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gg sans" panose="00000800000000000000" pitchFamily="2" charset="0"/>
      <p:bold r:id="rId20"/>
    </p:embeddedFont>
    <p:embeddedFont>
      <p:font typeface="Kalam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bfba3476ea_0_4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bfba3476ea_0_4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gbfba3476ea_0_4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1" name="Google Shape;2171;gbfba3476ea_0_4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Google Shape;2404;gbfba3476ea_0_6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5" name="Google Shape;2405;gbfba3476ea_0_6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g1359d1dd18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4" name="Google Shape;2414;g1359d1dd18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9ace272a7_0_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9ace272a7_0_1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fa49344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fa49344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fa49344ae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bfa49344ae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59d1dd1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359d1dd1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fba3476e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bfba3476e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gbfba3476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3" name="Google Shape;1983;gbfba3476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bfba3476ea_0_1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bfba3476ea_0_1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bfba3476ea_0_3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5" name="Google Shape;2055;gbfba3476ea_0_3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924CE01-14D0-903F-5B3E-78BAD7AE8F58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B6A72-44AE-7877-7B41-EA099AC972CC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8432F-1C3C-629A-F5D4-B97861580EE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206E87-F394-DCEA-1456-6BF48A17F74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6881E"/>
                </a:solidFill>
              </a:rPr>
              <a:t>AQA A Level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37 - Photosynthesis and the Light Independent Reaction</a:t>
            </a:r>
            <a:endParaRPr sz="35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The Calvin Cycle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Forming Hexose Sugars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48" name="Google Shape;214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34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Hexose sugars contain </a:t>
            </a:r>
            <a:r>
              <a:rPr lang="en" sz="1700" b="1">
                <a:solidFill>
                  <a:srgbClr val="CCCCCC"/>
                </a:solidFill>
              </a:rPr>
              <a:t>6 carbon atoms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Glucose and fructose are both examples of hexose sugars.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Hexose sugars are formed by joining </a:t>
            </a:r>
            <a:r>
              <a:rPr lang="en" sz="1700" b="1">
                <a:solidFill>
                  <a:srgbClr val="CCCCCC"/>
                </a:solidFill>
              </a:rPr>
              <a:t>2 molecules </a:t>
            </a:r>
            <a:r>
              <a:rPr lang="en" sz="1700">
                <a:solidFill>
                  <a:srgbClr val="CCCCCC"/>
                </a:solidFill>
              </a:rPr>
              <a:t>of 3-carbon </a:t>
            </a:r>
            <a:r>
              <a:rPr lang="en" sz="1700" b="1">
                <a:solidFill>
                  <a:srgbClr val="CCCCCC"/>
                </a:solidFill>
              </a:rPr>
              <a:t>TP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The Calvin cycle requires </a:t>
            </a:r>
            <a:r>
              <a:rPr lang="en" sz="1700" b="1">
                <a:solidFill>
                  <a:srgbClr val="CCCCCC"/>
                </a:solidFill>
              </a:rPr>
              <a:t>6 </a:t>
            </a:r>
            <a:r>
              <a:rPr lang="en" sz="1700">
                <a:solidFill>
                  <a:srgbClr val="CCCCCC"/>
                </a:solidFill>
              </a:rPr>
              <a:t>turns to make a hexose sugar.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Each turn of the cycle yields a </a:t>
            </a:r>
            <a:r>
              <a:rPr lang="en" sz="1300" b="1">
                <a:solidFill>
                  <a:srgbClr val="CCCCCC"/>
                </a:solidFill>
              </a:rPr>
              <a:t>single </a:t>
            </a:r>
            <a:r>
              <a:rPr lang="en" sz="1300">
                <a:solidFill>
                  <a:srgbClr val="CCCCCC"/>
                </a:solidFill>
              </a:rPr>
              <a:t>free carbon atom.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6 turns of the Calvin cycle requires </a:t>
            </a:r>
            <a:r>
              <a:rPr lang="en" sz="1700" b="1">
                <a:solidFill>
                  <a:srgbClr val="CCCCCC"/>
                </a:solidFill>
              </a:rPr>
              <a:t>significant </a:t>
            </a:r>
            <a:r>
              <a:rPr lang="en" sz="1700">
                <a:solidFill>
                  <a:srgbClr val="CCCCCC"/>
                </a:solidFill>
              </a:rPr>
              <a:t>amounts of ATP and NADPH.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 b="1">
                <a:solidFill>
                  <a:srgbClr val="CCCCCC"/>
                </a:solidFill>
              </a:rPr>
              <a:t>18 molecules </a:t>
            </a:r>
            <a:r>
              <a:rPr lang="en" sz="1300">
                <a:solidFill>
                  <a:srgbClr val="CCCCCC"/>
                </a:solidFill>
              </a:rPr>
              <a:t>of ATP and </a:t>
            </a:r>
            <a:r>
              <a:rPr lang="en" sz="1300" b="1">
                <a:solidFill>
                  <a:srgbClr val="CCCCCC"/>
                </a:solidFill>
              </a:rPr>
              <a:t>12 molecules</a:t>
            </a:r>
            <a:r>
              <a:rPr lang="en" sz="1300">
                <a:solidFill>
                  <a:srgbClr val="CCCCCC"/>
                </a:solidFill>
              </a:rPr>
              <a:t> of NADPH are required for </a:t>
            </a:r>
            <a:r>
              <a:rPr lang="en" sz="1300" b="1">
                <a:solidFill>
                  <a:srgbClr val="CCCCCC"/>
                </a:solidFill>
              </a:rPr>
              <a:t>6 rotations</a:t>
            </a:r>
            <a:r>
              <a:rPr lang="en" sz="1300">
                <a:solidFill>
                  <a:srgbClr val="CCCCCC"/>
                </a:solidFill>
              </a:rPr>
              <a:t> of the Calvin Cycle.</a:t>
            </a:r>
            <a:endParaRPr sz="13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2149" name="Google Shape;214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150" name="Google Shape;2150;p22"/>
          <p:cNvGrpSpPr/>
          <p:nvPr/>
        </p:nvGrpSpPr>
        <p:grpSpPr>
          <a:xfrm>
            <a:off x="5897275" y="1693975"/>
            <a:ext cx="2307300" cy="2296150"/>
            <a:chOff x="6285975" y="1243425"/>
            <a:chExt cx="2307300" cy="2296150"/>
          </a:xfrm>
        </p:grpSpPr>
        <p:grpSp>
          <p:nvGrpSpPr>
            <p:cNvPr id="2151" name="Google Shape;2151;p22"/>
            <p:cNvGrpSpPr/>
            <p:nvPr/>
          </p:nvGrpSpPr>
          <p:grpSpPr>
            <a:xfrm>
              <a:off x="6426170" y="1243425"/>
              <a:ext cx="2046280" cy="1869772"/>
              <a:chOff x="1668920" y="3061400"/>
              <a:chExt cx="2046280" cy="1869772"/>
            </a:xfrm>
          </p:grpSpPr>
          <p:grpSp>
            <p:nvGrpSpPr>
              <p:cNvPr id="2152" name="Google Shape;2152;p22"/>
              <p:cNvGrpSpPr/>
              <p:nvPr/>
            </p:nvGrpSpPr>
            <p:grpSpPr>
              <a:xfrm>
                <a:off x="1960450" y="3315292"/>
                <a:ext cx="1319343" cy="1319505"/>
                <a:chOff x="1965550" y="1099475"/>
                <a:chExt cx="3331675" cy="3428175"/>
              </a:xfrm>
            </p:grpSpPr>
            <p:sp>
              <p:nvSpPr>
                <p:cNvPr id="2153" name="Google Shape;2153;p22"/>
                <p:cNvSpPr/>
                <p:nvPr/>
              </p:nvSpPr>
              <p:spPr>
                <a:xfrm>
                  <a:off x="2291075" y="3530875"/>
                  <a:ext cx="162775" cy="23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1" h="9508" extrusionOk="0">
                      <a:moveTo>
                        <a:pt x="1671" y="1"/>
                      </a:moveTo>
                      <a:lnTo>
                        <a:pt x="0" y="692"/>
                      </a:lnTo>
                      <a:lnTo>
                        <a:pt x="5128" y="9507"/>
                      </a:lnTo>
                      <a:lnTo>
                        <a:pt x="6511" y="8355"/>
                      </a:lnTo>
                      <a:lnTo>
                        <a:pt x="167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22"/>
                <p:cNvSpPr/>
                <p:nvPr/>
              </p:nvSpPr>
              <p:spPr>
                <a:xfrm>
                  <a:off x="2785125" y="3350825"/>
                  <a:ext cx="72050" cy="7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3170" extrusionOk="0">
                      <a:moveTo>
                        <a:pt x="1672" y="1"/>
                      </a:moveTo>
                      <a:lnTo>
                        <a:pt x="1" y="577"/>
                      </a:lnTo>
                      <a:lnTo>
                        <a:pt x="1499" y="3169"/>
                      </a:lnTo>
                      <a:lnTo>
                        <a:pt x="2881" y="2132"/>
                      </a:lnTo>
                      <a:lnTo>
                        <a:pt x="16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22"/>
                <p:cNvSpPr/>
                <p:nvPr/>
              </p:nvSpPr>
              <p:spPr>
                <a:xfrm>
                  <a:off x="2455275" y="3471825"/>
                  <a:ext cx="133975" cy="18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7433" extrusionOk="0">
                      <a:moveTo>
                        <a:pt x="1671" y="0"/>
                      </a:moveTo>
                      <a:lnTo>
                        <a:pt x="1" y="576"/>
                      </a:lnTo>
                      <a:lnTo>
                        <a:pt x="3976" y="7433"/>
                      </a:lnTo>
                      <a:lnTo>
                        <a:pt x="5359" y="6280"/>
                      </a:lnTo>
                      <a:lnTo>
                        <a:pt x="167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22"/>
                <p:cNvSpPr/>
                <p:nvPr/>
              </p:nvSpPr>
              <p:spPr>
                <a:xfrm>
                  <a:off x="2620925" y="3411325"/>
                  <a:ext cx="100850" cy="13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4" h="5302" extrusionOk="0">
                      <a:moveTo>
                        <a:pt x="1671" y="0"/>
                      </a:moveTo>
                      <a:lnTo>
                        <a:pt x="0" y="634"/>
                      </a:lnTo>
                      <a:lnTo>
                        <a:pt x="2766" y="5301"/>
                      </a:lnTo>
                      <a:lnTo>
                        <a:pt x="4034" y="4149"/>
                      </a:lnTo>
                      <a:lnTo>
                        <a:pt x="167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22"/>
                <p:cNvSpPr/>
                <p:nvPr/>
              </p:nvSpPr>
              <p:spPr>
                <a:xfrm>
                  <a:off x="5138750" y="3549600"/>
                  <a:ext cx="158475" cy="23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9" h="9220" extrusionOk="0">
                      <a:moveTo>
                        <a:pt x="4667" y="1"/>
                      </a:moveTo>
                      <a:lnTo>
                        <a:pt x="0" y="8124"/>
                      </a:lnTo>
                      <a:lnTo>
                        <a:pt x="1383" y="9219"/>
                      </a:lnTo>
                      <a:lnTo>
                        <a:pt x="6338" y="577"/>
                      </a:lnTo>
                      <a:lnTo>
                        <a:pt x="46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8" name="Google Shape;2158;p22"/>
                <p:cNvSpPr/>
                <p:nvPr/>
              </p:nvSpPr>
              <p:spPr>
                <a:xfrm>
                  <a:off x="4731100" y="3362350"/>
                  <a:ext cx="749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7" h="3458" extrusionOk="0">
                      <a:moveTo>
                        <a:pt x="1384" y="0"/>
                      </a:moveTo>
                      <a:lnTo>
                        <a:pt x="1" y="2305"/>
                      </a:lnTo>
                      <a:lnTo>
                        <a:pt x="1384" y="3457"/>
                      </a:lnTo>
                      <a:lnTo>
                        <a:pt x="2997" y="577"/>
                      </a:lnTo>
                      <a:lnTo>
                        <a:pt x="138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22"/>
                <p:cNvSpPr/>
                <p:nvPr/>
              </p:nvSpPr>
              <p:spPr>
                <a:xfrm>
                  <a:off x="5003350" y="3486225"/>
                  <a:ext cx="129650" cy="1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6" h="7376" extrusionOk="0">
                      <a:moveTo>
                        <a:pt x="3515" y="0"/>
                      </a:moveTo>
                      <a:lnTo>
                        <a:pt x="0" y="6223"/>
                      </a:lnTo>
                      <a:lnTo>
                        <a:pt x="1326" y="7375"/>
                      </a:lnTo>
                      <a:lnTo>
                        <a:pt x="5186" y="634"/>
                      </a:lnTo>
                      <a:lnTo>
                        <a:pt x="35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22"/>
                <p:cNvSpPr/>
                <p:nvPr/>
              </p:nvSpPr>
              <p:spPr>
                <a:xfrm>
                  <a:off x="4866500" y="3422850"/>
                  <a:ext cx="102300" cy="1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2" h="5417" extrusionOk="0">
                      <a:moveTo>
                        <a:pt x="2478" y="0"/>
                      </a:moveTo>
                      <a:lnTo>
                        <a:pt x="1" y="4322"/>
                      </a:lnTo>
                      <a:lnTo>
                        <a:pt x="1384" y="5416"/>
                      </a:lnTo>
                      <a:lnTo>
                        <a:pt x="4092" y="692"/>
                      </a:lnTo>
                      <a:lnTo>
                        <a:pt x="24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22"/>
                <p:cNvSpPr/>
                <p:nvPr/>
              </p:nvSpPr>
              <p:spPr>
                <a:xfrm>
                  <a:off x="1965550" y="1099475"/>
                  <a:ext cx="3305750" cy="34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30" h="137127" extrusionOk="0">
                      <a:moveTo>
                        <a:pt x="0" y="0"/>
                      </a:moveTo>
                      <a:lnTo>
                        <a:pt x="0" y="22471"/>
                      </a:lnTo>
                      <a:lnTo>
                        <a:pt x="0" y="27944"/>
                      </a:lnTo>
                      <a:lnTo>
                        <a:pt x="0" y="33360"/>
                      </a:lnTo>
                      <a:lnTo>
                        <a:pt x="35953" y="49205"/>
                      </a:lnTo>
                      <a:lnTo>
                        <a:pt x="35953" y="88729"/>
                      </a:lnTo>
                      <a:lnTo>
                        <a:pt x="35953" y="90170"/>
                      </a:lnTo>
                      <a:lnTo>
                        <a:pt x="35953" y="90631"/>
                      </a:lnTo>
                      <a:lnTo>
                        <a:pt x="36413" y="90861"/>
                      </a:lnTo>
                      <a:lnTo>
                        <a:pt x="37623" y="91610"/>
                      </a:lnTo>
                      <a:lnTo>
                        <a:pt x="71732" y="111315"/>
                      </a:lnTo>
                      <a:lnTo>
                        <a:pt x="67180" y="137127"/>
                      </a:lnTo>
                      <a:lnTo>
                        <a:pt x="78185" y="137127"/>
                      </a:lnTo>
                      <a:lnTo>
                        <a:pt x="73633" y="111315"/>
                      </a:lnTo>
                      <a:lnTo>
                        <a:pt x="107742" y="91553"/>
                      </a:lnTo>
                      <a:lnTo>
                        <a:pt x="109010" y="90861"/>
                      </a:lnTo>
                      <a:lnTo>
                        <a:pt x="109413" y="90631"/>
                      </a:lnTo>
                      <a:lnTo>
                        <a:pt x="109413" y="90170"/>
                      </a:lnTo>
                      <a:lnTo>
                        <a:pt x="109413" y="88729"/>
                      </a:lnTo>
                      <a:lnTo>
                        <a:pt x="109413" y="50184"/>
                      </a:lnTo>
                      <a:cubicBezTo>
                        <a:pt x="109816" y="50415"/>
                        <a:pt x="110277" y="50530"/>
                        <a:pt x="110623" y="50703"/>
                      </a:cubicBezTo>
                      <a:cubicBezTo>
                        <a:pt x="110933" y="50765"/>
                        <a:pt x="111236" y="50797"/>
                        <a:pt x="111523" y="50797"/>
                      </a:cubicBezTo>
                      <a:cubicBezTo>
                        <a:pt x="112037" y="50797"/>
                        <a:pt x="112501" y="50694"/>
                        <a:pt x="112870" y="50472"/>
                      </a:cubicBezTo>
                      <a:cubicBezTo>
                        <a:pt x="113504" y="50127"/>
                        <a:pt x="113965" y="49435"/>
                        <a:pt x="114138" y="48571"/>
                      </a:cubicBezTo>
                      <a:cubicBezTo>
                        <a:pt x="114368" y="47880"/>
                        <a:pt x="114426" y="46842"/>
                        <a:pt x="114368" y="45690"/>
                      </a:cubicBezTo>
                      <a:cubicBezTo>
                        <a:pt x="114310" y="44711"/>
                        <a:pt x="114368" y="43962"/>
                        <a:pt x="114541" y="43385"/>
                      </a:cubicBezTo>
                      <a:cubicBezTo>
                        <a:pt x="114656" y="42982"/>
                        <a:pt x="114829" y="42694"/>
                        <a:pt x="115002" y="42636"/>
                      </a:cubicBezTo>
                      <a:cubicBezTo>
                        <a:pt x="115117" y="42550"/>
                        <a:pt x="115247" y="42507"/>
                        <a:pt x="115405" y="42507"/>
                      </a:cubicBezTo>
                      <a:cubicBezTo>
                        <a:pt x="115564" y="42507"/>
                        <a:pt x="115751" y="42550"/>
                        <a:pt x="115981" y="42636"/>
                      </a:cubicBezTo>
                      <a:cubicBezTo>
                        <a:pt x="116557" y="42752"/>
                        <a:pt x="117191" y="43097"/>
                        <a:pt x="118055" y="43616"/>
                      </a:cubicBezTo>
                      <a:cubicBezTo>
                        <a:pt x="119093" y="44250"/>
                        <a:pt x="119842" y="44711"/>
                        <a:pt x="120648" y="44941"/>
                      </a:cubicBezTo>
                      <a:cubicBezTo>
                        <a:pt x="120986" y="44983"/>
                        <a:pt x="121308" y="45010"/>
                        <a:pt x="121608" y="45010"/>
                      </a:cubicBezTo>
                      <a:cubicBezTo>
                        <a:pt x="122130" y="45010"/>
                        <a:pt x="122588" y="44930"/>
                        <a:pt x="122953" y="44711"/>
                      </a:cubicBezTo>
                      <a:cubicBezTo>
                        <a:pt x="123587" y="44365"/>
                        <a:pt x="124048" y="43674"/>
                        <a:pt x="124278" y="42809"/>
                      </a:cubicBezTo>
                      <a:cubicBezTo>
                        <a:pt x="124451" y="42118"/>
                        <a:pt x="124566" y="41081"/>
                        <a:pt x="124451" y="39928"/>
                      </a:cubicBezTo>
                      <a:cubicBezTo>
                        <a:pt x="124393" y="38949"/>
                        <a:pt x="124451" y="38200"/>
                        <a:pt x="124624" y="37624"/>
                      </a:cubicBezTo>
                      <a:cubicBezTo>
                        <a:pt x="124739" y="37221"/>
                        <a:pt x="124912" y="36932"/>
                        <a:pt x="125142" y="36875"/>
                      </a:cubicBezTo>
                      <a:cubicBezTo>
                        <a:pt x="125229" y="36788"/>
                        <a:pt x="125344" y="36745"/>
                        <a:pt x="125495" y="36745"/>
                      </a:cubicBezTo>
                      <a:cubicBezTo>
                        <a:pt x="125646" y="36745"/>
                        <a:pt x="125834" y="36788"/>
                        <a:pt x="126064" y="36875"/>
                      </a:cubicBezTo>
                      <a:cubicBezTo>
                        <a:pt x="126583" y="36990"/>
                        <a:pt x="127216" y="37278"/>
                        <a:pt x="128023" y="37797"/>
                      </a:cubicBezTo>
                      <a:cubicBezTo>
                        <a:pt x="128484" y="38603"/>
                        <a:pt x="129003" y="39179"/>
                        <a:pt x="129463" y="39525"/>
                      </a:cubicBezTo>
                      <a:cubicBezTo>
                        <a:pt x="129752" y="39756"/>
                        <a:pt x="130040" y="39928"/>
                        <a:pt x="130212" y="40044"/>
                      </a:cubicBezTo>
                      <a:cubicBezTo>
                        <a:pt x="130355" y="40085"/>
                        <a:pt x="130498" y="40104"/>
                        <a:pt x="130636" y="40104"/>
                      </a:cubicBezTo>
                      <a:cubicBezTo>
                        <a:pt x="130887" y="40104"/>
                        <a:pt x="131121" y="40040"/>
                        <a:pt x="131307" y="39928"/>
                      </a:cubicBezTo>
                      <a:cubicBezTo>
                        <a:pt x="131595" y="39813"/>
                        <a:pt x="131826" y="39525"/>
                        <a:pt x="131941" y="39179"/>
                      </a:cubicBezTo>
                      <a:cubicBezTo>
                        <a:pt x="132114" y="38891"/>
                        <a:pt x="132171" y="38603"/>
                        <a:pt x="132171" y="38200"/>
                      </a:cubicBezTo>
                      <a:cubicBezTo>
                        <a:pt x="132229" y="37566"/>
                        <a:pt x="132229" y="36644"/>
                        <a:pt x="132229" y="35550"/>
                      </a:cubicBezTo>
                      <a:lnTo>
                        <a:pt x="132229" y="35550"/>
                      </a:lnTo>
                      <a:lnTo>
                        <a:pt x="130501" y="35607"/>
                      </a:lnTo>
                      <a:cubicBezTo>
                        <a:pt x="130616" y="36644"/>
                        <a:pt x="130616" y="37451"/>
                        <a:pt x="130501" y="37912"/>
                      </a:cubicBezTo>
                      <a:cubicBezTo>
                        <a:pt x="130501" y="38027"/>
                        <a:pt x="130501" y="38085"/>
                        <a:pt x="130443" y="38142"/>
                      </a:cubicBezTo>
                      <a:cubicBezTo>
                        <a:pt x="130155" y="37854"/>
                        <a:pt x="129752" y="37336"/>
                        <a:pt x="129291" y="36644"/>
                      </a:cubicBezTo>
                      <a:lnTo>
                        <a:pt x="129233" y="36472"/>
                      </a:lnTo>
                      <a:lnTo>
                        <a:pt x="129060" y="36414"/>
                      </a:lnTo>
                      <a:cubicBezTo>
                        <a:pt x="128081" y="35780"/>
                        <a:pt x="127274" y="35319"/>
                        <a:pt x="126467" y="35146"/>
                      </a:cubicBezTo>
                      <a:cubicBezTo>
                        <a:pt x="126122" y="35054"/>
                        <a:pt x="125794" y="35008"/>
                        <a:pt x="125489" y="35008"/>
                      </a:cubicBezTo>
                      <a:cubicBezTo>
                        <a:pt x="125032" y="35008"/>
                        <a:pt x="124624" y="35112"/>
                        <a:pt x="124278" y="35319"/>
                      </a:cubicBezTo>
                      <a:cubicBezTo>
                        <a:pt x="123587" y="35722"/>
                        <a:pt x="123183" y="36356"/>
                        <a:pt x="122953" y="37221"/>
                      </a:cubicBezTo>
                      <a:cubicBezTo>
                        <a:pt x="122722" y="37912"/>
                        <a:pt x="122665" y="38949"/>
                        <a:pt x="122722" y="40101"/>
                      </a:cubicBezTo>
                      <a:cubicBezTo>
                        <a:pt x="122838" y="41081"/>
                        <a:pt x="122722" y="41830"/>
                        <a:pt x="122607" y="42406"/>
                      </a:cubicBezTo>
                      <a:cubicBezTo>
                        <a:pt x="122434" y="42809"/>
                        <a:pt x="122319" y="43097"/>
                        <a:pt x="122089" y="43213"/>
                      </a:cubicBezTo>
                      <a:cubicBezTo>
                        <a:pt x="121973" y="43270"/>
                        <a:pt x="121844" y="43299"/>
                        <a:pt x="121692" y="43299"/>
                      </a:cubicBezTo>
                      <a:cubicBezTo>
                        <a:pt x="121541" y="43299"/>
                        <a:pt x="121368" y="43270"/>
                        <a:pt x="121167" y="43213"/>
                      </a:cubicBezTo>
                      <a:cubicBezTo>
                        <a:pt x="120591" y="43040"/>
                        <a:pt x="119957" y="42694"/>
                        <a:pt x="119093" y="42176"/>
                      </a:cubicBezTo>
                      <a:cubicBezTo>
                        <a:pt x="118055" y="41542"/>
                        <a:pt x="117249" y="41081"/>
                        <a:pt x="116500" y="40908"/>
                      </a:cubicBezTo>
                      <a:cubicBezTo>
                        <a:pt x="116154" y="40816"/>
                        <a:pt x="115818" y="40770"/>
                        <a:pt x="115501" y="40770"/>
                      </a:cubicBezTo>
                      <a:cubicBezTo>
                        <a:pt x="115027" y="40770"/>
                        <a:pt x="114598" y="40873"/>
                        <a:pt x="114253" y="41081"/>
                      </a:cubicBezTo>
                      <a:cubicBezTo>
                        <a:pt x="113619" y="41484"/>
                        <a:pt x="113158" y="42118"/>
                        <a:pt x="112928" y="42982"/>
                      </a:cubicBezTo>
                      <a:cubicBezTo>
                        <a:pt x="112755" y="43674"/>
                        <a:pt x="112640" y="44711"/>
                        <a:pt x="112755" y="45863"/>
                      </a:cubicBezTo>
                      <a:cubicBezTo>
                        <a:pt x="112812" y="46842"/>
                        <a:pt x="112755" y="47591"/>
                        <a:pt x="112582" y="48168"/>
                      </a:cubicBezTo>
                      <a:cubicBezTo>
                        <a:pt x="112467" y="48571"/>
                        <a:pt x="112294" y="48859"/>
                        <a:pt x="112063" y="48974"/>
                      </a:cubicBezTo>
                      <a:cubicBezTo>
                        <a:pt x="111977" y="49032"/>
                        <a:pt x="111862" y="49061"/>
                        <a:pt x="111710" y="49061"/>
                      </a:cubicBezTo>
                      <a:cubicBezTo>
                        <a:pt x="111559" y="49061"/>
                        <a:pt x="111372" y="49032"/>
                        <a:pt x="111142" y="48974"/>
                      </a:cubicBezTo>
                      <a:cubicBezTo>
                        <a:pt x="110565" y="48801"/>
                        <a:pt x="109932" y="48456"/>
                        <a:pt x="109067" y="47937"/>
                      </a:cubicBezTo>
                      <a:lnTo>
                        <a:pt x="108549" y="48686"/>
                      </a:lnTo>
                      <a:lnTo>
                        <a:pt x="109010" y="47937"/>
                      </a:lnTo>
                      <a:lnTo>
                        <a:pt x="84120" y="33591"/>
                      </a:lnTo>
                      <a:lnTo>
                        <a:pt x="83255" y="35146"/>
                      </a:lnTo>
                      <a:lnTo>
                        <a:pt x="107685" y="49205"/>
                      </a:lnTo>
                      <a:lnTo>
                        <a:pt x="107685" y="88729"/>
                      </a:lnTo>
                      <a:lnTo>
                        <a:pt x="107685" y="89651"/>
                      </a:lnTo>
                      <a:lnTo>
                        <a:pt x="106878" y="90170"/>
                      </a:lnTo>
                      <a:lnTo>
                        <a:pt x="72596" y="109932"/>
                      </a:lnTo>
                      <a:lnTo>
                        <a:pt x="38315" y="90170"/>
                      </a:lnTo>
                      <a:lnTo>
                        <a:pt x="37566" y="89651"/>
                      </a:lnTo>
                      <a:lnTo>
                        <a:pt x="37566" y="88729"/>
                      </a:lnTo>
                      <a:lnTo>
                        <a:pt x="37566" y="49147"/>
                      </a:lnTo>
                      <a:lnTo>
                        <a:pt x="59863" y="36241"/>
                      </a:lnTo>
                      <a:lnTo>
                        <a:pt x="58999" y="34743"/>
                      </a:lnTo>
                      <a:lnTo>
                        <a:pt x="36702" y="47649"/>
                      </a:lnTo>
                      <a:lnTo>
                        <a:pt x="1729" y="23565"/>
                      </a:lnTo>
                      <a:lnTo>
                        <a:pt x="17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62" name="Google Shape;2162;p22"/>
              <p:cNvSpPr txBox="1"/>
              <p:nvPr/>
            </p:nvSpPr>
            <p:spPr>
              <a:xfrm>
                <a:off x="2370375" y="3470200"/>
                <a:ext cx="602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O</a:t>
                </a:r>
                <a:endParaRPr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163" name="Google Shape;2163;p22"/>
              <p:cNvSpPr txBox="1"/>
              <p:nvPr/>
            </p:nvSpPr>
            <p:spPr>
              <a:xfrm>
                <a:off x="3083975" y="4168375"/>
                <a:ext cx="602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OH</a:t>
                </a:r>
                <a:endParaRPr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164" name="Google Shape;2164;p22"/>
              <p:cNvSpPr txBox="1"/>
              <p:nvPr/>
            </p:nvSpPr>
            <p:spPr>
              <a:xfrm>
                <a:off x="3112800" y="3470200"/>
                <a:ext cx="602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OH</a:t>
                </a:r>
                <a:endParaRPr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165" name="Google Shape;2165;p22"/>
              <p:cNvSpPr txBox="1"/>
              <p:nvPr/>
            </p:nvSpPr>
            <p:spPr>
              <a:xfrm>
                <a:off x="1679425" y="3061400"/>
                <a:ext cx="602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OH</a:t>
                </a:r>
                <a:endParaRPr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166" name="Google Shape;2166;p22"/>
              <p:cNvSpPr txBox="1"/>
              <p:nvPr/>
            </p:nvSpPr>
            <p:spPr>
              <a:xfrm>
                <a:off x="2380825" y="4592472"/>
                <a:ext cx="602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OH</a:t>
                </a:r>
                <a:endParaRPr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167" name="Google Shape;2167;p22"/>
              <p:cNvSpPr txBox="1"/>
              <p:nvPr/>
            </p:nvSpPr>
            <p:spPr>
              <a:xfrm>
                <a:off x="1668920" y="4197088"/>
                <a:ext cx="602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dirty="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HO</a:t>
                </a:r>
                <a:endParaRPr sz="10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2168" name="Google Shape;2168;p22"/>
            <p:cNvSpPr txBox="1"/>
            <p:nvPr/>
          </p:nvSpPr>
          <p:spPr>
            <a:xfrm>
              <a:off x="6285975" y="2985475"/>
              <a:ext cx="2307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Glucose can be formed from </a:t>
              </a:r>
              <a:r>
                <a:rPr lang="en" sz="12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6 turns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of the Calvin cycle. 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174" name="Google Shape;2174;p23"/>
          <p:cNvSpPr txBox="1"/>
          <p:nvPr/>
        </p:nvSpPr>
        <p:spPr>
          <a:xfrm>
            <a:off x="723450" y="219000"/>
            <a:ext cx="769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Calvin cycle involves the formation of a number of carbon-based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intermediates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75" name="Google Shape;2175;p23"/>
          <p:cNvGrpSpPr/>
          <p:nvPr/>
        </p:nvGrpSpPr>
        <p:grpSpPr>
          <a:xfrm>
            <a:off x="1730950" y="779578"/>
            <a:ext cx="5682100" cy="3965840"/>
            <a:chOff x="239075" y="348375"/>
            <a:chExt cx="7102625" cy="4940625"/>
          </a:xfrm>
        </p:grpSpPr>
        <p:sp>
          <p:nvSpPr>
            <p:cNvPr id="2176" name="Google Shape;2176;p23"/>
            <p:cNvSpPr/>
            <p:nvPr/>
          </p:nvSpPr>
          <p:spPr>
            <a:xfrm>
              <a:off x="307025" y="348375"/>
              <a:ext cx="6996375" cy="4826725"/>
            </a:xfrm>
            <a:custGeom>
              <a:avLst/>
              <a:gdLst/>
              <a:ahLst/>
              <a:cxnLst/>
              <a:rect l="l" t="t" r="r" b="b"/>
              <a:pathLst>
                <a:path w="279855" h="193069" extrusionOk="0">
                  <a:moveTo>
                    <a:pt x="99423" y="846"/>
                  </a:moveTo>
                  <a:cubicBezTo>
                    <a:pt x="98513" y="846"/>
                    <a:pt x="98275" y="878"/>
                    <a:pt x="98241" y="942"/>
                  </a:cubicBezTo>
                  <a:lnTo>
                    <a:pt x="98241" y="942"/>
                  </a:lnTo>
                  <a:cubicBezTo>
                    <a:pt x="98238" y="936"/>
                    <a:pt x="98237" y="929"/>
                    <a:pt x="98237" y="923"/>
                  </a:cubicBezTo>
                  <a:lnTo>
                    <a:pt x="98237" y="961"/>
                  </a:lnTo>
                  <a:cubicBezTo>
                    <a:pt x="98237" y="955"/>
                    <a:pt x="98238" y="948"/>
                    <a:pt x="98241" y="942"/>
                  </a:cubicBezTo>
                  <a:lnTo>
                    <a:pt x="98241" y="942"/>
                  </a:lnTo>
                  <a:cubicBezTo>
                    <a:pt x="98275" y="1012"/>
                    <a:pt x="98513" y="1079"/>
                    <a:pt x="99423" y="1114"/>
                  </a:cubicBezTo>
                  <a:cubicBezTo>
                    <a:pt x="100342" y="1114"/>
                    <a:pt x="100495" y="1038"/>
                    <a:pt x="100495" y="961"/>
                  </a:cubicBezTo>
                  <a:cubicBezTo>
                    <a:pt x="100495" y="923"/>
                    <a:pt x="100342" y="846"/>
                    <a:pt x="99423" y="846"/>
                  </a:cubicBezTo>
                  <a:close/>
                  <a:moveTo>
                    <a:pt x="78629" y="572"/>
                  </a:moveTo>
                  <a:cubicBezTo>
                    <a:pt x="78812" y="572"/>
                    <a:pt x="78997" y="611"/>
                    <a:pt x="79171" y="693"/>
                  </a:cubicBezTo>
                  <a:cubicBezTo>
                    <a:pt x="79784" y="961"/>
                    <a:pt x="80090" y="1650"/>
                    <a:pt x="80013" y="2531"/>
                  </a:cubicBezTo>
                  <a:cubicBezTo>
                    <a:pt x="80013" y="2990"/>
                    <a:pt x="79784" y="3450"/>
                    <a:pt x="79439" y="3756"/>
                  </a:cubicBezTo>
                  <a:cubicBezTo>
                    <a:pt x="79248" y="3909"/>
                    <a:pt x="78980" y="3985"/>
                    <a:pt x="78712" y="3985"/>
                  </a:cubicBezTo>
                  <a:cubicBezTo>
                    <a:pt x="78675" y="3988"/>
                    <a:pt x="78640" y="3989"/>
                    <a:pt x="78604" y="3989"/>
                  </a:cubicBezTo>
                  <a:cubicBezTo>
                    <a:pt x="77523" y="3989"/>
                    <a:pt x="76926" y="2871"/>
                    <a:pt x="77334" y="1574"/>
                  </a:cubicBezTo>
                  <a:cubicBezTo>
                    <a:pt x="77479" y="962"/>
                    <a:pt x="78046" y="572"/>
                    <a:pt x="78629" y="572"/>
                  </a:cubicBezTo>
                  <a:close/>
                  <a:moveTo>
                    <a:pt x="95775" y="567"/>
                  </a:moveTo>
                  <a:cubicBezTo>
                    <a:pt x="95971" y="567"/>
                    <a:pt x="96171" y="608"/>
                    <a:pt x="96361" y="693"/>
                  </a:cubicBezTo>
                  <a:cubicBezTo>
                    <a:pt x="96973" y="961"/>
                    <a:pt x="97241" y="1650"/>
                    <a:pt x="97165" y="2531"/>
                  </a:cubicBezTo>
                  <a:cubicBezTo>
                    <a:pt x="97165" y="2990"/>
                    <a:pt x="96935" y="3450"/>
                    <a:pt x="96552" y="3756"/>
                  </a:cubicBezTo>
                  <a:cubicBezTo>
                    <a:pt x="96399" y="3909"/>
                    <a:pt x="96208" y="3947"/>
                    <a:pt x="95863" y="3985"/>
                  </a:cubicBezTo>
                  <a:cubicBezTo>
                    <a:pt x="95827" y="3988"/>
                    <a:pt x="95791" y="3989"/>
                    <a:pt x="95755" y="3989"/>
                  </a:cubicBezTo>
                  <a:cubicBezTo>
                    <a:pt x="94672" y="3989"/>
                    <a:pt x="94039" y="2871"/>
                    <a:pt x="94446" y="1574"/>
                  </a:cubicBezTo>
                  <a:cubicBezTo>
                    <a:pt x="94619" y="940"/>
                    <a:pt x="95181" y="567"/>
                    <a:pt x="95775" y="567"/>
                  </a:cubicBezTo>
                  <a:close/>
                  <a:moveTo>
                    <a:pt x="78581" y="1"/>
                  </a:moveTo>
                  <a:cubicBezTo>
                    <a:pt x="77882" y="1"/>
                    <a:pt x="77180" y="356"/>
                    <a:pt x="76798" y="1153"/>
                  </a:cubicBezTo>
                  <a:cubicBezTo>
                    <a:pt x="76645" y="1497"/>
                    <a:pt x="76568" y="1880"/>
                    <a:pt x="76568" y="2301"/>
                  </a:cubicBezTo>
                  <a:cubicBezTo>
                    <a:pt x="76530" y="2684"/>
                    <a:pt x="76606" y="3067"/>
                    <a:pt x="76798" y="3411"/>
                  </a:cubicBezTo>
                  <a:cubicBezTo>
                    <a:pt x="77027" y="3909"/>
                    <a:pt x="77448" y="4292"/>
                    <a:pt x="77946" y="4445"/>
                  </a:cubicBezTo>
                  <a:lnTo>
                    <a:pt x="77946" y="4407"/>
                  </a:lnTo>
                  <a:cubicBezTo>
                    <a:pt x="78214" y="4483"/>
                    <a:pt x="78482" y="4521"/>
                    <a:pt x="78750" y="4521"/>
                  </a:cubicBezTo>
                  <a:cubicBezTo>
                    <a:pt x="79975" y="4483"/>
                    <a:pt x="80703" y="3488"/>
                    <a:pt x="80626" y="2110"/>
                  </a:cubicBezTo>
                  <a:cubicBezTo>
                    <a:pt x="80672" y="800"/>
                    <a:pt x="79629" y="1"/>
                    <a:pt x="78581" y="1"/>
                  </a:cubicBezTo>
                  <a:close/>
                  <a:moveTo>
                    <a:pt x="95781" y="38"/>
                  </a:moveTo>
                  <a:cubicBezTo>
                    <a:pt x="95067" y="38"/>
                    <a:pt x="94386" y="449"/>
                    <a:pt x="94064" y="1153"/>
                  </a:cubicBezTo>
                  <a:cubicBezTo>
                    <a:pt x="93834" y="1497"/>
                    <a:pt x="93719" y="1880"/>
                    <a:pt x="93796" y="2301"/>
                  </a:cubicBezTo>
                  <a:cubicBezTo>
                    <a:pt x="93719" y="2684"/>
                    <a:pt x="93834" y="3105"/>
                    <a:pt x="94064" y="3411"/>
                  </a:cubicBezTo>
                  <a:cubicBezTo>
                    <a:pt x="94255" y="3909"/>
                    <a:pt x="94638" y="4292"/>
                    <a:pt x="95136" y="4445"/>
                  </a:cubicBezTo>
                  <a:lnTo>
                    <a:pt x="95097" y="4407"/>
                  </a:lnTo>
                  <a:lnTo>
                    <a:pt x="95097" y="4407"/>
                  </a:lnTo>
                  <a:cubicBezTo>
                    <a:pt x="95365" y="4445"/>
                    <a:pt x="95672" y="4483"/>
                    <a:pt x="95940" y="4521"/>
                  </a:cubicBezTo>
                  <a:cubicBezTo>
                    <a:pt x="97126" y="4445"/>
                    <a:pt x="97930" y="3450"/>
                    <a:pt x="97777" y="2071"/>
                  </a:cubicBezTo>
                  <a:cubicBezTo>
                    <a:pt x="97701" y="1076"/>
                    <a:pt x="97241" y="387"/>
                    <a:pt x="96437" y="157"/>
                  </a:cubicBezTo>
                  <a:cubicBezTo>
                    <a:pt x="96222" y="76"/>
                    <a:pt x="96000" y="38"/>
                    <a:pt x="95781" y="38"/>
                  </a:cubicBezTo>
                  <a:close/>
                  <a:moveTo>
                    <a:pt x="179054" y="13174"/>
                  </a:moveTo>
                  <a:lnTo>
                    <a:pt x="179054" y="13174"/>
                  </a:lnTo>
                  <a:cubicBezTo>
                    <a:pt x="179054" y="13181"/>
                    <a:pt x="179062" y="13191"/>
                    <a:pt x="179083" y="13203"/>
                  </a:cubicBezTo>
                  <a:lnTo>
                    <a:pt x="179083" y="13203"/>
                  </a:lnTo>
                  <a:lnTo>
                    <a:pt x="179054" y="13174"/>
                  </a:lnTo>
                  <a:close/>
                  <a:moveTo>
                    <a:pt x="180202" y="13097"/>
                  </a:moveTo>
                  <a:cubicBezTo>
                    <a:pt x="179256" y="13097"/>
                    <a:pt x="179095" y="13097"/>
                    <a:pt x="179092" y="13208"/>
                  </a:cubicBezTo>
                  <a:lnTo>
                    <a:pt x="179092" y="13208"/>
                  </a:lnTo>
                  <a:cubicBezTo>
                    <a:pt x="179089" y="13206"/>
                    <a:pt x="179086" y="13205"/>
                    <a:pt x="179083" y="13203"/>
                  </a:cubicBezTo>
                  <a:lnTo>
                    <a:pt x="179083" y="13203"/>
                  </a:lnTo>
                  <a:lnTo>
                    <a:pt x="179092" y="13212"/>
                  </a:lnTo>
                  <a:cubicBezTo>
                    <a:pt x="179092" y="13211"/>
                    <a:pt x="179092" y="13209"/>
                    <a:pt x="179092" y="13208"/>
                  </a:cubicBezTo>
                  <a:lnTo>
                    <a:pt x="179092" y="13208"/>
                  </a:lnTo>
                  <a:cubicBezTo>
                    <a:pt x="179188" y="13257"/>
                    <a:pt x="179486" y="13327"/>
                    <a:pt x="180202" y="13327"/>
                  </a:cubicBezTo>
                  <a:cubicBezTo>
                    <a:pt x="181121" y="13327"/>
                    <a:pt x="181312" y="13288"/>
                    <a:pt x="181312" y="13212"/>
                  </a:cubicBezTo>
                  <a:cubicBezTo>
                    <a:pt x="181312" y="13135"/>
                    <a:pt x="181197" y="13097"/>
                    <a:pt x="180202" y="13097"/>
                  </a:cubicBezTo>
                  <a:close/>
                  <a:moveTo>
                    <a:pt x="177658" y="11130"/>
                  </a:moveTo>
                  <a:cubicBezTo>
                    <a:pt x="177372" y="11130"/>
                    <a:pt x="177081" y="11240"/>
                    <a:pt x="176871" y="11489"/>
                  </a:cubicBezTo>
                  <a:cubicBezTo>
                    <a:pt x="176680" y="11719"/>
                    <a:pt x="176642" y="11948"/>
                    <a:pt x="176795" y="12025"/>
                  </a:cubicBezTo>
                  <a:cubicBezTo>
                    <a:pt x="176866" y="12078"/>
                    <a:pt x="176921" y="12107"/>
                    <a:pt x="176959" y="12107"/>
                  </a:cubicBezTo>
                  <a:cubicBezTo>
                    <a:pt x="177003" y="12107"/>
                    <a:pt x="177025" y="12069"/>
                    <a:pt x="177025" y="11987"/>
                  </a:cubicBezTo>
                  <a:cubicBezTo>
                    <a:pt x="177025" y="11948"/>
                    <a:pt x="177139" y="11795"/>
                    <a:pt x="177254" y="11719"/>
                  </a:cubicBezTo>
                  <a:cubicBezTo>
                    <a:pt x="177392" y="11581"/>
                    <a:pt x="177564" y="11518"/>
                    <a:pt x="177731" y="11518"/>
                  </a:cubicBezTo>
                  <a:cubicBezTo>
                    <a:pt x="178030" y="11518"/>
                    <a:pt x="178315" y="11720"/>
                    <a:pt x="178364" y="12063"/>
                  </a:cubicBezTo>
                  <a:cubicBezTo>
                    <a:pt x="178364" y="12255"/>
                    <a:pt x="178288" y="12370"/>
                    <a:pt x="177561" y="13059"/>
                  </a:cubicBezTo>
                  <a:cubicBezTo>
                    <a:pt x="176870" y="13713"/>
                    <a:pt x="176662" y="13988"/>
                    <a:pt x="176643" y="14178"/>
                  </a:cubicBezTo>
                  <a:lnTo>
                    <a:pt x="176643" y="14178"/>
                  </a:lnTo>
                  <a:cubicBezTo>
                    <a:pt x="176642" y="14175"/>
                    <a:pt x="176642" y="14172"/>
                    <a:pt x="176642" y="14169"/>
                  </a:cubicBezTo>
                  <a:lnTo>
                    <a:pt x="176642" y="14207"/>
                  </a:lnTo>
                  <a:cubicBezTo>
                    <a:pt x="176642" y="14198"/>
                    <a:pt x="176642" y="14188"/>
                    <a:pt x="176643" y="14178"/>
                  </a:cubicBezTo>
                  <a:lnTo>
                    <a:pt x="176643" y="14178"/>
                  </a:lnTo>
                  <a:cubicBezTo>
                    <a:pt x="176669" y="14248"/>
                    <a:pt x="177011" y="14284"/>
                    <a:pt x="177637" y="14284"/>
                  </a:cubicBezTo>
                  <a:lnTo>
                    <a:pt x="178671" y="14284"/>
                  </a:lnTo>
                  <a:lnTo>
                    <a:pt x="178671" y="14092"/>
                  </a:lnTo>
                  <a:cubicBezTo>
                    <a:pt x="178671" y="13901"/>
                    <a:pt x="178671" y="13901"/>
                    <a:pt x="177943" y="13901"/>
                  </a:cubicBezTo>
                  <a:cubicBezTo>
                    <a:pt x="177714" y="13901"/>
                    <a:pt x="177446" y="13901"/>
                    <a:pt x="177178" y="13863"/>
                  </a:cubicBezTo>
                  <a:cubicBezTo>
                    <a:pt x="177369" y="13671"/>
                    <a:pt x="177561" y="13518"/>
                    <a:pt x="177752" y="13365"/>
                  </a:cubicBezTo>
                  <a:cubicBezTo>
                    <a:pt x="178364" y="12829"/>
                    <a:pt x="178632" y="12523"/>
                    <a:pt x="178671" y="12140"/>
                  </a:cubicBezTo>
                  <a:cubicBezTo>
                    <a:pt x="178746" y="11536"/>
                    <a:pt x="178209" y="11130"/>
                    <a:pt x="177658" y="11130"/>
                  </a:cubicBezTo>
                  <a:close/>
                  <a:moveTo>
                    <a:pt x="167224" y="12867"/>
                  </a:moveTo>
                  <a:cubicBezTo>
                    <a:pt x="167951" y="12867"/>
                    <a:pt x="167990" y="12867"/>
                    <a:pt x="168181" y="13020"/>
                  </a:cubicBezTo>
                  <a:cubicBezTo>
                    <a:pt x="168602" y="13403"/>
                    <a:pt x="168526" y="14054"/>
                    <a:pt x="168066" y="14322"/>
                  </a:cubicBezTo>
                  <a:cubicBezTo>
                    <a:pt x="167760" y="14399"/>
                    <a:pt x="167454" y="14437"/>
                    <a:pt x="167147" y="14437"/>
                  </a:cubicBezTo>
                  <a:lnTo>
                    <a:pt x="166420" y="14437"/>
                  </a:lnTo>
                  <a:lnTo>
                    <a:pt x="166420" y="12867"/>
                  </a:lnTo>
                  <a:close/>
                  <a:moveTo>
                    <a:pt x="145834" y="12800"/>
                  </a:moveTo>
                  <a:cubicBezTo>
                    <a:pt x="146018" y="12800"/>
                    <a:pt x="146209" y="12834"/>
                    <a:pt x="146398" y="12906"/>
                  </a:cubicBezTo>
                  <a:cubicBezTo>
                    <a:pt x="147010" y="13250"/>
                    <a:pt x="147355" y="14016"/>
                    <a:pt x="147202" y="14743"/>
                  </a:cubicBezTo>
                  <a:cubicBezTo>
                    <a:pt x="147202" y="15203"/>
                    <a:pt x="146972" y="15662"/>
                    <a:pt x="146589" y="15930"/>
                  </a:cubicBezTo>
                  <a:cubicBezTo>
                    <a:pt x="146398" y="16121"/>
                    <a:pt x="146168" y="16198"/>
                    <a:pt x="145900" y="16198"/>
                  </a:cubicBezTo>
                  <a:cubicBezTo>
                    <a:pt x="145863" y="16200"/>
                    <a:pt x="145828" y="16202"/>
                    <a:pt x="145792" y="16202"/>
                  </a:cubicBezTo>
                  <a:cubicBezTo>
                    <a:pt x="144709" y="16202"/>
                    <a:pt x="144076" y="15082"/>
                    <a:pt x="144483" y="13748"/>
                  </a:cubicBezTo>
                  <a:cubicBezTo>
                    <a:pt x="144689" y="13162"/>
                    <a:pt x="145230" y="12800"/>
                    <a:pt x="145834" y="12800"/>
                  </a:cubicBezTo>
                  <a:close/>
                  <a:moveTo>
                    <a:pt x="162965" y="12779"/>
                  </a:moveTo>
                  <a:cubicBezTo>
                    <a:pt x="163159" y="12779"/>
                    <a:pt x="163357" y="12819"/>
                    <a:pt x="163549" y="12906"/>
                  </a:cubicBezTo>
                  <a:cubicBezTo>
                    <a:pt x="164544" y="13633"/>
                    <a:pt x="164659" y="15049"/>
                    <a:pt x="163817" y="15930"/>
                  </a:cubicBezTo>
                  <a:cubicBezTo>
                    <a:pt x="163625" y="16083"/>
                    <a:pt x="163357" y="16198"/>
                    <a:pt x="163089" y="16198"/>
                  </a:cubicBezTo>
                  <a:cubicBezTo>
                    <a:pt x="163052" y="16200"/>
                    <a:pt x="163015" y="16202"/>
                    <a:pt x="162978" y="16202"/>
                  </a:cubicBezTo>
                  <a:cubicBezTo>
                    <a:pt x="161865" y="16202"/>
                    <a:pt x="161302" y="15082"/>
                    <a:pt x="161673" y="13748"/>
                  </a:cubicBezTo>
                  <a:cubicBezTo>
                    <a:pt x="161845" y="13145"/>
                    <a:pt x="162383" y="12779"/>
                    <a:pt x="162965" y="12779"/>
                  </a:cubicBezTo>
                  <a:close/>
                  <a:moveTo>
                    <a:pt x="171676" y="12784"/>
                  </a:moveTo>
                  <a:cubicBezTo>
                    <a:pt x="171863" y="12784"/>
                    <a:pt x="172055" y="12823"/>
                    <a:pt x="172239" y="12906"/>
                  </a:cubicBezTo>
                  <a:cubicBezTo>
                    <a:pt x="172890" y="13250"/>
                    <a:pt x="173234" y="14016"/>
                    <a:pt x="173043" y="14743"/>
                  </a:cubicBezTo>
                  <a:cubicBezTo>
                    <a:pt x="173043" y="15203"/>
                    <a:pt x="172852" y="15624"/>
                    <a:pt x="172507" y="15930"/>
                  </a:cubicBezTo>
                  <a:cubicBezTo>
                    <a:pt x="172277" y="16121"/>
                    <a:pt x="172009" y="16198"/>
                    <a:pt x="171741" y="16198"/>
                  </a:cubicBezTo>
                  <a:cubicBezTo>
                    <a:pt x="171707" y="16200"/>
                    <a:pt x="171674" y="16202"/>
                    <a:pt x="171641" y="16202"/>
                  </a:cubicBezTo>
                  <a:cubicBezTo>
                    <a:pt x="170625" y="16202"/>
                    <a:pt x="169955" y="15082"/>
                    <a:pt x="170363" y="13748"/>
                  </a:cubicBezTo>
                  <a:cubicBezTo>
                    <a:pt x="170538" y="13167"/>
                    <a:pt x="171087" y="12784"/>
                    <a:pt x="171676" y="12784"/>
                  </a:cubicBezTo>
                  <a:close/>
                  <a:moveTo>
                    <a:pt x="165846" y="12331"/>
                  </a:moveTo>
                  <a:lnTo>
                    <a:pt x="165846" y="14513"/>
                  </a:lnTo>
                  <a:lnTo>
                    <a:pt x="165846" y="16696"/>
                  </a:lnTo>
                  <a:lnTo>
                    <a:pt x="166420" y="16696"/>
                  </a:lnTo>
                  <a:lnTo>
                    <a:pt x="166420" y="15011"/>
                  </a:lnTo>
                  <a:lnTo>
                    <a:pt x="167262" y="14935"/>
                  </a:lnTo>
                  <a:cubicBezTo>
                    <a:pt x="168296" y="14935"/>
                    <a:pt x="168602" y="14820"/>
                    <a:pt x="168832" y="14399"/>
                  </a:cubicBezTo>
                  <a:cubicBezTo>
                    <a:pt x="169291" y="13671"/>
                    <a:pt x="168985" y="12599"/>
                    <a:pt x="168181" y="12446"/>
                  </a:cubicBezTo>
                  <a:cubicBezTo>
                    <a:pt x="167760" y="12370"/>
                    <a:pt x="167300" y="12331"/>
                    <a:pt x="166879" y="12331"/>
                  </a:cubicBezTo>
                  <a:close/>
                  <a:moveTo>
                    <a:pt x="145758" y="12234"/>
                  </a:moveTo>
                  <a:cubicBezTo>
                    <a:pt x="145039" y="12234"/>
                    <a:pt x="144344" y="12667"/>
                    <a:pt x="144024" y="13365"/>
                  </a:cubicBezTo>
                  <a:cubicBezTo>
                    <a:pt x="143833" y="13710"/>
                    <a:pt x="143756" y="14092"/>
                    <a:pt x="143794" y="14513"/>
                  </a:cubicBezTo>
                  <a:cubicBezTo>
                    <a:pt x="143756" y="14896"/>
                    <a:pt x="143833" y="15279"/>
                    <a:pt x="144024" y="15624"/>
                  </a:cubicBezTo>
                  <a:cubicBezTo>
                    <a:pt x="144254" y="16121"/>
                    <a:pt x="144636" y="16466"/>
                    <a:pt x="145172" y="16657"/>
                  </a:cubicBezTo>
                  <a:lnTo>
                    <a:pt x="145134" y="16619"/>
                  </a:lnTo>
                  <a:lnTo>
                    <a:pt x="145134" y="16619"/>
                  </a:lnTo>
                  <a:cubicBezTo>
                    <a:pt x="145402" y="16657"/>
                    <a:pt x="145670" y="16696"/>
                    <a:pt x="145938" y="16734"/>
                  </a:cubicBezTo>
                  <a:cubicBezTo>
                    <a:pt x="147163" y="16657"/>
                    <a:pt x="147929" y="15700"/>
                    <a:pt x="147814" y="14284"/>
                  </a:cubicBezTo>
                  <a:cubicBezTo>
                    <a:pt x="147814" y="13403"/>
                    <a:pt x="147278" y="12638"/>
                    <a:pt x="146436" y="12370"/>
                  </a:cubicBezTo>
                  <a:cubicBezTo>
                    <a:pt x="146215" y="12278"/>
                    <a:pt x="145985" y="12234"/>
                    <a:pt x="145758" y="12234"/>
                  </a:cubicBezTo>
                  <a:close/>
                  <a:moveTo>
                    <a:pt x="162931" y="12250"/>
                  </a:moveTo>
                  <a:cubicBezTo>
                    <a:pt x="162217" y="12250"/>
                    <a:pt x="161536" y="12662"/>
                    <a:pt x="161213" y="13365"/>
                  </a:cubicBezTo>
                  <a:cubicBezTo>
                    <a:pt x="161060" y="13710"/>
                    <a:pt x="160984" y="14092"/>
                    <a:pt x="160984" y="14513"/>
                  </a:cubicBezTo>
                  <a:cubicBezTo>
                    <a:pt x="160984" y="14896"/>
                    <a:pt x="161022" y="15279"/>
                    <a:pt x="161213" y="15624"/>
                  </a:cubicBezTo>
                  <a:cubicBezTo>
                    <a:pt x="161405" y="16121"/>
                    <a:pt x="161826" y="16466"/>
                    <a:pt x="162324" y="16657"/>
                  </a:cubicBezTo>
                  <a:lnTo>
                    <a:pt x="162285" y="16619"/>
                  </a:lnTo>
                  <a:lnTo>
                    <a:pt x="162285" y="16619"/>
                  </a:lnTo>
                  <a:cubicBezTo>
                    <a:pt x="162592" y="16657"/>
                    <a:pt x="162860" y="16696"/>
                    <a:pt x="163128" y="16734"/>
                  </a:cubicBezTo>
                  <a:cubicBezTo>
                    <a:pt x="164314" y="16657"/>
                    <a:pt x="165080" y="15700"/>
                    <a:pt x="165042" y="14284"/>
                  </a:cubicBezTo>
                  <a:cubicBezTo>
                    <a:pt x="165003" y="13403"/>
                    <a:pt x="164429" y="12638"/>
                    <a:pt x="163587" y="12370"/>
                  </a:cubicBezTo>
                  <a:cubicBezTo>
                    <a:pt x="163371" y="12289"/>
                    <a:pt x="163149" y="12250"/>
                    <a:pt x="162931" y="12250"/>
                  </a:cubicBezTo>
                  <a:close/>
                  <a:moveTo>
                    <a:pt x="171671" y="12250"/>
                  </a:moveTo>
                  <a:cubicBezTo>
                    <a:pt x="170930" y="12250"/>
                    <a:pt x="170226" y="12662"/>
                    <a:pt x="169904" y="13365"/>
                  </a:cubicBezTo>
                  <a:cubicBezTo>
                    <a:pt x="169674" y="13710"/>
                    <a:pt x="169598" y="14092"/>
                    <a:pt x="169636" y="14513"/>
                  </a:cubicBezTo>
                  <a:cubicBezTo>
                    <a:pt x="169598" y="14896"/>
                    <a:pt x="169674" y="15279"/>
                    <a:pt x="169904" y="15624"/>
                  </a:cubicBezTo>
                  <a:cubicBezTo>
                    <a:pt x="170133" y="16083"/>
                    <a:pt x="170516" y="16466"/>
                    <a:pt x="171014" y="16657"/>
                  </a:cubicBezTo>
                  <a:lnTo>
                    <a:pt x="170976" y="16657"/>
                  </a:lnTo>
                  <a:cubicBezTo>
                    <a:pt x="171129" y="16657"/>
                    <a:pt x="171512" y="16734"/>
                    <a:pt x="171703" y="16734"/>
                  </a:cubicBezTo>
                  <a:cubicBezTo>
                    <a:pt x="173005" y="16657"/>
                    <a:pt x="173732" y="15700"/>
                    <a:pt x="173617" y="14284"/>
                  </a:cubicBezTo>
                  <a:cubicBezTo>
                    <a:pt x="173579" y="13327"/>
                    <a:pt x="173120" y="12599"/>
                    <a:pt x="172354" y="12370"/>
                  </a:cubicBezTo>
                  <a:cubicBezTo>
                    <a:pt x="172129" y="12289"/>
                    <a:pt x="171898" y="12250"/>
                    <a:pt x="171671" y="12250"/>
                  </a:cubicBezTo>
                  <a:close/>
                  <a:moveTo>
                    <a:pt x="175148" y="14794"/>
                  </a:moveTo>
                  <a:cubicBezTo>
                    <a:pt x="174904" y="14794"/>
                    <a:pt x="174666" y="14881"/>
                    <a:pt x="174498" y="15049"/>
                  </a:cubicBezTo>
                  <a:cubicBezTo>
                    <a:pt x="174192" y="15356"/>
                    <a:pt x="174115" y="15624"/>
                    <a:pt x="174345" y="15662"/>
                  </a:cubicBezTo>
                  <a:cubicBezTo>
                    <a:pt x="174376" y="15678"/>
                    <a:pt x="174421" y="15687"/>
                    <a:pt x="174463" y="15687"/>
                  </a:cubicBezTo>
                  <a:cubicBezTo>
                    <a:pt x="174522" y="15687"/>
                    <a:pt x="174574" y="15669"/>
                    <a:pt x="174574" y="15624"/>
                  </a:cubicBezTo>
                  <a:cubicBezTo>
                    <a:pt x="174652" y="15364"/>
                    <a:pt x="174977" y="15193"/>
                    <a:pt x="175237" y="15193"/>
                  </a:cubicBezTo>
                  <a:cubicBezTo>
                    <a:pt x="175361" y="15193"/>
                    <a:pt x="175470" y="15231"/>
                    <a:pt x="175531" y="15317"/>
                  </a:cubicBezTo>
                  <a:cubicBezTo>
                    <a:pt x="175914" y="15624"/>
                    <a:pt x="175761" y="15892"/>
                    <a:pt x="175340" y="16007"/>
                  </a:cubicBezTo>
                  <a:cubicBezTo>
                    <a:pt x="175072" y="16083"/>
                    <a:pt x="174996" y="16160"/>
                    <a:pt x="174996" y="16313"/>
                  </a:cubicBezTo>
                  <a:cubicBezTo>
                    <a:pt x="174996" y="16415"/>
                    <a:pt x="174996" y="16449"/>
                    <a:pt x="175018" y="16449"/>
                  </a:cubicBezTo>
                  <a:cubicBezTo>
                    <a:pt x="175030" y="16449"/>
                    <a:pt x="175047" y="16440"/>
                    <a:pt x="175072" y="16428"/>
                  </a:cubicBezTo>
                  <a:cubicBezTo>
                    <a:pt x="175107" y="16423"/>
                    <a:pt x="175143" y="16420"/>
                    <a:pt x="175178" y="16420"/>
                  </a:cubicBezTo>
                  <a:cubicBezTo>
                    <a:pt x="175409" y="16420"/>
                    <a:pt x="175633" y="16524"/>
                    <a:pt x="175799" y="16657"/>
                  </a:cubicBezTo>
                  <a:cubicBezTo>
                    <a:pt x="175991" y="17078"/>
                    <a:pt x="175723" y="17500"/>
                    <a:pt x="175302" y="17576"/>
                  </a:cubicBezTo>
                  <a:cubicBezTo>
                    <a:pt x="174919" y="17576"/>
                    <a:pt x="174766" y="17423"/>
                    <a:pt x="174689" y="17193"/>
                  </a:cubicBezTo>
                  <a:cubicBezTo>
                    <a:pt x="174616" y="17048"/>
                    <a:pt x="174513" y="16994"/>
                    <a:pt x="174418" y="16994"/>
                  </a:cubicBezTo>
                  <a:cubicBezTo>
                    <a:pt x="174362" y="16994"/>
                    <a:pt x="174310" y="17012"/>
                    <a:pt x="174268" y="17040"/>
                  </a:cubicBezTo>
                  <a:cubicBezTo>
                    <a:pt x="174153" y="17117"/>
                    <a:pt x="174153" y="17155"/>
                    <a:pt x="174306" y="17385"/>
                  </a:cubicBezTo>
                  <a:cubicBezTo>
                    <a:pt x="174306" y="17538"/>
                    <a:pt x="174536" y="17729"/>
                    <a:pt x="174689" y="17768"/>
                  </a:cubicBezTo>
                  <a:lnTo>
                    <a:pt x="174689" y="17806"/>
                  </a:lnTo>
                  <a:cubicBezTo>
                    <a:pt x="174862" y="17909"/>
                    <a:pt x="175041" y="17954"/>
                    <a:pt x="175213" y="17954"/>
                  </a:cubicBezTo>
                  <a:cubicBezTo>
                    <a:pt x="175996" y="17954"/>
                    <a:pt x="176643" y="17024"/>
                    <a:pt x="175953" y="16428"/>
                  </a:cubicBezTo>
                  <a:cubicBezTo>
                    <a:pt x="175761" y="16198"/>
                    <a:pt x="175761" y="16198"/>
                    <a:pt x="175914" y="16045"/>
                  </a:cubicBezTo>
                  <a:cubicBezTo>
                    <a:pt x="176221" y="15700"/>
                    <a:pt x="176106" y="15164"/>
                    <a:pt x="175723" y="14973"/>
                  </a:cubicBezTo>
                  <a:cubicBezTo>
                    <a:pt x="175551" y="14852"/>
                    <a:pt x="175347" y="14794"/>
                    <a:pt x="175148" y="14794"/>
                  </a:cubicBezTo>
                  <a:close/>
                  <a:moveTo>
                    <a:pt x="97123" y="15372"/>
                  </a:moveTo>
                  <a:cubicBezTo>
                    <a:pt x="97316" y="15372"/>
                    <a:pt x="97513" y="15415"/>
                    <a:pt x="97701" y="15509"/>
                  </a:cubicBezTo>
                  <a:cubicBezTo>
                    <a:pt x="98275" y="15777"/>
                    <a:pt x="98619" y="16466"/>
                    <a:pt x="98543" y="17308"/>
                  </a:cubicBezTo>
                  <a:cubicBezTo>
                    <a:pt x="98505" y="17806"/>
                    <a:pt x="98313" y="18227"/>
                    <a:pt x="97930" y="18533"/>
                  </a:cubicBezTo>
                  <a:cubicBezTo>
                    <a:pt x="97739" y="18686"/>
                    <a:pt x="97471" y="18763"/>
                    <a:pt x="97203" y="18801"/>
                  </a:cubicBezTo>
                  <a:cubicBezTo>
                    <a:pt x="97168" y="18804"/>
                    <a:pt x="97133" y="18805"/>
                    <a:pt x="97099" y="18805"/>
                  </a:cubicBezTo>
                  <a:cubicBezTo>
                    <a:pt x="96048" y="18805"/>
                    <a:pt x="95380" y="17687"/>
                    <a:pt x="95825" y="16389"/>
                  </a:cubicBezTo>
                  <a:cubicBezTo>
                    <a:pt x="95969" y="15782"/>
                    <a:pt x="96528" y="15372"/>
                    <a:pt x="97123" y="15372"/>
                  </a:cubicBezTo>
                  <a:close/>
                  <a:moveTo>
                    <a:pt x="99883" y="14973"/>
                  </a:moveTo>
                  <a:lnTo>
                    <a:pt x="99883" y="17117"/>
                  </a:lnTo>
                  <a:lnTo>
                    <a:pt x="99883" y="19261"/>
                  </a:lnTo>
                  <a:lnTo>
                    <a:pt x="100495" y="19261"/>
                  </a:lnTo>
                  <a:lnTo>
                    <a:pt x="100495" y="17232"/>
                  </a:lnTo>
                  <a:lnTo>
                    <a:pt x="102754" y="17232"/>
                  </a:lnTo>
                  <a:lnTo>
                    <a:pt x="102754" y="19261"/>
                  </a:lnTo>
                  <a:lnTo>
                    <a:pt x="103367" y="19261"/>
                  </a:lnTo>
                  <a:lnTo>
                    <a:pt x="103367" y="14973"/>
                  </a:lnTo>
                  <a:lnTo>
                    <a:pt x="102754" y="14973"/>
                  </a:lnTo>
                  <a:lnTo>
                    <a:pt x="102754" y="16734"/>
                  </a:lnTo>
                  <a:lnTo>
                    <a:pt x="100495" y="16734"/>
                  </a:lnTo>
                  <a:lnTo>
                    <a:pt x="100495" y="14973"/>
                  </a:lnTo>
                  <a:close/>
                  <a:moveTo>
                    <a:pt x="97095" y="14853"/>
                  </a:moveTo>
                  <a:cubicBezTo>
                    <a:pt x="96364" y="14853"/>
                    <a:pt x="95678" y="15257"/>
                    <a:pt x="95327" y="15930"/>
                  </a:cubicBezTo>
                  <a:cubicBezTo>
                    <a:pt x="95174" y="16313"/>
                    <a:pt x="95097" y="16696"/>
                    <a:pt x="95136" y="17078"/>
                  </a:cubicBezTo>
                  <a:cubicBezTo>
                    <a:pt x="95021" y="18036"/>
                    <a:pt x="95595" y="18916"/>
                    <a:pt x="96476" y="19261"/>
                  </a:cubicBezTo>
                  <a:cubicBezTo>
                    <a:pt x="96644" y="19317"/>
                    <a:pt x="96832" y="19352"/>
                    <a:pt x="97027" y="19352"/>
                  </a:cubicBezTo>
                  <a:cubicBezTo>
                    <a:pt x="97098" y="19352"/>
                    <a:pt x="97169" y="19347"/>
                    <a:pt x="97241" y="19337"/>
                  </a:cubicBezTo>
                  <a:cubicBezTo>
                    <a:pt x="98466" y="19261"/>
                    <a:pt x="99194" y="18304"/>
                    <a:pt x="99117" y="16887"/>
                  </a:cubicBezTo>
                  <a:cubicBezTo>
                    <a:pt x="99041" y="15930"/>
                    <a:pt x="98581" y="15203"/>
                    <a:pt x="97777" y="14973"/>
                  </a:cubicBezTo>
                  <a:cubicBezTo>
                    <a:pt x="97551" y="14892"/>
                    <a:pt x="97321" y="14853"/>
                    <a:pt x="97095" y="14853"/>
                  </a:cubicBezTo>
                  <a:close/>
                  <a:moveTo>
                    <a:pt x="72928" y="15238"/>
                  </a:moveTo>
                  <a:cubicBezTo>
                    <a:pt x="72430" y="15238"/>
                    <a:pt x="71951" y="15417"/>
                    <a:pt x="71591" y="15777"/>
                  </a:cubicBezTo>
                  <a:cubicBezTo>
                    <a:pt x="71132" y="16236"/>
                    <a:pt x="70902" y="16849"/>
                    <a:pt x="70940" y="17461"/>
                  </a:cubicBezTo>
                  <a:cubicBezTo>
                    <a:pt x="70940" y="18112"/>
                    <a:pt x="70940" y="18227"/>
                    <a:pt x="71170" y="18572"/>
                  </a:cubicBezTo>
                  <a:cubicBezTo>
                    <a:pt x="71476" y="19184"/>
                    <a:pt x="71706" y="19452"/>
                    <a:pt x="72165" y="19605"/>
                  </a:cubicBezTo>
                  <a:lnTo>
                    <a:pt x="72204" y="19643"/>
                  </a:lnTo>
                  <a:cubicBezTo>
                    <a:pt x="72412" y="19722"/>
                    <a:pt x="72633" y="19760"/>
                    <a:pt x="72854" y="19760"/>
                  </a:cubicBezTo>
                  <a:cubicBezTo>
                    <a:pt x="73284" y="19760"/>
                    <a:pt x="73713" y="19615"/>
                    <a:pt x="74041" y="19337"/>
                  </a:cubicBezTo>
                  <a:cubicBezTo>
                    <a:pt x="74309" y="19108"/>
                    <a:pt x="74769" y="18380"/>
                    <a:pt x="74654" y="18304"/>
                  </a:cubicBezTo>
                  <a:cubicBezTo>
                    <a:pt x="74654" y="18304"/>
                    <a:pt x="74577" y="18227"/>
                    <a:pt x="74348" y="18189"/>
                  </a:cubicBezTo>
                  <a:cubicBezTo>
                    <a:pt x="74156" y="18189"/>
                    <a:pt x="74156" y="18189"/>
                    <a:pt x="73965" y="18533"/>
                  </a:cubicBezTo>
                  <a:cubicBezTo>
                    <a:pt x="73812" y="18916"/>
                    <a:pt x="73429" y="19184"/>
                    <a:pt x="73008" y="19222"/>
                  </a:cubicBezTo>
                  <a:cubicBezTo>
                    <a:pt x="72976" y="19225"/>
                    <a:pt x="72944" y="19226"/>
                    <a:pt x="72913" y="19226"/>
                  </a:cubicBezTo>
                  <a:cubicBezTo>
                    <a:pt x="72448" y="19226"/>
                    <a:pt x="71995" y="18966"/>
                    <a:pt x="71744" y="18572"/>
                  </a:cubicBezTo>
                  <a:cubicBezTo>
                    <a:pt x="71591" y="18227"/>
                    <a:pt x="71553" y="17882"/>
                    <a:pt x="71591" y="17500"/>
                  </a:cubicBezTo>
                  <a:cubicBezTo>
                    <a:pt x="71553" y="17155"/>
                    <a:pt x="71591" y="16772"/>
                    <a:pt x="71744" y="16466"/>
                  </a:cubicBezTo>
                  <a:cubicBezTo>
                    <a:pt x="71958" y="15986"/>
                    <a:pt x="72402" y="15754"/>
                    <a:pt x="72844" y="15754"/>
                  </a:cubicBezTo>
                  <a:cubicBezTo>
                    <a:pt x="73353" y="15754"/>
                    <a:pt x="73859" y="16063"/>
                    <a:pt x="74003" y="16657"/>
                  </a:cubicBezTo>
                  <a:cubicBezTo>
                    <a:pt x="74118" y="16657"/>
                    <a:pt x="74233" y="16619"/>
                    <a:pt x="74309" y="16581"/>
                  </a:cubicBezTo>
                  <a:lnTo>
                    <a:pt x="74615" y="16504"/>
                  </a:lnTo>
                  <a:lnTo>
                    <a:pt x="74501" y="16198"/>
                  </a:lnTo>
                  <a:cubicBezTo>
                    <a:pt x="74271" y="15815"/>
                    <a:pt x="73926" y="15471"/>
                    <a:pt x="73505" y="15317"/>
                  </a:cubicBezTo>
                  <a:cubicBezTo>
                    <a:pt x="73314" y="15264"/>
                    <a:pt x="73119" y="15238"/>
                    <a:pt x="72928" y="15238"/>
                  </a:cubicBezTo>
                  <a:close/>
                  <a:moveTo>
                    <a:pt x="76082" y="17780"/>
                  </a:moveTo>
                  <a:cubicBezTo>
                    <a:pt x="75845" y="17780"/>
                    <a:pt x="75609" y="17867"/>
                    <a:pt x="75419" y="18036"/>
                  </a:cubicBezTo>
                  <a:cubicBezTo>
                    <a:pt x="75113" y="18342"/>
                    <a:pt x="75075" y="18572"/>
                    <a:pt x="75305" y="18648"/>
                  </a:cubicBezTo>
                  <a:cubicBezTo>
                    <a:pt x="75347" y="18662"/>
                    <a:pt x="75378" y="18671"/>
                    <a:pt x="75404" y="18671"/>
                  </a:cubicBezTo>
                  <a:cubicBezTo>
                    <a:pt x="75447" y="18671"/>
                    <a:pt x="75472" y="18644"/>
                    <a:pt x="75496" y="18572"/>
                  </a:cubicBezTo>
                  <a:cubicBezTo>
                    <a:pt x="75596" y="18321"/>
                    <a:pt x="75844" y="18169"/>
                    <a:pt x="76089" y="18169"/>
                  </a:cubicBezTo>
                  <a:cubicBezTo>
                    <a:pt x="76219" y="18169"/>
                    <a:pt x="76347" y="18211"/>
                    <a:pt x="76453" y="18304"/>
                  </a:cubicBezTo>
                  <a:cubicBezTo>
                    <a:pt x="76759" y="18572"/>
                    <a:pt x="76683" y="18840"/>
                    <a:pt x="76185" y="19031"/>
                  </a:cubicBezTo>
                  <a:cubicBezTo>
                    <a:pt x="76070" y="19069"/>
                    <a:pt x="75955" y="19146"/>
                    <a:pt x="75879" y="19261"/>
                  </a:cubicBezTo>
                  <a:cubicBezTo>
                    <a:pt x="75879" y="19393"/>
                    <a:pt x="75879" y="19434"/>
                    <a:pt x="75929" y="19434"/>
                  </a:cubicBezTo>
                  <a:cubicBezTo>
                    <a:pt x="75952" y="19434"/>
                    <a:pt x="75985" y="19426"/>
                    <a:pt x="76032" y="19414"/>
                  </a:cubicBezTo>
                  <a:cubicBezTo>
                    <a:pt x="76077" y="19407"/>
                    <a:pt x="76121" y="19404"/>
                    <a:pt x="76165" y="19404"/>
                  </a:cubicBezTo>
                  <a:cubicBezTo>
                    <a:pt x="76386" y="19404"/>
                    <a:pt x="76593" y="19484"/>
                    <a:pt x="76721" y="19643"/>
                  </a:cubicBezTo>
                  <a:cubicBezTo>
                    <a:pt x="76913" y="20065"/>
                    <a:pt x="76606" y="20524"/>
                    <a:pt x="76185" y="20524"/>
                  </a:cubicBezTo>
                  <a:cubicBezTo>
                    <a:pt x="76157" y="20528"/>
                    <a:pt x="76130" y="20530"/>
                    <a:pt x="76102" y="20530"/>
                  </a:cubicBezTo>
                  <a:cubicBezTo>
                    <a:pt x="75864" y="20530"/>
                    <a:pt x="75641" y="20385"/>
                    <a:pt x="75573" y="20179"/>
                  </a:cubicBezTo>
                  <a:cubicBezTo>
                    <a:pt x="75523" y="20032"/>
                    <a:pt x="75474" y="19964"/>
                    <a:pt x="75395" y="19964"/>
                  </a:cubicBezTo>
                  <a:cubicBezTo>
                    <a:pt x="75351" y="19964"/>
                    <a:pt x="75297" y="19985"/>
                    <a:pt x="75228" y="20026"/>
                  </a:cubicBezTo>
                  <a:cubicBezTo>
                    <a:pt x="75075" y="20065"/>
                    <a:pt x="75075" y="20141"/>
                    <a:pt x="75228" y="20371"/>
                  </a:cubicBezTo>
                  <a:cubicBezTo>
                    <a:pt x="75305" y="20524"/>
                    <a:pt x="75458" y="20677"/>
                    <a:pt x="75611" y="20754"/>
                  </a:cubicBezTo>
                  <a:cubicBezTo>
                    <a:pt x="75787" y="20860"/>
                    <a:pt x="75969" y="20906"/>
                    <a:pt x="76144" y="20906"/>
                  </a:cubicBezTo>
                  <a:cubicBezTo>
                    <a:pt x="76914" y="20906"/>
                    <a:pt x="77537" y="20007"/>
                    <a:pt x="76913" y="19414"/>
                  </a:cubicBezTo>
                  <a:cubicBezTo>
                    <a:pt x="76683" y="19146"/>
                    <a:pt x="76645" y="19146"/>
                    <a:pt x="76759" y="19031"/>
                  </a:cubicBezTo>
                  <a:cubicBezTo>
                    <a:pt x="77104" y="18725"/>
                    <a:pt x="77027" y="18189"/>
                    <a:pt x="76645" y="17959"/>
                  </a:cubicBezTo>
                  <a:cubicBezTo>
                    <a:pt x="76472" y="17838"/>
                    <a:pt x="76277" y="17780"/>
                    <a:pt x="76082" y="17780"/>
                  </a:cubicBezTo>
                  <a:close/>
                  <a:moveTo>
                    <a:pt x="111421" y="5495"/>
                  </a:moveTo>
                  <a:cubicBezTo>
                    <a:pt x="111291" y="5495"/>
                    <a:pt x="111291" y="5689"/>
                    <a:pt x="111291" y="6206"/>
                  </a:cubicBezTo>
                  <a:cubicBezTo>
                    <a:pt x="111368" y="8886"/>
                    <a:pt x="112134" y="11489"/>
                    <a:pt x="113512" y="13786"/>
                  </a:cubicBezTo>
                  <a:cubicBezTo>
                    <a:pt x="114622" y="15509"/>
                    <a:pt x="116077" y="16925"/>
                    <a:pt x="117838" y="17959"/>
                  </a:cubicBezTo>
                  <a:cubicBezTo>
                    <a:pt x="118205" y="18204"/>
                    <a:pt x="118303" y="18278"/>
                    <a:pt x="118230" y="18278"/>
                  </a:cubicBezTo>
                  <a:cubicBezTo>
                    <a:pt x="118212" y="18278"/>
                    <a:pt x="118182" y="18273"/>
                    <a:pt x="118144" y="18265"/>
                  </a:cubicBezTo>
                  <a:cubicBezTo>
                    <a:pt x="116337" y="17974"/>
                    <a:pt x="112001" y="17727"/>
                    <a:pt x="109932" y="17727"/>
                  </a:cubicBezTo>
                  <a:cubicBezTo>
                    <a:pt x="109283" y="17727"/>
                    <a:pt x="108858" y="17751"/>
                    <a:pt x="108803" y="17806"/>
                  </a:cubicBezTo>
                  <a:cubicBezTo>
                    <a:pt x="108650" y="17959"/>
                    <a:pt x="108765" y="18112"/>
                    <a:pt x="109147" y="18150"/>
                  </a:cubicBezTo>
                  <a:cubicBezTo>
                    <a:pt x="109339" y="18150"/>
                    <a:pt x="109990" y="18227"/>
                    <a:pt x="110641" y="18227"/>
                  </a:cubicBezTo>
                  <a:cubicBezTo>
                    <a:pt x="113971" y="18265"/>
                    <a:pt x="117264" y="18533"/>
                    <a:pt x="120556" y="19031"/>
                  </a:cubicBezTo>
                  <a:cubicBezTo>
                    <a:pt x="121015" y="19108"/>
                    <a:pt x="121513" y="19184"/>
                    <a:pt x="121781" y="19222"/>
                  </a:cubicBezTo>
                  <a:cubicBezTo>
                    <a:pt x="122853" y="19337"/>
                    <a:pt x="126222" y="19988"/>
                    <a:pt x="128634" y="20562"/>
                  </a:cubicBezTo>
                  <a:lnTo>
                    <a:pt x="130050" y="20945"/>
                  </a:lnTo>
                  <a:lnTo>
                    <a:pt x="129782" y="21213"/>
                  </a:lnTo>
                  <a:lnTo>
                    <a:pt x="129476" y="21519"/>
                  </a:lnTo>
                  <a:lnTo>
                    <a:pt x="130471" y="21558"/>
                  </a:lnTo>
                  <a:lnTo>
                    <a:pt x="130471" y="21519"/>
                  </a:lnTo>
                  <a:cubicBezTo>
                    <a:pt x="131084" y="21519"/>
                    <a:pt x="131888" y="21558"/>
                    <a:pt x="132309" y="21558"/>
                  </a:cubicBezTo>
                  <a:lnTo>
                    <a:pt x="133037" y="21558"/>
                  </a:lnTo>
                  <a:cubicBezTo>
                    <a:pt x="133037" y="21519"/>
                    <a:pt x="130050" y="19758"/>
                    <a:pt x="130012" y="19758"/>
                  </a:cubicBezTo>
                  <a:cubicBezTo>
                    <a:pt x="129974" y="19758"/>
                    <a:pt x="130050" y="19873"/>
                    <a:pt x="130050" y="19950"/>
                  </a:cubicBezTo>
                  <a:cubicBezTo>
                    <a:pt x="130050" y="20026"/>
                    <a:pt x="130127" y="20218"/>
                    <a:pt x="130127" y="20294"/>
                  </a:cubicBezTo>
                  <a:lnTo>
                    <a:pt x="130127" y="20524"/>
                  </a:lnTo>
                  <a:lnTo>
                    <a:pt x="128940" y="20179"/>
                  </a:lnTo>
                  <a:cubicBezTo>
                    <a:pt x="128213" y="19988"/>
                    <a:pt x="126949" y="19720"/>
                    <a:pt x="126145" y="19567"/>
                  </a:cubicBezTo>
                  <a:cubicBezTo>
                    <a:pt x="125380" y="19376"/>
                    <a:pt x="124691" y="19222"/>
                    <a:pt x="124538" y="19184"/>
                  </a:cubicBezTo>
                  <a:cubicBezTo>
                    <a:pt x="124423" y="19184"/>
                    <a:pt x="124499" y="19108"/>
                    <a:pt x="125035" y="18993"/>
                  </a:cubicBezTo>
                  <a:cubicBezTo>
                    <a:pt x="127026" y="18533"/>
                    <a:pt x="128825" y="17461"/>
                    <a:pt x="130242" y="15968"/>
                  </a:cubicBezTo>
                  <a:cubicBezTo>
                    <a:pt x="131122" y="15126"/>
                    <a:pt x="131888" y="14169"/>
                    <a:pt x="132424" y="13097"/>
                  </a:cubicBezTo>
                  <a:lnTo>
                    <a:pt x="132807" y="12484"/>
                  </a:lnTo>
                  <a:lnTo>
                    <a:pt x="132998" y="12791"/>
                  </a:lnTo>
                  <a:lnTo>
                    <a:pt x="133228" y="13059"/>
                  </a:lnTo>
                  <a:lnTo>
                    <a:pt x="133304" y="12714"/>
                  </a:lnTo>
                  <a:cubicBezTo>
                    <a:pt x="133304" y="12561"/>
                    <a:pt x="133419" y="11910"/>
                    <a:pt x="133496" y="11298"/>
                  </a:cubicBezTo>
                  <a:cubicBezTo>
                    <a:pt x="133458" y="10800"/>
                    <a:pt x="133534" y="10341"/>
                    <a:pt x="133611" y="9881"/>
                  </a:cubicBezTo>
                  <a:cubicBezTo>
                    <a:pt x="133611" y="9722"/>
                    <a:pt x="133637" y="9642"/>
                    <a:pt x="133602" y="9642"/>
                  </a:cubicBezTo>
                  <a:cubicBezTo>
                    <a:pt x="133595" y="9642"/>
                    <a:pt x="133585" y="9645"/>
                    <a:pt x="133572" y="9651"/>
                  </a:cubicBezTo>
                  <a:cubicBezTo>
                    <a:pt x="133458" y="9690"/>
                    <a:pt x="131965" y="12025"/>
                    <a:pt x="131658" y="12446"/>
                  </a:cubicBezTo>
                  <a:cubicBezTo>
                    <a:pt x="131658" y="12465"/>
                    <a:pt x="131658" y="12475"/>
                    <a:pt x="131697" y="12475"/>
                  </a:cubicBezTo>
                  <a:cubicBezTo>
                    <a:pt x="131735" y="12475"/>
                    <a:pt x="131811" y="12465"/>
                    <a:pt x="131965" y="12446"/>
                  </a:cubicBezTo>
                  <a:cubicBezTo>
                    <a:pt x="132021" y="12390"/>
                    <a:pt x="132159" y="12355"/>
                    <a:pt x="132229" y="12355"/>
                  </a:cubicBezTo>
                  <a:cubicBezTo>
                    <a:pt x="132254" y="12355"/>
                    <a:pt x="132271" y="12359"/>
                    <a:pt x="132271" y="12370"/>
                  </a:cubicBezTo>
                  <a:cubicBezTo>
                    <a:pt x="132156" y="12599"/>
                    <a:pt x="132079" y="12829"/>
                    <a:pt x="131965" y="13059"/>
                  </a:cubicBezTo>
                  <a:cubicBezTo>
                    <a:pt x="129897" y="16543"/>
                    <a:pt x="126337" y="18801"/>
                    <a:pt x="122930" y="18801"/>
                  </a:cubicBezTo>
                  <a:cubicBezTo>
                    <a:pt x="121819" y="18763"/>
                    <a:pt x="120709" y="18610"/>
                    <a:pt x="119637" y="18304"/>
                  </a:cubicBezTo>
                  <a:cubicBezTo>
                    <a:pt x="117110" y="17308"/>
                    <a:pt x="115005" y="15471"/>
                    <a:pt x="113665" y="13135"/>
                  </a:cubicBezTo>
                  <a:cubicBezTo>
                    <a:pt x="112478" y="11030"/>
                    <a:pt x="111827" y="8656"/>
                    <a:pt x="111751" y="6244"/>
                  </a:cubicBezTo>
                  <a:cubicBezTo>
                    <a:pt x="111751" y="5708"/>
                    <a:pt x="111712" y="5593"/>
                    <a:pt x="111598" y="5555"/>
                  </a:cubicBezTo>
                  <a:cubicBezTo>
                    <a:pt x="111521" y="5517"/>
                    <a:pt x="111464" y="5495"/>
                    <a:pt x="111421" y="5495"/>
                  </a:cubicBezTo>
                  <a:close/>
                  <a:moveTo>
                    <a:pt x="81200" y="11757"/>
                  </a:moveTo>
                  <a:lnTo>
                    <a:pt x="81200" y="17768"/>
                  </a:lnTo>
                  <a:lnTo>
                    <a:pt x="81200" y="23778"/>
                  </a:lnTo>
                  <a:lnTo>
                    <a:pt x="66729" y="23778"/>
                  </a:lnTo>
                  <a:lnTo>
                    <a:pt x="66729" y="11757"/>
                  </a:lnTo>
                  <a:close/>
                  <a:moveTo>
                    <a:pt x="75068" y="11340"/>
                  </a:moveTo>
                  <a:cubicBezTo>
                    <a:pt x="70977" y="11340"/>
                    <a:pt x="66465" y="11371"/>
                    <a:pt x="66423" y="11413"/>
                  </a:cubicBezTo>
                  <a:cubicBezTo>
                    <a:pt x="66346" y="11489"/>
                    <a:pt x="66270" y="12982"/>
                    <a:pt x="66270" y="17729"/>
                  </a:cubicBezTo>
                  <a:cubicBezTo>
                    <a:pt x="66270" y="23434"/>
                    <a:pt x="66270" y="23970"/>
                    <a:pt x="66423" y="24084"/>
                  </a:cubicBezTo>
                  <a:cubicBezTo>
                    <a:pt x="66499" y="24199"/>
                    <a:pt x="66844" y="24199"/>
                    <a:pt x="73965" y="24238"/>
                  </a:cubicBezTo>
                  <a:cubicBezTo>
                    <a:pt x="80741" y="24238"/>
                    <a:pt x="81353" y="24199"/>
                    <a:pt x="81507" y="24084"/>
                  </a:cubicBezTo>
                  <a:cubicBezTo>
                    <a:pt x="81621" y="24008"/>
                    <a:pt x="81660" y="23663"/>
                    <a:pt x="81660" y="17729"/>
                  </a:cubicBezTo>
                  <a:cubicBezTo>
                    <a:pt x="81660" y="12982"/>
                    <a:pt x="81621" y="11489"/>
                    <a:pt x="81583" y="11413"/>
                  </a:cubicBezTo>
                  <a:cubicBezTo>
                    <a:pt x="81514" y="11361"/>
                    <a:pt x="78434" y="11340"/>
                    <a:pt x="75068" y="11340"/>
                  </a:cubicBezTo>
                  <a:close/>
                  <a:moveTo>
                    <a:pt x="114316" y="25654"/>
                  </a:moveTo>
                  <a:cubicBezTo>
                    <a:pt x="113320" y="25654"/>
                    <a:pt x="113129" y="25692"/>
                    <a:pt x="113129" y="25769"/>
                  </a:cubicBezTo>
                  <a:cubicBezTo>
                    <a:pt x="113129" y="25845"/>
                    <a:pt x="113320" y="25884"/>
                    <a:pt x="114316" y="25884"/>
                  </a:cubicBezTo>
                  <a:cubicBezTo>
                    <a:pt x="115235" y="25884"/>
                    <a:pt x="115426" y="25807"/>
                    <a:pt x="115426" y="25769"/>
                  </a:cubicBezTo>
                  <a:cubicBezTo>
                    <a:pt x="115426" y="25692"/>
                    <a:pt x="115235" y="25654"/>
                    <a:pt x="114316" y="25654"/>
                  </a:cubicBezTo>
                  <a:close/>
                  <a:moveTo>
                    <a:pt x="111830" y="23704"/>
                  </a:moveTo>
                  <a:cubicBezTo>
                    <a:pt x="111541" y="23704"/>
                    <a:pt x="111246" y="23810"/>
                    <a:pt x="111023" y="24046"/>
                  </a:cubicBezTo>
                  <a:cubicBezTo>
                    <a:pt x="110832" y="24238"/>
                    <a:pt x="110794" y="24506"/>
                    <a:pt x="110947" y="24620"/>
                  </a:cubicBezTo>
                  <a:cubicBezTo>
                    <a:pt x="110992" y="24666"/>
                    <a:pt x="111049" y="24687"/>
                    <a:pt x="111102" y="24687"/>
                  </a:cubicBezTo>
                  <a:cubicBezTo>
                    <a:pt x="111183" y="24687"/>
                    <a:pt x="111253" y="24637"/>
                    <a:pt x="111253" y="24544"/>
                  </a:cubicBezTo>
                  <a:cubicBezTo>
                    <a:pt x="111253" y="24467"/>
                    <a:pt x="111330" y="24352"/>
                    <a:pt x="111368" y="24238"/>
                  </a:cubicBezTo>
                  <a:cubicBezTo>
                    <a:pt x="111494" y="24124"/>
                    <a:pt x="111665" y="24073"/>
                    <a:pt x="111839" y="24073"/>
                  </a:cubicBezTo>
                  <a:cubicBezTo>
                    <a:pt x="112193" y="24073"/>
                    <a:pt x="112555" y="24286"/>
                    <a:pt x="112555" y="24620"/>
                  </a:cubicBezTo>
                  <a:cubicBezTo>
                    <a:pt x="112555" y="24812"/>
                    <a:pt x="112402" y="24927"/>
                    <a:pt x="111712" y="25616"/>
                  </a:cubicBezTo>
                  <a:cubicBezTo>
                    <a:pt x="111023" y="26343"/>
                    <a:pt x="110717" y="26573"/>
                    <a:pt x="110717" y="26764"/>
                  </a:cubicBezTo>
                  <a:cubicBezTo>
                    <a:pt x="111062" y="26841"/>
                    <a:pt x="111406" y="26841"/>
                    <a:pt x="111789" y="26841"/>
                  </a:cubicBezTo>
                  <a:lnTo>
                    <a:pt x="112861" y="26841"/>
                  </a:lnTo>
                  <a:lnTo>
                    <a:pt x="112861" y="26649"/>
                  </a:lnTo>
                  <a:cubicBezTo>
                    <a:pt x="112861" y="26458"/>
                    <a:pt x="112861" y="26458"/>
                    <a:pt x="112095" y="26458"/>
                  </a:cubicBezTo>
                  <a:cubicBezTo>
                    <a:pt x="112017" y="26469"/>
                    <a:pt x="111942" y="26474"/>
                    <a:pt x="111868" y="26474"/>
                  </a:cubicBezTo>
                  <a:cubicBezTo>
                    <a:pt x="111689" y="26474"/>
                    <a:pt x="111519" y="26447"/>
                    <a:pt x="111330" y="26420"/>
                  </a:cubicBezTo>
                  <a:cubicBezTo>
                    <a:pt x="111483" y="26228"/>
                    <a:pt x="111674" y="26075"/>
                    <a:pt x="111904" y="25922"/>
                  </a:cubicBezTo>
                  <a:cubicBezTo>
                    <a:pt x="112555" y="25386"/>
                    <a:pt x="112784" y="25041"/>
                    <a:pt x="112861" y="24697"/>
                  </a:cubicBezTo>
                  <a:cubicBezTo>
                    <a:pt x="112911" y="24093"/>
                    <a:pt x="112383" y="23704"/>
                    <a:pt x="111830" y="23704"/>
                  </a:cubicBezTo>
                  <a:close/>
                  <a:moveTo>
                    <a:pt x="101299" y="25424"/>
                  </a:moveTo>
                  <a:cubicBezTo>
                    <a:pt x="101950" y="25424"/>
                    <a:pt x="102027" y="25424"/>
                    <a:pt x="102218" y="25616"/>
                  </a:cubicBezTo>
                  <a:cubicBezTo>
                    <a:pt x="102601" y="25960"/>
                    <a:pt x="102524" y="26611"/>
                    <a:pt x="102065" y="26917"/>
                  </a:cubicBezTo>
                  <a:lnTo>
                    <a:pt x="102103" y="26917"/>
                  </a:lnTo>
                  <a:cubicBezTo>
                    <a:pt x="101797" y="26956"/>
                    <a:pt x="101491" y="26994"/>
                    <a:pt x="101184" y="26994"/>
                  </a:cubicBezTo>
                  <a:lnTo>
                    <a:pt x="100495" y="26994"/>
                  </a:lnTo>
                  <a:lnTo>
                    <a:pt x="100495" y="25424"/>
                  </a:lnTo>
                  <a:close/>
                  <a:moveTo>
                    <a:pt x="81583" y="2722"/>
                  </a:moveTo>
                  <a:lnTo>
                    <a:pt x="81507" y="2875"/>
                  </a:lnTo>
                  <a:lnTo>
                    <a:pt x="81392" y="3028"/>
                  </a:lnTo>
                  <a:lnTo>
                    <a:pt x="81966" y="3411"/>
                  </a:lnTo>
                  <a:cubicBezTo>
                    <a:pt x="82349" y="3603"/>
                    <a:pt x="83727" y="4407"/>
                    <a:pt x="85067" y="5172"/>
                  </a:cubicBezTo>
                  <a:cubicBezTo>
                    <a:pt x="86407" y="5938"/>
                    <a:pt x="87479" y="6589"/>
                    <a:pt x="87479" y="6589"/>
                  </a:cubicBezTo>
                  <a:cubicBezTo>
                    <a:pt x="87479" y="6627"/>
                    <a:pt x="87402" y="6704"/>
                    <a:pt x="87326" y="6780"/>
                  </a:cubicBezTo>
                  <a:cubicBezTo>
                    <a:pt x="87058" y="6895"/>
                    <a:pt x="87058" y="7010"/>
                    <a:pt x="87058" y="7201"/>
                  </a:cubicBezTo>
                  <a:cubicBezTo>
                    <a:pt x="87058" y="7431"/>
                    <a:pt x="87096" y="7508"/>
                    <a:pt x="87019" y="7508"/>
                  </a:cubicBezTo>
                  <a:cubicBezTo>
                    <a:pt x="86905" y="7469"/>
                    <a:pt x="85526" y="6665"/>
                    <a:pt x="83880" y="5708"/>
                  </a:cubicBezTo>
                  <a:lnTo>
                    <a:pt x="80894" y="3985"/>
                  </a:lnTo>
                  <a:lnTo>
                    <a:pt x="80741" y="4139"/>
                  </a:lnTo>
                  <a:cubicBezTo>
                    <a:pt x="80664" y="4292"/>
                    <a:pt x="80626" y="4330"/>
                    <a:pt x="80741" y="4368"/>
                  </a:cubicBezTo>
                  <a:cubicBezTo>
                    <a:pt x="80817" y="4445"/>
                    <a:pt x="82234" y="5287"/>
                    <a:pt x="83957" y="6244"/>
                  </a:cubicBezTo>
                  <a:lnTo>
                    <a:pt x="87058" y="8044"/>
                  </a:lnTo>
                  <a:lnTo>
                    <a:pt x="87058" y="17576"/>
                  </a:lnTo>
                  <a:lnTo>
                    <a:pt x="87058" y="27071"/>
                  </a:lnTo>
                  <a:lnTo>
                    <a:pt x="94561" y="27071"/>
                  </a:lnTo>
                  <a:lnTo>
                    <a:pt x="94561" y="26726"/>
                  </a:lnTo>
                  <a:lnTo>
                    <a:pt x="87364" y="26726"/>
                  </a:lnTo>
                  <a:lnTo>
                    <a:pt x="87364" y="17155"/>
                  </a:lnTo>
                  <a:lnTo>
                    <a:pt x="94561" y="17155"/>
                  </a:lnTo>
                  <a:lnTo>
                    <a:pt x="94561" y="16734"/>
                  </a:lnTo>
                  <a:lnTo>
                    <a:pt x="87402" y="16734"/>
                  </a:lnTo>
                  <a:lnTo>
                    <a:pt x="87441" y="11948"/>
                  </a:lnTo>
                  <a:lnTo>
                    <a:pt x="87479" y="7163"/>
                  </a:lnTo>
                  <a:lnTo>
                    <a:pt x="90427" y="5440"/>
                  </a:lnTo>
                  <a:cubicBezTo>
                    <a:pt x="91460" y="4904"/>
                    <a:pt x="92456" y="4330"/>
                    <a:pt x="93413" y="3679"/>
                  </a:cubicBezTo>
                  <a:cubicBezTo>
                    <a:pt x="93413" y="3641"/>
                    <a:pt x="93375" y="3564"/>
                    <a:pt x="93336" y="3526"/>
                  </a:cubicBezTo>
                  <a:cubicBezTo>
                    <a:pt x="93320" y="3493"/>
                    <a:pt x="93299" y="3470"/>
                    <a:pt x="93252" y="3470"/>
                  </a:cubicBezTo>
                  <a:cubicBezTo>
                    <a:pt x="93085" y="3470"/>
                    <a:pt x="92580" y="3759"/>
                    <a:pt x="90695" y="4866"/>
                  </a:cubicBezTo>
                  <a:cubicBezTo>
                    <a:pt x="89278" y="5670"/>
                    <a:pt x="88053" y="6359"/>
                    <a:pt x="88015" y="6359"/>
                  </a:cubicBezTo>
                  <a:cubicBezTo>
                    <a:pt x="87977" y="6359"/>
                    <a:pt x="86483" y="5517"/>
                    <a:pt x="84799" y="4521"/>
                  </a:cubicBezTo>
                  <a:lnTo>
                    <a:pt x="81583" y="2722"/>
                  </a:lnTo>
                  <a:close/>
                  <a:moveTo>
                    <a:pt x="97061" y="25358"/>
                  </a:moveTo>
                  <a:cubicBezTo>
                    <a:pt x="97262" y="25358"/>
                    <a:pt x="97467" y="25403"/>
                    <a:pt x="97662" y="25501"/>
                  </a:cubicBezTo>
                  <a:cubicBezTo>
                    <a:pt x="98237" y="25731"/>
                    <a:pt x="98581" y="26420"/>
                    <a:pt x="98505" y="27300"/>
                  </a:cubicBezTo>
                  <a:cubicBezTo>
                    <a:pt x="98466" y="27760"/>
                    <a:pt x="98275" y="28219"/>
                    <a:pt x="97892" y="28525"/>
                  </a:cubicBezTo>
                  <a:cubicBezTo>
                    <a:pt x="97701" y="28678"/>
                    <a:pt x="97433" y="28755"/>
                    <a:pt x="97165" y="28793"/>
                  </a:cubicBezTo>
                  <a:cubicBezTo>
                    <a:pt x="97131" y="28796"/>
                    <a:pt x="97097" y="28797"/>
                    <a:pt x="97064" y="28797"/>
                  </a:cubicBezTo>
                  <a:cubicBezTo>
                    <a:pt x="96013" y="28797"/>
                    <a:pt x="95378" y="27642"/>
                    <a:pt x="95786" y="26343"/>
                  </a:cubicBezTo>
                  <a:cubicBezTo>
                    <a:pt x="95929" y="25744"/>
                    <a:pt x="96475" y="25358"/>
                    <a:pt x="97061" y="25358"/>
                  </a:cubicBezTo>
                  <a:close/>
                  <a:moveTo>
                    <a:pt x="105731" y="25352"/>
                  </a:moveTo>
                  <a:cubicBezTo>
                    <a:pt x="105938" y="25352"/>
                    <a:pt x="106151" y="25400"/>
                    <a:pt x="106353" y="25501"/>
                  </a:cubicBezTo>
                  <a:cubicBezTo>
                    <a:pt x="106965" y="25845"/>
                    <a:pt x="107310" y="26573"/>
                    <a:pt x="107195" y="27300"/>
                  </a:cubicBezTo>
                  <a:cubicBezTo>
                    <a:pt x="107195" y="27760"/>
                    <a:pt x="106927" y="28219"/>
                    <a:pt x="106544" y="28525"/>
                  </a:cubicBezTo>
                  <a:cubicBezTo>
                    <a:pt x="106391" y="28717"/>
                    <a:pt x="106161" y="28717"/>
                    <a:pt x="105817" y="28793"/>
                  </a:cubicBezTo>
                  <a:cubicBezTo>
                    <a:pt x="105783" y="28796"/>
                    <a:pt x="105749" y="28797"/>
                    <a:pt x="105716" y="28797"/>
                  </a:cubicBezTo>
                  <a:cubicBezTo>
                    <a:pt x="104668" y="28797"/>
                    <a:pt x="104069" y="27642"/>
                    <a:pt x="104477" y="26343"/>
                  </a:cubicBezTo>
                  <a:cubicBezTo>
                    <a:pt x="104618" y="25723"/>
                    <a:pt x="105153" y="25352"/>
                    <a:pt x="105731" y="25352"/>
                  </a:cubicBezTo>
                  <a:close/>
                  <a:moveTo>
                    <a:pt x="97143" y="24827"/>
                  </a:moveTo>
                  <a:cubicBezTo>
                    <a:pt x="96394" y="24827"/>
                    <a:pt x="95686" y="25235"/>
                    <a:pt x="95327" y="25922"/>
                  </a:cubicBezTo>
                  <a:cubicBezTo>
                    <a:pt x="95174" y="26305"/>
                    <a:pt x="95097" y="26688"/>
                    <a:pt x="95136" y="27071"/>
                  </a:cubicBezTo>
                  <a:cubicBezTo>
                    <a:pt x="95097" y="27453"/>
                    <a:pt x="95174" y="27874"/>
                    <a:pt x="95327" y="28219"/>
                  </a:cubicBezTo>
                  <a:cubicBezTo>
                    <a:pt x="95557" y="28678"/>
                    <a:pt x="95978" y="29061"/>
                    <a:pt x="96476" y="29214"/>
                  </a:cubicBezTo>
                  <a:cubicBezTo>
                    <a:pt x="96744" y="29253"/>
                    <a:pt x="96973" y="29291"/>
                    <a:pt x="97241" y="29291"/>
                  </a:cubicBezTo>
                  <a:cubicBezTo>
                    <a:pt x="98466" y="29214"/>
                    <a:pt x="99194" y="28257"/>
                    <a:pt x="99117" y="26879"/>
                  </a:cubicBezTo>
                  <a:cubicBezTo>
                    <a:pt x="99041" y="25845"/>
                    <a:pt x="98581" y="25195"/>
                    <a:pt x="97777" y="24927"/>
                  </a:cubicBezTo>
                  <a:cubicBezTo>
                    <a:pt x="97567" y="24859"/>
                    <a:pt x="97354" y="24827"/>
                    <a:pt x="97143" y="24827"/>
                  </a:cubicBezTo>
                  <a:close/>
                  <a:moveTo>
                    <a:pt x="99844" y="24888"/>
                  </a:moveTo>
                  <a:lnTo>
                    <a:pt x="99844" y="27071"/>
                  </a:lnTo>
                  <a:lnTo>
                    <a:pt x="99844" y="29291"/>
                  </a:lnTo>
                  <a:lnTo>
                    <a:pt x="100457" y="29291"/>
                  </a:lnTo>
                  <a:lnTo>
                    <a:pt x="100457" y="27568"/>
                  </a:lnTo>
                  <a:lnTo>
                    <a:pt x="101338" y="27530"/>
                  </a:lnTo>
                  <a:cubicBezTo>
                    <a:pt x="102371" y="27492"/>
                    <a:pt x="102601" y="27377"/>
                    <a:pt x="102869" y="26956"/>
                  </a:cubicBezTo>
                  <a:cubicBezTo>
                    <a:pt x="103367" y="26267"/>
                    <a:pt x="103060" y="25233"/>
                    <a:pt x="102218" y="24965"/>
                  </a:cubicBezTo>
                  <a:cubicBezTo>
                    <a:pt x="101759" y="24927"/>
                    <a:pt x="101338" y="24888"/>
                    <a:pt x="100916" y="24888"/>
                  </a:cubicBezTo>
                  <a:close/>
                  <a:moveTo>
                    <a:pt x="105724" y="24823"/>
                  </a:moveTo>
                  <a:cubicBezTo>
                    <a:pt x="104964" y="24823"/>
                    <a:pt x="104343" y="25213"/>
                    <a:pt x="104017" y="25922"/>
                  </a:cubicBezTo>
                  <a:cubicBezTo>
                    <a:pt x="103826" y="26267"/>
                    <a:pt x="103749" y="26688"/>
                    <a:pt x="103788" y="27071"/>
                  </a:cubicBezTo>
                  <a:cubicBezTo>
                    <a:pt x="103749" y="27453"/>
                    <a:pt x="103826" y="27836"/>
                    <a:pt x="104017" y="28219"/>
                  </a:cubicBezTo>
                  <a:cubicBezTo>
                    <a:pt x="104209" y="28678"/>
                    <a:pt x="104592" y="29023"/>
                    <a:pt x="105089" y="29214"/>
                  </a:cubicBezTo>
                  <a:lnTo>
                    <a:pt x="105128" y="29214"/>
                  </a:lnTo>
                  <a:cubicBezTo>
                    <a:pt x="105396" y="29253"/>
                    <a:pt x="105702" y="29291"/>
                    <a:pt x="105932" y="29291"/>
                  </a:cubicBezTo>
                  <a:cubicBezTo>
                    <a:pt x="107118" y="29214"/>
                    <a:pt x="107922" y="28219"/>
                    <a:pt x="107769" y="26841"/>
                  </a:cubicBezTo>
                  <a:cubicBezTo>
                    <a:pt x="107769" y="25999"/>
                    <a:pt x="107233" y="25195"/>
                    <a:pt x="106429" y="24927"/>
                  </a:cubicBezTo>
                  <a:cubicBezTo>
                    <a:pt x="106185" y="24857"/>
                    <a:pt x="105948" y="24823"/>
                    <a:pt x="105724" y="24823"/>
                  </a:cubicBezTo>
                  <a:close/>
                  <a:moveTo>
                    <a:pt x="109316" y="27366"/>
                  </a:moveTo>
                  <a:cubicBezTo>
                    <a:pt x="109064" y="27366"/>
                    <a:pt x="108812" y="27467"/>
                    <a:pt x="108611" y="27645"/>
                  </a:cubicBezTo>
                  <a:cubicBezTo>
                    <a:pt x="108343" y="27951"/>
                    <a:pt x="108267" y="28181"/>
                    <a:pt x="108497" y="28257"/>
                  </a:cubicBezTo>
                  <a:cubicBezTo>
                    <a:pt x="108611" y="28257"/>
                    <a:pt x="108688" y="28257"/>
                    <a:pt x="108688" y="28181"/>
                  </a:cubicBezTo>
                  <a:cubicBezTo>
                    <a:pt x="108788" y="27930"/>
                    <a:pt x="109036" y="27778"/>
                    <a:pt x="109292" y="27778"/>
                  </a:cubicBezTo>
                  <a:cubicBezTo>
                    <a:pt x="109427" y="27778"/>
                    <a:pt x="109564" y="27820"/>
                    <a:pt x="109683" y="27913"/>
                  </a:cubicBezTo>
                  <a:cubicBezTo>
                    <a:pt x="109951" y="28181"/>
                    <a:pt x="109875" y="28449"/>
                    <a:pt x="109415" y="28602"/>
                  </a:cubicBezTo>
                  <a:cubicBezTo>
                    <a:pt x="109186" y="28678"/>
                    <a:pt x="109147" y="28755"/>
                    <a:pt x="109147" y="28870"/>
                  </a:cubicBezTo>
                  <a:cubicBezTo>
                    <a:pt x="109124" y="28987"/>
                    <a:pt x="109129" y="29033"/>
                    <a:pt x="109146" y="29033"/>
                  </a:cubicBezTo>
                  <a:cubicBezTo>
                    <a:pt x="109156" y="29033"/>
                    <a:pt x="109171" y="29014"/>
                    <a:pt x="109186" y="28985"/>
                  </a:cubicBezTo>
                  <a:cubicBezTo>
                    <a:pt x="109229" y="28978"/>
                    <a:pt x="109274" y="28975"/>
                    <a:pt x="109318" y="28975"/>
                  </a:cubicBezTo>
                  <a:cubicBezTo>
                    <a:pt x="109549" y="28975"/>
                    <a:pt x="109785" y="29060"/>
                    <a:pt x="109913" y="29253"/>
                  </a:cubicBezTo>
                  <a:cubicBezTo>
                    <a:pt x="110143" y="29636"/>
                    <a:pt x="109875" y="30133"/>
                    <a:pt x="109415" y="30171"/>
                  </a:cubicBezTo>
                  <a:cubicBezTo>
                    <a:pt x="109392" y="30175"/>
                    <a:pt x="109369" y="30176"/>
                    <a:pt x="109346" y="30176"/>
                  </a:cubicBezTo>
                  <a:cubicBezTo>
                    <a:pt x="109103" y="30176"/>
                    <a:pt x="108873" y="29999"/>
                    <a:pt x="108803" y="29789"/>
                  </a:cubicBezTo>
                  <a:cubicBezTo>
                    <a:pt x="108754" y="29641"/>
                    <a:pt x="108673" y="29573"/>
                    <a:pt x="108581" y="29573"/>
                  </a:cubicBezTo>
                  <a:cubicBezTo>
                    <a:pt x="108530" y="29573"/>
                    <a:pt x="108475" y="29594"/>
                    <a:pt x="108420" y="29636"/>
                  </a:cubicBezTo>
                  <a:cubicBezTo>
                    <a:pt x="108343" y="29674"/>
                    <a:pt x="108343" y="29712"/>
                    <a:pt x="108458" y="29942"/>
                  </a:cubicBezTo>
                  <a:cubicBezTo>
                    <a:pt x="108535" y="30133"/>
                    <a:pt x="108650" y="30248"/>
                    <a:pt x="108803" y="30363"/>
                  </a:cubicBezTo>
                  <a:lnTo>
                    <a:pt x="108765" y="30363"/>
                  </a:lnTo>
                  <a:cubicBezTo>
                    <a:pt x="108955" y="30469"/>
                    <a:pt x="109148" y="30515"/>
                    <a:pt x="109330" y="30515"/>
                  </a:cubicBezTo>
                  <a:cubicBezTo>
                    <a:pt x="110141" y="30515"/>
                    <a:pt x="110753" y="29609"/>
                    <a:pt x="110066" y="28985"/>
                  </a:cubicBezTo>
                  <a:cubicBezTo>
                    <a:pt x="109875" y="28755"/>
                    <a:pt x="109875" y="28717"/>
                    <a:pt x="109990" y="28640"/>
                  </a:cubicBezTo>
                  <a:cubicBezTo>
                    <a:pt x="110334" y="28296"/>
                    <a:pt x="110219" y="27760"/>
                    <a:pt x="109837" y="27530"/>
                  </a:cubicBezTo>
                  <a:cubicBezTo>
                    <a:pt x="109677" y="27418"/>
                    <a:pt x="109496" y="27366"/>
                    <a:pt x="109316" y="27366"/>
                  </a:cubicBezTo>
                  <a:close/>
                  <a:moveTo>
                    <a:pt x="164329" y="27579"/>
                  </a:moveTo>
                  <a:cubicBezTo>
                    <a:pt x="164529" y="27579"/>
                    <a:pt x="164733" y="27624"/>
                    <a:pt x="164927" y="27721"/>
                  </a:cubicBezTo>
                  <a:cubicBezTo>
                    <a:pt x="165501" y="28142"/>
                    <a:pt x="165807" y="28832"/>
                    <a:pt x="165731" y="29521"/>
                  </a:cubicBezTo>
                  <a:cubicBezTo>
                    <a:pt x="165731" y="30018"/>
                    <a:pt x="165501" y="30478"/>
                    <a:pt x="165118" y="30784"/>
                  </a:cubicBezTo>
                  <a:lnTo>
                    <a:pt x="165118" y="30746"/>
                  </a:lnTo>
                  <a:cubicBezTo>
                    <a:pt x="164927" y="30905"/>
                    <a:pt x="164709" y="30985"/>
                    <a:pt x="164486" y="30985"/>
                  </a:cubicBezTo>
                  <a:cubicBezTo>
                    <a:pt x="164442" y="30985"/>
                    <a:pt x="164397" y="30982"/>
                    <a:pt x="164353" y="30975"/>
                  </a:cubicBezTo>
                  <a:cubicBezTo>
                    <a:pt x="164301" y="30981"/>
                    <a:pt x="164251" y="30983"/>
                    <a:pt x="164201" y="30983"/>
                  </a:cubicBezTo>
                  <a:cubicBezTo>
                    <a:pt x="163184" y="30983"/>
                    <a:pt x="162611" y="29880"/>
                    <a:pt x="163013" y="28602"/>
                  </a:cubicBezTo>
                  <a:cubicBezTo>
                    <a:pt x="163184" y="27973"/>
                    <a:pt x="163740" y="27579"/>
                    <a:pt x="164329" y="27579"/>
                  </a:cubicBezTo>
                  <a:close/>
                  <a:moveTo>
                    <a:pt x="141033" y="26844"/>
                  </a:moveTo>
                  <a:cubicBezTo>
                    <a:pt x="140507" y="26844"/>
                    <a:pt x="139981" y="27045"/>
                    <a:pt x="139583" y="27415"/>
                  </a:cubicBezTo>
                  <a:cubicBezTo>
                    <a:pt x="139200" y="27874"/>
                    <a:pt x="139047" y="28487"/>
                    <a:pt x="139085" y="29100"/>
                  </a:cubicBezTo>
                  <a:cubicBezTo>
                    <a:pt x="139047" y="29482"/>
                    <a:pt x="139085" y="29865"/>
                    <a:pt x="139277" y="30210"/>
                  </a:cubicBezTo>
                  <a:cubicBezTo>
                    <a:pt x="139430" y="30669"/>
                    <a:pt x="139813" y="31052"/>
                    <a:pt x="140272" y="31243"/>
                  </a:cubicBezTo>
                  <a:cubicBezTo>
                    <a:pt x="140493" y="31321"/>
                    <a:pt x="140719" y="31360"/>
                    <a:pt x="140941" y="31360"/>
                  </a:cubicBezTo>
                  <a:cubicBezTo>
                    <a:pt x="141374" y="31360"/>
                    <a:pt x="141794" y="31215"/>
                    <a:pt x="142148" y="30937"/>
                  </a:cubicBezTo>
                  <a:cubicBezTo>
                    <a:pt x="142454" y="30746"/>
                    <a:pt x="142875" y="29942"/>
                    <a:pt x="142761" y="29865"/>
                  </a:cubicBezTo>
                  <a:cubicBezTo>
                    <a:pt x="142684" y="29865"/>
                    <a:pt x="142569" y="29865"/>
                    <a:pt x="142493" y="29827"/>
                  </a:cubicBezTo>
                  <a:cubicBezTo>
                    <a:pt x="142423" y="29817"/>
                    <a:pt x="142371" y="29810"/>
                    <a:pt x="142329" y="29810"/>
                  </a:cubicBezTo>
                  <a:cubicBezTo>
                    <a:pt x="142212" y="29810"/>
                    <a:pt x="142175" y="29869"/>
                    <a:pt x="142033" y="30095"/>
                  </a:cubicBezTo>
                  <a:cubicBezTo>
                    <a:pt x="141880" y="30516"/>
                    <a:pt x="141497" y="30784"/>
                    <a:pt x="141076" y="30822"/>
                  </a:cubicBezTo>
                  <a:cubicBezTo>
                    <a:pt x="140578" y="30822"/>
                    <a:pt x="140119" y="30593"/>
                    <a:pt x="139851" y="30171"/>
                  </a:cubicBezTo>
                  <a:cubicBezTo>
                    <a:pt x="139698" y="29827"/>
                    <a:pt x="139660" y="29482"/>
                    <a:pt x="139660" y="29100"/>
                  </a:cubicBezTo>
                  <a:cubicBezTo>
                    <a:pt x="139621" y="28755"/>
                    <a:pt x="139698" y="28372"/>
                    <a:pt x="139851" y="28066"/>
                  </a:cubicBezTo>
                  <a:cubicBezTo>
                    <a:pt x="140093" y="27636"/>
                    <a:pt x="140542" y="27395"/>
                    <a:pt x="141000" y="27395"/>
                  </a:cubicBezTo>
                  <a:cubicBezTo>
                    <a:pt x="141195" y="27395"/>
                    <a:pt x="141391" y="27439"/>
                    <a:pt x="141574" y="27530"/>
                  </a:cubicBezTo>
                  <a:cubicBezTo>
                    <a:pt x="141803" y="27721"/>
                    <a:pt x="142033" y="27951"/>
                    <a:pt x="142148" y="28219"/>
                  </a:cubicBezTo>
                  <a:cubicBezTo>
                    <a:pt x="142263" y="28219"/>
                    <a:pt x="142339" y="28219"/>
                    <a:pt x="142454" y="28181"/>
                  </a:cubicBezTo>
                  <a:lnTo>
                    <a:pt x="142722" y="28104"/>
                  </a:lnTo>
                  <a:lnTo>
                    <a:pt x="142569" y="27798"/>
                  </a:lnTo>
                  <a:cubicBezTo>
                    <a:pt x="142378" y="27377"/>
                    <a:pt x="142033" y="27032"/>
                    <a:pt x="141574" y="26917"/>
                  </a:cubicBezTo>
                  <a:cubicBezTo>
                    <a:pt x="141397" y="26868"/>
                    <a:pt x="141215" y="26844"/>
                    <a:pt x="141033" y="26844"/>
                  </a:cubicBezTo>
                  <a:close/>
                  <a:moveTo>
                    <a:pt x="167109" y="27147"/>
                  </a:moveTo>
                  <a:lnTo>
                    <a:pt x="167109" y="29329"/>
                  </a:lnTo>
                  <a:lnTo>
                    <a:pt x="167109" y="31511"/>
                  </a:lnTo>
                  <a:lnTo>
                    <a:pt x="167683" y="31511"/>
                  </a:lnTo>
                  <a:lnTo>
                    <a:pt x="167683" y="29482"/>
                  </a:lnTo>
                  <a:lnTo>
                    <a:pt x="169904" y="29482"/>
                  </a:lnTo>
                  <a:lnTo>
                    <a:pt x="169904" y="31511"/>
                  </a:lnTo>
                  <a:lnTo>
                    <a:pt x="170516" y="31511"/>
                  </a:lnTo>
                  <a:lnTo>
                    <a:pt x="170516" y="27147"/>
                  </a:lnTo>
                  <a:lnTo>
                    <a:pt x="169904" y="27147"/>
                  </a:lnTo>
                  <a:lnTo>
                    <a:pt x="169904" y="28946"/>
                  </a:lnTo>
                  <a:lnTo>
                    <a:pt x="167683" y="28946"/>
                  </a:lnTo>
                  <a:lnTo>
                    <a:pt x="167683" y="27147"/>
                  </a:lnTo>
                  <a:close/>
                  <a:moveTo>
                    <a:pt x="164320" y="27066"/>
                  </a:moveTo>
                  <a:cubicBezTo>
                    <a:pt x="163577" y="27066"/>
                    <a:pt x="162867" y="27478"/>
                    <a:pt x="162515" y="28181"/>
                  </a:cubicBezTo>
                  <a:cubicBezTo>
                    <a:pt x="162324" y="28564"/>
                    <a:pt x="162285" y="28946"/>
                    <a:pt x="162285" y="29329"/>
                  </a:cubicBezTo>
                  <a:cubicBezTo>
                    <a:pt x="162285" y="29712"/>
                    <a:pt x="162362" y="30133"/>
                    <a:pt x="162515" y="30478"/>
                  </a:cubicBezTo>
                  <a:cubicBezTo>
                    <a:pt x="162745" y="30937"/>
                    <a:pt x="163166" y="31282"/>
                    <a:pt x="163664" y="31435"/>
                  </a:cubicBezTo>
                  <a:cubicBezTo>
                    <a:pt x="163809" y="31508"/>
                    <a:pt x="163970" y="31534"/>
                    <a:pt x="164127" y="31534"/>
                  </a:cubicBezTo>
                  <a:cubicBezTo>
                    <a:pt x="164218" y="31534"/>
                    <a:pt x="164307" y="31525"/>
                    <a:pt x="164391" y="31511"/>
                  </a:cubicBezTo>
                  <a:cubicBezTo>
                    <a:pt x="165693" y="31473"/>
                    <a:pt x="166382" y="30516"/>
                    <a:pt x="166343" y="29138"/>
                  </a:cubicBezTo>
                  <a:cubicBezTo>
                    <a:pt x="166343" y="28257"/>
                    <a:pt x="165807" y="27492"/>
                    <a:pt x="165003" y="27185"/>
                  </a:cubicBezTo>
                  <a:cubicBezTo>
                    <a:pt x="164779" y="27105"/>
                    <a:pt x="164548" y="27066"/>
                    <a:pt x="164320" y="27066"/>
                  </a:cubicBezTo>
                  <a:close/>
                  <a:moveTo>
                    <a:pt x="144205" y="29383"/>
                  </a:moveTo>
                  <a:cubicBezTo>
                    <a:pt x="143962" y="29383"/>
                    <a:pt x="143720" y="29480"/>
                    <a:pt x="143526" y="29674"/>
                  </a:cubicBezTo>
                  <a:cubicBezTo>
                    <a:pt x="143220" y="29980"/>
                    <a:pt x="143182" y="30171"/>
                    <a:pt x="143411" y="30248"/>
                  </a:cubicBezTo>
                  <a:cubicBezTo>
                    <a:pt x="143443" y="30264"/>
                    <a:pt x="143481" y="30273"/>
                    <a:pt x="143515" y="30273"/>
                  </a:cubicBezTo>
                  <a:cubicBezTo>
                    <a:pt x="143563" y="30273"/>
                    <a:pt x="143603" y="30255"/>
                    <a:pt x="143603" y="30210"/>
                  </a:cubicBezTo>
                  <a:cubicBezTo>
                    <a:pt x="143681" y="29950"/>
                    <a:pt x="143987" y="29779"/>
                    <a:pt x="144248" y="29779"/>
                  </a:cubicBezTo>
                  <a:cubicBezTo>
                    <a:pt x="144372" y="29779"/>
                    <a:pt x="144486" y="29817"/>
                    <a:pt x="144560" y="29904"/>
                  </a:cubicBezTo>
                  <a:cubicBezTo>
                    <a:pt x="144828" y="30210"/>
                    <a:pt x="144751" y="30478"/>
                    <a:pt x="144369" y="30631"/>
                  </a:cubicBezTo>
                  <a:cubicBezTo>
                    <a:pt x="144101" y="30707"/>
                    <a:pt x="144024" y="30746"/>
                    <a:pt x="144024" y="30899"/>
                  </a:cubicBezTo>
                  <a:cubicBezTo>
                    <a:pt x="144024" y="31001"/>
                    <a:pt x="144024" y="31035"/>
                    <a:pt x="144047" y="31035"/>
                  </a:cubicBezTo>
                  <a:cubicBezTo>
                    <a:pt x="144058" y="31035"/>
                    <a:pt x="144075" y="31026"/>
                    <a:pt x="144101" y="31014"/>
                  </a:cubicBezTo>
                  <a:cubicBezTo>
                    <a:pt x="144158" y="30997"/>
                    <a:pt x="144215" y="30990"/>
                    <a:pt x="144271" y="30990"/>
                  </a:cubicBezTo>
                  <a:cubicBezTo>
                    <a:pt x="144478" y="30990"/>
                    <a:pt x="144669" y="31093"/>
                    <a:pt x="144790" y="31243"/>
                  </a:cubicBezTo>
                  <a:cubicBezTo>
                    <a:pt x="145019" y="31626"/>
                    <a:pt x="144751" y="32124"/>
                    <a:pt x="144330" y="32162"/>
                  </a:cubicBezTo>
                  <a:cubicBezTo>
                    <a:pt x="143986" y="32162"/>
                    <a:pt x="143794" y="32009"/>
                    <a:pt x="143718" y="31779"/>
                  </a:cubicBezTo>
                  <a:cubicBezTo>
                    <a:pt x="143644" y="31632"/>
                    <a:pt x="143570" y="31564"/>
                    <a:pt x="143467" y="31564"/>
                  </a:cubicBezTo>
                  <a:cubicBezTo>
                    <a:pt x="143408" y="31564"/>
                    <a:pt x="143341" y="31585"/>
                    <a:pt x="143258" y="31626"/>
                  </a:cubicBezTo>
                  <a:cubicBezTo>
                    <a:pt x="143220" y="31703"/>
                    <a:pt x="143220" y="31741"/>
                    <a:pt x="143335" y="31971"/>
                  </a:cubicBezTo>
                  <a:cubicBezTo>
                    <a:pt x="143411" y="32124"/>
                    <a:pt x="143565" y="32277"/>
                    <a:pt x="143718" y="32392"/>
                  </a:cubicBezTo>
                  <a:cubicBezTo>
                    <a:pt x="143890" y="32495"/>
                    <a:pt x="144069" y="32541"/>
                    <a:pt x="144242" y="32541"/>
                  </a:cubicBezTo>
                  <a:cubicBezTo>
                    <a:pt x="145026" y="32541"/>
                    <a:pt x="145678" y="31610"/>
                    <a:pt x="145019" y="31014"/>
                  </a:cubicBezTo>
                  <a:cubicBezTo>
                    <a:pt x="144751" y="30784"/>
                    <a:pt x="144751" y="30746"/>
                    <a:pt x="144866" y="30631"/>
                  </a:cubicBezTo>
                  <a:cubicBezTo>
                    <a:pt x="145211" y="30325"/>
                    <a:pt x="145134" y="29789"/>
                    <a:pt x="144751" y="29559"/>
                  </a:cubicBezTo>
                  <a:cubicBezTo>
                    <a:pt x="144584" y="29442"/>
                    <a:pt x="144394" y="29383"/>
                    <a:pt x="144205" y="29383"/>
                  </a:cubicBezTo>
                  <a:close/>
                  <a:moveTo>
                    <a:pt x="149269" y="23395"/>
                  </a:moveTo>
                  <a:lnTo>
                    <a:pt x="149269" y="29406"/>
                  </a:lnTo>
                  <a:lnTo>
                    <a:pt x="149269" y="35416"/>
                  </a:lnTo>
                  <a:lnTo>
                    <a:pt x="134836" y="35416"/>
                  </a:lnTo>
                  <a:lnTo>
                    <a:pt x="134836" y="23395"/>
                  </a:lnTo>
                  <a:close/>
                  <a:moveTo>
                    <a:pt x="142071" y="22936"/>
                  </a:moveTo>
                  <a:cubicBezTo>
                    <a:pt x="136329" y="22936"/>
                    <a:pt x="134568" y="22936"/>
                    <a:pt x="134491" y="23012"/>
                  </a:cubicBezTo>
                  <a:cubicBezTo>
                    <a:pt x="134376" y="23089"/>
                    <a:pt x="134376" y="24582"/>
                    <a:pt x="134376" y="29329"/>
                  </a:cubicBezTo>
                  <a:cubicBezTo>
                    <a:pt x="134376" y="35034"/>
                    <a:pt x="134376" y="35569"/>
                    <a:pt x="134530" y="35684"/>
                  </a:cubicBezTo>
                  <a:cubicBezTo>
                    <a:pt x="134644" y="35837"/>
                    <a:pt x="134989" y="35837"/>
                    <a:pt x="142071" y="35837"/>
                  </a:cubicBezTo>
                  <a:cubicBezTo>
                    <a:pt x="148886" y="35837"/>
                    <a:pt x="149499" y="35799"/>
                    <a:pt x="149613" y="35684"/>
                  </a:cubicBezTo>
                  <a:cubicBezTo>
                    <a:pt x="149728" y="35608"/>
                    <a:pt x="149767" y="35301"/>
                    <a:pt x="149767" y="29329"/>
                  </a:cubicBezTo>
                  <a:cubicBezTo>
                    <a:pt x="149767" y="24582"/>
                    <a:pt x="149690" y="23051"/>
                    <a:pt x="149652" y="23012"/>
                  </a:cubicBezTo>
                  <a:cubicBezTo>
                    <a:pt x="149613" y="22974"/>
                    <a:pt x="147776" y="22936"/>
                    <a:pt x="142071" y="22936"/>
                  </a:cubicBezTo>
                  <a:close/>
                  <a:moveTo>
                    <a:pt x="181465" y="37866"/>
                  </a:moveTo>
                  <a:cubicBezTo>
                    <a:pt x="180547" y="37866"/>
                    <a:pt x="180394" y="37905"/>
                    <a:pt x="180394" y="37981"/>
                  </a:cubicBezTo>
                  <a:cubicBezTo>
                    <a:pt x="180394" y="38058"/>
                    <a:pt x="180470" y="38096"/>
                    <a:pt x="181465" y="38096"/>
                  </a:cubicBezTo>
                  <a:cubicBezTo>
                    <a:pt x="182423" y="38096"/>
                    <a:pt x="182652" y="38058"/>
                    <a:pt x="182652" y="37981"/>
                  </a:cubicBezTo>
                  <a:cubicBezTo>
                    <a:pt x="182652" y="37905"/>
                    <a:pt x="182384" y="37866"/>
                    <a:pt x="181465" y="37866"/>
                  </a:cubicBezTo>
                  <a:close/>
                  <a:moveTo>
                    <a:pt x="179052" y="35936"/>
                  </a:moveTo>
                  <a:cubicBezTo>
                    <a:pt x="178759" y="35936"/>
                    <a:pt x="178461" y="36046"/>
                    <a:pt x="178250" y="36297"/>
                  </a:cubicBezTo>
                  <a:cubicBezTo>
                    <a:pt x="178096" y="36488"/>
                    <a:pt x="177943" y="36718"/>
                    <a:pt x="178096" y="36833"/>
                  </a:cubicBezTo>
                  <a:cubicBezTo>
                    <a:pt x="178157" y="36878"/>
                    <a:pt x="178205" y="36900"/>
                    <a:pt x="178242" y="36900"/>
                  </a:cubicBezTo>
                  <a:cubicBezTo>
                    <a:pt x="178298" y="36900"/>
                    <a:pt x="178326" y="36849"/>
                    <a:pt x="178326" y="36756"/>
                  </a:cubicBezTo>
                  <a:cubicBezTo>
                    <a:pt x="178403" y="36680"/>
                    <a:pt x="178441" y="36565"/>
                    <a:pt x="178556" y="36488"/>
                  </a:cubicBezTo>
                  <a:cubicBezTo>
                    <a:pt x="178674" y="36357"/>
                    <a:pt x="178827" y="36298"/>
                    <a:pt x="178981" y="36298"/>
                  </a:cubicBezTo>
                  <a:cubicBezTo>
                    <a:pt x="179278" y="36298"/>
                    <a:pt x="179577" y="36518"/>
                    <a:pt x="179628" y="36871"/>
                  </a:cubicBezTo>
                  <a:cubicBezTo>
                    <a:pt x="179628" y="37063"/>
                    <a:pt x="179590" y="37139"/>
                    <a:pt x="178862" y="37828"/>
                  </a:cubicBezTo>
                  <a:cubicBezTo>
                    <a:pt x="178135" y="38556"/>
                    <a:pt x="177943" y="38785"/>
                    <a:pt x="177943" y="38977"/>
                  </a:cubicBezTo>
                  <a:cubicBezTo>
                    <a:pt x="178196" y="39033"/>
                    <a:pt x="178448" y="39068"/>
                    <a:pt x="178700" y="39068"/>
                  </a:cubicBezTo>
                  <a:cubicBezTo>
                    <a:pt x="178792" y="39068"/>
                    <a:pt x="178885" y="39064"/>
                    <a:pt x="178977" y="39053"/>
                  </a:cubicBezTo>
                  <a:lnTo>
                    <a:pt x="180049" y="39053"/>
                  </a:lnTo>
                  <a:lnTo>
                    <a:pt x="180049" y="38862"/>
                  </a:lnTo>
                  <a:cubicBezTo>
                    <a:pt x="180049" y="38670"/>
                    <a:pt x="180049" y="38670"/>
                    <a:pt x="179283" y="38670"/>
                  </a:cubicBezTo>
                  <a:cubicBezTo>
                    <a:pt x="178862" y="38670"/>
                    <a:pt x="178556" y="38670"/>
                    <a:pt x="178556" y="38632"/>
                  </a:cubicBezTo>
                  <a:cubicBezTo>
                    <a:pt x="178709" y="38441"/>
                    <a:pt x="178862" y="38288"/>
                    <a:pt x="179092" y="38134"/>
                  </a:cubicBezTo>
                  <a:cubicBezTo>
                    <a:pt x="179666" y="37599"/>
                    <a:pt x="179972" y="37292"/>
                    <a:pt x="180049" y="36909"/>
                  </a:cubicBezTo>
                  <a:cubicBezTo>
                    <a:pt x="180149" y="36332"/>
                    <a:pt x="179609" y="35936"/>
                    <a:pt x="179052" y="35936"/>
                  </a:cubicBezTo>
                  <a:close/>
                  <a:moveTo>
                    <a:pt x="168487" y="37675"/>
                  </a:moveTo>
                  <a:cubicBezTo>
                    <a:pt x="169138" y="37675"/>
                    <a:pt x="169253" y="37675"/>
                    <a:pt x="169444" y="37828"/>
                  </a:cubicBezTo>
                  <a:cubicBezTo>
                    <a:pt x="169865" y="38211"/>
                    <a:pt x="169751" y="38862"/>
                    <a:pt x="169253" y="39130"/>
                  </a:cubicBezTo>
                  <a:cubicBezTo>
                    <a:pt x="168985" y="39206"/>
                    <a:pt x="168679" y="39245"/>
                    <a:pt x="168372" y="39245"/>
                  </a:cubicBezTo>
                  <a:lnTo>
                    <a:pt x="167683" y="39245"/>
                  </a:lnTo>
                  <a:lnTo>
                    <a:pt x="167683" y="37675"/>
                  </a:lnTo>
                  <a:close/>
                  <a:moveTo>
                    <a:pt x="48384" y="24352"/>
                  </a:moveTo>
                  <a:cubicBezTo>
                    <a:pt x="48330" y="24352"/>
                    <a:pt x="48270" y="24379"/>
                    <a:pt x="48200" y="24429"/>
                  </a:cubicBezTo>
                  <a:cubicBezTo>
                    <a:pt x="48200" y="24544"/>
                    <a:pt x="48200" y="24582"/>
                    <a:pt x="48353" y="25118"/>
                  </a:cubicBezTo>
                  <a:cubicBezTo>
                    <a:pt x="48927" y="26726"/>
                    <a:pt x="49731" y="28219"/>
                    <a:pt x="50803" y="29559"/>
                  </a:cubicBezTo>
                  <a:cubicBezTo>
                    <a:pt x="52870" y="32124"/>
                    <a:pt x="55588" y="33617"/>
                    <a:pt x="58307" y="33732"/>
                  </a:cubicBezTo>
                  <a:cubicBezTo>
                    <a:pt x="58766" y="33732"/>
                    <a:pt x="59264" y="33732"/>
                    <a:pt x="59723" y="33694"/>
                  </a:cubicBezTo>
                  <a:cubicBezTo>
                    <a:pt x="59876" y="33655"/>
                    <a:pt x="60029" y="33655"/>
                    <a:pt x="60183" y="33655"/>
                  </a:cubicBezTo>
                  <a:cubicBezTo>
                    <a:pt x="60221" y="33655"/>
                    <a:pt x="60068" y="33808"/>
                    <a:pt x="59838" y="33962"/>
                  </a:cubicBezTo>
                  <a:cubicBezTo>
                    <a:pt x="58536" y="34880"/>
                    <a:pt x="56086" y="36871"/>
                    <a:pt x="54593" y="38211"/>
                  </a:cubicBezTo>
                  <a:cubicBezTo>
                    <a:pt x="53827" y="38824"/>
                    <a:pt x="53674" y="39053"/>
                    <a:pt x="53827" y="39168"/>
                  </a:cubicBezTo>
                  <a:lnTo>
                    <a:pt x="53827" y="39206"/>
                  </a:lnTo>
                  <a:cubicBezTo>
                    <a:pt x="53853" y="39232"/>
                    <a:pt x="53883" y="39246"/>
                    <a:pt x="53920" y="39246"/>
                  </a:cubicBezTo>
                  <a:cubicBezTo>
                    <a:pt x="54050" y="39246"/>
                    <a:pt x="54271" y="39077"/>
                    <a:pt x="54746" y="38632"/>
                  </a:cubicBezTo>
                  <a:cubicBezTo>
                    <a:pt x="58766" y="35110"/>
                    <a:pt x="63169" y="31971"/>
                    <a:pt x="67801" y="29291"/>
                  </a:cubicBezTo>
                  <a:cubicBezTo>
                    <a:pt x="68299" y="28985"/>
                    <a:pt x="68758" y="28678"/>
                    <a:pt x="68796" y="28678"/>
                  </a:cubicBezTo>
                  <a:cubicBezTo>
                    <a:pt x="68835" y="28678"/>
                    <a:pt x="68835" y="28832"/>
                    <a:pt x="68835" y="29061"/>
                  </a:cubicBezTo>
                  <a:cubicBezTo>
                    <a:pt x="68810" y="29280"/>
                    <a:pt x="68801" y="29360"/>
                    <a:pt x="68837" y="29360"/>
                  </a:cubicBezTo>
                  <a:cubicBezTo>
                    <a:pt x="68858" y="29360"/>
                    <a:pt x="68893" y="29333"/>
                    <a:pt x="68949" y="29291"/>
                  </a:cubicBezTo>
                  <a:cubicBezTo>
                    <a:pt x="69792" y="28602"/>
                    <a:pt x="70596" y="27874"/>
                    <a:pt x="71323" y="27032"/>
                  </a:cubicBezTo>
                  <a:cubicBezTo>
                    <a:pt x="71322" y="27031"/>
                    <a:pt x="71319" y="27031"/>
                    <a:pt x="71315" y="27031"/>
                  </a:cubicBezTo>
                  <a:cubicBezTo>
                    <a:pt x="71137" y="27031"/>
                    <a:pt x="68218" y="27761"/>
                    <a:pt x="68069" y="27836"/>
                  </a:cubicBezTo>
                  <a:cubicBezTo>
                    <a:pt x="68031" y="27874"/>
                    <a:pt x="68146" y="27989"/>
                    <a:pt x="68299" y="28066"/>
                  </a:cubicBezTo>
                  <a:cubicBezTo>
                    <a:pt x="68528" y="28142"/>
                    <a:pt x="68605" y="28257"/>
                    <a:pt x="68605" y="28257"/>
                  </a:cubicBezTo>
                  <a:cubicBezTo>
                    <a:pt x="68605" y="28257"/>
                    <a:pt x="68375" y="28410"/>
                    <a:pt x="68107" y="28602"/>
                  </a:cubicBezTo>
                  <a:cubicBezTo>
                    <a:pt x="66614" y="29406"/>
                    <a:pt x="63551" y="31282"/>
                    <a:pt x="62097" y="32354"/>
                  </a:cubicBezTo>
                  <a:cubicBezTo>
                    <a:pt x="61408" y="32851"/>
                    <a:pt x="60604" y="33158"/>
                    <a:pt x="59761" y="33234"/>
                  </a:cubicBezTo>
                  <a:cubicBezTo>
                    <a:pt x="59413" y="33289"/>
                    <a:pt x="59058" y="33316"/>
                    <a:pt x="58699" y="33316"/>
                  </a:cubicBezTo>
                  <a:cubicBezTo>
                    <a:pt x="56069" y="33316"/>
                    <a:pt x="53250" y="31861"/>
                    <a:pt x="51262" y="29368"/>
                  </a:cubicBezTo>
                  <a:cubicBezTo>
                    <a:pt x="50229" y="28066"/>
                    <a:pt x="49386" y="26611"/>
                    <a:pt x="48812" y="25041"/>
                  </a:cubicBezTo>
                  <a:cubicBezTo>
                    <a:pt x="48643" y="24561"/>
                    <a:pt x="48536" y="24352"/>
                    <a:pt x="48384" y="24352"/>
                  </a:cubicBezTo>
                  <a:close/>
                  <a:moveTo>
                    <a:pt x="148848" y="14935"/>
                  </a:moveTo>
                  <a:lnTo>
                    <a:pt x="148618" y="15126"/>
                  </a:lnTo>
                  <a:lnTo>
                    <a:pt x="148503" y="15241"/>
                  </a:lnTo>
                  <a:lnTo>
                    <a:pt x="149154" y="15624"/>
                  </a:lnTo>
                  <a:cubicBezTo>
                    <a:pt x="149537" y="15815"/>
                    <a:pt x="150915" y="16581"/>
                    <a:pt x="152255" y="17385"/>
                  </a:cubicBezTo>
                  <a:cubicBezTo>
                    <a:pt x="153557" y="18150"/>
                    <a:pt x="154705" y="18840"/>
                    <a:pt x="154705" y="18840"/>
                  </a:cubicBezTo>
                  <a:cubicBezTo>
                    <a:pt x="154705" y="18878"/>
                    <a:pt x="154705" y="18916"/>
                    <a:pt x="154475" y="19031"/>
                  </a:cubicBezTo>
                  <a:cubicBezTo>
                    <a:pt x="154284" y="19108"/>
                    <a:pt x="154246" y="19184"/>
                    <a:pt x="154246" y="19414"/>
                  </a:cubicBezTo>
                  <a:cubicBezTo>
                    <a:pt x="154246" y="19614"/>
                    <a:pt x="154158" y="19727"/>
                    <a:pt x="154136" y="19727"/>
                  </a:cubicBezTo>
                  <a:cubicBezTo>
                    <a:pt x="154133" y="19727"/>
                    <a:pt x="154131" y="19725"/>
                    <a:pt x="154131" y="19720"/>
                  </a:cubicBezTo>
                  <a:cubicBezTo>
                    <a:pt x="154131" y="19682"/>
                    <a:pt x="152714" y="18916"/>
                    <a:pt x="151068" y="17959"/>
                  </a:cubicBezTo>
                  <a:lnTo>
                    <a:pt x="148082" y="16198"/>
                  </a:lnTo>
                  <a:lnTo>
                    <a:pt x="147967" y="16389"/>
                  </a:lnTo>
                  <a:cubicBezTo>
                    <a:pt x="147776" y="16543"/>
                    <a:pt x="147776" y="16543"/>
                    <a:pt x="147967" y="16619"/>
                  </a:cubicBezTo>
                  <a:cubicBezTo>
                    <a:pt x="148044" y="16696"/>
                    <a:pt x="149460" y="17500"/>
                    <a:pt x="151106" y="18495"/>
                  </a:cubicBezTo>
                  <a:lnTo>
                    <a:pt x="154246" y="20256"/>
                  </a:lnTo>
                  <a:lnTo>
                    <a:pt x="154246" y="29789"/>
                  </a:lnTo>
                  <a:lnTo>
                    <a:pt x="154246" y="39360"/>
                  </a:lnTo>
                  <a:lnTo>
                    <a:pt x="161711" y="39360"/>
                  </a:lnTo>
                  <a:lnTo>
                    <a:pt x="161711" y="38977"/>
                  </a:lnTo>
                  <a:lnTo>
                    <a:pt x="154629" y="38977"/>
                  </a:lnTo>
                  <a:lnTo>
                    <a:pt x="154629" y="29482"/>
                  </a:lnTo>
                  <a:lnTo>
                    <a:pt x="161711" y="29482"/>
                  </a:lnTo>
                  <a:lnTo>
                    <a:pt x="161711" y="28985"/>
                  </a:lnTo>
                  <a:lnTo>
                    <a:pt x="154629" y="28985"/>
                  </a:lnTo>
                  <a:lnTo>
                    <a:pt x="154629" y="24199"/>
                  </a:lnTo>
                  <a:lnTo>
                    <a:pt x="154705" y="19414"/>
                  </a:lnTo>
                  <a:lnTo>
                    <a:pt x="157576" y="17729"/>
                  </a:lnTo>
                  <a:cubicBezTo>
                    <a:pt x="159223" y="16772"/>
                    <a:pt x="160601" y="16007"/>
                    <a:pt x="160601" y="15930"/>
                  </a:cubicBezTo>
                  <a:cubicBezTo>
                    <a:pt x="160563" y="15853"/>
                    <a:pt x="160524" y="15777"/>
                    <a:pt x="160448" y="15739"/>
                  </a:cubicBezTo>
                  <a:cubicBezTo>
                    <a:pt x="160440" y="15716"/>
                    <a:pt x="160429" y="15701"/>
                    <a:pt x="160397" y="15701"/>
                  </a:cubicBezTo>
                  <a:cubicBezTo>
                    <a:pt x="160265" y="15701"/>
                    <a:pt x="159785" y="15966"/>
                    <a:pt x="157806" y="17078"/>
                  </a:cubicBezTo>
                  <a:cubicBezTo>
                    <a:pt x="156428" y="17921"/>
                    <a:pt x="155241" y="18572"/>
                    <a:pt x="155203" y="18572"/>
                  </a:cubicBezTo>
                  <a:cubicBezTo>
                    <a:pt x="155126" y="18572"/>
                    <a:pt x="153710" y="17768"/>
                    <a:pt x="151987" y="16734"/>
                  </a:cubicBezTo>
                  <a:lnTo>
                    <a:pt x="148848" y="14935"/>
                  </a:lnTo>
                  <a:close/>
                  <a:moveTo>
                    <a:pt x="164325" y="37570"/>
                  </a:moveTo>
                  <a:cubicBezTo>
                    <a:pt x="164526" y="37570"/>
                    <a:pt x="164732" y="37616"/>
                    <a:pt x="164927" y="37713"/>
                  </a:cubicBezTo>
                  <a:cubicBezTo>
                    <a:pt x="165501" y="38096"/>
                    <a:pt x="165807" y="38785"/>
                    <a:pt x="165731" y="39513"/>
                  </a:cubicBezTo>
                  <a:cubicBezTo>
                    <a:pt x="165693" y="39972"/>
                    <a:pt x="165501" y="40432"/>
                    <a:pt x="165118" y="40738"/>
                  </a:cubicBezTo>
                  <a:cubicBezTo>
                    <a:pt x="164889" y="40891"/>
                    <a:pt x="164621" y="41006"/>
                    <a:pt x="164353" y="41006"/>
                  </a:cubicBezTo>
                  <a:cubicBezTo>
                    <a:pt x="164319" y="41008"/>
                    <a:pt x="164285" y="41009"/>
                    <a:pt x="164252" y="41009"/>
                  </a:cubicBezTo>
                  <a:cubicBezTo>
                    <a:pt x="163203" y="41009"/>
                    <a:pt x="162605" y="39854"/>
                    <a:pt x="163013" y="38556"/>
                  </a:cubicBezTo>
                  <a:cubicBezTo>
                    <a:pt x="163184" y="37957"/>
                    <a:pt x="163737" y="37570"/>
                    <a:pt x="164325" y="37570"/>
                  </a:cubicBezTo>
                  <a:close/>
                  <a:moveTo>
                    <a:pt x="172979" y="37587"/>
                  </a:moveTo>
                  <a:cubicBezTo>
                    <a:pt x="173167" y="37587"/>
                    <a:pt x="173359" y="37627"/>
                    <a:pt x="173541" y="37713"/>
                  </a:cubicBezTo>
                  <a:cubicBezTo>
                    <a:pt x="174115" y="37981"/>
                    <a:pt x="174421" y="38670"/>
                    <a:pt x="174383" y="39513"/>
                  </a:cubicBezTo>
                  <a:cubicBezTo>
                    <a:pt x="174345" y="39972"/>
                    <a:pt x="174153" y="40432"/>
                    <a:pt x="173809" y="40738"/>
                  </a:cubicBezTo>
                  <a:cubicBezTo>
                    <a:pt x="173617" y="40891"/>
                    <a:pt x="173349" y="41006"/>
                    <a:pt x="173081" y="41006"/>
                  </a:cubicBezTo>
                  <a:cubicBezTo>
                    <a:pt x="173047" y="41008"/>
                    <a:pt x="173014" y="41009"/>
                    <a:pt x="172980" y="41009"/>
                  </a:cubicBezTo>
                  <a:cubicBezTo>
                    <a:pt x="171930" y="41009"/>
                    <a:pt x="171295" y="39854"/>
                    <a:pt x="171703" y="38556"/>
                  </a:cubicBezTo>
                  <a:cubicBezTo>
                    <a:pt x="171875" y="37953"/>
                    <a:pt x="172414" y="37587"/>
                    <a:pt x="172979" y="37587"/>
                  </a:cubicBezTo>
                  <a:close/>
                  <a:moveTo>
                    <a:pt x="167109" y="37139"/>
                  </a:moveTo>
                  <a:lnTo>
                    <a:pt x="167109" y="39283"/>
                  </a:lnTo>
                  <a:lnTo>
                    <a:pt x="167109" y="39321"/>
                  </a:lnTo>
                  <a:lnTo>
                    <a:pt x="167109" y="41503"/>
                  </a:lnTo>
                  <a:lnTo>
                    <a:pt x="167645" y="41503"/>
                  </a:lnTo>
                  <a:lnTo>
                    <a:pt x="167645" y="39819"/>
                  </a:lnTo>
                  <a:lnTo>
                    <a:pt x="168564" y="39742"/>
                  </a:lnTo>
                  <a:cubicBezTo>
                    <a:pt x="169559" y="39704"/>
                    <a:pt x="169865" y="39628"/>
                    <a:pt x="170057" y="39245"/>
                  </a:cubicBezTo>
                  <a:cubicBezTo>
                    <a:pt x="170555" y="38441"/>
                    <a:pt x="170210" y="37407"/>
                    <a:pt x="169444" y="37216"/>
                  </a:cubicBezTo>
                  <a:cubicBezTo>
                    <a:pt x="168985" y="37139"/>
                    <a:pt x="168526" y="37139"/>
                    <a:pt x="168066" y="37139"/>
                  </a:cubicBezTo>
                  <a:close/>
                  <a:moveTo>
                    <a:pt x="164283" y="37027"/>
                  </a:moveTo>
                  <a:cubicBezTo>
                    <a:pt x="163591" y="37027"/>
                    <a:pt x="162897" y="37370"/>
                    <a:pt x="162515" y="38134"/>
                  </a:cubicBezTo>
                  <a:cubicBezTo>
                    <a:pt x="162362" y="38479"/>
                    <a:pt x="162285" y="38900"/>
                    <a:pt x="162285" y="39283"/>
                  </a:cubicBezTo>
                  <a:cubicBezTo>
                    <a:pt x="162285" y="39666"/>
                    <a:pt x="162362" y="40087"/>
                    <a:pt x="162515" y="40432"/>
                  </a:cubicBezTo>
                  <a:cubicBezTo>
                    <a:pt x="162745" y="40929"/>
                    <a:pt x="163166" y="41274"/>
                    <a:pt x="163664" y="41427"/>
                  </a:cubicBezTo>
                  <a:lnTo>
                    <a:pt x="163664" y="41465"/>
                  </a:lnTo>
                  <a:cubicBezTo>
                    <a:pt x="163932" y="41503"/>
                    <a:pt x="164161" y="41542"/>
                    <a:pt x="164391" y="41542"/>
                  </a:cubicBezTo>
                  <a:cubicBezTo>
                    <a:pt x="165693" y="41465"/>
                    <a:pt x="166382" y="40508"/>
                    <a:pt x="166343" y="39092"/>
                  </a:cubicBezTo>
                  <a:cubicBezTo>
                    <a:pt x="166366" y="37804"/>
                    <a:pt x="165326" y="37027"/>
                    <a:pt x="164283" y="37027"/>
                  </a:cubicBezTo>
                  <a:close/>
                  <a:moveTo>
                    <a:pt x="172938" y="37055"/>
                  </a:moveTo>
                  <a:cubicBezTo>
                    <a:pt x="172263" y="37055"/>
                    <a:pt x="171586" y="37389"/>
                    <a:pt x="171205" y="38134"/>
                  </a:cubicBezTo>
                  <a:cubicBezTo>
                    <a:pt x="171014" y="38479"/>
                    <a:pt x="170976" y="38900"/>
                    <a:pt x="170976" y="39283"/>
                  </a:cubicBezTo>
                  <a:cubicBezTo>
                    <a:pt x="170976" y="39666"/>
                    <a:pt x="171014" y="40087"/>
                    <a:pt x="171205" y="40432"/>
                  </a:cubicBezTo>
                  <a:cubicBezTo>
                    <a:pt x="171435" y="40929"/>
                    <a:pt x="171856" y="41274"/>
                    <a:pt x="172354" y="41427"/>
                  </a:cubicBezTo>
                  <a:cubicBezTo>
                    <a:pt x="172622" y="41503"/>
                    <a:pt x="172890" y="41542"/>
                    <a:pt x="173120" y="41542"/>
                  </a:cubicBezTo>
                  <a:cubicBezTo>
                    <a:pt x="174306" y="41465"/>
                    <a:pt x="175072" y="40508"/>
                    <a:pt x="174957" y="39092"/>
                  </a:cubicBezTo>
                  <a:cubicBezTo>
                    <a:pt x="174980" y="37823"/>
                    <a:pt x="173961" y="37055"/>
                    <a:pt x="172938" y="37055"/>
                  </a:cubicBezTo>
                  <a:close/>
                  <a:moveTo>
                    <a:pt x="176527" y="39633"/>
                  </a:moveTo>
                  <a:cubicBezTo>
                    <a:pt x="176296" y="39633"/>
                    <a:pt x="176067" y="39721"/>
                    <a:pt x="175914" y="39896"/>
                  </a:cubicBezTo>
                  <a:cubicBezTo>
                    <a:pt x="175531" y="40202"/>
                    <a:pt x="175493" y="40432"/>
                    <a:pt x="175761" y="40470"/>
                  </a:cubicBezTo>
                  <a:cubicBezTo>
                    <a:pt x="175820" y="40499"/>
                    <a:pt x="175861" y="40512"/>
                    <a:pt x="175891" y="40512"/>
                  </a:cubicBezTo>
                  <a:cubicBezTo>
                    <a:pt x="175938" y="40512"/>
                    <a:pt x="175953" y="40479"/>
                    <a:pt x="175953" y="40432"/>
                  </a:cubicBezTo>
                  <a:cubicBezTo>
                    <a:pt x="176029" y="40153"/>
                    <a:pt x="176272" y="39992"/>
                    <a:pt x="176516" y="39992"/>
                  </a:cubicBezTo>
                  <a:cubicBezTo>
                    <a:pt x="176642" y="39992"/>
                    <a:pt x="176768" y="40034"/>
                    <a:pt x="176871" y="40125"/>
                  </a:cubicBezTo>
                  <a:cubicBezTo>
                    <a:pt x="177178" y="40432"/>
                    <a:pt x="177101" y="40699"/>
                    <a:pt x="176603" y="40853"/>
                  </a:cubicBezTo>
                  <a:cubicBezTo>
                    <a:pt x="176412" y="40929"/>
                    <a:pt x="176259" y="40967"/>
                    <a:pt x="176259" y="41121"/>
                  </a:cubicBezTo>
                  <a:cubicBezTo>
                    <a:pt x="176259" y="41223"/>
                    <a:pt x="176259" y="41257"/>
                    <a:pt x="176304" y="41257"/>
                  </a:cubicBezTo>
                  <a:cubicBezTo>
                    <a:pt x="176327" y="41257"/>
                    <a:pt x="176361" y="41248"/>
                    <a:pt x="176412" y="41235"/>
                  </a:cubicBezTo>
                  <a:cubicBezTo>
                    <a:pt x="176447" y="41230"/>
                    <a:pt x="176482" y="41228"/>
                    <a:pt x="176518" y="41228"/>
                  </a:cubicBezTo>
                  <a:cubicBezTo>
                    <a:pt x="176749" y="41228"/>
                    <a:pt x="176973" y="41332"/>
                    <a:pt x="177139" y="41465"/>
                  </a:cubicBezTo>
                  <a:cubicBezTo>
                    <a:pt x="177331" y="41886"/>
                    <a:pt x="177063" y="42346"/>
                    <a:pt x="176603" y="42384"/>
                  </a:cubicBezTo>
                  <a:cubicBezTo>
                    <a:pt x="176576" y="42388"/>
                    <a:pt x="176549" y="42390"/>
                    <a:pt x="176522" y="42390"/>
                  </a:cubicBezTo>
                  <a:cubicBezTo>
                    <a:pt x="176282" y="42390"/>
                    <a:pt x="176056" y="42242"/>
                    <a:pt x="175953" y="42001"/>
                  </a:cubicBezTo>
                  <a:cubicBezTo>
                    <a:pt x="175953" y="41854"/>
                    <a:pt x="175905" y="41785"/>
                    <a:pt x="175821" y="41785"/>
                  </a:cubicBezTo>
                  <a:cubicBezTo>
                    <a:pt x="175774" y="41785"/>
                    <a:pt x="175715" y="41807"/>
                    <a:pt x="175646" y="41848"/>
                  </a:cubicBezTo>
                  <a:cubicBezTo>
                    <a:pt x="175531" y="41925"/>
                    <a:pt x="175531" y="42039"/>
                    <a:pt x="175646" y="42193"/>
                  </a:cubicBezTo>
                  <a:cubicBezTo>
                    <a:pt x="175761" y="42346"/>
                    <a:pt x="175914" y="42537"/>
                    <a:pt x="175953" y="42614"/>
                  </a:cubicBezTo>
                  <a:cubicBezTo>
                    <a:pt x="176143" y="42719"/>
                    <a:pt x="176336" y="42765"/>
                    <a:pt x="176519" y="42765"/>
                  </a:cubicBezTo>
                  <a:cubicBezTo>
                    <a:pt x="177331" y="42765"/>
                    <a:pt x="177956" y="41860"/>
                    <a:pt x="177331" y="41235"/>
                  </a:cubicBezTo>
                  <a:cubicBezTo>
                    <a:pt x="177063" y="41006"/>
                    <a:pt x="177063" y="41006"/>
                    <a:pt x="177178" y="40853"/>
                  </a:cubicBezTo>
                  <a:cubicBezTo>
                    <a:pt x="177561" y="40546"/>
                    <a:pt x="177446" y="39972"/>
                    <a:pt x="177025" y="39781"/>
                  </a:cubicBezTo>
                  <a:cubicBezTo>
                    <a:pt x="176877" y="39682"/>
                    <a:pt x="176701" y="39633"/>
                    <a:pt x="176527" y="39633"/>
                  </a:cubicBezTo>
                  <a:close/>
                  <a:moveTo>
                    <a:pt x="50267" y="42537"/>
                  </a:moveTo>
                  <a:cubicBezTo>
                    <a:pt x="49310" y="42537"/>
                    <a:pt x="49118" y="42537"/>
                    <a:pt x="49118" y="42652"/>
                  </a:cubicBezTo>
                  <a:cubicBezTo>
                    <a:pt x="49118" y="42729"/>
                    <a:pt x="49310" y="42767"/>
                    <a:pt x="50267" y="42767"/>
                  </a:cubicBezTo>
                  <a:cubicBezTo>
                    <a:pt x="51224" y="42767"/>
                    <a:pt x="51377" y="42767"/>
                    <a:pt x="51377" y="42652"/>
                  </a:cubicBezTo>
                  <a:cubicBezTo>
                    <a:pt x="51377" y="42537"/>
                    <a:pt x="51224" y="42537"/>
                    <a:pt x="50267" y="42537"/>
                  </a:cubicBezTo>
                  <a:close/>
                  <a:moveTo>
                    <a:pt x="47783" y="40607"/>
                  </a:moveTo>
                  <a:cubicBezTo>
                    <a:pt x="47496" y="40607"/>
                    <a:pt x="47199" y="40717"/>
                    <a:pt x="46975" y="40967"/>
                  </a:cubicBezTo>
                  <a:cubicBezTo>
                    <a:pt x="46745" y="41197"/>
                    <a:pt x="46707" y="41465"/>
                    <a:pt x="46783" y="41503"/>
                  </a:cubicBezTo>
                  <a:cubicBezTo>
                    <a:pt x="46886" y="41538"/>
                    <a:pt x="46959" y="41557"/>
                    <a:pt x="47007" y="41557"/>
                  </a:cubicBezTo>
                  <a:cubicBezTo>
                    <a:pt x="47066" y="41557"/>
                    <a:pt x="47089" y="41528"/>
                    <a:pt x="47089" y="41465"/>
                  </a:cubicBezTo>
                  <a:cubicBezTo>
                    <a:pt x="47128" y="41350"/>
                    <a:pt x="47204" y="41235"/>
                    <a:pt x="47319" y="41159"/>
                  </a:cubicBezTo>
                  <a:cubicBezTo>
                    <a:pt x="47452" y="41026"/>
                    <a:pt x="47612" y="40967"/>
                    <a:pt x="47768" y="40967"/>
                  </a:cubicBezTo>
                  <a:cubicBezTo>
                    <a:pt x="48062" y="40967"/>
                    <a:pt x="48341" y="41178"/>
                    <a:pt x="48391" y="41503"/>
                  </a:cubicBezTo>
                  <a:cubicBezTo>
                    <a:pt x="48391" y="41733"/>
                    <a:pt x="48276" y="41848"/>
                    <a:pt x="47625" y="42499"/>
                  </a:cubicBezTo>
                  <a:cubicBezTo>
                    <a:pt x="46860" y="43188"/>
                    <a:pt x="46707" y="43456"/>
                    <a:pt x="46707" y="43647"/>
                  </a:cubicBezTo>
                  <a:lnTo>
                    <a:pt x="46707" y="43686"/>
                  </a:lnTo>
                  <a:cubicBezTo>
                    <a:pt x="46959" y="43742"/>
                    <a:pt x="47211" y="43777"/>
                    <a:pt x="47463" y="43777"/>
                  </a:cubicBezTo>
                  <a:cubicBezTo>
                    <a:pt x="47556" y="43777"/>
                    <a:pt x="47648" y="43772"/>
                    <a:pt x="47740" y="43762"/>
                  </a:cubicBezTo>
                  <a:lnTo>
                    <a:pt x="48774" y="43762"/>
                  </a:lnTo>
                  <a:lnTo>
                    <a:pt x="48774" y="43571"/>
                  </a:lnTo>
                  <a:cubicBezTo>
                    <a:pt x="48774" y="43379"/>
                    <a:pt x="48774" y="43379"/>
                    <a:pt x="48008" y="43379"/>
                  </a:cubicBezTo>
                  <a:cubicBezTo>
                    <a:pt x="47625" y="43379"/>
                    <a:pt x="47281" y="43379"/>
                    <a:pt x="47281" y="43303"/>
                  </a:cubicBezTo>
                  <a:cubicBezTo>
                    <a:pt x="47434" y="43111"/>
                    <a:pt x="47625" y="42958"/>
                    <a:pt x="47817" y="42843"/>
                  </a:cubicBezTo>
                  <a:cubicBezTo>
                    <a:pt x="48468" y="42307"/>
                    <a:pt x="48659" y="42001"/>
                    <a:pt x="48736" y="41580"/>
                  </a:cubicBezTo>
                  <a:cubicBezTo>
                    <a:pt x="48836" y="41003"/>
                    <a:pt x="48328" y="40607"/>
                    <a:pt x="47783" y="40607"/>
                  </a:cubicBezTo>
                  <a:close/>
                  <a:moveTo>
                    <a:pt x="37251" y="42307"/>
                  </a:moveTo>
                  <a:cubicBezTo>
                    <a:pt x="37978" y="42307"/>
                    <a:pt x="38093" y="42346"/>
                    <a:pt x="38208" y="42461"/>
                  </a:cubicBezTo>
                  <a:cubicBezTo>
                    <a:pt x="38629" y="42843"/>
                    <a:pt x="38552" y="43494"/>
                    <a:pt x="38093" y="43800"/>
                  </a:cubicBezTo>
                  <a:cubicBezTo>
                    <a:pt x="37787" y="43839"/>
                    <a:pt x="37442" y="43877"/>
                    <a:pt x="37136" y="43915"/>
                  </a:cubicBezTo>
                  <a:lnTo>
                    <a:pt x="36447" y="43915"/>
                  </a:lnTo>
                  <a:lnTo>
                    <a:pt x="36447" y="42307"/>
                  </a:lnTo>
                  <a:close/>
                  <a:moveTo>
                    <a:pt x="32991" y="42257"/>
                  </a:moveTo>
                  <a:cubicBezTo>
                    <a:pt x="33185" y="42257"/>
                    <a:pt x="33384" y="42298"/>
                    <a:pt x="33575" y="42384"/>
                  </a:cubicBezTo>
                  <a:cubicBezTo>
                    <a:pt x="34150" y="42652"/>
                    <a:pt x="34456" y="43303"/>
                    <a:pt x="34379" y="44183"/>
                  </a:cubicBezTo>
                  <a:cubicBezTo>
                    <a:pt x="34379" y="44643"/>
                    <a:pt x="34188" y="45102"/>
                    <a:pt x="33843" y="45408"/>
                  </a:cubicBezTo>
                  <a:lnTo>
                    <a:pt x="33805" y="45408"/>
                  </a:lnTo>
                  <a:cubicBezTo>
                    <a:pt x="33614" y="45523"/>
                    <a:pt x="33384" y="45600"/>
                    <a:pt x="33154" y="45638"/>
                  </a:cubicBezTo>
                  <a:cubicBezTo>
                    <a:pt x="33115" y="45641"/>
                    <a:pt x="33077" y="45642"/>
                    <a:pt x="33040" y="45642"/>
                  </a:cubicBezTo>
                  <a:cubicBezTo>
                    <a:pt x="31926" y="45642"/>
                    <a:pt x="31329" y="44559"/>
                    <a:pt x="31699" y="43226"/>
                  </a:cubicBezTo>
                  <a:cubicBezTo>
                    <a:pt x="31872" y="42623"/>
                    <a:pt x="32410" y="42257"/>
                    <a:pt x="32991" y="42257"/>
                  </a:cubicBezTo>
                  <a:close/>
                  <a:moveTo>
                    <a:pt x="41681" y="42257"/>
                  </a:moveTo>
                  <a:cubicBezTo>
                    <a:pt x="41876" y="42257"/>
                    <a:pt x="42074" y="42298"/>
                    <a:pt x="42266" y="42384"/>
                  </a:cubicBezTo>
                  <a:cubicBezTo>
                    <a:pt x="42878" y="42652"/>
                    <a:pt x="43185" y="43303"/>
                    <a:pt x="43108" y="44183"/>
                  </a:cubicBezTo>
                  <a:cubicBezTo>
                    <a:pt x="43108" y="44643"/>
                    <a:pt x="42878" y="45102"/>
                    <a:pt x="42534" y="45408"/>
                  </a:cubicBezTo>
                  <a:cubicBezTo>
                    <a:pt x="42304" y="45523"/>
                    <a:pt x="42074" y="45600"/>
                    <a:pt x="41845" y="45638"/>
                  </a:cubicBezTo>
                  <a:cubicBezTo>
                    <a:pt x="41806" y="45641"/>
                    <a:pt x="41768" y="45642"/>
                    <a:pt x="41730" y="45642"/>
                  </a:cubicBezTo>
                  <a:cubicBezTo>
                    <a:pt x="40614" y="45642"/>
                    <a:pt x="39981" y="44559"/>
                    <a:pt x="40352" y="43226"/>
                  </a:cubicBezTo>
                  <a:cubicBezTo>
                    <a:pt x="40553" y="42623"/>
                    <a:pt x="41098" y="42257"/>
                    <a:pt x="41681" y="42257"/>
                  </a:cubicBezTo>
                  <a:close/>
                  <a:moveTo>
                    <a:pt x="35834" y="41810"/>
                  </a:moveTo>
                  <a:lnTo>
                    <a:pt x="35834" y="43992"/>
                  </a:lnTo>
                  <a:lnTo>
                    <a:pt x="35834" y="46174"/>
                  </a:lnTo>
                  <a:lnTo>
                    <a:pt x="36485" y="46174"/>
                  </a:lnTo>
                  <a:lnTo>
                    <a:pt x="36485" y="44451"/>
                  </a:lnTo>
                  <a:lnTo>
                    <a:pt x="37365" y="44413"/>
                  </a:lnTo>
                  <a:cubicBezTo>
                    <a:pt x="38361" y="44336"/>
                    <a:pt x="38629" y="44260"/>
                    <a:pt x="38858" y="43877"/>
                  </a:cubicBezTo>
                  <a:cubicBezTo>
                    <a:pt x="39394" y="43150"/>
                    <a:pt x="39050" y="42154"/>
                    <a:pt x="38208" y="41886"/>
                  </a:cubicBezTo>
                  <a:cubicBezTo>
                    <a:pt x="37787" y="41810"/>
                    <a:pt x="37365" y="41810"/>
                    <a:pt x="36906" y="41810"/>
                  </a:cubicBezTo>
                  <a:close/>
                  <a:moveTo>
                    <a:pt x="32974" y="41690"/>
                  </a:moveTo>
                  <a:cubicBezTo>
                    <a:pt x="32241" y="41690"/>
                    <a:pt x="31553" y="42102"/>
                    <a:pt x="31202" y="42805"/>
                  </a:cubicBezTo>
                  <a:cubicBezTo>
                    <a:pt x="31010" y="43150"/>
                    <a:pt x="30934" y="43571"/>
                    <a:pt x="31010" y="43954"/>
                  </a:cubicBezTo>
                  <a:cubicBezTo>
                    <a:pt x="30934" y="44336"/>
                    <a:pt x="31010" y="44758"/>
                    <a:pt x="31202" y="45064"/>
                  </a:cubicBezTo>
                  <a:cubicBezTo>
                    <a:pt x="31470" y="45562"/>
                    <a:pt x="31891" y="45944"/>
                    <a:pt x="32388" y="46097"/>
                  </a:cubicBezTo>
                  <a:cubicBezTo>
                    <a:pt x="32557" y="46154"/>
                    <a:pt x="32745" y="46189"/>
                    <a:pt x="32924" y="46189"/>
                  </a:cubicBezTo>
                  <a:cubicBezTo>
                    <a:pt x="32990" y="46189"/>
                    <a:pt x="33054" y="46184"/>
                    <a:pt x="33116" y="46174"/>
                  </a:cubicBezTo>
                  <a:cubicBezTo>
                    <a:pt x="34341" y="46097"/>
                    <a:pt x="35107" y="45140"/>
                    <a:pt x="35030" y="43724"/>
                  </a:cubicBezTo>
                  <a:cubicBezTo>
                    <a:pt x="34915" y="42729"/>
                    <a:pt x="34456" y="42039"/>
                    <a:pt x="33652" y="41810"/>
                  </a:cubicBezTo>
                  <a:cubicBezTo>
                    <a:pt x="33427" y="41729"/>
                    <a:pt x="33199" y="41690"/>
                    <a:pt x="32974" y="41690"/>
                  </a:cubicBezTo>
                  <a:close/>
                  <a:moveTo>
                    <a:pt x="41666" y="41706"/>
                  </a:moveTo>
                  <a:cubicBezTo>
                    <a:pt x="40889" y="41706"/>
                    <a:pt x="40235" y="42096"/>
                    <a:pt x="39969" y="42805"/>
                  </a:cubicBezTo>
                  <a:cubicBezTo>
                    <a:pt x="39701" y="43188"/>
                    <a:pt x="39701" y="43303"/>
                    <a:pt x="39701" y="43954"/>
                  </a:cubicBezTo>
                  <a:cubicBezTo>
                    <a:pt x="39701" y="44604"/>
                    <a:pt x="39701" y="44719"/>
                    <a:pt x="39969" y="45064"/>
                  </a:cubicBezTo>
                  <a:cubicBezTo>
                    <a:pt x="40160" y="45562"/>
                    <a:pt x="40581" y="45944"/>
                    <a:pt x="41079" y="46097"/>
                  </a:cubicBezTo>
                  <a:lnTo>
                    <a:pt x="41041" y="46097"/>
                  </a:lnTo>
                  <a:cubicBezTo>
                    <a:pt x="41237" y="46154"/>
                    <a:pt x="41433" y="46189"/>
                    <a:pt x="41629" y="46189"/>
                  </a:cubicBezTo>
                  <a:cubicBezTo>
                    <a:pt x="41701" y="46189"/>
                    <a:pt x="41773" y="46184"/>
                    <a:pt x="41845" y="46174"/>
                  </a:cubicBezTo>
                  <a:cubicBezTo>
                    <a:pt x="43070" y="46097"/>
                    <a:pt x="43835" y="45140"/>
                    <a:pt x="43720" y="43724"/>
                  </a:cubicBezTo>
                  <a:cubicBezTo>
                    <a:pt x="43720" y="42843"/>
                    <a:pt x="43185" y="42078"/>
                    <a:pt x="42381" y="41810"/>
                  </a:cubicBezTo>
                  <a:cubicBezTo>
                    <a:pt x="42136" y="41740"/>
                    <a:pt x="41896" y="41706"/>
                    <a:pt x="41666" y="41706"/>
                  </a:cubicBezTo>
                  <a:close/>
                  <a:moveTo>
                    <a:pt x="45218" y="44304"/>
                  </a:moveTo>
                  <a:cubicBezTo>
                    <a:pt x="44975" y="44304"/>
                    <a:pt x="44738" y="44391"/>
                    <a:pt x="44563" y="44566"/>
                  </a:cubicBezTo>
                  <a:cubicBezTo>
                    <a:pt x="44256" y="44834"/>
                    <a:pt x="44218" y="45064"/>
                    <a:pt x="44448" y="45140"/>
                  </a:cubicBezTo>
                  <a:cubicBezTo>
                    <a:pt x="44486" y="45140"/>
                    <a:pt x="44563" y="45140"/>
                    <a:pt x="44601" y="45064"/>
                  </a:cubicBezTo>
                  <a:cubicBezTo>
                    <a:pt x="44705" y="44804"/>
                    <a:pt x="44968" y="44650"/>
                    <a:pt x="45234" y="44650"/>
                  </a:cubicBezTo>
                  <a:cubicBezTo>
                    <a:pt x="45360" y="44650"/>
                    <a:pt x="45486" y="44684"/>
                    <a:pt x="45596" y="44758"/>
                  </a:cubicBezTo>
                  <a:cubicBezTo>
                    <a:pt x="45903" y="45064"/>
                    <a:pt x="45788" y="45332"/>
                    <a:pt x="45328" y="45485"/>
                  </a:cubicBezTo>
                  <a:cubicBezTo>
                    <a:pt x="45175" y="45523"/>
                    <a:pt x="45060" y="45638"/>
                    <a:pt x="45022" y="45753"/>
                  </a:cubicBezTo>
                  <a:cubicBezTo>
                    <a:pt x="44967" y="45836"/>
                    <a:pt x="44991" y="45899"/>
                    <a:pt x="45052" y="45899"/>
                  </a:cubicBezTo>
                  <a:cubicBezTo>
                    <a:pt x="45076" y="45899"/>
                    <a:pt x="45105" y="45889"/>
                    <a:pt x="45137" y="45868"/>
                  </a:cubicBezTo>
                  <a:cubicBezTo>
                    <a:pt x="45172" y="45863"/>
                    <a:pt x="45207" y="45860"/>
                    <a:pt x="45241" y="45860"/>
                  </a:cubicBezTo>
                  <a:cubicBezTo>
                    <a:pt x="45465" y="45860"/>
                    <a:pt x="45660" y="45964"/>
                    <a:pt x="45826" y="46097"/>
                  </a:cubicBezTo>
                  <a:cubicBezTo>
                    <a:pt x="46056" y="46519"/>
                    <a:pt x="45750" y="47016"/>
                    <a:pt x="45252" y="47016"/>
                  </a:cubicBezTo>
                  <a:cubicBezTo>
                    <a:pt x="45228" y="47020"/>
                    <a:pt x="45204" y="47022"/>
                    <a:pt x="45181" y="47022"/>
                  </a:cubicBezTo>
                  <a:cubicBezTo>
                    <a:pt x="44976" y="47022"/>
                    <a:pt x="44781" y="46878"/>
                    <a:pt x="44678" y="46672"/>
                  </a:cubicBezTo>
                  <a:cubicBezTo>
                    <a:pt x="44607" y="46507"/>
                    <a:pt x="44565" y="46429"/>
                    <a:pt x="44508" y="46429"/>
                  </a:cubicBezTo>
                  <a:cubicBezTo>
                    <a:pt x="44472" y="46429"/>
                    <a:pt x="44430" y="46460"/>
                    <a:pt x="44371" y="46519"/>
                  </a:cubicBezTo>
                  <a:cubicBezTo>
                    <a:pt x="44256" y="46557"/>
                    <a:pt x="44256" y="46595"/>
                    <a:pt x="44371" y="46825"/>
                  </a:cubicBezTo>
                  <a:cubicBezTo>
                    <a:pt x="44448" y="47016"/>
                    <a:pt x="44563" y="47169"/>
                    <a:pt x="44754" y="47246"/>
                  </a:cubicBezTo>
                  <a:lnTo>
                    <a:pt x="44754" y="47284"/>
                  </a:lnTo>
                  <a:cubicBezTo>
                    <a:pt x="44919" y="47388"/>
                    <a:pt x="45091" y="47433"/>
                    <a:pt x="45257" y="47433"/>
                  </a:cubicBezTo>
                  <a:cubicBezTo>
                    <a:pt x="46013" y="47433"/>
                    <a:pt x="46652" y="46496"/>
                    <a:pt x="46056" y="45868"/>
                  </a:cubicBezTo>
                  <a:cubicBezTo>
                    <a:pt x="45788" y="45638"/>
                    <a:pt x="45788" y="45638"/>
                    <a:pt x="45941" y="45523"/>
                  </a:cubicBezTo>
                  <a:cubicBezTo>
                    <a:pt x="46247" y="45179"/>
                    <a:pt x="46132" y="44643"/>
                    <a:pt x="45750" y="44451"/>
                  </a:cubicBezTo>
                  <a:cubicBezTo>
                    <a:pt x="45585" y="44353"/>
                    <a:pt x="45400" y="44304"/>
                    <a:pt x="45218" y="44304"/>
                  </a:cubicBezTo>
                  <a:close/>
                  <a:moveTo>
                    <a:pt x="33012" y="52140"/>
                  </a:moveTo>
                  <a:cubicBezTo>
                    <a:pt x="33200" y="52140"/>
                    <a:pt x="33391" y="52178"/>
                    <a:pt x="33575" y="52261"/>
                  </a:cubicBezTo>
                  <a:cubicBezTo>
                    <a:pt x="34150" y="52567"/>
                    <a:pt x="34456" y="53218"/>
                    <a:pt x="34379" y="54099"/>
                  </a:cubicBezTo>
                  <a:cubicBezTo>
                    <a:pt x="34379" y="54558"/>
                    <a:pt x="34188" y="54979"/>
                    <a:pt x="33805" y="55286"/>
                  </a:cubicBezTo>
                  <a:lnTo>
                    <a:pt x="33805" y="55324"/>
                  </a:lnTo>
                  <a:cubicBezTo>
                    <a:pt x="33614" y="55477"/>
                    <a:pt x="33384" y="55554"/>
                    <a:pt x="33116" y="55554"/>
                  </a:cubicBezTo>
                  <a:cubicBezTo>
                    <a:pt x="33080" y="55556"/>
                    <a:pt x="33044" y="55557"/>
                    <a:pt x="33008" y="55557"/>
                  </a:cubicBezTo>
                  <a:cubicBezTo>
                    <a:pt x="31927" y="55557"/>
                    <a:pt x="31329" y="54438"/>
                    <a:pt x="31699" y="53103"/>
                  </a:cubicBezTo>
                  <a:cubicBezTo>
                    <a:pt x="31874" y="52522"/>
                    <a:pt x="32423" y="52140"/>
                    <a:pt x="33012" y="52140"/>
                  </a:cubicBezTo>
                  <a:close/>
                  <a:moveTo>
                    <a:pt x="32974" y="51606"/>
                  </a:moveTo>
                  <a:cubicBezTo>
                    <a:pt x="32241" y="51606"/>
                    <a:pt x="31553" y="52017"/>
                    <a:pt x="31202" y="52721"/>
                  </a:cubicBezTo>
                  <a:cubicBezTo>
                    <a:pt x="31010" y="53065"/>
                    <a:pt x="30934" y="53448"/>
                    <a:pt x="31010" y="53869"/>
                  </a:cubicBezTo>
                  <a:cubicBezTo>
                    <a:pt x="30934" y="54252"/>
                    <a:pt x="31010" y="54635"/>
                    <a:pt x="31202" y="54979"/>
                  </a:cubicBezTo>
                  <a:cubicBezTo>
                    <a:pt x="31470" y="55477"/>
                    <a:pt x="31891" y="55822"/>
                    <a:pt x="32388" y="56013"/>
                  </a:cubicBezTo>
                  <a:cubicBezTo>
                    <a:pt x="32618" y="56051"/>
                    <a:pt x="32886" y="56051"/>
                    <a:pt x="33116" y="56090"/>
                  </a:cubicBezTo>
                  <a:cubicBezTo>
                    <a:pt x="34341" y="56013"/>
                    <a:pt x="35107" y="55018"/>
                    <a:pt x="35030" y="53639"/>
                  </a:cubicBezTo>
                  <a:cubicBezTo>
                    <a:pt x="34915" y="52644"/>
                    <a:pt x="34456" y="51955"/>
                    <a:pt x="33652" y="51725"/>
                  </a:cubicBezTo>
                  <a:cubicBezTo>
                    <a:pt x="33427" y="51644"/>
                    <a:pt x="33199" y="51606"/>
                    <a:pt x="32974" y="51606"/>
                  </a:cubicBezTo>
                  <a:close/>
                  <a:moveTo>
                    <a:pt x="32975" y="62050"/>
                  </a:moveTo>
                  <a:cubicBezTo>
                    <a:pt x="33164" y="62050"/>
                    <a:pt x="33355" y="62090"/>
                    <a:pt x="33537" y="62177"/>
                  </a:cubicBezTo>
                  <a:cubicBezTo>
                    <a:pt x="34150" y="62445"/>
                    <a:pt x="34456" y="63134"/>
                    <a:pt x="34379" y="63976"/>
                  </a:cubicBezTo>
                  <a:cubicBezTo>
                    <a:pt x="34379" y="64435"/>
                    <a:pt x="34188" y="64895"/>
                    <a:pt x="33805" y="65201"/>
                  </a:cubicBezTo>
                  <a:cubicBezTo>
                    <a:pt x="33614" y="65354"/>
                    <a:pt x="33384" y="65431"/>
                    <a:pt x="33116" y="65469"/>
                  </a:cubicBezTo>
                  <a:cubicBezTo>
                    <a:pt x="33097" y="65470"/>
                    <a:pt x="33079" y="65470"/>
                    <a:pt x="33060" y="65470"/>
                  </a:cubicBezTo>
                  <a:cubicBezTo>
                    <a:pt x="31945" y="65470"/>
                    <a:pt x="31285" y="64337"/>
                    <a:pt x="31699" y="63019"/>
                  </a:cubicBezTo>
                  <a:cubicBezTo>
                    <a:pt x="31872" y="62416"/>
                    <a:pt x="32410" y="62050"/>
                    <a:pt x="32975" y="62050"/>
                  </a:cubicBezTo>
                  <a:close/>
                  <a:moveTo>
                    <a:pt x="6709" y="61130"/>
                  </a:moveTo>
                  <a:cubicBezTo>
                    <a:pt x="6153" y="61130"/>
                    <a:pt x="5622" y="61332"/>
                    <a:pt x="5207" y="61717"/>
                  </a:cubicBezTo>
                  <a:cubicBezTo>
                    <a:pt x="4824" y="62177"/>
                    <a:pt x="4671" y="62751"/>
                    <a:pt x="4709" y="63363"/>
                  </a:cubicBezTo>
                  <a:cubicBezTo>
                    <a:pt x="4671" y="63746"/>
                    <a:pt x="4748" y="64129"/>
                    <a:pt x="4862" y="64512"/>
                  </a:cubicBezTo>
                  <a:cubicBezTo>
                    <a:pt x="5054" y="64971"/>
                    <a:pt x="5398" y="65316"/>
                    <a:pt x="5858" y="65507"/>
                  </a:cubicBezTo>
                  <a:lnTo>
                    <a:pt x="5820" y="65584"/>
                  </a:lnTo>
                  <a:cubicBezTo>
                    <a:pt x="6041" y="65662"/>
                    <a:pt x="6271" y="65700"/>
                    <a:pt x="6499" y="65700"/>
                  </a:cubicBezTo>
                  <a:cubicBezTo>
                    <a:pt x="6943" y="65700"/>
                    <a:pt x="7380" y="65556"/>
                    <a:pt x="7734" y="65278"/>
                  </a:cubicBezTo>
                  <a:cubicBezTo>
                    <a:pt x="8040" y="65048"/>
                    <a:pt x="8461" y="64282"/>
                    <a:pt x="8346" y="64206"/>
                  </a:cubicBezTo>
                  <a:cubicBezTo>
                    <a:pt x="8346" y="64206"/>
                    <a:pt x="8270" y="64206"/>
                    <a:pt x="8040" y="64129"/>
                  </a:cubicBezTo>
                  <a:cubicBezTo>
                    <a:pt x="8002" y="64121"/>
                    <a:pt x="7971" y="64117"/>
                    <a:pt x="7945" y="64117"/>
                  </a:cubicBezTo>
                  <a:cubicBezTo>
                    <a:pt x="7841" y="64117"/>
                    <a:pt x="7810" y="64190"/>
                    <a:pt x="7657" y="64435"/>
                  </a:cubicBezTo>
                  <a:cubicBezTo>
                    <a:pt x="7466" y="64818"/>
                    <a:pt x="7121" y="65086"/>
                    <a:pt x="6700" y="65124"/>
                  </a:cubicBezTo>
                  <a:cubicBezTo>
                    <a:pt x="6664" y="65127"/>
                    <a:pt x="6629" y="65129"/>
                    <a:pt x="6593" y="65129"/>
                  </a:cubicBezTo>
                  <a:cubicBezTo>
                    <a:pt x="6132" y="65129"/>
                    <a:pt x="5688" y="64900"/>
                    <a:pt x="5475" y="64474"/>
                  </a:cubicBezTo>
                  <a:cubicBezTo>
                    <a:pt x="5322" y="64129"/>
                    <a:pt x="5245" y="63785"/>
                    <a:pt x="5284" y="63402"/>
                  </a:cubicBezTo>
                  <a:cubicBezTo>
                    <a:pt x="5245" y="63057"/>
                    <a:pt x="5284" y="62713"/>
                    <a:pt x="5475" y="62368"/>
                  </a:cubicBezTo>
                  <a:cubicBezTo>
                    <a:pt x="5710" y="61949"/>
                    <a:pt x="6142" y="61710"/>
                    <a:pt x="6588" y="61710"/>
                  </a:cubicBezTo>
                  <a:cubicBezTo>
                    <a:pt x="6794" y="61710"/>
                    <a:pt x="7004" y="61761"/>
                    <a:pt x="7198" y="61870"/>
                  </a:cubicBezTo>
                  <a:cubicBezTo>
                    <a:pt x="7427" y="62023"/>
                    <a:pt x="7619" y="62253"/>
                    <a:pt x="7734" y="62521"/>
                  </a:cubicBezTo>
                  <a:cubicBezTo>
                    <a:pt x="7734" y="62532"/>
                    <a:pt x="7747" y="62537"/>
                    <a:pt x="7769" y="62537"/>
                  </a:cubicBezTo>
                  <a:cubicBezTo>
                    <a:pt x="7823" y="62537"/>
                    <a:pt x="7932" y="62510"/>
                    <a:pt x="8040" y="62483"/>
                  </a:cubicBezTo>
                  <a:lnTo>
                    <a:pt x="8308" y="62406"/>
                  </a:lnTo>
                  <a:lnTo>
                    <a:pt x="8193" y="62138"/>
                  </a:lnTo>
                  <a:cubicBezTo>
                    <a:pt x="8002" y="61717"/>
                    <a:pt x="7657" y="61373"/>
                    <a:pt x="7198" y="61181"/>
                  </a:cubicBezTo>
                  <a:cubicBezTo>
                    <a:pt x="7034" y="61147"/>
                    <a:pt x="6870" y="61130"/>
                    <a:pt x="6709" y="61130"/>
                  </a:cubicBezTo>
                  <a:close/>
                  <a:moveTo>
                    <a:pt x="35796" y="61564"/>
                  </a:moveTo>
                  <a:lnTo>
                    <a:pt x="35796" y="63746"/>
                  </a:lnTo>
                  <a:lnTo>
                    <a:pt x="35796" y="65928"/>
                  </a:lnTo>
                  <a:lnTo>
                    <a:pt x="36447" y="65928"/>
                  </a:lnTo>
                  <a:lnTo>
                    <a:pt x="36447" y="63938"/>
                  </a:lnTo>
                  <a:lnTo>
                    <a:pt x="38705" y="63938"/>
                  </a:lnTo>
                  <a:lnTo>
                    <a:pt x="38705" y="65928"/>
                  </a:lnTo>
                  <a:lnTo>
                    <a:pt x="39318" y="65928"/>
                  </a:lnTo>
                  <a:lnTo>
                    <a:pt x="39318" y="61564"/>
                  </a:lnTo>
                  <a:lnTo>
                    <a:pt x="38705" y="61564"/>
                  </a:lnTo>
                  <a:lnTo>
                    <a:pt x="38705" y="63363"/>
                  </a:lnTo>
                  <a:lnTo>
                    <a:pt x="36447" y="63363"/>
                  </a:lnTo>
                  <a:lnTo>
                    <a:pt x="36447" y="61564"/>
                  </a:lnTo>
                  <a:close/>
                  <a:moveTo>
                    <a:pt x="32969" y="61483"/>
                  </a:moveTo>
                  <a:cubicBezTo>
                    <a:pt x="32228" y="61483"/>
                    <a:pt x="31524" y="61894"/>
                    <a:pt x="31202" y="62598"/>
                  </a:cubicBezTo>
                  <a:cubicBezTo>
                    <a:pt x="30934" y="63325"/>
                    <a:pt x="30934" y="64167"/>
                    <a:pt x="31202" y="64895"/>
                  </a:cubicBezTo>
                  <a:cubicBezTo>
                    <a:pt x="31470" y="65354"/>
                    <a:pt x="31891" y="65737"/>
                    <a:pt x="32388" y="65928"/>
                  </a:cubicBezTo>
                  <a:lnTo>
                    <a:pt x="32388" y="65890"/>
                  </a:lnTo>
                  <a:cubicBezTo>
                    <a:pt x="32523" y="65935"/>
                    <a:pt x="32658" y="65954"/>
                    <a:pt x="32800" y="65954"/>
                  </a:cubicBezTo>
                  <a:cubicBezTo>
                    <a:pt x="32900" y="65954"/>
                    <a:pt x="33005" y="65944"/>
                    <a:pt x="33116" y="65928"/>
                  </a:cubicBezTo>
                  <a:cubicBezTo>
                    <a:pt x="34341" y="65928"/>
                    <a:pt x="35107" y="64933"/>
                    <a:pt x="35030" y="63555"/>
                  </a:cubicBezTo>
                  <a:cubicBezTo>
                    <a:pt x="34877" y="62559"/>
                    <a:pt x="34456" y="61832"/>
                    <a:pt x="33652" y="61602"/>
                  </a:cubicBezTo>
                  <a:cubicBezTo>
                    <a:pt x="33427" y="61521"/>
                    <a:pt x="33196" y="61483"/>
                    <a:pt x="32969" y="61483"/>
                  </a:cubicBezTo>
                  <a:close/>
                  <a:moveTo>
                    <a:pt x="9766" y="63616"/>
                  </a:moveTo>
                  <a:cubicBezTo>
                    <a:pt x="9590" y="63616"/>
                    <a:pt x="9428" y="63643"/>
                    <a:pt x="9265" y="63670"/>
                  </a:cubicBezTo>
                  <a:cubicBezTo>
                    <a:pt x="9265" y="63708"/>
                    <a:pt x="9150" y="64052"/>
                    <a:pt x="9074" y="64435"/>
                  </a:cubicBezTo>
                  <a:cubicBezTo>
                    <a:pt x="8921" y="65010"/>
                    <a:pt x="8882" y="65163"/>
                    <a:pt x="8997" y="65239"/>
                  </a:cubicBezTo>
                  <a:cubicBezTo>
                    <a:pt x="9061" y="65271"/>
                    <a:pt x="9111" y="65290"/>
                    <a:pt x="9162" y="65290"/>
                  </a:cubicBezTo>
                  <a:cubicBezTo>
                    <a:pt x="9233" y="65290"/>
                    <a:pt x="9306" y="65252"/>
                    <a:pt x="9418" y="65163"/>
                  </a:cubicBezTo>
                  <a:cubicBezTo>
                    <a:pt x="9548" y="65065"/>
                    <a:pt x="9688" y="65023"/>
                    <a:pt x="9824" y="65023"/>
                  </a:cubicBezTo>
                  <a:cubicBezTo>
                    <a:pt x="10330" y="65023"/>
                    <a:pt x="10776" y="65607"/>
                    <a:pt x="10414" y="66120"/>
                  </a:cubicBezTo>
                  <a:cubicBezTo>
                    <a:pt x="10311" y="66326"/>
                    <a:pt x="10084" y="66470"/>
                    <a:pt x="9873" y="66470"/>
                  </a:cubicBezTo>
                  <a:cubicBezTo>
                    <a:pt x="9849" y="66470"/>
                    <a:pt x="9825" y="66468"/>
                    <a:pt x="9801" y="66464"/>
                  </a:cubicBezTo>
                  <a:cubicBezTo>
                    <a:pt x="9571" y="66464"/>
                    <a:pt x="9227" y="66158"/>
                    <a:pt x="9227" y="66005"/>
                  </a:cubicBezTo>
                  <a:cubicBezTo>
                    <a:pt x="9227" y="65967"/>
                    <a:pt x="9150" y="65928"/>
                    <a:pt x="8997" y="65928"/>
                  </a:cubicBezTo>
                  <a:cubicBezTo>
                    <a:pt x="8882" y="65928"/>
                    <a:pt x="8844" y="65967"/>
                    <a:pt x="8844" y="66005"/>
                  </a:cubicBezTo>
                  <a:cubicBezTo>
                    <a:pt x="8921" y="66273"/>
                    <a:pt x="9074" y="66541"/>
                    <a:pt x="9303" y="66694"/>
                  </a:cubicBezTo>
                  <a:lnTo>
                    <a:pt x="9303" y="66656"/>
                  </a:lnTo>
                  <a:cubicBezTo>
                    <a:pt x="9465" y="66748"/>
                    <a:pt x="9641" y="66792"/>
                    <a:pt x="9814" y="66792"/>
                  </a:cubicBezTo>
                  <a:cubicBezTo>
                    <a:pt x="10214" y="66792"/>
                    <a:pt x="10598" y="66559"/>
                    <a:pt x="10758" y="66158"/>
                  </a:cubicBezTo>
                  <a:cubicBezTo>
                    <a:pt x="11134" y="65500"/>
                    <a:pt x="10535" y="64688"/>
                    <a:pt x="9928" y="64688"/>
                  </a:cubicBezTo>
                  <a:cubicBezTo>
                    <a:pt x="9793" y="64688"/>
                    <a:pt x="9658" y="64728"/>
                    <a:pt x="9533" y="64818"/>
                  </a:cubicBezTo>
                  <a:cubicBezTo>
                    <a:pt x="9473" y="64864"/>
                    <a:pt x="9436" y="64891"/>
                    <a:pt x="9416" y="64891"/>
                  </a:cubicBezTo>
                  <a:cubicBezTo>
                    <a:pt x="9386" y="64891"/>
                    <a:pt x="9395" y="64827"/>
                    <a:pt x="9418" y="64665"/>
                  </a:cubicBezTo>
                  <a:cubicBezTo>
                    <a:pt x="9418" y="64512"/>
                    <a:pt x="9457" y="64359"/>
                    <a:pt x="9495" y="64206"/>
                  </a:cubicBezTo>
                  <a:cubicBezTo>
                    <a:pt x="9533" y="63976"/>
                    <a:pt x="9495" y="63976"/>
                    <a:pt x="10107" y="63976"/>
                  </a:cubicBezTo>
                  <a:cubicBezTo>
                    <a:pt x="10720" y="63976"/>
                    <a:pt x="10720" y="63976"/>
                    <a:pt x="10720" y="63823"/>
                  </a:cubicBezTo>
                  <a:cubicBezTo>
                    <a:pt x="10720" y="63631"/>
                    <a:pt x="10720" y="63631"/>
                    <a:pt x="9992" y="63631"/>
                  </a:cubicBezTo>
                  <a:cubicBezTo>
                    <a:pt x="9914" y="63620"/>
                    <a:pt x="9839" y="63616"/>
                    <a:pt x="9766" y="63616"/>
                  </a:cubicBezTo>
                  <a:close/>
                  <a:moveTo>
                    <a:pt x="14893" y="57697"/>
                  </a:moveTo>
                  <a:lnTo>
                    <a:pt x="14893" y="63670"/>
                  </a:lnTo>
                  <a:lnTo>
                    <a:pt x="14893" y="69680"/>
                  </a:lnTo>
                  <a:lnTo>
                    <a:pt x="422" y="69680"/>
                  </a:lnTo>
                  <a:lnTo>
                    <a:pt x="422" y="57697"/>
                  </a:lnTo>
                  <a:close/>
                  <a:moveTo>
                    <a:pt x="7657" y="57200"/>
                  </a:moveTo>
                  <a:cubicBezTo>
                    <a:pt x="1953" y="57200"/>
                    <a:pt x="115" y="57276"/>
                    <a:pt x="77" y="57315"/>
                  </a:cubicBezTo>
                  <a:cubicBezTo>
                    <a:pt x="39" y="57353"/>
                    <a:pt x="0" y="58884"/>
                    <a:pt x="0" y="63631"/>
                  </a:cubicBezTo>
                  <a:cubicBezTo>
                    <a:pt x="0" y="69297"/>
                    <a:pt x="0" y="69833"/>
                    <a:pt x="115" y="69986"/>
                  </a:cubicBezTo>
                  <a:cubicBezTo>
                    <a:pt x="192" y="70101"/>
                    <a:pt x="575" y="70140"/>
                    <a:pt x="7657" y="70140"/>
                  </a:cubicBezTo>
                  <a:cubicBezTo>
                    <a:pt x="14472" y="70140"/>
                    <a:pt x="15084" y="70101"/>
                    <a:pt x="15237" y="69986"/>
                  </a:cubicBezTo>
                  <a:cubicBezTo>
                    <a:pt x="15352" y="69872"/>
                    <a:pt x="15391" y="69604"/>
                    <a:pt x="15391" y="63670"/>
                  </a:cubicBezTo>
                  <a:cubicBezTo>
                    <a:pt x="15391" y="58884"/>
                    <a:pt x="15352" y="57353"/>
                    <a:pt x="15237" y="57315"/>
                  </a:cubicBezTo>
                  <a:cubicBezTo>
                    <a:pt x="15237" y="57276"/>
                    <a:pt x="13400" y="57200"/>
                    <a:pt x="7657" y="57200"/>
                  </a:cubicBezTo>
                  <a:close/>
                  <a:moveTo>
                    <a:pt x="175001" y="51107"/>
                  </a:moveTo>
                  <a:cubicBezTo>
                    <a:pt x="174986" y="51107"/>
                    <a:pt x="174972" y="51109"/>
                    <a:pt x="174957" y="51113"/>
                  </a:cubicBezTo>
                  <a:cubicBezTo>
                    <a:pt x="174728" y="51189"/>
                    <a:pt x="174842" y="51495"/>
                    <a:pt x="175646" y="52606"/>
                  </a:cubicBezTo>
                  <a:cubicBezTo>
                    <a:pt x="177484" y="55209"/>
                    <a:pt x="179207" y="57927"/>
                    <a:pt x="180776" y="60722"/>
                  </a:cubicBezTo>
                  <a:cubicBezTo>
                    <a:pt x="181236" y="61602"/>
                    <a:pt x="183073" y="65163"/>
                    <a:pt x="183533" y="66311"/>
                  </a:cubicBezTo>
                  <a:cubicBezTo>
                    <a:pt x="184107" y="67498"/>
                    <a:pt x="185217" y="70101"/>
                    <a:pt x="185179" y="70140"/>
                  </a:cubicBezTo>
                  <a:lnTo>
                    <a:pt x="184834" y="70063"/>
                  </a:lnTo>
                  <a:cubicBezTo>
                    <a:pt x="184681" y="70025"/>
                    <a:pt x="184413" y="70025"/>
                    <a:pt x="184413" y="70025"/>
                  </a:cubicBezTo>
                  <a:lnTo>
                    <a:pt x="184413" y="70025"/>
                  </a:lnTo>
                  <a:cubicBezTo>
                    <a:pt x="184413" y="70025"/>
                    <a:pt x="184911" y="70637"/>
                    <a:pt x="185485" y="71441"/>
                  </a:cubicBezTo>
                  <a:lnTo>
                    <a:pt x="185524" y="71441"/>
                  </a:lnTo>
                  <a:cubicBezTo>
                    <a:pt x="185753" y="71939"/>
                    <a:pt x="186098" y="72398"/>
                    <a:pt x="186481" y="72781"/>
                  </a:cubicBezTo>
                  <a:cubicBezTo>
                    <a:pt x="186442" y="71671"/>
                    <a:pt x="186328" y="70599"/>
                    <a:pt x="186174" y="69527"/>
                  </a:cubicBezTo>
                  <a:cubicBezTo>
                    <a:pt x="186141" y="69461"/>
                    <a:pt x="186123" y="69424"/>
                    <a:pt x="186097" y="69424"/>
                  </a:cubicBezTo>
                  <a:cubicBezTo>
                    <a:pt x="186062" y="69424"/>
                    <a:pt x="186015" y="69489"/>
                    <a:pt x="185906" y="69642"/>
                  </a:cubicBezTo>
                  <a:lnTo>
                    <a:pt x="185638" y="69948"/>
                  </a:lnTo>
                  <a:lnTo>
                    <a:pt x="185026" y="68417"/>
                  </a:lnTo>
                  <a:cubicBezTo>
                    <a:pt x="184681" y="67536"/>
                    <a:pt x="184222" y="66579"/>
                    <a:pt x="184107" y="66273"/>
                  </a:cubicBezTo>
                  <a:lnTo>
                    <a:pt x="183762" y="65699"/>
                  </a:lnTo>
                  <a:lnTo>
                    <a:pt x="184413" y="66196"/>
                  </a:lnTo>
                  <a:cubicBezTo>
                    <a:pt x="185677" y="67153"/>
                    <a:pt x="187170" y="67689"/>
                    <a:pt x="188739" y="67689"/>
                  </a:cubicBezTo>
                  <a:cubicBezTo>
                    <a:pt x="188931" y="67715"/>
                    <a:pt x="189122" y="67728"/>
                    <a:pt x="189314" y="67728"/>
                  </a:cubicBezTo>
                  <a:cubicBezTo>
                    <a:pt x="189696" y="67728"/>
                    <a:pt x="190079" y="67677"/>
                    <a:pt x="190462" y="67575"/>
                  </a:cubicBezTo>
                  <a:cubicBezTo>
                    <a:pt x="190807" y="67536"/>
                    <a:pt x="191151" y="67421"/>
                    <a:pt x="191496" y="67307"/>
                  </a:cubicBezTo>
                  <a:lnTo>
                    <a:pt x="191726" y="67192"/>
                  </a:lnTo>
                  <a:lnTo>
                    <a:pt x="191802" y="67460"/>
                  </a:lnTo>
                  <a:lnTo>
                    <a:pt x="191802" y="67957"/>
                  </a:lnTo>
                  <a:cubicBezTo>
                    <a:pt x="192644" y="67153"/>
                    <a:pt x="193487" y="66273"/>
                    <a:pt x="194252" y="65354"/>
                  </a:cubicBezTo>
                  <a:lnTo>
                    <a:pt x="194252" y="65354"/>
                  </a:lnTo>
                  <a:cubicBezTo>
                    <a:pt x="194252" y="65354"/>
                    <a:pt x="193486" y="65584"/>
                    <a:pt x="192644" y="65890"/>
                  </a:cubicBezTo>
                  <a:cubicBezTo>
                    <a:pt x="192070" y="66082"/>
                    <a:pt x="191496" y="66273"/>
                    <a:pt x="190922" y="66503"/>
                  </a:cubicBezTo>
                  <a:cubicBezTo>
                    <a:pt x="190807" y="66503"/>
                    <a:pt x="190883" y="66579"/>
                    <a:pt x="191151" y="66656"/>
                  </a:cubicBezTo>
                  <a:cubicBezTo>
                    <a:pt x="191381" y="66732"/>
                    <a:pt x="191419" y="66809"/>
                    <a:pt x="191381" y="66885"/>
                  </a:cubicBezTo>
                  <a:cubicBezTo>
                    <a:pt x="191190" y="66962"/>
                    <a:pt x="190960" y="67039"/>
                    <a:pt x="190730" y="67115"/>
                  </a:cubicBezTo>
                  <a:cubicBezTo>
                    <a:pt x="190258" y="67210"/>
                    <a:pt x="189785" y="67278"/>
                    <a:pt x="189291" y="67278"/>
                  </a:cubicBezTo>
                  <a:cubicBezTo>
                    <a:pt x="189185" y="67278"/>
                    <a:pt x="189078" y="67275"/>
                    <a:pt x="188969" y="67268"/>
                  </a:cubicBezTo>
                  <a:cubicBezTo>
                    <a:pt x="188867" y="67275"/>
                    <a:pt x="188765" y="67278"/>
                    <a:pt x="188663" y="67278"/>
                  </a:cubicBezTo>
                  <a:cubicBezTo>
                    <a:pt x="188152" y="67278"/>
                    <a:pt x="187642" y="67198"/>
                    <a:pt x="187131" y="67039"/>
                  </a:cubicBezTo>
                  <a:cubicBezTo>
                    <a:pt x="185677" y="66617"/>
                    <a:pt x="184337" y="65775"/>
                    <a:pt x="183380" y="64588"/>
                  </a:cubicBezTo>
                  <a:cubicBezTo>
                    <a:pt x="182805" y="63708"/>
                    <a:pt x="182384" y="62751"/>
                    <a:pt x="182040" y="61755"/>
                  </a:cubicBezTo>
                  <a:cubicBezTo>
                    <a:pt x="181848" y="60760"/>
                    <a:pt x="181848" y="59726"/>
                    <a:pt x="182040" y="58731"/>
                  </a:cubicBezTo>
                  <a:cubicBezTo>
                    <a:pt x="182537" y="56434"/>
                    <a:pt x="184107" y="54520"/>
                    <a:pt x="186289" y="53601"/>
                  </a:cubicBezTo>
                  <a:cubicBezTo>
                    <a:pt x="186825" y="53410"/>
                    <a:pt x="186902" y="53333"/>
                    <a:pt x="186902" y="53180"/>
                  </a:cubicBezTo>
                  <a:cubicBezTo>
                    <a:pt x="186902" y="53073"/>
                    <a:pt x="186853" y="53021"/>
                    <a:pt x="186737" y="53021"/>
                  </a:cubicBezTo>
                  <a:cubicBezTo>
                    <a:pt x="186561" y="53021"/>
                    <a:pt x="186230" y="53141"/>
                    <a:pt x="185677" y="53371"/>
                  </a:cubicBezTo>
                  <a:cubicBezTo>
                    <a:pt x="183571" y="54405"/>
                    <a:pt x="182078" y="56357"/>
                    <a:pt x="181580" y="58655"/>
                  </a:cubicBezTo>
                  <a:cubicBezTo>
                    <a:pt x="181504" y="59114"/>
                    <a:pt x="181465" y="59612"/>
                    <a:pt x="181465" y="60071"/>
                  </a:cubicBezTo>
                  <a:lnTo>
                    <a:pt x="181427" y="60952"/>
                  </a:lnTo>
                  <a:lnTo>
                    <a:pt x="181159" y="60492"/>
                  </a:lnTo>
                  <a:cubicBezTo>
                    <a:pt x="179628" y="57697"/>
                    <a:pt x="177943" y="55018"/>
                    <a:pt x="176144" y="52414"/>
                  </a:cubicBezTo>
                  <a:cubicBezTo>
                    <a:pt x="175314" y="51307"/>
                    <a:pt x="175140" y="51107"/>
                    <a:pt x="175001" y="51107"/>
                  </a:cubicBezTo>
                  <a:close/>
                  <a:moveTo>
                    <a:pt x="32976" y="71949"/>
                  </a:moveTo>
                  <a:cubicBezTo>
                    <a:pt x="33152" y="71949"/>
                    <a:pt x="33329" y="71982"/>
                    <a:pt x="33499" y="72054"/>
                  </a:cubicBezTo>
                  <a:cubicBezTo>
                    <a:pt x="34111" y="72360"/>
                    <a:pt x="34418" y="73049"/>
                    <a:pt x="34341" y="73891"/>
                  </a:cubicBezTo>
                  <a:cubicBezTo>
                    <a:pt x="34341" y="74351"/>
                    <a:pt x="34150" y="74810"/>
                    <a:pt x="33767" y="75116"/>
                  </a:cubicBezTo>
                  <a:lnTo>
                    <a:pt x="33805" y="75116"/>
                  </a:lnTo>
                  <a:cubicBezTo>
                    <a:pt x="33614" y="75270"/>
                    <a:pt x="33346" y="75346"/>
                    <a:pt x="33078" y="75346"/>
                  </a:cubicBezTo>
                  <a:cubicBezTo>
                    <a:pt x="33041" y="75349"/>
                    <a:pt x="33005" y="75350"/>
                    <a:pt x="32970" y="75350"/>
                  </a:cubicBezTo>
                  <a:cubicBezTo>
                    <a:pt x="31887" y="75350"/>
                    <a:pt x="31253" y="74232"/>
                    <a:pt x="31661" y="72934"/>
                  </a:cubicBezTo>
                  <a:cubicBezTo>
                    <a:pt x="31837" y="72317"/>
                    <a:pt x="32397" y="71949"/>
                    <a:pt x="32976" y="71949"/>
                  </a:cubicBezTo>
                  <a:close/>
                  <a:moveTo>
                    <a:pt x="35757" y="71518"/>
                  </a:moveTo>
                  <a:lnTo>
                    <a:pt x="35757" y="73662"/>
                  </a:lnTo>
                  <a:lnTo>
                    <a:pt x="35796" y="75806"/>
                  </a:lnTo>
                  <a:lnTo>
                    <a:pt x="36447" y="75806"/>
                  </a:lnTo>
                  <a:lnTo>
                    <a:pt x="36447" y="73777"/>
                  </a:lnTo>
                  <a:lnTo>
                    <a:pt x="38705" y="73777"/>
                  </a:lnTo>
                  <a:lnTo>
                    <a:pt x="38705" y="75806"/>
                  </a:lnTo>
                  <a:lnTo>
                    <a:pt x="39280" y="75806"/>
                  </a:lnTo>
                  <a:lnTo>
                    <a:pt x="39280" y="71518"/>
                  </a:lnTo>
                  <a:lnTo>
                    <a:pt x="38667" y="71518"/>
                  </a:lnTo>
                  <a:lnTo>
                    <a:pt x="38667" y="73279"/>
                  </a:lnTo>
                  <a:lnTo>
                    <a:pt x="36447" y="73279"/>
                  </a:lnTo>
                  <a:lnTo>
                    <a:pt x="36447" y="71518"/>
                  </a:lnTo>
                  <a:close/>
                  <a:moveTo>
                    <a:pt x="32936" y="71398"/>
                  </a:moveTo>
                  <a:cubicBezTo>
                    <a:pt x="32203" y="71398"/>
                    <a:pt x="31515" y="71810"/>
                    <a:pt x="31163" y="72513"/>
                  </a:cubicBezTo>
                  <a:cubicBezTo>
                    <a:pt x="30972" y="72858"/>
                    <a:pt x="30895" y="73241"/>
                    <a:pt x="30972" y="73662"/>
                  </a:cubicBezTo>
                  <a:cubicBezTo>
                    <a:pt x="30972" y="74313"/>
                    <a:pt x="30972" y="74427"/>
                    <a:pt x="31163" y="74810"/>
                  </a:cubicBezTo>
                  <a:cubicBezTo>
                    <a:pt x="31393" y="75270"/>
                    <a:pt x="31853" y="75652"/>
                    <a:pt x="32350" y="75806"/>
                  </a:cubicBezTo>
                  <a:cubicBezTo>
                    <a:pt x="32580" y="75882"/>
                    <a:pt x="32810" y="75882"/>
                    <a:pt x="33078" y="75882"/>
                  </a:cubicBezTo>
                  <a:cubicBezTo>
                    <a:pt x="34303" y="75806"/>
                    <a:pt x="35068" y="74848"/>
                    <a:pt x="34992" y="73432"/>
                  </a:cubicBezTo>
                  <a:cubicBezTo>
                    <a:pt x="34839" y="72475"/>
                    <a:pt x="34418" y="71748"/>
                    <a:pt x="33614" y="71518"/>
                  </a:cubicBezTo>
                  <a:cubicBezTo>
                    <a:pt x="33389" y="71437"/>
                    <a:pt x="33160" y="71398"/>
                    <a:pt x="32936" y="71398"/>
                  </a:cubicBezTo>
                  <a:close/>
                  <a:moveTo>
                    <a:pt x="192348" y="78900"/>
                  </a:moveTo>
                  <a:cubicBezTo>
                    <a:pt x="192537" y="78900"/>
                    <a:pt x="192729" y="78939"/>
                    <a:pt x="192912" y="79021"/>
                  </a:cubicBezTo>
                  <a:cubicBezTo>
                    <a:pt x="193563" y="79404"/>
                    <a:pt x="193869" y="80132"/>
                    <a:pt x="193755" y="80859"/>
                  </a:cubicBezTo>
                  <a:cubicBezTo>
                    <a:pt x="193716" y="81318"/>
                    <a:pt x="193487" y="81740"/>
                    <a:pt x="193142" y="82046"/>
                  </a:cubicBezTo>
                  <a:cubicBezTo>
                    <a:pt x="192912" y="82237"/>
                    <a:pt x="192644" y="82314"/>
                    <a:pt x="192376" y="82314"/>
                  </a:cubicBezTo>
                  <a:cubicBezTo>
                    <a:pt x="192342" y="82316"/>
                    <a:pt x="192309" y="82317"/>
                    <a:pt x="192276" y="82317"/>
                  </a:cubicBezTo>
                  <a:cubicBezTo>
                    <a:pt x="191264" y="82317"/>
                    <a:pt x="190664" y="81199"/>
                    <a:pt x="190998" y="79902"/>
                  </a:cubicBezTo>
                  <a:cubicBezTo>
                    <a:pt x="191173" y="79290"/>
                    <a:pt x="191746" y="78900"/>
                    <a:pt x="192348" y="78900"/>
                  </a:cubicBezTo>
                  <a:close/>
                  <a:moveTo>
                    <a:pt x="50229" y="82199"/>
                  </a:moveTo>
                  <a:cubicBezTo>
                    <a:pt x="49272" y="82199"/>
                    <a:pt x="49080" y="82237"/>
                    <a:pt x="49080" y="82314"/>
                  </a:cubicBezTo>
                  <a:lnTo>
                    <a:pt x="49118" y="82314"/>
                  </a:lnTo>
                  <a:cubicBezTo>
                    <a:pt x="49118" y="82390"/>
                    <a:pt x="49272" y="82429"/>
                    <a:pt x="50229" y="82429"/>
                  </a:cubicBezTo>
                  <a:cubicBezTo>
                    <a:pt x="51186" y="82429"/>
                    <a:pt x="51339" y="82390"/>
                    <a:pt x="51339" y="82314"/>
                  </a:cubicBezTo>
                  <a:cubicBezTo>
                    <a:pt x="51339" y="82275"/>
                    <a:pt x="51186" y="82199"/>
                    <a:pt x="50229" y="82199"/>
                  </a:cubicBezTo>
                  <a:close/>
                  <a:moveTo>
                    <a:pt x="173502" y="78447"/>
                  </a:moveTo>
                  <a:lnTo>
                    <a:pt x="173502" y="80629"/>
                  </a:lnTo>
                  <a:lnTo>
                    <a:pt x="173502" y="82811"/>
                  </a:lnTo>
                  <a:lnTo>
                    <a:pt x="174077" y="82811"/>
                  </a:lnTo>
                  <a:lnTo>
                    <a:pt x="174077" y="80782"/>
                  </a:lnTo>
                  <a:lnTo>
                    <a:pt x="176297" y="80782"/>
                  </a:lnTo>
                  <a:lnTo>
                    <a:pt x="176297" y="82811"/>
                  </a:lnTo>
                  <a:lnTo>
                    <a:pt x="176948" y="82811"/>
                  </a:lnTo>
                  <a:lnTo>
                    <a:pt x="176948" y="78447"/>
                  </a:lnTo>
                  <a:lnTo>
                    <a:pt x="176297" y="78447"/>
                  </a:lnTo>
                  <a:lnTo>
                    <a:pt x="176297" y="80246"/>
                  </a:lnTo>
                  <a:lnTo>
                    <a:pt x="174077" y="80246"/>
                  </a:lnTo>
                  <a:lnTo>
                    <a:pt x="174077" y="78447"/>
                  </a:lnTo>
                  <a:close/>
                  <a:moveTo>
                    <a:pt x="192324" y="78382"/>
                  </a:moveTo>
                  <a:cubicBezTo>
                    <a:pt x="191573" y="78382"/>
                    <a:pt x="190846" y="78771"/>
                    <a:pt x="190462" y="79481"/>
                  </a:cubicBezTo>
                  <a:cubicBezTo>
                    <a:pt x="190347" y="79825"/>
                    <a:pt x="190271" y="80208"/>
                    <a:pt x="190309" y="80629"/>
                  </a:cubicBezTo>
                  <a:cubicBezTo>
                    <a:pt x="190271" y="81012"/>
                    <a:pt x="190347" y="81395"/>
                    <a:pt x="190462" y="81740"/>
                  </a:cubicBezTo>
                  <a:cubicBezTo>
                    <a:pt x="190768" y="82237"/>
                    <a:pt x="191190" y="82582"/>
                    <a:pt x="191687" y="82773"/>
                  </a:cubicBezTo>
                  <a:cubicBezTo>
                    <a:pt x="191955" y="82811"/>
                    <a:pt x="192223" y="82811"/>
                    <a:pt x="192491" y="82850"/>
                  </a:cubicBezTo>
                  <a:cubicBezTo>
                    <a:pt x="193640" y="82773"/>
                    <a:pt x="194482" y="81778"/>
                    <a:pt x="194291" y="80400"/>
                  </a:cubicBezTo>
                  <a:cubicBezTo>
                    <a:pt x="194252" y="79404"/>
                    <a:pt x="193793" y="78715"/>
                    <a:pt x="192989" y="78485"/>
                  </a:cubicBezTo>
                  <a:cubicBezTo>
                    <a:pt x="192771" y="78416"/>
                    <a:pt x="192546" y="78382"/>
                    <a:pt x="192324" y="78382"/>
                  </a:cubicBezTo>
                  <a:close/>
                  <a:moveTo>
                    <a:pt x="47778" y="80249"/>
                  </a:moveTo>
                  <a:cubicBezTo>
                    <a:pt x="47493" y="80249"/>
                    <a:pt x="47198" y="80355"/>
                    <a:pt x="46975" y="80591"/>
                  </a:cubicBezTo>
                  <a:cubicBezTo>
                    <a:pt x="46745" y="80821"/>
                    <a:pt x="46707" y="81089"/>
                    <a:pt x="46783" y="81165"/>
                  </a:cubicBezTo>
                  <a:cubicBezTo>
                    <a:pt x="46879" y="81213"/>
                    <a:pt x="46949" y="81235"/>
                    <a:pt x="46997" y="81235"/>
                  </a:cubicBezTo>
                  <a:cubicBezTo>
                    <a:pt x="47064" y="81235"/>
                    <a:pt x="47089" y="81194"/>
                    <a:pt x="47089" y="81127"/>
                  </a:cubicBezTo>
                  <a:cubicBezTo>
                    <a:pt x="47128" y="80974"/>
                    <a:pt x="47204" y="80897"/>
                    <a:pt x="47319" y="80821"/>
                  </a:cubicBezTo>
                  <a:cubicBezTo>
                    <a:pt x="47443" y="80683"/>
                    <a:pt x="47606" y="80620"/>
                    <a:pt x="47768" y="80620"/>
                  </a:cubicBezTo>
                  <a:cubicBezTo>
                    <a:pt x="48057" y="80620"/>
                    <a:pt x="48342" y="80822"/>
                    <a:pt x="48391" y="81165"/>
                  </a:cubicBezTo>
                  <a:cubicBezTo>
                    <a:pt x="48391" y="81395"/>
                    <a:pt x="48276" y="81510"/>
                    <a:pt x="47625" y="82161"/>
                  </a:cubicBezTo>
                  <a:cubicBezTo>
                    <a:pt x="46860" y="82888"/>
                    <a:pt x="46707" y="83118"/>
                    <a:pt x="46707" y="83309"/>
                  </a:cubicBezTo>
                  <a:cubicBezTo>
                    <a:pt x="47051" y="83386"/>
                    <a:pt x="47396" y="83386"/>
                    <a:pt x="47740" y="83386"/>
                  </a:cubicBezTo>
                  <a:lnTo>
                    <a:pt x="48774" y="83386"/>
                  </a:lnTo>
                  <a:lnTo>
                    <a:pt x="48774" y="83194"/>
                  </a:lnTo>
                  <a:cubicBezTo>
                    <a:pt x="48774" y="83003"/>
                    <a:pt x="48774" y="83003"/>
                    <a:pt x="48008" y="83003"/>
                  </a:cubicBezTo>
                  <a:cubicBezTo>
                    <a:pt x="47625" y="83003"/>
                    <a:pt x="47281" y="83003"/>
                    <a:pt x="47281" y="82965"/>
                  </a:cubicBezTo>
                  <a:cubicBezTo>
                    <a:pt x="47434" y="82773"/>
                    <a:pt x="47625" y="82582"/>
                    <a:pt x="47817" y="82467"/>
                  </a:cubicBezTo>
                  <a:cubicBezTo>
                    <a:pt x="48276" y="82199"/>
                    <a:pt x="48583" y="81740"/>
                    <a:pt x="48736" y="81242"/>
                  </a:cubicBezTo>
                  <a:cubicBezTo>
                    <a:pt x="48836" y="80638"/>
                    <a:pt x="48325" y="80249"/>
                    <a:pt x="47778" y="80249"/>
                  </a:cubicBezTo>
                  <a:close/>
                  <a:moveTo>
                    <a:pt x="37251" y="81969"/>
                  </a:moveTo>
                  <a:cubicBezTo>
                    <a:pt x="37940" y="81969"/>
                    <a:pt x="38093" y="82008"/>
                    <a:pt x="38208" y="82161"/>
                  </a:cubicBezTo>
                  <a:cubicBezTo>
                    <a:pt x="38629" y="82505"/>
                    <a:pt x="38552" y="83156"/>
                    <a:pt x="38093" y="83462"/>
                  </a:cubicBezTo>
                  <a:lnTo>
                    <a:pt x="38093" y="83424"/>
                  </a:lnTo>
                  <a:cubicBezTo>
                    <a:pt x="37787" y="83501"/>
                    <a:pt x="37442" y="83539"/>
                    <a:pt x="37136" y="83539"/>
                  </a:cubicBezTo>
                  <a:lnTo>
                    <a:pt x="36447" y="83539"/>
                  </a:lnTo>
                  <a:lnTo>
                    <a:pt x="36447" y="81969"/>
                  </a:lnTo>
                  <a:close/>
                  <a:moveTo>
                    <a:pt x="22971" y="43571"/>
                  </a:moveTo>
                  <a:lnTo>
                    <a:pt x="22971" y="63631"/>
                  </a:lnTo>
                  <a:lnTo>
                    <a:pt x="22971" y="83654"/>
                  </a:lnTo>
                  <a:lnTo>
                    <a:pt x="30474" y="83654"/>
                  </a:lnTo>
                  <a:lnTo>
                    <a:pt x="30474" y="83309"/>
                  </a:lnTo>
                  <a:lnTo>
                    <a:pt x="23392" y="83309"/>
                  </a:lnTo>
                  <a:lnTo>
                    <a:pt x="23392" y="73738"/>
                  </a:lnTo>
                  <a:lnTo>
                    <a:pt x="30474" y="73738"/>
                  </a:lnTo>
                  <a:lnTo>
                    <a:pt x="30474" y="73355"/>
                  </a:lnTo>
                  <a:lnTo>
                    <a:pt x="23392" y="73355"/>
                  </a:lnTo>
                  <a:lnTo>
                    <a:pt x="23392" y="63861"/>
                  </a:lnTo>
                  <a:lnTo>
                    <a:pt x="30474" y="63861"/>
                  </a:lnTo>
                  <a:lnTo>
                    <a:pt x="30474" y="63363"/>
                  </a:lnTo>
                  <a:lnTo>
                    <a:pt x="23392" y="63363"/>
                  </a:lnTo>
                  <a:lnTo>
                    <a:pt x="23392" y="54673"/>
                  </a:lnTo>
                  <a:lnTo>
                    <a:pt x="30474" y="54673"/>
                  </a:lnTo>
                  <a:lnTo>
                    <a:pt x="30474" y="54252"/>
                  </a:lnTo>
                  <a:lnTo>
                    <a:pt x="23392" y="54252"/>
                  </a:lnTo>
                  <a:lnTo>
                    <a:pt x="23392" y="53180"/>
                  </a:lnTo>
                  <a:lnTo>
                    <a:pt x="30474" y="53180"/>
                  </a:lnTo>
                  <a:lnTo>
                    <a:pt x="30474" y="52721"/>
                  </a:lnTo>
                  <a:lnTo>
                    <a:pt x="23392" y="52721"/>
                  </a:lnTo>
                  <a:lnTo>
                    <a:pt x="23392" y="43954"/>
                  </a:lnTo>
                  <a:lnTo>
                    <a:pt x="30474" y="43954"/>
                  </a:lnTo>
                  <a:lnTo>
                    <a:pt x="30474" y="43571"/>
                  </a:lnTo>
                  <a:close/>
                  <a:moveTo>
                    <a:pt x="189505" y="81089"/>
                  </a:moveTo>
                  <a:lnTo>
                    <a:pt x="189046" y="81357"/>
                  </a:lnTo>
                  <a:cubicBezTo>
                    <a:pt x="188778" y="81510"/>
                    <a:pt x="187897" y="81969"/>
                    <a:pt x="187131" y="82467"/>
                  </a:cubicBezTo>
                  <a:cubicBezTo>
                    <a:pt x="185600" y="83309"/>
                    <a:pt x="185600" y="83347"/>
                    <a:pt x="185677" y="83501"/>
                  </a:cubicBezTo>
                  <a:cubicBezTo>
                    <a:pt x="185792" y="83577"/>
                    <a:pt x="185830" y="83654"/>
                    <a:pt x="185868" y="83654"/>
                  </a:cubicBezTo>
                  <a:cubicBezTo>
                    <a:pt x="185945" y="83654"/>
                    <a:pt x="189543" y="81548"/>
                    <a:pt x="189658" y="81472"/>
                  </a:cubicBezTo>
                  <a:lnTo>
                    <a:pt x="189658" y="81242"/>
                  </a:lnTo>
                  <a:lnTo>
                    <a:pt x="189505" y="81089"/>
                  </a:lnTo>
                  <a:close/>
                  <a:moveTo>
                    <a:pt x="178025" y="81902"/>
                  </a:moveTo>
                  <a:cubicBezTo>
                    <a:pt x="177989" y="81902"/>
                    <a:pt x="177968" y="81915"/>
                    <a:pt x="177943" y="81931"/>
                  </a:cubicBezTo>
                  <a:cubicBezTo>
                    <a:pt x="177867" y="82008"/>
                    <a:pt x="177867" y="82122"/>
                    <a:pt x="177867" y="82161"/>
                  </a:cubicBezTo>
                  <a:cubicBezTo>
                    <a:pt x="177867" y="82161"/>
                    <a:pt x="178671" y="82658"/>
                    <a:pt x="179590" y="83233"/>
                  </a:cubicBezTo>
                  <a:cubicBezTo>
                    <a:pt x="180662" y="83845"/>
                    <a:pt x="181465" y="84305"/>
                    <a:pt x="181465" y="84305"/>
                  </a:cubicBezTo>
                  <a:cubicBezTo>
                    <a:pt x="181580" y="84305"/>
                    <a:pt x="181848" y="84037"/>
                    <a:pt x="181772" y="83960"/>
                  </a:cubicBezTo>
                  <a:cubicBezTo>
                    <a:pt x="181121" y="83654"/>
                    <a:pt x="180508" y="83271"/>
                    <a:pt x="179896" y="82888"/>
                  </a:cubicBezTo>
                  <a:cubicBezTo>
                    <a:pt x="178481" y="82076"/>
                    <a:pt x="178155" y="81902"/>
                    <a:pt x="178025" y="81902"/>
                  </a:cubicBezTo>
                  <a:close/>
                  <a:moveTo>
                    <a:pt x="190264" y="82445"/>
                  </a:moveTo>
                  <a:cubicBezTo>
                    <a:pt x="190145" y="82445"/>
                    <a:pt x="189744" y="82636"/>
                    <a:pt x="188357" y="83424"/>
                  </a:cubicBezTo>
                  <a:cubicBezTo>
                    <a:pt x="187399" y="84037"/>
                    <a:pt x="186481" y="84496"/>
                    <a:pt x="186481" y="84534"/>
                  </a:cubicBezTo>
                  <a:lnTo>
                    <a:pt x="186481" y="84726"/>
                  </a:lnTo>
                  <a:cubicBezTo>
                    <a:pt x="186481" y="84802"/>
                    <a:pt x="186557" y="84879"/>
                    <a:pt x="186634" y="84879"/>
                  </a:cubicBezTo>
                  <a:cubicBezTo>
                    <a:pt x="186825" y="84840"/>
                    <a:pt x="190347" y="82735"/>
                    <a:pt x="190347" y="82697"/>
                  </a:cubicBezTo>
                  <a:cubicBezTo>
                    <a:pt x="190386" y="82620"/>
                    <a:pt x="190347" y="82543"/>
                    <a:pt x="190309" y="82467"/>
                  </a:cubicBezTo>
                  <a:cubicBezTo>
                    <a:pt x="190302" y="82453"/>
                    <a:pt x="190290" y="82445"/>
                    <a:pt x="190264" y="82445"/>
                  </a:cubicBezTo>
                  <a:close/>
                  <a:moveTo>
                    <a:pt x="32964" y="81903"/>
                  </a:moveTo>
                  <a:cubicBezTo>
                    <a:pt x="33156" y="81903"/>
                    <a:pt x="33351" y="81948"/>
                    <a:pt x="33537" y="82046"/>
                  </a:cubicBezTo>
                  <a:cubicBezTo>
                    <a:pt x="34150" y="82275"/>
                    <a:pt x="34456" y="83003"/>
                    <a:pt x="34379" y="83845"/>
                  </a:cubicBezTo>
                  <a:cubicBezTo>
                    <a:pt x="34379" y="84305"/>
                    <a:pt x="34188" y="84764"/>
                    <a:pt x="33805" y="85070"/>
                  </a:cubicBezTo>
                  <a:cubicBezTo>
                    <a:pt x="33614" y="85223"/>
                    <a:pt x="33384" y="85300"/>
                    <a:pt x="33116" y="85338"/>
                  </a:cubicBezTo>
                  <a:cubicBezTo>
                    <a:pt x="33097" y="85339"/>
                    <a:pt x="33079" y="85339"/>
                    <a:pt x="33060" y="85339"/>
                  </a:cubicBezTo>
                  <a:cubicBezTo>
                    <a:pt x="31945" y="85339"/>
                    <a:pt x="31285" y="84206"/>
                    <a:pt x="31699" y="82888"/>
                  </a:cubicBezTo>
                  <a:cubicBezTo>
                    <a:pt x="31870" y="82289"/>
                    <a:pt x="32403" y="81903"/>
                    <a:pt x="32964" y="81903"/>
                  </a:cubicBezTo>
                  <a:close/>
                  <a:moveTo>
                    <a:pt x="41669" y="81903"/>
                  </a:moveTo>
                  <a:cubicBezTo>
                    <a:pt x="41868" y="81903"/>
                    <a:pt x="42070" y="81948"/>
                    <a:pt x="42266" y="82046"/>
                  </a:cubicBezTo>
                  <a:cubicBezTo>
                    <a:pt x="42878" y="82275"/>
                    <a:pt x="43185" y="83003"/>
                    <a:pt x="43108" y="83845"/>
                  </a:cubicBezTo>
                  <a:cubicBezTo>
                    <a:pt x="43108" y="84305"/>
                    <a:pt x="42878" y="84764"/>
                    <a:pt x="42534" y="85070"/>
                  </a:cubicBezTo>
                  <a:cubicBezTo>
                    <a:pt x="42304" y="85223"/>
                    <a:pt x="42074" y="85300"/>
                    <a:pt x="41845" y="85338"/>
                  </a:cubicBezTo>
                  <a:cubicBezTo>
                    <a:pt x="41825" y="85339"/>
                    <a:pt x="41806" y="85339"/>
                    <a:pt x="41787" y="85339"/>
                  </a:cubicBezTo>
                  <a:cubicBezTo>
                    <a:pt x="40636" y="85339"/>
                    <a:pt x="39975" y="84206"/>
                    <a:pt x="40352" y="82888"/>
                  </a:cubicBezTo>
                  <a:cubicBezTo>
                    <a:pt x="40551" y="82289"/>
                    <a:pt x="41091" y="81903"/>
                    <a:pt x="41669" y="81903"/>
                  </a:cubicBezTo>
                  <a:close/>
                  <a:moveTo>
                    <a:pt x="32969" y="81352"/>
                  </a:moveTo>
                  <a:cubicBezTo>
                    <a:pt x="32228" y="81352"/>
                    <a:pt x="31524" y="81764"/>
                    <a:pt x="31202" y="82467"/>
                  </a:cubicBezTo>
                  <a:cubicBezTo>
                    <a:pt x="30934" y="83194"/>
                    <a:pt x="30934" y="83998"/>
                    <a:pt x="31202" y="84764"/>
                  </a:cubicBezTo>
                  <a:cubicBezTo>
                    <a:pt x="31470" y="85223"/>
                    <a:pt x="31891" y="85606"/>
                    <a:pt x="32388" y="85759"/>
                  </a:cubicBezTo>
                  <a:cubicBezTo>
                    <a:pt x="32618" y="85798"/>
                    <a:pt x="32848" y="85836"/>
                    <a:pt x="33116" y="85836"/>
                  </a:cubicBezTo>
                  <a:cubicBezTo>
                    <a:pt x="34341" y="85759"/>
                    <a:pt x="35107" y="84764"/>
                    <a:pt x="35030" y="83386"/>
                  </a:cubicBezTo>
                  <a:cubicBezTo>
                    <a:pt x="34877" y="82390"/>
                    <a:pt x="34456" y="81701"/>
                    <a:pt x="33652" y="81472"/>
                  </a:cubicBezTo>
                  <a:cubicBezTo>
                    <a:pt x="33427" y="81391"/>
                    <a:pt x="33196" y="81352"/>
                    <a:pt x="32969" y="81352"/>
                  </a:cubicBezTo>
                  <a:close/>
                  <a:moveTo>
                    <a:pt x="35834" y="81433"/>
                  </a:moveTo>
                  <a:lnTo>
                    <a:pt x="35834" y="83615"/>
                  </a:lnTo>
                  <a:lnTo>
                    <a:pt x="35834" y="85836"/>
                  </a:lnTo>
                  <a:lnTo>
                    <a:pt x="36485" y="85836"/>
                  </a:lnTo>
                  <a:lnTo>
                    <a:pt x="36485" y="84113"/>
                  </a:lnTo>
                  <a:lnTo>
                    <a:pt x="37327" y="84075"/>
                  </a:lnTo>
                  <a:cubicBezTo>
                    <a:pt x="38322" y="84037"/>
                    <a:pt x="38590" y="83960"/>
                    <a:pt x="38858" y="83539"/>
                  </a:cubicBezTo>
                  <a:cubicBezTo>
                    <a:pt x="39356" y="82811"/>
                    <a:pt x="39050" y="81816"/>
                    <a:pt x="38208" y="81510"/>
                  </a:cubicBezTo>
                  <a:cubicBezTo>
                    <a:pt x="37787" y="81472"/>
                    <a:pt x="37365" y="81433"/>
                    <a:pt x="36906" y="81433"/>
                  </a:cubicBezTo>
                  <a:close/>
                  <a:moveTo>
                    <a:pt x="41648" y="81368"/>
                  </a:moveTo>
                  <a:cubicBezTo>
                    <a:pt x="40889" y="81368"/>
                    <a:pt x="40235" y="81758"/>
                    <a:pt x="39969" y="82467"/>
                  </a:cubicBezTo>
                  <a:cubicBezTo>
                    <a:pt x="39701" y="82811"/>
                    <a:pt x="39701" y="83003"/>
                    <a:pt x="39701" y="83615"/>
                  </a:cubicBezTo>
                  <a:cubicBezTo>
                    <a:pt x="39624" y="83998"/>
                    <a:pt x="39739" y="84419"/>
                    <a:pt x="39969" y="84764"/>
                  </a:cubicBezTo>
                  <a:cubicBezTo>
                    <a:pt x="40160" y="85223"/>
                    <a:pt x="40581" y="85606"/>
                    <a:pt x="41041" y="85759"/>
                  </a:cubicBezTo>
                  <a:cubicBezTo>
                    <a:pt x="41309" y="85836"/>
                    <a:pt x="41577" y="85836"/>
                    <a:pt x="41845" y="85836"/>
                  </a:cubicBezTo>
                  <a:cubicBezTo>
                    <a:pt x="43070" y="85759"/>
                    <a:pt x="43835" y="84764"/>
                    <a:pt x="43720" y="83386"/>
                  </a:cubicBezTo>
                  <a:cubicBezTo>
                    <a:pt x="43759" y="82543"/>
                    <a:pt x="43185" y="81740"/>
                    <a:pt x="42342" y="81472"/>
                  </a:cubicBezTo>
                  <a:cubicBezTo>
                    <a:pt x="42107" y="81402"/>
                    <a:pt x="41873" y="81368"/>
                    <a:pt x="41648" y="81368"/>
                  </a:cubicBezTo>
                  <a:close/>
                  <a:moveTo>
                    <a:pt x="45207" y="83899"/>
                  </a:moveTo>
                  <a:cubicBezTo>
                    <a:pt x="44968" y="83899"/>
                    <a:pt x="44735" y="83996"/>
                    <a:pt x="44563" y="84190"/>
                  </a:cubicBezTo>
                  <a:cubicBezTo>
                    <a:pt x="44256" y="84496"/>
                    <a:pt x="44218" y="84687"/>
                    <a:pt x="44410" y="84764"/>
                  </a:cubicBezTo>
                  <a:cubicBezTo>
                    <a:pt x="44457" y="84780"/>
                    <a:pt x="44492" y="84789"/>
                    <a:pt x="44518" y="84789"/>
                  </a:cubicBezTo>
                  <a:cubicBezTo>
                    <a:pt x="44556" y="84789"/>
                    <a:pt x="44579" y="84770"/>
                    <a:pt x="44601" y="84726"/>
                  </a:cubicBezTo>
                  <a:cubicBezTo>
                    <a:pt x="44699" y="84457"/>
                    <a:pt x="44936" y="84314"/>
                    <a:pt x="45184" y="84314"/>
                  </a:cubicBezTo>
                  <a:cubicBezTo>
                    <a:pt x="45326" y="84314"/>
                    <a:pt x="45471" y="84360"/>
                    <a:pt x="45596" y="84458"/>
                  </a:cubicBezTo>
                  <a:cubicBezTo>
                    <a:pt x="45903" y="84687"/>
                    <a:pt x="45788" y="84955"/>
                    <a:pt x="45290" y="85147"/>
                  </a:cubicBezTo>
                  <a:cubicBezTo>
                    <a:pt x="45175" y="85185"/>
                    <a:pt x="45060" y="85262"/>
                    <a:pt x="44984" y="85376"/>
                  </a:cubicBezTo>
                  <a:cubicBezTo>
                    <a:pt x="44957" y="85509"/>
                    <a:pt x="44968" y="85550"/>
                    <a:pt x="45027" y="85550"/>
                  </a:cubicBezTo>
                  <a:cubicBezTo>
                    <a:pt x="45053" y="85550"/>
                    <a:pt x="45090" y="85541"/>
                    <a:pt x="45137" y="85530"/>
                  </a:cubicBezTo>
                  <a:cubicBezTo>
                    <a:pt x="45174" y="85523"/>
                    <a:pt x="45213" y="85520"/>
                    <a:pt x="45251" y="85520"/>
                  </a:cubicBezTo>
                  <a:cubicBezTo>
                    <a:pt x="45452" y="85520"/>
                    <a:pt x="45666" y="85605"/>
                    <a:pt x="45826" y="85798"/>
                  </a:cubicBezTo>
                  <a:cubicBezTo>
                    <a:pt x="46018" y="86219"/>
                    <a:pt x="45711" y="86678"/>
                    <a:pt x="45252" y="86716"/>
                  </a:cubicBezTo>
                  <a:cubicBezTo>
                    <a:pt x="44984" y="86716"/>
                    <a:pt x="44754" y="86563"/>
                    <a:pt x="44678" y="86295"/>
                  </a:cubicBezTo>
                  <a:cubicBezTo>
                    <a:pt x="44605" y="86150"/>
                    <a:pt x="44563" y="86096"/>
                    <a:pt x="44493" y="86096"/>
                  </a:cubicBezTo>
                  <a:cubicBezTo>
                    <a:pt x="44453" y="86096"/>
                    <a:pt x="44403" y="86114"/>
                    <a:pt x="44333" y="86142"/>
                  </a:cubicBezTo>
                  <a:cubicBezTo>
                    <a:pt x="44256" y="86219"/>
                    <a:pt x="44256" y="86257"/>
                    <a:pt x="44333" y="86487"/>
                  </a:cubicBezTo>
                  <a:cubicBezTo>
                    <a:pt x="44410" y="86678"/>
                    <a:pt x="44563" y="86793"/>
                    <a:pt x="44716" y="86908"/>
                  </a:cubicBezTo>
                  <a:cubicBezTo>
                    <a:pt x="44885" y="87013"/>
                    <a:pt x="45062" y="87060"/>
                    <a:pt x="45233" y="87060"/>
                  </a:cubicBezTo>
                  <a:cubicBezTo>
                    <a:pt x="45993" y="87060"/>
                    <a:pt x="46642" y="86154"/>
                    <a:pt x="46018" y="85530"/>
                  </a:cubicBezTo>
                  <a:cubicBezTo>
                    <a:pt x="45788" y="85300"/>
                    <a:pt x="45788" y="85262"/>
                    <a:pt x="45941" y="85147"/>
                  </a:cubicBezTo>
                  <a:cubicBezTo>
                    <a:pt x="46247" y="84802"/>
                    <a:pt x="46132" y="84305"/>
                    <a:pt x="45750" y="84075"/>
                  </a:cubicBezTo>
                  <a:cubicBezTo>
                    <a:pt x="45582" y="83958"/>
                    <a:pt x="45393" y="83899"/>
                    <a:pt x="45207" y="83899"/>
                  </a:cubicBezTo>
                  <a:close/>
                  <a:moveTo>
                    <a:pt x="184022" y="83334"/>
                  </a:moveTo>
                  <a:cubicBezTo>
                    <a:pt x="183485" y="83334"/>
                    <a:pt x="182961" y="83536"/>
                    <a:pt x="182576" y="83922"/>
                  </a:cubicBezTo>
                  <a:cubicBezTo>
                    <a:pt x="182155" y="84381"/>
                    <a:pt x="181925" y="84955"/>
                    <a:pt x="181963" y="85568"/>
                  </a:cubicBezTo>
                  <a:cubicBezTo>
                    <a:pt x="181925" y="85989"/>
                    <a:pt x="182040" y="86372"/>
                    <a:pt x="182193" y="86716"/>
                  </a:cubicBezTo>
                  <a:cubicBezTo>
                    <a:pt x="182384" y="87176"/>
                    <a:pt x="182729" y="87559"/>
                    <a:pt x="183150" y="87750"/>
                  </a:cubicBezTo>
                  <a:lnTo>
                    <a:pt x="183227" y="87788"/>
                  </a:lnTo>
                  <a:cubicBezTo>
                    <a:pt x="183448" y="87866"/>
                    <a:pt x="183678" y="87905"/>
                    <a:pt x="183907" y="87905"/>
                  </a:cubicBezTo>
                  <a:cubicBezTo>
                    <a:pt x="184354" y="87905"/>
                    <a:pt x="184800" y="87760"/>
                    <a:pt x="185179" y="87482"/>
                  </a:cubicBezTo>
                  <a:cubicBezTo>
                    <a:pt x="185409" y="87176"/>
                    <a:pt x="185600" y="86793"/>
                    <a:pt x="185715" y="86448"/>
                  </a:cubicBezTo>
                  <a:cubicBezTo>
                    <a:pt x="185638" y="86410"/>
                    <a:pt x="185562" y="86372"/>
                    <a:pt x="185485" y="86372"/>
                  </a:cubicBezTo>
                  <a:cubicBezTo>
                    <a:pt x="185375" y="86347"/>
                    <a:pt x="185300" y="86331"/>
                    <a:pt x="185244" y="86331"/>
                  </a:cubicBezTo>
                  <a:cubicBezTo>
                    <a:pt x="185125" y="86331"/>
                    <a:pt x="185092" y="86406"/>
                    <a:pt x="184988" y="86640"/>
                  </a:cubicBezTo>
                  <a:cubicBezTo>
                    <a:pt x="184792" y="87109"/>
                    <a:pt x="184357" y="87348"/>
                    <a:pt x="183917" y="87348"/>
                  </a:cubicBezTo>
                  <a:cubicBezTo>
                    <a:pt x="183495" y="87348"/>
                    <a:pt x="183069" y="87128"/>
                    <a:pt x="182844" y="86678"/>
                  </a:cubicBezTo>
                  <a:cubicBezTo>
                    <a:pt x="182652" y="86372"/>
                    <a:pt x="182652" y="86257"/>
                    <a:pt x="182652" y="85644"/>
                  </a:cubicBezTo>
                  <a:cubicBezTo>
                    <a:pt x="182652" y="84994"/>
                    <a:pt x="182652" y="84879"/>
                    <a:pt x="182844" y="84573"/>
                  </a:cubicBezTo>
                  <a:cubicBezTo>
                    <a:pt x="183062" y="84162"/>
                    <a:pt x="183496" y="83908"/>
                    <a:pt x="183949" y="83908"/>
                  </a:cubicBezTo>
                  <a:cubicBezTo>
                    <a:pt x="184130" y="83908"/>
                    <a:pt x="184315" y="83949"/>
                    <a:pt x="184490" y="84037"/>
                  </a:cubicBezTo>
                  <a:cubicBezTo>
                    <a:pt x="184758" y="84228"/>
                    <a:pt x="184949" y="84458"/>
                    <a:pt x="185102" y="84764"/>
                  </a:cubicBezTo>
                  <a:cubicBezTo>
                    <a:pt x="185179" y="84764"/>
                    <a:pt x="185294" y="84726"/>
                    <a:pt x="185409" y="84687"/>
                  </a:cubicBezTo>
                  <a:lnTo>
                    <a:pt x="185638" y="84611"/>
                  </a:lnTo>
                  <a:lnTo>
                    <a:pt x="185562" y="84343"/>
                  </a:lnTo>
                  <a:cubicBezTo>
                    <a:pt x="185332" y="83922"/>
                    <a:pt x="184949" y="83539"/>
                    <a:pt x="184490" y="83386"/>
                  </a:cubicBezTo>
                  <a:cubicBezTo>
                    <a:pt x="184335" y="83351"/>
                    <a:pt x="184178" y="83334"/>
                    <a:pt x="184022" y="83334"/>
                  </a:cubicBezTo>
                  <a:close/>
                  <a:moveTo>
                    <a:pt x="193695" y="93771"/>
                  </a:moveTo>
                  <a:cubicBezTo>
                    <a:pt x="193892" y="93771"/>
                    <a:pt x="194095" y="93816"/>
                    <a:pt x="194291" y="93914"/>
                  </a:cubicBezTo>
                  <a:cubicBezTo>
                    <a:pt x="194903" y="94143"/>
                    <a:pt x="195171" y="94871"/>
                    <a:pt x="195056" y="95675"/>
                  </a:cubicBezTo>
                  <a:cubicBezTo>
                    <a:pt x="195094" y="96172"/>
                    <a:pt x="194903" y="96632"/>
                    <a:pt x="194559" y="96938"/>
                  </a:cubicBezTo>
                  <a:lnTo>
                    <a:pt x="194559" y="96900"/>
                  </a:lnTo>
                  <a:cubicBezTo>
                    <a:pt x="194367" y="97091"/>
                    <a:pt x="194099" y="97168"/>
                    <a:pt x="193831" y="97168"/>
                  </a:cubicBezTo>
                  <a:cubicBezTo>
                    <a:pt x="193794" y="97170"/>
                    <a:pt x="193757" y="97171"/>
                    <a:pt x="193720" y="97171"/>
                  </a:cubicBezTo>
                  <a:cubicBezTo>
                    <a:pt x="192609" y="97171"/>
                    <a:pt x="192081" y="96053"/>
                    <a:pt x="192415" y="94756"/>
                  </a:cubicBezTo>
                  <a:cubicBezTo>
                    <a:pt x="192586" y="94157"/>
                    <a:pt x="193118" y="93771"/>
                    <a:pt x="193695" y="93771"/>
                  </a:cubicBezTo>
                  <a:close/>
                  <a:moveTo>
                    <a:pt x="196511" y="93301"/>
                  </a:moveTo>
                  <a:lnTo>
                    <a:pt x="196511" y="95483"/>
                  </a:lnTo>
                  <a:lnTo>
                    <a:pt x="196473" y="97666"/>
                  </a:lnTo>
                  <a:lnTo>
                    <a:pt x="197124" y="97666"/>
                  </a:lnTo>
                  <a:lnTo>
                    <a:pt x="197124" y="95636"/>
                  </a:lnTo>
                  <a:lnTo>
                    <a:pt x="199344" y="95636"/>
                  </a:lnTo>
                  <a:lnTo>
                    <a:pt x="199344" y="97666"/>
                  </a:lnTo>
                  <a:lnTo>
                    <a:pt x="199918" y="97666"/>
                  </a:lnTo>
                  <a:lnTo>
                    <a:pt x="199918" y="93301"/>
                  </a:lnTo>
                  <a:lnTo>
                    <a:pt x="199344" y="93301"/>
                  </a:lnTo>
                  <a:lnTo>
                    <a:pt x="199344" y="95101"/>
                  </a:lnTo>
                  <a:lnTo>
                    <a:pt x="197124" y="95101"/>
                  </a:lnTo>
                  <a:lnTo>
                    <a:pt x="197124" y="93301"/>
                  </a:lnTo>
                  <a:close/>
                  <a:moveTo>
                    <a:pt x="193695" y="93225"/>
                  </a:moveTo>
                  <a:cubicBezTo>
                    <a:pt x="192973" y="93225"/>
                    <a:pt x="192281" y="93654"/>
                    <a:pt x="191955" y="94335"/>
                  </a:cubicBezTo>
                  <a:cubicBezTo>
                    <a:pt x="191764" y="94679"/>
                    <a:pt x="191687" y="95101"/>
                    <a:pt x="191726" y="95483"/>
                  </a:cubicBezTo>
                  <a:cubicBezTo>
                    <a:pt x="191687" y="95866"/>
                    <a:pt x="191764" y="96287"/>
                    <a:pt x="191955" y="96632"/>
                  </a:cubicBezTo>
                  <a:cubicBezTo>
                    <a:pt x="192185" y="97091"/>
                    <a:pt x="192606" y="97436"/>
                    <a:pt x="193065" y="97589"/>
                  </a:cubicBezTo>
                  <a:cubicBezTo>
                    <a:pt x="193266" y="97675"/>
                    <a:pt x="193467" y="97718"/>
                    <a:pt x="193668" y="97718"/>
                  </a:cubicBezTo>
                  <a:cubicBezTo>
                    <a:pt x="193735" y="97718"/>
                    <a:pt x="193802" y="97713"/>
                    <a:pt x="193869" y="97704"/>
                  </a:cubicBezTo>
                  <a:cubicBezTo>
                    <a:pt x="195056" y="97589"/>
                    <a:pt x="195784" y="96632"/>
                    <a:pt x="195669" y="95254"/>
                  </a:cubicBezTo>
                  <a:cubicBezTo>
                    <a:pt x="195707" y="94411"/>
                    <a:pt x="195171" y="93607"/>
                    <a:pt x="194329" y="93339"/>
                  </a:cubicBezTo>
                  <a:cubicBezTo>
                    <a:pt x="194121" y="93261"/>
                    <a:pt x="193907" y="93225"/>
                    <a:pt x="193695" y="93225"/>
                  </a:cubicBezTo>
                  <a:close/>
                  <a:moveTo>
                    <a:pt x="166476" y="93397"/>
                  </a:moveTo>
                  <a:cubicBezTo>
                    <a:pt x="165944" y="93397"/>
                    <a:pt x="165417" y="93577"/>
                    <a:pt x="165042" y="93952"/>
                  </a:cubicBezTo>
                  <a:cubicBezTo>
                    <a:pt x="164621" y="94411"/>
                    <a:pt x="164429" y="95024"/>
                    <a:pt x="164467" y="95636"/>
                  </a:cubicBezTo>
                  <a:cubicBezTo>
                    <a:pt x="164429" y="96019"/>
                    <a:pt x="164506" y="96402"/>
                    <a:pt x="164697" y="96747"/>
                  </a:cubicBezTo>
                  <a:cubicBezTo>
                    <a:pt x="164889" y="97206"/>
                    <a:pt x="165271" y="97589"/>
                    <a:pt x="165731" y="97780"/>
                  </a:cubicBezTo>
                  <a:lnTo>
                    <a:pt x="165769" y="97780"/>
                  </a:lnTo>
                  <a:cubicBezTo>
                    <a:pt x="165973" y="97857"/>
                    <a:pt x="166190" y="97895"/>
                    <a:pt x="166409" y="97895"/>
                  </a:cubicBezTo>
                  <a:cubicBezTo>
                    <a:pt x="166845" y="97895"/>
                    <a:pt x="167288" y="97742"/>
                    <a:pt x="167645" y="97436"/>
                  </a:cubicBezTo>
                  <a:cubicBezTo>
                    <a:pt x="167913" y="97244"/>
                    <a:pt x="168296" y="96517"/>
                    <a:pt x="168219" y="96440"/>
                  </a:cubicBezTo>
                  <a:cubicBezTo>
                    <a:pt x="168219" y="96402"/>
                    <a:pt x="168104" y="96402"/>
                    <a:pt x="167951" y="96326"/>
                  </a:cubicBezTo>
                  <a:cubicBezTo>
                    <a:pt x="167892" y="96318"/>
                    <a:pt x="167844" y="96314"/>
                    <a:pt x="167804" y="96314"/>
                  </a:cubicBezTo>
                  <a:cubicBezTo>
                    <a:pt x="167639" y="96314"/>
                    <a:pt x="167615" y="96392"/>
                    <a:pt x="167492" y="96670"/>
                  </a:cubicBezTo>
                  <a:cubicBezTo>
                    <a:pt x="167339" y="97053"/>
                    <a:pt x="166956" y="97321"/>
                    <a:pt x="166535" y="97321"/>
                  </a:cubicBezTo>
                  <a:cubicBezTo>
                    <a:pt x="166478" y="97330"/>
                    <a:pt x="166421" y="97334"/>
                    <a:pt x="166365" y="97334"/>
                  </a:cubicBezTo>
                  <a:cubicBezTo>
                    <a:pt x="165935" y="97334"/>
                    <a:pt x="165551" y="97081"/>
                    <a:pt x="165348" y="96708"/>
                  </a:cubicBezTo>
                  <a:cubicBezTo>
                    <a:pt x="165118" y="96402"/>
                    <a:pt x="165042" y="96019"/>
                    <a:pt x="165080" y="95636"/>
                  </a:cubicBezTo>
                  <a:cubicBezTo>
                    <a:pt x="165042" y="95254"/>
                    <a:pt x="165118" y="94871"/>
                    <a:pt x="165348" y="94565"/>
                  </a:cubicBezTo>
                  <a:cubicBezTo>
                    <a:pt x="165562" y="94164"/>
                    <a:pt x="165981" y="93931"/>
                    <a:pt x="166423" y="93931"/>
                  </a:cubicBezTo>
                  <a:cubicBezTo>
                    <a:pt x="166614" y="93931"/>
                    <a:pt x="166809" y="93974"/>
                    <a:pt x="166994" y="94067"/>
                  </a:cubicBezTo>
                  <a:cubicBezTo>
                    <a:pt x="167224" y="94220"/>
                    <a:pt x="167454" y="94450"/>
                    <a:pt x="167607" y="94756"/>
                  </a:cubicBezTo>
                  <a:cubicBezTo>
                    <a:pt x="167607" y="94775"/>
                    <a:pt x="167626" y="94785"/>
                    <a:pt x="167674" y="94785"/>
                  </a:cubicBezTo>
                  <a:cubicBezTo>
                    <a:pt x="167722" y="94785"/>
                    <a:pt x="167798" y="94775"/>
                    <a:pt x="167913" y="94756"/>
                  </a:cubicBezTo>
                  <a:lnTo>
                    <a:pt x="168143" y="94679"/>
                  </a:lnTo>
                  <a:lnTo>
                    <a:pt x="168066" y="94373"/>
                  </a:lnTo>
                  <a:cubicBezTo>
                    <a:pt x="167836" y="93914"/>
                    <a:pt x="167454" y="93607"/>
                    <a:pt x="166994" y="93454"/>
                  </a:cubicBezTo>
                  <a:cubicBezTo>
                    <a:pt x="166825" y="93417"/>
                    <a:pt x="166650" y="93397"/>
                    <a:pt x="166476" y="93397"/>
                  </a:cubicBezTo>
                  <a:close/>
                  <a:moveTo>
                    <a:pt x="169680" y="95948"/>
                  </a:moveTo>
                  <a:cubicBezTo>
                    <a:pt x="169422" y="95948"/>
                    <a:pt x="169165" y="96036"/>
                    <a:pt x="168947" y="96211"/>
                  </a:cubicBezTo>
                  <a:cubicBezTo>
                    <a:pt x="168717" y="96479"/>
                    <a:pt x="168602" y="96708"/>
                    <a:pt x="168794" y="96785"/>
                  </a:cubicBezTo>
                  <a:cubicBezTo>
                    <a:pt x="168825" y="96801"/>
                    <a:pt x="168857" y="96810"/>
                    <a:pt x="168889" y="96810"/>
                  </a:cubicBezTo>
                  <a:cubicBezTo>
                    <a:pt x="168934" y="96810"/>
                    <a:pt x="168978" y="96792"/>
                    <a:pt x="169023" y="96747"/>
                  </a:cubicBezTo>
                  <a:cubicBezTo>
                    <a:pt x="169074" y="96468"/>
                    <a:pt x="169359" y="96307"/>
                    <a:pt x="169623" y="96307"/>
                  </a:cubicBezTo>
                  <a:cubicBezTo>
                    <a:pt x="169759" y="96307"/>
                    <a:pt x="169889" y="96350"/>
                    <a:pt x="169980" y="96440"/>
                  </a:cubicBezTo>
                  <a:cubicBezTo>
                    <a:pt x="170248" y="96708"/>
                    <a:pt x="170248" y="97015"/>
                    <a:pt x="169751" y="97168"/>
                  </a:cubicBezTo>
                  <a:cubicBezTo>
                    <a:pt x="169559" y="97206"/>
                    <a:pt x="169521" y="97283"/>
                    <a:pt x="169444" y="97436"/>
                  </a:cubicBezTo>
                  <a:cubicBezTo>
                    <a:pt x="169416" y="97522"/>
                    <a:pt x="169430" y="97565"/>
                    <a:pt x="169487" y="97565"/>
                  </a:cubicBezTo>
                  <a:cubicBezTo>
                    <a:pt x="169507" y="97565"/>
                    <a:pt x="169531" y="97560"/>
                    <a:pt x="169559" y="97551"/>
                  </a:cubicBezTo>
                  <a:cubicBezTo>
                    <a:pt x="169598" y="97544"/>
                    <a:pt x="169637" y="97541"/>
                    <a:pt x="169677" y="97541"/>
                  </a:cubicBezTo>
                  <a:cubicBezTo>
                    <a:pt x="169875" y="97541"/>
                    <a:pt x="170082" y="97621"/>
                    <a:pt x="170210" y="97780"/>
                  </a:cubicBezTo>
                  <a:cubicBezTo>
                    <a:pt x="170507" y="98151"/>
                    <a:pt x="170229" y="98701"/>
                    <a:pt x="169759" y="98701"/>
                  </a:cubicBezTo>
                  <a:cubicBezTo>
                    <a:pt x="169744" y="98701"/>
                    <a:pt x="169728" y="98700"/>
                    <a:pt x="169712" y="98699"/>
                  </a:cubicBezTo>
                  <a:cubicBezTo>
                    <a:pt x="169368" y="98699"/>
                    <a:pt x="169253" y="98546"/>
                    <a:pt x="169100" y="98316"/>
                  </a:cubicBezTo>
                  <a:cubicBezTo>
                    <a:pt x="169002" y="98169"/>
                    <a:pt x="168951" y="98100"/>
                    <a:pt x="168886" y="98100"/>
                  </a:cubicBezTo>
                  <a:cubicBezTo>
                    <a:pt x="168850" y="98100"/>
                    <a:pt x="168810" y="98122"/>
                    <a:pt x="168755" y="98163"/>
                  </a:cubicBezTo>
                  <a:cubicBezTo>
                    <a:pt x="168679" y="98240"/>
                    <a:pt x="168679" y="98278"/>
                    <a:pt x="168755" y="98508"/>
                  </a:cubicBezTo>
                  <a:cubicBezTo>
                    <a:pt x="168832" y="98699"/>
                    <a:pt x="168947" y="98814"/>
                    <a:pt x="169100" y="98929"/>
                  </a:cubicBezTo>
                  <a:cubicBezTo>
                    <a:pt x="169279" y="99032"/>
                    <a:pt x="169461" y="99077"/>
                    <a:pt x="169635" y="99077"/>
                  </a:cubicBezTo>
                  <a:cubicBezTo>
                    <a:pt x="170425" y="99077"/>
                    <a:pt x="171043" y="98147"/>
                    <a:pt x="170478" y="97551"/>
                  </a:cubicBezTo>
                  <a:cubicBezTo>
                    <a:pt x="170248" y="97321"/>
                    <a:pt x="170248" y="97321"/>
                    <a:pt x="170287" y="97168"/>
                  </a:cubicBezTo>
                  <a:cubicBezTo>
                    <a:pt x="170631" y="96900"/>
                    <a:pt x="170593" y="96364"/>
                    <a:pt x="170248" y="96096"/>
                  </a:cubicBezTo>
                  <a:cubicBezTo>
                    <a:pt x="170068" y="95997"/>
                    <a:pt x="169873" y="95948"/>
                    <a:pt x="169680" y="95948"/>
                  </a:cubicBezTo>
                  <a:close/>
                  <a:moveTo>
                    <a:pt x="174728" y="89932"/>
                  </a:moveTo>
                  <a:lnTo>
                    <a:pt x="174728" y="95904"/>
                  </a:lnTo>
                  <a:lnTo>
                    <a:pt x="174728" y="101877"/>
                  </a:lnTo>
                  <a:lnTo>
                    <a:pt x="160256" y="101877"/>
                  </a:lnTo>
                  <a:lnTo>
                    <a:pt x="160256" y="89932"/>
                  </a:lnTo>
                  <a:close/>
                  <a:moveTo>
                    <a:pt x="167530" y="89473"/>
                  </a:moveTo>
                  <a:cubicBezTo>
                    <a:pt x="161711" y="89473"/>
                    <a:pt x="159912" y="89473"/>
                    <a:pt x="159873" y="89549"/>
                  </a:cubicBezTo>
                  <a:cubicBezTo>
                    <a:pt x="159797" y="89664"/>
                    <a:pt x="159759" y="91157"/>
                    <a:pt x="159759" y="95866"/>
                  </a:cubicBezTo>
                  <a:cubicBezTo>
                    <a:pt x="159759" y="101570"/>
                    <a:pt x="159759" y="102106"/>
                    <a:pt x="159912" y="102260"/>
                  </a:cubicBezTo>
                  <a:cubicBezTo>
                    <a:pt x="160065" y="102374"/>
                    <a:pt x="160409" y="102374"/>
                    <a:pt x="167454" y="102374"/>
                  </a:cubicBezTo>
                  <a:cubicBezTo>
                    <a:pt x="174268" y="102374"/>
                    <a:pt x="174881" y="102336"/>
                    <a:pt x="175034" y="102260"/>
                  </a:cubicBezTo>
                  <a:cubicBezTo>
                    <a:pt x="175187" y="102145"/>
                    <a:pt x="175187" y="101838"/>
                    <a:pt x="175187" y="95904"/>
                  </a:cubicBezTo>
                  <a:cubicBezTo>
                    <a:pt x="175187" y="91157"/>
                    <a:pt x="175110" y="89588"/>
                    <a:pt x="175072" y="89549"/>
                  </a:cubicBezTo>
                  <a:cubicBezTo>
                    <a:pt x="175034" y="89511"/>
                    <a:pt x="173273" y="89473"/>
                    <a:pt x="167530" y="89473"/>
                  </a:cubicBezTo>
                  <a:close/>
                  <a:moveTo>
                    <a:pt x="210867" y="104021"/>
                  </a:moveTo>
                  <a:cubicBezTo>
                    <a:pt x="210010" y="104021"/>
                    <a:pt x="209786" y="104054"/>
                    <a:pt x="209760" y="104152"/>
                  </a:cubicBezTo>
                  <a:lnTo>
                    <a:pt x="209760" y="104152"/>
                  </a:lnTo>
                  <a:cubicBezTo>
                    <a:pt x="209758" y="104146"/>
                    <a:pt x="209757" y="104141"/>
                    <a:pt x="209757" y="104135"/>
                  </a:cubicBezTo>
                  <a:lnTo>
                    <a:pt x="209757" y="104174"/>
                  </a:lnTo>
                  <a:cubicBezTo>
                    <a:pt x="209757" y="104166"/>
                    <a:pt x="209758" y="104159"/>
                    <a:pt x="209760" y="104152"/>
                  </a:cubicBezTo>
                  <a:lnTo>
                    <a:pt x="209760" y="104152"/>
                  </a:lnTo>
                  <a:cubicBezTo>
                    <a:pt x="209784" y="104217"/>
                    <a:pt x="209981" y="104250"/>
                    <a:pt x="210867" y="104250"/>
                  </a:cubicBezTo>
                  <a:cubicBezTo>
                    <a:pt x="211863" y="104250"/>
                    <a:pt x="211939" y="104250"/>
                    <a:pt x="211939" y="104174"/>
                  </a:cubicBezTo>
                  <a:cubicBezTo>
                    <a:pt x="211939" y="104097"/>
                    <a:pt x="211786" y="104021"/>
                    <a:pt x="210867" y="104021"/>
                  </a:cubicBezTo>
                  <a:close/>
                  <a:moveTo>
                    <a:pt x="208460" y="102090"/>
                  </a:moveTo>
                  <a:cubicBezTo>
                    <a:pt x="208173" y="102090"/>
                    <a:pt x="207876" y="102200"/>
                    <a:pt x="207652" y="102451"/>
                  </a:cubicBezTo>
                  <a:cubicBezTo>
                    <a:pt x="207460" y="102642"/>
                    <a:pt x="207345" y="102872"/>
                    <a:pt x="207498" y="102987"/>
                  </a:cubicBezTo>
                  <a:cubicBezTo>
                    <a:pt x="207563" y="103035"/>
                    <a:pt x="207627" y="103056"/>
                    <a:pt x="207680" y="103056"/>
                  </a:cubicBezTo>
                  <a:cubicBezTo>
                    <a:pt x="207753" y="103056"/>
                    <a:pt x="207805" y="103015"/>
                    <a:pt x="207805" y="102949"/>
                  </a:cubicBezTo>
                  <a:cubicBezTo>
                    <a:pt x="207843" y="102834"/>
                    <a:pt x="207881" y="102719"/>
                    <a:pt x="207958" y="102642"/>
                  </a:cubicBezTo>
                  <a:cubicBezTo>
                    <a:pt x="208089" y="102512"/>
                    <a:pt x="208251" y="102452"/>
                    <a:pt x="208412" y="102452"/>
                  </a:cubicBezTo>
                  <a:cubicBezTo>
                    <a:pt x="208723" y="102452"/>
                    <a:pt x="209031" y="102672"/>
                    <a:pt x="209106" y="103025"/>
                  </a:cubicBezTo>
                  <a:cubicBezTo>
                    <a:pt x="209106" y="103217"/>
                    <a:pt x="208991" y="103370"/>
                    <a:pt x="208302" y="104021"/>
                  </a:cubicBezTo>
                  <a:cubicBezTo>
                    <a:pt x="207575" y="104710"/>
                    <a:pt x="207307" y="104978"/>
                    <a:pt x="207307" y="105131"/>
                  </a:cubicBezTo>
                  <a:cubicBezTo>
                    <a:pt x="207565" y="105217"/>
                    <a:pt x="207845" y="105260"/>
                    <a:pt x="208147" y="105260"/>
                  </a:cubicBezTo>
                  <a:cubicBezTo>
                    <a:pt x="208247" y="105260"/>
                    <a:pt x="208350" y="105255"/>
                    <a:pt x="208456" y="105246"/>
                  </a:cubicBezTo>
                  <a:lnTo>
                    <a:pt x="209413" y="105246"/>
                  </a:lnTo>
                  <a:lnTo>
                    <a:pt x="209413" y="105016"/>
                  </a:lnTo>
                  <a:cubicBezTo>
                    <a:pt x="209413" y="104863"/>
                    <a:pt x="209413" y="104863"/>
                    <a:pt x="208724" y="104863"/>
                  </a:cubicBezTo>
                  <a:cubicBezTo>
                    <a:pt x="208456" y="104863"/>
                    <a:pt x="208226" y="104863"/>
                    <a:pt x="207958" y="104786"/>
                  </a:cubicBezTo>
                  <a:cubicBezTo>
                    <a:pt x="208111" y="104595"/>
                    <a:pt x="208264" y="104442"/>
                    <a:pt x="208494" y="104327"/>
                  </a:cubicBezTo>
                  <a:cubicBezTo>
                    <a:pt x="209145" y="103791"/>
                    <a:pt x="209336" y="103446"/>
                    <a:pt x="209413" y="103063"/>
                  </a:cubicBezTo>
                  <a:cubicBezTo>
                    <a:pt x="209513" y="102487"/>
                    <a:pt x="209005" y="102090"/>
                    <a:pt x="208460" y="102090"/>
                  </a:cubicBezTo>
                  <a:close/>
                  <a:moveTo>
                    <a:pt x="197851" y="103829"/>
                  </a:moveTo>
                  <a:cubicBezTo>
                    <a:pt x="198502" y="103829"/>
                    <a:pt x="198655" y="103829"/>
                    <a:pt x="198808" y="103982"/>
                  </a:cubicBezTo>
                  <a:cubicBezTo>
                    <a:pt x="199267" y="104327"/>
                    <a:pt x="199191" y="105016"/>
                    <a:pt x="198731" y="105284"/>
                  </a:cubicBezTo>
                  <a:cubicBezTo>
                    <a:pt x="198425" y="105361"/>
                    <a:pt x="198081" y="105399"/>
                    <a:pt x="197774" y="105399"/>
                  </a:cubicBezTo>
                  <a:lnTo>
                    <a:pt x="197085" y="105399"/>
                  </a:lnTo>
                  <a:lnTo>
                    <a:pt x="197085" y="103829"/>
                  </a:lnTo>
                  <a:close/>
                  <a:moveTo>
                    <a:pt x="183648" y="88439"/>
                  </a:moveTo>
                  <a:lnTo>
                    <a:pt x="183648" y="96938"/>
                  </a:lnTo>
                  <a:lnTo>
                    <a:pt x="183648" y="105437"/>
                  </a:lnTo>
                  <a:lnTo>
                    <a:pt x="191151" y="105437"/>
                  </a:lnTo>
                  <a:lnTo>
                    <a:pt x="191151" y="105093"/>
                  </a:lnTo>
                  <a:lnTo>
                    <a:pt x="184030" y="105093"/>
                  </a:lnTo>
                  <a:lnTo>
                    <a:pt x="184030" y="95560"/>
                  </a:lnTo>
                  <a:lnTo>
                    <a:pt x="191151" y="95560"/>
                  </a:lnTo>
                  <a:lnTo>
                    <a:pt x="191151" y="95101"/>
                  </a:lnTo>
                  <a:lnTo>
                    <a:pt x="184030" y="95101"/>
                  </a:lnTo>
                  <a:lnTo>
                    <a:pt x="184030" y="88439"/>
                  </a:lnTo>
                  <a:close/>
                  <a:moveTo>
                    <a:pt x="193693" y="103746"/>
                  </a:moveTo>
                  <a:cubicBezTo>
                    <a:pt x="193879" y="103746"/>
                    <a:pt x="194069" y="103785"/>
                    <a:pt x="194252" y="103867"/>
                  </a:cubicBezTo>
                  <a:cubicBezTo>
                    <a:pt x="194903" y="104174"/>
                    <a:pt x="195133" y="104825"/>
                    <a:pt x="195018" y="105705"/>
                  </a:cubicBezTo>
                  <a:cubicBezTo>
                    <a:pt x="195056" y="106164"/>
                    <a:pt x="194865" y="106624"/>
                    <a:pt x="194520" y="106892"/>
                  </a:cubicBezTo>
                  <a:cubicBezTo>
                    <a:pt x="194329" y="107083"/>
                    <a:pt x="194061" y="107160"/>
                    <a:pt x="193831" y="107160"/>
                  </a:cubicBezTo>
                  <a:cubicBezTo>
                    <a:pt x="193794" y="107162"/>
                    <a:pt x="193757" y="107163"/>
                    <a:pt x="193720" y="107163"/>
                  </a:cubicBezTo>
                  <a:cubicBezTo>
                    <a:pt x="192606" y="107163"/>
                    <a:pt x="192043" y="106045"/>
                    <a:pt x="192376" y="104748"/>
                  </a:cubicBezTo>
                  <a:cubicBezTo>
                    <a:pt x="192551" y="104136"/>
                    <a:pt x="193102" y="103746"/>
                    <a:pt x="193693" y="103746"/>
                  </a:cubicBezTo>
                  <a:close/>
                  <a:moveTo>
                    <a:pt x="202405" y="103746"/>
                  </a:moveTo>
                  <a:cubicBezTo>
                    <a:pt x="202586" y="103746"/>
                    <a:pt x="202769" y="103785"/>
                    <a:pt x="202943" y="103867"/>
                  </a:cubicBezTo>
                  <a:cubicBezTo>
                    <a:pt x="203555" y="104174"/>
                    <a:pt x="203861" y="104825"/>
                    <a:pt x="203785" y="105705"/>
                  </a:cubicBezTo>
                  <a:cubicBezTo>
                    <a:pt x="203785" y="106164"/>
                    <a:pt x="203593" y="106624"/>
                    <a:pt x="203211" y="106892"/>
                  </a:cubicBezTo>
                  <a:cubicBezTo>
                    <a:pt x="202981" y="107083"/>
                    <a:pt x="202713" y="107160"/>
                    <a:pt x="202445" y="107160"/>
                  </a:cubicBezTo>
                  <a:cubicBezTo>
                    <a:pt x="202411" y="107162"/>
                    <a:pt x="202377" y="107163"/>
                    <a:pt x="202344" y="107163"/>
                  </a:cubicBezTo>
                  <a:cubicBezTo>
                    <a:pt x="201328" y="107163"/>
                    <a:pt x="200660" y="106045"/>
                    <a:pt x="201105" y="104748"/>
                  </a:cubicBezTo>
                  <a:cubicBezTo>
                    <a:pt x="201280" y="104136"/>
                    <a:pt x="201831" y="103746"/>
                    <a:pt x="202405" y="103746"/>
                  </a:cubicBezTo>
                  <a:close/>
                  <a:moveTo>
                    <a:pt x="193651" y="103212"/>
                  </a:moveTo>
                  <a:cubicBezTo>
                    <a:pt x="192920" y="103212"/>
                    <a:pt x="192239" y="103624"/>
                    <a:pt x="191917" y="104327"/>
                  </a:cubicBezTo>
                  <a:cubicBezTo>
                    <a:pt x="191726" y="104671"/>
                    <a:pt x="191649" y="105054"/>
                    <a:pt x="191726" y="105437"/>
                  </a:cubicBezTo>
                  <a:cubicBezTo>
                    <a:pt x="191649" y="105858"/>
                    <a:pt x="191726" y="106241"/>
                    <a:pt x="191917" y="106586"/>
                  </a:cubicBezTo>
                  <a:cubicBezTo>
                    <a:pt x="192147" y="107045"/>
                    <a:pt x="192568" y="107428"/>
                    <a:pt x="193027" y="107619"/>
                  </a:cubicBezTo>
                  <a:cubicBezTo>
                    <a:pt x="193295" y="107658"/>
                    <a:pt x="193563" y="107658"/>
                    <a:pt x="193869" y="107696"/>
                  </a:cubicBezTo>
                  <a:cubicBezTo>
                    <a:pt x="195018" y="107619"/>
                    <a:pt x="195745" y="106624"/>
                    <a:pt x="195630" y="105246"/>
                  </a:cubicBezTo>
                  <a:cubicBezTo>
                    <a:pt x="195669" y="104365"/>
                    <a:pt x="195133" y="103599"/>
                    <a:pt x="194329" y="103331"/>
                  </a:cubicBezTo>
                  <a:cubicBezTo>
                    <a:pt x="194104" y="103251"/>
                    <a:pt x="193875" y="103212"/>
                    <a:pt x="193651" y="103212"/>
                  </a:cubicBezTo>
                  <a:close/>
                  <a:moveTo>
                    <a:pt x="196473" y="103293"/>
                  </a:moveTo>
                  <a:lnTo>
                    <a:pt x="196473" y="105475"/>
                  </a:lnTo>
                  <a:lnTo>
                    <a:pt x="196473" y="107696"/>
                  </a:lnTo>
                  <a:lnTo>
                    <a:pt x="197085" y="107696"/>
                  </a:lnTo>
                  <a:lnTo>
                    <a:pt x="197085" y="105973"/>
                  </a:lnTo>
                  <a:lnTo>
                    <a:pt x="197966" y="105935"/>
                  </a:lnTo>
                  <a:cubicBezTo>
                    <a:pt x="198961" y="105858"/>
                    <a:pt x="199229" y="105782"/>
                    <a:pt x="199497" y="105399"/>
                  </a:cubicBezTo>
                  <a:cubicBezTo>
                    <a:pt x="199880" y="104595"/>
                    <a:pt x="199650" y="103561"/>
                    <a:pt x="198808" y="103408"/>
                  </a:cubicBezTo>
                  <a:cubicBezTo>
                    <a:pt x="198387" y="103331"/>
                    <a:pt x="197927" y="103293"/>
                    <a:pt x="197506" y="103293"/>
                  </a:cubicBezTo>
                  <a:close/>
                  <a:moveTo>
                    <a:pt x="202319" y="103212"/>
                  </a:moveTo>
                  <a:cubicBezTo>
                    <a:pt x="201593" y="103212"/>
                    <a:pt x="200882" y="103624"/>
                    <a:pt x="200531" y="104327"/>
                  </a:cubicBezTo>
                  <a:cubicBezTo>
                    <a:pt x="200416" y="104671"/>
                    <a:pt x="200378" y="105054"/>
                    <a:pt x="200416" y="105437"/>
                  </a:cubicBezTo>
                  <a:cubicBezTo>
                    <a:pt x="200378" y="105820"/>
                    <a:pt x="200416" y="106241"/>
                    <a:pt x="200531" y="106586"/>
                  </a:cubicBezTo>
                  <a:cubicBezTo>
                    <a:pt x="200799" y="107083"/>
                    <a:pt x="201258" y="107428"/>
                    <a:pt x="201794" y="107619"/>
                  </a:cubicBezTo>
                  <a:cubicBezTo>
                    <a:pt x="202024" y="107658"/>
                    <a:pt x="202254" y="107696"/>
                    <a:pt x="202483" y="107696"/>
                  </a:cubicBezTo>
                  <a:cubicBezTo>
                    <a:pt x="203785" y="107619"/>
                    <a:pt x="204474" y="106624"/>
                    <a:pt x="204436" y="105246"/>
                  </a:cubicBezTo>
                  <a:cubicBezTo>
                    <a:pt x="204474" y="104327"/>
                    <a:pt x="203861" y="103561"/>
                    <a:pt x="202981" y="103331"/>
                  </a:cubicBezTo>
                  <a:cubicBezTo>
                    <a:pt x="202765" y="103251"/>
                    <a:pt x="202541" y="103212"/>
                    <a:pt x="202319" y="103212"/>
                  </a:cubicBezTo>
                  <a:close/>
                  <a:moveTo>
                    <a:pt x="205899" y="105749"/>
                  </a:moveTo>
                  <a:cubicBezTo>
                    <a:pt x="205645" y="105749"/>
                    <a:pt x="205398" y="105836"/>
                    <a:pt x="205201" y="106011"/>
                  </a:cubicBezTo>
                  <a:cubicBezTo>
                    <a:pt x="204972" y="106318"/>
                    <a:pt x="204933" y="106547"/>
                    <a:pt x="205087" y="106586"/>
                  </a:cubicBezTo>
                  <a:cubicBezTo>
                    <a:pt x="205130" y="106615"/>
                    <a:pt x="205174" y="106627"/>
                    <a:pt x="205214" y="106627"/>
                  </a:cubicBezTo>
                  <a:cubicBezTo>
                    <a:pt x="205278" y="106627"/>
                    <a:pt x="205331" y="106595"/>
                    <a:pt x="205355" y="106547"/>
                  </a:cubicBezTo>
                  <a:cubicBezTo>
                    <a:pt x="205455" y="106297"/>
                    <a:pt x="205703" y="106144"/>
                    <a:pt x="205948" y="106144"/>
                  </a:cubicBezTo>
                  <a:cubicBezTo>
                    <a:pt x="206077" y="106144"/>
                    <a:pt x="206206" y="106187"/>
                    <a:pt x="206312" y="106279"/>
                  </a:cubicBezTo>
                  <a:cubicBezTo>
                    <a:pt x="206656" y="106547"/>
                    <a:pt x="206503" y="106815"/>
                    <a:pt x="206044" y="106968"/>
                  </a:cubicBezTo>
                  <a:cubicBezTo>
                    <a:pt x="205814" y="107045"/>
                    <a:pt x="205737" y="107083"/>
                    <a:pt x="205737" y="107236"/>
                  </a:cubicBezTo>
                  <a:cubicBezTo>
                    <a:pt x="205737" y="107354"/>
                    <a:pt x="205737" y="107399"/>
                    <a:pt x="205755" y="107399"/>
                  </a:cubicBezTo>
                  <a:cubicBezTo>
                    <a:pt x="205766" y="107399"/>
                    <a:pt x="205784" y="107381"/>
                    <a:pt x="205814" y="107351"/>
                  </a:cubicBezTo>
                  <a:cubicBezTo>
                    <a:pt x="205849" y="107346"/>
                    <a:pt x="205883" y="107344"/>
                    <a:pt x="205918" y="107344"/>
                  </a:cubicBezTo>
                  <a:cubicBezTo>
                    <a:pt x="206150" y="107344"/>
                    <a:pt x="206375" y="107453"/>
                    <a:pt x="206541" y="107619"/>
                  </a:cubicBezTo>
                  <a:cubicBezTo>
                    <a:pt x="206733" y="108040"/>
                    <a:pt x="206465" y="108500"/>
                    <a:pt x="206005" y="108538"/>
                  </a:cubicBezTo>
                  <a:cubicBezTo>
                    <a:pt x="205978" y="108542"/>
                    <a:pt x="205951" y="108544"/>
                    <a:pt x="205923" y="108544"/>
                  </a:cubicBezTo>
                  <a:cubicBezTo>
                    <a:pt x="205684" y="108544"/>
                    <a:pt x="205458" y="108396"/>
                    <a:pt x="205355" y="108155"/>
                  </a:cubicBezTo>
                  <a:cubicBezTo>
                    <a:pt x="205331" y="108012"/>
                    <a:pt x="205277" y="107973"/>
                    <a:pt x="205203" y="107973"/>
                  </a:cubicBezTo>
                  <a:cubicBezTo>
                    <a:pt x="205159" y="107973"/>
                    <a:pt x="205106" y="107988"/>
                    <a:pt x="205048" y="108002"/>
                  </a:cubicBezTo>
                  <a:cubicBezTo>
                    <a:pt x="204895" y="108079"/>
                    <a:pt x="204895" y="108079"/>
                    <a:pt x="205048" y="108347"/>
                  </a:cubicBezTo>
                  <a:cubicBezTo>
                    <a:pt x="205048" y="108500"/>
                    <a:pt x="205240" y="108653"/>
                    <a:pt x="205393" y="108768"/>
                  </a:cubicBezTo>
                  <a:lnTo>
                    <a:pt x="205431" y="108768"/>
                  </a:lnTo>
                  <a:cubicBezTo>
                    <a:pt x="205603" y="108871"/>
                    <a:pt x="205782" y="108916"/>
                    <a:pt x="205953" y="108916"/>
                  </a:cubicBezTo>
                  <a:cubicBezTo>
                    <a:pt x="206737" y="108916"/>
                    <a:pt x="207385" y="107979"/>
                    <a:pt x="206694" y="107351"/>
                  </a:cubicBezTo>
                  <a:cubicBezTo>
                    <a:pt x="206503" y="107122"/>
                    <a:pt x="206503" y="107122"/>
                    <a:pt x="206656" y="106968"/>
                  </a:cubicBezTo>
                  <a:cubicBezTo>
                    <a:pt x="206962" y="106662"/>
                    <a:pt x="206848" y="106088"/>
                    <a:pt x="206465" y="105896"/>
                  </a:cubicBezTo>
                  <a:cubicBezTo>
                    <a:pt x="206284" y="105798"/>
                    <a:pt x="206090" y="105749"/>
                    <a:pt x="205899" y="105749"/>
                  </a:cubicBezTo>
                  <a:close/>
                  <a:moveTo>
                    <a:pt x="57045" y="130982"/>
                  </a:moveTo>
                  <a:cubicBezTo>
                    <a:pt x="57236" y="130982"/>
                    <a:pt x="57432" y="131028"/>
                    <a:pt x="57617" y="131125"/>
                  </a:cubicBezTo>
                  <a:cubicBezTo>
                    <a:pt x="58230" y="131393"/>
                    <a:pt x="58536" y="132082"/>
                    <a:pt x="58498" y="132925"/>
                  </a:cubicBezTo>
                  <a:cubicBezTo>
                    <a:pt x="58460" y="133384"/>
                    <a:pt x="58268" y="133844"/>
                    <a:pt x="57885" y="134150"/>
                  </a:cubicBezTo>
                  <a:cubicBezTo>
                    <a:pt x="57726" y="134309"/>
                    <a:pt x="57513" y="134389"/>
                    <a:pt x="57292" y="134389"/>
                  </a:cubicBezTo>
                  <a:cubicBezTo>
                    <a:pt x="57247" y="134389"/>
                    <a:pt x="57203" y="134386"/>
                    <a:pt x="57158" y="134380"/>
                  </a:cubicBezTo>
                  <a:cubicBezTo>
                    <a:pt x="57123" y="134382"/>
                    <a:pt x="57088" y="134383"/>
                    <a:pt x="57054" y="134383"/>
                  </a:cubicBezTo>
                  <a:cubicBezTo>
                    <a:pt x="56005" y="134383"/>
                    <a:pt x="55373" y="133265"/>
                    <a:pt x="55818" y="131968"/>
                  </a:cubicBezTo>
                  <a:cubicBezTo>
                    <a:pt x="55961" y="131369"/>
                    <a:pt x="56486" y="130982"/>
                    <a:pt x="57045" y="130982"/>
                  </a:cubicBezTo>
                  <a:close/>
                  <a:moveTo>
                    <a:pt x="260189" y="131037"/>
                  </a:moveTo>
                  <a:cubicBezTo>
                    <a:pt x="260404" y="131037"/>
                    <a:pt x="260623" y="131089"/>
                    <a:pt x="260828" y="131202"/>
                  </a:cubicBezTo>
                  <a:cubicBezTo>
                    <a:pt x="261440" y="131547"/>
                    <a:pt x="261785" y="132274"/>
                    <a:pt x="261670" y="133001"/>
                  </a:cubicBezTo>
                  <a:cubicBezTo>
                    <a:pt x="261632" y="133461"/>
                    <a:pt x="261402" y="133920"/>
                    <a:pt x="261019" y="134226"/>
                  </a:cubicBezTo>
                  <a:lnTo>
                    <a:pt x="261019" y="134188"/>
                  </a:lnTo>
                  <a:cubicBezTo>
                    <a:pt x="260828" y="134380"/>
                    <a:pt x="260560" y="134456"/>
                    <a:pt x="260292" y="134456"/>
                  </a:cubicBezTo>
                  <a:cubicBezTo>
                    <a:pt x="260257" y="134458"/>
                    <a:pt x="260222" y="134460"/>
                    <a:pt x="260188" y="134460"/>
                  </a:cubicBezTo>
                  <a:cubicBezTo>
                    <a:pt x="259139" y="134460"/>
                    <a:pt x="258506" y="133342"/>
                    <a:pt x="258914" y="132044"/>
                  </a:cubicBezTo>
                  <a:cubicBezTo>
                    <a:pt x="259054" y="131428"/>
                    <a:pt x="259604" y="131037"/>
                    <a:pt x="260189" y="131037"/>
                  </a:cubicBezTo>
                  <a:close/>
                  <a:moveTo>
                    <a:pt x="59915" y="130513"/>
                  </a:moveTo>
                  <a:lnTo>
                    <a:pt x="59915" y="132695"/>
                  </a:lnTo>
                  <a:lnTo>
                    <a:pt x="59915" y="134877"/>
                  </a:lnTo>
                  <a:lnTo>
                    <a:pt x="60527" y="134877"/>
                  </a:lnTo>
                  <a:lnTo>
                    <a:pt x="60527" y="132848"/>
                  </a:lnTo>
                  <a:lnTo>
                    <a:pt x="62786" y="132848"/>
                  </a:lnTo>
                  <a:lnTo>
                    <a:pt x="62786" y="134877"/>
                  </a:lnTo>
                  <a:lnTo>
                    <a:pt x="63398" y="134877"/>
                  </a:lnTo>
                  <a:lnTo>
                    <a:pt x="63398" y="130513"/>
                  </a:lnTo>
                  <a:lnTo>
                    <a:pt x="62786" y="130513"/>
                  </a:lnTo>
                  <a:lnTo>
                    <a:pt x="62786" y="132312"/>
                  </a:lnTo>
                  <a:lnTo>
                    <a:pt x="60527" y="132312"/>
                  </a:lnTo>
                  <a:lnTo>
                    <a:pt x="60527" y="130513"/>
                  </a:lnTo>
                  <a:close/>
                  <a:moveTo>
                    <a:pt x="241418" y="130589"/>
                  </a:moveTo>
                  <a:lnTo>
                    <a:pt x="241418" y="132772"/>
                  </a:lnTo>
                  <a:lnTo>
                    <a:pt x="241418" y="134877"/>
                  </a:lnTo>
                  <a:lnTo>
                    <a:pt x="242030" y="134877"/>
                  </a:lnTo>
                  <a:lnTo>
                    <a:pt x="242030" y="132848"/>
                  </a:lnTo>
                  <a:lnTo>
                    <a:pt x="244213" y="132848"/>
                  </a:lnTo>
                  <a:lnTo>
                    <a:pt x="244213" y="134877"/>
                  </a:lnTo>
                  <a:lnTo>
                    <a:pt x="244825" y="134877"/>
                  </a:lnTo>
                  <a:lnTo>
                    <a:pt x="244825" y="130589"/>
                  </a:lnTo>
                  <a:lnTo>
                    <a:pt x="244251" y="130589"/>
                  </a:lnTo>
                  <a:lnTo>
                    <a:pt x="244251" y="132350"/>
                  </a:lnTo>
                  <a:lnTo>
                    <a:pt x="242030" y="132350"/>
                  </a:lnTo>
                  <a:lnTo>
                    <a:pt x="242030" y="130589"/>
                  </a:lnTo>
                  <a:close/>
                  <a:moveTo>
                    <a:pt x="57038" y="130470"/>
                  </a:moveTo>
                  <a:cubicBezTo>
                    <a:pt x="56324" y="130470"/>
                    <a:pt x="55643" y="130882"/>
                    <a:pt x="55320" y="131585"/>
                  </a:cubicBezTo>
                  <a:cubicBezTo>
                    <a:pt x="55129" y="131929"/>
                    <a:pt x="55052" y="132312"/>
                    <a:pt x="55091" y="132733"/>
                  </a:cubicBezTo>
                  <a:cubicBezTo>
                    <a:pt x="55052" y="133116"/>
                    <a:pt x="55129" y="133499"/>
                    <a:pt x="55320" y="133882"/>
                  </a:cubicBezTo>
                  <a:cubicBezTo>
                    <a:pt x="55550" y="134303"/>
                    <a:pt x="55971" y="134647"/>
                    <a:pt x="56431" y="134839"/>
                  </a:cubicBezTo>
                  <a:lnTo>
                    <a:pt x="56469" y="134839"/>
                  </a:lnTo>
                  <a:cubicBezTo>
                    <a:pt x="56637" y="134895"/>
                    <a:pt x="56805" y="134930"/>
                    <a:pt x="56988" y="134930"/>
                  </a:cubicBezTo>
                  <a:cubicBezTo>
                    <a:pt x="57056" y="134930"/>
                    <a:pt x="57125" y="134926"/>
                    <a:pt x="57196" y="134915"/>
                  </a:cubicBezTo>
                  <a:cubicBezTo>
                    <a:pt x="58460" y="134839"/>
                    <a:pt x="59149" y="133882"/>
                    <a:pt x="59072" y="132504"/>
                  </a:cubicBezTo>
                  <a:cubicBezTo>
                    <a:pt x="58957" y="131508"/>
                    <a:pt x="58536" y="130819"/>
                    <a:pt x="57694" y="130589"/>
                  </a:cubicBezTo>
                  <a:cubicBezTo>
                    <a:pt x="57478" y="130509"/>
                    <a:pt x="57257" y="130470"/>
                    <a:pt x="57038" y="130470"/>
                  </a:cubicBezTo>
                  <a:close/>
                  <a:moveTo>
                    <a:pt x="260172" y="130492"/>
                  </a:moveTo>
                  <a:cubicBezTo>
                    <a:pt x="259447" y="130492"/>
                    <a:pt x="258774" y="130925"/>
                    <a:pt x="258454" y="131623"/>
                  </a:cubicBezTo>
                  <a:cubicBezTo>
                    <a:pt x="258263" y="131968"/>
                    <a:pt x="258186" y="132389"/>
                    <a:pt x="258224" y="132772"/>
                  </a:cubicBezTo>
                  <a:cubicBezTo>
                    <a:pt x="258186" y="133154"/>
                    <a:pt x="258263" y="133537"/>
                    <a:pt x="258454" y="133882"/>
                  </a:cubicBezTo>
                  <a:cubicBezTo>
                    <a:pt x="258684" y="134341"/>
                    <a:pt x="259067" y="134724"/>
                    <a:pt x="259564" y="134915"/>
                  </a:cubicBezTo>
                  <a:lnTo>
                    <a:pt x="259526" y="134915"/>
                  </a:lnTo>
                  <a:cubicBezTo>
                    <a:pt x="259722" y="134972"/>
                    <a:pt x="259918" y="135007"/>
                    <a:pt x="260130" y="135007"/>
                  </a:cubicBezTo>
                  <a:cubicBezTo>
                    <a:pt x="260207" y="135007"/>
                    <a:pt x="260286" y="135002"/>
                    <a:pt x="260368" y="134992"/>
                  </a:cubicBezTo>
                  <a:cubicBezTo>
                    <a:pt x="261593" y="134915"/>
                    <a:pt x="262321" y="133958"/>
                    <a:pt x="262206" y="132542"/>
                  </a:cubicBezTo>
                  <a:cubicBezTo>
                    <a:pt x="262091" y="131547"/>
                    <a:pt x="261670" y="130857"/>
                    <a:pt x="260866" y="130628"/>
                  </a:cubicBezTo>
                  <a:cubicBezTo>
                    <a:pt x="260636" y="130536"/>
                    <a:pt x="260401" y="130492"/>
                    <a:pt x="260172" y="130492"/>
                  </a:cubicBezTo>
                  <a:close/>
                  <a:moveTo>
                    <a:pt x="257306" y="133231"/>
                  </a:moveTo>
                  <a:lnTo>
                    <a:pt x="256884" y="133461"/>
                  </a:lnTo>
                  <a:cubicBezTo>
                    <a:pt x="256693" y="133614"/>
                    <a:pt x="255774" y="134112"/>
                    <a:pt x="254894" y="134609"/>
                  </a:cubicBezTo>
                  <a:cubicBezTo>
                    <a:pt x="253516" y="135413"/>
                    <a:pt x="253477" y="135451"/>
                    <a:pt x="253630" y="135605"/>
                  </a:cubicBezTo>
                  <a:lnTo>
                    <a:pt x="253630" y="135566"/>
                  </a:lnTo>
                  <a:cubicBezTo>
                    <a:pt x="253630" y="135643"/>
                    <a:pt x="253669" y="135758"/>
                    <a:pt x="253707" y="135758"/>
                  </a:cubicBezTo>
                  <a:cubicBezTo>
                    <a:pt x="253784" y="135758"/>
                    <a:pt x="257382" y="133690"/>
                    <a:pt x="257459" y="133614"/>
                  </a:cubicBezTo>
                  <a:cubicBezTo>
                    <a:pt x="257497" y="133537"/>
                    <a:pt x="257497" y="133461"/>
                    <a:pt x="257459" y="133384"/>
                  </a:cubicBezTo>
                  <a:lnTo>
                    <a:pt x="257306" y="133231"/>
                  </a:lnTo>
                  <a:close/>
                  <a:moveTo>
                    <a:pt x="245843" y="134029"/>
                  </a:moveTo>
                  <a:cubicBezTo>
                    <a:pt x="245797" y="134029"/>
                    <a:pt x="245770" y="134047"/>
                    <a:pt x="245744" y="134073"/>
                  </a:cubicBezTo>
                  <a:cubicBezTo>
                    <a:pt x="245706" y="134112"/>
                    <a:pt x="245667" y="134188"/>
                    <a:pt x="245667" y="134265"/>
                  </a:cubicBezTo>
                  <a:cubicBezTo>
                    <a:pt x="245706" y="134303"/>
                    <a:pt x="246548" y="134801"/>
                    <a:pt x="247505" y="135375"/>
                  </a:cubicBezTo>
                  <a:cubicBezTo>
                    <a:pt x="248500" y="135987"/>
                    <a:pt x="249343" y="136447"/>
                    <a:pt x="249381" y="136447"/>
                  </a:cubicBezTo>
                  <a:cubicBezTo>
                    <a:pt x="249419" y="136447"/>
                    <a:pt x="249687" y="136102"/>
                    <a:pt x="249687" y="136102"/>
                  </a:cubicBezTo>
                  <a:cubicBezTo>
                    <a:pt x="249687" y="136102"/>
                    <a:pt x="248768" y="135605"/>
                    <a:pt x="247735" y="135030"/>
                  </a:cubicBezTo>
                  <a:cubicBezTo>
                    <a:pt x="246378" y="134234"/>
                    <a:pt x="245998" y="134029"/>
                    <a:pt x="245843" y="134029"/>
                  </a:cubicBezTo>
                  <a:close/>
                  <a:moveTo>
                    <a:pt x="258111" y="134587"/>
                  </a:moveTo>
                  <a:cubicBezTo>
                    <a:pt x="257959" y="134587"/>
                    <a:pt x="257590" y="134778"/>
                    <a:pt x="256234" y="135566"/>
                  </a:cubicBezTo>
                  <a:cubicBezTo>
                    <a:pt x="255200" y="136141"/>
                    <a:pt x="254396" y="136600"/>
                    <a:pt x="254319" y="136677"/>
                  </a:cubicBezTo>
                  <a:cubicBezTo>
                    <a:pt x="254281" y="136715"/>
                    <a:pt x="254281" y="136791"/>
                    <a:pt x="254319" y="136906"/>
                  </a:cubicBezTo>
                  <a:lnTo>
                    <a:pt x="254319" y="136868"/>
                  </a:lnTo>
                  <a:cubicBezTo>
                    <a:pt x="254382" y="136962"/>
                    <a:pt x="254471" y="137031"/>
                    <a:pt x="254565" y="137031"/>
                  </a:cubicBezTo>
                  <a:cubicBezTo>
                    <a:pt x="254585" y="137031"/>
                    <a:pt x="254605" y="137028"/>
                    <a:pt x="254626" y="137021"/>
                  </a:cubicBezTo>
                  <a:cubicBezTo>
                    <a:pt x="254702" y="136983"/>
                    <a:pt x="258301" y="134915"/>
                    <a:pt x="258301" y="134839"/>
                  </a:cubicBezTo>
                  <a:cubicBezTo>
                    <a:pt x="258263" y="134762"/>
                    <a:pt x="258224" y="134686"/>
                    <a:pt x="258186" y="134609"/>
                  </a:cubicBezTo>
                  <a:cubicBezTo>
                    <a:pt x="258166" y="134596"/>
                    <a:pt x="258143" y="134587"/>
                    <a:pt x="258111" y="134587"/>
                  </a:cubicBezTo>
                  <a:close/>
                  <a:moveTo>
                    <a:pt x="198965" y="117379"/>
                  </a:moveTo>
                  <a:cubicBezTo>
                    <a:pt x="198918" y="117379"/>
                    <a:pt x="198868" y="117408"/>
                    <a:pt x="198808" y="117458"/>
                  </a:cubicBezTo>
                  <a:cubicBezTo>
                    <a:pt x="198731" y="117535"/>
                    <a:pt x="198731" y="117535"/>
                    <a:pt x="198808" y="117918"/>
                  </a:cubicBezTo>
                  <a:cubicBezTo>
                    <a:pt x="199535" y="119870"/>
                    <a:pt x="200416" y="121746"/>
                    <a:pt x="201488" y="123507"/>
                  </a:cubicBezTo>
                  <a:cubicBezTo>
                    <a:pt x="205431" y="129900"/>
                    <a:pt x="211595" y="134609"/>
                    <a:pt x="218792" y="136791"/>
                  </a:cubicBezTo>
                  <a:cubicBezTo>
                    <a:pt x="219175" y="136906"/>
                    <a:pt x="219596" y="137021"/>
                    <a:pt x="219979" y="137174"/>
                  </a:cubicBezTo>
                  <a:cubicBezTo>
                    <a:pt x="219979" y="137174"/>
                    <a:pt x="219826" y="137327"/>
                    <a:pt x="219711" y="137442"/>
                  </a:cubicBezTo>
                  <a:lnTo>
                    <a:pt x="219711" y="137480"/>
                  </a:lnTo>
                  <a:lnTo>
                    <a:pt x="219405" y="137710"/>
                  </a:lnTo>
                  <a:lnTo>
                    <a:pt x="219711" y="137710"/>
                  </a:lnTo>
                  <a:cubicBezTo>
                    <a:pt x="220362" y="137710"/>
                    <a:pt x="222965" y="137480"/>
                    <a:pt x="222965" y="137480"/>
                  </a:cubicBezTo>
                  <a:cubicBezTo>
                    <a:pt x="222965" y="137480"/>
                    <a:pt x="220438" y="136255"/>
                    <a:pt x="219941" y="136064"/>
                  </a:cubicBezTo>
                  <a:cubicBezTo>
                    <a:pt x="219917" y="136056"/>
                    <a:pt x="219898" y="136051"/>
                    <a:pt x="219884" y="136051"/>
                  </a:cubicBezTo>
                  <a:cubicBezTo>
                    <a:pt x="219831" y="136051"/>
                    <a:pt x="219850" y="136119"/>
                    <a:pt x="219941" y="136332"/>
                  </a:cubicBezTo>
                  <a:cubicBezTo>
                    <a:pt x="220017" y="136485"/>
                    <a:pt x="220056" y="136638"/>
                    <a:pt x="220017" y="136677"/>
                  </a:cubicBezTo>
                  <a:cubicBezTo>
                    <a:pt x="218869" y="136409"/>
                    <a:pt x="217758" y="136102"/>
                    <a:pt x="216687" y="135681"/>
                  </a:cubicBezTo>
                  <a:cubicBezTo>
                    <a:pt x="212667" y="134112"/>
                    <a:pt x="208991" y="131661"/>
                    <a:pt x="206005" y="128484"/>
                  </a:cubicBezTo>
                  <a:cubicBezTo>
                    <a:pt x="203096" y="125613"/>
                    <a:pt x="200875" y="122129"/>
                    <a:pt x="199497" y="118262"/>
                  </a:cubicBezTo>
                  <a:cubicBezTo>
                    <a:pt x="199214" y="117612"/>
                    <a:pt x="199099" y="117379"/>
                    <a:pt x="198965" y="117379"/>
                  </a:cubicBezTo>
                  <a:close/>
                  <a:moveTo>
                    <a:pt x="164669" y="135079"/>
                  </a:moveTo>
                  <a:cubicBezTo>
                    <a:pt x="164871" y="135079"/>
                    <a:pt x="165076" y="135124"/>
                    <a:pt x="165271" y="135222"/>
                  </a:cubicBezTo>
                  <a:cubicBezTo>
                    <a:pt x="165884" y="135490"/>
                    <a:pt x="166190" y="136179"/>
                    <a:pt x="166075" y="137021"/>
                  </a:cubicBezTo>
                  <a:cubicBezTo>
                    <a:pt x="166075" y="137480"/>
                    <a:pt x="165846" y="137940"/>
                    <a:pt x="165463" y="138246"/>
                  </a:cubicBezTo>
                  <a:cubicBezTo>
                    <a:pt x="165303" y="138406"/>
                    <a:pt x="165091" y="138485"/>
                    <a:pt x="164869" y="138485"/>
                  </a:cubicBezTo>
                  <a:cubicBezTo>
                    <a:pt x="164825" y="138485"/>
                    <a:pt x="164780" y="138482"/>
                    <a:pt x="164735" y="138476"/>
                  </a:cubicBezTo>
                  <a:cubicBezTo>
                    <a:pt x="164700" y="138478"/>
                    <a:pt x="164666" y="138480"/>
                    <a:pt x="164632" y="138480"/>
                  </a:cubicBezTo>
                  <a:cubicBezTo>
                    <a:pt x="163620" y="138480"/>
                    <a:pt x="162987" y="137397"/>
                    <a:pt x="163357" y="136064"/>
                  </a:cubicBezTo>
                  <a:cubicBezTo>
                    <a:pt x="163528" y="135465"/>
                    <a:pt x="164082" y="135079"/>
                    <a:pt x="164669" y="135079"/>
                  </a:cubicBezTo>
                  <a:close/>
                  <a:moveTo>
                    <a:pt x="26722" y="96019"/>
                  </a:moveTo>
                  <a:cubicBezTo>
                    <a:pt x="26531" y="96594"/>
                    <a:pt x="26378" y="97130"/>
                    <a:pt x="26225" y="97742"/>
                  </a:cubicBezTo>
                  <a:lnTo>
                    <a:pt x="25765" y="99388"/>
                  </a:lnTo>
                  <a:lnTo>
                    <a:pt x="25995" y="99235"/>
                  </a:lnTo>
                  <a:cubicBezTo>
                    <a:pt x="26110" y="99159"/>
                    <a:pt x="26225" y="99120"/>
                    <a:pt x="26340" y="99082"/>
                  </a:cubicBezTo>
                  <a:cubicBezTo>
                    <a:pt x="26340" y="99082"/>
                    <a:pt x="26378" y="100116"/>
                    <a:pt x="26455" y="101341"/>
                  </a:cubicBezTo>
                  <a:cubicBezTo>
                    <a:pt x="26493" y="105131"/>
                    <a:pt x="26799" y="108883"/>
                    <a:pt x="27335" y="112634"/>
                  </a:cubicBezTo>
                  <a:cubicBezTo>
                    <a:pt x="27410" y="112970"/>
                    <a:pt x="27448" y="113142"/>
                    <a:pt x="27419" y="113142"/>
                  </a:cubicBezTo>
                  <a:cubicBezTo>
                    <a:pt x="27388" y="113142"/>
                    <a:pt x="27283" y="112951"/>
                    <a:pt x="27067" y="112558"/>
                  </a:cubicBezTo>
                  <a:cubicBezTo>
                    <a:pt x="25153" y="108691"/>
                    <a:pt x="21248" y="105629"/>
                    <a:pt x="17152" y="104786"/>
                  </a:cubicBezTo>
                  <a:cubicBezTo>
                    <a:pt x="16922" y="104786"/>
                    <a:pt x="16692" y="104710"/>
                    <a:pt x="16462" y="104633"/>
                  </a:cubicBezTo>
                  <a:cubicBezTo>
                    <a:pt x="16424" y="104595"/>
                    <a:pt x="16501" y="104442"/>
                    <a:pt x="16616" y="104289"/>
                  </a:cubicBezTo>
                  <a:lnTo>
                    <a:pt x="16807" y="104021"/>
                  </a:lnTo>
                  <a:lnTo>
                    <a:pt x="16501" y="104059"/>
                  </a:lnTo>
                  <a:cubicBezTo>
                    <a:pt x="15467" y="104212"/>
                    <a:pt x="14433" y="104403"/>
                    <a:pt x="13438" y="104671"/>
                  </a:cubicBezTo>
                  <a:cubicBezTo>
                    <a:pt x="13438" y="104748"/>
                    <a:pt x="16616" y="105743"/>
                    <a:pt x="16654" y="105743"/>
                  </a:cubicBezTo>
                  <a:cubicBezTo>
                    <a:pt x="16692" y="105743"/>
                    <a:pt x="16616" y="105590"/>
                    <a:pt x="16501" y="105437"/>
                  </a:cubicBezTo>
                  <a:lnTo>
                    <a:pt x="16348" y="105093"/>
                  </a:lnTo>
                  <a:lnTo>
                    <a:pt x="16348" y="105093"/>
                  </a:lnTo>
                  <a:lnTo>
                    <a:pt x="17037" y="105246"/>
                  </a:lnTo>
                  <a:cubicBezTo>
                    <a:pt x="22396" y="106471"/>
                    <a:pt x="26608" y="110682"/>
                    <a:pt x="27833" y="116080"/>
                  </a:cubicBezTo>
                  <a:cubicBezTo>
                    <a:pt x="29058" y="121554"/>
                    <a:pt x="26876" y="127259"/>
                    <a:pt x="22320" y="130551"/>
                  </a:cubicBezTo>
                  <a:cubicBezTo>
                    <a:pt x="21133" y="131432"/>
                    <a:pt x="19831" y="132082"/>
                    <a:pt x="18415" y="132542"/>
                  </a:cubicBezTo>
                  <a:cubicBezTo>
                    <a:pt x="17764" y="132772"/>
                    <a:pt x="17611" y="132848"/>
                    <a:pt x="17573" y="133001"/>
                  </a:cubicBezTo>
                  <a:cubicBezTo>
                    <a:pt x="17573" y="133128"/>
                    <a:pt x="17607" y="133185"/>
                    <a:pt x="17735" y="133185"/>
                  </a:cubicBezTo>
                  <a:cubicBezTo>
                    <a:pt x="17838" y="133185"/>
                    <a:pt x="18004" y="133147"/>
                    <a:pt x="18262" y="133078"/>
                  </a:cubicBezTo>
                  <a:cubicBezTo>
                    <a:pt x="19602" y="132657"/>
                    <a:pt x="20903" y="132044"/>
                    <a:pt x="22090" y="131240"/>
                  </a:cubicBezTo>
                  <a:cubicBezTo>
                    <a:pt x="25919" y="128714"/>
                    <a:pt x="28330" y="124579"/>
                    <a:pt x="28598" y="120023"/>
                  </a:cubicBezTo>
                  <a:lnTo>
                    <a:pt x="28713" y="119411"/>
                  </a:lnTo>
                  <a:lnTo>
                    <a:pt x="28943" y="120521"/>
                  </a:lnTo>
                  <a:cubicBezTo>
                    <a:pt x="30053" y="124770"/>
                    <a:pt x="31508" y="128943"/>
                    <a:pt x="33192" y="133040"/>
                  </a:cubicBezTo>
                  <a:cubicBezTo>
                    <a:pt x="33728" y="134226"/>
                    <a:pt x="35643" y="138208"/>
                    <a:pt x="35872" y="138591"/>
                  </a:cubicBezTo>
                  <a:cubicBezTo>
                    <a:pt x="35968" y="138706"/>
                    <a:pt x="36054" y="138763"/>
                    <a:pt x="36126" y="138763"/>
                  </a:cubicBezTo>
                  <a:cubicBezTo>
                    <a:pt x="36198" y="138763"/>
                    <a:pt x="36255" y="138706"/>
                    <a:pt x="36293" y="138591"/>
                  </a:cubicBezTo>
                  <a:cubicBezTo>
                    <a:pt x="36140" y="138131"/>
                    <a:pt x="35949" y="137710"/>
                    <a:pt x="35719" y="137289"/>
                  </a:cubicBezTo>
                  <a:cubicBezTo>
                    <a:pt x="30091" y="126149"/>
                    <a:pt x="27067" y="113859"/>
                    <a:pt x="26876" y="101379"/>
                  </a:cubicBezTo>
                  <a:cubicBezTo>
                    <a:pt x="26849" y="99618"/>
                    <a:pt x="26841" y="99159"/>
                    <a:pt x="26994" y="99159"/>
                  </a:cubicBezTo>
                  <a:cubicBezTo>
                    <a:pt x="27061" y="99159"/>
                    <a:pt x="27158" y="99246"/>
                    <a:pt x="27297" y="99350"/>
                  </a:cubicBezTo>
                  <a:cubicBezTo>
                    <a:pt x="27421" y="99443"/>
                    <a:pt x="27495" y="99562"/>
                    <a:pt x="27518" y="99562"/>
                  </a:cubicBezTo>
                  <a:cubicBezTo>
                    <a:pt x="27524" y="99562"/>
                    <a:pt x="27526" y="99556"/>
                    <a:pt x="27526" y="99541"/>
                  </a:cubicBezTo>
                  <a:cubicBezTo>
                    <a:pt x="27526" y="99427"/>
                    <a:pt x="26876" y="96211"/>
                    <a:pt x="26837" y="96096"/>
                  </a:cubicBezTo>
                  <a:cubicBezTo>
                    <a:pt x="26837" y="96058"/>
                    <a:pt x="26722" y="96019"/>
                    <a:pt x="26722" y="96019"/>
                  </a:cubicBezTo>
                  <a:close/>
                  <a:moveTo>
                    <a:pt x="145862" y="134647"/>
                  </a:moveTo>
                  <a:lnTo>
                    <a:pt x="145862" y="136830"/>
                  </a:lnTo>
                  <a:lnTo>
                    <a:pt x="145862" y="138974"/>
                  </a:lnTo>
                  <a:lnTo>
                    <a:pt x="146474" y="138974"/>
                  </a:lnTo>
                  <a:lnTo>
                    <a:pt x="146474" y="136945"/>
                  </a:lnTo>
                  <a:lnTo>
                    <a:pt x="148695" y="136945"/>
                  </a:lnTo>
                  <a:lnTo>
                    <a:pt x="148695" y="138974"/>
                  </a:lnTo>
                  <a:lnTo>
                    <a:pt x="149231" y="138974"/>
                  </a:lnTo>
                  <a:lnTo>
                    <a:pt x="149231" y="134647"/>
                  </a:lnTo>
                  <a:lnTo>
                    <a:pt x="148695" y="134647"/>
                  </a:lnTo>
                  <a:lnTo>
                    <a:pt x="148695" y="136409"/>
                  </a:lnTo>
                  <a:lnTo>
                    <a:pt x="146474" y="136409"/>
                  </a:lnTo>
                  <a:lnTo>
                    <a:pt x="146474" y="134647"/>
                  </a:lnTo>
                  <a:close/>
                  <a:moveTo>
                    <a:pt x="164632" y="134566"/>
                  </a:moveTo>
                  <a:cubicBezTo>
                    <a:pt x="163901" y="134566"/>
                    <a:pt x="163220" y="134978"/>
                    <a:pt x="162898" y="135681"/>
                  </a:cubicBezTo>
                  <a:cubicBezTo>
                    <a:pt x="162706" y="136026"/>
                    <a:pt x="162630" y="136447"/>
                    <a:pt x="162706" y="136830"/>
                  </a:cubicBezTo>
                  <a:cubicBezTo>
                    <a:pt x="162668" y="137212"/>
                    <a:pt x="162706" y="137595"/>
                    <a:pt x="162898" y="137978"/>
                  </a:cubicBezTo>
                  <a:cubicBezTo>
                    <a:pt x="163128" y="138438"/>
                    <a:pt x="163510" y="138782"/>
                    <a:pt x="163970" y="138935"/>
                  </a:cubicBezTo>
                  <a:cubicBezTo>
                    <a:pt x="164140" y="139008"/>
                    <a:pt x="164310" y="139035"/>
                    <a:pt x="164470" y="139035"/>
                  </a:cubicBezTo>
                  <a:cubicBezTo>
                    <a:pt x="164562" y="139035"/>
                    <a:pt x="164651" y="139026"/>
                    <a:pt x="164735" y="139012"/>
                  </a:cubicBezTo>
                  <a:cubicBezTo>
                    <a:pt x="166037" y="138935"/>
                    <a:pt x="166803" y="137978"/>
                    <a:pt x="166650" y="136600"/>
                  </a:cubicBezTo>
                  <a:cubicBezTo>
                    <a:pt x="166535" y="135643"/>
                    <a:pt x="166114" y="134915"/>
                    <a:pt x="165310" y="134686"/>
                  </a:cubicBezTo>
                  <a:cubicBezTo>
                    <a:pt x="165085" y="134605"/>
                    <a:pt x="164856" y="134566"/>
                    <a:pt x="164632" y="134566"/>
                  </a:cubicBezTo>
                  <a:close/>
                  <a:moveTo>
                    <a:pt x="161788" y="137251"/>
                  </a:moveTo>
                  <a:lnTo>
                    <a:pt x="161366" y="137480"/>
                  </a:lnTo>
                  <a:cubicBezTo>
                    <a:pt x="161060" y="137634"/>
                    <a:pt x="160141" y="138131"/>
                    <a:pt x="159376" y="138629"/>
                  </a:cubicBezTo>
                  <a:cubicBezTo>
                    <a:pt x="157959" y="139433"/>
                    <a:pt x="157921" y="139471"/>
                    <a:pt x="158074" y="139624"/>
                  </a:cubicBezTo>
                  <a:cubicBezTo>
                    <a:pt x="158074" y="139663"/>
                    <a:pt x="158112" y="139739"/>
                    <a:pt x="158151" y="139777"/>
                  </a:cubicBezTo>
                  <a:cubicBezTo>
                    <a:pt x="158266" y="139777"/>
                    <a:pt x="161864" y="137672"/>
                    <a:pt x="161941" y="137634"/>
                  </a:cubicBezTo>
                  <a:cubicBezTo>
                    <a:pt x="161979" y="137557"/>
                    <a:pt x="161979" y="137480"/>
                    <a:pt x="161902" y="137404"/>
                  </a:cubicBezTo>
                  <a:lnTo>
                    <a:pt x="161788" y="137251"/>
                  </a:lnTo>
                  <a:close/>
                  <a:moveTo>
                    <a:pt x="251788" y="135455"/>
                  </a:moveTo>
                  <a:cubicBezTo>
                    <a:pt x="251262" y="135455"/>
                    <a:pt x="250736" y="135656"/>
                    <a:pt x="250338" y="136026"/>
                  </a:cubicBezTo>
                  <a:cubicBezTo>
                    <a:pt x="249955" y="136485"/>
                    <a:pt x="249764" y="137098"/>
                    <a:pt x="249840" y="137672"/>
                  </a:cubicBezTo>
                  <a:cubicBezTo>
                    <a:pt x="249802" y="138055"/>
                    <a:pt x="249879" y="138438"/>
                    <a:pt x="249993" y="138820"/>
                  </a:cubicBezTo>
                  <a:cubicBezTo>
                    <a:pt x="250185" y="139280"/>
                    <a:pt x="250529" y="139624"/>
                    <a:pt x="251027" y="139854"/>
                  </a:cubicBezTo>
                  <a:cubicBezTo>
                    <a:pt x="251248" y="139932"/>
                    <a:pt x="251478" y="139970"/>
                    <a:pt x="251706" y="139970"/>
                  </a:cubicBezTo>
                  <a:cubicBezTo>
                    <a:pt x="252150" y="139970"/>
                    <a:pt x="252587" y="139826"/>
                    <a:pt x="252941" y="139548"/>
                  </a:cubicBezTo>
                  <a:cubicBezTo>
                    <a:pt x="253209" y="139242"/>
                    <a:pt x="253401" y="138897"/>
                    <a:pt x="253554" y="138552"/>
                  </a:cubicBezTo>
                  <a:cubicBezTo>
                    <a:pt x="253439" y="138514"/>
                    <a:pt x="253324" y="138476"/>
                    <a:pt x="253248" y="138476"/>
                  </a:cubicBezTo>
                  <a:cubicBezTo>
                    <a:pt x="253175" y="138455"/>
                    <a:pt x="253119" y="138443"/>
                    <a:pt x="253071" y="138443"/>
                  </a:cubicBezTo>
                  <a:cubicBezTo>
                    <a:pt x="252945" y="138443"/>
                    <a:pt x="252879" y="138531"/>
                    <a:pt x="252712" y="138782"/>
                  </a:cubicBezTo>
                  <a:cubicBezTo>
                    <a:pt x="252597" y="139165"/>
                    <a:pt x="252252" y="139433"/>
                    <a:pt x="251869" y="139433"/>
                  </a:cubicBezTo>
                  <a:cubicBezTo>
                    <a:pt x="251831" y="139436"/>
                    <a:pt x="251793" y="139437"/>
                    <a:pt x="251755" y="139437"/>
                  </a:cubicBezTo>
                  <a:cubicBezTo>
                    <a:pt x="251263" y="139437"/>
                    <a:pt x="250816" y="139209"/>
                    <a:pt x="250568" y="138782"/>
                  </a:cubicBezTo>
                  <a:cubicBezTo>
                    <a:pt x="250376" y="138514"/>
                    <a:pt x="250376" y="138361"/>
                    <a:pt x="250376" y="137748"/>
                  </a:cubicBezTo>
                  <a:cubicBezTo>
                    <a:pt x="250376" y="137098"/>
                    <a:pt x="250376" y="136983"/>
                    <a:pt x="250568" y="136677"/>
                  </a:cubicBezTo>
                  <a:cubicBezTo>
                    <a:pt x="250804" y="136257"/>
                    <a:pt x="251237" y="136035"/>
                    <a:pt x="251696" y="136035"/>
                  </a:cubicBezTo>
                  <a:cubicBezTo>
                    <a:pt x="251907" y="136035"/>
                    <a:pt x="252123" y="136082"/>
                    <a:pt x="252329" y="136179"/>
                  </a:cubicBezTo>
                  <a:cubicBezTo>
                    <a:pt x="252520" y="136370"/>
                    <a:pt x="252712" y="136600"/>
                    <a:pt x="252865" y="136830"/>
                  </a:cubicBezTo>
                  <a:cubicBezTo>
                    <a:pt x="252980" y="136830"/>
                    <a:pt x="253056" y="136830"/>
                    <a:pt x="253133" y="136791"/>
                  </a:cubicBezTo>
                  <a:lnTo>
                    <a:pt x="253401" y="136715"/>
                  </a:lnTo>
                  <a:lnTo>
                    <a:pt x="253286" y="136447"/>
                  </a:lnTo>
                  <a:cubicBezTo>
                    <a:pt x="253094" y="136026"/>
                    <a:pt x="252750" y="135681"/>
                    <a:pt x="252329" y="135528"/>
                  </a:cubicBezTo>
                  <a:cubicBezTo>
                    <a:pt x="252152" y="135479"/>
                    <a:pt x="251970" y="135455"/>
                    <a:pt x="251788" y="135455"/>
                  </a:cubicBezTo>
                  <a:close/>
                  <a:moveTo>
                    <a:pt x="150264" y="137902"/>
                  </a:moveTo>
                  <a:lnTo>
                    <a:pt x="150111" y="138093"/>
                  </a:lnTo>
                  <a:cubicBezTo>
                    <a:pt x="149996" y="138208"/>
                    <a:pt x="150035" y="138284"/>
                    <a:pt x="150073" y="138284"/>
                  </a:cubicBezTo>
                  <a:cubicBezTo>
                    <a:pt x="150111" y="138323"/>
                    <a:pt x="150992" y="138820"/>
                    <a:pt x="151987" y="139433"/>
                  </a:cubicBezTo>
                  <a:cubicBezTo>
                    <a:pt x="152944" y="139969"/>
                    <a:pt x="153748" y="140467"/>
                    <a:pt x="153863" y="140467"/>
                  </a:cubicBezTo>
                  <a:cubicBezTo>
                    <a:pt x="153978" y="140467"/>
                    <a:pt x="154131" y="140160"/>
                    <a:pt x="154131" y="140122"/>
                  </a:cubicBezTo>
                  <a:cubicBezTo>
                    <a:pt x="154016" y="140084"/>
                    <a:pt x="153135" y="139586"/>
                    <a:pt x="152102" y="139012"/>
                  </a:cubicBezTo>
                  <a:lnTo>
                    <a:pt x="150264" y="137902"/>
                  </a:lnTo>
                  <a:close/>
                  <a:moveTo>
                    <a:pt x="162585" y="138607"/>
                  </a:moveTo>
                  <a:cubicBezTo>
                    <a:pt x="162468" y="138607"/>
                    <a:pt x="162079" y="138798"/>
                    <a:pt x="160754" y="139586"/>
                  </a:cubicBezTo>
                  <a:cubicBezTo>
                    <a:pt x="160065" y="139931"/>
                    <a:pt x="159452" y="140313"/>
                    <a:pt x="158840" y="140735"/>
                  </a:cubicBezTo>
                  <a:cubicBezTo>
                    <a:pt x="158763" y="140735"/>
                    <a:pt x="158763" y="140811"/>
                    <a:pt x="158840" y="140926"/>
                  </a:cubicBezTo>
                  <a:cubicBezTo>
                    <a:pt x="158840" y="141003"/>
                    <a:pt x="158955" y="141041"/>
                    <a:pt x="158993" y="141041"/>
                  </a:cubicBezTo>
                  <a:cubicBezTo>
                    <a:pt x="159146" y="141003"/>
                    <a:pt x="162745" y="138935"/>
                    <a:pt x="162745" y="138859"/>
                  </a:cubicBezTo>
                  <a:cubicBezTo>
                    <a:pt x="162745" y="138744"/>
                    <a:pt x="162706" y="138667"/>
                    <a:pt x="162630" y="138629"/>
                  </a:cubicBezTo>
                  <a:cubicBezTo>
                    <a:pt x="162623" y="138615"/>
                    <a:pt x="162610" y="138607"/>
                    <a:pt x="162585" y="138607"/>
                  </a:cubicBezTo>
                  <a:close/>
                  <a:moveTo>
                    <a:pt x="156256" y="139507"/>
                  </a:moveTo>
                  <a:cubicBezTo>
                    <a:pt x="155738" y="139507"/>
                    <a:pt x="155248" y="139694"/>
                    <a:pt x="154858" y="140084"/>
                  </a:cubicBezTo>
                  <a:cubicBezTo>
                    <a:pt x="154437" y="140467"/>
                    <a:pt x="154322" y="140964"/>
                    <a:pt x="154322" y="141730"/>
                  </a:cubicBezTo>
                  <a:cubicBezTo>
                    <a:pt x="154284" y="142113"/>
                    <a:pt x="154322" y="142496"/>
                    <a:pt x="154475" y="142878"/>
                  </a:cubicBezTo>
                  <a:cubicBezTo>
                    <a:pt x="154782" y="143453"/>
                    <a:pt x="155011" y="143721"/>
                    <a:pt x="155547" y="143874"/>
                  </a:cubicBezTo>
                  <a:cubicBezTo>
                    <a:pt x="155755" y="143952"/>
                    <a:pt x="155977" y="143990"/>
                    <a:pt x="156198" y="143990"/>
                  </a:cubicBezTo>
                  <a:cubicBezTo>
                    <a:pt x="156628" y="143990"/>
                    <a:pt x="157056" y="143846"/>
                    <a:pt x="157385" y="143568"/>
                  </a:cubicBezTo>
                  <a:cubicBezTo>
                    <a:pt x="157653" y="143376"/>
                    <a:pt x="158036" y="142610"/>
                    <a:pt x="157959" y="142534"/>
                  </a:cubicBezTo>
                  <a:cubicBezTo>
                    <a:pt x="157959" y="142534"/>
                    <a:pt x="157844" y="142534"/>
                    <a:pt x="157691" y="142457"/>
                  </a:cubicBezTo>
                  <a:cubicBezTo>
                    <a:pt x="157638" y="142450"/>
                    <a:pt x="157595" y="142445"/>
                    <a:pt x="157559" y="142445"/>
                  </a:cubicBezTo>
                  <a:cubicBezTo>
                    <a:pt x="157414" y="142445"/>
                    <a:pt x="157377" y="142519"/>
                    <a:pt x="157194" y="142764"/>
                  </a:cubicBezTo>
                  <a:cubicBezTo>
                    <a:pt x="157079" y="143185"/>
                    <a:pt x="156696" y="143453"/>
                    <a:pt x="156275" y="143453"/>
                  </a:cubicBezTo>
                  <a:cubicBezTo>
                    <a:pt x="156243" y="143455"/>
                    <a:pt x="156212" y="143456"/>
                    <a:pt x="156180" y="143456"/>
                  </a:cubicBezTo>
                  <a:cubicBezTo>
                    <a:pt x="155715" y="143456"/>
                    <a:pt x="155265" y="143196"/>
                    <a:pt x="155050" y="142802"/>
                  </a:cubicBezTo>
                  <a:cubicBezTo>
                    <a:pt x="154897" y="142457"/>
                    <a:pt x="154858" y="142113"/>
                    <a:pt x="154897" y="141730"/>
                  </a:cubicBezTo>
                  <a:cubicBezTo>
                    <a:pt x="154820" y="141385"/>
                    <a:pt x="154897" y="141003"/>
                    <a:pt x="155050" y="140696"/>
                  </a:cubicBezTo>
                  <a:cubicBezTo>
                    <a:pt x="155291" y="140267"/>
                    <a:pt x="155759" y="140025"/>
                    <a:pt x="156228" y="140025"/>
                  </a:cubicBezTo>
                  <a:cubicBezTo>
                    <a:pt x="156428" y="140025"/>
                    <a:pt x="156628" y="140069"/>
                    <a:pt x="156811" y="140160"/>
                  </a:cubicBezTo>
                  <a:cubicBezTo>
                    <a:pt x="157002" y="140390"/>
                    <a:pt x="157194" y="140620"/>
                    <a:pt x="157347" y="140849"/>
                  </a:cubicBezTo>
                  <a:cubicBezTo>
                    <a:pt x="157347" y="140888"/>
                    <a:pt x="157385" y="140907"/>
                    <a:pt x="157442" y="140907"/>
                  </a:cubicBezTo>
                  <a:cubicBezTo>
                    <a:pt x="157500" y="140907"/>
                    <a:pt x="157576" y="140888"/>
                    <a:pt x="157653" y="140849"/>
                  </a:cubicBezTo>
                  <a:lnTo>
                    <a:pt x="157883" y="140773"/>
                  </a:lnTo>
                  <a:lnTo>
                    <a:pt x="157806" y="140505"/>
                  </a:lnTo>
                  <a:cubicBezTo>
                    <a:pt x="157576" y="140084"/>
                    <a:pt x="157270" y="139777"/>
                    <a:pt x="156849" y="139586"/>
                  </a:cubicBezTo>
                  <a:cubicBezTo>
                    <a:pt x="156650" y="139534"/>
                    <a:pt x="156451" y="139507"/>
                    <a:pt x="156256" y="139507"/>
                  </a:cubicBezTo>
                  <a:close/>
                  <a:moveTo>
                    <a:pt x="57059" y="140843"/>
                  </a:moveTo>
                  <a:cubicBezTo>
                    <a:pt x="57244" y="140843"/>
                    <a:pt x="57434" y="140882"/>
                    <a:pt x="57617" y="140964"/>
                  </a:cubicBezTo>
                  <a:cubicBezTo>
                    <a:pt x="58230" y="141271"/>
                    <a:pt x="58536" y="141921"/>
                    <a:pt x="58460" y="142802"/>
                  </a:cubicBezTo>
                  <a:cubicBezTo>
                    <a:pt x="58460" y="143261"/>
                    <a:pt x="58230" y="143721"/>
                    <a:pt x="57885" y="144027"/>
                  </a:cubicBezTo>
                  <a:lnTo>
                    <a:pt x="57885" y="143989"/>
                  </a:lnTo>
                  <a:cubicBezTo>
                    <a:pt x="57656" y="144180"/>
                    <a:pt x="57388" y="144257"/>
                    <a:pt x="57120" y="144257"/>
                  </a:cubicBezTo>
                  <a:cubicBezTo>
                    <a:pt x="57086" y="144259"/>
                    <a:pt x="57052" y="144260"/>
                    <a:pt x="57019" y="144260"/>
                  </a:cubicBezTo>
                  <a:cubicBezTo>
                    <a:pt x="56005" y="144260"/>
                    <a:pt x="55372" y="143142"/>
                    <a:pt x="55780" y="141845"/>
                  </a:cubicBezTo>
                  <a:cubicBezTo>
                    <a:pt x="55925" y="141233"/>
                    <a:pt x="56470" y="140843"/>
                    <a:pt x="57059" y="140843"/>
                  </a:cubicBezTo>
                  <a:close/>
                  <a:moveTo>
                    <a:pt x="57038" y="140309"/>
                  </a:moveTo>
                  <a:cubicBezTo>
                    <a:pt x="56324" y="140309"/>
                    <a:pt x="55643" y="140720"/>
                    <a:pt x="55320" y="141424"/>
                  </a:cubicBezTo>
                  <a:cubicBezTo>
                    <a:pt x="55129" y="141768"/>
                    <a:pt x="55052" y="142151"/>
                    <a:pt x="55091" y="142572"/>
                  </a:cubicBezTo>
                  <a:cubicBezTo>
                    <a:pt x="55052" y="142955"/>
                    <a:pt x="55129" y="143338"/>
                    <a:pt x="55320" y="143682"/>
                  </a:cubicBezTo>
                  <a:cubicBezTo>
                    <a:pt x="55512" y="144180"/>
                    <a:pt x="55933" y="144563"/>
                    <a:pt x="56431" y="144716"/>
                  </a:cubicBezTo>
                  <a:cubicBezTo>
                    <a:pt x="56699" y="144754"/>
                    <a:pt x="56928" y="144793"/>
                    <a:pt x="57158" y="144793"/>
                  </a:cubicBezTo>
                  <a:cubicBezTo>
                    <a:pt x="58421" y="144716"/>
                    <a:pt x="59111" y="143721"/>
                    <a:pt x="59034" y="142342"/>
                  </a:cubicBezTo>
                  <a:cubicBezTo>
                    <a:pt x="58957" y="141347"/>
                    <a:pt x="58536" y="140658"/>
                    <a:pt x="57694" y="140428"/>
                  </a:cubicBezTo>
                  <a:cubicBezTo>
                    <a:pt x="57478" y="140347"/>
                    <a:pt x="57257" y="140309"/>
                    <a:pt x="57038" y="140309"/>
                  </a:cubicBezTo>
                  <a:close/>
                  <a:moveTo>
                    <a:pt x="189478" y="117069"/>
                  </a:moveTo>
                  <a:cubicBezTo>
                    <a:pt x="189452" y="117069"/>
                    <a:pt x="189423" y="117072"/>
                    <a:pt x="189390" y="117075"/>
                  </a:cubicBezTo>
                  <a:cubicBezTo>
                    <a:pt x="189237" y="117114"/>
                    <a:pt x="189161" y="117190"/>
                    <a:pt x="188663" y="119372"/>
                  </a:cubicBezTo>
                  <a:cubicBezTo>
                    <a:pt x="186557" y="128139"/>
                    <a:pt x="183035" y="136523"/>
                    <a:pt x="178211" y="144180"/>
                  </a:cubicBezTo>
                  <a:lnTo>
                    <a:pt x="177714" y="144793"/>
                  </a:lnTo>
                  <a:cubicBezTo>
                    <a:pt x="177637" y="144716"/>
                    <a:pt x="177561" y="144601"/>
                    <a:pt x="177522" y="144486"/>
                  </a:cubicBezTo>
                  <a:lnTo>
                    <a:pt x="177369" y="144180"/>
                  </a:lnTo>
                  <a:lnTo>
                    <a:pt x="176948" y="145137"/>
                  </a:lnTo>
                  <a:cubicBezTo>
                    <a:pt x="176795" y="145711"/>
                    <a:pt x="176603" y="146286"/>
                    <a:pt x="176374" y="146860"/>
                  </a:cubicBezTo>
                  <a:lnTo>
                    <a:pt x="176412" y="146898"/>
                  </a:lnTo>
                  <a:lnTo>
                    <a:pt x="176144" y="147626"/>
                  </a:lnTo>
                  <a:lnTo>
                    <a:pt x="176297" y="147472"/>
                  </a:lnTo>
                  <a:cubicBezTo>
                    <a:pt x="176450" y="147358"/>
                    <a:pt x="177063" y="146822"/>
                    <a:pt x="177752" y="146247"/>
                  </a:cubicBezTo>
                  <a:lnTo>
                    <a:pt x="178862" y="145252"/>
                  </a:lnTo>
                  <a:lnTo>
                    <a:pt x="178441" y="145214"/>
                  </a:lnTo>
                  <a:lnTo>
                    <a:pt x="178096" y="145137"/>
                  </a:lnTo>
                  <a:lnTo>
                    <a:pt x="178862" y="143874"/>
                  </a:lnTo>
                  <a:cubicBezTo>
                    <a:pt x="183495" y="136447"/>
                    <a:pt x="186902" y="128369"/>
                    <a:pt x="189007" y="119870"/>
                  </a:cubicBezTo>
                  <a:cubicBezTo>
                    <a:pt x="189666" y="117339"/>
                    <a:pt x="189728" y="117069"/>
                    <a:pt x="189478" y="117069"/>
                  </a:cubicBezTo>
                  <a:close/>
                  <a:moveTo>
                    <a:pt x="261496" y="145875"/>
                  </a:moveTo>
                  <a:cubicBezTo>
                    <a:pt x="261693" y="145875"/>
                    <a:pt x="261896" y="145920"/>
                    <a:pt x="262091" y="146018"/>
                  </a:cubicBezTo>
                  <a:cubicBezTo>
                    <a:pt x="262742" y="146286"/>
                    <a:pt x="263048" y="146975"/>
                    <a:pt x="263010" y="147817"/>
                  </a:cubicBezTo>
                  <a:cubicBezTo>
                    <a:pt x="262972" y="148276"/>
                    <a:pt x="262742" y="148698"/>
                    <a:pt x="262397" y="149004"/>
                  </a:cubicBezTo>
                  <a:lnTo>
                    <a:pt x="262397" y="149042"/>
                  </a:lnTo>
                  <a:cubicBezTo>
                    <a:pt x="262206" y="149195"/>
                    <a:pt x="261938" y="149272"/>
                    <a:pt x="261670" y="149310"/>
                  </a:cubicBezTo>
                  <a:cubicBezTo>
                    <a:pt x="261635" y="149312"/>
                    <a:pt x="261600" y="149314"/>
                    <a:pt x="261565" y="149314"/>
                  </a:cubicBezTo>
                  <a:cubicBezTo>
                    <a:pt x="260476" y="149314"/>
                    <a:pt x="259771" y="148159"/>
                    <a:pt x="260253" y="146860"/>
                  </a:cubicBezTo>
                  <a:cubicBezTo>
                    <a:pt x="260396" y="146261"/>
                    <a:pt x="260921" y="145875"/>
                    <a:pt x="261496" y="145875"/>
                  </a:cubicBezTo>
                  <a:close/>
                  <a:moveTo>
                    <a:pt x="264312" y="145405"/>
                  </a:moveTo>
                  <a:lnTo>
                    <a:pt x="264312" y="147587"/>
                  </a:lnTo>
                  <a:lnTo>
                    <a:pt x="264312" y="149770"/>
                  </a:lnTo>
                  <a:lnTo>
                    <a:pt x="264924" y="149770"/>
                  </a:lnTo>
                  <a:lnTo>
                    <a:pt x="264924" y="147740"/>
                  </a:lnTo>
                  <a:lnTo>
                    <a:pt x="267183" y="147740"/>
                  </a:lnTo>
                  <a:lnTo>
                    <a:pt x="267183" y="149770"/>
                  </a:lnTo>
                  <a:lnTo>
                    <a:pt x="267795" y="149770"/>
                  </a:lnTo>
                  <a:lnTo>
                    <a:pt x="267795" y="145405"/>
                  </a:lnTo>
                  <a:lnTo>
                    <a:pt x="267183" y="145405"/>
                  </a:lnTo>
                  <a:lnTo>
                    <a:pt x="267183" y="147243"/>
                  </a:lnTo>
                  <a:lnTo>
                    <a:pt x="264924" y="147243"/>
                  </a:lnTo>
                  <a:lnTo>
                    <a:pt x="264924" y="145405"/>
                  </a:lnTo>
                  <a:close/>
                  <a:moveTo>
                    <a:pt x="261519" y="145329"/>
                  </a:moveTo>
                  <a:cubicBezTo>
                    <a:pt x="260789" y="145329"/>
                    <a:pt x="260120" y="145758"/>
                    <a:pt x="259794" y="146439"/>
                  </a:cubicBezTo>
                  <a:cubicBezTo>
                    <a:pt x="259603" y="146783"/>
                    <a:pt x="259488" y="147166"/>
                    <a:pt x="259564" y="147587"/>
                  </a:cubicBezTo>
                  <a:cubicBezTo>
                    <a:pt x="259488" y="147970"/>
                    <a:pt x="259603" y="148353"/>
                    <a:pt x="259794" y="148698"/>
                  </a:cubicBezTo>
                  <a:cubicBezTo>
                    <a:pt x="260024" y="149195"/>
                    <a:pt x="260445" y="149540"/>
                    <a:pt x="260943" y="149731"/>
                  </a:cubicBezTo>
                  <a:cubicBezTo>
                    <a:pt x="261211" y="149770"/>
                    <a:pt x="261479" y="149808"/>
                    <a:pt x="261747" y="149808"/>
                  </a:cubicBezTo>
                  <a:cubicBezTo>
                    <a:pt x="262933" y="149731"/>
                    <a:pt x="263699" y="148736"/>
                    <a:pt x="263584" y="147358"/>
                  </a:cubicBezTo>
                  <a:cubicBezTo>
                    <a:pt x="263546" y="146362"/>
                    <a:pt x="263086" y="145673"/>
                    <a:pt x="262168" y="145443"/>
                  </a:cubicBezTo>
                  <a:cubicBezTo>
                    <a:pt x="261951" y="145365"/>
                    <a:pt x="261732" y="145329"/>
                    <a:pt x="261519" y="145329"/>
                  </a:cubicBezTo>
                  <a:close/>
                  <a:moveTo>
                    <a:pt x="234327" y="145501"/>
                  </a:moveTo>
                  <a:cubicBezTo>
                    <a:pt x="233816" y="145501"/>
                    <a:pt x="233332" y="145681"/>
                    <a:pt x="232957" y="146056"/>
                  </a:cubicBezTo>
                  <a:cubicBezTo>
                    <a:pt x="232459" y="146439"/>
                    <a:pt x="232383" y="146937"/>
                    <a:pt x="232383" y="147740"/>
                  </a:cubicBezTo>
                  <a:cubicBezTo>
                    <a:pt x="232345" y="148123"/>
                    <a:pt x="232421" y="148506"/>
                    <a:pt x="232536" y="148851"/>
                  </a:cubicBezTo>
                  <a:cubicBezTo>
                    <a:pt x="232689" y="149348"/>
                    <a:pt x="233110" y="149693"/>
                    <a:pt x="233608" y="149846"/>
                  </a:cubicBezTo>
                  <a:lnTo>
                    <a:pt x="233608" y="149923"/>
                  </a:lnTo>
                  <a:cubicBezTo>
                    <a:pt x="233816" y="150001"/>
                    <a:pt x="234033" y="150039"/>
                    <a:pt x="234250" y="150039"/>
                  </a:cubicBezTo>
                  <a:cubicBezTo>
                    <a:pt x="234671" y="150039"/>
                    <a:pt x="235092" y="149894"/>
                    <a:pt x="235446" y="149616"/>
                  </a:cubicBezTo>
                  <a:cubicBezTo>
                    <a:pt x="235714" y="149387"/>
                    <a:pt x="236096" y="148621"/>
                    <a:pt x="235982" y="148544"/>
                  </a:cubicBezTo>
                  <a:cubicBezTo>
                    <a:pt x="235982" y="148544"/>
                    <a:pt x="235905" y="148544"/>
                    <a:pt x="235752" y="148468"/>
                  </a:cubicBezTo>
                  <a:cubicBezTo>
                    <a:pt x="235484" y="148468"/>
                    <a:pt x="235484" y="148468"/>
                    <a:pt x="235407" y="148774"/>
                  </a:cubicBezTo>
                  <a:cubicBezTo>
                    <a:pt x="235178" y="149195"/>
                    <a:pt x="234795" y="149425"/>
                    <a:pt x="234374" y="149463"/>
                  </a:cubicBezTo>
                  <a:cubicBezTo>
                    <a:pt x="234317" y="149472"/>
                    <a:pt x="234260" y="149476"/>
                    <a:pt x="234204" y="149476"/>
                  </a:cubicBezTo>
                  <a:cubicBezTo>
                    <a:pt x="233766" y="149476"/>
                    <a:pt x="233356" y="149219"/>
                    <a:pt x="233187" y="148812"/>
                  </a:cubicBezTo>
                  <a:cubicBezTo>
                    <a:pt x="232995" y="148544"/>
                    <a:pt x="232995" y="148391"/>
                    <a:pt x="232995" y="147779"/>
                  </a:cubicBezTo>
                  <a:cubicBezTo>
                    <a:pt x="232995" y="147166"/>
                    <a:pt x="232995" y="147051"/>
                    <a:pt x="233187" y="146707"/>
                  </a:cubicBezTo>
                  <a:cubicBezTo>
                    <a:pt x="233400" y="146307"/>
                    <a:pt x="233817" y="146056"/>
                    <a:pt x="234257" y="146056"/>
                  </a:cubicBezTo>
                  <a:cubicBezTo>
                    <a:pt x="234449" y="146056"/>
                    <a:pt x="234647" y="146104"/>
                    <a:pt x="234833" y="146209"/>
                  </a:cubicBezTo>
                  <a:cubicBezTo>
                    <a:pt x="235101" y="146362"/>
                    <a:pt x="235331" y="146592"/>
                    <a:pt x="235446" y="146898"/>
                  </a:cubicBezTo>
                  <a:cubicBezTo>
                    <a:pt x="235522" y="146898"/>
                    <a:pt x="235599" y="146860"/>
                    <a:pt x="235714" y="146860"/>
                  </a:cubicBezTo>
                  <a:lnTo>
                    <a:pt x="235982" y="146745"/>
                  </a:lnTo>
                  <a:lnTo>
                    <a:pt x="235867" y="146477"/>
                  </a:lnTo>
                  <a:cubicBezTo>
                    <a:pt x="235675" y="146018"/>
                    <a:pt x="235292" y="145711"/>
                    <a:pt x="234833" y="145558"/>
                  </a:cubicBezTo>
                  <a:cubicBezTo>
                    <a:pt x="234663" y="145521"/>
                    <a:pt x="234494" y="145501"/>
                    <a:pt x="234327" y="145501"/>
                  </a:cubicBezTo>
                  <a:close/>
                  <a:moveTo>
                    <a:pt x="237528" y="148036"/>
                  </a:moveTo>
                  <a:cubicBezTo>
                    <a:pt x="237277" y="148036"/>
                    <a:pt x="237024" y="148136"/>
                    <a:pt x="236824" y="148315"/>
                  </a:cubicBezTo>
                  <a:cubicBezTo>
                    <a:pt x="236594" y="148621"/>
                    <a:pt x="236518" y="148889"/>
                    <a:pt x="236671" y="148889"/>
                  </a:cubicBezTo>
                  <a:cubicBezTo>
                    <a:pt x="236716" y="148900"/>
                    <a:pt x="236754" y="148905"/>
                    <a:pt x="236786" y="148905"/>
                  </a:cubicBezTo>
                  <a:cubicBezTo>
                    <a:pt x="236865" y="148905"/>
                    <a:pt x="236912" y="148878"/>
                    <a:pt x="236939" y="148851"/>
                  </a:cubicBezTo>
                  <a:cubicBezTo>
                    <a:pt x="237043" y="148591"/>
                    <a:pt x="237288" y="148437"/>
                    <a:pt x="237543" y="148437"/>
                  </a:cubicBezTo>
                  <a:cubicBezTo>
                    <a:pt x="237663" y="148437"/>
                    <a:pt x="237785" y="148471"/>
                    <a:pt x="237896" y="148544"/>
                  </a:cubicBezTo>
                  <a:cubicBezTo>
                    <a:pt x="238164" y="148812"/>
                    <a:pt x="238049" y="149119"/>
                    <a:pt x="237628" y="149272"/>
                  </a:cubicBezTo>
                  <a:cubicBezTo>
                    <a:pt x="237360" y="149348"/>
                    <a:pt x="237398" y="149387"/>
                    <a:pt x="237321" y="149540"/>
                  </a:cubicBezTo>
                  <a:cubicBezTo>
                    <a:pt x="237293" y="149626"/>
                    <a:pt x="237307" y="149669"/>
                    <a:pt x="237332" y="149669"/>
                  </a:cubicBezTo>
                  <a:cubicBezTo>
                    <a:pt x="237341" y="149669"/>
                    <a:pt x="237350" y="149664"/>
                    <a:pt x="237360" y="149655"/>
                  </a:cubicBezTo>
                  <a:cubicBezTo>
                    <a:pt x="237401" y="149641"/>
                    <a:pt x="237450" y="149635"/>
                    <a:pt x="237503" y="149635"/>
                  </a:cubicBezTo>
                  <a:cubicBezTo>
                    <a:pt x="237741" y="149635"/>
                    <a:pt x="238056" y="149766"/>
                    <a:pt x="238087" y="149923"/>
                  </a:cubicBezTo>
                  <a:cubicBezTo>
                    <a:pt x="238317" y="150305"/>
                    <a:pt x="238011" y="150803"/>
                    <a:pt x="237589" y="150803"/>
                  </a:cubicBezTo>
                  <a:cubicBezTo>
                    <a:pt x="237562" y="150807"/>
                    <a:pt x="237535" y="150809"/>
                    <a:pt x="237508" y="150809"/>
                  </a:cubicBezTo>
                  <a:cubicBezTo>
                    <a:pt x="237269" y="150809"/>
                    <a:pt x="237046" y="150661"/>
                    <a:pt x="236977" y="150420"/>
                  </a:cubicBezTo>
                  <a:cubicBezTo>
                    <a:pt x="236905" y="150277"/>
                    <a:pt x="236819" y="150238"/>
                    <a:pt x="236746" y="150238"/>
                  </a:cubicBezTo>
                  <a:cubicBezTo>
                    <a:pt x="236701" y="150238"/>
                    <a:pt x="236661" y="150253"/>
                    <a:pt x="236632" y="150267"/>
                  </a:cubicBezTo>
                  <a:cubicBezTo>
                    <a:pt x="236518" y="150344"/>
                    <a:pt x="236518" y="150382"/>
                    <a:pt x="236671" y="150612"/>
                  </a:cubicBezTo>
                  <a:cubicBezTo>
                    <a:pt x="236671" y="150765"/>
                    <a:pt x="236862" y="150956"/>
                    <a:pt x="236977" y="151033"/>
                  </a:cubicBezTo>
                  <a:cubicBezTo>
                    <a:pt x="237163" y="151136"/>
                    <a:pt x="237351" y="151181"/>
                    <a:pt x="237529" y="151181"/>
                  </a:cubicBezTo>
                  <a:cubicBezTo>
                    <a:pt x="238337" y="151181"/>
                    <a:pt x="238944" y="150251"/>
                    <a:pt x="238317" y="149655"/>
                  </a:cubicBezTo>
                  <a:cubicBezTo>
                    <a:pt x="238049" y="149425"/>
                    <a:pt x="238049" y="149387"/>
                    <a:pt x="238164" y="149272"/>
                  </a:cubicBezTo>
                  <a:cubicBezTo>
                    <a:pt x="238508" y="148966"/>
                    <a:pt x="238432" y="148430"/>
                    <a:pt x="238049" y="148200"/>
                  </a:cubicBezTo>
                  <a:cubicBezTo>
                    <a:pt x="237889" y="148088"/>
                    <a:pt x="237709" y="148036"/>
                    <a:pt x="237528" y="148036"/>
                  </a:cubicBezTo>
                  <a:close/>
                  <a:moveTo>
                    <a:pt x="166008" y="149932"/>
                  </a:moveTo>
                  <a:cubicBezTo>
                    <a:pt x="166185" y="149932"/>
                    <a:pt x="166364" y="149966"/>
                    <a:pt x="166535" y="150037"/>
                  </a:cubicBezTo>
                  <a:cubicBezTo>
                    <a:pt x="167224" y="150344"/>
                    <a:pt x="167530" y="150995"/>
                    <a:pt x="167454" y="151837"/>
                  </a:cubicBezTo>
                  <a:cubicBezTo>
                    <a:pt x="167454" y="152335"/>
                    <a:pt x="167224" y="152794"/>
                    <a:pt x="166841" y="153062"/>
                  </a:cubicBezTo>
                  <a:cubicBezTo>
                    <a:pt x="166650" y="153253"/>
                    <a:pt x="166420" y="153330"/>
                    <a:pt x="166152" y="153330"/>
                  </a:cubicBezTo>
                  <a:cubicBezTo>
                    <a:pt x="166116" y="153332"/>
                    <a:pt x="166080" y="153334"/>
                    <a:pt x="166044" y="153334"/>
                  </a:cubicBezTo>
                  <a:cubicBezTo>
                    <a:pt x="164961" y="153334"/>
                    <a:pt x="164326" y="152214"/>
                    <a:pt x="164697" y="150880"/>
                  </a:cubicBezTo>
                  <a:cubicBezTo>
                    <a:pt x="164873" y="150294"/>
                    <a:pt x="165430" y="149932"/>
                    <a:pt x="166008" y="149932"/>
                  </a:cubicBezTo>
                  <a:close/>
                  <a:moveTo>
                    <a:pt x="168794" y="149463"/>
                  </a:moveTo>
                  <a:lnTo>
                    <a:pt x="168794" y="151645"/>
                  </a:lnTo>
                  <a:lnTo>
                    <a:pt x="168794" y="153828"/>
                  </a:lnTo>
                  <a:lnTo>
                    <a:pt x="169406" y="153828"/>
                  </a:lnTo>
                  <a:lnTo>
                    <a:pt x="169406" y="151799"/>
                  </a:lnTo>
                  <a:lnTo>
                    <a:pt x="171665" y="151799"/>
                  </a:lnTo>
                  <a:lnTo>
                    <a:pt x="171665" y="153828"/>
                  </a:lnTo>
                  <a:lnTo>
                    <a:pt x="172277" y="153828"/>
                  </a:lnTo>
                  <a:lnTo>
                    <a:pt x="172277" y="149463"/>
                  </a:lnTo>
                  <a:lnTo>
                    <a:pt x="171665" y="149463"/>
                  </a:lnTo>
                  <a:lnTo>
                    <a:pt x="171665" y="151263"/>
                  </a:lnTo>
                  <a:lnTo>
                    <a:pt x="169406" y="151263"/>
                  </a:lnTo>
                  <a:lnTo>
                    <a:pt x="169406" y="149463"/>
                  </a:lnTo>
                  <a:close/>
                  <a:moveTo>
                    <a:pt x="165972" y="149382"/>
                  </a:moveTo>
                  <a:cubicBezTo>
                    <a:pt x="165241" y="149382"/>
                    <a:pt x="164560" y="149794"/>
                    <a:pt x="164238" y="150497"/>
                  </a:cubicBezTo>
                  <a:cubicBezTo>
                    <a:pt x="164046" y="150841"/>
                    <a:pt x="163970" y="151224"/>
                    <a:pt x="164046" y="151645"/>
                  </a:cubicBezTo>
                  <a:cubicBezTo>
                    <a:pt x="163970" y="152028"/>
                    <a:pt x="164046" y="152411"/>
                    <a:pt x="164238" y="152756"/>
                  </a:cubicBezTo>
                  <a:cubicBezTo>
                    <a:pt x="164467" y="153215"/>
                    <a:pt x="164850" y="153598"/>
                    <a:pt x="165310" y="153789"/>
                  </a:cubicBezTo>
                  <a:cubicBezTo>
                    <a:pt x="165578" y="153789"/>
                    <a:pt x="165922" y="153866"/>
                    <a:pt x="166190" y="153866"/>
                  </a:cubicBezTo>
                  <a:cubicBezTo>
                    <a:pt x="167415" y="153789"/>
                    <a:pt x="168143" y="152794"/>
                    <a:pt x="168028" y="151416"/>
                  </a:cubicBezTo>
                  <a:cubicBezTo>
                    <a:pt x="168028" y="150535"/>
                    <a:pt x="167492" y="149770"/>
                    <a:pt x="166650" y="149502"/>
                  </a:cubicBezTo>
                  <a:cubicBezTo>
                    <a:pt x="166425" y="149421"/>
                    <a:pt x="166196" y="149382"/>
                    <a:pt x="165972" y="149382"/>
                  </a:cubicBezTo>
                  <a:close/>
                  <a:moveTo>
                    <a:pt x="242605" y="142036"/>
                  </a:moveTo>
                  <a:lnTo>
                    <a:pt x="242605" y="148047"/>
                  </a:lnTo>
                  <a:lnTo>
                    <a:pt x="242605" y="154057"/>
                  </a:lnTo>
                  <a:lnTo>
                    <a:pt x="228172" y="154057"/>
                  </a:lnTo>
                  <a:lnTo>
                    <a:pt x="228172" y="142036"/>
                  </a:lnTo>
                  <a:close/>
                  <a:moveTo>
                    <a:pt x="57080" y="150720"/>
                  </a:moveTo>
                  <a:cubicBezTo>
                    <a:pt x="57261" y="150720"/>
                    <a:pt x="57443" y="150759"/>
                    <a:pt x="57617" y="150841"/>
                  </a:cubicBezTo>
                  <a:cubicBezTo>
                    <a:pt x="58230" y="151109"/>
                    <a:pt x="58536" y="151837"/>
                    <a:pt x="58498" y="152679"/>
                  </a:cubicBezTo>
                  <a:cubicBezTo>
                    <a:pt x="58460" y="153138"/>
                    <a:pt x="58268" y="153598"/>
                    <a:pt x="57885" y="153904"/>
                  </a:cubicBezTo>
                  <a:cubicBezTo>
                    <a:pt x="57656" y="154057"/>
                    <a:pt x="57388" y="154172"/>
                    <a:pt x="57158" y="154172"/>
                  </a:cubicBezTo>
                  <a:cubicBezTo>
                    <a:pt x="57140" y="154173"/>
                    <a:pt x="57122" y="154173"/>
                    <a:pt x="57104" y="154173"/>
                  </a:cubicBezTo>
                  <a:cubicBezTo>
                    <a:pt x="56026" y="154173"/>
                    <a:pt x="55366" y="153040"/>
                    <a:pt x="55818" y="151722"/>
                  </a:cubicBezTo>
                  <a:cubicBezTo>
                    <a:pt x="55964" y="151110"/>
                    <a:pt x="56508" y="150720"/>
                    <a:pt x="57080" y="150720"/>
                  </a:cubicBezTo>
                  <a:close/>
                  <a:moveTo>
                    <a:pt x="31487" y="149850"/>
                  </a:moveTo>
                  <a:cubicBezTo>
                    <a:pt x="30956" y="149850"/>
                    <a:pt x="30452" y="150050"/>
                    <a:pt x="30053" y="150420"/>
                  </a:cubicBezTo>
                  <a:cubicBezTo>
                    <a:pt x="29670" y="150880"/>
                    <a:pt x="29479" y="151492"/>
                    <a:pt x="29517" y="152067"/>
                  </a:cubicBezTo>
                  <a:cubicBezTo>
                    <a:pt x="29479" y="152449"/>
                    <a:pt x="29517" y="152870"/>
                    <a:pt x="29709" y="153215"/>
                  </a:cubicBezTo>
                  <a:cubicBezTo>
                    <a:pt x="29862" y="153674"/>
                    <a:pt x="30245" y="154057"/>
                    <a:pt x="30704" y="154210"/>
                  </a:cubicBezTo>
                  <a:lnTo>
                    <a:pt x="30704" y="154249"/>
                  </a:lnTo>
                  <a:cubicBezTo>
                    <a:pt x="30912" y="154327"/>
                    <a:pt x="31133" y="154365"/>
                    <a:pt x="31358" y="154365"/>
                  </a:cubicBezTo>
                  <a:cubicBezTo>
                    <a:pt x="31793" y="154365"/>
                    <a:pt x="32239" y="154220"/>
                    <a:pt x="32618" y="153942"/>
                  </a:cubicBezTo>
                  <a:cubicBezTo>
                    <a:pt x="32848" y="153713"/>
                    <a:pt x="33307" y="152985"/>
                    <a:pt x="33192" y="152909"/>
                  </a:cubicBezTo>
                  <a:cubicBezTo>
                    <a:pt x="33192" y="152870"/>
                    <a:pt x="33116" y="152870"/>
                    <a:pt x="32886" y="152794"/>
                  </a:cubicBezTo>
                  <a:cubicBezTo>
                    <a:pt x="32848" y="152786"/>
                    <a:pt x="32817" y="152782"/>
                    <a:pt x="32791" y="152782"/>
                  </a:cubicBezTo>
                  <a:cubicBezTo>
                    <a:pt x="32686" y="152782"/>
                    <a:pt x="32649" y="152855"/>
                    <a:pt x="32465" y="153100"/>
                  </a:cubicBezTo>
                  <a:cubicBezTo>
                    <a:pt x="32312" y="153521"/>
                    <a:pt x="31929" y="153789"/>
                    <a:pt x="31508" y="153789"/>
                  </a:cubicBezTo>
                  <a:cubicBezTo>
                    <a:pt x="31472" y="153792"/>
                    <a:pt x="31437" y="153793"/>
                    <a:pt x="31401" y="153793"/>
                  </a:cubicBezTo>
                  <a:cubicBezTo>
                    <a:pt x="30945" y="153793"/>
                    <a:pt x="30534" y="153565"/>
                    <a:pt x="30321" y="153138"/>
                  </a:cubicBezTo>
                  <a:cubicBezTo>
                    <a:pt x="30168" y="152832"/>
                    <a:pt x="30091" y="152449"/>
                    <a:pt x="30130" y="152105"/>
                  </a:cubicBezTo>
                  <a:cubicBezTo>
                    <a:pt x="30091" y="151722"/>
                    <a:pt x="30130" y="151377"/>
                    <a:pt x="30321" y="151033"/>
                  </a:cubicBezTo>
                  <a:cubicBezTo>
                    <a:pt x="30557" y="150614"/>
                    <a:pt x="30971" y="150375"/>
                    <a:pt x="31417" y="150375"/>
                  </a:cubicBezTo>
                  <a:cubicBezTo>
                    <a:pt x="31624" y="150375"/>
                    <a:pt x="31838" y="150426"/>
                    <a:pt x="32044" y="150535"/>
                  </a:cubicBezTo>
                  <a:cubicBezTo>
                    <a:pt x="32274" y="150688"/>
                    <a:pt x="32427" y="150918"/>
                    <a:pt x="32542" y="151186"/>
                  </a:cubicBezTo>
                  <a:cubicBezTo>
                    <a:pt x="32542" y="151224"/>
                    <a:pt x="32580" y="151243"/>
                    <a:pt x="32637" y="151243"/>
                  </a:cubicBezTo>
                  <a:cubicBezTo>
                    <a:pt x="32695" y="151243"/>
                    <a:pt x="32771" y="151224"/>
                    <a:pt x="32848" y="151186"/>
                  </a:cubicBezTo>
                  <a:lnTo>
                    <a:pt x="33154" y="151109"/>
                  </a:lnTo>
                  <a:lnTo>
                    <a:pt x="33039" y="150841"/>
                  </a:lnTo>
                  <a:cubicBezTo>
                    <a:pt x="32810" y="150420"/>
                    <a:pt x="32465" y="150114"/>
                    <a:pt x="32044" y="149923"/>
                  </a:cubicBezTo>
                  <a:cubicBezTo>
                    <a:pt x="31857" y="149874"/>
                    <a:pt x="31671" y="149850"/>
                    <a:pt x="31487" y="149850"/>
                  </a:cubicBezTo>
                  <a:close/>
                  <a:moveTo>
                    <a:pt x="235407" y="141615"/>
                  </a:moveTo>
                  <a:cubicBezTo>
                    <a:pt x="229626" y="141615"/>
                    <a:pt x="227827" y="141615"/>
                    <a:pt x="227789" y="141692"/>
                  </a:cubicBezTo>
                  <a:cubicBezTo>
                    <a:pt x="227712" y="141768"/>
                    <a:pt x="227674" y="143261"/>
                    <a:pt x="227674" y="148008"/>
                  </a:cubicBezTo>
                  <a:cubicBezTo>
                    <a:pt x="227674" y="153713"/>
                    <a:pt x="227674" y="154249"/>
                    <a:pt x="227865" y="154364"/>
                  </a:cubicBezTo>
                  <a:cubicBezTo>
                    <a:pt x="227942" y="154517"/>
                    <a:pt x="228248" y="154517"/>
                    <a:pt x="235407" y="154517"/>
                  </a:cubicBezTo>
                  <a:cubicBezTo>
                    <a:pt x="242184" y="154517"/>
                    <a:pt x="242796" y="154478"/>
                    <a:pt x="242911" y="154364"/>
                  </a:cubicBezTo>
                  <a:cubicBezTo>
                    <a:pt x="242987" y="154249"/>
                    <a:pt x="242987" y="153942"/>
                    <a:pt x="242987" y="148008"/>
                  </a:cubicBezTo>
                  <a:cubicBezTo>
                    <a:pt x="242987" y="143261"/>
                    <a:pt x="243064" y="141730"/>
                    <a:pt x="242949" y="141692"/>
                  </a:cubicBezTo>
                  <a:cubicBezTo>
                    <a:pt x="242834" y="141653"/>
                    <a:pt x="241073" y="141615"/>
                    <a:pt x="235407" y="141615"/>
                  </a:cubicBezTo>
                  <a:close/>
                  <a:moveTo>
                    <a:pt x="59915" y="150267"/>
                  </a:moveTo>
                  <a:lnTo>
                    <a:pt x="59915" y="152449"/>
                  </a:lnTo>
                  <a:lnTo>
                    <a:pt x="59915" y="154632"/>
                  </a:lnTo>
                  <a:lnTo>
                    <a:pt x="60527" y="154632"/>
                  </a:lnTo>
                  <a:lnTo>
                    <a:pt x="60527" y="152603"/>
                  </a:lnTo>
                  <a:lnTo>
                    <a:pt x="62786" y="152603"/>
                  </a:lnTo>
                  <a:lnTo>
                    <a:pt x="62786" y="154632"/>
                  </a:lnTo>
                  <a:lnTo>
                    <a:pt x="63360" y="154632"/>
                  </a:lnTo>
                  <a:lnTo>
                    <a:pt x="63360" y="150267"/>
                  </a:lnTo>
                  <a:lnTo>
                    <a:pt x="62786" y="150267"/>
                  </a:lnTo>
                  <a:lnTo>
                    <a:pt x="62786" y="152067"/>
                  </a:lnTo>
                  <a:lnTo>
                    <a:pt x="60527" y="152067"/>
                  </a:lnTo>
                  <a:lnTo>
                    <a:pt x="60527" y="150267"/>
                  </a:lnTo>
                  <a:close/>
                  <a:moveTo>
                    <a:pt x="57061" y="150191"/>
                  </a:moveTo>
                  <a:cubicBezTo>
                    <a:pt x="56338" y="150191"/>
                    <a:pt x="55646" y="150620"/>
                    <a:pt x="55320" y="151301"/>
                  </a:cubicBezTo>
                  <a:cubicBezTo>
                    <a:pt x="55129" y="151645"/>
                    <a:pt x="55052" y="152067"/>
                    <a:pt x="55091" y="152449"/>
                  </a:cubicBezTo>
                  <a:cubicBezTo>
                    <a:pt x="55052" y="152832"/>
                    <a:pt x="55129" y="153215"/>
                    <a:pt x="55320" y="153598"/>
                  </a:cubicBezTo>
                  <a:cubicBezTo>
                    <a:pt x="55550" y="154057"/>
                    <a:pt x="55933" y="154440"/>
                    <a:pt x="56431" y="154593"/>
                  </a:cubicBezTo>
                  <a:lnTo>
                    <a:pt x="56431" y="154632"/>
                  </a:lnTo>
                  <a:cubicBezTo>
                    <a:pt x="56699" y="154632"/>
                    <a:pt x="56928" y="154670"/>
                    <a:pt x="57196" y="154670"/>
                  </a:cubicBezTo>
                  <a:cubicBezTo>
                    <a:pt x="58460" y="154593"/>
                    <a:pt x="59149" y="153598"/>
                    <a:pt x="59034" y="152220"/>
                  </a:cubicBezTo>
                  <a:cubicBezTo>
                    <a:pt x="58957" y="151224"/>
                    <a:pt x="58536" y="150573"/>
                    <a:pt x="57694" y="150305"/>
                  </a:cubicBezTo>
                  <a:cubicBezTo>
                    <a:pt x="57486" y="150227"/>
                    <a:pt x="57272" y="150191"/>
                    <a:pt x="57061" y="150191"/>
                  </a:cubicBezTo>
                  <a:close/>
                  <a:moveTo>
                    <a:pt x="34762" y="152373"/>
                  </a:moveTo>
                  <a:cubicBezTo>
                    <a:pt x="34532" y="152373"/>
                    <a:pt x="34264" y="152373"/>
                    <a:pt x="34035" y="152411"/>
                  </a:cubicBezTo>
                  <a:cubicBezTo>
                    <a:pt x="33996" y="152679"/>
                    <a:pt x="33958" y="152947"/>
                    <a:pt x="33882" y="153177"/>
                  </a:cubicBezTo>
                  <a:cubicBezTo>
                    <a:pt x="33767" y="153751"/>
                    <a:pt x="33728" y="153866"/>
                    <a:pt x="33843" y="153981"/>
                  </a:cubicBezTo>
                  <a:cubicBezTo>
                    <a:pt x="33891" y="154012"/>
                    <a:pt x="33925" y="154031"/>
                    <a:pt x="33966" y="154031"/>
                  </a:cubicBezTo>
                  <a:cubicBezTo>
                    <a:pt x="34023" y="154031"/>
                    <a:pt x="34092" y="153994"/>
                    <a:pt x="34226" y="153904"/>
                  </a:cubicBezTo>
                  <a:cubicBezTo>
                    <a:pt x="34356" y="153807"/>
                    <a:pt x="34495" y="153764"/>
                    <a:pt x="34628" y="153764"/>
                  </a:cubicBezTo>
                  <a:cubicBezTo>
                    <a:pt x="35123" y="153764"/>
                    <a:pt x="35545" y="154348"/>
                    <a:pt x="35183" y="154861"/>
                  </a:cubicBezTo>
                  <a:cubicBezTo>
                    <a:pt x="35107" y="155091"/>
                    <a:pt x="34992" y="155168"/>
                    <a:pt x="34647" y="155168"/>
                  </a:cubicBezTo>
                  <a:cubicBezTo>
                    <a:pt x="34418" y="155168"/>
                    <a:pt x="34035" y="154861"/>
                    <a:pt x="34035" y="154708"/>
                  </a:cubicBezTo>
                  <a:cubicBezTo>
                    <a:pt x="34035" y="154708"/>
                    <a:pt x="33996" y="154632"/>
                    <a:pt x="33843" y="154632"/>
                  </a:cubicBezTo>
                  <a:cubicBezTo>
                    <a:pt x="33728" y="154632"/>
                    <a:pt x="33690" y="154670"/>
                    <a:pt x="33690" y="154708"/>
                  </a:cubicBezTo>
                  <a:cubicBezTo>
                    <a:pt x="33767" y="154976"/>
                    <a:pt x="33920" y="155244"/>
                    <a:pt x="34150" y="155397"/>
                  </a:cubicBezTo>
                  <a:cubicBezTo>
                    <a:pt x="34310" y="155477"/>
                    <a:pt x="34480" y="155516"/>
                    <a:pt x="34648" y="155516"/>
                  </a:cubicBezTo>
                  <a:cubicBezTo>
                    <a:pt x="35041" y="155516"/>
                    <a:pt x="35417" y="155302"/>
                    <a:pt x="35604" y="154900"/>
                  </a:cubicBezTo>
                  <a:cubicBezTo>
                    <a:pt x="35985" y="154233"/>
                    <a:pt x="35392" y="153408"/>
                    <a:pt x="34742" y="153408"/>
                  </a:cubicBezTo>
                  <a:cubicBezTo>
                    <a:pt x="34608" y="153408"/>
                    <a:pt x="34472" y="153443"/>
                    <a:pt x="34341" y="153521"/>
                  </a:cubicBezTo>
                  <a:cubicBezTo>
                    <a:pt x="34275" y="153587"/>
                    <a:pt x="34237" y="153625"/>
                    <a:pt x="34222" y="153625"/>
                  </a:cubicBezTo>
                  <a:cubicBezTo>
                    <a:pt x="34202" y="153625"/>
                    <a:pt x="34221" y="153559"/>
                    <a:pt x="34264" y="153406"/>
                  </a:cubicBezTo>
                  <a:cubicBezTo>
                    <a:pt x="34264" y="153253"/>
                    <a:pt x="34264" y="153100"/>
                    <a:pt x="34341" y="152947"/>
                  </a:cubicBezTo>
                  <a:cubicBezTo>
                    <a:pt x="34341" y="152756"/>
                    <a:pt x="34341" y="152756"/>
                    <a:pt x="34992" y="152756"/>
                  </a:cubicBezTo>
                  <a:cubicBezTo>
                    <a:pt x="35489" y="152756"/>
                    <a:pt x="35489" y="152756"/>
                    <a:pt x="35489" y="152564"/>
                  </a:cubicBezTo>
                  <a:cubicBezTo>
                    <a:pt x="35489" y="152373"/>
                    <a:pt x="35489" y="152373"/>
                    <a:pt x="34762" y="152373"/>
                  </a:cubicBezTo>
                  <a:close/>
                  <a:moveTo>
                    <a:pt x="140274" y="151649"/>
                  </a:moveTo>
                  <a:cubicBezTo>
                    <a:pt x="139758" y="151649"/>
                    <a:pt x="139254" y="151850"/>
                    <a:pt x="138856" y="152220"/>
                  </a:cubicBezTo>
                  <a:cubicBezTo>
                    <a:pt x="138473" y="152679"/>
                    <a:pt x="138281" y="153292"/>
                    <a:pt x="138320" y="153904"/>
                  </a:cubicBezTo>
                  <a:cubicBezTo>
                    <a:pt x="138281" y="154785"/>
                    <a:pt x="138741" y="155627"/>
                    <a:pt x="139545" y="156048"/>
                  </a:cubicBezTo>
                  <a:lnTo>
                    <a:pt x="139545" y="156086"/>
                  </a:lnTo>
                  <a:cubicBezTo>
                    <a:pt x="139748" y="156146"/>
                    <a:pt x="139955" y="156176"/>
                    <a:pt x="140160" y="156176"/>
                  </a:cubicBezTo>
                  <a:cubicBezTo>
                    <a:pt x="140611" y="156176"/>
                    <a:pt x="141052" y="156031"/>
                    <a:pt x="141421" y="155742"/>
                  </a:cubicBezTo>
                  <a:cubicBezTo>
                    <a:pt x="141650" y="155550"/>
                    <a:pt x="142148" y="154785"/>
                    <a:pt x="141995" y="154708"/>
                  </a:cubicBezTo>
                  <a:lnTo>
                    <a:pt x="141689" y="154632"/>
                  </a:lnTo>
                  <a:cubicBezTo>
                    <a:pt x="141641" y="154622"/>
                    <a:pt x="141603" y="154615"/>
                    <a:pt x="141569" y="154615"/>
                  </a:cubicBezTo>
                  <a:cubicBezTo>
                    <a:pt x="141469" y="154615"/>
                    <a:pt x="141411" y="154679"/>
                    <a:pt x="141268" y="154938"/>
                  </a:cubicBezTo>
                  <a:cubicBezTo>
                    <a:pt x="141114" y="155359"/>
                    <a:pt x="140732" y="155627"/>
                    <a:pt x="140310" y="155627"/>
                  </a:cubicBezTo>
                  <a:cubicBezTo>
                    <a:pt x="140279" y="155629"/>
                    <a:pt x="140247" y="155631"/>
                    <a:pt x="140216" y="155631"/>
                  </a:cubicBezTo>
                  <a:cubicBezTo>
                    <a:pt x="139755" y="155631"/>
                    <a:pt x="139339" y="155370"/>
                    <a:pt x="139124" y="154976"/>
                  </a:cubicBezTo>
                  <a:cubicBezTo>
                    <a:pt x="138932" y="154670"/>
                    <a:pt x="138932" y="154555"/>
                    <a:pt x="138932" y="153942"/>
                  </a:cubicBezTo>
                  <a:cubicBezTo>
                    <a:pt x="138894" y="153560"/>
                    <a:pt x="138932" y="153177"/>
                    <a:pt x="139124" y="152870"/>
                  </a:cubicBezTo>
                  <a:cubicBezTo>
                    <a:pt x="139333" y="152452"/>
                    <a:pt x="139757" y="152212"/>
                    <a:pt x="140199" y="152212"/>
                  </a:cubicBezTo>
                  <a:cubicBezTo>
                    <a:pt x="140405" y="152212"/>
                    <a:pt x="140614" y="152264"/>
                    <a:pt x="140808" y="152373"/>
                  </a:cubicBezTo>
                  <a:cubicBezTo>
                    <a:pt x="141076" y="152526"/>
                    <a:pt x="141268" y="152756"/>
                    <a:pt x="141344" y="153062"/>
                  </a:cubicBezTo>
                  <a:cubicBezTo>
                    <a:pt x="141459" y="153062"/>
                    <a:pt x="141574" y="153024"/>
                    <a:pt x="141650" y="152985"/>
                  </a:cubicBezTo>
                  <a:lnTo>
                    <a:pt x="141957" y="152909"/>
                  </a:lnTo>
                  <a:lnTo>
                    <a:pt x="141842" y="152641"/>
                  </a:lnTo>
                  <a:cubicBezTo>
                    <a:pt x="141650" y="152181"/>
                    <a:pt x="141268" y="151875"/>
                    <a:pt x="140808" y="151722"/>
                  </a:cubicBezTo>
                  <a:cubicBezTo>
                    <a:pt x="140631" y="151673"/>
                    <a:pt x="140452" y="151649"/>
                    <a:pt x="140274" y="151649"/>
                  </a:cubicBezTo>
                  <a:close/>
                  <a:moveTo>
                    <a:pt x="278745" y="156125"/>
                  </a:moveTo>
                  <a:cubicBezTo>
                    <a:pt x="277826" y="156125"/>
                    <a:pt x="277634" y="156125"/>
                    <a:pt x="277634" y="156239"/>
                  </a:cubicBezTo>
                  <a:cubicBezTo>
                    <a:pt x="277634" y="156354"/>
                    <a:pt x="277787" y="156354"/>
                    <a:pt x="278745" y="156354"/>
                  </a:cubicBezTo>
                  <a:cubicBezTo>
                    <a:pt x="279702" y="156354"/>
                    <a:pt x="279855" y="156316"/>
                    <a:pt x="279855" y="156239"/>
                  </a:cubicBezTo>
                  <a:cubicBezTo>
                    <a:pt x="279855" y="156125"/>
                    <a:pt x="279663" y="156125"/>
                    <a:pt x="278745" y="156125"/>
                  </a:cubicBezTo>
                  <a:close/>
                  <a:moveTo>
                    <a:pt x="143478" y="154188"/>
                  </a:moveTo>
                  <a:cubicBezTo>
                    <a:pt x="143235" y="154188"/>
                    <a:pt x="142993" y="154285"/>
                    <a:pt x="142799" y="154478"/>
                  </a:cubicBezTo>
                  <a:cubicBezTo>
                    <a:pt x="142493" y="154785"/>
                    <a:pt x="142493" y="155053"/>
                    <a:pt x="142646" y="155053"/>
                  </a:cubicBezTo>
                  <a:cubicBezTo>
                    <a:pt x="142693" y="155069"/>
                    <a:pt x="142747" y="155078"/>
                    <a:pt x="142795" y="155078"/>
                  </a:cubicBezTo>
                  <a:cubicBezTo>
                    <a:pt x="142861" y="155078"/>
                    <a:pt x="142914" y="155059"/>
                    <a:pt x="142914" y="155014"/>
                  </a:cubicBezTo>
                  <a:cubicBezTo>
                    <a:pt x="142964" y="154736"/>
                    <a:pt x="143199" y="154575"/>
                    <a:pt x="143441" y="154575"/>
                  </a:cubicBezTo>
                  <a:cubicBezTo>
                    <a:pt x="143565" y="154575"/>
                    <a:pt x="143690" y="154617"/>
                    <a:pt x="143794" y="154708"/>
                  </a:cubicBezTo>
                  <a:cubicBezTo>
                    <a:pt x="144101" y="154976"/>
                    <a:pt x="144024" y="155244"/>
                    <a:pt x="143565" y="155435"/>
                  </a:cubicBezTo>
                  <a:cubicBezTo>
                    <a:pt x="143373" y="155512"/>
                    <a:pt x="143220" y="155550"/>
                    <a:pt x="143220" y="155703"/>
                  </a:cubicBezTo>
                  <a:cubicBezTo>
                    <a:pt x="143220" y="155786"/>
                    <a:pt x="143200" y="155849"/>
                    <a:pt x="143261" y="155849"/>
                  </a:cubicBezTo>
                  <a:cubicBezTo>
                    <a:pt x="143284" y="155849"/>
                    <a:pt x="143320" y="155840"/>
                    <a:pt x="143373" y="155818"/>
                  </a:cubicBezTo>
                  <a:cubicBezTo>
                    <a:pt x="143401" y="155805"/>
                    <a:pt x="143440" y="155798"/>
                    <a:pt x="143485" y="155798"/>
                  </a:cubicBezTo>
                  <a:cubicBezTo>
                    <a:pt x="143691" y="155798"/>
                    <a:pt x="144031" y="155929"/>
                    <a:pt x="144062" y="156086"/>
                  </a:cubicBezTo>
                  <a:cubicBezTo>
                    <a:pt x="144292" y="156469"/>
                    <a:pt x="143986" y="156967"/>
                    <a:pt x="143526" y="156967"/>
                  </a:cubicBezTo>
                  <a:cubicBezTo>
                    <a:pt x="143503" y="156971"/>
                    <a:pt x="143479" y="156973"/>
                    <a:pt x="143455" y="156973"/>
                  </a:cubicBezTo>
                  <a:cubicBezTo>
                    <a:pt x="143244" y="156973"/>
                    <a:pt x="143021" y="156825"/>
                    <a:pt x="142952" y="156584"/>
                  </a:cubicBezTo>
                  <a:cubicBezTo>
                    <a:pt x="142927" y="156437"/>
                    <a:pt x="142856" y="156368"/>
                    <a:pt x="142757" y="156368"/>
                  </a:cubicBezTo>
                  <a:cubicBezTo>
                    <a:pt x="142702" y="156368"/>
                    <a:pt x="142638" y="156390"/>
                    <a:pt x="142569" y="156431"/>
                  </a:cubicBezTo>
                  <a:cubicBezTo>
                    <a:pt x="142531" y="156507"/>
                    <a:pt x="142531" y="156546"/>
                    <a:pt x="142607" y="156775"/>
                  </a:cubicBezTo>
                  <a:cubicBezTo>
                    <a:pt x="142646" y="156929"/>
                    <a:pt x="142875" y="157120"/>
                    <a:pt x="142952" y="157197"/>
                  </a:cubicBezTo>
                  <a:cubicBezTo>
                    <a:pt x="143132" y="157300"/>
                    <a:pt x="143315" y="157345"/>
                    <a:pt x="143490" y="157345"/>
                  </a:cubicBezTo>
                  <a:cubicBezTo>
                    <a:pt x="144287" y="157345"/>
                    <a:pt x="144920" y="156415"/>
                    <a:pt x="144292" y="155818"/>
                  </a:cubicBezTo>
                  <a:cubicBezTo>
                    <a:pt x="144024" y="155589"/>
                    <a:pt x="144024" y="155550"/>
                    <a:pt x="144101" y="155435"/>
                  </a:cubicBezTo>
                  <a:cubicBezTo>
                    <a:pt x="144445" y="155168"/>
                    <a:pt x="144407" y="154593"/>
                    <a:pt x="144024" y="154364"/>
                  </a:cubicBezTo>
                  <a:cubicBezTo>
                    <a:pt x="143856" y="154246"/>
                    <a:pt x="143667" y="154188"/>
                    <a:pt x="143478" y="154188"/>
                  </a:cubicBezTo>
                  <a:close/>
                  <a:moveTo>
                    <a:pt x="276290" y="154194"/>
                  </a:moveTo>
                  <a:cubicBezTo>
                    <a:pt x="275996" y="154194"/>
                    <a:pt x="275690" y="154304"/>
                    <a:pt x="275452" y="154555"/>
                  </a:cubicBezTo>
                  <a:cubicBezTo>
                    <a:pt x="275299" y="154746"/>
                    <a:pt x="275222" y="155053"/>
                    <a:pt x="275414" y="155091"/>
                  </a:cubicBezTo>
                  <a:cubicBezTo>
                    <a:pt x="275458" y="155120"/>
                    <a:pt x="275507" y="155133"/>
                    <a:pt x="275552" y="155133"/>
                  </a:cubicBezTo>
                  <a:cubicBezTo>
                    <a:pt x="275623" y="155133"/>
                    <a:pt x="275682" y="155100"/>
                    <a:pt x="275682" y="155053"/>
                  </a:cubicBezTo>
                  <a:cubicBezTo>
                    <a:pt x="275682" y="154938"/>
                    <a:pt x="275758" y="154823"/>
                    <a:pt x="275835" y="154708"/>
                  </a:cubicBezTo>
                  <a:cubicBezTo>
                    <a:pt x="275956" y="154599"/>
                    <a:pt x="276111" y="154552"/>
                    <a:pt x="276266" y="154552"/>
                  </a:cubicBezTo>
                  <a:cubicBezTo>
                    <a:pt x="276604" y="154552"/>
                    <a:pt x="276945" y="154776"/>
                    <a:pt x="276945" y="155091"/>
                  </a:cubicBezTo>
                  <a:cubicBezTo>
                    <a:pt x="276945" y="155282"/>
                    <a:pt x="276792" y="155397"/>
                    <a:pt x="276141" y="156086"/>
                  </a:cubicBezTo>
                  <a:cubicBezTo>
                    <a:pt x="275490" y="156775"/>
                    <a:pt x="275184" y="157043"/>
                    <a:pt x="275184" y="157235"/>
                  </a:cubicBezTo>
                  <a:lnTo>
                    <a:pt x="275184" y="157273"/>
                  </a:lnTo>
                  <a:cubicBezTo>
                    <a:pt x="275529" y="157350"/>
                    <a:pt x="275912" y="157350"/>
                    <a:pt x="276294" y="157350"/>
                  </a:cubicBezTo>
                  <a:lnTo>
                    <a:pt x="277328" y="157350"/>
                  </a:lnTo>
                  <a:lnTo>
                    <a:pt x="277328" y="157158"/>
                  </a:lnTo>
                  <a:cubicBezTo>
                    <a:pt x="277328" y="156967"/>
                    <a:pt x="277328" y="156967"/>
                    <a:pt x="276562" y="156967"/>
                  </a:cubicBezTo>
                  <a:cubicBezTo>
                    <a:pt x="276141" y="156967"/>
                    <a:pt x="275835" y="156967"/>
                    <a:pt x="275835" y="156890"/>
                  </a:cubicBezTo>
                  <a:cubicBezTo>
                    <a:pt x="275988" y="156737"/>
                    <a:pt x="276180" y="156584"/>
                    <a:pt x="276333" y="156431"/>
                  </a:cubicBezTo>
                  <a:cubicBezTo>
                    <a:pt x="276983" y="155895"/>
                    <a:pt x="277251" y="155550"/>
                    <a:pt x="277290" y="155168"/>
                  </a:cubicBezTo>
                  <a:cubicBezTo>
                    <a:pt x="277365" y="154591"/>
                    <a:pt x="276849" y="154194"/>
                    <a:pt x="276290" y="154194"/>
                  </a:cubicBezTo>
                  <a:close/>
                  <a:moveTo>
                    <a:pt x="265766" y="155933"/>
                  </a:moveTo>
                  <a:cubicBezTo>
                    <a:pt x="266417" y="155933"/>
                    <a:pt x="266570" y="155971"/>
                    <a:pt x="266685" y="156125"/>
                  </a:cubicBezTo>
                  <a:cubicBezTo>
                    <a:pt x="267030" y="156469"/>
                    <a:pt x="266991" y="157082"/>
                    <a:pt x="266570" y="157388"/>
                  </a:cubicBezTo>
                  <a:lnTo>
                    <a:pt x="266609" y="157388"/>
                  </a:lnTo>
                  <a:cubicBezTo>
                    <a:pt x="266264" y="157465"/>
                    <a:pt x="265958" y="157503"/>
                    <a:pt x="265651" y="157503"/>
                  </a:cubicBezTo>
                  <a:lnTo>
                    <a:pt x="264924" y="157503"/>
                  </a:lnTo>
                  <a:lnTo>
                    <a:pt x="264924" y="155933"/>
                  </a:lnTo>
                  <a:close/>
                  <a:moveTo>
                    <a:pt x="251525" y="140543"/>
                  </a:moveTo>
                  <a:lnTo>
                    <a:pt x="251525" y="149042"/>
                  </a:lnTo>
                  <a:lnTo>
                    <a:pt x="251525" y="157579"/>
                  </a:lnTo>
                  <a:lnTo>
                    <a:pt x="259105" y="157579"/>
                  </a:lnTo>
                  <a:lnTo>
                    <a:pt x="259105" y="157197"/>
                  </a:lnTo>
                  <a:lnTo>
                    <a:pt x="251946" y="157197"/>
                  </a:lnTo>
                  <a:lnTo>
                    <a:pt x="251946" y="147664"/>
                  </a:lnTo>
                  <a:lnTo>
                    <a:pt x="259067" y="147664"/>
                  </a:lnTo>
                  <a:lnTo>
                    <a:pt x="259067" y="147243"/>
                  </a:lnTo>
                  <a:lnTo>
                    <a:pt x="251946" y="147243"/>
                  </a:lnTo>
                  <a:lnTo>
                    <a:pt x="251946" y="140543"/>
                  </a:lnTo>
                  <a:close/>
                  <a:moveTo>
                    <a:pt x="39701" y="146401"/>
                  </a:moveTo>
                  <a:lnTo>
                    <a:pt x="39701" y="152373"/>
                  </a:lnTo>
                  <a:lnTo>
                    <a:pt x="39701" y="158345"/>
                  </a:lnTo>
                  <a:lnTo>
                    <a:pt x="25268" y="158345"/>
                  </a:lnTo>
                  <a:lnTo>
                    <a:pt x="25268" y="146401"/>
                  </a:lnTo>
                  <a:close/>
                  <a:moveTo>
                    <a:pt x="32503" y="145903"/>
                  </a:moveTo>
                  <a:cubicBezTo>
                    <a:pt x="26799" y="145903"/>
                    <a:pt x="25038" y="145979"/>
                    <a:pt x="24923" y="146018"/>
                  </a:cubicBezTo>
                  <a:cubicBezTo>
                    <a:pt x="24847" y="146094"/>
                    <a:pt x="24847" y="147626"/>
                    <a:pt x="24847" y="152335"/>
                  </a:cubicBezTo>
                  <a:cubicBezTo>
                    <a:pt x="24847" y="158000"/>
                    <a:pt x="24847" y="158575"/>
                    <a:pt x="24961" y="158690"/>
                  </a:cubicBezTo>
                  <a:cubicBezTo>
                    <a:pt x="25038" y="158804"/>
                    <a:pt x="25421" y="158843"/>
                    <a:pt x="32503" y="158843"/>
                  </a:cubicBezTo>
                  <a:cubicBezTo>
                    <a:pt x="39318" y="158843"/>
                    <a:pt x="39969" y="158804"/>
                    <a:pt x="40007" y="158728"/>
                  </a:cubicBezTo>
                  <a:cubicBezTo>
                    <a:pt x="40198" y="158575"/>
                    <a:pt x="40237" y="158307"/>
                    <a:pt x="40237" y="152373"/>
                  </a:cubicBezTo>
                  <a:cubicBezTo>
                    <a:pt x="40237" y="147626"/>
                    <a:pt x="40198" y="146094"/>
                    <a:pt x="40084" y="146018"/>
                  </a:cubicBezTo>
                  <a:cubicBezTo>
                    <a:pt x="40007" y="145979"/>
                    <a:pt x="38246" y="145903"/>
                    <a:pt x="32503" y="145903"/>
                  </a:cubicBezTo>
                  <a:close/>
                  <a:moveTo>
                    <a:pt x="261549" y="155850"/>
                  </a:moveTo>
                  <a:cubicBezTo>
                    <a:pt x="261732" y="155850"/>
                    <a:pt x="261917" y="155889"/>
                    <a:pt x="262091" y="155971"/>
                  </a:cubicBezTo>
                  <a:cubicBezTo>
                    <a:pt x="262742" y="156239"/>
                    <a:pt x="263048" y="156929"/>
                    <a:pt x="263010" y="157771"/>
                  </a:cubicBezTo>
                  <a:cubicBezTo>
                    <a:pt x="262972" y="158268"/>
                    <a:pt x="262742" y="158690"/>
                    <a:pt x="262397" y="159034"/>
                  </a:cubicBezTo>
                  <a:cubicBezTo>
                    <a:pt x="262206" y="159187"/>
                    <a:pt x="261938" y="159264"/>
                    <a:pt x="261708" y="159264"/>
                  </a:cubicBezTo>
                  <a:cubicBezTo>
                    <a:pt x="261671" y="159266"/>
                    <a:pt x="261634" y="159267"/>
                    <a:pt x="261597" y="159267"/>
                  </a:cubicBezTo>
                  <a:cubicBezTo>
                    <a:pt x="260477" y="159267"/>
                    <a:pt x="259809" y="158149"/>
                    <a:pt x="260253" y="156852"/>
                  </a:cubicBezTo>
                  <a:cubicBezTo>
                    <a:pt x="260399" y="156240"/>
                    <a:pt x="260966" y="155850"/>
                    <a:pt x="261549" y="155850"/>
                  </a:cubicBezTo>
                  <a:close/>
                  <a:moveTo>
                    <a:pt x="270244" y="155813"/>
                  </a:moveTo>
                  <a:cubicBezTo>
                    <a:pt x="270450" y="155813"/>
                    <a:pt x="270661" y="155863"/>
                    <a:pt x="270858" y="155971"/>
                  </a:cubicBezTo>
                  <a:cubicBezTo>
                    <a:pt x="271471" y="156239"/>
                    <a:pt x="271739" y="156929"/>
                    <a:pt x="271624" y="157771"/>
                  </a:cubicBezTo>
                  <a:cubicBezTo>
                    <a:pt x="271624" y="158268"/>
                    <a:pt x="271432" y="158728"/>
                    <a:pt x="271049" y="159034"/>
                  </a:cubicBezTo>
                  <a:cubicBezTo>
                    <a:pt x="270858" y="159194"/>
                    <a:pt x="270640" y="159273"/>
                    <a:pt x="270418" y="159273"/>
                  </a:cubicBezTo>
                  <a:cubicBezTo>
                    <a:pt x="270373" y="159273"/>
                    <a:pt x="270328" y="159270"/>
                    <a:pt x="270284" y="159264"/>
                  </a:cubicBezTo>
                  <a:cubicBezTo>
                    <a:pt x="270247" y="159266"/>
                    <a:pt x="270212" y="159267"/>
                    <a:pt x="270176" y="159267"/>
                  </a:cubicBezTo>
                  <a:cubicBezTo>
                    <a:pt x="269098" y="159267"/>
                    <a:pt x="268536" y="158149"/>
                    <a:pt x="268944" y="156852"/>
                  </a:cubicBezTo>
                  <a:cubicBezTo>
                    <a:pt x="269086" y="156227"/>
                    <a:pt x="269650" y="155813"/>
                    <a:pt x="270244" y="155813"/>
                  </a:cubicBezTo>
                  <a:close/>
                  <a:moveTo>
                    <a:pt x="264312" y="155397"/>
                  </a:moveTo>
                  <a:lnTo>
                    <a:pt x="264312" y="157579"/>
                  </a:lnTo>
                  <a:lnTo>
                    <a:pt x="264312" y="159762"/>
                  </a:lnTo>
                  <a:lnTo>
                    <a:pt x="264924" y="159762"/>
                  </a:lnTo>
                  <a:lnTo>
                    <a:pt x="264924" y="158077"/>
                  </a:lnTo>
                  <a:lnTo>
                    <a:pt x="265805" y="158000"/>
                  </a:lnTo>
                  <a:cubicBezTo>
                    <a:pt x="266762" y="157962"/>
                    <a:pt x="267068" y="157886"/>
                    <a:pt x="267298" y="157465"/>
                  </a:cubicBezTo>
                  <a:cubicBezTo>
                    <a:pt x="267834" y="156775"/>
                    <a:pt x="267527" y="155742"/>
                    <a:pt x="266685" y="155474"/>
                  </a:cubicBezTo>
                  <a:cubicBezTo>
                    <a:pt x="266226" y="155435"/>
                    <a:pt x="265766" y="155397"/>
                    <a:pt x="265345" y="155397"/>
                  </a:cubicBezTo>
                  <a:close/>
                  <a:moveTo>
                    <a:pt x="261474" y="155316"/>
                  </a:moveTo>
                  <a:cubicBezTo>
                    <a:pt x="260761" y="155316"/>
                    <a:pt x="260087" y="155728"/>
                    <a:pt x="259794" y="156431"/>
                  </a:cubicBezTo>
                  <a:cubicBezTo>
                    <a:pt x="259603" y="156775"/>
                    <a:pt x="259488" y="157158"/>
                    <a:pt x="259564" y="157579"/>
                  </a:cubicBezTo>
                  <a:cubicBezTo>
                    <a:pt x="259488" y="157962"/>
                    <a:pt x="259603" y="158345"/>
                    <a:pt x="259794" y="158690"/>
                  </a:cubicBezTo>
                  <a:cubicBezTo>
                    <a:pt x="260024" y="159149"/>
                    <a:pt x="260407" y="159532"/>
                    <a:pt x="260904" y="159723"/>
                  </a:cubicBezTo>
                  <a:lnTo>
                    <a:pt x="260943" y="159685"/>
                  </a:lnTo>
                  <a:cubicBezTo>
                    <a:pt x="261139" y="159741"/>
                    <a:pt x="261335" y="159777"/>
                    <a:pt x="261531" y="159777"/>
                  </a:cubicBezTo>
                  <a:cubicBezTo>
                    <a:pt x="261603" y="159777"/>
                    <a:pt x="261675" y="159772"/>
                    <a:pt x="261747" y="159762"/>
                  </a:cubicBezTo>
                  <a:cubicBezTo>
                    <a:pt x="262933" y="159685"/>
                    <a:pt x="263699" y="158728"/>
                    <a:pt x="263584" y="157350"/>
                  </a:cubicBezTo>
                  <a:cubicBezTo>
                    <a:pt x="263508" y="156354"/>
                    <a:pt x="263048" y="155665"/>
                    <a:pt x="262129" y="155435"/>
                  </a:cubicBezTo>
                  <a:cubicBezTo>
                    <a:pt x="261914" y="155355"/>
                    <a:pt x="261692" y="155316"/>
                    <a:pt x="261474" y="155316"/>
                  </a:cubicBezTo>
                  <a:close/>
                  <a:moveTo>
                    <a:pt x="270218" y="155316"/>
                  </a:moveTo>
                  <a:cubicBezTo>
                    <a:pt x="269486" y="155316"/>
                    <a:pt x="268798" y="155728"/>
                    <a:pt x="268446" y="156431"/>
                  </a:cubicBezTo>
                  <a:cubicBezTo>
                    <a:pt x="268293" y="156775"/>
                    <a:pt x="268216" y="157197"/>
                    <a:pt x="268255" y="157579"/>
                  </a:cubicBezTo>
                  <a:cubicBezTo>
                    <a:pt x="268216" y="157962"/>
                    <a:pt x="268293" y="158345"/>
                    <a:pt x="268446" y="158690"/>
                  </a:cubicBezTo>
                  <a:cubicBezTo>
                    <a:pt x="268676" y="159149"/>
                    <a:pt x="269097" y="159532"/>
                    <a:pt x="269595" y="159723"/>
                  </a:cubicBezTo>
                  <a:lnTo>
                    <a:pt x="269556" y="159685"/>
                  </a:lnTo>
                  <a:lnTo>
                    <a:pt x="269556" y="159685"/>
                  </a:lnTo>
                  <a:cubicBezTo>
                    <a:pt x="269726" y="159758"/>
                    <a:pt x="269896" y="159784"/>
                    <a:pt x="270056" y="159784"/>
                  </a:cubicBezTo>
                  <a:cubicBezTo>
                    <a:pt x="270149" y="159784"/>
                    <a:pt x="270238" y="159776"/>
                    <a:pt x="270322" y="159762"/>
                  </a:cubicBezTo>
                  <a:cubicBezTo>
                    <a:pt x="271585" y="159685"/>
                    <a:pt x="272351" y="158728"/>
                    <a:pt x="272198" y="157350"/>
                  </a:cubicBezTo>
                  <a:cubicBezTo>
                    <a:pt x="272121" y="156354"/>
                    <a:pt x="271662" y="155665"/>
                    <a:pt x="270896" y="155435"/>
                  </a:cubicBezTo>
                  <a:cubicBezTo>
                    <a:pt x="270672" y="155355"/>
                    <a:pt x="270443" y="155316"/>
                    <a:pt x="270218" y="155316"/>
                  </a:cubicBezTo>
                  <a:close/>
                  <a:moveTo>
                    <a:pt x="148580" y="148200"/>
                  </a:moveTo>
                  <a:lnTo>
                    <a:pt x="148580" y="154172"/>
                  </a:lnTo>
                  <a:lnTo>
                    <a:pt x="148580" y="160183"/>
                  </a:lnTo>
                  <a:lnTo>
                    <a:pt x="134070" y="160183"/>
                  </a:lnTo>
                  <a:lnTo>
                    <a:pt x="134070" y="148200"/>
                  </a:lnTo>
                  <a:close/>
                  <a:moveTo>
                    <a:pt x="183150" y="160183"/>
                  </a:moveTo>
                  <a:cubicBezTo>
                    <a:pt x="182231" y="160183"/>
                    <a:pt x="182078" y="160183"/>
                    <a:pt x="182078" y="160298"/>
                  </a:cubicBezTo>
                  <a:cubicBezTo>
                    <a:pt x="182078" y="160412"/>
                    <a:pt x="182193" y="160412"/>
                    <a:pt x="183150" y="160412"/>
                  </a:cubicBezTo>
                  <a:cubicBezTo>
                    <a:pt x="184107" y="160412"/>
                    <a:pt x="184375" y="160412"/>
                    <a:pt x="184375" y="160298"/>
                  </a:cubicBezTo>
                  <a:cubicBezTo>
                    <a:pt x="184375" y="160183"/>
                    <a:pt x="184069" y="160183"/>
                    <a:pt x="183150" y="160183"/>
                  </a:cubicBezTo>
                  <a:close/>
                  <a:moveTo>
                    <a:pt x="141382" y="147740"/>
                  </a:moveTo>
                  <a:cubicBezTo>
                    <a:pt x="135602" y="147740"/>
                    <a:pt x="133840" y="147740"/>
                    <a:pt x="133764" y="147817"/>
                  </a:cubicBezTo>
                  <a:cubicBezTo>
                    <a:pt x="133687" y="147894"/>
                    <a:pt x="133649" y="149387"/>
                    <a:pt x="133649" y="154134"/>
                  </a:cubicBezTo>
                  <a:cubicBezTo>
                    <a:pt x="133649" y="159838"/>
                    <a:pt x="133649" y="160374"/>
                    <a:pt x="133802" y="160489"/>
                  </a:cubicBezTo>
                  <a:cubicBezTo>
                    <a:pt x="133879" y="160642"/>
                    <a:pt x="134223" y="160642"/>
                    <a:pt x="141344" y="160642"/>
                  </a:cubicBezTo>
                  <a:cubicBezTo>
                    <a:pt x="148159" y="160642"/>
                    <a:pt x="148771" y="160604"/>
                    <a:pt x="148886" y="160489"/>
                  </a:cubicBezTo>
                  <a:cubicBezTo>
                    <a:pt x="149001" y="160412"/>
                    <a:pt x="149001" y="160106"/>
                    <a:pt x="149001" y="154134"/>
                  </a:cubicBezTo>
                  <a:cubicBezTo>
                    <a:pt x="149001" y="149387"/>
                    <a:pt x="148963" y="147855"/>
                    <a:pt x="148924" y="147817"/>
                  </a:cubicBezTo>
                  <a:cubicBezTo>
                    <a:pt x="148886" y="147779"/>
                    <a:pt x="147048" y="147740"/>
                    <a:pt x="141382" y="147740"/>
                  </a:cubicBezTo>
                  <a:close/>
                  <a:moveTo>
                    <a:pt x="273810" y="157891"/>
                  </a:moveTo>
                  <a:cubicBezTo>
                    <a:pt x="273568" y="157891"/>
                    <a:pt x="273330" y="157979"/>
                    <a:pt x="273155" y="158154"/>
                  </a:cubicBezTo>
                  <a:cubicBezTo>
                    <a:pt x="272849" y="158460"/>
                    <a:pt x="272811" y="158690"/>
                    <a:pt x="273002" y="158766"/>
                  </a:cubicBezTo>
                  <a:cubicBezTo>
                    <a:pt x="273036" y="158777"/>
                    <a:pt x="273069" y="158782"/>
                    <a:pt x="273100" y="158782"/>
                  </a:cubicBezTo>
                  <a:cubicBezTo>
                    <a:pt x="273174" y="158782"/>
                    <a:pt x="273232" y="158755"/>
                    <a:pt x="273232" y="158728"/>
                  </a:cubicBezTo>
                  <a:cubicBezTo>
                    <a:pt x="273310" y="158439"/>
                    <a:pt x="273569" y="158277"/>
                    <a:pt x="273834" y="158277"/>
                  </a:cubicBezTo>
                  <a:cubicBezTo>
                    <a:pt x="273957" y="158277"/>
                    <a:pt x="274080" y="158311"/>
                    <a:pt x="274189" y="158383"/>
                  </a:cubicBezTo>
                  <a:cubicBezTo>
                    <a:pt x="274495" y="158690"/>
                    <a:pt x="274418" y="158958"/>
                    <a:pt x="273921" y="159149"/>
                  </a:cubicBezTo>
                  <a:cubicBezTo>
                    <a:pt x="273729" y="159187"/>
                    <a:pt x="273729" y="159264"/>
                    <a:pt x="273653" y="159379"/>
                  </a:cubicBezTo>
                  <a:cubicBezTo>
                    <a:pt x="273624" y="159496"/>
                    <a:pt x="273639" y="159546"/>
                    <a:pt x="273682" y="159546"/>
                  </a:cubicBezTo>
                  <a:cubicBezTo>
                    <a:pt x="273695" y="159546"/>
                    <a:pt x="273711" y="159541"/>
                    <a:pt x="273729" y="159532"/>
                  </a:cubicBezTo>
                  <a:cubicBezTo>
                    <a:pt x="273768" y="159525"/>
                    <a:pt x="273807" y="159522"/>
                    <a:pt x="273847" y="159522"/>
                  </a:cubicBezTo>
                  <a:cubicBezTo>
                    <a:pt x="274046" y="159522"/>
                    <a:pt x="274259" y="159602"/>
                    <a:pt x="274418" y="159762"/>
                  </a:cubicBezTo>
                  <a:cubicBezTo>
                    <a:pt x="274610" y="160144"/>
                    <a:pt x="274342" y="160604"/>
                    <a:pt x="273921" y="160680"/>
                  </a:cubicBezTo>
                  <a:cubicBezTo>
                    <a:pt x="273576" y="160680"/>
                    <a:pt x="273423" y="160565"/>
                    <a:pt x="273347" y="160298"/>
                  </a:cubicBezTo>
                  <a:cubicBezTo>
                    <a:pt x="273248" y="160150"/>
                    <a:pt x="273166" y="160082"/>
                    <a:pt x="273069" y="160082"/>
                  </a:cubicBezTo>
                  <a:cubicBezTo>
                    <a:pt x="273015" y="160082"/>
                    <a:pt x="272956" y="160103"/>
                    <a:pt x="272887" y="160144"/>
                  </a:cubicBezTo>
                  <a:cubicBezTo>
                    <a:pt x="272849" y="160183"/>
                    <a:pt x="272849" y="160259"/>
                    <a:pt x="272925" y="160489"/>
                  </a:cubicBezTo>
                  <a:cubicBezTo>
                    <a:pt x="273040" y="160642"/>
                    <a:pt x="273155" y="160795"/>
                    <a:pt x="273347" y="160910"/>
                  </a:cubicBezTo>
                  <a:lnTo>
                    <a:pt x="273385" y="160910"/>
                  </a:lnTo>
                  <a:cubicBezTo>
                    <a:pt x="273545" y="161004"/>
                    <a:pt x="273712" y="161045"/>
                    <a:pt x="273875" y="161045"/>
                  </a:cubicBezTo>
                  <a:cubicBezTo>
                    <a:pt x="274644" y="161045"/>
                    <a:pt x="275305" y="160126"/>
                    <a:pt x="274610" y="159494"/>
                  </a:cubicBezTo>
                  <a:cubicBezTo>
                    <a:pt x="274380" y="159264"/>
                    <a:pt x="274380" y="159264"/>
                    <a:pt x="274495" y="159149"/>
                  </a:cubicBezTo>
                  <a:cubicBezTo>
                    <a:pt x="274878" y="158804"/>
                    <a:pt x="274763" y="158230"/>
                    <a:pt x="274342" y="158039"/>
                  </a:cubicBezTo>
                  <a:cubicBezTo>
                    <a:pt x="274178" y="157940"/>
                    <a:pt x="273993" y="157891"/>
                    <a:pt x="273810" y="157891"/>
                  </a:cubicBezTo>
                  <a:close/>
                  <a:moveTo>
                    <a:pt x="180746" y="158253"/>
                  </a:moveTo>
                  <a:cubicBezTo>
                    <a:pt x="180468" y="158253"/>
                    <a:pt x="180184" y="158362"/>
                    <a:pt x="179972" y="158613"/>
                  </a:cubicBezTo>
                  <a:cubicBezTo>
                    <a:pt x="179781" y="158804"/>
                    <a:pt x="179666" y="159111"/>
                    <a:pt x="179896" y="159187"/>
                  </a:cubicBezTo>
                  <a:cubicBezTo>
                    <a:pt x="179930" y="159222"/>
                    <a:pt x="179996" y="159241"/>
                    <a:pt x="180057" y="159241"/>
                  </a:cubicBezTo>
                  <a:cubicBezTo>
                    <a:pt x="180132" y="159241"/>
                    <a:pt x="180202" y="159212"/>
                    <a:pt x="180202" y="159149"/>
                  </a:cubicBezTo>
                  <a:cubicBezTo>
                    <a:pt x="180164" y="158996"/>
                    <a:pt x="180240" y="158881"/>
                    <a:pt x="180355" y="158804"/>
                  </a:cubicBezTo>
                  <a:cubicBezTo>
                    <a:pt x="180473" y="158686"/>
                    <a:pt x="180627" y="158631"/>
                    <a:pt x="180781" y="158631"/>
                  </a:cubicBezTo>
                  <a:cubicBezTo>
                    <a:pt x="181078" y="158631"/>
                    <a:pt x="181377" y="158835"/>
                    <a:pt x="181427" y="159187"/>
                  </a:cubicBezTo>
                  <a:cubicBezTo>
                    <a:pt x="181427" y="159379"/>
                    <a:pt x="181274" y="159532"/>
                    <a:pt x="180662" y="160183"/>
                  </a:cubicBezTo>
                  <a:cubicBezTo>
                    <a:pt x="179896" y="160872"/>
                    <a:pt x="179628" y="161140"/>
                    <a:pt x="179628" y="161331"/>
                  </a:cubicBezTo>
                  <a:cubicBezTo>
                    <a:pt x="179972" y="161369"/>
                    <a:pt x="180317" y="161408"/>
                    <a:pt x="180700" y="161408"/>
                  </a:cubicBezTo>
                  <a:lnTo>
                    <a:pt x="181772" y="161408"/>
                  </a:lnTo>
                  <a:lnTo>
                    <a:pt x="181772" y="161216"/>
                  </a:lnTo>
                  <a:cubicBezTo>
                    <a:pt x="181772" y="161025"/>
                    <a:pt x="181772" y="161025"/>
                    <a:pt x="181006" y="161025"/>
                  </a:cubicBezTo>
                  <a:cubicBezTo>
                    <a:pt x="180934" y="161035"/>
                    <a:pt x="180865" y="161040"/>
                    <a:pt x="180797" y="161040"/>
                  </a:cubicBezTo>
                  <a:cubicBezTo>
                    <a:pt x="180612" y="161040"/>
                    <a:pt x="180437" y="161004"/>
                    <a:pt x="180240" y="160948"/>
                  </a:cubicBezTo>
                  <a:cubicBezTo>
                    <a:pt x="180240" y="160948"/>
                    <a:pt x="180547" y="160719"/>
                    <a:pt x="180815" y="160489"/>
                  </a:cubicBezTo>
                  <a:cubicBezTo>
                    <a:pt x="181465" y="159953"/>
                    <a:pt x="181733" y="159608"/>
                    <a:pt x="181733" y="159226"/>
                  </a:cubicBezTo>
                  <a:cubicBezTo>
                    <a:pt x="181784" y="158649"/>
                    <a:pt x="181275" y="158253"/>
                    <a:pt x="180746" y="158253"/>
                  </a:cubicBezTo>
                  <a:close/>
                  <a:moveTo>
                    <a:pt x="170210" y="159991"/>
                  </a:moveTo>
                  <a:cubicBezTo>
                    <a:pt x="170899" y="159991"/>
                    <a:pt x="171014" y="160030"/>
                    <a:pt x="171167" y="160183"/>
                  </a:cubicBezTo>
                  <a:cubicBezTo>
                    <a:pt x="171550" y="160527"/>
                    <a:pt x="171473" y="161178"/>
                    <a:pt x="171014" y="161446"/>
                  </a:cubicBezTo>
                  <a:cubicBezTo>
                    <a:pt x="170708" y="161523"/>
                    <a:pt x="170401" y="161561"/>
                    <a:pt x="170095" y="161561"/>
                  </a:cubicBezTo>
                  <a:lnTo>
                    <a:pt x="169406" y="161561"/>
                  </a:lnTo>
                  <a:lnTo>
                    <a:pt x="169406" y="159991"/>
                  </a:lnTo>
                  <a:close/>
                  <a:moveTo>
                    <a:pt x="155968" y="144601"/>
                  </a:moveTo>
                  <a:lnTo>
                    <a:pt x="155968" y="153138"/>
                  </a:lnTo>
                  <a:lnTo>
                    <a:pt x="155968" y="161637"/>
                  </a:lnTo>
                  <a:lnTo>
                    <a:pt x="163549" y="161637"/>
                  </a:lnTo>
                  <a:lnTo>
                    <a:pt x="163549" y="161255"/>
                  </a:lnTo>
                  <a:lnTo>
                    <a:pt x="156390" y="161255"/>
                  </a:lnTo>
                  <a:lnTo>
                    <a:pt x="156390" y="151722"/>
                  </a:lnTo>
                  <a:lnTo>
                    <a:pt x="163549" y="151722"/>
                  </a:lnTo>
                  <a:lnTo>
                    <a:pt x="163549" y="151301"/>
                  </a:lnTo>
                  <a:lnTo>
                    <a:pt x="156390" y="151301"/>
                  </a:lnTo>
                  <a:lnTo>
                    <a:pt x="156390" y="144601"/>
                  </a:lnTo>
                  <a:close/>
                  <a:moveTo>
                    <a:pt x="166012" y="159924"/>
                  </a:moveTo>
                  <a:cubicBezTo>
                    <a:pt x="166188" y="159924"/>
                    <a:pt x="166365" y="159958"/>
                    <a:pt x="166535" y="160030"/>
                  </a:cubicBezTo>
                  <a:cubicBezTo>
                    <a:pt x="167224" y="160298"/>
                    <a:pt x="167530" y="160987"/>
                    <a:pt x="167454" y="161829"/>
                  </a:cubicBezTo>
                  <a:cubicBezTo>
                    <a:pt x="167454" y="162327"/>
                    <a:pt x="167224" y="162786"/>
                    <a:pt x="166841" y="163092"/>
                  </a:cubicBezTo>
                  <a:lnTo>
                    <a:pt x="166879" y="163092"/>
                  </a:lnTo>
                  <a:cubicBezTo>
                    <a:pt x="166650" y="163245"/>
                    <a:pt x="166420" y="163322"/>
                    <a:pt x="166152" y="163322"/>
                  </a:cubicBezTo>
                  <a:cubicBezTo>
                    <a:pt x="166116" y="163324"/>
                    <a:pt x="166080" y="163326"/>
                    <a:pt x="166044" y="163326"/>
                  </a:cubicBezTo>
                  <a:cubicBezTo>
                    <a:pt x="164961" y="163326"/>
                    <a:pt x="164326" y="162208"/>
                    <a:pt x="164697" y="160910"/>
                  </a:cubicBezTo>
                  <a:cubicBezTo>
                    <a:pt x="164873" y="160293"/>
                    <a:pt x="165433" y="159924"/>
                    <a:pt x="166012" y="159924"/>
                  </a:cubicBezTo>
                  <a:close/>
                  <a:moveTo>
                    <a:pt x="174743" y="159887"/>
                  </a:moveTo>
                  <a:cubicBezTo>
                    <a:pt x="174942" y="159887"/>
                    <a:pt x="175146" y="159933"/>
                    <a:pt x="175340" y="160030"/>
                  </a:cubicBezTo>
                  <a:cubicBezTo>
                    <a:pt x="175953" y="160412"/>
                    <a:pt x="176297" y="161140"/>
                    <a:pt x="176144" y="161829"/>
                  </a:cubicBezTo>
                  <a:cubicBezTo>
                    <a:pt x="176144" y="162327"/>
                    <a:pt x="175914" y="162786"/>
                    <a:pt x="175531" y="163092"/>
                  </a:cubicBezTo>
                  <a:cubicBezTo>
                    <a:pt x="175365" y="163225"/>
                    <a:pt x="175112" y="163329"/>
                    <a:pt x="174873" y="163329"/>
                  </a:cubicBezTo>
                  <a:cubicBezTo>
                    <a:pt x="174837" y="163329"/>
                    <a:pt x="174801" y="163327"/>
                    <a:pt x="174766" y="163322"/>
                  </a:cubicBezTo>
                  <a:cubicBezTo>
                    <a:pt x="174731" y="163324"/>
                    <a:pt x="174696" y="163326"/>
                    <a:pt x="174662" y="163326"/>
                  </a:cubicBezTo>
                  <a:cubicBezTo>
                    <a:pt x="173613" y="163326"/>
                    <a:pt x="172982" y="162208"/>
                    <a:pt x="173464" y="160910"/>
                  </a:cubicBezTo>
                  <a:cubicBezTo>
                    <a:pt x="173607" y="160281"/>
                    <a:pt x="174155" y="159887"/>
                    <a:pt x="174743" y="159887"/>
                  </a:cubicBezTo>
                  <a:close/>
                  <a:moveTo>
                    <a:pt x="168794" y="159455"/>
                  </a:moveTo>
                  <a:lnTo>
                    <a:pt x="168794" y="161637"/>
                  </a:lnTo>
                  <a:lnTo>
                    <a:pt x="168794" y="163820"/>
                  </a:lnTo>
                  <a:lnTo>
                    <a:pt x="169406" y="163820"/>
                  </a:lnTo>
                  <a:lnTo>
                    <a:pt x="169406" y="162135"/>
                  </a:lnTo>
                  <a:lnTo>
                    <a:pt x="170248" y="162059"/>
                  </a:lnTo>
                  <a:cubicBezTo>
                    <a:pt x="171282" y="162020"/>
                    <a:pt x="171550" y="161944"/>
                    <a:pt x="171741" y="161561"/>
                  </a:cubicBezTo>
                  <a:cubicBezTo>
                    <a:pt x="172316" y="160833"/>
                    <a:pt x="172009" y="159838"/>
                    <a:pt x="171167" y="159532"/>
                  </a:cubicBezTo>
                  <a:cubicBezTo>
                    <a:pt x="170746" y="159494"/>
                    <a:pt x="170287" y="159455"/>
                    <a:pt x="169865" y="159455"/>
                  </a:cubicBezTo>
                  <a:close/>
                  <a:moveTo>
                    <a:pt x="165988" y="159374"/>
                  </a:moveTo>
                  <a:cubicBezTo>
                    <a:pt x="165266" y="159374"/>
                    <a:pt x="164569" y="159786"/>
                    <a:pt x="164276" y="160489"/>
                  </a:cubicBezTo>
                  <a:cubicBezTo>
                    <a:pt x="164046" y="160833"/>
                    <a:pt x="164008" y="161216"/>
                    <a:pt x="164046" y="161637"/>
                  </a:cubicBezTo>
                  <a:cubicBezTo>
                    <a:pt x="164008" y="162020"/>
                    <a:pt x="164085" y="162403"/>
                    <a:pt x="164276" y="162786"/>
                  </a:cubicBezTo>
                  <a:cubicBezTo>
                    <a:pt x="164506" y="163207"/>
                    <a:pt x="164889" y="163552"/>
                    <a:pt x="165348" y="163743"/>
                  </a:cubicBezTo>
                  <a:lnTo>
                    <a:pt x="165310" y="163743"/>
                  </a:lnTo>
                  <a:cubicBezTo>
                    <a:pt x="165534" y="163799"/>
                    <a:pt x="165738" y="163835"/>
                    <a:pt x="165951" y="163835"/>
                  </a:cubicBezTo>
                  <a:cubicBezTo>
                    <a:pt x="166029" y="163835"/>
                    <a:pt x="166108" y="163830"/>
                    <a:pt x="166190" y="163820"/>
                  </a:cubicBezTo>
                  <a:cubicBezTo>
                    <a:pt x="167415" y="163743"/>
                    <a:pt x="168143" y="162786"/>
                    <a:pt x="168028" y="161408"/>
                  </a:cubicBezTo>
                  <a:cubicBezTo>
                    <a:pt x="168066" y="160527"/>
                    <a:pt x="167492" y="159723"/>
                    <a:pt x="166650" y="159494"/>
                  </a:cubicBezTo>
                  <a:cubicBezTo>
                    <a:pt x="166434" y="159413"/>
                    <a:pt x="166210" y="159374"/>
                    <a:pt x="165988" y="159374"/>
                  </a:cubicBezTo>
                  <a:close/>
                  <a:moveTo>
                    <a:pt x="174663" y="159374"/>
                  </a:moveTo>
                  <a:cubicBezTo>
                    <a:pt x="173932" y="159374"/>
                    <a:pt x="173251" y="159786"/>
                    <a:pt x="172928" y="160489"/>
                  </a:cubicBezTo>
                  <a:cubicBezTo>
                    <a:pt x="172775" y="160833"/>
                    <a:pt x="172698" y="161216"/>
                    <a:pt x="172737" y="161637"/>
                  </a:cubicBezTo>
                  <a:cubicBezTo>
                    <a:pt x="172698" y="162020"/>
                    <a:pt x="172775" y="162403"/>
                    <a:pt x="172928" y="162786"/>
                  </a:cubicBezTo>
                  <a:cubicBezTo>
                    <a:pt x="173196" y="163207"/>
                    <a:pt x="173579" y="163552"/>
                    <a:pt x="174000" y="163743"/>
                  </a:cubicBezTo>
                  <a:cubicBezTo>
                    <a:pt x="174196" y="163799"/>
                    <a:pt x="174413" y="163835"/>
                    <a:pt x="174635" y="163835"/>
                  </a:cubicBezTo>
                  <a:cubicBezTo>
                    <a:pt x="174717" y="163835"/>
                    <a:pt x="174799" y="163830"/>
                    <a:pt x="174881" y="163820"/>
                  </a:cubicBezTo>
                  <a:cubicBezTo>
                    <a:pt x="176067" y="163743"/>
                    <a:pt x="176871" y="162786"/>
                    <a:pt x="176718" y="161408"/>
                  </a:cubicBezTo>
                  <a:cubicBezTo>
                    <a:pt x="176603" y="160451"/>
                    <a:pt x="176144" y="159723"/>
                    <a:pt x="175340" y="159494"/>
                  </a:cubicBezTo>
                  <a:cubicBezTo>
                    <a:pt x="175116" y="159413"/>
                    <a:pt x="174887" y="159374"/>
                    <a:pt x="174663" y="159374"/>
                  </a:cubicBezTo>
                  <a:close/>
                  <a:moveTo>
                    <a:pt x="57039" y="160652"/>
                  </a:moveTo>
                  <a:cubicBezTo>
                    <a:pt x="57234" y="160652"/>
                    <a:pt x="57432" y="160698"/>
                    <a:pt x="57617" y="160795"/>
                  </a:cubicBezTo>
                  <a:cubicBezTo>
                    <a:pt x="58230" y="161025"/>
                    <a:pt x="58536" y="161752"/>
                    <a:pt x="58498" y="162595"/>
                  </a:cubicBezTo>
                  <a:cubicBezTo>
                    <a:pt x="58460" y="163054"/>
                    <a:pt x="58268" y="163513"/>
                    <a:pt x="57885" y="163820"/>
                  </a:cubicBezTo>
                  <a:cubicBezTo>
                    <a:pt x="57694" y="163979"/>
                    <a:pt x="57476" y="164059"/>
                    <a:pt x="57276" y="164059"/>
                  </a:cubicBezTo>
                  <a:cubicBezTo>
                    <a:pt x="57236" y="164059"/>
                    <a:pt x="57196" y="164056"/>
                    <a:pt x="57158" y="164049"/>
                  </a:cubicBezTo>
                  <a:cubicBezTo>
                    <a:pt x="57123" y="164052"/>
                    <a:pt x="57088" y="164053"/>
                    <a:pt x="57054" y="164053"/>
                  </a:cubicBezTo>
                  <a:cubicBezTo>
                    <a:pt x="56005" y="164053"/>
                    <a:pt x="55373" y="162935"/>
                    <a:pt x="55818" y="161637"/>
                  </a:cubicBezTo>
                  <a:cubicBezTo>
                    <a:pt x="55932" y="161039"/>
                    <a:pt x="56471" y="160652"/>
                    <a:pt x="57039" y="160652"/>
                  </a:cubicBezTo>
                  <a:close/>
                  <a:moveTo>
                    <a:pt x="59915" y="160183"/>
                  </a:moveTo>
                  <a:lnTo>
                    <a:pt x="59915" y="162365"/>
                  </a:lnTo>
                  <a:lnTo>
                    <a:pt x="59915" y="164547"/>
                  </a:lnTo>
                  <a:lnTo>
                    <a:pt x="60527" y="164547"/>
                  </a:lnTo>
                  <a:lnTo>
                    <a:pt x="60527" y="162518"/>
                  </a:lnTo>
                  <a:lnTo>
                    <a:pt x="62786" y="162518"/>
                  </a:lnTo>
                  <a:lnTo>
                    <a:pt x="62786" y="164509"/>
                  </a:lnTo>
                  <a:lnTo>
                    <a:pt x="63398" y="164509"/>
                  </a:lnTo>
                  <a:lnTo>
                    <a:pt x="63398" y="160183"/>
                  </a:lnTo>
                  <a:lnTo>
                    <a:pt x="62786" y="160183"/>
                  </a:lnTo>
                  <a:lnTo>
                    <a:pt x="62786" y="161982"/>
                  </a:lnTo>
                  <a:lnTo>
                    <a:pt x="60527" y="161982"/>
                  </a:lnTo>
                  <a:lnTo>
                    <a:pt x="60527" y="160183"/>
                  </a:lnTo>
                  <a:close/>
                  <a:moveTo>
                    <a:pt x="57061" y="160106"/>
                  </a:moveTo>
                  <a:cubicBezTo>
                    <a:pt x="56338" y="160106"/>
                    <a:pt x="55646" y="160535"/>
                    <a:pt x="55320" y="161216"/>
                  </a:cubicBezTo>
                  <a:cubicBezTo>
                    <a:pt x="55014" y="161944"/>
                    <a:pt x="55014" y="162786"/>
                    <a:pt x="55320" y="163513"/>
                  </a:cubicBezTo>
                  <a:cubicBezTo>
                    <a:pt x="55550" y="163973"/>
                    <a:pt x="55933" y="164317"/>
                    <a:pt x="56431" y="164509"/>
                  </a:cubicBezTo>
                  <a:cubicBezTo>
                    <a:pt x="56627" y="164565"/>
                    <a:pt x="56803" y="164600"/>
                    <a:pt x="56988" y="164600"/>
                  </a:cubicBezTo>
                  <a:cubicBezTo>
                    <a:pt x="57056" y="164600"/>
                    <a:pt x="57125" y="164596"/>
                    <a:pt x="57196" y="164585"/>
                  </a:cubicBezTo>
                  <a:cubicBezTo>
                    <a:pt x="58460" y="164509"/>
                    <a:pt x="59149" y="163552"/>
                    <a:pt x="59072" y="162135"/>
                  </a:cubicBezTo>
                  <a:cubicBezTo>
                    <a:pt x="58957" y="161140"/>
                    <a:pt x="58536" y="160451"/>
                    <a:pt x="57694" y="160221"/>
                  </a:cubicBezTo>
                  <a:cubicBezTo>
                    <a:pt x="57486" y="160143"/>
                    <a:pt x="57272" y="160106"/>
                    <a:pt x="57061" y="160106"/>
                  </a:cubicBezTo>
                  <a:close/>
                  <a:moveTo>
                    <a:pt x="178220" y="161918"/>
                  </a:moveTo>
                  <a:cubicBezTo>
                    <a:pt x="177993" y="161918"/>
                    <a:pt x="177767" y="162005"/>
                    <a:pt x="177599" y="162173"/>
                  </a:cubicBezTo>
                  <a:cubicBezTo>
                    <a:pt x="177293" y="162480"/>
                    <a:pt x="177216" y="162709"/>
                    <a:pt x="177446" y="162786"/>
                  </a:cubicBezTo>
                  <a:cubicBezTo>
                    <a:pt x="177476" y="162796"/>
                    <a:pt x="177504" y="162801"/>
                    <a:pt x="177529" y="162801"/>
                  </a:cubicBezTo>
                  <a:cubicBezTo>
                    <a:pt x="177596" y="162801"/>
                    <a:pt x="177637" y="162765"/>
                    <a:pt x="177637" y="162709"/>
                  </a:cubicBezTo>
                  <a:cubicBezTo>
                    <a:pt x="177741" y="162449"/>
                    <a:pt x="177987" y="162295"/>
                    <a:pt x="178241" y="162295"/>
                  </a:cubicBezTo>
                  <a:cubicBezTo>
                    <a:pt x="178361" y="162295"/>
                    <a:pt x="178484" y="162329"/>
                    <a:pt x="178594" y="162403"/>
                  </a:cubicBezTo>
                  <a:cubicBezTo>
                    <a:pt x="178862" y="162709"/>
                    <a:pt x="178747" y="162977"/>
                    <a:pt x="178326" y="163130"/>
                  </a:cubicBezTo>
                  <a:cubicBezTo>
                    <a:pt x="178135" y="163207"/>
                    <a:pt x="178135" y="163284"/>
                    <a:pt x="178096" y="163398"/>
                  </a:cubicBezTo>
                  <a:cubicBezTo>
                    <a:pt x="178038" y="163515"/>
                    <a:pt x="178069" y="163565"/>
                    <a:pt x="178104" y="163565"/>
                  </a:cubicBezTo>
                  <a:cubicBezTo>
                    <a:pt x="178115" y="163565"/>
                    <a:pt x="178126" y="163561"/>
                    <a:pt x="178135" y="163552"/>
                  </a:cubicBezTo>
                  <a:cubicBezTo>
                    <a:pt x="178192" y="163535"/>
                    <a:pt x="178249" y="163528"/>
                    <a:pt x="178306" y="163528"/>
                  </a:cubicBezTo>
                  <a:cubicBezTo>
                    <a:pt x="178514" y="163528"/>
                    <a:pt x="178712" y="163631"/>
                    <a:pt x="178862" y="163781"/>
                  </a:cubicBezTo>
                  <a:cubicBezTo>
                    <a:pt x="179054" y="164202"/>
                    <a:pt x="178786" y="164662"/>
                    <a:pt x="178326" y="164662"/>
                  </a:cubicBezTo>
                  <a:cubicBezTo>
                    <a:pt x="178299" y="164666"/>
                    <a:pt x="178271" y="164668"/>
                    <a:pt x="178245" y="164668"/>
                  </a:cubicBezTo>
                  <a:cubicBezTo>
                    <a:pt x="178012" y="164668"/>
                    <a:pt x="177821" y="164523"/>
                    <a:pt x="177752" y="164317"/>
                  </a:cubicBezTo>
                  <a:cubicBezTo>
                    <a:pt x="177678" y="164169"/>
                    <a:pt x="177604" y="164084"/>
                    <a:pt x="177509" y="164084"/>
                  </a:cubicBezTo>
                  <a:cubicBezTo>
                    <a:pt x="177457" y="164084"/>
                    <a:pt x="177399" y="164110"/>
                    <a:pt x="177331" y="164164"/>
                  </a:cubicBezTo>
                  <a:cubicBezTo>
                    <a:pt x="177293" y="164202"/>
                    <a:pt x="177293" y="164241"/>
                    <a:pt x="177369" y="164509"/>
                  </a:cubicBezTo>
                  <a:cubicBezTo>
                    <a:pt x="177446" y="164662"/>
                    <a:pt x="177561" y="164815"/>
                    <a:pt x="177752" y="164892"/>
                  </a:cubicBezTo>
                  <a:cubicBezTo>
                    <a:pt x="177918" y="164995"/>
                    <a:pt x="178093" y="165040"/>
                    <a:pt x="178265" y="165040"/>
                  </a:cubicBezTo>
                  <a:cubicBezTo>
                    <a:pt x="179044" y="165040"/>
                    <a:pt x="179737" y="164110"/>
                    <a:pt x="179015" y="163513"/>
                  </a:cubicBezTo>
                  <a:cubicBezTo>
                    <a:pt x="178747" y="163284"/>
                    <a:pt x="178747" y="163284"/>
                    <a:pt x="178900" y="163169"/>
                  </a:cubicBezTo>
                  <a:cubicBezTo>
                    <a:pt x="179245" y="162863"/>
                    <a:pt x="179168" y="162288"/>
                    <a:pt x="178747" y="162097"/>
                  </a:cubicBezTo>
                  <a:cubicBezTo>
                    <a:pt x="178592" y="161976"/>
                    <a:pt x="178406" y="161918"/>
                    <a:pt x="178220" y="161918"/>
                  </a:cubicBezTo>
                  <a:close/>
                  <a:moveTo>
                    <a:pt x="74309" y="170902"/>
                  </a:moveTo>
                  <a:cubicBezTo>
                    <a:pt x="73390" y="170902"/>
                    <a:pt x="73161" y="170940"/>
                    <a:pt x="73161" y="171055"/>
                  </a:cubicBezTo>
                  <a:cubicBezTo>
                    <a:pt x="73161" y="171093"/>
                    <a:pt x="73352" y="171132"/>
                    <a:pt x="74309" y="171132"/>
                  </a:cubicBezTo>
                  <a:cubicBezTo>
                    <a:pt x="75266" y="171132"/>
                    <a:pt x="75419" y="171132"/>
                    <a:pt x="75419" y="171055"/>
                  </a:cubicBezTo>
                  <a:cubicBezTo>
                    <a:pt x="75419" y="170979"/>
                    <a:pt x="75190" y="170902"/>
                    <a:pt x="74309" y="170902"/>
                  </a:cubicBezTo>
                  <a:close/>
                  <a:moveTo>
                    <a:pt x="71801" y="168973"/>
                  </a:moveTo>
                  <a:cubicBezTo>
                    <a:pt x="71513" y="168973"/>
                    <a:pt x="71214" y="169083"/>
                    <a:pt x="70979" y="169332"/>
                  </a:cubicBezTo>
                  <a:cubicBezTo>
                    <a:pt x="70787" y="169562"/>
                    <a:pt x="70749" y="169792"/>
                    <a:pt x="70940" y="169907"/>
                  </a:cubicBezTo>
                  <a:cubicBezTo>
                    <a:pt x="70972" y="169938"/>
                    <a:pt x="71017" y="169957"/>
                    <a:pt x="71058" y="169957"/>
                  </a:cubicBezTo>
                  <a:cubicBezTo>
                    <a:pt x="71117" y="169957"/>
                    <a:pt x="71170" y="169920"/>
                    <a:pt x="71170" y="169830"/>
                  </a:cubicBezTo>
                  <a:cubicBezTo>
                    <a:pt x="71208" y="169715"/>
                    <a:pt x="71247" y="169639"/>
                    <a:pt x="71323" y="169562"/>
                  </a:cubicBezTo>
                  <a:cubicBezTo>
                    <a:pt x="71460" y="169412"/>
                    <a:pt x="71631" y="169344"/>
                    <a:pt x="71798" y="169344"/>
                  </a:cubicBezTo>
                  <a:cubicBezTo>
                    <a:pt x="72098" y="169344"/>
                    <a:pt x="72384" y="169562"/>
                    <a:pt x="72433" y="169907"/>
                  </a:cubicBezTo>
                  <a:cubicBezTo>
                    <a:pt x="72433" y="170098"/>
                    <a:pt x="72395" y="170175"/>
                    <a:pt x="71668" y="170864"/>
                  </a:cubicBezTo>
                  <a:cubicBezTo>
                    <a:pt x="70940" y="171591"/>
                    <a:pt x="70672" y="171859"/>
                    <a:pt x="70672" y="172012"/>
                  </a:cubicBezTo>
                  <a:cubicBezTo>
                    <a:pt x="70924" y="172068"/>
                    <a:pt x="71197" y="172104"/>
                    <a:pt x="71460" y="172104"/>
                  </a:cubicBezTo>
                  <a:cubicBezTo>
                    <a:pt x="71557" y="172104"/>
                    <a:pt x="71652" y="172099"/>
                    <a:pt x="71744" y="172089"/>
                  </a:cubicBezTo>
                  <a:lnTo>
                    <a:pt x="72816" y="172089"/>
                  </a:lnTo>
                  <a:lnTo>
                    <a:pt x="72816" y="171936"/>
                  </a:lnTo>
                  <a:cubicBezTo>
                    <a:pt x="72816" y="171744"/>
                    <a:pt x="72816" y="171744"/>
                    <a:pt x="72050" y="171744"/>
                  </a:cubicBezTo>
                  <a:cubicBezTo>
                    <a:pt x="71983" y="171756"/>
                    <a:pt x="71913" y="171760"/>
                    <a:pt x="71841" y="171760"/>
                  </a:cubicBezTo>
                  <a:cubicBezTo>
                    <a:pt x="71667" y="171760"/>
                    <a:pt x="71486" y="171733"/>
                    <a:pt x="71323" y="171706"/>
                  </a:cubicBezTo>
                  <a:cubicBezTo>
                    <a:pt x="71515" y="171515"/>
                    <a:pt x="71706" y="171361"/>
                    <a:pt x="71897" y="171208"/>
                  </a:cubicBezTo>
                  <a:cubicBezTo>
                    <a:pt x="72510" y="170672"/>
                    <a:pt x="72816" y="170366"/>
                    <a:pt x="72816" y="169983"/>
                  </a:cubicBezTo>
                  <a:cubicBezTo>
                    <a:pt x="72867" y="169379"/>
                    <a:pt x="72354" y="168973"/>
                    <a:pt x="71801" y="168973"/>
                  </a:cubicBezTo>
                  <a:close/>
                  <a:moveTo>
                    <a:pt x="61254" y="170711"/>
                  </a:moveTo>
                  <a:cubicBezTo>
                    <a:pt x="61982" y="170711"/>
                    <a:pt x="62058" y="170711"/>
                    <a:pt x="62288" y="170864"/>
                  </a:cubicBezTo>
                  <a:cubicBezTo>
                    <a:pt x="62671" y="171247"/>
                    <a:pt x="62594" y="171897"/>
                    <a:pt x="62097" y="172165"/>
                  </a:cubicBezTo>
                  <a:cubicBezTo>
                    <a:pt x="61790" y="172242"/>
                    <a:pt x="61484" y="172242"/>
                    <a:pt x="61140" y="172242"/>
                  </a:cubicBezTo>
                  <a:lnTo>
                    <a:pt x="60489" y="172242"/>
                  </a:lnTo>
                  <a:lnTo>
                    <a:pt x="60489" y="170711"/>
                  </a:lnTo>
                  <a:close/>
                  <a:moveTo>
                    <a:pt x="47051" y="132274"/>
                  </a:moveTo>
                  <a:lnTo>
                    <a:pt x="47051" y="152296"/>
                  </a:lnTo>
                  <a:lnTo>
                    <a:pt x="47051" y="172395"/>
                  </a:lnTo>
                  <a:lnTo>
                    <a:pt x="54593" y="172395"/>
                  </a:lnTo>
                  <a:lnTo>
                    <a:pt x="54593" y="172051"/>
                  </a:lnTo>
                  <a:lnTo>
                    <a:pt x="47472" y="172051"/>
                  </a:lnTo>
                  <a:lnTo>
                    <a:pt x="47472" y="162480"/>
                  </a:lnTo>
                  <a:lnTo>
                    <a:pt x="54593" y="162480"/>
                  </a:lnTo>
                  <a:lnTo>
                    <a:pt x="54593" y="162097"/>
                  </a:lnTo>
                  <a:lnTo>
                    <a:pt x="47472" y="162097"/>
                  </a:lnTo>
                  <a:lnTo>
                    <a:pt x="47472" y="152603"/>
                  </a:lnTo>
                  <a:lnTo>
                    <a:pt x="54593" y="152603"/>
                  </a:lnTo>
                  <a:lnTo>
                    <a:pt x="54593" y="152105"/>
                  </a:lnTo>
                  <a:lnTo>
                    <a:pt x="47472" y="152105"/>
                  </a:lnTo>
                  <a:lnTo>
                    <a:pt x="47472" y="143414"/>
                  </a:lnTo>
                  <a:lnTo>
                    <a:pt x="54555" y="143414"/>
                  </a:lnTo>
                  <a:lnTo>
                    <a:pt x="54555" y="143223"/>
                  </a:lnTo>
                  <a:cubicBezTo>
                    <a:pt x="54555" y="143070"/>
                    <a:pt x="54478" y="143070"/>
                    <a:pt x="54057" y="142993"/>
                  </a:cubicBezTo>
                  <a:cubicBezTo>
                    <a:pt x="53789" y="142993"/>
                    <a:pt x="52219" y="142955"/>
                    <a:pt x="50535" y="142955"/>
                  </a:cubicBezTo>
                  <a:lnTo>
                    <a:pt x="47472" y="142955"/>
                  </a:lnTo>
                  <a:lnTo>
                    <a:pt x="47472" y="141883"/>
                  </a:lnTo>
                  <a:lnTo>
                    <a:pt x="54593" y="141883"/>
                  </a:lnTo>
                  <a:lnTo>
                    <a:pt x="54593" y="141539"/>
                  </a:lnTo>
                  <a:lnTo>
                    <a:pt x="52526" y="141500"/>
                  </a:lnTo>
                  <a:cubicBezTo>
                    <a:pt x="51492" y="141500"/>
                    <a:pt x="49922" y="141462"/>
                    <a:pt x="49042" y="141462"/>
                  </a:cubicBezTo>
                  <a:lnTo>
                    <a:pt x="47472" y="141462"/>
                  </a:lnTo>
                  <a:lnTo>
                    <a:pt x="47472" y="132657"/>
                  </a:lnTo>
                  <a:lnTo>
                    <a:pt x="54593" y="132657"/>
                  </a:lnTo>
                  <a:lnTo>
                    <a:pt x="54593" y="132274"/>
                  </a:lnTo>
                  <a:close/>
                  <a:moveTo>
                    <a:pt x="65782" y="170606"/>
                  </a:moveTo>
                  <a:cubicBezTo>
                    <a:pt x="65984" y="170606"/>
                    <a:pt x="66189" y="170651"/>
                    <a:pt x="66384" y="170749"/>
                  </a:cubicBezTo>
                  <a:cubicBezTo>
                    <a:pt x="66997" y="171132"/>
                    <a:pt x="67303" y="171859"/>
                    <a:pt x="67150" y="172548"/>
                  </a:cubicBezTo>
                  <a:cubicBezTo>
                    <a:pt x="67150" y="173008"/>
                    <a:pt x="66959" y="173467"/>
                    <a:pt x="66576" y="173773"/>
                  </a:cubicBezTo>
                  <a:cubicBezTo>
                    <a:pt x="66346" y="173926"/>
                    <a:pt x="66116" y="174003"/>
                    <a:pt x="65849" y="174041"/>
                  </a:cubicBezTo>
                  <a:cubicBezTo>
                    <a:pt x="65813" y="174044"/>
                    <a:pt x="65778" y="174045"/>
                    <a:pt x="65744" y="174045"/>
                  </a:cubicBezTo>
                  <a:cubicBezTo>
                    <a:pt x="64661" y="174045"/>
                    <a:pt x="64062" y="172890"/>
                    <a:pt x="64470" y="171591"/>
                  </a:cubicBezTo>
                  <a:cubicBezTo>
                    <a:pt x="64641" y="170992"/>
                    <a:pt x="65195" y="170606"/>
                    <a:pt x="65782" y="170606"/>
                  </a:cubicBezTo>
                  <a:close/>
                  <a:moveTo>
                    <a:pt x="57044" y="170606"/>
                  </a:moveTo>
                  <a:cubicBezTo>
                    <a:pt x="57236" y="170606"/>
                    <a:pt x="57432" y="170651"/>
                    <a:pt x="57617" y="170749"/>
                  </a:cubicBezTo>
                  <a:cubicBezTo>
                    <a:pt x="58230" y="171017"/>
                    <a:pt x="58536" y="171706"/>
                    <a:pt x="58498" y="172548"/>
                  </a:cubicBezTo>
                  <a:cubicBezTo>
                    <a:pt x="58460" y="173046"/>
                    <a:pt x="58268" y="173467"/>
                    <a:pt x="57885" y="173773"/>
                  </a:cubicBezTo>
                  <a:cubicBezTo>
                    <a:pt x="57656" y="173926"/>
                    <a:pt x="57388" y="174041"/>
                    <a:pt x="57120" y="174041"/>
                  </a:cubicBezTo>
                  <a:cubicBezTo>
                    <a:pt x="57086" y="174044"/>
                    <a:pt x="57052" y="174045"/>
                    <a:pt x="57019" y="174045"/>
                  </a:cubicBezTo>
                  <a:cubicBezTo>
                    <a:pt x="56005" y="174045"/>
                    <a:pt x="55372" y="172926"/>
                    <a:pt x="55780" y="171591"/>
                  </a:cubicBezTo>
                  <a:cubicBezTo>
                    <a:pt x="55951" y="170992"/>
                    <a:pt x="56483" y="170606"/>
                    <a:pt x="57044" y="170606"/>
                  </a:cubicBezTo>
                  <a:close/>
                  <a:moveTo>
                    <a:pt x="57033" y="170093"/>
                  </a:moveTo>
                  <a:cubicBezTo>
                    <a:pt x="56321" y="170093"/>
                    <a:pt x="55642" y="170497"/>
                    <a:pt x="55320" y="171170"/>
                  </a:cubicBezTo>
                  <a:cubicBezTo>
                    <a:pt x="55129" y="171515"/>
                    <a:pt x="55052" y="171936"/>
                    <a:pt x="55091" y="172319"/>
                  </a:cubicBezTo>
                  <a:cubicBezTo>
                    <a:pt x="55052" y="172701"/>
                    <a:pt x="55129" y="173123"/>
                    <a:pt x="55320" y="173467"/>
                  </a:cubicBezTo>
                  <a:cubicBezTo>
                    <a:pt x="55550" y="173926"/>
                    <a:pt x="55933" y="174309"/>
                    <a:pt x="56431" y="174462"/>
                  </a:cubicBezTo>
                  <a:cubicBezTo>
                    <a:pt x="56699" y="174501"/>
                    <a:pt x="56928" y="174539"/>
                    <a:pt x="57196" y="174539"/>
                  </a:cubicBezTo>
                  <a:cubicBezTo>
                    <a:pt x="58460" y="174462"/>
                    <a:pt x="59149" y="173467"/>
                    <a:pt x="59072" y="172127"/>
                  </a:cubicBezTo>
                  <a:cubicBezTo>
                    <a:pt x="58957" y="171170"/>
                    <a:pt x="58536" y="170443"/>
                    <a:pt x="57694" y="170213"/>
                  </a:cubicBezTo>
                  <a:cubicBezTo>
                    <a:pt x="57477" y="170132"/>
                    <a:pt x="57254" y="170093"/>
                    <a:pt x="57033" y="170093"/>
                  </a:cubicBezTo>
                  <a:close/>
                  <a:moveTo>
                    <a:pt x="59876" y="170175"/>
                  </a:moveTo>
                  <a:lnTo>
                    <a:pt x="59876" y="172319"/>
                  </a:lnTo>
                  <a:lnTo>
                    <a:pt x="59915" y="172357"/>
                  </a:lnTo>
                  <a:lnTo>
                    <a:pt x="59915" y="174539"/>
                  </a:lnTo>
                  <a:lnTo>
                    <a:pt x="60489" y="174539"/>
                  </a:lnTo>
                  <a:lnTo>
                    <a:pt x="60489" y="172816"/>
                  </a:lnTo>
                  <a:lnTo>
                    <a:pt x="61369" y="172778"/>
                  </a:lnTo>
                  <a:cubicBezTo>
                    <a:pt x="62365" y="172778"/>
                    <a:pt x="62671" y="172663"/>
                    <a:pt x="62939" y="172242"/>
                  </a:cubicBezTo>
                  <a:cubicBezTo>
                    <a:pt x="63360" y="171476"/>
                    <a:pt x="63054" y="170443"/>
                    <a:pt x="62288" y="170251"/>
                  </a:cubicBezTo>
                  <a:cubicBezTo>
                    <a:pt x="61829" y="170175"/>
                    <a:pt x="61369" y="170175"/>
                    <a:pt x="60910" y="170175"/>
                  </a:cubicBezTo>
                  <a:close/>
                  <a:moveTo>
                    <a:pt x="65695" y="170072"/>
                  </a:moveTo>
                  <a:cubicBezTo>
                    <a:pt x="64970" y="170072"/>
                    <a:pt x="64288" y="170481"/>
                    <a:pt x="63973" y="171170"/>
                  </a:cubicBezTo>
                  <a:cubicBezTo>
                    <a:pt x="63705" y="171897"/>
                    <a:pt x="63705" y="172740"/>
                    <a:pt x="63973" y="173467"/>
                  </a:cubicBezTo>
                  <a:cubicBezTo>
                    <a:pt x="64202" y="173965"/>
                    <a:pt x="64623" y="174309"/>
                    <a:pt x="65121" y="174462"/>
                  </a:cubicBezTo>
                  <a:cubicBezTo>
                    <a:pt x="65389" y="174501"/>
                    <a:pt x="65619" y="174539"/>
                    <a:pt x="65887" y="174539"/>
                  </a:cubicBezTo>
                  <a:cubicBezTo>
                    <a:pt x="67150" y="174462"/>
                    <a:pt x="67878" y="173467"/>
                    <a:pt x="67763" y="172127"/>
                  </a:cubicBezTo>
                  <a:cubicBezTo>
                    <a:pt x="67686" y="171170"/>
                    <a:pt x="67188" y="170443"/>
                    <a:pt x="66423" y="170213"/>
                  </a:cubicBezTo>
                  <a:cubicBezTo>
                    <a:pt x="66183" y="170117"/>
                    <a:pt x="65937" y="170072"/>
                    <a:pt x="65695" y="170072"/>
                  </a:cubicBezTo>
                  <a:close/>
                  <a:moveTo>
                    <a:pt x="69229" y="172637"/>
                  </a:moveTo>
                  <a:cubicBezTo>
                    <a:pt x="68992" y="172637"/>
                    <a:pt x="68756" y="172724"/>
                    <a:pt x="68567" y="172893"/>
                  </a:cubicBezTo>
                  <a:cubicBezTo>
                    <a:pt x="68260" y="173199"/>
                    <a:pt x="68260" y="173429"/>
                    <a:pt x="68490" y="173505"/>
                  </a:cubicBezTo>
                  <a:cubicBezTo>
                    <a:pt x="68518" y="173519"/>
                    <a:pt x="68546" y="173528"/>
                    <a:pt x="68570" y="173528"/>
                  </a:cubicBezTo>
                  <a:cubicBezTo>
                    <a:pt x="68612" y="173528"/>
                    <a:pt x="68643" y="173502"/>
                    <a:pt x="68643" y="173429"/>
                  </a:cubicBezTo>
                  <a:cubicBezTo>
                    <a:pt x="68769" y="173178"/>
                    <a:pt x="69009" y="173026"/>
                    <a:pt x="69256" y="173026"/>
                  </a:cubicBezTo>
                  <a:cubicBezTo>
                    <a:pt x="69387" y="173026"/>
                    <a:pt x="69520" y="173068"/>
                    <a:pt x="69639" y="173161"/>
                  </a:cubicBezTo>
                  <a:cubicBezTo>
                    <a:pt x="69945" y="173429"/>
                    <a:pt x="69830" y="173697"/>
                    <a:pt x="69447" y="173850"/>
                  </a:cubicBezTo>
                  <a:cubicBezTo>
                    <a:pt x="69179" y="173926"/>
                    <a:pt x="69064" y="174003"/>
                    <a:pt x="69064" y="174156"/>
                  </a:cubicBezTo>
                  <a:cubicBezTo>
                    <a:pt x="69064" y="174258"/>
                    <a:pt x="69064" y="174292"/>
                    <a:pt x="69087" y="174292"/>
                  </a:cubicBezTo>
                  <a:cubicBezTo>
                    <a:pt x="69098" y="174292"/>
                    <a:pt x="69115" y="174284"/>
                    <a:pt x="69141" y="174271"/>
                  </a:cubicBezTo>
                  <a:cubicBezTo>
                    <a:pt x="69186" y="174265"/>
                    <a:pt x="69230" y="174261"/>
                    <a:pt x="69275" y="174261"/>
                  </a:cubicBezTo>
                  <a:cubicBezTo>
                    <a:pt x="69496" y="174261"/>
                    <a:pt x="69709" y="174341"/>
                    <a:pt x="69868" y="174501"/>
                  </a:cubicBezTo>
                  <a:cubicBezTo>
                    <a:pt x="70098" y="174922"/>
                    <a:pt x="69792" y="175381"/>
                    <a:pt x="69332" y="175420"/>
                  </a:cubicBezTo>
                  <a:cubicBezTo>
                    <a:pt x="69309" y="175423"/>
                    <a:pt x="69286" y="175424"/>
                    <a:pt x="69264" y="175424"/>
                  </a:cubicBezTo>
                  <a:cubicBezTo>
                    <a:pt x="69026" y="175424"/>
                    <a:pt x="68828" y="175247"/>
                    <a:pt x="68758" y="175037"/>
                  </a:cubicBezTo>
                  <a:cubicBezTo>
                    <a:pt x="68684" y="174889"/>
                    <a:pt x="68627" y="174821"/>
                    <a:pt x="68544" y="174821"/>
                  </a:cubicBezTo>
                  <a:cubicBezTo>
                    <a:pt x="68498" y="174821"/>
                    <a:pt x="68444" y="174842"/>
                    <a:pt x="68375" y="174884"/>
                  </a:cubicBezTo>
                  <a:cubicBezTo>
                    <a:pt x="68299" y="174960"/>
                    <a:pt x="68299" y="174998"/>
                    <a:pt x="68414" y="175228"/>
                  </a:cubicBezTo>
                  <a:cubicBezTo>
                    <a:pt x="68490" y="175381"/>
                    <a:pt x="68643" y="175534"/>
                    <a:pt x="68796" y="175611"/>
                  </a:cubicBezTo>
                  <a:cubicBezTo>
                    <a:pt x="68978" y="175727"/>
                    <a:pt x="69166" y="175777"/>
                    <a:pt x="69346" y="175777"/>
                  </a:cubicBezTo>
                  <a:cubicBezTo>
                    <a:pt x="70117" y="175777"/>
                    <a:pt x="70742" y="174861"/>
                    <a:pt x="70060" y="174271"/>
                  </a:cubicBezTo>
                  <a:cubicBezTo>
                    <a:pt x="69830" y="174041"/>
                    <a:pt x="69792" y="174003"/>
                    <a:pt x="69945" y="173888"/>
                  </a:cubicBezTo>
                  <a:cubicBezTo>
                    <a:pt x="70251" y="173544"/>
                    <a:pt x="70175" y="173046"/>
                    <a:pt x="69792" y="172816"/>
                  </a:cubicBezTo>
                  <a:cubicBezTo>
                    <a:pt x="69619" y="172696"/>
                    <a:pt x="69424" y="172637"/>
                    <a:pt x="69229" y="172637"/>
                  </a:cubicBezTo>
                  <a:close/>
                  <a:moveTo>
                    <a:pt x="150226" y="171247"/>
                  </a:moveTo>
                  <a:cubicBezTo>
                    <a:pt x="149767" y="171400"/>
                    <a:pt x="149307" y="171629"/>
                    <a:pt x="148886" y="171897"/>
                  </a:cubicBezTo>
                  <a:cubicBezTo>
                    <a:pt x="143909" y="174654"/>
                    <a:pt x="138703" y="176874"/>
                    <a:pt x="133304" y="178559"/>
                  </a:cubicBezTo>
                  <a:cubicBezTo>
                    <a:pt x="132845" y="178712"/>
                    <a:pt x="132386" y="178827"/>
                    <a:pt x="131965" y="179018"/>
                  </a:cubicBezTo>
                  <a:cubicBezTo>
                    <a:pt x="131953" y="179024"/>
                    <a:pt x="131943" y="179027"/>
                    <a:pt x="131935" y="179027"/>
                  </a:cubicBezTo>
                  <a:cubicBezTo>
                    <a:pt x="131890" y="179027"/>
                    <a:pt x="131900" y="178933"/>
                    <a:pt x="131965" y="178674"/>
                  </a:cubicBezTo>
                  <a:cubicBezTo>
                    <a:pt x="132003" y="178559"/>
                    <a:pt x="132003" y="178406"/>
                    <a:pt x="132003" y="178291"/>
                  </a:cubicBezTo>
                  <a:lnTo>
                    <a:pt x="132003" y="178291"/>
                  </a:lnTo>
                  <a:cubicBezTo>
                    <a:pt x="132003" y="178291"/>
                    <a:pt x="131505" y="178597"/>
                    <a:pt x="130854" y="178942"/>
                  </a:cubicBezTo>
                  <a:lnTo>
                    <a:pt x="129629" y="179631"/>
                  </a:lnTo>
                  <a:lnTo>
                    <a:pt x="128289" y="179975"/>
                  </a:lnTo>
                  <a:cubicBezTo>
                    <a:pt x="125303" y="180703"/>
                    <a:pt x="122968" y="181124"/>
                    <a:pt x="122126" y="181124"/>
                  </a:cubicBezTo>
                  <a:cubicBezTo>
                    <a:pt x="121015" y="181162"/>
                    <a:pt x="119905" y="181315"/>
                    <a:pt x="118833" y="181583"/>
                  </a:cubicBezTo>
                  <a:cubicBezTo>
                    <a:pt x="116307" y="182004"/>
                    <a:pt x="113780" y="182234"/>
                    <a:pt x="111215" y="182272"/>
                  </a:cubicBezTo>
                  <a:cubicBezTo>
                    <a:pt x="110602" y="182272"/>
                    <a:pt x="110526" y="182234"/>
                    <a:pt x="110717" y="181889"/>
                  </a:cubicBezTo>
                  <a:cubicBezTo>
                    <a:pt x="110794" y="181851"/>
                    <a:pt x="110794" y="181775"/>
                    <a:pt x="110832" y="181698"/>
                  </a:cubicBezTo>
                  <a:lnTo>
                    <a:pt x="110832" y="181698"/>
                  </a:lnTo>
                  <a:cubicBezTo>
                    <a:pt x="110373" y="181736"/>
                    <a:pt x="109951" y="181813"/>
                    <a:pt x="109569" y="181966"/>
                  </a:cubicBezTo>
                  <a:cubicBezTo>
                    <a:pt x="108765" y="182196"/>
                    <a:pt x="107961" y="182272"/>
                    <a:pt x="107118" y="182272"/>
                  </a:cubicBezTo>
                  <a:cubicBezTo>
                    <a:pt x="102371" y="182196"/>
                    <a:pt x="97662" y="181660"/>
                    <a:pt x="92992" y="180703"/>
                  </a:cubicBezTo>
                  <a:cubicBezTo>
                    <a:pt x="90542" y="180243"/>
                    <a:pt x="85833" y="179056"/>
                    <a:pt x="85641" y="178903"/>
                  </a:cubicBezTo>
                  <a:cubicBezTo>
                    <a:pt x="85565" y="178903"/>
                    <a:pt x="85718" y="178712"/>
                    <a:pt x="85833" y="178635"/>
                  </a:cubicBezTo>
                  <a:cubicBezTo>
                    <a:pt x="85986" y="178521"/>
                    <a:pt x="86139" y="178406"/>
                    <a:pt x="86101" y="178406"/>
                  </a:cubicBezTo>
                  <a:cubicBezTo>
                    <a:pt x="86062" y="178406"/>
                    <a:pt x="85297" y="178329"/>
                    <a:pt x="84340" y="178291"/>
                  </a:cubicBezTo>
                  <a:cubicBezTo>
                    <a:pt x="83492" y="178216"/>
                    <a:pt x="83001" y="178157"/>
                    <a:pt x="82794" y="178157"/>
                  </a:cubicBezTo>
                  <a:cubicBezTo>
                    <a:pt x="82683" y="178157"/>
                    <a:pt x="82653" y="178174"/>
                    <a:pt x="82693" y="178214"/>
                  </a:cubicBezTo>
                  <a:cubicBezTo>
                    <a:pt x="82770" y="178329"/>
                    <a:pt x="85526" y="180052"/>
                    <a:pt x="85565" y="180052"/>
                  </a:cubicBezTo>
                  <a:cubicBezTo>
                    <a:pt x="85526" y="179937"/>
                    <a:pt x="85526" y="179822"/>
                    <a:pt x="85526" y="179707"/>
                  </a:cubicBezTo>
                  <a:cubicBezTo>
                    <a:pt x="85488" y="179592"/>
                    <a:pt x="85488" y="179439"/>
                    <a:pt x="85450" y="179324"/>
                  </a:cubicBezTo>
                  <a:cubicBezTo>
                    <a:pt x="85488" y="179324"/>
                    <a:pt x="85986" y="179478"/>
                    <a:pt x="86675" y="179631"/>
                  </a:cubicBezTo>
                  <a:cubicBezTo>
                    <a:pt x="91384" y="180971"/>
                    <a:pt x="96246" y="181889"/>
                    <a:pt x="101146" y="182349"/>
                  </a:cubicBezTo>
                  <a:cubicBezTo>
                    <a:pt x="102869" y="182540"/>
                    <a:pt x="105855" y="182693"/>
                    <a:pt x="107118" y="182693"/>
                  </a:cubicBezTo>
                  <a:cubicBezTo>
                    <a:pt x="107224" y="182689"/>
                    <a:pt x="107328" y="182686"/>
                    <a:pt x="107433" y="182686"/>
                  </a:cubicBezTo>
                  <a:cubicBezTo>
                    <a:pt x="108162" y="182686"/>
                    <a:pt x="108865" y="182803"/>
                    <a:pt x="109569" y="183038"/>
                  </a:cubicBezTo>
                  <a:cubicBezTo>
                    <a:pt x="110296" y="183191"/>
                    <a:pt x="110985" y="183383"/>
                    <a:pt x="111023" y="183383"/>
                  </a:cubicBezTo>
                  <a:cubicBezTo>
                    <a:pt x="111023" y="183306"/>
                    <a:pt x="110985" y="183229"/>
                    <a:pt x="110947" y="183191"/>
                  </a:cubicBezTo>
                  <a:cubicBezTo>
                    <a:pt x="110832" y="183115"/>
                    <a:pt x="110717" y="182961"/>
                    <a:pt x="110717" y="182847"/>
                  </a:cubicBezTo>
                  <a:cubicBezTo>
                    <a:pt x="110641" y="182693"/>
                    <a:pt x="110641" y="182693"/>
                    <a:pt x="111980" y="182655"/>
                  </a:cubicBezTo>
                  <a:cubicBezTo>
                    <a:pt x="113474" y="182617"/>
                    <a:pt x="115464" y="182464"/>
                    <a:pt x="115885" y="182425"/>
                  </a:cubicBezTo>
                  <a:cubicBezTo>
                    <a:pt x="115931" y="182420"/>
                    <a:pt x="115967" y="182417"/>
                    <a:pt x="115993" y="182417"/>
                  </a:cubicBezTo>
                  <a:cubicBezTo>
                    <a:pt x="116142" y="182417"/>
                    <a:pt x="115958" y="182521"/>
                    <a:pt x="115273" y="182847"/>
                  </a:cubicBezTo>
                  <a:cubicBezTo>
                    <a:pt x="114277" y="183383"/>
                    <a:pt x="113320" y="183995"/>
                    <a:pt x="112440" y="184722"/>
                  </a:cubicBezTo>
                  <a:cubicBezTo>
                    <a:pt x="110794" y="186101"/>
                    <a:pt x="109415" y="187785"/>
                    <a:pt x="108382" y="189661"/>
                  </a:cubicBezTo>
                  <a:cubicBezTo>
                    <a:pt x="108343" y="189814"/>
                    <a:pt x="108267" y="189967"/>
                    <a:pt x="108152" y="190120"/>
                  </a:cubicBezTo>
                  <a:cubicBezTo>
                    <a:pt x="108114" y="190120"/>
                    <a:pt x="107999" y="190044"/>
                    <a:pt x="107922" y="189852"/>
                  </a:cubicBezTo>
                  <a:cubicBezTo>
                    <a:pt x="107756" y="189719"/>
                    <a:pt x="107676" y="189615"/>
                    <a:pt x="107658" y="189615"/>
                  </a:cubicBezTo>
                  <a:cubicBezTo>
                    <a:pt x="107656" y="189615"/>
                    <a:pt x="107654" y="189618"/>
                    <a:pt x="107654" y="189623"/>
                  </a:cubicBezTo>
                  <a:cubicBezTo>
                    <a:pt x="107654" y="189776"/>
                    <a:pt x="107348" y="192532"/>
                    <a:pt x="107310" y="192839"/>
                  </a:cubicBezTo>
                  <a:lnTo>
                    <a:pt x="107310" y="192800"/>
                  </a:lnTo>
                  <a:cubicBezTo>
                    <a:pt x="107272" y="192953"/>
                    <a:pt x="107272" y="193068"/>
                    <a:pt x="107310" y="193068"/>
                  </a:cubicBezTo>
                  <a:cubicBezTo>
                    <a:pt x="107348" y="193068"/>
                    <a:pt x="109262" y="190235"/>
                    <a:pt x="109224" y="190159"/>
                  </a:cubicBezTo>
                  <a:cubicBezTo>
                    <a:pt x="109109" y="190159"/>
                    <a:pt x="109033" y="190197"/>
                    <a:pt x="108918" y="190235"/>
                  </a:cubicBezTo>
                  <a:cubicBezTo>
                    <a:pt x="108812" y="190262"/>
                    <a:pt x="108706" y="190306"/>
                    <a:pt x="108651" y="190306"/>
                  </a:cubicBezTo>
                  <a:cubicBezTo>
                    <a:pt x="108626" y="190306"/>
                    <a:pt x="108611" y="190297"/>
                    <a:pt x="108611" y="190274"/>
                  </a:cubicBezTo>
                  <a:cubicBezTo>
                    <a:pt x="108611" y="190197"/>
                    <a:pt x="109186" y="189240"/>
                    <a:pt x="109530" y="188666"/>
                  </a:cubicBezTo>
                  <a:cubicBezTo>
                    <a:pt x="111138" y="186177"/>
                    <a:pt x="113397" y="184225"/>
                    <a:pt x="116077" y="183000"/>
                  </a:cubicBezTo>
                  <a:cubicBezTo>
                    <a:pt x="117034" y="182502"/>
                    <a:pt x="118106" y="182196"/>
                    <a:pt x="119216" y="182081"/>
                  </a:cubicBezTo>
                  <a:cubicBezTo>
                    <a:pt x="119829" y="182004"/>
                    <a:pt x="120939" y="181851"/>
                    <a:pt x="121628" y="181736"/>
                  </a:cubicBezTo>
                  <a:cubicBezTo>
                    <a:pt x="122189" y="181649"/>
                    <a:pt x="122766" y="181601"/>
                    <a:pt x="123345" y="181601"/>
                  </a:cubicBezTo>
                  <a:cubicBezTo>
                    <a:pt x="124029" y="181601"/>
                    <a:pt x="124716" y="181668"/>
                    <a:pt x="125380" y="181813"/>
                  </a:cubicBezTo>
                  <a:cubicBezTo>
                    <a:pt x="128328" y="182349"/>
                    <a:pt x="131084" y="183689"/>
                    <a:pt x="133304" y="185718"/>
                  </a:cubicBezTo>
                  <a:cubicBezTo>
                    <a:pt x="133624" y="186037"/>
                    <a:pt x="133810" y="186196"/>
                    <a:pt x="133929" y="186196"/>
                  </a:cubicBezTo>
                  <a:cubicBezTo>
                    <a:pt x="133953" y="186196"/>
                    <a:pt x="133974" y="186190"/>
                    <a:pt x="133994" y="186177"/>
                  </a:cubicBezTo>
                  <a:cubicBezTo>
                    <a:pt x="134223" y="186101"/>
                    <a:pt x="134108" y="185871"/>
                    <a:pt x="133496" y="185373"/>
                  </a:cubicBezTo>
                  <a:cubicBezTo>
                    <a:pt x="131965" y="183919"/>
                    <a:pt x="130165" y="182808"/>
                    <a:pt x="128174" y="182081"/>
                  </a:cubicBezTo>
                  <a:cubicBezTo>
                    <a:pt x="127179" y="181736"/>
                    <a:pt x="126184" y="181468"/>
                    <a:pt x="125188" y="181315"/>
                  </a:cubicBezTo>
                  <a:cubicBezTo>
                    <a:pt x="124920" y="181277"/>
                    <a:pt x="124691" y="181239"/>
                    <a:pt x="124729" y="181239"/>
                  </a:cubicBezTo>
                  <a:cubicBezTo>
                    <a:pt x="124767" y="181239"/>
                    <a:pt x="125341" y="181086"/>
                    <a:pt x="126031" y="180971"/>
                  </a:cubicBezTo>
                  <a:cubicBezTo>
                    <a:pt x="126720" y="180818"/>
                    <a:pt x="127868" y="180550"/>
                    <a:pt x="128519" y="180396"/>
                  </a:cubicBezTo>
                  <a:cubicBezTo>
                    <a:pt x="129256" y="180162"/>
                    <a:pt x="130052" y="180045"/>
                    <a:pt x="130829" y="180045"/>
                  </a:cubicBezTo>
                  <a:cubicBezTo>
                    <a:pt x="130940" y="180045"/>
                    <a:pt x="131051" y="180047"/>
                    <a:pt x="131161" y="180052"/>
                  </a:cubicBezTo>
                  <a:lnTo>
                    <a:pt x="132577" y="179975"/>
                  </a:lnTo>
                  <a:lnTo>
                    <a:pt x="132309" y="179822"/>
                  </a:lnTo>
                  <a:cubicBezTo>
                    <a:pt x="132156" y="179707"/>
                    <a:pt x="132041" y="179592"/>
                    <a:pt x="132041" y="179516"/>
                  </a:cubicBezTo>
                  <a:cubicBezTo>
                    <a:pt x="132424" y="179324"/>
                    <a:pt x="132807" y="179171"/>
                    <a:pt x="133228" y="179095"/>
                  </a:cubicBezTo>
                  <a:cubicBezTo>
                    <a:pt x="136291" y="178138"/>
                    <a:pt x="139315" y="176989"/>
                    <a:pt x="142263" y="175726"/>
                  </a:cubicBezTo>
                  <a:cubicBezTo>
                    <a:pt x="144713" y="174616"/>
                    <a:pt x="150188" y="171821"/>
                    <a:pt x="150379" y="171515"/>
                  </a:cubicBezTo>
                  <a:cubicBezTo>
                    <a:pt x="150456" y="171400"/>
                    <a:pt x="150379" y="171247"/>
                    <a:pt x="150226" y="1712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426650" y="2577525"/>
              <a:ext cx="47900" cy="68925"/>
            </a:xfrm>
            <a:custGeom>
              <a:avLst/>
              <a:gdLst/>
              <a:ahLst/>
              <a:cxnLst/>
              <a:rect l="l" t="t" r="r" b="b"/>
              <a:pathLst>
                <a:path w="1916" h="2757" extrusionOk="0">
                  <a:moveTo>
                    <a:pt x="805" y="1455"/>
                  </a:moveTo>
                  <a:cubicBezTo>
                    <a:pt x="958" y="1494"/>
                    <a:pt x="1073" y="1532"/>
                    <a:pt x="1149" y="1608"/>
                  </a:cubicBezTo>
                  <a:cubicBezTo>
                    <a:pt x="1226" y="1647"/>
                    <a:pt x="1264" y="1723"/>
                    <a:pt x="1264" y="1762"/>
                  </a:cubicBezTo>
                  <a:cubicBezTo>
                    <a:pt x="1264" y="1876"/>
                    <a:pt x="1226" y="1991"/>
                    <a:pt x="1073" y="2106"/>
                  </a:cubicBezTo>
                  <a:cubicBezTo>
                    <a:pt x="958" y="2221"/>
                    <a:pt x="805" y="2298"/>
                    <a:pt x="652" y="2298"/>
                  </a:cubicBezTo>
                  <a:cubicBezTo>
                    <a:pt x="575" y="2298"/>
                    <a:pt x="537" y="2221"/>
                    <a:pt x="537" y="2106"/>
                  </a:cubicBezTo>
                  <a:cubicBezTo>
                    <a:pt x="537" y="1953"/>
                    <a:pt x="613" y="1723"/>
                    <a:pt x="805" y="1455"/>
                  </a:cubicBezTo>
                  <a:close/>
                  <a:moveTo>
                    <a:pt x="1379" y="1"/>
                  </a:moveTo>
                  <a:cubicBezTo>
                    <a:pt x="1303" y="1"/>
                    <a:pt x="1188" y="77"/>
                    <a:pt x="1035" y="230"/>
                  </a:cubicBezTo>
                  <a:cubicBezTo>
                    <a:pt x="881" y="383"/>
                    <a:pt x="728" y="575"/>
                    <a:pt x="575" y="805"/>
                  </a:cubicBezTo>
                  <a:cubicBezTo>
                    <a:pt x="422" y="1034"/>
                    <a:pt x="269" y="1264"/>
                    <a:pt x="154" y="1532"/>
                  </a:cubicBezTo>
                  <a:cubicBezTo>
                    <a:pt x="39" y="1762"/>
                    <a:pt x="1" y="1991"/>
                    <a:pt x="1" y="2183"/>
                  </a:cubicBezTo>
                  <a:cubicBezTo>
                    <a:pt x="1" y="2336"/>
                    <a:pt x="39" y="2489"/>
                    <a:pt x="154" y="2604"/>
                  </a:cubicBezTo>
                  <a:cubicBezTo>
                    <a:pt x="269" y="2719"/>
                    <a:pt x="422" y="2757"/>
                    <a:pt x="613" y="2757"/>
                  </a:cubicBezTo>
                  <a:cubicBezTo>
                    <a:pt x="805" y="2757"/>
                    <a:pt x="996" y="2719"/>
                    <a:pt x="1188" y="2604"/>
                  </a:cubicBezTo>
                  <a:cubicBezTo>
                    <a:pt x="1417" y="2489"/>
                    <a:pt x="1571" y="2374"/>
                    <a:pt x="1685" y="2183"/>
                  </a:cubicBezTo>
                  <a:cubicBezTo>
                    <a:pt x="1839" y="2030"/>
                    <a:pt x="1915" y="1876"/>
                    <a:pt x="1915" y="1723"/>
                  </a:cubicBezTo>
                  <a:cubicBezTo>
                    <a:pt x="1915" y="1608"/>
                    <a:pt x="1800" y="1455"/>
                    <a:pt x="1647" y="1340"/>
                  </a:cubicBezTo>
                  <a:cubicBezTo>
                    <a:pt x="1456" y="1226"/>
                    <a:pt x="1264" y="1149"/>
                    <a:pt x="1035" y="1149"/>
                  </a:cubicBezTo>
                  <a:cubicBezTo>
                    <a:pt x="1111" y="1034"/>
                    <a:pt x="1226" y="919"/>
                    <a:pt x="1341" y="728"/>
                  </a:cubicBezTo>
                  <a:cubicBezTo>
                    <a:pt x="1494" y="575"/>
                    <a:pt x="1609" y="460"/>
                    <a:pt x="1647" y="383"/>
                  </a:cubicBezTo>
                  <a:cubicBezTo>
                    <a:pt x="1724" y="307"/>
                    <a:pt x="1762" y="230"/>
                    <a:pt x="1762" y="192"/>
                  </a:cubicBezTo>
                  <a:cubicBezTo>
                    <a:pt x="1762" y="154"/>
                    <a:pt x="1724" y="115"/>
                    <a:pt x="1647" y="77"/>
                  </a:cubicBezTo>
                  <a:cubicBezTo>
                    <a:pt x="1532" y="1"/>
                    <a:pt x="1456" y="1"/>
                    <a:pt x="13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476425" y="2576575"/>
              <a:ext cx="59375" cy="70850"/>
            </a:xfrm>
            <a:custGeom>
              <a:avLst/>
              <a:gdLst/>
              <a:ahLst/>
              <a:cxnLst/>
              <a:rect l="l" t="t" r="r" b="b"/>
              <a:pathLst>
                <a:path w="2375" h="2834" extrusionOk="0">
                  <a:moveTo>
                    <a:pt x="422" y="0"/>
                  </a:moveTo>
                  <a:cubicBezTo>
                    <a:pt x="345" y="0"/>
                    <a:pt x="345" y="77"/>
                    <a:pt x="345" y="192"/>
                  </a:cubicBezTo>
                  <a:cubicBezTo>
                    <a:pt x="345" y="307"/>
                    <a:pt x="383" y="460"/>
                    <a:pt x="460" y="728"/>
                  </a:cubicBezTo>
                  <a:cubicBezTo>
                    <a:pt x="575" y="957"/>
                    <a:pt x="690" y="1225"/>
                    <a:pt x="843" y="1493"/>
                  </a:cubicBezTo>
                  <a:cubicBezTo>
                    <a:pt x="575" y="1876"/>
                    <a:pt x="345" y="2182"/>
                    <a:pt x="116" y="2450"/>
                  </a:cubicBezTo>
                  <a:cubicBezTo>
                    <a:pt x="116" y="2450"/>
                    <a:pt x="77" y="2489"/>
                    <a:pt x="39" y="2527"/>
                  </a:cubicBezTo>
                  <a:cubicBezTo>
                    <a:pt x="39" y="2527"/>
                    <a:pt x="1" y="2565"/>
                    <a:pt x="1" y="2565"/>
                  </a:cubicBezTo>
                  <a:cubicBezTo>
                    <a:pt x="1" y="2642"/>
                    <a:pt x="77" y="2680"/>
                    <a:pt x="154" y="2757"/>
                  </a:cubicBezTo>
                  <a:cubicBezTo>
                    <a:pt x="230" y="2795"/>
                    <a:pt x="307" y="2833"/>
                    <a:pt x="383" y="2833"/>
                  </a:cubicBezTo>
                  <a:cubicBezTo>
                    <a:pt x="460" y="2833"/>
                    <a:pt x="537" y="2757"/>
                    <a:pt x="690" y="2604"/>
                  </a:cubicBezTo>
                  <a:cubicBezTo>
                    <a:pt x="805" y="2450"/>
                    <a:pt x="958" y="2259"/>
                    <a:pt x="1111" y="1991"/>
                  </a:cubicBezTo>
                  <a:cubicBezTo>
                    <a:pt x="1455" y="2565"/>
                    <a:pt x="1685" y="2833"/>
                    <a:pt x="1800" y="2833"/>
                  </a:cubicBezTo>
                  <a:cubicBezTo>
                    <a:pt x="1877" y="2833"/>
                    <a:pt x="1915" y="2795"/>
                    <a:pt x="1953" y="2795"/>
                  </a:cubicBezTo>
                  <a:cubicBezTo>
                    <a:pt x="1991" y="2757"/>
                    <a:pt x="1991" y="2680"/>
                    <a:pt x="1991" y="2642"/>
                  </a:cubicBezTo>
                  <a:cubicBezTo>
                    <a:pt x="1991" y="2604"/>
                    <a:pt x="1991" y="2527"/>
                    <a:pt x="1953" y="2450"/>
                  </a:cubicBezTo>
                  <a:cubicBezTo>
                    <a:pt x="1877" y="2336"/>
                    <a:pt x="1800" y="2182"/>
                    <a:pt x="1685" y="1991"/>
                  </a:cubicBezTo>
                  <a:cubicBezTo>
                    <a:pt x="1570" y="1800"/>
                    <a:pt x="1494" y="1646"/>
                    <a:pt x="1417" y="1570"/>
                  </a:cubicBezTo>
                  <a:cubicBezTo>
                    <a:pt x="1570" y="1340"/>
                    <a:pt x="1838" y="1072"/>
                    <a:pt x="2145" y="689"/>
                  </a:cubicBezTo>
                  <a:cubicBezTo>
                    <a:pt x="2145" y="651"/>
                    <a:pt x="2183" y="613"/>
                    <a:pt x="2259" y="575"/>
                  </a:cubicBezTo>
                  <a:cubicBezTo>
                    <a:pt x="2298" y="536"/>
                    <a:pt x="2336" y="536"/>
                    <a:pt x="2336" y="498"/>
                  </a:cubicBezTo>
                  <a:cubicBezTo>
                    <a:pt x="2374" y="460"/>
                    <a:pt x="2374" y="460"/>
                    <a:pt x="2374" y="421"/>
                  </a:cubicBezTo>
                  <a:cubicBezTo>
                    <a:pt x="2374" y="345"/>
                    <a:pt x="2336" y="268"/>
                    <a:pt x="2259" y="192"/>
                  </a:cubicBezTo>
                  <a:cubicBezTo>
                    <a:pt x="2183" y="115"/>
                    <a:pt x="2106" y="77"/>
                    <a:pt x="2068" y="77"/>
                  </a:cubicBezTo>
                  <a:cubicBezTo>
                    <a:pt x="1953" y="77"/>
                    <a:pt x="1838" y="115"/>
                    <a:pt x="1723" y="230"/>
                  </a:cubicBezTo>
                  <a:cubicBezTo>
                    <a:pt x="1609" y="383"/>
                    <a:pt x="1417" y="613"/>
                    <a:pt x="1149" y="1034"/>
                  </a:cubicBezTo>
                  <a:cubicBezTo>
                    <a:pt x="996" y="689"/>
                    <a:pt x="919" y="421"/>
                    <a:pt x="919" y="230"/>
                  </a:cubicBezTo>
                  <a:cubicBezTo>
                    <a:pt x="919" y="192"/>
                    <a:pt x="881" y="115"/>
                    <a:pt x="728" y="77"/>
                  </a:cubicBezTo>
                  <a:cubicBezTo>
                    <a:pt x="613" y="39"/>
                    <a:pt x="498" y="0"/>
                    <a:pt x="4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575975" y="2579450"/>
              <a:ext cx="48825" cy="67975"/>
            </a:xfrm>
            <a:custGeom>
              <a:avLst/>
              <a:gdLst/>
              <a:ahLst/>
              <a:cxnLst/>
              <a:rect l="l" t="t" r="r" b="b"/>
              <a:pathLst>
                <a:path w="1953" h="2719" extrusionOk="0">
                  <a:moveTo>
                    <a:pt x="1187" y="345"/>
                  </a:moveTo>
                  <a:cubicBezTo>
                    <a:pt x="1455" y="345"/>
                    <a:pt x="1608" y="421"/>
                    <a:pt x="1608" y="574"/>
                  </a:cubicBezTo>
                  <a:cubicBezTo>
                    <a:pt x="1608" y="689"/>
                    <a:pt x="1532" y="766"/>
                    <a:pt x="1455" y="881"/>
                  </a:cubicBezTo>
                  <a:cubicBezTo>
                    <a:pt x="1378" y="957"/>
                    <a:pt x="1302" y="1034"/>
                    <a:pt x="1187" y="1072"/>
                  </a:cubicBezTo>
                  <a:cubicBezTo>
                    <a:pt x="1110" y="1149"/>
                    <a:pt x="996" y="1187"/>
                    <a:pt x="881" y="1263"/>
                  </a:cubicBezTo>
                  <a:cubicBezTo>
                    <a:pt x="728" y="1340"/>
                    <a:pt x="651" y="1378"/>
                    <a:pt x="613" y="1417"/>
                  </a:cubicBezTo>
                  <a:cubicBezTo>
                    <a:pt x="728" y="1034"/>
                    <a:pt x="766" y="766"/>
                    <a:pt x="766" y="574"/>
                  </a:cubicBezTo>
                  <a:cubicBezTo>
                    <a:pt x="766" y="536"/>
                    <a:pt x="766" y="498"/>
                    <a:pt x="728" y="421"/>
                  </a:cubicBezTo>
                  <a:cubicBezTo>
                    <a:pt x="919" y="383"/>
                    <a:pt x="1034" y="345"/>
                    <a:pt x="1187" y="345"/>
                  </a:cubicBezTo>
                  <a:close/>
                  <a:moveTo>
                    <a:pt x="1149" y="0"/>
                  </a:moveTo>
                  <a:cubicBezTo>
                    <a:pt x="957" y="0"/>
                    <a:pt x="766" y="38"/>
                    <a:pt x="574" y="115"/>
                  </a:cubicBezTo>
                  <a:cubicBezTo>
                    <a:pt x="421" y="153"/>
                    <a:pt x="306" y="230"/>
                    <a:pt x="306" y="268"/>
                  </a:cubicBezTo>
                  <a:cubicBezTo>
                    <a:pt x="306" y="306"/>
                    <a:pt x="345" y="345"/>
                    <a:pt x="345" y="383"/>
                  </a:cubicBezTo>
                  <a:cubicBezTo>
                    <a:pt x="383" y="421"/>
                    <a:pt x="421" y="460"/>
                    <a:pt x="460" y="498"/>
                  </a:cubicBezTo>
                  <a:cubicBezTo>
                    <a:pt x="421" y="728"/>
                    <a:pt x="345" y="1110"/>
                    <a:pt x="192" y="1608"/>
                  </a:cubicBezTo>
                  <a:cubicBezTo>
                    <a:pt x="77" y="2106"/>
                    <a:pt x="0" y="2374"/>
                    <a:pt x="0" y="2450"/>
                  </a:cubicBezTo>
                  <a:cubicBezTo>
                    <a:pt x="0" y="2489"/>
                    <a:pt x="38" y="2565"/>
                    <a:pt x="77" y="2603"/>
                  </a:cubicBezTo>
                  <a:cubicBezTo>
                    <a:pt x="115" y="2680"/>
                    <a:pt x="153" y="2718"/>
                    <a:pt x="192" y="2718"/>
                  </a:cubicBezTo>
                  <a:cubicBezTo>
                    <a:pt x="230" y="2718"/>
                    <a:pt x="268" y="2642"/>
                    <a:pt x="306" y="2489"/>
                  </a:cubicBezTo>
                  <a:cubicBezTo>
                    <a:pt x="306" y="2450"/>
                    <a:pt x="345" y="2374"/>
                    <a:pt x="345" y="2297"/>
                  </a:cubicBezTo>
                  <a:cubicBezTo>
                    <a:pt x="383" y="2259"/>
                    <a:pt x="421" y="2029"/>
                    <a:pt x="574" y="1608"/>
                  </a:cubicBezTo>
                  <a:cubicBezTo>
                    <a:pt x="613" y="1799"/>
                    <a:pt x="804" y="2029"/>
                    <a:pt x="1072" y="2297"/>
                  </a:cubicBezTo>
                  <a:cubicBezTo>
                    <a:pt x="1378" y="2565"/>
                    <a:pt x="1570" y="2680"/>
                    <a:pt x="1723" y="2680"/>
                  </a:cubicBezTo>
                  <a:cubicBezTo>
                    <a:pt x="1838" y="2680"/>
                    <a:pt x="1876" y="2680"/>
                    <a:pt x="1876" y="2603"/>
                  </a:cubicBezTo>
                  <a:cubicBezTo>
                    <a:pt x="1876" y="2565"/>
                    <a:pt x="1838" y="2527"/>
                    <a:pt x="1761" y="2450"/>
                  </a:cubicBezTo>
                  <a:cubicBezTo>
                    <a:pt x="1723" y="2450"/>
                    <a:pt x="1685" y="2412"/>
                    <a:pt x="1685" y="2374"/>
                  </a:cubicBezTo>
                  <a:cubicBezTo>
                    <a:pt x="1646" y="2335"/>
                    <a:pt x="1608" y="2297"/>
                    <a:pt x="1532" y="2259"/>
                  </a:cubicBezTo>
                  <a:cubicBezTo>
                    <a:pt x="1493" y="2221"/>
                    <a:pt x="1417" y="2182"/>
                    <a:pt x="1378" y="2106"/>
                  </a:cubicBezTo>
                  <a:cubicBezTo>
                    <a:pt x="1302" y="2067"/>
                    <a:pt x="1264" y="2029"/>
                    <a:pt x="1225" y="1991"/>
                  </a:cubicBezTo>
                  <a:cubicBezTo>
                    <a:pt x="1187" y="1953"/>
                    <a:pt x="1149" y="1876"/>
                    <a:pt x="1034" y="1799"/>
                  </a:cubicBezTo>
                  <a:cubicBezTo>
                    <a:pt x="957" y="1723"/>
                    <a:pt x="919" y="1646"/>
                    <a:pt x="919" y="1570"/>
                  </a:cubicBezTo>
                  <a:cubicBezTo>
                    <a:pt x="919" y="1570"/>
                    <a:pt x="957" y="1531"/>
                    <a:pt x="1034" y="1531"/>
                  </a:cubicBezTo>
                  <a:cubicBezTo>
                    <a:pt x="1072" y="1493"/>
                    <a:pt x="1187" y="1417"/>
                    <a:pt x="1264" y="1378"/>
                  </a:cubicBezTo>
                  <a:cubicBezTo>
                    <a:pt x="1378" y="1340"/>
                    <a:pt x="1493" y="1263"/>
                    <a:pt x="1570" y="1187"/>
                  </a:cubicBezTo>
                  <a:cubicBezTo>
                    <a:pt x="1685" y="1110"/>
                    <a:pt x="1761" y="1034"/>
                    <a:pt x="1838" y="919"/>
                  </a:cubicBezTo>
                  <a:cubicBezTo>
                    <a:pt x="1914" y="804"/>
                    <a:pt x="1953" y="689"/>
                    <a:pt x="1953" y="574"/>
                  </a:cubicBezTo>
                  <a:cubicBezTo>
                    <a:pt x="1953" y="383"/>
                    <a:pt x="1876" y="268"/>
                    <a:pt x="1723" y="153"/>
                  </a:cubicBezTo>
                  <a:cubicBezTo>
                    <a:pt x="1570" y="38"/>
                    <a:pt x="1378" y="0"/>
                    <a:pt x="11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633400" y="2579450"/>
              <a:ext cx="20125" cy="67000"/>
            </a:xfrm>
            <a:custGeom>
              <a:avLst/>
              <a:gdLst/>
              <a:ahLst/>
              <a:cxnLst/>
              <a:rect l="l" t="t" r="r" b="b"/>
              <a:pathLst>
                <a:path w="805" h="2680" extrusionOk="0">
                  <a:moveTo>
                    <a:pt x="574" y="0"/>
                  </a:moveTo>
                  <a:cubicBezTo>
                    <a:pt x="536" y="0"/>
                    <a:pt x="498" y="38"/>
                    <a:pt x="498" y="38"/>
                  </a:cubicBezTo>
                  <a:cubicBezTo>
                    <a:pt x="498" y="38"/>
                    <a:pt x="460" y="77"/>
                    <a:pt x="460" y="115"/>
                  </a:cubicBezTo>
                  <a:cubicBezTo>
                    <a:pt x="460" y="268"/>
                    <a:pt x="383" y="689"/>
                    <a:pt x="230" y="1378"/>
                  </a:cubicBezTo>
                  <a:cubicBezTo>
                    <a:pt x="77" y="2029"/>
                    <a:pt x="0" y="2374"/>
                    <a:pt x="0" y="2412"/>
                  </a:cubicBezTo>
                  <a:cubicBezTo>
                    <a:pt x="0" y="2489"/>
                    <a:pt x="38" y="2527"/>
                    <a:pt x="77" y="2603"/>
                  </a:cubicBezTo>
                  <a:cubicBezTo>
                    <a:pt x="153" y="2642"/>
                    <a:pt x="192" y="2680"/>
                    <a:pt x="230" y="2680"/>
                  </a:cubicBezTo>
                  <a:cubicBezTo>
                    <a:pt x="230" y="2680"/>
                    <a:pt x="268" y="2603"/>
                    <a:pt x="306" y="2450"/>
                  </a:cubicBezTo>
                  <a:cubicBezTo>
                    <a:pt x="345" y="2374"/>
                    <a:pt x="345" y="2297"/>
                    <a:pt x="383" y="2221"/>
                  </a:cubicBezTo>
                  <a:cubicBezTo>
                    <a:pt x="383" y="2182"/>
                    <a:pt x="421" y="2067"/>
                    <a:pt x="460" y="1953"/>
                  </a:cubicBezTo>
                  <a:cubicBezTo>
                    <a:pt x="498" y="1799"/>
                    <a:pt x="498" y="1723"/>
                    <a:pt x="536" y="1646"/>
                  </a:cubicBezTo>
                  <a:cubicBezTo>
                    <a:pt x="728" y="881"/>
                    <a:pt x="804" y="460"/>
                    <a:pt x="804" y="383"/>
                  </a:cubicBezTo>
                  <a:cubicBezTo>
                    <a:pt x="804" y="306"/>
                    <a:pt x="766" y="192"/>
                    <a:pt x="728" y="115"/>
                  </a:cubicBezTo>
                  <a:cubicBezTo>
                    <a:pt x="651" y="38"/>
                    <a:pt x="613" y="0"/>
                    <a:pt x="5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657325" y="2580400"/>
              <a:ext cx="54575" cy="66050"/>
            </a:xfrm>
            <a:custGeom>
              <a:avLst/>
              <a:gdLst/>
              <a:ahLst/>
              <a:cxnLst/>
              <a:rect l="l" t="t" r="r" b="b"/>
              <a:pathLst>
                <a:path w="2183" h="2642" extrusionOk="0">
                  <a:moveTo>
                    <a:pt x="1379" y="307"/>
                  </a:moveTo>
                  <a:cubicBezTo>
                    <a:pt x="1493" y="307"/>
                    <a:pt x="1608" y="345"/>
                    <a:pt x="1685" y="383"/>
                  </a:cubicBezTo>
                  <a:cubicBezTo>
                    <a:pt x="1800" y="422"/>
                    <a:pt x="1838" y="498"/>
                    <a:pt x="1838" y="575"/>
                  </a:cubicBezTo>
                  <a:cubicBezTo>
                    <a:pt x="1838" y="613"/>
                    <a:pt x="1800" y="690"/>
                    <a:pt x="1761" y="728"/>
                  </a:cubicBezTo>
                  <a:cubicBezTo>
                    <a:pt x="1761" y="766"/>
                    <a:pt x="1723" y="804"/>
                    <a:pt x="1685" y="843"/>
                  </a:cubicBezTo>
                  <a:cubicBezTo>
                    <a:pt x="1646" y="881"/>
                    <a:pt x="1608" y="919"/>
                    <a:pt x="1532" y="957"/>
                  </a:cubicBezTo>
                  <a:cubicBezTo>
                    <a:pt x="1455" y="996"/>
                    <a:pt x="1340" y="1034"/>
                    <a:pt x="1225" y="1072"/>
                  </a:cubicBezTo>
                  <a:cubicBezTo>
                    <a:pt x="1072" y="1111"/>
                    <a:pt x="996" y="1149"/>
                    <a:pt x="919" y="1187"/>
                  </a:cubicBezTo>
                  <a:cubicBezTo>
                    <a:pt x="996" y="843"/>
                    <a:pt x="1072" y="651"/>
                    <a:pt x="1072" y="575"/>
                  </a:cubicBezTo>
                  <a:cubicBezTo>
                    <a:pt x="1072" y="498"/>
                    <a:pt x="1034" y="422"/>
                    <a:pt x="957" y="345"/>
                  </a:cubicBezTo>
                  <a:cubicBezTo>
                    <a:pt x="1111" y="307"/>
                    <a:pt x="1264" y="307"/>
                    <a:pt x="1379" y="307"/>
                  </a:cubicBezTo>
                  <a:close/>
                  <a:moveTo>
                    <a:pt x="881" y="1340"/>
                  </a:moveTo>
                  <a:cubicBezTo>
                    <a:pt x="919" y="1417"/>
                    <a:pt x="996" y="1455"/>
                    <a:pt x="1072" y="1455"/>
                  </a:cubicBezTo>
                  <a:cubicBezTo>
                    <a:pt x="1225" y="1455"/>
                    <a:pt x="1417" y="1493"/>
                    <a:pt x="1570" y="1532"/>
                  </a:cubicBezTo>
                  <a:cubicBezTo>
                    <a:pt x="1761" y="1608"/>
                    <a:pt x="1838" y="1647"/>
                    <a:pt x="1838" y="1723"/>
                  </a:cubicBezTo>
                  <a:cubicBezTo>
                    <a:pt x="1838" y="1838"/>
                    <a:pt x="1800" y="1915"/>
                    <a:pt x="1646" y="2029"/>
                  </a:cubicBezTo>
                  <a:cubicBezTo>
                    <a:pt x="1493" y="2106"/>
                    <a:pt x="1340" y="2183"/>
                    <a:pt x="1149" y="2259"/>
                  </a:cubicBezTo>
                  <a:cubicBezTo>
                    <a:pt x="957" y="2336"/>
                    <a:pt x="766" y="2336"/>
                    <a:pt x="575" y="2374"/>
                  </a:cubicBezTo>
                  <a:cubicBezTo>
                    <a:pt x="613" y="2297"/>
                    <a:pt x="728" y="1953"/>
                    <a:pt x="881" y="1340"/>
                  </a:cubicBezTo>
                  <a:close/>
                  <a:moveTo>
                    <a:pt x="1072" y="0"/>
                  </a:moveTo>
                  <a:cubicBezTo>
                    <a:pt x="919" y="0"/>
                    <a:pt x="766" y="0"/>
                    <a:pt x="651" y="39"/>
                  </a:cubicBezTo>
                  <a:cubicBezTo>
                    <a:pt x="536" y="77"/>
                    <a:pt x="498" y="115"/>
                    <a:pt x="498" y="154"/>
                  </a:cubicBezTo>
                  <a:cubicBezTo>
                    <a:pt x="498" y="192"/>
                    <a:pt x="536" y="230"/>
                    <a:pt x="575" y="307"/>
                  </a:cubicBezTo>
                  <a:cubicBezTo>
                    <a:pt x="613" y="345"/>
                    <a:pt x="651" y="383"/>
                    <a:pt x="728" y="383"/>
                  </a:cubicBezTo>
                  <a:cubicBezTo>
                    <a:pt x="728" y="690"/>
                    <a:pt x="651" y="1149"/>
                    <a:pt x="460" y="1761"/>
                  </a:cubicBezTo>
                  <a:cubicBezTo>
                    <a:pt x="383" y="1953"/>
                    <a:pt x="345" y="2068"/>
                    <a:pt x="345" y="2106"/>
                  </a:cubicBezTo>
                  <a:cubicBezTo>
                    <a:pt x="345" y="2144"/>
                    <a:pt x="383" y="2221"/>
                    <a:pt x="421" y="2259"/>
                  </a:cubicBezTo>
                  <a:cubicBezTo>
                    <a:pt x="421" y="2297"/>
                    <a:pt x="460" y="2336"/>
                    <a:pt x="498" y="2374"/>
                  </a:cubicBezTo>
                  <a:cubicBezTo>
                    <a:pt x="421" y="2336"/>
                    <a:pt x="307" y="2336"/>
                    <a:pt x="230" y="2259"/>
                  </a:cubicBezTo>
                  <a:cubicBezTo>
                    <a:pt x="115" y="2221"/>
                    <a:pt x="77" y="2183"/>
                    <a:pt x="77" y="2183"/>
                  </a:cubicBezTo>
                  <a:cubicBezTo>
                    <a:pt x="39" y="2183"/>
                    <a:pt x="0" y="2221"/>
                    <a:pt x="0" y="2297"/>
                  </a:cubicBezTo>
                  <a:cubicBezTo>
                    <a:pt x="0" y="2374"/>
                    <a:pt x="77" y="2451"/>
                    <a:pt x="192" y="2527"/>
                  </a:cubicBezTo>
                  <a:cubicBezTo>
                    <a:pt x="307" y="2604"/>
                    <a:pt x="421" y="2642"/>
                    <a:pt x="575" y="2642"/>
                  </a:cubicBezTo>
                  <a:cubicBezTo>
                    <a:pt x="843" y="2642"/>
                    <a:pt x="1111" y="2604"/>
                    <a:pt x="1340" y="2527"/>
                  </a:cubicBezTo>
                  <a:cubicBezTo>
                    <a:pt x="1608" y="2451"/>
                    <a:pt x="1800" y="2336"/>
                    <a:pt x="1953" y="2183"/>
                  </a:cubicBezTo>
                  <a:cubicBezTo>
                    <a:pt x="2106" y="2029"/>
                    <a:pt x="2182" y="1915"/>
                    <a:pt x="2182" y="1761"/>
                  </a:cubicBezTo>
                  <a:cubicBezTo>
                    <a:pt x="2182" y="1647"/>
                    <a:pt x="2106" y="1532"/>
                    <a:pt x="1991" y="1417"/>
                  </a:cubicBezTo>
                  <a:cubicBezTo>
                    <a:pt x="1838" y="1340"/>
                    <a:pt x="1646" y="1302"/>
                    <a:pt x="1455" y="1264"/>
                  </a:cubicBezTo>
                  <a:lnTo>
                    <a:pt x="1417" y="1264"/>
                  </a:lnTo>
                  <a:cubicBezTo>
                    <a:pt x="1646" y="1187"/>
                    <a:pt x="1838" y="1111"/>
                    <a:pt x="1991" y="957"/>
                  </a:cubicBezTo>
                  <a:cubicBezTo>
                    <a:pt x="2106" y="843"/>
                    <a:pt x="2182" y="690"/>
                    <a:pt x="2182" y="536"/>
                  </a:cubicBezTo>
                  <a:cubicBezTo>
                    <a:pt x="2182" y="383"/>
                    <a:pt x="2068" y="230"/>
                    <a:pt x="1876" y="115"/>
                  </a:cubicBezTo>
                  <a:cubicBezTo>
                    <a:pt x="1685" y="39"/>
                    <a:pt x="1417" y="0"/>
                    <a:pt x="10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726225" y="2579450"/>
              <a:ext cx="45975" cy="67975"/>
            </a:xfrm>
            <a:custGeom>
              <a:avLst/>
              <a:gdLst/>
              <a:ahLst/>
              <a:cxnLst/>
              <a:rect l="l" t="t" r="r" b="b"/>
              <a:pathLst>
                <a:path w="1839" h="2719" extrusionOk="0">
                  <a:moveTo>
                    <a:pt x="384" y="0"/>
                  </a:moveTo>
                  <a:cubicBezTo>
                    <a:pt x="345" y="0"/>
                    <a:pt x="345" y="0"/>
                    <a:pt x="345" y="38"/>
                  </a:cubicBezTo>
                  <a:cubicBezTo>
                    <a:pt x="307" y="38"/>
                    <a:pt x="307" y="77"/>
                    <a:pt x="307" y="115"/>
                  </a:cubicBezTo>
                  <a:cubicBezTo>
                    <a:pt x="307" y="268"/>
                    <a:pt x="269" y="574"/>
                    <a:pt x="154" y="995"/>
                  </a:cubicBezTo>
                  <a:cubicBezTo>
                    <a:pt x="39" y="1417"/>
                    <a:pt x="1" y="1761"/>
                    <a:pt x="1" y="1953"/>
                  </a:cubicBezTo>
                  <a:cubicBezTo>
                    <a:pt x="1" y="2144"/>
                    <a:pt x="39" y="2335"/>
                    <a:pt x="154" y="2489"/>
                  </a:cubicBezTo>
                  <a:cubicBezTo>
                    <a:pt x="307" y="2642"/>
                    <a:pt x="422" y="2718"/>
                    <a:pt x="575" y="2718"/>
                  </a:cubicBezTo>
                  <a:cubicBezTo>
                    <a:pt x="805" y="2718"/>
                    <a:pt x="1034" y="2603"/>
                    <a:pt x="1226" y="2412"/>
                  </a:cubicBezTo>
                  <a:cubicBezTo>
                    <a:pt x="1417" y="2221"/>
                    <a:pt x="1570" y="1914"/>
                    <a:pt x="1685" y="1570"/>
                  </a:cubicBezTo>
                  <a:cubicBezTo>
                    <a:pt x="1800" y="1225"/>
                    <a:pt x="1838" y="881"/>
                    <a:pt x="1838" y="498"/>
                  </a:cubicBezTo>
                  <a:cubicBezTo>
                    <a:pt x="1838" y="345"/>
                    <a:pt x="1800" y="230"/>
                    <a:pt x="1723" y="153"/>
                  </a:cubicBezTo>
                  <a:cubicBezTo>
                    <a:pt x="1647" y="38"/>
                    <a:pt x="1570" y="0"/>
                    <a:pt x="1532" y="0"/>
                  </a:cubicBezTo>
                  <a:cubicBezTo>
                    <a:pt x="1494" y="0"/>
                    <a:pt x="1456" y="38"/>
                    <a:pt x="1456" y="77"/>
                  </a:cubicBezTo>
                  <a:cubicBezTo>
                    <a:pt x="1456" y="115"/>
                    <a:pt x="1456" y="192"/>
                    <a:pt x="1494" y="306"/>
                  </a:cubicBezTo>
                  <a:cubicBezTo>
                    <a:pt x="1494" y="383"/>
                    <a:pt x="1494" y="498"/>
                    <a:pt x="1494" y="613"/>
                  </a:cubicBezTo>
                  <a:cubicBezTo>
                    <a:pt x="1494" y="842"/>
                    <a:pt x="1456" y="1072"/>
                    <a:pt x="1417" y="1302"/>
                  </a:cubicBezTo>
                  <a:cubicBezTo>
                    <a:pt x="1341" y="1531"/>
                    <a:pt x="1264" y="1723"/>
                    <a:pt x="1188" y="1876"/>
                  </a:cubicBezTo>
                  <a:cubicBezTo>
                    <a:pt x="1111" y="2029"/>
                    <a:pt x="996" y="2144"/>
                    <a:pt x="881" y="2259"/>
                  </a:cubicBezTo>
                  <a:cubicBezTo>
                    <a:pt x="805" y="2335"/>
                    <a:pt x="690" y="2412"/>
                    <a:pt x="613" y="2412"/>
                  </a:cubicBezTo>
                  <a:cubicBezTo>
                    <a:pt x="537" y="2412"/>
                    <a:pt x="460" y="2335"/>
                    <a:pt x="422" y="2259"/>
                  </a:cubicBezTo>
                  <a:cubicBezTo>
                    <a:pt x="345" y="2182"/>
                    <a:pt x="345" y="2067"/>
                    <a:pt x="345" y="1914"/>
                  </a:cubicBezTo>
                  <a:cubicBezTo>
                    <a:pt x="345" y="1761"/>
                    <a:pt x="384" y="1493"/>
                    <a:pt x="498" y="1072"/>
                  </a:cubicBezTo>
                  <a:cubicBezTo>
                    <a:pt x="575" y="689"/>
                    <a:pt x="652" y="421"/>
                    <a:pt x="652" y="345"/>
                  </a:cubicBezTo>
                  <a:cubicBezTo>
                    <a:pt x="652" y="268"/>
                    <a:pt x="613" y="192"/>
                    <a:pt x="537" y="115"/>
                  </a:cubicBezTo>
                  <a:cubicBezTo>
                    <a:pt x="498" y="38"/>
                    <a:pt x="422" y="0"/>
                    <a:pt x="3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780775" y="2579450"/>
              <a:ext cx="41200" cy="67000"/>
            </a:xfrm>
            <a:custGeom>
              <a:avLst/>
              <a:gdLst/>
              <a:ahLst/>
              <a:cxnLst/>
              <a:rect l="l" t="t" r="r" b="b"/>
              <a:pathLst>
                <a:path w="1648" h="2680" extrusionOk="0">
                  <a:moveTo>
                    <a:pt x="537" y="0"/>
                  </a:moveTo>
                  <a:cubicBezTo>
                    <a:pt x="537" y="38"/>
                    <a:pt x="537" y="77"/>
                    <a:pt x="537" y="115"/>
                  </a:cubicBezTo>
                  <a:cubicBezTo>
                    <a:pt x="537" y="268"/>
                    <a:pt x="460" y="651"/>
                    <a:pt x="269" y="1263"/>
                  </a:cubicBezTo>
                  <a:cubicBezTo>
                    <a:pt x="116" y="1876"/>
                    <a:pt x="1" y="2221"/>
                    <a:pt x="1" y="2335"/>
                  </a:cubicBezTo>
                  <a:cubicBezTo>
                    <a:pt x="1" y="2450"/>
                    <a:pt x="39" y="2527"/>
                    <a:pt x="154" y="2603"/>
                  </a:cubicBezTo>
                  <a:cubicBezTo>
                    <a:pt x="231" y="2642"/>
                    <a:pt x="345" y="2680"/>
                    <a:pt x="460" y="2680"/>
                  </a:cubicBezTo>
                  <a:cubicBezTo>
                    <a:pt x="728" y="2680"/>
                    <a:pt x="996" y="2642"/>
                    <a:pt x="1264" y="2565"/>
                  </a:cubicBezTo>
                  <a:cubicBezTo>
                    <a:pt x="1532" y="2450"/>
                    <a:pt x="1647" y="2374"/>
                    <a:pt x="1647" y="2259"/>
                  </a:cubicBezTo>
                  <a:cubicBezTo>
                    <a:pt x="1647" y="2221"/>
                    <a:pt x="1647" y="2221"/>
                    <a:pt x="1647" y="2221"/>
                  </a:cubicBezTo>
                  <a:cubicBezTo>
                    <a:pt x="1647" y="2182"/>
                    <a:pt x="1609" y="2182"/>
                    <a:pt x="1609" y="2182"/>
                  </a:cubicBezTo>
                  <a:cubicBezTo>
                    <a:pt x="1571" y="2182"/>
                    <a:pt x="1532" y="2221"/>
                    <a:pt x="1417" y="2221"/>
                  </a:cubicBezTo>
                  <a:cubicBezTo>
                    <a:pt x="1073" y="2335"/>
                    <a:pt x="728" y="2374"/>
                    <a:pt x="460" y="2374"/>
                  </a:cubicBezTo>
                  <a:cubicBezTo>
                    <a:pt x="384" y="2374"/>
                    <a:pt x="345" y="2335"/>
                    <a:pt x="345" y="2259"/>
                  </a:cubicBezTo>
                  <a:cubicBezTo>
                    <a:pt x="345" y="2221"/>
                    <a:pt x="422" y="1991"/>
                    <a:pt x="537" y="1646"/>
                  </a:cubicBezTo>
                  <a:cubicBezTo>
                    <a:pt x="728" y="919"/>
                    <a:pt x="843" y="460"/>
                    <a:pt x="843" y="268"/>
                  </a:cubicBezTo>
                  <a:cubicBezTo>
                    <a:pt x="843" y="230"/>
                    <a:pt x="805" y="153"/>
                    <a:pt x="767" y="77"/>
                  </a:cubicBezTo>
                  <a:cubicBezTo>
                    <a:pt x="728" y="0"/>
                    <a:pt x="652" y="0"/>
                    <a:pt x="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832475" y="2579450"/>
              <a:ext cx="51700" cy="67000"/>
            </a:xfrm>
            <a:custGeom>
              <a:avLst/>
              <a:gdLst/>
              <a:ahLst/>
              <a:cxnLst/>
              <a:rect l="l" t="t" r="r" b="b"/>
              <a:pathLst>
                <a:path w="2068" h="2680" extrusionOk="0">
                  <a:moveTo>
                    <a:pt x="1340" y="306"/>
                  </a:moveTo>
                  <a:cubicBezTo>
                    <a:pt x="1417" y="306"/>
                    <a:pt x="1532" y="383"/>
                    <a:pt x="1608" y="498"/>
                  </a:cubicBezTo>
                  <a:cubicBezTo>
                    <a:pt x="1685" y="613"/>
                    <a:pt x="1723" y="804"/>
                    <a:pt x="1723" y="995"/>
                  </a:cubicBezTo>
                  <a:cubicBezTo>
                    <a:pt x="1723" y="1187"/>
                    <a:pt x="1646" y="1378"/>
                    <a:pt x="1532" y="1608"/>
                  </a:cubicBezTo>
                  <a:cubicBezTo>
                    <a:pt x="1417" y="1838"/>
                    <a:pt x="1264" y="2029"/>
                    <a:pt x="1110" y="2182"/>
                  </a:cubicBezTo>
                  <a:cubicBezTo>
                    <a:pt x="919" y="2335"/>
                    <a:pt x="804" y="2412"/>
                    <a:pt x="651" y="2412"/>
                  </a:cubicBezTo>
                  <a:cubicBezTo>
                    <a:pt x="574" y="2412"/>
                    <a:pt x="498" y="2335"/>
                    <a:pt x="460" y="2259"/>
                  </a:cubicBezTo>
                  <a:cubicBezTo>
                    <a:pt x="383" y="2182"/>
                    <a:pt x="345" y="2067"/>
                    <a:pt x="345" y="1914"/>
                  </a:cubicBezTo>
                  <a:cubicBezTo>
                    <a:pt x="345" y="1685"/>
                    <a:pt x="421" y="1455"/>
                    <a:pt x="536" y="1187"/>
                  </a:cubicBezTo>
                  <a:cubicBezTo>
                    <a:pt x="651" y="919"/>
                    <a:pt x="804" y="728"/>
                    <a:pt x="957" y="574"/>
                  </a:cubicBezTo>
                  <a:cubicBezTo>
                    <a:pt x="1110" y="383"/>
                    <a:pt x="1225" y="306"/>
                    <a:pt x="1340" y="306"/>
                  </a:cubicBezTo>
                  <a:close/>
                  <a:moveTo>
                    <a:pt x="1302" y="0"/>
                  </a:moveTo>
                  <a:cubicBezTo>
                    <a:pt x="1187" y="0"/>
                    <a:pt x="1034" y="38"/>
                    <a:pt x="881" y="153"/>
                  </a:cubicBezTo>
                  <a:cubicBezTo>
                    <a:pt x="728" y="268"/>
                    <a:pt x="574" y="421"/>
                    <a:pt x="460" y="613"/>
                  </a:cubicBezTo>
                  <a:cubicBezTo>
                    <a:pt x="306" y="766"/>
                    <a:pt x="230" y="995"/>
                    <a:pt x="115" y="1225"/>
                  </a:cubicBezTo>
                  <a:cubicBezTo>
                    <a:pt x="39" y="1455"/>
                    <a:pt x="0" y="1723"/>
                    <a:pt x="0" y="1953"/>
                  </a:cubicBezTo>
                  <a:cubicBezTo>
                    <a:pt x="0" y="2106"/>
                    <a:pt x="77" y="2297"/>
                    <a:pt x="192" y="2450"/>
                  </a:cubicBezTo>
                  <a:cubicBezTo>
                    <a:pt x="306" y="2603"/>
                    <a:pt x="460" y="2680"/>
                    <a:pt x="651" y="2680"/>
                  </a:cubicBezTo>
                  <a:cubicBezTo>
                    <a:pt x="881" y="2680"/>
                    <a:pt x="1110" y="2603"/>
                    <a:pt x="1302" y="2412"/>
                  </a:cubicBezTo>
                  <a:cubicBezTo>
                    <a:pt x="1532" y="2221"/>
                    <a:pt x="1723" y="1991"/>
                    <a:pt x="1876" y="1723"/>
                  </a:cubicBezTo>
                  <a:cubicBezTo>
                    <a:pt x="1991" y="1455"/>
                    <a:pt x="2068" y="1187"/>
                    <a:pt x="2068" y="957"/>
                  </a:cubicBezTo>
                  <a:cubicBezTo>
                    <a:pt x="2068" y="689"/>
                    <a:pt x="1991" y="498"/>
                    <a:pt x="1838" y="306"/>
                  </a:cubicBezTo>
                  <a:cubicBezTo>
                    <a:pt x="1723" y="77"/>
                    <a:pt x="1532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887025" y="2579450"/>
              <a:ext cx="47875" cy="67000"/>
            </a:xfrm>
            <a:custGeom>
              <a:avLst/>
              <a:gdLst/>
              <a:ahLst/>
              <a:cxnLst/>
              <a:rect l="l" t="t" r="r" b="b"/>
              <a:pathLst>
                <a:path w="1915" h="2680" extrusionOk="0">
                  <a:moveTo>
                    <a:pt x="1647" y="0"/>
                  </a:moveTo>
                  <a:cubicBezTo>
                    <a:pt x="1493" y="0"/>
                    <a:pt x="1340" y="38"/>
                    <a:pt x="1111" y="153"/>
                  </a:cubicBezTo>
                  <a:cubicBezTo>
                    <a:pt x="919" y="230"/>
                    <a:pt x="766" y="345"/>
                    <a:pt x="651" y="460"/>
                  </a:cubicBezTo>
                  <a:cubicBezTo>
                    <a:pt x="613" y="498"/>
                    <a:pt x="575" y="536"/>
                    <a:pt x="575" y="613"/>
                  </a:cubicBezTo>
                  <a:cubicBezTo>
                    <a:pt x="536" y="689"/>
                    <a:pt x="536" y="728"/>
                    <a:pt x="536" y="804"/>
                  </a:cubicBezTo>
                  <a:cubicBezTo>
                    <a:pt x="536" y="881"/>
                    <a:pt x="575" y="957"/>
                    <a:pt x="651" y="1072"/>
                  </a:cubicBezTo>
                  <a:cubicBezTo>
                    <a:pt x="766" y="1187"/>
                    <a:pt x="843" y="1263"/>
                    <a:pt x="957" y="1378"/>
                  </a:cubicBezTo>
                  <a:cubicBezTo>
                    <a:pt x="1072" y="1455"/>
                    <a:pt x="1187" y="1570"/>
                    <a:pt x="1264" y="1685"/>
                  </a:cubicBezTo>
                  <a:cubicBezTo>
                    <a:pt x="1379" y="1799"/>
                    <a:pt x="1417" y="1876"/>
                    <a:pt x="1417" y="1953"/>
                  </a:cubicBezTo>
                  <a:cubicBezTo>
                    <a:pt x="1417" y="2067"/>
                    <a:pt x="1340" y="2144"/>
                    <a:pt x="1187" y="2259"/>
                  </a:cubicBezTo>
                  <a:cubicBezTo>
                    <a:pt x="1072" y="2335"/>
                    <a:pt x="919" y="2374"/>
                    <a:pt x="728" y="2374"/>
                  </a:cubicBezTo>
                  <a:cubicBezTo>
                    <a:pt x="651" y="2374"/>
                    <a:pt x="536" y="2374"/>
                    <a:pt x="460" y="2335"/>
                  </a:cubicBezTo>
                  <a:cubicBezTo>
                    <a:pt x="383" y="2297"/>
                    <a:pt x="345" y="2259"/>
                    <a:pt x="307" y="2221"/>
                  </a:cubicBezTo>
                  <a:cubicBezTo>
                    <a:pt x="154" y="2067"/>
                    <a:pt x="77" y="2029"/>
                    <a:pt x="39" y="2029"/>
                  </a:cubicBezTo>
                  <a:cubicBezTo>
                    <a:pt x="0" y="2029"/>
                    <a:pt x="0" y="2067"/>
                    <a:pt x="0" y="2144"/>
                  </a:cubicBezTo>
                  <a:cubicBezTo>
                    <a:pt x="0" y="2259"/>
                    <a:pt x="77" y="2374"/>
                    <a:pt x="230" y="2489"/>
                  </a:cubicBezTo>
                  <a:cubicBezTo>
                    <a:pt x="383" y="2603"/>
                    <a:pt x="575" y="2680"/>
                    <a:pt x="804" y="2680"/>
                  </a:cubicBezTo>
                  <a:cubicBezTo>
                    <a:pt x="1072" y="2680"/>
                    <a:pt x="1264" y="2603"/>
                    <a:pt x="1455" y="2489"/>
                  </a:cubicBezTo>
                  <a:cubicBezTo>
                    <a:pt x="1647" y="2335"/>
                    <a:pt x="1761" y="2144"/>
                    <a:pt x="1761" y="1953"/>
                  </a:cubicBezTo>
                  <a:cubicBezTo>
                    <a:pt x="1761" y="1838"/>
                    <a:pt x="1723" y="1723"/>
                    <a:pt x="1608" y="1570"/>
                  </a:cubicBezTo>
                  <a:cubicBezTo>
                    <a:pt x="1532" y="1455"/>
                    <a:pt x="1417" y="1340"/>
                    <a:pt x="1302" y="1225"/>
                  </a:cubicBezTo>
                  <a:cubicBezTo>
                    <a:pt x="996" y="995"/>
                    <a:pt x="843" y="804"/>
                    <a:pt x="843" y="766"/>
                  </a:cubicBezTo>
                  <a:cubicBezTo>
                    <a:pt x="843" y="651"/>
                    <a:pt x="996" y="536"/>
                    <a:pt x="1302" y="460"/>
                  </a:cubicBezTo>
                  <a:cubicBezTo>
                    <a:pt x="1379" y="421"/>
                    <a:pt x="1493" y="383"/>
                    <a:pt x="1570" y="345"/>
                  </a:cubicBezTo>
                  <a:cubicBezTo>
                    <a:pt x="1685" y="345"/>
                    <a:pt x="1761" y="306"/>
                    <a:pt x="1838" y="306"/>
                  </a:cubicBezTo>
                  <a:cubicBezTo>
                    <a:pt x="1876" y="268"/>
                    <a:pt x="1915" y="268"/>
                    <a:pt x="1915" y="230"/>
                  </a:cubicBezTo>
                  <a:cubicBezTo>
                    <a:pt x="1915" y="192"/>
                    <a:pt x="1876" y="115"/>
                    <a:pt x="1838" y="77"/>
                  </a:cubicBezTo>
                  <a:cubicBezTo>
                    <a:pt x="1761" y="38"/>
                    <a:pt x="1723" y="0"/>
                    <a:pt x="16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942525" y="2580400"/>
              <a:ext cx="52675" cy="67025"/>
            </a:xfrm>
            <a:custGeom>
              <a:avLst/>
              <a:gdLst/>
              <a:ahLst/>
              <a:cxnLst/>
              <a:rect l="l" t="t" r="r" b="b"/>
              <a:pathLst>
                <a:path w="2107" h="2681" extrusionOk="0">
                  <a:moveTo>
                    <a:pt x="1341" y="0"/>
                  </a:moveTo>
                  <a:cubicBezTo>
                    <a:pt x="805" y="0"/>
                    <a:pt x="537" y="39"/>
                    <a:pt x="499" y="154"/>
                  </a:cubicBezTo>
                  <a:cubicBezTo>
                    <a:pt x="460" y="192"/>
                    <a:pt x="460" y="192"/>
                    <a:pt x="460" y="230"/>
                  </a:cubicBezTo>
                  <a:cubicBezTo>
                    <a:pt x="460" y="422"/>
                    <a:pt x="422" y="690"/>
                    <a:pt x="345" y="957"/>
                  </a:cubicBezTo>
                  <a:cubicBezTo>
                    <a:pt x="269" y="1225"/>
                    <a:pt x="192" y="1532"/>
                    <a:pt x="116" y="1761"/>
                  </a:cubicBezTo>
                  <a:cubicBezTo>
                    <a:pt x="39" y="2029"/>
                    <a:pt x="1" y="2183"/>
                    <a:pt x="1" y="2297"/>
                  </a:cubicBezTo>
                  <a:cubicBezTo>
                    <a:pt x="1" y="2412"/>
                    <a:pt x="77" y="2489"/>
                    <a:pt x="154" y="2565"/>
                  </a:cubicBezTo>
                  <a:cubicBezTo>
                    <a:pt x="231" y="2642"/>
                    <a:pt x="345" y="2680"/>
                    <a:pt x="460" y="2680"/>
                  </a:cubicBezTo>
                  <a:cubicBezTo>
                    <a:pt x="728" y="2680"/>
                    <a:pt x="996" y="2604"/>
                    <a:pt x="1264" y="2527"/>
                  </a:cubicBezTo>
                  <a:cubicBezTo>
                    <a:pt x="1570" y="2412"/>
                    <a:pt x="1685" y="2336"/>
                    <a:pt x="1685" y="2221"/>
                  </a:cubicBezTo>
                  <a:cubicBezTo>
                    <a:pt x="1685" y="2183"/>
                    <a:pt x="1685" y="2144"/>
                    <a:pt x="1647" y="2144"/>
                  </a:cubicBezTo>
                  <a:cubicBezTo>
                    <a:pt x="1609" y="2144"/>
                    <a:pt x="1570" y="2183"/>
                    <a:pt x="1456" y="2221"/>
                  </a:cubicBezTo>
                  <a:cubicBezTo>
                    <a:pt x="1073" y="2297"/>
                    <a:pt x="767" y="2336"/>
                    <a:pt x="460" y="2336"/>
                  </a:cubicBezTo>
                  <a:lnTo>
                    <a:pt x="384" y="2336"/>
                  </a:lnTo>
                  <a:cubicBezTo>
                    <a:pt x="384" y="2297"/>
                    <a:pt x="384" y="2259"/>
                    <a:pt x="384" y="2259"/>
                  </a:cubicBezTo>
                  <a:cubicBezTo>
                    <a:pt x="384" y="2144"/>
                    <a:pt x="422" y="1876"/>
                    <a:pt x="575" y="1455"/>
                  </a:cubicBezTo>
                  <a:cubicBezTo>
                    <a:pt x="843" y="1455"/>
                    <a:pt x="1073" y="1417"/>
                    <a:pt x="1302" y="1379"/>
                  </a:cubicBezTo>
                  <a:cubicBezTo>
                    <a:pt x="1494" y="1340"/>
                    <a:pt x="1609" y="1264"/>
                    <a:pt x="1609" y="1187"/>
                  </a:cubicBezTo>
                  <a:cubicBezTo>
                    <a:pt x="1609" y="1149"/>
                    <a:pt x="1570" y="1149"/>
                    <a:pt x="1494" y="1149"/>
                  </a:cubicBezTo>
                  <a:lnTo>
                    <a:pt x="1149" y="1149"/>
                  </a:lnTo>
                  <a:cubicBezTo>
                    <a:pt x="1035" y="1149"/>
                    <a:pt x="881" y="1187"/>
                    <a:pt x="805" y="1187"/>
                  </a:cubicBezTo>
                  <a:cubicBezTo>
                    <a:pt x="728" y="1187"/>
                    <a:pt x="690" y="1149"/>
                    <a:pt x="652" y="1149"/>
                  </a:cubicBezTo>
                  <a:cubicBezTo>
                    <a:pt x="767" y="804"/>
                    <a:pt x="805" y="536"/>
                    <a:pt x="805" y="383"/>
                  </a:cubicBezTo>
                  <a:cubicBezTo>
                    <a:pt x="1035" y="345"/>
                    <a:pt x="1188" y="307"/>
                    <a:pt x="1226" y="307"/>
                  </a:cubicBezTo>
                  <a:cubicBezTo>
                    <a:pt x="1302" y="307"/>
                    <a:pt x="1417" y="268"/>
                    <a:pt x="1570" y="268"/>
                  </a:cubicBezTo>
                  <a:cubicBezTo>
                    <a:pt x="1724" y="268"/>
                    <a:pt x="1838" y="230"/>
                    <a:pt x="1915" y="230"/>
                  </a:cubicBezTo>
                  <a:cubicBezTo>
                    <a:pt x="2030" y="192"/>
                    <a:pt x="2106" y="154"/>
                    <a:pt x="2106" y="115"/>
                  </a:cubicBezTo>
                  <a:cubicBezTo>
                    <a:pt x="2106" y="39"/>
                    <a:pt x="1838" y="0"/>
                    <a:pt x="1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1038250" y="2579450"/>
              <a:ext cx="19150" cy="67975"/>
            </a:xfrm>
            <a:custGeom>
              <a:avLst/>
              <a:gdLst/>
              <a:ahLst/>
              <a:cxnLst/>
              <a:rect l="l" t="t" r="r" b="b"/>
              <a:pathLst>
                <a:path w="766" h="2719" extrusionOk="0">
                  <a:moveTo>
                    <a:pt x="498" y="0"/>
                  </a:moveTo>
                  <a:cubicBezTo>
                    <a:pt x="421" y="0"/>
                    <a:pt x="383" y="38"/>
                    <a:pt x="383" y="115"/>
                  </a:cubicBezTo>
                  <a:cubicBezTo>
                    <a:pt x="383" y="498"/>
                    <a:pt x="306" y="881"/>
                    <a:pt x="268" y="1263"/>
                  </a:cubicBezTo>
                  <a:cubicBezTo>
                    <a:pt x="192" y="1608"/>
                    <a:pt x="115" y="1876"/>
                    <a:pt x="77" y="2106"/>
                  </a:cubicBezTo>
                  <a:cubicBezTo>
                    <a:pt x="0" y="2297"/>
                    <a:pt x="0" y="2450"/>
                    <a:pt x="0" y="2489"/>
                  </a:cubicBezTo>
                  <a:cubicBezTo>
                    <a:pt x="0" y="2565"/>
                    <a:pt x="0" y="2603"/>
                    <a:pt x="39" y="2642"/>
                  </a:cubicBezTo>
                  <a:cubicBezTo>
                    <a:pt x="77" y="2718"/>
                    <a:pt x="115" y="2718"/>
                    <a:pt x="153" y="2718"/>
                  </a:cubicBezTo>
                  <a:cubicBezTo>
                    <a:pt x="192" y="2718"/>
                    <a:pt x="268" y="2642"/>
                    <a:pt x="306" y="2450"/>
                  </a:cubicBezTo>
                  <a:cubicBezTo>
                    <a:pt x="345" y="2374"/>
                    <a:pt x="345" y="2297"/>
                    <a:pt x="383" y="2182"/>
                  </a:cubicBezTo>
                  <a:cubicBezTo>
                    <a:pt x="421" y="2106"/>
                    <a:pt x="421" y="1991"/>
                    <a:pt x="460" y="1838"/>
                  </a:cubicBezTo>
                  <a:cubicBezTo>
                    <a:pt x="498" y="1685"/>
                    <a:pt x="536" y="1531"/>
                    <a:pt x="574" y="1455"/>
                  </a:cubicBezTo>
                  <a:cubicBezTo>
                    <a:pt x="689" y="919"/>
                    <a:pt x="766" y="536"/>
                    <a:pt x="766" y="268"/>
                  </a:cubicBezTo>
                  <a:cubicBezTo>
                    <a:pt x="766" y="230"/>
                    <a:pt x="728" y="153"/>
                    <a:pt x="651" y="77"/>
                  </a:cubicBezTo>
                  <a:cubicBezTo>
                    <a:pt x="613" y="0"/>
                    <a:pt x="536" y="0"/>
                    <a:pt x="4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1062175" y="2636875"/>
              <a:ext cx="16300" cy="28725"/>
            </a:xfrm>
            <a:custGeom>
              <a:avLst/>
              <a:gdLst/>
              <a:ahLst/>
              <a:cxnLst/>
              <a:rect l="l" t="t" r="r" b="b"/>
              <a:pathLst>
                <a:path w="652" h="1149" extrusionOk="0">
                  <a:moveTo>
                    <a:pt x="307" y="0"/>
                  </a:moveTo>
                  <a:cubicBezTo>
                    <a:pt x="268" y="0"/>
                    <a:pt x="230" y="38"/>
                    <a:pt x="192" y="77"/>
                  </a:cubicBezTo>
                  <a:cubicBezTo>
                    <a:pt x="153" y="115"/>
                    <a:pt x="115" y="153"/>
                    <a:pt x="115" y="192"/>
                  </a:cubicBezTo>
                  <a:cubicBezTo>
                    <a:pt x="115" y="230"/>
                    <a:pt x="153" y="268"/>
                    <a:pt x="153" y="306"/>
                  </a:cubicBezTo>
                  <a:cubicBezTo>
                    <a:pt x="192" y="306"/>
                    <a:pt x="230" y="345"/>
                    <a:pt x="268" y="383"/>
                  </a:cubicBezTo>
                  <a:cubicBezTo>
                    <a:pt x="307" y="383"/>
                    <a:pt x="307" y="421"/>
                    <a:pt x="307" y="460"/>
                  </a:cubicBezTo>
                  <a:cubicBezTo>
                    <a:pt x="307" y="613"/>
                    <a:pt x="230" y="766"/>
                    <a:pt x="77" y="957"/>
                  </a:cubicBezTo>
                  <a:cubicBezTo>
                    <a:pt x="39" y="996"/>
                    <a:pt x="0" y="1072"/>
                    <a:pt x="0" y="1072"/>
                  </a:cubicBezTo>
                  <a:cubicBezTo>
                    <a:pt x="0" y="1110"/>
                    <a:pt x="0" y="1149"/>
                    <a:pt x="77" y="1149"/>
                  </a:cubicBezTo>
                  <a:cubicBezTo>
                    <a:pt x="153" y="1149"/>
                    <a:pt x="307" y="1034"/>
                    <a:pt x="421" y="881"/>
                  </a:cubicBezTo>
                  <a:cubicBezTo>
                    <a:pt x="575" y="689"/>
                    <a:pt x="651" y="536"/>
                    <a:pt x="651" y="383"/>
                  </a:cubicBezTo>
                  <a:cubicBezTo>
                    <a:pt x="651" y="268"/>
                    <a:pt x="613" y="192"/>
                    <a:pt x="536" y="115"/>
                  </a:cubicBezTo>
                  <a:cubicBezTo>
                    <a:pt x="460" y="38"/>
                    <a:pt x="421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1086100" y="2580400"/>
              <a:ext cx="53625" cy="66050"/>
            </a:xfrm>
            <a:custGeom>
              <a:avLst/>
              <a:gdLst/>
              <a:ahLst/>
              <a:cxnLst/>
              <a:rect l="l" t="t" r="r" b="b"/>
              <a:pathLst>
                <a:path w="2145" h="2642" extrusionOk="0">
                  <a:moveTo>
                    <a:pt x="1570" y="0"/>
                  </a:moveTo>
                  <a:cubicBezTo>
                    <a:pt x="1302" y="0"/>
                    <a:pt x="1111" y="0"/>
                    <a:pt x="958" y="39"/>
                  </a:cubicBezTo>
                  <a:cubicBezTo>
                    <a:pt x="881" y="77"/>
                    <a:pt x="766" y="192"/>
                    <a:pt x="651" y="383"/>
                  </a:cubicBezTo>
                  <a:cubicBezTo>
                    <a:pt x="536" y="536"/>
                    <a:pt x="460" y="690"/>
                    <a:pt x="460" y="804"/>
                  </a:cubicBezTo>
                  <a:cubicBezTo>
                    <a:pt x="460" y="919"/>
                    <a:pt x="498" y="996"/>
                    <a:pt x="536" y="1072"/>
                  </a:cubicBezTo>
                  <a:cubicBezTo>
                    <a:pt x="613" y="1149"/>
                    <a:pt x="690" y="1225"/>
                    <a:pt x="766" y="1302"/>
                  </a:cubicBezTo>
                  <a:cubicBezTo>
                    <a:pt x="843" y="1340"/>
                    <a:pt x="919" y="1379"/>
                    <a:pt x="996" y="1455"/>
                  </a:cubicBezTo>
                  <a:cubicBezTo>
                    <a:pt x="1187" y="1570"/>
                    <a:pt x="1264" y="1685"/>
                    <a:pt x="1264" y="1800"/>
                  </a:cubicBezTo>
                  <a:cubicBezTo>
                    <a:pt x="1264" y="1915"/>
                    <a:pt x="1187" y="2029"/>
                    <a:pt x="1034" y="2183"/>
                  </a:cubicBezTo>
                  <a:cubicBezTo>
                    <a:pt x="881" y="2297"/>
                    <a:pt x="766" y="2336"/>
                    <a:pt x="613" y="2336"/>
                  </a:cubicBezTo>
                  <a:cubicBezTo>
                    <a:pt x="498" y="2336"/>
                    <a:pt x="345" y="2259"/>
                    <a:pt x="154" y="2106"/>
                  </a:cubicBezTo>
                  <a:cubicBezTo>
                    <a:pt x="115" y="2029"/>
                    <a:pt x="77" y="1991"/>
                    <a:pt x="39" y="1991"/>
                  </a:cubicBezTo>
                  <a:cubicBezTo>
                    <a:pt x="0" y="1991"/>
                    <a:pt x="0" y="2029"/>
                    <a:pt x="0" y="2106"/>
                  </a:cubicBezTo>
                  <a:cubicBezTo>
                    <a:pt x="0" y="2221"/>
                    <a:pt x="77" y="2336"/>
                    <a:pt x="192" y="2451"/>
                  </a:cubicBezTo>
                  <a:cubicBezTo>
                    <a:pt x="345" y="2604"/>
                    <a:pt x="498" y="2642"/>
                    <a:pt x="690" y="2642"/>
                  </a:cubicBezTo>
                  <a:cubicBezTo>
                    <a:pt x="919" y="2642"/>
                    <a:pt x="1111" y="2565"/>
                    <a:pt x="1340" y="2374"/>
                  </a:cubicBezTo>
                  <a:cubicBezTo>
                    <a:pt x="1532" y="2183"/>
                    <a:pt x="1647" y="1991"/>
                    <a:pt x="1647" y="1761"/>
                  </a:cubicBezTo>
                  <a:cubicBezTo>
                    <a:pt x="1647" y="1647"/>
                    <a:pt x="1532" y="1493"/>
                    <a:pt x="1340" y="1340"/>
                  </a:cubicBezTo>
                  <a:cubicBezTo>
                    <a:pt x="1264" y="1302"/>
                    <a:pt x="1187" y="1225"/>
                    <a:pt x="1111" y="1187"/>
                  </a:cubicBezTo>
                  <a:cubicBezTo>
                    <a:pt x="1034" y="1111"/>
                    <a:pt x="958" y="1072"/>
                    <a:pt x="919" y="996"/>
                  </a:cubicBezTo>
                  <a:cubicBezTo>
                    <a:pt x="881" y="919"/>
                    <a:pt x="843" y="881"/>
                    <a:pt x="843" y="843"/>
                  </a:cubicBezTo>
                  <a:cubicBezTo>
                    <a:pt x="843" y="766"/>
                    <a:pt x="881" y="690"/>
                    <a:pt x="958" y="575"/>
                  </a:cubicBezTo>
                  <a:cubicBezTo>
                    <a:pt x="996" y="422"/>
                    <a:pt x="1072" y="345"/>
                    <a:pt x="1111" y="345"/>
                  </a:cubicBezTo>
                  <a:cubicBezTo>
                    <a:pt x="1149" y="345"/>
                    <a:pt x="1302" y="307"/>
                    <a:pt x="1493" y="307"/>
                  </a:cubicBezTo>
                  <a:cubicBezTo>
                    <a:pt x="1915" y="230"/>
                    <a:pt x="2144" y="154"/>
                    <a:pt x="2144" y="115"/>
                  </a:cubicBezTo>
                  <a:cubicBezTo>
                    <a:pt x="2144" y="39"/>
                    <a:pt x="1953" y="0"/>
                    <a:pt x="1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1139700" y="2614850"/>
              <a:ext cx="35425" cy="10550"/>
            </a:xfrm>
            <a:custGeom>
              <a:avLst/>
              <a:gdLst/>
              <a:ahLst/>
              <a:cxnLst/>
              <a:rect l="l" t="t" r="r" b="b"/>
              <a:pathLst>
                <a:path w="1417" h="422" extrusionOk="0">
                  <a:moveTo>
                    <a:pt x="1187" y="1"/>
                  </a:moveTo>
                  <a:cubicBezTo>
                    <a:pt x="957" y="1"/>
                    <a:pt x="728" y="39"/>
                    <a:pt x="421" y="77"/>
                  </a:cubicBezTo>
                  <a:cubicBezTo>
                    <a:pt x="153" y="115"/>
                    <a:pt x="0" y="192"/>
                    <a:pt x="0" y="230"/>
                  </a:cubicBezTo>
                  <a:cubicBezTo>
                    <a:pt x="0" y="269"/>
                    <a:pt x="0" y="307"/>
                    <a:pt x="77" y="345"/>
                  </a:cubicBezTo>
                  <a:cubicBezTo>
                    <a:pt x="115" y="383"/>
                    <a:pt x="115" y="422"/>
                    <a:pt x="153" y="422"/>
                  </a:cubicBezTo>
                  <a:cubicBezTo>
                    <a:pt x="192" y="422"/>
                    <a:pt x="383" y="383"/>
                    <a:pt x="689" y="307"/>
                  </a:cubicBezTo>
                  <a:cubicBezTo>
                    <a:pt x="996" y="269"/>
                    <a:pt x="1187" y="230"/>
                    <a:pt x="1302" y="192"/>
                  </a:cubicBezTo>
                  <a:cubicBezTo>
                    <a:pt x="1379" y="154"/>
                    <a:pt x="1417" y="115"/>
                    <a:pt x="1417" y="77"/>
                  </a:cubicBezTo>
                  <a:cubicBezTo>
                    <a:pt x="1417" y="39"/>
                    <a:pt x="1340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1178925" y="2580400"/>
              <a:ext cx="54600" cy="66050"/>
            </a:xfrm>
            <a:custGeom>
              <a:avLst/>
              <a:gdLst/>
              <a:ahLst/>
              <a:cxnLst/>
              <a:rect l="l" t="t" r="r" b="b"/>
              <a:pathLst>
                <a:path w="2184" h="2642" extrusionOk="0">
                  <a:moveTo>
                    <a:pt x="1379" y="307"/>
                  </a:moveTo>
                  <a:cubicBezTo>
                    <a:pt x="1494" y="307"/>
                    <a:pt x="1609" y="345"/>
                    <a:pt x="1685" y="383"/>
                  </a:cubicBezTo>
                  <a:cubicBezTo>
                    <a:pt x="1762" y="422"/>
                    <a:pt x="1839" y="498"/>
                    <a:pt x="1839" y="575"/>
                  </a:cubicBezTo>
                  <a:cubicBezTo>
                    <a:pt x="1839" y="613"/>
                    <a:pt x="1800" y="690"/>
                    <a:pt x="1762" y="728"/>
                  </a:cubicBezTo>
                  <a:cubicBezTo>
                    <a:pt x="1762" y="766"/>
                    <a:pt x="1724" y="804"/>
                    <a:pt x="1685" y="843"/>
                  </a:cubicBezTo>
                  <a:cubicBezTo>
                    <a:pt x="1647" y="881"/>
                    <a:pt x="1571" y="919"/>
                    <a:pt x="1494" y="957"/>
                  </a:cubicBezTo>
                  <a:cubicBezTo>
                    <a:pt x="1417" y="996"/>
                    <a:pt x="1341" y="1034"/>
                    <a:pt x="1188" y="1072"/>
                  </a:cubicBezTo>
                  <a:cubicBezTo>
                    <a:pt x="1073" y="1111"/>
                    <a:pt x="996" y="1149"/>
                    <a:pt x="920" y="1187"/>
                  </a:cubicBezTo>
                  <a:cubicBezTo>
                    <a:pt x="996" y="843"/>
                    <a:pt x="1035" y="651"/>
                    <a:pt x="1035" y="575"/>
                  </a:cubicBezTo>
                  <a:cubicBezTo>
                    <a:pt x="1035" y="498"/>
                    <a:pt x="996" y="422"/>
                    <a:pt x="958" y="345"/>
                  </a:cubicBezTo>
                  <a:cubicBezTo>
                    <a:pt x="1111" y="307"/>
                    <a:pt x="1264" y="307"/>
                    <a:pt x="1379" y="307"/>
                  </a:cubicBezTo>
                  <a:close/>
                  <a:moveTo>
                    <a:pt x="881" y="1340"/>
                  </a:moveTo>
                  <a:cubicBezTo>
                    <a:pt x="920" y="1417"/>
                    <a:pt x="996" y="1455"/>
                    <a:pt x="1073" y="1455"/>
                  </a:cubicBezTo>
                  <a:cubicBezTo>
                    <a:pt x="1226" y="1455"/>
                    <a:pt x="1417" y="1493"/>
                    <a:pt x="1571" y="1532"/>
                  </a:cubicBezTo>
                  <a:cubicBezTo>
                    <a:pt x="1762" y="1608"/>
                    <a:pt x="1839" y="1647"/>
                    <a:pt x="1839" y="1723"/>
                  </a:cubicBezTo>
                  <a:cubicBezTo>
                    <a:pt x="1839" y="1838"/>
                    <a:pt x="1800" y="1915"/>
                    <a:pt x="1647" y="2029"/>
                  </a:cubicBezTo>
                  <a:cubicBezTo>
                    <a:pt x="1494" y="2106"/>
                    <a:pt x="1341" y="2183"/>
                    <a:pt x="1149" y="2259"/>
                  </a:cubicBezTo>
                  <a:cubicBezTo>
                    <a:pt x="958" y="2336"/>
                    <a:pt x="767" y="2336"/>
                    <a:pt x="575" y="2374"/>
                  </a:cubicBezTo>
                  <a:cubicBezTo>
                    <a:pt x="613" y="2297"/>
                    <a:pt x="728" y="1953"/>
                    <a:pt x="881" y="1340"/>
                  </a:cubicBezTo>
                  <a:close/>
                  <a:moveTo>
                    <a:pt x="1035" y="0"/>
                  </a:moveTo>
                  <a:cubicBezTo>
                    <a:pt x="881" y="0"/>
                    <a:pt x="767" y="0"/>
                    <a:pt x="652" y="39"/>
                  </a:cubicBezTo>
                  <a:cubicBezTo>
                    <a:pt x="537" y="77"/>
                    <a:pt x="499" y="115"/>
                    <a:pt x="499" y="154"/>
                  </a:cubicBezTo>
                  <a:cubicBezTo>
                    <a:pt x="499" y="192"/>
                    <a:pt x="537" y="230"/>
                    <a:pt x="575" y="307"/>
                  </a:cubicBezTo>
                  <a:cubicBezTo>
                    <a:pt x="613" y="345"/>
                    <a:pt x="652" y="383"/>
                    <a:pt x="728" y="383"/>
                  </a:cubicBezTo>
                  <a:cubicBezTo>
                    <a:pt x="728" y="690"/>
                    <a:pt x="652" y="1149"/>
                    <a:pt x="460" y="1761"/>
                  </a:cubicBezTo>
                  <a:cubicBezTo>
                    <a:pt x="384" y="1953"/>
                    <a:pt x="345" y="2068"/>
                    <a:pt x="345" y="2106"/>
                  </a:cubicBezTo>
                  <a:cubicBezTo>
                    <a:pt x="345" y="2144"/>
                    <a:pt x="384" y="2221"/>
                    <a:pt x="422" y="2259"/>
                  </a:cubicBezTo>
                  <a:cubicBezTo>
                    <a:pt x="422" y="2297"/>
                    <a:pt x="460" y="2336"/>
                    <a:pt x="499" y="2374"/>
                  </a:cubicBezTo>
                  <a:cubicBezTo>
                    <a:pt x="422" y="2336"/>
                    <a:pt x="307" y="2336"/>
                    <a:pt x="231" y="2259"/>
                  </a:cubicBezTo>
                  <a:cubicBezTo>
                    <a:pt x="116" y="2221"/>
                    <a:pt x="78" y="2183"/>
                    <a:pt x="78" y="2183"/>
                  </a:cubicBezTo>
                  <a:cubicBezTo>
                    <a:pt x="39" y="2183"/>
                    <a:pt x="1" y="2221"/>
                    <a:pt x="1" y="2297"/>
                  </a:cubicBezTo>
                  <a:cubicBezTo>
                    <a:pt x="1" y="2374"/>
                    <a:pt x="78" y="2451"/>
                    <a:pt x="192" y="2527"/>
                  </a:cubicBezTo>
                  <a:cubicBezTo>
                    <a:pt x="307" y="2604"/>
                    <a:pt x="422" y="2642"/>
                    <a:pt x="575" y="2642"/>
                  </a:cubicBezTo>
                  <a:cubicBezTo>
                    <a:pt x="843" y="2642"/>
                    <a:pt x="1111" y="2604"/>
                    <a:pt x="1341" y="2527"/>
                  </a:cubicBezTo>
                  <a:cubicBezTo>
                    <a:pt x="1609" y="2451"/>
                    <a:pt x="1800" y="2336"/>
                    <a:pt x="1953" y="2183"/>
                  </a:cubicBezTo>
                  <a:cubicBezTo>
                    <a:pt x="2107" y="2029"/>
                    <a:pt x="2183" y="1915"/>
                    <a:pt x="2183" y="1761"/>
                  </a:cubicBezTo>
                  <a:cubicBezTo>
                    <a:pt x="2183" y="1647"/>
                    <a:pt x="2107" y="1532"/>
                    <a:pt x="1992" y="1417"/>
                  </a:cubicBezTo>
                  <a:cubicBezTo>
                    <a:pt x="1839" y="1340"/>
                    <a:pt x="1647" y="1302"/>
                    <a:pt x="1456" y="1264"/>
                  </a:cubicBezTo>
                  <a:lnTo>
                    <a:pt x="1417" y="1264"/>
                  </a:lnTo>
                  <a:cubicBezTo>
                    <a:pt x="1647" y="1187"/>
                    <a:pt x="1839" y="1111"/>
                    <a:pt x="1992" y="957"/>
                  </a:cubicBezTo>
                  <a:cubicBezTo>
                    <a:pt x="2107" y="843"/>
                    <a:pt x="2183" y="690"/>
                    <a:pt x="2183" y="536"/>
                  </a:cubicBezTo>
                  <a:cubicBezTo>
                    <a:pt x="2183" y="383"/>
                    <a:pt x="2068" y="230"/>
                    <a:pt x="1877" y="115"/>
                  </a:cubicBezTo>
                  <a:cubicBezTo>
                    <a:pt x="1685" y="39"/>
                    <a:pt x="1417" y="0"/>
                    <a:pt x="10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1245925" y="2579450"/>
              <a:ext cx="20125" cy="67000"/>
            </a:xfrm>
            <a:custGeom>
              <a:avLst/>
              <a:gdLst/>
              <a:ahLst/>
              <a:cxnLst/>
              <a:rect l="l" t="t" r="r" b="b"/>
              <a:pathLst>
                <a:path w="805" h="2680" extrusionOk="0">
                  <a:moveTo>
                    <a:pt x="537" y="0"/>
                  </a:moveTo>
                  <a:cubicBezTo>
                    <a:pt x="498" y="0"/>
                    <a:pt x="498" y="38"/>
                    <a:pt x="460" y="38"/>
                  </a:cubicBezTo>
                  <a:cubicBezTo>
                    <a:pt x="460" y="38"/>
                    <a:pt x="460" y="77"/>
                    <a:pt x="460" y="115"/>
                  </a:cubicBezTo>
                  <a:cubicBezTo>
                    <a:pt x="460" y="268"/>
                    <a:pt x="384" y="689"/>
                    <a:pt x="231" y="1378"/>
                  </a:cubicBezTo>
                  <a:cubicBezTo>
                    <a:pt x="77" y="2029"/>
                    <a:pt x="1" y="2374"/>
                    <a:pt x="1" y="2412"/>
                  </a:cubicBezTo>
                  <a:cubicBezTo>
                    <a:pt x="1" y="2489"/>
                    <a:pt x="39" y="2527"/>
                    <a:pt x="77" y="2603"/>
                  </a:cubicBezTo>
                  <a:cubicBezTo>
                    <a:pt x="116" y="2642"/>
                    <a:pt x="154" y="2680"/>
                    <a:pt x="192" y="2680"/>
                  </a:cubicBezTo>
                  <a:cubicBezTo>
                    <a:pt x="231" y="2680"/>
                    <a:pt x="269" y="2603"/>
                    <a:pt x="307" y="2450"/>
                  </a:cubicBezTo>
                  <a:cubicBezTo>
                    <a:pt x="345" y="2374"/>
                    <a:pt x="345" y="2297"/>
                    <a:pt x="384" y="2221"/>
                  </a:cubicBezTo>
                  <a:cubicBezTo>
                    <a:pt x="384" y="2182"/>
                    <a:pt x="422" y="2067"/>
                    <a:pt x="422" y="1953"/>
                  </a:cubicBezTo>
                  <a:cubicBezTo>
                    <a:pt x="460" y="1799"/>
                    <a:pt x="498" y="1723"/>
                    <a:pt x="498" y="1646"/>
                  </a:cubicBezTo>
                  <a:cubicBezTo>
                    <a:pt x="690" y="881"/>
                    <a:pt x="805" y="460"/>
                    <a:pt x="805" y="383"/>
                  </a:cubicBezTo>
                  <a:cubicBezTo>
                    <a:pt x="805" y="306"/>
                    <a:pt x="766" y="192"/>
                    <a:pt x="690" y="115"/>
                  </a:cubicBezTo>
                  <a:cubicBezTo>
                    <a:pt x="652" y="38"/>
                    <a:pt x="57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1269850" y="2579450"/>
              <a:ext cx="47900" cy="67000"/>
            </a:xfrm>
            <a:custGeom>
              <a:avLst/>
              <a:gdLst/>
              <a:ahLst/>
              <a:cxnLst/>
              <a:rect l="l" t="t" r="r" b="b"/>
              <a:pathLst>
                <a:path w="1916" h="2680" extrusionOk="0">
                  <a:moveTo>
                    <a:pt x="1647" y="0"/>
                  </a:moveTo>
                  <a:cubicBezTo>
                    <a:pt x="1494" y="0"/>
                    <a:pt x="1341" y="38"/>
                    <a:pt x="1111" y="153"/>
                  </a:cubicBezTo>
                  <a:cubicBezTo>
                    <a:pt x="920" y="230"/>
                    <a:pt x="767" y="345"/>
                    <a:pt x="652" y="460"/>
                  </a:cubicBezTo>
                  <a:cubicBezTo>
                    <a:pt x="613" y="498"/>
                    <a:pt x="613" y="536"/>
                    <a:pt x="575" y="613"/>
                  </a:cubicBezTo>
                  <a:cubicBezTo>
                    <a:pt x="537" y="689"/>
                    <a:pt x="537" y="728"/>
                    <a:pt x="537" y="804"/>
                  </a:cubicBezTo>
                  <a:cubicBezTo>
                    <a:pt x="537" y="881"/>
                    <a:pt x="575" y="957"/>
                    <a:pt x="690" y="1072"/>
                  </a:cubicBezTo>
                  <a:cubicBezTo>
                    <a:pt x="767" y="1187"/>
                    <a:pt x="881" y="1263"/>
                    <a:pt x="958" y="1378"/>
                  </a:cubicBezTo>
                  <a:cubicBezTo>
                    <a:pt x="1073" y="1455"/>
                    <a:pt x="1188" y="1570"/>
                    <a:pt x="1264" y="1685"/>
                  </a:cubicBezTo>
                  <a:cubicBezTo>
                    <a:pt x="1379" y="1799"/>
                    <a:pt x="1417" y="1876"/>
                    <a:pt x="1417" y="1953"/>
                  </a:cubicBezTo>
                  <a:cubicBezTo>
                    <a:pt x="1417" y="2067"/>
                    <a:pt x="1341" y="2144"/>
                    <a:pt x="1226" y="2259"/>
                  </a:cubicBezTo>
                  <a:cubicBezTo>
                    <a:pt x="1073" y="2335"/>
                    <a:pt x="920" y="2374"/>
                    <a:pt x="728" y="2374"/>
                  </a:cubicBezTo>
                  <a:cubicBezTo>
                    <a:pt x="652" y="2374"/>
                    <a:pt x="575" y="2374"/>
                    <a:pt x="499" y="2335"/>
                  </a:cubicBezTo>
                  <a:cubicBezTo>
                    <a:pt x="422" y="2297"/>
                    <a:pt x="345" y="2259"/>
                    <a:pt x="307" y="2221"/>
                  </a:cubicBezTo>
                  <a:cubicBezTo>
                    <a:pt x="192" y="2067"/>
                    <a:pt x="116" y="2029"/>
                    <a:pt x="77" y="2029"/>
                  </a:cubicBezTo>
                  <a:cubicBezTo>
                    <a:pt x="1" y="2029"/>
                    <a:pt x="1" y="2067"/>
                    <a:pt x="1" y="2144"/>
                  </a:cubicBezTo>
                  <a:cubicBezTo>
                    <a:pt x="1" y="2259"/>
                    <a:pt x="77" y="2374"/>
                    <a:pt x="231" y="2489"/>
                  </a:cubicBezTo>
                  <a:cubicBezTo>
                    <a:pt x="384" y="2603"/>
                    <a:pt x="575" y="2680"/>
                    <a:pt x="843" y="2680"/>
                  </a:cubicBezTo>
                  <a:cubicBezTo>
                    <a:pt x="1073" y="2680"/>
                    <a:pt x="1303" y="2603"/>
                    <a:pt x="1494" y="2489"/>
                  </a:cubicBezTo>
                  <a:cubicBezTo>
                    <a:pt x="1685" y="2335"/>
                    <a:pt x="1762" y="2144"/>
                    <a:pt x="1762" y="1953"/>
                  </a:cubicBezTo>
                  <a:cubicBezTo>
                    <a:pt x="1762" y="1838"/>
                    <a:pt x="1724" y="1723"/>
                    <a:pt x="1609" y="1570"/>
                  </a:cubicBezTo>
                  <a:cubicBezTo>
                    <a:pt x="1532" y="1455"/>
                    <a:pt x="1417" y="1340"/>
                    <a:pt x="1303" y="1225"/>
                  </a:cubicBezTo>
                  <a:cubicBezTo>
                    <a:pt x="996" y="995"/>
                    <a:pt x="881" y="804"/>
                    <a:pt x="881" y="766"/>
                  </a:cubicBezTo>
                  <a:cubicBezTo>
                    <a:pt x="881" y="651"/>
                    <a:pt x="996" y="536"/>
                    <a:pt x="1303" y="460"/>
                  </a:cubicBezTo>
                  <a:cubicBezTo>
                    <a:pt x="1379" y="421"/>
                    <a:pt x="1494" y="383"/>
                    <a:pt x="1609" y="345"/>
                  </a:cubicBezTo>
                  <a:cubicBezTo>
                    <a:pt x="1685" y="345"/>
                    <a:pt x="1800" y="306"/>
                    <a:pt x="1839" y="306"/>
                  </a:cubicBezTo>
                  <a:cubicBezTo>
                    <a:pt x="1877" y="268"/>
                    <a:pt x="1915" y="268"/>
                    <a:pt x="1915" y="230"/>
                  </a:cubicBezTo>
                  <a:cubicBezTo>
                    <a:pt x="1915" y="192"/>
                    <a:pt x="1877" y="115"/>
                    <a:pt x="1839" y="77"/>
                  </a:cubicBezTo>
                  <a:cubicBezTo>
                    <a:pt x="1800" y="38"/>
                    <a:pt x="1724" y="0"/>
                    <a:pt x="16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1324425" y="2578475"/>
              <a:ext cx="48825" cy="68950"/>
            </a:xfrm>
            <a:custGeom>
              <a:avLst/>
              <a:gdLst/>
              <a:ahLst/>
              <a:cxnLst/>
              <a:rect l="l" t="t" r="r" b="b"/>
              <a:pathLst>
                <a:path w="1953" h="2758" extrusionOk="0">
                  <a:moveTo>
                    <a:pt x="1187" y="307"/>
                  </a:moveTo>
                  <a:cubicBezTo>
                    <a:pt x="1302" y="307"/>
                    <a:pt x="1417" y="345"/>
                    <a:pt x="1493" y="422"/>
                  </a:cubicBezTo>
                  <a:cubicBezTo>
                    <a:pt x="1570" y="499"/>
                    <a:pt x="1608" y="575"/>
                    <a:pt x="1608" y="690"/>
                  </a:cubicBezTo>
                  <a:cubicBezTo>
                    <a:pt x="1608" y="881"/>
                    <a:pt x="1531" y="1034"/>
                    <a:pt x="1340" y="1149"/>
                  </a:cubicBezTo>
                  <a:cubicBezTo>
                    <a:pt x="1149" y="1302"/>
                    <a:pt x="919" y="1417"/>
                    <a:pt x="613" y="1494"/>
                  </a:cubicBezTo>
                  <a:cubicBezTo>
                    <a:pt x="727" y="1034"/>
                    <a:pt x="804" y="728"/>
                    <a:pt x="804" y="575"/>
                  </a:cubicBezTo>
                  <a:cubicBezTo>
                    <a:pt x="804" y="537"/>
                    <a:pt x="766" y="499"/>
                    <a:pt x="766" y="422"/>
                  </a:cubicBezTo>
                  <a:cubicBezTo>
                    <a:pt x="919" y="345"/>
                    <a:pt x="1072" y="307"/>
                    <a:pt x="1187" y="307"/>
                  </a:cubicBezTo>
                  <a:close/>
                  <a:moveTo>
                    <a:pt x="1110" y="1"/>
                  </a:moveTo>
                  <a:cubicBezTo>
                    <a:pt x="957" y="1"/>
                    <a:pt x="804" y="39"/>
                    <a:pt x="613" y="77"/>
                  </a:cubicBezTo>
                  <a:cubicBezTo>
                    <a:pt x="459" y="154"/>
                    <a:pt x="383" y="231"/>
                    <a:pt x="383" y="269"/>
                  </a:cubicBezTo>
                  <a:cubicBezTo>
                    <a:pt x="383" y="307"/>
                    <a:pt x="383" y="384"/>
                    <a:pt x="459" y="422"/>
                  </a:cubicBezTo>
                  <a:cubicBezTo>
                    <a:pt x="459" y="728"/>
                    <a:pt x="345" y="1264"/>
                    <a:pt x="115" y="2030"/>
                  </a:cubicBezTo>
                  <a:cubicBezTo>
                    <a:pt x="38" y="2260"/>
                    <a:pt x="0" y="2413"/>
                    <a:pt x="0" y="2489"/>
                  </a:cubicBezTo>
                  <a:cubicBezTo>
                    <a:pt x="0" y="2528"/>
                    <a:pt x="0" y="2604"/>
                    <a:pt x="77" y="2642"/>
                  </a:cubicBezTo>
                  <a:cubicBezTo>
                    <a:pt x="115" y="2719"/>
                    <a:pt x="153" y="2757"/>
                    <a:pt x="191" y="2757"/>
                  </a:cubicBezTo>
                  <a:cubicBezTo>
                    <a:pt x="230" y="2757"/>
                    <a:pt x="345" y="2413"/>
                    <a:pt x="536" y="1800"/>
                  </a:cubicBezTo>
                  <a:cubicBezTo>
                    <a:pt x="957" y="1724"/>
                    <a:pt x="1302" y="1570"/>
                    <a:pt x="1570" y="1379"/>
                  </a:cubicBezTo>
                  <a:cubicBezTo>
                    <a:pt x="1838" y="1188"/>
                    <a:pt x="1953" y="958"/>
                    <a:pt x="1953" y="690"/>
                  </a:cubicBezTo>
                  <a:cubicBezTo>
                    <a:pt x="1953" y="499"/>
                    <a:pt x="1876" y="307"/>
                    <a:pt x="1723" y="192"/>
                  </a:cubicBezTo>
                  <a:cubicBezTo>
                    <a:pt x="1570" y="77"/>
                    <a:pt x="1378" y="1"/>
                    <a:pt x="11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1378000" y="2579450"/>
              <a:ext cx="53625" cy="67000"/>
            </a:xfrm>
            <a:custGeom>
              <a:avLst/>
              <a:gdLst/>
              <a:ahLst/>
              <a:cxnLst/>
              <a:rect l="l" t="t" r="r" b="b"/>
              <a:pathLst>
                <a:path w="2145" h="2680" extrusionOk="0">
                  <a:moveTo>
                    <a:pt x="614" y="0"/>
                  </a:moveTo>
                  <a:cubicBezTo>
                    <a:pt x="575" y="0"/>
                    <a:pt x="537" y="0"/>
                    <a:pt x="537" y="38"/>
                  </a:cubicBezTo>
                  <a:cubicBezTo>
                    <a:pt x="499" y="38"/>
                    <a:pt x="499" y="77"/>
                    <a:pt x="499" y="115"/>
                  </a:cubicBezTo>
                  <a:cubicBezTo>
                    <a:pt x="499" y="268"/>
                    <a:pt x="422" y="689"/>
                    <a:pt x="269" y="1378"/>
                  </a:cubicBezTo>
                  <a:cubicBezTo>
                    <a:pt x="116" y="1417"/>
                    <a:pt x="39" y="1455"/>
                    <a:pt x="39" y="1493"/>
                  </a:cubicBezTo>
                  <a:cubicBezTo>
                    <a:pt x="39" y="1531"/>
                    <a:pt x="78" y="1570"/>
                    <a:pt x="78" y="1570"/>
                  </a:cubicBezTo>
                  <a:cubicBezTo>
                    <a:pt x="116" y="1608"/>
                    <a:pt x="154" y="1646"/>
                    <a:pt x="192" y="1646"/>
                  </a:cubicBezTo>
                  <a:cubicBezTo>
                    <a:pt x="78" y="2106"/>
                    <a:pt x="1" y="2335"/>
                    <a:pt x="1" y="2412"/>
                  </a:cubicBezTo>
                  <a:cubicBezTo>
                    <a:pt x="1" y="2450"/>
                    <a:pt x="39" y="2527"/>
                    <a:pt x="78" y="2603"/>
                  </a:cubicBezTo>
                  <a:cubicBezTo>
                    <a:pt x="154" y="2680"/>
                    <a:pt x="192" y="2680"/>
                    <a:pt x="231" y="2680"/>
                  </a:cubicBezTo>
                  <a:cubicBezTo>
                    <a:pt x="231" y="2680"/>
                    <a:pt x="269" y="2642"/>
                    <a:pt x="307" y="2489"/>
                  </a:cubicBezTo>
                  <a:cubicBezTo>
                    <a:pt x="346" y="2412"/>
                    <a:pt x="346" y="2374"/>
                    <a:pt x="384" y="2297"/>
                  </a:cubicBezTo>
                  <a:cubicBezTo>
                    <a:pt x="384" y="2221"/>
                    <a:pt x="422" y="2106"/>
                    <a:pt x="422" y="1991"/>
                  </a:cubicBezTo>
                  <a:cubicBezTo>
                    <a:pt x="460" y="1876"/>
                    <a:pt x="499" y="1761"/>
                    <a:pt x="537" y="1608"/>
                  </a:cubicBezTo>
                  <a:cubicBezTo>
                    <a:pt x="843" y="1531"/>
                    <a:pt x="1188" y="1493"/>
                    <a:pt x="1532" y="1455"/>
                  </a:cubicBezTo>
                  <a:lnTo>
                    <a:pt x="1532" y="1455"/>
                  </a:lnTo>
                  <a:cubicBezTo>
                    <a:pt x="1379" y="2029"/>
                    <a:pt x="1303" y="2374"/>
                    <a:pt x="1303" y="2412"/>
                  </a:cubicBezTo>
                  <a:cubicBezTo>
                    <a:pt x="1303" y="2489"/>
                    <a:pt x="1341" y="2565"/>
                    <a:pt x="1379" y="2603"/>
                  </a:cubicBezTo>
                  <a:cubicBezTo>
                    <a:pt x="1417" y="2680"/>
                    <a:pt x="1494" y="2680"/>
                    <a:pt x="1532" y="2680"/>
                  </a:cubicBezTo>
                  <a:cubicBezTo>
                    <a:pt x="1532" y="2680"/>
                    <a:pt x="1571" y="2642"/>
                    <a:pt x="1609" y="2489"/>
                  </a:cubicBezTo>
                  <a:cubicBezTo>
                    <a:pt x="1647" y="2412"/>
                    <a:pt x="1647" y="2374"/>
                    <a:pt x="1685" y="2297"/>
                  </a:cubicBezTo>
                  <a:cubicBezTo>
                    <a:pt x="1685" y="2221"/>
                    <a:pt x="1724" y="2144"/>
                    <a:pt x="1724" y="2029"/>
                  </a:cubicBezTo>
                  <a:cubicBezTo>
                    <a:pt x="1762" y="1876"/>
                    <a:pt x="1839" y="1685"/>
                    <a:pt x="1915" y="1378"/>
                  </a:cubicBezTo>
                  <a:cubicBezTo>
                    <a:pt x="2068" y="1340"/>
                    <a:pt x="2145" y="1302"/>
                    <a:pt x="2145" y="1263"/>
                  </a:cubicBezTo>
                  <a:cubicBezTo>
                    <a:pt x="2145" y="1187"/>
                    <a:pt x="2068" y="1149"/>
                    <a:pt x="1953" y="1149"/>
                  </a:cubicBezTo>
                  <a:cubicBezTo>
                    <a:pt x="2068" y="728"/>
                    <a:pt x="2145" y="460"/>
                    <a:pt x="2145" y="383"/>
                  </a:cubicBezTo>
                  <a:cubicBezTo>
                    <a:pt x="2145" y="268"/>
                    <a:pt x="2107" y="192"/>
                    <a:pt x="2068" y="115"/>
                  </a:cubicBezTo>
                  <a:cubicBezTo>
                    <a:pt x="1992" y="38"/>
                    <a:pt x="1953" y="0"/>
                    <a:pt x="1915" y="0"/>
                  </a:cubicBezTo>
                  <a:cubicBezTo>
                    <a:pt x="1839" y="0"/>
                    <a:pt x="1839" y="38"/>
                    <a:pt x="1839" y="115"/>
                  </a:cubicBezTo>
                  <a:cubicBezTo>
                    <a:pt x="1839" y="268"/>
                    <a:pt x="1762" y="613"/>
                    <a:pt x="1609" y="1149"/>
                  </a:cubicBezTo>
                  <a:cubicBezTo>
                    <a:pt x="1303" y="1149"/>
                    <a:pt x="958" y="1225"/>
                    <a:pt x="652" y="1263"/>
                  </a:cubicBezTo>
                  <a:cubicBezTo>
                    <a:pt x="767" y="766"/>
                    <a:pt x="805" y="498"/>
                    <a:pt x="805" y="383"/>
                  </a:cubicBezTo>
                  <a:cubicBezTo>
                    <a:pt x="805" y="306"/>
                    <a:pt x="805" y="192"/>
                    <a:pt x="728" y="115"/>
                  </a:cubicBezTo>
                  <a:cubicBezTo>
                    <a:pt x="690" y="38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1441175" y="2579450"/>
              <a:ext cx="51725" cy="67000"/>
            </a:xfrm>
            <a:custGeom>
              <a:avLst/>
              <a:gdLst/>
              <a:ahLst/>
              <a:cxnLst/>
              <a:rect l="l" t="t" r="r" b="b"/>
              <a:pathLst>
                <a:path w="2069" h="2680" extrusionOk="0">
                  <a:moveTo>
                    <a:pt x="1341" y="306"/>
                  </a:moveTo>
                  <a:cubicBezTo>
                    <a:pt x="1417" y="306"/>
                    <a:pt x="1532" y="383"/>
                    <a:pt x="1609" y="498"/>
                  </a:cubicBezTo>
                  <a:cubicBezTo>
                    <a:pt x="1685" y="613"/>
                    <a:pt x="1723" y="804"/>
                    <a:pt x="1723" y="995"/>
                  </a:cubicBezTo>
                  <a:cubicBezTo>
                    <a:pt x="1723" y="1187"/>
                    <a:pt x="1647" y="1378"/>
                    <a:pt x="1532" y="1608"/>
                  </a:cubicBezTo>
                  <a:cubicBezTo>
                    <a:pt x="1417" y="1838"/>
                    <a:pt x="1264" y="2029"/>
                    <a:pt x="1111" y="2182"/>
                  </a:cubicBezTo>
                  <a:cubicBezTo>
                    <a:pt x="920" y="2335"/>
                    <a:pt x="766" y="2412"/>
                    <a:pt x="652" y="2412"/>
                  </a:cubicBezTo>
                  <a:cubicBezTo>
                    <a:pt x="575" y="2412"/>
                    <a:pt x="498" y="2335"/>
                    <a:pt x="460" y="2259"/>
                  </a:cubicBezTo>
                  <a:cubicBezTo>
                    <a:pt x="384" y="2182"/>
                    <a:pt x="345" y="2067"/>
                    <a:pt x="345" y="1914"/>
                  </a:cubicBezTo>
                  <a:cubicBezTo>
                    <a:pt x="345" y="1685"/>
                    <a:pt x="422" y="1455"/>
                    <a:pt x="537" y="1187"/>
                  </a:cubicBezTo>
                  <a:cubicBezTo>
                    <a:pt x="652" y="919"/>
                    <a:pt x="805" y="728"/>
                    <a:pt x="958" y="574"/>
                  </a:cubicBezTo>
                  <a:cubicBezTo>
                    <a:pt x="1111" y="383"/>
                    <a:pt x="1226" y="306"/>
                    <a:pt x="1341" y="306"/>
                  </a:cubicBezTo>
                  <a:close/>
                  <a:moveTo>
                    <a:pt x="1302" y="0"/>
                  </a:moveTo>
                  <a:cubicBezTo>
                    <a:pt x="1187" y="0"/>
                    <a:pt x="1034" y="38"/>
                    <a:pt x="881" y="153"/>
                  </a:cubicBezTo>
                  <a:cubicBezTo>
                    <a:pt x="728" y="268"/>
                    <a:pt x="575" y="421"/>
                    <a:pt x="460" y="613"/>
                  </a:cubicBezTo>
                  <a:cubicBezTo>
                    <a:pt x="307" y="766"/>
                    <a:pt x="230" y="995"/>
                    <a:pt x="116" y="1225"/>
                  </a:cubicBezTo>
                  <a:cubicBezTo>
                    <a:pt x="39" y="1455"/>
                    <a:pt x="1" y="1723"/>
                    <a:pt x="1" y="1953"/>
                  </a:cubicBezTo>
                  <a:cubicBezTo>
                    <a:pt x="1" y="2106"/>
                    <a:pt x="77" y="2297"/>
                    <a:pt x="192" y="2450"/>
                  </a:cubicBezTo>
                  <a:cubicBezTo>
                    <a:pt x="307" y="2603"/>
                    <a:pt x="460" y="2680"/>
                    <a:pt x="652" y="2680"/>
                  </a:cubicBezTo>
                  <a:cubicBezTo>
                    <a:pt x="881" y="2680"/>
                    <a:pt x="1073" y="2603"/>
                    <a:pt x="1302" y="2412"/>
                  </a:cubicBezTo>
                  <a:cubicBezTo>
                    <a:pt x="1532" y="2221"/>
                    <a:pt x="1723" y="1991"/>
                    <a:pt x="1877" y="1723"/>
                  </a:cubicBezTo>
                  <a:cubicBezTo>
                    <a:pt x="1991" y="1455"/>
                    <a:pt x="2068" y="1187"/>
                    <a:pt x="2068" y="957"/>
                  </a:cubicBezTo>
                  <a:cubicBezTo>
                    <a:pt x="2068" y="689"/>
                    <a:pt x="1991" y="498"/>
                    <a:pt x="1838" y="306"/>
                  </a:cubicBezTo>
                  <a:cubicBezTo>
                    <a:pt x="1685" y="77"/>
                    <a:pt x="1532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1494775" y="2579450"/>
              <a:ext cx="48850" cy="67000"/>
            </a:xfrm>
            <a:custGeom>
              <a:avLst/>
              <a:gdLst/>
              <a:ahLst/>
              <a:cxnLst/>
              <a:rect l="l" t="t" r="r" b="b"/>
              <a:pathLst>
                <a:path w="1954" h="2680" extrusionOk="0">
                  <a:moveTo>
                    <a:pt x="1685" y="0"/>
                  </a:moveTo>
                  <a:cubicBezTo>
                    <a:pt x="1532" y="0"/>
                    <a:pt x="1341" y="38"/>
                    <a:pt x="1149" y="153"/>
                  </a:cubicBezTo>
                  <a:cubicBezTo>
                    <a:pt x="919" y="230"/>
                    <a:pt x="766" y="345"/>
                    <a:pt x="690" y="460"/>
                  </a:cubicBezTo>
                  <a:cubicBezTo>
                    <a:pt x="651" y="498"/>
                    <a:pt x="613" y="536"/>
                    <a:pt x="613" y="613"/>
                  </a:cubicBezTo>
                  <a:cubicBezTo>
                    <a:pt x="575" y="689"/>
                    <a:pt x="575" y="728"/>
                    <a:pt x="575" y="804"/>
                  </a:cubicBezTo>
                  <a:cubicBezTo>
                    <a:pt x="575" y="881"/>
                    <a:pt x="613" y="957"/>
                    <a:pt x="690" y="1072"/>
                  </a:cubicBezTo>
                  <a:cubicBezTo>
                    <a:pt x="805" y="1187"/>
                    <a:pt x="881" y="1263"/>
                    <a:pt x="996" y="1378"/>
                  </a:cubicBezTo>
                  <a:cubicBezTo>
                    <a:pt x="1111" y="1455"/>
                    <a:pt x="1226" y="1570"/>
                    <a:pt x="1302" y="1685"/>
                  </a:cubicBezTo>
                  <a:cubicBezTo>
                    <a:pt x="1417" y="1799"/>
                    <a:pt x="1455" y="1876"/>
                    <a:pt x="1455" y="1953"/>
                  </a:cubicBezTo>
                  <a:cubicBezTo>
                    <a:pt x="1455" y="2067"/>
                    <a:pt x="1379" y="2144"/>
                    <a:pt x="1226" y="2259"/>
                  </a:cubicBezTo>
                  <a:cubicBezTo>
                    <a:pt x="1111" y="2335"/>
                    <a:pt x="919" y="2374"/>
                    <a:pt x="766" y="2374"/>
                  </a:cubicBezTo>
                  <a:cubicBezTo>
                    <a:pt x="690" y="2374"/>
                    <a:pt x="575" y="2374"/>
                    <a:pt x="498" y="2335"/>
                  </a:cubicBezTo>
                  <a:cubicBezTo>
                    <a:pt x="422" y="2297"/>
                    <a:pt x="383" y="2259"/>
                    <a:pt x="345" y="2221"/>
                  </a:cubicBezTo>
                  <a:cubicBezTo>
                    <a:pt x="192" y="2067"/>
                    <a:pt x="115" y="2029"/>
                    <a:pt x="77" y="2029"/>
                  </a:cubicBezTo>
                  <a:cubicBezTo>
                    <a:pt x="39" y="2029"/>
                    <a:pt x="1" y="2067"/>
                    <a:pt x="1" y="2144"/>
                  </a:cubicBezTo>
                  <a:cubicBezTo>
                    <a:pt x="1" y="2259"/>
                    <a:pt x="77" y="2374"/>
                    <a:pt x="269" y="2489"/>
                  </a:cubicBezTo>
                  <a:cubicBezTo>
                    <a:pt x="422" y="2603"/>
                    <a:pt x="613" y="2680"/>
                    <a:pt x="843" y="2680"/>
                  </a:cubicBezTo>
                  <a:cubicBezTo>
                    <a:pt x="1111" y="2680"/>
                    <a:pt x="1302" y="2603"/>
                    <a:pt x="1494" y="2489"/>
                  </a:cubicBezTo>
                  <a:cubicBezTo>
                    <a:pt x="1685" y="2335"/>
                    <a:pt x="1800" y="2144"/>
                    <a:pt x="1800" y="1953"/>
                  </a:cubicBezTo>
                  <a:cubicBezTo>
                    <a:pt x="1800" y="1838"/>
                    <a:pt x="1723" y="1723"/>
                    <a:pt x="1647" y="1570"/>
                  </a:cubicBezTo>
                  <a:cubicBezTo>
                    <a:pt x="1570" y="1455"/>
                    <a:pt x="1455" y="1340"/>
                    <a:pt x="1341" y="1225"/>
                  </a:cubicBezTo>
                  <a:cubicBezTo>
                    <a:pt x="1034" y="995"/>
                    <a:pt x="881" y="804"/>
                    <a:pt x="881" y="766"/>
                  </a:cubicBezTo>
                  <a:cubicBezTo>
                    <a:pt x="881" y="651"/>
                    <a:pt x="1034" y="536"/>
                    <a:pt x="1341" y="460"/>
                  </a:cubicBezTo>
                  <a:cubicBezTo>
                    <a:pt x="1417" y="421"/>
                    <a:pt x="1494" y="383"/>
                    <a:pt x="1608" y="345"/>
                  </a:cubicBezTo>
                  <a:cubicBezTo>
                    <a:pt x="1723" y="345"/>
                    <a:pt x="1800" y="306"/>
                    <a:pt x="1876" y="306"/>
                  </a:cubicBezTo>
                  <a:cubicBezTo>
                    <a:pt x="1915" y="268"/>
                    <a:pt x="1953" y="268"/>
                    <a:pt x="1953" y="230"/>
                  </a:cubicBezTo>
                  <a:cubicBezTo>
                    <a:pt x="1953" y="192"/>
                    <a:pt x="1915" y="115"/>
                    <a:pt x="1876" y="77"/>
                  </a:cubicBezTo>
                  <a:cubicBezTo>
                    <a:pt x="1800" y="38"/>
                    <a:pt x="1762" y="0"/>
                    <a:pt x="16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1549325" y="2578475"/>
              <a:ext cx="49800" cy="68950"/>
            </a:xfrm>
            <a:custGeom>
              <a:avLst/>
              <a:gdLst/>
              <a:ahLst/>
              <a:cxnLst/>
              <a:rect l="l" t="t" r="r" b="b"/>
              <a:pathLst>
                <a:path w="1992" h="2758" extrusionOk="0">
                  <a:moveTo>
                    <a:pt x="1226" y="307"/>
                  </a:moveTo>
                  <a:cubicBezTo>
                    <a:pt x="1341" y="307"/>
                    <a:pt x="1456" y="345"/>
                    <a:pt x="1532" y="422"/>
                  </a:cubicBezTo>
                  <a:cubicBezTo>
                    <a:pt x="1609" y="499"/>
                    <a:pt x="1647" y="575"/>
                    <a:pt x="1647" y="690"/>
                  </a:cubicBezTo>
                  <a:cubicBezTo>
                    <a:pt x="1647" y="881"/>
                    <a:pt x="1570" y="1034"/>
                    <a:pt x="1379" y="1149"/>
                  </a:cubicBezTo>
                  <a:cubicBezTo>
                    <a:pt x="1188" y="1302"/>
                    <a:pt x="920" y="1417"/>
                    <a:pt x="613" y="1494"/>
                  </a:cubicBezTo>
                  <a:cubicBezTo>
                    <a:pt x="766" y="1034"/>
                    <a:pt x="805" y="728"/>
                    <a:pt x="805" y="575"/>
                  </a:cubicBezTo>
                  <a:cubicBezTo>
                    <a:pt x="805" y="537"/>
                    <a:pt x="805" y="499"/>
                    <a:pt x="766" y="422"/>
                  </a:cubicBezTo>
                  <a:cubicBezTo>
                    <a:pt x="958" y="345"/>
                    <a:pt x="1111" y="307"/>
                    <a:pt x="1226" y="307"/>
                  </a:cubicBezTo>
                  <a:close/>
                  <a:moveTo>
                    <a:pt x="1149" y="1"/>
                  </a:moveTo>
                  <a:cubicBezTo>
                    <a:pt x="996" y="1"/>
                    <a:pt x="843" y="39"/>
                    <a:pt x="652" y="77"/>
                  </a:cubicBezTo>
                  <a:cubicBezTo>
                    <a:pt x="460" y="154"/>
                    <a:pt x="384" y="231"/>
                    <a:pt x="384" y="269"/>
                  </a:cubicBezTo>
                  <a:cubicBezTo>
                    <a:pt x="384" y="307"/>
                    <a:pt x="422" y="384"/>
                    <a:pt x="498" y="422"/>
                  </a:cubicBezTo>
                  <a:cubicBezTo>
                    <a:pt x="460" y="728"/>
                    <a:pt x="345" y="1264"/>
                    <a:pt x="116" y="2030"/>
                  </a:cubicBezTo>
                  <a:cubicBezTo>
                    <a:pt x="39" y="2260"/>
                    <a:pt x="1" y="2413"/>
                    <a:pt x="1" y="2489"/>
                  </a:cubicBezTo>
                  <a:cubicBezTo>
                    <a:pt x="1" y="2528"/>
                    <a:pt x="39" y="2604"/>
                    <a:pt x="77" y="2642"/>
                  </a:cubicBezTo>
                  <a:cubicBezTo>
                    <a:pt x="116" y="2719"/>
                    <a:pt x="192" y="2757"/>
                    <a:pt x="230" y="2757"/>
                  </a:cubicBezTo>
                  <a:cubicBezTo>
                    <a:pt x="230" y="2757"/>
                    <a:pt x="345" y="2413"/>
                    <a:pt x="537" y="1800"/>
                  </a:cubicBezTo>
                  <a:cubicBezTo>
                    <a:pt x="996" y="1724"/>
                    <a:pt x="1341" y="1570"/>
                    <a:pt x="1609" y="1379"/>
                  </a:cubicBezTo>
                  <a:cubicBezTo>
                    <a:pt x="1838" y="1188"/>
                    <a:pt x="1992" y="958"/>
                    <a:pt x="1992" y="690"/>
                  </a:cubicBezTo>
                  <a:cubicBezTo>
                    <a:pt x="1992" y="499"/>
                    <a:pt x="1915" y="307"/>
                    <a:pt x="1762" y="192"/>
                  </a:cubicBezTo>
                  <a:cubicBezTo>
                    <a:pt x="1609" y="77"/>
                    <a:pt x="1379" y="1"/>
                    <a:pt x="1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1603875" y="2579450"/>
              <a:ext cx="53625" cy="67000"/>
            </a:xfrm>
            <a:custGeom>
              <a:avLst/>
              <a:gdLst/>
              <a:ahLst/>
              <a:cxnLst/>
              <a:rect l="l" t="t" r="r" b="b"/>
              <a:pathLst>
                <a:path w="2145" h="2680" extrusionOk="0">
                  <a:moveTo>
                    <a:pt x="575" y="0"/>
                  </a:moveTo>
                  <a:cubicBezTo>
                    <a:pt x="537" y="0"/>
                    <a:pt x="537" y="0"/>
                    <a:pt x="499" y="38"/>
                  </a:cubicBezTo>
                  <a:cubicBezTo>
                    <a:pt x="499" y="38"/>
                    <a:pt x="499" y="77"/>
                    <a:pt x="499" y="115"/>
                  </a:cubicBezTo>
                  <a:cubicBezTo>
                    <a:pt x="499" y="268"/>
                    <a:pt x="422" y="689"/>
                    <a:pt x="231" y="1378"/>
                  </a:cubicBezTo>
                  <a:cubicBezTo>
                    <a:pt x="116" y="1417"/>
                    <a:pt x="39" y="1455"/>
                    <a:pt x="39" y="1493"/>
                  </a:cubicBezTo>
                  <a:cubicBezTo>
                    <a:pt x="39" y="1531"/>
                    <a:pt x="39" y="1570"/>
                    <a:pt x="77" y="1570"/>
                  </a:cubicBezTo>
                  <a:cubicBezTo>
                    <a:pt x="116" y="1608"/>
                    <a:pt x="116" y="1646"/>
                    <a:pt x="154" y="1646"/>
                  </a:cubicBezTo>
                  <a:cubicBezTo>
                    <a:pt x="39" y="2106"/>
                    <a:pt x="1" y="2335"/>
                    <a:pt x="1" y="2412"/>
                  </a:cubicBezTo>
                  <a:cubicBezTo>
                    <a:pt x="1" y="2450"/>
                    <a:pt x="39" y="2527"/>
                    <a:pt x="77" y="2603"/>
                  </a:cubicBezTo>
                  <a:cubicBezTo>
                    <a:pt x="116" y="2680"/>
                    <a:pt x="192" y="2680"/>
                    <a:pt x="192" y="2680"/>
                  </a:cubicBezTo>
                  <a:cubicBezTo>
                    <a:pt x="231" y="2680"/>
                    <a:pt x="269" y="2642"/>
                    <a:pt x="307" y="2489"/>
                  </a:cubicBezTo>
                  <a:cubicBezTo>
                    <a:pt x="307" y="2412"/>
                    <a:pt x="345" y="2374"/>
                    <a:pt x="345" y="2297"/>
                  </a:cubicBezTo>
                  <a:cubicBezTo>
                    <a:pt x="384" y="2221"/>
                    <a:pt x="384" y="2106"/>
                    <a:pt x="422" y="1991"/>
                  </a:cubicBezTo>
                  <a:cubicBezTo>
                    <a:pt x="460" y="1876"/>
                    <a:pt x="499" y="1761"/>
                    <a:pt x="537" y="1608"/>
                  </a:cubicBezTo>
                  <a:cubicBezTo>
                    <a:pt x="843" y="1531"/>
                    <a:pt x="1149" y="1493"/>
                    <a:pt x="1532" y="1455"/>
                  </a:cubicBezTo>
                  <a:lnTo>
                    <a:pt x="1532" y="1455"/>
                  </a:lnTo>
                  <a:cubicBezTo>
                    <a:pt x="1379" y="2029"/>
                    <a:pt x="1303" y="2374"/>
                    <a:pt x="1303" y="2412"/>
                  </a:cubicBezTo>
                  <a:cubicBezTo>
                    <a:pt x="1303" y="2489"/>
                    <a:pt x="1341" y="2565"/>
                    <a:pt x="1379" y="2603"/>
                  </a:cubicBezTo>
                  <a:cubicBezTo>
                    <a:pt x="1417" y="2680"/>
                    <a:pt x="1456" y="2680"/>
                    <a:pt x="1494" y="2680"/>
                  </a:cubicBezTo>
                  <a:cubicBezTo>
                    <a:pt x="1532" y="2680"/>
                    <a:pt x="1571" y="2642"/>
                    <a:pt x="1609" y="2489"/>
                  </a:cubicBezTo>
                  <a:cubicBezTo>
                    <a:pt x="1609" y="2412"/>
                    <a:pt x="1647" y="2374"/>
                    <a:pt x="1647" y="2297"/>
                  </a:cubicBezTo>
                  <a:cubicBezTo>
                    <a:pt x="1685" y="2221"/>
                    <a:pt x="1685" y="2144"/>
                    <a:pt x="1724" y="2029"/>
                  </a:cubicBezTo>
                  <a:cubicBezTo>
                    <a:pt x="1762" y="1876"/>
                    <a:pt x="1800" y="1685"/>
                    <a:pt x="1877" y="1378"/>
                  </a:cubicBezTo>
                  <a:cubicBezTo>
                    <a:pt x="2068" y="1340"/>
                    <a:pt x="2145" y="1302"/>
                    <a:pt x="2145" y="1263"/>
                  </a:cubicBezTo>
                  <a:cubicBezTo>
                    <a:pt x="2145" y="1187"/>
                    <a:pt x="2068" y="1149"/>
                    <a:pt x="1953" y="1149"/>
                  </a:cubicBezTo>
                  <a:cubicBezTo>
                    <a:pt x="2068" y="728"/>
                    <a:pt x="2145" y="460"/>
                    <a:pt x="2145" y="383"/>
                  </a:cubicBezTo>
                  <a:cubicBezTo>
                    <a:pt x="2145" y="268"/>
                    <a:pt x="2107" y="192"/>
                    <a:pt x="2030" y="115"/>
                  </a:cubicBezTo>
                  <a:cubicBezTo>
                    <a:pt x="1992" y="38"/>
                    <a:pt x="1915" y="0"/>
                    <a:pt x="1877" y="0"/>
                  </a:cubicBezTo>
                  <a:cubicBezTo>
                    <a:pt x="1839" y="0"/>
                    <a:pt x="1800" y="38"/>
                    <a:pt x="1800" y="115"/>
                  </a:cubicBezTo>
                  <a:cubicBezTo>
                    <a:pt x="1800" y="268"/>
                    <a:pt x="1762" y="613"/>
                    <a:pt x="1609" y="1149"/>
                  </a:cubicBezTo>
                  <a:cubicBezTo>
                    <a:pt x="1303" y="1149"/>
                    <a:pt x="958" y="1225"/>
                    <a:pt x="613" y="1263"/>
                  </a:cubicBezTo>
                  <a:cubicBezTo>
                    <a:pt x="728" y="766"/>
                    <a:pt x="805" y="498"/>
                    <a:pt x="805" y="383"/>
                  </a:cubicBezTo>
                  <a:cubicBezTo>
                    <a:pt x="805" y="306"/>
                    <a:pt x="767" y="192"/>
                    <a:pt x="728" y="115"/>
                  </a:cubicBezTo>
                  <a:cubicBezTo>
                    <a:pt x="652" y="38"/>
                    <a:pt x="613" y="0"/>
                    <a:pt x="5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1666100" y="2578475"/>
              <a:ext cx="49800" cy="68950"/>
            </a:xfrm>
            <a:custGeom>
              <a:avLst/>
              <a:gdLst/>
              <a:ahLst/>
              <a:cxnLst/>
              <a:rect l="l" t="t" r="r" b="b"/>
              <a:pathLst>
                <a:path w="1992" h="2758" extrusionOk="0">
                  <a:moveTo>
                    <a:pt x="1187" y="384"/>
                  </a:moveTo>
                  <a:cubicBezTo>
                    <a:pt x="1225" y="613"/>
                    <a:pt x="1264" y="920"/>
                    <a:pt x="1302" y="1379"/>
                  </a:cubicBezTo>
                  <a:cubicBezTo>
                    <a:pt x="1111" y="1417"/>
                    <a:pt x="919" y="1456"/>
                    <a:pt x="728" y="1494"/>
                  </a:cubicBezTo>
                  <a:cubicBezTo>
                    <a:pt x="919" y="1034"/>
                    <a:pt x="1072" y="652"/>
                    <a:pt x="1187" y="384"/>
                  </a:cubicBezTo>
                  <a:close/>
                  <a:moveTo>
                    <a:pt x="1264" y="1"/>
                  </a:moveTo>
                  <a:cubicBezTo>
                    <a:pt x="1187" y="1"/>
                    <a:pt x="1111" y="39"/>
                    <a:pt x="1034" y="77"/>
                  </a:cubicBezTo>
                  <a:cubicBezTo>
                    <a:pt x="996" y="116"/>
                    <a:pt x="919" y="192"/>
                    <a:pt x="919" y="269"/>
                  </a:cubicBezTo>
                  <a:cubicBezTo>
                    <a:pt x="881" y="345"/>
                    <a:pt x="804" y="499"/>
                    <a:pt x="689" y="728"/>
                  </a:cubicBezTo>
                  <a:cubicBezTo>
                    <a:pt x="613" y="996"/>
                    <a:pt x="536" y="1188"/>
                    <a:pt x="460" y="1341"/>
                  </a:cubicBezTo>
                  <a:cubicBezTo>
                    <a:pt x="421" y="1417"/>
                    <a:pt x="383" y="1494"/>
                    <a:pt x="345" y="1609"/>
                  </a:cubicBezTo>
                  <a:cubicBezTo>
                    <a:pt x="115" y="1685"/>
                    <a:pt x="0" y="1724"/>
                    <a:pt x="0" y="1800"/>
                  </a:cubicBezTo>
                  <a:cubicBezTo>
                    <a:pt x="0" y="1838"/>
                    <a:pt x="0" y="1877"/>
                    <a:pt x="39" y="1915"/>
                  </a:cubicBezTo>
                  <a:cubicBezTo>
                    <a:pt x="77" y="1953"/>
                    <a:pt x="115" y="1953"/>
                    <a:pt x="192" y="1953"/>
                  </a:cubicBezTo>
                  <a:cubicBezTo>
                    <a:pt x="77" y="2298"/>
                    <a:pt x="0" y="2489"/>
                    <a:pt x="0" y="2489"/>
                  </a:cubicBezTo>
                  <a:cubicBezTo>
                    <a:pt x="0" y="2566"/>
                    <a:pt x="0" y="2604"/>
                    <a:pt x="39" y="2681"/>
                  </a:cubicBezTo>
                  <a:cubicBezTo>
                    <a:pt x="115" y="2719"/>
                    <a:pt x="154" y="2757"/>
                    <a:pt x="192" y="2757"/>
                  </a:cubicBezTo>
                  <a:cubicBezTo>
                    <a:pt x="230" y="2757"/>
                    <a:pt x="345" y="2451"/>
                    <a:pt x="575" y="1877"/>
                  </a:cubicBezTo>
                  <a:cubicBezTo>
                    <a:pt x="766" y="1800"/>
                    <a:pt x="919" y="1762"/>
                    <a:pt x="1034" y="1762"/>
                  </a:cubicBezTo>
                  <a:cubicBezTo>
                    <a:pt x="1111" y="1724"/>
                    <a:pt x="1225" y="1685"/>
                    <a:pt x="1340" y="1647"/>
                  </a:cubicBezTo>
                  <a:cubicBezTo>
                    <a:pt x="1340" y="1877"/>
                    <a:pt x="1379" y="2145"/>
                    <a:pt x="1379" y="2374"/>
                  </a:cubicBezTo>
                  <a:cubicBezTo>
                    <a:pt x="1417" y="2528"/>
                    <a:pt x="1417" y="2604"/>
                    <a:pt x="1455" y="2642"/>
                  </a:cubicBezTo>
                  <a:cubicBezTo>
                    <a:pt x="1455" y="2719"/>
                    <a:pt x="1493" y="2757"/>
                    <a:pt x="1570" y="2757"/>
                  </a:cubicBezTo>
                  <a:cubicBezTo>
                    <a:pt x="1647" y="2757"/>
                    <a:pt x="1685" y="2566"/>
                    <a:pt x="1685" y="2260"/>
                  </a:cubicBezTo>
                  <a:cubicBezTo>
                    <a:pt x="1685" y="2068"/>
                    <a:pt x="1647" y="1838"/>
                    <a:pt x="1647" y="1570"/>
                  </a:cubicBezTo>
                  <a:cubicBezTo>
                    <a:pt x="1876" y="1532"/>
                    <a:pt x="1991" y="1456"/>
                    <a:pt x="1991" y="1417"/>
                  </a:cubicBezTo>
                  <a:cubicBezTo>
                    <a:pt x="1991" y="1341"/>
                    <a:pt x="1915" y="1302"/>
                    <a:pt x="1800" y="1302"/>
                  </a:cubicBezTo>
                  <a:cubicBezTo>
                    <a:pt x="1761" y="1302"/>
                    <a:pt x="1685" y="1302"/>
                    <a:pt x="1608" y="1341"/>
                  </a:cubicBezTo>
                  <a:cubicBezTo>
                    <a:pt x="1570" y="958"/>
                    <a:pt x="1532" y="652"/>
                    <a:pt x="1455" y="384"/>
                  </a:cubicBezTo>
                  <a:cubicBezTo>
                    <a:pt x="1417" y="116"/>
                    <a:pt x="1340" y="1"/>
                    <a:pt x="1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3"/>
            <p:cNvSpPr/>
            <p:nvPr/>
          </p:nvSpPr>
          <p:spPr>
            <a:xfrm>
              <a:off x="1725425" y="2580400"/>
              <a:ext cx="52675" cy="66050"/>
            </a:xfrm>
            <a:custGeom>
              <a:avLst/>
              <a:gdLst/>
              <a:ahLst/>
              <a:cxnLst/>
              <a:rect l="l" t="t" r="r" b="b"/>
              <a:pathLst>
                <a:path w="2107" h="2642" extrusionOk="0">
                  <a:moveTo>
                    <a:pt x="231" y="0"/>
                  </a:moveTo>
                  <a:cubicBezTo>
                    <a:pt x="78" y="39"/>
                    <a:pt x="1" y="39"/>
                    <a:pt x="1" y="115"/>
                  </a:cubicBezTo>
                  <a:cubicBezTo>
                    <a:pt x="1" y="154"/>
                    <a:pt x="39" y="192"/>
                    <a:pt x="78" y="268"/>
                  </a:cubicBezTo>
                  <a:cubicBezTo>
                    <a:pt x="116" y="307"/>
                    <a:pt x="154" y="345"/>
                    <a:pt x="192" y="345"/>
                  </a:cubicBezTo>
                  <a:lnTo>
                    <a:pt x="881" y="307"/>
                  </a:lnTo>
                  <a:lnTo>
                    <a:pt x="881" y="307"/>
                  </a:lnTo>
                  <a:cubicBezTo>
                    <a:pt x="843" y="536"/>
                    <a:pt x="767" y="957"/>
                    <a:pt x="614" y="1493"/>
                  </a:cubicBezTo>
                  <a:cubicBezTo>
                    <a:pt x="499" y="2029"/>
                    <a:pt x="422" y="2336"/>
                    <a:pt x="422" y="2374"/>
                  </a:cubicBezTo>
                  <a:cubicBezTo>
                    <a:pt x="422" y="2451"/>
                    <a:pt x="422" y="2489"/>
                    <a:pt x="499" y="2565"/>
                  </a:cubicBezTo>
                  <a:cubicBezTo>
                    <a:pt x="537" y="2604"/>
                    <a:pt x="575" y="2642"/>
                    <a:pt x="614" y="2642"/>
                  </a:cubicBezTo>
                  <a:cubicBezTo>
                    <a:pt x="652" y="2642"/>
                    <a:pt x="690" y="2565"/>
                    <a:pt x="728" y="2451"/>
                  </a:cubicBezTo>
                  <a:cubicBezTo>
                    <a:pt x="728" y="2374"/>
                    <a:pt x="767" y="2259"/>
                    <a:pt x="805" y="2068"/>
                  </a:cubicBezTo>
                  <a:cubicBezTo>
                    <a:pt x="843" y="1915"/>
                    <a:pt x="881" y="1800"/>
                    <a:pt x="881" y="1685"/>
                  </a:cubicBezTo>
                  <a:cubicBezTo>
                    <a:pt x="1111" y="919"/>
                    <a:pt x="1188" y="460"/>
                    <a:pt x="1188" y="383"/>
                  </a:cubicBezTo>
                  <a:cubicBezTo>
                    <a:pt x="1188" y="345"/>
                    <a:pt x="1188" y="307"/>
                    <a:pt x="1188" y="307"/>
                  </a:cubicBezTo>
                  <a:lnTo>
                    <a:pt x="1609" y="307"/>
                  </a:lnTo>
                  <a:cubicBezTo>
                    <a:pt x="1762" y="345"/>
                    <a:pt x="1877" y="345"/>
                    <a:pt x="1953" y="345"/>
                  </a:cubicBezTo>
                  <a:cubicBezTo>
                    <a:pt x="2068" y="345"/>
                    <a:pt x="2107" y="307"/>
                    <a:pt x="2107" y="268"/>
                  </a:cubicBezTo>
                  <a:cubicBezTo>
                    <a:pt x="2107" y="192"/>
                    <a:pt x="1992" y="115"/>
                    <a:pt x="1839" y="77"/>
                  </a:cubicBezTo>
                  <a:cubicBezTo>
                    <a:pt x="1685" y="0"/>
                    <a:pt x="1456" y="0"/>
                    <a:pt x="11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3"/>
            <p:cNvSpPr/>
            <p:nvPr/>
          </p:nvSpPr>
          <p:spPr>
            <a:xfrm>
              <a:off x="1777125" y="2580400"/>
              <a:ext cx="51700" cy="67025"/>
            </a:xfrm>
            <a:custGeom>
              <a:avLst/>
              <a:gdLst/>
              <a:ahLst/>
              <a:cxnLst/>
              <a:rect l="l" t="t" r="r" b="b"/>
              <a:pathLst>
                <a:path w="2068" h="2681" extrusionOk="0">
                  <a:moveTo>
                    <a:pt x="1302" y="0"/>
                  </a:moveTo>
                  <a:cubicBezTo>
                    <a:pt x="804" y="0"/>
                    <a:pt x="498" y="39"/>
                    <a:pt x="460" y="154"/>
                  </a:cubicBezTo>
                  <a:cubicBezTo>
                    <a:pt x="460" y="192"/>
                    <a:pt x="460" y="192"/>
                    <a:pt x="460" y="230"/>
                  </a:cubicBezTo>
                  <a:cubicBezTo>
                    <a:pt x="460" y="422"/>
                    <a:pt x="421" y="690"/>
                    <a:pt x="345" y="957"/>
                  </a:cubicBezTo>
                  <a:cubicBezTo>
                    <a:pt x="268" y="1225"/>
                    <a:pt x="192" y="1532"/>
                    <a:pt x="115" y="1761"/>
                  </a:cubicBezTo>
                  <a:cubicBezTo>
                    <a:pt x="39" y="2029"/>
                    <a:pt x="0" y="2183"/>
                    <a:pt x="0" y="2297"/>
                  </a:cubicBezTo>
                  <a:cubicBezTo>
                    <a:pt x="0" y="2412"/>
                    <a:pt x="39" y="2489"/>
                    <a:pt x="115" y="2565"/>
                  </a:cubicBezTo>
                  <a:cubicBezTo>
                    <a:pt x="230" y="2642"/>
                    <a:pt x="307" y="2680"/>
                    <a:pt x="421" y="2680"/>
                  </a:cubicBezTo>
                  <a:cubicBezTo>
                    <a:pt x="689" y="2680"/>
                    <a:pt x="957" y="2604"/>
                    <a:pt x="1264" y="2527"/>
                  </a:cubicBezTo>
                  <a:cubicBezTo>
                    <a:pt x="1532" y="2412"/>
                    <a:pt x="1685" y="2336"/>
                    <a:pt x="1685" y="2221"/>
                  </a:cubicBezTo>
                  <a:cubicBezTo>
                    <a:pt x="1685" y="2183"/>
                    <a:pt x="1646" y="2144"/>
                    <a:pt x="1608" y="2144"/>
                  </a:cubicBezTo>
                  <a:cubicBezTo>
                    <a:pt x="1608" y="2144"/>
                    <a:pt x="1532" y="2183"/>
                    <a:pt x="1417" y="2221"/>
                  </a:cubicBezTo>
                  <a:cubicBezTo>
                    <a:pt x="1072" y="2297"/>
                    <a:pt x="728" y="2336"/>
                    <a:pt x="460" y="2336"/>
                  </a:cubicBezTo>
                  <a:lnTo>
                    <a:pt x="383" y="2336"/>
                  </a:lnTo>
                  <a:cubicBezTo>
                    <a:pt x="345" y="2297"/>
                    <a:pt x="345" y="2259"/>
                    <a:pt x="345" y="2259"/>
                  </a:cubicBezTo>
                  <a:cubicBezTo>
                    <a:pt x="345" y="2144"/>
                    <a:pt x="421" y="1876"/>
                    <a:pt x="536" y="1455"/>
                  </a:cubicBezTo>
                  <a:cubicBezTo>
                    <a:pt x="843" y="1455"/>
                    <a:pt x="1072" y="1417"/>
                    <a:pt x="1264" y="1379"/>
                  </a:cubicBezTo>
                  <a:cubicBezTo>
                    <a:pt x="1493" y="1340"/>
                    <a:pt x="1608" y="1264"/>
                    <a:pt x="1608" y="1187"/>
                  </a:cubicBezTo>
                  <a:cubicBezTo>
                    <a:pt x="1608" y="1149"/>
                    <a:pt x="1570" y="1149"/>
                    <a:pt x="1493" y="1149"/>
                  </a:cubicBezTo>
                  <a:lnTo>
                    <a:pt x="1149" y="1149"/>
                  </a:lnTo>
                  <a:cubicBezTo>
                    <a:pt x="996" y="1149"/>
                    <a:pt x="881" y="1187"/>
                    <a:pt x="804" y="1187"/>
                  </a:cubicBezTo>
                  <a:cubicBezTo>
                    <a:pt x="689" y="1187"/>
                    <a:pt x="651" y="1149"/>
                    <a:pt x="651" y="1149"/>
                  </a:cubicBezTo>
                  <a:cubicBezTo>
                    <a:pt x="728" y="804"/>
                    <a:pt x="766" y="536"/>
                    <a:pt x="766" y="383"/>
                  </a:cubicBezTo>
                  <a:cubicBezTo>
                    <a:pt x="996" y="345"/>
                    <a:pt x="1149" y="307"/>
                    <a:pt x="1225" y="307"/>
                  </a:cubicBezTo>
                  <a:cubicBezTo>
                    <a:pt x="1302" y="307"/>
                    <a:pt x="1379" y="268"/>
                    <a:pt x="1532" y="268"/>
                  </a:cubicBezTo>
                  <a:cubicBezTo>
                    <a:pt x="1685" y="268"/>
                    <a:pt x="1800" y="230"/>
                    <a:pt x="1914" y="230"/>
                  </a:cubicBezTo>
                  <a:cubicBezTo>
                    <a:pt x="2029" y="192"/>
                    <a:pt x="2068" y="154"/>
                    <a:pt x="2068" y="115"/>
                  </a:cubicBezTo>
                  <a:cubicBezTo>
                    <a:pt x="2068" y="39"/>
                    <a:pt x="1800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1097575" y="4797975"/>
              <a:ext cx="47900" cy="69900"/>
            </a:xfrm>
            <a:custGeom>
              <a:avLst/>
              <a:gdLst/>
              <a:ahLst/>
              <a:cxnLst/>
              <a:rect l="l" t="t" r="r" b="b"/>
              <a:pathLst>
                <a:path w="1916" h="2796" extrusionOk="0">
                  <a:moveTo>
                    <a:pt x="805" y="1494"/>
                  </a:moveTo>
                  <a:cubicBezTo>
                    <a:pt x="958" y="1494"/>
                    <a:pt x="1073" y="1532"/>
                    <a:pt x="1149" y="1608"/>
                  </a:cubicBezTo>
                  <a:cubicBezTo>
                    <a:pt x="1264" y="1647"/>
                    <a:pt x="1302" y="1723"/>
                    <a:pt x="1302" y="1800"/>
                  </a:cubicBezTo>
                  <a:cubicBezTo>
                    <a:pt x="1302" y="1915"/>
                    <a:pt x="1226" y="2030"/>
                    <a:pt x="1111" y="2144"/>
                  </a:cubicBezTo>
                  <a:cubicBezTo>
                    <a:pt x="996" y="2221"/>
                    <a:pt x="843" y="2298"/>
                    <a:pt x="690" y="2298"/>
                  </a:cubicBezTo>
                  <a:cubicBezTo>
                    <a:pt x="575" y="2298"/>
                    <a:pt x="537" y="2221"/>
                    <a:pt x="537" y="2106"/>
                  </a:cubicBezTo>
                  <a:cubicBezTo>
                    <a:pt x="537" y="1953"/>
                    <a:pt x="613" y="1762"/>
                    <a:pt x="805" y="1494"/>
                  </a:cubicBezTo>
                  <a:close/>
                  <a:moveTo>
                    <a:pt x="1417" y="1"/>
                  </a:moveTo>
                  <a:cubicBezTo>
                    <a:pt x="1341" y="1"/>
                    <a:pt x="1226" y="77"/>
                    <a:pt x="1073" y="230"/>
                  </a:cubicBezTo>
                  <a:cubicBezTo>
                    <a:pt x="920" y="422"/>
                    <a:pt x="766" y="613"/>
                    <a:pt x="575" y="804"/>
                  </a:cubicBezTo>
                  <a:cubicBezTo>
                    <a:pt x="422" y="1034"/>
                    <a:pt x="307" y="1264"/>
                    <a:pt x="192" y="1532"/>
                  </a:cubicBezTo>
                  <a:cubicBezTo>
                    <a:pt x="77" y="1800"/>
                    <a:pt x="1" y="1991"/>
                    <a:pt x="1" y="2183"/>
                  </a:cubicBezTo>
                  <a:cubicBezTo>
                    <a:pt x="1" y="2336"/>
                    <a:pt x="77" y="2489"/>
                    <a:pt x="154" y="2604"/>
                  </a:cubicBezTo>
                  <a:cubicBezTo>
                    <a:pt x="269" y="2719"/>
                    <a:pt x="422" y="2795"/>
                    <a:pt x="613" y="2795"/>
                  </a:cubicBezTo>
                  <a:cubicBezTo>
                    <a:pt x="805" y="2795"/>
                    <a:pt x="996" y="2719"/>
                    <a:pt x="1226" y="2604"/>
                  </a:cubicBezTo>
                  <a:cubicBezTo>
                    <a:pt x="1417" y="2489"/>
                    <a:pt x="1609" y="2374"/>
                    <a:pt x="1724" y="2221"/>
                  </a:cubicBezTo>
                  <a:cubicBezTo>
                    <a:pt x="1838" y="2030"/>
                    <a:pt x="1915" y="1876"/>
                    <a:pt x="1915" y="1762"/>
                  </a:cubicBezTo>
                  <a:cubicBezTo>
                    <a:pt x="1915" y="1608"/>
                    <a:pt x="1838" y="1455"/>
                    <a:pt x="1647" y="1340"/>
                  </a:cubicBezTo>
                  <a:cubicBezTo>
                    <a:pt x="1494" y="1264"/>
                    <a:pt x="1264" y="1187"/>
                    <a:pt x="1034" y="1149"/>
                  </a:cubicBezTo>
                  <a:cubicBezTo>
                    <a:pt x="1149" y="1034"/>
                    <a:pt x="1226" y="919"/>
                    <a:pt x="1379" y="766"/>
                  </a:cubicBezTo>
                  <a:cubicBezTo>
                    <a:pt x="1494" y="575"/>
                    <a:pt x="1609" y="460"/>
                    <a:pt x="1685" y="383"/>
                  </a:cubicBezTo>
                  <a:cubicBezTo>
                    <a:pt x="1724" y="307"/>
                    <a:pt x="1762" y="230"/>
                    <a:pt x="1762" y="192"/>
                  </a:cubicBezTo>
                  <a:cubicBezTo>
                    <a:pt x="1762" y="154"/>
                    <a:pt x="1724" y="115"/>
                    <a:pt x="1647" y="77"/>
                  </a:cubicBezTo>
                  <a:cubicBezTo>
                    <a:pt x="1570" y="39"/>
                    <a:pt x="1494" y="1"/>
                    <a:pt x="1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3"/>
            <p:cNvSpPr/>
            <p:nvPr/>
          </p:nvSpPr>
          <p:spPr>
            <a:xfrm>
              <a:off x="1148300" y="4797975"/>
              <a:ext cx="59375" cy="69900"/>
            </a:xfrm>
            <a:custGeom>
              <a:avLst/>
              <a:gdLst/>
              <a:ahLst/>
              <a:cxnLst/>
              <a:rect l="l" t="t" r="r" b="b"/>
              <a:pathLst>
                <a:path w="2375" h="2796" extrusionOk="0">
                  <a:moveTo>
                    <a:pt x="384" y="1"/>
                  </a:moveTo>
                  <a:cubicBezTo>
                    <a:pt x="345" y="1"/>
                    <a:pt x="307" y="39"/>
                    <a:pt x="307" y="154"/>
                  </a:cubicBezTo>
                  <a:cubicBezTo>
                    <a:pt x="307" y="269"/>
                    <a:pt x="345" y="422"/>
                    <a:pt x="460" y="690"/>
                  </a:cubicBezTo>
                  <a:cubicBezTo>
                    <a:pt x="537" y="919"/>
                    <a:pt x="652" y="1187"/>
                    <a:pt x="805" y="1455"/>
                  </a:cubicBezTo>
                  <a:cubicBezTo>
                    <a:pt x="537" y="1838"/>
                    <a:pt x="307" y="2183"/>
                    <a:pt x="77" y="2412"/>
                  </a:cubicBezTo>
                  <a:cubicBezTo>
                    <a:pt x="77" y="2412"/>
                    <a:pt x="39" y="2451"/>
                    <a:pt x="1" y="2489"/>
                  </a:cubicBezTo>
                  <a:cubicBezTo>
                    <a:pt x="1" y="2489"/>
                    <a:pt x="1" y="2527"/>
                    <a:pt x="1" y="2566"/>
                  </a:cubicBezTo>
                  <a:cubicBezTo>
                    <a:pt x="1" y="2604"/>
                    <a:pt x="39" y="2642"/>
                    <a:pt x="116" y="2719"/>
                  </a:cubicBezTo>
                  <a:cubicBezTo>
                    <a:pt x="192" y="2757"/>
                    <a:pt x="269" y="2795"/>
                    <a:pt x="345" y="2795"/>
                  </a:cubicBezTo>
                  <a:cubicBezTo>
                    <a:pt x="422" y="2795"/>
                    <a:pt x="537" y="2719"/>
                    <a:pt x="652" y="2566"/>
                  </a:cubicBezTo>
                  <a:cubicBezTo>
                    <a:pt x="767" y="2412"/>
                    <a:pt x="920" y="2221"/>
                    <a:pt x="1111" y="1991"/>
                  </a:cubicBezTo>
                  <a:cubicBezTo>
                    <a:pt x="1417" y="2527"/>
                    <a:pt x="1647" y="2795"/>
                    <a:pt x="1800" y="2795"/>
                  </a:cubicBezTo>
                  <a:cubicBezTo>
                    <a:pt x="1838" y="2795"/>
                    <a:pt x="1877" y="2795"/>
                    <a:pt x="1915" y="2757"/>
                  </a:cubicBezTo>
                  <a:cubicBezTo>
                    <a:pt x="1953" y="2719"/>
                    <a:pt x="1992" y="2680"/>
                    <a:pt x="1992" y="2604"/>
                  </a:cubicBezTo>
                  <a:cubicBezTo>
                    <a:pt x="1992" y="2566"/>
                    <a:pt x="1953" y="2489"/>
                    <a:pt x="1915" y="2412"/>
                  </a:cubicBezTo>
                  <a:cubicBezTo>
                    <a:pt x="1877" y="2298"/>
                    <a:pt x="1800" y="2183"/>
                    <a:pt x="1685" y="1991"/>
                  </a:cubicBezTo>
                  <a:cubicBezTo>
                    <a:pt x="1570" y="1800"/>
                    <a:pt x="1456" y="1647"/>
                    <a:pt x="1417" y="1532"/>
                  </a:cubicBezTo>
                  <a:cubicBezTo>
                    <a:pt x="1570" y="1340"/>
                    <a:pt x="1800" y="1034"/>
                    <a:pt x="2106" y="651"/>
                  </a:cubicBezTo>
                  <a:cubicBezTo>
                    <a:pt x="2145" y="613"/>
                    <a:pt x="2183" y="575"/>
                    <a:pt x="2221" y="537"/>
                  </a:cubicBezTo>
                  <a:cubicBezTo>
                    <a:pt x="2260" y="498"/>
                    <a:pt x="2298" y="498"/>
                    <a:pt x="2336" y="460"/>
                  </a:cubicBezTo>
                  <a:cubicBezTo>
                    <a:pt x="2336" y="460"/>
                    <a:pt x="2374" y="422"/>
                    <a:pt x="2374" y="383"/>
                  </a:cubicBezTo>
                  <a:cubicBezTo>
                    <a:pt x="2374" y="345"/>
                    <a:pt x="2336" y="269"/>
                    <a:pt x="2221" y="154"/>
                  </a:cubicBezTo>
                  <a:cubicBezTo>
                    <a:pt x="2145" y="77"/>
                    <a:pt x="2106" y="39"/>
                    <a:pt x="2030" y="39"/>
                  </a:cubicBezTo>
                  <a:cubicBezTo>
                    <a:pt x="1953" y="39"/>
                    <a:pt x="1838" y="77"/>
                    <a:pt x="1685" y="230"/>
                  </a:cubicBezTo>
                  <a:cubicBezTo>
                    <a:pt x="1570" y="345"/>
                    <a:pt x="1379" y="613"/>
                    <a:pt x="1149" y="996"/>
                  </a:cubicBezTo>
                  <a:cubicBezTo>
                    <a:pt x="996" y="651"/>
                    <a:pt x="881" y="383"/>
                    <a:pt x="881" y="192"/>
                  </a:cubicBezTo>
                  <a:cubicBezTo>
                    <a:pt x="881" y="154"/>
                    <a:pt x="843" y="115"/>
                    <a:pt x="728" y="39"/>
                  </a:cubicBezTo>
                  <a:cubicBezTo>
                    <a:pt x="613" y="1"/>
                    <a:pt x="499" y="1"/>
                    <a:pt x="3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3"/>
            <p:cNvSpPr/>
            <p:nvPr/>
          </p:nvSpPr>
          <p:spPr>
            <a:xfrm>
              <a:off x="1246900" y="4799900"/>
              <a:ext cx="48825" cy="67975"/>
            </a:xfrm>
            <a:custGeom>
              <a:avLst/>
              <a:gdLst/>
              <a:ahLst/>
              <a:cxnLst/>
              <a:rect l="l" t="t" r="r" b="b"/>
              <a:pathLst>
                <a:path w="1953" h="2719" extrusionOk="0">
                  <a:moveTo>
                    <a:pt x="1187" y="345"/>
                  </a:moveTo>
                  <a:cubicBezTo>
                    <a:pt x="1455" y="345"/>
                    <a:pt x="1608" y="421"/>
                    <a:pt x="1608" y="574"/>
                  </a:cubicBezTo>
                  <a:cubicBezTo>
                    <a:pt x="1608" y="689"/>
                    <a:pt x="1570" y="766"/>
                    <a:pt x="1493" y="881"/>
                  </a:cubicBezTo>
                  <a:cubicBezTo>
                    <a:pt x="1417" y="957"/>
                    <a:pt x="1302" y="1034"/>
                    <a:pt x="1225" y="1110"/>
                  </a:cubicBezTo>
                  <a:cubicBezTo>
                    <a:pt x="1110" y="1149"/>
                    <a:pt x="995" y="1225"/>
                    <a:pt x="881" y="1263"/>
                  </a:cubicBezTo>
                  <a:cubicBezTo>
                    <a:pt x="766" y="1340"/>
                    <a:pt x="689" y="1378"/>
                    <a:pt x="613" y="1417"/>
                  </a:cubicBezTo>
                  <a:cubicBezTo>
                    <a:pt x="727" y="1034"/>
                    <a:pt x="804" y="766"/>
                    <a:pt x="804" y="613"/>
                  </a:cubicBezTo>
                  <a:cubicBezTo>
                    <a:pt x="804" y="536"/>
                    <a:pt x="766" y="498"/>
                    <a:pt x="766" y="460"/>
                  </a:cubicBezTo>
                  <a:cubicBezTo>
                    <a:pt x="919" y="383"/>
                    <a:pt x="1072" y="345"/>
                    <a:pt x="1187" y="345"/>
                  </a:cubicBezTo>
                  <a:close/>
                  <a:moveTo>
                    <a:pt x="1187" y="0"/>
                  </a:moveTo>
                  <a:cubicBezTo>
                    <a:pt x="957" y="0"/>
                    <a:pt x="766" y="38"/>
                    <a:pt x="613" y="115"/>
                  </a:cubicBezTo>
                  <a:cubicBezTo>
                    <a:pt x="421" y="153"/>
                    <a:pt x="345" y="230"/>
                    <a:pt x="345" y="268"/>
                  </a:cubicBezTo>
                  <a:cubicBezTo>
                    <a:pt x="345" y="306"/>
                    <a:pt x="345" y="345"/>
                    <a:pt x="383" y="383"/>
                  </a:cubicBezTo>
                  <a:cubicBezTo>
                    <a:pt x="383" y="460"/>
                    <a:pt x="421" y="460"/>
                    <a:pt x="459" y="498"/>
                  </a:cubicBezTo>
                  <a:cubicBezTo>
                    <a:pt x="459" y="766"/>
                    <a:pt x="345" y="1149"/>
                    <a:pt x="230" y="1608"/>
                  </a:cubicBezTo>
                  <a:cubicBezTo>
                    <a:pt x="77" y="2106"/>
                    <a:pt x="0" y="2412"/>
                    <a:pt x="0" y="2450"/>
                  </a:cubicBezTo>
                  <a:cubicBezTo>
                    <a:pt x="0" y="2527"/>
                    <a:pt x="38" y="2565"/>
                    <a:pt x="77" y="2642"/>
                  </a:cubicBezTo>
                  <a:cubicBezTo>
                    <a:pt x="115" y="2680"/>
                    <a:pt x="192" y="2718"/>
                    <a:pt x="230" y="2718"/>
                  </a:cubicBezTo>
                  <a:cubicBezTo>
                    <a:pt x="230" y="2718"/>
                    <a:pt x="268" y="2642"/>
                    <a:pt x="306" y="2527"/>
                  </a:cubicBezTo>
                  <a:cubicBezTo>
                    <a:pt x="345" y="2450"/>
                    <a:pt x="345" y="2374"/>
                    <a:pt x="383" y="2335"/>
                  </a:cubicBezTo>
                  <a:cubicBezTo>
                    <a:pt x="383" y="2259"/>
                    <a:pt x="459" y="2029"/>
                    <a:pt x="574" y="1608"/>
                  </a:cubicBezTo>
                  <a:cubicBezTo>
                    <a:pt x="651" y="1799"/>
                    <a:pt x="804" y="2029"/>
                    <a:pt x="1110" y="2297"/>
                  </a:cubicBezTo>
                  <a:cubicBezTo>
                    <a:pt x="1378" y="2565"/>
                    <a:pt x="1608" y="2718"/>
                    <a:pt x="1761" y="2718"/>
                  </a:cubicBezTo>
                  <a:cubicBezTo>
                    <a:pt x="1838" y="2718"/>
                    <a:pt x="1876" y="2680"/>
                    <a:pt x="1876" y="2603"/>
                  </a:cubicBezTo>
                  <a:cubicBezTo>
                    <a:pt x="1876" y="2565"/>
                    <a:pt x="1838" y="2527"/>
                    <a:pt x="1761" y="2489"/>
                  </a:cubicBezTo>
                  <a:cubicBezTo>
                    <a:pt x="1761" y="2450"/>
                    <a:pt x="1723" y="2412"/>
                    <a:pt x="1685" y="2374"/>
                  </a:cubicBezTo>
                  <a:cubicBezTo>
                    <a:pt x="1646" y="2374"/>
                    <a:pt x="1608" y="2335"/>
                    <a:pt x="1570" y="2259"/>
                  </a:cubicBezTo>
                  <a:cubicBezTo>
                    <a:pt x="1493" y="2221"/>
                    <a:pt x="1455" y="2182"/>
                    <a:pt x="1378" y="2144"/>
                  </a:cubicBezTo>
                  <a:cubicBezTo>
                    <a:pt x="1340" y="2067"/>
                    <a:pt x="1302" y="2029"/>
                    <a:pt x="1263" y="1991"/>
                  </a:cubicBezTo>
                  <a:cubicBezTo>
                    <a:pt x="1225" y="1953"/>
                    <a:pt x="1149" y="1914"/>
                    <a:pt x="1072" y="1799"/>
                  </a:cubicBezTo>
                  <a:cubicBezTo>
                    <a:pt x="957" y="1723"/>
                    <a:pt x="919" y="1646"/>
                    <a:pt x="919" y="1608"/>
                  </a:cubicBezTo>
                  <a:cubicBezTo>
                    <a:pt x="919" y="1570"/>
                    <a:pt x="957" y="1570"/>
                    <a:pt x="1034" y="1531"/>
                  </a:cubicBezTo>
                  <a:cubicBezTo>
                    <a:pt x="1110" y="1493"/>
                    <a:pt x="1187" y="1455"/>
                    <a:pt x="1302" y="1378"/>
                  </a:cubicBezTo>
                  <a:cubicBezTo>
                    <a:pt x="1378" y="1340"/>
                    <a:pt x="1493" y="1263"/>
                    <a:pt x="1570" y="1187"/>
                  </a:cubicBezTo>
                  <a:cubicBezTo>
                    <a:pt x="1685" y="1149"/>
                    <a:pt x="1761" y="1034"/>
                    <a:pt x="1838" y="957"/>
                  </a:cubicBezTo>
                  <a:cubicBezTo>
                    <a:pt x="1914" y="842"/>
                    <a:pt x="1953" y="727"/>
                    <a:pt x="1953" y="574"/>
                  </a:cubicBezTo>
                  <a:cubicBezTo>
                    <a:pt x="1953" y="421"/>
                    <a:pt x="1876" y="268"/>
                    <a:pt x="1723" y="153"/>
                  </a:cubicBezTo>
                  <a:cubicBezTo>
                    <a:pt x="1570" y="77"/>
                    <a:pt x="1378" y="0"/>
                    <a:pt x="11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3"/>
            <p:cNvSpPr/>
            <p:nvPr/>
          </p:nvSpPr>
          <p:spPr>
            <a:xfrm>
              <a:off x="1305275" y="4800850"/>
              <a:ext cx="19175" cy="66050"/>
            </a:xfrm>
            <a:custGeom>
              <a:avLst/>
              <a:gdLst/>
              <a:ahLst/>
              <a:cxnLst/>
              <a:rect l="l" t="t" r="r" b="b"/>
              <a:pathLst>
                <a:path w="767" h="2642" extrusionOk="0">
                  <a:moveTo>
                    <a:pt x="460" y="0"/>
                  </a:moveTo>
                  <a:cubicBezTo>
                    <a:pt x="460" y="39"/>
                    <a:pt x="460" y="39"/>
                    <a:pt x="460" y="115"/>
                  </a:cubicBezTo>
                  <a:cubicBezTo>
                    <a:pt x="460" y="268"/>
                    <a:pt x="383" y="651"/>
                    <a:pt x="230" y="1340"/>
                  </a:cubicBezTo>
                  <a:cubicBezTo>
                    <a:pt x="77" y="1991"/>
                    <a:pt x="0" y="2336"/>
                    <a:pt x="0" y="2412"/>
                  </a:cubicBezTo>
                  <a:cubicBezTo>
                    <a:pt x="0" y="2451"/>
                    <a:pt x="0" y="2489"/>
                    <a:pt x="77" y="2565"/>
                  </a:cubicBezTo>
                  <a:cubicBezTo>
                    <a:pt x="115" y="2642"/>
                    <a:pt x="154" y="2642"/>
                    <a:pt x="192" y="2642"/>
                  </a:cubicBezTo>
                  <a:cubicBezTo>
                    <a:pt x="230" y="2642"/>
                    <a:pt x="268" y="2604"/>
                    <a:pt x="307" y="2451"/>
                  </a:cubicBezTo>
                  <a:cubicBezTo>
                    <a:pt x="307" y="2336"/>
                    <a:pt x="345" y="2259"/>
                    <a:pt x="345" y="2221"/>
                  </a:cubicBezTo>
                  <a:cubicBezTo>
                    <a:pt x="383" y="2144"/>
                    <a:pt x="383" y="2029"/>
                    <a:pt x="422" y="1915"/>
                  </a:cubicBezTo>
                  <a:cubicBezTo>
                    <a:pt x="460" y="1800"/>
                    <a:pt x="498" y="1685"/>
                    <a:pt x="498" y="1608"/>
                  </a:cubicBezTo>
                  <a:cubicBezTo>
                    <a:pt x="690" y="881"/>
                    <a:pt x="766" y="460"/>
                    <a:pt x="766" y="345"/>
                  </a:cubicBezTo>
                  <a:cubicBezTo>
                    <a:pt x="766" y="268"/>
                    <a:pt x="728" y="192"/>
                    <a:pt x="690" y="115"/>
                  </a:cubicBezTo>
                  <a:cubicBezTo>
                    <a:pt x="613" y="39"/>
                    <a:pt x="575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3"/>
            <p:cNvSpPr/>
            <p:nvPr/>
          </p:nvSpPr>
          <p:spPr>
            <a:xfrm>
              <a:off x="1329200" y="4800850"/>
              <a:ext cx="53625" cy="67025"/>
            </a:xfrm>
            <a:custGeom>
              <a:avLst/>
              <a:gdLst/>
              <a:ahLst/>
              <a:cxnLst/>
              <a:rect l="l" t="t" r="r" b="b"/>
              <a:pathLst>
                <a:path w="2145" h="2681" extrusionOk="0">
                  <a:moveTo>
                    <a:pt x="1379" y="307"/>
                  </a:moveTo>
                  <a:cubicBezTo>
                    <a:pt x="1494" y="307"/>
                    <a:pt x="1570" y="345"/>
                    <a:pt x="1685" y="383"/>
                  </a:cubicBezTo>
                  <a:cubicBezTo>
                    <a:pt x="1762" y="422"/>
                    <a:pt x="1800" y="498"/>
                    <a:pt x="1800" y="575"/>
                  </a:cubicBezTo>
                  <a:cubicBezTo>
                    <a:pt x="1800" y="651"/>
                    <a:pt x="1800" y="689"/>
                    <a:pt x="1762" y="728"/>
                  </a:cubicBezTo>
                  <a:cubicBezTo>
                    <a:pt x="1723" y="766"/>
                    <a:pt x="1685" y="804"/>
                    <a:pt x="1647" y="843"/>
                  </a:cubicBezTo>
                  <a:cubicBezTo>
                    <a:pt x="1608" y="881"/>
                    <a:pt x="1570" y="919"/>
                    <a:pt x="1494" y="957"/>
                  </a:cubicBezTo>
                  <a:cubicBezTo>
                    <a:pt x="1417" y="996"/>
                    <a:pt x="1302" y="1034"/>
                    <a:pt x="1187" y="1072"/>
                  </a:cubicBezTo>
                  <a:cubicBezTo>
                    <a:pt x="1034" y="1149"/>
                    <a:pt x="958" y="1187"/>
                    <a:pt x="881" y="1225"/>
                  </a:cubicBezTo>
                  <a:cubicBezTo>
                    <a:pt x="996" y="843"/>
                    <a:pt x="1034" y="651"/>
                    <a:pt x="1034" y="575"/>
                  </a:cubicBezTo>
                  <a:cubicBezTo>
                    <a:pt x="1034" y="498"/>
                    <a:pt x="996" y="422"/>
                    <a:pt x="919" y="345"/>
                  </a:cubicBezTo>
                  <a:cubicBezTo>
                    <a:pt x="1111" y="345"/>
                    <a:pt x="1226" y="307"/>
                    <a:pt x="1379" y="307"/>
                  </a:cubicBezTo>
                  <a:close/>
                  <a:moveTo>
                    <a:pt x="843" y="1379"/>
                  </a:moveTo>
                  <a:cubicBezTo>
                    <a:pt x="919" y="1455"/>
                    <a:pt x="958" y="1455"/>
                    <a:pt x="1034" y="1455"/>
                  </a:cubicBezTo>
                  <a:cubicBezTo>
                    <a:pt x="1226" y="1455"/>
                    <a:pt x="1379" y="1493"/>
                    <a:pt x="1570" y="1570"/>
                  </a:cubicBezTo>
                  <a:cubicBezTo>
                    <a:pt x="1723" y="1608"/>
                    <a:pt x="1838" y="1685"/>
                    <a:pt x="1838" y="1761"/>
                  </a:cubicBezTo>
                  <a:cubicBezTo>
                    <a:pt x="1838" y="1838"/>
                    <a:pt x="1762" y="1953"/>
                    <a:pt x="1608" y="2029"/>
                  </a:cubicBezTo>
                  <a:cubicBezTo>
                    <a:pt x="1494" y="2144"/>
                    <a:pt x="1302" y="2221"/>
                    <a:pt x="1111" y="2259"/>
                  </a:cubicBezTo>
                  <a:cubicBezTo>
                    <a:pt x="919" y="2336"/>
                    <a:pt x="728" y="2374"/>
                    <a:pt x="536" y="2374"/>
                  </a:cubicBezTo>
                  <a:cubicBezTo>
                    <a:pt x="613" y="2297"/>
                    <a:pt x="690" y="1991"/>
                    <a:pt x="843" y="1379"/>
                  </a:cubicBezTo>
                  <a:close/>
                  <a:moveTo>
                    <a:pt x="1034" y="0"/>
                  </a:moveTo>
                  <a:cubicBezTo>
                    <a:pt x="881" y="0"/>
                    <a:pt x="728" y="0"/>
                    <a:pt x="651" y="39"/>
                  </a:cubicBezTo>
                  <a:cubicBezTo>
                    <a:pt x="536" y="77"/>
                    <a:pt x="460" y="115"/>
                    <a:pt x="460" y="154"/>
                  </a:cubicBezTo>
                  <a:cubicBezTo>
                    <a:pt x="460" y="192"/>
                    <a:pt x="498" y="230"/>
                    <a:pt x="536" y="307"/>
                  </a:cubicBezTo>
                  <a:cubicBezTo>
                    <a:pt x="613" y="345"/>
                    <a:pt x="651" y="383"/>
                    <a:pt x="690" y="383"/>
                  </a:cubicBezTo>
                  <a:lnTo>
                    <a:pt x="728" y="383"/>
                  </a:lnTo>
                  <a:cubicBezTo>
                    <a:pt x="728" y="689"/>
                    <a:pt x="613" y="1149"/>
                    <a:pt x="422" y="1761"/>
                  </a:cubicBezTo>
                  <a:cubicBezTo>
                    <a:pt x="383" y="1953"/>
                    <a:pt x="345" y="2068"/>
                    <a:pt x="345" y="2144"/>
                  </a:cubicBezTo>
                  <a:cubicBezTo>
                    <a:pt x="345" y="2183"/>
                    <a:pt x="345" y="2221"/>
                    <a:pt x="383" y="2259"/>
                  </a:cubicBezTo>
                  <a:cubicBezTo>
                    <a:pt x="422" y="2297"/>
                    <a:pt x="460" y="2336"/>
                    <a:pt x="498" y="2374"/>
                  </a:cubicBezTo>
                  <a:cubicBezTo>
                    <a:pt x="383" y="2374"/>
                    <a:pt x="307" y="2336"/>
                    <a:pt x="192" y="2297"/>
                  </a:cubicBezTo>
                  <a:cubicBezTo>
                    <a:pt x="115" y="2221"/>
                    <a:pt x="77" y="2183"/>
                    <a:pt x="39" y="2183"/>
                  </a:cubicBezTo>
                  <a:cubicBezTo>
                    <a:pt x="0" y="2183"/>
                    <a:pt x="0" y="2221"/>
                    <a:pt x="0" y="2297"/>
                  </a:cubicBezTo>
                  <a:cubicBezTo>
                    <a:pt x="0" y="2374"/>
                    <a:pt x="39" y="2451"/>
                    <a:pt x="154" y="2527"/>
                  </a:cubicBezTo>
                  <a:cubicBezTo>
                    <a:pt x="268" y="2642"/>
                    <a:pt x="422" y="2680"/>
                    <a:pt x="575" y="2680"/>
                  </a:cubicBezTo>
                  <a:cubicBezTo>
                    <a:pt x="843" y="2680"/>
                    <a:pt x="1072" y="2642"/>
                    <a:pt x="1340" y="2527"/>
                  </a:cubicBezTo>
                  <a:cubicBezTo>
                    <a:pt x="1570" y="2451"/>
                    <a:pt x="1762" y="2336"/>
                    <a:pt x="1915" y="2183"/>
                  </a:cubicBezTo>
                  <a:cubicBezTo>
                    <a:pt x="2068" y="2068"/>
                    <a:pt x="2144" y="1915"/>
                    <a:pt x="2144" y="1761"/>
                  </a:cubicBezTo>
                  <a:cubicBezTo>
                    <a:pt x="2144" y="1647"/>
                    <a:pt x="2106" y="1532"/>
                    <a:pt x="1953" y="1455"/>
                  </a:cubicBezTo>
                  <a:cubicBezTo>
                    <a:pt x="1800" y="1340"/>
                    <a:pt x="1647" y="1302"/>
                    <a:pt x="1417" y="1302"/>
                  </a:cubicBezTo>
                  <a:lnTo>
                    <a:pt x="1379" y="1264"/>
                  </a:lnTo>
                  <a:cubicBezTo>
                    <a:pt x="1647" y="1187"/>
                    <a:pt x="1838" y="1111"/>
                    <a:pt x="1953" y="996"/>
                  </a:cubicBezTo>
                  <a:cubicBezTo>
                    <a:pt x="2068" y="843"/>
                    <a:pt x="2144" y="728"/>
                    <a:pt x="2144" y="575"/>
                  </a:cubicBezTo>
                  <a:cubicBezTo>
                    <a:pt x="2144" y="383"/>
                    <a:pt x="2068" y="230"/>
                    <a:pt x="1838" y="154"/>
                  </a:cubicBezTo>
                  <a:cubicBezTo>
                    <a:pt x="1647" y="39"/>
                    <a:pt x="1379" y="0"/>
                    <a:pt x="10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3"/>
            <p:cNvSpPr/>
            <p:nvPr/>
          </p:nvSpPr>
          <p:spPr>
            <a:xfrm>
              <a:off x="1397150" y="4799900"/>
              <a:ext cx="46925" cy="67975"/>
            </a:xfrm>
            <a:custGeom>
              <a:avLst/>
              <a:gdLst/>
              <a:ahLst/>
              <a:cxnLst/>
              <a:rect l="l" t="t" r="r" b="b"/>
              <a:pathLst>
                <a:path w="1877" h="2719" extrusionOk="0">
                  <a:moveTo>
                    <a:pt x="422" y="0"/>
                  </a:moveTo>
                  <a:cubicBezTo>
                    <a:pt x="383" y="0"/>
                    <a:pt x="345" y="38"/>
                    <a:pt x="345" y="38"/>
                  </a:cubicBezTo>
                  <a:cubicBezTo>
                    <a:pt x="345" y="77"/>
                    <a:pt x="345" y="77"/>
                    <a:pt x="345" y="115"/>
                  </a:cubicBezTo>
                  <a:cubicBezTo>
                    <a:pt x="345" y="268"/>
                    <a:pt x="269" y="574"/>
                    <a:pt x="154" y="995"/>
                  </a:cubicBezTo>
                  <a:cubicBezTo>
                    <a:pt x="77" y="1455"/>
                    <a:pt x="1" y="1761"/>
                    <a:pt x="1" y="1953"/>
                  </a:cubicBezTo>
                  <a:cubicBezTo>
                    <a:pt x="1" y="2144"/>
                    <a:pt x="77" y="2335"/>
                    <a:pt x="192" y="2489"/>
                  </a:cubicBezTo>
                  <a:cubicBezTo>
                    <a:pt x="307" y="2642"/>
                    <a:pt x="460" y="2718"/>
                    <a:pt x="613" y="2718"/>
                  </a:cubicBezTo>
                  <a:cubicBezTo>
                    <a:pt x="843" y="2718"/>
                    <a:pt x="1034" y="2642"/>
                    <a:pt x="1226" y="2412"/>
                  </a:cubicBezTo>
                  <a:cubicBezTo>
                    <a:pt x="1417" y="2221"/>
                    <a:pt x="1570" y="1953"/>
                    <a:pt x="1685" y="1608"/>
                  </a:cubicBezTo>
                  <a:cubicBezTo>
                    <a:pt x="1800" y="1263"/>
                    <a:pt x="1877" y="881"/>
                    <a:pt x="1877" y="498"/>
                  </a:cubicBezTo>
                  <a:cubicBezTo>
                    <a:pt x="1877" y="345"/>
                    <a:pt x="1838" y="230"/>
                    <a:pt x="1762" y="153"/>
                  </a:cubicBezTo>
                  <a:cubicBezTo>
                    <a:pt x="1685" y="77"/>
                    <a:pt x="1609" y="0"/>
                    <a:pt x="1532" y="0"/>
                  </a:cubicBezTo>
                  <a:cubicBezTo>
                    <a:pt x="1494" y="0"/>
                    <a:pt x="1455" y="38"/>
                    <a:pt x="1455" y="115"/>
                  </a:cubicBezTo>
                  <a:cubicBezTo>
                    <a:pt x="1455" y="115"/>
                    <a:pt x="1494" y="192"/>
                    <a:pt x="1494" y="306"/>
                  </a:cubicBezTo>
                  <a:cubicBezTo>
                    <a:pt x="1494" y="421"/>
                    <a:pt x="1494" y="498"/>
                    <a:pt x="1494" y="613"/>
                  </a:cubicBezTo>
                  <a:cubicBezTo>
                    <a:pt x="1494" y="842"/>
                    <a:pt x="1494" y="1072"/>
                    <a:pt x="1417" y="1302"/>
                  </a:cubicBezTo>
                  <a:cubicBezTo>
                    <a:pt x="1341" y="1531"/>
                    <a:pt x="1302" y="1723"/>
                    <a:pt x="1187" y="1876"/>
                  </a:cubicBezTo>
                  <a:cubicBezTo>
                    <a:pt x="1111" y="2029"/>
                    <a:pt x="996" y="2144"/>
                    <a:pt x="919" y="2259"/>
                  </a:cubicBezTo>
                  <a:cubicBezTo>
                    <a:pt x="805" y="2374"/>
                    <a:pt x="728" y="2412"/>
                    <a:pt x="613" y="2412"/>
                  </a:cubicBezTo>
                  <a:cubicBezTo>
                    <a:pt x="537" y="2412"/>
                    <a:pt x="460" y="2374"/>
                    <a:pt x="422" y="2259"/>
                  </a:cubicBezTo>
                  <a:cubicBezTo>
                    <a:pt x="383" y="2182"/>
                    <a:pt x="345" y="2067"/>
                    <a:pt x="345" y="1914"/>
                  </a:cubicBezTo>
                  <a:cubicBezTo>
                    <a:pt x="345" y="1761"/>
                    <a:pt x="383" y="1493"/>
                    <a:pt x="498" y="1110"/>
                  </a:cubicBezTo>
                  <a:cubicBezTo>
                    <a:pt x="613" y="689"/>
                    <a:pt x="651" y="460"/>
                    <a:pt x="651" y="345"/>
                  </a:cubicBezTo>
                  <a:cubicBezTo>
                    <a:pt x="651" y="268"/>
                    <a:pt x="613" y="192"/>
                    <a:pt x="575" y="115"/>
                  </a:cubicBezTo>
                  <a:cubicBezTo>
                    <a:pt x="498" y="38"/>
                    <a:pt x="460" y="0"/>
                    <a:pt x="4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3"/>
            <p:cNvSpPr/>
            <p:nvPr/>
          </p:nvSpPr>
          <p:spPr>
            <a:xfrm>
              <a:off x="1452675" y="4799900"/>
              <a:ext cx="41175" cy="67975"/>
            </a:xfrm>
            <a:custGeom>
              <a:avLst/>
              <a:gdLst/>
              <a:ahLst/>
              <a:cxnLst/>
              <a:rect l="l" t="t" r="r" b="b"/>
              <a:pathLst>
                <a:path w="1647" h="2719" extrusionOk="0">
                  <a:moveTo>
                    <a:pt x="613" y="0"/>
                  </a:moveTo>
                  <a:cubicBezTo>
                    <a:pt x="574" y="0"/>
                    <a:pt x="536" y="0"/>
                    <a:pt x="536" y="38"/>
                  </a:cubicBezTo>
                  <a:cubicBezTo>
                    <a:pt x="536" y="38"/>
                    <a:pt x="498" y="77"/>
                    <a:pt x="498" y="115"/>
                  </a:cubicBezTo>
                  <a:cubicBezTo>
                    <a:pt x="498" y="268"/>
                    <a:pt x="421" y="689"/>
                    <a:pt x="230" y="1302"/>
                  </a:cubicBezTo>
                  <a:cubicBezTo>
                    <a:pt x="77" y="1876"/>
                    <a:pt x="0" y="2259"/>
                    <a:pt x="0" y="2335"/>
                  </a:cubicBezTo>
                  <a:cubicBezTo>
                    <a:pt x="0" y="2450"/>
                    <a:pt x="38" y="2527"/>
                    <a:pt x="115" y="2603"/>
                  </a:cubicBezTo>
                  <a:cubicBezTo>
                    <a:pt x="230" y="2680"/>
                    <a:pt x="306" y="2718"/>
                    <a:pt x="460" y="2718"/>
                  </a:cubicBezTo>
                  <a:cubicBezTo>
                    <a:pt x="727" y="2718"/>
                    <a:pt x="995" y="2642"/>
                    <a:pt x="1225" y="2565"/>
                  </a:cubicBezTo>
                  <a:cubicBezTo>
                    <a:pt x="1493" y="2489"/>
                    <a:pt x="1646" y="2374"/>
                    <a:pt x="1646" y="2259"/>
                  </a:cubicBezTo>
                  <a:cubicBezTo>
                    <a:pt x="1646" y="2221"/>
                    <a:pt x="1646" y="2221"/>
                    <a:pt x="1608" y="2221"/>
                  </a:cubicBezTo>
                  <a:cubicBezTo>
                    <a:pt x="1608" y="2221"/>
                    <a:pt x="1608" y="2182"/>
                    <a:pt x="1570" y="2182"/>
                  </a:cubicBezTo>
                  <a:cubicBezTo>
                    <a:pt x="1570" y="2182"/>
                    <a:pt x="1493" y="2221"/>
                    <a:pt x="1378" y="2259"/>
                  </a:cubicBezTo>
                  <a:cubicBezTo>
                    <a:pt x="1034" y="2335"/>
                    <a:pt x="727" y="2374"/>
                    <a:pt x="421" y="2374"/>
                  </a:cubicBezTo>
                  <a:cubicBezTo>
                    <a:pt x="383" y="2374"/>
                    <a:pt x="345" y="2335"/>
                    <a:pt x="345" y="2297"/>
                  </a:cubicBezTo>
                  <a:cubicBezTo>
                    <a:pt x="345" y="2221"/>
                    <a:pt x="383" y="1991"/>
                    <a:pt x="498" y="1646"/>
                  </a:cubicBezTo>
                  <a:cubicBezTo>
                    <a:pt x="727" y="919"/>
                    <a:pt x="842" y="460"/>
                    <a:pt x="842" y="306"/>
                  </a:cubicBezTo>
                  <a:cubicBezTo>
                    <a:pt x="842" y="230"/>
                    <a:pt x="804" y="153"/>
                    <a:pt x="727" y="77"/>
                  </a:cubicBezTo>
                  <a:cubicBezTo>
                    <a:pt x="689" y="38"/>
                    <a:pt x="651" y="0"/>
                    <a:pt x="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3"/>
            <p:cNvSpPr/>
            <p:nvPr/>
          </p:nvSpPr>
          <p:spPr>
            <a:xfrm>
              <a:off x="1503400" y="4799900"/>
              <a:ext cx="51700" cy="67975"/>
            </a:xfrm>
            <a:custGeom>
              <a:avLst/>
              <a:gdLst/>
              <a:ahLst/>
              <a:cxnLst/>
              <a:rect l="l" t="t" r="r" b="b"/>
              <a:pathLst>
                <a:path w="2068" h="2719" extrusionOk="0">
                  <a:moveTo>
                    <a:pt x="1340" y="345"/>
                  </a:moveTo>
                  <a:cubicBezTo>
                    <a:pt x="1455" y="345"/>
                    <a:pt x="1531" y="383"/>
                    <a:pt x="1608" y="498"/>
                  </a:cubicBezTo>
                  <a:cubicBezTo>
                    <a:pt x="1685" y="651"/>
                    <a:pt x="1723" y="804"/>
                    <a:pt x="1723" y="995"/>
                  </a:cubicBezTo>
                  <a:cubicBezTo>
                    <a:pt x="1723" y="1187"/>
                    <a:pt x="1685" y="1417"/>
                    <a:pt x="1531" y="1608"/>
                  </a:cubicBezTo>
                  <a:cubicBezTo>
                    <a:pt x="1417" y="1838"/>
                    <a:pt x="1263" y="2029"/>
                    <a:pt x="1110" y="2182"/>
                  </a:cubicBezTo>
                  <a:cubicBezTo>
                    <a:pt x="957" y="2335"/>
                    <a:pt x="804" y="2412"/>
                    <a:pt x="689" y="2412"/>
                  </a:cubicBezTo>
                  <a:cubicBezTo>
                    <a:pt x="574" y="2412"/>
                    <a:pt x="536" y="2374"/>
                    <a:pt x="460" y="2259"/>
                  </a:cubicBezTo>
                  <a:cubicBezTo>
                    <a:pt x="383" y="2182"/>
                    <a:pt x="383" y="2067"/>
                    <a:pt x="383" y="1914"/>
                  </a:cubicBezTo>
                  <a:cubicBezTo>
                    <a:pt x="383" y="1685"/>
                    <a:pt x="421" y="1455"/>
                    <a:pt x="536" y="1187"/>
                  </a:cubicBezTo>
                  <a:cubicBezTo>
                    <a:pt x="689" y="919"/>
                    <a:pt x="804" y="727"/>
                    <a:pt x="957" y="574"/>
                  </a:cubicBezTo>
                  <a:cubicBezTo>
                    <a:pt x="1110" y="421"/>
                    <a:pt x="1263" y="345"/>
                    <a:pt x="1340" y="345"/>
                  </a:cubicBezTo>
                  <a:close/>
                  <a:moveTo>
                    <a:pt x="1340" y="0"/>
                  </a:moveTo>
                  <a:cubicBezTo>
                    <a:pt x="1187" y="0"/>
                    <a:pt x="1034" y="77"/>
                    <a:pt x="881" y="192"/>
                  </a:cubicBezTo>
                  <a:cubicBezTo>
                    <a:pt x="728" y="306"/>
                    <a:pt x="613" y="421"/>
                    <a:pt x="460" y="613"/>
                  </a:cubicBezTo>
                  <a:cubicBezTo>
                    <a:pt x="345" y="804"/>
                    <a:pt x="230" y="995"/>
                    <a:pt x="153" y="1225"/>
                  </a:cubicBezTo>
                  <a:cubicBezTo>
                    <a:pt x="77" y="1493"/>
                    <a:pt x="0" y="1723"/>
                    <a:pt x="0" y="1953"/>
                  </a:cubicBezTo>
                  <a:cubicBezTo>
                    <a:pt x="0" y="2106"/>
                    <a:pt x="77" y="2297"/>
                    <a:pt x="192" y="2450"/>
                  </a:cubicBezTo>
                  <a:cubicBezTo>
                    <a:pt x="345" y="2642"/>
                    <a:pt x="498" y="2718"/>
                    <a:pt x="651" y="2718"/>
                  </a:cubicBezTo>
                  <a:cubicBezTo>
                    <a:pt x="881" y="2718"/>
                    <a:pt x="1110" y="2603"/>
                    <a:pt x="1340" y="2412"/>
                  </a:cubicBezTo>
                  <a:cubicBezTo>
                    <a:pt x="1570" y="2221"/>
                    <a:pt x="1723" y="1991"/>
                    <a:pt x="1876" y="1723"/>
                  </a:cubicBezTo>
                  <a:cubicBezTo>
                    <a:pt x="2029" y="1455"/>
                    <a:pt x="2067" y="1187"/>
                    <a:pt x="2067" y="957"/>
                  </a:cubicBezTo>
                  <a:cubicBezTo>
                    <a:pt x="2067" y="727"/>
                    <a:pt x="1991" y="498"/>
                    <a:pt x="1876" y="306"/>
                  </a:cubicBezTo>
                  <a:cubicBezTo>
                    <a:pt x="1723" y="115"/>
                    <a:pt x="1531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3"/>
            <p:cNvSpPr/>
            <p:nvPr/>
          </p:nvSpPr>
          <p:spPr>
            <a:xfrm>
              <a:off x="1557950" y="4799900"/>
              <a:ext cx="47875" cy="67000"/>
            </a:xfrm>
            <a:custGeom>
              <a:avLst/>
              <a:gdLst/>
              <a:ahLst/>
              <a:cxnLst/>
              <a:rect l="l" t="t" r="r" b="b"/>
              <a:pathLst>
                <a:path w="1915" h="2680" extrusionOk="0">
                  <a:moveTo>
                    <a:pt x="1647" y="0"/>
                  </a:moveTo>
                  <a:cubicBezTo>
                    <a:pt x="1532" y="0"/>
                    <a:pt x="1340" y="77"/>
                    <a:pt x="1111" y="153"/>
                  </a:cubicBezTo>
                  <a:cubicBezTo>
                    <a:pt x="919" y="230"/>
                    <a:pt x="766" y="345"/>
                    <a:pt x="651" y="460"/>
                  </a:cubicBezTo>
                  <a:cubicBezTo>
                    <a:pt x="613" y="498"/>
                    <a:pt x="613" y="536"/>
                    <a:pt x="575" y="613"/>
                  </a:cubicBezTo>
                  <a:cubicBezTo>
                    <a:pt x="536" y="689"/>
                    <a:pt x="536" y="766"/>
                    <a:pt x="536" y="804"/>
                  </a:cubicBezTo>
                  <a:cubicBezTo>
                    <a:pt x="536" y="881"/>
                    <a:pt x="575" y="957"/>
                    <a:pt x="689" y="1072"/>
                  </a:cubicBezTo>
                  <a:cubicBezTo>
                    <a:pt x="766" y="1187"/>
                    <a:pt x="881" y="1302"/>
                    <a:pt x="996" y="1378"/>
                  </a:cubicBezTo>
                  <a:cubicBezTo>
                    <a:pt x="1111" y="1493"/>
                    <a:pt x="1187" y="1570"/>
                    <a:pt x="1302" y="1685"/>
                  </a:cubicBezTo>
                  <a:cubicBezTo>
                    <a:pt x="1379" y="1799"/>
                    <a:pt x="1417" y="1876"/>
                    <a:pt x="1417" y="1953"/>
                  </a:cubicBezTo>
                  <a:cubicBezTo>
                    <a:pt x="1417" y="2067"/>
                    <a:pt x="1340" y="2144"/>
                    <a:pt x="1225" y="2259"/>
                  </a:cubicBezTo>
                  <a:cubicBezTo>
                    <a:pt x="1072" y="2335"/>
                    <a:pt x="919" y="2374"/>
                    <a:pt x="728" y="2374"/>
                  </a:cubicBezTo>
                  <a:cubicBezTo>
                    <a:pt x="651" y="2374"/>
                    <a:pt x="575" y="2374"/>
                    <a:pt x="498" y="2335"/>
                  </a:cubicBezTo>
                  <a:cubicBezTo>
                    <a:pt x="421" y="2297"/>
                    <a:pt x="345" y="2259"/>
                    <a:pt x="307" y="2221"/>
                  </a:cubicBezTo>
                  <a:cubicBezTo>
                    <a:pt x="192" y="2106"/>
                    <a:pt x="115" y="2029"/>
                    <a:pt x="77" y="2029"/>
                  </a:cubicBezTo>
                  <a:cubicBezTo>
                    <a:pt x="0" y="2029"/>
                    <a:pt x="0" y="2067"/>
                    <a:pt x="0" y="2144"/>
                  </a:cubicBezTo>
                  <a:cubicBezTo>
                    <a:pt x="0" y="2259"/>
                    <a:pt x="77" y="2374"/>
                    <a:pt x="230" y="2489"/>
                  </a:cubicBezTo>
                  <a:cubicBezTo>
                    <a:pt x="383" y="2642"/>
                    <a:pt x="575" y="2680"/>
                    <a:pt x="843" y="2680"/>
                  </a:cubicBezTo>
                  <a:cubicBezTo>
                    <a:pt x="1072" y="2680"/>
                    <a:pt x="1302" y="2603"/>
                    <a:pt x="1493" y="2489"/>
                  </a:cubicBezTo>
                  <a:cubicBezTo>
                    <a:pt x="1685" y="2335"/>
                    <a:pt x="1761" y="2144"/>
                    <a:pt x="1761" y="1953"/>
                  </a:cubicBezTo>
                  <a:cubicBezTo>
                    <a:pt x="1761" y="1838"/>
                    <a:pt x="1723" y="1723"/>
                    <a:pt x="1608" y="1608"/>
                  </a:cubicBezTo>
                  <a:cubicBezTo>
                    <a:pt x="1532" y="1455"/>
                    <a:pt x="1417" y="1340"/>
                    <a:pt x="1302" y="1263"/>
                  </a:cubicBezTo>
                  <a:cubicBezTo>
                    <a:pt x="1034" y="995"/>
                    <a:pt x="881" y="842"/>
                    <a:pt x="881" y="766"/>
                  </a:cubicBezTo>
                  <a:cubicBezTo>
                    <a:pt x="881" y="689"/>
                    <a:pt x="1034" y="574"/>
                    <a:pt x="1302" y="460"/>
                  </a:cubicBezTo>
                  <a:cubicBezTo>
                    <a:pt x="1379" y="421"/>
                    <a:pt x="1493" y="383"/>
                    <a:pt x="1608" y="383"/>
                  </a:cubicBezTo>
                  <a:cubicBezTo>
                    <a:pt x="1723" y="345"/>
                    <a:pt x="1800" y="306"/>
                    <a:pt x="1838" y="306"/>
                  </a:cubicBezTo>
                  <a:cubicBezTo>
                    <a:pt x="1876" y="306"/>
                    <a:pt x="1914" y="268"/>
                    <a:pt x="1914" y="230"/>
                  </a:cubicBezTo>
                  <a:cubicBezTo>
                    <a:pt x="1914" y="192"/>
                    <a:pt x="1914" y="153"/>
                    <a:pt x="1838" y="77"/>
                  </a:cubicBezTo>
                  <a:cubicBezTo>
                    <a:pt x="1800" y="38"/>
                    <a:pt x="1723" y="0"/>
                    <a:pt x="16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3"/>
            <p:cNvSpPr/>
            <p:nvPr/>
          </p:nvSpPr>
          <p:spPr>
            <a:xfrm>
              <a:off x="1614425" y="4800850"/>
              <a:ext cx="51700" cy="67025"/>
            </a:xfrm>
            <a:custGeom>
              <a:avLst/>
              <a:gdLst/>
              <a:ahLst/>
              <a:cxnLst/>
              <a:rect l="l" t="t" r="r" b="b"/>
              <a:pathLst>
                <a:path w="2068" h="2681" extrusionOk="0">
                  <a:moveTo>
                    <a:pt x="1302" y="0"/>
                  </a:moveTo>
                  <a:cubicBezTo>
                    <a:pt x="766" y="0"/>
                    <a:pt x="498" y="77"/>
                    <a:pt x="459" y="154"/>
                  </a:cubicBezTo>
                  <a:cubicBezTo>
                    <a:pt x="459" y="192"/>
                    <a:pt x="459" y="230"/>
                    <a:pt x="459" y="230"/>
                  </a:cubicBezTo>
                  <a:cubicBezTo>
                    <a:pt x="459" y="460"/>
                    <a:pt x="421" y="689"/>
                    <a:pt x="345" y="957"/>
                  </a:cubicBezTo>
                  <a:cubicBezTo>
                    <a:pt x="268" y="1264"/>
                    <a:pt x="191" y="1532"/>
                    <a:pt x="115" y="1761"/>
                  </a:cubicBezTo>
                  <a:cubicBezTo>
                    <a:pt x="38" y="2029"/>
                    <a:pt x="0" y="2221"/>
                    <a:pt x="0" y="2297"/>
                  </a:cubicBezTo>
                  <a:cubicBezTo>
                    <a:pt x="0" y="2412"/>
                    <a:pt x="38" y="2489"/>
                    <a:pt x="115" y="2565"/>
                  </a:cubicBezTo>
                  <a:cubicBezTo>
                    <a:pt x="230" y="2642"/>
                    <a:pt x="306" y="2680"/>
                    <a:pt x="421" y="2680"/>
                  </a:cubicBezTo>
                  <a:cubicBezTo>
                    <a:pt x="689" y="2680"/>
                    <a:pt x="957" y="2642"/>
                    <a:pt x="1263" y="2527"/>
                  </a:cubicBezTo>
                  <a:cubicBezTo>
                    <a:pt x="1531" y="2451"/>
                    <a:pt x="1685" y="2336"/>
                    <a:pt x="1685" y="2259"/>
                  </a:cubicBezTo>
                  <a:cubicBezTo>
                    <a:pt x="1685" y="2183"/>
                    <a:pt x="1646" y="2183"/>
                    <a:pt x="1608" y="2183"/>
                  </a:cubicBezTo>
                  <a:cubicBezTo>
                    <a:pt x="1608" y="2183"/>
                    <a:pt x="1531" y="2183"/>
                    <a:pt x="1417" y="2221"/>
                  </a:cubicBezTo>
                  <a:cubicBezTo>
                    <a:pt x="1072" y="2297"/>
                    <a:pt x="727" y="2336"/>
                    <a:pt x="459" y="2336"/>
                  </a:cubicBezTo>
                  <a:lnTo>
                    <a:pt x="383" y="2336"/>
                  </a:lnTo>
                  <a:cubicBezTo>
                    <a:pt x="345" y="2297"/>
                    <a:pt x="345" y="2297"/>
                    <a:pt x="345" y="2259"/>
                  </a:cubicBezTo>
                  <a:cubicBezTo>
                    <a:pt x="345" y="2144"/>
                    <a:pt x="421" y="1876"/>
                    <a:pt x="536" y="1455"/>
                  </a:cubicBezTo>
                  <a:cubicBezTo>
                    <a:pt x="804" y="1455"/>
                    <a:pt x="1072" y="1455"/>
                    <a:pt x="1263" y="1379"/>
                  </a:cubicBezTo>
                  <a:cubicBezTo>
                    <a:pt x="1493" y="1340"/>
                    <a:pt x="1570" y="1302"/>
                    <a:pt x="1570" y="1187"/>
                  </a:cubicBezTo>
                  <a:cubicBezTo>
                    <a:pt x="1570" y="1149"/>
                    <a:pt x="1531" y="1149"/>
                    <a:pt x="1455" y="1149"/>
                  </a:cubicBezTo>
                  <a:lnTo>
                    <a:pt x="1149" y="1149"/>
                  </a:lnTo>
                  <a:cubicBezTo>
                    <a:pt x="995" y="1187"/>
                    <a:pt x="881" y="1187"/>
                    <a:pt x="766" y="1187"/>
                  </a:cubicBezTo>
                  <a:lnTo>
                    <a:pt x="613" y="1187"/>
                  </a:lnTo>
                  <a:cubicBezTo>
                    <a:pt x="727" y="843"/>
                    <a:pt x="766" y="575"/>
                    <a:pt x="766" y="383"/>
                  </a:cubicBezTo>
                  <a:cubicBezTo>
                    <a:pt x="995" y="345"/>
                    <a:pt x="1149" y="307"/>
                    <a:pt x="1225" y="307"/>
                  </a:cubicBezTo>
                  <a:cubicBezTo>
                    <a:pt x="1263" y="307"/>
                    <a:pt x="1378" y="307"/>
                    <a:pt x="1531" y="268"/>
                  </a:cubicBezTo>
                  <a:cubicBezTo>
                    <a:pt x="1685" y="268"/>
                    <a:pt x="1799" y="230"/>
                    <a:pt x="1914" y="230"/>
                  </a:cubicBezTo>
                  <a:cubicBezTo>
                    <a:pt x="2029" y="230"/>
                    <a:pt x="2067" y="192"/>
                    <a:pt x="2067" y="115"/>
                  </a:cubicBezTo>
                  <a:cubicBezTo>
                    <a:pt x="2067" y="39"/>
                    <a:pt x="1799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3"/>
            <p:cNvSpPr/>
            <p:nvPr/>
          </p:nvSpPr>
          <p:spPr>
            <a:xfrm>
              <a:off x="1705350" y="4800850"/>
              <a:ext cx="53600" cy="66050"/>
            </a:xfrm>
            <a:custGeom>
              <a:avLst/>
              <a:gdLst/>
              <a:ahLst/>
              <a:cxnLst/>
              <a:rect l="l" t="t" r="r" b="b"/>
              <a:pathLst>
                <a:path w="2144" h="2642" extrusionOk="0">
                  <a:moveTo>
                    <a:pt x="1570" y="0"/>
                  </a:moveTo>
                  <a:cubicBezTo>
                    <a:pt x="1302" y="0"/>
                    <a:pt x="1110" y="0"/>
                    <a:pt x="957" y="77"/>
                  </a:cubicBezTo>
                  <a:cubicBezTo>
                    <a:pt x="881" y="77"/>
                    <a:pt x="766" y="192"/>
                    <a:pt x="651" y="383"/>
                  </a:cubicBezTo>
                  <a:cubicBezTo>
                    <a:pt x="536" y="575"/>
                    <a:pt x="459" y="728"/>
                    <a:pt x="459" y="804"/>
                  </a:cubicBezTo>
                  <a:cubicBezTo>
                    <a:pt x="459" y="919"/>
                    <a:pt x="498" y="996"/>
                    <a:pt x="574" y="1072"/>
                  </a:cubicBezTo>
                  <a:cubicBezTo>
                    <a:pt x="613" y="1149"/>
                    <a:pt x="689" y="1225"/>
                    <a:pt x="766" y="1302"/>
                  </a:cubicBezTo>
                  <a:cubicBezTo>
                    <a:pt x="842" y="1340"/>
                    <a:pt x="919" y="1417"/>
                    <a:pt x="995" y="1455"/>
                  </a:cubicBezTo>
                  <a:cubicBezTo>
                    <a:pt x="1187" y="1570"/>
                    <a:pt x="1263" y="1723"/>
                    <a:pt x="1263" y="1800"/>
                  </a:cubicBezTo>
                  <a:cubicBezTo>
                    <a:pt x="1263" y="1953"/>
                    <a:pt x="1187" y="2068"/>
                    <a:pt x="1034" y="2183"/>
                  </a:cubicBezTo>
                  <a:cubicBezTo>
                    <a:pt x="881" y="2297"/>
                    <a:pt x="766" y="2374"/>
                    <a:pt x="613" y="2374"/>
                  </a:cubicBezTo>
                  <a:cubicBezTo>
                    <a:pt x="498" y="2374"/>
                    <a:pt x="345" y="2259"/>
                    <a:pt x="153" y="2106"/>
                  </a:cubicBezTo>
                  <a:cubicBezTo>
                    <a:pt x="115" y="2029"/>
                    <a:pt x="77" y="1991"/>
                    <a:pt x="77" y="1991"/>
                  </a:cubicBezTo>
                  <a:cubicBezTo>
                    <a:pt x="38" y="1991"/>
                    <a:pt x="0" y="2029"/>
                    <a:pt x="0" y="2106"/>
                  </a:cubicBezTo>
                  <a:cubicBezTo>
                    <a:pt x="0" y="2221"/>
                    <a:pt x="77" y="2374"/>
                    <a:pt x="191" y="2489"/>
                  </a:cubicBezTo>
                  <a:cubicBezTo>
                    <a:pt x="345" y="2604"/>
                    <a:pt x="498" y="2642"/>
                    <a:pt x="689" y="2642"/>
                  </a:cubicBezTo>
                  <a:cubicBezTo>
                    <a:pt x="919" y="2642"/>
                    <a:pt x="1110" y="2565"/>
                    <a:pt x="1340" y="2374"/>
                  </a:cubicBezTo>
                  <a:cubicBezTo>
                    <a:pt x="1531" y="2183"/>
                    <a:pt x="1646" y="1991"/>
                    <a:pt x="1646" y="1800"/>
                  </a:cubicBezTo>
                  <a:cubicBezTo>
                    <a:pt x="1646" y="1647"/>
                    <a:pt x="1531" y="1493"/>
                    <a:pt x="1340" y="1340"/>
                  </a:cubicBezTo>
                  <a:cubicBezTo>
                    <a:pt x="1263" y="1302"/>
                    <a:pt x="1187" y="1225"/>
                    <a:pt x="1110" y="1187"/>
                  </a:cubicBezTo>
                  <a:cubicBezTo>
                    <a:pt x="1034" y="1111"/>
                    <a:pt x="995" y="1072"/>
                    <a:pt x="919" y="996"/>
                  </a:cubicBezTo>
                  <a:cubicBezTo>
                    <a:pt x="881" y="957"/>
                    <a:pt x="842" y="881"/>
                    <a:pt x="842" y="843"/>
                  </a:cubicBezTo>
                  <a:cubicBezTo>
                    <a:pt x="842" y="766"/>
                    <a:pt x="881" y="689"/>
                    <a:pt x="957" y="575"/>
                  </a:cubicBezTo>
                  <a:cubicBezTo>
                    <a:pt x="995" y="460"/>
                    <a:pt x="1072" y="383"/>
                    <a:pt x="1110" y="345"/>
                  </a:cubicBezTo>
                  <a:cubicBezTo>
                    <a:pt x="1187" y="345"/>
                    <a:pt x="1302" y="345"/>
                    <a:pt x="1493" y="307"/>
                  </a:cubicBezTo>
                  <a:cubicBezTo>
                    <a:pt x="1914" y="230"/>
                    <a:pt x="2144" y="154"/>
                    <a:pt x="2144" y="115"/>
                  </a:cubicBezTo>
                  <a:cubicBezTo>
                    <a:pt x="2144" y="39"/>
                    <a:pt x="1952" y="0"/>
                    <a:pt x="1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3"/>
            <p:cNvSpPr/>
            <p:nvPr/>
          </p:nvSpPr>
          <p:spPr>
            <a:xfrm>
              <a:off x="1758925" y="4835300"/>
              <a:ext cx="35450" cy="10550"/>
            </a:xfrm>
            <a:custGeom>
              <a:avLst/>
              <a:gdLst/>
              <a:ahLst/>
              <a:cxnLst/>
              <a:rect l="l" t="t" r="r" b="b"/>
              <a:pathLst>
                <a:path w="1418" h="422" extrusionOk="0">
                  <a:moveTo>
                    <a:pt x="1188" y="1"/>
                  </a:moveTo>
                  <a:cubicBezTo>
                    <a:pt x="958" y="1"/>
                    <a:pt x="728" y="39"/>
                    <a:pt x="422" y="77"/>
                  </a:cubicBezTo>
                  <a:cubicBezTo>
                    <a:pt x="154" y="154"/>
                    <a:pt x="1" y="192"/>
                    <a:pt x="1" y="230"/>
                  </a:cubicBezTo>
                  <a:cubicBezTo>
                    <a:pt x="1" y="269"/>
                    <a:pt x="39" y="307"/>
                    <a:pt x="77" y="345"/>
                  </a:cubicBezTo>
                  <a:cubicBezTo>
                    <a:pt x="116" y="422"/>
                    <a:pt x="154" y="422"/>
                    <a:pt x="154" y="422"/>
                  </a:cubicBezTo>
                  <a:cubicBezTo>
                    <a:pt x="192" y="422"/>
                    <a:pt x="384" y="383"/>
                    <a:pt x="690" y="345"/>
                  </a:cubicBezTo>
                  <a:cubicBezTo>
                    <a:pt x="996" y="269"/>
                    <a:pt x="1226" y="230"/>
                    <a:pt x="1303" y="192"/>
                  </a:cubicBezTo>
                  <a:cubicBezTo>
                    <a:pt x="1379" y="192"/>
                    <a:pt x="1417" y="154"/>
                    <a:pt x="1417" y="115"/>
                  </a:cubicBezTo>
                  <a:cubicBezTo>
                    <a:pt x="1417" y="39"/>
                    <a:pt x="1341" y="1"/>
                    <a:pt x="1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3"/>
            <p:cNvSpPr/>
            <p:nvPr/>
          </p:nvSpPr>
          <p:spPr>
            <a:xfrm>
              <a:off x="1802000" y="4798925"/>
              <a:ext cx="49800" cy="68950"/>
            </a:xfrm>
            <a:custGeom>
              <a:avLst/>
              <a:gdLst/>
              <a:ahLst/>
              <a:cxnLst/>
              <a:rect l="l" t="t" r="r" b="b"/>
              <a:pathLst>
                <a:path w="1992" h="2758" extrusionOk="0">
                  <a:moveTo>
                    <a:pt x="1187" y="345"/>
                  </a:moveTo>
                  <a:cubicBezTo>
                    <a:pt x="1341" y="345"/>
                    <a:pt x="1417" y="384"/>
                    <a:pt x="1494" y="422"/>
                  </a:cubicBezTo>
                  <a:cubicBezTo>
                    <a:pt x="1609" y="499"/>
                    <a:pt x="1647" y="613"/>
                    <a:pt x="1647" y="728"/>
                  </a:cubicBezTo>
                  <a:cubicBezTo>
                    <a:pt x="1647" y="881"/>
                    <a:pt x="1532" y="1034"/>
                    <a:pt x="1341" y="1188"/>
                  </a:cubicBezTo>
                  <a:cubicBezTo>
                    <a:pt x="1187" y="1302"/>
                    <a:pt x="919" y="1417"/>
                    <a:pt x="613" y="1494"/>
                  </a:cubicBezTo>
                  <a:cubicBezTo>
                    <a:pt x="728" y="1034"/>
                    <a:pt x="805" y="728"/>
                    <a:pt x="805" y="613"/>
                  </a:cubicBezTo>
                  <a:cubicBezTo>
                    <a:pt x="805" y="537"/>
                    <a:pt x="805" y="499"/>
                    <a:pt x="766" y="460"/>
                  </a:cubicBezTo>
                  <a:cubicBezTo>
                    <a:pt x="919" y="384"/>
                    <a:pt x="1073" y="345"/>
                    <a:pt x="1187" y="345"/>
                  </a:cubicBezTo>
                  <a:close/>
                  <a:moveTo>
                    <a:pt x="1149" y="1"/>
                  </a:moveTo>
                  <a:cubicBezTo>
                    <a:pt x="996" y="1"/>
                    <a:pt x="805" y="39"/>
                    <a:pt x="651" y="116"/>
                  </a:cubicBezTo>
                  <a:cubicBezTo>
                    <a:pt x="460" y="154"/>
                    <a:pt x="384" y="231"/>
                    <a:pt x="384" y="269"/>
                  </a:cubicBezTo>
                  <a:cubicBezTo>
                    <a:pt x="384" y="345"/>
                    <a:pt x="422" y="384"/>
                    <a:pt x="460" y="422"/>
                  </a:cubicBezTo>
                  <a:cubicBezTo>
                    <a:pt x="460" y="728"/>
                    <a:pt x="345" y="1264"/>
                    <a:pt x="116" y="2030"/>
                  </a:cubicBezTo>
                  <a:cubicBezTo>
                    <a:pt x="39" y="2298"/>
                    <a:pt x="1" y="2451"/>
                    <a:pt x="1" y="2489"/>
                  </a:cubicBezTo>
                  <a:cubicBezTo>
                    <a:pt x="1" y="2566"/>
                    <a:pt x="39" y="2604"/>
                    <a:pt x="77" y="2681"/>
                  </a:cubicBezTo>
                  <a:cubicBezTo>
                    <a:pt x="116" y="2719"/>
                    <a:pt x="154" y="2757"/>
                    <a:pt x="192" y="2757"/>
                  </a:cubicBezTo>
                  <a:cubicBezTo>
                    <a:pt x="230" y="2757"/>
                    <a:pt x="345" y="2451"/>
                    <a:pt x="537" y="1800"/>
                  </a:cubicBezTo>
                  <a:cubicBezTo>
                    <a:pt x="958" y="1724"/>
                    <a:pt x="1302" y="1570"/>
                    <a:pt x="1570" y="1379"/>
                  </a:cubicBezTo>
                  <a:cubicBezTo>
                    <a:pt x="1838" y="1188"/>
                    <a:pt x="1991" y="958"/>
                    <a:pt x="1991" y="690"/>
                  </a:cubicBezTo>
                  <a:cubicBezTo>
                    <a:pt x="1991" y="499"/>
                    <a:pt x="1915" y="345"/>
                    <a:pt x="1723" y="192"/>
                  </a:cubicBezTo>
                  <a:cubicBezTo>
                    <a:pt x="1570" y="77"/>
                    <a:pt x="1379" y="1"/>
                    <a:pt x="1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3"/>
            <p:cNvSpPr/>
            <p:nvPr/>
          </p:nvSpPr>
          <p:spPr>
            <a:xfrm>
              <a:off x="1856550" y="4799900"/>
              <a:ext cx="52675" cy="67975"/>
            </a:xfrm>
            <a:custGeom>
              <a:avLst/>
              <a:gdLst/>
              <a:ahLst/>
              <a:cxnLst/>
              <a:rect l="l" t="t" r="r" b="b"/>
              <a:pathLst>
                <a:path w="2107" h="2719" extrusionOk="0">
                  <a:moveTo>
                    <a:pt x="575" y="0"/>
                  </a:moveTo>
                  <a:cubicBezTo>
                    <a:pt x="537" y="0"/>
                    <a:pt x="499" y="38"/>
                    <a:pt x="499" y="38"/>
                  </a:cubicBezTo>
                  <a:cubicBezTo>
                    <a:pt x="499" y="38"/>
                    <a:pt x="499" y="77"/>
                    <a:pt x="499" y="115"/>
                  </a:cubicBezTo>
                  <a:cubicBezTo>
                    <a:pt x="499" y="306"/>
                    <a:pt x="384" y="689"/>
                    <a:pt x="231" y="1378"/>
                  </a:cubicBezTo>
                  <a:cubicBezTo>
                    <a:pt x="116" y="1417"/>
                    <a:pt x="39" y="1455"/>
                    <a:pt x="39" y="1493"/>
                  </a:cubicBezTo>
                  <a:cubicBezTo>
                    <a:pt x="39" y="1531"/>
                    <a:pt x="39" y="1570"/>
                    <a:pt x="77" y="1608"/>
                  </a:cubicBezTo>
                  <a:cubicBezTo>
                    <a:pt x="77" y="1608"/>
                    <a:pt x="116" y="1646"/>
                    <a:pt x="154" y="1646"/>
                  </a:cubicBezTo>
                  <a:cubicBezTo>
                    <a:pt x="39" y="2106"/>
                    <a:pt x="1" y="2335"/>
                    <a:pt x="1" y="2412"/>
                  </a:cubicBezTo>
                  <a:cubicBezTo>
                    <a:pt x="1" y="2489"/>
                    <a:pt x="1" y="2527"/>
                    <a:pt x="77" y="2603"/>
                  </a:cubicBezTo>
                  <a:cubicBezTo>
                    <a:pt x="116" y="2680"/>
                    <a:pt x="154" y="2718"/>
                    <a:pt x="192" y="2718"/>
                  </a:cubicBezTo>
                  <a:cubicBezTo>
                    <a:pt x="231" y="2718"/>
                    <a:pt x="231" y="2642"/>
                    <a:pt x="269" y="2489"/>
                  </a:cubicBezTo>
                  <a:cubicBezTo>
                    <a:pt x="307" y="2450"/>
                    <a:pt x="307" y="2374"/>
                    <a:pt x="345" y="2297"/>
                  </a:cubicBezTo>
                  <a:cubicBezTo>
                    <a:pt x="345" y="2221"/>
                    <a:pt x="384" y="2144"/>
                    <a:pt x="422" y="1991"/>
                  </a:cubicBezTo>
                  <a:cubicBezTo>
                    <a:pt x="460" y="1876"/>
                    <a:pt x="499" y="1761"/>
                    <a:pt x="499" y="1608"/>
                  </a:cubicBezTo>
                  <a:cubicBezTo>
                    <a:pt x="805" y="1570"/>
                    <a:pt x="1149" y="1493"/>
                    <a:pt x="1532" y="1455"/>
                  </a:cubicBezTo>
                  <a:lnTo>
                    <a:pt x="1532" y="1455"/>
                  </a:lnTo>
                  <a:cubicBezTo>
                    <a:pt x="1379" y="2029"/>
                    <a:pt x="1302" y="2374"/>
                    <a:pt x="1302" y="2412"/>
                  </a:cubicBezTo>
                  <a:cubicBezTo>
                    <a:pt x="1302" y="2489"/>
                    <a:pt x="1302" y="2565"/>
                    <a:pt x="1379" y="2603"/>
                  </a:cubicBezTo>
                  <a:cubicBezTo>
                    <a:pt x="1417" y="2680"/>
                    <a:pt x="1456" y="2718"/>
                    <a:pt x="1494" y="2718"/>
                  </a:cubicBezTo>
                  <a:cubicBezTo>
                    <a:pt x="1532" y="2718"/>
                    <a:pt x="1532" y="2642"/>
                    <a:pt x="1570" y="2489"/>
                  </a:cubicBezTo>
                  <a:cubicBezTo>
                    <a:pt x="1609" y="2450"/>
                    <a:pt x="1609" y="2374"/>
                    <a:pt x="1647" y="2297"/>
                  </a:cubicBezTo>
                  <a:cubicBezTo>
                    <a:pt x="1647" y="2221"/>
                    <a:pt x="1685" y="2144"/>
                    <a:pt x="1724" y="2029"/>
                  </a:cubicBezTo>
                  <a:cubicBezTo>
                    <a:pt x="1724" y="1914"/>
                    <a:pt x="1800" y="1685"/>
                    <a:pt x="1877" y="1378"/>
                  </a:cubicBezTo>
                  <a:cubicBezTo>
                    <a:pt x="2030" y="1378"/>
                    <a:pt x="2106" y="1302"/>
                    <a:pt x="2106" y="1263"/>
                  </a:cubicBezTo>
                  <a:cubicBezTo>
                    <a:pt x="2106" y="1225"/>
                    <a:pt x="2068" y="1187"/>
                    <a:pt x="1953" y="1149"/>
                  </a:cubicBezTo>
                  <a:cubicBezTo>
                    <a:pt x="2068" y="727"/>
                    <a:pt x="2106" y="460"/>
                    <a:pt x="2106" y="383"/>
                  </a:cubicBezTo>
                  <a:cubicBezTo>
                    <a:pt x="2106" y="306"/>
                    <a:pt x="2068" y="230"/>
                    <a:pt x="2030" y="115"/>
                  </a:cubicBezTo>
                  <a:cubicBezTo>
                    <a:pt x="1953" y="38"/>
                    <a:pt x="1915" y="0"/>
                    <a:pt x="1877" y="0"/>
                  </a:cubicBezTo>
                  <a:cubicBezTo>
                    <a:pt x="1838" y="0"/>
                    <a:pt x="1800" y="38"/>
                    <a:pt x="1800" y="115"/>
                  </a:cubicBezTo>
                  <a:cubicBezTo>
                    <a:pt x="1800" y="268"/>
                    <a:pt x="1724" y="613"/>
                    <a:pt x="1609" y="1149"/>
                  </a:cubicBezTo>
                  <a:cubicBezTo>
                    <a:pt x="1264" y="1187"/>
                    <a:pt x="958" y="1225"/>
                    <a:pt x="613" y="1302"/>
                  </a:cubicBezTo>
                  <a:cubicBezTo>
                    <a:pt x="728" y="804"/>
                    <a:pt x="805" y="498"/>
                    <a:pt x="805" y="383"/>
                  </a:cubicBezTo>
                  <a:cubicBezTo>
                    <a:pt x="805" y="306"/>
                    <a:pt x="767" y="230"/>
                    <a:pt x="690" y="115"/>
                  </a:cubicBezTo>
                  <a:cubicBezTo>
                    <a:pt x="652" y="38"/>
                    <a:pt x="613" y="0"/>
                    <a:pt x="5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3"/>
            <p:cNvSpPr/>
            <p:nvPr/>
          </p:nvSpPr>
          <p:spPr>
            <a:xfrm>
              <a:off x="1918775" y="4799900"/>
              <a:ext cx="51700" cy="67975"/>
            </a:xfrm>
            <a:custGeom>
              <a:avLst/>
              <a:gdLst/>
              <a:ahLst/>
              <a:cxnLst/>
              <a:rect l="l" t="t" r="r" b="b"/>
              <a:pathLst>
                <a:path w="2068" h="2719" extrusionOk="0">
                  <a:moveTo>
                    <a:pt x="1340" y="345"/>
                  </a:moveTo>
                  <a:cubicBezTo>
                    <a:pt x="1455" y="345"/>
                    <a:pt x="1532" y="383"/>
                    <a:pt x="1608" y="498"/>
                  </a:cubicBezTo>
                  <a:cubicBezTo>
                    <a:pt x="1685" y="651"/>
                    <a:pt x="1723" y="804"/>
                    <a:pt x="1723" y="995"/>
                  </a:cubicBezTo>
                  <a:cubicBezTo>
                    <a:pt x="1723" y="1187"/>
                    <a:pt x="1646" y="1417"/>
                    <a:pt x="1532" y="1608"/>
                  </a:cubicBezTo>
                  <a:cubicBezTo>
                    <a:pt x="1417" y="1838"/>
                    <a:pt x="1264" y="2029"/>
                    <a:pt x="1111" y="2182"/>
                  </a:cubicBezTo>
                  <a:cubicBezTo>
                    <a:pt x="957" y="2335"/>
                    <a:pt x="804" y="2412"/>
                    <a:pt x="651" y="2412"/>
                  </a:cubicBezTo>
                  <a:cubicBezTo>
                    <a:pt x="575" y="2412"/>
                    <a:pt x="498" y="2374"/>
                    <a:pt x="460" y="2259"/>
                  </a:cubicBezTo>
                  <a:cubicBezTo>
                    <a:pt x="383" y="2182"/>
                    <a:pt x="345" y="2067"/>
                    <a:pt x="345" y="1914"/>
                  </a:cubicBezTo>
                  <a:cubicBezTo>
                    <a:pt x="345" y="1685"/>
                    <a:pt x="421" y="1455"/>
                    <a:pt x="536" y="1187"/>
                  </a:cubicBezTo>
                  <a:cubicBezTo>
                    <a:pt x="651" y="919"/>
                    <a:pt x="804" y="727"/>
                    <a:pt x="957" y="574"/>
                  </a:cubicBezTo>
                  <a:cubicBezTo>
                    <a:pt x="1111" y="421"/>
                    <a:pt x="1225" y="345"/>
                    <a:pt x="1340" y="345"/>
                  </a:cubicBezTo>
                  <a:close/>
                  <a:moveTo>
                    <a:pt x="1340" y="0"/>
                  </a:moveTo>
                  <a:cubicBezTo>
                    <a:pt x="1187" y="0"/>
                    <a:pt x="1034" y="77"/>
                    <a:pt x="881" y="192"/>
                  </a:cubicBezTo>
                  <a:cubicBezTo>
                    <a:pt x="728" y="306"/>
                    <a:pt x="575" y="421"/>
                    <a:pt x="460" y="613"/>
                  </a:cubicBezTo>
                  <a:cubicBezTo>
                    <a:pt x="345" y="804"/>
                    <a:pt x="230" y="995"/>
                    <a:pt x="153" y="1225"/>
                  </a:cubicBezTo>
                  <a:cubicBezTo>
                    <a:pt x="39" y="1493"/>
                    <a:pt x="0" y="1723"/>
                    <a:pt x="0" y="1953"/>
                  </a:cubicBezTo>
                  <a:cubicBezTo>
                    <a:pt x="0" y="2106"/>
                    <a:pt x="77" y="2297"/>
                    <a:pt x="192" y="2450"/>
                  </a:cubicBezTo>
                  <a:cubicBezTo>
                    <a:pt x="345" y="2642"/>
                    <a:pt x="460" y="2718"/>
                    <a:pt x="651" y="2718"/>
                  </a:cubicBezTo>
                  <a:cubicBezTo>
                    <a:pt x="881" y="2718"/>
                    <a:pt x="1111" y="2603"/>
                    <a:pt x="1340" y="2412"/>
                  </a:cubicBezTo>
                  <a:cubicBezTo>
                    <a:pt x="1570" y="2221"/>
                    <a:pt x="1723" y="1991"/>
                    <a:pt x="1876" y="1723"/>
                  </a:cubicBezTo>
                  <a:cubicBezTo>
                    <a:pt x="1991" y="1455"/>
                    <a:pt x="2068" y="1187"/>
                    <a:pt x="2068" y="957"/>
                  </a:cubicBezTo>
                  <a:cubicBezTo>
                    <a:pt x="2068" y="727"/>
                    <a:pt x="1991" y="498"/>
                    <a:pt x="1876" y="306"/>
                  </a:cubicBezTo>
                  <a:cubicBezTo>
                    <a:pt x="1723" y="115"/>
                    <a:pt x="1532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3"/>
            <p:cNvSpPr/>
            <p:nvPr/>
          </p:nvSpPr>
          <p:spPr>
            <a:xfrm>
              <a:off x="1973325" y="4799900"/>
              <a:ext cx="47875" cy="67000"/>
            </a:xfrm>
            <a:custGeom>
              <a:avLst/>
              <a:gdLst/>
              <a:ahLst/>
              <a:cxnLst/>
              <a:rect l="l" t="t" r="r" b="b"/>
              <a:pathLst>
                <a:path w="1915" h="2680" extrusionOk="0">
                  <a:moveTo>
                    <a:pt x="1647" y="0"/>
                  </a:moveTo>
                  <a:cubicBezTo>
                    <a:pt x="1494" y="0"/>
                    <a:pt x="1340" y="77"/>
                    <a:pt x="1111" y="153"/>
                  </a:cubicBezTo>
                  <a:cubicBezTo>
                    <a:pt x="919" y="230"/>
                    <a:pt x="766" y="345"/>
                    <a:pt x="651" y="460"/>
                  </a:cubicBezTo>
                  <a:cubicBezTo>
                    <a:pt x="613" y="498"/>
                    <a:pt x="613" y="536"/>
                    <a:pt x="575" y="613"/>
                  </a:cubicBezTo>
                  <a:cubicBezTo>
                    <a:pt x="536" y="689"/>
                    <a:pt x="536" y="766"/>
                    <a:pt x="536" y="804"/>
                  </a:cubicBezTo>
                  <a:cubicBezTo>
                    <a:pt x="536" y="881"/>
                    <a:pt x="575" y="957"/>
                    <a:pt x="690" y="1072"/>
                  </a:cubicBezTo>
                  <a:cubicBezTo>
                    <a:pt x="766" y="1187"/>
                    <a:pt x="881" y="1302"/>
                    <a:pt x="958" y="1378"/>
                  </a:cubicBezTo>
                  <a:cubicBezTo>
                    <a:pt x="1072" y="1493"/>
                    <a:pt x="1187" y="1570"/>
                    <a:pt x="1264" y="1685"/>
                  </a:cubicBezTo>
                  <a:cubicBezTo>
                    <a:pt x="1379" y="1799"/>
                    <a:pt x="1417" y="1876"/>
                    <a:pt x="1417" y="1953"/>
                  </a:cubicBezTo>
                  <a:cubicBezTo>
                    <a:pt x="1417" y="2067"/>
                    <a:pt x="1340" y="2144"/>
                    <a:pt x="1226" y="2259"/>
                  </a:cubicBezTo>
                  <a:cubicBezTo>
                    <a:pt x="1072" y="2335"/>
                    <a:pt x="919" y="2374"/>
                    <a:pt x="728" y="2374"/>
                  </a:cubicBezTo>
                  <a:cubicBezTo>
                    <a:pt x="651" y="2374"/>
                    <a:pt x="575" y="2374"/>
                    <a:pt x="498" y="2335"/>
                  </a:cubicBezTo>
                  <a:cubicBezTo>
                    <a:pt x="422" y="2297"/>
                    <a:pt x="345" y="2259"/>
                    <a:pt x="307" y="2221"/>
                  </a:cubicBezTo>
                  <a:cubicBezTo>
                    <a:pt x="192" y="2106"/>
                    <a:pt x="115" y="2029"/>
                    <a:pt x="77" y="2029"/>
                  </a:cubicBezTo>
                  <a:cubicBezTo>
                    <a:pt x="0" y="2029"/>
                    <a:pt x="0" y="2067"/>
                    <a:pt x="0" y="2144"/>
                  </a:cubicBezTo>
                  <a:cubicBezTo>
                    <a:pt x="0" y="2259"/>
                    <a:pt x="77" y="2374"/>
                    <a:pt x="230" y="2489"/>
                  </a:cubicBezTo>
                  <a:cubicBezTo>
                    <a:pt x="383" y="2642"/>
                    <a:pt x="575" y="2680"/>
                    <a:pt x="843" y="2680"/>
                  </a:cubicBezTo>
                  <a:cubicBezTo>
                    <a:pt x="1072" y="2680"/>
                    <a:pt x="1302" y="2603"/>
                    <a:pt x="1494" y="2489"/>
                  </a:cubicBezTo>
                  <a:cubicBezTo>
                    <a:pt x="1685" y="2335"/>
                    <a:pt x="1762" y="2144"/>
                    <a:pt x="1762" y="1953"/>
                  </a:cubicBezTo>
                  <a:cubicBezTo>
                    <a:pt x="1762" y="1838"/>
                    <a:pt x="1723" y="1723"/>
                    <a:pt x="1608" y="1608"/>
                  </a:cubicBezTo>
                  <a:cubicBezTo>
                    <a:pt x="1532" y="1455"/>
                    <a:pt x="1417" y="1340"/>
                    <a:pt x="1302" y="1263"/>
                  </a:cubicBezTo>
                  <a:cubicBezTo>
                    <a:pt x="996" y="995"/>
                    <a:pt x="881" y="842"/>
                    <a:pt x="881" y="766"/>
                  </a:cubicBezTo>
                  <a:cubicBezTo>
                    <a:pt x="881" y="689"/>
                    <a:pt x="996" y="574"/>
                    <a:pt x="1302" y="460"/>
                  </a:cubicBezTo>
                  <a:cubicBezTo>
                    <a:pt x="1379" y="421"/>
                    <a:pt x="1494" y="383"/>
                    <a:pt x="1608" y="383"/>
                  </a:cubicBezTo>
                  <a:cubicBezTo>
                    <a:pt x="1685" y="345"/>
                    <a:pt x="1800" y="306"/>
                    <a:pt x="1838" y="306"/>
                  </a:cubicBezTo>
                  <a:cubicBezTo>
                    <a:pt x="1876" y="306"/>
                    <a:pt x="1915" y="268"/>
                    <a:pt x="1915" y="230"/>
                  </a:cubicBezTo>
                  <a:cubicBezTo>
                    <a:pt x="1915" y="192"/>
                    <a:pt x="1876" y="153"/>
                    <a:pt x="1838" y="77"/>
                  </a:cubicBezTo>
                  <a:cubicBezTo>
                    <a:pt x="1800" y="38"/>
                    <a:pt x="1723" y="0"/>
                    <a:pt x="16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3"/>
            <p:cNvSpPr/>
            <p:nvPr/>
          </p:nvSpPr>
          <p:spPr>
            <a:xfrm>
              <a:off x="2027875" y="4798925"/>
              <a:ext cx="48850" cy="68950"/>
            </a:xfrm>
            <a:custGeom>
              <a:avLst/>
              <a:gdLst/>
              <a:ahLst/>
              <a:cxnLst/>
              <a:rect l="l" t="t" r="r" b="b"/>
              <a:pathLst>
                <a:path w="1954" h="2758" extrusionOk="0">
                  <a:moveTo>
                    <a:pt x="1187" y="345"/>
                  </a:moveTo>
                  <a:cubicBezTo>
                    <a:pt x="1302" y="345"/>
                    <a:pt x="1417" y="384"/>
                    <a:pt x="1494" y="422"/>
                  </a:cubicBezTo>
                  <a:cubicBezTo>
                    <a:pt x="1570" y="499"/>
                    <a:pt x="1609" y="613"/>
                    <a:pt x="1609" y="728"/>
                  </a:cubicBezTo>
                  <a:cubicBezTo>
                    <a:pt x="1609" y="881"/>
                    <a:pt x="1532" y="1034"/>
                    <a:pt x="1341" y="1188"/>
                  </a:cubicBezTo>
                  <a:cubicBezTo>
                    <a:pt x="1149" y="1302"/>
                    <a:pt x="919" y="1417"/>
                    <a:pt x="613" y="1494"/>
                  </a:cubicBezTo>
                  <a:cubicBezTo>
                    <a:pt x="728" y="1034"/>
                    <a:pt x="805" y="728"/>
                    <a:pt x="805" y="613"/>
                  </a:cubicBezTo>
                  <a:cubicBezTo>
                    <a:pt x="805" y="537"/>
                    <a:pt x="766" y="499"/>
                    <a:pt x="766" y="460"/>
                  </a:cubicBezTo>
                  <a:cubicBezTo>
                    <a:pt x="919" y="384"/>
                    <a:pt x="1073" y="345"/>
                    <a:pt x="1187" y="345"/>
                  </a:cubicBezTo>
                  <a:close/>
                  <a:moveTo>
                    <a:pt x="1111" y="1"/>
                  </a:moveTo>
                  <a:cubicBezTo>
                    <a:pt x="958" y="1"/>
                    <a:pt x="805" y="39"/>
                    <a:pt x="613" y="116"/>
                  </a:cubicBezTo>
                  <a:cubicBezTo>
                    <a:pt x="460" y="154"/>
                    <a:pt x="383" y="231"/>
                    <a:pt x="383" y="269"/>
                  </a:cubicBezTo>
                  <a:cubicBezTo>
                    <a:pt x="383" y="345"/>
                    <a:pt x="383" y="384"/>
                    <a:pt x="460" y="422"/>
                  </a:cubicBezTo>
                  <a:cubicBezTo>
                    <a:pt x="460" y="728"/>
                    <a:pt x="345" y="1264"/>
                    <a:pt x="115" y="2030"/>
                  </a:cubicBezTo>
                  <a:cubicBezTo>
                    <a:pt x="39" y="2298"/>
                    <a:pt x="1" y="2451"/>
                    <a:pt x="1" y="2489"/>
                  </a:cubicBezTo>
                  <a:cubicBezTo>
                    <a:pt x="1" y="2566"/>
                    <a:pt x="1" y="2604"/>
                    <a:pt x="77" y="2681"/>
                  </a:cubicBezTo>
                  <a:cubicBezTo>
                    <a:pt x="115" y="2719"/>
                    <a:pt x="154" y="2757"/>
                    <a:pt x="192" y="2757"/>
                  </a:cubicBezTo>
                  <a:cubicBezTo>
                    <a:pt x="230" y="2757"/>
                    <a:pt x="345" y="2451"/>
                    <a:pt x="537" y="1800"/>
                  </a:cubicBezTo>
                  <a:cubicBezTo>
                    <a:pt x="958" y="1724"/>
                    <a:pt x="1302" y="1570"/>
                    <a:pt x="1570" y="1379"/>
                  </a:cubicBezTo>
                  <a:cubicBezTo>
                    <a:pt x="1838" y="1188"/>
                    <a:pt x="1953" y="958"/>
                    <a:pt x="1953" y="690"/>
                  </a:cubicBezTo>
                  <a:cubicBezTo>
                    <a:pt x="1953" y="499"/>
                    <a:pt x="1877" y="345"/>
                    <a:pt x="1723" y="192"/>
                  </a:cubicBezTo>
                  <a:cubicBezTo>
                    <a:pt x="1570" y="77"/>
                    <a:pt x="1379" y="1"/>
                    <a:pt x="1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3"/>
            <p:cNvSpPr/>
            <p:nvPr/>
          </p:nvSpPr>
          <p:spPr>
            <a:xfrm>
              <a:off x="2081475" y="4799900"/>
              <a:ext cx="53625" cy="67975"/>
            </a:xfrm>
            <a:custGeom>
              <a:avLst/>
              <a:gdLst/>
              <a:ahLst/>
              <a:cxnLst/>
              <a:rect l="l" t="t" r="r" b="b"/>
              <a:pathLst>
                <a:path w="2145" h="2719" extrusionOk="0">
                  <a:moveTo>
                    <a:pt x="613" y="0"/>
                  </a:moveTo>
                  <a:cubicBezTo>
                    <a:pt x="575" y="0"/>
                    <a:pt x="537" y="38"/>
                    <a:pt x="537" y="38"/>
                  </a:cubicBezTo>
                  <a:cubicBezTo>
                    <a:pt x="537" y="38"/>
                    <a:pt x="498" y="77"/>
                    <a:pt x="498" y="115"/>
                  </a:cubicBezTo>
                  <a:cubicBezTo>
                    <a:pt x="498" y="306"/>
                    <a:pt x="422" y="689"/>
                    <a:pt x="269" y="1378"/>
                  </a:cubicBezTo>
                  <a:cubicBezTo>
                    <a:pt x="115" y="1417"/>
                    <a:pt x="39" y="1455"/>
                    <a:pt x="39" y="1493"/>
                  </a:cubicBezTo>
                  <a:cubicBezTo>
                    <a:pt x="39" y="1531"/>
                    <a:pt x="77" y="1570"/>
                    <a:pt x="77" y="1608"/>
                  </a:cubicBezTo>
                  <a:cubicBezTo>
                    <a:pt x="115" y="1608"/>
                    <a:pt x="154" y="1646"/>
                    <a:pt x="192" y="1646"/>
                  </a:cubicBezTo>
                  <a:cubicBezTo>
                    <a:pt x="77" y="2106"/>
                    <a:pt x="1" y="2335"/>
                    <a:pt x="1" y="2412"/>
                  </a:cubicBezTo>
                  <a:cubicBezTo>
                    <a:pt x="1" y="2489"/>
                    <a:pt x="39" y="2527"/>
                    <a:pt x="77" y="2603"/>
                  </a:cubicBezTo>
                  <a:cubicBezTo>
                    <a:pt x="154" y="2680"/>
                    <a:pt x="192" y="2718"/>
                    <a:pt x="230" y="2718"/>
                  </a:cubicBezTo>
                  <a:cubicBezTo>
                    <a:pt x="230" y="2718"/>
                    <a:pt x="269" y="2642"/>
                    <a:pt x="307" y="2489"/>
                  </a:cubicBezTo>
                  <a:cubicBezTo>
                    <a:pt x="345" y="2450"/>
                    <a:pt x="345" y="2374"/>
                    <a:pt x="383" y="2297"/>
                  </a:cubicBezTo>
                  <a:cubicBezTo>
                    <a:pt x="383" y="2221"/>
                    <a:pt x="422" y="2144"/>
                    <a:pt x="422" y="1991"/>
                  </a:cubicBezTo>
                  <a:cubicBezTo>
                    <a:pt x="460" y="1876"/>
                    <a:pt x="498" y="1761"/>
                    <a:pt x="537" y="1608"/>
                  </a:cubicBezTo>
                  <a:cubicBezTo>
                    <a:pt x="843" y="1570"/>
                    <a:pt x="1187" y="1493"/>
                    <a:pt x="1532" y="1455"/>
                  </a:cubicBezTo>
                  <a:lnTo>
                    <a:pt x="1532" y="1455"/>
                  </a:lnTo>
                  <a:cubicBezTo>
                    <a:pt x="1379" y="2029"/>
                    <a:pt x="1302" y="2374"/>
                    <a:pt x="1302" y="2412"/>
                  </a:cubicBezTo>
                  <a:cubicBezTo>
                    <a:pt x="1302" y="2489"/>
                    <a:pt x="1340" y="2565"/>
                    <a:pt x="1379" y="2603"/>
                  </a:cubicBezTo>
                  <a:cubicBezTo>
                    <a:pt x="1455" y="2680"/>
                    <a:pt x="1494" y="2718"/>
                    <a:pt x="1532" y="2718"/>
                  </a:cubicBezTo>
                  <a:cubicBezTo>
                    <a:pt x="1532" y="2718"/>
                    <a:pt x="1570" y="2642"/>
                    <a:pt x="1608" y="2489"/>
                  </a:cubicBezTo>
                  <a:cubicBezTo>
                    <a:pt x="1647" y="2450"/>
                    <a:pt x="1647" y="2374"/>
                    <a:pt x="1685" y="2297"/>
                  </a:cubicBezTo>
                  <a:cubicBezTo>
                    <a:pt x="1685" y="2221"/>
                    <a:pt x="1723" y="2144"/>
                    <a:pt x="1723" y="2029"/>
                  </a:cubicBezTo>
                  <a:cubicBezTo>
                    <a:pt x="1762" y="1914"/>
                    <a:pt x="1838" y="1685"/>
                    <a:pt x="1915" y="1378"/>
                  </a:cubicBezTo>
                  <a:cubicBezTo>
                    <a:pt x="2068" y="1378"/>
                    <a:pt x="2144" y="1302"/>
                    <a:pt x="2144" y="1263"/>
                  </a:cubicBezTo>
                  <a:cubicBezTo>
                    <a:pt x="2144" y="1225"/>
                    <a:pt x="2068" y="1187"/>
                    <a:pt x="1953" y="1149"/>
                  </a:cubicBezTo>
                  <a:cubicBezTo>
                    <a:pt x="2068" y="727"/>
                    <a:pt x="2144" y="460"/>
                    <a:pt x="2144" y="383"/>
                  </a:cubicBezTo>
                  <a:cubicBezTo>
                    <a:pt x="2144" y="306"/>
                    <a:pt x="2106" y="230"/>
                    <a:pt x="2068" y="115"/>
                  </a:cubicBezTo>
                  <a:cubicBezTo>
                    <a:pt x="1991" y="38"/>
                    <a:pt x="1953" y="0"/>
                    <a:pt x="1915" y="0"/>
                  </a:cubicBezTo>
                  <a:cubicBezTo>
                    <a:pt x="1838" y="0"/>
                    <a:pt x="1838" y="38"/>
                    <a:pt x="1838" y="115"/>
                  </a:cubicBezTo>
                  <a:cubicBezTo>
                    <a:pt x="1838" y="268"/>
                    <a:pt x="1762" y="613"/>
                    <a:pt x="1608" y="1149"/>
                  </a:cubicBezTo>
                  <a:cubicBezTo>
                    <a:pt x="1302" y="1187"/>
                    <a:pt x="958" y="1225"/>
                    <a:pt x="651" y="1302"/>
                  </a:cubicBezTo>
                  <a:cubicBezTo>
                    <a:pt x="766" y="804"/>
                    <a:pt x="804" y="498"/>
                    <a:pt x="804" y="383"/>
                  </a:cubicBezTo>
                  <a:cubicBezTo>
                    <a:pt x="804" y="306"/>
                    <a:pt x="804" y="230"/>
                    <a:pt x="728" y="115"/>
                  </a:cubicBezTo>
                  <a:cubicBezTo>
                    <a:pt x="690" y="38"/>
                    <a:pt x="651" y="0"/>
                    <a:pt x="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3"/>
            <p:cNvSpPr/>
            <p:nvPr/>
          </p:nvSpPr>
          <p:spPr>
            <a:xfrm>
              <a:off x="2143675" y="4798925"/>
              <a:ext cx="49800" cy="68950"/>
            </a:xfrm>
            <a:custGeom>
              <a:avLst/>
              <a:gdLst/>
              <a:ahLst/>
              <a:cxnLst/>
              <a:rect l="l" t="t" r="r" b="b"/>
              <a:pathLst>
                <a:path w="1992" h="2758" extrusionOk="0">
                  <a:moveTo>
                    <a:pt x="1188" y="384"/>
                  </a:moveTo>
                  <a:cubicBezTo>
                    <a:pt x="1226" y="613"/>
                    <a:pt x="1264" y="958"/>
                    <a:pt x="1303" y="1379"/>
                  </a:cubicBezTo>
                  <a:cubicBezTo>
                    <a:pt x="1111" y="1417"/>
                    <a:pt x="920" y="1456"/>
                    <a:pt x="728" y="1494"/>
                  </a:cubicBezTo>
                  <a:cubicBezTo>
                    <a:pt x="920" y="1034"/>
                    <a:pt x="1073" y="652"/>
                    <a:pt x="1188" y="384"/>
                  </a:cubicBezTo>
                  <a:close/>
                  <a:moveTo>
                    <a:pt x="1264" y="1"/>
                  </a:moveTo>
                  <a:cubicBezTo>
                    <a:pt x="1188" y="1"/>
                    <a:pt x="1149" y="39"/>
                    <a:pt x="1073" y="77"/>
                  </a:cubicBezTo>
                  <a:cubicBezTo>
                    <a:pt x="996" y="154"/>
                    <a:pt x="958" y="192"/>
                    <a:pt x="920" y="269"/>
                  </a:cubicBezTo>
                  <a:cubicBezTo>
                    <a:pt x="882" y="345"/>
                    <a:pt x="843" y="499"/>
                    <a:pt x="728" y="766"/>
                  </a:cubicBezTo>
                  <a:cubicBezTo>
                    <a:pt x="614" y="996"/>
                    <a:pt x="537" y="1188"/>
                    <a:pt x="460" y="1341"/>
                  </a:cubicBezTo>
                  <a:cubicBezTo>
                    <a:pt x="460" y="1417"/>
                    <a:pt x="422" y="1494"/>
                    <a:pt x="384" y="1609"/>
                  </a:cubicBezTo>
                  <a:cubicBezTo>
                    <a:pt x="116" y="1685"/>
                    <a:pt x="1" y="1762"/>
                    <a:pt x="1" y="1800"/>
                  </a:cubicBezTo>
                  <a:cubicBezTo>
                    <a:pt x="1" y="1838"/>
                    <a:pt x="1" y="1877"/>
                    <a:pt x="39" y="1915"/>
                  </a:cubicBezTo>
                  <a:cubicBezTo>
                    <a:pt x="78" y="1953"/>
                    <a:pt x="154" y="1953"/>
                    <a:pt x="192" y="1953"/>
                  </a:cubicBezTo>
                  <a:lnTo>
                    <a:pt x="231" y="1953"/>
                  </a:lnTo>
                  <a:cubicBezTo>
                    <a:pt x="78" y="2298"/>
                    <a:pt x="1" y="2489"/>
                    <a:pt x="1" y="2528"/>
                  </a:cubicBezTo>
                  <a:cubicBezTo>
                    <a:pt x="1" y="2566"/>
                    <a:pt x="39" y="2642"/>
                    <a:pt x="78" y="2681"/>
                  </a:cubicBezTo>
                  <a:cubicBezTo>
                    <a:pt x="116" y="2719"/>
                    <a:pt x="154" y="2757"/>
                    <a:pt x="192" y="2757"/>
                  </a:cubicBezTo>
                  <a:cubicBezTo>
                    <a:pt x="231" y="2757"/>
                    <a:pt x="384" y="2451"/>
                    <a:pt x="614" y="1877"/>
                  </a:cubicBezTo>
                  <a:cubicBezTo>
                    <a:pt x="805" y="1800"/>
                    <a:pt x="920" y="1762"/>
                    <a:pt x="1035" y="1762"/>
                  </a:cubicBezTo>
                  <a:cubicBezTo>
                    <a:pt x="1111" y="1724"/>
                    <a:pt x="1226" y="1685"/>
                    <a:pt x="1341" y="1685"/>
                  </a:cubicBezTo>
                  <a:cubicBezTo>
                    <a:pt x="1379" y="1915"/>
                    <a:pt x="1379" y="2145"/>
                    <a:pt x="1417" y="2374"/>
                  </a:cubicBezTo>
                  <a:cubicBezTo>
                    <a:pt x="1417" y="2528"/>
                    <a:pt x="1456" y="2604"/>
                    <a:pt x="1456" y="2681"/>
                  </a:cubicBezTo>
                  <a:cubicBezTo>
                    <a:pt x="1494" y="2719"/>
                    <a:pt x="1532" y="2757"/>
                    <a:pt x="1571" y="2757"/>
                  </a:cubicBezTo>
                  <a:cubicBezTo>
                    <a:pt x="1647" y="2757"/>
                    <a:pt x="1685" y="2604"/>
                    <a:pt x="1685" y="2260"/>
                  </a:cubicBezTo>
                  <a:cubicBezTo>
                    <a:pt x="1685" y="2068"/>
                    <a:pt x="1685" y="1838"/>
                    <a:pt x="1647" y="1570"/>
                  </a:cubicBezTo>
                  <a:cubicBezTo>
                    <a:pt x="1877" y="1532"/>
                    <a:pt x="1992" y="1456"/>
                    <a:pt x="1992" y="1417"/>
                  </a:cubicBezTo>
                  <a:cubicBezTo>
                    <a:pt x="1992" y="1341"/>
                    <a:pt x="1953" y="1302"/>
                    <a:pt x="1839" y="1302"/>
                  </a:cubicBezTo>
                  <a:cubicBezTo>
                    <a:pt x="1762" y="1302"/>
                    <a:pt x="1724" y="1341"/>
                    <a:pt x="1647" y="1341"/>
                  </a:cubicBezTo>
                  <a:cubicBezTo>
                    <a:pt x="1609" y="958"/>
                    <a:pt x="1532" y="652"/>
                    <a:pt x="1494" y="384"/>
                  </a:cubicBezTo>
                  <a:cubicBezTo>
                    <a:pt x="1417" y="154"/>
                    <a:pt x="1341" y="1"/>
                    <a:pt x="1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3"/>
            <p:cNvSpPr/>
            <p:nvPr/>
          </p:nvSpPr>
          <p:spPr>
            <a:xfrm>
              <a:off x="2203975" y="4800850"/>
              <a:ext cx="51725" cy="66050"/>
            </a:xfrm>
            <a:custGeom>
              <a:avLst/>
              <a:gdLst/>
              <a:ahLst/>
              <a:cxnLst/>
              <a:rect l="l" t="t" r="r" b="b"/>
              <a:pathLst>
                <a:path w="2069" h="2642" extrusionOk="0">
                  <a:moveTo>
                    <a:pt x="192" y="0"/>
                  </a:moveTo>
                  <a:cubicBezTo>
                    <a:pt x="77" y="39"/>
                    <a:pt x="1" y="77"/>
                    <a:pt x="1" y="115"/>
                  </a:cubicBezTo>
                  <a:cubicBezTo>
                    <a:pt x="1" y="154"/>
                    <a:pt x="1" y="192"/>
                    <a:pt x="39" y="268"/>
                  </a:cubicBezTo>
                  <a:cubicBezTo>
                    <a:pt x="116" y="307"/>
                    <a:pt x="154" y="345"/>
                    <a:pt x="192" y="345"/>
                  </a:cubicBezTo>
                  <a:lnTo>
                    <a:pt x="843" y="307"/>
                  </a:lnTo>
                  <a:lnTo>
                    <a:pt x="843" y="307"/>
                  </a:lnTo>
                  <a:cubicBezTo>
                    <a:pt x="805" y="575"/>
                    <a:pt x="728" y="957"/>
                    <a:pt x="613" y="1493"/>
                  </a:cubicBezTo>
                  <a:cubicBezTo>
                    <a:pt x="460" y="2029"/>
                    <a:pt x="384" y="2336"/>
                    <a:pt x="384" y="2412"/>
                  </a:cubicBezTo>
                  <a:cubicBezTo>
                    <a:pt x="384" y="2451"/>
                    <a:pt x="422" y="2527"/>
                    <a:pt x="460" y="2565"/>
                  </a:cubicBezTo>
                  <a:cubicBezTo>
                    <a:pt x="499" y="2642"/>
                    <a:pt x="537" y="2642"/>
                    <a:pt x="575" y="2642"/>
                  </a:cubicBezTo>
                  <a:cubicBezTo>
                    <a:pt x="613" y="2642"/>
                    <a:pt x="652" y="2604"/>
                    <a:pt x="690" y="2451"/>
                  </a:cubicBezTo>
                  <a:cubicBezTo>
                    <a:pt x="690" y="2374"/>
                    <a:pt x="728" y="2259"/>
                    <a:pt x="767" y="2106"/>
                  </a:cubicBezTo>
                  <a:cubicBezTo>
                    <a:pt x="805" y="1915"/>
                    <a:pt x="843" y="1800"/>
                    <a:pt x="881" y="1723"/>
                  </a:cubicBezTo>
                  <a:cubicBezTo>
                    <a:pt x="1073" y="919"/>
                    <a:pt x="1149" y="498"/>
                    <a:pt x="1149" y="383"/>
                  </a:cubicBezTo>
                  <a:cubicBezTo>
                    <a:pt x="1149" y="345"/>
                    <a:pt x="1149" y="345"/>
                    <a:pt x="1149" y="307"/>
                  </a:cubicBezTo>
                  <a:cubicBezTo>
                    <a:pt x="1302" y="307"/>
                    <a:pt x="1456" y="307"/>
                    <a:pt x="1570" y="345"/>
                  </a:cubicBezTo>
                  <a:lnTo>
                    <a:pt x="1953" y="345"/>
                  </a:lnTo>
                  <a:cubicBezTo>
                    <a:pt x="2030" y="345"/>
                    <a:pt x="2068" y="307"/>
                    <a:pt x="2068" y="268"/>
                  </a:cubicBezTo>
                  <a:cubicBezTo>
                    <a:pt x="2068" y="192"/>
                    <a:pt x="1992" y="154"/>
                    <a:pt x="1800" y="77"/>
                  </a:cubicBezTo>
                  <a:cubicBezTo>
                    <a:pt x="1647" y="39"/>
                    <a:pt x="1456" y="0"/>
                    <a:pt x="11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3"/>
            <p:cNvSpPr/>
            <p:nvPr/>
          </p:nvSpPr>
          <p:spPr>
            <a:xfrm>
              <a:off x="2254700" y="4800850"/>
              <a:ext cx="51725" cy="67025"/>
            </a:xfrm>
            <a:custGeom>
              <a:avLst/>
              <a:gdLst/>
              <a:ahLst/>
              <a:cxnLst/>
              <a:rect l="l" t="t" r="r" b="b"/>
              <a:pathLst>
                <a:path w="2069" h="2681" extrusionOk="0">
                  <a:moveTo>
                    <a:pt x="1303" y="0"/>
                  </a:moveTo>
                  <a:cubicBezTo>
                    <a:pt x="805" y="0"/>
                    <a:pt x="537" y="77"/>
                    <a:pt x="499" y="154"/>
                  </a:cubicBezTo>
                  <a:cubicBezTo>
                    <a:pt x="460" y="192"/>
                    <a:pt x="460" y="230"/>
                    <a:pt x="460" y="230"/>
                  </a:cubicBezTo>
                  <a:cubicBezTo>
                    <a:pt x="460" y="460"/>
                    <a:pt x="422" y="689"/>
                    <a:pt x="345" y="957"/>
                  </a:cubicBezTo>
                  <a:cubicBezTo>
                    <a:pt x="269" y="1264"/>
                    <a:pt x="192" y="1532"/>
                    <a:pt x="116" y="1761"/>
                  </a:cubicBezTo>
                  <a:cubicBezTo>
                    <a:pt x="39" y="2029"/>
                    <a:pt x="1" y="2221"/>
                    <a:pt x="1" y="2297"/>
                  </a:cubicBezTo>
                  <a:cubicBezTo>
                    <a:pt x="1" y="2412"/>
                    <a:pt x="39" y="2489"/>
                    <a:pt x="154" y="2565"/>
                  </a:cubicBezTo>
                  <a:cubicBezTo>
                    <a:pt x="231" y="2642"/>
                    <a:pt x="345" y="2680"/>
                    <a:pt x="460" y="2680"/>
                  </a:cubicBezTo>
                  <a:cubicBezTo>
                    <a:pt x="728" y="2680"/>
                    <a:pt x="996" y="2642"/>
                    <a:pt x="1264" y="2527"/>
                  </a:cubicBezTo>
                  <a:cubicBezTo>
                    <a:pt x="1532" y="2451"/>
                    <a:pt x="1685" y="2336"/>
                    <a:pt x="1685" y="2259"/>
                  </a:cubicBezTo>
                  <a:cubicBezTo>
                    <a:pt x="1685" y="2183"/>
                    <a:pt x="1685" y="2183"/>
                    <a:pt x="1647" y="2183"/>
                  </a:cubicBezTo>
                  <a:cubicBezTo>
                    <a:pt x="1609" y="2183"/>
                    <a:pt x="1532" y="2183"/>
                    <a:pt x="1417" y="2221"/>
                  </a:cubicBezTo>
                  <a:cubicBezTo>
                    <a:pt x="1073" y="2297"/>
                    <a:pt x="767" y="2336"/>
                    <a:pt x="460" y="2336"/>
                  </a:cubicBezTo>
                  <a:lnTo>
                    <a:pt x="384" y="2336"/>
                  </a:lnTo>
                  <a:cubicBezTo>
                    <a:pt x="384" y="2297"/>
                    <a:pt x="345" y="2297"/>
                    <a:pt x="345" y="2259"/>
                  </a:cubicBezTo>
                  <a:cubicBezTo>
                    <a:pt x="345" y="2144"/>
                    <a:pt x="422" y="1876"/>
                    <a:pt x="575" y="1455"/>
                  </a:cubicBezTo>
                  <a:cubicBezTo>
                    <a:pt x="843" y="1455"/>
                    <a:pt x="1073" y="1455"/>
                    <a:pt x="1303" y="1379"/>
                  </a:cubicBezTo>
                  <a:cubicBezTo>
                    <a:pt x="1494" y="1340"/>
                    <a:pt x="1609" y="1302"/>
                    <a:pt x="1609" y="1187"/>
                  </a:cubicBezTo>
                  <a:cubicBezTo>
                    <a:pt x="1609" y="1149"/>
                    <a:pt x="1571" y="1149"/>
                    <a:pt x="1494" y="1149"/>
                  </a:cubicBezTo>
                  <a:lnTo>
                    <a:pt x="1149" y="1149"/>
                  </a:lnTo>
                  <a:cubicBezTo>
                    <a:pt x="996" y="1187"/>
                    <a:pt x="881" y="1187"/>
                    <a:pt x="805" y="1187"/>
                  </a:cubicBezTo>
                  <a:lnTo>
                    <a:pt x="652" y="1187"/>
                  </a:lnTo>
                  <a:cubicBezTo>
                    <a:pt x="728" y="843"/>
                    <a:pt x="805" y="575"/>
                    <a:pt x="805" y="383"/>
                  </a:cubicBezTo>
                  <a:cubicBezTo>
                    <a:pt x="1035" y="345"/>
                    <a:pt x="1188" y="307"/>
                    <a:pt x="1226" y="307"/>
                  </a:cubicBezTo>
                  <a:cubicBezTo>
                    <a:pt x="1303" y="307"/>
                    <a:pt x="1417" y="307"/>
                    <a:pt x="1571" y="268"/>
                  </a:cubicBezTo>
                  <a:cubicBezTo>
                    <a:pt x="1724" y="268"/>
                    <a:pt x="1839" y="230"/>
                    <a:pt x="1915" y="230"/>
                  </a:cubicBezTo>
                  <a:cubicBezTo>
                    <a:pt x="2030" y="230"/>
                    <a:pt x="2068" y="192"/>
                    <a:pt x="2068" y="115"/>
                  </a:cubicBezTo>
                  <a:cubicBezTo>
                    <a:pt x="2068" y="39"/>
                    <a:pt x="1839" y="0"/>
                    <a:pt x="1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3"/>
            <p:cNvSpPr/>
            <p:nvPr/>
          </p:nvSpPr>
          <p:spPr>
            <a:xfrm>
              <a:off x="3874125" y="4500325"/>
              <a:ext cx="23950" cy="70850"/>
            </a:xfrm>
            <a:custGeom>
              <a:avLst/>
              <a:gdLst/>
              <a:ahLst/>
              <a:cxnLst/>
              <a:rect l="l" t="t" r="r" b="b"/>
              <a:pathLst>
                <a:path w="958" h="2834" extrusionOk="0">
                  <a:moveTo>
                    <a:pt x="459" y="0"/>
                  </a:moveTo>
                  <a:cubicBezTo>
                    <a:pt x="383" y="0"/>
                    <a:pt x="345" y="39"/>
                    <a:pt x="345" y="115"/>
                  </a:cubicBezTo>
                  <a:cubicBezTo>
                    <a:pt x="345" y="498"/>
                    <a:pt x="306" y="881"/>
                    <a:pt x="268" y="1225"/>
                  </a:cubicBezTo>
                  <a:cubicBezTo>
                    <a:pt x="191" y="1570"/>
                    <a:pt x="153" y="1876"/>
                    <a:pt x="77" y="2106"/>
                  </a:cubicBezTo>
                  <a:cubicBezTo>
                    <a:pt x="38" y="2297"/>
                    <a:pt x="0" y="2450"/>
                    <a:pt x="0" y="2527"/>
                  </a:cubicBezTo>
                  <a:cubicBezTo>
                    <a:pt x="0" y="2565"/>
                    <a:pt x="38" y="2642"/>
                    <a:pt x="115" y="2718"/>
                  </a:cubicBezTo>
                  <a:cubicBezTo>
                    <a:pt x="191" y="2795"/>
                    <a:pt x="268" y="2833"/>
                    <a:pt x="306" y="2833"/>
                  </a:cubicBezTo>
                  <a:cubicBezTo>
                    <a:pt x="383" y="2833"/>
                    <a:pt x="459" y="2718"/>
                    <a:pt x="498" y="2565"/>
                  </a:cubicBezTo>
                  <a:cubicBezTo>
                    <a:pt x="536" y="2450"/>
                    <a:pt x="536" y="2374"/>
                    <a:pt x="574" y="2297"/>
                  </a:cubicBezTo>
                  <a:cubicBezTo>
                    <a:pt x="574" y="2183"/>
                    <a:pt x="613" y="2068"/>
                    <a:pt x="651" y="1915"/>
                  </a:cubicBezTo>
                  <a:cubicBezTo>
                    <a:pt x="689" y="1761"/>
                    <a:pt x="727" y="1608"/>
                    <a:pt x="766" y="1455"/>
                  </a:cubicBezTo>
                  <a:cubicBezTo>
                    <a:pt x="804" y="1302"/>
                    <a:pt x="842" y="1149"/>
                    <a:pt x="881" y="957"/>
                  </a:cubicBezTo>
                  <a:cubicBezTo>
                    <a:pt x="919" y="728"/>
                    <a:pt x="957" y="575"/>
                    <a:pt x="957" y="383"/>
                  </a:cubicBezTo>
                  <a:cubicBezTo>
                    <a:pt x="957" y="345"/>
                    <a:pt x="881" y="268"/>
                    <a:pt x="766" y="153"/>
                  </a:cubicBezTo>
                  <a:cubicBezTo>
                    <a:pt x="613" y="39"/>
                    <a:pt x="536" y="0"/>
                    <a:pt x="4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3"/>
            <p:cNvSpPr/>
            <p:nvPr/>
          </p:nvSpPr>
          <p:spPr>
            <a:xfrm>
              <a:off x="3901875" y="4500325"/>
              <a:ext cx="45950" cy="70850"/>
            </a:xfrm>
            <a:custGeom>
              <a:avLst/>
              <a:gdLst/>
              <a:ahLst/>
              <a:cxnLst/>
              <a:rect l="l" t="t" r="r" b="b"/>
              <a:pathLst>
                <a:path w="1838" h="2834" extrusionOk="0">
                  <a:moveTo>
                    <a:pt x="1187" y="536"/>
                  </a:moveTo>
                  <a:cubicBezTo>
                    <a:pt x="1264" y="536"/>
                    <a:pt x="1302" y="651"/>
                    <a:pt x="1302" y="881"/>
                  </a:cubicBezTo>
                  <a:cubicBezTo>
                    <a:pt x="1302" y="1034"/>
                    <a:pt x="1264" y="1264"/>
                    <a:pt x="1187" y="1493"/>
                  </a:cubicBezTo>
                  <a:cubicBezTo>
                    <a:pt x="1110" y="1723"/>
                    <a:pt x="1034" y="1953"/>
                    <a:pt x="919" y="2106"/>
                  </a:cubicBezTo>
                  <a:cubicBezTo>
                    <a:pt x="842" y="2297"/>
                    <a:pt x="766" y="2374"/>
                    <a:pt x="689" y="2374"/>
                  </a:cubicBezTo>
                  <a:cubicBezTo>
                    <a:pt x="613" y="2374"/>
                    <a:pt x="575" y="2259"/>
                    <a:pt x="575" y="1991"/>
                  </a:cubicBezTo>
                  <a:cubicBezTo>
                    <a:pt x="575" y="1838"/>
                    <a:pt x="575" y="1647"/>
                    <a:pt x="651" y="1493"/>
                  </a:cubicBezTo>
                  <a:cubicBezTo>
                    <a:pt x="689" y="1302"/>
                    <a:pt x="766" y="1149"/>
                    <a:pt x="804" y="996"/>
                  </a:cubicBezTo>
                  <a:cubicBezTo>
                    <a:pt x="881" y="843"/>
                    <a:pt x="957" y="728"/>
                    <a:pt x="1034" y="651"/>
                  </a:cubicBezTo>
                  <a:cubicBezTo>
                    <a:pt x="1110" y="575"/>
                    <a:pt x="1149" y="536"/>
                    <a:pt x="1187" y="536"/>
                  </a:cubicBezTo>
                  <a:close/>
                  <a:moveTo>
                    <a:pt x="1187" y="0"/>
                  </a:moveTo>
                  <a:cubicBezTo>
                    <a:pt x="1072" y="0"/>
                    <a:pt x="919" y="77"/>
                    <a:pt x="766" y="192"/>
                  </a:cubicBezTo>
                  <a:cubicBezTo>
                    <a:pt x="651" y="307"/>
                    <a:pt x="498" y="460"/>
                    <a:pt x="383" y="651"/>
                  </a:cubicBezTo>
                  <a:cubicBezTo>
                    <a:pt x="268" y="804"/>
                    <a:pt x="192" y="1034"/>
                    <a:pt x="115" y="1264"/>
                  </a:cubicBezTo>
                  <a:cubicBezTo>
                    <a:pt x="39" y="1532"/>
                    <a:pt x="0" y="1761"/>
                    <a:pt x="0" y="1953"/>
                  </a:cubicBezTo>
                  <a:cubicBezTo>
                    <a:pt x="0" y="2183"/>
                    <a:pt x="77" y="2374"/>
                    <a:pt x="192" y="2565"/>
                  </a:cubicBezTo>
                  <a:cubicBezTo>
                    <a:pt x="345" y="2718"/>
                    <a:pt x="498" y="2833"/>
                    <a:pt x="651" y="2833"/>
                  </a:cubicBezTo>
                  <a:cubicBezTo>
                    <a:pt x="842" y="2833"/>
                    <a:pt x="996" y="2757"/>
                    <a:pt x="1149" y="2604"/>
                  </a:cubicBezTo>
                  <a:cubicBezTo>
                    <a:pt x="1302" y="2489"/>
                    <a:pt x="1417" y="2297"/>
                    <a:pt x="1532" y="2106"/>
                  </a:cubicBezTo>
                  <a:cubicBezTo>
                    <a:pt x="1608" y="1915"/>
                    <a:pt x="1685" y="1685"/>
                    <a:pt x="1761" y="1455"/>
                  </a:cubicBezTo>
                  <a:cubicBezTo>
                    <a:pt x="1838" y="1225"/>
                    <a:pt x="1838" y="1034"/>
                    <a:pt x="1838" y="843"/>
                  </a:cubicBezTo>
                  <a:cubicBezTo>
                    <a:pt x="1838" y="575"/>
                    <a:pt x="1800" y="383"/>
                    <a:pt x="1685" y="230"/>
                  </a:cubicBezTo>
                  <a:cubicBezTo>
                    <a:pt x="1570" y="77"/>
                    <a:pt x="1417" y="0"/>
                    <a:pt x="11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3"/>
            <p:cNvSpPr/>
            <p:nvPr/>
          </p:nvSpPr>
          <p:spPr>
            <a:xfrm>
              <a:off x="3947800" y="4500325"/>
              <a:ext cx="59375" cy="70850"/>
            </a:xfrm>
            <a:custGeom>
              <a:avLst/>
              <a:gdLst/>
              <a:ahLst/>
              <a:cxnLst/>
              <a:rect l="l" t="t" r="r" b="b"/>
              <a:pathLst>
                <a:path w="2375" h="2834" extrusionOk="0">
                  <a:moveTo>
                    <a:pt x="384" y="0"/>
                  </a:moveTo>
                  <a:cubicBezTo>
                    <a:pt x="345" y="0"/>
                    <a:pt x="307" y="77"/>
                    <a:pt x="307" y="192"/>
                  </a:cubicBezTo>
                  <a:cubicBezTo>
                    <a:pt x="307" y="307"/>
                    <a:pt x="345" y="460"/>
                    <a:pt x="460" y="728"/>
                  </a:cubicBezTo>
                  <a:cubicBezTo>
                    <a:pt x="537" y="957"/>
                    <a:pt x="652" y="1225"/>
                    <a:pt x="805" y="1493"/>
                  </a:cubicBezTo>
                  <a:cubicBezTo>
                    <a:pt x="537" y="1876"/>
                    <a:pt x="307" y="2183"/>
                    <a:pt x="77" y="2450"/>
                  </a:cubicBezTo>
                  <a:cubicBezTo>
                    <a:pt x="77" y="2450"/>
                    <a:pt x="39" y="2489"/>
                    <a:pt x="1" y="2527"/>
                  </a:cubicBezTo>
                  <a:cubicBezTo>
                    <a:pt x="1" y="2527"/>
                    <a:pt x="1" y="2565"/>
                    <a:pt x="1" y="2565"/>
                  </a:cubicBezTo>
                  <a:cubicBezTo>
                    <a:pt x="1" y="2642"/>
                    <a:pt x="39" y="2680"/>
                    <a:pt x="116" y="2757"/>
                  </a:cubicBezTo>
                  <a:cubicBezTo>
                    <a:pt x="192" y="2795"/>
                    <a:pt x="269" y="2833"/>
                    <a:pt x="345" y="2833"/>
                  </a:cubicBezTo>
                  <a:cubicBezTo>
                    <a:pt x="422" y="2833"/>
                    <a:pt x="537" y="2757"/>
                    <a:pt x="652" y="2604"/>
                  </a:cubicBezTo>
                  <a:cubicBezTo>
                    <a:pt x="767" y="2450"/>
                    <a:pt x="920" y="2259"/>
                    <a:pt x="1073" y="1991"/>
                  </a:cubicBezTo>
                  <a:cubicBezTo>
                    <a:pt x="1417" y="2565"/>
                    <a:pt x="1647" y="2833"/>
                    <a:pt x="1800" y="2833"/>
                  </a:cubicBezTo>
                  <a:cubicBezTo>
                    <a:pt x="1838" y="2833"/>
                    <a:pt x="1877" y="2795"/>
                    <a:pt x="1915" y="2795"/>
                  </a:cubicBezTo>
                  <a:cubicBezTo>
                    <a:pt x="1953" y="2757"/>
                    <a:pt x="1992" y="2680"/>
                    <a:pt x="1992" y="2642"/>
                  </a:cubicBezTo>
                  <a:cubicBezTo>
                    <a:pt x="1992" y="2604"/>
                    <a:pt x="1953" y="2527"/>
                    <a:pt x="1915" y="2450"/>
                  </a:cubicBezTo>
                  <a:cubicBezTo>
                    <a:pt x="1877" y="2336"/>
                    <a:pt x="1800" y="2183"/>
                    <a:pt x="1685" y="1991"/>
                  </a:cubicBezTo>
                  <a:cubicBezTo>
                    <a:pt x="1571" y="1800"/>
                    <a:pt x="1456" y="1647"/>
                    <a:pt x="1417" y="1570"/>
                  </a:cubicBezTo>
                  <a:cubicBezTo>
                    <a:pt x="1571" y="1340"/>
                    <a:pt x="1800" y="1072"/>
                    <a:pt x="2106" y="689"/>
                  </a:cubicBezTo>
                  <a:cubicBezTo>
                    <a:pt x="2145" y="651"/>
                    <a:pt x="2183" y="613"/>
                    <a:pt x="2221" y="575"/>
                  </a:cubicBezTo>
                  <a:cubicBezTo>
                    <a:pt x="2260" y="536"/>
                    <a:pt x="2298" y="536"/>
                    <a:pt x="2336" y="498"/>
                  </a:cubicBezTo>
                  <a:cubicBezTo>
                    <a:pt x="2336" y="460"/>
                    <a:pt x="2374" y="460"/>
                    <a:pt x="2374" y="421"/>
                  </a:cubicBezTo>
                  <a:cubicBezTo>
                    <a:pt x="2374" y="345"/>
                    <a:pt x="2336" y="268"/>
                    <a:pt x="2221" y="192"/>
                  </a:cubicBezTo>
                  <a:cubicBezTo>
                    <a:pt x="2145" y="115"/>
                    <a:pt x="2106" y="77"/>
                    <a:pt x="2030" y="77"/>
                  </a:cubicBezTo>
                  <a:cubicBezTo>
                    <a:pt x="1953" y="77"/>
                    <a:pt x="1838" y="115"/>
                    <a:pt x="1685" y="230"/>
                  </a:cubicBezTo>
                  <a:cubicBezTo>
                    <a:pt x="1571" y="383"/>
                    <a:pt x="1379" y="613"/>
                    <a:pt x="1149" y="1034"/>
                  </a:cubicBezTo>
                  <a:cubicBezTo>
                    <a:pt x="958" y="689"/>
                    <a:pt x="881" y="421"/>
                    <a:pt x="881" y="230"/>
                  </a:cubicBezTo>
                  <a:cubicBezTo>
                    <a:pt x="881" y="192"/>
                    <a:pt x="843" y="115"/>
                    <a:pt x="728" y="77"/>
                  </a:cubicBezTo>
                  <a:cubicBezTo>
                    <a:pt x="613" y="39"/>
                    <a:pt x="499" y="0"/>
                    <a:pt x="3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3"/>
            <p:cNvSpPr/>
            <p:nvPr/>
          </p:nvSpPr>
          <p:spPr>
            <a:xfrm>
              <a:off x="4048300" y="4504150"/>
              <a:ext cx="51700" cy="66075"/>
            </a:xfrm>
            <a:custGeom>
              <a:avLst/>
              <a:gdLst/>
              <a:ahLst/>
              <a:cxnLst/>
              <a:rect l="l" t="t" r="r" b="b"/>
              <a:pathLst>
                <a:path w="2068" h="2643" extrusionOk="0">
                  <a:moveTo>
                    <a:pt x="192" y="0"/>
                  </a:moveTo>
                  <a:cubicBezTo>
                    <a:pt x="77" y="39"/>
                    <a:pt x="1" y="39"/>
                    <a:pt x="1" y="115"/>
                  </a:cubicBezTo>
                  <a:cubicBezTo>
                    <a:pt x="1" y="154"/>
                    <a:pt x="1" y="192"/>
                    <a:pt x="39" y="268"/>
                  </a:cubicBezTo>
                  <a:cubicBezTo>
                    <a:pt x="116" y="307"/>
                    <a:pt x="154" y="345"/>
                    <a:pt x="192" y="345"/>
                  </a:cubicBezTo>
                  <a:lnTo>
                    <a:pt x="843" y="307"/>
                  </a:lnTo>
                  <a:lnTo>
                    <a:pt x="843" y="307"/>
                  </a:lnTo>
                  <a:cubicBezTo>
                    <a:pt x="805" y="536"/>
                    <a:pt x="728" y="958"/>
                    <a:pt x="613" y="1494"/>
                  </a:cubicBezTo>
                  <a:cubicBezTo>
                    <a:pt x="460" y="2030"/>
                    <a:pt x="384" y="2336"/>
                    <a:pt x="384" y="2374"/>
                  </a:cubicBezTo>
                  <a:cubicBezTo>
                    <a:pt x="384" y="2451"/>
                    <a:pt x="422" y="2489"/>
                    <a:pt x="460" y="2565"/>
                  </a:cubicBezTo>
                  <a:cubicBezTo>
                    <a:pt x="498" y="2604"/>
                    <a:pt x="537" y="2642"/>
                    <a:pt x="575" y="2642"/>
                  </a:cubicBezTo>
                  <a:cubicBezTo>
                    <a:pt x="613" y="2642"/>
                    <a:pt x="651" y="2565"/>
                    <a:pt x="690" y="2451"/>
                  </a:cubicBezTo>
                  <a:cubicBezTo>
                    <a:pt x="690" y="2374"/>
                    <a:pt x="728" y="2259"/>
                    <a:pt x="766" y="2068"/>
                  </a:cubicBezTo>
                  <a:cubicBezTo>
                    <a:pt x="805" y="1915"/>
                    <a:pt x="843" y="1800"/>
                    <a:pt x="881" y="1685"/>
                  </a:cubicBezTo>
                  <a:cubicBezTo>
                    <a:pt x="1073" y="919"/>
                    <a:pt x="1149" y="460"/>
                    <a:pt x="1149" y="383"/>
                  </a:cubicBezTo>
                  <a:cubicBezTo>
                    <a:pt x="1149" y="345"/>
                    <a:pt x="1149" y="307"/>
                    <a:pt x="1149" y="307"/>
                  </a:cubicBezTo>
                  <a:lnTo>
                    <a:pt x="1570" y="307"/>
                  </a:lnTo>
                  <a:cubicBezTo>
                    <a:pt x="1723" y="345"/>
                    <a:pt x="1838" y="345"/>
                    <a:pt x="1953" y="345"/>
                  </a:cubicBezTo>
                  <a:cubicBezTo>
                    <a:pt x="2030" y="345"/>
                    <a:pt x="2068" y="307"/>
                    <a:pt x="2068" y="268"/>
                  </a:cubicBezTo>
                  <a:cubicBezTo>
                    <a:pt x="2068" y="192"/>
                    <a:pt x="1991" y="115"/>
                    <a:pt x="1800" y="77"/>
                  </a:cubicBezTo>
                  <a:cubicBezTo>
                    <a:pt x="1647" y="0"/>
                    <a:pt x="1455" y="0"/>
                    <a:pt x="11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3"/>
            <p:cNvSpPr/>
            <p:nvPr/>
          </p:nvSpPr>
          <p:spPr>
            <a:xfrm>
              <a:off x="4098075" y="4503200"/>
              <a:ext cx="47875" cy="67975"/>
            </a:xfrm>
            <a:custGeom>
              <a:avLst/>
              <a:gdLst/>
              <a:ahLst/>
              <a:cxnLst/>
              <a:rect l="l" t="t" r="r" b="b"/>
              <a:pathLst>
                <a:path w="1915" h="2719" extrusionOk="0">
                  <a:moveTo>
                    <a:pt x="1149" y="345"/>
                  </a:moveTo>
                  <a:cubicBezTo>
                    <a:pt x="1455" y="345"/>
                    <a:pt x="1570" y="421"/>
                    <a:pt x="1570" y="574"/>
                  </a:cubicBezTo>
                  <a:cubicBezTo>
                    <a:pt x="1570" y="689"/>
                    <a:pt x="1532" y="766"/>
                    <a:pt x="1455" y="881"/>
                  </a:cubicBezTo>
                  <a:cubicBezTo>
                    <a:pt x="1379" y="957"/>
                    <a:pt x="1302" y="1034"/>
                    <a:pt x="1187" y="1072"/>
                  </a:cubicBezTo>
                  <a:cubicBezTo>
                    <a:pt x="1072" y="1149"/>
                    <a:pt x="996" y="1187"/>
                    <a:pt x="843" y="1264"/>
                  </a:cubicBezTo>
                  <a:cubicBezTo>
                    <a:pt x="728" y="1340"/>
                    <a:pt x="651" y="1378"/>
                    <a:pt x="613" y="1417"/>
                  </a:cubicBezTo>
                  <a:cubicBezTo>
                    <a:pt x="728" y="1034"/>
                    <a:pt x="766" y="766"/>
                    <a:pt x="766" y="574"/>
                  </a:cubicBezTo>
                  <a:cubicBezTo>
                    <a:pt x="766" y="536"/>
                    <a:pt x="766" y="498"/>
                    <a:pt x="728" y="421"/>
                  </a:cubicBezTo>
                  <a:cubicBezTo>
                    <a:pt x="881" y="383"/>
                    <a:pt x="1034" y="345"/>
                    <a:pt x="1149" y="345"/>
                  </a:cubicBezTo>
                  <a:close/>
                  <a:moveTo>
                    <a:pt x="1149" y="0"/>
                  </a:moveTo>
                  <a:cubicBezTo>
                    <a:pt x="958" y="0"/>
                    <a:pt x="766" y="38"/>
                    <a:pt x="575" y="115"/>
                  </a:cubicBezTo>
                  <a:cubicBezTo>
                    <a:pt x="383" y="153"/>
                    <a:pt x="307" y="230"/>
                    <a:pt x="307" y="268"/>
                  </a:cubicBezTo>
                  <a:cubicBezTo>
                    <a:pt x="307" y="306"/>
                    <a:pt x="345" y="345"/>
                    <a:pt x="345" y="383"/>
                  </a:cubicBezTo>
                  <a:cubicBezTo>
                    <a:pt x="383" y="421"/>
                    <a:pt x="422" y="460"/>
                    <a:pt x="422" y="498"/>
                  </a:cubicBezTo>
                  <a:cubicBezTo>
                    <a:pt x="422" y="728"/>
                    <a:pt x="345" y="1110"/>
                    <a:pt x="192" y="1608"/>
                  </a:cubicBezTo>
                  <a:cubicBezTo>
                    <a:pt x="77" y="2106"/>
                    <a:pt x="0" y="2374"/>
                    <a:pt x="0" y="2450"/>
                  </a:cubicBezTo>
                  <a:cubicBezTo>
                    <a:pt x="0" y="2489"/>
                    <a:pt x="0" y="2565"/>
                    <a:pt x="77" y="2603"/>
                  </a:cubicBezTo>
                  <a:cubicBezTo>
                    <a:pt x="115" y="2680"/>
                    <a:pt x="154" y="2718"/>
                    <a:pt x="192" y="2718"/>
                  </a:cubicBezTo>
                  <a:cubicBezTo>
                    <a:pt x="230" y="2718"/>
                    <a:pt x="230" y="2642"/>
                    <a:pt x="268" y="2489"/>
                  </a:cubicBezTo>
                  <a:cubicBezTo>
                    <a:pt x="307" y="2450"/>
                    <a:pt x="345" y="2374"/>
                    <a:pt x="345" y="2297"/>
                  </a:cubicBezTo>
                  <a:cubicBezTo>
                    <a:pt x="345" y="2259"/>
                    <a:pt x="422" y="2029"/>
                    <a:pt x="536" y="1608"/>
                  </a:cubicBezTo>
                  <a:cubicBezTo>
                    <a:pt x="613" y="1800"/>
                    <a:pt x="804" y="2029"/>
                    <a:pt x="1072" y="2297"/>
                  </a:cubicBezTo>
                  <a:cubicBezTo>
                    <a:pt x="1340" y="2565"/>
                    <a:pt x="1570" y="2680"/>
                    <a:pt x="1723" y="2680"/>
                  </a:cubicBezTo>
                  <a:cubicBezTo>
                    <a:pt x="1800" y="2680"/>
                    <a:pt x="1838" y="2680"/>
                    <a:pt x="1838" y="2603"/>
                  </a:cubicBezTo>
                  <a:cubicBezTo>
                    <a:pt x="1838" y="2565"/>
                    <a:pt x="1838" y="2527"/>
                    <a:pt x="1761" y="2450"/>
                  </a:cubicBezTo>
                  <a:cubicBezTo>
                    <a:pt x="1723" y="2450"/>
                    <a:pt x="1685" y="2412"/>
                    <a:pt x="1647" y="2374"/>
                  </a:cubicBezTo>
                  <a:cubicBezTo>
                    <a:pt x="1608" y="2335"/>
                    <a:pt x="1570" y="2297"/>
                    <a:pt x="1532" y="2259"/>
                  </a:cubicBezTo>
                  <a:cubicBezTo>
                    <a:pt x="1493" y="2221"/>
                    <a:pt x="1417" y="2182"/>
                    <a:pt x="1379" y="2106"/>
                  </a:cubicBezTo>
                  <a:cubicBezTo>
                    <a:pt x="1302" y="2068"/>
                    <a:pt x="1264" y="2029"/>
                    <a:pt x="1226" y="1991"/>
                  </a:cubicBezTo>
                  <a:cubicBezTo>
                    <a:pt x="1187" y="1953"/>
                    <a:pt x="1111" y="1876"/>
                    <a:pt x="1034" y="1800"/>
                  </a:cubicBezTo>
                  <a:cubicBezTo>
                    <a:pt x="958" y="1723"/>
                    <a:pt x="919" y="1646"/>
                    <a:pt x="919" y="1570"/>
                  </a:cubicBezTo>
                  <a:cubicBezTo>
                    <a:pt x="919" y="1570"/>
                    <a:pt x="958" y="1532"/>
                    <a:pt x="996" y="1532"/>
                  </a:cubicBezTo>
                  <a:cubicBezTo>
                    <a:pt x="1072" y="1493"/>
                    <a:pt x="1149" y="1417"/>
                    <a:pt x="1264" y="1378"/>
                  </a:cubicBezTo>
                  <a:cubicBezTo>
                    <a:pt x="1379" y="1340"/>
                    <a:pt x="1455" y="1264"/>
                    <a:pt x="1570" y="1187"/>
                  </a:cubicBezTo>
                  <a:cubicBezTo>
                    <a:pt x="1685" y="1110"/>
                    <a:pt x="1761" y="1034"/>
                    <a:pt x="1838" y="919"/>
                  </a:cubicBezTo>
                  <a:cubicBezTo>
                    <a:pt x="1876" y="804"/>
                    <a:pt x="1915" y="689"/>
                    <a:pt x="1915" y="574"/>
                  </a:cubicBezTo>
                  <a:cubicBezTo>
                    <a:pt x="1915" y="383"/>
                    <a:pt x="1838" y="268"/>
                    <a:pt x="1685" y="153"/>
                  </a:cubicBezTo>
                  <a:cubicBezTo>
                    <a:pt x="1532" y="38"/>
                    <a:pt x="1379" y="0"/>
                    <a:pt x="11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3"/>
            <p:cNvSpPr/>
            <p:nvPr/>
          </p:nvSpPr>
          <p:spPr>
            <a:xfrm>
              <a:off x="4155500" y="4503200"/>
              <a:ext cx="20125" cy="67025"/>
            </a:xfrm>
            <a:custGeom>
              <a:avLst/>
              <a:gdLst/>
              <a:ahLst/>
              <a:cxnLst/>
              <a:rect l="l" t="t" r="r" b="b"/>
              <a:pathLst>
                <a:path w="805" h="2681" extrusionOk="0">
                  <a:moveTo>
                    <a:pt x="536" y="0"/>
                  </a:moveTo>
                  <a:cubicBezTo>
                    <a:pt x="536" y="0"/>
                    <a:pt x="498" y="38"/>
                    <a:pt x="498" y="38"/>
                  </a:cubicBezTo>
                  <a:cubicBezTo>
                    <a:pt x="460" y="38"/>
                    <a:pt x="460" y="77"/>
                    <a:pt x="460" y="115"/>
                  </a:cubicBezTo>
                  <a:cubicBezTo>
                    <a:pt x="460" y="268"/>
                    <a:pt x="383" y="689"/>
                    <a:pt x="230" y="1378"/>
                  </a:cubicBezTo>
                  <a:cubicBezTo>
                    <a:pt x="77" y="2029"/>
                    <a:pt x="0" y="2374"/>
                    <a:pt x="0" y="2412"/>
                  </a:cubicBezTo>
                  <a:cubicBezTo>
                    <a:pt x="0" y="2489"/>
                    <a:pt x="39" y="2527"/>
                    <a:pt x="77" y="2603"/>
                  </a:cubicBezTo>
                  <a:cubicBezTo>
                    <a:pt x="115" y="2642"/>
                    <a:pt x="154" y="2680"/>
                    <a:pt x="192" y="2680"/>
                  </a:cubicBezTo>
                  <a:cubicBezTo>
                    <a:pt x="230" y="2680"/>
                    <a:pt x="268" y="2603"/>
                    <a:pt x="307" y="2450"/>
                  </a:cubicBezTo>
                  <a:cubicBezTo>
                    <a:pt x="345" y="2374"/>
                    <a:pt x="345" y="2297"/>
                    <a:pt x="383" y="2221"/>
                  </a:cubicBezTo>
                  <a:cubicBezTo>
                    <a:pt x="383" y="2182"/>
                    <a:pt x="422" y="2068"/>
                    <a:pt x="460" y="1953"/>
                  </a:cubicBezTo>
                  <a:cubicBezTo>
                    <a:pt x="460" y="1800"/>
                    <a:pt x="498" y="1723"/>
                    <a:pt x="498" y="1646"/>
                  </a:cubicBezTo>
                  <a:cubicBezTo>
                    <a:pt x="690" y="881"/>
                    <a:pt x="804" y="460"/>
                    <a:pt x="804" y="383"/>
                  </a:cubicBezTo>
                  <a:cubicBezTo>
                    <a:pt x="804" y="306"/>
                    <a:pt x="766" y="192"/>
                    <a:pt x="690" y="115"/>
                  </a:cubicBezTo>
                  <a:cubicBezTo>
                    <a:pt x="651" y="38"/>
                    <a:pt x="575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3"/>
            <p:cNvSpPr/>
            <p:nvPr/>
          </p:nvSpPr>
          <p:spPr>
            <a:xfrm>
              <a:off x="4184200" y="4503200"/>
              <a:ext cx="51725" cy="67025"/>
            </a:xfrm>
            <a:custGeom>
              <a:avLst/>
              <a:gdLst/>
              <a:ahLst/>
              <a:cxnLst/>
              <a:rect l="l" t="t" r="r" b="b"/>
              <a:pathLst>
                <a:path w="2069" h="2681" extrusionOk="0">
                  <a:moveTo>
                    <a:pt x="1303" y="306"/>
                  </a:moveTo>
                  <a:cubicBezTo>
                    <a:pt x="1417" y="306"/>
                    <a:pt x="1494" y="383"/>
                    <a:pt x="1571" y="498"/>
                  </a:cubicBezTo>
                  <a:cubicBezTo>
                    <a:pt x="1647" y="613"/>
                    <a:pt x="1685" y="804"/>
                    <a:pt x="1685" y="996"/>
                  </a:cubicBezTo>
                  <a:cubicBezTo>
                    <a:pt x="1685" y="1187"/>
                    <a:pt x="1647" y="1378"/>
                    <a:pt x="1532" y="1608"/>
                  </a:cubicBezTo>
                  <a:cubicBezTo>
                    <a:pt x="1417" y="1838"/>
                    <a:pt x="1264" y="2029"/>
                    <a:pt x="1073" y="2182"/>
                  </a:cubicBezTo>
                  <a:cubicBezTo>
                    <a:pt x="920" y="2335"/>
                    <a:pt x="767" y="2412"/>
                    <a:pt x="652" y="2412"/>
                  </a:cubicBezTo>
                  <a:cubicBezTo>
                    <a:pt x="575" y="2412"/>
                    <a:pt x="499" y="2335"/>
                    <a:pt x="422" y="2259"/>
                  </a:cubicBezTo>
                  <a:cubicBezTo>
                    <a:pt x="384" y="2182"/>
                    <a:pt x="346" y="2068"/>
                    <a:pt x="346" y="1914"/>
                  </a:cubicBezTo>
                  <a:cubicBezTo>
                    <a:pt x="346" y="1685"/>
                    <a:pt x="384" y="1455"/>
                    <a:pt x="537" y="1187"/>
                  </a:cubicBezTo>
                  <a:cubicBezTo>
                    <a:pt x="652" y="919"/>
                    <a:pt x="767" y="728"/>
                    <a:pt x="920" y="574"/>
                  </a:cubicBezTo>
                  <a:cubicBezTo>
                    <a:pt x="1073" y="383"/>
                    <a:pt x="1226" y="306"/>
                    <a:pt x="1303" y="306"/>
                  </a:cubicBezTo>
                  <a:close/>
                  <a:moveTo>
                    <a:pt x="1303" y="0"/>
                  </a:moveTo>
                  <a:cubicBezTo>
                    <a:pt x="1188" y="0"/>
                    <a:pt x="1035" y="38"/>
                    <a:pt x="881" y="153"/>
                  </a:cubicBezTo>
                  <a:cubicBezTo>
                    <a:pt x="728" y="268"/>
                    <a:pt x="575" y="421"/>
                    <a:pt x="422" y="613"/>
                  </a:cubicBezTo>
                  <a:cubicBezTo>
                    <a:pt x="307" y="766"/>
                    <a:pt x="192" y="996"/>
                    <a:pt x="116" y="1225"/>
                  </a:cubicBezTo>
                  <a:cubicBezTo>
                    <a:pt x="39" y="1455"/>
                    <a:pt x="1" y="1723"/>
                    <a:pt x="1" y="1953"/>
                  </a:cubicBezTo>
                  <a:cubicBezTo>
                    <a:pt x="1" y="2106"/>
                    <a:pt x="39" y="2297"/>
                    <a:pt x="192" y="2450"/>
                  </a:cubicBezTo>
                  <a:cubicBezTo>
                    <a:pt x="307" y="2603"/>
                    <a:pt x="460" y="2680"/>
                    <a:pt x="613" y="2680"/>
                  </a:cubicBezTo>
                  <a:cubicBezTo>
                    <a:pt x="843" y="2680"/>
                    <a:pt x="1073" y="2603"/>
                    <a:pt x="1303" y="2412"/>
                  </a:cubicBezTo>
                  <a:cubicBezTo>
                    <a:pt x="1532" y="2221"/>
                    <a:pt x="1724" y="1991"/>
                    <a:pt x="1839" y="1723"/>
                  </a:cubicBezTo>
                  <a:cubicBezTo>
                    <a:pt x="1992" y="1455"/>
                    <a:pt x="2068" y="1187"/>
                    <a:pt x="2068" y="957"/>
                  </a:cubicBezTo>
                  <a:cubicBezTo>
                    <a:pt x="2068" y="689"/>
                    <a:pt x="1992" y="498"/>
                    <a:pt x="1839" y="306"/>
                  </a:cubicBezTo>
                  <a:cubicBezTo>
                    <a:pt x="1685" y="77"/>
                    <a:pt x="1532" y="0"/>
                    <a:pt x="1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3"/>
            <p:cNvSpPr/>
            <p:nvPr/>
          </p:nvSpPr>
          <p:spPr>
            <a:xfrm>
              <a:off x="4237800" y="4503200"/>
              <a:ext cx="47900" cy="67025"/>
            </a:xfrm>
            <a:custGeom>
              <a:avLst/>
              <a:gdLst/>
              <a:ahLst/>
              <a:cxnLst/>
              <a:rect l="l" t="t" r="r" b="b"/>
              <a:pathLst>
                <a:path w="1916" h="2681" extrusionOk="0">
                  <a:moveTo>
                    <a:pt x="1685" y="0"/>
                  </a:moveTo>
                  <a:cubicBezTo>
                    <a:pt x="1532" y="0"/>
                    <a:pt x="1341" y="38"/>
                    <a:pt x="1149" y="153"/>
                  </a:cubicBezTo>
                  <a:cubicBezTo>
                    <a:pt x="920" y="230"/>
                    <a:pt x="767" y="345"/>
                    <a:pt x="690" y="460"/>
                  </a:cubicBezTo>
                  <a:cubicBezTo>
                    <a:pt x="652" y="498"/>
                    <a:pt x="613" y="536"/>
                    <a:pt x="575" y="613"/>
                  </a:cubicBezTo>
                  <a:cubicBezTo>
                    <a:pt x="575" y="689"/>
                    <a:pt x="537" y="728"/>
                    <a:pt x="537" y="804"/>
                  </a:cubicBezTo>
                  <a:cubicBezTo>
                    <a:pt x="537" y="881"/>
                    <a:pt x="613" y="957"/>
                    <a:pt x="690" y="1072"/>
                  </a:cubicBezTo>
                  <a:cubicBezTo>
                    <a:pt x="767" y="1187"/>
                    <a:pt x="881" y="1264"/>
                    <a:pt x="996" y="1378"/>
                  </a:cubicBezTo>
                  <a:cubicBezTo>
                    <a:pt x="1111" y="1455"/>
                    <a:pt x="1188" y="1570"/>
                    <a:pt x="1302" y="1685"/>
                  </a:cubicBezTo>
                  <a:cubicBezTo>
                    <a:pt x="1379" y="1800"/>
                    <a:pt x="1417" y="1876"/>
                    <a:pt x="1417" y="1953"/>
                  </a:cubicBezTo>
                  <a:cubicBezTo>
                    <a:pt x="1417" y="2068"/>
                    <a:pt x="1379" y="2144"/>
                    <a:pt x="1226" y="2259"/>
                  </a:cubicBezTo>
                  <a:cubicBezTo>
                    <a:pt x="1073" y="2335"/>
                    <a:pt x="920" y="2374"/>
                    <a:pt x="767" y="2374"/>
                  </a:cubicBezTo>
                  <a:cubicBezTo>
                    <a:pt x="652" y="2374"/>
                    <a:pt x="575" y="2374"/>
                    <a:pt x="499" y="2335"/>
                  </a:cubicBezTo>
                  <a:cubicBezTo>
                    <a:pt x="422" y="2297"/>
                    <a:pt x="345" y="2259"/>
                    <a:pt x="307" y="2221"/>
                  </a:cubicBezTo>
                  <a:cubicBezTo>
                    <a:pt x="192" y="2068"/>
                    <a:pt x="116" y="2029"/>
                    <a:pt x="77" y="2029"/>
                  </a:cubicBezTo>
                  <a:cubicBezTo>
                    <a:pt x="39" y="2029"/>
                    <a:pt x="1" y="2068"/>
                    <a:pt x="1" y="2144"/>
                  </a:cubicBezTo>
                  <a:cubicBezTo>
                    <a:pt x="1" y="2259"/>
                    <a:pt x="77" y="2374"/>
                    <a:pt x="231" y="2489"/>
                  </a:cubicBezTo>
                  <a:cubicBezTo>
                    <a:pt x="422" y="2603"/>
                    <a:pt x="613" y="2680"/>
                    <a:pt x="843" y="2680"/>
                  </a:cubicBezTo>
                  <a:cubicBezTo>
                    <a:pt x="1073" y="2680"/>
                    <a:pt x="1302" y="2603"/>
                    <a:pt x="1494" y="2489"/>
                  </a:cubicBezTo>
                  <a:cubicBezTo>
                    <a:pt x="1685" y="2335"/>
                    <a:pt x="1762" y="2144"/>
                    <a:pt x="1762" y="1953"/>
                  </a:cubicBezTo>
                  <a:cubicBezTo>
                    <a:pt x="1762" y="1838"/>
                    <a:pt x="1724" y="1723"/>
                    <a:pt x="1647" y="1570"/>
                  </a:cubicBezTo>
                  <a:cubicBezTo>
                    <a:pt x="1532" y="1455"/>
                    <a:pt x="1456" y="1340"/>
                    <a:pt x="1341" y="1225"/>
                  </a:cubicBezTo>
                  <a:cubicBezTo>
                    <a:pt x="1035" y="996"/>
                    <a:pt x="881" y="804"/>
                    <a:pt x="881" y="766"/>
                  </a:cubicBezTo>
                  <a:cubicBezTo>
                    <a:pt x="881" y="651"/>
                    <a:pt x="1035" y="536"/>
                    <a:pt x="1302" y="460"/>
                  </a:cubicBezTo>
                  <a:cubicBezTo>
                    <a:pt x="1417" y="421"/>
                    <a:pt x="1494" y="383"/>
                    <a:pt x="1609" y="345"/>
                  </a:cubicBezTo>
                  <a:cubicBezTo>
                    <a:pt x="1724" y="345"/>
                    <a:pt x="1800" y="306"/>
                    <a:pt x="1838" y="306"/>
                  </a:cubicBezTo>
                  <a:cubicBezTo>
                    <a:pt x="1915" y="268"/>
                    <a:pt x="1915" y="268"/>
                    <a:pt x="1915" y="230"/>
                  </a:cubicBezTo>
                  <a:cubicBezTo>
                    <a:pt x="1915" y="192"/>
                    <a:pt x="1915" y="115"/>
                    <a:pt x="1838" y="77"/>
                  </a:cubicBezTo>
                  <a:cubicBezTo>
                    <a:pt x="1800" y="38"/>
                    <a:pt x="1762" y="0"/>
                    <a:pt x="16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3"/>
            <p:cNvSpPr/>
            <p:nvPr/>
          </p:nvSpPr>
          <p:spPr>
            <a:xfrm>
              <a:off x="4294275" y="4504150"/>
              <a:ext cx="51700" cy="67025"/>
            </a:xfrm>
            <a:custGeom>
              <a:avLst/>
              <a:gdLst/>
              <a:ahLst/>
              <a:cxnLst/>
              <a:rect l="l" t="t" r="r" b="b"/>
              <a:pathLst>
                <a:path w="2068" h="2681" extrusionOk="0">
                  <a:moveTo>
                    <a:pt x="1302" y="0"/>
                  </a:moveTo>
                  <a:cubicBezTo>
                    <a:pt x="805" y="0"/>
                    <a:pt x="537" y="39"/>
                    <a:pt x="460" y="154"/>
                  </a:cubicBezTo>
                  <a:cubicBezTo>
                    <a:pt x="460" y="192"/>
                    <a:pt x="460" y="192"/>
                    <a:pt x="460" y="230"/>
                  </a:cubicBezTo>
                  <a:cubicBezTo>
                    <a:pt x="460" y="422"/>
                    <a:pt x="422" y="690"/>
                    <a:pt x="345" y="958"/>
                  </a:cubicBezTo>
                  <a:cubicBezTo>
                    <a:pt x="269" y="1226"/>
                    <a:pt x="192" y="1532"/>
                    <a:pt x="115" y="1762"/>
                  </a:cubicBezTo>
                  <a:cubicBezTo>
                    <a:pt x="39" y="2030"/>
                    <a:pt x="1" y="2183"/>
                    <a:pt x="1" y="2297"/>
                  </a:cubicBezTo>
                  <a:cubicBezTo>
                    <a:pt x="1" y="2412"/>
                    <a:pt x="39" y="2489"/>
                    <a:pt x="115" y="2565"/>
                  </a:cubicBezTo>
                  <a:cubicBezTo>
                    <a:pt x="230" y="2642"/>
                    <a:pt x="345" y="2680"/>
                    <a:pt x="460" y="2680"/>
                  </a:cubicBezTo>
                  <a:cubicBezTo>
                    <a:pt x="690" y="2680"/>
                    <a:pt x="996" y="2604"/>
                    <a:pt x="1264" y="2527"/>
                  </a:cubicBezTo>
                  <a:cubicBezTo>
                    <a:pt x="1532" y="2412"/>
                    <a:pt x="1685" y="2336"/>
                    <a:pt x="1685" y="2221"/>
                  </a:cubicBezTo>
                  <a:cubicBezTo>
                    <a:pt x="1685" y="2183"/>
                    <a:pt x="1647" y="2144"/>
                    <a:pt x="1609" y="2144"/>
                  </a:cubicBezTo>
                  <a:cubicBezTo>
                    <a:pt x="1609" y="2144"/>
                    <a:pt x="1532" y="2183"/>
                    <a:pt x="1417" y="2221"/>
                  </a:cubicBezTo>
                  <a:cubicBezTo>
                    <a:pt x="1073" y="2297"/>
                    <a:pt x="766" y="2336"/>
                    <a:pt x="460" y="2336"/>
                  </a:cubicBezTo>
                  <a:lnTo>
                    <a:pt x="383" y="2336"/>
                  </a:lnTo>
                  <a:cubicBezTo>
                    <a:pt x="345" y="2297"/>
                    <a:pt x="345" y="2259"/>
                    <a:pt x="345" y="2259"/>
                  </a:cubicBezTo>
                  <a:cubicBezTo>
                    <a:pt x="345" y="2144"/>
                    <a:pt x="422" y="1876"/>
                    <a:pt x="575" y="1455"/>
                  </a:cubicBezTo>
                  <a:cubicBezTo>
                    <a:pt x="843" y="1455"/>
                    <a:pt x="1073" y="1417"/>
                    <a:pt x="1302" y="1379"/>
                  </a:cubicBezTo>
                  <a:cubicBezTo>
                    <a:pt x="1494" y="1340"/>
                    <a:pt x="1609" y="1264"/>
                    <a:pt x="1609" y="1187"/>
                  </a:cubicBezTo>
                  <a:cubicBezTo>
                    <a:pt x="1609" y="1149"/>
                    <a:pt x="1570" y="1149"/>
                    <a:pt x="1494" y="1149"/>
                  </a:cubicBezTo>
                  <a:lnTo>
                    <a:pt x="1149" y="1149"/>
                  </a:lnTo>
                  <a:cubicBezTo>
                    <a:pt x="996" y="1149"/>
                    <a:pt x="881" y="1187"/>
                    <a:pt x="805" y="1187"/>
                  </a:cubicBezTo>
                  <a:cubicBezTo>
                    <a:pt x="728" y="1187"/>
                    <a:pt x="651" y="1149"/>
                    <a:pt x="651" y="1149"/>
                  </a:cubicBezTo>
                  <a:cubicBezTo>
                    <a:pt x="728" y="804"/>
                    <a:pt x="766" y="536"/>
                    <a:pt x="766" y="383"/>
                  </a:cubicBezTo>
                  <a:cubicBezTo>
                    <a:pt x="1034" y="345"/>
                    <a:pt x="1149" y="307"/>
                    <a:pt x="1226" y="307"/>
                  </a:cubicBezTo>
                  <a:cubicBezTo>
                    <a:pt x="1302" y="307"/>
                    <a:pt x="1379" y="268"/>
                    <a:pt x="1532" y="268"/>
                  </a:cubicBezTo>
                  <a:cubicBezTo>
                    <a:pt x="1685" y="268"/>
                    <a:pt x="1838" y="230"/>
                    <a:pt x="1915" y="230"/>
                  </a:cubicBezTo>
                  <a:cubicBezTo>
                    <a:pt x="2030" y="192"/>
                    <a:pt x="2068" y="154"/>
                    <a:pt x="2068" y="115"/>
                  </a:cubicBezTo>
                  <a:cubicBezTo>
                    <a:pt x="2068" y="39"/>
                    <a:pt x="1838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3"/>
            <p:cNvSpPr/>
            <p:nvPr/>
          </p:nvSpPr>
          <p:spPr>
            <a:xfrm>
              <a:off x="4387125" y="4502225"/>
              <a:ext cx="48825" cy="68950"/>
            </a:xfrm>
            <a:custGeom>
              <a:avLst/>
              <a:gdLst/>
              <a:ahLst/>
              <a:cxnLst/>
              <a:rect l="l" t="t" r="r" b="b"/>
              <a:pathLst>
                <a:path w="1953" h="2758" extrusionOk="0">
                  <a:moveTo>
                    <a:pt x="1187" y="307"/>
                  </a:moveTo>
                  <a:cubicBezTo>
                    <a:pt x="1302" y="307"/>
                    <a:pt x="1417" y="345"/>
                    <a:pt x="1493" y="422"/>
                  </a:cubicBezTo>
                  <a:cubicBezTo>
                    <a:pt x="1570" y="499"/>
                    <a:pt x="1608" y="575"/>
                    <a:pt x="1608" y="690"/>
                  </a:cubicBezTo>
                  <a:cubicBezTo>
                    <a:pt x="1608" y="881"/>
                    <a:pt x="1531" y="1035"/>
                    <a:pt x="1340" y="1149"/>
                  </a:cubicBezTo>
                  <a:cubicBezTo>
                    <a:pt x="1149" y="1303"/>
                    <a:pt x="919" y="1417"/>
                    <a:pt x="613" y="1494"/>
                  </a:cubicBezTo>
                  <a:cubicBezTo>
                    <a:pt x="728" y="1035"/>
                    <a:pt x="804" y="728"/>
                    <a:pt x="804" y="575"/>
                  </a:cubicBezTo>
                  <a:cubicBezTo>
                    <a:pt x="804" y="537"/>
                    <a:pt x="766" y="499"/>
                    <a:pt x="766" y="422"/>
                  </a:cubicBezTo>
                  <a:cubicBezTo>
                    <a:pt x="919" y="345"/>
                    <a:pt x="1072" y="307"/>
                    <a:pt x="1187" y="307"/>
                  </a:cubicBezTo>
                  <a:close/>
                  <a:moveTo>
                    <a:pt x="1110" y="1"/>
                  </a:moveTo>
                  <a:cubicBezTo>
                    <a:pt x="957" y="1"/>
                    <a:pt x="804" y="39"/>
                    <a:pt x="613" y="77"/>
                  </a:cubicBezTo>
                  <a:cubicBezTo>
                    <a:pt x="460" y="154"/>
                    <a:pt x="383" y="231"/>
                    <a:pt x="383" y="269"/>
                  </a:cubicBezTo>
                  <a:cubicBezTo>
                    <a:pt x="383" y="307"/>
                    <a:pt x="383" y="384"/>
                    <a:pt x="460" y="422"/>
                  </a:cubicBezTo>
                  <a:cubicBezTo>
                    <a:pt x="460" y="728"/>
                    <a:pt x="345" y="1264"/>
                    <a:pt x="115" y="2030"/>
                  </a:cubicBezTo>
                  <a:cubicBezTo>
                    <a:pt x="38" y="2260"/>
                    <a:pt x="0" y="2413"/>
                    <a:pt x="0" y="2489"/>
                  </a:cubicBezTo>
                  <a:cubicBezTo>
                    <a:pt x="0" y="2528"/>
                    <a:pt x="0" y="2604"/>
                    <a:pt x="77" y="2642"/>
                  </a:cubicBezTo>
                  <a:cubicBezTo>
                    <a:pt x="115" y="2719"/>
                    <a:pt x="153" y="2757"/>
                    <a:pt x="192" y="2757"/>
                  </a:cubicBezTo>
                  <a:cubicBezTo>
                    <a:pt x="230" y="2757"/>
                    <a:pt x="345" y="2413"/>
                    <a:pt x="536" y="1800"/>
                  </a:cubicBezTo>
                  <a:cubicBezTo>
                    <a:pt x="957" y="1724"/>
                    <a:pt x="1302" y="1571"/>
                    <a:pt x="1570" y="1379"/>
                  </a:cubicBezTo>
                  <a:cubicBezTo>
                    <a:pt x="1838" y="1188"/>
                    <a:pt x="1953" y="958"/>
                    <a:pt x="1953" y="690"/>
                  </a:cubicBezTo>
                  <a:cubicBezTo>
                    <a:pt x="1953" y="499"/>
                    <a:pt x="1876" y="307"/>
                    <a:pt x="1723" y="192"/>
                  </a:cubicBezTo>
                  <a:cubicBezTo>
                    <a:pt x="1570" y="77"/>
                    <a:pt x="1378" y="1"/>
                    <a:pt x="11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3"/>
            <p:cNvSpPr/>
            <p:nvPr/>
          </p:nvSpPr>
          <p:spPr>
            <a:xfrm>
              <a:off x="4440725" y="4503200"/>
              <a:ext cx="53600" cy="67025"/>
            </a:xfrm>
            <a:custGeom>
              <a:avLst/>
              <a:gdLst/>
              <a:ahLst/>
              <a:cxnLst/>
              <a:rect l="l" t="t" r="r" b="b"/>
              <a:pathLst>
                <a:path w="2144" h="2681" extrusionOk="0">
                  <a:moveTo>
                    <a:pt x="613" y="0"/>
                  </a:moveTo>
                  <a:cubicBezTo>
                    <a:pt x="574" y="0"/>
                    <a:pt x="536" y="0"/>
                    <a:pt x="536" y="38"/>
                  </a:cubicBezTo>
                  <a:cubicBezTo>
                    <a:pt x="536" y="38"/>
                    <a:pt x="498" y="77"/>
                    <a:pt x="498" y="115"/>
                  </a:cubicBezTo>
                  <a:cubicBezTo>
                    <a:pt x="498" y="268"/>
                    <a:pt x="421" y="689"/>
                    <a:pt x="268" y="1378"/>
                  </a:cubicBezTo>
                  <a:cubicBezTo>
                    <a:pt x="115" y="1417"/>
                    <a:pt x="38" y="1455"/>
                    <a:pt x="38" y="1493"/>
                  </a:cubicBezTo>
                  <a:cubicBezTo>
                    <a:pt x="38" y="1532"/>
                    <a:pt x="77" y="1570"/>
                    <a:pt x="77" y="1570"/>
                  </a:cubicBezTo>
                  <a:cubicBezTo>
                    <a:pt x="115" y="1608"/>
                    <a:pt x="153" y="1646"/>
                    <a:pt x="191" y="1646"/>
                  </a:cubicBezTo>
                  <a:cubicBezTo>
                    <a:pt x="77" y="2106"/>
                    <a:pt x="0" y="2335"/>
                    <a:pt x="0" y="2412"/>
                  </a:cubicBezTo>
                  <a:cubicBezTo>
                    <a:pt x="0" y="2450"/>
                    <a:pt x="38" y="2527"/>
                    <a:pt x="77" y="2603"/>
                  </a:cubicBezTo>
                  <a:cubicBezTo>
                    <a:pt x="153" y="2680"/>
                    <a:pt x="191" y="2680"/>
                    <a:pt x="230" y="2680"/>
                  </a:cubicBezTo>
                  <a:cubicBezTo>
                    <a:pt x="230" y="2680"/>
                    <a:pt x="268" y="2642"/>
                    <a:pt x="306" y="2489"/>
                  </a:cubicBezTo>
                  <a:cubicBezTo>
                    <a:pt x="345" y="2412"/>
                    <a:pt x="345" y="2374"/>
                    <a:pt x="383" y="2297"/>
                  </a:cubicBezTo>
                  <a:cubicBezTo>
                    <a:pt x="383" y="2221"/>
                    <a:pt x="421" y="2106"/>
                    <a:pt x="421" y="1991"/>
                  </a:cubicBezTo>
                  <a:cubicBezTo>
                    <a:pt x="459" y="1876"/>
                    <a:pt x="498" y="1761"/>
                    <a:pt x="536" y="1608"/>
                  </a:cubicBezTo>
                  <a:cubicBezTo>
                    <a:pt x="842" y="1532"/>
                    <a:pt x="1187" y="1493"/>
                    <a:pt x="1531" y="1455"/>
                  </a:cubicBezTo>
                  <a:lnTo>
                    <a:pt x="1531" y="1455"/>
                  </a:lnTo>
                  <a:cubicBezTo>
                    <a:pt x="1378" y="2029"/>
                    <a:pt x="1302" y="2374"/>
                    <a:pt x="1302" y="2412"/>
                  </a:cubicBezTo>
                  <a:cubicBezTo>
                    <a:pt x="1302" y="2489"/>
                    <a:pt x="1340" y="2565"/>
                    <a:pt x="1378" y="2603"/>
                  </a:cubicBezTo>
                  <a:cubicBezTo>
                    <a:pt x="1455" y="2680"/>
                    <a:pt x="1493" y="2680"/>
                    <a:pt x="1531" y="2680"/>
                  </a:cubicBezTo>
                  <a:cubicBezTo>
                    <a:pt x="1531" y="2680"/>
                    <a:pt x="1570" y="2642"/>
                    <a:pt x="1608" y="2489"/>
                  </a:cubicBezTo>
                  <a:cubicBezTo>
                    <a:pt x="1646" y="2412"/>
                    <a:pt x="1646" y="2374"/>
                    <a:pt x="1684" y="2297"/>
                  </a:cubicBezTo>
                  <a:cubicBezTo>
                    <a:pt x="1684" y="2221"/>
                    <a:pt x="1723" y="2144"/>
                    <a:pt x="1723" y="2029"/>
                  </a:cubicBezTo>
                  <a:cubicBezTo>
                    <a:pt x="1761" y="1876"/>
                    <a:pt x="1838" y="1685"/>
                    <a:pt x="1914" y="1378"/>
                  </a:cubicBezTo>
                  <a:cubicBezTo>
                    <a:pt x="2067" y="1340"/>
                    <a:pt x="2144" y="1302"/>
                    <a:pt x="2144" y="1264"/>
                  </a:cubicBezTo>
                  <a:cubicBezTo>
                    <a:pt x="2144" y="1187"/>
                    <a:pt x="2067" y="1149"/>
                    <a:pt x="1952" y="1149"/>
                  </a:cubicBezTo>
                  <a:cubicBezTo>
                    <a:pt x="2067" y="728"/>
                    <a:pt x="2144" y="460"/>
                    <a:pt x="2144" y="383"/>
                  </a:cubicBezTo>
                  <a:cubicBezTo>
                    <a:pt x="2144" y="268"/>
                    <a:pt x="2106" y="192"/>
                    <a:pt x="2067" y="115"/>
                  </a:cubicBezTo>
                  <a:cubicBezTo>
                    <a:pt x="1991" y="38"/>
                    <a:pt x="1952" y="0"/>
                    <a:pt x="1914" y="0"/>
                  </a:cubicBezTo>
                  <a:cubicBezTo>
                    <a:pt x="1838" y="0"/>
                    <a:pt x="1838" y="38"/>
                    <a:pt x="1838" y="115"/>
                  </a:cubicBezTo>
                  <a:cubicBezTo>
                    <a:pt x="1838" y="268"/>
                    <a:pt x="1761" y="613"/>
                    <a:pt x="1608" y="1149"/>
                  </a:cubicBezTo>
                  <a:cubicBezTo>
                    <a:pt x="1302" y="1149"/>
                    <a:pt x="957" y="1225"/>
                    <a:pt x="651" y="1264"/>
                  </a:cubicBezTo>
                  <a:cubicBezTo>
                    <a:pt x="766" y="766"/>
                    <a:pt x="804" y="498"/>
                    <a:pt x="804" y="383"/>
                  </a:cubicBezTo>
                  <a:cubicBezTo>
                    <a:pt x="804" y="306"/>
                    <a:pt x="804" y="192"/>
                    <a:pt x="727" y="115"/>
                  </a:cubicBezTo>
                  <a:cubicBezTo>
                    <a:pt x="689" y="38"/>
                    <a:pt x="651" y="0"/>
                    <a:pt x="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3"/>
            <p:cNvSpPr/>
            <p:nvPr/>
          </p:nvSpPr>
          <p:spPr>
            <a:xfrm>
              <a:off x="4503875" y="4503200"/>
              <a:ext cx="51725" cy="67025"/>
            </a:xfrm>
            <a:custGeom>
              <a:avLst/>
              <a:gdLst/>
              <a:ahLst/>
              <a:cxnLst/>
              <a:rect l="l" t="t" r="r" b="b"/>
              <a:pathLst>
                <a:path w="2069" h="2681" extrusionOk="0">
                  <a:moveTo>
                    <a:pt x="1341" y="306"/>
                  </a:moveTo>
                  <a:cubicBezTo>
                    <a:pt x="1417" y="306"/>
                    <a:pt x="1532" y="383"/>
                    <a:pt x="1609" y="498"/>
                  </a:cubicBezTo>
                  <a:cubicBezTo>
                    <a:pt x="1685" y="613"/>
                    <a:pt x="1724" y="804"/>
                    <a:pt x="1724" y="996"/>
                  </a:cubicBezTo>
                  <a:cubicBezTo>
                    <a:pt x="1724" y="1187"/>
                    <a:pt x="1647" y="1378"/>
                    <a:pt x="1532" y="1608"/>
                  </a:cubicBezTo>
                  <a:cubicBezTo>
                    <a:pt x="1417" y="1838"/>
                    <a:pt x="1264" y="2029"/>
                    <a:pt x="1111" y="2182"/>
                  </a:cubicBezTo>
                  <a:cubicBezTo>
                    <a:pt x="920" y="2335"/>
                    <a:pt x="805" y="2412"/>
                    <a:pt x="652" y="2412"/>
                  </a:cubicBezTo>
                  <a:cubicBezTo>
                    <a:pt x="575" y="2412"/>
                    <a:pt x="498" y="2335"/>
                    <a:pt x="460" y="2259"/>
                  </a:cubicBezTo>
                  <a:cubicBezTo>
                    <a:pt x="384" y="2182"/>
                    <a:pt x="345" y="2068"/>
                    <a:pt x="345" y="1914"/>
                  </a:cubicBezTo>
                  <a:cubicBezTo>
                    <a:pt x="345" y="1685"/>
                    <a:pt x="422" y="1455"/>
                    <a:pt x="537" y="1187"/>
                  </a:cubicBezTo>
                  <a:cubicBezTo>
                    <a:pt x="652" y="919"/>
                    <a:pt x="805" y="728"/>
                    <a:pt x="958" y="574"/>
                  </a:cubicBezTo>
                  <a:cubicBezTo>
                    <a:pt x="1111" y="383"/>
                    <a:pt x="1226" y="306"/>
                    <a:pt x="1341" y="306"/>
                  </a:cubicBezTo>
                  <a:close/>
                  <a:moveTo>
                    <a:pt x="1302" y="0"/>
                  </a:moveTo>
                  <a:cubicBezTo>
                    <a:pt x="1188" y="0"/>
                    <a:pt x="1034" y="38"/>
                    <a:pt x="881" y="153"/>
                  </a:cubicBezTo>
                  <a:cubicBezTo>
                    <a:pt x="728" y="268"/>
                    <a:pt x="575" y="421"/>
                    <a:pt x="460" y="613"/>
                  </a:cubicBezTo>
                  <a:cubicBezTo>
                    <a:pt x="307" y="766"/>
                    <a:pt x="230" y="996"/>
                    <a:pt x="116" y="1225"/>
                  </a:cubicBezTo>
                  <a:cubicBezTo>
                    <a:pt x="39" y="1455"/>
                    <a:pt x="1" y="1723"/>
                    <a:pt x="1" y="1953"/>
                  </a:cubicBezTo>
                  <a:cubicBezTo>
                    <a:pt x="1" y="2106"/>
                    <a:pt x="77" y="2297"/>
                    <a:pt x="192" y="2450"/>
                  </a:cubicBezTo>
                  <a:cubicBezTo>
                    <a:pt x="307" y="2603"/>
                    <a:pt x="460" y="2680"/>
                    <a:pt x="652" y="2680"/>
                  </a:cubicBezTo>
                  <a:cubicBezTo>
                    <a:pt x="881" y="2680"/>
                    <a:pt x="1111" y="2603"/>
                    <a:pt x="1302" y="2412"/>
                  </a:cubicBezTo>
                  <a:cubicBezTo>
                    <a:pt x="1532" y="2221"/>
                    <a:pt x="1724" y="1991"/>
                    <a:pt x="1877" y="1723"/>
                  </a:cubicBezTo>
                  <a:cubicBezTo>
                    <a:pt x="1991" y="1455"/>
                    <a:pt x="2068" y="1187"/>
                    <a:pt x="2068" y="957"/>
                  </a:cubicBezTo>
                  <a:cubicBezTo>
                    <a:pt x="2068" y="689"/>
                    <a:pt x="1991" y="498"/>
                    <a:pt x="1838" y="306"/>
                  </a:cubicBezTo>
                  <a:cubicBezTo>
                    <a:pt x="1724" y="77"/>
                    <a:pt x="1532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3"/>
            <p:cNvSpPr/>
            <p:nvPr/>
          </p:nvSpPr>
          <p:spPr>
            <a:xfrm>
              <a:off x="4557475" y="4503200"/>
              <a:ext cx="48850" cy="67025"/>
            </a:xfrm>
            <a:custGeom>
              <a:avLst/>
              <a:gdLst/>
              <a:ahLst/>
              <a:cxnLst/>
              <a:rect l="l" t="t" r="r" b="b"/>
              <a:pathLst>
                <a:path w="1954" h="2681" extrusionOk="0">
                  <a:moveTo>
                    <a:pt x="1685" y="0"/>
                  </a:moveTo>
                  <a:cubicBezTo>
                    <a:pt x="1532" y="0"/>
                    <a:pt x="1379" y="38"/>
                    <a:pt x="1149" y="153"/>
                  </a:cubicBezTo>
                  <a:cubicBezTo>
                    <a:pt x="958" y="230"/>
                    <a:pt x="766" y="345"/>
                    <a:pt x="690" y="460"/>
                  </a:cubicBezTo>
                  <a:cubicBezTo>
                    <a:pt x="651" y="498"/>
                    <a:pt x="613" y="536"/>
                    <a:pt x="613" y="613"/>
                  </a:cubicBezTo>
                  <a:cubicBezTo>
                    <a:pt x="575" y="689"/>
                    <a:pt x="575" y="728"/>
                    <a:pt x="575" y="804"/>
                  </a:cubicBezTo>
                  <a:cubicBezTo>
                    <a:pt x="575" y="881"/>
                    <a:pt x="613" y="957"/>
                    <a:pt x="690" y="1072"/>
                  </a:cubicBezTo>
                  <a:cubicBezTo>
                    <a:pt x="805" y="1187"/>
                    <a:pt x="881" y="1264"/>
                    <a:pt x="996" y="1378"/>
                  </a:cubicBezTo>
                  <a:cubicBezTo>
                    <a:pt x="1111" y="1455"/>
                    <a:pt x="1226" y="1570"/>
                    <a:pt x="1302" y="1685"/>
                  </a:cubicBezTo>
                  <a:cubicBezTo>
                    <a:pt x="1417" y="1800"/>
                    <a:pt x="1455" y="1876"/>
                    <a:pt x="1455" y="1953"/>
                  </a:cubicBezTo>
                  <a:cubicBezTo>
                    <a:pt x="1455" y="2068"/>
                    <a:pt x="1379" y="2144"/>
                    <a:pt x="1226" y="2259"/>
                  </a:cubicBezTo>
                  <a:cubicBezTo>
                    <a:pt x="1111" y="2335"/>
                    <a:pt x="958" y="2374"/>
                    <a:pt x="766" y="2374"/>
                  </a:cubicBezTo>
                  <a:cubicBezTo>
                    <a:pt x="690" y="2374"/>
                    <a:pt x="575" y="2374"/>
                    <a:pt x="498" y="2335"/>
                  </a:cubicBezTo>
                  <a:cubicBezTo>
                    <a:pt x="422" y="2297"/>
                    <a:pt x="383" y="2259"/>
                    <a:pt x="345" y="2221"/>
                  </a:cubicBezTo>
                  <a:cubicBezTo>
                    <a:pt x="192" y="2068"/>
                    <a:pt x="115" y="2029"/>
                    <a:pt x="77" y="2029"/>
                  </a:cubicBezTo>
                  <a:cubicBezTo>
                    <a:pt x="39" y="2029"/>
                    <a:pt x="1" y="2068"/>
                    <a:pt x="1" y="2144"/>
                  </a:cubicBezTo>
                  <a:cubicBezTo>
                    <a:pt x="1" y="2259"/>
                    <a:pt x="115" y="2374"/>
                    <a:pt x="269" y="2489"/>
                  </a:cubicBezTo>
                  <a:cubicBezTo>
                    <a:pt x="422" y="2603"/>
                    <a:pt x="613" y="2680"/>
                    <a:pt x="843" y="2680"/>
                  </a:cubicBezTo>
                  <a:cubicBezTo>
                    <a:pt x="1111" y="2680"/>
                    <a:pt x="1302" y="2603"/>
                    <a:pt x="1494" y="2489"/>
                  </a:cubicBezTo>
                  <a:cubicBezTo>
                    <a:pt x="1685" y="2335"/>
                    <a:pt x="1800" y="2144"/>
                    <a:pt x="1800" y="1953"/>
                  </a:cubicBezTo>
                  <a:cubicBezTo>
                    <a:pt x="1800" y="1838"/>
                    <a:pt x="1762" y="1723"/>
                    <a:pt x="1647" y="1570"/>
                  </a:cubicBezTo>
                  <a:cubicBezTo>
                    <a:pt x="1570" y="1455"/>
                    <a:pt x="1455" y="1340"/>
                    <a:pt x="1341" y="1225"/>
                  </a:cubicBezTo>
                  <a:cubicBezTo>
                    <a:pt x="1034" y="996"/>
                    <a:pt x="881" y="804"/>
                    <a:pt x="881" y="766"/>
                  </a:cubicBezTo>
                  <a:cubicBezTo>
                    <a:pt x="881" y="651"/>
                    <a:pt x="1034" y="536"/>
                    <a:pt x="1341" y="460"/>
                  </a:cubicBezTo>
                  <a:cubicBezTo>
                    <a:pt x="1417" y="421"/>
                    <a:pt x="1494" y="383"/>
                    <a:pt x="1609" y="345"/>
                  </a:cubicBezTo>
                  <a:cubicBezTo>
                    <a:pt x="1723" y="345"/>
                    <a:pt x="1800" y="306"/>
                    <a:pt x="1877" y="306"/>
                  </a:cubicBezTo>
                  <a:cubicBezTo>
                    <a:pt x="1915" y="268"/>
                    <a:pt x="1953" y="268"/>
                    <a:pt x="1953" y="230"/>
                  </a:cubicBezTo>
                  <a:cubicBezTo>
                    <a:pt x="1953" y="192"/>
                    <a:pt x="1915" y="115"/>
                    <a:pt x="1877" y="77"/>
                  </a:cubicBezTo>
                  <a:cubicBezTo>
                    <a:pt x="1800" y="38"/>
                    <a:pt x="1762" y="0"/>
                    <a:pt x="16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3"/>
            <p:cNvSpPr/>
            <p:nvPr/>
          </p:nvSpPr>
          <p:spPr>
            <a:xfrm>
              <a:off x="4612025" y="4502225"/>
              <a:ext cx="49800" cy="68950"/>
            </a:xfrm>
            <a:custGeom>
              <a:avLst/>
              <a:gdLst/>
              <a:ahLst/>
              <a:cxnLst/>
              <a:rect l="l" t="t" r="r" b="b"/>
              <a:pathLst>
                <a:path w="1992" h="2758" extrusionOk="0">
                  <a:moveTo>
                    <a:pt x="1226" y="307"/>
                  </a:moveTo>
                  <a:cubicBezTo>
                    <a:pt x="1341" y="307"/>
                    <a:pt x="1456" y="345"/>
                    <a:pt x="1532" y="422"/>
                  </a:cubicBezTo>
                  <a:cubicBezTo>
                    <a:pt x="1609" y="499"/>
                    <a:pt x="1647" y="575"/>
                    <a:pt x="1647" y="690"/>
                  </a:cubicBezTo>
                  <a:cubicBezTo>
                    <a:pt x="1647" y="881"/>
                    <a:pt x="1570" y="1035"/>
                    <a:pt x="1379" y="1149"/>
                  </a:cubicBezTo>
                  <a:cubicBezTo>
                    <a:pt x="1188" y="1303"/>
                    <a:pt x="920" y="1417"/>
                    <a:pt x="613" y="1494"/>
                  </a:cubicBezTo>
                  <a:cubicBezTo>
                    <a:pt x="766" y="1035"/>
                    <a:pt x="805" y="728"/>
                    <a:pt x="805" y="575"/>
                  </a:cubicBezTo>
                  <a:cubicBezTo>
                    <a:pt x="805" y="537"/>
                    <a:pt x="805" y="499"/>
                    <a:pt x="766" y="422"/>
                  </a:cubicBezTo>
                  <a:cubicBezTo>
                    <a:pt x="958" y="345"/>
                    <a:pt x="1111" y="307"/>
                    <a:pt x="1226" y="307"/>
                  </a:cubicBezTo>
                  <a:close/>
                  <a:moveTo>
                    <a:pt x="1149" y="1"/>
                  </a:moveTo>
                  <a:cubicBezTo>
                    <a:pt x="996" y="1"/>
                    <a:pt x="843" y="39"/>
                    <a:pt x="652" y="77"/>
                  </a:cubicBezTo>
                  <a:cubicBezTo>
                    <a:pt x="498" y="154"/>
                    <a:pt x="384" y="231"/>
                    <a:pt x="384" y="269"/>
                  </a:cubicBezTo>
                  <a:cubicBezTo>
                    <a:pt x="384" y="307"/>
                    <a:pt x="422" y="384"/>
                    <a:pt x="498" y="422"/>
                  </a:cubicBezTo>
                  <a:cubicBezTo>
                    <a:pt x="460" y="728"/>
                    <a:pt x="345" y="1264"/>
                    <a:pt x="116" y="2030"/>
                  </a:cubicBezTo>
                  <a:cubicBezTo>
                    <a:pt x="39" y="2260"/>
                    <a:pt x="1" y="2413"/>
                    <a:pt x="1" y="2489"/>
                  </a:cubicBezTo>
                  <a:cubicBezTo>
                    <a:pt x="1" y="2528"/>
                    <a:pt x="39" y="2604"/>
                    <a:pt x="77" y="2642"/>
                  </a:cubicBezTo>
                  <a:cubicBezTo>
                    <a:pt x="154" y="2719"/>
                    <a:pt x="192" y="2757"/>
                    <a:pt x="231" y="2757"/>
                  </a:cubicBezTo>
                  <a:cubicBezTo>
                    <a:pt x="269" y="2757"/>
                    <a:pt x="345" y="2413"/>
                    <a:pt x="537" y="1800"/>
                  </a:cubicBezTo>
                  <a:cubicBezTo>
                    <a:pt x="996" y="1724"/>
                    <a:pt x="1341" y="1571"/>
                    <a:pt x="1609" y="1379"/>
                  </a:cubicBezTo>
                  <a:cubicBezTo>
                    <a:pt x="1877" y="1188"/>
                    <a:pt x="1992" y="958"/>
                    <a:pt x="1992" y="690"/>
                  </a:cubicBezTo>
                  <a:cubicBezTo>
                    <a:pt x="1992" y="499"/>
                    <a:pt x="1915" y="307"/>
                    <a:pt x="1762" y="192"/>
                  </a:cubicBezTo>
                  <a:cubicBezTo>
                    <a:pt x="1609" y="77"/>
                    <a:pt x="1379" y="1"/>
                    <a:pt x="1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3"/>
            <p:cNvSpPr/>
            <p:nvPr/>
          </p:nvSpPr>
          <p:spPr>
            <a:xfrm>
              <a:off x="4666575" y="4503200"/>
              <a:ext cx="53625" cy="67025"/>
            </a:xfrm>
            <a:custGeom>
              <a:avLst/>
              <a:gdLst/>
              <a:ahLst/>
              <a:cxnLst/>
              <a:rect l="l" t="t" r="r" b="b"/>
              <a:pathLst>
                <a:path w="2145" h="2681" extrusionOk="0">
                  <a:moveTo>
                    <a:pt x="575" y="0"/>
                  </a:moveTo>
                  <a:cubicBezTo>
                    <a:pt x="537" y="0"/>
                    <a:pt x="537" y="0"/>
                    <a:pt x="499" y="38"/>
                  </a:cubicBezTo>
                  <a:cubicBezTo>
                    <a:pt x="499" y="38"/>
                    <a:pt x="499" y="77"/>
                    <a:pt x="499" y="115"/>
                  </a:cubicBezTo>
                  <a:cubicBezTo>
                    <a:pt x="499" y="268"/>
                    <a:pt x="422" y="689"/>
                    <a:pt x="231" y="1378"/>
                  </a:cubicBezTo>
                  <a:cubicBezTo>
                    <a:pt x="116" y="1417"/>
                    <a:pt x="39" y="1455"/>
                    <a:pt x="39" y="1493"/>
                  </a:cubicBezTo>
                  <a:cubicBezTo>
                    <a:pt x="39" y="1532"/>
                    <a:pt x="39" y="1570"/>
                    <a:pt x="78" y="1570"/>
                  </a:cubicBezTo>
                  <a:cubicBezTo>
                    <a:pt x="116" y="1608"/>
                    <a:pt x="154" y="1646"/>
                    <a:pt x="154" y="1646"/>
                  </a:cubicBezTo>
                  <a:cubicBezTo>
                    <a:pt x="39" y="2106"/>
                    <a:pt x="1" y="2335"/>
                    <a:pt x="1" y="2412"/>
                  </a:cubicBezTo>
                  <a:cubicBezTo>
                    <a:pt x="1" y="2450"/>
                    <a:pt x="39" y="2527"/>
                    <a:pt x="78" y="2603"/>
                  </a:cubicBezTo>
                  <a:cubicBezTo>
                    <a:pt x="116" y="2680"/>
                    <a:pt x="192" y="2680"/>
                    <a:pt x="192" y="2680"/>
                  </a:cubicBezTo>
                  <a:cubicBezTo>
                    <a:pt x="231" y="2680"/>
                    <a:pt x="269" y="2642"/>
                    <a:pt x="307" y="2489"/>
                  </a:cubicBezTo>
                  <a:cubicBezTo>
                    <a:pt x="307" y="2412"/>
                    <a:pt x="346" y="2374"/>
                    <a:pt x="346" y="2297"/>
                  </a:cubicBezTo>
                  <a:cubicBezTo>
                    <a:pt x="384" y="2221"/>
                    <a:pt x="384" y="2106"/>
                    <a:pt x="422" y="1991"/>
                  </a:cubicBezTo>
                  <a:cubicBezTo>
                    <a:pt x="460" y="1876"/>
                    <a:pt x="499" y="1761"/>
                    <a:pt x="537" y="1608"/>
                  </a:cubicBezTo>
                  <a:cubicBezTo>
                    <a:pt x="843" y="1532"/>
                    <a:pt x="1149" y="1493"/>
                    <a:pt x="1532" y="1455"/>
                  </a:cubicBezTo>
                  <a:lnTo>
                    <a:pt x="1532" y="1455"/>
                  </a:lnTo>
                  <a:cubicBezTo>
                    <a:pt x="1379" y="2029"/>
                    <a:pt x="1303" y="2374"/>
                    <a:pt x="1303" y="2412"/>
                  </a:cubicBezTo>
                  <a:cubicBezTo>
                    <a:pt x="1303" y="2489"/>
                    <a:pt x="1341" y="2565"/>
                    <a:pt x="1379" y="2603"/>
                  </a:cubicBezTo>
                  <a:cubicBezTo>
                    <a:pt x="1417" y="2680"/>
                    <a:pt x="1456" y="2680"/>
                    <a:pt x="1494" y="2680"/>
                  </a:cubicBezTo>
                  <a:cubicBezTo>
                    <a:pt x="1532" y="2680"/>
                    <a:pt x="1571" y="2642"/>
                    <a:pt x="1609" y="2489"/>
                  </a:cubicBezTo>
                  <a:cubicBezTo>
                    <a:pt x="1609" y="2412"/>
                    <a:pt x="1647" y="2374"/>
                    <a:pt x="1647" y="2297"/>
                  </a:cubicBezTo>
                  <a:cubicBezTo>
                    <a:pt x="1685" y="2221"/>
                    <a:pt x="1685" y="2144"/>
                    <a:pt x="1724" y="2029"/>
                  </a:cubicBezTo>
                  <a:cubicBezTo>
                    <a:pt x="1762" y="1876"/>
                    <a:pt x="1800" y="1685"/>
                    <a:pt x="1877" y="1378"/>
                  </a:cubicBezTo>
                  <a:cubicBezTo>
                    <a:pt x="2068" y="1340"/>
                    <a:pt x="2145" y="1302"/>
                    <a:pt x="2145" y="1264"/>
                  </a:cubicBezTo>
                  <a:cubicBezTo>
                    <a:pt x="2145" y="1187"/>
                    <a:pt x="2068" y="1149"/>
                    <a:pt x="1953" y="1149"/>
                  </a:cubicBezTo>
                  <a:cubicBezTo>
                    <a:pt x="2068" y="728"/>
                    <a:pt x="2145" y="460"/>
                    <a:pt x="2145" y="383"/>
                  </a:cubicBezTo>
                  <a:cubicBezTo>
                    <a:pt x="2145" y="268"/>
                    <a:pt x="2107" y="192"/>
                    <a:pt x="2030" y="115"/>
                  </a:cubicBezTo>
                  <a:cubicBezTo>
                    <a:pt x="1992" y="38"/>
                    <a:pt x="1915" y="0"/>
                    <a:pt x="1877" y="0"/>
                  </a:cubicBezTo>
                  <a:cubicBezTo>
                    <a:pt x="1839" y="0"/>
                    <a:pt x="1800" y="38"/>
                    <a:pt x="1800" y="115"/>
                  </a:cubicBezTo>
                  <a:cubicBezTo>
                    <a:pt x="1800" y="268"/>
                    <a:pt x="1762" y="613"/>
                    <a:pt x="1609" y="1149"/>
                  </a:cubicBezTo>
                  <a:cubicBezTo>
                    <a:pt x="1303" y="1149"/>
                    <a:pt x="958" y="1225"/>
                    <a:pt x="614" y="1264"/>
                  </a:cubicBezTo>
                  <a:cubicBezTo>
                    <a:pt x="767" y="766"/>
                    <a:pt x="805" y="498"/>
                    <a:pt x="805" y="383"/>
                  </a:cubicBezTo>
                  <a:cubicBezTo>
                    <a:pt x="805" y="306"/>
                    <a:pt x="767" y="192"/>
                    <a:pt x="728" y="115"/>
                  </a:cubicBezTo>
                  <a:cubicBezTo>
                    <a:pt x="652" y="38"/>
                    <a:pt x="614" y="0"/>
                    <a:pt x="5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3"/>
            <p:cNvSpPr/>
            <p:nvPr/>
          </p:nvSpPr>
          <p:spPr>
            <a:xfrm>
              <a:off x="4728800" y="4502225"/>
              <a:ext cx="49800" cy="68950"/>
            </a:xfrm>
            <a:custGeom>
              <a:avLst/>
              <a:gdLst/>
              <a:ahLst/>
              <a:cxnLst/>
              <a:rect l="l" t="t" r="r" b="b"/>
              <a:pathLst>
                <a:path w="1992" h="2758" extrusionOk="0">
                  <a:moveTo>
                    <a:pt x="1187" y="384"/>
                  </a:moveTo>
                  <a:cubicBezTo>
                    <a:pt x="1225" y="613"/>
                    <a:pt x="1264" y="920"/>
                    <a:pt x="1302" y="1379"/>
                  </a:cubicBezTo>
                  <a:cubicBezTo>
                    <a:pt x="1111" y="1417"/>
                    <a:pt x="919" y="1456"/>
                    <a:pt x="728" y="1494"/>
                  </a:cubicBezTo>
                  <a:cubicBezTo>
                    <a:pt x="919" y="1035"/>
                    <a:pt x="1072" y="652"/>
                    <a:pt x="1187" y="384"/>
                  </a:cubicBezTo>
                  <a:close/>
                  <a:moveTo>
                    <a:pt x="1264" y="1"/>
                  </a:moveTo>
                  <a:cubicBezTo>
                    <a:pt x="1187" y="1"/>
                    <a:pt x="1111" y="39"/>
                    <a:pt x="1034" y="77"/>
                  </a:cubicBezTo>
                  <a:cubicBezTo>
                    <a:pt x="996" y="116"/>
                    <a:pt x="919" y="192"/>
                    <a:pt x="919" y="269"/>
                  </a:cubicBezTo>
                  <a:cubicBezTo>
                    <a:pt x="881" y="345"/>
                    <a:pt x="804" y="499"/>
                    <a:pt x="690" y="728"/>
                  </a:cubicBezTo>
                  <a:cubicBezTo>
                    <a:pt x="613" y="996"/>
                    <a:pt x="536" y="1188"/>
                    <a:pt x="460" y="1341"/>
                  </a:cubicBezTo>
                  <a:cubicBezTo>
                    <a:pt x="422" y="1417"/>
                    <a:pt x="422" y="1494"/>
                    <a:pt x="345" y="1609"/>
                  </a:cubicBezTo>
                  <a:cubicBezTo>
                    <a:pt x="115" y="1685"/>
                    <a:pt x="0" y="1724"/>
                    <a:pt x="0" y="1800"/>
                  </a:cubicBezTo>
                  <a:cubicBezTo>
                    <a:pt x="0" y="1839"/>
                    <a:pt x="0" y="1877"/>
                    <a:pt x="39" y="1915"/>
                  </a:cubicBezTo>
                  <a:cubicBezTo>
                    <a:pt x="77" y="1953"/>
                    <a:pt x="115" y="1953"/>
                    <a:pt x="192" y="1953"/>
                  </a:cubicBezTo>
                  <a:cubicBezTo>
                    <a:pt x="77" y="2298"/>
                    <a:pt x="0" y="2489"/>
                    <a:pt x="0" y="2489"/>
                  </a:cubicBezTo>
                  <a:cubicBezTo>
                    <a:pt x="0" y="2566"/>
                    <a:pt x="0" y="2604"/>
                    <a:pt x="39" y="2681"/>
                  </a:cubicBezTo>
                  <a:cubicBezTo>
                    <a:pt x="115" y="2719"/>
                    <a:pt x="154" y="2757"/>
                    <a:pt x="192" y="2757"/>
                  </a:cubicBezTo>
                  <a:cubicBezTo>
                    <a:pt x="230" y="2757"/>
                    <a:pt x="383" y="2451"/>
                    <a:pt x="575" y="1877"/>
                  </a:cubicBezTo>
                  <a:cubicBezTo>
                    <a:pt x="766" y="1800"/>
                    <a:pt x="919" y="1762"/>
                    <a:pt x="1034" y="1762"/>
                  </a:cubicBezTo>
                  <a:cubicBezTo>
                    <a:pt x="1111" y="1724"/>
                    <a:pt x="1225" y="1685"/>
                    <a:pt x="1340" y="1647"/>
                  </a:cubicBezTo>
                  <a:cubicBezTo>
                    <a:pt x="1340" y="1877"/>
                    <a:pt x="1379" y="2145"/>
                    <a:pt x="1379" y="2374"/>
                  </a:cubicBezTo>
                  <a:cubicBezTo>
                    <a:pt x="1417" y="2528"/>
                    <a:pt x="1417" y="2604"/>
                    <a:pt x="1455" y="2642"/>
                  </a:cubicBezTo>
                  <a:cubicBezTo>
                    <a:pt x="1493" y="2719"/>
                    <a:pt x="1493" y="2757"/>
                    <a:pt x="1570" y="2757"/>
                  </a:cubicBezTo>
                  <a:cubicBezTo>
                    <a:pt x="1647" y="2757"/>
                    <a:pt x="1685" y="2566"/>
                    <a:pt x="1685" y="2260"/>
                  </a:cubicBezTo>
                  <a:cubicBezTo>
                    <a:pt x="1685" y="2068"/>
                    <a:pt x="1685" y="1839"/>
                    <a:pt x="1647" y="1571"/>
                  </a:cubicBezTo>
                  <a:cubicBezTo>
                    <a:pt x="1876" y="1532"/>
                    <a:pt x="1991" y="1456"/>
                    <a:pt x="1991" y="1417"/>
                  </a:cubicBezTo>
                  <a:cubicBezTo>
                    <a:pt x="1991" y="1341"/>
                    <a:pt x="1915" y="1303"/>
                    <a:pt x="1800" y="1303"/>
                  </a:cubicBezTo>
                  <a:cubicBezTo>
                    <a:pt x="1761" y="1303"/>
                    <a:pt x="1685" y="1303"/>
                    <a:pt x="1608" y="1341"/>
                  </a:cubicBezTo>
                  <a:cubicBezTo>
                    <a:pt x="1570" y="958"/>
                    <a:pt x="1532" y="652"/>
                    <a:pt x="1455" y="384"/>
                  </a:cubicBezTo>
                  <a:cubicBezTo>
                    <a:pt x="1417" y="116"/>
                    <a:pt x="1340" y="1"/>
                    <a:pt x="1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3"/>
            <p:cNvSpPr/>
            <p:nvPr/>
          </p:nvSpPr>
          <p:spPr>
            <a:xfrm>
              <a:off x="4788150" y="4504150"/>
              <a:ext cx="52650" cy="66075"/>
            </a:xfrm>
            <a:custGeom>
              <a:avLst/>
              <a:gdLst/>
              <a:ahLst/>
              <a:cxnLst/>
              <a:rect l="l" t="t" r="r" b="b"/>
              <a:pathLst>
                <a:path w="2106" h="2643" extrusionOk="0">
                  <a:moveTo>
                    <a:pt x="230" y="0"/>
                  </a:moveTo>
                  <a:cubicBezTo>
                    <a:pt x="77" y="39"/>
                    <a:pt x="0" y="39"/>
                    <a:pt x="0" y="115"/>
                  </a:cubicBezTo>
                  <a:cubicBezTo>
                    <a:pt x="0" y="154"/>
                    <a:pt x="38" y="192"/>
                    <a:pt x="77" y="268"/>
                  </a:cubicBezTo>
                  <a:cubicBezTo>
                    <a:pt x="115" y="307"/>
                    <a:pt x="153" y="345"/>
                    <a:pt x="191" y="345"/>
                  </a:cubicBezTo>
                  <a:lnTo>
                    <a:pt x="881" y="307"/>
                  </a:lnTo>
                  <a:lnTo>
                    <a:pt x="881" y="307"/>
                  </a:lnTo>
                  <a:cubicBezTo>
                    <a:pt x="842" y="536"/>
                    <a:pt x="766" y="958"/>
                    <a:pt x="613" y="1494"/>
                  </a:cubicBezTo>
                  <a:cubicBezTo>
                    <a:pt x="498" y="2030"/>
                    <a:pt x="421" y="2336"/>
                    <a:pt x="421" y="2374"/>
                  </a:cubicBezTo>
                  <a:cubicBezTo>
                    <a:pt x="421" y="2451"/>
                    <a:pt x="421" y="2489"/>
                    <a:pt x="498" y="2565"/>
                  </a:cubicBezTo>
                  <a:cubicBezTo>
                    <a:pt x="536" y="2604"/>
                    <a:pt x="574" y="2642"/>
                    <a:pt x="613" y="2642"/>
                  </a:cubicBezTo>
                  <a:cubicBezTo>
                    <a:pt x="651" y="2642"/>
                    <a:pt x="689" y="2565"/>
                    <a:pt x="727" y="2451"/>
                  </a:cubicBezTo>
                  <a:cubicBezTo>
                    <a:pt x="727" y="2374"/>
                    <a:pt x="766" y="2259"/>
                    <a:pt x="804" y="2068"/>
                  </a:cubicBezTo>
                  <a:cubicBezTo>
                    <a:pt x="842" y="1915"/>
                    <a:pt x="881" y="1800"/>
                    <a:pt x="881" y="1685"/>
                  </a:cubicBezTo>
                  <a:cubicBezTo>
                    <a:pt x="1110" y="919"/>
                    <a:pt x="1187" y="460"/>
                    <a:pt x="1187" y="383"/>
                  </a:cubicBezTo>
                  <a:cubicBezTo>
                    <a:pt x="1187" y="345"/>
                    <a:pt x="1187" y="307"/>
                    <a:pt x="1187" y="307"/>
                  </a:cubicBezTo>
                  <a:lnTo>
                    <a:pt x="1608" y="307"/>
                  </a:lnTo>
                  <a:cubicBezTo>
                    <a:pt x="1761" y="345"/>
                    <a:pt x="1876" y="345"/>
                    <a:pt x="1952" y="345"/>
                  </a:cubicBezTo>
                  <a:cubicBezTo>
                    <a:pt x="2067" y="345"/>
                    <a:pt x="2106" y="307"/>
                    <a:pt x="2106" y="268"/>
                  </a:cubicBezTo>
                  <a:cubicBezTo>
                    <a:pt x="2106" y="192"/>
                    <a:pt x="1991" y="115"/>
                    <a:pt x="1838" y="77"/>
                  </a:cubicBezTo>
                  <a:cubicBezTo>
                    <a:pt x="1684" y="0"/>
                    <a:pt x="1455" y="0"/>
                    <a:pt x="11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3"/>
            <p:cNvSpPr/>
            <p:nvPr/>
          </p:nvSpPr>
          <p:spPr>
            <a:xfrm>
              <a:off x="4839825" y="4504150"/>
              <a:ext cx="51700" cy="67025"/>
            </a:xfrm>
            <a:custGeom>
              <a:avLst/>
              <a:gdLst/>
              <a:ahLst/>
              <a:cxnLst/>
              <a:rect l="l" t="t" r="r" b="b"/>
              <a:pathLst>
                <a:path w="2068" h="2681" extrusionOk="0">
                  <a:moveTo>
                    <a:pt x="1302" y="0"/>
                  </a:moveTo>
                  <a:cubicBezTo>
                    <a:pt x="804" y="0"/>
                    <a:pt x="498" y="39"/>
                    <a:pt x="460" y="154"/>
                  </a:cubicBezTo>
                  <a:cubicBezTo>
                    <a:pt x="460" y="192"/>
                    <a:pt x="460" y="192"/>
                    <a:pt x="460" y="230"/>
                  </a:cubicBezTo>
                  <a:cubicBezTo>
                    <a:pt x="460" y="422"/>
                    <a:pt x="421" y="690"/>
                    <a:pt x="345" y="958"/>
                  </a:cubicBezTo>
                  <a:cubicBezTo>
                    <a:pt x="268" y="1226"/>
                    <a:pt x="192" y="1532"/>
                    <a:pt x="115" y="1762"/>
                  </a:cubicBezTo>
                  <a:cubicBezTo>
                    <a:pt x="39" y="2030"/>
                    <a:pt x="0" y="2183"/>
                    <a:pt x="0" y="2297"/>
                  </a:cubicBezTo>
                  <a:cubicBezTo>
                    <a:pt x="0" y="2412"/>
                    <a:pt x="39" y="2489"/>
                    <a:pt x="115" y="2565"/>
                  </a:cubicBezTo>
                  <a:cubicBezTo>
                    <a:pt x="230" y="2642"/>
                    <a:pt x="307" y="2680"/>
                    <a:pt x="421" y="2680"/>
                  </a:cubicBezTo>
                  <a:cubicBezTo>
                    <a:pt x="689" y="2680"/>
                    <a:pt x="957" y="2604"/>
                    <a:pt x="1264" y="2527"/>
                  </a:cubicBezTo>
                  <a:cubicBezTo>
                    <a:pt x="1532" y="2412"/>
                    <a:pt x="1685" y="2336"/>
                    <a:pt x="1685" y="2221"/>
                  </a:cubicBezTo>
                  <a:cubicBezTo>
                    <a:pt x="1685" y="2183"/>
                    <a:pt x="1647" y="2144"/>
                    <a:pt x="1608" y="2144"/>
                  </a:cubicBezTo>
                  <a:cubicBezTo>
                    <a:pt x="1608" y="2144"/>
                    <a:pt x="1532" y="2183"/>
                    <a:pt x="1417" y="2221"/>
                  </a:cubicBezTo>
                  <a:cubicBezTo>
                    <a:pt x="1072" y="2297"/>
                    <a:pt x="728" y="2336"/>
                    <a:pt x="460" y="2336"/>
                  </a:cubicBezTo>
                  <a:lnTo>
                    <a:pt x="383" y="2336"/>
                  </a:lnTo>
                  <a:cubicBezTo>
                    <a:pt x="345" y="2297"/>
                    <a:pt x="345" y="2259"/>
                    <a:pt x="345" y="2259"/>
                  </a:cubicBezTo>
                  <a:cubicBezTo>
                    <a:pt x="345" y="2144"/>
                    <a:pt x="421" y="1876"/>
                    <a:pt x="536" y="1455"/>
                  </a:cubicBezTo>
                  <a:cubicBezTo>
                    <a:pt x="843" y="1455"/>
                    <a:pt x="1072" y="1417"/>
                    <a:pt x="1264" y="1379"/>
                  </a:cubicBezTo>
                  <a:cubicBezTo>
                    <a:pt x="1493" y="1340"/>
                    <a:pt x="1608" y="1264"/>
                    <a:pt x="1608" y="1187"/>
                  </a:cubicBezTo>
                  <a:cubicBezTo>
                    <a:pt x="1608" y="1149"/>
                    <a:pt x="1570" y="1149"/>
                    <a:pt x="1493" y="1149"/>
                  </a:cubicBezTo>
                  <a:lnTo>
                    <a:pt x="1149" y="1149"/>
                  </a:lnTo>
                  <a:cubicBezTo>
                    <a:pt x="996" y="1149"/>
                    <a:pt x="881" y="1187"/>
                    <a:pt x="804" y="1187"/>
                  </a:cubicBezTo>
                  <a:cubicBezTo>
                    <a:pt x="689" y="1187"/>
                    <a:pt x="651" y="1149"/>
                    <a:pt x="651" y="1149"/>
                  </a:cubicBezTo>
                  <a:cubicBezTo>
                    <a:pt x="728" y="804"/>
                    <a:pt x="766" y="536"/>
                    <a:pt x="766" y="383"/>
                  </a:cubicBezTo>
                  <a:cubicBezTo>
                    <a:pt x="1034" y="345"/>
                    <a:pt x="1149" y="307"/>
                    <a:pt x="1225" y="307"/>
                  </a:cubicBezTo>
                  <a:cubicBezTo>
                    <a:pt x="1302" y="307"/>
                    <a:pt x="1379" y="268"/>
                    <a:pt x="1532" y="268"/>
                  </a:cubicBezTo>
                  <a:cubicBezTo>
                    <a:pt x="1685" y="268"/>
                    <a:pt x="1800" y="230"/>
                    <a:pt x="1915" y="230"/>
                  </a:cubicBezTo>
                  <a:cubicBezTo>
                    <a:pt x="2029" y="192"/>
                    <a:pt x="2068" y="154"/>
                    <a:pt x="2068" y="115"/>
                  </a:cubicBezTo>
                  <a:cubicBezTo>
                    <a:pt x="2068" y="39"/>
                    <a:pt x="1800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3"/>
            <p:cNvSpPr/>
            <p:nvPr/>
          </p:nvSpPr>
          <p:spPr>
            <a:xfrm>
              <a:off x="6343425" y="4501275"/>
              <a:ext cx="50750" cy="68950"/>
            </a:xfrm>
            <a:custGeom>
              <a:avLst/>
              <a:gdLst/>
              <a:ahLst/>
              <a:cxnLst/>
              <a:rect l="l" t="t" r="r" b="b"/>
              <a:pathLst>
                <a:path w="2030" h="2758" extrusionOk="0">
                  <a:moveTo>
                    <a:pt x="1225" y="1"/>
                  </a:moveTo>
                  <a:cubicBezTo>
                    <a:pt x="996" y="1"/>
                    <a:pt x="804" y="39"/>
                    <a:pt x="651" y="192"/>
                  </a:cubicBezTo>
                  <a:cubicBezTo>
                    <a:pt x="498" y="307"/>
                    <a:pt x="421" y="460"/>
                    <a:pt x="421" y="613"/>
                  </a:cubicBezTo>
                  <a:cubicBezTo>
                    <a:pt x="421" y="651"/>
                    <a:pt x="460" y="728"/>
                    <a:pt x="574" y="805"/>
                  </a:cubicBezTo>
                  <a:cubicBezTo>
                    <a:pt x="689" y="843"/>
                    <a:pt x="766" y="881"/>
                    <a:pt x="842" y="881"/>
                  </a:cubicBezTo>
                  <a:cubicBezTo>
                    <a:pt x="842" y="881"/>
                    <a:pt x="881" y="881"/>
                    <a:pt x="881" y="805"/>
                  </a:cubicBezTo>
                  <a:cubicBezTo>
                    <a:pt x="919" y="766"/>
                    <a:pt x="957" y="690"/>
                    <a:pt x="1034" y="651"/>
                  </a:cubicBezTo>
                  <a:cubicBezTo>
                    <a:pt x="1072" y="575"/>
                    <a:pt x="1149" y="575"/>
                    <a:pt x="1225" y="575"/>
                  </a:cubicBezTo>
                  <a:cubicBezTo>
                    <a:pt x="1340" y="575"/>
                    <a:pt x="1378" y="613"/>
                    <a:pt x="1378" y="728"/>
                  </a:cubicBezTo>
                  <a:cubicBezTo>
                    <a:pt x="1378" y="805"/>
                    <a:pt x="1340" y="919"/>
                    <a:pt x="1225" y="1073"/>
                  </a:cubicBezTo>
                  <a:cubicBezTo>
                    <a:pt x="1149" y="1187"/>
                    <a:pt x="1034" y="1341"/>
                    <a:pt x="881" y="1455"/>
                  </a:cubicBezTo>
                  <a:cubicBezTo>
                    <a:pt x="766" y="1570"/>
                    <a:pt x="613" y="1685"/>
                    <a:pt x="460" y="1800"/>
                  </a:cubicBezTo>
                  <a:cubicBezTo>
                    <a:pt x="153" y="2068"/>
                    <a:pt x="0" y="2221"/>
                    <a:pt x="0" y="2298"/>
                  </a:cubicBezTo>
                  <a:cubicBezTo>
                    <a:pt x="0" y="2374"/>
                    <a:pt x="38" y="2489"/>
                    <a:pt x="192" y="2604"/>
                  </a:cubicBezTo>
                  <a:cubicBezTo>
                    <a:pt x="306" y="2719"/>
                    <a:pt x="421" y="2757"/>
                    <a:pt x="498" y="2757"/>
                  </a:cubicBezTo>
                  <a:cubicBezTo>
                    <a:pt x="728" y="2757"/>
                    <a:pt x="1034" y="2719"/>
                    <a:pt x="1417" y="2604"/>
                  </a:cubicBezTo>
                  <a:cubicBezTo>
                    <a:pt x="1838" y="2489"/>
                    <a:pt x="2029" y="2374"/>
                    <a:pt x="2029" y="2298"/>
                  </a:cubicBezTo>
                  <a:cubicBezTo>
                    <a:pt x="2029" y="2183"/>
                    <a:pt x="1914" y="2145"/>
                    <a:pt x="1685" y="2145"/>
                  </a:cubicBezTo>
                  <a:cubicBezTo>
                    <a:pt x="1455" y="2145"/>
                    <a:pt x="1110" y="2183"/>
                    <a:pt x="651" y="2259"/>
                  </a:cubicBezTo>
                  <a:cubicBezTo>
                    <a:pt x="1034" y="2068"/>
                    <a:pt x="1302" y="1800"/>
                    <a:pt x="1570" y="1532"/>
                  </a:cubicBezTo>
                  <a:cubicBezTo>
                    <a:pt x="1799" y="1264"/>
                    <a:pt x="1914" y="958"/>
                    <a:pt x="1914" y="690"/>
                  </a:cubicBezTo>
                  <a:cubicBezTo>
                    <a:pt x="1914" y="498"/>
                    <a:pt x="1838" y="307"/>
                    <a:pt x="1723" y="192"/>
                  </a:cubicBezTo>
                  <a:cubicBezTo>
                    <a:pt x="1608" y="39"/>
                    <a:pt x="1417" y="1"/>
                    <a:pt x="1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3"/>
            <p:cNvSpPr/>
            <p:nvPr/>
          </p:nvSpPr>
          <p:spPr>
            <a:xfrm>
              <a:off x="6397975" y="4500325"/>
              <a:ext cx="59350" cy="70850"/>
            </a:xfrm>
            <a:custGeom>
              <a:avLst/>
              <a:gdLst/>
              <a:ahLst/>
              <a:cxnLst/>
              <a:rect l="l" t="t" r="r" b="b"/>
              <a:pathLst>
                <a:path w="2374" h="2834" extrusionOk="0">
                  <a:moveTo>
                    <a:pt x="383" y="0"/>
                  </a:moveTo>
                  <a:cubicBezTo>
                    <a:pt x="345" y="0"/>
                    <a:pt x="307" y="77"/>
                    <a:pt x="307" y="192"/>
                  </a:cubicBezTo>
                  <a:cubicBezTo>
                    <a:pt x="307" y="268"/>
                    <a:pt x="383" y="460"/>
                    <a:pt x="460" y="689"/>
                  </a:cubicBezTo>
                  <a:cubicBezTo>
                    <a:pt x="575" y="957"/>
                    <a:pt x="689" y="1225"/>
                    <a:pt x="804" y="1493"/>
                  </a:cubicBezTo>
                  <a:cubicBezTo>
                    <a:pt x="536" y="1876"/>
                    <a:pt x="307" y="2183"/>
                    <a:pt x="77" y="2450"/>
                  </a:cubicBezTo>
                  <a:cubicBezTo>
                    <a:pt x="77" y="2450"/>
                    <a:pt x="77" y="2489"/>
                    <a:pt x="39" y="2527"/>
                  </a:cubicBezTo>
                  <a:cubicBezTo>
                    <a:pt x="0" y="2527"/>
                    <a:pt x="0" y="2565"/>
                    <a:pt x="0" y="2565"/>
                  </a:cubicBezTo>
                  <a:cubicBezTo>
                    <a:pt x="0" y="2642"/>
                    <a:pt x="39" y="2680"/>
                    <a:pt x="115" y="2757"/>
                  </a:cubicBezTo>
                  <a:cubicBezTo>
                    <a:pt x="192" y="2795"/>
                    <a:pt x="268" y="2833"/>
                    <a:pt x="345" y="2833"/>
                  </a:cubicBezTo>
                  <a:cubicBezTo>
                    <a:pt x="421" y="2833"/>
                    <a:pt x="536" y="2757"/>
                    <a:pt x="651" y="2604"/>
                  </a:cubicBezTo>
                  <a:cubicBezTo>
                    <a:pt x="804" y="2450"/>
                    <a:pt x="919" y="2259"/>
                    <a:pt x="1111" y="1991"/>
                  </a:cubicBezTo>
                  <a:cubicBezTo>
                    <a:pt x="1417" y="2565"/>
                    <a:pt x="1647" y="2833"/>
                    <a:pt x="1800" y="2833"/>
                  </a:cubicBezTo>
                  <a:cubicBezTo>
                    <a:pt x="1838" y="2833"/>
                    <a:pt x="1876" y="2795"/>
                    <a:pt x="1914" y="2757"/>
                  </a:cubicBezTo>
                  <a:cubicBezTo>
                    <a:pt x="1991" y="2718"/>
                    <a:pt x="1991" y="2680"/>
                    <a:pt x="1991" y="2642"/>
                  </a:cubicBezTo>
                  <a:cubicBezTo>
                    <a:pt x="1991" y="2604"/>
                    <a:pt x="1953" y="2527"/>
                    <a:pt x="1914" y="2412"/>
                  </a:cubicBezTo>
                  <a:cubicBezTo>
                    <a:pt x="1876" y="2336"/>
                    <a:pt x="1800" y="2183"/>
                    <a:pt x="1685" y="1991"/>
                  </a:cubicBezTo>
                  <a:cubicBezTo>
                    <a:pt x="1570" y="1800"/>
                    <a:pt x="1493" y="1647"/>
                    <a:pt x="1417" y="1532"/>
                  </a:cubicBezTo>
                  <a:cubicBezTo>
                    <a:pt x="1570" y="1340"/>
                    <a:pt x="1800" y="1034"/>
                    <a:pt x="2106" y="651"/>
                  </a:cubicBezTo>
                  <a:cubicBezTo>
                    <a:pt x="2144" y="613"/>
                    <a:pt x="2182" y="613"/>
                    <a:pt x="2221" y="575"/>
                  </a:cubicBezTo>
                  <a:cubicBezTo>
                    <a:pt x="2259" y="536"/>
                    <a:pt x="2297" y="498"/>
                    <a:pt x="2336" y="498"/>
                  </a:cubicBezTo>
                  <a:cubicBezTo>
                    <a:pt x="2374" y="460"/>
                    <a:pt x="2374" y="460"/>
                    <a:pt x="2374" y="421"/>
                  </a:cubicBezTo>
                  <a:cubicBezTo>
                    <a:pt x="2374" y="345"/>
                    <a:pt x="2336" y="268"/>
                    <a:pt x="2259" y="192"/>
                  </a:cubicBezTo>
                  <a:cubicBezTo>
                    <a:pt x="2182" y="115"/>
                    <a:pt x="2106" y="39"/>
                    <a:pt x="2068" y="39"/>
                  </a:cubicBezTo>
                  <a:cubicBezTo>
                    <a:pt x="1953" y="39"/>
                    <a:pt x="1838" y="115"/>
                    <a:pt x="1723" y="230"/>
                  </a:cubicBezTo>
                  <a:cubicBezTo>
                    <a:pt x="1570" y="383"/>
                    <a:pt x="1379" y="613"/>
                    <a:pt x="1149" y="1034"/>
                  </a:cubicBezTo>
                  <a:cubicBezTo>
                    <a:pt x="996" y="689"/>
                    <a:pt x="919" y="421"/>
                    <a:pt x="919" y="230"/>
                  </a:cubicBezTo>
                  <a:cubicBezTo>
                    <a:pt x="919" y="192"/>
                    <a:pt x="843" y="115"/>
                    <a:pt x="728" y="77"/>
                  </a:cubicBezTo>
                  <a:cubicBezTo>
                    <a:pt x="613" y="39"/>
                    <a:pt x="498" y="0"/>
                    <a:pt x="3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3"/>
            <p:cNvSpPr/>
            <p:nvPr/>
          </p:nvSpPr>
          <p:spPr>
            <a:xfrm>
              <a:off x="6498475" y="4504150"/>
              <a:ext cx="51700" cy="66075"/>
            </a:xfrm>
            <a:custGeom>
              <a:avLst/>
              <a:gdLst/>
              <a:ahLst/>
              <a:cxnLst/>
              <a:rect l="l" t="t" r="r" b="b"/>
              <a:pathLst>
                <a:path w="2068" h="2643" extrusionOk="0">
                  <a:moveTo>
                    <a:pt x="230" y="0"/>
                  </a:moveTo>
                  <a:cubicBezTo>
                    <a:pt x="77" y="0"/>
                    <a:pt x="0" y="39"/>
                    <a:pt x="0" y="77"/>
                  </a:cubicBezTo>
                  <a:cubicBezTo>
                    <a:pt x="0" y="154"/>
                    <a:pt x="38" y="192"/>
                    <a:pt x="77" y="268"/>
                  </a:cubicBezTo>
                  <a:cubicBezTo>
                    <a:pt x="115" y="307"/>
                    <a:pt x="153" y="345"/>
                    <a:pt x="192" y="345"/>
                  </a:cubicBezTo>
                  <a:lnTo>
                    <a:pt x="842" y="307"/>
                  </a:lnTo>
                  <a:lnTo>
                    <a:pt x="842" y="307"/>
                  </a:lnTo>
                  <a:cubicBezTo>
                    <a:pt x="842" y="536"/>
                    <a:pt x="727" y="919"/>
                    <a:pt x="613" y="1494"/>
                  </a:cubicBezTo>
                  <a:cubicBezTo>
                    <a:pt x="460" y="2030"/>
                    <a:pt x="383" y="2336"/>
                    <a:pt x="383" y="2374"/>
                  </a:cubicBezTo>
                  <a:cubicBezTo>
                    <a:pt x="383" y="2451"/>
                    <a:pt x="421" y="2489"/>
                    <a:pt x="460" y="2565"/>
                  </a:cubicBezTo>
                  <a:cubicBezTo>
                    <a:pt x="498" y="2604"/>
                    <a:pt x="574" y="2642"/>
                    <a:pt x="613" y="2642"/>
                  </a:cubicBezTo>
                  <a:cubicBezTo>
                    <a:pt x="613" y="2642"/>
                    <a:pt x="651" y="2565"/>
                    <a:pt x="689" y="2451"/>
                  </a:cubicBezTo>
                  <a:cubicBezTo>
                    <a:pt x="727" y="2374"/>
                    <a:pt x="727" y="2259"/>
                    <a:pt x="804" y="2068"/>
                  </a:cubicBezTo>
                  <a:cubicBezTo>
                    <a:pt x="842" y="1915"/>
                    <a:pt x="842" y="1762"/>
                    <a:pt x="881" y="1685"/>
                  </a:cubicBezTo>
                  <a:cubicBezTo>
                    <a:pt x="1072" y="919"/>
                    <a:pt x="1187" y="460"/>
                    <a:pt x="1187" y="383"/>
                  </a:cubicBezTo>
                  <a:cubicBezTo>
                    <a:pt x="1187" y="345"/>
                    <a:pt x="1187" y="307"/>
                    <a:pt x="1149" y="307"/>
                  </a:cubicBezTo>
                  <a:lnTo>
                    <a:pt x="1608" y="307"/>
                  </a:lnTo>
                  <a:cubicBezTo>
                    <a:pt x="1761" y="307"/>
                    <a:pt x="1876" y="345"/>
                    <a:pt x="1953" y="345"/>
                  </a:cubicBezTo>
                  <a:cubicBezTo>
                    <a:pt x="2029" y="345"/>
                    <a:pt x="2067" y="307"/>
                    <a:pt x="2067" y="268"/>
                  </a:cubicBezTo>
                  <a:cubicBezTo>
                    <a:pt x="2067" y="192"/>
                    <a:pt x="1991" y="115"/>
                    <a:pt x="1838" y="77"/>
                  </a:cubicBezTo>
                  <a:cubicBezTo>
                    <a:pt x="1646" y="0"/>
                    <a:pt x="1455" y="0"/>
                    <a:pt x="11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3"/>
            <p:cNvSpPr/>
            <p:nvPr/>
          </p:nvSpPr>
          <p:spPr>
            <a:xfrm>
              <a:off x="6548225" y="4503200"/>
              <a:ext cx="48850" cy="67025"/>
            </a:xfrm>
            <a:custGeom>
              <a:avLst/>
              <a:gdLst/>
              <a:ahLst/>
              <a:cxnLst/>
              <a:rect l="l" t="t" r="r" b="b"/>
              <a:pathLst>
                <a:path w="1954" h="2681" extrusionOk="0">
                  <a:moveTo>
                    <a:pt x="1188" y="345"/>
                  </a:moveTo>
                  <a:cubicBezTo>
                    <a:pt x="1456" y="345"/>
                    <a:pt x="1609" y="421"/>
                    <a:pt x="1609" y="574"/>
                  </a:cubicBezTo>
                  <a:cubicBezTo>
                    <a:pt x="1609" y="689"/>
                    <a:pt x="1532" y="766"/>
                    <a:pt x="1456" y="881"/>
                  </a:cubicBezTo>
                  <a:cubicBezTo>
                    <a:pt x="1379" y="957"/>
                    <a:pt x="1303" y="1034"/>
                    <a:pt x="1188" y="1072"/>
                  </a:cubicBezTo>
                  <a:cubicBezTo>
                    <a:pt x="1111" y="1149"/>
                    <a:pt x="996" y="1187"/>
                    <a:pt x="881" y="1264"/>
                  </a:cubicBezTo>
                  <a:cubicBezTo>
                    <a:pt x="728" y="1340"/>
                    <a:pt x="652" y="1378"/>
                    <a:pt x="613" y="1417"/>
                  </a:cubicBezTo>
                  <a:cubicBezTo>
                    <a:pt x="728" y="1034"/>
                    <a:pt x="767" y="766"/>
                    <a:pt x="767" y="574"/>
                  </a:cubicBezTo>
                  <a:cubicBezTo>
                    <a:pt x="767" y="536"/>
                    <a:pt x="767" y="498"/>
                    <a:pt x="728" y="421"/>
                  </a:cubicBezTo>
                  <a:cubicBezTo>
                    <a:pt x="920" y="383"/>
                    <a:pt x="1035" y="345"/>
                    <a:pt x="1188" y="345"/>
                  </a:cubicBezTo>
                  <a:close/>
                  <a:moveTo>
                    <a:pt x="1149" y="0"/>
                  </a:moveTo>
                  <a:cubicBezTo>
                    <a:pt x="958" y="0"/>
                    <a:pt x="767" y="38"/>
                    <a:pt x="575" y="77"/>
                  </a:cubicBezTo>
                  <a:cubicBezTo>
                    <a:pt x="422" y="153"/>
                    <a:pt x="307" y="230"/>
                    <a:pt x="307" y="268"/>
                  </a:cubicBezTo>
                  <a:cubicBezTo>
                    <a:pt x="307" y="306"/>
                    <a:pt x="345" y="345"/>
                    <a:pt x="345" y="383"/>
                  </a:cubicBezTo>
                  <a:cubicBezTo>
                    <a:pt x="384" y="421"/>
                    <a:pt x="422" y="460"/>
                    <a:pt x="460" y="498"/>
                  </a:cubicBezTo>
                  <a:cubicBezTo>
                    <a:pt x="422" y="728"/>
                    <a:pt x="345" y="1110"/>
                    <a:pt x="192" y="1608"/>
                  </a:cubicBezTo>
                  <a:cubicBezTo>
                    <a:pt x="77" y="2106"/>
                    <a:pt x="1" y="2374"/>
                    <a:pt x="1" y="2450"/>
                  </a:cubicBezTo>
                  <a:cubicBezTo>
                    <a:pt x="1" y="2489"/>
                    <a:pt x="39" y="2565"/>
                    <a:pt x="77" y="2603"/>
                  </a:cubicBezTo>
                  <a:cubicBezTo>
                    <a:pt x="116" y="2680"/>
                    <a:pt x="154" y="2680"/>
                    <a:pt x="192" y="2680"/>
                  </a:cubicBezTo>
                  <a:cubicBezTo>
                    <a:pt x="231" y="2680"/>
                    <a:pt x="269" y="2642"/>
                    <a:pt x="307" y="2489"/>
                  </a:cubicBezTo>
                  <a:cubicBezTo>
                    <a:pt x="307" y="2412"/>
                    <a:pt x="345" y="2374"/>
                    <a:pt x="345" y="2297"/>
                  </a:cubicBezTo>
                  <a:cubicBezTo>
                    <a:pt x="384" y="2259"/>
                    <a:pt x="422" y="2029"/>
                    <a:pt x="575" y="1608"/>
                  </a:cubicBezTo>
                  <a:cubicBezTo>
                    <a:pt x="613" y="1800"/>
                    <a:pt x="805" y="2029"/>
                    <a:pt x="1073" y="2297"/>
                  </a:cubicBezTo>
                  <a:cubicBezTo>
                    <a:pt x="1379" y="2565"/>
                    <a:pt x="1570" y="2680"/>
                    <a:pt x="1724" y="2680"/>
                  </a:cubicBezTo>
                  <a:cubicBezTo>
                    <a:pt x="1838" y="2680"/>
                    <a:pt x="1877" y="2680"/>
                    <a:pt x="1877" y="2603"/>
                  </a:cubicBezTo>
                  <a:cubicBezTo>
                    <a:pt x="1877" y="2565"/>
                    <a:pt x="1838" y="2527"/>
                    <a:pt x="1762" y="2450"/>
                  </a:cubicBezTo>
                  <a:cubicBezTo>
                    <a:pt x="1724" y="2412"/>
                    <a:pt x="1685" y="2412"/>
                    <a:pt x="1685" y="2374"/>
                  </a:cubicBezTo>
                  <a:cubicBezTo>
                    <a:pt x="1647" y="2335"/>
                    <a:pt x="1609" y="2297"/>
                    <a:pt x="1532" y="2259"/>
                  </a:cubicBezTo>
                  <a:cubicBezTo>
                    <a:pt x="1494" y="2221"/>
                    <a:pt x="1417" y="2182"/>
                    <a:pt x="1379" y="2106"/>
                  </a:cubicBezTo>
                  <a:cubicBezTo>
                    <a:pt x="1303" y="2068"/>
                    <a:pt x="1264" y="2029"/>
                    <a:pt x="1226" y="1991"/>
                  </a:cubicBezTo>
                  <a:cubicBezTo>
                    <a:pt x="1188" y="1953"/>
                    <a:pt x="1149" y="1876"/>
                    <a:pt x="1035" y="1800"/>
                  </a:cubicBezTo>
                  <a:cubicBezTo>
                    <a:pt x="958" y="1723"/>
                    <a:pt x="920" y="1646"/>
                    <a:pt x="920" y="1570"/>
                  </a:cubicBezTo>
                  <a:cubicBezTo>
                    <a:pt x="920" y="1570"/>
                    <a:pt x="958" y="1532"/>
                    <a:pt x="1035" y="1493"/>
                  </a:cubicBezTo>
                  <a:cubicBezTo>
                    <a:pt x="1073" y="1455"/>
                    <a:pt x="1188" y="1417"/>
                    <a:pt x="1264" y="1378"/>
                  </a:cubicBezTo>
                  <a:cubicBezTo>
                    <a:pt x="1379" y="1340"/>
                    <a:pt x="1494" y="1264"/>
                    <a:pt x="1570" y="1187"/>
                  </a:cubicBezTo>
                  <a:cubicBezTo>
                    <a:pt x="1685" y="1110"/>
                    <a:pt x="1762" y="1034"/>
                    <a:pt x="1838" y="919"/>
                  </a:cubicBezTo>
                  <a:cubicBezTo>
                    <a:pt x="1915" y="804"/>
                    <a:pt x="1953" y="689"/>
                    <a:pt x="1953" y="574"/>
                  </a:cubicBezTo>
                  <a:cubicBezTo>
                    <a:pt x="1953" y="383"/>
                    <a:pt x="1877" y="268"/>
                    <a:pt x="1724" y="153"/>
                  </a:cubicBezTo>
                  <a:cubicBezTo>
                    <a:pt x="1570" y="38"/>
                    <a:pt x="1379" y="0"/>
                    <a:pt x="11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3"/>
            <p:cNvSpPr/>
            <p:nvPr/>
          </p:nvSpPr>
          <p:spPr>
            <a:xfrm>
              <a:off x="6605650" y="4503200"/>
              <a:ext cx="20125" cy="67025"/>
            </a:xfrm>
            <a:custGeom>
              <a:avLst/>
              <a:gdLst/>
              <a:ahLst/>
              <a:cxnLst/>
              <a:rect l="l" t="t" r="r" b="b"/>
              <a:pathLst>
                <a:path w="805" h="2681" extrusionOk="0">
                  <a:moveTo>
                    <a:pt x="575" y="0"/>
                  </a:moveTo>
                  <a:cubicBezTo>
                    <a:pt x="537" y="0"/>
                    <a:pt x="499" y="0"/>
                    <a:pt x="499" y="38"/>
                  </a:cubicBezTo>
                  <a:cubicBezTo>
                    <a:pt x="499" y="38"/>
                    <a:pt x="460" y="77"/>
                    <a:pt x="460" y="115"/>
                  </a:cubicBezTo>
                  <a:cubicBezTo>
                    <a:pt x="460" y="268"/>
                    <a:pt x="384" y="689"/>
                    <a:pt x="231" y="1340"/>
                  </a:cubicBezTo>
                  <a:cubicBezTo>
                    <a:pt x="77" y="2029"/>
                    <a:pt x="1" y="2374"/>
                    <a:pt x="1" y="2412"/>
                  </a:cubicBezTo>
                  <a:cubicBezTo>
                    <a:pt x="1" y="2489"/>
                    <a:pt x="39" y="2527"/>
                    <a:pt x="77" y="2603"/>
                  </a:cubicBezTo>
                  <a:cubicBezTo>
                    <a:pt x="154" y="2642"/>
                    <a:pt x="192" y="2680"/>
                    <a:pt x="231" y="2680"/>
                  </a:cubicBezTo>
                  <a:cubicBezTo>
                    <a:pt x="231" y="2680"/>
                    <a:pt x="269" y="2603"/>
                    <a:pt x="307" y="2450"/>
                  </a:cubicBezTo>
                  <a:cubicBezTo>
                    <a:pt x="345" y="2374"/>
                    <a:pt x="345" y="2297"/>
                    <a:pt x="384" y="2221"/>
                  </a:cubicBezTo>
                  <a:cubicBezTo>
                    <a:pt x="384" y="2182"/>
                    <a:pt x="422" y="2068"/>
                    <a:pt x="460" y="1953"/>
                  </a:cubicBezTo>
                  <a:cubicBezTo>
                    <a:pt x="499" y="1800"/>
                    <a:pt x="499" y="1723"/>
                    <a:pt x="537" y="1646"/>
                  </a:cubicBezTo>
                  <a:cubicBezTo>
                    <a:pt x="728" y="881"/>
                    <a:pt x="805" y="460"/>
                    <a:pt x="805" y="383"/>
                  </a:cubicBezTo>
                  <a:cubicBezTo>
                    <a:pt x="805" y="306"/>
                    <a:pt x="767" y="192"/>
                    <a:pt x="728" y="115"/>
                  </a:cubicBezTo>
                  <a:cubicBezTo>
                    <a:pt x="652" y="38"/>
                    <a:pt x="613" y="0"/>
                    <a:pt x="5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3"/>
            <p:cNvSpPr/>
            <p:nvPr/>
          </p:nvSpPr>
          <p:spPr>
            <a:xfrm>
              <a:off x="6634375" y="4503200"/>
              <a:ext cx="51700" cy="67025"/>
            </a:xfrm>
            <a:custGeom>
              <a:avLst/>
              <a:gdLst/>
              <a:ahLst/>
              <a:cxnLst/>
              <a:rect l="l" t="t" r="r" b="b"/>
              <a:pathLst>
                <a:path w="2068" h="2681" extrusionOk="0">
                  <a:moveTo>
                    <a:pt x="1340" y="306"/>
                  </a:moveTo>
                  <a:cubicBezTo>
                    <a:pt x="1417" y="306"/>
                    <a:pt x="1532" y="383"/>
                    <a:pt x="1608" y="498"/>
                  </a:cubicBezTo>
                  <a:cubicBezTo>
                    <a:pt x="1685" y="613"/>
                    <a:pt x="1723" y="766"/>
                    <a:pt x="1723" y="996"/>
                  </a:cubicBezTo>
                  <a:cubicBezTo>
                    <a:pt x="1723" y="1187"/>
                    <a:pt x="1647" y="1378"/>
                    <a:pt x="1532" y="1608"/>
                  </a:cubicBezTo>
                  <a:cubicBezTo>
                    <a:pt x="1417" y="1838"/>
                    <a:pt x="1264" y="2029"/>
                    <a:pt x="1111" y="2182"/>
                  </a:cubicBezTo>
                  <a:cubicBezTo>
                    <a:pt x="919" y="2297"/>
                    <a:pt x="766" y="2374"/>
                    <a:pt x="651" y="2374"/>
                  </a:cubicBezTo>
                  <a:cubicBezTo>
                    <a:pt x="575" y="2374"/>
                    <a:pt x="498" y="2335"/>
                    <a:pt x="460" y="2259"/>
                  </a:cubicBezTo>
                  <a:cubicBezTo>
                    <a:pt x="383" y="2182"/>
                    <a:pt x="345" y="2068"/>
                    <a:pt x="345" y="1914"/>
                  </a:cubicBezTo>
                  <a:cubicBezTo>
                    <a:pt x="345" y="1685"/>
                    <a:pt x="422" y="1417"/>
                    <a:pt x="536" y="1187"/>
                  </a:cubicBezTo>
                  <a:cubicBezTo>
                    <a:pt x="651" y="919"/>
                    <a:pt x="804" y="728"/>
                    <a:pt x="957" y="574"/>
                  </a:cubicBezTo>
                  <a:cubicBezTo>
                    <a:pt x="1111" y="383"/>
                    <a:pt x="1225" y="306"/>
                    <a:pt x="1340" y="306"/>
                  </a:cubicBezTo>
                  <a:close/>
                  <a:moveTo>
                    <a:pt x="1302" y="0"/>
                  </a:moveTo>
                  <a:cubicBezTo>
                    <a:pt x="1187" y="0"/>
                    <a:pt x="1034" y="38"/>
                    <a:pt x="881" y="153"/>
                  </a:cubicBezTo>
                  <a:cubicBezTo>
                    <a:pt x="728" y="268"/>
                    <a:pt x="575" y="421"/>
                    <a:pt x="460" y="613"/>
                  </a:cubicBezTo>
                  <a:cubicBezTo>
                    <a:pt x="307" y="766"/>
                    <a:pt x="230" y="996"/>
                    <a:pt x="115" y="1225"/>
                  </a:cubicBezTo>
                  <a:cubicBezTo>
                    <a:pt x="39" y="1455"/>
                    <a:pt x="0" y="1723"/>
                    <a:pt x="0" y="1953"/>
                  </a:cubicBezTo>
                  <a:cubicBezTo>
                    <a:pt x="0" y="2106"/>
                    <a:pt x="77" y="2259"/>
                    <a:pt x="192" y="2450"/>
                  </a:cubicBezTo>
                  <a:cubicBezTo>
                    <a:pt x="307" y="2603"/>
                    <a:pt x="460" y="2680"/>
                    <a:pt x="651" y="2680"/>
                  </a:cubicBezTo>
                  <a:cubicBezTo>
                    <a:pt x="881" y="2680"/>
                    <a:pt x="1072" y="2603"/>
                    <a:pt x="1302" y="2412"/>
                  </a:cubicBezTo>
                  <a:cubicBezTo>
                    <a:pt x="1532" y="2221"/>
                    <a:pt x="1723" y="1991"/>
                    <a:pt x="1876" y="1723"/>
                  </a:cubicBezTo>
                  <a:cubicBezTo>
                    <a:pt x="1991" y="1455"/>
                    <a:pt x="2068" y="1187"/>
                    <a:pt x="2068" y="957"/>
                  </a:cubicBezTo>
                  <a:cubicBezTo>
                    <a:pt x="2068" y="689"/>
                    <a:pt x="1991" y="498"/>
                    <a:pt x="1838" y="306"/>
                  </a:cubicBezTo>
                  <a:cubicBezTo>
                    <a:pt x="1685" y="77"/>
                    <a:pt x="1532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3"/>
            <p:cNvSpPr/>
            <p:nvPr/>
          </p:nvSpPr>
          <p:spPr>
            <a:xfrm>
              <a:off x="6687975" y="4503200"/>
              <a:ext cx="48825" cy="67025"/>
            </a:xfrm>
            <a:custGeom>
              <a:avLst/>
              <a:gdLst/>
              <a:ahLst/>
              <a:cxnLst/>
              <a:rect l="l" t="t" r="r" b="b"/>
              <a:pathLst>
                <a:path w="1953" h="2681" extrusionOk="0">
                  <a:moveTo>
                    <a:pt x="1685" y="0"/>
                  </a:moveTo>
                  <a:cubicBezTo>
                    <a:pt x="1532" y="0"/>
                    <a:pt x="1340" y="38"/>
                    <a:pt x="1149" y="153"/>
                  </a:cubicBezTo>
                  <a:cubicBezTo>
                    <a:pt x="919" y="230"/>
                    <a:pt x="766" y="345"/>
                    <a:pt x="689" y="460"/>
                  </a:cubicBezTo>
                  <a:cubicBezTo>
                    <a:pt x="651" y="460"/>
                    <a:pt x="613" y="536"/>
                    <a:pt x="613" y="613"/>
                  </a:cubicBezTo>
                  <a:cubicBezTo>
                    <a:pt x="575" y="689"/>
                    <a:pt x="575" y="728"/>
                    <a:pt x="575" y="804"/>
                  </a:cubicBezTo>
                  <a:cubicBezTo>
                    <a:pt x="575" y="881"/>
                    <a:pt x="613" y="957"/>
                    <a:pt x="689" y="1072"/>
                  </a:cubicBezTo>
                  <a:cubicBezTo>
                    <a:pt x="804" y="1187"/>
                    <a:pt x="881" y="1264"/>
                    <a:pt x="996" y="1378"/>
                  </a:cubicBezTo>
                  <a:cubicBezTo>
                    <a:pt x="1111" y="1455"/>
                    <a:pt x="1225" y="1570"/>
                    <a:pt x="1302" y="1685"/>
                  </a:cubicBezTo>
                  <a:cubicBezTo>
                    <a:pt x="1417" y="1800"/>
                    <a:pt x="1455" y="1876"/>
                    <a:pt x="1455" y="1953"/>
                  </a:cubicBezTo>
                  <a:cubicBezTo>
                    <a:pt x="1455" y="2068"/>
                    <a:pt x="1379" y="2144"/>
                    <a:pt x="1225" y="2259"/>
                  </a:cubicBezTo>
                  <a:cubicBezTo>
                    <a:pt x="1111" y="2335"/>
                    <a:pt x="919" y="2374"/>
                    <a:pt x="766" y="2374"/>
                  </a:cubicBezTo>
                  <a:cubicBezTo>
                    <a:pt x="689" y="2374"/>
                    <a:pt x="575" y="2374"/>
                    <a:pt x="498" y="2335"/>
                  </a:cubicBezTo>
                  <a:cubicBezTo>
                    <a:pt x="421" y="2297"/>
                    <a:pt x="383" y="2259"/>
                    <a:pt x="345" y="2182"/>
                  </a:cubicBezTo>
                  <a:cubicBezTo>
                    <a:pt x="192" y="2068"/>
                    <a:pt x="115" y="2029"/>
                    <a:pt x="77" y="2029"/>
                  </a:cubicBezTo>
                  <a:cubicBezTo>
                    <a:pt x="39" y="2029"/>
                    <a:pt x="0" y="2068"/>
                    <a:pt x="0" y="2144"/>
                  </a:cubicBezTo>
                  <a:cubicBezTo>
                    <a:pt x="0" y="2259"/>
                    <a:pt x="77" y="2374"/>
                    <a:pt x="268" y="2489"/>
                  </a:cubicBezTo>
                  <a:cubicBezTo>
                    <a:pt x="421" y="2603"/>
                    <a:pt x="613" y="2680"/>
                    <a:pt x="843" y="2680"/>
                  </a:cubicBezTo>
                  <a:cubicBezTo>
                    <a:pt x="1111" y="2680"/>
                    <a:pt x="1302" y="2603"/>
                    <a:pt x="1493" y="2450"/>
                  </a:cubicBezTo>
                  <a:cubicBezTo>
                    <a:pt x="1685" y="2335"/>
                    <a:pt x="1800" y="2144"/>
                    <a:pt x="1800" y="1953"/>
                  </a:cubicBezTo>
                  <a:cubicBezTo>
                    <a:pt x="1800" y="1838"/>
                    <a:pt x="1723" y="1723"/>
                    <a:pt x="1646" y="1570"/>
                  </a:cubicBezTo>
                  <a:cubicBezTo>
                    <a:pt x="1570" y="1455"/>
                    <a:pt x="1455" y="1340"/>
                    <a:pt x="1340" y="1225"/>
                  </a:cubicBezTo>
                  <a:cubicBezTo>
                    <a:pt x="1034" y="957"/>
                    <a:pt x="881" y="804"/>
                    <a:pt x="881" y="766"/>
                  </a:cubicBezTo>
                  <a:cubicBezTo>
                    <a:pt x="881" y="651"/>
                    <a:pt x="1034" y="536"/>
                    <a:pt x="1340" y="421"/>
                  </a:cubicBezTo>
                  <a:cubicBezTo>
                    <a:pt x="1417" y="421"/>
                    <a:pt x="1493" y="383"/>
                    <a:pt x="1608" y="345"/>
                  </a:cubicBezTo>
                  <a:cubicBezTo>
                    <a:pt x="1723" y="345"/>
                    <a:pt x="1800" y="306"/>
                    <a:pt x="1876" y="306"/>
                  </a:cubicBezTo>
                  <a:cubicBezTo>
                    <a:pt x="1914" y="268"/>
                    <a:pt x="1953" y="268"/>
                    <a:pt x="1953" y="230"/>
                  </a:cubicBezTo>
                  <a:cubicBezTo>
                    <a:pt x="1953" y="192"/>
                    <a:pt x="1914" y="115"/>
                    <a:pt x="1876" y="77"/>
                  </a:cubicBezTo>
                  <a:cubicBezTo>
                    <a:pt x="1800" y="38"/>
                    <a:pt x="1761" y="0"/>
                    <a:pt x="16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3"/>
            <p:cNvSpPr/>
            <p:nvPr/>
          </p:nvSpPr>
          <p:spPr>
            <a:xfrm>
              <a:off x="6744450" y="4504150"/>
              <a:ext cx="52650" cy="67025"/>
            </a:xfrm>
            <a:custGeom>
              <a:avLst/>
              <a:gdLst/>
              <a:ahLst/>
              <a:cxnLst/>
              <a:rect l="l" t="t" r="r" b="b"/>
              <a:pathLst>
                <a:path w="2106" h="2681" extrusionOk="0">
                  <a:moveTo>
                    <a:pt x="1302" y="0"/>
                  </a:moveTo>
                  <a:cubicBezTo>
                    <a:pt x="804" y="0"/>
                    <a:pt x="536" y="39"/>
                    <a:pt x="498" y="154"/>
                  </a:cubicBezTo>
                  <a:cubicBezTo>
                    <a:pt x="459" y="192"/>
                    <a:pt x="459" y="192"/>
                    <a:pt x="459" y="230"/>
                  </a:cubicBezTo>
                  <a:cubicBezTo>
                    <a:pt x="459" y="422"/>
                    <a:pt x="421" y="651"/>
                    <a:pt x="345" y="958"/>
                  </a:cubicBezTo>
                  <a:cubicBezTo>
                    <a:pt x="268" y="1226"/>
                    <a:pt x="191" y="1494"/>
                    <a:pt x="115" y="1762"/>
                  </a:cubicBezTo>
                  <a:cubicBezTo>
                    <a:pt x="38" y="2030"/>
                    <a:pt x="0" y="2183"/>
                    <a:pt x="0" y="2297"/>
                  </a:cubicBezTo>
                  <a:cubicBezTo>
                    <a:pt x="0" y="2412"/>
                    <a:pt x="38" y="2489"/>
                    <a:pt x="153" y="2565"/>
                  </a:cubicBezTo>
                  <a:cubicBezTo>
                    <a:pt x="230" y="2642"/>
                    <a:pt x="345" y="2680"/>
                    <a:pt x="459" y="2680"/>
                  </a:cubicBezTo>
                  <a:cubicBezTo>
                    <a:pt x="727" y="2680"/>
                    <a:pt x="995" y="2604"/>
                    <a:pt x="1263" y="2527"/>
                  </a:cubicBezTo>
                  <a:cubicBezTo>
                    <a:pt x="1570" y="2412"/>
                    <a:pt x="1685" y="2336"/>
                    <a:pt x="1685" y="2221"/>
                  </a:cubicBezTo>
                  <a:cubicBezTo>
                    <a:pt x="1685" y="2183"/>
                    <a:pt x="1685" y="2144"/>
                    <a:pt x="1646" y="2144"/>
                  </a:cubicBezTo>
                  <a:cubicBezTo>
                    <a:pt x="1608" y="2144"/>
                    <a:pt x="1570" y="2183"/>
                    <a:pt x="1455" y="2183"/>
                  </a:cubicBezTo>
                  <a:cubicBezTo>
                    <a:pt x="1072" y="2297"/>
                    <a:pt x="766" y="2336"/>
                    <a:pt x="459" y="2336"/>
                  </a:cubicBezTo>
                  <a:cubicBezTo>
                    <a:pt x="421" y="2336"/>
                    <a:pt x="421" y="2336"/>
                    <a:pt x="383" y="2297"/>
                  </a:cubicBezTo>
                  <a:cubicBezTo>
                    <a:pt x="383" y="2297"/>
                    <a:pt x="345" y="2259"/>
                    <a:pt x="345" y="2221"/>
                  </a:cubicBezTo>
                  <a:cubicBezTo>
                    <a:pt x="345" y="2144"/>
                    <a:pt x="421" y="1876"/>
                    <a:pt x="574" y="1455"/>
                  </a:cubicBezTo>
                  <a:cubicBezTo>
                    <a:pt x="842" y="1455"/>
                    <a:pt x="1072" y="1417"/>
                    <a:pt x="1302" y="1379"/>
                  </a:cubicBezTo>
                  <a:cubicBezTo>
                    <a:pt x="1493" y="1340"/>
                    <a:pt x="1608" y="1264"/>
                    <a:pt x="1608" y="1187"/>
                  </a:cubicBezTo>
                  <a:cubicBezTo>
                    <a:pt x="1608" y="1149"/>
                    <a:pt x="1570" y="1111"/>
                    <a:pt x="1493" y="1111"/>
                  </a:cubicBezTo>
                  <a:cubicBezTo>
                    <a:pt x="1417" y="1111"/>
                    <a:pt x="1302" y="1149"/>
                    <a:pt x="1149" y="1149"/>
                  </a:cubicBezTo>
                  <a:lnTo>
                    <a:pt x="651" y="1149"/>
                  </a:lnTo>
                  <a:cubicBezTo>
                    <a:pt x="727" y="804"/>
                    <a:pt x="804" y="536"/>
                    <a:pt x="804" y="383"/>
                  </a:cubicBezTo>
                  <a:cubicBezTo>
                    <a:pt x="1034" y="307"/>
                    <a:pt x="1187" y="307"/>
                    <a:pt x="1225" y="307"/>
                  </a:cubicBezTo>
                  <a:cubicBezTo>
                    <a:pt x="1302" y="307"/>
                    <a:pt x="1417" y="268"/>
                    <a:pt x="1570" y="268"/>
                  </a:cubicBezTo>
                  <a:cubicBezTo>
                    <a:pt x="1723" y="268"/>
                    <a:pt x="1838" y="230"/>
                    <a:pt x="1914" y="230"/>
                  </a:cubicBezTo>
                  <a:cubicBezTo>
                    <a:pt x="2029" y="192"/>
                    <a:pt x="2106" y="154"/>
                    <a:pt x="2106" y="115"/>
                  </a:cubicBezTo>
                  <a:cubicBezTo>
                    <a:pt x="2106" y="39"/>
                    <a:pt x="1838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3"/>
            <p:cNvSpPr/>
            <p:nvPr/>
          </p:nvSpPr>
          <p:spPr>
            <a:xfrm>
              <a:off x="6837275" y="4502225"/>
              <a:ext cx="49800" cy="68950"/>
            </a:xfrm>
            <a:custGeom>
              <a:avLst/>
              <a:gdLst/>
              <a:ahLst/>
              <a:cxnLst/>
              <a:rect l="l" t="t" r="r" b="b"/>
              <a:pathLst>
                <a:path w="1992" h="2758" extrusionOk="0">
                  <a:moveTo>
                    <a:pt x="1187" y="307"/>
                  </a:moveTo>
                  <a:cubicBezTo>
                    <a:pt x="1302" y="307"/>
                    <a:pt x="1417" y="345"/>
                    <a:pt x="1494" y="422"/>
                  </a:cubicBezTo>
                  <a:cubicBezTo>
                    <a:pt x="1608" y="499"/>
                    <a:pt x="1647" y="575"/>
                    <a:pt x="1647" y="690"/>
                  </a:cubicBezTo>
                  <a:cubicBezTo>
                    <a:pt x="1647" y="843"/>
                    <a:pt x="1532" y="996"/>
                    <a:pt x="1340" y="1149"/>
                  </a:cubicBezTo>
                  <a:cubicBezTo>
                    <a:pt x="1149" y="1303"/>
                    <a:pt x="919" y="1417"/>
                    <a:pt x="613" y="1494"/>
                  </a:cubicBezTo>
                  <a:cubicBezTo>
                    <a:pt x="728" y="1035"/>
                    <a:pt x="805" y="728"/>
                    <a:pt x="805" y="575"/>
                  </a:cubicBezTo>
                  <a:cubicBezTo>
                    <a:pt x="805" y="537"/>
                    <a:pt x="805" y="499"/>
                    <a:pt x="766" y="422"/>
                  </a:cubicBezTo>
                  <a:cubicBezTo>
                    <a:pt x="919" y="345"/>
                    <a:pt x="1073" y="307"/>
                    <a:pt x="1187" y="307"/>
                  </a:cubicBezTo>
                  <a:close/>
                  <a:moveTo>
                    <a:pt x="1149" y="1"/>
                  </a:moveTo>
                  <a:cubicBezTo>
                    <a:pt x="958" y="1"/>
                    <a:pt x="805" y="39"/>
                    <a:pt x="651" y="77"/>
                  </a:cubicBezTo>
                  <a:cubicBezTo>
                    <a:pt x="460" y="154"/>
                    <a:pt x="383" y="192"/>
                    <a:pt x="383" y="269"/>
                  </a:cubicBezTo>
                  <a:cubicBezTo>
                    <a:pt x="383" y="307"/>
                    <a:pt x="422" y="384"/>
                    <a:pt x="460" y="422"/>
                  </a:cubicBezTo>
                  <a:cubicBezTo>
                    <a:pt x="460" y="728"/>
                    <a:pt x="345" y="1264"/>
                    <a:pt x="115" y="2030"/>
                  </a:cubicBezTo>
                  <a:cubicBezTo>
                    <a:pt x="39" y="2260"/>
                    <a:pt x="1" y="2413"/>
                    <a:pt x="1" y="2489"/>
                  </a:cubicBezTo>
                  <a:cubicBezTo>
                    <a:pt x="1" y="2528"/>
                    <a:pt x="39" y="2604"/>
                    <a:pt x="77" y="2642"/>
                  </a:cubicBezTo>
                  <a:cubicBezTo>
                    <a:pt x="115" y="2719"/>
                    <a:pt x="154" y="2757"/>
                    <a:pt x="192" y="2757"/>
                  </a:cubicBezTo>
                  <a:cubicBezTo>
                    <a:pt x="230" y="2757"/>
                    <a:pt x="345" y="2413"/>
                    <a:pt x="537" y="1800"/>
                  </a:cubicBezTo>
                  <a:cubicBezTo>
                    <a:pt x="958" y="1724"/>
                    <a:pt x="1302" y="1571"/>
                    <a:pt x="1570" y="1379"/>
                  </a:cubicBezTo>
                  <a:cubicBezTo>
                    <a:pt x="1838" y="1188"/>
                    <a:pt x="1991" y="958"/>
                    <a:pt x="1991" y="690"/>
                  </a:cubicBezTo>
                  <a:cubicBezTo>
                    <a:pt x="1991" y="460"/>
                    <a:pt x="1876" y="307"/>
                    <a:pt x="1723" y="192"/>
                  </a:cubicBezTo>
                  <a:cubicBezTo>
                    <a:pt x="1570" y="77"/>
                    <a:pt x="1379" y="1"/>
                    <a:pt x="1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3"/>
            <p:cNvSpPr/>
            <p:nvPr/>
          </p:nvSpPr>
          <p:spPr>
            <a:xfrm>
              <a:off x="6891825" y="4503200"/>
              <a:ext cx="52675" cy="67025"/>
            </a:xfrm>
            <a:custGeom>
              <a:avLst/>
              <a:gdLst/>
              <a:ahLst/>
              <a:cxnLst/>
              <a:rect l="l" t="t" r="r" b="b"/>
              <a:pathLst>
                <a:path w="2107" h="2681" extrusionOk="0">
                  <a:moveTo>
                    <a:pt x="575" y="0"/>
                  </a:moveTo>
                  <a:cubicBezTo>
                    <a:pt x="537" y="0"/>
                    <a:pt x="498" y="0"/>
                    <a:pt x="498" y="38"/>
                  </a:cubicBezTo>
                  <a:cubicBezTo>
                    <a:pt x="498" y="38"/>
                    <a:pt x="498" y="77"/>
                    <a:pt x="498" y="115"/>
                  </a:cubicBezTo>
                  <a:cubicBezTo>
                    <a:pt x="498" y="268"/>
                    <a:pt x="384" y="689"/>
                    <a:pt x="230" y="1378"/>
                  </a:cubicBezTo>
                  <a:cubicBezTo>
                    <a:pt x="77" y="1417"/>
                    <a:pt x="39" y="1455"/>
                    <a:pt x="39" y="1455"/>
                  </a:cubicBezTo>
                  <a:cubicBezTo>
                    <a:pt x="39" y="1493"/>
                    <a:pt x="39" y="1532"/>
                    <a:pt x="77" y="1570"/>
                  </a:cubicBezTo>
                  <a:cubicBezTo>
                    <a:pt x="77" y="1608"/>
                    <a:pt x="116" y="1646"/>
                    <a:pt x="154" y="1646"/>
                  </a:cubicBezTo>
                  <a:cubicBezTo>
                    <a:pt x="39" y="2068"/>
                    <a:pt x="1" y="2335"/>
                    <a:pt x="1" y="2412"/>
                  </a:cubicBezTo>
                  <a:cubicBezTo>
                    <a:pt x="1" y="2450"/>
                    <a:pt x="1" y="2527"/>
                    <a:pt x="77" y="2603"/>
                  </a:cubicBezTo>
                  <a:cubicBezTo>
                    <a:pt x="116" y="2642"/>
                    <a:pt x="154" y="2680"/>
                    <a:pt x="192" y="2680"/>
                  </a:cubicBezTo>
                  <a:cubicBezTo>
                    <a:pt x="230" y="2680"/>
                    <a:pt x="230" y="2642"/>
                    <a:pt x="269" y="2489"/>
                  </a:cubicBezTo>
                  <a:cubicBezTo>
                    <a:pt x="307" y="2412"/>
                    <a:pt x="307" y="2335"/>
                    <a:pt x="345" y="2297"/>
                  </a:cubicBezTo>
                  <a:cubicBezTo>
                    <a:pt x="345" y="2221"/>
                    <a:pt x="384" y="2106"/>
                    <a:pt x="422" y="1991"/>
                  </a:cubicBezTo>
                  <a:cubicBezTo>
                    <a:pt x="460" y="1876"/>
                    <a:pt x="460" y="1723"/>
                    <a:pt x="498" y="1608"/>
                  </a:cubicBezTo>
                  <a:cubicBezTo>
                    <a:pt x="805" y="1532"/>
                    <a:pt x="1149" y="1493"/>
                    <a:pt x="1532" y="1417"/>
                  </a:cubicBezTo>
                  <a:lnTo>
                    <a:pt x="1532" y="1417"/>
                  </a:lnTo>
                  <a:cubicBezTo>
                    <a:pt x="1379" y="2029"/>
                    <a:pt x="1302" y="2335"/>
                    <a:pt x="1302" y="2412"/>
                  </a:cubicBezTo>
                  <a:cubicBezTo>
                    <a:pt x="1302" y="2489"/>
                    <a:pt x="1302" y="2527"/>
                    <a:pt x="1379" y="2603"/>
                  </a:cubicBezTo>
                  <a:cubicBezTo>
                    <a:pt x="1417" y="2680"/>
                    <a:pt x="1456" y="2680"/>
                    <a:pt x="1494" y="2680"/>
                  </a:cubicBezTo>
                  <a:cubicBezTo>
                    <a:pt x="1532" y="2680"/>
                    <a:pt x="1532" y="2642"/>
                    <a:pt x="1570" y="2489"/>
                  </a:cubicBezTo>
                  <a:cubicBezTo>
                    <a:pt x="1609" y="2412"/>
                    <a:pt x="1609" y="2335"/>
                    <a:pt x="1647" y="2297"/>
                  </a:cubicBezTo>
                  <a:cubicBezTo>
                    <a:pt x="1647" y="2221"/>
                    <a:pt x="1685" y="2106"/>
                    <a:pt x="1723" y="1991"/>
                  </a:cubicBezTo>
                  <a:cubicBezTo>
                    <a:pt x="1723" y="1876"/>
                    <a:pt x="1800" y="1685"/>
                    <a:pt x="1877" y="1378"/>
                  </a:cubicBezTo>
                  <a:cubicBezTo>
                    <a:pt x="2030" y="1340"/>
                    <a:pt x="2106" y="1302"/>
                    <a:pt x="2106" y="1264"/>
                  </a:cubicBezTo>
                  <a:cubicBezTo>
                    <a:pt x="2106" y="1187"/>
                    <a:pt x="2068" y="1149"/>
                    <a:pt x="1953" y="1149"/>
                  </a:cubicBezTo>
                  <a:cubicBezTo>
                    <a:pt x="2068" y="728"/>
                    <a:pt x="2106" y="460"/>
                    <a:pt x="2106" y="383"/>
                  </a:cubicBezTo>
                  <a:cubicBezTo>
                    <a:pt x="2106" y="268"/>
                    <a:pt x="2068" y="192"/>
                    <a:pt x="2030" y="115"/>
                  </a:cubicBezTo>
                  <a:cubicBezTo>
                    <a:pt x="1953" y="38"/>
                    <a:pt x="1915" y="0"/>
                    <a:pt x="1877" y="0"/>
                  </a:cubicBezTo>
                  <a:cubicBezTo>
                    <a:pt x="1800" y="0"/>
                    <a:pt x="1800" y="38"/>
                    <a:pt x="1800" y="115"/>
                  </a:cubicBezTo>
                  <a:cubicBezTo>
                    <a:pt x="1800" y="268"/>
                    <a:pt x="1723" y="613"/>
                    <a:pt x="1609" y="1149"/>
                  </a:cubicBezTo>
                  <a:cubicBezTo>
                    <a:pt x="1264" y="1149"/>
                    <a:pt x="958" y="1187"/>
                    <a:pt x="613" y="1264"/>
                  </a:cubicBezTo>
                  <a:cubicBezTo>
                    <a:pt x="728" y="766"/>
                    <a:pt x="805" y="498"/>
                    <a:pt x="805" y="383"/>
                  </a:cubicBezTo>
                  <a:cubicBezTo>
                    <a:pt x="805" y="306"/>
                    <a:pt x="766" y="192"/>
                    <a:pt x="690" y="115"/>
                  </a:cubicBezTo>
                  <a:cubicBezTo>
                    <a:pt x="652" y="38"/>
                    <a:pt x="613" y="0"/>
                    <a:pt x="5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3"/>
            <p:cNvSpPr/>
            <p:nvPr/>
          </p:nvSpPr>
          <p:spPr>
            <a:xfrm>
              <a:off x="6954050" y="4503200"/>
              <a:ext cx="51700" cy="67025"/>
            </a:xfrm>
            <a:custGeom>
              <a:avLst/>
              <a:gdLst/>
              <a:ahLst/>
              <a:cxnLst/>
              <a:rect l="l" t="t" r="r" b="b"/>
              <a:pathLst>
                <a:path w="2068" h="2681" extrusionOk="0">
                  <a:moveTo>
                    <a:pt x="1340" y="306"/>
                  </a:moveTo>
                  <a:cubicBezTo>
                    <a:pt x="1455" y="306"/>
                    <a:pt x="1532" y="383"/>
                    <a:pt x="1608" y="498"/>
                  </a:cubicBezTo>
                  <a:cubicBezTo>
                    <a:pt x="1685" y="613"/>
                    <a:pt x="1723" y="766"/>
                    <a:pt x="1723" y="996"/>
                  </a:cubicBezTo>
                  <a:cubicBezTo>
                    <a:pt x="1723" y="1187"/>
                    <a:pt x="1646" y="1378"/>
                    <a:pt x="1532" y="1608"/>
                  </a:cubicBezTo>
                  <a:cubicBezTo>
                    <a:pt x="1417" y="1838"/>
                    <a:pt x="1264" y="2029"/>
                    <a:pt x="1110" y="2182"/>
                  </a:cubicBezTo>
                  <a:cubicBezTo>
                    <a:pt x="957" y="2297"/>
                    <a:pt x="804" y="2374"/>
                    <a:pt x="651" y="2374"/>
                  </a:cubicBezTo>
                  <a:cubicBezTo>
                    <a:pt x="574" y="2374"/>
                    <a:pt x="498" y="2335"/>
                    <a:pt x="460" y="2259"/>
                  </a:cubicBezTo>
                  <a:cubicBezTo>
                    <a:pt x="383" y="2182"/>
                    <a:pt x="345" y="2068"/>
                    <a:pt x="345" y="1914"/>
                  </a:cubicBezTo>
                  <a:cubicBezTo>
                    <a:pt x="345" y="1685"/>
                    <a:pt x="421" y="1417"/>
                    <a:pt x="536" y="1187"/>
                  </a:cubicBezTo>
                  <a:cubicBezTo>
                    <a:pt x="651" y="919"/>
                    <a:pt x="804" y="728"/>
                    <a:pt x="957" y="574"/>
                  </a:cubicBezTo>
                  <a:cubicBezTo>
                    <a:pt x="1110" y="383"/>
                    <a:pt x="1225" y="306"/>
                    <a:pt x="1340" y="306"/>
                  </a:cubicBezTo>
                  <a:close/>
                  <a:moveTo>
                    <a:pt x="1340" y="0"/>
                  </a:moveTo>
                  <a:cubicBezTo>
                    <a:pt x="1187" y="0"/>
                    <a:pt x="1034" y="38"/>
                    <a:pt x="881" y="153"/>
                  </a:cubicBezTo>
                  <a:cubicBezTo>
                    <a:pt x="728" y="268"/>
                    <a:pt x="574" y="421"/>
                    <a:pt x="460" y="613"/>
                  </a:cubicBezTo>
                  <a:cubicBezTo>
                    <a:pt x="345" y="766"/>
                    <a:pt x="230" y="996"/>
                    <a:pt x="153" y="1225"/>
                  </a:cubicBezTo>
                  <a:cubicBezTo>
                    <a:pt x="38" y="1455"/>
                    <a:pt x="0" y="1723"/>
                    <a:pt x="0" y="1953"/>
                  </a:cubicBezTo>
                  <a:cubicBezTo>
                    <a:pt x="0" y="2106"/>
                    <a:pt x="77" y="2259"/>
                    <a:pt x="192" y="2450"/>
                  </a:cubicBezTo>
                  <a:cubicBezTo>
                    <a:pt x="345" y="2603"/>
                    <a:pt x="460" y="2680"/>
                    <a:pt x="651" y="2680"/>
                  </a:cubicBezTo>
                  <a:cubicBezTo>
                    <a:pt x="881" y="2680"/>
                    <a:pt x="1110" y="2603"/>
                    <a:pt x="1340" y="2412"/>
                  </a:cubicBezTo>
                  <a:cubicBezTo>
                    <a:pt x="1570" y="2221"/>
                    <a:pt x="1723" y="1991"/>
                    <a:pt x="1876" y="1723"/>
                  </a:cubicBezTo>
                  <a:cubicBezTo>
                    <a:pt x="1991" y="1455"/>
                    <a:pt x="2067" y="1187"/>
                    <a:pt x="2067" y="957"/>
                  </a:cubicBezTo>
                  <a:cubicBezTo>
                    <a:pt x="2067" y="689"/>
                    <a:pt x="1991" y="498"/>
                    <a:pt x="1876" y="306"/>
                  </a:cubicBezTo>
                  <a:cubicBezTo>
                    <a:pt x="1723" y="77"/>
                    <a:pt x="1532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3"/>
            <p:cNvSpPr/>
            <p:nvPr/>
          </p:nvSpPr>
          <p:spPr>
            <a:xfrm>
              <a:off x="7008600" y="4503200"/>
              <a:ext cx="47875" cy="67025"/>
            </a:xfrm>
            <a:custGeom>
              <a:avLst/>
              <a:gdLst/>
              <a:ahLst/>
              <a:cxnLst/>
              <a:rect l="l" t="t" r="r" b="b"/>
              <a:pathLst>
                <a:path w="1915" h="2681" extrusionOk="0">
                  <a:moveTo>
                    <a:pt x="1647" y="0"/>
                  </a:moveTo>
                  <a:cubicBezTo>
                    <a:pt x="1493" y="0"/>
                    <a:pt x="1340" y="38"/>
                    <a:pt x="1111" y="153"/>
                  </a:cubicBezTo>
                  <a:cubicBezTo>
                    <a:pt x="919" y="230"/>
                    <a:pt x="766" y="345"/>
                    <a:pt x="651" y="460"/>
                  </a:cubicBezTo>
                  <a:cubicBezTo>
                    <a:pt x="613" y="460"/>
                    <a:pt x="613" y="536"/>
                    <a:pt x="575" y="613"/>
                  </a:cubicBezTo>
                  <a:cubicBezTo>
                    <a:pt x="536" y="689"/>
                    <a:pt x="536" y="728"/>
                    <a:pt x="536" y="804"/>
                  </a:cubicBezTo>
                  <a:cubicBezTo>
                    <a:pt x="536" y="881"/>
                    <a:pt x="575" y="957"/>
                    <a:pt x="689" y="1072"/>
                  </a:cubicBezTo>
                  <a:cubicBezTo>
                    <a:pt x="766" y="1187"/>
                    <a:pt x="881" y="1264"/>
                    <a:pt x="957" y="1378"/>
                  </a:cubicBezTo>
                  <a:cubicBezTo>
                    <a:pt x="1072" y="1455"/>
                    <a:pt x="1187" y="1570"/>
                    <a:pt x="1264" y="1685"/>
                  </a:cubicBezTo>
                  <a:cubicBezTo>
                    <a:pt x="1379" y="1800"/>
                    <a:pt x="1417" y="1876"/>
                    <a:pt x="1417" y="1953"/>
                  </a:cubicBezTo>
                  <a:cubicBezTo>
                    <a:pt x="1417" y="2068"/>
                    <a:pt x="1340" y="2144"/>
                    <a:pt x="1225" y="2259"/>
                  </a:cubicBezTo>
                  <a:cubicBezTo>
                    <a:pt x="1072" y="2335"/>
                    <a:pt x="919" y="2374"/>
                    <a:pt x="728" y="2374"/>
                  </a:cubicBezTo>
                  <a:cubicBezTo>
                    <a:pt x="651" y="2374"/>
                    <a:pt x="575" y="2374"/>
                    <a:pt x="498" y="2335"/>
                  </a:cubicBezTo>
                  <a:cubicBezTo>
                    <a:pt x="421" y="2297"/>
                    <a:pt x="345" y="2259"/>
                    <a:pt x="307" y="2182"/>
                  </a:cubicBezTo>
                  <a:cubicBezTo>
                    <a:pt x="192" y="2068"/>
                    <a:pt x="115" y="2029"/>
                    <a:pt x="77" y="2029"/>
                  </a:cubicBezTo>
                  <a:cubicBezTo>
                    <a:pt x="0" y="2029"/>
                    <a:pt x="0" y="2068"/>
                    <a:pt x="0" y="2144"/>
                  </a:cubicBezTo>
                  <a:cubicBezTo>
                    <a:pt x="0" y="2259"/>
                    <a:pt x="77" y="2374"/>
                    <a:pt x="230" y="2489"/>
                  </a:cubicBezTo>
                  <a:cubicBezTo>
                    <a:pt x="383" y="2603"/>
                    <a:pt x="575" y="2680"/>
                    <a:pt x="843" y="2680"/>
                  </a:cubicBezTo>
                  <a:cubicBezTo>
                    <a:pt x="1072" y="2680"/>
                    <a:pt x="1302" y="2603"/>
                    <a:pt x="1493" y="2450"/>
                  </a:cubicBezTo>
                  <a:cubicBezTo>
                    <a:pt x="1685" y="2335"/>
                    <a:pt x="1761" y="2144"/>
                    <a:pt x="1761" y="1953"/>
                  </a:cubicBezTo>
                  <a:cubicBezTo>
                    <a:pt x="1761" y="1838"/>
                    <a:pt x="1723" y="1723"/>
                    <a:pt x="1608" y="1570"/>
                  </a:cubicBezTo>
                  <a:cubicBezTo>
                    <a:pt x="1532" y="1455"/>
                    <a:pt x="1417" y="1340"/>
                    <a:pt x="1302" y="1225"/>
                  </a:cubicBezTo>
                  <a:cubicBezTo>
                    <a:pt x="996" y="957"/>
                    <a:pt x="881" y="804"/>
                    <a:pt x="881" y="766"/>
                  </a:cubicBezTo>
                  <a:cubicBezTo>
                    <a:pt x="881" y="651"/>
                    <a:pt x="996" y="536"/>
                    <a:pt x="1302" y="421"/>
                  </a:cubicBezTo>
                  <a:cubicBezTo>
                    <a:pt x="1379" y="421"/>
                    <a:pt x="1493" y="383"/>
                    <a:pt x="1608" y="345"/>
                  </a:cubicBezTo>
                  <a:cubicBezTo>
                    <a:pt x="1685" y="345"/>
                    <a:pt x="1800" y="306"/>
                    <a:pt x="1838" y="306"/>
                  </a:cubicBezTo>
                  <a:cubicBezTo>
                    <a:pt x="1876" y="268"/>
                    <a:pt x="1915" y="268"/>
                    <a:pt x="1915" y="230"/>
                  </a:cubicBezTo>
                  <a:cubicBezTo>
                    <a:pt x="1915" y="192"/>
                    <a:pt x="1876" y="115"/>
                    <a:pt x="1838" y="77"/>
                  </a:cubicBezTo>
                  <a:cubicBezTo>
                    <a:pt x="1800" y="38"/>
                    <a:pt x="1723" y="0"/>
                    <a:pt x="16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3"/>
            <p:cNvSpPr/>
            <p:nvPr/>
          </p:nvSpPr>
          <p:spPr>
            <a:xfrm>
              <a:off x="7063150" y="4502225"/>
              <a:ext cx="48825" cy="68950"/>
            </a:xfrm>
            <a:custGeom>
              <a:avLst/>
              <a:gdLst/>
              <a:ahLst/>
              <a:cxnLst/>
              <a:rect l="l" t="t" r="r" b="b"/>
              <a:pathLst>
                <a:path w="1953" h="2758" extrusionOk="0">
                  <a:moveTo>
                    <a:pt x="1187" y="307"/>
                  </a:moveTo>
                  <a:cubicBezTo>
                    <a:pt x="1302" y="307"/>
                    <a:pt x="1417" y="345"/>
                    <a:pt x="1494" y="422"/>
                  </a:cubicBezTo>
                  <a:cubicBezTo>
                    <a:pt x="1570" y="499"/>
                    <a:pt x="1608" y="575"/>
                    <a:pt x="1608" y="690"/>
                  </a:cubicBezTo>
                  <a:cubicBezTo>
                    <a:pt x="1608" y="843"/>
                    <a:pt x="1532" y="996"/>
                    <a:pt x="1340" y="1149"/>
                  </a:cubicBezTo>
                  <a:cubicBezTo>
                    <a:pt x="1149" y="1303"/>
                    <a:pt x="919" y="1417"/>
                    <a:pt x="613" y="1494"/>
                  </a:cubicBezTo>
                  <a:cubicBezTo>
                    <a:pt x="728" y="1035"/>
                    <a:pt x="804" y="728"/>
                    <a:pt x="804" y="575"/>
                  </a:cubicBezTo>
                  <a:cubicBezTo>
                    <a:pt x="804" y="537"/>
                    <a:pt x="766" y="499"/>
                    <a:pt x="766" y="422"/>
                  </a:cubicBezTo>
                  <a:cubicBezTo>
                    <a:pt x="919" y="345"/>
                    <a:pt x="1072" y="307"/>
                    <a:pt x="1187" y="307"/>
                  </a:cubicBezTo>
                  <a:close/>
                  <a:moveTo>
                    <a:pt x="1111" y="1"/>
                  </a:moveTo>
                  <a:cubicBezTo>
                    <a:pt x="958" y="1"/>
                    <a:pt x="804" y="39"/>
                    <a:pt x="613" y="77"/>
                  </a:cubicBezTo>
                  <a:cubicBezTo>
                    <a:pt x="460" y="154"/>
                    <a:pt x="383" y="192"/>
                    <a:pt x="383" y="269"/>
                  </a:cubicBezTo>
                  <a:cubicBezTo>
                    <a:pt x="383" y="307"/>
                    <a:pt x="383" y="384"/>
                    <a:pt x="460" y="422"/>
                  </a:cubicBezTo>
                  <a:cubicBezTo>
                    <a:pt x="460" y="728"/>
                    <a:pt x="345" y="1264"/>
                    <a:pt x="115" y="2030"/>
                  </a:cubicBezTo>
                  <a:cubicBezTo>
                    <a:pt x="39" y="2260"/>
                    <a:pt x="1" y="2413"/>
                    <a:pt x="1" y="2489"/>
                  </a:cubicBezTo>
                  <a:cubicBezTo>
                    <a:pt x="1" y="2528"/>
                    <a:pt x="1" y="2604"/>
                    <a:pt x="77" y="2642"/>
                  </a:cubicBezTo>
                  <a:cubicBezTo>
                    <a:pt x="115" y="2719"/>
                    <a:pt x="154" y="2757"/>
                    <a:pt x="192" y="2757"/>
                  </a:cubicBezTo>
                  <a:cubicBezTo>
                    <a:pt x="230" y="2757"/>
                    <a:pt x="345" y="2413"/>
                    <a:pt x="536" y="1800"/>
                  </a:cubicBezTo>
                  <a:cubicBezTo>
                    <a:pt x="958" y="1724"/>
                    <a:pt x="1302" y="1571"/>
                    <a:pt x="1570" y="1379"/>
                  </a:cubicBezTo>
                  <a:cubicBezTo>
                    <a:pt x="1838" y="1188"/>
                    <a:pt x="1953" y="958"/>
                    <a:pt x="1953" y="690"/>
                  </a:cubicBezTo>
                  <a:cubicBezTo>
                    <a:pt x="1953" y="460"/>
                    <a:pt x="1876" y="307"/>
                    <a:pt x="1723" y="192"/>
                  </a:cubicBezTo>
                  <a:cubicBezTo>
                    <a:pt x="1570" y="77"/>
                    <a:pt x="1379" y="1"/>
                    <a:pt x="1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3"/>
            <p:cNvSpPr/>
            <p:nvPr/>
          </p:nvSpPr>
          <p:spPr>
            <a:xfrm>
              <a:off x="7116750" y="4503200"/>
              <a:ext cx="53625" cy="67025"/>
            </a:xfrm>
            <a:custGeom>
              <a:avLst/>
              <a:gdLst/>
              <a:ahLst/>
              <a:cxnLst/>
              <a:rect l="l" t="t" r="r" b="b"/>
              <a:pathLst>
                <a:path w="2145" h="2681" extrusionOk="0">
                  <a:moveTo>
                    <a:pt x="613" y="0"/>
                  </a:moveTo>
                  <a:cubicBezTo>
                    <a:pt x="575" y="0"/>
                    <a:pt x="536" y="0"/>
                    <a:pt x="536" y="38"/>
                  </a:cubicBezTo>
                  <a:cubicBezTo>
                    <a:pt x="498" y="38"/>
                    <a:pt x="498" y="77"/>
                    <a:pt x="498" y="115"/>
                  </a:cubicBezTo>
                  <a:cubicBezTo>
                    <a:pt x="498" y="268"/>
                    <a:pt x="422" y="689"/>
                    <a:pt x="268" y="1378"/>
                  </a:cubicBezTo>
                  <a:cubicBezTo>
                    <a:pt x="115" y="1417"/>
                    <a:pt x="39" y="1455"/>
                    <a:pt x="39" y="1455"/>
                  </a:cubicBezTo>
                  <a:cubicBezTo>
                    <a:pt x="39" y="1493"/>
                    <a:pt x="77" y="1532"/>
                    <a:pt x="77" y="1570"/>
                  </a:cubicBezTo>
                  <a:cubicBezTo>
                    <a:pt x="115" y="1608"/>
                    <a:pt x="154" y="1646"/>
                    <a:pt x="192" y="1646"/>
                  </a:cubicBezTo>
                  <a:cubicBezTo>
                    <a:pt x="77" y="2068"/>
                    <a:pt x="0" y="2335"/>
                    <a:pt x="0" y="2412"/>
                  </a:cubicBezTo>
                  <a:cubicBezTo>
                    <a:pt x="0" y="2450"/>
                    <a:pt x="39" y="2527"/>
                    <a:pt x="77" y="2603"/>
                  </a:cubicBezTo>
                  <a:cubicBezTo>
                    <a:pt x="154" y="2642"/>
                    <a:pt x="192" y="2680"/>
                    <a:pt x="230" y="2680"/>
                  </a:cubicBezTo>
                  <a:cubicBezTo>
                    <a:pt x="230" y="2680"/>
                    <a:pt x="268" y="2642"/>
                    <a:pt x="307" y="2489"/>
                  </a:cubicBezTo>
                  <a:cubicBezTo>
                    <a:pt x="345" y="2412"/>
                    <a:pt x="345" y="2335"/>
                    <a:pt x="383" y="2297"/>
                  </a:cubicBezTo>
                  <a:cubicBezTo>
                    <a:pt x="383" y="2221"/>
                    <a:pt x="422" y="2106"/>
                    <a:pt x="422" y="1991"/>
                  </a:cubicBezTo>
                  <a:cubicBezTo>
                    <a:pt x="460" y="1876"/>
                    <a:pt x="498" y="1723"/>
                    <a:pt x="536" y="1608"/>
                  </a:cubicBezTo>
                  <a:cubicBezTo>
                    <a:pt x="843" y="1532"/>
                    <a:pt x="1187" y="1493"/>
                    <a:pt x="1532" y="1417"/>
                  </a:cubicBezTo>
                  <a:lnTo>
                    <a:pt x="1532" y="1417"/>
                  </a:lnTo>
                  <a:cubicBezTo>
                    <a:pt x="1379" y="2029"/>
                    <a:pt x="1302" y="2335"/>
                    <a:pt x="1302" y="2412"/>
                  </a:cubicBezTo>
                  <a:cubicBezTo>
                    <a:pt x="1302" y="2489"/>
                    <a:pt x="1340" y="2527"/>
                    <a:pt x="1379" y="2603"/>
                  </a:cubicBezTo>
                  <a:cubicBezTo>
                    <a:pt x="1417" y="2680"/>
                    <a:pt x="1493" y="2680"/>
                    <a:pt x="1532" y="2680"/>
                  </a:cubicBezTo>
                  <a:cubicBezTo>
                    <a:pt x="1532" y="2680"/>
                    <a:pt x="1570" y="2642"/>
                    <a:pt x="1608" y="2489"/>
                  </a:cubicBezTo>
                  <a:cubicBezTo>
                    <a:pt x="1647" y="2412"/>
                    <a:pt x="1647" y="2335"/>
                    <a:pt x="1685" y="2297"/>
                  </a:cubicBezTo>
                  <a:cubicBezTo>
                    <a:pt x="1685" y="2221"/>
                    <a:pt x="1723" y="2106"/>
                    <a:pt x="1723" y="1991"/>
                  </a:cubicBezTo>
                  <a:cubicBezTo>
                    <a:pt x="1761" y="1876"/>
                    <a:pt x="1838" y="1685"/>
                    <a:pt x="1915" y="1378"/>
                  </a:cubicBezTo>
                  <a:cubicBezTo>
                    <a:pt x="2068" y="1340"/>
                    <a:pt x="2144" y="1302"/>
                    <a:pt x="2144" y="1264"/>
                  </a:cubicBezTo>
                  <a:cubicBezTo>
                    <a:pt x="2144" y="1187"/>
                    <a:pt x="2068" y="1149"/>
                    <a:pt x="1953" y="1149"/>
                  </a:cubicBezTo>
                  <a:cubicBezTo>
                    <a:pt x="2068" y="728"/>
                    <a:pt x="2144" y="460"/>
                    <a:pt x="2144" y="383"/>
                  </a:cubicBezTo>
                  <a:cubicBezTo>
                    <a:pt x="2144" y="268"/>
                    <a:pt x="2106" y="192"/>
                    <a:pt x="2068" y="115"/>
                  </a:cubicBezTo>
                  <a:cubicBezTo>
                    <a:pt x="1991" y="38"/>
                    <a:pt x="1953" y="0"/>
                    <a:pt x="1915" y="0"/>
                  </a:cubicBezTo>
                  <a:cubicBezTo>
                    <a:pt x="1838" y="0"/>
                    <a:pt x="1838" y="38"/>
                    <a:pt x="1838" y="115"/>
                  </a:cubicBezTo>
                  <a:cubicBezTo>
                    <a:pt x="1838" y="268"/>
                    <a:pt x="1761" y="613"/>
                    <a:pt x="1608" y="1149"/>
                  </a:cubicBezTo>
                  <a:cubicBezTo>
                    <a:pt x="1302" y="1149"/>
                    <a:pt x="958" y="1187"/>
                    <a:pt x="651" y="1264"/>
                  </a:cubicBezTo>
                  <a:cubicBezTo>
                    <a:pt x="766" y="766"/>
                    <a:pt x="804" y="498"/>
                    <a:pt x="804" y="383"/>
                  </a:cubicBezTo>
                  <a:cubicBezTo>
                    <a:pt x="804" y="306"/>
                    <a:pt x="804" y="192"/>
                    <a:pt x="728" y="115"/>
                  </a:cubicBezTo>
                  <a:cubicBezTo>
                    <a:pt x="690" y="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3"/>
            <p:cNvSpPr/>
            <p:nvPr/>
          </p:nvSpPr>
          <p:spPr>
            <a:xfrm>
              <a:off x="7178950" y="4502225"/>
              <a:ext cx="49800" cy="68000"/>
            </a:xfrm>
            <a:custGeom>
              <a:avLst/>
              <a:gdLst/>
              <a:ahLst/>
              <a:cxnLst/>
              <a:rect l="l" t="t" r="r" b="b"/>
              <a:pathLst>
                <a:path w="1992" h="2720" extrusionOk="0">
                  <a:moveTo>
                    <a:pt x="1188" y="384"/>
                  </a:moveTo>
                  <a:cubicBezTo>
                    <a:pt x="1226" y="613"/>
                    <a:pt x="1264" y="920"/>
                    <a:pt x="1303" y="1379"/>
                  </a:cubicBezTo>
                  <a:cubicBezTo>
                    <a:pt x="1111" y="1379"/>
                    <a:pt x="920" y="1456"/>
                    <a:pt x="728" y="1494"/>
                  </a:cubicBezTo>
                  <a:cubicBezTo>
                    <a:pt x="920" y="996"/>
                    <a:pt x="1073" y="652"/>
                    <a:pt x="1188" y="384"/>
                  </a:cubicBezTo>
                  <a:close/>
                  <a:moveTo>
                    <a:pt x="1264" y="1"/>
                  </a:moveTo>
                  <a:cubicBezTo>
                    <a:pt x="1188" y="1"/>
                    <a:pt x="1149" y="39"/>
                    <a:pt x="1073" y="77"/>
                  </a:cubicBezTo>
                  <a:cubicBezTo>
                    <a:pt x="996" y="116"/>
                    <a:pt x="958" y="192"/>
                    <a:pt x="920" y="269"/>
                  </a:cubicBezTo>
                  <a:cubicBezTo>
                    <a:pt x="881" y="345"/>
                    <a:pt x="805" y="499"/>
                    <a:pt x="728" y="728"/>
                  </a:cubicBezTo>
                  <a:cubicBezTo>
                    <a:pt x="613" y="996"/>
                    <a:pt x="537" y="1188"/>
                    <a:pt x="460" y="1341"/>
                  </a:cubicBezTo>
                  <a:cubicBezTo>
                    <a:pt x="460" y="1417"/>
                    <a:pt x="422" y="1494"/>
                    <a:pt x="384" y="1571"/>
                  </a:cubicBezTo>
                  <a:cubicBezTo>
                    <a:pt x="116" y="1685"/>
                    <a:pt x="1" y="1724"/>
                    <a:pt x="1" y="1800"/>
                  </a:cubicBezTo>
                  <a:cubicBezTo>
                    <a:pt x="1" y="1839"/>
                    <a:pt x="1" y="1877"/>
                    <a:pt x="39" y="1915"/>
                  </a:cubicBezTo>
                  <a:cubicBezTo>
                    <a:pt x="77" y="1953"/>
                    <a:pt x="154" y="1953"/>
                    <a:pt x="192" y="1953"/>
                  </a:cubicBezTo>
                  <a:lnTo>
                    <a:pt x="231" y="1953"/>
                  </a:lnTo>
                  <a:cubicBezTo>
                    <a:pt x="77" y="2298"/>
                    <a:pt x="1" y="2489"/>
                    <a:pt x="1" y="2489"/>
                  </a:cubicBezTo>
                  <a:cubicBezTo>
                    <a:pt x="1" y="2566"/>
                    <a:pt x="39" y="2604"/>
                    <a:pt x="77" y="2681"/>
                  </a:cubicBezTo>
                  <a:cubicBezTo>
                    <a:pt x="116" y="2719"/>
                    <a:pt x="154" y="2719"/>
                    <a:pt x="192" y="2719"/>
                  </a:cubicBezTo>
                  <a:cubicBezTo>
                    <a:pt x="231" y="2719"/>
                    <a:pt x="384" y="2451"/>
                    <a:pt x="613" y="1839"/>
                  </a:cubicBezTo>
                  <a:cubicBezTo>
                    <a:pt x="805" y="1800"/>
                    <a:pt x="920" y="1762"/>
                    <a:pt x="1035" y="1724"/>
                  </a:cubicBezTo>
                  <a:cubicBezTo>
                    <a:pt x="1111" y="1724"/>
                    <a:pt x="1226" y="1685"/>
                    <a:pt x="1341" y="1647"/>
                  </a:cubicBezTo>
                  <a:cubicBezTo>
                    <a:pt x="1379" y="1877"/>
                    <a:pt x="1379" y="2145"/>
                    <a:pt x="1417" y="2374"/>
                  </a:cubicBezTo>
                  <a:cubicBezTo>
                    <a:pt x="1417" y="2489"/>
                    <a:pt x="1417" y="2604"/>
                    <a:pt x="1456" y="2642"/>
                  </a:cubicBezTo>
                  <a:cubicBezTo>
                    <a:pt x="1494" y="2719"/>
                    <a:pt x="1532" y="2719"/>
                    <a:pt x="1570" y="2719"/>
                  </a:cubicBezTo>
                  <a:cubicBezTo>
                    <a:pt x="1647" y="2719"/>
                    <a:pt x="1685" y="2566"/>
                    <a:pt x="1685" y="2260"/>
                  </a:cubicBezTo>
                  <a:cubicBezTo>
                    <a:pt x="1685" y="2068"/>
                    <a:pt x="1685" y="1839"/>
                    <a:pt x="1647" y="1571"/>
                  </a:cubicBezTo>
                  <a:cubicBezTo>
                    <a:pt x="1877" y="1494"/>
                    <a:pt x="1992" y="1456"/>
                    <a:pt x="1992" y="1417"/>
                  </a:cubicBezTo>
                  <a:cubicBezTo>
                    <a:pt x="1992" y="1341"/>
                    <a:pt x="1953" y="1303"/>
                    <a:pt x="1838" y="1303"/>
                  </a:cubicBezTo>
                  <a:lnTo>
                    <a:pt x="1647" y="1303"/>
                  </a:lnTo>
                  <a:cubicBezTo>
                    <a:pt x="1609" y="958"/>
                    <a:pt x="1532" y="652"/>
                    <a:pt x="1494" y="384"/>
                  </a:cubicBezTo>
                  <a:cubicBezTo>
                    <a:pt x="1417" y="116"/>
                    <a:pt x="1341" y="1"/>
                    <a:pt x="1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3"/>
            <p:cNvSpPr/>
            <p:nvPr/>
          </p:nvSpPr>
          <p:spPr>
            <a:xfrm>
              <a:off x="7239250" y="4504150"/>
              <a:ext cx="51725" cy="66075"/>
            </a:xfrm>
            <a:custGeom>
              <a:avLst/>
              <a:gdLst/>
              <a:ahLst/>
              <a:cxnLst/>
              <a:rect l="l" t="t" r="r" b="b"/>
              <a:pathLst>
                <a:path w="2069" h="2643" extrusionOk="0">
                  <a:moveTo>
                    <a:pt x="192" y="0"/>
                  </a:moveTo>
                  <a:cubicBezTo>
                    <a:pt x="77" y="0"/>
                    <a:pt x="1" y="39"/>
                    <a:pt x="1" y="77"/>
                  </a:cubicBezTo>
                  <a:cubicBezTo>
                    <a:pt x="1" y="154"/>
                    <a:pt x="1" y="192"/>
                    <a:pt x="39" y="268"/>
                  </a:cubicBezTo>
                  <a:cubicBezTo>
                    <a:pt x="116" y="307"/>
                    <a:pt x="154" y="345"/>
                    <a:pt x="192" y="345"/>
                  </a:cubicBezTo>
                  <a:lnTo>
                    <a:pt x="843" y="307"/>
                  </a:lnTo>
                  <a:lnTo>
                    <a:pt x="843" y="307"/>
                  </a:lnTo>
                  <a:cubicBezTo>
                    <a:pt x="805" y="536"/>
                    <a:pt x="728" y="919"/>
                    <a:pt x="613" y="1494"/>
                  </a:cubicBezTo>
                  <a:cubicBezTo>
                    <a:pt x="460" y="2030"/>
                    <a:pt x="384" y="2336"/>
                    <a:pt x="384" y="2374"/>
                  </a:cubicBezTo>
                  <a:cubicBezTo>
                    <a:pt x="384" y="2451"/>
                    <a:pt x="422" y="2489"/>
                    <a:pt x="460" y="2565"/>
                  </a:cubicBezTo>
                  <a:cubicBezTo>
                    <a:pt x="498" y="2604"/>
                    <a:pt x="537" y="2642"/>
                    <a:pt x="575" y="2642"/>
                  </a:cubicBezTo>
                  <a:cubicBezTo>
                    <a:pt x="613" y="2642"/>
                    <a:pt x="652" y="2565"/>
                    <a:pt x="690" y="2451"/>
                  </a:cubicBezTo>
                  <a:cubicBezTo>
                    <a:pt x="690" y="2374"/>
                    <a:pt x="728" y="2259"/>
                    <a:pt x="766" y="2068"/>
                  </a:cubicBezTo>
                  <a:cubicBezTo>
                    <a:pt x="805" y="1915"/>
                    <a:pt x="843" y="1762"/>
                    <a:pt x="881" y="1685"/>
                  </a:cubicBezTo>
                  <a:cubicBezTo>
                    <a:pt x="1073" y="919"/>
                    <a:pt x="1149" y="460"/>
                    <a:pt x="1149" y="383"/>
                  </a:cubicBezTo>
                  <a:cubicBezTo>
                    <a:pt x="1149" y="345"/>
                    <a:pt x="1149" y="307"/>
                    <a:pt x="1149" y="307"/>
                  </a:cubicBezTo>
                  <a:lnTo>
                    <a:pt x="1570" y="307"/>
                  </a:lnTo>
                  <a:cubicBezTo>
                    <a:pt x="1724" y="307"/>
                    <a:pt x="1838" y="345"/>
                    <a:pt x="1953" y="345"/>
                  </a:cubicBezTo>
                  <a:cubicBezTo>
                    <a:pt x="2030" y="345"/>
                    <a:pt x="2068" y="307"/>
                    <a:pt x="2068" y="268"/>
                  </a:cubicBezTo>
                  <a:cubicBezTo>
                    <a:pt x="2068" y="192"/>
                    <a:pt x="1991" y="115"/>
                    <a:pt x="1800" y="77"/>
                  </a:cubicBezTo>
                  <a:cubicBezTo>
                    <a:pt x="1647" y="0"/>
                    <a:pt x="1417" y="0"/>
                    <a:pt x="11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3"/>
            <p:cNvSpPr/>
            <p:nvPr/>
          </p:nvSpPr>
          <p:spPr>
            <a:xfrm>
              <a:off x="7289975" y="4504150"/>
              <a:ext cx="51725" cy="67025"/>
            </a:xfrm>
            <a:custGeom>
              <a:avLst/>
              <a:gdLst/>
              <a:ahLst/>
              <a:cxnLst/>
              <a:rect l="l" t="t" r="r" b="b"/>
              <a:pathLst>
                <a:path w="2069" h="2681" extrusionOk="0">
                  <a:moveTo>
                    <a:pt x="1302" y="0"/>
                  </a:moveTo>
                  <a:cubicBezTo>
                    <a:pt x="805" y="0"/>
                    <a:pt x="537" y="39"/>
                    <a:pt x="498" y="154"/>
                  </a:cubicBezTo>
                  <a:cubicBezTo>
                    <a:pt x="460" y="192"/>
                    <a:pt x="460" y="192"/>
                    <a:pt x="460" y="230"/>
                  </a:cubicBezTo>
                  <a:cubicBezTo>
                    <a:pt x="460" y="422"/>
                    <a:pt x="422" y="651"/>
                    <a:pt x="345" y="958"/>
                  </a:cubicBezTo>
                  <a:cubicBezTo>
                    <a:pt x="269" y="1226"/>
                    <a:pt x="192" y="1494"/>
                    <a:pt x="116" y="1762"/>
                  </a:cubicBezTo>
                  <a:cubicBezTo>
                    <a:pt x="39" y="2030"/>
                    <a:pt x="1" y="2183"/>
                    <a:pt x="1" y="2297"/>
                  </a:cubicBezTo>
                  <a:cubicBezTo>
                    <a:pt x="1" y="2412"/>
                    <a:pt x="39" y="2489"/>
                    <a:pt x="154" y="2565"/>
                  </a:cubicBezTo>
                  <a:cubicBezTo>
                    <a:pt x="230" y="2642"/>
                    <a:pt x="345" y="2680"/>
                    <a:pt x="460" y="2680"/>
                  </a:cubicBezTo>
                  <a:cubicBezTo>
                    <a:pt x="728" y="2680"/>
                    <a:pt x="996" y="2604"/>
                    <a:pt x="1264" y="2527"/>
                  </a:cubicBezTo>
                  <a:cubicBezTo>
                    <a:pt x="1532" y="2412"/>
                    <a:pt x="1685" y="2336"/>
                    <a:pt x="1685" y="2221"/>
                  </a:cubicBezTo>
                  <a:cubicBezTo>
                    <a:pt x="1685" y="2183"/>
                    <a:pt x="1685" y="2144"/>
                    <a:pt x="1647" y="2144"/>
                  </a:cubicBezTo>
                  <a:cubicBezTo>
                    <a:pt x="1609" y="2144"/>
                    <a:pt x="1532" y="2183"/>
                    <a:pt x="1417" y="2183"/>
                  </a:cubicBezTo>
                  <a:cubicBezTo>
                    <a:pt x="1073" y="2297"/>
                    <a:pt x="766" y="2336"/>
                    <a:pt x="460" y="2336"/>
                  </a:cubicBezTo>
                  <a:cubicBezTo>
                    <a:pt x="422" y="2336"/>
                    <a:pt x="422" y="2336"/>
                    <a:pt x="384" y="2297"/>
                  </a:cubicBezTo>
                  <a:cubicBezTo>
                    <a:pt x="384" y="2297"/>
                    <a:pt x="345" y="2259"/>
                    <a:pt x="345" y="2221"/>
                  </a:cubicBezTo>
                  <a:cubicBezTo>
                    <a:pt x="345" y="2144"/>
                    <a:pt x="422" y="1876"/>
                    <a:pt x="575" y="1455"/>
                  </a:cubicBezTo>
                  <a:cubicBezTo>
                    <a:pt x="843" y="1455"/>
                    <a:pt x="1073" y="1417"/>
                    <a:pt x="1302" y="1379"/>
                  </a:cubicBezTo>
                  <a:cubicBezTo>
                    <a:pt x="1494" y="1340"/>
                    <a:pt x="1609" y="1264"/>
                    <a:pt x="1609" y="1187"/>
                  </a:cubicBezTo>
                  <a:cubicBezTo>
                    <a:pt x="1609" y="1149"/>
                    <a:pt x="1570" y="1111"/>
                    <a:pt x="1494" y="1111"/>
                  </a:cubicBezTo>
                  <a:cubicBezTo>
                    <a:pt x="1417" y="1111"/>
                    <a:pt x="1302" y="1149"/>
                    <a:pt x="1149" y="1149"/>
                  </a:cubicBezTo>
                  <a:lnTo>
                    <a:pt x="652" y="1149"/>
                  </a:lnTo>
                  <a:cubicBezTo>
                    <a:pt x="728" y="804"/>
                    <a:pt x="805" y="536"/>
                    <a:pt x="805" y="383"/>
                  </a:cubicBezTo>
                  <a:cubicBezTo>
                    <a:pt x="1034" y="307"/>
                    <a:pt x="1188" y="307"/>
                    <a:pt x="1226" y="307"/>
                  </a:cubicBezTo>
                  <a:cubicBezTo>
                    <a:pt x="1302" y="307"/>
                    <a:pt x="1417" y="268"/>
                    <a:pt x="1570" y="268"/>
                  </a:cubicBezTo>
                  <a:cubicBezTo>
                    <a:pt x="1724" y="268"/>
                    <a:pt x="1838" y="230"/>
                    <a:pt x="1915" y="230"/>
                  </a:cubicBezTo>
                  <a:cubicBezTo>
                    <a:pt x="2030" y="192"/>
                    <a:pt x="2068" y="154"/>
                    <a:pt x="2068" y="115"/>
                  </a:cubicBezTo>
                  <a:cubicBezTo>
                    <a:pt x="2068" y="39"/>
                    <a:pt x="1838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3"/>
            <p:cNvSpPr/>
            <p:nvPr/>
          </p:nvSpPr>
          <p:spPr>
            <a:xfrm>
              <a:off x="4690525" y="3111575"/>
              <a:ext cx="23950" cy="69900"/>
            </a:xfrm>
            <a:custGeom>
              <a:avLst/>
              <a:gdLst/>
              <a:ahLst/>
              <a:cxnLst/>
              <a:rect l="l" t="t" r="r" b="b"/>
              <a:pathLst>
                <a:path w="958" h="2796" extrusionOk="0">
                  <a:moveTo>
                    <a:pt x="459" y="1"/>
                  </a:moveTo>
                  <a:cubicBezTo>
                    <a:pt x="383" y="1"/>
                    <a:pt x="345" y="39"/>
                    <a:pt x="345" y="116"/>
                  </a:cubicBezTo>
                  <a:cubicBezTo>
                    <a:pt x="345" y="498"/>
                    <a:pt x="306" y="843"/>
                    <a:pt x="268" y="1226"/>
                  </a:cubicBezTo>
                  <a:cubicBezTo>
                    <a:pt x="191" y="1570"/>
                    <a:pt x="153" y="1838"/>
                    <a:pt x="115" y="2068"/>
                  </a:cubicBezTo>
                  <a:cubicBezTo>
                    <a:pt x="38" y="2298"/>
                    <a:pt x="0" y="2451"/>
                    <a:pt x="0" y="2489"/>
                  </a:cubicBezTo>
                  <a:cubicBezTo>
                    <a:pt x="0" y="2566"/>
                    <a:pt x="38" y="2642"/>
                    <a:pt x="115" y="2719"/>
                  </a:cubicBezTo>
                  <a:cubicBezTo>
                    <a:pt x="191" y="2757"/>
                    <a:pt x="268" y="2796"/>
                    <a:pt x="345" y="2796"/>
                  </a:cubicBezTo>
                  <a:cubicBezTo>
                    <a:pt x="383" y="2796"/>
                    <a:pt x="459" y="2719"/>
                    <a:pt x="498" y="2528"/>
                  </a:cubicBezTo>
                  <a:cubicBezTo>
                    <a:pt x="536" y="2451"/>
                    <a:pt x="574" y="2336"/>
                    <a:pt x="574" y="2260"/>
                  </a:cubicBezTo>
                  <a:cubicBezTo>
                    <a:pt x="613" y="2183"/>
                    <a:pt x="651" y="2068"/>
                    <a:pt x="651" y="1915"/>
                  </a:cubicBezTo>
                  <a:cubicBezTo>
                    <a:pt x="689" y="1762"/>
                    <a:pt x="727" y="1609"/>
                    <a:pt x="766" y="1456"/>
                  </a:cubicBezTo>
                  <a:cubicBezTo>
                    <a:pt x="804" y="1302"/>
                    <a:pt x="842" y="1111"/>
                    <a:pt x="919" y="920"/>
                  </a:cubicBezTo>
                  <a:cubicBezTo>
                    <a:pt x="957" y="728"/>
                    <a:pt x="957" y="537"/>
                    <a:pt x="957" y="384"/>
                  </a:cubicBezTo>
                  <a:cubicBezTo>
                    <a:pt x="957" y="345"/>
                    <a:pt x="919" y="269"/>
                    <a:pt x="766" y="154"/>
                  </a:cubicBezTo>
                  <a:cubicBezTo>
                    <a:pt x="651" y="39"/>
                    <a:pt x="536" y="1"/>
                    <a:pt x="4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3"/>
            <p:cNvSpPr/>
            <p:nvPr/>
          </p:nvSpPr>
          <p:spPr>
            <a:xfrm>
              <a:off x="4716350" y="3111575"/>
              <a:ext cx="50750" cy="69900"/>
            </a:xfrm>
            <a:custGeom>
              <a:avLst/>
              <a:gdLst/>
              <a:ahLst/>
              <a:cxnLst/>
              <a:rect l="l" t="t" r="r" b="b"/>
              <a:pathLst>
                <a:path w="2030" h="2796" extrusionOk="0">
                  <a:moveTo>
                    <a:pt x="1226" y="1"/>
                  </a:moveTo>
                  <a:cubicBezTo>
                    <a:pt x="996" y="1"/>
                    <a:pt x="805" y="77"/>
                    <a:pt x="652" y="192"/>
                  </a:cubicBezTo>
                  <a:cubicBezTo>
                    <a:pt x="498" y="345"/>
                    <a:pt x="422" y="460"/>
                    <a:pt x="422" y="613"/>
                  </a:cubicBezTo>
                  <a:cubicBezTo>
                    <a:pt x="422" y="690"/>
                    <a:pt x="460" y="728"/>
                    <a:pt x="575" y="805"/>
                  </a:cubicBezTo>
                  <a:cubicBezTo>
                    <a:pt x="690" y="881"/>
                    <a:pt x="766" y="920"/>
                    <a:pt x="843" y="920"/>
                  </a:cubicBezTo>
                  <a:cubicBezTo>
                    <a:pt x="843" y="920"/>
                    <a:pt x="881" y="881"/>
                    <a:pt x="881" y="843"/>
                  </a:cubicBezTo>
                  <a:cubicBezTo>
                    <a:pt x="920" y="766"/>
                    <a:pt x="958" y="728"/>
                    <a:pt x="1034" y="690"/>
                  </a:cubicBezTo>
                  <a:cubicBezTo>
                    <a:pt x="1073" y="613"/>
                    <a:pt x="1149" y="575"/>
                    <a:pt x="1226" y="575"/>
                  </a:cubicBezTo>
                  <a:cubicBezTo>
                    <a:pt x="1341" y="575"/>
                    <a:pt x="1379" y="652"/>
                    <a:pt x="1379" y="766"/>
                  </a:cubicBezTo>
                  <a:cubicBezTo>
                    <a:pt x="1379" y="843"/>
                    <a:pt x="1341" y="958"/>
                    <a:pt x="1226" y="1111"/>
                  </a:cubicBezTo>
                  <a:cubicBezTo>
                    <a:pt x="1149" y="1226"/>
                    <a:pt x="1034" y="1341"/>
                    <a:pt x="881" y="1494"/>
                  </a:cubicBezTo>
                  <a:cubicBezTo>
                    <a:pt x="766" y="1609"/>
                    <a:pt x="613" y="1724"/>
                    <a:pt x="498" y="1838"/>
                  </a:cubicBezTo>
                  <a:cubicBezTo>
                    <a:pt x="154" y="2106"/>
                    <a:pt x="1" y="2260"/>
                    <a:pt x="1" y="2336"/>
                  </a:cubicBezTo>
                  <a:cubicBezTo>
                    <a:pt x="1" y="2413"/>
                    <a:pt x="39" y="2528"/>
                    <a:pt x="192" y="2642"/>
                  </a:cubicBezTo>
                  <a:cubicBezTo>
                    <a:pt x="307" y="2757"/>
                    <a:pt x="422" y="2796"/>
                    <a:pt x="498" y="2796"/>
                  </a:cubicBezTo>
                  <a:cubicBezTo>
                    <a:pt x="728" y="2796"/>
                    <a:pt x="1034" y="2757"/>
                    <a:pt x="1456" y="2642"/>
                  </a:cubicBezTo>
                  <a:cubicBezTo>
                    <a:pt x="1838" y="2528"/>
                    <a:pt x="2030" y="2413"/>
                    <a:pt x="2030" y="2336"/>
                  </a:cubicBezTo>
                  <a:cubicBezTo>
                    <a:pt x="2030" y="2221"/>
                    <a:pt x="1915" y="2183"/>
                    <a:pt x="1685" y="2183"/>
                  </a:cubicBezTo>
                  <a:cubicBezTo>
                    <a:pt x="1456" y="2183"/>
                    <a:pt x="1111" y="2221"/>
                    <a:pt x="652" y="2298"/>
                  </a:cubicBezTo>
                  <a:cubicBezTo>
                    <a:pt x="1034" y="2068"/>
                    <a:pt x="1341" y="1838"/>
                    <a:pt x="1570" y="1570"/>
                  </a:cubicBezTo>
                  <a:cubicBezTo>
                    <a:pt x="1800" y="1264"/>
                    <a:pt x="1915" y="996"/>
                    <a:pt x="1915" y="728"/>
                  </a:cubicBezTo>
                  <a:cubicBezTo>
                    <a:pt x="1915" y="498"/>
                    <a:pt x="1877" y="345"/>
                    <a:pt x="1723" y="231"/>
                  </a:cubicBezTo>
                  <a:cubicBezTo>
                    <a:pt x="1609" y="77"/>
                    <a:pt x="1417" y="1"/>
                    <a:pt x="1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3"/>
            <p:cNvSpPr/>
            <p:nvPr/>
          </p:nvSpPr>
          <p:spPr>
            <a:xfrm>
              <a:off x="4770900" y="3111575"/>
              <a:ext cx="59375" cy="70850"/>
            </a:xfrm>
            <a:custGeom>
              <a:avLst/>
              <a:gdLst/>
              <a:ahLst/>
              <a:cxnLst/>
              <a:rect l="l" t="t" r="r" b="b"/>
              <a:pathLst>
                <a:path w="2375" h="2834" extrusionOk="0">
                  <a:moveTo>
                    <a:pt x="384" y="1"/>
                  </a:moveTo>
                  <a:cubicBezTo>
                    <a:pt x="345" y="1"/>
                    <a:pt x="307" y="39"/>
                    <a:pt x="307" y="154"/>
                  </a:cubicBezTo>
                  <a:cubicBezTo>
                    <a:pt x="307" y="269"/>
                    <a:pt x="384" y="460"/>
                    <a:pt x="460" y="690"/>
                  </a:cubicBezTo>
                  <a:cubicBezTo>
                    <a:pt x="575" y="920"/>
                    <a:pt x="690" y="1188"/>
                    <a:pt x="843" y="1494"/>
                  </a:cubicBezTo>
                  <a:cubicBezTo>
                    <a:pt x="575" y="1877"/>
                    <a:pt x="307" y="2183"/>
                    <a:pt x="77" y="2413"/>
                  </a:cubicBezTo>
                  <a:cubicBezTo>
                    <a:pt x="77" y="2451"/>
                    <a:pt x="77" y="2489"/>
                    <a:pt x="39" y="2489"/>
                  </a:cubicBezTo>
                  <a:cubicBezTo>
                    <a:pt x="1" y="2528"/>
                    <a:pt x="1" y="2528"/>
                    <a:pt x="1" y="2566"/>
                  </a:cubicBezTo>
                  <a:cubicBezTo>
                    <a:pt x="1" y="2604"/>
                    <a:pt x="39" y="2681"/>
                    <a:pt x="116" y="2719"/>
                  </a:cubicBezTo>
                  <a:cubicBezTo>
                    <a:pt x="192" y="2796"/>
                    <a:pt x="269" y="2796"/>
                    <a:pt x="345" y="2796"/>
                  </a:cubicBezTo>
                  <a:cubicBezTo>
                    <a:pt x="422" y="2796"/>
                    <a:pt x="537" y="2757"/>
                    <a:pt x="652" y="2604"/>
                  </a:cubicBezTo>
                  <a:cubicBezTo>
                    <a:pt x="805" y="2451"/>
                    <a:pt x="920" y="2221"/>
                    <a:pt x="1111" y="1992"/>
                  </a:cubicBezTo>
                  <a:cubicBezTo>
                    <a:pt x="1417" y="2528"/>
                    <a:pt x="1685" y="2834"/>
                    <a:pt x="1800" y="2834"/>
                  </a:cubicBezTo>
                  <a:cubicBezTo>
                    <a:pt x="1839" y="2834"/>
                    <a:pt x="1915" y="2796"/>
                    <a:pt x="1953" y="2757"/>
                  </a:cubicBezTo>
                  <a:cubicBezTo>
                    <a:pt x="1992" y="2719"/>
                    <a:pt x="1992" y="2681"/>
                    <a:pt x="1992" y="2642"/>
                  </a:cubicBezTo>
                  <a:cubicBezTo>
                    <a:pt x="1992" y="2566"/>
                    <a:pt x="1992" y="2528"/>
                    <a:pt x="1915" y="2413"/>
                  </a:cubicBezTo>
                  <a:cubicBezTo>
                    <a:pt x="1877" y="2336"/>
                    <a:pt x="1800" y="2183"/>
                    <a:pt x="1685" y="1992"/>
                  </a:cubicBezTo>
                  <a:cubicBezTo>
                    <a:pt x="1571" y="1800"/>
                    <a:pt x="1494" y="1647"/>
                    <a:pt x="1417" y="1532"/>
                  </a:cubicBezTo>
                  <a:cubicBezTo>
                    <a:pt x="1571" y="1341"/>
                    <a:pt x="1800" y="1034"/>
                    <a:pt x="2107" y="652"/>
                  </a:cubicBezTo>
                  <a:cubicBezTo>
                    <a:pt x="2145" y="613"/>
                    <a:pt x="2183" y="575"/>
                    <a:pt x="2221" y="575"/>
                  </a:cubicBezTo>
                  <a:cubicBezTo>
                    <a:pt x="2260" y="537"/>
                    <a:pt x="2298" y="498"/>
                    <a:pt x="2336" y="498"/>
                  </a:cubicBezTo>
                  <a:cubicBezTo>
                    <a:pt x="2374" y="460"/>
                    <a:pt x="2374" y="422"/>
                    <a:pt x="2374" y="422"/>
                  </a:cubicBezTo>
                  <a:cubicBezTo>
                    <a:pt x="2374" y="345"/>
                    <a:pt x="2336" y="269"/>
                    <a:pt x="2260" y="192"/>
                  </a:cubicBezTo>
                  <a:cubicBezTo>
                    <a:pt x="2183" y="77"/>
                    <a:pt x="2107" y="39"/>
                    <a:pt x="2068" y="39"/>
                  </a:cubicBezTo>
                  <a:cubicBezTo>
                    <a:pt x="1953" y="39"/>
                    <a:pt x="1839" y="116"/>
                    <a:pt x="1724" y="231"/>
                  </a:cubicBezTo>
                  <a:cubicBezTo>
                    <a:pt x="1571" y="345"/>
                    <a:pt x="1417" y="613"/>
                    <a:pt x="1149" y="996"/>
                  </a:cubicBezTo>
                  <a:cubicBezTo>
                    <a:pt x="996" y="652"/>
                    <a:pt x="920" y="422"/>
                    <a:pt x="920" y="231"/>
                  </a:cubicBezTo>
                  <a:cubicBezTo>
                    <a:pt x="920" y="154"/>
                    <a:pt x="843" y="116"/>
                    <a:pt x="728" y="77"/>
                  </a:cubicBezTo>
                  <a:cubicBezTo>
                    <a:pt x="613" y="39"/>
                    <a:pt x="499" y="1"/>
                    <a:pt x="3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3"/>
            <p:cNvSpPr/>
            <p:nvPr/>
          </p:nvSpPr>
          <p:spPr>
            <a:xfrm>
              <a:off x="4871400" y="3114450"/>
              <a:ext cx="51725" cy="67025"/>
            </a:xfrm>
            <a:custGeom>
              <a:avLst/>
              <a:gdLst/>
              <a:ahLst/>
              <a:cxnLst/>
              <a:rect l="l" t="t" r="r" b="b"/>
              <a:pathLst>
                <a:path w="2069" h="2681" extrusionOk="0">
                  <a:moveTo>
                    <a:pt x="1187" y="1"/>
                  </a:moveTo>
                  <a:cubicBezTo>
                    <a:pt x="690" y="1"/>
                    <a:pt x="384" y="39"/>
                    <a:pt x="230" y="39"/>
                  </a:cubicBezTo>
                  <a:cubicBezTo>
                    <a:pt x="77" y="39"/>
                    <a:pt x="1" y="77"/>
                    <a:pt x="1" y="116"/>
                  </a:cubicBezTo>
                  <a:cubicBezTo>
                    <a:pt x="1" y="154"/>
                    <a:pt x="39" y="230"/>
                    <a:pt x="77" y="269"/>
                  </a:cubicBezTo>
                  <a:cubicBezTo>
                    <a:pt x="116" y="345"/>
                    <a:pt x="154" y="345"/>
                    <a:pt x="192" y="345"/>
                  </a:cubicBezTo>
                  <a:lnTo>
                    <a:pt x="843" y="345"/>
                  </a:lnTo>
                  <a:cubicBezTo>
                    <a:pt x="843" y="575"/>
                    <a:pt x="766" y="958"/>
                    <a:pt x="613" y="1494"/>
                  </a:cubicBezTo>
                  <a:cubicBezTo>
                    <a:pt x="460" y="2068"/>
                    <a:pt x="422" y="2374"/>
                    <a:pt x="422" y="2413"/>
                  </a:cubicBezTo>
                  <a:cubicBezTo>
                    <a:pt x="422" y="2489"/>
                    <a:pt x="422" y="2527"/>
                    <a:pt x="460" y="2604"/>
                  </a:cubicBezTo>
                  <a:cubicBezTo>
                    <a:pt x="537" y="2642"/>
                    <a:pt x="575" y="2681"/>
                    <a:pt x="613" y="2681"/>
                  </a:cubicBezTo>
                  <a:cubicBezTo>
                    <a:pt x="613" y="2681"/>
                    <a:pt x="652" y="2604"/>
                    <a:pt x="690" y="2489"/>
                  </a:cubicBezTo>
                  <a:cubicBezTo>
                    <a:pt x="728" y="2413"/>
                    <a:pt x="766" y="2298"/>
                    <a:pt x="805" y="2106"/>
                  </a:cubicBezTo>
                  <a:cubicBezTo>
                    <a:pt x="843" y="1953"/>
                    <a:pt x="881" y="1800"/>
                    <a:pt x="881" y="1723"/>
                  </a:cubicBezTo>
                  <a:cubicBezTo>
                    <a:pt x="1073" y="958"/>
                    <a:pt x="1187" y="498"/>
                    <a:pt x="1187" y="422"/>
                  </a:cubicBezTo>
                  <a:cubicBezTo>
                    <a:pt x="1187" y="383"/>
                    <a:pt x="1187" y="345"/>
                    <a:pt x="1187" y="307"/>
                  </a:cubicBezTo>
                  <a:cubicBezTo>
                    <a:pt x="1302" y="345"/>
                    <a:pt x="1455" y="345"/>
                    <a:pt x="1609" y="345"/>
                  </a:cubicBezTo>
                  <a:lnTo>
                    <a:pt x="1953" y="345"/>
                  </a:lnTo>
                  <a:cubicBezTo>
                    <a:pt x="2030" y="345"/>
                    <a:pt x="2068" y="345"/>
                    <a:pt x="2068" y="269"/>
                  </a:cubicBezTo>
                  <a:cubicBezTo>
                    <a:pt x="2068" y="230"/>
                    <a:pt x="1991" y="154"/>
                    <a:pt x="1838" y="116"/>
                  </a:cubicBezTo>
                  <a:cubicBezTo>
                    <a:pt x="1647" y="39"/>
                    <a:pt x="1455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3"/>
            <p:cNvSpPr/>
            <p:nvPr/>
          </p:nvSpPr>
          <p:spPr>
            <a:xfrm>
              <a:off x="4921175" y="3114450"/>
              <a:ext cx="48825" cy="67025"/>
            </a:xfrm>
            <a:custGeom>
              <a:avLst/>
              <a:gdLst/>
              <a:ahLst/>
              <a:cxnLst/>
              <a:rect l="l" t="t" r="r" b="b"/>
              <a:pathLst>
                <a:path w="1953" h="2681" extrusionOk="0">
                  <a:moveTo>
                    <a:pt x="1187" y="345"/>
                  </a:moveTo>
                  <a:cubicBezTo>
                    <a:pt x="1455" y="345"/>
                    <a:pt x="1608" y="422"/>
                    <a:pt x="1608" y="575"/>
                  </a:cubicBezTo>
                  <a:cubicBezTo>
                    <a:pt x="1608" y="651"/>
                    <a:pt x="1570" y="766"/>
                    <a:pt x="1455" y="843"/>
                  </a:cubicBezTo>
                  <a:cubicBezTo>
                    <a:pt x="1379" y="958"/>
                    <a:pt x="1302" y="1034"/>
                    <a:pt x="1187" y="1073"/>
                  </a:cubicBezTo>
                  <a:cubicBezTo>
                    <a:pt x="1111" y="1111"/>
                    <a:pt x="996" y="1187"/>
                    <a:pt x="881" y="1264"/>
                  </a:cubicBezTo>
                  <a:cubicBezTo>
                    <a:pt x="766" y="1302"/>
                    <a:pt x="651" y="1379"/>
                    <a:pt x="613" y="1417"/>
                  </a:cubicBezTo>
                  <a:cubicBezTo>
                    <a:pt x="728" y="1034"/>
                    <a:pt x="766" y="728"/>
                    <a:pt x="766" y="575"/>
                  </a:cubicBezTo>
                  <a:cubicBezTo>
                    <a:pt x="766" y="537"/>
                    <a:pt x="766" y="498"/>
                    <a:pt x="728" y="422"/>
                  </a:cubicBezTo>
                  <a:cubicBezTo>
                    <a:pt x="919" y="345"/>
                    <a:pt x="1072" y="345"/>
                    <a:pt x="1187" y="345"/>
                  </a:cubicBezTo>
                  <a:close/>
                  <a:moveTo>
                    <a:pt x="1149" y="1"/>
                  </a:moveTo>
                  <a:cubicBezTo>
                    <a:pt x="958" y="1"/>
                    <a:pt x="766" y="1"/>
                    <a:pt x="575" y="77"/>
                  </a:cubicBezTo>
                  <a:cubicBezTo>
                    <a:pt x="422" y="154"/>
                    <a:pt x="345" y="192"/>
                    <a:pt x="345" y="269"/>
                  </a:cubicBezTo>
                  <a:cubicBezTo>
                    <a:pt x="345" y="307"/>
                    <a:pt x="345" y="345"/>
                    <a:pt x="383" y="383"/>
                  </a:cubicBezTo>
                  <a:cubicBezTo>
                    <a:pt x="383" y="422"/>
                    <a:pt x="422" y="460"/>
                    <a:pt x="460" y="460"/>
                  </a:cubicBezTo>
                  <a:cubicBezTo>
                    <a:pt x="422" y="728"/>
                    <a:pt x="345" y="1111"/>
                    <a:pt x="230" y="1609"/>
                  </a:cubicBezTo>
                  <a:cubicBezTo>
                    <a:pt x="77" y="2106"/>
                    <a:pt x="0" y="2374"/>
                    <a:pt x="0" y="2451"/>
                  </a:cubicBezTo>
                  <a:cubicBezTo>
                    <a:pt x="0" y="2489"/>
                    <a:pt x="39" y="2527"/>
                    <a:pt x="77" y="2604"/>
                  </a:cubicBezTo>
                  <a:cubicBezTo>
                    <a:pt x="115" y="2642"/>
                    <a:pt x="154" y="2681"/>
                    <a:pt x="192" y="2681"/>
                  </a:cubicBezTo>
                  <a:cubicBezTo>
                    <a:pt x="230" y="2681"/>
                    <a:pt x="268" y="2604"/>
                    <a:pt x="307" y="2489"/>
                  </a:cubicBezTo>
                  <a:cubicBezTo>
                    <a:pt x="307" y="2413"/>
                    <a:pt x="345" y="2374"/>
                    <a:pt x="345" y="2298"/>
                  </a:cubicBezTo>
                  <a:cubicBezTo>
                    <a:pt x="383" y="2221"/>
                    <a:pt x="460" y="1991"/>
                    <a:pt x="575" y="1609"/>
                  </a:cubicBezTo>
                  <a:cubicBezTo>
                    <a:pt x="613" y="1800"/>
                    <a:pt x="804" y="2030"/>
                    <a:pt x="1072" y="2298"/>
                  </a:cubicBezTo>
                  <a:cubicBezTo>
                    <a:pt x="1379" y="2566"/>
                    <a:pt x="1570" y="2681"/>
                    <a:pt x="1723" y="2681"/>
                  </a:cubicBezTo>
                  <a:cubicBezTo>
                    <a:pt x="1838" y="2681"/>
                    <a:pt x="1876" y="2642"/>
                    <a:pt x="1876" y="2604"/>
                  </a:cubicBezTo>
                  <a:cubicBezTo>
                    <a:pt x="1876" y="2566"/>
                    <a:pt x="1838" y="2489"/>
                    <a:pt x="1762" y="2451"/>
                  </a:cubicBezTo>
                  <a:cubicBezTo>
                    <a:pt x="1723" y="2413"/>
                    <a:pt x="1723" y="2374"/>
                    <a:pt x="1685" y="2374"/>
                  </a:cubicBezTo>
                  <a:cubicBezTo>
                    <a:pt x="1647" y="2336"/>
                    <a:pt x="1608" y="2298"/>
                    <a:pt x="1532" y="2259"/>
                  </a:cubicBezTo>
                  <a:cubicBezTo>
                    <a:pt x="1494" y="2221"/>
                    <a:pt x="1455" y="2145"/>
                    <a:pt x="1379" y="2106"/>
                  </a:cubicBezTo>
                  <a:cubicBezTo>
                    <a:pt x="1340" y="2068"/>
                    <a:pt x="1264" y="1991"/>
                    <a:pt x="1226" y="1991"/>
                  </a:cubicBezTo>
                  <a:cubicBezTo>
                    <a:pt x="1187" y="1953"/>
                    <a:pt x="1149" y="1877"/>
                    <a:pt x="1034" y="1800"/>
                  </a:cubicBezTo>
                  <a:cubicBezTo>
                    <a:pt x="958" y="1685"/>
                    <a:pt x="919" y="1647"/>
                    <a:pt x="919" y="1570"/>
                  </a:cubicBezTo>
                  <a:cubicBezTo>
                    <a:pt x="919" y="1570"/>
                    <a:pt x="958" y="1532"/>
                    <a:pt x="1034" y="1494"/>
                  </a:cubicBezTo>
                  <a:cubicBezTo>
                    <a:pt x="1111" y="1455"/>
                    <a:pt x="1187" y="1417"/>
                    <a:pt x="1264" y="1379"/>
                  </a:cubicBezTo>
                  <a:cubicBezTo>
                    <a:pt x="1379" y="1302"/>
                    <a:pt x="1494" y="1264"/>
                    <a:pt x="1570" y="1187"/>
                  </a:cubicBezTo>
                  <a:cubicBezTo>
                    <a:pt x="1685" y="1111"/>
                    <a:pt x="1762" y="1034"/>
                    <a:pt x="1838" y="919"/>
                  </a:cubicBezTo>
                  <a:cubicBezTo>
                    <a:pt x="1915" y="805"/>
                    <a:pt x="1953" y="690"/>
                    <a:pt x="1953" y="575"/>
                  </a:cubicBezTo>
                  <a:cubicBezTo>
                    <a:pt x="1953" y="383"/>
                    <a:pt x="1876" y="230"/>
                    <a:pt x="1723" y="154"/>
                  </a:cubicBezTo>
                  <a:cubicBezTo>
                    <a:pt x="1570" y="39"/>
                    <a:pt x="1379" y="1"/>
                    <a:pt x="1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3"/>
            <p:cNvSpPr/>
            <p:nvPr/>
          </p:nvSpPr>
          <p:spPr>
            <a:xfrm>
              <a:off x="4979550" y="3114450"/>
              <a:ext cx="19175" cy="67025"/>
            </a:xfrm>
            <a:custGeom>
              <a:avLst/>
              <a:gdLst/>
              <a:ahLst/>
              <a:cxnLst/>
              <a:rect l="l" t="t" r="r" b="b"/>
              <a:pathLst>
                <a:path w="767" h="2681" extrusionOk="0">
                  <a:moveTo>
                    <a:pt x="537" y="1"/>
                  </a:moveTo>
                  <a:cubicBezTo>
                    <a:pt x="498" y="1"/>
                    <a:pt x="460" y="1"/>
                    <a:pt x="460" y="39"/>
                  </a:cubicBezTo>
                  <a:cubicBezTo>
                    <a:pt x="460" y="39"/>
                    <a:pt x="460" y="77"/>
                    <a:pt x="460" y="116"/>
                  </a:cubicBezTo>
                  <a:cubicBezTo>
                    <a:pt x="422" y="269"/>
                    <a:pt x="345" y="690"/>
                    <a:pt x="192" y="1341"/>
                  </a:cubicBezTo>
                  <a:cubicBezTo>
                    <a:pt x="77" y="1991"/>
                    <a:pt x="1" y="2374"/>
                    <a:pt x="1" y="2413"/>
                  </a:cubicBezTo>
                  <a:cubicBezTo>
                    <a:pt x="1" y="2451"/>
                    <a:pt x="1" y="2527"/>
                    <a:pt x="39" y="2566"/>
                  </a:cubicBezTo>
                  <a:cubicBezTo>
                    <a:pt x="116" y="2642"/>
                    <a:pt x="154" y="2681"/>
                    <a:pt x="192" y="2681"/>
                  </a:cubicBezTo>
                  <a:cubicBezTo>
                    <a:pt x="192" y="2681"/>
                    <a:pt x="230" y="2604"/>
                    <a:pt x="307" y="2451"/>
                  </a:cubicBezTo>
                  <a:cubicBezTo>
                    <a:pt x="307" y="2374"/>
                    <a:pt x="345" y="2298"/>
                    <a:pt x="345" y="2221"/>
                  </a:cubicBezTo>
                  <a:cubicBezTo>
                    <a:pt x="384" y="2145"/>
                    <a:pt x="384" y="2068"/>
                    <a:pt x="422" y="1915"/>
                  </a:cubicBezTo>
                  <a:cubicBezTo>
                    <a:pt x="460" y="1800"/>
                    <a:pt x="460" y="1685"/>
                    <a:pt x="498" y="1647"/>
                  </a:cubicBezTo>
                  <a:cubicBezTo>
                    <a:pt x="690" y="881"/>
                    <a:pt x="766" y="460"/>
                    <a:pt x="766" y="383"/>
                  </a:cubicBezTo>
                  <a:cubicBezTo>
                    <a:pt x="766" y="269"/>
                    <a:pt x="728" y="192"/>
                    <a:pt x="690" y="116"/>
                  </a:cubicBezTo>
                  <a:cubicBezTo>
                    <a:pt x="613" y="39"/>
                    <a:pt x="575" y="1"/>
                    <a:pt x="5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3"/>
            <p:cNvSpPr/>
            <p:nvPr/>
          </p:nvSpPr>
          <p:spPr>
            <a:xfrm>
              <a:off x="5007300" y="3114450"/>
              <a:ext cx="51725" cy="67025"/>
            </a:xfrm>
            <a:custGeom>
              <a:avLst/>
              <a:gdLst/>
              <a:ahLst/>
              <a:cxnLst/>
              <a:rect l="l" t="t" r="r" b="b"/>
              <a:pathLst>
                <a:path w="2069" h="2681" extrusionOk="0">
                  <a:moveTo>
                    <a:pt x="1341" y="307"/>
                  </a:moveTo>
                  <a:cubicBezTo>
                    <a:pt x="1456" y="307"/>
                    <a:pt x="1532" y="383"/>
                    <a:pt x="1609" y="498"/>
                  </a:cubicBezTo>
                  <a:cubicBezTo>
                    <a:pt x="1685" y="613"/>
                    <a:pt x="1724" y="766"/>
                    <a:pt x="1724" y="958"/>
                  </a:cubicBezTo>
                  <a:cubicBezTo>
                    <a:pt x="1724" y="1149"/>
                    <a:pt x="1647" y="1379"/>
                    <a:pt x="1532" y="1609"/>
                  </a:cubicBezTo>
                  <a:cubicBezTo>
                    <a:pt x="1417" y="1800"/>
                    <a:pt x="1264" y="1991"/>
                    <a:pt x="1111" y="2145"/>
                  </a:cubicBezTo>
                  <a:cubicBezTo>
                    <a:pt x="920" y="2298"/>
                    <a:pt x="805" y="2374"/>
                    <a:pt x="652" y="2374"/>
                  </a:cubicBezTo>
                  <a:cubicBezTo>
                    <a:pt x="575" y="2374"/>
                    <a:pt x="499" y="2336"/>
                    <a:pt x="460" y="2259"/>
                  </a:cubicBezTo>
                  <a:cubicBezTo>
                    <a:pt x="384" y="2145"/>
                    <a:pt x="346" y="2030"/>
                    <a:pt x="346" y="1915"/>
                  </a:cubicBezTo>
                  <a:cubicBezTo>
                    <a:pt x="346" y="1685"/>
                    <a:pt x="422" y="1417"/>
                    <a:pt x="537" y="1187"/>
                  </a:cubicBezTo>
                  <a:cubicBezTo>
                    <a:pt x="652" y="919"/>
                    <a:pt x="805" y="690"/>
                    <a:pt x="958" y="537"/>
                  </a:cubicBezTo>
                  <a:cubicBezTo>
                    <a:pt x="1111" y="383"/>
                    <a:pt x="1226" y="307"/>
                    <a:pt x="1341" y="307"/>
                  </a:cubicBezTo>
                  <a:close/>
                  <a:moveTo>
                    <a:pt x="1303" y="1"/>
                  </a:moveTo>
                  <a:cubicBezTo>
                    <a:pt x="1188" y="1"/>
                    <a:pt x="1035" y="39"/>
                    <a:pt x="882" y="154"/>
                  </a:cubicBezTo>
                  <a:cubicBezTo>
                    <a:pt x="728" y="269"/>
                    <a:pt x="575" y="422"/>
                    <a:pt x="460" y="575"/>
                  </a:cubicBezTo>
                  <a:cubicBezTo>
                    <a:pt x="346" y="766"/>
                    <a:pt x="231" y="996"/>
                    <a:pt x="116" y="1226"/>
                  </a:cubicBezTo>
                  <a:cubicBezTo>
                    <a:pt x="39" y="1455"/>
                    <a:pt x="1" y="1685"/>
                    <a:pt x="1" y="1915"/>
                  </a:cubicBezTo>
                  <a:cubicBezTo>
                    <a:pt x="1" y="2106"/>
                    <a:pt x="78" y="2259"/>
                    <a:pt x="192" y="2451"/>
                  </a:cubicBezTo>
                  <a:cubicBezTo>
                    <a:pt x="307" y="2604"/>
                    <a:pt x="460" y="2681"/>
                    <a:pt x="652" y="2681"/>
                  </a:cubicBezTo>
                  <a:cubicBezTo>
                    <a:pt x="882" y="2681"/>
                    <a:pt x="1111" y="2604"/>
                    <a:pt x="1303" y="2413"/>
                  </a:cubicBezTo>
                  <a:cubicBezTo>
                    <a:pt x="1532" y="2221"/>
                    <a:pt x="1724" y="1991"/>
                    <a:pt x="1877" y="1723"/>
                  </a:cubicBezTo>
                  <a:cubicBezTo>
                    <a:pt x="1992" y="1455"/>
                    <a:pt x="2068" y="1187"/>
                    <a:pt x="2068" y="919"/>
                  </a:cubicBezTo>
                  <a:cubicBezTo>
                    <a:pt x="2068" y="690"/>
                    <a:pt x="1992" y="460"/>
                    <a:pt x="1839" y="269"/>
                  </a:cubicBezTo>
                  <a:cubicBezTo>
                    <a:pt x="1724" y="77"/>
                    <a:pt x="1532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3"/>
            <p:cNvSpPr/>
            <p:nvPr/>
          </p:nvSpPr>
          <p:spPr>
            <a:xfrm>
              <a:off x="5061875" y="3114450"/>
              <a:ext cx="47875" cy="67025"/>
            </a:xfrm>
            <a:custGeom>
              <a:avLst/>
              <a:gdLst/>
              <a:ahLst/>
              <a:cxnLst/>
              <a:rect l="l" t="t" r="r" b="b"/>
              <a:pathLst>
                <a:path w="1915" h="2681" extrusionOk="0">
                  <a:moveTo>
                    <a:pt x="1646" y="1"/>
                  </a:moveTo>
                  <a:cubicBezTo>
                    <a:pt x="1493" y="1"/>
                    <a:pt x="1340" y="39"/>
                    <a:pt x="1110" y="116"/>
                  </a:cubicBezTo>
                  <a:cubicBezTo>
                    <a:pt x="919" y="230"/>
                    <a:pt x="766" y="307"/>
                    <a:pt x="651" y="422"/>
                  </a:cubicBezTo>
                  <a:cubicBezTo>
                    <a:pt x="613" y="460"/>
                    <a:pt x="574" y="537"/>
                    <a:pt x="574" y="575"/>
                  </a:cubicBezTo>
                  <a:cubicBezTo>
                    <a:pt x="536" y="651"/>
                    <a:pt x="536" y="728"/>
                    <a:pt x="536" y="805"/>
                  </a:cubicBezTo>
                  <a:cubicBezTo>
                    <a:pt x="536" y="843"/>
                    <a:pt x="574" y="958"/>
                    <a:pt x="651" y="1073"/>
                  </a:cubicBezTo>
                  <a:cubicBezTo>
                    <a:pt x="766" y="1149"/>
                    <a:pt x="842" y="1264"/>
                    <a:pt x="957" y="1379"/>
                  </a:cubicBezTo>
                  <a:cubicBezTo>
                    <a:pt x="1072" y="1455"/>
                    <a:pt x="1187" y="1570"/>
                    <a:pt x="1264" y="1685"/>
                  </a:cubicBezTo>
                  <a:cubicBezTo>
                    <a:pt x="1378" y="1762"/>
                    <a:pt x="1417" y="1877"/>
                    <a:pt x="1417" y="1915"/>
                  </a:cubicBezTo>
                  <a:cubicBezTo>
                    <a:pt x="1417" y="2030"/>
                    <a:pt x="1340" y="2145"/>
                    <a:pt x="1187" y="2221"/>
                  </a:cubicBezTo>
                  <a:cubicBezTo>
                    <a:pt x="1072" y="2336"/>
                    <a:pt x="919" y="2374"/>
                    <a:pt x="728" y="2374"/>
                  </a:cubicBezTo>
                  <a:cubicBezTo>
                    <a:pt x="651" y="2374"/>
                    <a:pt x="574" y="2336"/>
                    <a:pt x="460" y="2298"/>
                  </a:cubicBezTo>
                  <a:cubicBezTo>
                    <a:pt x="383" y="2259"/>
                    <a:pt x="345" y="2221"/>
                    <a:pt x="306" y="2183"/>
                  </a:cubicBezTo>
                  <a:cubicBezTo>
                    <a:pt x="192" y="2068"/>
                    <a:pt x="77" y="1991"/>
                    <a:pt x="38" y="1991"/>
                  </a:cubicBezTo>
                  <a:cubicBezTo>
                    <a:pt x="0" y="1991"/>
                    <a:pt x="0" y="2030"/>
                    <a:pt x="0" y="2106"/>
                  </a:cubicBezTo>
                  <a:cubicBezTo>
                    <a:pt x="0" y="2221"/>
                    <a:pt x="77" y="2336"/>
                    <a:pt x="230" y="2489"/>
                  </a:cubicBezTo>
                  <a:cubicBezTo>
                    <a:pt x="383" y="2604"/>
                    <a:pt x="574" y="2681"/>
                    <a:pt x="804" y="2681"/>
                  </a:cubicBezTo>
                  <a:cubicBezTo>
                    <a:pt x="1072" y="2681"/>
                    <a:pt x="1302" y="2604"/>
                    <a:pt x="1455" y="2451"/>
                  </a:cubicBezTo>
                  <a:cubicBezTo>
                    <a:pt x="1646" y="2298"/>
                    <a:pt x="1761" y="2145"/>
                    <a:pt x="1761" y="1915"/>
                  </a:cubicBezTo>
                  <a:cubicBezTo>
                    <a:pt x="1761" y="1838"/>
                    <a:pt x="1723" y="1685"/>
                    <a:pt x="1608" y="1570"/>
                  </a:cubicBezTo>
                  <a:cubicBezTo>
                    <a:pt x="1532" y="1455"/>
                    <a:pt x="1417" y="1341"/>
                    <a:pt x="1302" y="1226"/>
                  </a:cubicBezTo>
                  <a:cubicBezTo>
                    <a:pt x="996" y="958"/>
                    <a:pt x="842" y="805"/>
                    <a:pt x="842" y="766"/>
                  </a:cubicBezTo>
                  <a:cubicBezTo>
                    <a:pt x="842" y="651"/>
                    <a:pt x="996" y="537"/>
                    <a:pt x="1302" y="422"/>
                  </a:cubicBezTo>
                  <a:cubicBezTo>
                    <a:pt x="1378" y="383"/>
                    <a:pt x="1493" y="383"/>
                    <a:pt x="1570" y="345"/>
                  </a:cubicBezTo>
                  <a:cubicBezTo>
                    <a:pt x="1685" y="307"/>
                    <a:pt x="1761" y="307"/>
                    <a:pt x="1838" y="269"/>
                  </a:cubicBezTo>
                  <a:cubicBezTo>
                    <a:pt x="1876" y="269"/>
                    <a:pt x="1914" y="230"/>
                    <a:pt x="1914" y="230"/>
                  </a:cubicBezTo>
                  <a:cubicBezTo>
                    <a:pt x="1914" y="154"/>
                    <a:pt x="1876" y="116"/>
                    <a:pt x="1838" y="77"/>
                  </a:cubicBezTo>
                  <a:cubicBezTo>
                    <a:pt x="1800" y="1"/>
                    <a:pt x="1723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3"/>
            <p:cNvSpPr/>
            <p:nvPr/>
          </p:nvSpPr>
          <p:spPr>
            <a:xfrm>
              <a:off x="5117375" y="3115400"/>
              <a:ext cx="52675" cy="66075"/>
            </a:xfrm>
            <a:custGeom>
              <a:avLst/>
              <a:gdLst/>
              <a:ahLst/>
              <a:cxnLst/>
              <a:rect l="l" t="t" r="r" b="b"/>
              <a:pathLst>
                <a:path w="2107" h="2643" extrusionOk="0">
                  <a:moveTo>
                    <a:pt x="1341" y="1"/>
                  </a:moveTo>
                  <a:cubicBezTo>
                    <a:pt x="805" y="1"/>
                    <a:pt x="537" y="39"/>
                    <a:pt x="498" y="116"/>
                  </a:cubicBezTo>
                  <a:cubicBezTo>
                    <a:pt x="460" y="154"/>
                    <a:pt x="460" y="192"/>
                    <a:pt x="460" y="231"/>
                  </a:cubicBezTo>
                  <a:cubicBezTo>
                    <a:pt x="460" y="422"/>
                    <a:pt x="422" y="652"/>
                    <a:pt x="345" y="958"/>
                  </a:cubicBezTo>
                  <a:cubicBezTo>
                    <a:pt x="269" y="1226"/>
                    <a:pt x="192" y="1494"/>
                    <a:pt x="115" y="1762"/>
                  </a:cubicBezTo>
                  <a:cubicBezTo>
                    <a:pt x="39" y="1992"/>
                    <a:pt x="1" y="2183"/>
                    <a:pt x="1" y="2298"/>
                  </a:cubicBezTo>
                  <a:cubicBezTo>
                    <a:pt x="1" y="2375"/>
                    <a:pt x="77" y="2489"/>
                    <a:pt x="154" y="2566"/>
                  </a:cubicBezTo>
                  <a:cubicBezTo>
                    <a:pt x="230" y="2604"/>
                    <a:pt x="345" y="2643"/>
                    <a:pt x="460" y="2643"/>
                  </a:cubicBezTo>
                  <a:cubicBezTo>
                    <a:pt x="728" y="2643"/>
                    <a:pt x="996" y="2604"/>
                    <a:pt x="1264" y="2489"/>
                  </a:cubicBezTo>
                  <a:cubicBezTo>
                    <a:pt x="1570" y="2413"/>
                    <a:pt x="1685" y="2298"/>
                    <a:pt x="1685" y="2221"/>
                  </a:cubicBezTo>
                  <a:cubicBezTo>
                    <a:pt x="1685" y="2183"/>
                    <a:pt x="1685" y="2145"/>
                    <a:pt x="1647" y="2145"/>
                  </a:cubicBezTo>
                  <a:cubicBezTo>
                    <a:pt x="1609" y="2145"/>
                    <a:pt x="1570" y="2145"/>
                    <a:pt x="1455" y="2183"/>
                  </a:cubicBezTo>
                  <a:cubicBezTo>
                    <a:pt x="1073" y="2298"/>
                    <a:pt x="766" y="2336"/>
                    <a:pt x="460" y="2336"/>
                  </a:cubicBezTo>
                  <a:cubicBezTo>
                    <a:pt x="422" y="2336"/>
                    <a:pt x="422" y="2336"/>
                    <a:pt x="383" y="2298"/>
                  </a:cubicBezTo>
                  <a:cubicBezTo>
                    <a:pt x="383" y="2298"/>
                    <a:pt x="383" y="2260"/>
                    <a:pt x="383" y="2221"/>
                  </a:cubicBezTo>
                  <a:cubicBezTo>
                    <a:pt x="383" y="2145"/>
                    <a:pt x="422" y="1877"/>
                    <a:pt x="575" y="1417"/>
                  </a:cubicBezTo>
                  <a:cubicBezTo>
                    <a:pt x="843" y="1417"/>
                    <a:pt x="1073" y="1417"/>
                    <a:pt x="1302" y="1379"/>
                  </a:cubicBezTo>
                  <a:cubicBezTo>
                    <a:pt x="1494" y="1341"/>
                    <a:pt x="1609" y="1264"/>
                    <a:pt x="1609" y="1188"/>
                  </a:cubicBezTo>
                  <a:cubicBezTo>
                    <a:pt x="1609" y="1149"/>
                    <a:pt x="1570" y="1111"/>
                    <a:pt x="1494" y="1111"/>
                  </a:cubicBezTo>
                  <a:cubicBezTo>
                    <a:pt x="1417" y="1111"/>
                    <a:pt x="1302" y="1111"/>
                    <a:pt x="1149" y="1149"/>
                  </a:cubicBezTo>
                  <a:lnTo>
                    <a:pt x="651" y="1149"/>
                  </a:lnTo>
                  <a:cubicBezTo>
                    <a:pt x="766" y="805"/>
                    <a:pt x="805" y="537"/>
                    <a:pt x="805" y="384"/>
                  </a:cubicBezTo>
                  <a:lnTo>
                    <a:pt x="805" y="345"/>
                  </a:lnTo>
                  <a:cubicBezTo>
                    <a:pt x="1034" y="307"/>
                    <a:pt x="1187" y="307"/>
                    <a:pt x="1226" y="269"/>
                  </a:cubicBezTo>
                  <a:lnTo>
                    <a:pt x="1570" y="269"/>
                  </a:lnTo>
                  <a:cubicBezTo>
                    <a:pt x="1723" y="231"/>
                    <a:pt x="1838" y="231"/>
                    <a:pt x="1915" y="192"/>
                  </a:cubicBezTo>
                  <a:cubicBezTo>
                    <a:pt x="2030" y="192"/>
                    <a:pt x="2106" y="154"/>
                    <a:pt x="2106" y="116"/>
                  </a:cubicBezTo>
                  <a:cubicBezTo>
                    <a:pt x="2106" y="39"/>
                    <a:pt x="1838" y="1"/>
                    <a:pt x="1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3"/>
            <p:cNvSpPr/>
            <p:nvPr/>
          </p:nvSpPr>
          <p:spPr>
            <a:xfrm>
              <a:off x="5210225" y="3113500"/>
              <a:ext cx="49775" cy="67975"/>
            </a:xfrm>
            <a:custGeom>
              <a:avLst/>
              <a:gdLst/>
              <a:ahLst/>
              <a:cxnLst/>
              <a:rect l="l" t="t" r="r" b="b"/>
              <a:pathLst>
                <a:path w="1991" h="2719" extrusionOk="0">
                  <a:moveTo>
                    <a:pt x="1187" y="307"/>
                  </a:moveTo>
                  <a:cubicBezTo>
                    <a:pt x="1340" y="307"/>
                    <a:pt x="1417" y="345"/>
                    <a:pt x="1493" y="421"/>
                  </a:cubicBezTo>
                  <a:cubicBezTo>
                    <a:pt x="1608" y="498"/>
                    <a:pt x="1646" y="575"/>
                    <a:pt x="1646" y="689"/>
                  </a:cubicBezTo>
                  <a:cubicBezTo>
                    <a:pt x="1646" y="843"/>
                    <a:pt x="1532" y="996"/>
                    <a:pt x="1340" y="1149"/>
                  </a:cubicBezTo>
                  <a:cubicBezTo>
                    <a:pt x="1187" y="1302"/>
                    <a:pt x="919" y="1417"/>
                    <a:pt x="613" y="1493"/>
                  </a:cubicBezTo>
                  <a:cubicBezTo>
                    <a:pt x="728" y="1034"/>
                    <a:pt x="804" y="728"/>
                    <a:pt x="804" y="575"/>
                  </a:cubicBezTo>
                  <a:cubicBezTo>
                    <a:pt x="804" y="536"/>
                    <a:pt x="804" y="460"/>
                    <a:pt x="766" y="421"/>
                  </a:cubicBezTo>
                  <a:cubicBezTo>
                    <a:pt x="957" y="345"/>
                    <a:pt x="1072" y="307"/>
                    <a:pt x="1187" y="307"/>
                  </a:cubicBezTo>
                  <a:close/>
                  <a:moveTo>
                    <a:pt x="1149" y="0"/>
                  </a:moveTo>
                  <a:cubicBezTo>
                    <a:pt x="996" y="0"/>
                    <a:pt x="804" y="39"/>
                    <a:pt x="651" y="77"/>
                  </a:cubicBezTo>
                  <a:cubicBezTo>
                    <a:pt x="460" y="154"/>
                    <a:pt x="383" y="192"/>
                    <a:pt x="383" y="268"/>
                  </a:cubicBezTo>
                  <a:cubicBezTo>
                    <a:pt x="383" y="307"/>
                    <a:pt x="421" y="345"/>
                    <a:pt x="460" y="421"/>
                  </a:cubicBezTo>
                  <a:cubicBezTo>
                    <a:pt x="460" y="728"/>
                    <a:pt x="345" y="1264"/>
                    <a:pt x="115" y="2029"/>
                  </a:cubicBezTo>
                  <a:cubicBezTo>
                    <a:pt x="38" y="2259"/>
                    <a:pt x="0" y="2412"/>
                    <a:pt x="0" y="2489"/>
                  </a:cubicBezTo>
                  <a:cubicBezTo>
                    <a:pt x="0" y="2527"/>
                    <a:pt x="38" y="2604"/>
                    <a:pt x="77" y="2642"/>
                  </a:cubicBezTo>
                  <a:cubicBezTo>
                    <a:pt x="115" y="2719"/>
                    <a:pt x="153" y="2719"/>
                    <a:pt x="192" y="2719"/>
                  </a:cubicBezTo>
                  <a:cubicBezTo>
                    <a:pt x="230" y="2719"/>
                    <a:pt x="345" y="2412"/>
                    <a:pt x="536" y="1800"/>
                  </a:cubicBezTo>
                  <a:cubicBezTo>
                    <a:pt x="957" y="1685"/>
                    <a:pt x="1302" y="1570"/>
                    <a:pt x="1570" y="1379"/>
                  </a:cubicBezTo>
                  <a:cubicBezTo>
                    <a:pt x="1838" y="1187"/>
                    <a:pt x="1991" y="957"/>
                    <a:pt x="1991" y="651"/>
                  </a:cubicBezTo>
                  <a:cubicBezTo>
                    <a:pt x="1991" y="460"/>
                    <a:pt x="1914" y="307"/>
                    <a:pt x="1723" y="192"/>
                  </a:cubicBezTo>
                  <a:cubicBezTo>
                    <a:pt x="1570" y="39"/>
                    <a:pt x="1378" y="0"/>
                    <a:pt x="11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3"/>
            <p:cNvSpPr/>
            <p:nvPr/>
          </p:nvSpPr>
          <p:spPr>
            <a:xfrm>
              <a:off x="5264775" y="3114450"/>
              <a:ext cx="52650" cy="67025"/>
            </a:xfrm>
            <a:custGeom>
              <a:avLst/>
              <a:gdLst/>
              <a:ahLst/>
              <a:cxnLst/>
              <a:rect l="l" t="t" r="r" b="b"/>
              <a:pathLst>
                <a:path w="2106" h="2681" extrusionOk="0">
                  <a:moveTo>
                    <a:pt x="498" y="1"/>
                  </a:moveTo>
                  <a:cubicBezTo>
                    <a:pt x="498" y="39"/>
                    <a:pt x="498" y="77"/>
                    <a:pt x="498" y="116"/>
                  </a:cubicBezTo>
                  <a:cubicBezTo>
                    <a:pt x="498" y="269"/>
                    <a:pt x="421" y="690"/>
                    <a:pt x="230" y="1341"/>
                  </a:cubicBezTo>
                  <a:cubicBezTo>
                    <a:pt x="115" y="1379"/>
                    <a:pt x="39" y="1417"/>
                    <a:pt x="39" y="1455"/>
                  </a:cubicBezTo>
                  <a:cubicBezTo>
                    <a:pt x="39" y="1494"/>
                    <a:pt x="39" y="1532"/>
                    <a:pt x="77" y="1570"/>
                  </a:cubicBezTo>
                  <a:cubicBezTo>
                    <a:pt x="77" y="1609"/>
                    <a:pt x="115" y="1609"/>
                    <a:pt x="153" y="1647"/>
                  </a:cubicBezTo>
                  <a:cubicBezTo>
                    <a:pt x="39" y="2068"/>
                    <a:pt x="0" y="2336"/>
                    <a:pt x="0" y="2374"/>
                  </a:cubicBezTo>
                  <a:cubicBezTo>
                    <a:pt x="0" y="2451"/>
                    <a:pt x="0" y="2527"/>
                    <a:pt x="77" y="2566"/>
                  </a:cubicBezTo>
                  <a:cubicBezTo>
                    <a:pt x="115" y="2642"/>
                    <a:pt x="153" y="2681"/>
                    <a:pt x="192" y="2681"/>
                  </a:cubicBezTo>
                  <a:cubicBezTo>
                    <a:pt x="230" y="2681"/>
                    <a:pt x="268" y="2604"/>
                    <a:pt x="268" y="2489"/>
                  </a:cubicBezTo>
                  <a:cubicBezTo>
                    <a:pt x="307" y="2413"/>
                    <a:pt x="307" y="2336"/>
                    <a:pt x="345" y="2259"/>
                  </a:cubicBezTo>
                  <a:cubicBezTo>
                    <a:pt x="345" y="2221"/>
                    <a:pt x="383" y="2106"/>
                    <a:pt x="421" y="1991"/>
                  </a:cubicBezTo>
                  <a:cubicBezTo>
                    <a:pt x="460" y="1877"/>
                    <a:pt x="498" y="1723"/>
                    <a:pt x="536" y="1609"/>
                  </a:cubicBezTo>
                  <a:cubicBezTo>
                    <a:pt x="804" y="1532"/>
                    <a:pt x="1149" y="1455"/>
                    <a:pt x="1532" y="1417"/>
                  </a:cubicBezTo>
                  <a:lnTo>
                    <a:pt x="1532" y="1417"/>
                  </a:lnTo>
                  <a:cubicBezTo>
                    <a:pt x="1379" y="2030"/>
                    <a:pt x="1302" y="2336"/>
                    <a:pt x="1302" y="2413"/>
                  </a:cubicBezTo>
                  <a:cubicBezTo>
                    <a:pt x="1302" y="2489"/>
                    <a:pt x="1302" y="2527"/>
                    <a:pt x="1379" y="2604"/>
                  </a:cubicBezTo>
                  <a:cubicBezTo>
                    <a:pt x="1417" y="2642"/>
                    <a:pt x="1455" y="2681"/>
                    <a:pt x="1493" y="2681"/>
                  </a:cubicBezTo>
                  <a:cubicBezTo>
                    <a:pt x="1532" y="2681"/>
                    <a:pt x="1570" y="2604"/>
                    <a:pt x="1570" y="2489"/>
                  </a:cubicBezTo>
                  <a:cubicBezTo>
                    <a:pt x="1608" y="2413"/>
                    <a:pt x="1608" y="2336"/>
                    <a:pt x="1647" y="2259"/>
                  </a:cubicBezTo>
                  <a:cubicBezTo>
                    <a:pt x="1647" y="2221"/>
                    <a:pt x="1685" y="2106"/>
                    <a:pt x="1723" y="1991"/>
                  </a:cubicBezTo>
                  <a:cubicBezTo>
                    <a:pt x="1761" y="1877"/>
                    <a:pt x="1800" y="1685"/>
                    <a:pt x="1876" y="1379"/>
                  </a:cubicBezTo>
                  <a:cubicBezTo>
                    <a:pt x="2029" y="1341"/>
                    <a:pt x="2106" y="1302"/>
                    <a:pt x="2106" y="1226"/>
                  </a:cubicBezTo>
                  <a:cubicBezTo>
                    <a:pt x="2106" y="1187"/>
                    <a:pt x="2068" y="1149"/>
                    <a:pt x="1953" y="1149"/>
                  </a:cubicBezTo>
                  <a:cubicBezTo>
                    <a:pt x="2068" y="690"/>
                    <a:pt x="2106" y="460"/>
                    <a:pt x="2106" y="345"/>
                  </a:cubicBezTo>
                  <a:cubicBezTo>
                    <a:pt x="2106" y="269"/>
                    <a:pt x="2068" y="192"/>
                    <a:pt x="2029" y="116"/>
                  </a:cubicBezTo>
                  <a:cubicBezTo>
                    <a:pt x="1953" y="39"/>
                    <a:pt x="1915" y="1"/>
                    <a:pt x="1876" y="1"/>
                  </a:cubicBezTo>
                  <a:cubicBezTo>
                    <a:pt x="1838" y="1"/>
                    <a:pt x="1800" y="39"/>
                    <a:pt x="1800" y="116"/>
                  </a:cubicBezTo>
                  <a:cubicBezTo>
                    <a:pt x="1800" y="269"/>
                    <a:pt x="1723" y="613"/>
                    <a:pt x="1608" y="1111"/>
                  </a:cubicBezTo>
                  <a:cubicBezTo>
                    <a:pt x="1264" y="1149"/>
                    <a:pt x="957" y="1187"/>
                    <a:pt x="613" y="1264"/>
                  </a:cubicBezTo>
                  <a:cubicBezTo>
                    <a:pt x="728" y="766"/>
                    <a:pt x="804" y="460"/>
                    <a:pt x="804" y="383"/>
                  </a:cubicBezTo>
                  <a:cubicBezTo>
                    <a:pt x="804" y="269"/>
                    <a:pt x="766" y="192"/>
                    <a:pt x="728" y="116"/>
                  </a:cubicBezTo>
                  <a:cubicBezTo>
                    <a:pt x="651" y="39"/>
                    <a:pt x="613" y="1"/>
                    <a:pt x="5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3"/>
            <p:cNvSpPr/>
            <p:nvPr/>
          </p:nvSpPr>
          <p:spPr>
            <a:xfrm>
              <a:off x="5326975" y="3114450"/>
              <a:ext cx="51725" cy="67025"/>
            </a:xfrm>
            <a:custGeom>
              <a:avLst/>
              <a:gdLst/>
              <a:ahLst/>
              <a:cxnLst/>
              <a:rect l="l" t="t" r="r" b="b"/>
              <a:pathLst>
                <a:path w="2069" h="2681" extrusionOk="0">
                  <a:moveTo>
                    <a:pt x="1341" y="307"/>
                  </a:moveTo>
                  <a:cubicBezTo>
                    <a:pt x="1456" y="307"/>
                    <a:pt x="1532" y="383"/>
                    <a:pt x="1609" y="498"/>
                  </a:cubicBezTo>
                  <a:cubicBezTo>
                    <a:pt x="1685" y="613"/>
                    <a:pt x="1724" y="766"/>
                    <a:pt x="1724" y="958"/>
                  </a:cubicBezTo>
                  <a:cubicBezTo>
                    <a:pt x="1724" y="1149"/>
                    <a:pt x="1647" y="1379"/>
                    <a:pt x="1532" y="1609"/>
                  </a:cubicBezTo>
                  <a:cubicBezTo>
                    <a:pt x="1417" y="1800"/>
                    <a:pt x="1264" y="1991"/>
                    <a:pt x="1111" y="2145"/>
                  </a:cubicBezTo>
                  <a:cubicBezTo>
                    <a:pt x="958" y="2298"/>
                    <a:pt x="805" y="2374"/>
                    <a:pt x="690" y="2374"/>
                  </a:cubicBezTo>
                  <a:cubicBezTo>
                    <a:pt x="575" y="2374"/>
                    <a:pt x="537" y="2336"/>
                    <a:pt x="460" y="2259"/>
                  </a:cubicBezTo>
                  <a:cubicBezTo>
                    <a:pt x="384" y="2145"/>
                    <a:pt x="384" y="2030"/>
                    <a:pt x="384" y="1915"/>
                  </a:cubicBezTo>
                  <a:cubicBezTo>
                    <a:pt x="384" y="1685"/>
                    <a:pt x="422" y="1417"/>
                    <a:pt x="537" y="1187"/>
                  </a:cubicBezTo>
                  <a:cubicBezTo>
                    <a:pt x="690" y="919"/>
                    <a:pt x="805" y="690"/>
                    <a:pt x="958" y="537"/>
                  </a:cubicBezTo>
                  <a:cubicBezTo>
                    <a:pt x="1111" y="383"/>
                    <a:pt x="1226" y="307"/>
                    <a:pt x="1341" y="307"/>
                  </a:cubicBezTo>
                  <a:close/>
                  <a:moveTo>
                    <a:pt x="1341" y="1"/>
                  </a:moveTo>
                  <a:cubicBezTo>
                    <a:pt x="1188" y="1"/>
                    <a:pt x="1034" y="39"/>
                    <a:pt x="881" y="154"/>
                  </a:cubicBezTo>
                  <a:cubicBezTo>
                    <a:pt x="728" y="269"/>
                    <a:pt x="613" y="422"/>
                    <a:pt x="460" y="575"/>
                  </a:cubicBezTo>
                  <a:cubicBezTo>
                    <a:pt x="345" y="766"/>
                    <a:pt x="230" y="996"/>
                    <a:pt x="154" y="1226"/>
                  </a:cubicBezTo>
                  <a:cubicBezTo>
                    <a:pt x="77" y="1455"/>
                    <a:pt x="1" y="1685"/>
                    <a:pt x="1" y="1915"/>
                  </a:cubicBezTo>
                  <a:cubicBezTo>
                    <a:pt x="1" y="2106"/>
                    <a:pt x="77" y="2259"/>
                    <a:pt x="192" y="2451"/>
                  </a:cubicBezTo>
                  <a:cubicBezTo>
                    <a:pt x="345" y="2604"/>
                    <a:pt x="498" y="2681"/>
                    <a:pt x="652" y="2681"/>
                  </a:cubicBezTo>
                  <a:cubicBezTo>
                    <a:pt x="881" y="2681"/>
                    <a:pt x="1111" y="2604"/>
                    <a:pt x="1341" y="2413"/>
                  </a:cubicBezTo>
                  <a:cubicBezTo>
                    <a:pt x="1570" y="2221"/>
                    <a:pt x="1724" y="1991"/>
                    <a:pt x="1877" y="1723"/>
                  </a:cubicBezTo>
                  <a:cubicBezTo>
                    <a:pt x="1992" y="1455"/>
                    <a:pt x="2068" y="1187"/>
                    <a:pt x="2068" y="919"/>
                  </a:cubicBezTo>
                  <a:cubicBezTo>
                    <a:pt x="2068" y="690"/>
                    <a:pt x="1992" y="460"/>
                    <a:pt x="1877" y="269"/>
                  </a:cubicBezTo>
                  <a:cubicBezTo>
                    <a:pt x="1724" y="77"/>
                    <a:pt x="1532" y="1"/>
                    <a:pt x="1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3"/>
            <p:cNvSpPr/>
            <p:nvPr/>
          </p:nvSpPr>
          <p:spPr>
            <a:xfrm>
              <a:off x="5381525" y="3114450"/>
              <a:ext cx="47900" cy="67025"/>
            </a:xfrm>
            <a:custGeom>
              <a:avLst/>
              <a:gdLst/>
              <a:ahLst/>
              <a:cxnLst/>
              <a:rect l="l" t="t" r="r" b="b"/>
              <a:pathLst>
                <a:path w="1916" h="2681" extrusionOk="0">
                  <a:moveTo>
                    <a:pt x="1647" y="1"/>
                  </a:moveTo>
                  <a:cubicBezTo>
                    <a:pt x="1532" y="1"/>
                    <a:pt x="1341" y="39"/>
                    <a:pt x="1111" y="116"/>
                  </a:cubicBezTo>
                  <a:cubicBezTo>
                    <a:pt x="920" y="230"/>
                    <a:pt x="767" y="307"/>
                    <a:pt x="652" y="422"/>
                  </a:cubicBezTo>
                  <a:cubicBezTo>
                    <a:pt x="613" y="460"/>
                    <a:pt x="613" y="537"/>
                    <a:pt x="575" y="575"/>
                  </a:cubicBezTo>
                  <a:cubicBezTo>
                    <a:pt x="537" y="651"/>
                    <a:pt x="537" y="728"/>
                    <a:pt x="537" y="805"/>
                  </a:cubicBezTo>
                  <a:cubicBezTo>
                    <a:pt x="537" y="843"/>
                    <a:pt x="575" y="958"/>
                    <a:pt x="690" y="1073"/>
                  </a:cubicBezTo>
                  <a:cubicBezTo>
                    <a:pt x="767" y="1149"/>
                    <a:pt x="881" y="1264"/>
                    <a:pt x="996" y="1379"/>
                  </a:cubicBezTo>
                  <a:cubicBezTo>
                    <a:pt x="1073" y="1455"/>
                    <a:pt x="1188" y="1570"/>
                    <a:pt x="1303" y="1685"/>
                  </a:cubicBezTo>
                  <a:cubicBezTo>
                    <a:pt x="1379" y="1762"/>
                    <a:pt x="1417" y="1877"/>
                    <a:pt x="1417" y="1915"/>
                  </a:cubicBezTo>
                  <a:cubicBezTo>
                    <a:pt x="1417" y="2030"/>
                    <a:pt x="1341" y="2145"/>
                    <a:pt x="1226" y="2221"/>
                  </a:cubicBezTo>
                  <a:cubicBezTo>
                    <a:pt x="1073" y="2336"/>
                    <a:pt x="920" y="2374"/>
                    <a:pt x="728" y="2374"/>
                  </a:cubicBezTo>
                  <a:cubicBezTo>
                    <a:pt x="652" y="2374"/>
                    <a:pt x="575" y="2336"/>
                    <a:pt x="499" y="2298"/>
                  </a:cubicBezTo>
                  <a:cubicBezTo>
                    <a:pt x="422" y="2259"/>
                    <a:pt x="345" y="2221"/>
                    <a:pt x="307" y="2183"/>
                  </a:cubicBezTo>
                  <a:cubicBezTo>
                    <a:pt x="192" y="2068"/>
                    <a:pt x="116" y="1991"/>
                    <a:pt x="78" y="1991"/>
                  </a:cubicBezTo>
                  <a:cubicBezTo>
                    <a:pt x="1" y="1991"/>
                    <a:pt x="1" y="2030"/>
                    <a:pt x="1" y="2106"/>
                  </a:cubicBezTo>
                  <a:cubicBezTo>
                    <a:pt x="1" y="2221"/>
                    <a:pt x="78" y="2336"/>
                    <a:pt x="231" y="2489"/>
                  </a:cubicBezTo>
                  <a:cubicBezTo>
                    <a:pt x="384" y="2604"/>
                    <a:pt x="575" y="2681"/>
                    <a:pt x="843" y="2681"/>
                  </a:cubicBezTo>
                  <a:cubicBezTo>
                    <a:pt x="1073" y="2681"/>
                    <a:pt x="1303" y="2604"/>
                    <a:pt x="1494" y="2451"/>
                  </a:cubicBezTo>
                  <a:cubicBezTo>
                    <a:pt x="1685" y="2298"/>
                    <a:pt x="1762" y="2145"/>
                    <a:pt x="1762" y="1915"/>
                  </a:cubicBezTo>
                  <a:cubicBezTo>
                    <a:pt x="1762" y="1838"/>
                    <a:pt x="1724" y="1685"/>
                    <a:pt x="1609" y="1570"/>
                  </a:cubicBezTo>
                  <a:cubicBezTo>
                    <a:pt x="1532" y="1455"/>
                    <a:pt x="1417" y="1341"/>
                    <a:pt x="1303" y="1226"/>
                  </a:cubicBezTo>
                  <a:cubicBezTo>
                    <a:pt x="1035" y="958"/>
                    <a:pt x="881" y="805"/>
                    <a:pt x="881" y="766"/>
                  </a:cubicBezTo>
                  <a:cubicBezTo>
                    <a:pt x="881" y="651"/>
                    <a:pt x="996" y="537"/>
                    <a:pt x="1303" y="422"/>
                  </a:cubicBezTo>
                  <a:cubicBezTo>
                    <a:pt x="1379" y="383"/>
                    <a:pt x="1494" y="383"/>
                    <a:pt x="1609" y="345"/>
                  </a:cubicBezTo>
                  <a:cubicBezTo>
                    <a:pt x="1724" y="307"/>
                    <a:pt x="1800" y="307"/>
                    <a:pt x="1839" y="269"/>
                  </a:cubicBezTo>
                  <a:cubicBezTo>
                    <a:pt x="1877" y="269"/>
                    <a:pt x="1915" y="230"/>
                    <a:pt x="1915" y="230"/>
                  </a:cubicBezTo>
                  <a:cubicBezTo>
                    <a:pt x="1915" y="154"/>
                    <a:pt x="1877" y="116"/>
                    <a:pt x="1839" y="77"/>
                  </a:cubicBezTo>
                  <a:cubicBezTo>
                    <a:pt x="1800" y="1"/>
                    <a:pt x="1724" y="1"/>
                    <a:pt x="1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3"/>
            <p:cNvSpPr/>
            <p:nvPr/>
          </p:nvSpPr>
          <p:spPr>
            <a:xfrm>
              <a:off x="5436100" y="3113500"/>
              <a:ext cx="48825" cy="67975"/>
            </a:xfrm>
            <a:custGeom>
              <a:avLst/>
              <a:gdLst/>
              <a:ahLst/>
              <a:cxnLst/>
              <a:rect l="l" t="t" r="r" b="b"/>
              <a:pathLst>
                <a:path w="1953" h="2719" extrusionOk="0">
                  <a:moveTo>
                    <a:pt x="1187" y="307"/>
                  </a:moveTo>
                  <a:cubicBezTo>
                    <a:pt x="1302" y="307"/>
                    <a:pt x="1417" y="345"/>
                    <a:pt x="1493" y="421"/>
                  </a:cubicBezTo>
                  <a:cubicBezTo>
                    <a:pt x="1570" y="498"/>
                    <a:pt x="1646" y="575"/>
                    <a:pt x="1646" y="689"/>
                  </a:cubicBezTo>
                  <a:cubicBezTo>
                    <a:pt x="1646" y="843"/>
                    <a:pt x="1531" y="996"/>
                    <a:pt x="1340" y="1149"/>
                  </a:cubicBezTo>
                  <a:cubicBezTo>
                    <a:pt x="1149" y="1302"/>
                    <a:pt x="919" y="1417"/>
                    <a:pt x="613" y="1493"/>
                  </a:cubicBezTo>
                  <a:cubicBezTo>
                    <a:pt x="728" y="1034"/>
                    <a:pt x="804" y="728"/>
                    <a:pt x="804" y="575"/>
                  </a:cubicBezTo>
                  <a:cubicBezTo>
                    <a:pt x="804" y="536"/>
                    <a:pt x="766" y="460"/>
                    <a:pt x="766" y="421"/>
                  </a:cubicBezTo>
                  <a:cubicBezTo>
                    <a:pt x="919" y="345"/>
                    <a:pt x="1072" y="307"/>
                    <a:pt x="1187" y="307"/>
                  </a:cubicBezTo>
                  <a:close/>
                  <a:moveTo>
                    <a:pt x="1110" y="0"/>
                  </a:moveTo>
                  <a:cubicBezTo>
                    <a:pt x="957" y="0"/>
                    <a:pt x="804" y="39"/>
                    <a:pt x="613" y="77"/>
                  </a:cubicBezTo>
                  <a:cubicBezTo>
                    <a:pt x="460" y="154"/>
                    <a:pt x="383" y="192"/>
                    <a:pt x="383" y="268"/>
                  </a:cubicBezTo>
                  <a:cubicBezTo>
                    <a:pt x="383" y="307"/>
                    <a:pt x="383" y="345"/>
                    <a:pt x="460" y="421"/>
                  </a:cubicBezTo>
                  <a:cubicBezTo>
                    <a:pt x="460" y="728"/>
                    <a:pt x="345" y="1264"/>
                    <a:pt x="115" y="2029"/>
                  </a:cubicBezTo>
                  <a:cubicBezTo>
                    <a:pt x="38" y="2259"/>
                    <a:pt x="0" y="2412"/>
                    <a:pt x="0" y="2489"/>
                  </a:cubicBezTo>
                  <a:cubicBezTo>
                    <a:pt x="0" y="2527"/>
                    <a:pt x="0" y="2604"/>
                    <a:pt x="77" y="2642"/>
                  </a:cubicBezTo>
                  <a:cubicBezTo>
                    <a:pt x="115" y="2719"/>
                    <a:pt x="153" y="2719"/>
                    <a:pt x="192" y="2719"/>
                  </a:cubicBezTo>
                  <a:cubicBezTo>
                    <a:pt x="230" y="2719"/>
                    <a:pt x="345" y="2412"/>
                    <a:pt x="536" y="1800"/>
                  </a:cubicBezTo>
                  <a:cubicBezTo>
                    <a:pt x="957" y="1685"/>
                    <a:pt x="1302" y="1570"/>
                    <a:pt x="1570" y="1379"/>
                  </a:cubicBezTo>
                  <a:cubicBezTo>
                    <a:pt x="1838" y="1187"/>
                    <a:pt x="1953" y="957"/>
                    <a:pt x="1953" y="651"/>
                  </a:cubicBezTo>
                  <a:cubicBezTo>
                    <a:pt x="1953" y="460"/>
                    <a:pt x="1876" y="307"/>
                    <a:pt x="1723" y="192"/>
                  </a:cubicBezTo>
                  <a:cubicBezTo>
                    <a:pt x="1570" y="39"/>
                    <a:pt x="1378" y="0"/>
                    <a:pt x="11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3"/>
            <p:cNvSpPr/>
            <p:nvPr/>
          </p:nvSpPr>
          <p:spPr>
            <a:xfrm>
              <a:off x="5489700" y="3114450"/>
              <a:ext cx="53600" cy="67025"/>
            </a:xfrm>
            <a:custGeom>
              <a:avLst/>
              <a:gdLst/>
              <a:ahLst/>
              <a:cxnLst/>
              <a:rect l="l" t="t" r="r" b="b"/>
              <a:pathLst>
                <a:path w="2144" h="2681" extrusionOk="0">
                  <a:moveTo>
                    <a:pt x="536" y="1"/>
                  </a:moveTo>
                  <a:cubicBezTo>
                    <a:pt x="536" y="39"/>
                    <a:pt x="498" y="77"/>
                    <a:pt x="498" y="116"/>
                  </a:cubicBezTo>
                  <a:cubicBezTo>
                    <a:pt x="498" y="269"/>
                    <a:pt x="421" y="690"/>
                    <a:pt x="268" y="1341"/>
                  </a:cubicBezTo>
                  <a:cubicBezTo>
                    <a:pt x="115" y="1379"/>
                    <a:pt x="77" y="1417"/>
                    <a:pt x="77" y="1455"/>
                  </a:cubicBezTo>
                  <a:cubicBezTo>
                    <a:pt x="77" y="1494"/>
                    <a:pt x="77" y="1532"/>
                    <a:pt x="77" y="1570"/>
                  </a:cubicBezTo>
                  <a:cubicBezTo>
                    <a:pt x="115" y="1609"/>
                    <a:pt x="153" y="1609"/>
                    <a:pt x="191" y="1647"/>
                  </a:cubicBezTo>
                  <a:cubicBezTo>
                    <a:pt x="77" y="2068"/>
                    <a:pt x="0" y="2336"/>
                    <a:pt x="0" y="2374"/>
                  </a:cubicBezTo>
                  <a:cubicBezTo>
                    <a:pt x="0" y="2451"/>
                    <a:pt x="38" y="2527"/>
                    <a:pt x="77" y="2566"/>
                  </a:cubicBezTo>
                  <a:cubicBezTo>
                    <a:pt x="153" y="2642"/>
                    <a:pt x="191" y="2681"/>
                    <a:pt x="230" y="2681"/>
                  </a:cubicBezTo>
                  <a:cubicBezTo>
                    <a:pt x="230" y="2681"/>
                    <a:pt x="268" y="2604"/>
                    <a:pt x="306" y="2489"/>
                  </a:cubicBezTo>
                  <a:cubicBezTo>
                    <a:pt x="345" y="2413"/>
                    <a:pt x="345" y="2336"/>
                    <a:pt x="383" y="2259"/>
                  </a:cubicBezTo>
                  <a:cubicBezTo>
                    <a:pt x="383" y="2221"/>
                    <a:pt x="421" y="2106"/>
                    <a:pt x="459" y="1991"/>
                  </a:cubicBezTo>
                  <a:cubicBezTo>
                    <a:pt x="459" y="1877"/>
                    <a:pt x="498" y="1723"/>
                    <a:pt x="536" y="1609"/>
                  </a:cubicBezTo>
                  <a:cubicBezTo>
                    <a:pt x="842" y="1532"/>
                    <a:pt x="1187" y="1455"/>
                    <a:pt x="1570" y="1417"/>
                  </a:cubicBezTo>
                  <a:lnTo>
                    <a:pt x="1570" y="1417"/>
                  </a:lnTo>
                  <a:cubicBezTo>
                    <a:pt x="1417" y="2030"/>
                    <a:pt x="1340" y="2336"/>
                    <a:pt x="1340" y="2413"/>
                  </a:cubicBezTo>
                  <a:cubicBezTo>
                    <a:pt x="1340" y="2489"/>
                    <a:pt x="1340" y="2527"/>
                    <a:pt x="1378" y="2604"/>
                  </a:cubicBezTo>
                  <a:cubicBezTo>
                    <a:pt x="1455" y="2642"/>
                    <a:pt x="1493" y="2681"/>
                    <a:pt x="1531" y="2681"/>
                  </a:cubicBezTo>
                  <a:cubicBezTo>
                    <a:pt x="1531" y="2681"/>
                    <a:pt x="1570" y="2604"/>
                    <a:pt x="1608" y="2489"/>
                  </a:cubicBezTo>
                  <a:cubicBezTo>
                    <a:pt x="1646" y="2413"/>
                    <a:pt x="1646" y="2336"/>
                    <a:pt x="1684" y="2259"/>
                  </a:cubicBezTo>
                  <a:cubicBezTo>
                    <a:pt x="1684" y="2221"/>
                    <a:pt x="1723" y="2106"/>
                    <a:pt x="1723" y="1991"/>
                  </a:cubicBezTo>
                  <a:cubicBezTo>
                    <a:pt x="1761" y="1877"/>
                    <a:pt x="1838" y="1685"/>
                    <a:pt x="1914" y="1379"/>
                  </a:cubicBezTo>
                  <a:cubicBezTo>
                    <a:pt x="2067" y="1341"/>
                    <a:pt x="2144" y="1302"/>
                    <a:pt x="2144" y="1226"/>
                  </a:cubicBezTo>
                  <a:cubicBezTo>
                    <a:pt x="2144" y="1187"/>
                    <a:pt x="2106" y="1149"/>
                    <a:pt x="1952" y="1149"/>
                  </a:cubicBezTo>
                  <a:cubicBezTo>
                    <a:pt x="2067" y="690"/>
                    <a:pt x="2144" y="460"/>
                    <a:pt x="2144" y="345"/>
                  </a:cubicBezTo>
                  <a:cubicBezTo>
                    <a:pt x="2144" y="269"/>
                    <a:pt x="2106" y="192"/>
                    <a:pt x="2067" y="116"/>
                  </a:cubicBezTo>
                  <a:cubicBezTo>
                    <a:pt x="1991" y="39"/>
                    <a:pt x="1952" y="1"/>
                    <a:pt x="1914" y="1"/>
                  </a:cubicBezTo>
                  <a:cubicBezTo>
                    <a:pt x="1838" y="1"/>
                    <a:pt x="1838" y="39"/>
                    <a:pt x="1838" y="116"/>
                  </a:cubicBezTo>
                  <a:cubicBezTo>
                    <a:pt x="1838" y="269"/>
                    <a:pt x="1761" y="613"/>
                    <a:pt x="1646" y="1111"/>
                  </a:cubicBezTo>
                  <a:cubicBezTo>
                    <a:pt x="1302" y="1149"/>
                    <a:pt x="957" y="1187"/>
                    <a:pt x="651" y="1264"/>
                  </a:cubicBezTo>
                  <a:cubicBezTo>
                    <a:pt x="766" y="766"/>
                    <a:pt x="842" y="460"/>
                    <a:pt x="842" y="383"/>
                  </a:cubicBezTo>
                  <a:cubicBezTo>
                    <a:pt x="842" y="269"/>
                    <a:pt x="804" y="192"/>
                    <a:pt x="727" y="116"/>
                  </a:cubicBezTo>
                  <a:cubicBezTo>
                    <a:pt x="689" y="39"/>
                    <a:pt x="651" y="1"/>
                    <a:pt x="6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3"/>
            <p:cNvSpPr/>
            <p:nvPr/>
          </p:nvSpPr>
          <p:spPr>
            <a:xfrm>
              <a:off x="5551900" y="3113500"/>
              <a:ext cx="49800" cy="67975"/>
            </a:xfrm>
            <a:custGeom>
              <a:avLst/>
              <a:gdLst/>
              <a:ahLst/>
              <a:cxnLst/>
              <a:rect l="l" t="t" r="r" b="b"/>
              <a:pathLst>
                <a:path w="1992" h="2719" extrusionOk="0">
                  <a:moveTo>
                    <a:pt x="1187" y="383"/>
                  </a:moveTo>
                  <a:cubicBezTo>
                    <a:pt x="1226" y="575"/>
                    <a:pt x="1264" y="919"/>
                    <a:pt x="1302" y="1340"/>
                  </a:cubicBezTo>
                  <a:cubicBezTo>
                    <a:pt x="1111" y="1379"/>
                    <a:pt x="919" y="1417"/>
                    <a:pt x="728" y="1493"/>
                  </a:cubicBezTo>
                  <a:cubicBezTo>
                    <a:pt x="919" y="996"/>
                    <a:pt x="1072" y="651"/>
                    <a:pt x="1187" y="383"/>
                  </a:cubicBezTo>
                  <a:close/>
                  <a:moveTo>
                    <a:pt x="1264" y="0"/>
                  </a:moveTo>
                  <a:cubicBezTo>
                    <a:pt x="1226" y="0"/>
                    <a:pt x="1149" y="0"/>
                    <a:pt x="1072" y="77"/>
                  </a:cubicBezTo>
                  <a:cubicBezTo>
                    <a:pt x="996" y="115"/>
                    <a:pt x="958" y="192"/>
                    <a:pt x="919" y="230"/>
                  </a:cubicBezTo>
                  <a:cubicBezTo>
                    <a:pt x="881" y="307"/>
                    <a:pt x="843" y="460"/>
                    <a:pt x="728" y="728"/>
                  </a:cubicBezTo>
                  <a:cubicBezTo>
                    <a:pt x="613" y="996"/>
                    <a:pt x="536" y="1187"/>
                    <a:pt x="460" y="1340"/>
                  </a:cubicBezTo>
                  <a:cubicBezTo>
                    <a:pt x="460" y="1417"/>
                    <a:pt x="422" y="1493"/>
                    <a:pt x="383" y="1570"/>
                  </a:cubicBezTo>
                  <a:cubicBezTo>
                    <a:pt x="115" y="1647"/>
                    <a:pt x="0" y="1723"/>
                    <a:pt x="0" y="1761"/>
                  </a:cubicBezTo>
                  <a:cubicBezTo>
                    <a:pt x="0" y="1838"/>
                    <a:pt x="0" y="1876"/>
                    <a:pt x="39" y="1915"/>
                  </a:cubicBezTo>
                  <a:cubicBezTo>
                    <a:pt x="115" y="1915"/>
                    <a:pt x="154" y="1953"/>
                    <a:pt x="192" y="1953"/>
                  </a:cubicBezTo>
                  <a:lnTo>
                    <a:pt x="230" y="1953"/>
                  </a:lnTo>
                  <a:cubicBezTo>
                    <a:pt x="77" y="2297"/>
                    <a:pt x="0" y="2451"/>
                    <a:pt x="0" y="2489"/>
                  </a:cubicBezTo>
                  <a:cubicBezTo>
                    <a:pt x="0" y="2565"/>
                    <a:pt x="39" y="2604"/>
                    <a:pt x="77" y="2642"/>
                  </a:cubicBezTo>
                  <a:cubicBezTo>
                    <a:pt x="115" y="2719"/>
                    <a:pt x="154" y="2719"/>
                    <a:pt x="192" y="2719"/>
                  </a:cubicBezTo>
                  <a:cubicBezTo>
                    <a:pt x="230" y="2719"/>
                    <a:pt x="383" y="2412"/>
                    <a:pt x="613" y="1838"/>
                  </a:cubicBezTo>
                  <a:cubicBezTo>
                    <a:pt x="804" y="1800"/>
                    <a:pt x="919" y="1761"/>
                    <a:pt x="1034" y="1723"/>
                  </a:cubicBezTo>
                  <a:cubicBezTo>
                    <a:pt x="1111" y="1685"/>
                    <a:pt x="1226" y="1685"/>
                    <a:pt x="1340" y="1647"/>
                  </a:cubicBezTo>
                  <a:cubicBezTo>
                    <a:pt x="1379" y="1876"/>
                    <a:pt x="1379" y="2106"/>
                    <a:pt x="1417" y="2374"/>
                  </a:cubicBezTo>
                  <a:cubicBezTo>
                    <a:pt x="1417" y="2489"/>
                    <a:pt x="1455" y="2604"/>
                    <a:pt x="1455" y="2642"/>
                  </a:cubicBezTo>
                  <a:cubicBezTo>
                    <a:pt x="1494" y="2680"/>
                    <a:pt x="1532" y="2719"/>
                    <a:pt x="1570" y="2719"/>
                  </a:cubicBezTo>
                  <a:cubicBezTo>
                    <a:pt x="1647" y="2719"/>
                    <a:pt x="1685" y="2565"/>
                    <a:pt x="1685" y="2259"/>
                  </a:cubicBezTo>
                  <a:cubicBezTo>
                    <a:pt x="1685" y="2068"/>
                    <a:pt x="1685" y="1838"/>
                    <a:pt x="1647" y="1570"/>
                  </a:cubicBezTo>
                  <a:cubicBezTo>
                    <a:pt x="1876" y="1493"/>
                    <a:pt x="1991" y="1455"/>
                    <a:pt x="1991" y="1379"/>
                  </a:cubicBezTo>
                  <a:cubicBezTo>
                    <a:pt x="1991" y="1340"/>
                    <a:pt x="1953" y="1302"/>
                    <a:pt x="1838" y="1302"/>
                  </a:cubicBezTo>
                  <a:lnTo>
                    <a:pt x="1647" y="1302"/>
                  </a:lnTo>
                  <a:cubicBezTo>
                    <a:pt x="1608" y="919"/>
                    <a:pt x="1532" y="613"/>
                    <a:pt x="1494" y="383"/>
                  </a:cubicBezTo>
                  <a:cubicBezTo>
                    <a:pt x="1417" y="115"/>
                    <a:pt x="1340" y="0"/>
                    <a:pt x="1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3"/>
            <p:cNvSpPr/>
            <p:nvPr/>
          </p:nvSpPr>
          <p:spPr>
            <a:xfrm>
              <a:off x="5612200" y="3114450"/>
              <a:ext cx="51700" cy="67025"/>
            </a:xfrm>
            <a:custGeom>
              <a:avLst/>
              <a:gdLst/>
              <a:ahLst/>
              <a:cxnLst/>
              <a:rect l="l" t="t" r="r" b="b"/>
              <a:pathLst>
                <a:path w="2068" h="2681" extrusionOk="0">
                  <a:moveTo>
                    <a:pt x="1187" y="1"/>
                  </a:moveTo>
                  <a:cubicBezTo>
                    <a:pt x="689" y="1"/>
                    <a:pt x="345" y="39"/>
                    <a:pt x="230" y="39"/>
                  </a:cubicBezTo>
                  <a:cubicBezTo>
                    <a:pt x="77" y="39"/>
                    <a:pt x="0" y="77"/>
                    <a:pt x="0" y="116"/>
                  </a:cubicBezTo>
                  <a:cubicBezTo>
                    <a:pt x="0" y="154"/>
                    <a:pt x="0" y="230"/>
                    <a:pt x="77" y="269"/>
                  </a:cubicBezTo>
                  <a:cubicBezTo>
                    <a:pt x="115" y="345"/>
                    <a:pt x="153" y="345"/>
                    <a:pt x="192" y="345"/>
                  </a:cubicBezTo>
                  <a:lnTo>
                    <a:pt x="843" y="345"/>
                  </a:lnTo>
                  <a:cubicBezTo>
                    <a:pt x="804" y="575"/>
                    <a:pt x="728" y="958"/>
                    <a:pt x="613" y="1494"/>
                  </a:cubicBezTo>
                  <a:cubicBezTo>
                    <a:pt x="460" y="2068"/>
                    <a:pt x="383" y="2374"/>
                    <a:pt x="383" y="2413"/>
                  </a:cubicBezTo>
                  <a:cubicBezTo>
                    <a:pt x="383" y="2489"/>
                    <a:pt x="421" y="2527"/>
                    <a:pt x="460" y="2604"/>
                  </a:cubicBezTo>
                  <a:cubicBezTo>
                    <a:pt x="498" y="2642"/>
                    <a:pt x="536" y="2681"/>
                    <a:pt x="575" y="2681"/>
                  </a:cubicBezTo>
                  <a:cubicBezTo>
                    <a:pt x="613" y="2681"/>
                    <a:pt x="651" y="2604"/>
                    <a:pt x="689" y="2489"/>
                  </a:cubicBezTo>
                  <a:cubicBezTo>
                    <a:pt x="689" y="2413"/>
                    <a:pt x="728" y="2298"/>
                    <a:pt x="766" y="2106"/>
                  </a:cubicBezTo>
                  <a:cubicBezTo>
                    <a:pt x="804" y="1953"/>
                    <a:pt x="843" y="1800"/>
                    <a:pt x="881" y="1723"/>
                  </a:cubicBezTo>
                  <a:cubicBezTo>
                    <a:pt x="1072" y="958"/>
                    <a:pt x="1187" y="498"/>
                    <a:pt x="1187" y="422"/>
                  </a:cubicBezTo>
                  <a:cubicBezTo>
                    <a:pt x="1187" y="383"/>
                    <a:pt x="1149" y="345"/>
                    <a:pt x="1149" y="307"/>
                  </a:cubicBezTo>
                  <a:lnTo>
                    <a:pt x="1149" y="307"/>
                  </a:lnTo>
                  <a:cubicBezTo>
                    <a:pt x="1302" y="345"/>
                    <a:pt x="1455" y="345"/>
                    <a:pt x="1608" y="345"/>
                  </a:cubicBezTo>
                  <a:lnTo>
                    <a:pt x="1953" y="345"/>
                  </a:lnTo>
                  <a:cubicBezTo>
                    <a:pt x="2029" y="345"/>
                    <a:pt x="2068" y="345"/>
                    <a:pt x="2068" y="269"/>
                  </a:cubicBezTo>
                  <a:cubicBezTo>
                    <a:pt x="2068" y="230"/>
                    <a:pt x="1991" y="154"/>
                    <a:pt x="1800" y="116"/>
                  </a:cubicBezTo>
                  <a:cubicBezTo>
                    <a:pt x="1647" y="39"/>
                    <a:pt x="1455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3"/>
            <p:cNvSpPr/>
            <p:nvPr/>
          </p:nvSpPr>
          <p:spPr>
            <a:xfrm>
              <a:off x="5662925" y="3115400"/>
              <a:ext cx="52650" cy="66075"/>
            </a:xfrm>
            <a:custGeom>
              <a:avLst/>
              <a:gdLst/>
              <a:ahLst/>
              <a:cxnLst/>
              <a:rect l="l" t="t" r="r" b="b"/>
              <a:pathLst>
                <a:path w="2106" h="2643" extrusionOk="0">
                  <a:moveTo>
                    <a:pt x="1302" y="1"/>
                  </a:moveTo>
                  <a:cubicBezTo>
                    <a:pt x="804" y="1"/>
                    <a:pt x="536" y="39"/>
                    <a:pt x="498" y="116"/>
                  </a:cubicBezTo>
                  <a:cubicBezTo>
                    <a:pt x="460" y="154"/>
                    <a:pt x="460" y="192"/>
                    <a:pt x="460" y="231"/>
                  </a:cubicBezTo>
                  <a:cubicBezTo>
                    <a:pt x="460" y="422"/>
                    <a:pt x="421" y="652"/>
                    <a:pt x="345" y="958"/>
                  </a:cubicBezTo>
                  <a:cubicBezTo>
                    <a:pt x="268" y="1226"/>
                    <a:pt x="192" y="1494"/>
                    <a:pt x="115" y="1762"/>
                  </a:cubicBezTo>
                  <a:cubicBezTo>
                    <a:pt x="39" y="1992"/>
                    <a:pt x="0" y="2183"/>
                    <a:pt x="0" y="2298"/>
                  </a:cubicBezTo>
                  <a:cubicBezTo>
                    <a:pt x="0" y="2375"/>
                    <a:pt x="39" y="2489"/>
                    <a:pt x="154" y="2566"/>
                  </a:cubicBezTo>
                  <a:cubicBezTo>
                    <a:pt x="230" y="2604"/>
                    <a:pt x="345" y="2643"/>
                    <a:pt x="460" y="2643"/>
                  </a:cubicBezTo>
                  <a:cubicBezTo>
                    <a:pt x="728" y="2643"/>
                    <a:pt x="996" y="2604"/>
                    <a:pt x="1264" y="2489"/>
                  </a:cubicBezTo>
                  <a:cubicBezTo>
                    <a:pt x="1570" y="2413"/>
                    <a:pt x="1685" y="2298"/>
                    <a:pt x="1685" y="2221"/>
                  </a:cubicBezTo>
                  <a:cubicBezTo>
                    <a:pt x="1685" y="2183"/>
                    <a:pt x="1685" y="2145"/>
                    <a:pt x="1647" y="2145"/>
                  </a:cubicBezTo>
                  <a:cubicBezTo>
                    <a:pt x="1608" y="2145"/>
                    <a:pt x="1570" y="2145"/>
                    <a:pt x="1455" y="2183"/>
                  </a:cubicBezTo>
                  <a:cubicBezTo>
                    <a:pt x="1072" y="2298"/>
                    <a:pt x="766" y="2336"/>
                    <a:pt x="460" y="2336"/>
                  </a:cubicBezTo>
                  <a:cubicBezTo>
                    <a:pt x="421" y="2336"/>
                    <a:pt x="421" y="2336"/>
                    <a:pt x="383" y="2298"/>
                  </a:cubicBezTo>
                  <a:cubicBezTo>
                    <a:pt x="383" y="2298"/>
                    <a:pt x="345" y="2260"/>
                    <a:pt x="345" y="2221"/>
                  </a:cubicBezTo>
                  <a:cubicBezTo>
                    <a:pt x="345" y="2145"/>
                    <a:pt x="421" y="1877"/>
                    <a:pt x="575" y="1417"/>
                  </a:cubicBezTo>
                  <a:cubicBezTo>
                    <a:pt x="843" y="1417"/>
                    <a:pt x="1072" y="1417"/>
                    <a:pt x="1302" y="1379"/>
                  </a:cubicBezTo>
                  <a:cubicBezTo>
                    <a:pt x="1493" y="1341"/>
                    <a:pt x="1608" y="1264"/>
                    <a:pt x="1608" y="1188"/>
                  </a:cubicBezTo>
                  <a:cubicBezTo>
                    <a:pt x="1608" y="1149"/>
                    <a:pt x="1570" y="1111"/>
                    <a:pt x="1493" y="1111"/>
                  </a:cubicBezTo>
                  <a:cubicBezTo>
                    <a:pt x="1417" y="1111"/>
                    <a:pt x="1302" y="1111"/>
                    <a:pt x="1149" y="1149"/>
                  </a:cubicBezTo>
                  <a:lnTo>
                    <a:pt x="651" y="1149"/>
                  </a:lnTo>
                  <a:cubicBezTo>
                    <a:pt x="766" y="805"/>
                    <a:pt x="804" y="537"/>
                    <a:pt x="804" y="384"/>
                  </a:cubicBezTo>
                  <a:lnTo>
                    <a:pt x="804" y="345"/>
                  </a:lnTo>
                  <a:cubicBezTo>
                    <a:pt x="1034" y="307"/>
                    <a:pt x="1187" y="307"/>
                    <a:pt x="1225" y="269"/>
                  </a:cubicBezTo>
                  <a:lnTo>
                    <a:pt x="1570" y="269"/>
                  </a:lnTo>
                  <a:cubicBezTo>
                    <a:pt x="1723" y="231"/>
                    <a:pt x="1838" y="231"/>
                    <a:pt x="1915" y="192"/>
                  </a:cubicBezTo>
                  <a:cubicBezTo>
                    <a:pt x="2029" y="192"/>
                    <a:pt x="2106" y="154"/>
                    <a:pt x="2106" y="116"/>
                  </a:cubicBezTo>
                  <a:cubicBezTo>
                    <a:pt x="2106" y="39"/>
                    <a:pt x="1838" y="1"/>
                    <a:pt x="1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3"/>
            <p:cNvSpPr/>
            <p:nvPr/>
          </p:nvSpPr>
          <p:spPr>
            <a:xfrm>
              <a:off x="3874125" y="1482625"/>
              <a:ext cx="23950" cy="70850"/>
            </a:xfrm>
            <a:custGeom>
              <a:avLst/>
              <a:gdLst/>
              <a:ahLst/>
              <a:cxnLst/>
              <a:rect l="l" t="t" r="r" b="b"/>
              <a:pathLst>
                <a:path w="958" h="2834" extrusionOk="0">
                  <a:moveTo>
                    <a:pt x="459" y="0"/>
                  </a:moveTo>
                  <a:cubicBezTo>
                    <a:pt x="383" y="0"/>
                    <a:pt x="345" y="38"/>
                    <a:pt x="345" y="115"/>
                  </a:cubicBezTo>
                  <a:cubicBezTo>
                    <a:pt x="345" y="498"/>
                    <a:pt x="306" y="881"/>
                    <a:pt x="268" y="1225"/>
                  </a:cubicBezTo>
                  <a:cubicBezTo>
                    <a:pt x="191" y="1570"/>
                    <a:pt x="153" y="1876"/>
                    <a:pt x="77" y="2106"/>
                  </a:cubicBezTo>
                  <a:cubicBezTo>
                    <a:pt x="38" y="2297"/>
                    <a:pt x="0" y="2450"/>
                    <a:pt x="0" y="2527"/>
                  </a:cubicBezTo>
                  <a:cubicBezTo>
                    <a:pt x="0" y="2565"/>
                    <a:pt x="38" y="2642"/>
                    <a:pt x="115" y="2718"/>
                  </a:cubicBezTo>
                  <a:cubicBezTo>
                    <a:pt x="191" y="2795"/>
                    <a:pt x="268" y="2833"/>
                    <a:pt x="306" y="2833"/>
                  </a:cubicBezTo>
                  <a:cubicBezTo>
                    <a:pt x="383" y="2833"/>
                    <a:pt x="459" y="2718"/>
                    <a:pt x="498" y="2565"/>
                  </a:cubicBezTo>
                  <a:cubicBezTo>
                    <a:pt x="536" y="2450"/>
                    <a:pt x="536" y="2374"/>
                    <a:pt x="574" y="2297"/>
                  </a:cubicBezTo>
                  <a:cubicBezTo>
                    <a:pt x="574" y="2182"/>
                    <a:pt x="613" y="2067"/>
                    <a:pt x="651" y="1914"/>
                  </a:cubicBezTo>
                  <a:cubicBezTo>
                    <a:pt x="689" y="1761"/>
                    <a:pt x="727" y="1608"/>
                    <a:pt x="766" y="1455"/>
                  </a:cubicBezTo>
                  <a:cubicBezTo>
                    <a:pt x="804" y="1302"/>
                    <a:pt x="842" y="1149"/>
                    <a:pt x="881" y="957"/>
                  </a:cubicBezTo>
                  <a:cubicBezTo>
                    <a:pt x="919" y="727"/>
                    <a:pt x="957" y="574"/>
                    <a:pt x="957" y="383"/>
                  </a:cubicBezTo>
                  <a:cubicBezTo>
                    <a:pt x="957" y="345"/>
                    <a:pt x="881" y="268"/>
                    <a:pt x="766" y="153"/>
                  </a:cubicBezTo>
                  <a:cubicBezTo>
                    <a:pt x="613" y="38"/>
                    <a:pt x="536" y="0"/>
                    <a:pt x="4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3"/>
            <p:cNvSpPr/>
            <p:nvPr/>
          </p:nvSpPr>
          <p:spPr>
            <a:xfrm>
              <a:off x="3899000" y="1483575"/>
              <a:ext cx="51700" cy="69900"/>
            </a:xfrm>
            <a:custGeom>
              <a:avLst/>
              <a:gdLst/>
              <a:ahLst/>
              <a:cxnLst/>
              <a:rect l="l" t="t" r="r" b="b"/>
              <a:pathLst>
                <a:path w="2068" h="2796" extrusionOk="0">
                  <a:moveTo>
                    <a:pt x="1225" y="0"/>
                  </a:moveTo>
                  <a:cubicBezTo>
                    <a:pt x="1034" y="0"/>
                    <a:pt x="843" y="39"/>
                    <a:pt x="690" y="192"/>
                  </a:cubicBezTo>
                  <a:cubicBezTo>
                    <a:pt x="536" y="307"/>
                    <a:pt x="460" y="460"/>
                    <a:pt x="460" y="613"/>
                  </a:cubicBezTo>
                  <a:cubicBezTo>
                    <a:pt x="460" y="651"/>
                    <a:pt x="498" y="728"/>
                    <a:pt x="613" y="804"/>
                  </a:cubicBezTo>
                  <a:cubicBezTo>
                    <a:pt x="690" y="843"/>
                    <a:pt x="804" y="881"/>
                    <a:pt x="843" y="881"/>
                  </a:cubicBezTo>
                  <a:cubicBezTo>
                    <a:pt x="881" y="881"/>
                    <a:pt x="881" y="881"/>
                    <a:pt x="919" y="804"/>
                  </a:cubicBezTo>
                  <a:cubicBezTo>
                    <a:pt x="957" y="766"/>
                    <a:pt x="996" y="689"/>
                    <a:pt x="1072" y="651"/>
                  </a:cubicBezTo>
                  <a:cubicBezTo>
                    <a:pt x="1111" y="613"/>
                    <a:pt x="1187" y="575"/>
                    <a:pt x="1264" y="575"/>
                  </a:cubicBezTo>
                  <a:cubicBezTo>
                    <a:pt x="1340" y="575"/>
                    <a:pt x="1417" y="613"/>
                    <a:pt x="1417" y="728"/>
                  </a:cubicBezTo>
                  <a:cubicBezTo>
                    <a:pt x="1417" y="843"/>
                    <a:pt x="1340" y="957"/>
                    <a:pt x="1264" y="1072"/>
                  </a:cubicBezTo>
                  <a:cubicBezTo>
                    <a:pt x="1149" y="1187"/>
                    <a:pt x="1034" y="1340"/>
                    <a:pt x="919" y="1455"/>
                  </a:cubicBezTo>
                  <a:cubicBezTo>
                    <a:pt x="766" y="1570"/>
                    <a:pt x="651" y="1685"/>
                    <a:pt x="498" y="1800"/>
                  </a:cubicBezTo>
                  <a:cubicBezTo>
                    <a:pt x="192" y="2068"/>
                    <a:pt x="0" y="2221"/>
                    <a:pt x="0" y="2297"/>
                  </a:cubicBezTo>
                  <a:cubicBezTo>
                    <a:pt x="0" y="2374"/>
                    <a:pt x="77" y="2489"/>
                    <a:pt x="192" y="2604"/>
                  </a:cubicBezTo>
                  <a:cubicBezTo>
                    <a:pt x="345" y="2719"/>
                    <a:pt x="460" y="2795"/>
                    <a:pt x="536" y="2795"/>
                  </a:cubicBezTo>
                  <a:cubicBezTo>
                    <a:pt x="766" y="2795"/>
                    <a:pt x="1072" y="2719"/>
                    <a:pt x="1455" y="2604"/>
                  </a:cubicBezTo>
                  <a:cubicBezTo>
                    <a:pt x="1876" y="2489"/>
                    <a:pt x="2068" y="2374"/>
                    <a:pt x="2068" y="2297"/>
                  </a:cubicBezTo>
                  <a:cubicBezTo>
                    <a:pt x="2068" y="2183"/>
                    <a:pt x="1953" y="2144"/>
                    <a:pt x="1723" y="2144"/>
                  </a:cubicBezTo>
                  <a:cubicBezTo>
                    <a:pt x="1493" y="2144"/>
                    <a:pt x="1149" y="2183"/>
                    <a:pt x="690" y="2259"/>
                  </a:cubicBezTo>
                  <a:cubicBezTo>
                    <a:pt x="1034" y="2068"/>
                    <a:pt x="1340" y="1800"/>
                    <a:pt x="1570" y="1532"/>
                  </a:cubicBezTo>
                  <a:cubicBezTo>
                    <a:pt x="1838" y="1264"/>
                    <a:pt x="1953" y="957"/>
                    <a:pt x="1953" y="689"/>
                  </a:cubicBezTo>
                  <a:cubicBezTo>
                    <a:pt x="1953" y="498"/>
                    <a:pt x="1876" y="307"/>
                    <a:pt x="1761" y="192"/>
                  </a:cubicBezTo>
                  <a:cubicBezTo>
                    <a:pt x="1647" y="39"/>
                    <a:pt x="1455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3"/>
            <p:cNvSpPr/>
            <p:nvPr/>
          </p:nvSpPr>
          <p:spPr>
            <a:xfrm>
              <a:off x="3954500" y="1482625"/>
              <a:ext cx="59375" cy="70850"/>
            </a:xfrm>
            <a:custGeom>
              <a:avLst/>
              <a:gdLst/>
              <a:ahLst/>
              <a:cxnLst/>
              <a:rect l="l" t="t" r="r" b="b"/>
              <a:pathLst>
                <a:path w="2375" h="2834" extrusionOk="0">
                  <a:moveTo>
                    <a:pt x="384" y="0"/>
                  </a:moveTo>
                  <a:cubicBezTo>
                    <a:pt x="345" y="0"/>
                    <a:pt x="307" y="77"/>
                    <a:pt x="307" y="192"/>
                  </a:cubicBezTo>
                  <a:cubicBezTo>
                    <a:pt x="307" y="306"/>
                    <a:pt x="345" y="459"/>
                    <a:pt x="460" y="727"/>
                  </a:cubicBezTo>
                  <a:cubicBezTo>
                    <a:pt x="537" y="957"/>
                    <a:pt x="652" y="1225"/>
                    <a:pt x="805" y="1493"/>
                  </a:cubicBezTo>
                  <a:cubicBezTo>
                    <a:pt x="537" y="1876"/>
                    <a:pt x="307" y="2182"/>
                    <a:pt x="77" y="2450"/>
                  </a:cubicBezTo>
                  <a:cubicBezTo>
                    <a:pt x="77" y="2450"/>
                    <a:pt x="39" y="2489"/>
                    <a:pt x="1" y="2527"/>
                  </a:cubicBezTo>
                  <a:cubicBezTo>
                    <a:pt x="1" y="2527"/>
                    <a:pt x="1" y="2565"/>
                    <a:pt x="1" y="2565"/>
                  </a:cubicBezTo>
                  <a:cubicBezTo>
                    <a:pt x="1" y="2642"/>
                    <a:pt x="39" y="2680"/>
                    <a:pt x="116" y="2757"/>
                  </a:cubicBezTo>
                  <a:cubicBezTo>
                    <a:pt x="192" y="2795"/>
                    <a:pt x="269" y="2833"/>
                    <a:pt x="345" y="2833"/>
                  </a:cubicBezTo>
                  <a:cubicBezTo>
                    <a:pt x="422" y="2833"/>
                    <a:pt x="537" y="2757"/>
                    <a:pt x="652" y="2603"/>
                  </a:cubicBezTo>
                  <a:cubicBezTo>
                    <a:pt x="767" y="2450"/>
                    <a:pt x="920" y="2259"/>
                    <a:pt x="1073" y="1991"/>
                  </a:cubicBezTo>
                  <a:cubicBezTo>
                    <a:pt x="1417" y="2565"/>
                    <a:pt x="1647" y="2833"/>
                    <a:pt x="1800" y="2833"/>
                  </a:cubicBezTo>
                  <a:cubicBezTo>
                    <a:pt x="1838" y="2833"/>
                    <a:pt x="1877" y="2795"/>
                    <a:pt x="1915" y="2795"/>
                  </a:cubicBezTo>
                  <a:cubicBezTo>
                    <a:pt x="1953" y="2757"/>
                    <a:pt x="1992" y="2680"/>
                    <a:pt x="1992" y="2642"/>
                  </a:cubicBezTo>
                  <a:cubicBezTo>
                    <a:pt x="1992" y="2603"/>
                    <a:pt x="1953" y="2527"/>
                    <a:pt x="1915" y="2450"/>
                  </a:cubicBezTo>
                  <a:cubicBezTo>
                    <a:pt x="1877" y="2335"/>
                    <a:pt x="1800" y="2182"/>
                    <a:pt x="1685" y="1991"/>
                  </a:cubicBezTo>
                  <a:cubicBezTo>
                    <a:pt x="1570" y="1799"/>
                    <a:pt x="1456" y="1646"/>
                    <a:pt x="1417" y="1570"/>
                  </a:cubicBezTo>
                  <a:cubicBezTo>
                    <a:pt x="1570" y="1340"/>
                    <a:pt x="1800" y="1072"/>
                    <a:pt x="2106" y="689"/>
                  </a:cubicBezTo>
                  <a:cubicBezTo>
                    <a:pt x="2145" y="651"/>
                    <a:pt x="2183" y="613"/>
                    <a:pt x="2221" y="574"/>
                  </a:cubicBezTo>
                  <a:cubicBezTo>
                    <a:pt x="2260" y="536"/>
                    <a:pt x="2298" y="536"/>
                    <a:pt x="2336" y="498"/>
                  </a:cubicBezTo>
                  <a:cubicBezTo>
                    <a:pt x="2336" y="459"/>
                    <a:pt x="2374" y="459"/>
                    <a:pt x="2374" y="421"/>
                  </a:cubicBezTo>
                  <a:cubicBezTo>
                    <a:pt x="2374" y="345"/>
                    <a:pt x="2336" y="268"/>
                    <a:pt x="2221" y="192"/>
                  </a:cubicBezTo>
                  <a:cubicBezTo>
                    <a:pt x="2145" y="115"/>
                    <a:pt x="2106" y="77"/>
                    <a:pt x="2030" y="77"/>
                  </a:cubicBezTo>
                  <a:cubicBezTo>
                    <a:pt x="1953" y="77"/>
                    <a:pt x="1838" y="115"/>
                    <a:pt x="1685" y="230"/>
                  </a:cubicBezTo>
                  <a:cubicBezTo>
                    <a:pt x="1570" y="383"/>
                    <a:pt x="1379" y="613"/>
                    <a:pt x="1149" y="1034"/>
                  </a:cubicBezTo>
                  <a:cubicBezTo>
                    <a:pt x="958" y="689"/>
                    <a:pt x="881" y="421"/>
                    <a:pt x="881" y="230"/>
                  </a:cubicBezTo>
                  <a:cubicBezTo>
                    <a:pt x="881" y="192"/>
                    <a:pt x="843" y="115"/>
                    <a:pt x="728" y="77"/>
                  </a:cubicBezTo>
                  <a:cubicBezTo>
                    <a:pt x="613" y="38"/>
                    <a:pt x="499" y="0"/>
                    <a:pt x="3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3"/>
            <p:cNvSpPr/>
            <p:nvPr/>
          </p:nvSpPr>
          <p:spPr>
            <a:xfrm>
              <a:off x="4053100" y="1485475"/>
              <a:ext cx="46900" cy="77550"/>
            </a:xfrm>
            <a:custGeom>
              <a:avLst/>
              <a:gdLst/>
              <a:ahLst/>
              <a:cxnLst/>
              <a:rect l="l" t="t" r="r" b="b"/>
              <a:pathLst>
                <a:path w="1876" h="3102" extrusionOk="0">
                  <a:moveTo>
                    <a:pt x="1570" y="1"/>
                  </a:moveTo>
                  <a:cubicBezTo>
                    <a:pt x="1340" y="1"/>
                    <a:pt x="1110" y="116"/>
                    <a:pt x="881" y="345"/>
                  </a:cubicBezTo>
                  <a:cubicBezTo>
                    <a:pt x="613" y="575"/>
                    <a:pt x="421" y="843"/>
                    <a:pt x="230" y="1188"/>
                  </a:cubicBezTo>
                  <a:cubicBezTo>
                    <a:pt x="77" y="1494"/>
                    <a:pt x="0" y="1762"/>
                    <a:pt x="0" y="2030"/>
                  </a:cubicBezTo>
                  <a:cubicBezTo>
                    <a:pt x="0" y="2183"/>
                    <a:pt x="77" y="2336"/>
                    <a:pt x="230" y="2489"/>
                  </a:cubicBezTo>
                  <a:cubicBezTo>
                    <a:pt x="383" y="2643"/>
                    <a:pt x="498" y="2681"/>
                    <a:pt x="651" y="2681"/>
                  </a:cubicBezTo>
                  <a:cubicBezTo>
                    <a:pt x="804" y="2681"/>
                    <a:pt x="957" y="2643"/>
                    <a:pt x="1110" y="2528"/>
                  </a:cubicBezTo>
                  <a:cubicBezTo>
                    <a:pt x="1302" y="2375"/>
                    <a:pt x="1417" y="2221"/>
                    <a:pt x="1531" y="1992"/>
                  </a:cubicBezTo>
                  <a:lnTo>
                    <a:pt x="1531" y="1992"/>
                  </a:lnTo>
                  <a:cubicBezTo>
                    <a:pt x="1531" y="2107"/>
                    <a:pt x="1493" y="2183"/>
                    <a:pt x="1455" y="2336"/>
                  </a:cubicBezTo>
                  <a:cubicBezTo>
                    <a:pt x="1417" y="2451"/>
                    <a:pt x="1378" y="2566"/>
                    <a:pt x="1340" y="2719"/>
                  </a:cubicBezTo>
                  <a:cubicBezTo>
                    <a:pt x="1302" y="2834"/>
                    <a:pt x="1263" y="2910"/>
                    <a:pt x="1263" y="2987"/>
                  </a:cubicBezTo>
                  <a:cubicBezTo>
                    <a:pt x="1263" y="3064"/>
                    <a:pt x="1302" y="3102"/>
                    <a:pt x="1378" y="3102"/>
                  </a:cubicBezTo>
                  <a:cubicBezTo>
                    <a:pt x="1455" y="3102"/>
                    <a:pt x="1531" y="2910"/>
                    <a:pt x="1646" y="2528"/>
                  </a:cubicBezTo>
                  <a:cubicBezTo>
                    <a:pt x="1799" y="2145"/>
                    <a:pt x="1838" y="1915"/>
                    <a:pt x="1838" y="1800"/>
                  </a:cubicBezTo>
                  <a:cubicBezTo>
                    <a:pt x="1838" y="1685"/>
                    <a:pt x="1838" y="1609"/>
                    <a:pt x="1761" y="1532"/>
                  </a:cubicBezTo>
                  <a:cubicBezTo>
                    <a:pt x="1723" y="1456"/>
                    <a:pt x="1646" y="1417"/>
                    <a:pt x="1531" y="1417"/>
                  </a:cubicBezTo>
                  <a:cubicBezTo>
                    <a:pt x="1378" y="1417"/>
                    <a:pt x="1225" y="1417"/>
                    <a:pt x="1149" y="1456"/>
                  </a:cubicBezTo>
                  <a:cubicBezTo>
                    <a:pt x="1034" y="1456"/>
                    <a:pt x="957" y="1494"/>
                    <a:pt x="957" y="1532"/>
                  </a:cubicBezTo>
                  <a:cubicBezTo>
                    <a:pt x="957" y="1571"/>
                    <a:pt x="995" y="1609"/>
                    <a:pt x="1034" y="1647"/>
                  </a:cubicBezTo>
                  <a:cubicBezTo>
                    <a:pt x="1072" y="1685"/>
                    <a:pt x="1149" y="1724"/>
                    <a:pt x="1225" y="1724"/>
                  </a:cubicBezTo>
                  <a:cubicBezTo>
                    <a:pt x="1302" y="1724"/>
                    <a:pt x="1378" y="1685"/>
                    <a:pt x="1531" y="1647"/>
                  </a:cubicBezTo>
                  <a:lnTo>
                    <a:pt x="1531" y="1647"/>
                  </a:lnTo>
                  <a:cubicBezTo>
                    <a:pt x="1378" y="1877"/>
                    <a:pt x="1225" y="2030"/>
                    <a:pt x="1072" y="2183"/>
                  </a:cubicBezTo>
                  <a:cubicBezTo>
                    <a:pt x="919" y="2298"/>
                    <a:pt x="766" y="2375"/>
                    <a:pt x="651" y="2375"/>
                  </a:cubicBezTo>
                  <a:cubicBezTo>
                    <a:pt x="574" y="2375"/>
                    <a:pt x="498" y="2336"/>
                    <a:pt x="421" y="2260"/>
                  </a:cubicBezTo>
                  <a:cubicBezTo>
                    <a:pt x="383" y="2221"/>
                    <a:pt x="345" y="2145"/>
                    <a:pt x="345" y="2030"/>
                  </a:cubicBezTo>
                  <a:cubicBezTo>
                    <a:pt x="345" y="1800"/>
                    <a:pt x="421" y="1571"/>
                    <a:pt x="574" y="1303"/>
                  </a:cubicBezTo>
                  <a:cubicBezTo>
                    <a:pt x="689" y="1035"/>
                    <a:pt x="881" y="805"/>
                    <a:pt x="1072" y="652"/>
                  </a:cubicBezTo>
                  <a:cubicBezTo>
                    <a:pt x="1263" y="460"/>
                    <a:pt x="1417" y="384"/>
                    <a:pt x="1608" y="384"/>
                  </a:cubicBezTo>
                  <a:cubicBezTo>
                    <a:pt x="1646" y="384"/>
                    <a:pt x="1685" y="384"/>
                    <a:pt x="1761" y="422"/>
                  </a:cubicBezTo>
                  <a:lnTo>
                    <a:pt x="1838" y="422"/>
                  </a:lnTo>
                  <a:cubicBezTo>
                    <a:pt x="1876" y="422"/>
                    <a:pt x="1876" y="422"/>
                    <a:pt x="1876" y="345"/>
                  </a:cubicBezTo>
                  <a:cubicBezTo>
                    <a:pt x="1876" y="307"/>
                    <a:pt x="1838" y="231"/>
                    <a:pt x="1761" y="154"/>
                  </a:cubicBezTo>
                  <a:cubicBezTo>
                    <a:pt x="1685" y="78"/>
                    <a:pt x="1646" y="1"/>
                    <a:pt x="1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3"/>
            <p:cNvSpPr/>
            <p:nvPr/>
          </p:nvSpPr>
          <p:spPr>
            <a:xfrm>
              <a:off x="4113375" y="1485475"/>
              <a:ext cx="41200" cy="67025"/>
            </a:xfrm>
            <a:custGeom>
              <a:avLst/>
              <a:gdLst/>
              <a:ahLst/>
              <a:cxnLst/>
              <a:rect l="l" t="t" r="r" b="b"/>
              <a:pathLst>
                <a:path w="1648" h="2681" extrusionOk="0">
                  <a:moveTo>
                    <a:pt x="537" y="1"/>
                  </a:moveTo>
                  <a:cubicBezTo>
                    <a:pt x="537" y="39"/>
                    <a:pt x="499" y="78"/>
                    <a:pt x="499" y="116"/>
                  </a:cubicBezTo>
                  <a:cubicBezTo>
                    <a:pt x="499" y="269"/>
                    <a:pt x="422" y="652"/>
                    <a:pt x="269" y="1264"/>
                  </a:cubicBezTo>
                  <a:cubicBezTo>
                    <a:pt x="78" y="1877"/>
                    <a:pt x="1" y="2221"/>
                    <a:pt x="1" y="2336"/>
                  </a:cubicBezTo>
                  <a:cubicBezTo>
                    <a:pt x="1" y="2451"/>
                    <a:pt x="39" y="2528"/>
                    <a:pt x="116" y="2604"/>
                  </a:cubicBezTo>
                  <a:cubicBezTo>
                    <a:pt x="231" y="2643"/>
                    <a:pt x="307" y="2681"/>
                    <a:pt x="460" y="2681"/>
                  </a:cubicBezTo>
                  <a:cubicBezTo>
                    <a:pt x="728" y="2681"/>
                    <a:pt x="996" y="2643"/>
                    <a:pt x="1226" y="2566"/>
                  </a:cubicBezTo>
                  <a:cubicBezTo>
                    <a:pt x="1494" y="2451"/>
                    <a:pt x="1647" y="2375"/>
                    <a:pt x="1647" y="2260"/>
                  </a:cubicBezTo>
                  <a:cubicBezTo>
                    <a:pt x="1647" y="2221"/>
                    <a:pt x="1647" y="2221"/>
                    <a:pt x="1609" y="2221"/>
                  </a:cubicBezTo>
                  <a:cubicBezTo>
                    <a:pt x="1609" y="2183"/>
                    <a:pt x="1609" y="2183"/>
                    <a:pt x="1571" y="2183"/>
                  </a:cubicBezTo>
                  <a:cubicBezTo>
                    <a:pt x="1571" y="2183"/>
                    <a:pt x="1494" y="2221"/>
                    <a:pt x="1379" y="2221"/>
                  </a:cubicBezTo>
                  <a:cubicBezTo>
                    <a:pt x="1035" y="2336"/>
                    <a:pt x="728" y="2375"/>
                    <a:pt x="422" y="2375"/>
                  </a:cubicBezTo>
                  <a:cubicBezTo>
                    <a:pt x="384" y="2375"/>
                    <a:pt x="346" y="2336"/>
                    <a:pt x="346" y="2260"/>
                  </a:cubicBezTo>
                  <a:cubicBezTo>
                    <a:pt x="346" y="2221"/>
                    <a:pt x="384" y="1992"/>
                    <a:pt x="499" y="1647"/>
                  </a:cubicBezTo>
                  <a:cubicBezTo>
                    <a:pt x="728" y="920"/>
                    <a:pt x="843" y="460"/>
                    <a:pt x="843" y="269"/>
                  </a:cubicBezTo>
                  <a:cubicBezTo>
                    <a:pt x="843" y="231"/>
                    <a:pt x="805" y="154"/>
                    <a:pt x="728" y="78"/>
                  </a:cubicBezTo>
                  <a:cubicBezTo>
                    <a:pt x="690" y="1"/>
                    <a:pt x="652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3"/>
            <p:cNvSpPr/>
            <p:nvPr/>
          </p:nvSpPr>
          <p:spPr>
            <a:xfrm>
              <a:off x="4167950" y="1486450"/>
              <a:ext cx="49775" cy="67025"/>
            </a:xfrm>
            <a:custGeom>
              <a:avLst/>
              <a:gdLst/>
              <a:ahLst/>
              <a:cxnLst/>
              <a:rect l="l" t="t" r="r" b="b"/>
              <a:pathLst>
                <a:path w="1991" h="2681" extrusionOk="0">
                  <a:moveTo>
                    <a:pt x="153" y="0"/>
                  </a:moveTo>
                  <a:cubicBezTo>
                    <a:pt x="77" y="0"/>
                    <a:pt x="0" y="77"/>
                    <a:pt x="0" y="268"/>
                  </a:cubicBezTo>
                  <a:cubicBezTo>
                    <a:pt x="0" y="421"/>
                    <a:pt x="38" y="613"/>
                    <a:pt x="115" y="804"/>
                  </a:cubicBezTo>
                  <a:cubicBezTo>
                    <a:pt x="192" y="996"/>
                    <a:pt x="268" y="1149"/>
                    <a:pt x="383" y="1302"/>
                  </a:cubicBezTo>
                  <a:cubicBezTo>
                    <a:pt x="536" y="1455"/>
                    <a:pt x="651" y="1570"/>
                    <a:pt x="804" y="1608"/>
                  </a:cubicBezTo>
                  <a:cubicBezTo>
                    <a:pt x="804" y="1608"/>
                    <a:pt x="766" y="1685"/>
                    <a:pt x="728" y="1723"/>
                  </a:cubicBezTo>
                  <a:lnTo>
                    <a:pt x="689" y="1876"/>
                  </a:lnTo>
                  <a:cubicBezTo>
                    <a:pt x="651" y="1914"/>
                    <a:pt x="651" y="1953"/>
                    <a:pt x="613" y="1991"/>
                  </a:cubicBezTo>
                  <a:cubicBezTo>
                    <a:pt x="574" y="2029"/>
                    <a:pt x="574" y="2106"/>
                    <a:pt x="536" y="2106"/>
                  </a:cubicBezTo>
                  <a:cubicBezTo>
                    <a:pt x="536" y="2144"/>
                    <a:pt x="536" y="2182"/>
                    <a:pt x="498" y="2221"/>
                  </a:cubicBezTo>
                  <a:cubicBezTo>
                    <a:pt x="421" y="2374"/>
                    <a:pt x="383" y="2489"/>
                    <a:pt x="383" y="2565"/>
                  </a:cubicBezTo>
                  <a:cubicBezTo>
                    <a:pt x="383" y="2642"/>
                    <a:pt x="421" y="2680"/>
                    <a:pt x="460" y="2680"/>
                  </a:cubicBezTo>
                  <a:cubicBezTo>
                    <a:pt x="498" y="2680"/>
                    <a:pt x="574" y="2642"/>
                    <a:pt x="613" y="2565"/>
                  </a:cubicBezTo>
                  <a:cubicBezTo>
                    <a:pt x="689" y="2489"/>
                    <a:pt x="804" y="2297"/>
                    <a:pt x="957" y="1991"/>
                  </a:cubicBezTo>
                  <a:cubicBezTo>
                    <a:pt x="1110" y="1685"/>
                    <a:pt x="1302" y="1417"/>
                    <a:pt x="1455" y="1149"/>
                  </a:cubicBezTo>
                  <a:cubicBezTo>
                    <a:pt x="1608" y="881"/>
                    <a:pt x="1761" y="651"/>
                    <a:pt x="1838" y="498"/>
                  </a:cubicBezTo>
                  <a:cubicBezTo>
                    <a:pt x="1953" y="345"/>
                    <a:pt x="1991" y="230"/>
                    <a:pt x="1991" y="192"/>
                  </a:cubicBezTo>
                  <a:cubicBezTo>
                    <a:pt x="1991" y="115"/>
                    <a:pt x="1953" y="77"/>
                    <a:pt x="1953" y="39"/>
                  </a:cubicBezTo>
                  <a:cubicBezTo>
                    <a:pt x="1914" y="0"/>
                    <a:pt x="1876" y="0"/>
                    <a:pt x="1799" y="0"/>
                  </a:cubicBezTo>
                  <a:cubicBezTo>
                    <a:pt x="1761" y="0"/>
                    <a:pt x="1646" y="77"/>
                    <a:pt x="1531" y="306"/>
                  </a:cubicBezTo>
                  <a:cubicBezTo>
                    <a:pt x="1417" y="536"/>
                    <a:pt x="1302" y="766"/>
                    <a:pt x="1149" y="957"/>
                  </a:cubicBezTo>
                  <a:cubicBezTo>
                    <a:pt x="1034" y="1187"/>
                    <a:pt x="957" y="1302"/>
                    <a:pt x="919" y="1302"/>
                  </a:cubicBezTo>
                  <a:cubicBezTo>
                    <a:pt x="842" y="1302"/>
                    <a:pt x="804" y="1264"/>
                    <a:pt x="689" y="1149"/>
                  </a:cubicBezTo>
                  <a:cubicBezTo>
                    <a:pt x="613" y="1072"/>
                    <a:pt x="574" y="957"/>
                    <a:pt x="498" y="842"/>
                  </a:cubicBezTo>
                  <a:cubicBezTo>
                    <a:pt x="421" y="728"/>
                    <a:pt x="383" y="574"/>
                    <a:pt x="345" y="460"/>
                  </a:cubicBezTo>
                  <a:cubicBezTo>
                    <a:pt x="306" y="306"/>
                    <a:pt x="306" y="192"/>
                    <a:pt x="268" y="115"/>
                  </a:cubicBezTo>
                  <a:cubicBezTo>
                    <a:pt x="230" y="39"/>
                    <a:pt x="192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3"/>
            <p:cNvSpPr/>
            <p:nvPr/>
          </p:nvSpPr>
          <p:spPr>
            <a:xfrm>
              <a:off x="4220575" y="1485475"/>
              <a:ext cx="46925" cy="67025"/>
            </a:xfrm>
            <a:custGeom>
              <a:avLst/>
              <a:gdLst/>
              <a:ahLst/>
              <a:cxnLst/>
              <a:rect l="l" t="t" r="r" b="b"/>
              <a:pathLst>
                <a:path w="1877" h="2681" extrusionOk="0">
                  <a:moveTo>
                    <a:pt x="1570" y="1"/>
                  </a:moveTo>
                  <a:cubicBezTo>
                    <a:pt x="1341" y="1"/>
                    <a:pt x="1111" y="116"/>
                    <a:pt x="843" y="345"/>
                  </a:cubicBezTo>
                  <a:cubicBezTo>
                    <a:pt x="613" y="575"/>
                    <a:pt x="384" y="805"/>
                    <a:pt x="230" y="1111"/>
                  </a:cubicBezTo>
                  <a:cubicBezTo>
                    <a:pt x="77" y="1417"/>
                    <a:pt x="1" y="1685"/>
                    <a:pt x="1" y="1953"/>
                  </a:cubicBezTo>
                  <a:cubicBezTo>
                    <a:pt x="1" y="2107"/>
                    <a:pt x="77" y="2298"/>
                    <a:pt x="230" y="2451"/>
                  </a:cubicBezTo>
                  <a:cubicBezTo>
                    <a:pt x="422" y="2604"/>
                    <a:pt x="575" y="2681"/>
                    <a:pt x="766" y="2681"/>
                  </a:cubicBezTo>
                  <a:cubicBezTo>
                    <a:pt x="881" y="2681"/>
                    <a:pt x="1034" y="2643"/>
                    <a:pt x="1226" y="2566"/>
                  </a:cubicBezTo>
                  <a:cubicBezTo>
                    <a:pt x="1379" y="2489"/>
                    <a:pt x="1532" y="2413"/>
                    <a:pt x="1647" y="2298"/>
                  </a:cubicBezTo>
                  <a:cubicBezTo>
                    <a:pt x="1762" y="2221"/>
                    <a:pt x="1838" y="2145"/>
                    <a:pt x="1838" y="2068"/>
                  </a:cubicBezTo>
                  <a:cubicBezTo>
                    <a:pt x="1838" y="2030"/>
                    <a:pt x="1800" y="1992"/>
                    <a:pt x="1762" y="1992"/>
                  </a:cubicBezTo>
                  <a:cubicBezTo>
                    <a:pt x="1762" y="1992"/>
                    <a:pt x="1647" y="2030"/>
                    <a:pt x="1417" y="2145"/>
                  </a:cubicBezTo>
                  <a:cubicBezTo>
                    <a:pt x="1341" y="2183"/>
                    <a:pt x="1264" y="2221"/>
                    <a:pt x="1111" y="2260"/>
                  </a:cubicBezTo>
                  <a:cubicBezTo>
                    <a:pt x="996" y="2298"/>
                    <a:pt x="881" y="2336"/>
                    <a:pt x="766" y="2336"/>
                  </a:cubicBezTo>
                  <a:cubicBezTo>
                    <a:pt x="652" y="2336"/>
                    <a:pt x="537" y="2298"/>
                    <a:pt x="460" y="2221"/>
                  </a:cubicBezTo>
                  <a:cubicBezTo>
                    <a:pt x="384" y="2145"/>
                    <a:pt x="345" y="2068"/>
                    <a:pt x="345" y="1915"/>
                  </a:cubicBezTo>
                  <a:cubicBezTo>
                    <a:pt x="345" y="1762"/>
                    <a:pt x="422" y="1609"/>
                    <a:pt x="498" y="1417"/>
                  </a:cubicBezTo>
                  <a:cubicBezTo>
                    <a:pt x="575" y="1226"/>
                    <a:pt x="690" y="1073"/>
                    <a:pt x="805" y="920"/>
                  </a:cubicBezTo>
                  <a:cubicBezTo>
                    <a:pt x="958" y="767"/>
                    <a:pt x="1073" y="613"/>
                    <a:pt x="1226" y="537"/>
                  </a:cubicBezTo>
                  <a:cubicBezTo>
                    <a:pt x="1379" y="422"/>
                    <a:pt x="1494" y="384"/>
                    <a:pt x="1570" y="384"/>
                  </a:cubicBezTo>
                  <a:cubicBezTo>
                    <a:pt x="1647" y="384"/>
                    <a:pt x="1685" y="384"/>
                    <a:pt x="1724" y="422"/>
                  </a:cubicBezTo>
                  <a:lnTo>
                    <a:pt x="1838" y="422"/>
                  </a:lnTo>
                  <a:cubicBezTo>
                    <a:pt x="1877" y="422"/>
                    <a:pt x="1877" y="422"/>
                    <a:pt x="1877" y="345"/>
                  </a:cubicBezTo>
                  <a:cubicBezTo>
                    <a:pt x="1877" y="307"/>
                    <a:pt x="1838" y="231"/>
                    <a:pt x="1762" y="154"/>
                  </a:cubicBezTo>
                  <a:cubicBezTo>
                    <a:pt x="1685" y="39"/>
                    <a:pt x="1609" y="1"/>
                    <a:pt x="1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3"/>
            <p:cNvSpPr/>
            <p:nvPr/>
          </p:nvSpPr>
          <p:spPr>
            <a:xfrm>
              <a:off x="4278000" y="1486450"/>
              <a:ext cx="51725" cy="67025"/>
            </a:xfrm>
            <a:custGeom>
              <a:avLst/>
              <a:gdLst/>
              <a:ahLst/>
              <a:cxnLst/>
              <a:rect l="l" t="t" r="r" b="b"/>
              <a:pathLst>
                <a:path w="2069" h="2681" extrusionOk="0">
                  <a:moveTo>
                    <a:pt x="1302" y="0"/>
                  </a:moveTo>
                  <a:cubicBezTo>
                    <a:pt x="805" y="0"/>
                    <a:pt x="498" y="39"/>
                    <a:pt x="460" y="153"/>
                  </a:cubicBezTo>
                  <a:cubicBezTo>
                    <a:pt x="460" y="192"/>
                    <a:pt x="460" y="192"/>
                    <a:pt x="460" y="230"/>
                  </a:cubicBezTo>
                  <a:cubicBezTo>
                    <a:pt x="460" y="421"/>
                    <a:pt x="422" y="689"/>
                    <a:pt x="345" y="957"/>
                  </a:cubicBezTo>
                  <a:cubicBezTo>
                    <a:pt x="269" y="1225"/>
                    <a:pt x="192" y="1532"/>
                    <a:pt x="116" y="1761"/>
                  </a:cubicBezTo>
                  <a:cubicBezTo>
                    <a:pt x="39" y="2029"/>
                    <a:pt x="1" y="2182"/>
                    <a:pt x="1" y="2297"/>
                  </a:cubicBezTo>
                  <a:cubicBezTo>
                    <a:pt x="1" y="2412"/>
                    <a:pt x="39" y="2489"/>
                    <a:pt x="116" y="2565"/>
                  </a:cubicBezTo>
                  <a:cubicBezTo>
                    <a:pt x="230" y="2642"/>
                    <a:pt x="307" y="2680"/>
                    <a:pt x="422" y="2680"/>
                  </a:cubicBezTo>
                  <a:cubicBezTo>
                    <a:pt x="690" y="2680"/>
                    <a:pt x="958" y="2604"/>
                    <a:pt x="1264" y="2527"/>
                  </a:cubicBezTo>
                  <a:cubicBezTo>
                    <a:pt x="1532" y="2412"/>
                    <a:pt x="1685" y="2336"/>
                    <a:pt x="1685" y="2221"/>
                  </a:cubicBezTo>
                  <a:cubicBezTo>
                    <a:pt x="1685" y="2182"/>
                    <a:pt x="1647" y="2144"/>
                    <a:pt x="1609" y="2144"/>
                  </a:cubicBezTo>
                  <a:cubicBezTo>
                    <a:pt x="1609" y="2144"/>
                    <a:pt x="1532" y="2182"/>
                    <a:pt x="1417" y="2221"/>
                  </a:cubicBezTo>
                  <a:cubicBezTo>
                    <a:pt x="1073" y="2297"/>
                    <a:pt x="728" y="2336"/>
                    <a:pt x="460" y="2336"/>
                  </a:cubicBezTo>
                  <a:lnTo>
                    <a:pt x="384" y="2336"/>
                  </a:lnTo>
                  <a:cubicBezTo>
                    <a:pt x="345" y="2297"/>
                    <a:pt x="345" y="2259"/>
                    <a:pt x="345" y="2259"/>
                  </a:cubicBezTo>
                  <a:cubicBezTo>
                    <a:pt x="345" y="2144"/>
                    <a:pt x="422" y="1876"/>
                    <a:pt x="537" y="1455"/>
                  </a:cubicBezTo>
                  <a:cubicBezTo>
                    <a:pt x="843" y="1455"/>
                    <a:pt x="1073" y="1417"/>
                    <a:pt x="1264" y="1378"/>
                  </a:cubicBezTo>
                  <a:cubicBezTo>
                    <a:pt x="1494" y="1340"/>
                    <a:pt x="1609" y="1264"/>
                    <a:pt x="1609" y="1187"/>
                  </a:cubicBezTo>
                  <a:cubicBezTo>
                    <a:pt x="1609" y="1149"/>
                    <a:pt x="1570" y="1149"/>
                    <a:pt x="1494" y="1149"/>
                  </a:cubicBezTo>
                  <a:lnTo>
                    <a:pt x="1149" y="1149"/>
                  </a:lnTo>
                  <a:cubicBezTo>
                    <a:pt x="996" y="1149"/>
                    <a:pt x="881" y="1187"/>
                    <a:pt x="805" y="1187"/>
                  </a:cubicBezTo>
                  <a:cubicBezTo>
                    <a:pt x="690" y="1187"/>
                    <a:pt x="652" y="1149"/>
                    <a:pt x="652" y="1149"/>
                  </a:cubicBezTo>
                  <a:cubicBezTo>
                    <a:pt x="728" y="804"/>
                    <a:pt x="766" y="536"/>
                    <a:pt x="766" y="383"/>
                  </a:cubicBezTo>
                  <a:cubicBezTo>
                    <a:pt x="996" y="345"/>
                    <a:pt x="1149" y="306"/>
                    <a:pt x="1226" y="306"/>
                  </a:cubicBezTo>
                  <a:cubicBezTo>
                    <a:pt x="1264" y="306"/>
                    <a:pt x="1379" y="268"/>
                    <a:pt x="1532" y="268"/>
                  </a:cubicBezTo>
                  <a:cubicBezTo>
                    <a:pt x="1685" y="268"/>
                    <a:pt x="1800" y="230"/>
                    <a:pt x="1915" y="230"/>
                  </a:cubicBezTo>
                  <a:cubicBezTo>
                    <a:pt x="2030" y="192"/>
                    <a:pt x="2068" y="153"/>
                    <a:pt x="2068" y="115"/>
                  </a:cubicBezTo>
                  <a:cubicBezTo>
                    <a:pt x="2068" y="39"/>
                    <a:pt x="1800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3"/>
            <p:cNvSpPr/>
            <p:nvPr/>
          </p:nvSpPr>
          <p:spPr>
            <a:xfrm>
              <a:off x="4332550" y="1485475"/>
              <a:ext cx="47900" cy="68000"/>
            </a:xfrm>
            <a:custGeom>
              <a:avLst/>
              <a:gdLst/>
              <a:ahLst/>
              <a:cxnLst/>
              <a:rect l="l" t="t" r="r" b="b"/>
              <a:pathLst>
                <a:path w="1916" h="2720" extrusionOk="0">
                  <a:moveTo>
                    <a:pt x="1188" y="345"/>
                  </a:moveTo>
                  <a:cubicBezTo>
                    <a:pt x="1456" y="345"/>
                    <a:pt x="1571" y="422"/>
                    <a:pt x="1571" y="575"/>
                  </a:cubicBezTo>
                  <a:cubicBezTo>
                    <a:pt x="1571" y="690"/>
                    <a:pt x="1532" y="767"/>
                    <a:pt x="1456" y="881"/>
                  </a:cubicBezTo>
                  <a:cubicBezTo>
                    <a:pt x="1379" y="958"/>
                    <a:pt x="1303" y="1035"/>
                    <a:pt x="1188" y="1073"/>
                  </a:cubicBezTo>
                  <a:cubicBezTo>
                    <a:pt x="1111" y="1149"/>
                    <a:pt x="996" y="1188"/>
                    <a:pt x="843" y="1264"/>
                  </a:cubicBezTo>
                  <a:cubicBezTo>
                    <a:pt x="728" y="1341"/>
                    <a:pt x="652" y="1379"/>
                    <a:pt x="613" y="1417"/>
                  </a:cubicBezTo>
                  <a:cubicBezTo>
                    <a:pt x="728" y="1035"/>
                    <a:pt x="767" y="767"/>
                    <a:pt x="767" y="575"/>
                  </a:cubicBezTo>
                  <a:cubicBezTo>
                    <a:pt x="767" y="537"/>
                    <a:pt x="767" y="499"/>
                    <a:pt x="728" y="422"/>
                  </a:cubicBezTo>
                  <a:cubicBezTo>
                    <a:pt x="920" y="384"/>
                    <a:pt x="1035" y="345"/>
                    <a:pt x="1188" y="345"/>
                  </a:cubicBezTo>
                  <a:close/>
                  <a:moveTo>
                    <a:pt x="1149" y="1"/>
                  </a:moveTo>
                  <a:cubicBezTo>
                    <a:pt x="958" y="1"/>
                    <a:pt x="767" y="39"/>
                    <a:pt x="575" y="116"/>
                  </a:cubicBezTo>
                  <a:cubicBezTo>
                    <a:pt x="422" y="154"/>
                    <a:pt x="307" y="231"/>
                    <a:pt x="307" y="269"/>
                  </a:cubicBezTo>
                  <a:cubicBezTo>
                    <a:pt x="307" y="307"/>
                    <a:pt x="345" y="345"/>
                    <a:pt x="345" y="384"/>
                  </a:cubicBezTo>
                  <a:cubicBezTo>
                    <a:pt x="384" y="422"/>
                    <a:pt x="422" y="460"/>
                    <a:pt x="460" y="499"/>
                  </a:cubicBezTo>
                  <a:cubicBezTo>
                    <a:pt x="422" y="728"/>
                    <a:pt x="345" y="1111"/>
                    <a:pt x="192" y="1609"/>
                  </a:cubicBezTo>
                  <a:cubicBezTo>
                    <a:pt x="78" y="2107"/>
                    <a:pt x="1" y="2375"/>
                    <a:pt x="1" y="2451"/>
                  </a:cubicBezTo>
                  <a:cubicBezTo>
                    <a:pt x="1" y="2489"/>
                    <a:pt x="1" y="2566"/>
                    <a:pt x="78" y="2604"/>
                  </a:cubicBezTo>
                  <a:cubicBezTo>
                    <a:pt x="116" y="2681"/>
                    <a:pt x="154" y="2719"/>
                    <a:pt x="192" y="2719"/>
                  </a:cubicBezTo>
                  <a:cubicBezTo>
                    <a:pt x="231" y="2719"/>
                    <a:pt x="231" y="2643"/>
                    <a:pt x="269" y="2489"/>
                  </a:cubicBezTo>
                  <a:cubicBezTo>
                    <a:pt x="307" y="2451"/>
                    <a:pt x="345" y="2375"/>
                    <a:pt x="345" y="2298"/>
                  </a:cubicBezTo>
                  <a:cubicBezTo>
                    <a:pt x="384" y="2260"/>
                    <a:pt x="422" y="2030"/>
                    <a:pt x="537" y="1609"/>
                  </a:cubicBezTo>
                  <a:cubicBezTo>
                    <a:pt x="613" y="1800"/>
                    <a:pt x="805" y="2030"/>
                    <a:pt x="1073" y="2298"/>
                  </a:cubicBezTo>
                  <a:cubicBezTo>
                    <a:pt x="1341" y="2566"/>
                    <a:pt x="1571" y="2681"/>
                    <a:pt x="1724" y="2681"/>
                  </a:cubicBezTo>
                  <a:cubicBezTo>
                    <a:pt x="1800" y="2681"/>
                    <a:pt x="1839" y="2681"/>
                    <a:pt x="1839" y="2604"/>
                  </a:cubicBezTo>
                  <a:cubicBezTo>
                    <a:pt x="1839" y="2566"/>
                    <a:pt x="1839" y="2528"/>
                    <a:pt x="1762" y="2451"/>
                  </a:cubicBezTo>
                  <a:cubicBezTo>
                    <a:pt x="1724" y="2451"/>
                    <a:pt x="1685" y="2413"/>
                    <a:pt x="1647" y="2375"/>
                  </a:cubicBezTo>
                  <a:cubicBezTo>
                    <a:pt x="1647" y="2336"/>
                    <a:pt x="1571" y="2298"/>
                    <a:pt x="1532" y="2260"/>
                  </a:cubicBezTo>
                  <a:cubicBezTo>
                    <a:pt x="1494" y="2221"/>
                    <a:pt x="1417" y="2183"/>
                    <a:pt x="1379" y="2107"/>
                  </a:cubicBezTo>
                  <a:cubicBezTo>
                    <a:pt x="1303" y="2068"/>
                    <a:pt x="1264" y="2030"/>
                    <a:pt x="1226" y="1992"/>
                  </a:cubicBezTo>
                  <a:cubicBezTo>
                    <a:pt x="1188" y="1953"/>
                    <a:pt x="1149" y="1877"/>
                    <a:pt x="1035" y="1800"/>
                  </a:cubicBezTo>
                  <a:cubicBezTo>
                    <a:pt x="958" y="1724"/>
                    <a:pt x="920" y="1647"/>
                    <a:pt x="920" y="1571"/>
                  </a:cubicBezTo>
                  <a:cubicBezTo>
                    <a:pt x="920" y="1571"/>
                    <a:pt x="958" y="1532"/>
                    <a:pt x="996" y="1532"/>
                  </a:cubicBezTo>
                  <a:cubicBezTo>
                    <a:pt x="1073" y="1494"/>
                    <a:pt x="1188" y="1417"/>
                    <a:pt x="1264" y="1379"/>
                  </a:cubicBezTo>
                  <a:cubicBezTo>
                    <a:pt x="1379" y="1341"/>
                    <a:pt x="1456" y="1264"/>
                    <a:pt x="1571" y="1188"/>
                  </a:cubicBezTo>
                  <a:cubicBezTo>
                    <a:pt x="1685" y="1111"/>
                    <a:pt x="1762" y="1035"/>
                    <a:pt x="1839" y="920"/>
                  </a:cubicBezTo>
                  <a:cubicBezTo>
                    <a:pt x="1915" y="805"/>
                    <a:pt x="1915" y="690"/>
                    <a:pt x="1915" y="575"/>
                  </a:cubicBezTo>
                  <a:cubicBezTo>
                    <a:pt x="1915" y="384"/>
                    <a:pt x="1839" y="269"/>
                    <a:pt x="1685" y="154"/>
                  </a:cubicBezTo>
                  <a:cubicBezTo>
                    <a:pt x="1532" y="39"/>
                    <a:pt x="1379" y="1"/>
                    <a:pt x="1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3"/>
            <p:cNvSpPr/>
            <p:nvPr/>
          </p:nvSpPr>
          <p:spPr>
            <a:xfrm>
              <a:off x="4388075" y="1484525"/>
              <a:ext cx="49800" cy="68950"/>
            </a:xfrm>
            <a:custGeom>
              <a:avLst/>
              <a:gdLst/>
              <a:ahLst/>
              <a:cxnLst/>
              <a:rect l="l" t="t" r="r" b="b"/>
              <a:pathLst>
                <a:path w="1992" h="2758" extrusionOk="0">
                  <a:moveTo>
                    <a:pt x="1187" y="383"/>
                  </a:moveTo>
                  <a:cubicBezTo>
                    <a:pt x="1225" y="613"/>
                    <a:pt x="1264" y="919"/>
                    <a:pt x="1302" y="1379"/>
                  </a:cubicBezTo>
                  <a:cubicBezTo>
                    <a:pt x="1111" y="1417"/>
                    <a:pt x="919" y="1455"/>
                    <a:pt x="728" y="1494"/>
                  </a:cubicBezTo>
                  <a:cubicBezTo>
                    <a:pt x="919" y="1034"/>
                    <a:pt x="1072" y="651"/>
                    <a:pt x="1187" y="383"/>
                  </a:cubicBezTo>
                  <a:close/>
                  <a:moveTo>
                    <a:pt x="1264" y="1"/>
                  </a:moveTo>
                  <a:cubicBezTo>
                    <a:pt x="1187" y="1"/>
                    <a:pt x="1111" y="39"/>
                    <a:pt x="1072" y="77"/>
                  </a:cubicBezTo>
                  <a:cubicBezTo>
                    <a:pt x="996" y="116"/>
                    <a:pt x="957" y="192"/>
                    <a:pt x="919" y="269"/>
                  </a:cubicBezTo>
                  <a:cubicBezTo>
                    <a:pt x="881" y="345"/>
                    <a:pt x="804" y="498"/>
                    <a:pt x="728" y="728"/>
                  </a:cubicBezTo>
                  <a:cubicBezTo>
                    <a:pt x="613" y="996"/>
                    <a:pt x="536" y="1187"/>
                    <a:pt x="460" y="1341"/>
                  </a:cubicBezTo>
                  <a:cubicBezTo>
                    <a:pt x="460" y="1417"/>
                    <a:pt x="422" y="1494"/>
                    <a:pt x="383" y="1609"/>
                  </a:cubicBezTo>
                  <a:cubicBezTo>
                    <a:pt x="115" y="1685"/>
                    <a:pt x="0" y="1723"/>
                    <a:pt x="0" y="1800"/>
                  </a:cubicBezTo>
                  <a:cubicBezTo>
                    <a:pt x="0" y="1838"/>
                    <a:pt x="0" y="1877"/>
                    <a:pt x="39" y="1915"/>
                  </a:cubicBezTo>
                  <a:cubicBezTo>
                    <a:pt x="77" y="1953"/>
                    <a:pt x="115" y="1953"/>
                    <a:pt x="192" y="1953"/>
                  </a:cubicBezTo>
                  <a:cubicBezTo>
                    <a:pt x="77" y="2298"/>
                    <a:pt x="0" y="2489"/>
                    <a:pt x="0" y="2489"/>
                  </a:cubicBezTo>
                  <a:cubicBezTo>
                    <a:pt x="0" y="2566"/>
                    <a:pt x="0" y="2604"/>
                    <a:pt x="77" y="2681"/>
                  </a:cubicBezTo>
                  <a:cubicBezTo>
                    <a:pt x="115" y="2719"/>
                    <a:pt x="154" y="2757"/>
                    <a:pt x="192" y="2757"/>
                  </a:cubicBezTo>
                  <a:cubicBezTo>
                    <a:pt x="230" y="2757"/>
                    <a:pt x="383" y="2451"/>
                    <a:pt x="575" y="1877"/>
                  </a:cubicBezTo>
                  <a:cubicBezTo>
                    <a:pt x="766" y="1800"/>
                    <a:pt x="919" y="1762"/>
                    <a:pt x="1034" y="1762"/>
                  </a:cubicBezTo>
                  <a:cubicBezTo>
                    <a:pt x="1111" y="1723"/>
                    <a:pt x="1225" y="1685"/>
                    <a:pt x="1340" y="1647"/>
                  </a:cubicBezTo>
                  <a:cubicBezTo>
                    <a:pt x="1340" y="1877"/>
                    <a:pt x="1379" y="2145"/>
                    <a:pt x="1379" y="2374"/>
                  </a:cubicBezTo>
                  <a:cubicBezTo>
                    <a:pt x="1417" y="2527"/>
                    <a:pt x="1417" y="2604"/>
                    <a:pt x="1455" y="2642"/>
                  </a:cubicBezTo>
                  <a:cubicBezTo>
                    <a:pt x="1493" y="2719"/>
                    <a:pt x="1532" y="2757"/>
                    <a:pt x="1570" y="2757"/>
                  </a:cubicBezTo>
                  <a:cubicBezTo>
                    <a:pt x="1647" y="2757"/>
                    <a:pt x="1685" y="2566"/>
                    <a:pt x="1685" y="2259"/>
                  </a:cubicBezTo>
                  <a:cubicBezTo>
                    <a:pt x="1685" y="2068"/>
                    <a:pt x="1685" y="1838"/>
                    <a:pt x="1647" y="1570"/>
                  </a:cubicBezTo>
                  <a:cubicBezTo>
                    <a:pt x="1876" y="1532"/>
                    <a:pt x="1991" y="1455"/>
                    <a:pt x="1991" y="1417"/>
                  </a:cubicBezTo>
                  <a:cubicBezTo>
                    <a:pt x="1991" y="1341"/>
                    <a:pt x="1915" y="1302"/>
                    <a:pt x="1800" y="1302"/>
                  </a:cubicBezTo>
                  <a:cubicBezTo>
                    <a:pt x="1761" y="1302"/>
                    <a:pt x="1685" y="1302"/>
                    <a:pt x="1608" y="1341"/>
                  </a:cubicBezTo>
                  <a:cubicBezTo>
                    <a:pt x="1570" y="958"/>
                    <a:pt x="1532" y="651"/>
                    <a:pt x="1455" y="383"/>
                  </a:cubicBezTo>
                  <a:cubicBezTo>
                    <a:pt x="1417" y="116"/>
                    <a:pt x="1340" y="1"/>
                    <a:pt x="1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3"/>
            <p:cNvSpPr/>
            <p:nvPr/>
          </p:nvSpPr>
          <p:spPr>
            <a:xfrm>
              <a:off x="4448375" y="1486450"/>
              <a:ext cx="51700" cy="66050"/>
            </a:xfrm>
            <a:custGeom>
              <a:avLst/>
              <a:gdLst/>
              <a:ahLst/>
              <a:cxnLst/>
              <a:rect l="l" t="t" r="r" b="b"/>
              <a:pathLst>
                <a:path w="2068" h="2642" extrusionOk="0">
                  <a:moveTo>
                    <a:pt x="192" y="0"/>
                  </a:moveTo>
                  <a:cubicBezTo>
                    <a:pt x="39" y="39"/>
                    <a:pt x="0" y="39"/>
                    <a:pt x="0" y="115"/>
                  </a:cubicBezTo>
                  <a:cubicBezTo>
                    <a:pt x="0" y="153"/>
                    <a:pt x="0" y="192"/>
                    <a:pt x="39" y="268"/>
                  </a:cubicBezTo>
                  <a:cubicBezTo>
                    <a:pt x="77" y="306"/>
                    <a:pt x="153" y="345"/>
                    <a:pt x="192" y="345"/>
                  </a:cubicBezTo>
                  <a:lnTo>
                    <a:pt x="843" y="306"/>
                  </a:lnTo>
                  <a:lnTo>
                    <a:pt x="843" y="306"/>
                  </a:lnTo>
                  <a:cubicBezTo>
                    <a:pt x="804" y="536"/>
                    <a:pt x="728" y="957"/>
                    <a:pt x="575" y="1493"/>
                  </a:cubicBezTo>
                  <a:cubicBezTo>
                    <a:pt x="460" y="2029"/>
                    <a:pt x="383" y="2336"/>
                    <a:pt x="383" y="2374"/>
                  </a:cubicBezTo>
                  <a:cubicBezTo>
                    <a:pt x="383" y="2450"/>
                    <a:pt x="421" y="2489"/>
                    <a:pt x="460" y="2565"/>
                  </a:cubicBezTo>
                  <a:cubicBezTo>
                    <a:pt x="498" y="2604"/>
                    <a:pt x="536" y="2642"/>
                    <a:pt x="575" y="2642"/>
                  </a:cubicBezTo>
                  <a:cubicBezTo>
                    <a:pt x="613" y="2642"/>
                    <a:pt x="651" y="2565"/>
                    <a:pt x="689" y="2450"/>
                  </a:cubicBezTo>
                  <a:cubicBezTo>
                    <a:pt x="689" y="2374"/>
                    <a:pt x="728" y="2259"/>
                    <a:pt x="766" y="2068"/>
                  </a:cubicBezTo>
                  <a:cubicBezTo>
                    <a:pt x="804" y="1914"/>
                    <a:pt x="843" y="1800"/>
                    <a:pt x="843" y="1685"/>
                  </a:cubicBezTo>
                  <a:cubicBezTo>
                    <a:pt x="1072" y="919"/>
                    <a:pt x="1149" y="460"/>
                    <a:pt x="1149" y="383"/>
                  </a:cubicBezTo>
                  <a:cubicBezTo>
                    <a:pt x="1149" y="345"/>
                    <a:pt x="1149" y="306"/>
                    <a:pt x="1149" y="306"/>
                  </a:cubicBezTo>
                  <a:lnTo>
                    <a:pt x="1570" y="306"/>
                  </a:lnTo>
                  <a:cubicBezTo>
                    <a:pt x="1723" y="345"/>
                    <a:pt x="1838" y="345"/>
                    <a:pt x="1914" y="345"/>
                  </a:cubicBezTo>
                  <a:cubicBezTo>
                    <a:pt x="2029" y="345"/>
                    <a:pt x="2068" y="306"/>
                    <a:pt x="2068" y="268"/>
                  </a:cubicBezTo>
                  <a:cubicBezTo>
                    <a:pt x="2068" y="192"/>
                    <a:pt x="1991" y="115"/>
                    <a:pt x="1800" y="77"/>
                  </a:cubicBezTo>
                  <a:cubicBezTo>
                    <a:pt x="1646" y="0"/>
                    <a:pt x="1417" y="0"/>
                    <a:pt x="11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3"/>
            <p:cNvSpPr/>
            <p:nvPr/>
          </p:nvSpPr>
          <p:spPr>
            <a:xfrm>
              <a:off x="4499100" y="1486450"/>
              <a:ext cx="51700" cy="67025"/>
            </a:xfrm>
            <a:custGeom>
              <a:avLst/>
              <a:gdLst/>
              <a:ahLst/>
              <a:cxnLst/>
              <a:rect l="l" t="t" r="r" b="b"/>
              <a:pathLst>
                <a:path w="2068" h="2681" extrusionOk="0">
                  <a:moveTo>
                    <a:pt x="1302" y="0"/>
                  </a:moveTo>
                  <a:cubicBezTo>
                    <a:pt x="804" y="0"/>
                    <a:pt x="536" y="39"/>
                    <a:pt x="460" y="153"/>
                  </a:cubicBezTo>
                  <a:cubicBezTo>
                    <a:pt x="460" y="192"/>
                    <a:pt x="460" y="192"/>
                    <a:pt x="460" y="230"/>
                  </a:cubicBezTo>
                  <a:cubicBezTo>
                    <a:pt x="460" y="421"/>
                    <a:pt x="421" y="689"/>
                    <a:pt x="345" y="957"/>
                  </a:cubicBezTo>
                  <a:cubicBezTo>
                    <a:pt x="268" y="1225"/>
                    <a:pt x="192" y="1532"/>
                    <a:pt x="115" y="1761"/>
                  </a:cubicBezTo>
                  <a:cubicBezTo>
                    <a:pt x="39" y="2029"/>
                    <a:pt x="0" y="2182"/>
                    <a:pt x="0" y="2297"/>
                  </a:cubicBezTo>
                  <a:cubicBezTo>
                    <a:pt x="0" y="2412"/>
                    <a:pt x="39" y="2489"/>
                    <a:pt x="115" y="2565"/>
                  </a:cubicBezTo>
                  <a:cubicBezTo>
                    <a:pt x="230" y="2642"/>
                    <a:pt x="345" y="2680"/>
                    <a:pt x="460" y="2680"/>
                  </a:cubicBezTo>
                  <a:cubicBezTo>
                    <a:pt x="689" y="2680"/>
                    <a:pt x="996" y="2604"/>
                    <a:pt x="1264" y="2527"/>
                  </a:cubicBezTo>
                  <a:cubicBezTo>
                    <a:pt x="1532" y="2412"/>
                    <a:pt x="1685" y="2336"/>
                    <a:pt x="1685" y="2221"/>
                  </a:cubicBezTo>
                  <a:cubicBezTo>
                    <a:pt x="1685" y="2182"/>
                    <a:pt x="1647" y="2144"/>
                    <a:pt x="1608" y="2144"/>
                  </a:cubicBezTo>
                  <a:cubicBezTo>
                    <a:pt x="1608" y="2144"/>
                    <a:pt x="1532" y="2182"/>
                    <a:pt x="1417" y="2221"/>
                  </a:cubicBezTo>
                  <a:cubicBezTo>
                    <a:pt x="1072" y="2297"/>
                    <a:pt x="766" y="2336"/>
                    <a:pt x="460" y="2336"/>
                  </a:cubicBezTo>
                  <a:lnTo>
                    <a:pt x="383" y="2336"/>
                  </a:lnTo>
                  <a:cubicBezTo>
                    <a:pt x="345" y="2297"/>
                    <a:pt x="345" y="2259"/>
                    <a:pt x="345" y="2259"/>
                  </a:cubicBezTo>
                  <a:cubicBezTo>
                    <a:pt x="345" y="2144"/>
                    <a:pt x="421" y="1876"/>
                    <a:pt x="575" y="1455"/>
                  </a:cubicBezTo>
                  <a:cubicBezTo>
                    <a:pt x="843" y="1455"/>
                    <a:pt x="1072" y="1417"/>
                    <a:pt x="1302" y="1378"/>
                  </a:cubicBezTo>
                  <a:cubicBezTo>
                    <a:pt x="1493" y="1340"/>
                    <a:pt x="1608" y="1264"/>
                    <a:pt x="1608" y="1187"/>
                  </a:cubicBezTo>
                  <a:cubicBezTo>
                    <a:pt x="1608" y="1149"/>
                    <a:pt x="1570" y="1149"/>
                    <a:pt x="1493" y="1149"/>
                  </a:cubicBezTo>
                  <a:lnTo>
                    <a:pt x="1149" y="1149"/>
                  </a:lnTo>
                  <a:cubicBezTo>
                    <a:pt x="996" y="1149"/>
                    <a:pt x="881" y="1187"/>
                    <a:pt x="804" y="1187"/>
                  </a:cubicBezTo>
                  <a:cubicBezTo>
                    <a:pt x="728" y="1187"/>
                    <a:pt x="651" y="1149"/>
                    <a:pt x="651" y="1149"/>
                  </a:cubicBezTo>
                  <a:cubicBezTo>
                    <a:pt x="728" y="804"/>
                    <a:pt x="766" y="536"/>
                    <a:pt x="766" y="383"/>
                  </a:cubicBezTo>
                  <a:cubicBezTo>
                    <a:pt x="1034" y="345"/>
                    <a:pt x="1149" y="306"/>
                    <a:pt x="1225" y="306"/>
                  </a:cubicBezTo>
                  <a:cubicBezTo>
                    <a:pt x="1302" y="306"/>
                    <a:pt x="1379" y="268"/>
                    <a:pt x="1532" y="268"/>
                  </a:cubicBezTo>
                  <a:cubicBezTo>
                    <a:pt x="1685" y="268"/>
                    <a:pt x="1838" y="230"/>
                    <a:pt x="1915" y="230"/>
                  </a:cubicBezTo>
                  <a:cubicBezTo>
                    <a:pt x="2029" y="192"/>
                    <a:pt x="2068" y="153"/>
                    <a:pt x="2068" y="115"/>
                  </a:cubicBezTo>
                  <a:cubicBezTo>
                    <a:pt x="2068" y="39"/>
                    <a:pt x="1838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3"/>
            <p:cNvSpPr/>
            <p:nvPr/>
          </p:nvSpPr>
          <p:spPr>
            <a:xfrm>
              <a:off x="4593850" y="1485475"/>
              <a:ext cx="19175" cy="68000"/>
            </a:xfrm>
            <a:custGeom>
              <a:avLst/>
              <a:gdLst/>
              <a:ahLst/>
              <a:cxnLst/>
              <a:rect l="l" t="t" r="r" b="b"/>
              <a:pathLst>
                <a:path w="767" h="2720" extrusionOk="0">
                  <a:moveTo>
                    <a:pt x="498" y="1"/>
                  </a:moveTo>
                  <a:cubicBezTo>
                    <a:pt x="460" y="1"/>
                    <a:pt x="422" y="39"/>
                    <a:pt x="422" y="116"/>
                  </a:cubicBezTo>
                  <a:cubicBezTo>
                    <a:pt x="383" y="499"/>
                    <a:pt x="345" y="881"/>
                    <a:pt x="268" y="1264"/>
                  </a:cubicBezTo>
                  <a:cubicBezTo>
                    <a:pt x="192" y="1609"/>
                    <a:pt x="154" y="1877"/>
                    <a:pt x="77" y="2107"/>
                  </a:cubicBezTo>
                  <a:cubicBezTo>
                    <a:pt x="39" y="2298"/>
                    <a:pt x="0" y="2451"/>
                    <a:pt x="0" y="2489"/>
                  </a:cubicBezTo>
                  <a:cubicBezTo>
                    <a:pt x="0" y="2566"/>
                    <a:pt x="39" y="2604"/>
                    <a:pt x="77" y="2643"/>
                  </a:cubicBezTo>
                  <a:cubicBezTo>
                    <a:pt x="115" y="2719"/>
                    <a:pt x="154" y="2719"/>
                    <a:pt x="192" y="2719"/>
                  </a:cubicBezTo>
                  <a:cubicBezTo>
                    <a:pt x="230" y="2719"/>
                    <a:pt x="268" y="2643"/>
                    <a:pt x="345" y="2451"/>
                  </a:cubicBezTo>
                  <a:cubicBezTo>
                    <a:pt x="345" y="2375"/>
                    <a:pt x="383" y="2298"/>
                    <a:pt x="422" y="2183"/>
                  </a:cubicBezTo>
                  <a:cubicBezTo>
                    <a:pt x="422" y="2107"/>
                    <a:pt x="460" y="1992"/>
                    <a:pt x="498" y="1839"/>
                  </a:cubicBezTo>
                  <a:cubicBezTo>
                    <a:pt x="536" y="1685"/>
                    <a:pt x="575" y="1532"/>
                    <a:pt x="575" y="1456"/>
                  </a:cubicBezTo>
                  <a:cubicBezTo>
                    <a:pt x="728" y="920"/>
                    <a:pt x="766" y="537"/>
                    <a:pt x="766" y="269"/>
                  </a:cubicBezTo>
                  <a:cubicBezTo>
                    <a:pt x="766" y="231"/>
                    <a:pt x="766" y="154"/>
                    <a:pt x="690" y="78"/>
                  </a:cubicBezTo>
                  <a:cubicBezTo>
                    <a:pt x="613" y="1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3"/>
            <p:cNvSpPr/>
            <p:nvPr/>
          </p:nvSpPr>
          <p:spPr>
            <a:xfrm>
              <a:off x="4617775" y="1542900"/>
              <a:ext cx="16300" cy="28750"/>
            </a:xfrm>
            <a:custGeom>
              <a:avLst/>
              <a:gdLst/>
              <a:ahLst/>
              <a:cxnLst/>
              <a:rect l="l" t="t" r="r" b="b"/>
              <a:pathLst>
                <a:path w="652" h="1150" extrusionOk="0">
                  <a:moveTo>
                    <a:pt x="345" y="1"/>
                  </a:moveTo>
                  <a:cubicBezTo>
                    <a:pt x="307" y="1"/>
                    <a:pt x="268" y="39"/>
                    <a:pt x="192" y="78"/>
                  </a:cubicBezTo>
                  <a:cubicBezTo>
                    <a:pt x="154" y="116"/>
                    <a:pt x="154" y="154"/>
                    <a:pt x="154" y="192"/>
                  </a:cubicBezTo>
                  <a:cubicBezTo>
                    <a:pt x="154" y="231"/>
                    <a:pt x="154" y="269"/>
                    <a:pt x="192" y="307"/>
                  </a:cubicBezTo>
                  <a:cubicBezTo>
                    <a:pt x="230" y="307"/>
                    <a:pt x="268" y="346"/>
                    <a:pt x="307" y="384"/>
                  </a:cubicBezTo>
                  <a:cubicBezTo>
                    <a:pt x="307" y="384"/>
                    <a:pt x="345" y="422"/>
                    <a:pt x="345" y="460"/>
                  </a:cubicBezTo>
                  <a:cubicBezTo>
                    <a:pt x="345" y="613"/>
                    <a:pt x="268" y="767"/>
                    <a:pt x="115" y="958"/>
                  </a:cubicBezTo>
                  <a:cubicBezTo>
                    <a:pt x="39" y="996"/>
                    <a:pt x="1" y="1073"/>
                    <a:pt x="1" y="1073"/>
                  </a:cubicBezTo>
                  <a:cubicBezTo>
                    <a:pt x="1" y="1111"/>
                    <a:pt x="39" y="1149"/>
                    <a:pt x="77" y="1149"/>
                  </a:cubicBezTo>
                  <a:cubicBezTo>
                    <a:pt x="192" y="1149"/>
                    <a:pt x="307" y="1035"/>
                    <a:pt x="460" y="881"/>
                  </a:cubicBezTo>
                  <a:cubicBezTo>
                    <a:pt x="575" y="690"/>
                    <a:pt x="651" y="537"/>
                    <a:pt x="651" y="384"/>
                  </a:cubicBezTo>
                  <a:cubicBezTo>
                    <a:pt x="651" y="269"/>
                    <a:pt x="613" y="192"/>
                    <a:pt x="575" y="116"/>
                  </a:cubicBezTo>
                  <a:cubicBezTo>
                    <a:pt x="498" y="39"/>
                    <a:pt x="422" y="1"/>
                    <a:pt x="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3"/>
            <p:cNvSpPr/>
            <p:nvPr/>
          </p:nvSpPr>
          <p:spPr>
            <a:xfrm>
              <a:off x="4642650" y="1485475"/>
              <a:ext cx="47900" cy="68000"/>
            </a:xfrm>
            <a:custGeom>
              <a:avLst/>
              <a:gdLst/>
              <a:ahLst/>
              <a:cxnLst/>
              <a:rect l="l" t="t" r="r" b="b"/>
              <a:pathLst>
                <a:path w="1916" h="2720" extrusionOk="0">
                  <a:moveTo>
                    <a:pt x="1341" y="1"/>
                  </a:moveTo>
                  <a:cubicBezTo>
                    <a:pt x="1188" y="1"/>
                    <a:pt x="996" y="39"/>
                    <a:pt x="805" y="116"/>
                  </a:cubicBezTo>
                  <a:cubicBezTo>
                    <a:pt x="575" y="192"/>
                    <a:pt x="499" y="307"/>
                    <a:pt x="499" y="384"/>
                  </a:cubicBezTo>
                  <a:cubicBezTo>
                    <a:pt x="499" y="384"/>
                    <a:pt x="499" y="422"/>
                    <a:pt x="575" y="499"/>
                  </a:cubicBezTo>
                  <a:cubicBezTo>
                    <a:pt x="652" y="537"/>
                    <a:pt x="690" y="575"/>
                    <a:pt x="690" y="575"/>
                  </a:cubicBezTo>
                  <a:cubicBezTo>
                    <a:pt x="728" y="575"/>
                    <a:pt x="805" y="537"/>
                    <a:pt x="958" y="460"/>
                  </a:cubicBezTo>
                  <a:cubicBezTo>
                    <a:pt x="1111" y="384"/>
                    <a:pt x="1264" y="307"/>
                    <a:pt x="1379" y="307"/>
                  </a:cubicBezTo>
                  <a:cubicBezTo>
                    <a:pt x="1494" y="307"/>
                    <a:pt x="1571" y="384"/>
                    <a:pt x="1571" y="499"/>
                  </a:cubicBezTo>
                  <a:cubicBezTo>
                    <a:pt x="1571" y="613"/>
                    <a:pt x="1532" y="690"/>
                    <a:pt x="1417" y="805"/>
                  </a:cubicBezTo>
                  <a:cubicBezTo>
                    <a:pt x="1341" y="920"/>
                    <a:pt x="1226" y="996"/>
                    <a:pt x="1111" y="1035"/>
                  </a:cubicBezTo>
                  <a:cubicBezTo>
                    <a:pt x="996" y="1111"/>
                    <a:pt x="881" y="1188"/>
                    <a:pt x="767" y="1226"/>
                  </a:cubicBezTo>
                  <a:cubicBezTo>
                    <a:pt x="652" y="1303"/>
                    <a:pt x="613" y="1341"/>
                    <a:pt x="575" y="1379"/>
                  </a:cubicBezTo>
                  <a:cubicBezTo>
                    <a:pt x="575" y="1379"/>
                    <a:pt x="575" y="1417"/>
                    <a:pt x="575" y="1417"/>
                  </a:cubicBezTo>
                  <a:cubicBezTo>
                    <a:pt x="575" y="1494"/>
                    <a:pt x="728" y="1532"/>
                    <a:pt x="996" y="1571"/>
                  </a:cubicBezTo>
                  <a:cubicBezTo>
                    <a:pt x="1111" y="1609"/>
                    <a:pt x="1226" y="1647"/>
                    <a:pt x="1303" y="1685"/>
                  </a:cubicBezTo>
                  <a:cubicBezTo>
                    <a:pt x="1417" y="1724"/>
                    <a:pt x="1456" y="1762"/>
                    <a:pt x="1456" y="1839"/>
                  </a:cubicBezTo>
                  <a:cubicBezTo>
                    <a:pt x="1456" y="1953"/>
                    <a:pt x="1379" y="2068"/>
                    <a:pt x="1226" y="2145"/>
                  </a:cubicBezTo>
                  <a:cubicBezTo>
                    <a:pt x="1073" y="2260"/>
                    <a:pt x="920" y="2336"/>
                    <a:pt x="728" y="2375"/>
                  </a:cubicBezTo>
                  <a:cubicBezTo>
                    <a:pt x="537" y="2413"/>
                    <a:pt x="384" y="2451"/>
                    <a:pt x="231" y="2489"/>
                  </a:cubicBezTo>
                  <a:cubicBezTo>
                    <a:pt x="77" y="2528"/>
                    <a:pt x="1" y="2566"/>
                    <a:pt x="1" y="2566"/>
                  </a:cubicBezTo>
                  <a:cubicBezTo>
                    <a:pt x="1" y="2643"/>
                    <a:pt x="116" y="2719"/>
                    <a:pt x="345" y="2719"/>
                  </a:cubicBezTo>
                  <a:cubicBezTo>
                    <a:pt x="575" y="2719"/>
                    <a:pt x="805" y="2681"/>
                    <a:pt x="1035" y="2604"/>
                  </a:cubicBezTo>
                  <a:cubicBezTo>
                    <a:pt x="1303" y="2528"/>
                    <a:pt x="1494" y="2413"/>
                    <a:pt x="1647" y="2260"/>
                  </a:cubicBezTo>
                  <a:cubicBezTo>
                    <a:pt x="1800" y="2145"/>
                    <a:pt x="1877" y="1992"/>
                    <a:pt x="1877" y="1877"/>
                  </a:cubicBezTo>
                  <a:cubicBezTo>
                    <a:pt x="1877" y="1724"/>
                    <a:pt x="1800" y="1609"/>
                    <a:pt x="1685" y="1532"/>
                  </a:cubicBezTo>
                  <a:cubicBezTo>
                    <a:pt x="1532" y="1456"/>
                    <a:pt x="1341" y="1379"/>
                    <a:pt x="1111" y="1341"/>
                  </a:cubicBezTo>
                  <a:cubicBezTo>
                    <a:pt x="1341" y="1264"/>
                    <a:pt x="1532" y="1111"/>
                    <a:pt x="1685" y="996"/>
                  </a:cubicBezTo>
                  <a:cubicBezTo>
                    <a:pt x="1839" y="843"/>
                    <a:pt x="1915" y="690"/>
                    <a:pt x="1915" y="537"/>
                  </a:cubicBezTo>
                  <a:cubicBezTo>
                    <a:pt x="1915" y="422"/>
                    <a:pt x="1877" y="269"/>
                    <a:pt x="1762" y="154"/>
                  </a:cubicBezTo>
                  <a:cubicBezTo>
                    <a:pt x="1647" y="78"/>
                    <a:pt x="1494" y="1"/>
                    <a:pt x="1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3"/>
            <p:cNvSpPr/>
            <p:nvPr/>
          </p:nvSpPr>
          <p:spPr>
            <a:xfrm>
              <a:off x="4699125" y="1520900"/>
              <a:ext cx="35450" cy="10550"/>
            </a:xfrm>
            <a:custGeom>
              <a:avLst/>
              <a:gdLst/>
              <a:ahLst/>
              <a:cxnLst/>
              <a:rect l="l" t="t" r="r" b="b"/>
              <a:pathLst>
                <a:path w="1418" h="422" extrusionOk="0">
                  <a:moveTo>
                    <a:pt x="1187" y="0"/>
                  </a:moveTo>
                  <a:cubicBezTo>
                    <a:pt x="958" y="0"/>
                    <a:pt x="728" y="39"/>
                    <a:pt x="422" y="77"/>
                  </a:cubicBezTo>
                  <a:cubicBezTo>
                    <a:pt x="154" y="115"/>
                    <a:pt x="1" y="192"/>
                    <a:pt x="1" y="230"/>
                  </a:cubicBezTo>
                  <a:cubicBezTo>
                    <a:pt x="1" y="268"/>
                    <a:pt x="39" y="307"/>
                    <a:pt x="77" y="345"/>
                  </a:cubicBezTo>
                  <a:cubicBezTo>
                    <a:pt x="115" y="383"/>
                    <a:pt x="154" y="422"/>
                    <a:pt x="154" y="422"/>
                  </a:cubicBezTo>
                  <a:cubicBezTo>
                    <a:pt x="192" y="422"/>
                    <a:pt x="383" y="383"/>
                    <a:pt x="690" y="307"/>
                  </a:cubicBezTo>
                  <a:cubicBezTo>
                    <a:pt x="996" y="268"/>
                    <a:pt x="1187" y="230"/>
                    <a:pt x="1302" y="192"/>
                  </a:cubicBezTo>
                  <a:cubicBezTo>
                    <a:pt x="1379" y="154"/>
                    <a:pt x="1417" y="115"/>
                    <a:pt x="1417" y="77"/>
                  </a:cubicBezTo>
                  <a:cubicBezTo>
                    <a:pt x="1417" y="39"/>
                    <a:pt x="1341" y="0"/>
                    <a:pt x="11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3"/>
            <p:cNvSpPr/>
            <p:nvPr/>
          </p:nvSpPr>
          <p:spPr>
            <a:xfrm>
              <a:off x="4738375" y="1486450"/>
              <a:ext cx="54575" cy="66050"/>
            </a:xfrm>
            <a:custGeom>
              <a:avLst/>
              <a:gdLst/>
              <a:ahLst/>
              <a:cxnLst/>
              <a:rect l="l" t="t" r="r" b="b"/>
              <a:pathLst>
                <a:path w="2183" h="2642" extrusionOk="0">
                  <a:moveTo>
                    <a:pt x="1378" y="306"/>
                  </a:moveTo>
                  <a:cubicBezTo>
                    <a:pt x="1493" y="306"/>
                    <a:pt x="1608" y="345"/>
                    <a:pt x="1685" y="383"/>
                  </a:cubicBezTo>
                  <a:cubicBezTo>
                    <a:pt x="1800" y="421"/>
                    <a:pt x="1838" y="498"/>
                    <a:pt x="1838" y="574"/>
                  </a:cubicBezTo>
                  <a:cubicBezTo>
                    <a:pt x="1838" y="613"/>
                    <a:pt x="1800" y="689"/>
                    <a:pt x="1761" y="728"/>
                  </a:cubicBezTo>
                  <a:cubicBezTo>
                    <a:pt x="1761" y="766"/>
                    <a:pt x="1723" y="804"/>
                    <a:pt x="1685" y="842"/>
                  </a:cubicBezTo>
                  <a:cubicBezTo>
                    <a:pt x="1646" y="881"/>
                    <a:pt x="1570" y="919"/>
                    <a:pt x="1493" y="957"/>
                  </a:cubicBezTo>
                  <a:cubicBezTo>
                    <a:pt x="1455" y="996"/>
                    <a:pt x="1340" y="1034"/>
                    <a:pt x="1187" y="1072"/>
                  </a:cubicBezTo>
                  <a:cubicBezTo>
                    <a:pt x="1072" y="1110"/>
                    <a:pt x="996" y="1149"/>
                    <a:pt x="919" y="1187"/>
                  </a:cubicBezTo>
                  <a:cubicBezTo>
                    <a:pt x="996" y="842"/>
                    <a:pt x="1034" y="651"/>
                    <a:pt x="1034" y="574"/>
                  </a:cubicBezTo>
                  <a:cubicBezTo>
                    <a:pt x="1034" y="498"/>
                    <a:pt x="1034" y="421"/>
                    <a:pt x="957" y="345"/>
                  </a:cubicBezTo>
                  <a:cubicBezTo>
                    <a:pt x="1110" y="306"/>
                    <a:pt x="1264" y="306"/>
                    <a:pt x="1378" y="306"/>
                  </a:cubicBezTo>
                  <a:close/>
                  <a:moveTo>
                    <a:pt x="881" y="1340"/>
                  </a:moveTo>
                  <a:cubicBezTo>
                    <a:pt x="919" y="1417"/>
                    <a:pt x="996" y="1455"/>
                    <a:pt x="1072" y="1455"/>
                  </a:cubicBezTo>
                  <a:cubicBezTo>
                    <a:pt x="1225" y="1455"/>
                    <a:pt x="1417" y="1493"/>
                    <a:pt x="1570" y="1532"/>
                  </a:cubicBezTo>
                  <a:cubicBezTo>
                    <a:pt x="1761" y="1608"/>
                    <a:pt x="1838" y="1646"/>
                    <a:pt x="1838" y="1723"/>
                  </a:cubicBezTo>
                  <a:cubicBezTo>
                    <a:pt x="1838" y="1838"/>
                    <a:pt x="1800" y="1914"/>
                    <a:pt x="1646" y="2029"/>
                  </a:cubicBezTo>
                  <a:cubicBezTo>
                    <a:pt x="1493" y="2106"/>
                    <a:pt x="1340" y="2182"/>
                    <a:pt x="1149" y="2259"/>
                  </a:cubicBezTo>
                  <a:cubicBezTo>
                    <a:pt x="957" y="2336"/>
                    <a:pt x="766" y="2336"/>
                    <a:pt x="575" y="2374"/>
                  </a:cubicBezTo>
                  <a:cubicBezTo>
                    <a:pt x="613" y="2297"/>
                    <a:pt x="728" y="1953"/>
                    <a:pt x="881" y="1340"/>
                  </a:cubicBezTo>
                  <a:close/>
                  <a:moveTo>
                    <a:pt x="1034" y="0"/>
                  </a:moveTo>
                  <a:cubicBezTo>
                    <a:pt x="881" y="0"/>
                    <a:pt x="766" y="0"/>
                    <a:pt x="651" y="39"/>
                  </a:cubicBezTo>
                  <a:cubicBezTo>
                    <a:pt x="536" y="77"/>
                    <a:pt x="498" y="115"/>
                    <a:pt x="498" y="153"/>
                  </a:cubicBezTo>
                  <a:cubicBezTo>
                    <a:pt x="498" y="192"/>
                    <a:pt x="536" y="230"/>
                    <a:pt x="575" y="306"/>
                  </a:cubicBezTo>
                  <a:cubicBezTo>
                    <a:pt x="613" y="345"/>
                    <a:pt x="651" y="383"/>
                    <a:pt x="728" y="383"/>
                  </a:cubicBezTo>
                  <a:cubicBezTo>
                    <a:pt x="728" y="689"/>
                    <a:pt x="651" y="1149"/>
                    <a:pt x="460" y="1761"/>
                  </a:cubicBezTo>
                  <a:cubicBezTo>
                    <a:pt x="383" y="1953"/>
                    <a:pt x="345" y="2068"/>
                    <a:pt x="345" y="2106"/>
                  </a:cubicBezTo>
                  <a:cubicBezTo>
                    <a:pt x="345" y="2144"/>
                    <a:pt x="383" y="2221"/>
                    <a:pt x="421" y="2259"/>
                  </a:cubicBezTo>
                  <a:cubicBezTo>
                    <a:pt x="421" y="2297"/>
                    <a:pt x="460" y="2336"/>
                    <a:pt x="498" y="2374"/>
                  </a:cubicBezTo>
                  <a:cubicBezTo>
                    <a:pt x="421" y="2336"/>
                    <a:pt x="307" y="2336"/>
                    <a:pt x="230" y="2259"/>
                  </a:cubicBezTo>
                  <a:cubicBezTo>
                    <a:pt x="115" y="2221"/>
                    <a:pt x="77" y="2182"/>
                    <a:pt x="77" y="2182"/>
                  </a:cubicBezTo>
                  <a:cubicBezTo>
                    <a:pt x="39" y="2182"/>
                    <a:pt x="0" y="2221"/>
                    <a:pt x="0" y="2297"/>
                  </a:cubicBezTo>
                  <a:cubicBezTo>
                    <a:pt x="0" y="2374"/>
                    <a:pt x="77" y="2450"/>
                    <a:pt x="192" y="2527"/>
                  </a:cubicBezTo>
                  <a:cubicBezTo>
                    <a:pt x="307" y="2604"/>
                    <a:pt x="421" y="2642"/>
                    <a:pt x="575" y="2642"/>
                  </a:cubicBezTo>
                  <a:cubicBezTo>
                    <a:pt x="842" y="2642"/>
                    <a:pt x="1110" y="2604"/>
                    <a:pt x="1340" y="2527"/>
                  </a:cubicBezTo>
                  <a:cubicBezTo>
                    <a:pt x="1608" y="2450"/>
                    <a:pt x="1800" y="2336"/>
                    <a:pt x="1953" y="2182"/>
                  </a:cubicBezTo>
                  <a:cubicBezTo>
                    <a:pt x="2106" y="2029"/>
                    <a:pt x="2182" y="1914"/>
                    <a:pt x="2182" y="1761"/>
                  </a:cubicBezTo>
                  <a:cubicBezTo>
                    <a:pt x="2182" y="1646"/>
                    <a:pt x="2106" y="1532"/>
                    <a:pt x="1991" y="1417"/>
                  </a:cubicBezTo>
                  <a:cubicBezTo>
                    <a:pt x="1838" y="1340"/>
                    <a:pt x="1646" y="1302"/>
                    <a:pt x="1455" y="1264"/>
                  </a:cubicBezTo>
                  <a:lnTo>
                    <a:pt x="1417" y="1264"/>
                  </a:lnTo>
                  <a:cubicBezTo>
                    <a:pt x="1646" y="1187"/>
                    <a:pt x="1838" y="1110"/>
                    <a:pt x="1991" y="957"/>
                  </a:cubicBezTo>
                  <a:cubicBezTo>
                    <a:pt x="2106" y="842"/>
                    <a:pt x="2182" y="689"/>
                    <a:pt x="2182" y="536"/>
                  </a:cubicBezTo>
                  <a:cubicBezTo>
                    <a:pt x="2182" y="383"/>
                    <a:pt x="2068" y="230"/>
                    <a:pt x="1876" y="115"/>
                  </a:cubicBezTo>
                  <a:cubicBezTo>
                    <a:pt x="1685" y="39"/>
                    <a:pt x="1417" y="0"/>
                    <a:pt x="10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3"/>
            <p:cNvSpPr/>
            <p:nvPr/>
          </p:nvSpPr>
          <p:spPr>
            <a:xfrm>
              <a:off x="4805375" y="1485475"/>
              <a:ext cx="20125" cy="67025"/>
            </a:xfrm>
            <a:custGeom>
              <a:avLst/>
              <a:gdLst/>
              <a:ahLst/>
              <a:cxnLst/>
              <a:rect l="l" t="t" r="r" b="b"/>
              <a:pathLst>
                <a:path w="805" h="2681" extrusionOk="0">
                  <a:moveTo>
                    <a:pt x="536" y="1"/>
                  </a:moveTo>
                  <a:cubicBezTo>
                    <a:pt x="498" y="1"/>
                    <a:pt x="498" y="39"/>
                    <a:pt x="460" y="39"/>
                  </a:cubicBezTo>
                  <a:cubicBezTo>
                    <a:pt x="460" y="39"/>
                    <a:pt x="460" y="78"/>
                    <a:pt x="460" y="116"/>
                  </a:cubicBezTo>
                  <a:cubicBezTo>
                    <a:pt x="460" y="269"/>
                    <a:pt x="383" y="690"/>
                    <a:pt x="230" y="1379"/>
                  </a:cubicBezTo>
                  <a:cubicBezTo>
                    <a:pt x="77" y="2030"/>
                    <a:pt x="0" y="2375"/>
                    <a:pt x="0" y="2413"/>
                  </a:cubicBezTo>
                  <a:cubicBezTo>
                    <a:pt x="0" y="2489"/>
                    <a:pt x="38" y="2528"/>
                    <a:pt x="77" y="2604"/>
                  </a:cubicBezTo>
                  <a:cubicBezTo>
                    <a:pt x="115" y="2643"/>
                    <a:pt x="153" y="2681"/>
                    <a:pt x="192" y="2681"/>
                  </a:cubicBezTo>
                  <a:cubicBezTo>
                    <a:pt x="230" y="2681"/>
                    <a:pt x="268" y="2604"/>
                    <a:pt x="306" y="2451"/>
                  </a:cubicBezTo>
                  <a:cubicBezTo>
                    <a:pt x="345" y="2375"/>
                    <a:pt x="345" y="2298"/>
                    <a:pt x="383" y="2221"/>
                  </a:cubicBezTo>
                  <a:cubicBezTo>
                    <a:pt x="383" y="2183"/>
                    <a:pt x="421" y="2068"/>
                    <a:pt x="421" y="1953"/>
                  </a:cubicBezTo>
                  <a:cubicBezTo>
                    <a:pt x="460" y="1800"/>
                    <a:pt x="498" y="1724"/>
                    <a:pt x="498" y="1647"/>
                  </a:cubicBezTo>
                  <a:cubicBezTo>
                    <a:pt x="689" y="881"/>
                    <a:pt x="804" y="460"/>
                    <a:pt x="804" y="384"/>
                  </a:cubicBezTo>
                  <a:cubicBezTo>
                    <a:pt x="804" y="307"/>
                    <a:pt x="766" y="192"/>
                    <a:pt x="689" y="116"/>
                  </a:cubicBezTo>
                  <a:cubicBezTo>
                    <a:pt x="651" y="39"/>
                    <a:pt x="574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3"/>
            <p:cNvSpPr/>
            <p:nvPr/>
          </p:nvSpPr>
          <p:spPr>
            <a:xfrm>
              <a:off x="4829300" y="1485475"/>
              <a:ext cx="47875" cy="67025"/>
            </a:xfrm>
            <a:custGeom>
              <a:avLst/>
              <a:gdLst/>
              <a:ahLst/>
              <a:cxnLst/>
              <a:rect l="l" t="t" r="r" b="b"/>
              <a:pathLst>
                <a:path w="1915" h="2681" extrusionOk="0">
                  <a:moveTo>
                    <a:pt x="1646" y="1"/>
                  </a:moveTo>
                  <a:cubicBezTo>
                    <a:pt x="1493" y="1"/>
                    <a:pt x="1340" y="39"/>
                    <a:pt x="1110" y="154"/>
                  </a:cubicBezTo>
                  <a:cubicBezTo>
                    <a:pt x="919" y="231"/>
                    <a:pt x="766" y="345"/>
                    <a:pt x="651" y="460"/>
                  </a:cubicBezTo>
                  <a:cubicBezTo>
                    <a:pt x="613" y="499"/>
                    <a:pt x="613" y="537"/>
                    <a:pt x="574" y="613"/>
                  </a:cubicBezTo>
                  <a:cubicBezTo>
                    <a:pt x="536" y="690"/>
                    <a:pt x="536" y="728"/>
                    <a:pt x="536" y="805"/>
                  </a:cubicBezTo>
                  <a:cubicBezTo>
                    <a:pt x="536" y="881"/>
                    <a:pt x="574" y="958"/>
                    <a:pt x="689" y="1073"/>
                  </a:cubicBezTo>
                  <a:cubicBezTo>
                    <a:pt x="766" y="1188"/>
                    <a:pt x="881" y="1264"/>
                    <a:pt x="957" y="1379"/>
                  </a:cubicBezTo>
                  <a:cubicBezTo>
                    <a:pt x="1072" y="1456"/>
                    <a:pt x="1187" y="1571"/>
                    <a:pt x="1264" y="1685"/>
                  </a:cubicBezTo>
                  <a:cubicBezTo>
                    <a:pt x="1378" y="1800"/>
                    <a:pt x="1417" y="1877"/>
                    <a:pt x="1417" y="1953"/>
                  </a:cubicBezTo>
                  <a:cubicBezTo>
                    <a:pt x="1417" y="2068"/>
                    <a:pt x="1340" y="2145"/>
                    <a:pt x="1225" y="2260"/>
                  </a:cubicBezTo>
                  <a:cubicBezTo>
                    <a:pt x="1072" y="2336"/>
                    <a:pt x="919" y="2375"/>
                    <a:pt x="728" y="2375"/>
                  </a:cubicBezTo>
                  <a:cubicBezTo>
                    <a:pt x="651" y="2375"/>
                    <a:pt x="574" y="2375"/>
                    <a:pt x="498" y="2336"/>
                  </a:cubicBezTo>
                  <a:cubicBezTo>
                    <a:pt x="421" y="2298"/>
                    <a:pt x="345" y="2260"/>
                    <a:pt x="306" y="2221"/>
                  </a:cubicBezTo>
                  <a:cubicBezTo>
                    <a:pt x="192" y="2068"/>
                    <a:pt x="115" y="2030"/>
                    <a:pt x="77" y="2030"/>
                  </a:cubicBezTo>
                  <a:cubicBezTo>
                    <a:pt x="0" y="2030"/>
                    <a:pt x="0" y="2068"/>
                    <a:pt x="0" y="2145"/>
                  </a:cubicBezTo>
                  <a:cubicBezTo>
                    <a:pt x="0" y="2260"/>
                    <a:pt x="77" y="2375"/>
                    <a:pt x="230" y="2489"/>
                  </a:cubicBezTo>
                  <a:cubicBezTo>
                    <a:pt x="383" y="2604"/>
                    <a:pt x="574" y="2681"/>
                    <a:pt x="842" y="2681"/>
                  </a:cubicBezTo>
                  <a:cubicBezTo>
                    <a:pt x="1072" y="2681"/>
                    <a:pt x="1302" y="2604"/>
                    <a:pt x="1493" y="2489"/>
                  </a:cubicBezTo>
                  <a:cubicBezTo>
                    <a:pt x="1685" y="2336"/>
                    <a:pt x="1761" y="2145"/>
                    <a:pt x="1761" y="1953"/>
                  </a:cubicBezTo>
                  <a:cubicBezTo>
                    <a:pt x="1761" y="1839"/>
                    <a:pt x="1723" y="1724"/>
                    <a:pt x="1608" y="1571"/>
                  </a:cubicBezTo>
                  <a:cubicBezTo>
                    <a:pt x="1532" y="1456"/>
                    <a:pt x="1417" y="1341"/>
                    <a:pt x="1302" y="1226"/>
                  </a:cubicBezTo>
                  <a:cubicBezTo>
                    <a:pt x="996" y="996"/>
                    <a:pt x="881" y="805"/>
                    <a:pt x="881" y="767"/>
                  </a:cubicBezTo>
                  <a:cubicBezTo>
                    <a:pt x="881" y="652"/>
                    <a:pt x="996" y="537"/>
                    <a:pt x="1302" y="460"/>
                  </a:cubicBezTo>
                  <a:cubicBezTo>
                    <a:pt x="1378" y="422"/>
                    <a:pt x="1493" y="384"/>
                    <a:pt x="1608" y="345"/>
                  </a:cubicBezTo>
                  <a:cubicBezTo>
                    <a:pt x="1685" y="345"/>
                    <a:pt x="1800" y="307"/>
                    <a:pt x="1838" y="307"/>
                  </a:cubicBezTo>
                  <a:cubicBezTo>
                    <a:pt x="1876" y="269"/>
                    <a:pt x="1914" y="269"/>
                    <a:pt x="1914" y="231"/>
                  </a:cubicBezTo>
                  <a:cubicBezTo>
                    <a:pt x="1914" y="192"/>
                    <a:pt x="1876" y="116"/>
                    <a:pt x="1838" y="78"/>
                  </a:cubicBezTo>
                  <a:cubicBezTo>
                    <a:pt x="1800" y="39"/>
                    <a:pt x="1723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3"/>
            <p:cNvSpPr/>
            <p:nvPr/>
          </p:nvSpPr>
          <p:spPr>
            <a:xfrm>
              <a:off x="4883850" y="1484525"/>
              <a:ext cx="48825" cy="68950"/>
            </a:xfrm>
            <a:custGeom>
              <a:avLst/>
              <a:gdLst/>
              <a:ahLst/>
              <a:cxnLst/>
              <a:rect l="l" t="t" r="r" b="b"/>
              <a:pathLst>
                <a:path w="1953" h="2758" extrusionOk="0">
                  <a:moveTo>
                    <a:pt x="1187" y="307"/>
                  </a:moveTo>
                  <a:cubicBezTo>
                    <a:pt x="1302" y="307"/>
                    <a:pt x="1417" y="345"/>
                    <a:pt x="1493" y="422"/>
                  </a:cubicBezTo>
                  <a:cubicBezTo>
                    <a:pt x="1570" y="498"/>
                    <a:pt x="1608" y="575"/>
                    <a:pt x="1608" y="690"/>
                  </a:cubicBezTo>
                  <a:cubicBezTo>
                    <a:pt x="1608" y="881"/>
                    <a:pt x="1532" y="1034"/>
                    <a:pt x="1340" y="1149"/>
                  </a:cubicBezTo>
                  <a:cubicBezTo>
                    <a:pt x="1149" y="1302"/>
                    <a:pt x="919" y="1417"/>
                    <a:pt x="613" y="1494"/>
                  </a:cubicBezTo>
                  <a:cubicBezTo>
                    <a:pt x="728" y="1034"/>
                    <a:pt x="804" y="728"/>
                    <a:pt x="804" y="575"/>
                  </a:cubicBezTo>
                  <a:cubicBezTo>
                    <a:pt x="804" y="537"/>
                    <a:pt x="766" y="498"/>
                    <a:pt x="766" y="422"/>
                  </a:cubicBezTo>
                  <a:cubicBezTo>
                    <a:pt x="919" y="345"/>
                    <a:pt x="1072" y="307"/>
                    <a:pt x="1187" y="307"/>
                  </a:cubicBezTo>
                  <a:close/>
                  <a:moveTo>
                    <a:pt x="1111" y="1"/>
                  </a:moveTo>
                  <a:cubicBezTo>
                    <a:pt x="957" y="1"/>
                    <a:pt x="804" y="39"/>
                    <a:pt x="613" y="77"/>
                  </a:cubicBezTo>
                  <a:cubicBezTo>
                    <a:pt x="460" y="154"/>
                    <a:pt x="383" y="230"/>
                    <a:pt x="383" y="269"/>
                  </a:cubicBezTo>
                  <a:cubicBezTo>
                    <a:pt x="383" y="307"/>
                    <a:pt x="383" y="383"/>
                    <a:pt x="460" y="422"/>
                  </a:cubicBezTo>
                  <a:cubicBezTo>
                    <a:pt x="460" y="728"/>
                    <a:pt x="345" y="1264"/>
                    <a:pt x="115" y="2030"/>
                  </a:cubicBezTo>
                  <a:cubicBezTo>
                    <a:pt x="39" y="2259"/>
                    <a:pt x="0" y="2413"/>
                    <a:pt x="0" y="2489"/>
                  </a:cubicBezTo>
                  <a:cubicBezTo>
                    <a:pt x="0" y="2527"/>
                    <a:pt x="0" y="2604"/>
                    <a:pt x="77" y="2642"/>
                  </a:cubicBezTo>
                  <a:cubicBezTo>
                    <a:pt x="115" y="2719"/>
                    <a:pt x="154" y="2757"/>
                    <a:pt x="192" y="2757"/>
                  </a:cubicBezTo>
                  <a:cubicBezTo>
                    <a:pt x="230" y="2757"/>
                    <a:pt x="345" y="2413"/>
                    <a:pt x="536" y="1800"/>
                  </a:cubicBezTo>
                  <a:cubicBezTo>
                    <a:pt x="957" y="1723"/>
                    <a:pt x="1302" y="1570"/>
                    <a:pt x="1570" y="1379"/>
                  </a:cubicBezTo>
                  <a:cubicBezTo>
                    <a:pt x="1838" y="1187"/>
                    <a:pt x="1953" y="958"/>
                    <a:pt x="1953" y="690"/>
                  </a:cubicBezTo>
                  <a:cubicBezTo>
                    <a:pt x="1953" y="498"/>
                    <a:pt x="1876" y="307"/>
                    <a:pt x="1723" y="192"/>
                  </a:cubicBezTo>
                  <a:cubicBezTo>
                    <a:pt x="1570" y="77"/>
                    <a:pt x="1379" y="1"/>
                    <a:pt x="1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3"/>
            <p:cNvSpPr/>
            <p:nvPr/>
          </p:nvSpPr>
          <p:spPr>
            <a:xfrm>
              <a:off x="4937450" y="1485475"/>
              <a:ext cx="53625" cy="67025"/>
            </a:xfrm>
            <a:custGeom>
              <a:avLst/>
              <a:gdLst/>
              <a:ahLst/>
              <a:cxnLst/>
              <a:rect l="l" t="t" r="r" b="b"/>
              <a:pathLst>
                <a:path w="2145" h="2681" extrusionOk="0">
                  <a:moveTo>
                    <a:pt x="613" y="1"/>
                  </a:moveTo>
                  <a:cubicBezTo>
                    <a:pt x="575" y="1"/>
                    <a:pt x="536" y="1"/>
                    <a:pt x="536" y="39"/>
                  </a:cubicBezTo>
                  <a:cubicBezTo>
                    <a:pt x="536" y="39"/>
                    <a:pt x="498" y="78"/>
                    <a:pt x="498" y="116"/>
                  </a:cubicBezTo>
                  <a:cubicBezTo>
                    <a:pt x="498" y="269"/>
                    <a:pt x="421" y="690"/>
                    <a:pt x="268" y="1379"/>
                  </a:cubicBezTo>
                  <a:cubicBezTo>
                    <a:pt x="115" y="1417"/>
                    <a:pt x="39" y="1456"/>
                    <a:pt x="39" y="1494"/>
                  </a:cubicBezTo>
                  <a:cubicBezTo>
                    <a:pt x="39" y="1532"/>
                    <a:pt x="77" y="1571"/>
                    <a:pt x="77" y="1571"/>
                  </a:cubicBezTo>
                  <a:cubicBezTo>
                    <a:pt x="115" y="1609"/>
                    <a:pt x="153" y="1647"/>
                    <a:pt x="192" y="1647"/>
                  </a:cubicBezTo>
                  <a:cubicBezTo>
                    <a:pt x="77" y="2107"/>
                    <a:pt x="0" y="2336"/>
                    <a:pt x="0" y="2413"/>
                  </a:cubicBezTo>
                  <a:cubicBezTo>
                    <a:pt x="0" y="2451"/>
                    <a:pt x="39" y="2528"/>
                    <a:pt x="77" y="2604"/>
                  </a:cubicBezTo>
                  <a:cubicBezTo>
                    <a:pt x="153" y="2681"/>
                    <a:pt x="192" y="2681"/>
                    <a:pt x="230" y="2681"/>
                  </a:cubicBezTo>
                  <a:cubicBezTo>
                    <a:pt x="230" y="2681"/>
                    <a:pt x="268" y="2643"/>
                    <a:pt x="307" y="2489"/>
                  </a:cubicBezTo>
                  <a:cubicBezTo>
                    <a:pt x="345" y="2413"/>
                    <a:pt x="345" y="2375"/>
                    <a:pt x="383" y="2298"/>
                  </a:cubicBezTo>
                  <a:cubicBezTo>
                    <a:pt x="383" y="2221"/>
                    <a:pt x="421" y="2107"/>
                    <a:pt x="421" y="1992"/>
                  </a:cubicBezTo>
                  <a:cubicBezTo>
                    <a:pt x="460" y="1877"/>
                    <a:pt x="498" y="1762"/>
                    <a:pt x="536" y="1609"/>
                  </a:cubicBezTo>
                  <a:cubicBezTo>
                    <a:pt x="843" y="1532"/>
                    <a:pt x="1187" y="1494"/>
                    <a:pt x="1532" y="1456"/>
                  </a:cubicBezTo>
                  <a:lnTo>
                    <a:pt x="1532" y="1456"/>
                  </a:lnTo>
                  <a:cubicBezTo>
                    <a:pt x="1378" y="2030"/>
                    <a:pt x="1302" y="2375"/>
                    <a:pt x="1302" y="2413"/>
                  </a:cubicBezTo>
                  <a:cubicBezTo>
                    <a:pt x="1302" y="2489"/>
                    <a:pt x="1340" y="2566"/>
                    <a:pt x="1378" y="2604"/>
                  </a:cubicBezTo>
                  <a:cubicBezTo>
                    <a:pt x="1455" y="2681"/>
                    <a:pt x="1493" y="2681"/>
                    <a:pt x="1532" y="2681"/>
                  </a:cubicBezTo>
                  <a:cubicBezTo>
                    <a:pt x="1532" y="2681"/>
                    <a:pt x="1570" y="2643"/>
                    <a:pt x="1608" y="2489"/>
                  </a:cubicBezTo>
                  <a:cubicBezTo>
                    <a:pt x="1646" y="2413"/>
                    <a:pt x="1646" y="2375"/>
                    <a:pt x="1685" y="2298"/>
                  </a:cubicBezTo>
                  <a:cubicBezTo>
                    <a:pt x="1685" y="2221"/>
                    <a:pt x="1723" y="2145"/>
                    <a:pt x="1723" y="2030"/>
                  </a:cubicBezTo>
                  <a:cubicBezTo>
                    <a:pt x="1761" y="1877"/>
                    <a:pt x="1838" y="1685"/>
                    <a:pt x="1914" y="1379"/>
                  </a:cubicBezTo>
                  <a:cubicBezTo>
                    <a:pt x="2068" y="1341"/>
                    <a:pt x="2144" y="1303"/>
                    <a:pt x="2144" y="1264"/>
                  </a:cubicBezTo>
                  <a:cubicBezTo>
                    <a:pt x="2144" y="1188"/>
                    <a:pt x="2068" y="1149"/>
                    <a:pt x="1953" y="1149"/>
                  </a:cubicBezTo>
                  <a:cubicBezTo>
                    <a:pt x="2068" y="728"/>
                    <a:pt x="2144" y="460"/>
                    <a:pt x="2144" y="384"/>
                  </a:cubicBezTo>
                  <a:cubicBezTo>
                    <a:pt x="2144" y="269"/>
                    <a:pt x="2106" y="192"/>
                    <a:pt x="2068" y="116"/>
                  </a:cubicBezTo>
                  <a:cubicBezTo>
                    <a:pt x="1991" y="39"/>
                    <a:pt x="1953" y="1"/>
                    <a:pt x="1914" y="1"/>
                  </a:cubicBezTo>
                  <a:cubicBezTo>
                    <a:pt x="1838" y="1"/>
                    <a:pt x="1838" y="39"/>
                    <a:pt x="1838" y="116"/>
                  </a:cubicBezTo>
                  <a:cubicBezTo>
                    <a:pt x="1838" y="269"/>
                    <a:pt x="1761" y="613"/>
                    <a:pt x="1608" y="1149"/>
                  </a:cubicBezTo>
                  <a:cubicBezTo>
                    <a:pt x="1302" y="1149"/>
                    <a:pt x="957" y="1226"/>
                    <a:pt x="651" y="1264"/>
                  </a:cubicBezTo>
                  <a:cubicBezTo>
                    <a:pt x="766" y="767"/>
                    <a:pt x="804" y="499"/>
                    <a:pt x="804" y="384"/>
                  </a:cubicBezTo>
                  <a:cubicBezTo>
                    <a:pt x="804" y="307"/>
                    <a:pt x="804" y="192"/>
                    <a:pt x="728" y="116"/>
                  </a:cubicBezTo>
                  <a:cubicBezTo>
                    <a:pt x="689" y="39"/>
                    <a:pt x="651" y="1"/>
                    <a:pt x="6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3"/>
            <p:cNvSpPr/>
            <p:nvPr/>
          </p:nvSpPr>
          <p:spPr>
            <a:xfrm>
              <a:off x="5000625" y="1485475"/>
              <a:ext cx="51700" cy="67025"/>
            </a:xfrm>
            <a:custGeom>
              <a:avLst/>
              <a:gdLst/>
              <a:ahLst/>
              <a:cxnLst/>
              <a:rect l="l" t="t" r="r" b="b"/>
              <a:pathLst>
                <a:path w="2068" h="2681" extrusionOk="0">
                  <a:moveTo>
                    <a:pt x="1340" y="307"/>
                  </a:moveTo>
                  <a:cubicBezTo>
                    <a:pt x="1417" y="307"/>
                    <a:pt x="1531" y="384"/>
                    <a:pt x="1608" y="499"/>
                  </a:cubicBezTo>
                  <a:cubicBezTo>
                    <a:pt x="1684" y="613"/>
                    <a:pt x="1723" y="805"/>
                    <a:pt x="1723" y="996"/>
                  </a:cubicBezTo>
                  <a:cubicBezTo>
                    <a:pt x="1723" y="1188"/>
                    <a:pt x="1646" y="1379"/>
                    <a:pt x="1531" y="1609"/>
                  </a:cubicBezTo>
                  <a:cubicBezTo>
                    <a:pt x="1417" y="1839"/>
                    <a:pt x="1263" y="2030"/>
                    <a:pt x="1110" y="2183"/>
                  </a:cubicBezTo>
                  <a:cubicBezTo>
                    <a:pt x="919" y="2336"/>
                    <a:pt x="804" y="2413"/>
                    <a:pt x="651" y="2413"/>
                  </a:cubicBezTo>
                  <a:cubicBezTo>
                    <a:pt x="574" y="2413"/>
                    <a:pt x="498" y="2336"/>
                    <a:pt x="459" y="2260"/>
                  </a:cubicBezTo>
                  <a:cubicBezTo>
                    <a:pt x="383" y="2183"/>
                    <a:pt x="345" y="2068"/>
                    <a:pt x="345" y="1915"/>
                  </a:cubicBezTo>
                  <a:cubicBezTo>
                    <a:pt x="345" y="1685"/>
                    <a:pt x="421" y="1456"/>
                    <a:pt x="536" y="1188"/>
                  </a:cubicBezTo>
                  <a:cubicBezTo>
                    <a:pt x="651" y="920"/>
                    <a:pt x="804" y="728"/>
                    <a:pt x="957" y="575"/>
                  </a:cubicBezTo>
                  <a:cubicBezTo>
                    <a:pt x="1110" y="384"/>
                    <a:pt x="1225" y="307"/>
                    <a:pt x="1340" y="307"/>
                  </a:cubicBezTo>
                  <a:close/>
                  <a:moveTo>
                    <a:pt x="1302" y="1"/>
                  </a:moveTo>
                  <a:cubicBezTo>
                    <a:pt x="1187" y="1"/>
                    <a:pt x="1034" y="39"/>
                    <a:pt x="881" y="154"/>
                  </a:cubicBezTo>
                  <a:cubicBezTo>
                    <a:pt x="727" y="269"/>
                    <a:pt x="574" y="422"/>
                    <a:pt x="459" y="613"/>
                  </a:cubicBezTo>
                  <a:cubicBezTo>
                    <a:pt x="306" y="767"/>
                    <a:pt x="230" y="996"/>
                    <a:pt x="115" y="1226"/>
                  </a:cubicBezTo>
                  <a:cubicBezTo>
                    <a:pt x="38" y="1456"/>
                    <a:pt x="0" y="1724"/>
                    <a:pt x="0" y="1953"/>
                  </a:cubicBezTo>
                  <a:cubicBezTo>
                    <a:pt x="0" y="2107"/>
                    <a:pt x="77" y="2298"/>
                    <a:pt x="191" y="2451"/>
                  </a:cubicBezTo>
                  <a:cubicBezTo>
                    <a:pt x="306" y="2604"/>
                    <a:pt x="459" y="2681"/>
                    <a:pt x="651" y="2681"/>
                  </a:cubicBezTo>
                  <a:cubicBezTo>
                    <a:pt x="881" y="2681"/>
                    <a:pt x="1110" y="2604"/>
                    <a:pt x="1302" y="2413"/>
                  </a:cubicBezTo>
                  <a:cubicBezTo>
                    <a:pt x="1531" y="2221"/>
                    <a:pt x="1723" y="1992"/>
                    <a:pt x="1876" y="1724"/>
                  </a:cubicBezTo>
                  <a:cubicBezTo>
                    <a:pt x="1991" y="1456"/>
                    <a:pt x="2067" y="1188"/>
                    <a:pt x="2067" y="958"/>
                  </a:cubicBezTo>
                  <a:cubicBezTo>
                    <a:pt x="2067" y="690"/>
                    <a:pt x="1991" y="499"/>
                    <a:pt x="1838" y="307"/>
                  </a:cubicBezTo>
                  <a:cubicBezTo>
                    <a:pt x="1723" y="78"/>
                    <a:pt x="1531" y="1"/>
                    <a:pt x="1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3"/>
            <p:cNvSpPr/>
            <p:nvPr/>
          </p:nvSpPr>
          <p:spPr>
            <a:xfrm>
              <a:off x="5054200" y="1485475"/>
              <a:ext cx="48850" cy="67025"/>
            </a:xfrm>
            <a:custGeom>
              <a:avLst/>
              <a:gdLst/>
              <a:ahLst/>
              <a:cxnLst/>
              <a:rect l="l" t="t" r="r" b="b"/>
              <a:pathLst>
                <a:path w="1954" h="2681" extrusionOk="0">
                  <a:moveTo>
                    <a:pt x="1685" y="1"/>
                  </a:moveTo>
                  <a:cubicBezTo>
                    <a:pt x="1532" y="1"/>
                    <a:pt x="1379" y="39"/>
                    <a:pt x="1149" y="154"/>
                  </a:cubicBezTo>
                  <a:cubicBezTo>
                    <a:pt x="958" y="231"/>
                    <a:pt x="767" y="345"/>
                    <a:pt x="690" y="460"/>
                  </a:cubicBezTo>
                  <a:cubicBezTo>
                    <a:pt x="652" y="499"/>
                    <a:pt x="613" y="537"/>
                    <a:pt x="613" y="613"/>
                  </a:cubicBezTo>
                  <a:cubicBezTo>
                    <a:pt x="575" y="690"/>
                    <a:pt x="575" y="728"/>
                    <a:pt x="575" y="805"/>
                  </a:cubicBezTo>
                  <a:cubicBezTo>
                    <a:pt x="575" y="881"/>
                    <a:pt x="613" y="958"/>
                    <a:pt x="690" y="1073"/>
                  </a:cubicBezTo>
                  <a:cubicBezTo>
                    <a:pt x="805" y="1188"/>
                    <a:pt x="881" y="1264"/>
                    <a:pt x="996" y="1379"/>
                  </a:cubicBezTo>
                  <a:cubicBezTo>
                    <a:pt x="1111" y="1456"/>
                    <a:pt x="1226" y="1571"/>
                    <a:pt x="1303" y="1685"/>
                  </a:cubicBezTo>
                  <a:cubicBezTo>
                    <a:pt x="1417" y="1800"/>
                    <a:pt x="1456" y="1877"/>
                    <a:pt x="1456" y="1953"/>
                  </a:cubicBezTo>
                  <a:cubicBezTo>
                    <a:pt x="1456" y="2068"/>
                    <a:pt x="1379" y="2145"/>
                    <a:pt x="1226" y="2260"/>
                  </a:cubicBezTo>
                  <a:cubicBezTo>
                    <a:pt x="1111" y="2336"/>
                    <a:pt x="958" y="2375"/>
                    <a:pt x="767" y="2375"/>
                  </a:cubicBezTo>
                  <a:cubicBezTo>
                    <a:pt x="690" y="2375"/>
                    <a:pt x="575" y="2375"/>
                    <a:pt x="499" y="2336"/>
                  </a:cubicBezTo>
                  <a:cubicBezTo>
                    <a:pt x="422" y="2298"/>
                    <a:pt x="384" y="2260"/>
                    <a:pt x="345" y="2221"/>
                  </a:cubicBezTo>
                  <a:cubicBezTo>
                    <a:pt x="192" y="2068"/>
                    <a:pt x="116" y="2030"/>
                    <a:pt x="77" y="2030"/>
                  </a:cubicBezTo>
                  <a:cubicBezTo>
                    <a:pt x="39" y="2030"/>
                    <a:pt x="1" y="2068"/>
                    <a:pt x="1" y="2145"/>
                  </a:cubicBezTo>
                  <a:cubicBezTo>
                    <a:pt x="1" y="2260"/>
                    <a:pt x="116" y="2375"/>
                    <a:pt x="269" y="2489"/>
                  </a:cubicBezTo>
                  <a:cubicBezTo>
                    <a:pt x="422" y="2604"/>
                    <a:pt x="613" y="2681"/>
                    <a:pt x="843" y="2681"/>
                  </a:cubicBezTo>
                  <a:cubicBezTo>
                    <a:pt x="1111" y="2681"/>
                    <a:pt x="1303" y="2604"/>
                    <a:pt x="1494" y="2489"/>
                  </a:cubicBezTo>
                  <a:cubicBezTo>
                    <a:pt x="1685" y="2336"/>
                    <a:pt x="1800" y="2145"/>
                    <a:pt x="1800" y="1953"/>
                  </a:cubicBezTo>
                  <a:cubicBezTo>
                    <a:pt x="1800" y="1839"/>
                    <a:pt x="1762" y="1724"/>
                    <a:pt x="1647" y="1571"/>
                  </a:cubicBezTo>
                  <a:cubicBezTo>
                    <a:pt x="1571" y="1456"/>
                    <a:pt x="1456" y="1341"/>
                    <a:pt x="1341" y="1226"/>
                  </a:cubicBezTo>
                  <a:cubicBezTo>
                    <a:pt x="1035" y="996"/>
                    <a:pt x="881" y="805"/>
                    <a:pt x="881" y="767"/>
                  </a:cubicBezTo>
                  <a:cubicBezTo>
                    <a:pt x="881" y="652"/>
                    <a:pt x="1035" y="537"/>
                    <a:pt x="1341" y="460"/>
                  </a:cubicBezTo>
                  <a:cubicBezTo>
                    <a:pt x="1417" y="422"/>
                    <a:pt x="1494" y="384"/>
                    <a:pt x="1609" y="345"/>
                  </a:cubicBezTo>
                  <a:cubicBezTo>
                    <a:pt x="1724" y="345"/>
                    <a:pt x="1800" y="307"/>
                    <a:pt x="1877" y="307"/>
                  </a:cubicBezTo>
                  <a:cubicBezTo>
                    <a:pt x="1915" y="269"/>
                    <a:pt x="1953" y="269"/>
                    <a:pt x="1953" y="231"/>
                  </a:cubicBezTo>
                  <a:cubicBezTo>
                    <a:pt x="1953" y="192"/>
                    <a:pt x="1915" y="116"/>
                    <a:pt x="1877" y="78"/>
                  </a:cubicBezTo>
                  <a:cubicBezTo>
                    <a:pt x="1800" y="39"/>
                    <a:pt x="1762" y="1"/>
                    <a:pt x="16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3"/>
            <p:cNvSpPr/>
            <p:nvPr/>
          </p:nvSpPr>
          <p:spPr>
            <a:xfrm>
              <a:off x="5108775" y="1484525"/>
              <a:ext cx="49775" cy="68950"/>
            </a:xfrm>
            <a:custGeom>
              <a:avLst/>
              <a:gdLst/>
              <a:ahLst/>
              <a:cxnLst/>
              <a:rect l="l" t="t" r="r" b="b"/>
              <a:pathLst>
                <a:path w="1991" h="2758" extrusionOk="0">
                  <a:moveTo>
                    <a:pt x="1225" y="307"/>
                  </a:moveTo>
                  <a:cubicBezTo>
                    <a:pt x="1340" y="307"/>
                    <a:pt x="1455" y="345"/>
                    <a:pt x="1531" y="422"/>
                  </a:cubicBezTo>
                  <a:cubicBezTo>
                    <a:pt x="1608" y="498"/>
                    <a:pt x="1646" y="575"/>
                    <a:pt x="1646" y="690"/>
                  </a:cubicBezTo>
                  <a:cubicBezTo>
                    <a:pt x="1646" y="881"/>
                    <a:pt x="1570" y="1034"/>
                    <a:pt x="1378" y="1149"/>
                  </a:cubicBezTo>
                  <a:cubicBezTo>
                    <a:pt x="1187" y="1302"/>
                    <a:pt x="919" y="1417"/>
                    <a:pt x="613" y="1494"/>
                  </a:cubicBezTo>
                  <a:cubicBezTo>
                    <a:pt x="766" y="1034"/>
                    <a:pt x="804" y="728"/>
                    <a:pt x="804" y="575"/>
                  </a:cubicBezTo>
                  <a:cubicBezTo>
                    <a:pt x="804" y="537"/>
                    <a:pt x="804" y="498"/>
                    <a:pt x="766" y="422"/>
                  </a:cubicBezTo>
                  <a:cubicBezTo>
                    <a:pt x="957" y="345"/>
                    <a:pt x="1110" y="307"/>
                    <a:pt x="1225" y="307"/>
                  </a:cubicBezTo>
                  <a:close/>
                  <a:moveTo>
                    <a:pt x="1149" y="1"/>
                  </a:moveTo>
                  <a:cubicBezTo>
                    <a:pt x="995" y="1"/>
                    <a:pt x="842" y="39"/>
                    <a:pt x="651" y="77"/>
                  </a:cubicBezTo>
                  <a:cubicBezTo>
                    <a:pt x="498" y="154"/>
                    <a:pt x="383" y="230"/>
                    <a:pt x="383" y="269"/>
                  </a:cubicBezTo>
                  <a:cubicBezTo>
                    <a:pt x="383" y="307"/>
                    <a:pt x="421" y="383"/>
                    <a:pt x="498" y="422"/>
                  </a:cubicBezTo>
                  <a:cubicBezTo>
                    <a:pt x="459" y="728"/>
                    <a:pt x="345" y="1264"/>
                    <a:pt x="115" y="2030"/>
                  </a:cubicBezTo>
                  <a:cubicBezTo>
                    <a:pt x="38" y="2259"/>
                    <a:pt x="0" y="2413"/>
                    <a:pt x="0" y="2489"/>
                  </a:cubicBezTo>
                  <a:cubicBezTo>
                    <a:pt x="0" y="2527"/>
                    <a:pt x="38" y="2604"/>
                    <a:pt x="77" y="2642"/>
                  </a:cubicBezTo>
                  <a:cubicBezTo>
                    <a:pt x="153" y="2719"/>
                    <a:pt x="191" y="2757"/>
                    <a:pt x="230" y="2757"/>
                  </a:cubicBezTo>
                  <a:cubicBezTo>
                    <a:pt x="268" y="2757"/>
                    <a:pt x="345" y="2413"/>
                    <a:pt x="536" y="1800"/>
                  </a:cubicBezTo>
                  <a:cubicBezTo>
                    <a:pt x="995" y="1723"/>
                    <a:pt x="1340" y="1570"/>
                    <a:pt x="1608" y="1379"/>
                  </a:cubicBezTo>
                  <a:cubicBezTo>
                    <a:pt x="1876" y="1187"/>
                    <a:pt x="1991" y="958"/>
                    <a:pt x="1991" y="690"/>
                  </a:cubicBezTo>
                  <a:cubicBezTo>
                    <a:pt x="1991" y="498"/>
                    <a:pt x="1914" y="307"/>
                    <a:pt x="1761" y="192"/>
                  </a:cubicBezTo>
                  <a:cubicBezTo>
                    <a:pt x="1608" y="77"/>
                    <a:pt x="1378" y="1"/>
                    <a:pt x="1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3"/>
            <p:cNvSpPr/>
            <p:nvPr/>
          </p:nvSpPr>
          <p:spPr>
            <a:xfrm>
              <a:off x="5163325" y="1485475"/>
              <a:ext cx="53625" cy="67025"/>
            </a:xfrm>
            <a:custGeom>
              <a:avLst/>
              <a:gdLst/>
              <a:ahLst/>
              <a:cxnLst/>
              <a:rect l="l" t="t" r="r" b="b"/>
              <a:pathLst>
                <a:path w="2145" h="2681" extrusionOk="0">
                  <a:moveTo>
                    <a:pt x="575" y="1"/>
                  </a:moveTo>
                  <a:cubicBezTo>
                    <a:pt x="536" y="1"/>
                    <a:pt x="536" y="1"/>
                    <a:pt x="498" y="39"/>
                  </a:cubicBezTo>
                  <a:cubicBezTo>
                    <a:pt x="498" y="39"/>
                    <a:pt x="498" y="78"/>
                    <a:pt x="498" y="116"/>
                  </a:cubicBezTo>
                  <a:cubicBezTo>
                    <a:pt x="498" y="269"/>
                    <a:pt x="421" y="690"/>
                    <a:pt x="230" y="1379"/>
                  </a:cubicBezTo>
                  <a:cubicBezTo>
                    <a:pt x="115" y="1417"/>
                    <a:pt x="39" y="1456"/>
                    <a:pt x="39" y="1494"/>
                  </a:cubicBezTo>
                  <a:cubicBezTo>
                    <a:pt x="39" y="1532"/>
                    <a:pt x="39" y="1571"/>
                    <a:pt x="77" y="1571"/>
                  </a:cubicBezTo>
                  <a:cubicBezTo>
                    <a:pt x="115" y="1609"/>
                    <a:pt x="153" y="1647"/>
                    <a:pt x="153" y="1647"/>
                  </a:cubicBezTo>
                  <a:cubicBezTo>
                    <a:pt x="39" y="2107"/>
                    <a:pt x="0" y="2336"/>
                    <a:pt x="0" y="2413"/>
                  </a:cubicBezTo>
                  <a:cubicBezTo>
                    <a:pt x="0" y="2451"/>
                    <a:pt x="39" y="2528"/>
                    <a:pt x="77" y="2604"/>
                  </a:cubicBezTo>
                  <a:cubicBezTo>
                    <a:pt x="115" y="2681"/>
                    <a:pt x="192" y="2681"/>
                    <a:pt x="192" y="2681"/>
                  </a:cubicBezTo>
                  <a:cubicBezTo>
                    <a:pt x="230" y="2681"/>
                    <a:pt x="268" y="2643"/>
                    <a:pt x="307" y="2489"/>
                  </a:cubicBezTo>
                  <a:cubicBezTo>
                    <a:pt x="307" y="2413"/>
                    <a:pt x="345" y="2375"/>
                    <a:pt x="345" y="2298"/>
                  </a:cubicBezTo>
                  <a:cubicBezTo>
                    <a:pt x="383" y="2221"/>
                    <a:pt x="383" y="2107"/>
                    <a:pt x="421" y="1992"/>
                  </a:cubicBezTo>
                  <a:cubicBezTo>
                    <a:pt x="460" y="1877"/>
                    <a:pt x="498" y="1762"/>
                    <a:pt x="536" y="1609"/>
                  </a:cubicBezTo>
                  <a:cubicBezTo>
                    <a:pt x="842" y="1532"/>
                    <a:pt x="1149" y="1494"/>
                    <a:pt x="1532" y="1456"/>
                  </a:cubicBezTo>
                  <a:lnTo>
                    <a:pt x="1532" y="1456"/>
                  </a:lnTo>
                  <a:cubicBezTo>
                    <a:pt x="1378" y="2030"/>
                    <a:pt x="1302" y="2375"/>
                    <a:pt x="1302" y="2413"/>
                  </a:cubicBezTo>
                  <a:cubicBezTo>
                    <a:pt x="1302" y="2489"/>
                    <a:pt x="1340" y="2566"/>
                    <a:pt x="1378" y="2604"/>
                  </a:cubicBezTo>
                  <a:cubicBezTo>
                    <a:pt x="1417" y="2681"/>
                    <a:pt x="1455" y="2681"/>
                    <a:pt x="1493" y="2681"/>
                  </a:cubicBezTo>
                  <a:cubicBezTo>
                    <a:pt x="1532" y="2681"/>
                    <a:pt x="1570" y="2643"/>
                    <a:pt x="1608" y="2489"/>
                  </a:cubicBezTo>
                  <a:cubicBezTo>
                    <a:pt x="1608" y="2413"/>
                    <a:pt x="1646" y="2375"/>
                    <a:pt x="1646" y="2298"/>
                  </a:cubicBezTo>
                  <a:cubicBezTo>
                    <a:pt x="1685" y="2221"/>
                    <a:pt x="1685" y="2145"/>
                    <a:pt x="1723" y="2030"/>
                  </a:cubicBezTo>
                  <a:cubicBezTo>
                    <a:pt x="1761" y="1877"/>
                    <a:pt x="1800" y="1685"/>
                    <a:pt x="1876" y="1379"/>
                  </a:cubicBezTo>
                  <a:cubicBezTo>
                    <a:pt x="2068" y="1341"/>
                    <a:pt x="2144" y="1303"/>
                    <a:pt x="2144" y="1264"/>
                  </a:cubicBezTo>
                  <a:cubicBezTo>
                    <a:pt x="2144" y="1188"/>
                    <a:pt x="2068" y="1149"/>
                    <a:pt x="1953" y="1149"/>
                  </a:cubicBezTo>
                  <a:cubicBezTo>
                    <a:pt x="2068" y="728"/>
                    <a:pt x="2144" y="460"/>
                    <a:pt x="2144" y="384"/>
                  </a:cubicBezTo>
                  <a:cubicBezTo>
                    <a:pt x="2144" y="269"/>
                    <a:pt x="2106" y="192"/>
                    <a:pt x="2029" y="116"/>
                  </a:cubicBezTo>
                  <a:cubicBezTo>
                    <a:pt x="1991" y="39"/>
                    <a:pt x="1914" y="1"/>
                    <a:pt x="1876" y="1"/>
                  </a:cubicBezTo>
                  <a:cubicBezTo>
                    <a:pt x="1838" y="1"/>
                    <a:pt x="1800" y="39"/>
                    <a:pt x="1800" y="116"/>
                  </a:cubicBezTo>
                  <a:cubicBezTo>
                    <a:pt x="1800" y="269"/>
                    <a:pt x="1761" y="613"/>
                    <a:pt x="1608" y="1149"/>
                  </a:cubicBezTo>
                  <a:cubicBezTo>
                    <a:pt x="1302" y="1149"/>
                    <a:pt x="957" y="1226"/>
                    <a:pt x="613" y="1264"/>
                  </a:cubicBezTo>
                  <a:cubicBezTo>
                    <a:pt x="766" y="767"/>
                    <a:pt x="804" y="499"/>
                    <a:pt x="804" y="384"/>
                  </a:cubicBezTo>
                  <a:cubicBezTo>
                    <a:pt x="804" y="307"/>
                    <a:pt x="766" y="192"/>
                    <a:pt x="728" y="116"/>
                  </a:cubicBezTo>
                  <a:cubicBezTo>
                    <a:pt x="651" y="39"/>
                    <a:pt x="613" y="1"/>
                    <a:pt x="5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3"/>
            <p:cNvSpPr/>
            <p:nvPr/>
          </p:nvSpPr>
          <p:spPr>
            <a:xfrm>
              <a:off x="5225525" y="1484525"/>
              <a:ext cx="49800" cy="68950"/>
            </a:xfrm>
            <a:custGeom>
              <a:avLst/>
              <a:gdLst/>
              <a:ahLst/>
              <a:cxnLst/>
              <a:rect l="l" t="t" r="r" b="b"/>
              <a:pathLst>
                <a:path w="1992" h="2758" extrusionOk="0">
                  <a:moveTo>
                    <a:pt x="1187" y="383"/>
                  </a:moveTo>
                  <a:cubicBezTo>
                    <a:pt x="1226" y="613"/>
                    <a:pt x="1264" y="919"/>
                    <a:pt x="1302" y="1379"/>
                  </a:cubicBezTo>
                  <a:cubicBezTo>
                    <a:pt x="1111" y="1417"/>
                    <a:pt x="920" y="1455"/>
                    <a:pt x="728" y="1494"/>
                  </a:cubicBezTo>
                  <a:cubicBezTo>
                    <a:pt x="920" y="1034"/>
                    <a:pt x="1073" y="651"/>
                    <a:pt x="1187" y="383"/>
                  </a:cubicBezTo>
                  <a:close/>
                  <a:moveTo>
                    <a:pt x="1264" y="1"/>
                  </a:moveTo>
                  <a:cubicBezTo>
                    <a:pt x="1187" y="1"/>
                    <a:pt x="1111" y="39"/>
                    <a:pt x="1034" y="77"/>
                  </a:cubicBezTo>
                  <a:cubicBezTo>
                    <a:pt x="996" y="116"/>
                    <a:pt x="920" y="192"/>
                    <a:pt x="920" y="269"/>
                  </a:cubicBezTo>
                  <a:cubicBezTo>
                    <a:pt x="881" y="345"/>
                    <a:pt x="805" y="498"/>
                    <a:pt x="690" y="728"/>
                  </a:cubicBezTo>
                  <a:cubicBezTo>
                    <a:pt x="613" y="996"/>
                    <a:pt x="537" y="1187"/>
                    <a:pt x="460" y="1341"/>
                  </a:cubicBezTo>
                  <a:cubicBezTo>
                    <a:pt x="422" y="1417"/>
                    <a:pt x="422" y="1494"/>
                    <a:pt x="345" y="1609"/>
                  </a:cubicBezTo>
                  <a:cubicBezTo>
                    <a:pt x="116" y="1685"/>
                    <a:pt x="1" y="1723"/>
                    <a:pt x="1" y="1800"/>
                  </a:cubicBezTo>
                  <a:cubicBezTo>
                    <a:pt x="1" y="1838"/>
                    <a:pt x="1" y="1877"/>
                    <a:pt x="39" y="1915"/>
                  </a:cubicBezTo>
                  <a:cubicBezTo>
                    <a:pt x="77" y="1953"/>
                    <a:pt x="116" y="1953"/>
                    <a:pt x="192" y="1953"/>
                  </a:cubicBezTo>
                  <a:cubicBezTo>
                    <a:pt x="77" y="2298"/>
                    <a:pt x="1" y="2489"/>
                    <a:pt x="1" y="2489"/>
                  </a:cubicBezTo>
                  <a:cubicBezTo>
                    <a:pt x="1" y="2566"/>
                    <a:pt x="1" y="2604"/>
                    <a:pt x="39" y="2681"/>
                  </a:cubicBezTo>
                  <a:cubicBezTo>
                    <a:pt x="116" y="2719"/>
                    <a:pt x="154" y="2757"/>
                    <a:pt x="192" y="2757"/>
                  </a:cubicBezTo>
                  <a:cubicBezTo>
                    <a:pt x="230" y="2757"/>
                    <a:pt x="384" y="2451"/>
                    <a:pt x="575" y="1877"/>
                  </a:cubicBezTo>
                  <a:cubicBezTo>
                    <a:pt x="766" y="1800"/>
                    <a:pt x="920" y="1762"/>
                    <a:pt x="1034" y="1762"/>
                  </a:cubicBezTo>
                  <a:cubicBezTo>
                    <a:pt x="1111" y="1723"/>
                    <a:pt x="1226" y="1685"/>
                    <a:pt x="1341" y="1647"/>
                  </a:cubicBezTo>
                  <a:cubicBezTo>
                    <a:pt x="1341" y="1877"/>
                    <a:pt x="1379" y="2145"/>
                    <a:pt x="1379" y="2374"/>
                  </a:cubicBezTo>
                  <a:cubicBezTo>
                    <a:pt x="1417" y="2527"/>
                    <a:pt x="1417" y="2604"/>
                    <a:pt x="1455" y="2642"/>
                  </a:cubicBezTo>
                  <a:cubicBezTo>
                    <a:pt x="1494" y="2719"/>
                    <a:pt x="1494" y="2757"/>
                    <a:pt x="1570" y="2757"/>
                  </a:cubicBezTo>
                  <a:cubicBezTo>
                    <a:pt x="1647" y="2757"/>
                    <a:pt x="1685" y="2566"/>
                    <a:pt x="1685" y="2259"/>
                  </a:cubicBezTo>
                  <a:cubicBezTo>
                    <a:pt x="1685" y="2068"/>
                    <a:pt x="1685" y="1838"/>
                    <a:pt x="1647" y="1570"/>
                  </a:cubicBezTo>
                  <a:cubicBezTo>
                    <a:pt x="1877" y="1532"/>
                    <a:pt x="1991" y="1455"/>
                    <a:pt x="1991" y="1417"/>
                  </a:cubicBezTo>
                  <a:cubicBezTo>
                    <a:pt x="1991" y="1341"/>
                    <a:pt x="1915" y="1302"/>
                    <a:pt x="1800" y="1302"/>
                  </a:cubicBezTo>
                  <a:cubicBezTo>
                    <a:pt x="1762" y="1302"/>
                    <a:pt x="1685" y="1302"/>
                    <a:pt x="1609" y="1341"/>
                  </a:cubicBezTo>
                  <a:cubicBezTo>
                    <a:pt x="1570" y="958"/>
                    <a:pt x="1532" y="651"/>
                    <a:pt x="1455" y="383"/>
                  </a:cubicBezTo>
                  <a:cubicBezTo>
                    <a:pt x="1417" y="116"/>
                    <a:pt x="1341" y="1"/>
                    <a:pt x="1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3"/>
            <p:cNvSpPr/>
            <p:nvPr/>
          </p:nvSpPr>
          <p:spPr>
            <a:xfrm>
              <a:off x="5284875" y="1486450"/>
              <a:ext cx="52650" cy="66050"/>
            </a:xfrm>
            <a:custGeom>
              <a:avLst/>
              <a:gdLst/>
              <a:ahLst/>
              <a:cxnLst/>
              <a:rect l="l" t="t" r="r" b="b"/>
              <a:pathLst>
                <a:path w="2106" h="2642" extrusionOk="0">
                  <a:moveTo>
                    <a:pt x="230" y="0"/>
                  </a:moveTo>
                  <a:cubicBezTo>
                    <a:pt x="77" y="39"/>
                    <a:pt x="0" y="39"/>
                    <a:pt x="0" y="115"/>
                  </a:cubicBezTo>
                  <a:cubicBezTo>
                    <a:pt x="0" y="153"/>
                    <a:pt x="39" y="192"/>
                    <a:pt x="77" y="268"/>
                  </a:cubicBezTo>
                  <a:cubicBezTo>
                    <a:pt x="115" y="306"/>
                    <a:pt x="153" y="345"/>
                    <a:pt x="192" y="345"/>
                  </a:cubicBezTo>
                  <a:lnTo>
                    <a:pt x="881" y="306"/>
                  </a:lnTo>
                  <a:lnTo>
                    <a:pt x="881" y="306"/>
                  </a:lnTo>
                  <a:cubicBezTo>
                    <a:pt x="843" y="536"/>
                    <a:pt x="766" y="957"/>
                    <a:pt x="613" y="1493"/>
                  </a:cubicBezTo>
                  <a:cubicBezTo>
                    <a:pt x="498" y="2029"/>
                    <a:pt x="421" y="2336"/>
                    <a:pt x="421" y="2374"/>
                  </a:cubicBezTo>
                  <a:cubicBezTo>
                    <a:pt x="421" y="2450"/>
                    <a:pt x="421" y="2489"/>
                    <a:pt x="498" y="2565"/>
                  </a:cubicBezTo>
                  <a:cubicBezTo>
                    <a:pt x="536" y="2604"/>
                    <a:pt x="575" y="2642"/>
                    <a:pt x="613" y="2642"/>
                  </a:cubicBezTo>
                  <a:cubicBezTo>
                    <a:pt x="651" y="2642"/>
                    <a:pt x="689" y="2565"/>
                    <a:pt x="728" y="2450"/>
                  </a:cubicBezTo>
                  <a:cubicBezTo>
                    <a:pt x="728" y="2374"/>
                    <a:pt x="766" y="2259"/>
                    <a:pt x="804" y="2068"/>
                  </a:cubicBezTo>
                  <a:cubicBezTo>
                    <a:pt x="843" y="1914"/>
                    <a:pt x="881" y="1800"/>
                    <a:pt x="881" y="1685"/>
                  </a:cubicBezTo>
                  <a:cubicBezTo>
                    <a:pt x="1111" y="919"/>
                    <a:pt x="1187" y="460"/>
                    <a:pt x="1187" y="383"/>
                  </a:cubicBezTo>
                  <a:cubicBezTo>
                    <a:pt x="1187" y="345"/>
                    <a:pt x="1187" y="306"/>
                    <a:pt x="1187" y="306"/>
                  </a:cubicBezTo>
                  <a:lnTo>
                    <a:pt x="1608" y="306"/>
                  </a:lnTo>
                  <a:cubicBezTo>
                    <a:pt x="1761" y="345"/>
                    <a:pt x="1876" y="345"/>
                    <a:pt x="1953" y="345"/>
                  </a:cubicBezTo>
                  <a:cubicBezTo>
                    <a:pt x="2068" y="345"/>
                    <a:pt x="2106" y="306"/>
                    <a:pt x="2106" y="268"/>
                  </a:cubicBezTo>
                  <a:cubicBezTo>
                    <a:pt x="2106" y="192"/>
                    <a:pt x="1991" y="115"/>
                    <a:pt x="1838" y="77"/>
                  </a:cubicBezTo>
                  <a:cubicBezTo>
                    <a:pt x="1685" y="0"/>
                    <a:pt x="1455" y="0"/>
                    <a:pt x="11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3"/>
            <p:cNvSpPr/>
            <p:nvPr/>
          </p:nvSpPr>
          <p:spPr>
            <a:xfrm>
              <a:off x="5336550" y="1486450"/>
              <a:ext cx="51700" cy="67025"/>
            </a:xfrm>
            <a:custGeom>
              <a:avLst/>
              <a:gdLst/>
              <a:ahLst/>
              <a:cxnLst/>
              <a:rect l="l" t="t" r="r" b="b"/>
              <a:pathLst>
                <a:path w="2068" h="2681" extrusionOk="0">
                  <a:moveTo>
                    <a:pt x="1302" y="0"/>
                  </a:moveTo>
                  <a:cubicBezTo>
                    <a:pt x="805" y="0"/>
                    <a:pt x="498" y="39"/>
                    <a:pt x="460" y="153"/>
                  </a:cubicBezTo>
                  <a:cubicBezTo>
                    <a:pt x="460" y="192"/>
                    <a:pt x="460" y="192"/>
                    <a:pt x="460" y="230"/>
                  </a:cubicBezTo>
                  <a:cubicBezTo>
                    <a:pt x="460" y="421"/>
                    <a:pt x="422" y="689"/>
                    <a:pt x="345" y="957"/>
                  </a:cubicBezTo>
                  <a:cubicBezTo>
                    <a:pt x="269" y="1225"/>
                    <a:pt x="192" y="1532"/>
                    <a:pt x="115" y="1761"/>
                  </a:cubicBezTo>
                  <a:cubicBezTo>
                    <a:pt x="39" y="2029"/>
                    <a:pt x="1" y="2182"/>
                    <a:pt x="1" y="2297"/>
                  </a:cubicBezTo>
                  <a:cubicBezTo>
                    <a:pt x="1" y="2412"/>
                    <a:pt x="39" y="2489"/>
                    <a:pt x="115" y="2565"/>
                  </a:cubicBezTo>
                  <a:cubicBezTo>
                    <a:pt x="230" y="2642"/>
                    <a:pt x="307" y="2680"/>
                    <a:pt x="422" y="2680"/>
                  </a:cubicBezTo>
                  <a:cubicBezTo>
                    <a:pt x="690" y="2680"/>
                    <a:pt x="958" y="2604"/>
                    <a:pt x="1264" y="2527"/>
                  </a:cubicBezTo>
                  <a:cubicBezTo>
                    <a:pt x="1532" y="2412"/>
                    <a:pt x="1685" y="2336"/>
                    <a:pt x="1685" y="2221"/>
                  </a:cubicBezTo>
                  <a:cubicBezTo>
                    <a:pt x="1685" y="2182"/>
                    <a:pt x="1647" y="2144"/>
                    <a:pt x="1609" y="2144"/>
                  </a:cubicBezTo>
                  <a:cubicBezTo>
                    <a:pt x="1609" y="2144"/>
                    <a:pt x="1532" y="2182"/>
                    <a:pt x="1417" y="2221"/>
                  </a:cubicBezTo>
                  <a:cubicBezTo>
                    <a:pt x="1073" y="2297"/>
                    <a:pt x="728" y="2336"/>
                    <a:pt x="460" y="2336"/>
                  </a:cubicBezTo>
                  <a:lnTo>
                    <a:pt x="383" y="2336"/>
                  </a:lnTo>
                  <a:cubicBezTo>
                    <a:pt x="345" y="2297"/>
                    <a:pt x="345" y="2259"/>
                    <a:pt x="345" y="2259"/>
                  </a:cubicBezTo>
                  <a:cubicBezTo>
                    <a:pt x="345" y="2144"/>
                    <a:pt x="422" y="1876"/>
                    <a:pt x="537" y="1455"/>
                  </a:cubicBezTo>
                  <a:cubicBezTo>
                    <a:pt x="843" y="1455"/>
                    <a:pt x="1073" y="1417"/>
                    <a:pt x="1264" y="1378"/>
                  </a:cubicBezTo>
                  <a:cubicBezTo>
                    <a:pt x="1494" y="1340"/>
                    <a:pt x="1609" y="1264"/>
                    <a:pt x="1609" y="1187"/>
                  </a:cubicBezTo>
                  <a:cubicBezTo>
                    <a:pt x="1609" y="1149"/>
                    <a:pt x="1570" y="1149"/>
                    <a:pt x="1494" y="1149"/>
                  </a:cubicBezTo>
                  <a:lnTo>
                    <a:pt x="1149" y="1149"/>
                  </a:lnTo>
                  <a:cubicBezTo>
                    <a:pt x="996" y="1149"/>
                    <a:pt x="881" y="1187"/>
                    <a:pt x="805" y="1187"/>
                  </a:cubicBezTo>
                  <a:cubicBezTo>
                    <a:pt x="690" y="1187"/>
                    <a:pt x="651" y="1149"/>
                    <a:pt x="651" y="1149"/>
                  </a:cubicBezTo>
                  <a:cubicBezTo>
                    <a:pt x="728" y="804"/>
                    <a:pt x="766" y="536"/>
                    <a:pt x="766" y="383"/>
                  </a:cubicBezTo>
                  <a:cubicBezTo>
                    <a:pt x="1034" y="345"/>
                    <a:pt x="1149" y="306"/>
                    <a:pt x="1226" y="306"/>
                  </a:cubicBezTo>
                  <a:cubicBezTo>
                    <a:pt x="1302" y="306"/>
                    <a:pt x="1379" y="268"/>
                    <a:pt x="1532" y="268"/>
                  </a:cubicBezTo>
                  <a:cubicBezTo>
                    <a:pt x="1685" y="268"/>
                    <a:pt x="1800" y="230"/>
                    <a:pt x="1915" y="230"/>
                  </a:cubicBezTo>
                  <a:cubicBezTo>
                    <a:pt x="2030" y="192"/>
                    <a:pt x="2068" y="153"/>
                    <a:pt x="2068" y="115"/>
                  </a:cubicBezTo>
                  <a:cubicBezTo>
                    <a:pt x="2068" y="39"/>
                    <a:pt x="1800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3"/>
            <p:cNvSpPr/>
            <p:nvPr/>
          </p:nvSpPr>
          <p:spPr>
            <a:xfrm>
              <a:off x="976025" y="816475"/>
              <a:ext cx="47875" cy="69900"/>
            </a:xfrm>
            <a:custGeom>
              <a:avLst/>
              <a:gdLst/>
              <a:ahLst/>
              <a:cxnLst/>
              <a:rect l="l" t="t" r="r" b="b"/>
              <a:pathLst>
                <a:path w="1915" h="2796" extrusionOk="0">
                  <a:moveTo>
                    <a:pt x="805" y="1494"/>
                  </a:moveTo>
                  <a:cubicBezTo>
                    <a:pt x="958" y="1494"/>
                    <a:pt x="1073" y="1532"/>
                    <a:pt x="1188" y="1609"/>
                  </a:cubicBezTo>
                  <a:cubicBezTo>
                    <a:pt x="1264" y="1647"/>
                    <a:pt x="1302" y="1723"/>
                    <a:pt x="1302" y="1762"/>
                  </a:cubicBezTo>
                  <a:cubicBezTo>
                    <a:pt x="1302" y="1915"/>
                    <a:pt x="1226" y="2030"/>
                    <a:pt x="1111" y="2106"/>
                  </a:cubicBezTo>
                  <a:cubicBezTo>
                    <a:pt x="996" y="2221"/>
                    <a:pt x="843" y="2298"/>
                    <a:pt x="690" y="2298"/>
                  </a:cubicBezTo>
                  <a:cubicBezTo>
                    <a:pt x="613" y="2298"/>
                    <a:pt x="537" y="2221"/>
                    <a:pt x="537" y="2106"/>
                  </a:cubicBezTo>
                  <a:cubicBezTo>
                    <a:pt x="537" y="1953"/>
                    <a:pt x="652" y="1762"/>
                    <a:pt x="805" y="1494"/>
                  </a:cubicBezTo>
                  <a:close/>
                  <a:moveTo>
                    <a:pt x="1417" y="1"/>
                  </a:moveTo>
                  <a:cubicBezTo>
                    <a:pt x="1341" y="1"/>
                    <a:pt x="1226" y="77"/>
                    <a:pt x="1073" y="230"/>
                  </a:cubicBezTo>
                  <a:cubicBezTo>
                    <a:pt x="920" y="422"/>
                    <a:pt x="766" y="613"/>
                    <a:pt x="613" y="805"/>
                  </a:cubicBezTo>
                  <a:cubicBezTo>
                    <a:pt x="460" y="1034"/>
                    <a:pt x="307" y="1264"/>
                    <a:pt x="192" y="1532"/>
                  </a:cubicBezTo>
                  <a:cubicBezTo>
                    <a:pt x="77" y="1800"/>
                    <a:pt x="1" y="1991"/>
                    <a:pt x="1" y="2183"/>
                  </a:cubicBezTo>
                  <a:cubicBezTo>
                    <a:pt x="1" y="2336"/>
                    <a:pt x="77" y="2489"/>
                    <a:pt x="192" y="2604"/>
                  </a:cubicBezTo>
                  <a:cubicBezTo>
                    <a:pt x="307" y="2719"/>
                    <a:pt x="460" y="2795"/>
                    <a:pt x="652" y="2795"/>
                  </a:cubicBezTo>
                  <a:cubicBezTo>
                    <a:pt x="843" y="2795"/>
                    <a:pt x="1034" y="2719"/>
                    <a:pt x="1226" y="2604"/>
                  </a:cubicBezTo>
                  <a:cubicBezTo>
                    <a:pt x="1417" y="2489"/>
                    <a:pt x="1609" y="2374"/>
                    <a:pt x="1724" y="2183"/>
                  </a:cubicBezTo>
                  <a:cubicBezTo>
                    <a:pt x="1877" y="2030"/>
                    <a:pt x="1915" y="1877"/>
                    <a:pt x="1915" y="1723"/>
                  </a:cubicBezTo>
                  <a:cubicBezTo>
                    <a:pt x="1915" y="1609"/>
                    <a:pt x="1838" y="1455"/>
                    <a:pt x="1647" y="1341"/>
                  </a:cubicBezTo>
                  <a:cubicBezTo>
                    <a:pt x="1494" y="1226"/>
                    <a:pt x="1302" y="1187"/>
                    <a:pt x="1073" y="1149"/>
                  </a:cubicBezTo>
                  <a:cubicBezTo>
                    <a:pt x="1149" y="1034"/>
                    <a:pt x="1264" y="919"/>
                    <a:pt x="1379" y="766"/>
                  </a:cubicBezTo>
                  <a:cubicBezTo>
                    <a:pt x="1532" y="575"/>
                    <a:pt x="1609" y="460"/>
                    <a:pt x="1685" y="384"/>
                  </a:cubicBezTo>
                  <a:cubicBezTo>
                    <a:pt x="1762" y="307"/>
                    <a:pt x="1762" y="230"/>
                    <a:pt x="1762" y="192"/>
                  </a:cubicBezTo>
                  <a:cubicBezTo>
                    <a:pt x="1762" y="154"/>
                    <a:pt x="1724" y="116"/>
                    <a:pt x="1647" y="77"/>
                  </a:cubicBezTo>
                  <a:cubicBezTo>
                    <a:pt x="1570" y="39"/>
                    <a:pt x="1494" y="1"/>
                    <a:pt x="1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3"/>
            <p:cNvSpPr/>
            <p:nvPr/>
          </p:nvSpPr>
          <p:spPr>
            <a:xfrm>
              <a:off x="1026750" y="816475"/>
              <a:ext cx="59375" cy="69900"/>
            </a:xfrm>
            <a:custGeom>
              <a:avLst/>
              <a:gdLst/>
              <a:ahLst/>
              <a:cxnLst/>
              <a:rect l="l" t="t" r="r" b="b"/>
              <a:pathLst>
                <a:path w="2375" h="2796" extrusionOk="0">
                  <a:moveTo>
                    <a:pt x="384" y="1"/>
                  </a:moveTo>
                  <a:cubicBezTo>
                    <a:pt x="345" y="1"/>
                    <a:pt x="307" y="39"/>
                    <a:pt x="307" y="154"/>
                  </a:cubicBezTo>
                  <a:cubicBezTo>
                    <a:pt x="307" y="269"/>
                    <a:pt x="384" y="422"/>
                    <a:pt x="460" y="690"/>
                  </a:cubicBezTo>
                  <a:cubicBezTo>
                    <a:pt x="575" y="919"/>
                    <a:pt x="690" y="1187"/>
                    <a:pt x="805" y="1455"/>
                  </a:cubicBezTo>
                  <a:cubicBezTo>
                    <a:pt x="537" y="1838"/>
                    <a:pt x="307" y="2145"/>
                    <a:pt x="77" y="2413"/>
                  </a:cubicBezTo>
                  <a:cubicBezTo>
                    <a:pt x="77" y="2413"/>
                    <a:pt x="77" y="2451"/>
                    <a:pt x="39" y="2489"/>
                  </a:cubicBezTo>
                  <a:cubicBezTo>
                    <a:pt x="1" y="2489"/>
                    <a:pt x="1" y="2527"/>
                    <a:pt x="1" y="2566"/>
                  </a:cubicBezTo>
                  <a:cubicBezTo>
                    <a:pt x="1" y="2604"/>
                    <a:pt x="39" y="2642"/>
                    <a:pt x="116" y="2719"/>
                  </a:cubicBezTo>
                  <a:cubicBezTo>
                    <a:pt x="192" y="2757"/>
                    <a:pt x="269" y="2795"/>
                    <a:pt x="345" y="2795"/>
                  </a:cubicBezTo>
                  <a:cubicBezTo>
                    <a:pt x="422" y="2795"/>
                    <a:pt x="537" y="2719"/>
                    <a:pt x="652" y="2566"/>
                  </a:cubicBezTo>
                  <a:cubicBezTo>
                    <a:pt x="805" y="2413"/>
                    <a:pt x="920" y="2221"/>
                    <a:pt x="1111" y="1953"/>
                  </a:cubicBezTo>
                  <a:cubicBezTo>
                    <a:pt x="1417" y="2527"/>
                    <a:pt x="1647" y="2795"/>
                    <a:pt x="1800" y="2795"/>
                  </a:cubicBezTo>
                  <a:cubicBezTo>
                    <a:pt x="1838" y="2795"/>
                    <a:pt x="1877" y="2795"/>
                    <a:pt x="1915" y="2757"/>
                  </a:cubicBezTo>
                  <a:cubicBezTo>
                    <a:pt x="1992" y="2719"/>
                    <a:pt x="1992" y="2681"/>
                    <a:pt x="1992" y="2604"/>
                  </a:cubicBezTo>
                  <a:cubicBezTo>
                    <a:pt x="1992" y="2566"/>
                    <a:pt x="1953" y="2489"/>
                    <a:pt x="1915" y="2413"/>
                  </a:cubicBezTo>
                  <a:cubicBezTo>
                    <a:pt x="1877" y="2298"/>
                    <a:pt x="1800" y="2145"/>
                    <a:pt x="1685" y="1953"/>
                  </a:cubicBezTo>
                  <a:cubicBezTo>
                    <a:pt x="1570" y="1762"/>
                    <a:pt x="1494" y="1647"/>
                    <a:pt x="1417" y="1532"/>
                  </a:cubicBezTo>
                  <a:cubicBezTo>
                    <a:pt x="1570" y="1302"/>
                    <a:pt x="1800" y="1034"/>
                    <a:pt x="2106" y="652"/>
                  </a:cubicBezTo>
                  <a:cubicBezTo>
                    <a:pt x="2145" y="613"/>
                    <a:pt x="2183" y="575"/>
                    <a:pt x="2221" y="537"/>
                  </a:cubicBezTo>
                  <a:cubicBezTo>
                    <a:pt x="2260" y="498"/>
                    <a:pt x="2298" y="498"/>
                    <a:pt x="2336" y="460"/>
                  </a:cubicBezTo>
                  <a:cubicBezTo>
                    <a:pt x="2374" y="460"/>
                    <a:pt x="2374" y="422"/>
                    <a:pt x="2374" y="384"/>
                  </a:cubicBezTo>
                  <a:cubicBezTo>
                    <a:pt x="2374" y="345"/>
                    <a:pt x="2336" y="269"/>
                    <a:pt x="2260" y="154"/>
                  </a:cubicBezTo>
                  <a:cubicBezTo>
                    <a:pt x="2183" y="77"/>
                    <a:pt x="2106" y="39"/>
                    <a:pt x="2068" y="39"/>
                  </a:cubicBezTo>
                  <a:cubicBezTo>
                    <a:pt x="1953" y="39"/>
                    <a:pt x="1838" y="77"/>
                    <a:pt x="1724" y="230"/>
                  </a:cubicBezTo>
                  <a:cubicBezTo>
                    <a:pt x="1570" y="345"/>
                    <a:pt x="1379" y="613"/>
                    <a:pt x="1149" y="996"/>
                  </a:cubicBezTo>
                  <a:cubicBezTo>
                    <a:pt x="996" y="652"/>
                    <a:pt x="920" y="384"/>
                    <a:pt x="920" y="192"/>
                  </a:cubicBezTo>
                  <a:cubicBezTo>
                    <a:pt x="920" y="154"/>
                    <a:pt x="843" y="77"/>
                    <a:pt x="728" y="39"/>
                  </a:cubicBezTo>
                  <a:cubicBezTo>
                    <a:pt x="613" y="1"/>
                    <a:pt x="499" y="1"/>
                    <a:pt x="3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3"/>
            <p:cNvSpPr/>
            <p:nvPr/>
          </p:nvSpPr>
          <p:spPr>
            <a:xfrm>
              <a:off x="1126300" y="818400"/>
              <a:ext cx="45950" cy="67025"/>
            </a:xfrm>
            <a:custGeom>
              <a:avLst/>
              <a:gdLst/>
              <a:ahLst/>
              <a:cxnLst/>
              <a:rect l="l" t="t" r="r" b="b"/>
              <a:pathLst>
                <a:path w="1838" h="2681" extrusionOk="0">
                  <a:moveTo>
                    <a:pt x="1532" y="0"/>
                  </a:moveTo>
                  <a:cubicBezTo>
                    <a:pt x="1302" y="0"/>
                    <a:pt x="1072" y="115"/>
                    <a:pt x="843" y="345"/>
                  </a:cubicBezTo>
                  <a:cubicBezTo>
                    <a:pt x="575" y="575"/>
                    <a:pt x="383" y="842"/>
                    <a:pt x="230" y="1149"/>
                  </a:cubicBezTo>
                  <a:cubicBezTo>
                    <a:pt x="77" y="1417"/>
                    <a:pt x="0" y="1685"/>
                    <a:pt x="0" y="1953"/>
                  </a:cubicBezTo>
                  <a:cubicBezTo>
                    <a:pt x="0" y="2144"/>
                    <a:pt x="77" y="2297"/>
                    <a:pt x="230" y="2450"/>
                  </a:cubicBezTo>
                  <a:cubicBezTo>
                    <a:pt x="383" y="2604"/>
                    <a:pt x="536" y="2680"/>
                    <a:pt x="728" y="2680"/>
                  </a:cubicBezTo>
                  <a:cubicBezTo>
                    <a:pt x="881" y="2680"/>
                    <a:pt x="1034" y="2642"/>
                    <a:pt x="1187" y="2565"/>
                  </a:cubicBezTo>
                  <a:cubicBezTo>
                    <a:pt x="1379" y="2489"/>
                    <a:pt x="1532" y="2412"/>
                    <a:pt x="1647" y="2297"/>
                  </a:cubicBezTo>
                  <a:cubicBezTo>
                    <a:pt x="1761" y="2221"/>
                    <a:pt x="1800" y="2144"/>
                    <a:pt x="1800" y="2068"/>
                  </a:cubicBezTo>
                  <a:cubicBezTo>
                    <a:pt x="1800" y="2029"/>
                    <a:pt x="1800" y="1991"/>
                    <a:pt x="1761" y="1991"/>
                  </a:cubicBezTo>
                  <a:cubicBezTo>
                    <a:pt x="1723" y="1991"/>
                    <a:pt x="1608" y="2068"/>
                    <a:pt x="1417" y="2144"/>
                  </a:cubicBezTo>
                  <a:cubicBezTo>
                    <a:pt x="1340" y="2221"/>
                    <a:pt x="1225" y="2259"/>
                    <a:pt x="1111" y="2297"/>
                  </a:cubicBezTo>
                  <a:cubicBezTo>
                    <a:pt x="996" y="2297"/>
                    <a:pt x="843" y="2336"/>
                    <a:pt x="728" y="2336"/>
                  </a:cubicBezTo>
                  <a:cubicBezTo>
                    <a:pt x="613" y="2336"/>
                    <a:pt x="536" y="2297"/>
                    <a:pt x="460" y="2221"/>
                  </a:cubicBezTo>
                  <a:cubicBezTo>
                    <a:pt x="383" y="2182"/>
                    <a:pt x="345" y="2068"/>
                    <a:pt x="345" y="1914"/>
                  </a:cubicBezTo>
                  <a:cubicBezTo>
                    <a:pt x="345" y="1800"/>
                    <a:pt x="383" y="1608"/>
                    <a:pt x="498" y="1417"/>
                  </a:cubicBezTo>
                  <a:cubicBezTo>
                    <a:pt x="575" y="1225"/>
                    <a:pt x="689" y="1072"/>
                    <a:pt x="804" y="919"/>
                  </a:cubicBezTo>
                  <a:cubicBezTo>
                    <a:pt x="919" y="766"/>
                    <a:pt x="1072" y="651"/>
                    <a:pt x="1187" y="536"/>
                  </a:cubicBezTo>
                  <a:cubicBezTo>
                    <a:pt x="1340" y="421"/>
                    <a:pt x="1455" y="383"/>
                    <a:pt x="1570" y="383"/>
                  </a:cubicBezTo>
                  <a:cubicBezTo>
                    <a:pt x="1608" y="383"/>
                    <a:pt x="1647" y="383"/>
                    <a:pt x="1723" y="421"/>
                  </a:cubicBezTo>
                  <a:lnTo>
                    <a:pt x="1838" y="421"/>
                  </a:lnTo>
                  <a:cubicBezTo>
                    <a:pt x="1838" y="421"/>
                    <a:pt x="1838" y="421"/>
                    <a:pt x="1838" y="345"/>
                  </a:cubicBezTo>
                  <a:cubicBezTo>
                    <a:pt x="1838" y="307"/>
                    <a:pt x="1800" y="230"/>
                    <a:pt x="1761" y="153"/>
                  </a:cubicBezTo>
                  <a:cubicBezTo>
                    <a:pt x="1685" y="77"/>
                    <a:pt x="1608" y="0"/>
                    <a:pt x="1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3"/>
            <p:cNvSpPr/>
            <p:nvPr/>
          </p:nvSpPr>
          <p:spPr>
            <a:xfrm>
              <a:off x="1180850" y="817425"/>
              <a:ext cx="50750" cy="68950"/>
            </a:xfrm>
            <a:custGeom>
              <a:avLst/>
              <a:gdLst/>
              <a:ahLst/>
              <a:cxnLst/>
              <a:rect l="l" t="t" r="r" b="b"/>
              <a:pathLst>
                <a:path w="2030" h="2758" extrusionOk="0">
                  <a:moveTo>
                    <a:pt x="1187" y="384"/>
                  </a:moveTo>
                  <a:cubicBezTo>
                    <a:pt x="1226" y="614"/>
                    <a:pt x="1302" y="920"/>
                    <a:pt x="1340" y="1379"/>
                  </a:cubicBezTo>
                  <a:cubicBezTo>
                    <a:pt x="1149" y="1417"/>
                    <a:pt x="958" y="1456"/>
                    <a:pt x="766" y="1494"/>
                  </a:cubicBezTo>
                  <a:cubicBezTo>
                    <a:pt x="958" y="1035"/>
                    <a:pt x="1072" y="652"/>
                    <a:pt x="1187" y="384"/>
                  </a:cubicBezTo>
                  <a:close/>
                  <a:moveTo>
                    <a:pt x="1302" y="1"/>
                  </a:moveTo>
                  <a:cubicBezTo>
                    <a:pt x="1226" y="1"/>
                    <a:pt x="1149" y="39"/>
                    <a:pt x="1072" y="78"/>
                  </a:cubicBezTo>
                  <a:cubicBezTo>
                    <a:pt x="996" y="154"/>
                    <a:pt x="958" y="192"/>
                    <a:pt x="919" y="269"/>
                  </a:cubicBezTo>
                  <a:cubicBezTo>
                    <a:pt x="919" y="346"/>
                    <a:pt x="843" y="499"/>
                    <a:pt x="728" y="767"/>
                  </a:cubicBezTo>
                  <a:cubicBezTo>
                    <a:pt x="651" y="996"/>
                    <a:pt x="536" y="1188"/>
                    <a:pt x="498" y="1341"/>
                  </a:cubicBezTo>
                  <a:cubicBezTo>
                    <a:pt x="460" y="1417"/>
                    <a:pt x="422" y="1494"/>
                    <a:pt x="383" y="1609"/>
                  </a:cubicBezTo>
                  <a:cubicBezTo>
                    <a:pt x="154" y="1685"/>
                    <a:pt x="1" y="1762"/>
                    <a:pt x="1" y="1800"/>
                  </a:cubicBezTo>
                  <a:cubicBezTo>
                    <a:pt x="1" y="1839"/>
                    <a:pt x="39" y="1877"/>
                    <a:pt x="77" y="1915"/>
                  </a:cubicBezTo>
                  <a:cubicBezTo>
                    <a:pt x="115" y="1953"/>
                    <a:pt x="154" y="1953"/>
                    <a:pt x="192" y="1953"/>
                  </a:cubicBezTo>
                  <a:lnTo>
                    <a:pt x="230" y="1953"/>
                  </a:lnTo>
                  <a:cubicBezTo>
                    <a:pt x="77" y="2298"/>
                    <a:pt x="1" y="2489"/>
                    <a:pt x="1" y="2528"/>
                  </a:cubicBezTo>
                  <a:cubicBezTo>
                    <a:pt x="1" y="2566"/>
                    <a:pt x="39" y="2604"/>
                    <a:pt x="77" y="2681"/>
                  </a:cubicBezTo>
                  <a:cubicBezTo>
                    <a:pt x="154" y="2719"/>
                    <a:pt x="192" y="2757"/>
                    <a:pt x="230" y="2757"/>
                  </a:cubicBezTo>
                  <a:cubicBezTo>
                    <a:pt x="268" y="2757"/>
                    <a:pt x="383" y="2451"/>
                    <a:pt x="613" y="1877"/>
                  </a:cubicBezTo>
                  <a:cubicBezTo>
                    <a:pt x="804" y="1800"/>
                    <a:pt x="958" y="1762"/>
                    <a:pt x="1034" y="1762"/>
                  </a:cubicBezTo>
                  <a:cubicBezTo>
                    <a:pt x="1149" y="1724"/>
                    <a:pt x="1264" y="1685"/>
                    <a:pt x="1379" y="1647"/>
                  </a:cubicBezTo>
                  <a:cubicBezTo>
                    <a:pt x="1379" y="1915"/>
                    <a:pt x="1417" y="2145"/>
                    <a:pt x="1417" y="2375"/>
                  </a:cubicBezTo>
                  <a:cubicBezTo>
                    <a:pt x="1417" y="2528"/>
                    <a:pt x="1455" y="2604"/>
                    <a:pt x="1494" y="2681"/>
                  </a:cubicBezTo>
                  <a:cubicBezTo>
                    <a:pt x="1494" y="2719"/>
                    <a:pt x="1532" y="2757"/>
                    <a:pt x="1570" y="2757"/>
                  </a:cubicBezTo>
                  <a:cubicBezTo>
                    <a:pt x="1647" y="2757"/>
                    <a:pt x="1723" y="2566"/>
                    <a:pt x="1723" y="2260"/>
                  </a:cubicBezTo>
                  <a:cubicBezTo>
                    <a:pt x="1723" y="2068"/>
                    <a:pt x="1685" y="1839"/>
                    <a:pt x="1685" y="1571"/>
                  </a:cubicBezTo>
                  <a:cubicBezTo>
                    <a:pt x="1915" y="1532"/>
                    <a:pt x="2030" y="1456"/>
                    <a:pt x="2030" y="1417"/>
                  </a:cubicBezTo>
                  <a:cubicBezTo>
                    <a:pt x="2030" y="1341"/>
                    <a:pt x="1953" y="1303"/>
                    <a:pt x="1838" y="1303"/>
                  </a:cubicBezTo>
                  <a:cubicBezTo>
                    <a:pt x="1800" y="1303"/>
                    <a:pt x="1723" y="1303"/>
                    <a:pt x="1647" y="1341"/>
                  </a:cubicBezTo>
                  <a:cubicBezTo>
                    <a:pt x="1608" y="958"/>
                    <a:pt x="1570" y="652"/>
                    <a:pt x="1494" y="384"/>
                  </a:cubicBezTo>
                  <a:cubicBezTo>
                    <a:pt x="1455" y="154"/>
                    <a:pt x="1379" y="1"/>
                    <a:pt x="1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3"/>
            <p:cNvSpPr/>
            <p:nvPr/>
          </p:nvSpPr>
          <p:spPr>
            <a:xfrm>
              <a:off x="1240200" y="818400"/>
              <a:ext cx="47875" cy="67975"/>
            </a:xfrm>
            <a:custGeom>
              <a:avLst/>
              <a:gdLst/>
              <a:ahLst/>
              <a:cxnLst/>
              <a:rect l="l" t="t" r="r" b="b"/>
              <a:pathLst>
                <a:path w="1915" h="2719" extrusionOk="0">
                  <a:moveTo>
                    <a:pt x="1149" y="345"/>
                  </a:moveTo>
                  <a:cubicBezTo>
                    <a:pt x="1455" y="345"/>
                    <a:pt x="1570" y="421"/>
                    <a:pt x="1570" y="575"/>
                  </a:cubicBezTo>
                  <a:cubicBezTo>
                    <a:pt x="1570" y="689"/>
                    <a:pt x="1531" y="766"/>
                    <a:pt x="1455" y="881"/>
                  </a:cubicBezTo>
                  <a:cubicBezTo>
                    <a:pt x="1378" y="957"/>
                    <a:pt x="1302" y="1034"/>
                    <a:pt x="1187" y="1110"/>
                  </a:cubicBezTo>
                  <a:cubicBezTo>
                    <a:pt x="1072" y="1149"/>
                    <a:pt x="995" y="1225"/>
                    <a:pt x="842" y="1264"/>
                  </a:cubicBezTo>
                  <a:cubicBezTo>
                    <a:pt x="727" y="1340"/>
                    <a:pt x="651" y="1378"/>
                    <a:pt x="613" y="1417"/>
                  </a:cubicBezTo>
                  <a:cubicBezTo>
                    <a:pt x="727" y="1034"/>
                    <a:pt x="766" y="766"/>
                    <a:pt x="766" y="613"/>
                  </a:cubicBezTo>
                  <a:cubicBezTo>
                    <a:pt x="766" y="536"/>
                    <a:pt x="766" y="498"/>
                    <a:pt x="727" y="460"/>
                  </a:cubicBezTo>
                  <a:cubicBezTo>
                    <a:pt x="881" y="383"/>
                    <a:pt x="1034" y="345"/>
                    <a:pt x="1149" y="345"/>
                  </a:cubicBezTo>
                  <a:close/>
                  <a:moveTo>
                    <a:pt x="1149" y="0"/>
                  </a:moveTo>
                  <a:cubicBezTo>
                    <a:pt x="919" y="0"/>
                    <a:pt x="727" y="39"/>
                    <a:pt x="574" y="115"/>
                  </a:cubicBezTo>
                  <a:cubicBezTo>
                    <a:pt x="383" y="153"/>
                    <a:pt x="306" y="230"/>
                    <a:pt x="306" y="268"/>
                  </a:cubicBezTo>
                  <a:cubicBezTo>
                    <a:pt x="306" y="307"/>
                    <a:pt x="306" y="345"/>
                    <a:pt x="345" y="383"/>
                  </a:cubicBezTo>
                  <a:cubicBezTo>
                    <a:pt x="383" y="421"/>
                    <a:pt x="421" y="460"/>
                    <a:pt x="421" y="498"/>
                  </a:cubicBezTo>
                  <a:cubicBezTo>
                    <a:pt x="421" y="766"/>
                    <a:pt x="345" y="1110"/>
                    <a:pt x="192" y="1608"/>
                  </a:cubicBezTo>
                  <a:cubicBezTo>
                    <a:pt x="38" y="2106"/>
                    <a:pt x="0" y="2412"/>
                    <a:pt x="0" y="2450"/>
                  </a:cubicBezTo>
                  <a:cubicBezTo>
                    <a:pt x="0" y="2527"/>
                    <a:pt x="0" y="2565"/>
                    <a:pt x="77" y="2604"/>
                  </a:cubicBezTo>
                  <a:cubicBezTo>
                    <a:pt x="115" y="2680"/>
                    <a:pt x="153" y="2718"/>
                    <a:pt x="192" y="2718"/>
                  </a:cubicBezTo>
                  <a:cubicBezTo>
                    <a:pt x="192" y="2718"/>
                    <a:pt x="230" y="2642"/>
                    <a:pt x="268" y="2489"/>
                  </a:cubicBezTo>
                  <a:cubicBezTo>
                    <a:pt x="306" y="2450"/>
                    <a:pt x="306" y="2374"/>
                    <a:pt x="345" y="2297"/>
                  </a:cubicBezTo>
                  <a:cubicBezTo>
                    <a:pt x="345" y="2259"/>
                    <a:pt x="421" y="2029"/>
                    <a:pt x="536" y="1608"/>
                  </a:cubicBezTo>
                  <a:cubicBezTo>
                    <a:pt x="613" y="1800"/>
                    <a:pt x="804" y="2029"/>
                    <a:pt x="1072" y="2297"/>
                  </a:cubicBezTo>
                  <a:cubicBezTo>
                    <a:pt x="1340" y="2565"/>
                    <a:pt x="1570" y="2718"/>
                    <a:pt x="1723" y="2718"/>
                  </a:cubicBezTo>
                  <a:cubicBezTo>
                    <a:pt x="1799" y="2718"/>
                    <a:pt x="1838" y="2680"/>
                    <a:pt x="1838" y="2604"/>
                  </a:cubicBezTo>
                  <a:cubicBezTo>
                    <a:pt x="1838" y="2565"/>
                    <a:pt x="1838" y="2527"/>
                    <a:pt x="1761" y="2450"/>
                  </a:cubicBezTo>
                  <a:cubicBezTo>
                    <a:pt x="1723" y="2450"/>
                    <a:pt x="1685" y="2412"/>
                    <a:pt x="1646" y="2374"/>
                  </a:cubicBezTo>
                  <a:cubicBezTo>
                    <a:pt x="1608" y="2336"/>
                    <a:pt x="1570" y="2297"/>
                    <a:pt x="1531" y="2259"/>
                  </a:cubicBezTo>
                  <a:cubicBezTo>
                    <a:pt x="1493" y="2221"/>
                    <a:pt x="1417" y="2182"/>
                    <a:pt x="1378" y="2144"/>
                  </a:cubicBezTo>
                  <a:cubicBezTo>
                    <a:pt x="1302" y="2068"/>
                    <a:pt x="1263" y="2029"/>
                    <a:pt x="1225" y="1991"/>
                  </a:cubicBezTo>
                  <a:cubicBezTo>
                    <a:pt x="1187" y="1953"/>
                    <a:pt x="1110" y="1914"/>
                    <a:pt x="1034" y="1800"/>
                  </a:cubicBezTo>
                  <a:cubicBezTo>
                    <a:pt x="957" y="1723"/>
                    <a:pt x="919" y="1646"/>
                    <a:pt x="919" y="1608"/>
                  </a:cubicBezTo>
                  <a:cubicBezTo>
                    <a:pt x="919" y="1570"/>
                    <a:pt x="957" y="1570"/>
                    <a:pt x="995" y="1532"/>
                  </a:cubicBezTo>
                  <a:cubicBezTo>
                    <a:pt x="1072" y="1493"/>
                    <a:pt x="1149" y="1455"/>
                    <a:pt x="1263" y="1378"/>
                  </a:cubicBezTo>
                  <a:cubicBezTo>
                    <a:pt x="1378" y="1340"/>
                    <a:pt x="1455" y="1264"/>
                    <a:pt x="1570" y="1187"/>
                  </a:cubicBezTo>
                  <a:cubicBezTo>
                    <a:pt x="1685" y="1149"/>
                    <a:pt x="1761" y="1034"/>
                    <a:pt x="1838" y="919"/>
                  </a:cubicBezTo>
                  <a:cubicBezTo>
                    <a:pt x="1876" y="842"/>
                    <a:pt x="1914" y="728"/>
                    <a:pt x="1914" y="575"/>
                  </a:cubicBezTo>
                  <a:cubicBezTo>
                    <a:pt x="1914" y="383"/>
                    <a:pt x="1838" y="268"/>
                    <a:pt x="1685" y="153"/>
                  </a:cubicBezTo>
                  <a:cubicBezTo>
                    <a:pt x="1531" y="39"/>
                    <a:pt x="1340" y="0"/>
                    <a:pt x="11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3"/>
            <p:cNvSpPr/>
            <p:nvPr/>
          </p:nvSpPr>
          <p:spPr>
            <a:xfrm>
              <a:off x="1291875" y="819350"/>
              <a:ext cx="54575" cy="67025"/>
            </a:xfrm>
            <a:custGeom>
              <a:avLst/>
              <a:gdLst/>
              <a:ahLst/>
              <a:cxnLst/>
              <a:rect l="l" t="t" r="r" b="b"/>
              <a:pathLst>
                <a:path w="2183" h="2681" extrusionOk="0">
                  <a:moveTo>
                    <a:pt x="1379" y="307"/>
                  </a:moveTo>
                  <a:cubicBezTo>
                    <a:pt x="1493" y="307"/>
                    <a:pt x="1608" y="345"/>
                    <a:pt x="1685" y="383"/>
                  </a:cubicBezTo>
                  <a:cubicBezTo>
                    <a:pt x="1761" y="422"/>
                    <a:pt x="1800" y="498"/>
                    <a:pt x="1800" y="575"/>
                  </a:cubicBezTo>
                  <a:cubicBezTo>
                    <a:pt x="1800" y="613"/>
                    <a:pt x="1800" y="690"/>
                    <a:pt x="1761" y="728"/>
                  </a:cubicBezTo>
                  <a:cubicBezTo>
                    <a:pt x="1723" y="766"/>
                    <a:pt x="1685" y="804"/>
                    <a:pt x="1685" y="843"/>
                  </a:cubicBezTo>
                  <a:cubicBezTo>
                    <a:pt x="1647" y="881"/>
                    <a:pt x="1570" y="919"/>
                    <a:pt x="1493" y="958"/>
                  </a:cubicBezTo>
                  <a:cubicBezTo>
                    <a:pt x="1417" y="996"/>
                    <a:pt x="1340" y="1034"/>
                    <a:pt x="1187" y="1072"/>
                  </a:cubicBezTo>
                  <a:cubicBezTo>
                    <a:pt x="1072" y="1111"/>
                    <a:pt x="958" y="1187"/>
                    <a:pt x="919" y="1226"/>
                  </a:cubicBezTo>
                  <a:cubicBezTo>
                    <a:pt x="996" y="843"/>
                    <a:pt x="1034" y="651"/>
                    <a:pt x="1034" y="575"/>
                  </a:cubicBezTo>
                  <a:cubicBezTo>
                    <a:pt x="1034" y="498"/>
                    <a:pt x="996" y="422"/>
                    <a:pt x="919" y="345"/>
                  </a:cubicBezTo>
                  <a:cubicBezTo>
                    <a:pt x="1111" y="307"/>
                    <a:pt x="1264" y="307"/>
                    <a:pt x="1379" y="307"/>
                  </a:cubicBezTo>
                  <a:close/>
                  <a:moveTo>
                    <a:pt x="881" y="1379"/>
                  </a:moveTo>
                  <a:cubicBezTo>
                    <a:pt x="919" y="1417"/>
                    <a:pt x="996" y="1455"/>
                    <a:pt x="1034" y="1455"/>
                  </a:cubicBezTo>
                  <a:cubicBezTo>
                    <a:pt x="1226" y="1455"/>
                    <a:pt x="1417" y="1494"/>
                    <a:pt x="1570" y="1532"/>
                  </a:cubicBezTo>
                  <a:cubicBezTo>
                    <a:pt x="1761" y="1608"/>
                    <a:pt x="1838" y="1647"/>
                    <a:pt x="1838" y="1723"/>
                  </a:cubicBezTo>
                  <a:cubicBezTo>
                    <a:pt x="1838" y="1838"/>
                    <a:pt x="1761" y="1915"/>
                    <a:pt x="1647" y="2030"/>
                  </a:cubicBezTo>
                  <a:cubicBezTo>
                    <a:pt x="1493" y="2106"/>
                    <a:pt x="1340" y="2221"/>
                    <a:pt x="1149" y="2259"/>
                  </a:cubicBezTo>
                  <a:cubicBezTo>
                    <a:pt x="919" y="2336"/>
                    <a:pt x="728" y="2374"/>
                    <a:pt x="575" y="2374"/>
                  </a:cubicBezTo>
                  <a:cubicBezTo>
                    <a:pt x="613" y="2298"/>
                    <a:pt x="728" y="1991"/>
                    <a:pt x="881" y="1379"/>
                  </a:cubicBezTo>
                  <a:close/>
                  <a:moveTo>
                    <a:pt x="1034" y="1"/>
                  </a:moveTo>
                  <a:cubicBezTo>
                    <a:pt x="881" y="1"/>
                    <a:pt x="766" y="1"/>
                    <a:pt x="651" y="39"/>
                  </a:cubicBezTo>
                  <a:cubicBezTo>
                    <a:pt x="536" y="77"/>
                    <a:pt x="498" y="115"/>
                    <a:pt x="498" y="154"/>
                  </a:cubicBezTo>
                  <a:cubicBezTo>
                    <a:pt x="498" y="192"/>
                    <a:pt x="498" y="230"/>
                    <a:pt x="575" y="307"/>
                  </a:cubicBezTo>
                  <a:cubicBezTo>
                    <a:pt x="613" y="345"/>
                    <a:pt x="651" y="383"/>
                    <a:pt x="690" y="383"/>
                  </a:cubicBezTo>
                  <a:lnTo>
                    <a:pt x="728" y="383"/>
                  </a:lnTo>
                  <a:cubicBezTo>
                    <a:pt x="728" y="690"/>
                    <a:pt x="613" y="1149"/>
                    <a:pt x="460" y="1762"/>
                  </a:cubicBezTo>
                  <a:cubicBezTo>
                    <a:pt x="383" y="1953"/>
                    <a:pt x="345" y="2068"/>
                    <a:pt x="345" y="2106"/>
                  </a:cubicBezTo>
                  <a:cubicBezTo>
                    <a:pt x="345" y="2183"/>
                    <a:pt x="383" y="2221"/>
                    <a:pt x="383" y="2259"/>
                  </a:cubicBezTo>
                  <a:cubicBezTo>
                    <a:pt x="422" y="2298"/>
                    <a:pt x="460" y="2336"/>
                    <a:pt x="498" y="2374"/>
                  </a:cubicBezTo>
                  <a:cubicBezTo>
                    <a:pt x="383" y="2374"/>
                    <a:pt x="307" y="2336"/>
                    <a:pt x="230" y="2259"/>
                  </a:cubicBezTo>
                  <a:cubicBezTo>
                    <a:pt x="115" y="2221"/>
                    <a:pt x="77" y="2183"/>
                    <a:pt x="77" y="2183"/>
                  </a:cubicBezTo>
                  <a:cubicBezTo>
                    <a:pt x="39" y="2183"/>
                    <a:pt x="0" y="2221"/>
                    <a:pt x="0" y="2298"/>
                  </a:cubicBezTo>
                  <a:cubicBezTo>
                    <a:pt x="0" y="2374"/>
                    <a:pt x="39" y="2451"/>
                    <a:pt x="192" y="2527"/>
                  </a:cubicBezTo>
                  <a:cubicBezTo>
                    <a:pt x="307" y="2604"/>
                    <a:pt x="422" y="2680"/>
                    <a:pt x="575" y="2680"/>
                  </a:cubicBezTo>
                  <a:cubicBezTo>
                    <a:pt x="843" y="2680"/>
                    <a:pt x="1072" y="2604"/>
                    <a:pt x="1340" y="2527"/>
                  </a:cubicBezTo>
                  <a:cubicBezTo>
                    <a:pt x="1570" y="2451"/>
                    <a:pt x="1800" y="2336"/>
                    <a:pt x="1953" y="2183"/>
                  </a:cubicBezTo>
                  <a:cubicBezTo>
                    <a:pt x="2106" y="2068"/>
                    <a:pt x="2183" y="1915"/>
                    <a:pt x="2183" y="1762"/>
                  </a:cubicBezTo>
                  <a:cubicBezTo>
                    <a:pt x="2183" y="1647"/>
                    <a:pt x="2106" y="1532"/>
                    <a:pt x="1953" y="1455"/>
                  </a:cubicBezTo>
                  <a:cubicBezTo>
                    <a:pt x="1838" y="1340"/>
                    <a:pt x="1647" y="1302"/>
                    <a:pt x="1455" y="1264"/>
                  </a:cubicBezTo>
                  <a:lnTo>
                    <a:pt x="1417" y="1264"/>
                  </a:lnTo>
                  <a:cubicBezTo>
                    <a:pt x="1647" y="1187"/>
                    <a:pt x="1838" y="1111"/>
                    <a:pt x="1953" y="958"/>
                  </a:cubicBezTo>
                  <a:cubicBezTo>
                    <a:pt x="2106" y="843"/>
                    <a:pt x="2144" y="728"/>
                    <a:pt x="2144" y="575"/>
                  </a:cubicBezTo>
                  <a:cubicBezTo>
                    <a:pt x="2144" y="383"/>
                    <a:pt x="2068" y="230"/>
                    <a:pt x="1876" y="154"/>
                  </a:cubicBezTo>
                  <a:cubicBezTo>
                    <a:pt x="1685" y="39"/>
                    <a:pt x="1417" y="1"/>
                    <a:pt x="10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3"/>
            <p:cNvSpPr/>
            <p:nvPr/>
          </p:nvSpPr>
          <p:spPr>
            <a:xfrm>
              <a:off x="1356950" y="818400"/>
              <a:ext cx="51725" cy="67975"/>
            </a:xfrm>
            <a:custGeom>
              <a:avLst/>
              <a:gdLst/>
              <a:ahLst/>
              <a:cxnLst/>
              <a:rect l="l" t="t" r="r" b="b"/>
              <a:pathLst>
                <a:path w="2069" h="2719" extrusionOk="0">
                  <a:moveTo>
                    <a:pt x="1341" y="345"/>
                  </a:moveTo>
                  <a:cubicBezTo>
                    <a:pt x="1456" y="345"/>
                    <a:pt x="1532" y="383"/>
                    <a:pt x="1609" y="498"/>
                  </a:cubicBezTo>
                  <a:cubicBezTo>
                    <a:pt x="1685" y="651"/>
                    <a:pt x="1723" y="804"/>
                    <a:pt x="1723" y="996"/>
                  </a:cubicBezTo>
                  <a:cubicBezTo>
                    <a:pt x="1723" y="1187"/>
                    <a:pt x="1647" y="1378"/>
                    <a:pt x="1532" y="1608"/>
                  </a:cubicBezTo>
                  <a:cubicBezTo>
                    <a:pt x="1417" y="1838"/>
                    <a:pt x="1264" y="2029"/>
                    <a:pt x="1111" y="2182"/>
                  </a:cubicBezTo>
                  <a:cubicBezTo>
                    <a:pt x="958" y="2336"/>
                    <a:pt x="805" y="2412"/>
                    <a:pt x="690" y="2412"/>
                  </a:cubicBezTo>
                  <a:cubicBezTo>
                    <a:pt x="575" y="2412"/>
                    <a:pt x="537" y="2374"/>
                    <a:pt x="460" y="2259"/>
                  </a:cubicBezTo>
                  <a:cubicBezTo>
                    <a:pt x="384" y="2182"/>
                    <a:pt x="384" y="2068"/>
                    <a:pt x="384" y="1914"/>
                  </a:cubicBezTo>
                  <a:cubicBezTo>
                    <a:pt x="384" y="1685"/>
                    <a:pt x="422" y="1455"/>
                    <a:pt x="537" y="1187"/>
                  </a:cubicBezTo>
                  <a:cubicBezTo>
                    <a:pt x="690" y="919"/>
                    <a:pt x="805" y="728"/>
                    <a:pt x="958" y="575"/>
                  </a:cubicBezTo>
                  <a:cubicBezTo>
                    <a:pt x="1111" y="421"/>
                    <a:pt x="1226" y="345"/>
                    <a:pt x="1341" y="345"/>
                  </a:cubicBezTo>
                  <a:close/>
                  <a:moveTo>
                    <a:pt x="1341" y="0"/>
                  </a:moveTo>
                  <a:cubicBezTo>
                    <a:pt x="1188" y="0"/>
                    <a:pt x="1034" y="77"/>
                    <a:pt x="881" y="192"/>
                  </a:cubicBezTo>
                  <a:cubicBezTo>
                    <a:pt x="728" y="268"/>
                    <a:pt x="613" y="421"/>
                    <a:pt x="460" y="613"/>
                  </a:cubicBezTo>
                  <a:cubicBezTo>
                    <a:pt x="345" y="804"/>
                    <a:pt x="230" y="996"/>
                    <a:pt x="154" y="1225"/>
                  </a:cubicBezTo>
                  <a:cubicBezTo>
                    <a:pt x="77" y="1493"/>
                    <a:pt x="1" y="1723"/>
                    <a:pt x="1" y="1953"/>
                  </a:cubicBezTo>
                  <a:cubicBezTo>
                    <a:pt x="1" y="2106"/>
                    <a:pt x="77" y="2297"/>
                    <a:pt x="192" y="2450"/>
                  </a:cubicBezTo>
                  <a:cubicBezTo>
                    <a:pt x="345" y="2604"/>
                    <a:pt x="498" y="2718"/>
                    <a:pt x="652" y="2718"/>
                  </a:cubicBezTo>
                  <a:cubicBezTo>
                    <a:pt x="881" y="2718"/>
                    <a:pt x="1111" y="2604"/>
                    <a:pt x="1341" y="2412"/>
                  </a:cubicBezTo>
                  <a:cubicBezTo>
                    <a:pt x="1570" y="2221"/>
                    <a:pt x="1723" y="1991"/>
                    <a:pt x="1877" y="1723"/>
                  </a:cubicBezTo>
                  <a:cubicBezTo>
                    <a:pt x="1991" y="1455"/>
                    <a:pt x="2068" y="1187"/>
                    <a:pt x="2068" y="957"/>
                  </a:cubicBezTo>
                  <a:cubicBezTo>
                    <a:pt x="2068" y="728"/>
                    <a:pt x="1991" y="498"/>
                    <a:pt x="1877" y="307"/>
                  </a:cubicBezTo>
                  <a:cubicBezTo>
                    <a:pt x="1723" y="115"/>
                    <a:pt x="1532" y="0"/>
                    <a:pt x="1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3"/>
            <p:cNvSpPr/>
            <p:nvPr/>
          </p:nvSpPr>
          <p:spPr>
            <a:xfrm>
              <a:off x="1416300" y="818400"/>
              <a:ext cx="56500" cy="67975"/>
            </a:xfrm>
            <a:custGeom>
              <a:avLst/>
              <a:gdLst/>
              <a:ahLst/>
              <a:cxnLst/>
              <a:rect l="l" t="t" r="r" b="b"/>
              <a:pathLst>
                <a:path w="2260" h="2719" extrusionOk="0">
                  <a:moveTo>
                    <a:pt x="575" y="0"/>
                  </a:moveTo>
                  <a:cubicBezTo>
                    <a:pt x="498" y="0"/>
                    <a:pt x="498" y="39"/>
                    <a:pt x="498" y="115"/>
                  </a:cubicBezTo>
                  <a:cubicBezTo>
                    <a:pt x="498" y="307"/>
                    <a:pt x="383" y="689"/>
                    <a:pt x="230" y="1378"/>
                  </a:cubicBezTo>
                  <a:cubicBezTo>
                    <a:pt x="77" y="2029"/>
                    <a:pt x="0" y="2374"/>
                    <a:pt x="0" y="2450"/>
                  </a:cubicBezTo>
                  <a:cubicBezTo>
                    <a:pt x="0" y="2489"/>
                    <a:pt x="0" y="2565"/>
                    <a:pt x="39" y="2604"/>
                  </a:cubicBezTo>
                  <a:cubicBezTo>
                    <a:pt x="115" y="2680"/>
                    <a:pt x="153" y="2718"/>
                    <a:pt x="192" y="2718"/>
                  </a:cubicBezTo>
                  <a:cubicBezTo>
                    <a:pt x="192" y="2718"/>
                    <a:pt x="230" y="2642"/>
                    <a:pt x="268" y="2565"/>
                  </a:cubicBezTo>
                  <a:cubicBezTo>
                    <a:pt x="307" y="2450"/>
                    <a:pt x="345" y="2221"/>
                    <a:pt x="460" y="1838"/>
                  </a:cubicBezTo>
                  <a:cubicBezTo>
                    <a:pt x="536" y="1455"/>
                    <a:pt x="613" y="1110"/>
                    <a:pt x="689" y="842"/>
                  </a:cubicBezTo>
                  <a:cubicBezTo>
                    <a:pt x="1072" y="1800"/>
                    <a:pt x="1302" y="2336"/>
                    <a:pt x="1379" y="2527"/>
                  </a:cubicBezTo>
                  <a:cubicBezTo>
                    <a:pt x="1417" y="2565"/>
                    <a:pt x="1417" y="2604"/>
                    <a:pt x="1455" y="2642"/>
                  </a:cubicBezTo>
                  <a:cubicBezTo>
                    <a:pt x="1532" y="2680"/>
                    <a:pt x="1570" y="2718"/>
                    <a:pt x="1570" y="2718"/>
                  </a:cubicBezTo>
                  <a:cubicBezTo>
                    <a:pt x="1685" y="2718"/>
                    <a:pt x="1800" y="2527"/>
                    <a:pt x="1876" y="2221"/>
                  </a:cubicBezTo>
                  <a:cubicBezTo>
                    <a:pt x="1991" y="1876"/>
                    <a:pt x="2106" y="1532"/>
                    <a:pt x="2144" y="1149"/>
                  </a:cubicBezTo>
                  <a:cubicBezTo>
                    <a:pt x="2221" y="766"/>
                    <a:pt x="2259" y="460"/>
                    <a:pt x="2259" y="230"/>
                  </a:cubicBezTo>
                  <a:cubicBezTo>
                    <a:pt x="2259" y="192"/>
                    <a:pt x="2221" y="153"/>
                    <a:pt x="2182" y="77"/>
                  </a:cubicBezTo>
                  <a:cubicBezTo>
                    <a:pt x="2106" y="39"/>
                    <a:pt x="2068" y="0"/>
                    <a:pt x="2029" y="0"/>
                  </a:cubicBezTo>
                  <a:cubicBezTo>
                    <a:pt x="1953" y="0"/>
                    <a:pt x="1953" y="39"/>
                    <a:pt x="1953" y="153"/>
                  </a:cubicBezTo>
                  <a:cubicBezTo>
                    <a:pt x="1953" y="192"/>
                    <a:pt x="1915" y="345"/>
                    <a:pt x="1915" y="613"/>
                  </a:cubicBezTo>
                  <a:cubicBezTo>
                    <a:pt x="1838" y="1225"/>
                    <a:pt x="1723" y="1761"/>
                    <a:pt x="1570" y="2182"/>
                  </a:cubicBezTo>
                  <a:cubicBezTo>
                    <a:pt x="1455" y="1953"/>
                    <a:pt x="1187" y="1302"/>
                    <a:pt x="766" y="230"/>
                  </a:cubicBezTo>
                  <a:cubicBezTo>
                    <a:pt x="766" y="192"/>
                    <a:pt x="728" y="115"/>
                    <a:pt x="689" y="77"/>
                  </a:cubicBezTo>
                  <a:cubicBezTo>
                    <a:pt x="613" y="39"/>
                    <a:pt x="575" y="0"/>
                    <a:pt x="5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3"/>
            <p:cNvSpPr/>
            <p:nvPr/>
          </p:nvSpPr>
          <p:spPr>
            <a:xfrm>
              <a:off x="1521575" y="818400"/>
              <a:ext cx="50750" cy="67975"/>
            </a:xfrm>
            <a:custGeom>
              <a:avLst/>
              <a:gdLst/>
              <a:ahLst/>
              <a:cxnLst/>
              <a:rect l="l" t="t" r="r" b="b"/>
              <a:pathLst>
                <a:path w="2030" h="2719" extrusionOk="0">
                  <a:moveTo>
                    <a:pt x="766" y="460"/>
                  </a:moveTo>
                  <a:cubicBezTo>
                    <a:pt x="996" y="536"/>
                    <a:pt x="1226" y="651"/>
                    <a:pt x="1417" y="842"/>
                  </a:cubicBezTo>
                  <a:cubicBezTo>
                    <a:pt x="1608" y="1034"/>
                    <a:pt x="1685" y="1187"/>
                    <a:pt x="1685" y="1340"/>
                  </a:cubicBezTo>
                  <a:cubicBezTo>
                    <a:pt x="1685" y="1455"/>
                    <a:pt x="1608" y="1570"/>
                    <a:pt x="1455" y="1723"/>
                  </a:cubicBezTo>
                  <a:cubicBezTo>
                    <a:pt x="1340" y="1876"/>
                    <a:pt x="1149" y="1991"/>
                    <a:pt x="919" y="2144"/>
                  </a:cubicBezTo>
                  <a:cubicBezTo>
                    <a:pt x="728" y="2259"/>
                    <a:pt x="498" y="2336"/>
                    <a:pt x="345" y="2374"/>
                  </a:cubicBezTo>
                  <a:cubicBezTo>
                    <a:pt x="383" y="2182"/>
                    <a:pt x="422" y="1991"/>
                    <a:pt x="460" y="1800"/>
                  </a:cubicBezTo>
                  <a:cubicBezTo>
                    <a:pt x="575" y="1417"/>
                    <a:pt x="651" y="1110"/>
                    <a:pt x="690" y="957"/>
                  </a:cubicBezTo>
                  <a:cubicBezTo>
                    <a:pt x="728" y="766"/>
                    <a:pt x="766" y="651"/>
                    <a:pt x="766" y="613"/>
                  </a:cubicBezTo>
                  <a:cubicBezTo>
                    <a:pt x="766" y="536"/>
                    <a:pt x="766" y="498"/>
                    <a:pt x="766" y="460"/>
                  </a:cubicBezTo>
                  <a:close/>
                  <a:moveTo>
                    <a:pt x="269" y="0"/>
                  </a:moveTo>
                  <a:cubicBezTo>
                    <a:pt x="230" y="0"/>
                    <a:pt x="192" y="39"/>
                    <a:pt x="192" y="77"/>
                  </a:cubicBezTo>
                  <a:cubicBezTo>
                    <a:pt x="192" y="115"/>
                    <a:pt x="230" y="192"/>
                    <a:pt x="269" y="230"/>
                  </a:cubicBezTo>
                  <a:cubicBezTo>
                    <a:pt x="307" y="268"/>
                    <a:pt x="383" y="345"/>
                    <a:pt x="460" y="345"/>
                  </a:cubicBezTo>
                  <a:cubicBezTo>
                    <a:pt x="460" y="536"/>
                    <a:pt x="383" y="881"/>
                    <a:pt x="230" y="1417"/>
                  </a:cubicBezTo>
                  <a:cubicBezTo>
                    <a:pt x="77" y="1953"/>
                    <a:pt x="1" y="2259"/>
                    <a:pt x="1" y="2336"/>
                  </a:cubicBezTo>
                  <a:cubicBezTo>
                    <a:pt x="1" y="2412"/>
                    <a:pt x="39" y="2489"/>
                    <a:pt x="115" y="2604"/>
                  </a:cubicBezTo>
                  <a:cubicBezTo>
                    <a:pt x="154" y="2680"/>
                    <a:pt x="230" y="2718"/>
                    <a:pt x="269" y="2718"/>
                  </a:cubicBezTo>
                  <a:cubicBezTo>
                    <a:pt x="460" y="2718"/>
                    <a:pt x="690" y="2642"/>
                    <a:pt x="958" y="2489"/>
                  </a:cubicBezTo>
                  <a:cubicBezTo>
                    <a:pt x="1264" y="2336"/>
                    <a:pt x="1494" y="2144"/>
                    <a:pt x="1723" y="1953"/>
                  </a:cubicBezTo>
                  <a:cubicBezTo>
                    <a:pt x="1953" y="1723"/>
                    <a:pt x="2030" y="1570"/>
                    <a:pt x="2030" y="1417"/>
                  </a:cubicBezTo>
                  <a:cubicBezTo>
                    <a:pt x="2030" y="1149"/>
                    <a:pt x="1953" y="919"/>
                    <a:pt x="1762" y="728"/>
                  </a:cubicBezTo>
                  <a:cubicBezTo>
                    <a:pt x="1570" y="498"/>
                    <a:pt x="1302" y="307"/>
                    <a:pt x="1034" y="192"/>
                  </a:cubicBezTo>
                  <a:cubicBezTo>
                    <a:pt x="766" y="77"/>
                    <a:pt x="536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3"/>
            <p:cNvSpPr/>
            <p:nvPr/>
          </p:nvSpPr>
          <p:spPr>
            <a:xfrm>
              <a:off x="1581875" y="818400"/>
              <a:ext cx="20125" cy="67025"/>
            </a:xfrm>
            <a:custGeom>
              <a:avLst/>
              <a:gdLst/>
              <a:ahLst/>
              <a:cxnLst/>
              <a:rect l="l" t="t" r="r" b="b"/>
              <a:pathLst>
                <a:path w="805" h="2681" extrusionOk="0">
                  <a:moveTo>
                    <a:pt x="575" y="0"/>
                  </a:moveTo>
                  <a:cubicBezTo>
                    <a:pt x="536" y="0"/>
                    <a:pt x="498" y="39"/>
                    <a:pt x="498" y="39"/>
                  </a:cubicBezTo>
                  <a:cubicBezTo>
                    <a:pt x="498" y="77"/>
                    <a:pt x="460" y="77"/>
                    <a:pt x="460" y="115"/>
                  </a:cubicBezTo>
                  <a:cubicBezTo>
                    <a:pt x="460" y="307"/>
                    <a:pt x="383" y="689"/>
                    <a:pt x="230" y="1378"/>
                  </a:cubicBezTo>
                  <a:cubicBezTo>
                    <a:pt x="77" y="2029"/>
                    <a:pt x="0" y="2374"/>
                    <a:pt x="0" y="2450"/>
                  </a:cubicBezTo>
                  <a:cubicBezTo>
                    <a:pt x="0" y="2489"/>
                    <a:pt x="39" y="2527"/>
                    <a:pt x="77" y="2604"/>
                  </a:cubicBezTo>
                  <a:cubicBezTo>
                    <a:pt x="154" y="2680"/>
                    <a:pt x="192" y="2680"/>
                    <a:pt x="230" y="2680"/>
                  </a:cubicBezTo>
                  <a:cubicBezTo>
                    <a:pt x="230" y="2680"/>
                    <a:pt x="268" y="2604"/>
                    <a:pt x="307" y="2450"/>
                  </a:cubicBezTo>
                  <a:cubicBezTo>
                    <a:pt x="345" y="2374"/>
                    <a:pt x="345" y="2297"/>
                    <a:pt x="383" y="2259"/>
                  </a:cubicBezTo>
                  <a:cubicBezTo>
                    <a:pt x="383" y="2182"/>
                    <a:pt x="422" y="2068"/>
                    <a:pt x="460" y="1953"/>
                  </a:cubicBezTo>
                  <a:cubicBezTo>
                    <a:pt x="498" y="1800"/>
                    <a:pt x="498" y="1723"/>
                    <a:pt x="536" y="1646"/>
                  </a:cubicBezTo>
                  <a:cubicBezTo>
                    <a:pt x="728" y="919"/>
                    <a:pt x="804" y="498"/>
                    <a:pt x="804" y="383"/>
                  </a:cubicBezTo>
                  <a:cubicBezTo>
                    <a:pt x="804" y="307"/>
                    <a:pt x="766" y="230"/>
                    <a:pt x="728" y="153"/>
                  </a:cubicBezTo>
                  <a:cubicBezTo>
                    <a:pt x="651" y="39"/>
                    <a:pt x="613" y="0"/>
                    <a:pt x="5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3"/>
            <p:cNvSpPr/>
            <p:nvPr/>
          </p:nvSpPr>
          <p:spPr>
            <a:xfrm>
              <a:off x="1610575" y="818400"/>
              <a:ext cx="51725" cy="67975"/>
            </a:xfrm>
            <a:custGeom>
              <a:avLst/>
              <a:gdLst/>
              <a:ahLst/>
              <a:cxnLst/>
              <a:rect l="l" t="t" r="r" b="b"/>
              <a:pathLst>
                <a:path w="2069" h="2719" extrusionOk="0">
                  <a:moveTo>
                    <a:pt x="1341" y="345"/>
                  </a:moveTo>
                  <a:cubicBezTo>
                    <a:pt x="1417" y="345"/>
                    <a:pt x="1532" y="383"/>
                    <a:pt x="1609" y="498"/>
                  </a:cubicBezTo>
                  <a:cubicBezTo>
                    <a:pt x="1685" y="651"/>
                    <a:pt x="1724" y="804"/>
                    <a:pt x="1724" y="996"/>
                  </a:cubicBezTo>
                  <a:cubicBezTo>
                    <a:pt x="1724" y="1187"/>
                    <a:pt x="1647" y="1378"/>
                    <a:pt x="1532" y="1608"/>
                  </a:cubicBezTo>
                  <a:cubicBezTo>
                    <a:pt x="1417" y="1838"/>
                    <a:pt x="1264" y="2029"/>
                    <a:pt x="1111" y="2182"/>
                  </a:cubicBezTo>
                  <a:cubicBezTo>
                    <a:pt x="920" y="2336"/>
                    <a:pt x="767" y="2412"/>
                    <a:pt x="652" y="2412"/>
                  </a:cubicBezTo>
                  <a:cubicBezTo>
                    <a:pt x="575" y="2412"/>
                    <a:pt x="499" y="2374"/>
                    <a:pt x="460" y="2259"/>
                  </a:cubicBezTo>
                  <a:cubicBezTo>
                    <a:pt x="384" y="2182"/>
                    <a:pt x="345" y="2068"/>
                    <a:pt x="345" y="1914"/>
                  </a:cubicBezTo>
                  <a:cubicBezTo>
                    <a:pt x="345" y="1685"/>
                    <a:pt x="422" y="1455"/>
                    <a:pt x="537" y="1187"/>
                  </a:cubicBezTo>
                  <a:cubicBezTo>
                    <a:pt x="652" y="919"/>
                    <a:pt x="805" y="728"/>
                    <a:pt x="958" y="575"/>
                  </a:cubicBezTo>
                  <a:cubicBezTo>
                    <a:pt x="1111" y="421"/>
                    <a:pt x="1226" y="345"/>
                    <a:pt x="1341" y="345"/>
                  </a:cubicBezTo>
                  <a:close/>
                  <a:moveTo>
                    <a:pt x="1303" y="0"/>
                  </a:moveTo>
                  <a:cubicBezTo>
                    <a:pt x="1188" y="0"/>
                    <a:pt x="1035" y="77"/>
                    <a:pt x="881" y="192"/>
                  </a:cubicBezTo>
                  <a:cubicBezTo>
                    <a:pt x="728" y="268"/>
                    <a:pt x="575" y="421"/>
                    <a:pt x="460" y="613"/>
                  </a:cubicBezTo>
                  <a:cubicBezTo>
                    <a:pt x="307" y="804"/>
                    <a:pt x="231" y="996"/>
                    <a:pt x="116" y="1225"/>
                  </a:cubicBezTo>
                  <a:cubicBezTo>
                    <a:pt x="39" y="1493"/>
                    <a:pt x="1" y="1723"/>
                    <a:pt x="1" y="1953"/>
                  </a:cubicBezTo>
                  <a:cubicBezTo>
                    <a:pt x="1" y="2106"/>
                    <a:pt x="77" y="2297"/>
                    <a:pt x="192" y="2450"/>
                  </a:cubicBezTo>
                  <a:cubicBezTo>
                    <a:pt x="307" y="2604"/>
                    <a:pt x="460" y="2718"/>
                    <a:pt x="652" y="2718"/>
                  </a:cubicBezTo>
                  <a:cubicBezTo>
                    <a:pt x="881" y="2718"/>
                    <a:pt x="1073" y="2604"/>
                    <a:pt x="1303" y="2412"/>
                  </a:cubicBezTo>
                  <a:cubicBezTo>
                    <a:pt x="1532" y="2221"/>
                    <a:pt x="1724" y="1991"/>
                    <a:pt x="1877" y="1723"/>
                  </a:cubicBezTo>
                  <a:cubicBezTo>
                    <a:pt x="1992" y="1455"/>
                    <a:pt x="2068" y="1187"/>
                    <a:pt x="2068" y="957"/>
                  </a:cubicBezTo>
                  <a:cubicBezTo>
                    <a:pt x="2068" y="728"/>
                    <a:pt x="1992" y="498"/>
                    <a:pt x="1839" y="307"/>
                  </a:cubicBezTo>
                  <a:cubicBezTo>
                    <a:pt x="1724" y="115"/>
                    <a:pt x="1532" y="0"/>
                    <a:pt x="1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3"/>
            <p:cNvSpPr/>
            <p:nvPr/>
          </p:nvSpPr>
          <p:spPr>
            <a:xfrm>
              <a:off x="1666100" y="818400"/>
              <a:ext cx="58400" cy="67025"/>
            </a:xfrm>
            <a:custGeom>
              <a:avLst/>
              <a:gdLst/>
              <a:ahLst/>
              <a:cxnLst/>
              <a:rect l="l" t="t" r="r" b="b"/>
              <a:pathLst>
                <a:path w="2336" h="2681" extrusionOk="0">
                  <a:moveTo>
                    <a:pt x="460" y="0"/>
                  </a:moveTo>
                  <a:cubicBezTo>
                    <a:pt x="421" y="0"/>
                    <a:pt x="383" y="39"/>
                    <a:pt x="383" y="115"/>
                  </a:cubicBezTo>
                  <a:cubicBezTo>
                    <a:pt x="383" y="383"/>
                    <a:pt x="575" y="804"/>
                    <a:pt x="919" y="1455"/>
                  </a:cubicBezTo>
                  <a:cubicBezTo>
                    <a:pt x="575" y="1876"/>
                    <a:pt x="307" y="2182"/>
                    <a:pt x="115" y="2412"/>
                  </a:cubicBezTo>
                  <a:lnTo>
                    <a:pt x="39" y="2489"/>
                  </a:lnTo>
                  <a:cubicBezTo>
                    <a:pt x="39" y="2489"/>
                    <a:pt x="39" y="2527"/>
                    <a:pt x="39" y="2527"/>
                  </a:cubicBezTo>
                  <a:cubicBezTo>
                    <a:pt x="0" y="2527"/>
                    <a:pt x="0" y="2527"/>
                    <a:pt x="0" y="2565"/>
                  </a:cubicBezTo>
                  <a:cubicBezTo>
                    <a:pt x="0" y="2565"/>
                    <a:pt x="39" y="2604"/>
                    <a:pt x="77" y="2642"/>
                  </a:cubicBezTo>
                  <a:cubicBezTo>
                    <a:pt x="115" y="2680"/>
                    <a:pt x="154" y="2680"/>
                    <a:pt x="192" y="2680"/>
                  </a:cubicBezTo>
                  <a:cubicBezTo>
                    <a:pt x="230" y="2680"/>
                    <a:pt x="307" y="2680"/>
                    <a:pt x="345" y="2642"/>
                  </a:cubicBezTo>
                  <a:cubicBezTo>
                    <a:pt x="345" y="2604"/>
                    <a:pt x="383" y="2604"/>
                    <a:pt x="421" y="2565"/>
                  </a:cubicBezTo>
                  <a:cubicBezTo>
                    <a:pt x="421" y="2565"/>
                    <a:pt x="460" y="2527"/>
                    <a:pt x="498" y="2489"/>
                  </a:cubicBezTo>
                  <a:cubicBezTo>
                    <a:pt x="536" y="2450"/>
                    <a:pt x="575" y="2412"/>
                    <a:pt x="575" y="2374"/>
                  </a:cubicBezTo>
                  <a:cubicBezTo>
                    <a:pt x="613" y="2336"/>
                    <a:pt x="651" y="2297"/>
                    <a:pt x="689" y="2259"/>
                  </a:cubicBezTo>
                  <a:cubicBezTo>
                    <a:pt x="728" y="2182"/>
                    <a:pt x="766" y="2144"/>
                    <a:pt x="804" y="2068"/>
                  </a:cubicBezTo>
                  <a:cubicBezTo>
                    <a:pt x="843" y="2029"/>
                    <a:pt x="957" y="1914"/>
                    <a:pt x="1072" y="1723"/>
                  </a:cubicBezTo>
                  <a:cubicBezTo>
                    <a:pt x="1225" y="1991"/>
                    <a:pt x="1379" y="2221"/>
                    <a:pt x="1532" y="2412"/>
                  </a:cubicBezTo>
                  <a:cubicBezTo>
                    <a:pt x="1685" y="2604"/>
                    <a:pt x="1800" y="2680"/>
                    <a:pt x="1876" y="2680"/>
                  </a:cubicBezTo>
                  <a:lnTo>
                    <a:pt x="1915" y="2680"/>
                  </a:lnTo>
                  <a:cubicBezTo>
                    <a:pt x="1953" y="2642"/>
                    <a:pt x="1953" y="2604"/>
                    <a:pt x="1953" y="2565"/>
                  </a:cubicBezTo>
                  <a:cubicBezTo>
                    <a:pt x="1953" y="2527"/>
                    <a:pt x="1915" y="2450"/>
                    <a:pt x="1876" y="2374"/>
                  </a:cubicBezTo>
                  <a:cubicBezTo>
                    <a:pt x="1800" y="2259"/>
                    <a:pt x="1723" y="2106"/>
                    <a:pt x="1608" y="1914"/>
                  </a:cubicBezTo>
                  <a:cubicBezTo>
                    <a:pt x="1455" y="1723"/>
                    <a:pt x="1379" y="1570"/>
                    <a:pt x="1302" y="1455"/>
                  </a:cubicBezTo>
                  <a:cubicBezTo>
                    <a:pt x="1761" y="881"/>
                    <a:pt x="2029" y="536"/>
                    <a:pt x="2106" y="421"/>
                  </a:cubicBezTo>
                  <a:cubicBezTo>
                    <a:pt x="2144" y="421"/>
                    <a:pt x="2183" y="383"/>
                    <a:pt x="2221" y="345"/>
                  </a:cubicBezTo>
                  <a:cubicBezTo>
                    <a:pt x="2259" y="345"/>
                    <a:pt x="2259" y="307"/>
                    <a:pt x="2297" y="307"/>
                  </a:cubicBezTo>
                  <a:cubicBezTo>
                    <a:pt x="2297" y="268"/>
                    <a:pt x="2336" y="268"/>
                    <a:pt x="2336" y="230"/>
                  </a:cubicBezTo>
                  <a:cubicBezTo>
                    <a:pt x="2336" y="192"/>
                    <a:pt x="2297" y="153"/>
                    <a:pt x="2259" y="115"/>
                  </a:cubicBezTo>
                  <a:cubicBezTo>
                    <a:pt x="2183" y="39"/>
                    <a:pt x="2144" y="39"/>
                    <a:pt x="2106" y="39"/>
                  </a:cubicBezTo>
                  <a:cubicBezTo>
                    <a:pt x="2029" y="39"/>
                    <a:pt x="1953" y="77"/>
                    <a:pt x="1838" y="230"/>
                  </a:cubicBezTo>
                  <a:cubicBezTo>
                    <a:pt x="1723" y="345"/>
                    <a:pt x="1493" y="651"/>
                    <a:pt x="1111" y="1149"/>
                  </a:cubicBezTo>
                  <a:cubicBezTo>
                    <a:pt x="881" y="766"/>
                    <a:pt x="766" y="421"/>
                    <a:pt x="766" y="192"/>
                  </a:cubicBezTo>
                  <a:cubicBezTo>
                    <a:pt x="766" y="153"/>
                    <a:pt x="728" y="115"/>
                    <a:pt x="651" y="77"/>
                  </a:cubicBezTo>
                  <a:cubicBezTo>
                    <a:pt x="575" y="39"/>
                    <a:pt x="498" y="0"/>
                    <a:pt x="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3"/>
            <p:cNvSpPr/>
            <p:nvPr/>
          </p:nvSpPr>
          <p:spPr>
            <a:xfrm>
              <a:off x="1730225" y="818400"/>
              <a:ext cx="20125" cy="67025"/>
            </a:xfrm>
            <a:custGeom>
              <a:avLst/>
              <a:gdLst/>
              <a:ahLst/>
              <a:cxnLst/>
              <a:rect l="l" t="t" r="r" b="b"/>
              <a:pathLst>
                <a:path w="805" h="2681" extrusionOk="0">
                  <a:moveTo>
                    <a:pt x="536" y="0"/>
                  </a:moveTo>
                  <a:cubicBezTo>
                    <a:pt x="536" y="0"/>
                    <a:pt x="498" y="39"/>
                    <a:pt x="498" y="39"/>
                  </a:cubicBezTo>
                  <a:cubicBezTo>
                    <a:pt x="460" y="77"/>
                    <a:pt x="460" y="77"/>
                    <a:pt x="460" y="115"/>
                  </a:cubicBezTo>
                  <a:cubicBezTo>
                    <a:pt x="460" y="307"/>
                    <a:pt x="383" y="689"/>
                    <a:pt x="230" y="1378"/>
                  </a:cubicBezTo>
                  <a:cubicBezTo>
                    <a:pt x="77" y="2029"/>
                    <a:pt x="0" y="2374"/>
                    <a:pt x="0" y="2450"/>
                  </a:cubicBezTo>
                  <a:cubicBezTo>
                    <a:pt x="0" y="2489"/>
                    <a:pt x="39" y="2527"/>
                    <a:pt x="77" y="2604"/>
                  </a:cubicBezTo>
                  <a:cubicBezTo>
                    <a:pt x="115" y="2680"/>
                    <a:pt x="154" y="2680"/>
                    <a:pt x="192" y="2680"/>
                  </a:cubicBezTo>
                  <a:cubicBezTo>
                    <a:pt x="230" y="2680"/>
                    <a:pt x="268" y="2604"/>
                    <a:pt x="307" y="2450"/>
                  </a:cubicBezTo>
                  <a:cubicBezTo>
                    <a:pt x="345" y="2374"/>
                    <a:pt x="345" y="2297"/>
                    <a:pt x="383" y="2259"/>
                  </a:cubicBezTo>
                  <a:cubicBezTo>
                    <a:pt x="383" y="2182"/>
                    <a:pt x="422" y="2068"/>
                    <a:pt x="460" y="1953"/>
                  </a:cubicBezTo>
                  <a:cubicBezTo>
                    <a:pt x="460" y="1800"/>
                    <a:pt x="498" y="1723"/>
                    <a:pt x="498" y="1646"/>
                  </a:cubicBezTo>
                  <a:cubicBezTo>
                    <a:pt x="689" y="919"/>
                    <a:pt x="804" y="498"/>
                    <a:pt x="804" y="383"/>
                  </a:cubicBezTo>
                  <a:cubicBezTo>
                    <a:pt x="804" y="307"/>
                    <a:pt x="766" y="230"/>
                    <a:pt x="689" y="153"/>
                  </a:cubicBezTo>
                  <a:cubicBezTo>
                    <a:pt x="651" y="39"/>
                    <a:pt x="575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3"/>
            <p:cNvSpPr/>
            <p:nvPr/>
          </p:nvSpPr>
          <p:spPr>
            <a:xfrm>
              <a:off x="1760850" y="818400"/>
              <a:ext cx="51700" cy="67975"/>
            </a:xfrm>
            <a:custGeom>
              <a:avLst/>
              <a:gdLst/>
              <a:ahLst/>
              <a:cxnLst/>
              <a:rect l="l" t="t" r="r" b="b"/>
              <a:pathLst>
                <a:path w="2068" h="2719" extrusionOk="0">
                  <a:moveTo>
                    <a:pt x="766" y="460"/>
                  </a:moveTo>
                  <a:cubicBezTo>
                    <a:pt x="996" y="536"/>
                    <a:pt x="1226" y="651"/>
                    <a:pt x="1417" y="842"/>
                  </a:cubicBezTo>
                  <a:cubicBezTo>
                    <a:pt x="1608" y="1034"/>
                    <a:pt x="1685" y="1187"/>
                    <a:pt x="1685" y="1340"/>
                  </a:cubicBezTo>
                  <a:cubicBezTo>
                    <a:pt x="1685" y="1455"/>
                    <a:pt x="1608" y="1570"/>
                    <a:pt x="1494" y="1723"/>
                  </a:cubicBezTo>
                  <a:cubicBezTo>
                    <a:pt x="1340" y="1876"/>
                    <a:pt x="1149" y="1991"/>
                    <a:pt x="919" y="2144"/>
                  </a:cubicBezTo>
                  <a:cubicBezTo>
                    <a:pt x="728" y="2259"/>
                    <a:pt x="536" y="2336"/>
                    <a:pt x="345" y="2374"/>
                  </a:cubicBezTo>
                  <a:cubicBezTo>
                    <a:pt x="383" y="2182"/>
                    <a:pt x="422" y="1991"/>
                    <a:pt x="460" y="1800"/>
                  </a:cubicBezTo>
                  <a:cubicBezTo>
                    <a:pt x="575" y="1417"/>
                    <a:pt x="651" y="1110"/>
                    <a:pt x="690" y="957"/>
                  </a:cubicBezTo>
                  <a:cubicBezTo>
                    <a:pt x="766" y="766"/>
                    <a:pt x="766" y="651"/>
                    <a:pt x="766" y="613"/>
                  </a:cubicBezTo>
                  <a:cubicBezTo>
                    <a:pt x="766" y="536"/>
                    <a:pt x="766" y="498"/>
                    <a:pt x="766" y="460"/>
                  </a:cubicBezTo>
                  <a:close/>
                  <a:moveTo>
                    <a:pt x="268" y="0"/>
                  </a:moveTo>
                  <a:cubicBezTo>
                    <a:pt x="230" y="0"/>
                    <a:pt x="192" y="39"/>
                    <a:pt x="192" y="77"/>
                  </a:cubicBezTo>
                  <a:cubicBezTo>
                    <a:pt x="192" y="115"/>
                    <a:pt x="230" y="192"/>
                    <a:pt x="268" y="230"/>
                  </a:cubicBezTo>
                  <a:cubicBezTo>
                    <a:pt x="345" y="268"/>
                    <a:pt x="383" y="345"/>
                    <a:pt x="460" y="345"/>
                  </a:cubicBezTo>
                  <a:cubicBezTo>
                    <a:pt x="460" y="536"/>
                    <a:pt x="383" y="881"/>
                    <a:pt x="230" y="1417"/>
                  </a:cubicBezTo>
                  <a:cubicBezTo>
                    <a:pt x="77" y="1953"/>
                    <a:pt x="0" y="2259"/>
                    <a:pt x="0" y="2336"/>
                  </a:cubicBezTo>
                  <a:cubicBezTo>
                    <a:pt x="0" y="2412"/>
                    <a:pt x="39" y="2489"/>
                    <a:pt x="115" y="2604"/>
                  </a:cubicBezTo>
                  <a:cubicBezTo>
                    <a:pt x="154" y="2680"/>
                    <a:pt x="230" y="2718"/>
                    <a:pt x="268" y="2718"/>
                  </a:cubicBezTo>
                  <a:cubicBezTo>
                    <a:pt x="460" y="2718"/>
                    <a:pt x="690" y="2642"/>
                    <a:pt x="996" y="2489"/>
                  </a:cubicBezTo>
                  <a:cubicBezTo>
                    <a:pt x="1264" y="2336"/>
                    <a:pt x="1494" y="2144"/>
                    <a:pt x="1723" y="1953"/>
                  </a:cubicBezTo>
                  <a:cubicBezTo>
                    <a:pt x="1953" y="1723"/>
                    <a:pt x="2068" y="1570"/>
                    <a:pt x="2068" y="1417"/>
                  </a:cubicBezTo>
                  <a:cubicBezTo>
                    <a:pt x="2068" y="1149"/>
                    <a:pt x="1953" y="919"/>
                    <a:pt x="1762" y="728"/>
                  </a:cubicBezTo>
                  <a:cubicBezTo>
                    <a:pt x="1570" y="498"/>
                    <a:pt x="1340" y="307"/>
                    <a:pt x="1034" y="192"/>
                  </a:cubicBezTo>
                  <a:cubicBezTo>
                    <a:pt x="766" y="77"/>
                    <a:pt x="536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3"/>
            <p:cNvSpPr/>
            <p:nvPr/>
          </p:nvSpPr>
          <p:spPr>
            <a:xfrm>
              <a:off x="1821150" y="819350"/>
              <a:ext cx="51700" cy="67025"/>
            </a:xfrm>
            <a:custGeom>
              <a:avLst/>
              <a:gdLst/>
              <a:ahLst/>
              <a:cxnLst/>
              <a:rect l="l" t="t" r="r" b="b"/>
              <a:pathLst>
                <a:path w="2068" h="2681" extrusionOk="0">
                  <a:moveTo>
                    <a:pt x="1302" y="1"/>
                  </a:moveTo>
                  <a:cubicBezTo>
                    <a:pt x="804" y="1"/>
                    <a:pt x="536" y="39"/>
                    <a:pt x="460" y="154"/>
                  </a:cubicBezTo>
                  <a:cubicBezTo>
                    <a:pt x="460" y="192"/>
                    <a:pt x="460" y="230"/>
                    <a:pt x="460" y="230"/>
                  </a:cubicBezTo>
                  <a:cubicBezTo>
                    <a:pt x="460" y="422"/>
                    <a:pt x="421" y="690"/>
                    <a:pt x="345" y="958"/>
                  </a:cubicBezTo>
                  <a:cubicBezTo>
                    <a:pt x="268" y="1264"/>
                    <a:pt x="192" y="1532"/>
                    <a:pt x="115" y="1762"/>
                  </a:cubicBezTo>
                  <a:cubicBezTo>
                    <a:pt x="39" y="2030"/>
                    <a:pt x="0" y="2221"/>
                    <a:pt x="0" y="2298"/>
                  </a:cubicBezTo>
                  <a:cubicBezTo>
                    <a:pt x="0" y="2412"/>
                    <a:pt x="39" y="2489"/>
                    <a:pt x="153" y="2566"/>
                  </a:cubicBezTo>
                  <a:cubicBezTo>
                    <a:pt x="230" y="2642"/>
                    <a:pt x="345" y="2680"/>
                    <a:pt x="460" y="2680"/>
                  </a:cubicBezTo>
                  <a:cubicBezTo>
                    <a:pt x="728" y="2680"/>
                    <a:pt x="996" y="2604"/>
                    <a:pt x="1264" y="2527"/>
                  </a:cubicBezTo>
                  <a:cubicBezTo>
                    <a:pt x="1532" y="2412"/>
                    <a:pt x="1685" y="2336"/>
                    <a:pt x="1685" y="2259"/>
                  </a:cubicBezTo>
                  <a:cubicBezTo>
                    <a:pt x="1685" y="2183"/>
                    <a:pt x="1685" y="2144"/>
                    <a:pt x="1647" y="2144"/>
                  </a:cubicBezTo>
                  <a:cubicBezTo>
                    <a:pt x="1608" y="2144"/>
                    <a:pt x="1532" y="2183"/>
                    <a:pt x="1417" y="2221"/>
                  </a:cubicBezTo>
                  <a:cubicBezTo>
                    <a:pt x="1072" y="2298"/>
                    <a:pt x="766" y="2336"/>
                    <a:pt x="460" y="2336"/>
                  </a:cubicBezTo>
                  <a:lnTo>
                    <a:pt x="383" y="2336"/>
                  </a:lnTo>
                  <a:cubicBezTo>
                    <a:pt x="345" y="2298"/>
                    <a:pt x="345" y="2259"/>
                    <a:pt x="345" y="2259"/>
                  </a:cubicBezTo>
                  <a:cubicBezTo>
                    <a:pt x="345" y="2144"/>
                    <a:pt x="421" y="1876"/>
                    <a:pt x="575" y="1455"/>
                  </a:cubicBezTo>
                  <a:cubicBezTo>
                    <a:pt x="843" y="1455"/>
                    <a:pt x="1072" y="1417"/>
                    <a:pt x="1302" y="1379"/>
                  </a:cubicBezTo>
                  <a:cubicBezTo>
                    <a:pt x="1493" y="1340"/>
                    <a:pt x="1608" y="1264"/>
                    <a:pt x="1608" y="1187"/>
                  </a:cubicBezTo>
                  <a:cubicBezTo>
                    <a:pt x="1608" y="1149"/>
                    <a:pt x="1570" y="1149"/>
                    <a:pt x="1493" y="1149"/>
                  </a:cubicBezTo>
                  <a:lnTo>
                    <a:pt x="1149" y="1149"/>
                  </a:lnTo>
                  <a:cubicBezTo>
                    <a:pt x="996" y="1149"/>
                    <a:pt x="881" y="1187"/>
                    <a:pt x="804" y="1187"/>
                  </a:cubicBezTo>
                  <a:lnTo>
                    <a:pt x="651" y="1187"/>
                  </a:lnTo>
                  <a:cubicBezTo>
                    <a:pt x="728" y="804"/>
                    <a:pt x="804" y="575"/>
                    <a:pt x="804" y="383"/>
                  </a:cubicBezTo>
                  <a:cubicBezTo>
                    <a:pt x="1034" y="345"/>
                    <a:pt x="1187" y="307"/>
                    <a:pt x="1225" y="307"/>
                  </a:cubicBezTo>
                  <a:cubicBezTo>
                    <a:pt x="1302" y="307"/>
                    <a:pt x="1417" y="269"/>
                    <a:pt x="1532" y="269"/>
                  </a:cubicBezTo>
                  <a:cubicBezTo>
                    <a:pt x="1685" y="269"/>
                    <a:pt x="1838" y="230"/>
                    <a:pt x="1915" y="230"/>
                  </a:cubicBezTo>
                  <a:cubicBezTo>
                    <a:pt x="2029" y="192"/>
                    <a:pt x="2068" y="154"/>
                    <a:pt x="2068" y="115"/>
                  </a:cubicBezTo>
                  <a:cubicBezTo>
                    <a:pt x="2068" y="39"/>
                    <a:pt x="1838" y="1"/>
                    <a:pt x="1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3"/>
            <p:cNvSpPr/>
            <p:nvPr/>
          </p:nvSpPr>
          <p:spPr>
            <a:xfrm>
              <a:off x="2044150" y="1174425"/>
              <a:ext cx="24900" cy="70850"/>
            </a:xfrm>
            <a:custGeom>
              <a:avLst/>
              <a:gdLst/>
              <a:ahLst/>
              <a:cxnLst/>
              <a:rect l="l" t="t" r="r" b="b"/>
              <a:pathLst>
                <a:path w="996" h="2834" extrusionOk="0">
                  <a:moveTo>
                    <a:pt x="460" y="1"/>
                  </a:moveTo>
                  <a:cubicBezTo>
                    <a:pt x="383" y="1"/>
                    <a:pt x="345" y="39"/>
                    <a:pt x="345" y="116"/>
                  </a:cubicBezTo>
                  <a:cubicBezTo>
                    <a:pt x="345" y="498"/>
                    <a:pt x="345" y="881"/>
                    <a:pt x="268" y="1226"/>
                  </a:cubicBezTo>
                  <a:cubicBezTo>
                    <a:pt x="230" y="1570"/>
                    <a:pt x="154" y="1877"/>
                    <a:pt x="115" y="2106"/>
                  </a:cubicBezTo>
                  <a:cubicBezTo>
                    <a:pt x="39" y="2298"/>
                    <a:pt x="0" y="2451"/>
                    <a:pt x="0" y="2527"/>
                  </a:cubicBezTo>
                  <a:cubicBezTo>
                    <a:pt x="0" y="2566"/>
                    <a:pt x="39" y="2642"/>
                    <a:pt x="115" y="2719"/>
                  </a:cubicBezTo>
                  <a:cubicBezTo>
                    <a:pt x="192" y="2795"/>
                    <a:pt x="268" y="2834"/>
                    <a:pt x="345" y="2834"/>
                  </a:cubicBezTo>
                  <a:cubicBezTo>
                    <a:pt x="383" y="2834"/>
                    <a:pt x="460" y="2757"/>
                    <a:pt x="498" y="2566"/>
                  </a:cubicBezTo>
                  <a:cubicBezTo>
                    <a:pt x="536" y="2451"/>
                    <a:pt x="575" y="2374"/>
                    <a:pt x="575" y="2298"/>
                  </a:cubicBezTo>
                  <a:cubicBezTo>
                    <a:pt x="613" y="2183"/>
                    <a:pt x="651" y="2068"/>
                    <a:pt x="651" y="1915"/>
                  </a:cubicBezTo>
                  <a:cubicBezTo>
                    <a:pt x="690" y="1800"/>
                    <a:pt x="728" y="1647"/>
                    <a:pt x="766" y="1494"/>
                  </a:cubicBezTo>
                  <a:cubicBezTo>
                    <a:pt x="804" y="1302"/>
                    <a:pt x="881" y="1149"/>
                    <a:pt x="919" y="958"/>
                  </a:cubicBezTo>
                  <a:cubicBezTo>
                    <a:pt x="958" y="728"/>
                    <a:pt x="996" y="575"/>
                    <a:pt x="996" y="384"/>
                  </a:cubicBezTo>
                  <a:cubicBezTo>
                    <a:pt x="996" y="345"/>
                    <a:pt x="919" y="269"/>
                    <a:pt x="766" y="154"/>
                  </a:cubicBezTo>
                  <a:cubicBezTo>
                    <a:pt x="651" y="77"/>
                    <a:pt x="536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3"/>
            <p:cNvSpPr/>
            <p:nvPr/>
          </p:nvSpPr>
          <p:spPr>
            <a:xfrm>
              <a:off x="2070000" y="1175400"/>
              <a:ext cx="51700" cy="69875"/>
            </a:xfrm>
            <a:custGeom>
              <a:avLst/>
              <a:gdLst/>
              <a:ahLst/>
              <a:cxnLst/>
              <a:rect l="l" t="t" r="r" b="b"/>
              <a:pathLst>
                <a:path w="2068" h="2795" extrusionOk="0">
                  <a:moveTo>
                    <a:pt x="1225" y="0"/>
                  </a:moveTo>
                  <a:cubicBezTo>
                    <a:pt x="996" y="0"/>
                    <a:pt x="804" y="38"/>
                    <a:pt x="651" y="191"/>
                  </a:cubicBezTo>
                  <a:cubicBezTo>
                    <a:pt x="498" y="306"/>
                    <a:pt x="421" y="459"/>
                    <a:pt x="421" y="613"/>
                  </a:cubicBezTo>
                  <a:cubicBezTo>
                    <a:pt x="421" y="651"/>
                    <a:pt x="498" y="727"/>
                    <a:pt x="574" y="804"/>
                  </a:cubicBezTo>
                  <a:cubicBezTo>
                    <a:pt x="689" y="881"/>
                    <a:pt x="766" y="919"/>
                    <a:pt x="842" y="919"/>
                  </a:cubicBezTo>
                  <a:cubicBezTo>
                    <a:pt x="842" y="919"/>
                    <a:pt x="881" y="881"/>
                    <a:pt x="919" y="804"/>
                  </a:cubicBezTo>
                  <a:cubicBezTo>
                    <a:pt x="919" y="766"/>
                    <a:pt x="996" y="727"/>
                    <a:pt x="1034" y="651"/>
                  </a:cubicBezTo>
                  <a:cubicBezTo>
                    <a:pt x="1110" y="613"/>
                    <a:pt x="1149" y="574"/>
                    <a:pt x="1225" y="574"/>
                  </a:cubicBezTo>
                  <a:cubicBezTo>
                    <a:pt x="1340" y="574"/>
                    <a:pt x="1378" y="613"/>
                    <a:pt x="1378" y="727"/>
                  </a:cubicBezTo>
                  <a:cubicBezTo>
                    <a:pt x="1378" y="842"/>
                    <a:pt x="1340" y="957"/>
                    <a:pt x="1225" y="1072"/>
                  </a:cubicBezTo>
                  <a:cubicBezTo>
                    <a:pt x="1149" y="1225"/>
                    <a:pt x="1034" y="1340"/>
                    <a:pt x="881" y="1455"/>
                  </a:cubicBezTo>
                  <a:cubicBezTo>
                    <a:pt x="766" y="1570"/>
                    <a:pt x="613" y="1685"/>
                    <a:pt x="498" y="1799"/>
                  </a:cubicBezTo>
                  <a:cubicBezTo>
                    <a:pt x="153" y="2067"/>
                    <a:pt x="0" y="2259"/>
                    <a:pt x="0" y="2297"/>
                  </a:cubicBezTo>
                  <a:cubicBezTo>
                    <a:pt x="0" y="2374"/>
                    <a:pt x="77" y="2488"/>
                    <a:pt x="192" y="2603"/>
                  </a:cubicBezTo>
                  <a:cubicBezTo>
                    <a:pt x="306" y="2718"/>
                    <a:pt x="421" y="2795"/>
                    <a:pt x="498" y="2795"/>
                  </a:cubicBezTo>
                  <a:cubicBezTo>
                    <a:pt x="728" y="2795"/>
                    <a:pt x="1034" y="2718"/>
                    <a:pt x="1455" y="2603"/>
                  </a:cubicBezTo>
                  <a:cubicBezTo>
                    <a:pt x="1838" y="2488"/>
                    <a:pt x="2067" y="2412"/>
                    <a:pt x="2067" y="2297"/>
                  </a:cubicBezTo>
                  <a:cubicBezTo>
                    <a:pt x="2067" y="2182"/>
                    <a:pt x="1914" y="2144"/>
                    <a:pt x="1685" y="2144"/>
                  </a:cubicBezTo>
                  <a:cubicBezTo>
                    <a:pt x="1455" y="2144"/>
                    <a:pt x="1110" y="2182"/>
                    <a:pt x="651" y="2259"/>
                  </a:cubicBezTo>
                  <a:cubicBezTo>
                    <a:pt x="1034" y="2067"/>
                    <a:pt x="1340" y="1838"/>
                    <a:pt x="1570" y="1531"/>
                  </a:cubicBezTo>
                  <a:cubicBezTo>
                    <a:pt x="1799" y="1263"/>
                    <a:pt x="1914" y="995"/>
                    <a:pt x="1914" y="689"/>
                  </a:cubicBezTo>
                  <a:cubicBezTo>
                    <a:pt x="1914" y="498"/>
                    <a:pt x="1876" y="345"/>
                    <a:pt x="1723" y="191"/>
                  </a:cubicBezTo>
                  <a:cubicBezTo>
                    <a:pt x="1608" y="77"/>
                    <a:pt x="1455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3"/>
            <p:cNvSpPr/>
            <p:nvPr/>
          </p:nvSpPr>
          <p:spPr>
            <a:xfrm>
              <a:off x="2124550" y="1175400"/>
              <a:ext cx="59350" cy="69875"/>
            </a:xfrm>
            <a:custGeom>
              <a:avLst/>
              <a:gdLst/>
              <a:ahLst/>
              <a:cxnLst/>
              <a:rect l="l" t="t" r="r" b="b"/>
              <a:pathLst>
                <a:path w="2374" h="2795" extrusionOk="0">
                  <a:moveTo>
                    <a:pt x="383" y="0"/>
                  </a:moveTo>
                  <a:cubicBezTo>
                    <a:pt x="345" y="0"/>
                    <a:pt x="345" y="38"/>
                    <a:pt x="345" y="153"/>
                  </a:cubicBezTo>
                  <a:cubicBezTo>
                    <a:pt x="345" y="268"/>
                    <a:pt x="383" y="421"/>
                    <a:pt x="460" y="689"/>
                  </a:cubicBezTo>
                  <a:cubicBezTo>
                    <a:pt x="575" y="919"/>
                    <a:pt x="689" y="1187"/>
                    <a:pt x="843" y="1455"/>
                  </a:cubicBezTo>
                  <a:cubicBezTo>
                    <a:pt x="575" y="1838"/>
                    <a:pt x="307" y="2144"/>
                    <a:pt x="115" y="2412"/>
                  </a:cubicBezTo>
                  <a:cubicBezTo>
                    <a:pt x="77" y="2412"/>
                    <a:pt x="77" y="2450"/>
                    <a:pt x="39" y="2488"/>
                  </a:cubicBezTo>
                  <a:cubicBezTo>
                    <a:pt x="0" y="2488"/>
                    <a:pt x="0" y="2527"/>
                    <a:pt x="0" y="2565"/>
                  </a:cubicBezTo>
                  <a:cubicBezTo>
                    <a:pt x="0" y="2603"/>
                    <a:pt x="39" y="2642"/>
                    <a:pt x="115" y="2718"/>
                  </a:cubicBezTo>
                  <a:cubicBezTo>
                    <a:pt x="192" y="2756"/>
                    <a:pt x="268" y="2795"/>
                    <a:pt x="345" y="2795"/>
                  </a:cubicBezTo>
                  <a:cubicBezTo>
                    <a:pt x="460" y="2795"/>
                    <a:pt x="536" y="2718"/>
                    <a:pt x="651" y="2565"/>
                  </a:cubicBezTo>
                  <a:cubicBezTo>
                    <a:pt x="804" y="2412"/>
                    <a:pt x="957" y="2220"/>
                    <a:pt x="1111" y="1953"/>
                  </a:cubicBezTo>
                  <a:cubicBezTo>
                    <a:pt x="1455" y="2527"/>
                    <a:pt x="1685" y="2795"/>
                    <a:pt x="1800" y="2795"/>
                  </a:cubicBezTo>
                  <a:cubicBezTo>
                    <a:pt x="1876" y="2795"/>
                    <a:pt x="1914" y="2795"/>
                    <a:pt x="1953" y="2756"/>
                  </a:cubicBezTo>
                  <a:cubicBezTo>
                    <a:pt x="1991" y="2718"/>
                    <a:pt x="1991" y="2680"/>
                    <a:pt x="1991" y="2603"/>
                  </a:cubicBezTo>
                  <a:cubicBezTo>
                    <a:pt x="1991" y="2565"/>
                    <a:pt x="1991" y="2488"/>
                    <a:pt x="1914" y="2412"/>
                  </a:cubicBezTo>
                  <a:cubicBezTo>
                    <a:pt x="1876" y="2297"/>
                    <a:pt x="1800" y="2144"/>
                    <a:pt x="1685" y="1953"/>
                  </a:cubicBezTo>
                  <a:cubicBezTo>
                    <a:pt x="1570" y="1761"/>
                    <a:pt x="1493" y="1646"/>
                    <a:pt x="1417" y="1531"/>
                  </a:cubicBezTo>
                  <a:cubicBezTo>
                    <a:pt x="1570" y="1302"/>
                    <a:pt x="1800" y="1034"/>
                    <a:pt x="2106" y="651"/>
                  </a:cubicBezTo>
                  <a:cubicBezTo>
                    <a:pt x="2144" y="613"/>
                    <a:pt x="2182" y="574"/>
                    <a:pt x="2221" y="536"/>
                  </a:cubicBezTo>
                  <a:cubicBezTo>
                    <a:pt x="2297" y="498"/>
                    <a:pt x="2336" y="498"/>
                    <a:pt x="2336" y="459"/>
                  </a:cubicBezTo>
                  <a:cubicBezTo>
                    <a:pt x="2374" y="459"/>
                    <a:pt x="2374" y="421"/>
                    <a:pt x="2374" y="383"/>
                  </a:cubicBezTo>
                  <a:cubicBezTo>
                    <a:pt x="2374" y="345"/>
                    <a:pt x="2336" y="268"/>
                    <a:pt x="2259" y="153"/>
                  </a:cubicBezTo>
                  <a:cubicBezTo>
                    <a:pt x="2182" y="77"/>
                    <a:pt x="2106" y="38"/>
                    <a:pt x="2068" y="38"/>
                  </a:cubicBezTo>
                  <a:cubicBezTo>
                    <a:pt x="1953" y="38"/>
                    <a:pt x="1838" y="77"/>
                    <a:pt x="1723" y="230"/>
                  </a:cubicBezTo>
                  <a:cubicBezTo>
                    <a:pt x="1608" y="345"/>
                    <a:pt x="1417" y="613"/>
                    <a:pt x="1149" y="995"/>
                  </a:cubicBezTo>
                  <a:cubicBezTo>
                    <a:pt x="996" y="651"/>
                    <a:pt x="919" y="383"/>
                    <a:pt x="919" y="191"/>
                  </a:cubicBezTo>
                  <a:cubicBezTo>
                    <a:pt x="919" y="153"/>
                    <a:pt x="843" y="77"/>
                    <a:pt x="728" y="38"/>
                  </a:cubicBezTo>
                  <a:cubicBezTo>
                    <a:pt x="613" y="0"/>
                    <a:pt x="498" y="0"/>
                    <a:pt x="3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3"/>
            <p:cNvSpPr/>
            <p:nvPr/>
          </p:nvSpPr>
          <p:spPr>
            <a:xfrm>
              <a:off x="2224075" y="1178250"/>
              <a:ext cx="45975" cy="76600"/>
            </a:xfrm>
            <a:custGeom>
              <a:avLst/>
              <a:gdLst/>
              <a:ahLst/>
              <a:cxnLst/>
              <a:rect l="l" t="t" r="r" b="b"/>
              <a:pathLst>
                <a:path w="1839" h="3064" extrusionOk="0">
                  <a:moveTo>
                    <a:pt x="1532" y="1"/>
                  </a:moveTo>
                  <a:cubicBezTo>
                    <a:pt x="1341" y="1"/>
                    <a:pt x="1111" y="116"/>
                    <a:pt x="843" y="307"/>
                  </a:cubicBezTo>
                  <a:cubicBezTo>
                    <a:pt x="613" y="537"/>
                    <a:pt x="384" y="805"/>
                    <a:pt x="231" y="1149"/>
                  </a:cubicBezTo>
                  <a:cubicBezTo>
                    <a:pt x="77" y="1456"/>
                    <a:pt x="1" y="1724"/>
                    <a:pt x="1" y="1992"/>
                  </a:cubicBezTo>
                  <a:cubicBezTo>
                    <a:pt x="1" y="2145"/>
                    <a:pt x="39" y="2298"/>
                    <a:pt x="192" y="2451"/>
                  </a:cubicBezTo>
                  <a:cubicBezTo>
                    <a:pt x="345" y="2604"/>
                    <a:pt x="498" y="2681"/>
                    <a:pt x="652" y="2681"/>
                  </a:cubicBezTo>
                  <a:cubicBezTo>
                    <a:pt x="805" y="2681"/>
                    <a:pt x="958" y="2604"/>
                    <a:pt x="1111" y="2489"/>
                  </a:cubicBezTo>
                  <a:cubicBezTo>
                    <a:pt x="1264" y="2336"/>
                    <a:pt x="1417" y="2183"/>
                    <a:pt x="1532" y="1992"/>
                  </a:cubicBezTo>
                  <a:lnTo>
                    <a:pt x="1532" y="1992"/>
                  </a:lnTo>
                  <a:cubicBezTo>
                    <a:pt x="1494" y="2068"/>
                    <a:pt x="1456" y="2145"/>
                    <a:pt x="1417" y="2298"/>
                  </a:cubicBezTo>
                  <a:cubicBezTo>
                    <a:pt x="1379" y="2413"/>
                    <a:pt x="1341" y="2528"/>
                    <a:pt x="1302" y="2681"/>
                  </a:cubicBezTo>
                  <a:cubicBezTo>
                    <a:pt x="1264" y="2796"/>
                    <a:pt x="1264" y="2872"/>
                    <a:pt x="1264" y="2949"/>
                  </a:cubicBezTo>
                  <a:cubicBezTo>
                    <a:pt x="1264" y="3025"/>
                    <a:pt x="1302" y="3064"/>
                    <a:pt x="1341" y="3064"/>
                  </a:cubicBezTo>
                  <a:cubicBezTo>
                    <a:pt x="1417" y="3064"/>
                    <a:pt x="1532" y="2872"/>
                    <a:pt x="1647" y="2489"/>
                  </a:cubicBezTo>
                  <a:cubicBezTo>
                    <a:pt x="1762" y="2106"/>
                    <a:pt x="1838" y="1877"/>
                    <a:pt x="1838" y="1762"/>
                  </a:cubicBezTo>
                  <a:cubicBezTo>
                    <a:pt x="1838" y="1647"/>
                    <a:pt x="1800" y="1571"/>
                    <a:pt x="1762" y="1494"/>
                  </a:cubicBezTo>
                  <a:cubicBezTo>
                    <a:pt x="1685" y="1417"/>
                    <a:pt x="1609" y="1379"/>
                    <a:pt x="1532" y="1379"/>
                  </a:cubicBezTo>
                  <a:cubicBezTo>
                    <a:pt x="1379" y="1379"/>
                    <a:pt x="1226" y="1379"/>
                    <a:pt x="1111" y="1417"/>
                  </a:cubicBezTo>
                  <a:cubicBezTo>
                    <a:pt x="996" y="1456"/>
                    <a:pt x="958" y="1456"/>
                    <a:pt x="958" y="1494"/>
                  </a:cubicBezTo>
                  <a:cubicBezTo>
                    <a:pt x="958" y="1532"/>
                    <a:pt x="958" y="1571"/>
                    <a:pt x="1034" y="1609"/>
                  </a:cubicBezTo>
                  <a:cubicBezTo>
                    <a:pt x="1073" y="1647"/>
                    <a:pt x="1111" y="1685"/>
                    <a:pt x="1188" y="1685"/>
                  </a:cubicBezTo>
                  <a:cubicBezTo>
                    <a:pt x="1264" y="1685"/>
                    <a:pt x="1379" y="1647"/>
                    <a:pt x="1532" y="1609"/>
                  </a:cubicBezTo>
                  <a:lnTo>
                    <a:pt x="1532" y="1609"/>
                  </a:lnTo>
                  <a:cubicBezTo>
                    <a:pt x="1379" y="1839"/>
                    <a:pt x="1226" y="1992"/>
                    <a:pt x="1073" y="2145"/>
                  </a:cubicBezTo>
                  <a:cubicBezTo>
                    <a:pt x="881" y="2260"/>
                    <a:pt x="766" y="2336"/>
                    <a:pt x="613" y="2336"/>
                  </a:cubicBezTo>
                  <a:cubicBezTo>
                    <a:pt x="537" y="2336"/>
                    <a:pt x="498" y="2298"/>
                    <a:pt x="422" y="2221"/>
                  </a:cubicBezTo>
                  <a:cubicBezTo>
                    <a:pt x="345" y="2183"/>
                    <a:pt x="345" y="2106"/>
                    <a:pt x="345" y="1992"/>
                  </a:cubicBezTo>
                  <a:cubicBezTo>
                    <a:pt x="345" y="1762"/>
                    <a:pt x="384" y="1532"/>
                    <a:pt x="537" y="1264"/>
                  </a:cubicBezTo>
                  <a:cubicBezTo>
                    <a:pt x="690" y="996"/>
                    <a:pt x="843" y="767"/>
                    <a:pt x="1034" y="613"/>
                  </a:cubicBezTo>
                  <a:cubicBezTo>
                    <a:pt x="1226" y="422"/>
                    <a:pt x="1417" y="345"/>
                    <a:pt x="1570" y="345"/>
                  </a:cubicBezTo>
                  <a:cubicBezTo>
                    <a:pt x="1647" y="345"/>
                    <a:pt x="1685" y="345"/>
                    <a:pt x="1724" y="384"/>
                  </a:cubicBezTo>
                  <a:lnTo>
                    <a:pt x="1800" y="384"/>
                  </a:lnTo>
                  <a:cubicBezTo>
                    <a:pt x="1838" y="384"/>
                    <a:pt x="1838" y="384"/>
                    <a:pt x="1838" y="307"/>
                  </a:cubicBezTo>
                  <a:cubicBezTo>
                    <a:pt x="1838" y="269"/>
                    <a:pt x="1838" y="192"/>
                    <a:pt x="1762" y="116"/>
                  </a:cubicBezTo>
                  <a:cubicBezTo>
                    <a:pt x="1685" y="39"/>
                    <a:pt x="1609" y="1"/>
                    <a:pt x="1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3"/>
            <p:cNvSpPr/>
            <p:nvPr/>
          </p:nvSpPr>
          <p:spPr>
            <a:xfrm>
              <a:off x="2283425" y="1177300"/>
              <a:ext cx="41175" cy="67975"/>
            </a:xfrm>
            <a:custGeom>
              <a:avLst/>
              <a:gdLst/>
              <a:ahLst/>
              <a:cxnLst/>
              <a:rect l="l" t="t" r="r" b="b"/>
              <a:pathLst>
                <a:path w="1647" h="2719" extrusionOk="0">
                  <a:moveTo>
                    <a:pt x="536" y="1"/>
                  </a:moveTo>
                  <a:cubicBezTo>
                    <a:pt x="536" y="39"/>
                    <a:pt x="536" y="77"/>
                    <a:pt x="536" y="115"/>
                  </a:cubicBezTo>
                  <a:cubicBezTo>
                    <a:pt x="536" y="269"/>
                    <a:pt x="460" y="690"/>
                    <a:pt x="268" y="1264"/>
                  </a:cubicBezTo>
                  <a:cubicBezTo>
                    <a:pt x="115" y="1877"/>
                    <a:pt x="0" y="2259"/>
                    <a:pt x="0" y="2336"/>
                  </a:cubicBezTo>
                  <a:cubicBezTo>
                    <a:pt x="0" y="2451"/>
                    <a:pt x="39" y="2527"/>
                    <a:pt x="154" y="2604"/>
                  </a:cubicBezTo>
                  <a:cubicBezTo>
                    <a:pt x="230" y="2680"/>
                    <a:pt x="345" y="2719"/>
                    <a:pt x="460" y="2719"/>
                  </a:cubicBezTo>
                  <a:cubicBezTo>
                    <a:pt x="728" y="2719"/>
                    <a:pt x="996" y="2642"/>
                    <a:pt x="1264" y="2566"/>
                  </a:cubicBezTo>
                  <a:cubicBezTo>
                    <a:pt x="1532" y="2451"/>
                    <a:pt x="1647" y="2374"/>
                    <a:pt x="1647" y="2259"/>
                  </a:cubicBezTo>
                  <a:cubicBezTo>
                    <a:pt x="1647" y="2221"/>
                    <a:pt x="1647" y="2221"/>
                    <a:pt x="1647" y="2221"/>
                  </a:cubicBezTo>
                  <a:cubicBezTo>
                    <a:pt x="1647" y="2183"/>
                    <a:pt x="1608" y="2183"/>
                    <a:pt x="1608" y="2183"/>
                  </a:cubicBezTo>
                  <a:cubicBezTo>
                    <a:pt x="1570" y="2183"/>
                    <a:pt x="1532" y="2221"/>
                    <a:pt x="1417" y="2221"/>
                  </a:cubicBezTo>
                  <a:cubicBezTo>
                    <a:pt x="1072" y="2336"/>
                    <a:pt x="728" y="2374"/>
                    <a:pt x="460" y="2374"/>
                  </a:cubicBezTo>
                  <a:cubicBezTo>
                    <a:pt x="383" y="2374"/>
                    <a:pt x="345" y="2336"/>
                    <a:pt x="345" y="2259"/>
                  </a:cubicBezTo>
                  <a:cubicBezTo>
                    <a:pt x="345" y="2221"/>
                    <a:pt x="422" y="1991"/>
                    <a:pt x="536" y="1647"/>
                  </a:cubicBezTo>
                  <a:cubicBezTo>
                    <a:pt x="728" y="919"/>
                    <a:pt x="843" y="460"/>
                    <a:pt x="843" y="307"/>
                  </a:cubicBezTo>
                  <a:cubicBezTo>
                    <a:pt x="843" y="230"/>
                    <a:pt x="804" y="154"/>
                    <a:pt x="766" y="77"/>
                  </a:cubicBezTo>
                  <a:cubicBezTo>
                    <a:pt x="728" y="39"/>
                    <a:pt x="651" y="1"/>
                    <a:pt x="6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3"/>
            <p:cNvSpPr/>
            <p:nvPr/>
          </p:nvSpPr>
          <p:spPr>
            <a:xfrm>
              <a:off x="2338925" y="1178250"/>
              <a:ext cx="48850" cy="67025"/>
            </a:xfrm>
            <a:custGeom>
              <a:avLst/>
              <a:gdLst/>
              <a:ahLst/>
              <a:cxnLst/>
              <a:rect l="l" t="t" r="r" b="b"/>
              <a:pathLst>
                <a:path w="1954" h="2681" extrusionOk="0">
                  <a:moveTo>
                    <a:pt x="154" y="1"/>
                  </a:moveTo>
                  <a:cubicBezTo>
                    <a:pt x="39" y="1"/>
                    <a:pt x="1" y="77"/>
                    <a:pt x="1" y="269"/>
                  </a:cubicBezTo>
                  <a:cubicBezTo>
                    <a:pt x="1" y="422"/>
                    <a:pt x="39" y="613"/>
                    <a:pt x="77" y="805"/>
                  </a:cubicBezTo>
                  <a:cubicBezTo>
                    <a:pt x="154" y="996"/>
                    <a:pt x="269" y="1149"/>
                    <a:pt x="384" y="1303"/>
                  </a:cubicBezTo>
                  <a:cubicBezTo>
                    <a:pt x="499" y="1456"/>
                    <a:pt x="652" y="1571"/>
                    <a:pt x="805" y="1609"/>
                  </a:cubicBezTo>
                  <a:cubicBezTo>
                    <a:pt x="767" y="1609"/>
                    <a:pt x="767" y="1685"/>
                    <a:pt x="728" y="1724"/>
                  </a:cubicBezTo>
                  <a:lnTo>
                    <a:pt x="652" y="1877"/>
                  </a:lnTo>
                  <a:cubicBezTo>
                    <a:pt x="652" y="1915"/>
                    <a:pt x="613" y="1953"/>
                    <a:pt x="575" y="1992"/>
                  </a:cubicBezTo>
                  <a:cubicBezTo>
                    <a:pt x="575" y="2068"/>
                    <a:pt x="537" y="2106"/>
                    <a:pt x="537" y="2106"/>
                  </a:cubicBezTo>
                  <a:cubicBezTo>
                    <a:pt x="537" y="2145"/>
                    <a:pt x="499" y="2183"/>
                    <a:pt x="460" y="2221"/>
                  </a:cubicBezTo>
                  <a:cubicBezTo>
                    <a:pt x="422" y="2374"/>
                    <a:pt x="384" y="2489"/>
                    <a:pt x="384" y="2566"/>
                  </a:cubicBezTo>
                  <a:cubicBezTo>
                    <a:pt x="384" y="2642"/>
                    <a:pt x="384" y="2681"/>
                    <a:pt x="460" y="2681"/>
                  </a:cubicBezTo>
                  <a:cubicBezTo>
                    <a:pt x="499" y="2681"/>
                    <a:pt x="537" y="2642"/>
                    <a:pt x="613" y="2566"/>
                  </a:cubicBezTo>
                  <a:cubicBezTo>
                    <a:pt x="652" y="2489"/>
                    <a:pt x="767" y="2298"/>
                    <a:pt x="958" y="1992"/>
                  </a:cubicBezTo>
                  <a:cubicBezTo>
                    <a:pt x="1111" y="1685"/>
                    <a:pt x="1264" y="1417"/>
                    <a:pt x="1417" y="1149"/>
                  </a:cubicBezTo>
                  <a:cubicBezTo>
                    <a:pt x="1609" y="881"/>
                    <a:pt x="1724" y="652"/>
                    <a:pt x="1838" y="499"/>
                  </a:cubicBezTo>
                  <a:cubicBezTo>
                    <a:pt x="1915" y="345"/>
                    <a:pt x="1953" y="231"/>
                    <a:pt x="1953" y="192"/>
                  </a:cubicBezTo>
                  <a:cubicBezTo>
                    <a:pt x="1953" y="116"/>
                    <a:pt x="1953" y="77"/>
                    <a:pt x="1915" y="39"/>
                  </a:cubicBezTo>
                  <a:cubicBezTo>
                    <a:pt x="1877" y="1"/>
                    <a:pt x="1838" y="1"/>
                    <a:pt x="1800" y="1"/>
                  </a:cubicBezTo>
                  <a:cubicBezTo>
                    <a:pt x="1724" y="1"/>
                    <a:pt x="1647" y="116"/>
                    <a:pt x="1532" y="307"/>
                  </a:cubicBezTo>
                  <a:cubicBezTo>
                    <a:pt x="1379" y="537"/>
                    <a:pt x="1264" y="767"/>
                    <a:pt x="1149" y="958"/>
                  </a:cubicBezTo>
                  <a:cubicBezTo>
                    <a:pt x="1035" y="1188"/>
                    <a:pt x="958" y="1303"/>
                    <a:pt x="881" y="1303"/>
                  </a:cubicBezTo>
                  <a:cubicBezTo>
                    <a:pt x="843" y="1303"/>
                    <a:pt x="767" y="1264"/>
                    <a:pt x="690" y="1188"/>
                  </a:cubicBezTo>
                  <a:cubicBezTo>
                    <a:pt x="613" y="1073"/>
                    <a:pt x="537" y="996"/>
                    <a:pt x="460" y="843"/>
                  </a:cubicBezTo>
                  <a:cubicBezTo>
                    <a:pt x="422" y="728"/>
                    <a:pt x="384" y="613"/>
                    <a:pt x="345" y="460"/>
                  </a:cubicBezTo>
                  <a:cubicBezTo>
                    <a:pt x="307" y="307"/>
                    <a:pt x="269" y="192"/>
                    <a:pt x="231" y="116"/>
                  </a:cubicBezTo>
                  <a:cubicBezTo>
                    <a:pt x="231" y="39"/>
                    <a:pt x="192" y="1"/>
                    <a:pt x="1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3"/>
            <p:cNvSpPr/>
            <p:nvPr/>
          </p:nvSpPr>
          <p:spPr>
            <a:xfrm>
              <a:off x="2391575" y="1177300"/>
              <a:ext cx="45975" cy="67025"/>
            </a:xfrm>
            <a:custGeom>
              <a:avLst/>
              <a:gdLst/>
              <a:ahLst/>
              <a:cxnLst/>
              <a:rect l="l" t="t" r="r" b="b"/>
              <a:pathLst>
                <a:path w="1839" h="2681" extrusionOk="0">
                  <a:moveTo>
                    <a:pt x="1532" y="1"/>
                  </a:moveTo>
                  <a:cubicBezTo>
                    <a:pt x="1302" y="1"/>
                    <a:pt x="1072" y="115"/>
                    <a:pt x="843" y="345"/>
                  </a:cubicBezTo>
                  <a:cubicBezTo>
                    <a:pt x="575" y="575"/>
                    <a:pt x="383" y="843"/>
                    <a:pt x="230" y="1149"/>
                  </a:cubicBezTo>
                  <a:cubicBezTo>
                    <a:pt x="77" y="1417"/>
                    <a:pt x="0" y="1685"/>
                    <a:pt x="0" y="1953"/>
                  </a:cubicBezTo>
                  <a:cubicBezTo>
                    <a:pt x="0" y="2144"/>
                    <a:pt x="77" y="2298"/>
                    <a:pt x="230" y="2451"/>
                  </a:cubicBezTo>
                  <a:cubicBezTo>
                    <a:pt x="383" y="2604"/>
                    <a:pt x="536" y="2680"/>
                    <a:pt x="728" y="2680"/>
                  </a:cubicBezTo>
                  <a:cubicBezTo>
                    <a:pt x="881" y="2680"/>
                    <a:pt x="1034" y="2642"/>
                    <a:pt x="1187" y="2566"/>
                  </a:cubicBezTo>
                  <a:cubicBezTo>
                    <a:pt x="1379" y="2489"/>
                    <a:pt x="1532" y="2412"/>
                    <a:pt x="1647" y="2298"/>
                  </a:cubicBezTo>
                  <a:cubicBezTo>
                    <a:pt x="1762" y="2221"/>
                    <a:pt x="1800" y="2144"/>
                    <a:pt x="1800" y="2068"/>
                  </a:cubicBezTo>
                  <a:cubicBezTo>
                    <a:pt x="1800" y="2030"/>
                    <a:pt x="1800" y="1991"/>
                    <a:pt x="1762" y="1991"/>
                  </a:cubicBezTo>
                  <a:cubicBezTo>
                    <a:pt x="1723" y="1991"/>
                    <a:pt x="1608" y="2068"/>
                    <a:pt x="1417" y="2144"/>
                  </a:cubicBezTo>
                  <a:cubicBezTo>
                    <a:pt x="1340" y="2221"/>
                    <a:pt x="1226" y="2259"/>
                    <a:pt x="1111" y="2298"/>
                  </a:cubicBezTo>
                  <a:cubicBezTo>
                    <a:pt x="996" y="2298"/>
                    <a:pt x="843" y="2336"/>
                    <a:pt x="728" y="2336"/>
                  </a:cubicBezTo>
                  <a:cubicBezTo>
                    <a:pt x="613" y="2336"/>
                    <a:pt x="536" y="2298"/>
                    <a:pt x="460" y="2221"/>
                  </a:cubicBezTo>
                  <a:cubicBezTo>
                    <a:pt x="383" y="2183"/>
                    <a:pt x="345" y="2068"/>
                    <a:pt x="345" y="1915"/>
                  </a:cubicBezTo>
                  <a:cubicBezTo>
                    <a:pt x="345" y="1800"/>
                    <a:pt x="383" y="1609"/>
                    <a:pt x="460" y="1417"/>
                  </a:cubicBezTo>
                  <a:cubicBezTo>
                    <a:pt x="575" y="1226"/>
                    <a:pt x="690" y="1073"/>
                    <a:pt x="804" y="919"/>
                  </a:cubicBezTo>
                  <a:cubicBezTo>
                    <a:pt x="919" y="766"/>
                    <a:pt x="1072" y="651"/>
                    <a:pt x="1187" y="537"/>
                  </a:cubicBezTo>
                  <a:cubicBezTo>
                    <a:pt x="1340" y="422"/>
                    <a:pt x="1455" y="383"/>
                    <a:pt x="1570" y="383"/>
                  </a:cubicBezTo>
                  <a:cubicBezTo>
                    <a:pt x="1608" y="383"/>
                    <a:pt x="1647" y="383"/>
                    <a:pt x="1723" y="422"/>
                  </a:cubicBezTo>
                  <a:lnTo>
                    <a:pt x="1800" y="422"/>
                  </a:lnTo>
                  <a:cubicBezTo>
                    <a:pt x="1838" y="422"/>
                    <a:pt x="1838" y="422"/>
                    <a:pt x="1838" y="345"/>
                  </a:cubicBezTo>
                  <a:cubicBezTo>
                    <a:pt x="1838" y="307"/>
                    <a:pt x="1800" y="230"/>
                    <a:pt x="1723" y="154"/>
                  </a:cubicBezTo>
                  <a:cubicBezTo>
                    <a:pt x="1685" y="77"/>
                    <a:pt x="1608" y="1"/>
                    <a:pt x="1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3"/>
            <p:cNvSpPr/>
            <p:nvPr/>
          </p:nvSpPr>
          <p:spPr>
            <a:xfrm>
              <a:off x="2448050" y="1178250"/>
              <a:ext cx="52650" cy="67025"/>
            </a:xfrm>
            <a:custGeom>
              <a:avLst/>
              <a:gdLst/>
              <a:ahLst/>
              <a:cxnLst/>
              <a:rect l="l" t="t" r="r" b="b"/>
              <a:pathLst>
                <a:path w="2106" h="2681" extrusionOk="0">
                  <a:moveTo>
                    <a:pt x="1302" y="1"/>
                  </a:moveTo>
                  <a:cubicBezTo>
                    <a:pt x="804" y="1"/>
                    <a:pt x="536" y="39"/>
                    <a:pt x="498" y="154"/>
                  </a:cubicBezTo>
                  <a:cubicBezTo>
                    <a:pt x="460" y="192"/>
                    <a:pt x="460" y="231"/>
                    <a:pt x="460" y="231"/>
                  </a:cubicBezTo>
                  <a:cubicBezTo>
                    <a:pt x="460" y="422"/>
                    <a:pt x="421" y="690"/>
                    <a:pt x="345" y="958"/>
                  </a:cubicBezTo>
                  <a:cubicBezTo>
                    <a:pt x="268" y="1264"/>
                    <a:pt x="192" y="1532"/>
                    <a:pt x="115" y="1762"/>
                  </a:cubicBezTo>
                  <a:cubicBezTo>
                    <a:pt x="38" y="2030"/>
                    <a:pt x="0" y="2221"/>
                    <a:pt x="0" y="2298"/>
                  </a:cubicBezTo>
                  <a:cubicBezTo>
                    <a:pt x="0" y="2413"/>
                    <a:pt x="77" y="2489"/>
                    <a:pt x="153" y="2566"/>
                  </a:cubicBezTo>
                  <a:cubicBezTo>
                    <a:pt x="230" y="2642"/>
                    <a:pt x="345" y="2681"/>
                    <a:pt x="460" y="2681"/>
                  </a:cubicBezTo>
                  <a:cubicBezTo>
                    <a:pt x="728" y="2681"/>
                    <a:pt x="996" y="2604"/>
                    <a:pt x="1264" y="2528"/>
                  </a:cubicBezTo>
                  <a:cubicBezTo>
                    <a:pt x="1570" y="2413"/>
                    <a:pt x="1685" y="2336"/>
                    <a:pt x="1685" y="2260"/>
                  </a:cubicBezTo>
                  <a:cubicBezTo>
                    <a:pt x="1685" y="2183"/>
                    <a:pt x="1685" y="2145"/>
                    <a:pt x="1646" y="2145"/>
                  </a:cubicBezTo>
                  <a:cubicBezTo>
                    <a:pt x="1608" y="2145"/>
                    <a:pt x="1570" y="2183"/>
                    <a:pt x="1455" y="2221"/>
                  </a:cubicBezTo>
                  <a:cubicBezTo>
                    <a:pt x="1072" y="2298"/>
                    <a:pt x="766" y="2336"/>
                    <a:pt x="460" y="2336"/>
                  </a:cubicBezTo>
                  <a:lnTo>
                    <a:pt x="383" y="2336"/>
                  </a:lnTo>
                  <a:cubicBezTo>
                    <a:pt x="383" y="2298"/>
                    <a:pt x="345" y="2260"/>
                    <a:pt x="345" y="2260"/>
                  </a:cubicBezTo>
                  <a:cubicBezTo>
                    <a:pt x="345" y="2145"/>
                    <a:pt x="421" y="1877"/>
                    <a:pt x="574" y="1456"/>
                  </a:cubicBezTo>
                  <a:cubicBezTo>
                    <a:pt x="842" y="1456"/>
                    <a:pt x="1072" y="1417"/>
                    <a:pt x="1302" y="1379"/>
                  </a:cubicBezTo>
                  <a:cubicBezTo>
                    <a:pt x="1493" y="1341"/>
                    <a:pt x="1608" y="1264"/>
                    <a:pt x="1608" y="1188"/>
                  </a:cubicBezTo>
                  <a:cubicBezTo>
                    <a:pt x="1608" y="1149"/>
                    <a:pt x="1570" y="1149"/>
                    <a:pt x="1493" y="1149"/>
                  </a:cubicBezTo>
                  <a:lnTo>
                    <a:pt x="1149" y="1149"/>
                  </a:lnTo>
                  <a:cubicBezTo>
                    <a:pt x="1034" y="1149"/>
                    <a:pt x="881" y="1188"/>
                    <a:pt x="804" y="1188"/>
                  </a:cubicBezTo>
                  <a:lnTo>
                    <a:pt x="651" y="1188"/>
                  </a:lnTo>
                  <a:cubicBezTo>
                    <a:pt x="766" y="805"/>
                    <a:pt x="804" y="575"/>
                    <a:pt x="804" y="384"/>
                  </a:cubicBezTo>
                  <a:cubicBezTo>
                    <a:pt x="1034" y="345"/>
                    <a:pt x="1187" y="307"/>
                    <a:pt x="1225" y="307"/>
                  </a:cubicBezTo>
                  <a:cubicBezTo>
                    <a:pt x="1302" y="307"/>
                    <a:pt x="1417" y="269"/>
                    <a:pt x="1570" y="269"/>
                  </a:cubicBezTo>
                  <a:cubicBezTo>
                    <a:pt x="1723" y="269"/>
                    <a:pt x="1838" y="231"/>
                    <a:pt x="1914" y="231"/>
                  </a:cubicBezTo>
                  <a:cubicBezTo>
                    <a:pt x="2029" y="192"/>
                    <a:pt x="2106" y="154"/>
                    <a:pt x="2106" y="116"/>
                  </a:cubicBezTo>
                  <a:cubicBezTo>
                    <a:pt x="2106" y="39"/>
                    <a:pt x="1838" y="1"/>
                    <a:pt x="1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3"/>
            <p:cNvSpPr/>
            <p:nvPr/>
          </p:nvSpPr>
          <p:spPr>
            <a:xfrm>
              <a:off x="2502600" y="1177300"/>
              <a:ext cx="48825" cy="67975"/>
            </a:xfrm>
            <a:custGeom>
              <a:avLst/>
              <a:gdLst/>
              <a:ahLst/>
              <a:cxnLst/>
              <a:rect l="l" t="t" r="r" b="b"/>
              <a:pathLst>
                <a:path w="1953" h="2719" extrusionOk="0">
                  <a:moveTo>
                    <a:pt x="1187" y="345"/>
                  </a:moveTo>
                  <a:cubicBezTo>
                    <a:pt x="1455" y="345"/>
                    <a:pt x="1608" y="422"/>
                    <a:pt x="1608" y="575"/>
                  </a:cubicBezTo>
                  <a:cubicBezTo>
                    <a:pt x="1608" y="690"/>
                    <a:pt x="1570" y="766"/>
                    <a:pt x="1493" y="881"/>
                  </a:cubicBezTo>
                  <a:cubicBezTo>
                    <a:pt x="1417" y="958"/>
                    <a:pt x="1302" y="1034"/>
                    <a:pt x="1225" y="1111"/>
                  </a:cubicBezTo>
                  <a:cubicBezTo>
                    <a:pt x="1111" y="1149"/>
                    <a:pt x="996" y="1226"/>
                    <a:pt x="881" y="1264"/>
                  </a:cubicBezTo>
                  <a:cubicBezTo>
                    <a:pt x="766" y="1341"/>
                    <a:pt x="689" y="1379"/>
                    <a:pt x="613" y="1417"/>
                  </a:cubicBezTo>
                  <a:cubicBezTo>
                    <a:pt x="728" y="1034"/>
                    <a:pt x="804" y="766"/>
                    <a:pt x="804" y="613"/>
                  </a:cubicBezTo>
                  <a:cubicBezTo>
                    <a:pt x="804" y="537"/>
                    <a:pt x="766" y="498"/>
                    <a:pt x="766" y="460"/>
                  </a:cubicBezTo>
                  <a:cubicBezTo>
                    <a:pt x="919" y="383"/>
                    <a:pt x="1072" y="345"/>
                    <a:pt x="1187" y="345"/>
                  </a:cubicBezTo>
                  <a:close/>
                  <a:moveTo>
                    <a:pt x="1187" y="1"/>
                  </a:moveTo>
                  <a:cubicBezTo>
                    <a:pt x="957" y="1"/>
                    <a:pt x="766" y="39"/>
                    <a:pt x="613" y="115"/>
                  </a:cubicBezTo>
                  <a:cubicBezTo>
                    <a:pt x="422" y="154"/>
                    <a:pt x="345" y="230"/>
                    <a:pt x="345" y="269"/>
                  </a:cubicBezTo>
                  <a:cubicBezTo>
                    <a:pt x="345" y="307"/>
                    <a:pt x="345" y="345"/>
                    <a:pt x="383" y="383"/>
                  </a:cubicBezTo>
                  <a:cubicBezTo>
                    <a:pt x="383" y="422"/>
                    <a:pt x="422" y="460"/>
                    <a:pt x="460" y="498"/>
                  </a:cubicBezTo>
                  <a:cubicBezTo>
                    <a:pt x="460" y="766"/>
                    <a:pt x="345" y="1111"/>
                    <a:pt x="230" y="1609"/>
                  </a:cubicBezTo>
                  <a:cubicBezTo>
                    <a:pt x="77" y="2106"/>
                    <a:pt x="0" y="2412"/>
                    <a:pt x="0" y="2451"/>
                  </a:cubicBezTo>
                  <a:cubicBezTo>
                    <a:pt x="0" y="2527"/>
                    <a:pt x="39" y="2566"/>
                    <a:pt x="77" y="2604"/>
                  </a:cubicBezTo>
                  <a:cubicBezTo>
                    <a:pt x="115" y="2680"/>
                    <a:pt x="192" y="2719"/>
                    <a:pt x="230" y="2719"/>
                  </a:cubicBezTo>
                  <a:cubicBezTo>
                    <a:pt x="230" y="2719"/>
                    <a:pt x="268" y="2642"/>
                    <a:pt x="307" y="2489"/>
                  </a:cubicBezTo>
                  <a:cubicBezTo>
                    <a:pt x="345" y="2451"/>
                    <a:pt x="345" y="2374"/>
                    <a:pt x="383" y="2298"/>
                  </a:cubicBezTo>
                  <a:cubicBezTo>
                    <a:pt x="383" y="2259"/>
                    <a:pt x="460" y="2030"/>
                    <a:pt x="575" y="1609"/>
                  </a:cubicBezTo>
                  <a:cubicBezTo>
                    <a:pt x="651" y="1800"/>
                    <a:pt x="804" y="2030"/>
                    <a:pt x="1111" y="2298"/>
                  </a:cubicBezTo>
                  <a:cubicBezTo>
                    <a:pt x="1379" y="2566"/>
                    <a:pt x="1608" y="2719"/>
                    <a:pt x="1761" y="2719"/>
                  </a:cubicBezTo>
                  <a:cubicBezTo>
                    <a:pt x="1838" y="2719"/>
                    <a:pt x="1876" y="2680"/>
                    <a:pt x="1876" y="2604"/>
                  </a:cubicBezTo>
                  <a:cubicBezTo>
                    <a:pt x="1876" y="2566"/>
                    <a:pt x="1838" y="2527"/>
                    <a:pt x="1761" y="2451"/>
                  </a:cubicBezTo>
                  <a:cubicBezTo>
                    <a:pt x="1761" y="2451"/>
                    <a:pt x="1723" y="2412"/>
                    <a:pt x="1685" y="2374"/>
                  </a:cubicBezTo>
                  <a:cubicBezTo>
                    <a:pt x="1647" y="2336"/>
                    <a:pt x="1608" y="2298"/>
                    <a:pt x="1570" y="2259"/>
                  </a:cubicBezTo>
                  <a:cubicBezTo>
                    <a:pt x="1493" y="2221"/>
                    <a:pt x="1455" y="2183"/>
                    <a:pt x="1379" y="2144"/>
                  </a:cubicBezTo>
                  <a:cubicBezTo>
                    <a:pt x="1340" y="2068"/>
                    <a:pt x="1302" y="2030"/>
                    <a:pt x="1264" y="1991"/>
                  </a:cubicBezTo>
                  <a:cubicBezTo>
                    <a:pt x="1225" y="1953"/>
                    <a:pt x="1149" y="1915"/>
                    <a:pt x="1072" y="1800"/>
                  </a:cubicBezTo>
                  <a:cubicBezTo>
                    <a:pt x="957" y="1723"/>
                    <a:pt x="919" y="1647"/>
                    <a:pt x="919" y="1609"/>
                  </a:cubicBezTo>
                  <a:cubicBezTo>
                    <a:pt x="919" y="1570"/>
                    <a:pt x="957" y="1570"/>
                    <a:pt x="1034" y="1532"/>
                  </a:cubicBezTo>
                  <a:cubicBezTo>
                    <a:pt x="1111" y="1494"/>
                    <a:pt x="1187" y="1455"/>
                    <a:pt x="1302" y="1379"/>
                  </a:cubicBezTo>
                  <a:cubicBezTo>
                    <a:pt x="1379" y="1341"/>
                    <a:pt x="1493" y="1264"/>
                    <a:pt x="1570" y="1187"/>
                  </a:cubicBezTo>
                  <a:cubicBezTo>
                    <a:pt x="1685" y="1149"/>
                    <a:pt x="1761" y="1034"/>
                    <a:pt x="1838" y="919"/>
                  </a:cubicBezTo>
                  <a:cubicBezTo>
                    <a:pt x="1915" y="843"/>
                    <a:pt x="1953" y="728"/>
                    <a:pt x="1953" y="575"/>
                  </a:cubicBezTo>
                  <a:cubicBezTo>
                    <a:pt x="1953" y="383"/>
                    <a:pt x="1876" y="269"/>
                    <a:pt x="1723" y="154"/>
                  </a:cubicBezTo>
                  <a:cubicBezTo>
                    <a:pt x="1570" y="39"/>
                    <a:pt x="1379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3"/>
            <p:cNvSpPr/>
            <p:nvPr/>
          </p:nvSpPr>
          <p:spPr>
            <a:xfrm>
              <a:off x="2558100" y="1176350"/>
              <a:ext cx="49800" cy="68925"/>
            </a:xfrm>
            <a:custGeom>
              <a:avLst/>
              <a:gdLst/>
              <a:ahLst/>
              <a:cxnLst/>
              <a:rect l="l" t="t" r="r" b="b"/>
              <a:pathLst>
                <a:path w="1992" h="2757" extrusionOk="0">
                  <a:moveTo>
                    <a:pt x="1188" y="383"/>
                  </a:moveTo>
                  <a:cubicBezTo>
                    <a:pt x="1226" y="613"/>
                    <a:pt x="1264" y="919"/>
                    <a:pt x="1341" y="1379"/>
                  </a:cubicBezTo>
                  <a:cubicBezTo>
                    <a:pt x="1111" y="1417"/>
                    <a:pt x="920" y="1455"/>
                    <a:pt x="767" y="1493"/>
                  </a:cubicBezTo>
                  <a:cubicBezTo>
                    <a:pt x="920" y="1034"/>
                    <a:pt x="1073" y="651"/>
                    <a:pt x="1188" y="383"/>
                  </a:cubicBezTo>
                  <a:close/>
                  <a:moveTo>
                    <a:pt x="1264" y="0"/>
                  </a:moveTo>
                  <a:cubicBezTo>
                    <a:pt x="1226" y="0"/>
                    <a:pt x="1149" y="39"/>
                    <a:pt x="1073" y="77"/>
                  </a:cubicBezTo>
                  <a:cubicBezTo>
                    <a:pt x="996" y="153"/>
                    <a:pt x="958" y="192"/>
                    <a:pt x="920" y="268"/>
                  </a:cubicBezTo>
                  <a:cubicBezTo>
                    <a:pt x="920" y="345"/>
                    <a:pt x="843" y="498"/>
                    <a:pt x="728" y="766"/>
                  </a:cubicBezTo>
                  <a:cubicBezTo>
                    <a:pt x="613" y="996"/>
                    <a:pt x="537" y="1187"/>
                    <a:pt x="499" y="1340"/>
                  </a:cubicBezTo>
                  <a:cubicBezTo>
                    <a:pt x="460" y="1417"/>
                    <a:pt x="422" y="1493"/>
                    <a:pt x="384" y="1608"/>
                  </a:cubicBezTo>
                  <a:cubicBezTo>
                    <a:pt x="116" y="1685"/>
                    <a:pt x="1" y="1761"/>
                    <a:pt x="1" y="1800"/>
                  </a:cubicBezTo>
                  <a:cubicBezTo>
                    <a:pt x="1" y="1838"/>
                    <a:pt x="39" y="1876"/>
                    <a:pt x="77" y="1915"/>
                  </a:cubicBezTo>
                  <a:cubicBezTo>
                    <a:pt x="116" y="1953"/>
                    <a:pt x="154" y="1953"/>
                    <a:pt x="192" y="1953"/>
                  </a:cubicBezTo>
                  <a:lnTo>
                    <a:pt x="231" y="1953"/>
                  </a:lnTo>
                  <a:cubicBezTo>
                    <a:pt x="77" y="2297"/>
                    <a:pt x="1" y="2489"/>
                    <a:pt x="1" y="2527"/>
                  </a:cubicBezTo>
                  <a:cubicBezTo>
                    <a:pt x="1" y="2565"/>
                    <a:pt x="39" y="2604"/>
                    <a:pt x="77" y="2680"/>
                  </a:cubicBezTo>
                  <a:cubicBezTo>
                    <a:pt x="116" y="2718"/>
                    <a:pt x="192" y="2757"/>
                    <a:pt x="231" y="2757"/>
                  </a:cubicBezTo>
                  <a:cubicBezTo>
                    <a:pt x="269" y="2757"/>
                    <a:pt x="384" y="2450"/>
                    <a:pt x="613" y="1876"/>
                  </a:cubicBezTo>
                  <a:cubicBezTo>
                    <a:pt x="805" y="1800"/>
                    <a:pt x="958" y="1761"/>
                    <a:pt x="1035" y="1761"/>
                  </a:cubicBezTo>
                  <a:cubicBezTo>
                    <a:pt x="1149" y="1723"/>
                    <a:pt x="1226" y="1685"/>
                    <a:pt x="1341" y="1647"/>
                  </a:cubicBezTo>
                  <a:cubicBezTo>
                    <a:pt x="1379" y="1915"/>
                    <a:pt x="1379" y="2144"/>
                    <a:pt x="1417" y="2374"/>
                  </a:cubicBezTo>
                  <a:cubicBezTo>
                    <a:pt x="1417" y="2527"/>
                    <a:pt x="1456" y="2604"/>
                    <a:pt x="1456" y="2680"/>
                  </a:cubicBezTo>
                  <a:cubicBezTo>
                    <a:pt x="1494" y="2718"/>
                    <a:pt x="1532" y="2757"/>
                    <a:pt x="1570" y="2757"/>
                  </a:cubicBezTo>
                  <a:cubicBezTo>
                    <a:pt x="1647" y="2757"/>
                    <a:pt x="1685" y="2565"/>
                    <a:pt x="1685" y="2259"/>
                  </a:cubicBezTo>
                  <a:cubicBezTo>
                    <a:pt x="1685" y="2068"/>
                    <a:pt x="1685" y="1838"/>
                    <a:pt x="1685" y="1570"/>
                  </a:cubicBezTo>
                  <a:cubicBezTo>
                    <a:pt x="1877" y="1532"/>
                    <a:pt x="1992" y="1455"/>
                    <a:pt x="1992" y="1417"/>
                  </a:cubicBezTo>
                  <a:cubicBezTo>
                    <a:pt x="1992" y="1340"/>
                    <a:pt x="1953" y="1302"/>
                    <a:pt x="1838" y="1302"/>
                  </a:cubicBezTo>
                  <a:cubicBezTo>
                    <a:pt x="1762" y="1302"/>
                    <a:pt x="1724" y="1302"/>
                    <a:pt x="1647" y="1340"/>
                  </a:cubicBezTo>
                  <a:cubicBezTo>
                    <a:pt x="1609" y="957"/>
                    <a:pt x="1570" y="651"/>
                    <a:pt x="1494" y="383"/>
                  </a:cubicBezTo>
                  <a:cubicBezTo>
                    <a:pt x="1417" y="153"/>
                    <a:pt x="1379" y="0"/>
                    <a:pt x="1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3"/>
            <p:cNvSpPr/>
            <p:nvPr/>
          </p:nvSpPr>
          <p:spPr>
            <a:xfrm>
              <a:off x="2618400" y="1178250"/>
              <a:ext cx="51725" cy="66075"/>
            </a:xfrm>
            <a:custGeom>
              <a:avLst/>
              <a:gdLst/>
              <a:ahLst/>
              <a:cxnLst/>
              <a:rect l="l" t="t" r="r" b="b"/>
              <a:pathLst>
                <a:path w="2069" h="2643" extrusionOk="0">
                  <a:moveTo>
                    <a:pt x="230" y="1"/>
                  </a:moveTo>
                  <a:cubicBezTo>
                    <a:pt x="77" y="39"/>
                    <a:pt x="1" y="39"/>
                    <a:pt x="1" y="116"/>
                  </a:cubicBezTo>
                  <a:cubicBezTo>
                    <a:pt x="1" y="154"/>
                    <a:pt x="39" y="192"/>
                    <a:pt x="77" y="269"/>
                  </a:cubicBezTo>
                  <a:cubicBezTo>
                    <a:pt x="116" y="307"/>
                    <a:pt x="154" y="345"/>
                    <a:pt x="192" y="345"/>
                  </a:cubicBezTo>
                  <a:lnTo>
                    <a:pt x="843" y="307"/>
                  </a:lnTo>
                  <a:lnTo>
                    <a:pt x="843" y="307"/>
                  </a:lnTo>
                  <a:cubicBezTo>
                    <a:pt x="843" y="537"/>
                    <a:pt x="728" y="958"/>
                    <a:pt x="613" y="1494"/>
                  </a:cubicBezTo>
                  <a:cubicBezTo>
                    <a:pt x="460" y="2030"/>
                    <a:pt x="384" y="2336"/>
                    <a:pt x="384" y="2413"/>
                  </a:cubicBezTo>
                  <a:cubicBezTo>
                    <a:pt x="384" y="2451"/>
                    <a:pt x="422" y="2528"/>
                    <a:pt x="460" y="2566"/>
                  </a:cubicBezTo>
                  <a:cubicBezTo>
                    <a:pt x="537" y="2642"/>
                    <a:pt x="575" y="2642"/>
                    <a:pt x="613" y="2642"/>
                  </a:cubicBezTo>
                  <a:cubicBezTo>
                    <a:pt x="613" y="2642"/>
                    <a:pt x="652" y="2604"/>
                    <a:pt x="690" y="2451"/>
                  </a:cubicBezTo>
                  <a:cubicBezTo>
                    <a:pt x="728" y="2374"/>
                    <a:pt x="766" y="2260"/>
                    <a:pt x="805" y="2106"/>
                  </a:cubicBezTo>
                  <a:cubicBezTo>
                    <a:pt x="843" y="1915"/>
                    <a:pt x="843" y="1800"/>
                    <a:pt x="881" y="1724"/>
                  </a:cubicBezTo>
                  <a:cubicBezTo>
                    <a:pt x="1073" y="920"/>
                    <a:pt x="1188" y="499"/>
                    <a:pt x="1188" y="384"/>
                  </a:cubicBezTo>
                  <a:cubicBezTo>
                    <a:pt x="1188" y="345"/>
                    <a:pt x="1188" y="345"/>
                    <a:pt x="1149" y="307"/>
                  </a:cubicBezTo>
                  <a:lnTo>
                    <a:pt x="1609" y="307"/>
                  </a:lnTo>
                  <a:cubicBezTo>
                    <a:pt x="1762" y="345"/>
                    <a:pt x="1877" y="345"/>
                    <a:pt x="1953" y="345"/>
                  </a:cubicBezTo>
                  <a:cubicBezTo>
                    <a:pt x="2030" y="345"/>
                    <a:pt x="2068" y="307"/>
                    <a:pt x="2068" y="269"/>
                  </a:cubicBezTo>
                  <a:cubicBezTo>
                    <a:pt x="2068" y="192"/>
                    <a:pt x="1991" y="154"/>
                    <a:pt x="1838" y="77"/>
                  </a:cubicBezTo>
                  <a:cubicBezTo>
                    <a:pt x="1647" y="39"/>
                    <a:pt x="1456" y="1"/>
                    <a:pt x="1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3"/>
            <p:cNvSpPr/>
            <p:nvPr/>
          </p:nvSpPr>
          <p:spPr>
            <a:xfrm>
              <a:off x="2670100" y="1178250"/>
              <a:ext cx="51700" cy="67025"/>
            </a:xfrm>
            <a:custGeom>
              <a:avLst/>
              <a:gdLst/>
              <a:ahLst/>
              <a:cxnLst/>
              <a:rect l="l" t="t" r="r" b="b"/>
              <a:pathLst>
                <a:path w="2068" h="2681" extrusionOk="0">
                  <a:moveTo>
                    <a:pt x="1302" y="1"/>
                  </a:moveTo>
                  <a:cubicBezTo>
                    <a:pt x="766" y="1"/>
                    <a:pt x="498" y="39"/>
                    <a:pt x="459" y="154"/>
                  </a:cubicBezTo>
                  <a:cubicBezTo>
                    <a:pt x="459" y="192"/>
                    <a:pt x="421" y="231"/>
                    <a:pt x="421" y="231"/>
                  </a:cubicBezTo>
                  <a:cubicBezTo>
                    <a:pt x="421" y="422"/>
                    <a:pt x="383" y="690"/>
                    <a:pt x="306" y="958"/>
                  </a:cubicBezTo>
                  <a:cubicBezTo>
                    <a:pt x="230" y="1264"/>
                    <a:pt x="153" y="1532"/>
                    <a:pt x="77" y="1762"/>
                  </a:cubicBezTo>
                  <a:cubicBezTo>
                    <a:pt x="38" y="2030"/>
                    <a:pt x="0" y="2221"/>
                    <a:pt x="0" y="2298"/>
                  </a:cubicBezTo>
                  <a:cubicBezTo>
                    <a:pt x="0" y="2413"/>
                    <a:pt x="38" y="2489"/>
                    <a:pt x="115" y="2566"/>
                  </a:cubicBezTo>
                  <a:cubicBezTo>
                    <a:pt x="191" y="2642"/>
                    <a:pt x="306" y="2681"/>
                    <a:pt x="421" y="2681"/>
                  </a:cubicBezTo>
                  <a:cubicBezTo>
                    <a:pt x="689" y="2681"/>
                    <a:pt x="957" y="2604"/>
                    <a:pt x="1225" y="2528"/>
                  </a:cubicBezTo>
                  <a:cubicBezTo>
                    <a:pt x="1531" y="2413"/>
                    <a:pt x="1646" y="2336"/>
                    <a:pt x="1646" y="2260"/>
                  </a:cubicBezTo>
                  <a:cubicBezTo>
                    <a:pt x="1646" y="2183"/>
                    <a:pt x="1646" y="2145"/>
                    <a:pt x="1608" y="2145"/>
                  </a:cubicBezTo>
                  <a:cubicBezTo>
                    <a:pt x="1608" y="2145"/>
                    <a:pt x="1531" y="2183"/>
                    <a:pt x="1417" y="2221"/>
                  </a:cubicBezTo>
                  <a:cubicBezTo>
                    <a:pt x="1072" y="2298"/>
                    <a:pt x="727" y="2336"/>
                    <a:pt x="421" y="2336"/>
                  </a:cubicBezTo>
                  <a:lnTo>
                    <a:pt x="345" y="2336"/>
                  </a:lnTo>
                  <a:cubicBezTo>
                    <a:pt x="345" y="2298"/>
                    <a:pt x="345" y="2260"/>
                    <a:pt x="345" y="2260"/>
                  </a:cubicBezTo>
                  <a:cubicBezTo>
                    <a:pt x="345" y="2145"/>
                    <a:pt x="383" y="1877"/>
                    <a:pt x="536" y="1456"/>
                  </a:cubicBezTo>
                  <a:cubicBezTo>
                    <a:pt x="804" y="1456"/>
                    <a:pt x="1072" y="1417"/>
                    <a:pt x="1263" y="1379"/>
                  </a:cubicBezTo>
                  <a:cubicBezTo>
                    <a:pt x="1493" y="1341"/>
                    <a:pt x="1570" y="1264"/>
                    <a:pt x="1570" y="1188"/>
                  </a:cubicBezTo>
                  <a:cubicBezTo>
                    <a:pt x="1570" y="1149"/>
                    <a:pt x="1531" y="1149"/>
                    <a:pt x="1455" y="1149"/>
                  </a:cubicBezTo>
                  <a:lnTo>
                    <a:pt x="1149" y="1149"/>
                  </a:lnTo>
                  <a:cubicBezTo>
                    <a:pt x="995" y="1149"/>
                    <a:pt x="881" y="1188"/>
                    <a:pt x="766" y="1188"/>
                  </a:cubicBezTo>
                  <a:lnTo>
                    <a:pt x="613" y="1188"/>
                  </a:lnTo>
                  <a:cubicBezTo>
                    <a:pt x="727" y="805"/>
                    <a:pt x="766" y="575"/>
                    <a:pt x="766" y="384"/>
                  </a:cubicBezTo>
                  <a:cubicBezTo>
                    <a:pt x="995" y="345"/>
                    <a:pt x="1149" y="307"/>
                    <a:pt x="1225" y="307"/>
                  </a:cubicBezTo>
                  <a:cubicBezTo>
                    <a:pt x="1263" y="307"/>
                    <a:pt x="1378" y="269"/>
                    <a:pt x="1531" y="269"/>
                  </a:cubicBezTo>
                  <a:cubicBezTo>
                    <a:pt x="1685" y="269"/>
                    <a:pt x="1799" y="231"/>
                    <a:pt x="1876" y="231"/>
                  </a:cubicBezTo>
                  <a:cubicBezTo>
                    <a:pt x="1991" y="192"/>
                    <a:pt x="2067" y="154"/>
                    <a:pt x="2067" y="116"/>
                  </a:cubicBezTo>
                  <a:cubicBezTo>
                    <a:pt x="2067" y="39"/>
                    <a:pt x="1799" y="1"/>
                    <a:pt x="1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3"/>
            <p:cNvSpPr/>
            <p:nvPr/>
          </p:nvSpPr>
          <p:spPr>
            <a:xfrm>
              <a:off x="2761025" y="1177300"/>
              <a:ext cx="48825" cy="67975"/>
            </a:xfrm>
            <a:custGeom>
              <a:avLst/>
              <a:gdLst/>
              <a:ahLst/>
              <a:cxnLst/>
              <a:rect l="l" t="t" r="r" b="b"/>
              <a:pathLst>
                <a:path w="1953" h="2719" extrusionOk="0">
                  <a:moveTo>
                    <a:pt x="1378" y="1"/>
                  </a:moveTo>
                  <a:cubicBezTo>
                    <a:pt x="1187" y="1"/>
                    <a:pt x="1034" y="39"/>
                    <a:pt x="804" y="115"/>
                  </a:cubicBezTo>
                  <a:cubicBezTo>
                    <a:pt x="613" y="230"/>
                    <a:pt x="498" y="307"/>
                    <a:pt x="498" y="383"/>
                  </a:cubicBezTo>
                  <a:cubicBezTo>
                    <a:pt x="498" y="383"/>
                    <a:pt x="536" y="422"/>
                    <a:pt x="574" y="498"/>
                  </a:cubicBezTo>
                  <a:cubicBezTo>
                    <a:pt x="651" y="537"/>
                    <a:pt x="689" y="575"/>
                    <a:pt x="689" y="575"/>
                  </a:cubicBezTo>
                  <a:cubicBezTo>
                    <a:pt x="727" y="575"/>
                    <a:pt x="804" y="537"/>
                    <a:pt x="995" y="460"/>
                  </a:cubicBezTo>
                  <a:cubicBezTo>
                    <a:pt x="1149" y="383"/>
                    <a:pt x="1263" y="345"/>
                    <a:pt x="1378" y="345"/>
                  </a:cubicBezTo>
                  <a:cubicBezTo>
                    <a:pt x="1493" y="345"/>
                    <a:pt x="1570" y="383"/>
                    <a:pt x="1570" y="498"/>
                  </a:cubicBezTo>
                  <a:cubicBezTo>
                    <a:pt x="1570" y="613"/>
                    <a:pt x="1531" y="728"/>
                    <a:pt x="1416" y="805"/>
                  </a:cubicBezTo>
                  <a:cubicBezTo>
                    <a:pt x="1340" y="919"/>
                    <a:pt x="1225" y="996"/>
                    <a:pt x="1110" y="1034"/>
                  </a:cubicBezTo>
                  <a:cubicBezTo>
                    <a:pt x="995" y="1111"/>
                    <a:pt x="881" y="1187"/>
                    <a:pt x="766" y="1226"/>
                  </a:cubicBezTo>
                  <a:cubicBezTo>
                    <a:pt x="689" y="1302"/>
                    <a:pt x="613" y="1341"/>
                    <a:pt x="574" y="1379"/>
                  </a:cubicBezTo>
                  <a:cubicBezTo>
                    <a:pt x="574" y="1417"/>
                    <a:pt x="574" y="1417"/>
                    <a:pt x="574" y="1417"/>
                  </a:cubicBezTo>
                  <a:cubicBezTo>
                    <a:pt x="574" y="1494"/>
                    <a:pt x="727" y="1532"/>
                    <a:pt x="1034" y="1570"/>
                  </a:cubicBezTo>
                  <a:cubicBezTo>
                    <a:pt x="1149" y="1609"/>
                    <a:pt x="1225" y="1647"/>
                    <a:pt x="1340" y="1685"/>
                  </a:cubicBezTo>
                  <a:cubicBezTo>
                    <a:pt x="1416" y="1723"/>
                    <a:pt x="1455" y="1762"/>
                    <a:pt x="1455" y="1838"/>
                  </a:cubicBezTo>
                  <a:cubicBezTo>
                    <a:pt x="1455" y="1953"/>
                    <a:pt x="1378" y="2068"/>
                    <a:pt x="1225" y="2183"/>
                  </a:cubicBezTo>
                  <a:cubicBezTo>
                    <a:pt x="1072" y="2259"/>
                    <a:pt x="919" y="2336"/>
                    <a:pt x="727" y="2374"/>
                  </a:cubicBezTo>
                  <a:cubicBezTo>
                    <a:pt x="574" y="2412"/>
                    <a:pt x="383" y="2451"/>
                    <a:pt x="230" y="2489"/>
                  </a:cubicBezTo>
                  <a:cubicBezTo>
                    <a:pt x="77" y="2527"/>
                    <a:pt x="0" y="2566"/>
                    <a:pt x="0" y="2566"/>
                  </a:cubicBezTo>
                  <a:cubicBezTo>
                    <a:pt x="0" y="2680"/>
                    <a:pt x="115" y="2719"/>
                    <a:pt x="345" y="2719"/>
                  </a:cubicBezTo>
                  <a:cubicBezTo>
                    <a:pt x="613" y="2719"/>
                    <a:pt x="842" y="2680"/>
                    <a:pt x="1072" y="2604"/>
                  </a:cubicBezTo>
                  <a:cubicBezTo>
                    <a:pt x="1302" y="2527"/>
                    <a:pt x="1493" y="2412"/>
                    <a:pt x="1646" y="2259"/>
                  </a:cubicBezTo>
                  <a:cubicBezTo>
                    <a:pt x="1799" y="2144"/>
                    <a:pt x="1914" y="1991"/>
                    <a:pt x="1914" y="1877"/>
                  </a:cubicBezTo>
                  <a:cubicBezTo>
                    <a:pt x="1914" y="1723"/>
                    <a:pt x="1838" y="1609"/>
                    <a:pt x="1684" y="1532"/>
                  </a:cubicBezTo>
                  <a:cubicBezTo>
                    <a:pt x="1570" y="1455"/>
                    <a:pt x="1378" y="1379"/>
                    <a:pt x="1149" y="1341"/>
                  </a:cubicBezTo>
                  <a:cubicBezTo>
                    <a:pt x="1340" y="1264"/>
                    <a:pt x="1531" y="1149"/>
                    <a:pt x="1684" y="996"/>
                  </a:cubicBezTo>
                  <a:cubicBezTo>
                    <a:pt x="1838" y="843"/>
                    <a:pt x="1952" y="690"/>
                    <a:pt x="1952" y="537"/>
                  </a:cubicBezTo>
                  <a:cubicBezTo>
                    <a:pt x="1952" y="422"/>
                    <a:pt x="1876" y="269"/>
                    <a:pt x="1761" y="192"/>
                  </a:cubicBezTo>
                  <a:cubicBezTo>
                    <a:pt x="1646" y="77"/>
                    <a:pt x="1531" y="1"/>
                    <a:pt x="1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3"/>
            <p:cNvSpPr/>
            <p:nvPr/>
          </p:nvSpPr>
          <p:spPr>
            <a:xfrm>
              <a:off x="2817475" y="1212725"/>
              <a:ext cx="35450" cy="10550"/>
            </a:xfrm>
            <a:custGeom>
              <a:avLst/>
              <a:gdLst/>
              <a:ahLst/>
              <a:cxnLst/>
              <a:rect l="l" t="t" r="r" b="b"/>
              <a:pathLst>
                <a:path w="1418" h="422" extrusionOk="0">
                  <a:moveTo>
                    <a:pt x="1188" y="0"/>
                  </a:moveTo>
                  <a:cubicBezTo>
                    <a:pt x="996" y="0"/>
                    <a:pt x="728" y="38"/>
                    <a:pt x="460" y="77"/>
                  </a:cubicBezTo>
                  <a:cubicBezTo>
                    <a:pt x="154" y="115"/>
                    <a:pt x="1" y="192"/>
                    <a:pt x="1" y="230"/>
                  </a:cubicBezTo>
                  <a:cubicBezTo>
                    <a:pt x="1" y="268"/>
                    <a:pt x="39" y="306"/>
                    <a:pt x="77" y="345"/>
                  </a:cubicBezTo>
                  <a:cubicBezTo>
                    <a:pt x="116" y="383"/>
                    <a:pt x="154" y="421"/>
                    <a:pt x="192" y="421"/>
                  </a:cubicBezTo>
                  <a:cubicBezTo>
                    <a:pt x="192" y="421"/>
                    <a:pt x="384" y="383"/>
                    <a:pt x="690" y="345"/>
                  </a:cubicBezTo>
                  <a:cubicBezTo>
                    <a:pt x="1034" y="268"/>
                    <a:pt x="1226" y="230"/>
                    <a:pt x="1302" y="192"/>
                  </a:cubicBezTo>
                  <a:cubicBezTo>
                    <a:pt x="1379" y="153"/>
                    <a:pt x="1417" y="153"/>
                    <a:pt x="1417" y="77"/>
                  </a:cubicBezTo>
                  <a:cubicBezTo>
                    <a:pt x="1417" y="38"/>
                    <a:pt x="1341" y="0"/>
                    <a:pt x="11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3"/>
            <p:cNvSpPr/>
            <p:nvPr/>
          </p:nvSpPr>
          <p:spPr>
            <a:xfrm>
              <a:off x="2860550" y="1176350"/>
              <a:ext cx="49800" cy="68925"/>
            </a:xfrm>
            <a:custGeom>
              <a:avLst/>
              <a:gdLst/>
              <a:ahLst/>
              <a:cxnLst/>
              <a:rect l="l" t="t" r="r" b="b"/>
              <a:pathLst>
                <a:path w="1992" h="2757" extrusionOk="0">
                  <a:moveTo>
                    <a:pt x="1226" y="307"/>
                  </a:moveTo>
                  <a:cubicBezTo>
                    <a:pt x="1340" y="307"/>
                    <a:pt x="1417" y="345"/>
                    <a:pt x="1532" y="421"/>
                  </a:cubicBezTo>
                  <a:cubicBezTo>
                    <a:pt x="1608" y="498"/>
                    <a:pt x="1647" y="613"/>
                    <a:pt x="1647" y="728"/>
                  </a:cubicBezTo>
                  <a:cubicBezTo>
                    <a:pt x="1647" y="881"/>
                    <a:pt x="1570" y="1034"/>
                    <a:pt x="1379" y="1149"/>
                  </a:cubicBezTo>
                  <a:cubicBezTo>
                    <a:pt x="1187" y="1302"/>
                    <a:pt x="919" y="1417"/>
                    <a:pt x="613" y="1493"/>
                  </a:cubicBezTo>
                  <a:cubicBezTo>
                    <a:pt x="766" y="1034"/>
                    <a:pt x="804" y="728"/>
                    <a:pt x="804" y="613"/>
                  </a:cubicBezTo>
                  <a:cubicBezTo>
                    <a:pt x="804" y="536"/>
                    <a:pt x="804" y="498"/>
                    <a:pt x="766" y="421"/>
                  </a:cubicBezTo>
                  <a:cubicBezTo>
                    <a:pt x="958" y="345"/>
                    <a:pt x="1072" y="307"/>
                    <a:pt x="1226" y="307"/>
                  </a:cubicBezTo>
                  <a:close/>
                  <a:moveTo>
                    <a:pt x="1149" y="0"/>
                  </a:moveTo>
                  <a:cubicBezTo>
                    <a:pt x="996" y="0"/>
                    <a:pt x="804" y="39"/>
                    <a:pt x="651" y="115"/>
                  </a:cubicBezTo>
                  <a:cubicBezTo>
                    <a:pt x="460" y="153"/>
                    <a:pt x="383" y="230"/>
                    <a:pt x="383" y="268"/>
                  </a:cubicBezTo>
                  <a:cubicBezTo>
                    <a:pt x="383" y="345"/>
                    <a:pt x="422" y="383"/>
                    <a:pt x="460" y="421"/>
                  </a:cubicBezTo>
                  <a:cubicBezTo>
                    <a:pt x="460" y="728"/>
                    <a:pt x="345" y="1264"/>
                    <a:pt x="115" y="2029"/>
                  </a:cubicBezTo>
                  <a:cubicBezTo>
                    <a:pt x="39" y="2297"/>
                    <a:pt x="1" y="2450"/>
                    <a:pt x="1" y="2489"/>
                  </a:cubicBezTo>
                  <a:cubicBezTo>
                    <a:pt x="1" y="2565"/>
                    <a:pt x="39" y="2604"/>
                    <a:pt x="77" y="2680"/>
                  </a:cubicBezTo>
                  <a:cubicBezTo>
                    <a:pt x="115" y="2718"/>
                    <a:pt x="154" y="2757"/>
                    <a:pt x="192" y="2757"/>
                  </a:cubicBezTo>
                  <a:cubicBezTo>
                    <a:pt x="230" y="2757"/>
                    <a:pt x="345" y="2450"/>
                    <a:pt x="536" y="1800"/>
                  </a:cubicBezTo>
                  <a:cubicBezTo>
                    <a:pt x="958" y="1723"/>
                    <a:pt x="1340" y="1570"/>
                    <a:pt x="1570" y="1379"/>
                  </a:cubicBezTo>
                  <a:cubicBezTo>
                    <a:pt x="1838" y="1187"/>
                    <a:pt x="1991" y="957"/>
                    <a:pt x="1991" y="689"/>
                  </a:cubicBezTo>
                  <a:cubicBezTo>
                    <a:pt x="1991" y="498"/>
                    <a:pt x="1915" y="307"/>
                    <a:pt x="1762" y="192"/>
                  </a:cubicBezTo>
                  <a:cubicBezTo>
                    <a:pt x="1608" y="77"/>
                    <a:pt x="1379" y="0"/>
                    <a:pt x="11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3"/>
            <p:cNvSpPr/>
            <p:nvPr/>
          </p:nvSpPr>
          <p:spPr>
            <a:xfrm>
              <a:off x="2915100" y="1177300"/>
              <a:ext cx="52675" cy="67975"/>
            </a:xfrm>
            <a:custGeom>
              <a:avLst/>
              <a:gdLst/>
              <a:ahLst/>
              <a:cxnLst/>
              <a:rect l="l" t="t" r="r" b="b"/>
              <a:pathLst>
                <a:path w="2107" h="2719" extrusionOk="0">
                  <a:moveTo>
                    <a:pt x="575" y="1"/>
                  </a:moveTo>
                  <a:cubicBezTo>
                    <a:pt x="537" y="1"/>
                    <a:pt x="537" y="1"/>
                    <a:pt x="498" y="39"/>
                  </a:cubicBezTo>
                  <a:cubicBezTo>
                    <a:pt x="498" y="39"/>
                    <a:pt x="498" y="77"/>
                    <a:pt x="498" y="115"/>
                  </a:cubicBezTo>
                  <a:cubicBezTo>
                    <a:pt x="498" y="269"/>
                    <a:pt x="422" y="690"/>
                    <a:pt x="230" y="1379"/>
                  </a:cubicBezTo>
                  <a:cubicBezTo>
                    <a:pt x="116" y="1417"/>
                    <a:pt x="39" y="1455"/>
                    <a:pt x="39" y="1494"/>
                  </a:cubicBezTo>
                  <a:cubicBezTo>
                    <a:pt x="39" y="1532"/>
                    <a:pt x="39" y="1570"/>
                    <a:pt x="77" y="1609"/>
                  </a:cubicBezTo>
                  <a:cubicBezTo>
                    <a:pt x="116" y="1609"/>
                    <a:pt x="116" y="1647"/>
                    <a:pt x="154" y="1647"/>
                  </a:cubicBezTo>
                  <a:cubicBezTo>
                    <a:pt x="39" y="2106"/>
                    <a:pt x="1" y="2336"/>
                    <a:pt x="1" y="2412"/>
                  </a:cubicBezTo>
                  <a:cubicBezTo>
                    <a:pt x="1" y="2451"/>
                    <a:pt x="1" y="2527"/>
                    <a:pt x="77" y="2604"/>
                  </a:cubicBezTo>
                  <a:cubicBezTo>
                    <a:pt x="116" y="2680"/>
                    <a:pt x="154" y="2719"/>
                    <a:pt x="192" y="2719"/>
                  </a:cubicBezTo>
                  <a:cubicBezTo>
                    <a:pt x="230" y="2719"/>
                    <a:pt x="269" y="2642"/>
                    <a:pt x="307" y="2489"/>
                  </a:cubicBezTo>
                  <a:cubicBezTo>
                    <a:pt x="307" y="2412"/>
                    <a:pt x="345" y="2374"/>
                    <a:pt x="345" y="2298"/>
                  </a:cubicBezTo>
                  <a:cubicBezTo>
                    <a:pt x="384" y="2221"/>
                    <a:pt x="384" y="2144"/>
                    <a:pt x="422" y="1991"/>
                  </a:cubicBezTo>
                  <a:cubicBezTo>
                    <a:pt x="460" y="1877"/>
                    <a:pt x="498" y="1762"/>
                    <a:pt x="537" y="1609"/>
                  </a:cubicBezTo>
                  <a:cubicBezTo>
                    <a:pt x="805" y="1570"/>
                    <a:pt x="1149" y="1494"/>
                    <a:pt x="1532" y="1455"/>
                  </a:cubicBezTo>
                  <a:lnTo>
                    <a:pt x="1532" y="1455"/>
                  </a:lnTo>
                  <a:cubicBezTo>
                    <a:pt x="1379" y="2030"/>
                    <a:pt x="1302" y="2374"/>
                    <a:pt x="1302" y="2412"/>
                  </a:cubicBezTo>
                  <a:cubicBezTo>
                    <a:pt x="1302" y="2489"/>
                    <a:pt x="1341" y="2566"/>
                    <a:pt x="1379" y="2604"/>
                  </a:cubicBezTo>
                  <a:cubicBezTo>
                    <a:pt x="1417" y="2680"/>
                    <a:pt x="1455" y="2719"/>
                    <a:pt x="1494" y="2719"/>
                  </a:cubicBezTo>
                  <a:cubicBezTo>
                    <a:pt x="1532" y="2719"/>
                    <a:pt x="1570" y="2642"/>
                    <a:pt x="1609" y="2489"/>
                  </a:cubicBezTo>
                  <a:cubicBezTo>
                    <a:pt x="1609" y="2412"/>
                    <a:pt x="1647" y="2374"/>
                    <a:pt x="1647" y="2298"/>
                  </a:cubicBezTo>
                  <a:cubicBezTo>
                    <a:pt x="1685" y="2221"/>
                    <a:pt x="1685" y="2144"/>
                    <a:pt x="1723" y="2030"/>
                  </a:cubicBezTo>
                  <a:cubicBezTo>
                    <a:pt x="1762" y="1915"/>
                    <a:pt x="1800" y="1685"/>
                    <a:pt x="1877" y="1379"/>
                  </a:cubicBezTo>
                  <a:cubicBezTo>
                    <a:pt x="2030" y="1341"/>
                    <a:pt x="2106" y="1302"/>
                    <a:pt x="2106" y="1264"/>
                  </a:cubicBezTo>
                  <a:cubicBezTo>
                    <a:pt x="2106" y="1226"/>
                    <a:pt x="2068" y="1187"/>
                    <a:pt x="1953" y="1149"/>
                  </a:cubicBezTo>
                  <a:cubicBezTo>
                    <a:pt x="2068" y="728"/>
                    <a:pt x="2106" y="460"/>
                    <a:pt x="2106" y="383"/>
                  </a:cubicBezTo>
                  <a:cubicBezTo>
                    <a:pt x="2106" y="307"/>
                    <a:pt x="2106" y="192"/>
                    <a:pt x="2030" y="115"/>
                  </a:cubicBezTo>
                  <a:cubicBezTo>
                    <a:pt x="1991" y="39"/>
                    <a:pt x="1915" y="1"/>
                    <a:pt x="1877" y="1"/>
                  </a:cubicBezTo>
                  <a:cubicBezTo>
                    <a:pt x="1838" y="1"/>
                    <a:pt x="1800" y="39"/>
                    <a:pt x="1800" y="115"/>
                  </a:cubicBezTo>
                  <a:cubicBezTo>
                    <a:pt x="1800" y="269"/>
                    <a:pt x="1723" y="613"/>
                    <a:pt x="1609" y="1149"/>
                  </a:cubicBezTo>
                  <a:cubicBezTo>
                    <a:pt x="1302" y="1149"/>
                    <a:pt x="958" y="1226"/>
                    <a:pt x="613" y="1264"/>
                  </a:cubicBezTo>
                  <a:cubicBezTo>
                    <a:pt x="728" y="805"/>
                    <a:pt x="805" y="498"/>
                    <a:pt x="805" y="383"/>
                  </a:cubicBezTo>
                  <a:cubicBezTo>
                    <a:pt x="805" y="307"/>
                    <a:pt x="766" y="192"/>
                    <a:pt x="728" y="115"/>
                  </a:cubicBezTo>
                  <a:cubicBezTo>
                    <a:pt x="652" y="39"/>
                    <a:pt x="613" y="1"/>
                    <a:pt x="5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3"/>
            <p:cNvSpPr/>
            <p:nvPr/>
          </p:nvSpPr>
          <p:spPr>
            <a:xfrm>
              <a:off x="2978275" y="1177300"/>
              <a:ext cx="50750" cy="67975"/>
            </a:xfrm>
            <a:custGeom>
              <a:avLst/>
              <a:gdLst/>
              <a:ahLst/>
              <a:cxnLst/>
              <a:rect l="l" t="t" r="r" b="b"/>
              <a:pathLst>
                <a:path w="2030" h="2719" extrusionOk="0">
                  <a:moveTo>
                    <a:pt x="1302" y="345"/>
                  </a:moveTo>
                  <a:cubicBezTo>
                    <a:pt x="1417" y="345"/>
                    <a:pt x="1493" y="383"/>
                    <a:pt x="1570" y="498"/>
                  </a:cubicBezTo>
                  <a:cubicBezTo>
                    <a:pt x="1647" y="651"/>
                    <a:pt x="1685" y="805"/>
                    <a:pt x="1685" y="996"/>
                  </a:cubicBezTo>
                  <a:cubicBezTo>
                    <a:pt x="1685" y="1187"/>
                    <a:pt x="1647" y="1379"/>
                    <a:pt x="1493" y="1609"/>
                  </a:cubicBezTo>
                  <a:cubicBezTo>
                    <a:pt x="1379" y="1838"/>
                    <a:pt x="1264" y="2030"/>
                    <a:pt x="1072" y="2183"/>
                  </a:cubicBezTo>
                  <a:cubicBezTo>
                    <a:pt x="919" y="2336"/>
                    <a:pt x="766" y="2412"/>
                    <a:pt x="651" y="2412"/>
                  </a:cubicBezTo>
                  <a:cubicBezTo>
                    <a:pt x="575" y="2412"/>
                    <a:pt x="498" y="2374"/>
                    <a:pt x="422" y="2259"/>
                  </a:cubicBezTo>
                  <a:cubicBezTo>
                    <a:pt x="345" y="2183"/>
                    <a:pt x="345" y="2068"/>
                    <a:pt x="345" y="1915"/>
                  </a:cubicBezTo>
                  <a:cubicBezTo>
                    <a:pt x="345" y="1685"/>
                    <a:pt x="383" y="1455"/>
                    <a:pt x="498" y="1187"/>
                  </a:cubicBezTo>
                  <a:cubicBezTo>
                    <a:pt x="651" y="919"/>
                    <a:pt x="766" y="728"/>
                    <a:pt x="919" y="575"/>
                  </a:cubicBezTo>
                  <a:cubicBezTo>
                    <a:pt x="1072" y="422"/>
                    <a:pt x="1225" y="345"/>
                    <a:pt x="1302" y="345"/>
                  </a:cubicBezTo>
                  <a:close/>
                  <a:moveTo>
                    <a:pt x="1302" y="1"/>
                  </a:moveTo>
                  <a:cubicBezTo>
                    <a:pt x="1149" y="1"/>
                    <a:pt x="1034" y="77"/>
                    <a:pt x="843" y="192"/>
                  </a:cubicBezTo>
                  <a:cubicBezTo>
                    <a:pt x="690" y="269"/>
                    <a:pt x="575" y="422"/>
                    <a:pt x="422" y="613"/>
                  </a:cubicBezTo>
                  <a:cubicBezTo>
                    <a:pt x="307" y="805"/>
                    <a:pt x="192" y="996"/>
                    <a:pt x="115" y="1226"/>
                  </a:cubicBezTo>
                  <a:cubicBezTo>
                    <a:pt x="39" y="1494"/>
                    <a:pt x="0" y="1723"/>
                    <a:pt x="0" y="1953"/>
                  </a:cubicBezTo>
                  <a:cubicBezTo>
                    <a:pt x="0" y="2106"/>
                    <a:pt x="39" y="2298"/>
                    <a:pt x="154" y="2451"/>
                  </a:cubicBezTo>
                  <a:cubicBezTo>
                    <a:pt x="307" y="2604"/>
                    <a:pt x="460" y="2719"/>
                    <a:pt x="613" y="2719"/>
                  </a:cubicBezTo>
                  <a:cubicBezTo>
                    <a:pt x="843" y="2719"/>
                    <a:pt x="1072" y="2604"/>
                    <a:pt x="1302" y="2412"/>
                  </a:cubicBezTo>
                  <a:cubicBezTo>
                    <a:pt x="1532" y="2221"/>
                    <a:pt x="1723" y="1991"/>
                    <a:pt x="1838" y="1723"/>
                  </a:cubicBezTo>
                  <a:cubicBezTo>
                    <a:pt x="1991" y="1455"/>
                    <a:pt x="2029" y="1187"/>
                    <a:pt x="2029" y="958"/>
                  </a:cubicBezTo>
                  <a:cubicBezTo>
                    <a:pt x="2029" y="728"/>
                    <a:pt x="1991" y="498"/>
                    <a:pt x="1838" y="307"/>
                  </a:cubicBezTo>
                  <a:cubicBezTo>
                    <a:pt x="1685" y="115"/>
                    <a:pt x="1493" y="1"/>
                    <a:pt x="1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3"/>
            <p:cNvSpPr/>
            <p:nvPr/>
          </p:nvSpPr>
          <p:spPr>
            <a:xfrm>
              <a:off x="3031875" y="1177300"/>
              <a:ext cx="47875" cy="67025"/>
            </a:xfrm>
            <a:custGeom>
              <a:avLst/>
              <a:gdLst/>
              <a:ahLst/>
              <a:cxnLst/>
              <a:rect l="l" t="t" r="r" b="b"/>
              <a:pathLst>
                <a:path w="1915" h="2681" extrusionOk="0">
                  <a:moveTo>
                    <a:pt x="1647" y="1"/>
                  </a:moveTo>
                  <a:cubicBezTo>
                    <a:pt x="1532" y="1"/>
                    <a:pt x="1340" y="77"/>
                    <a:pt x="1111" y="154"/>
                  </a:cubicBezTo>
                  <a:cubicBezTo>
                    <a:pt x="919" y="230"/>
                    <a:pt x="766" y="345"/>
                    <a:pt x="651" y="460"/>
                  </a:cubicBezTo>
                  <a:cubicBezTo>
                    <a:pt x="651" y="498"/>
                    <a:pt x="613" y="537"/>
                    <a:pt x="575" y="613"/>
                  </a:cubicBezTo>
                  <a:cubicBezTo>
                    <a:pt x="575" y="690"/>
                    <a:pt x="536" y="766"/>
                    <a:pt x="536" y="805"/>
                  </a:cubicBezTo>
                  <a:cubicBezTo>
                    <a:pt x="536" y="881"/>
                    <a:pt x="575" y="958"/>
                    <a:pt x="689" y="1073"/>
                  </a:cubicBezTo>
                  <a:cubicBezTo>
                    <a:pt x="766" y="1187"/>
                    <a:pt x="881" y="1302"/>
                    <a:pt x="996" y="1379"/>
                  </a:cubicBezTo>
                  <a:cubicBezTo>
                    <a:pt x="1111" y="1494"/>
                    <a:pt x="1187" y="1570"/>
                    <a:pt x="1302" y="1685"/>
                  </a:cubicBezTo>
                  <a:cubicBezTo>
                    <a:pt x="1379" y="1800"/>
                    <a:pt x="1417" y="1877"/>
                    <a:pt x="1417" y="1953"/>
                  </a:cubicBezTo>
                  <a:cubicBezTo>
                    <a:pt x="1417" y="2068"/>
                    <a:pt x="1340" y="2144"/>
                    <a:pt x="1225" y="2259"/>
                  </a:cubicBezTo>
                  <a:cubicBezTo>
                    <a:pt x="1072" y="2336"/>
                    <a:pt x="919" y="2374"/>
                    <a:pt x="728" y="2374"/>
                  </a:cubicBezTo>
                  <a:cubicBezTo>
                    <a:pt x="651" y="2374"/>
                    <a:pt x="575" y="2374"/>
                    <a:pt x="498" y="2336"/>
                  </a:cubicBezTo>
                  <a:cubicBezTo>
                    <a:pt x="421" y="2298"/>
                    <a:pt x="345" y="2259"/>
                    <a:pt x="307" y="2221"/>
                  </a:cubicBezTo>
                  <a:cubicBezTo>
                    <a:pt x="192" y="2068"/>
                    <a:pt x="115" y="2030"/>
                    <a:pt x="77" y="2030"/>
                  </a:cubicBezTo>
                  <a:cubicBezTo>
                    <a:pt x="39" y="2030"/>
                    <a:pt x="0" y="2068"/>
                    <a:pt x="0" y="2144"/>
                  </a:cubicBezTo>
                  <a:cubicBezTo>
                    <a:pt x="0" y="2259"/>
                    <a:pt x="77" y="2374"/>
                    <a:pt x="230" y="2489"/>
                  </a:cubicBezTo>
                  <a:cubicBezTo>
                    <a:pt x="383" y="2642"/>
                    <a:pt x="613" y="2680"/>
                    <a:pt x="843" y="2680"/>
                  </a:cubicBezTo>
                  <a:cubicBezTo>
                    <a:pt x="1072" y="2680"/>
                    <a:pt x="1302" y="2604"/>
                    <a:pt x="1493" y="2489"/>
                  </a:cubicBezTo>
                  <a:cubicBezTo>
                    <a:pt x="1685" y="2336"/>
                    <a:pt x="1761" y="2144"/>
                    <a:pt x="1761" y="1953"/>
                  </a:cubicBezTo>
                  <a:cubicBezTo>
                    <a:pt x="1761" y="1838"/>
                    <a:pt x="1723" y="1723"/>
                    <a:pt x="1647" y="1609"/>
                  </a:cubicBezTo>
                  <a:cubicBezTo>
                    <a:pt x="1532" y="1455"/>
                    <a:pt x="1417" y="1341"/>
                    <a:pt x="1302" y="1226"/>
                  </a:cubicBezTo>
                  <a:cubicBezTo>
                    <a:pt x="1034" y="996"/>
                    <a:pt x="881" y="843"/>
                    <a:pt x="881" y="766"/>
                  </a:cubicBezTo>
                  <a:cubicBezTo>
                    <a:pt x="881" y="651"/>
                    <a:pt x="1034" y="575"/>
                    <a:pt x="1302" y="460"/>
                  </a:cubicBezTo>
                  <a:cubicBezTo>
                    <a:pt x="1379" y="422"/>
                    <a:pt x="1493" y="383"/>
                    <a:pt x="1608" y="345"/>
                  </a:cubicBezTo>
                  <a:cubicBezTo>
                    <a:pt x="1723" y="345"/>
                    <a:pt x="1800" y="307"/>
                    <a:pt x="1838" y="307"/>
                  </a:cubicBezTo>
                  <a:cubicBezTo>
                    <a:pt x="1914" y="269"/>
                    <a:pt x="1914" y="269"/>
                    <a:pt x="1914" y="230"/>
                  </a:cubicBezTo>
                  <a:cubicBezTo>
                    <a:pt x="1914" y="192"/>
                    <a:pt x="1914" y="154"/>
                    <a:pt x="1838" y="77"/>
                  </a:cubicBezTo>
                  <a:cubicBezTo>
                    <a:pt x="1800" y="39"/>
                    <a:pt x="1723" y="1"/>
                    <a:pt x="1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3"/>
            <p:cNvSpPr/>
            <p:nvPr/>
          </p:nvSpPr>
          <p:spPr>
            <a:xfrm>
              <a:off x="3086425" y="1176350"/>
              <a:ext cx="48825" cy="68925"/>
            </a:xfrm>
            <a:custGeom>
              <a:avLst/>
              <a:gdLst/>
              <a:ahLst/>
              <a:cxnLst/>
              <a:rect l="l" t="t" r="r" b="b"/>
              <a:pathLst>
                <a:path w="1953" h="2757" extrusionOk="0">
                  <a:moveTo>
                    <a:pt x="1187" y="307"/>
                  </a:moveTo>
                  <a:cubicBezTo>
                    <a:pt x="1302" y="307"/>
                    <a:pt x="1417" y="345"/>
                    <a:pt x="1494" y="421"/>
                  </a:cubicBezTo>
                  <a:cubicBezTo>
                    <a:pt x="1608" y="498"/>
                    <a:pt x="1647" y="613"/>
                    <a:pt x="1647" y="728"/>
                  </a:cubicBezTo>
                  <a:cubicBezTo>
                    <a:pt x="1647" y="881"/>
                    <a:pt x="1532" y="1034"/>
                    <a:pt x="1340" y="1149"/>
                  </a:cubicBezTo>
                  <a:cubicBezTo>
                    <a:pt x="1149" y="1302"/>
                    <a:pt x="919" y="1417"/>
                    <a:pt x="613" y="1493"/>
                  </a:cubicBezTo>
                  <a:cubicBezTo>
                    <a:pt x="728" y="1034"/>
                    <a:pt x="804" y="728"/>
                    <a:pt x="804" y="613"/>
                  </a:cubicBezTo>
                  <a:cubicBezTo>
                    <a:pt x="804" y="536"/>
                    <a:pt x="804" y="498"/>
                    <a:pt x="766" y="421"/>
                  </a:cubicBezTo>
                  <a:cubicBezTo>
                    <a:pt x="919" y="345"/>
                    <a:pt x="1072" y="307"/>
                    <a:pt x="1187" y="307"/>
                  </a:cubicBezTo>
                  <a:close/>
                  <a:moveTo>
                    <a:pt x="1149" y="0"/>
                  </a:moveTo>
                  <a:cubicBezTo>
                    <a:pt x="958" y="0"/>
                    <a:pt x="804" y="39"/>
                    <a:pt x="651" y="115"/>
                  </a:cubicBezTo>
                  <a:cubicBezTo>
                    <a:pt x="460" y="153"/>
                    <a:pt x="383" y="230"/>
                    <a:pt x="383" y="268"/>
                  </a:cubicBezTo>
                  <a:cubicBezTo>
                    <a:pt x="383" y="345"/>
                    <a:pt x="422" y="383"/>
                    <a:pt x="460" y="421"/>
                  </a:cubicBezTo>
                  <a:cubicBezTo>
                    <a:pt x="460" y="728"/>
                    <a:pt x="345" y="1264"/>
                    <a:pt x="115" y="2029"/>
                  </a:cubicBezTo>
                  <a:cubicBezTo>
                    <a:pt x="39" y="2297"/>
                    <a:pt x="0" y="2450"/>
                    <a:pt x="0" y="2489"/>
                  </a:cubicBezTo>
                  <a:cubicBezTo>
                    <a:pt x="0" y="2565"/>
                    <a:pt x="39" y="2604"/>
                    <a:pt x="77" y="2680"/>
                  </a:cubicBezTo>
                  <a:cubicBezTo>
                    <a:pt x="115" y="2718"/>
                    <a:pt x="154" y="2757"/>
                    <a:pt x="192" y="2757"/>
                  </a:cubicBezTo>
                  <a:cubicBezTo>
                    <a:pt x="230" y="2757"/>
                    <a:pt x="345" y="2450"/>
                    <a:pt x="536" y="1800"/>
                  </a:cubicBezTo>
                  <a:cubicBezTo>
                    <a:pt x="958" y="1723"/>
                    <a:pt x="1302" y="1570"/>
                    <a:pt x="1570" y="1379"/>
                  </a:cubicBezTo>
                  <a:cubicBezTo>
                    <a:pt x="1838" y="1187"/>
                    <a:pt x="1953" y="957"/>
                    <a:pt x="1953" y="689"/>
                  </a:cubicBezTo>
                  <a:cubicBezTo>
                    <a:pt x="1953" y="498"/>
                    <a:pt x="1876" y="307"/>
                    <a:pt x="1723" y="192"/>
                  </a:cubicBezTo>
                  <a:cubicBezTo>
                    <a:pt x="1570" y="77"/>
                    <a:pt x="1379" y="0"/>
                    <a:pt x="11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3"/>
            <p:cNvSpPr/>
            <p:nvPr/>
          </p:nvSpPr>
          <p:spPr>
            <a:xfrm>
              <a:off x="3140025" y="1177300"/>
              <a:ext cx="53625" cy="67975"/>
            </a:xfrm>
            <a:custGeom>
              <a:avLst/>
              <a:gdLst/>
              <a:ahLst/>
              <a:cxnLst/>
              <a:rect l="l" t="t" r="r" b="b"/>
              <a:pathLst>
                <a:path w="2145" h="2719" extrusionOk="0">
                  <a:moveTo>
                    <a:pt x="613" y="1"/>
                  </a:moveTo>
                  <a:cubicBezTo>
                    <a:pt x="575" y="1"/>
                    <a:pt x="536" y="1"/>
                    <a:pt x="536" y="39"/>
                  </a:cubicBezTo>
                  <a:cubicBezTo>
                    <a:pt x="536" y="39"/>
                    <a:pt x="536" y="77"/>
                    <a:pt x="536" y="115"/>
                  </a:cubicBezTo>
                  <a:cubicBezTo>
                    <a:pt x="536" y="269"/>
                    <a:pt x="421" y="690"/>
                    <a:pt x="268" y="1379"/>
                  </a:cubicBezTo>
                  <a:cubicBezTo>
                    <a:pt x="115" y="1417"/>
                    <a:pt x="77" y="1455"/>
                    <a:pt x="77" y="1494"/>
                  </a:cubicBezTo>
                  <a:cubicBezTo>
                    <a:pt x="77" y="1532"/>
                    <a:pt x="77" y="1570"/>
                    <a:pt x="115" y="1609"/>
                  </a:cubicBezTo>
                  <a:cubicBezTo>
                    <a:pt x="115" y="1609"/>
                    <a:pt x="154" y="1647"/>
                    <a:pt x="192" y="1647"/>
                  </a:cubicBezTo>
                  <a:cubicBezTo>
                    <a:pt x="77" y="2106"/>
                    <a:pt x="0" y="2336"/>
                    <a:pt x="0" y="2412"/>
                  </a:cubicBezTo>
                  <a:cubicBezTo>
                    <a:pt x="0" y="2451"/>
                    <a:pt x="39" y="2527"/>
                    <a:pt x="115" y="2604"/>
                  </a:cubicBezTo>
                  <a:cubicBezTo>
                    <a:pt x="154" y="2680"/>
                    <a:pt x="192" y="2719"/>
                    <a:pt x="230" y="2719"/>
                  </a:cubicBezTo>
                  <a:cubicBezTo>
                    <a:pt x="268" y="2719"/>
                    <a:pt x="268" y="2642"/>
                    <a:pt x="307" y="2489"/>
                  </a:cubicBezTo>
                  <a:cubicBezTo>
                    <a:pt x="345" y="2412"/>
                    <a:pt x="345" y="2374"/>
                    <a:pt x="383" y="2298"/>
                  </a:cubicBezTo>
                  <a:cubicBezTo>
                    <a:pt x="383" y="2221"/>
                    <a:pt x="421" y="2144"/>
                    <a:pt x="460" y="1991"/>
                  </a:cubicBezTo>
                  <a:cubicBezTo>
                    <a:pt x="498" y="1877"/>
                    <a:pt x="498" y="1762"/>
                    <a:pt x="536" y="1609"/>
                  </a:cubicBezTo>
                  <a:cubicBezTo>
                    <a:pt x="843" y="1570"/>
                    <a:pt x="1187" y="1494"/>
                    <a:pt x="1570" y="1455"/>
                  </a:cubicBezTo>
                  <a:lnTo>
                    <a:pt x="1570" y="1455"/>
                  </a:lnTo>
                  <a:cubicBezTo>
                    <a:pt x="1417" y="2030"/>
                    <a:pt x="1340" y="2374"/>
                    <a:pt x="1340" y="2412"/>
                  </a:cubicBezTo>
                  <a:cubicBezTo>
                    <a:pt x="1340" y="2489"/>
                    <a:pt x="1340" y="2566"/>
                    <a:pt x="1379" y="2604"/>
                  </a:cubicBezTo>
                  <a:cubicBezTo>
                    <a:pt x="1455" y="2680"/>
                    <a:pt x="1493" y="2719"/>
                    <a:pt x="1532" y="2719"/>
                  </a:cubicBezTo>
                  <a:cubicBezTo>
                    <a:pt x="1570" y="2719"/>
                    <a:pt x="1570" y="2642"/>
                    <a:pt x="1608" y="2489"/>
                  </a:cubicBezTo>
                  <a:cubicBezTo>
                    <a:pt x="1647" y="2412"/>
                    <a:pt x="1647" y="2374"/>
                    <a:pt x="1685" y="2298"/>
                  </a:cubicBezTo>
                  <a:cubicBezTo>
                    <a:pt x="1685" y="2221"/>
                    <a:pt x="1723" y="2144"/>
                    <a:pt x="1761" y="2030"/>
                  </a:cubicBezTo>
                  <a:cubicBezTo>
                    <a:pt x="1761" y="1915"/>
                    <a:pt x="1838" y="1685"/>
                    <a:pt x="1915" y="1379"/>
                  </a:cubicBezTo>
                  <a:cubicBezTo>
                    <a:pt x="2068" y="1341"/>
                    <a:pt x="2144" y="1302"/>
                    <a:pt x="2144" y="1264"/>
                  </a:cubicBezTo>
                  <a:cubicBezTo>
                    <a:pt x="2144" y="1226"/>
                    <a:pt x="2106" y="1187"/>
                    <a:pt x="1991" y="1149"/>
                  </a:cubicBezTo>
                  <a:cubicBezTo>
                    <a:pt x="2106" y="728"/>
                    <a:pt x="2144" y="460"/>
                    <a:pt x="2144" y="383"/>
                  </a:cubicBezTo>
                  <a:cubicBezTo>
                    <a:pt x="2144" y="307"/>
                    <a:pt x="2106" y="192"/>
                    <a:pt x="2068" y="115"/>
                  </a:cubicBezTo>
                  <a:cubicBezTo>
                    <a:pt x="1991" y="39"/>
                    <a:pt x="1953" y="1"/>
                    <a:pt x="1915" y="1"/>
                  </a:cubicBezTo>
                  <a:cubicBezTo>
                    <a:pt x="1838" y="1"/>
                    <a:pt x="1838" y="39"/>
                    <a:pt x="1838" y="115"/>
                  </a:cubicBezTo>
                  <a:cubicBezTo>
                    <a:pt x="1838" y="269"/>
                    <a:pt x="1761" y="613"/>
                    <a:pt x="1647" y="1149"/>
                  </a:cubicBezTo>
                  <a:cubicBezTo>
                    <a:pt x="1302" y="1149"/>
                    <a:pt x="996" y="1226"/>
                    <a:pt x="651" y="1264"/>
                  </a:cubicBezTo>
                  <a:cubicBezTo>
                    <a:pt x="766" y="805"/>
                    <a:pt x="843" y="498"/>
                    <a:pt x="843" y="383"/>
                  </a:cubicBezTo>
                  <a:cubicBezTo>
                    <a:pt x="843" y="307"/>
                    <a:pt x="804" y="192"/>
                    <a:pt x="728" y="115"/>
                  </a:cubicBezTo>
                  <a:cubicBezTo>
                    <a:pt x="689" y="39"/>
                    <a:pt x="651" y="1"/>
                    <a:pt x="6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3"/>
            <p:cNvSpPr/>
            <p:nvPr/>
          </p:nvSpPr>
          <p:spPr>
            <a:xfrm>
              <a:off x="3202225" y="1176350"/>
              <a:ext cx="49800" cy="68925"/>
            </a:xfrm>
            <a:custGeom>
              <a:avLst/>
              <a:gdLst/>
              <a:ahLst/>
              <a:cxnLst/>
              <a:rect l="l" t="t" r="r" b="b"/>
              <a:pathLst>
                <a:path w="1992" h="2757" extrusionOk="0">
                  <a:moveTo>
                    <a:pt x="1188" y="383"/>
                  </a:moveTo>
                  <a:cubicBezTo>
                    <a:pt x="1226" y="613"/>
                    <a:pt x="1264" y="919"/>
                    <a:pt x="1341" y="1379"/>
                  </a:cubicBezTo>
                  <a:cubicBezTo>
                    <a:pt x="1111" y="1417"/>
                    <a:pt x="920" y="1455"/>
                    <a:pt x="766" y="1493"/>
                  </a:cubicBezTo>
                  <a:cubicBezTo>
                    <a:pt x="920" y="1034"/>
                    <a:pt x="1073" y="651"/>
                    <a:pt x="1188" y="383"/>
                  </a:cubicBezTo>
                  <a:close/>
                  <a:moveTo>
                    <a:pt x="1264" y="0"/>
                  </a:moveTo>
                  <a:cubicBezTo>
                    <a:pt x="1226" y="0"/>
                    <a:pt x="1149" y="39"/>
                    <a:pt x="1073" y="77"/>
                  </a:cubicBezTo>
                  <a:cubicBezTo>
                    <a:pt x="996" y="153"/>
                    <a:pt x="958" y="192"/>
                    <a:pt x="920" y="268"/>
                  </a:cubicBezTo>
                  <a:cubicBezTo>
                    <a:pt x="881" y="345"/>
                    <a:pt x="843" y="498"/>
                    <a:pt x="728" y="766"/>
                  </a:cubicBezTo>
                  <a:cubicBezTo>
                    <a:pt x="613" y="996"/>
                    <a:pt x="537" y="1187"/>
                    <a:pt x="499" y="1340"/>
                  </a:cubicBezTo>
                  <a:cubicBezTo>
                    <a:pt x="460" y="1417"/>
                    <a:pt x="422" y="1493"/>
                    <a:pt x="384" y="1608"/>
                  </a:cubicBezTo>
                  <a:cubicBezTo>
                    <a:pt x="116" y="1685"/>
                    <a:pt x="1" y="1761"/>
                    <a:pt x="1" y="1800"/>
                  </a:cubicBezTo>
                  <a:cubicBezTo>
                    <a:pt x="1" y="1838"/>
                    <a:pt x="39" y="1876"/>
                    <a:pt x="77" y="1915"/>
                  </a:cubicBezTo>
                  <a:cubicBezTo>
                    <a:pt x="116" y="1953"/>
                    <a:pt x="154" y="1953"/>
                    <a:pt x="192" y="1953"/>
                  </a:cubicBezTo>
                  <a:lnTo>
                    <a:pt x="231" y="1953"/>
                  </a:lnTo>
                  <a:cubicBezTo>
                    <a:pt x="77" y="2297"/>
                    <a:pt x="1" y="2489"/>
                    <a:pt x="1" y="2527"/>
                  </a:cubicBezTo>
                  <a:cubicBezTo>
                    <a:pt x="1" y="2565"/>
                    <a:pt x="39" y="2604"/>
                    <a:pt x="77" y="2680"/>
                  </a:cubicBezTo>
                  <a:cubicBezTo>
                    <a:pt x="116" y="2718"/>
                    <a:pt x="154" y="2757"/>
                    <a:pt x="192" y="2757"/>
                  </a:cubicBezTo>
                  <a:cubicBezTo>
                    <a:pt x="269" y="2757"/>
                    <a:pt x="384" y="2450"/>
                    <a:pt x="613" y="1876"/>
                  </a:cubicBezTo>
                  <a:cubicBezTo>
                    <a:pt x="805" y="1800"/>
                    <a:pt x="958" y="1761"/>
                    <a:pt x="1034" y="1761"/>
                  </a:cubicBezTo>
                  <a:cubicBezTo>
                    <a:pt x="1149" y="1723"/>
                    <a:pt x="1226" y="1685"/>
                    <a:pt x="1341" y="1647"/>
                  </a:cubicBezTo>
                  <a:cubicBezTo>
                    <a:pt x="1379" y="1915"/>
                    <a:pt x="1379" y="2144"/>
                    <a:pt x="1417" y="2374"/>
                  </a:cubicBezTo>
                  <a:cubicBezTo>
                    <a:pt x="1417" y="2527"/>
                    <a:pt x="1456" y="2604"/>
                    <a:pt x="1456" y="2680"/>
                  </a:cubicBezTo>
                  <a:cubicBezTo>
                    <a:pt x="1494" y="2718"/>
                    <a:pt x="1532" y="2757"/>
                    <a:pt x="1570" y="2757"/>
                  </a:cubicBezTo>
                  <a:cubicBezTo>
                    <a:pt x="1647" y="2757"/>
                    <a:pt x="1685" y="2565"/>
                    <a:pt x="1685" y="2259"/>
                  </a:cubicBezTo>
                  <a:cubicBezTo>
                    <a:pt x="1685" y="2068"/>
                    <a:pt x="1685" y="1838"/>
                    <a:pt x="1647" y="1570"/>
                  </a:cubicBezTo>
                  <a:cubicBezTo>
                    <a:pt x="1877" y="1532"/>
                    <a:pt x="1992" y="1455"/>
                    <a:pt x="1992" y="1417"/>
                  </a:cubicBezTo>
                  <a:cubicBezTo>
                    <a:pt x="1992" y="1340"/>
                    <a:pt x="1953" y="1302"/>
                    <a:pt x="1838" y="1302"/>
                  </a:cubicBezTo>
                  <a:cubicBezTo>
                    <a:pt x="1762" y="1302"/>
                    <a:pt x="1724" y="1302"/>
                    <a:pt x="1647" y="1340"/>
                  </a:cubicBezTo>
                  <a:cubicBezTo>
                    <a:pt x="1609" y="957"/>
                    <a:pt x="1570" y="651"/>
                    <a:pt x="1494" y="383"/>
                  </a:cubicBezTo>
                  <a:cubicBezTo>
                    <a:pt x="1417" y="153"/>
                    <a:pt x="1341" y="0"/>
                    <a:pt x="1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3"/>
            <p:cNvSpPr/>
            <p:nvPr/>
          </p:nvSpPr>
          <p:spPr>
            <a:xfrm>
              <a:off x="3262525" y="1178250"/>
              <a:ext cx="51725" cy="66075"/>
            </a:xfrm>
            <a:custGeom>
              <a:avLst/>
              <a:gdLst/>
              <a:ahLst/>
              <a:cxnLst/>
              <a:rect l="l" t="t" r="r" b="b"/>
              <a:pathLst>
                <a:path w="2069" h="2643" extrusionOk="0">
                  <a:moveTo>
                    <a:pt x="230" y="1"/>
                  </a:moveTo>
                  <a:cubicBezTo>
                    <a:pt x="77" y="39"/>
                    <a:pt x="1" y="39"/>
                    <a:pt x="1" y="116"/>
                  </a:cubicBezTo>
                  <a:cubicBezTo>
                    <a:pt x="1" y="154"/>
                    <a:pt x="39" y="192"/>
                    <a:pt x="77" y="269"/>
                  </a:cubicBezTo>
                  <a:cubicBezTo>
                    <a:pt x="116" y="307"/>
                    <a:pt x="154" y="345"/>
                    <a:pt x="192" y="345"/>
                  </a:cubicBezTo>
                  <a:lnTo>
                    <a:pt x="843" y="307"/>
                  </a:lnTo>
                  <a:lnTo>
                    <a:pt x="843" y="307"/>
                  </a:lnTo>
                  <a:cubicBezTo>
                    <a:pt x="805" y="537"/>
                    <a:pt x="728" y="958"/>
                    <a:pt x="613" y="1494"/>
                  </a:cubicBezTo>
                  <a:cubicBezTo>
                    <a:pt x="460" y="2030"/>
                    <a:pt x="384" y="2336"/>
                    <a:pt x="384" y="2413"/>
                  </a:cubicBezTo>
                  <a:cubicBezTo>
                    <a:pt x="384" y="2451"/>
                    <a:pt x="422" y="2528"/>
                    <a:pt x="460" y="2566"/>
                  </a:cubicBezTo>
                  <a:cubicBezTo>
                    <a:pt x="498" y="2642"/>
                    <a:pt x="575" y="2642"/>
                    <a:pt x="613" y="2642"/>
                  </a:cubicBezTo>
                  <a:cubicBezTo>
                    <a:pt x="613" y="2642"/>
                    <a:pt x="652" y="2604"/>
                    <a:pt x="690" y="2451"/>
                  </a:cubicBezTo>
                  <a:cubicBezTo>
                    <a:pt x="728" y="2374"/>
                    <a:pt x="728" y="2260"/>
                    <a:pt x="766" y="2106"/>
                  </a:cubicBezTo>
                  <a:cubicBezTo>
                    <a:pt x="843" y="1915"/>
                    <a:pt x="843" y="1800"/>
                    <a:pt x="881" y="1724"/>
                  </a:cubicBezTo>
                  <a:cubicBezTo>
                    <a:pt x="1073" y="920"/>
                    <a:pt x="1187" y="499"/>
                    <a:pt x="1187" y="384"/>
                  </a:cubicBezTo>
                  <a:cubicBezTo>
                    <a:pt x="1187" y="345"/>
                    <a:pt x="1187" y="345"/>
                    <a:pt x="1149" y="307"/>
                  </a:cubicBezTo>
                  <a:lnTo>
                    <a:pt x="1609" y="307"/>
                  </a:lnTo>
                  <a:cubicBezTo>
                    <a:pt x="1762" y="345"/>
                    <a:pt x="1877" y="345"/>
                    <a:pt x="1953" y="345"/>
                  </a:cubicBezTo>
                  <a:cubicBezTo>
                    <a:pt x="2030" y="345"/>
                    <a:pt x="2068" y="307"/>
                    <a:pt x="2068" y="269"/>
                  </a:cubicBezTo>
                  <a:cubicBezTo>
                    <a:pt x="2068" y="192"/>
                    <a:pt x="1991" y="154"/>
                    <a:pt x="1838" y="77"/>
                  </a:cubicBezTo>
                  <a:cubicBezTo>
                    <a:pt x="1647" y="39"/>
                    <a:pt x="1455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3"/>
            <p:cNvSpPr/>
            <p:nvPr/>
          </p:nvSpPr>
          <p:spPr>
            <a:xfrm>
              <a:off x="3313250" y="1178250"/>
              <a:ext cx="52675" cy="67025"/>
            </a:xfrm>
            <a:custGeom>
              <a:avLst/>
              <a:gdLst/>
              <a:ahLst/>
              <a:cxnLst/>
              <a:rect l="l" t="t" r="r" b="b"/>
              <a:pathLst>
                <a:path w="2107" h="2681" extrusionOk="0">
                  <a:moveTo>
                    <a:pt x="1341" y="1"/>
                  </a:moveTo>
                  <a:cubicBezTo>
                    <a:pt x="805" y="1"/>
                    <a:pt x="537" y="39"/>
                    <a:pt x="498" y="154"/>
                  </a:cubicBezTo>
                  <a:cubicBezTo>
                    <a:pt x="498" y="192"/>
                    <a:pt x="460" y="231"/>
                    <a:pt x="460" y="231"/>
                  </a:cubicBezTo>
                  <a:cubicBezTo>
                    <a:pt x="460" y="422"/>
                    <a:pt x="422" y="690"/>
                    <a:pt x="345" y="958"/>
                  </a:cubicBezTo>
                  <a:cubicBezTo>
                    <a:pt x="269" y="1264"/>
                    <a:pt x="192" y="1532"/>
                    <a:pt x="116" y="1762"/>
                  </a:cubicBezTo>
                  <a:cubicBezTo>
                    <a:pt x="39" y="2030"/>
                    <a:pt x="1" y="2221"/>
                    <a:pt x="1" y="2298"/>
                  </a:cubicBezTo>
                  <a:cubicBezTo>
                    <a:pt x="1" y="2413"/>
                    <a:pt x="77" y="2489"/>
                    <a:pt x="154" y="2566"/>
                  </a:cubicBezTo>
                  <a:cubicBezTo>
                    <a:pt x="230" y="2642"/>
                    <a:pt x="345" y="2681"/>
                    <a:pt x="460" y="2681"/>
                  </a:cubicBezTo>
                  <a:cubicBezTo>
                    <a:pt x="728" y="2681"/>
                    <a:pt x="996" y="2604"/>
                    <a:pt x="1264" y="2528"/>
                  </a:cubicBezTo>
                  <a:cubicBezTo>
                    <a:pt x="1570" y="2413"/>
                    <a:pt x="1685" y="2336"/>
                    <a:pt x="1685" y="2260"/>
                  </a:cubicBezTo>
                  <a:cubicBezTo>
                    <a:pt x="1685" y="2183"/>
                    <a:pt x="1685" y="2145"/>
                    <a:pt x="1647" y="2145"/>
                  </a:cubicBezTo>
                  <a:cubicBezTo>
                    <a:pt x="1609" y="2145"/>
                    <a:pt x="1570" y="2183"/>
                    <a:pt x="1456" y="2221"/>
                  </a:cubicBezTo>
                  <a:cubicBezTo>
                    <a:pt x="1073" y="2298"/>
                    <a:pt x="766" y="2336"/>
                    <a:pt x="460" y="2336"/>
                  </a:cubicBezTo>
                  <a:lnTo>
                    <a:pt x="384" y="2336"/>
                  </a:lnTo>
                  <a:cubicBezTo>
                    <a:pt x="384" y="2298"/>
                    <a:pt x="384" y="2260"/>
                    <a:pt x="384" y="2260"/>
                  </a:cubicBezTo>
                  <a:cubicBezTo>
                    <a:pt x="384" y="2145"/>
                    <a:pt x="422" y="1877"/>
                    <a:pt x="575" y="1456"/>
                  </a:cubicBezTo>
                  <a:cubicBezTo>
                    <a:pt x="843" y="1456"/>
                    <a:pt x="1111" y="1417"/>
                    <a:pt x="1302" y="1379"/>
                  </a:cubicBezTo>
                  <a:cubicBezTo>
                    <a:pt x="1494" y="1341"/>
                    <a:pt x="1609" y="1264"/>
                    <a:pt x="1609" y="1188"/>
                  </a:cubicBezTo>
                  <a:cubicBezTo>
                    <a:pt x="1609" y="1149"/>
                    <a:pt x="1570" y="1149"/>
                    <a:pt x="1494" y="1149"/>
                  </a:cubicBezTo>
                  <a:lnTo>
                    <a:pt x="1149" y="1149"/>
                  </a:lnTo>
                  <a:cubicBezTo>
                    <a:pt x="1034" y="1149"/>
                    <a:pt x="920" y="1188"/>
                    <a:pt x="805" y="1188"/>
                  </a:cubicBezTo>
                  <a:lnTo>
                    <a:pt x="652" y="1188"/>
                  </a:lnTo>
                  <a:cubicBezTo>
                    <a:pt x="766" y="805"/>
                    <a:pt x="805" y="575"/>
                    <a:pt x="805" y="384"/>
                  </a:cubicBezTo>
                  <a:cubicBezTo>
                    <a:pt x="1034" y="345"/>
                    <a:pt x="1188" y="307"/>
                    <a:pt x="1226" y="307"/>
                  </a:cubicBezTo>
                  <a:cubicBezTo>
                    <a:pt x="1302" y="307"/>
                    <a:pt x="1417" y="269"/>
                    <a:pt x="1570" y="269"/>
                  </a:cubicBezTo>
                  <a:cubicBezTo>
                    <a:pt x="1724" y="269"/>
                    <a:pt x="1838" y="231"/>
                    <a:pt x="1915" y="231"/>
                  </a:cubicBezTo>
                  <a:cubicBezTo>
                    <a:pt x="2030" y="192"/>
                    <a:pt x="2106" y="154"/>
                    <a:pt x="2106" y="116"/>
                  </a:cubicBezTo>
                  <a:cubicBezTo>
                    <a:pt x="2106" y="39"/>
                    <a:pt x="1838" y="1"/>
                    <a:pt x="1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3"/>
            <p:cNvSpPr/>
            <p:nvPr/>
          </p:nvSpPr>
          <p:spPr>
            <a:xfrm>
              <a:off x="2992625" y="388650"/>
              <a:ext cx="23950" cy="69900"/>
            </a:xfrm>
            <a:custGeom>
              <a:avLst/>
              <a:gdLst/>
              <a:ahLst/>
              <a:cxnLst/>
              <a:rect l="l" t="t" r="r" b="b"/>
              <a:pathLst>
                <a:path w="958" h="2796" extrusionOk="0">
                  <a:moveTo>
                    <a:pt x="460" y="1"/>
                  </a:moveTo>
                  <a:cubicBezTo>
                    <a:pt x="384" y="1"/>
                    <a:pt x="345" y="39"/>
                    <a:pt x="345" y="116"/>
                  </a:cubicBezTo>
                  <a:cubicBezTo>
                    <a:pt x="345" y="499"/>
                    <a:pt x="307" y="843"/>
                    <a:pt x="269" y="1226"/>
                  </a:cubicBezTo>
                  <a:cubicBezTo>
                    <a:pt x="192" y="1571"/>
                    <a:pt x="154" y="1839"/>
                    <a:pt x="77" y="2068"/>
                  </a:cubicBezTo>
                  <a:cubicBezTo>
                    <a:pt x="39" y="2298"/>
                    <a:pt x="1" y="2451"/>
                    <a:pt x="1" y="2489"/>
                  </a:cubicBezTo>
                  <a:cubicBezTo>
                    <a:pt x="1" y="2566"/>
                    <a:pt x="39" y="2642"/>
                    <a:pt x="116" y="2719"/>
                  </a:cubicBezTo>
                  <a:cubicBezTo>
                    <a:pt x="192" y="2757"/>
                    <a:pt x="269" y="2796"/>
                    <a:pt x="307" y="2796"/>
                  </a:cubicBezTo>
                  <a:cubicBezTo>
                    <a:pt x="384" y="2796"/>
                    <a:pt x="460" y="2719"/>
                    <a:pt x="498" y="2528"/>
                  </a:cubicBezTo>
                  <a:cubicBezTo>
                    <a:pt x="537" y="2451"/>
                    <a:pt x="537" y="2336"/>
                    <a:pt x="575" y="2260"/>
                  </a:cubicBezTo>
                  <a:cubicBezTo>
                    <a:pt x="613" y="2183"/>
                    <a:pt x="613" y="2068"/>
                    <a:pt x="651" y="1915"/>
                  </a:cubicBezTo>
                  <a:cubicBezTo>
                    <a:pt x="690" y="1762"/>
                    <a:pt x="728" y="1609"/>
                    <a:pt x="766" y="1456"/>
                  </a:cubicBezTo>
                  <a:cubicBezTo>
                    <a:pt x="805" y="1303"/>
                    <a:pt x="843" y="1111"/>
                    <a:pt x="881" y="920"/>
                  </a:cubicBezTo>
                  <a:cubicBezTo>
                    <a:pt x="958" y="728"/>
                    <a:pt x="958" y="537"/>
                    <a:pt x="958" y="384"/>
                  </a:cubicBezTo>
                  <a:cubicBezTo>
                    <a:pt x="958" y="345"/>
                    <a:pt x="881" y="269"/>
                    <a:pt x="766" y="154"/>
                  </a:cubicBezTo>
                  <a:cubicBezTo>
                    <a:pt x="651" y="39"/>
                    <a:pt x="537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3"/>
            <p:cNvSpPr/>
            <p:nvPr/>
          </p:nvSpPr>
          <p:spPr>
            <a:xfrm>
              <a:off x="3017525" y="388650"/>
              <a:ext cx="51700" cy="69900"/>
            </a:xfrm>
            <a:custGeom>
              <a:avLst/>
              <a:gdLst/>
              <a:ahLst/>
              <a:cxnLst/>
              <a:rect l="l" t="t" r="r" b="b"/>
              <a:pathLst>
                <a:path w="2068" h="2796" extrusionOk="0">
                  <a:moveTo>
                    <a:pt x="1225" y="1"/>
                  </a:moveTo>
                  <a:cubicBezTo>
                    <a:pt x="1034" y="1"/>
                    <a:pt x="842" y="77"/>
                    <a:pt x="689" y="192"/>
                  </a:cubicBezTo>
                  <a:cubicBezTo>
                    <a:pt x="536" y="345"/>
                    <a:pt x="459" y="460"/>
                    <a:pt x="459" y="613"/>
                  </a:cubicBezTo>
                  <a:cubicBezTo>
                    <a:pt x="459" y="690"/>
                    <a:pt x="498" y="728"/>
                    <a:pt x="613" y="805"/>
                  </a:cubicBezTo>
                  <a:cubicBezTo>
                    <a:pt x="689" y="881"/>
                    <a:pt x="804" y="920"/>
                    <a:pt x="842" y="920"/>
                  </a:cubicBezTo>
                  <a:cubicBezTo>
                    <a:pt x="881" y="920"/>
                    <a:pt x="881" y="881"/>
                    <a:pt x="919" y="843"/>
                  </a:cubicBezTo>
                  <a:cubicBezTo>
                    <a:pt x="957" y="767"/>
                    <a:pt x="995" y="728"/>
                    <a:pt x="1072" y="690"/>
                  </a:cubicBezTo>
                  <a:cubicBezTo>
                    <a:pt x="1110" y="613"/>
                    <a:pt x="1187" y="575"/>
                    <a:pt x="1263" y="575"/>
                  </a:cubicBezTo>
                  <a:cubicBezTo>
                    <a:pt x="1340" y="575"/>
                    <a:pt x="1417" y="652"/>
                    <a:pt x="1417" y="767"/>
                  </a:cubicBezTo>
                  <a:cubicBezTo>
                    <a:pt x="1417" y="843"/>
                    <a:pt x="1340" y="958"/>
                    <a:pt x="1263" y="1111"/>
                  </a:cubicBezTo>
                  <a:cubicBezTo>
                    <a:pt x="1149" y="1226"/>
                    <a:pt x="1034" y="1341"/>
                    <a:pt x="919" y="1494"/>
                  </a:cubicBezTo>
                  <a:cubicBezTo>
                    <a:pt x="766" y="1609"/>
                    <a:pt x="651" y="1724"/>
                    <a:pt x="498" y="1839"/>
                  </a:cubicBezTo>
                  <a:cubicBezTo>
                    <a:pt x="191" y="2107"/>
                    <a:pt x="0" y="2260"/>
                    <a:pt x="0" y="2336"/>
                  </a:cubicBezTo>
                  <a:cubicBezTo>
                    <a:pt x="0" y="2413"/>
                    <a:pt x="77" y="2528"/>
                    <a:pt x="191" y="2642"/>
                  </a:cubicBezTo>
                  <a:cubicBezTo>
                    <a:pt x="345" y="2757"/>
                    <a:pt x="459" y="2796"/>
                    <a:pt x="536" y="2796"/>
                  </a:cubicBezTo>
                  <a:cubicBezTo>
                    <a:pt x="766" y="2796"/>
                    <a:pt x="1072" y="2757"/>
                    <a:pt x="1455" y="2642"/>
                  </a:cubicBezTo>
                  <a:cubicBezTo>
                    <a:pt x="1876" y="2528"/>
                    <a:pt x="2067" y="2413"/>
                    <a:pt x="2067" y="2336"/>
                  </a:cubicBezTo>
                  <a:cubicBezTo>
                    <a:pt x="2067" y="2221"/>
                    <a:pt x="1953" y="2183"/>
                    <a:pt x="1723" y="2183"/>
                  </a:cubicBezTo>
                  <a:cubicBezTo>
                    <a:pt x="1493" y="2183"/>
                    <a:pt x="1149" y="2221"/>
                    <a:pt x="689" y="2298"/>
                  </a:cubicBezTo>
                  <a:cubicBezTo>
                    <a:pt x="1034" y="2068"/>
                    <a:pt x="1340" y="1839"/>
                    <a:pt x="1570" y="1571"/>
                  </a:cubicBezTo>
                  <a:cubicBezTo>
                    <a:pt x="1838" y="1264"/>
                    <a:pt x="1953" y="996"/>
                    <a:pt x="1953" y="728"/>
                  </a:cubicBezTo>
                  <a:cubicBezTo>
                    <a:pt x="1953" y="499"/>
                    <a:pt x="1876" y="345"/>
                    <a:pt x="1761" y="231"/>
                  </a:cubicBezTo>
                  <a:cubicBezTo>
                    <a:pt x="1646" y="77"/>
                    <a:pt x="1455" y="1"/>
                    <a:pt x="1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3"/>
            <p:cNvSpPr/>
            <p:nvPr/>
          </p:nvSpPr>
          <p:spPr>
            <a:xfrm>
              <a:off x="3073025" y="388650"/>
              <a:ext cx="59375" cy="70850"/>
            </a:xfrm>
            <a:custGeom>
              <a:avLst/>
              <a:gdLst/>
              <a:ahLst/>
              <a:cxnLst/>
              <a:rect l="l" t="t" r="r" b="b"/>
              <a:pathLst>
                <a:path w="2375" h="2834" extrusionOk="0">
                  <a:moveTo>
                    <a:pt x="383" y="1"/>
                  </a:moveTo>
                  <a:cubicBezTo>
                    <a:pt x="345" y="1"/>
                    <a:pt x="307" y="39"/>
                    <a:pt x="307" y="154"/>
                  </a:cubicBezTo>
                  <a:cubicBezTo>
                    <a:pt x="307" y="269"/>
                    <a:pt x="345" y="460"/>
                    <a:pt x="460" y="690"/>
                  </a:cubicBezTo>
                  <a:cubicBezTo>
                    <a:pt x="536" y="920"/>
                    <a:pt x="651" y="1188"/>
                    <a:pt x="804" y="1494"/>
                  </a:cubicBezTo>
                  <a:cubicBezTo>
                    <a:pt x="536" y="1877"/>
                    <a:pt x="307" y="2183"/>
                    <a:pt x="77" y="2413"/>
                  </a:cubicBezTo>
                  <a:cubicBezTo>
                    <a:pt x="77" y="2451"/>
                    <a:pt x="39" y="2489"/>
                    <a:pt x="1" y="2489"/>
                  </a:cubicBezTo>
                  <a:cubicBezTo>
                    <a:pt x="1" y="2528"/>
                    <a:pt x="1" y="2528"/>
                    <a:pt x="1" y="2566"/>
                  </a:cubicBezTo>
                  <a:cubicBezTo>
                    <a:pt x="1" y="2604"/>
                    <a:pt x="39" y="2681"/>
                    <a:pt x="115" y="2719"/>
                  </a:cubicBezTo>
                  <a:cubicBezTo>
                    <a:pt x="192" y="2796"/>
                    <a:pt x="268" y="2796"/>
                    <a:pt x="345" y="2796"/>
                  </a:cubicBezTo>
                  <a:cubicBezTo>
                    <a:pt x="422" y="2796"/>
                    <a:pt x="536" y="2757"/>
                    <a:pt x="651" y="2604"/>
                  </a:cubicBezTo>
                  <a:cubicBezTo>
                    <a:pt x="766" y="2451"/>
                    <a:pt x="919" y="2221"/>
                    <a:pt x="1111" y="1992"/>
                  </a:cubicBezTo>
                  <a:cubicBezTo>
                    <a:pt x="1417" y="2528"/>
                    <a:pt x="1647" y="2834"/>
                    <a:pt x="1800" y="2834"/>
                  </a:cubicBezTo>
                  <a:cubicBezTo>
                    <a:pt x="1838" y="2834"/>
                    <a:pt x="1876" y="2796"/>
                    <a:pt x="1915" y="2757"/>
                  </a:cubicBezTo>
                  <a:cubicBezTo>
                    <a:pt x="1953" y="2719"/>
                    <a:pt x="1991" y="2681"/>
                    <a:pt x="1991" y="2642"/>
                  </a:cubicBezTo>
                  <a:cubicBezTo>
                    <a:pt x="1991" y="2566"/>
                    <a:pt x="1953" y="2528"/>
                    <a:pt x="1915" y="2413"/>
                  </a:cubicBezTo>
                  <a:cubicBezTo>
                    <a:pt x="1876" y="2336"/>
                    <a:pt x="1800" y="2183"/>
                    <a:pt x="1685" y="1992"/>
                  </a:cubicBezTo>
                  <a:cubicBezTo>
                    <a:pt x="1570" y="1800"/>
                    <a:pt x="1455" y="1647"/>
                    <a:pt x="1417" y="1532"/>
                  </a:cubicBezTo>
                  <a:cubicBezTo>
                    <a:pt x="1570" y="1341"/>
                    <a:pt x="1800" y="1035"/>
                    <a:pt x="2106" y="652"/>
                  </a:cubicBezTo>
                  <a:cubicBezTo>
                    <a:pt x="2144" y="613"/>
                    <a:pt x="2183" y="575"/>
                    <a:pt x="2221" y="575"/>
                  </a:cubicBezTo>
                  <a:cubicBezTo>
                    <a:pt x="2259" y="537"/>
                    <a:pt x="2298" y="499"/>
                    <a:pt x="2336" y="499"/>
                  </a:cubicBezTo>
                  <a:cubicBezTo>
                    <a:pt x="2336" y="460"/>
                    <a:pt x="2374" y="422"/>
                    <a:pt x="2374" y="422"/>
                  </a:cubicBezTo>
                  <a:cubicBezTo>
                    <a:pt x="2374" y="345"/>
                    <a:pt x="2336" y="269"/>
                    <a:pt x="2221" y="192"/>
                  </a:cubicBezTo>
                  <a:cubicBezTo>
                    <a:pt x="2144" y="77"/>
                    <a:pt x="2106" y="39"/>
                    <a:pt x="2030" y="39"/>
                  </a:cubicBezTo>
                  <a:cubicBezTo>
                    <a:pt x="1953" y="39"/>
                    <a:pt x="1838" y="116"/>
                    <a:pt x="1685" y="231"/>
                  </a:cubicBezTo>
                  <a:cubicBezTo>
                    <a:pt x="1570" y="345"/>
                    <a:pt x="1379" y="613"/>
                    <a:pt x="1149" y="996"/>
                  </a:cubicBezTo>
                  <a:cubicBezTo>
                    <a:pt x="996" y="652"/>
                    <a:pt x="881" y="422"/>
                    <a:pt x="881" y="231"/>
                  </a:cubicBezTo>
                  <a:cubicBezTo>
                    <a:pt x="881" y="154"/>
                    <a:pt x="843" y="116"/>
                    <a:pt x="728" y="77"/>
                  </a:cubicBezTo>
                  <a:cubicBezTo>
                    <a:pt x="613" y="39"/>
                    <a:pt x="498" y="1"/>
                    <a:pt x="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3"/>
            <p:cNvSpPr/>
            <p:nvPr/>
          </p:nvSpPr>
          <p:spPr>
            <a:xfrm>
              <a:off x="3171600" y="390575"/>
              <a:ext cx="49800" cy="67975"/>
            </a:xfrm>
            <a:custGeom>
              <a:avLst/>
              <a:gdLst/>
              <a:ahLst/>
              <a:cxnLst/>
              <a:rect l="l" t="t" r="r" b="b"/>
              <a:pathLst>
                <a:path w="1992" h="2719" extrusionOk="0">
                  <a:moveTo>
                    <a:pt x="1188" y="383"/>
                  </a:moveTo>
                  <a:cubicBezTo>
                    <a:pt x="1226" y="575"/>
                    <a:pt x="1264" y="919"/>
                    <a:pt x="1302" y="1340"/>
                  </a:cubicBezTo>
                  <a:cubicBezTo>
                    <a:pt x="1111" y="1379"/>
                    <a:pt x="920" y="1417"/>
                    <a:pt x="728" y="1494"/>
                  </a:cubicBezTo>
                  <a:cubicBezTo>
                    <a:pt x="920" y="996"/>
                    <a:pt x="1073" y="651"/>
                    <a:pt x="1188" y="383"/>
                  </a:cubicBezTo>
                  <a:close/>
                  <a:moveTo>
                    <a:pt x="1264" y="0"/>
                  </a:moveTo>
                  <a:cubicBezTo>
                    <a:pt x="1188" y="0"/>
                    <a:pt x="1149" y="0"/>
                    <a:pt x="1073" y="77"/>
                  </a:cubicBezTo>
                  <a:cubicBezTo>
                    <a:pt x="996" y="115"/>
                    <a:pt x="958" y="192"/>
                    <a:pt x="920" y="230"/>
                  </a:cubicBezTo>
                  <a:cubicBezTo>
                    <a:pt x="881" y="307"/>
                    <a:pt x="805" y="460"/>
                    <a:pt x="728" y="728"/>
                  </a:cubicBezTo>
                  <a:cubicBezTo>
                    <a:pt x="613" y="996"/>
                    <a:pt x="537" y="1187"/>
                    <a:pt x="460" y="1340"/>
                  </a:cubicBezTo>
                  <a:cubicBezTo>
                    <a:pt x="460" y="1417"/>
                    <a:pt x="422" y="1494"/>
                    <a:pt x="384" y="1570"/>
                  </a:cubicBezTo>
                  <a:cubicBezTo>
                    <a:pt x="116" y="1647"/>
                    <a:pt x="1" y="1723"/>
                    <a:pt x="1" y="1762"/>
                  </a:cubicBezTo>
                  <a:cubicBezTo>
                    <a:pt x="1" y="1838"/>
                    <a:pt x="1" y="1876"/>
                    <a:pt x="39" y="1915"/>
                  </a:cubicBezTo>
                  <a:cubicBezTo>
                    <a:pt x="77" y="1915"/>
                    <a:pt x="154" y="1953"/>
                    <a:pt x="192" y="1953"/>
                  </a:cubicBezTo>
                  <a:lnTo>
                    <a:pt x="230" y="1953"/>
                  </a:lnTo>
                  <a:cubicBezTo>
                    <a:pt x="77" y="2297"/>
                    <a:pt x="1" y="2451"/>
                    <a:pt x="1" y="2489"/>
                  </a:cubicBezTo>
                  <a:cubicBezTo>
                    <a:pt x="1" y="2565"/>
                    <a:pt x="1" y="2604"/>
                    <a:pt x="77" y="2642"/>
                  </a:cubicBezTo>
                  <a:cubicBezTo>
                    <a:pt x="116" y="2719"/>
                    <a:pt x="154" y="2719"/>
                    <a:pt x="192" y="2719"/>
                  </a:cubicBezTo>
                  <a:cubicBezTo>
                    <a:pt x="230" y="2719"/>
                    <a:pt x="384" y="2412"/>
                    <a:pt x="613" y="1838"/>
                  </a:cubicBezTo>
                  <a:cubicBezTo>
                    <a:pt x="805" y="1800"/>
                    <a:pt x="920" y="1762"/>
                    <a:pt x="1034" y="1723"/>
                  </a:cubicBezTo>
                  <a:cubicBezTo>
                    <a:pt x="1111" y="1685"/>
                    <a:pt x="1226" y="1685"/>
                    <a:pt x="1341" y="1647"/>
                  </a:cubicBezTo>
                  <a:cubicBezTo>
                    <a:pt x="1379" y="1876"/>
                    <a:pt x="1379" y="2106"/>
                    <a:pt x="1379" y="2374"/>
                  </a:cubicBezTo>
                  <a:cubicBezTo>
                    <a:pt x="1417" y="2489"/>
                    <a:pt x="1417" y="2604"/>
                    <a:pt x="1456" y="2642"/>
                  </a:cubicBezTo>
                  <a:cubicBezTo>
                    <a:pt x="1494" y="2680"/>
                    <a:pt x="1532" y="2719"/>
                    <a:pt x="1570" y="2719"/>
                  </a:cubicBezTo>
                  <a:cubicBezTo>
                    <a:pt x="1647" y="2719"/>
                    <a:pt x="1685" y="2565"/>
                    <a:pt x="1685" y="2259"/>
                  </a:cubicBezTo>
                  <a:cubicBezTo>
                    <a:pt x="1685" y="2068"/>
                    <a:pt x="1685" y="1838"/>
                    <a:pt x="1647" y="1570"/>
                  </a:cubicBezTo>
                  <a:cubicBezTo>
                    <a:pt x="1877" y="1494"/>
                    <a:pt x="1991" y="1455"/>
                    <a:pt x="1991" y="1379"/>
                  </a:cubicBezTo>
                  <a:cubicBezTo>
                    <a:pt x="1991" y="1340"/>
                    <a:pt x="1915" y="1302"/>
                    <a:pt x="1800" y="1302"/>
                  </a:cubicBezTo>
                  <a:lnTo>
                    <a:pt x="1647" y="1302"/>
                  </a:lnTo>
                  <a:cubicBezTo>
                    <a:pt x="1609" y="919"/>
                    <a:pt x="1532" y="613"/>
                    <a:pt x="1494" y="383"/>
                  </a:cubicBezTo>
                  <a:cubicBezTo>
                    <a:pt x="1417" y="115"/>
                    <a:pt x="1341" y="0"/>
                    <a:pt x="1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3"/>
            <p:cNvSpPr/>
            <p:nvPr/>
          </p:nvSpPr>
          <p:spPr>
            <a:xfrm>
              <a:off x="3231900" y="391525"/>
              <a:ext cx="51700" cy="67025"/>
            </a:xfrm>
            <a:custGeom>
              <a:avLst/>
              <a:gdLst/>
              <a:ahLst/>
              <a:cxnLst/>
              <a:rect l="l" t="t" r="r" b="b"/>
              <a:pathLst>
                <a:path w="2068" h="2681" extrusionOk="0">
                  <a:moveTo>
                    <a:pt x="1187" y="1"/>
                  </a:moveTo>
                  <a:cubicBezTo>
                    <a:pt x="690" y="1"/>
                    <a:pt x="345" y="39"/>
                    <a:pt x="192" y="39"/>
                  </a:cubicBezTo>
                  <a:cubicBezTo>
                    <a:pt x="77" y="39"/>
                    <a:pt x="1" y="77"/>
                    <a:pt x="1" y="116"/>
                  </a:cubicBezTo>
                  <a:cubicBezTo>
                    <a:pt x="1" y="154"/>
                    <a:pt x="1" y="230"/>
                    <a:pt x="39" y="269"/>
                  </a:cubicBezTo>
                  <a:cubicBezTo>
                    <a:pt x="115" y="345"/>
                    <a:pt x="154" y="345"/>
                    <a:pt x="192" y="345"/>
                  </a:cubicBezTo>
                  <a:lnTo>
                    <a:pt x="843" y="345"/>
                  </a:lnTo>
                  <a:cubicBezTo>
                    <a:pt x="805" y="575"/>
                    <a:pt x="728" y="958"/>
                    <a:pt x="575" y="1494"/>
                  </a:cubicBezTo>
                  <a:cubicBezTo>
                    <a:pt x="460" y="2068"/>
                    <a:pt x="383" y="2374"/>
                    <a:pt x="383" y="2413"/>
                  </a:cubicBezTo>
                  <a:cubicBezTo>
                    <a:pt x="383" y="2489"/>
                    <a:pt x="422" y="2527"/>
                    <a:pt x="460" y="2604"/>
                  </a:cubicBezTo>
                  <a:cubicBezTo>
                    <a:pt x="498" y="2642"/>
                    <a:pt x="537" y="2681"/>
                    <a:pt x="575" y="2681"/>
                  </a:cubicBezTo>
                  <a:cubicBezTo>
                    <a:pt x="613" y="2681"/>
                    <a:pt x="651" y="2604"/>
                    <a:pt x="690" y="2489"/>
                  </a:cubicBezTo>
                  <a:cubicBezTo>
                    <a:pt x="690" y="2413"/>
                    <a:pt x="728" y="2298"/>
                    <a:pt x="766" y="2106"/>
                  </a:cubicBezTo>
                  <a:cubicBezTo>
                    <a:pt x="805" y="1953"/>
                    <a:pt x="843" y="1800"/>
                    <a:pt x="881" y="1724"/>
                  </a:cubicBezTo>
                  <a:cubicBezTo>
                    <a:pt x="1073" y="958"/>
                    <a:pt x="1149" y="498"/>
                    <a:pt x="1149" y="422"/>
                  </a:cubicBezTo>
                  <a:cubicBezTo>
                    <a:pt x="1149" y="384"/>
                    <a:pt x="1149" y="345"/>
                    <a:pt x="1149" y="307"/>
                  </a:cubicBezTo>
                  <a:cubicBezTo>
                    <a:pt x="1302" y="345"/>
                    <a:pt x="1417" y="345"/>
                    <a:pt x="1570" y="345"/>
                  </a:cubicBezTo>
                  <a:lnTo>
                    <a:pt x="1953" y="345"/>
                  </a:lnTo>
                  <a:cubicBezTo>
                    <a:pt x="2030" y="345"/>
                    <a:pt x="2068" y="345"/>
                    <a:pt x="2068" y="269"/>
                  </a:cubicBezTo>
                  <a:cubicBezTo>
                    <a:pt x="2068" y="230"/>
                    <a:pt x="1991" y="154"/>
                    <a:pt x="1800" y="116"/>
                  </a:cubicBezTo>
                  <a:cubicBezTo>
                    <a:pt x="1647" y="39"/>
                    <a:pt x="1417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3"/>
            <p:cNvSpPr/>
            <p:nvPr/>
          </p:nvSpPr>
          <p:spPr>
            <a:xfrm>
              <a:off x="3280725" y="390575"/>
              <a:ext cx="49775" cy="67975"/>
            </a:xfrm>
            <a:custGeom>
              <a:avLst/>
              <a:gdLst/>
              <a:ahLst/>
              <a:cxnLst/>
              <a:rect l="l" t="t" r="r" b="b"/>
              <a:pathLst>
                <a:path w="1991" h="2719" extrusionOk="0">
                  <a:moveTo>
                    <a:pt x="1225" y="307"/>
                  </a:moveTo>
                  <a:cubicBezTo>
                    <a:pt x="1340" y="307"/>
                    <a:pt x="1417" y="345"/>
                    <a:pt x="1531" y="422"/>
                  </a:cubicBezTo>
                  <a:cubicBezTo>
                    <a:pt x="1608" y="498"/>
                    <a:pt x="1646" y="575"/>
                    <a:pt x="1646" y="690"/>
                  </a:cubicBezTo>
                  <a:cubicBezTo>
                    <a:pt x="1646" y="843"/>
                    <a:pt x="1570" y="996"/>
                    <a:pt x="1378" y="1149"/>
                  </a:cubicBezTo>
                  <a:cubicBezTo>
                    <a:pt x="1187" y="1302"/>
                    <a:pt x="919" y="1417"/>
                    <a:pt x="613" y="1494"/>
                  </a:cubicBezTo>
                  <a:cubicBezTo>
                    <a:pt x="766" y="1034"/>
                    <a:pt x="804" y="728"/>
                    <a:pt x="804" y="575"/>
                  </a:cubicBezTo>
                  <a:cubicBezTo>
                    <a:pt x="804" y="536"/>
                    <a:pt x="804" y="460"/>
                    <a:pt x="766" y="422"/>
                  </a:cubicBezTo>
                  <a:cubicBezTo>
                    <a:pt x="957" y="345"/>
                    <a:pt x="1072" y="307"/>
                    <a:pt x="1225" y="307"/>
                  </a:cubicBezTo>
                  <a:close/>
                  <a:moveTo>
                    <a:pt x="1149" y="0"/>
                  </a:moveTo>
                  <a:cubicBezTo>
                    <a:pt x="995" y="0"/>
                    <a:pt x="804" y="39"/>
                    <a:pt x="651" y="77"/>
                  </a:cubicBezTo>
                  <a:cubicBezTo>
                    <a:pt x="459" y="154"/>
                    <a:pt x="383" y="192"/>
                    <a:pt x="383" y="268"/>
                  </a:cubicBezTo>
                  <a:cubicBezTo>
                    <a:pt x="383" y="307"/>
                    <a:pt x="421" y="345"/>
                    <a:pt x="459" y="422"/>
                  </a:cubicBezTo>
                  <a:cubicBezTo>
                    <a:pt x="459" y="728"/>
                    <a:pt x="345" y="1264"/>
                    <a:pt x="115" y="2030"/>
                  </a:cubicBezTo>
                  <a:cubicBezTo>
                    <a:pt x="38" y="2259"/>
                    <a:pt x="0" y="2412"/>
                    <a:pt x="0" y="2489"/>
                  </a:cubicBezTo>
                  <a:cubicBezTo>
                    <a:pt x="0" y="2527"/>
                    <a:pt x="38" y="2604"/>
                    <a:pt x="77" y="2642"/>
                  </a:cubicBezTo>
                  <a:cubicBezTo>
                    <a:pt x="115" y="2719"/>
                    <a:pt x="153" y="2719"/>
                    <a:pt x="192" y="2719"/>
                  </a:cubicBezTo>
                  <a:cubicBezTo>
                    <a:pt x="230" y="2719"/>
                    <a:pt x="345" y="2412"/>
                    <a:pt x="536" y="1800"/>
                  </a:cubicBezTo>
                  <a:cubicBezTo>
                    <a:pt x="957" y="1685"/>
                    <a:pt x="1340" y="1570"/>
                    <a:pt x="1570" y="1379"/>
                  </a:cubicBezTo>
                  <a:cubicBezTo>
                    <a:pt x="1838" y="1187"/>
                    <a:pt x="1991" y="958"/>
                    <a:pt x="1991" y="651"/>
                  </a:cubicBezTo>
                  <a:cubicBezTo>
                    <a:pt x="1991" y="460"/>
                    <a:pt x="1914" y="307"/>
                    <a:pt x="1761" y="192"/>
                  </a:cubicBezTo>
                  <a:cubicBezTo>
                    <a:pt x="1608" y="39"/>
                    <a:pt x="1378" y="0"/>
                    <a:pt x="11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3"/>
            <p:cNvSpPr/>
            <p:nvPr/>
          </p:nvSpPr>
          <p:spPr>
            <a:xfrm>
              <a:off x="3510425" y="483400"/>
              <a:ext cx="23950" cy="70850"/>
            </a:xfrm>
            <a:custGeom>
              <a:avLst/>
              <a:gdLst/>
              <a:ahLst/>
              <a:cxnLst/>
              <a:rect l="l" t="t" r="r" b="b"/>
              <a:pathLst>
                <a:path w="958" h="2834" extrusionOk="0">
                  <a:moveTo>
                    <a:pt x="460" y="1"/>
                  </a:moveTo>
                  <a:cubicBezTo>
                    <a:pt x="383" y="1"/>
                    <a:pt x="345" y="39"/>
                    <a:pt x="345" y="116"/>
                  </a:cubicBezTo>
                  <a:cubicBezTo>
                    <a:pt x="345" y="499"/>
                    <a:pt x="306" y="882"/>
                    <a:pt x="230" y="1226"/>
                  </a:cubicBezTo>
                  <a:cubicBezTo>
                    <a:pt x="192" y="1609"/>
                    <a:pt x="153" y="1877"/>
                    <a:pt x="77" y="2107"/>
                  </a:cubicBezTo>
                  <a:cubicBezTo>
                    <a:pt x="38" y="2336"/>
                    <a:pt x="0" y="2451"/>
                    <a:pt x="0" y="2528"/>
                  </a:cubicBezTo>
                  <a:cubicBezTo>
                    <a:pt x="0" y="2566"/>
                    <a:pt x="38" y="2643"/>
                    <a:pt x="115" y="2719"/>
                  </a:cubicBezTo>
                  <a:cubicBezTo>
                    <a:pt x="192" y="2796"/>
                    <a:pt x="268" y="2834"/>
                    <a:pt x="306" y="2834"/>
                  </a:cubicBezTo>
                  <a:cubicBezTo>
                    <a:pt x="383" y="2834"/>
                    <a:pt x="421" y="2757"/>
                    <a:pt x="498" y="2566"/>
                  </a:cubicBezTo>
                  <a:cubicBezTo>
                    <a:pt x="536" y="2489"/>
                    <a:pt x="536" y="2375"/>
                    <a:pt x="574" y="2298"/>
                  </a:cubicBezTo>
                  <a:cubicBezTo>
                    <a:pt x="574" y="2183"/>
                    <a:pt x="613" y="2068"/>
                    <a:pt x="651" y="1915"/>
                  </a:cubicBezTo>
                  <a:cubicBezTo>
                    <a:pt x="689" y="1800"/>
                    <a:pt x="728" y="1647"/>
                    <a:pt x="766" y="1494"/>
                  </a:cubicBezTo>
                  <a:cubicBezTo>
                    <a:pt x="804" y="1341"/>
                    <a:pt x="842" y="1149"/>
                    <a:pt x="881" y="958"/>
                  </a:cubicBezTo>
                  <a:cubicBezTo>
                    <a:pt x="919" y="767"/>
                    <a:pt x="957" y="575"/>
                    <a:pt x="957" y="422"/>
                  </a:cubicBezTo>
                  <a:cubicBezTo>
                    <a:pt x="957" y="346"/>
                    <a:pt x="881" y="269"/>
                    <a:pt x="766" y="154"/>
                  </a:cubicBezTo>
                  <a:cubicBezTo>
                    <a:pt x="613" y="78"/>
                    <a:pt x="536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3"/>
            <p:cNvSpPr/>
            <p:nvPr/>
          </p:nvSpPr>
          <p:spPr>
            <a:xfrm>
              <a:off x="3535300" y="484375"/>
              <a:ext cx="51700" cy="69875"/>
            </a:xfrm>
            <a:custGeom>
              <a:avLst/>
              <a:gdLst/>
              <a:ahLst/>
              <a:cxnLst/>
              <a:rect l="l" t="t" r="r" b="b"/>
              <a:pathLst>
                <a:path w="2068" h="2795" extrusionOk="0">
                  <a:moveTo>
                    <a:pt x="1226" y="0"/>
                  </a:moveTo>
                  <a:cubicBezTo>
                    <a:pt x="1034" y="0"/>
                    <a:pt x="843" y="77"/>
                    <a:pt x="690" y="192"/>
                  </a:cubicBezTo>
                  <a:cubicBezTo>
                    <a:pt x="537" y="307"/>
                    <a:pt x="460" y="460"/>
                    <a:pt x="460" y="613"/>
                  </a:cubicBezTo>
                  <a:cubicBezTo>
                    <a:pt x="460" y="651"/>
                    <a:pt x="498" y="728"/>
                    <a:pt x="613" y="804"/>
                  </a:cubicBezTo>
                  <a:cubicBezTo>
                    <a:pt x="690" y="881"/>
                    <a:pt x="766" y="919"/>
                    <a:pt x="843" y="919"/>
                  </a:cubicBezTo>
                  <a:cubicBezTo>
                    <a:pt x="881" y="919"/>
                    <a:pt x="881" y="881"/>
                    <a:pt x="919" y="843"/>
                  </a:cubicBezTo>
                  <a:cubicBezTo>
                    <a:pt x="958" y="766"/>
                    <a:pt x="996" y="728"/>
                    <a:pt x="1034" y="651"/>
                  </a:cubicBezTo>
                  <a:cubicBezTo>
                    <a:pt x="1111" y="613"/>
                    <a:pt x="1187" y="575"/>
                    <a:pt x="1264" y="575"/>
                  </a:cubicBezTo>
                  <a:cubicBezTo>
                    <a:pt x="1340" y="575"/>
                    <a:pt x="1379" y="613"/>
                    <a:pt x="1379" y="728"/>
                  </a:cubicBezTo>
                  <a:cubicBezTo>
                    <a:pt x="1379" y="843"/>
                    <a:pt x="1340" y="957"/>
                    <a:pt x="1264" y="1072"/>
                  </a:cubicBezTo>
                  <a:cubicBezTo>
                    <a:pt x="1149" y="1225"/>
                    <a:pt x="1034" y="1340"/>
                    <a:pt x="919" y="1455"/>
                  </a:cubicBezTo>
                  <a:cubicBezTo>
                    <a:pt x="766" y="1570"/>
                    <a:pt x="651" y="1723"/>
                    <a:pt x="498" y="1800"/>
                  </a:cubicBezTo>
                  <a:cubicBezTo>
                    <a:pt x="192" y="2068"/>
                    <a:pt x="1" y="2259"/>
                    <a:pt x="1" y="2297"/>
                  </a:cubicBezTo>
                  <a:cubicBezTo>
                    <a:pt x="1" y="2412"/>
                    <a:pt x="77" y="2489"/>
                    <a:pt x="192" y="2604"/>
                  </a:cubicBezTo>
                  <a:cubicBezTo>
                    <a:pt x="345" y="2718"/>
                    <a:pt x="422" y="2795"/>
                    <a:pt x="537" y="2795"/>
                  </a:cubicBezTo>
                  <a:cubicBezTo>
                    <a:pt x="728" y="2795"/>
                    <a:pt x="1073" y="2718"/>
                    <a:pt x="1455" y="2604"/>
                  </a:cubicBezTo>
                  <a:cubicBezTo>
                    <a:pt x="1876" y="2489"/>
                    <a:pt x="2068" y="2412"/>
                    <a:pt x="2068" y="2297"/>
                  </a:cubicBezTo>
                  <a:cubicBezTo>
                    <a:pt x="2068" y="2221"/>
                    <a:pt x="1953" y="2144"/>
                    <a:pt x="1723" y="2144"/>
                  </a:cubicBezTo>
                  <a:cubicBezTo>
                    <a:pt x="1494" y="2144"/>
                    <a:pt x="1111" y="2182"/>
                    <a:pt x="690" y="2259"/>
                  </a:cubicBezTo>
                  <a:cubicBezTo>
                    <a:pt x="1034" y="2068"/>
                    <a:pt x="1340" y="1838"/>
                    <a:pt x="1570" y="1532"/>
                  </a:cubicBezTo>
                  <a:cubicBezTo>
                    <a:pt x="1838" y="1264"/>
                    <a:pt x="1953" y="996"/>
                    <a:pt x="1953" y="689"/>
                  </a:cubicBezTo>
                  <a:cubicBezTo>
                    <a:pt x="1953" y="498"/>
                    <a:pt x="1876" y="345"/>
                    <a:pt x="1762" y="192"/>
                  </a:cubicBezTo>
                  <a:cubicBezTo>
                    <a:pt x="1608" y="77"/>
                    <a:pt x="1455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3"/>
            <p:cNvSpPr/>
            <p:nvPr/>
          </p:nvSpPr>
          <p:spPr>
            <a:xfrm>
              <a:off x="3590825" y="484375"/>
              <a:ext cx="59350" cy="69875"/>
            </a:xfrm>
            <a:custGeom>
              <a:avLst/>
              <a:gdLst/>
              <a:ahLst/>
              <a:cxnLst/>
              <a:rect l="l" t="t" r="r" b="b"/>
              <a:pathLst>
                <a:path w="2374" h="2795" extrusionOk="0">
                  <a:moveTo>
                    <a:pt x="383" y="0"/>
                  </a:moveTo>
                  <a:cubicBezTo>
                    <a:pt x="345" y="0"/>
                    <a:pt x="306" y="39"/>
                    <a:pt x="306" y="153"/>
                  </a:cubicBezTo>
                  <a:cubicBezTo>
                    <a:pt x="306" y="268"/>
                    <a:pt x="345" y="421"/>
                    <a:pt x="459" y="689"/>
                  </a:cubicBezTo>
                  <a:cubicBezTo>
                    <a:pt x="536" y="919"/>
                    <a:pt x="651" y="1187"/>
                    <a:pt x="804" y="1455"/>
                  </a:cubicBezTo>
                  <a:cubicBezTo>
                    <a:pt x="536" y="1838"/>
                    <a:pt x="306" y="2182"/>
                    <a:pt x="77" y="2412"/>
                  </a:cubicBezTo>
                  <a:cubicBezTo>
                    <a:pt x="77" y="2412"/>
                    <a:pt x="38" y="2450"/>
                    <a:pt x="0" y="2489"/>
                  </a:cubicBezTo>
                  <a:cubicBezTo>
                    <a:pt x="0" y="2489"/>
                    <a:pt x="0" y="2527"/>
                    <a:pt x="0" y="2565"/>
                  </a:cubicBezTo>
                  <a:cubicBezTo>
                    <a:pt x="0" y="2604"/>
                    <a:pt x="38" y="2642"/>
                    <a:pt x="115" y="2718"/>
                  </a:cubicBezTo>
                  <a:cubicBezTo>
                    <a:pt x="191" y="2757"/>
                    <a:pt x="268" y="2795"/>
                    <a:pt x="345" y="2795"/>
                  </a:cubicBezTo>
                  <a:cubicBezTo>
                    <a:pt x="421" y="2795"/>
                    <a:pt x="536" y="2718"/>
                    <a:pt x="651" y="2565"/>
                  </a:cubicBezTo>
                  <a:cubicBezTo>
                    <a:pt x="766" y="2412"/>
                    <a:pt x="919" y="2221"/>
                    <a:pt x="1072" y="1991"/>
                  </a:cubicBezTo>
                  <a:cubicBezTo>
                    <a:pt x="1417" y="2527"/>
                    <a:pt x="1646" y="2795"/>
                    <a:pt x="1799" y="2795"/>
                  </a:cubicBezTo>
                  <a:cubicBezTo>
                    <a:pt x="1838" y="2795"/>
                    <a:pt x="1876" y="2795"/>
                    <a:pt x="1914" y="2757"/>
                  </a:cubicBezTo>
                  <a:cubicBezTo>
                    <a:pt x="1952" y="2718"/>
                    <a:pt x="1991" y="2680"/>
                    <a:pt x="1991" y="2604"/>
                  </a:cubicBezTo>
                  <a:cubicBezTo>
                    <a:pt x="1991" y="2565"/>
                    <a:pt x="1952" y="2489"/>
                    <a:pt x="1914" y="2412"/>
                  </a:cubicBezTo>
                  <a:cubicBezTo>
                    <a:pt x="1838" y="2297"/>
                    <a:pt x="1761" y="2182"/>
                    <a:pt x="1646" y="1991"/>
                  </a:cubicBezTo>
                  <a:cubicBezTo>
                    <a:pt x="1570" y="1800"/>
                    <a:pt x="1455" y="1646"/>
                    <a:pt x="1417" y="1532"/>
                  </a:cubicBezTo>
                  <a:cubicBezTo>
                    <a:pt x="1570" y="1340"/>
                    <a:pt x="1799" y="1034"/>
                    <a:pt x="2106" y="651"/>
                  </a:cubicBezTo>
                  <a:cubicBezTo>
                    <a:pt x="2144" y="613"/>
                    <a:pt x="2182" y="575"/>
                    <a:pt x="2220" y="536"/>
                  </a:cubicBezTo>
                  <a:cubicBezTo>
                    <a:pt x="2259" y="498"/>
                    <a:pt x="2297" y="498"/>
                    <a:pt x="2335" y="460"/>
                  </a:cubicBezTo>
                  <a:cubicBezTo>
                    <a:pt x="2335" y="460"/>
                    <a:pt x="2374" y="421"/>
                    <a:pt x="2374" y="383"/>
                  </a:cubicBezTo>
                  <a:cubicBezTo>
                    <a:pt x="2374" y="345"/>
                    <a:pt x="2297" y="268"/>
                    <a:pt x="2220" y="153"/>
                  </a:cubicBezTo>
                  <a:cubicBezTo>
                    <a:pt x="2144" y="77"/>
                    <a:pt x="2067" y="39"/>
                    <a:pt x="2029" y="39"/>
                  </a:cubicBezTo>
                  <a:cubicBezTo>
                    <a:pt x="1914" y="39"/>
                    <a:pt x="1838" y="77"/>
                    <a:pt x="1685" y="230"/>
                  </a:cubicBezTo>
                  <a:cubicBezTo>
                    <a:pt x="1570" y="345"/>
                    <a:pt x="1378" y="613"/>
                    <a:pt x="1110" y="996"/>
                  </a:cubicBezTo>
                  <a:cubicBezTo>
                    <a:pt x="957" y="651"/>
                    <a:pt x="881" y="383"/>
                    <a:pt x="881" y="192"/>
                  </a:cubicBezTo>
                  <a:cubicBezTo>
                    <a:pt x="881" y="153"/>
                    <a:pt x="842" y="115"/>
                    <a:pt x="727" y="39"/>
                  </a:cubicBezTo>
                  <a:cubicBezTo>
                    <a:pt x="574" y="0"/>
                    <a:pt x="498" y="0"/>
                    <a:pt x="3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3"/>
            <p:cNvSpPr/>
            <p:nvPr/>
          </p:nvSpPr>
          <p:spPr>
            <a:xfrm>
              <a:off x="3689400" y="485325"/>
              <a:ext cx="49775" cy="68925"/>
            </a:xfrm>
            <a:custGeom>
              <a:avLst/>
              <a:gdLst/>
              <a:ahLst/>
              <a:cxnLst/>
              <a:rect l="l" t="t" r="r" b="b"/>
              <a:pathLst>
                <a:path w="1991" h="2757" extrusionOk="0">
                  <a:moveTo>
                    <a:pt x="1187" y="383"/>
                  </a:moveTo>
                  <a:cubicBezTo>
                    <a:pt x="1225" y="613"/>
                    <a:pt x="1264" y="958"/>
                    <a:pt x="1302" y="1379"/>
                  </a:cubicBezTo>
                  <a:cubicBezTo>
                    <a:pt x="1110" y="1417"/>
                    <a:pt x="919" y="1455"/>
                    <a:pt x="728" y="1494"/>
                  </a:cubicBezTo>
                  <a:cubicBezTo>
                    <a:pt x="919" y="1034"/>
                    <a:pt x="1072" y="651"/>
                    <a:pt x="1187" y="383"/>
                  </a:cubicBezTo>
                  <a:close/>
                  <a:moveTo>
                    <a:pt x="1264" y="1"/>
                  </a:moveTo>
                  <a:cubicBezTo>
                    <a:pt x="1187" y="1"/>
                    <a:pt x="1110" y="39"/>
                    <a:pt x="1034" y="77"/>
                  </a:cubicBezTo>
                  <a:cubicBezTo>
                    <a:pt x="996" y="154"/>
                    <a:pt x="919" y="192"/>
                    <a:pt x="919" y="269"/>
                  </a:cubicBezTo>
                  <a:cubicBezTo>
                    <a:pt x="881" y="345"/>
                    <a:pt x="804" y="498"/>
                    <a:pt x="689" y="766"/>
                  </a:cubicBezTo>
                  <a:cubicBezTo>
                    <a:pt x="613" y="996"/>
                    <a:pt x="536" y="1187"/>
                    <a:pt x="460" y="1340"/>
                  </a:cubicBezTo>
                  <a:cubicBezTo>
                    <a:pt x="421" y="1417"/>
                    <a:pt x="421" y="1494"/>
                    <a:pt x="345" y="1608"/>
                  </a:cubicBezTo>
                  <a:cubicBezTo>
                    <a:pt x="115" y="1685"/>
                    <a:pt x="0" y="1762"/>
                    <a:pt x="0" y="1800"/>
                  </a:cubicBezTo>
                  <a:cubicBezTo>
                    <a:pt x="0" y="1838"/>
                    <a:pt x="0" y="1876"/>
                    <a:pt x="39" y="1915"/>
                  </a:cubicBezTo>
                  <a:cubicBezTo>
                    <a:pt x="77" y="1953"/>
                    <a:pt x="115" y="1953"/>
                    <a:pt x="192" y="1953"/>
                  </a:cubicBezTo>
                  <a:cubicBezTo>
                    <a:pt x="77" y="2298"/>
                    <a:pt x="0" y="2489"/>
                    <a:pt x="0" y="2527"/>
                  </a:cubicBezTo>
                  <a:cubicBezTo>
                    <a:pt x="0" y="2566"/>
                    <a:pt x="0" y="2642"/>
                    <a:pt x="39" y="2680"/>
                  </a:cubicBezTo>
                  <a:cubicBezTo>
                    <a:pt x="115" y="2719"/>
                    <a:pt x="153" y="2757"/>
                    <a:pt x="192" y="2757"/>
                  </a:cubicBezTo>
                  <a:cubicBezTo>
                    <a:pt x="230" y="2757"/>
                    <a:pt x="345" y="2451"/>
                    <a:pt x="575" y="1876"/>
                  </a:cubicBezTo>
                  <a:cubicBezTo>
                    <a:pt x="766" y="1800"/>
                    <a:pt x="919" y="1762"/>
                    <a:pt x="1034" y="1762"/>
                  </a:cubicBezTo>
                  <a:cubicBezTo>
                    <a:pt x="1110" y="1723"/>
                    <a:pt x="1225" y="1685"/>
                    <a:pt x="1340" y="1685"/>
                  </a:cubicBezTo>
                  <a:cubicBezTo>
                    <a:pt x="1340" y="1915"/>
                    <a:pt x="1378" y="2144"/>
                    <a:pt x="1378" y="2374"/>
                  </a:cubicBezTo>
                  <a:cubicBezTo>
                    <a:pt x="1417" y="2527"/>
                    <a:pt x="1417" y="2604"/>
                    <a:pt x="1455" y="2680"/>
                  </a:cubicBezTo>
                  <a:cubicBezTo>
                    <a:pt x="1493" y="2719"/>
                    <a:pt x="1493" y="2757"/>
                    <a:pt x="1570" y="2757"/>
                  </a:cubicBezTo>
                  <a:cubicBezTo>
                    <a:pt x="1646" y="2757"/>
                    <a:pt x="1685" y="2604"/>
                    <a:pt x="1685" y="2259"/>
                  </a:cubicBezTo>
                  <a:cubicBezTo>
                    <a:pt x="1685" y="2068"/>
                    <a:pt x="1646" y="1838"/>
                    <a:pt x="1646" y="1570"/>
                  </a:cubicBezTo>
                  <a:cubicBezTo>
                    <a:pt x="1876" y="1532"/>
                    <a:pt x="1991" y="1455"/>
                    <a:pt x="1991" y="1417"/>
                  </a:cubicBezTo>
                  <a:cubicBezTo>
                    <a:pt x="1991" y="1340"/>
                    <a:pt x="1914" y="1302"/>
                    <a:pt x="1800" y="1302"/>
                  </a:cubicBezTo>
                  <a:cubicBezTo>
                    <a:pt x="1761" y="1302"/>
                    <a:pt x="1685" y="1340"/>
                    <a:pt x="1608" y="1340"/>
                  </a:cubicBezTo>
                  <a:cubicBezTo>
                    <a:pt x="1570" y="958"/>
                    <a:pt x="1532" y="651"/>
                    <a:pt x="1455" y="383"/>
                  </a:cubicBezTo>
                  <a:cubicBezTo>
                    <a:pt x="1417" y="154"/>
                    <a:pt x="1340" y="1"/>
                    <a:pt x="1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3"/>
            <p:cNvSpPr/>
            <p:nvPr/>
          </p:nvSpPr>
          <p:spPr>
            <a:xfrm>
              <a:off x="3750650" y="486275"/>
              <a:ext cx="50750" cy="67975"/>
            </a:xfrm>
            <a:custGeom>
              <a:avLst/>
              <a:gdLst/>
              <a:ahLst/>
              <a:cxnLst/>
              <a:rect l="l" t="t" r="r" b="b"/>
              <a:pathLst>
                <a:path w="2030" h="2719" extrusionOk="0">
                  <a:moveTo>
                    <a:pt x="766" y="460"/>
                  </a:moveTo>
                  <a:cubicBezTo>
                    <a:pt x="996" y="537"/>
                    <a:pt x="1225" y="652"/>
                    <a:pt x="1417" y="843"/>
                  </a:cubicBezTo>
                  <a:cubicBezTo>
                    <a:pt x="1608" y="1034"/>
                    <a:pt x="1685" y="1188"/>
                    <a:pt x="1685" y="1379"/>
                  </a:cubicBezTo>
                  <a:cubicBezTo>
                    <a:pt x="1685" y="1456"/>
                    <a:pt x="1608" y="1570"/>
                    <a:pt x="1455" y="1724"/>
                  </a:cubicBezTo>
                  <a:cubicBezTo>
                    <a:pt x="1340" y="1877"/>
                    <a:pt x="1149" y="2030"/>
                    <a:pt x="919" y="2145"/>
                  </a:cubicBezTo>
                  <a:cubicBezTo>
                    <a:pt x="728" y="2260"/>
                    <a:pt x="498" y="2336"/>
                    <a:pt x="345" y="2374"/>
                  </a:cubicBezTo>
                  <a:cubicBezTo>
                    <a:pt x="383" y="2183"/>
                    <a:pt x="422" y="1992"/>
                    <a:pt x="460" y="1800"/>
                  </a:cubicBezTo>
                  <a:cubicBezTo>
                    <a:pt x="575" y="1417"/>
                    <a:pt x="651" y="1149"/>
                    <a:pt x="690" y="958"/>
                  </a:cubicBezTo>
                  <a:cubicBezTo>
                    <a:pt x="728" y="805"/>
                    <a:pt x="766" y="690"/>
                    <a:pt x="766" y="613"/>
                  </a:cubicBezTo>
                  <a:cubicBezTo>
                    <a:pt x="766" y="537"/>
                    <a:pt x="766" y="499"/>
                    <a:pt x="766" y="460"/>
                  </a:cubicBezTo>
                  <a:close/>
                  <a:moveTo>
                    <a:pt x="268" y="1"/>
                  </a:moveTo>
                  <a:cubicBezTo>
                    <a:pt x="230" y="1"/>
                    <a:pt x="192" y="39"/>
                    <a:pt x="192" y="77"/>
                  </a:cubicBezTo>
                  <a:cubicBezTo>
                    <a:pt x="192" y="116"/>
                    <a:pt x="230" y="192"/>
                    <a:pt x="268" y="231"/>
                  </a:cubicBezTo>
                  <a:cubicBezTo>
                    <a:pt x="307" y="307"/>
                    <a:pt x="383" y="345"/>
                    <a:pt x="460" y="384"/>
                  </a:cubicBezTo>
                  <a:cubicBezTo>
                    <a:pt x="460" y="537"/>
                    <a:pt x="383" y="881"/>
                    <a:pt x="230" y="1417"/>
                  </a:cubicBezTo>
                  <a:cubicBezTo>
                    <a:pt x="77" y="1953"/>
                    <a:pt x="0" y="2260"/>
                    <a:pt x="0" y="2336"/>
                  </a:cubicBezTo>
                  <a:cubicBezTo>
                    <a:pt x="0" y="2413"/>
                    <a:pt x="39" y="2528"/>
                    <a:pt x="115" y="2604"/>
                  </a:cubicBezTo>
                  <a:cubicBezTo>
                    <a:pt x="154" y="2681"/>
                    <a:pt x="230" y="2719"/>
                    <a:pt x="268" y="2719"/>
                  </a:cubicBezTo>
                  <a:cubicBezTo>
                    <a:pt x="460" y="2719"/>
                    <a:pt x="690" y="2642"/>
                    <a:pt x="958" y="2489"/>
                  </a:cubicBezTo>
                  <a:cubicBezTo>
                    <a:pt x="1264" y="2336"/>
                    <a:pt x="1493" y="2183"/>
                    <a:pt x="1723" y="1953"/>
                  </a:cubicBezTo>
                  <a:cubicBezTo>
                    <a:pt x="1953" y="1762"/>
                    <a:pt x="2029" y="1570"/>
                    <a:pt x="2029" y="1417"/>
                  </a:cubicBezTo>
                  <a:cubicBezTo>
                    <a:pt x="2029" y="1149"/>
                    <a:pt x="1953" y="958"/>
                    <a:pt x="1761" y="728"/>
                  </a:cubicBezTo>
                  <a:cubicBezTo>
                    <a:pt x="1570" y="499"/>
                    <a:pt x="1302" y="307"/>
                    <a:pt x="1034" y="192"/>
                  </a:cubicBezTo>
                  <a:cubicBezTo>
                    <a:pt x="766" y="77"/>
                    <a:pt x="536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3"/>
            <p:cNvSpPr/>
            <p:nvPr/>
          </p:nvSpPr>
          <p:spPr>
            <a:xfrm>
              <a:off x="3809025" y="485325"/>
              <a:ext cx="49800" cy="68925"/>
            </a:xfrm>
            <a:custGeom>
              <a:avLst/>
              <a:gdLst/>
              <a:ahLst/>
              <a:cxnLst/>
              <a:rect l="l" t="t" r="r" b="b"/>
              <a:pathLst>
                <a:path w="1992" h="2757" extrusionOk="0">
                  <a:moveTo>
                    <a:pt x="1188" y="345"/>
                  </a:moveTo>
                  <a:cubicBezTo>
                    <a:pt x="1302" y="345"/>
                    <a:pt x="1417" y="383"/>
                    <a:pt x="1494" y="422"/>
                  </a:cubicBezTo>
                  <a:cubicBezTo>
                    <a:pt x="1609" y="498"/>
                    <a:pt x="1647" y="613"/>
                    <a:pt x="1647" y="728"/>
                  </a:cubicBezTo>
                  <a:cubicBezTo>
                    <a:pt x="1647" y="881"/>
                    <a:pt x="1532" y="1034"/>
                    <a:pt x="1341" y="1187"/>
                  </a:cubicBezTo>
                  <a:cubicBezTo>
                    <a:pt x="1149" y="1302"/>
                    <a:pt x="920" y="1417"/>
                    <a:pt x="613" y="1494"/>
                  </a:cubicBezTo>
                  <a:cubicBezTo>
                    <a:pt x="728" y="1034"/>
                    <a:pt x="805" y="728"/>
                    <a:pt x="805" y="613"/>
                  </a:cubicBezTo>
                  <a:cubicBezTo>
                    <a:pt x="805" y="537"/>
                    <a:pt x="805" y="498"/>
                    <a:pt x="766" y="460"/>
                  </a:cubicBezTo>
                  <a:cubicBezTo>
                    <a:pt x="920" y="383"/>
                    <a:pt x="1073" y="345"/>
                    <a:pt x="1188" y="345"/>
                  </a:cubicBezTo>
                  <a:close/>
                  <a:moveTo>
                    <a:pt x="1149" y="1"/>
                  </a:moveTo>
                  <a:cubicBezTo>
                    <a:pt x="996" y="1"/>
                    <a:pt x="805" y="39"/>
                    <a:pt x="652" y="115"/>
                  </a:cubicBezTo>
                  <a:cubicBezTo>
                    <a:pt x="460" y="154"/>
                    <a:pt x="384" y="230"/>
                    <a:pt x="384" y="269"/>
                  </a:cubicBezTo>
                  <a:cubicBezTo>
                    <a:pt x="384" y="345"/>
                    <a:pt x="422" y="383"/>
                    <a:pt x="460" y="422"/>
                  </a:cubicBezTo>
                  <a:cubicBezTo>
                    <a:pt x="460" y="728"/>
                    <a:pt x="345" y="1264"/>
                    <a:pt x="116" y="2030"/>
                  </a:cubicBezTo>
                  <a:cubicBezTo>
                    <a:pt x="39" y="2298"/>
                    <a:pt x="1" y="2451"/>
                    <a:pt x="1" y="2489"/>
                  </a:cubicBezTo>
                  <a:cubicBezTo>
                    <a:pt x="1" y="2566"/>
                    <a:pt x="39" y="2604"/>
                    <a:pt x="77" y="2680"/>
                  </a:cubicBezTo>
                  <a:cubicBezTo>
                    <a:pt x="116" y="2719"/>
                    <a:pt x="154" y="2757"/>
                    <a:pt x="192" y="2757"/>
                  </a:cubicBezTo>
                  <a:cubicBezTo>
                    <a:pt x="230" y="2757"/>
                    <a:pt x="345" y="2451"/>
                    <a:pt x="537" y="1800"/>
                  </a:cubicBezTo>
                  <a:cubicBezTo>
                    <a:pt x="958" y="1723"/>
                    <a:pt x="1302" y="1570"/>
                    <a:pt x="1570" y="1379"/>
                  </a:cubicBezTo>
                  <a:cubicBezTo>
                    <a:pt x="1838" y="1187"/>
                    <a:pt x="1991" y="958"/>
                    <a:pt x="1991" y="690"/>
                  </a:cubicBezTo>
                  <a:cubicBezTo>
                    <a:pt x="1991" y="498"/>
                    <a:pt x="1877" y="345"/>
                    <a:pt x="1723" y="192"/>
                  </a:cubicBezTo>
                  <a:cubicBezTo>
                    <a:pt x="1570" y="77"/>
                    <a:pt x="1379" y="1"/>
                    <a:pt x="1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3"/>
            <p:cNvSpPr/>
            <p:nvPr/>
          </p:nvSpPr>
          <p:spPr>
            <a:xfrm>
              <a:off x="5021675" y="1622350"/>
              <a:ext cx="23950" cy="70850"/>
            </a:xfrm>
            <a:custGeom>
              <a:avLst/>
              <a:gdLst/>
              <a:ahLst/>
              <a:cxnLst/>
              <a:rect l="l" t="t" r="r" b="b"/>
              <a:pathLst>
                <a:path w="958" h="2834" extrusionOk="0">
                  <a:moveTo>
                    <a:pt x="460" y="0"/>
                  </a:moveTo>
                  <a:cubicBezTo>
                    <a:pt x="383" y="0"/>
                    <a:pt x="345" y="39"/>
                    <a:pt x="345" y="115"/>
                  </a:cubicBezTo>
                  <a:cubicBezTo>
                    <a:pt x="345" y="498"/>
                    <a:pt x="307" y="881"/>
                    <a:pt x="230" y="1226"/>
                  </a:cubicBezTo>
                  <a:cubicBezTo>
                    <a:pt x="192" y="1608"/>
                    <a:pt x="153" y="1876"/>
                    <a:pt x="77" y="2106"/>
                  </a:cubicBezTo>
                  <a:cubicBezTo>
                    <a:pt x="39" y="2336"/>
                    <a:pt x="0" y="2451"/>
                    <a:pt x="0" y="2527"/>
                  </a:cubicBezTo>
                  <a:cubicBezTo>
                    <a:pt x="0" y="2604"/>
                    <a:pt x="39" y="2642"/>
                    <a:pt x="115" y="2719"/>
                  </a:cubicBezTo>
                  <a:cubicBezTo>
                    <a:pt x="192" y="2795"/>
                    <a:pt x="268" y="2833"/>
                    <a:pt x="307" y="2833"/>
                  </a:cubicBezTo>
                  <a:cubicBezTo>
                    <a:pt x="383" y="2833"/>
                    <a:pt x="421" y="2757"/>
                    <a:pt x="498" y="2565"/>
                  </a:cubicBezTo>
                  <a:cubicBezTo>
                    <a:pt x="536" y="2489"/>
                    <a:pt x="536" y="2374"/>
                    <a:pt x="575" y="2298"/>
                  </a:cubicBezTo>
                  <a:cubicBezTo>
                    <a:pt x="575" y="2221"/>
                    <a:pt x="613" y="2068"/>
                    <a:pt x="651" y="1953"/>
                  </a:cubicBezTo>
                  <a:cubicBezTo>
                    <a:pt x="689" y="1800"/>
                    <a:pt x="728" y="1647"/>
                    <a:pt x="766" y="1494"/>
                  </a:cubicBezTo>
                  <a:cubicBezTo>
                    <a:pt x="804" y="1340"/>
                    <a:pt x="842" y="1149"/>
                    <a:pt x="881" y="958"/>
                  </a:cubicBezTo>
                  <a:cubicBezTo>
                    <a:pt x="919" y="766"/>
                    <a:pt x="957" y="575"/>
                    <a:pt x="957" y="422"/>
                  </a:cubicBezTo>
                  <a:cubicBezTo>
                    <a:pt x="957" y="345"/>
                    <a:pt x="881" y="268"/>
                    <a:pt x="766" y="192"/>
                  </a:cubicBezTo>
                  <a:cubicBezTo>
                    <a:pt x="613" y="77"/>
                    <a:pt x="536" y="0"/>
                    <a:pt x="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3"/>
            <p:cNvSpPr/>
            <p:nvPr/>
          </p:nvSpPr>
          <p:spPr>
            <a:xfrm>
              <a:off x="5046550" y="1623300"/>
              <a:ext cx="51700" cy="69900"/>
            </a:xfrm>
            <a:custGeom>
              <a:avLst/>
              <a:gdLst/>
              <a:ahLst/>
              <a:cxnLst/>
              <a:rect l="l" t="t" r="r" b="b"/>
              <a:pathLst>
                <a:path w="2068" h="2796" extrusionOk="0">
                  <a:moveTo>
                    <a:pt x="1226" y="1"/>
                  </a:moveTo>
                  <a:cubicBezTo>
                    <a:pt x="1034" y="1"/>
                    <a:pt x="843" y="77"/>
                    <a:pt x="690" y="192"/>
                  </a:cubicBezTo>
                  <a:cubicBezTo>
                    <a:pt x="537" y="345"/>
                    <a:pt x="460" y="460"/>
                    <a:pt x="460" y="613"/>
                  </a:cubicBezTo>
                  <a:cubicBezTo>
                    <a:pt x="460" y="652"/>
                    <a:pt x="498" y="728"/>
                    <a:pt x="613" y="805"/>
                  </a:cubicBezTo>
                  <a:cubicBezTo>
                    <a:pt x="690" y="881"/>
                    <a:pt x="766" y="920"/>
                    <a:pt x="843" y="920"/>
                  </a:cubicBezTo>
                  <a:cubicBezTo>
                    <a:pt x="881" y="920"/>
                    <a:pt x="881" y="881"/>
                    <a:pt x="919" y="843"/>
                  </a:cubicBezTo>
                  <a:cubicBezTo>
                    <a:pt x="958" y="766"/>
                    <a:pt x="996" y="728"/>
                    <a:pt x="1034" y="652"/>
                  </a:cubicBezTo>
                  <a:cubicBezTo>
                    <a:pt x="1111" y="613"/>
                    <a:pt x="1187" y="575"/>
                    <a:pt x="1264" y="575"/>
                  </a:cubicBezTo>
                  <a:cubicBezTo>
                    <a:pt x="1341" y="575"/>
                    <a:pt x="1379" y="652"/>
                    <a:pt x="1379" y="728"/>
                  </a:cubicBezTo>
                  <a:cubicBezTo>
                    <a:pt x="1379" y="843"/>
                    <a:pt x="1341" y="958"/>
                    <a:pt x="1264" y="1073"/>
                  </a:cubicBezTo>
                  <a:cubicBezTo>
                    <a:pt x="1149" y="1226"/>
                    <a:pt x="1034" y="1341"/>
                    <a:pt x="919" y="1456"/>
                  </a:cubicBezTo>
                  <a:cubicBezTo>
                    <a:pt x="766" y="1609"/>
                    <a:pt x="651" y="1724"/>
                    <a:pt x="498" y="1838"/>
                  </a:cubicBezTo>
                  <a:cubicBezTo>
                    <a:pt x="192" y="2106"/>
                    <a:pt x="1" y="2260"/>
                    <a:pt x="1" y="2298"/>
                  </a:cubicBezTo>
                  <a:cubicBezTo>
                    <a:pt x="1" y="2413"/>
                    <a:pt x="77" y="2489"/>
                    <a:pt x="192" y="2604"/>
                  </a:cubicBezTo>
                  <a:cubicBezTo>
                    <a:pt x="345" y="2719"/>
                    <a:pt x="422" y="2795"/>
                    <a:pt x="537" y="2795"/>
                  </a:cubicBezTo>
                  <a:cubicBezTo>
                    <a:pt x="728" y="2795"/>
                    <a:pt x="1073" y="2719"/>
                    <a:pt x="1455" y="2642"/>
                  </a:cubicBezTo>
                  <a:cubicBezTo>
                    <a:pt x="1877" y="2527"/>
                    <a:pt x="2068" y="2413"/>
                    <a:pt x="2068" y="2298"/>
                  </a:cubicBezTo>
                  <a:cubicBezTo>
                    <a:pt x="2068" y="2221"/>
                    <a:pt x="1953" y="2145"/>
                    <a:pt x="1723" y="2145"/>
                  </a:cubicBezTo>
                  <a:cubicBezTo>
                    <a:pt x="1494" y="2145"/>
                    <a:pt x="1111" y="2183"/>
                    <a:pt x="690" y="2298"/>
                  </a:cubicBezTo>
                  <a:cubicBezTo>
                    <a:pt x="1034" y="2068"/>
                    <a:pt x="1341" y="1838"/>
                    <a:pt x="1570" y="1570"/>
                  </a:cubicBezTo>
                  <a:cubicBezTo>
                    <a:pt x="1838" y="1264"/>
                    <a:pt x="1953" y="996"/>
                    <a:pt x="1953" y="728"/>
                  </a:cubicBezTo>
                  <a:cubicBezTo>
                    <a:pt x="1953" y="498"/>
                    <a:pt x="1877" y="345"/>
                    <a:pt x="1762" y="192"/>
                  </a:cubicBezTo>
                  <a:cubicBezTo>
                    <a:pt x="1609" y="77"/>
                    <a:pt x="1455" y="1"/>
                    <a:pt x="1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3"/>
            <p:cNvSpPr/>
            <p:nvPr/>
          </p:nvSpPr>
          <p:spPr>
            <a:xfrm>
              <a:off x="5102075" y="1623300"/>
              <a:ext cx="59350" cy="69900"/>
            </a:xfrm>
            <a:custGeom>
              <a:avLst/>
              <a:gdLst/>
              <a:ahLst/>
              <a:cxnLst/>
              <a:rect l="l" t="t" r="r" b="b"/>
              <a:pathLst>
                <a:path w="2374" h="2796" extrusionOk="0">
                  <a:moveTo>
                    <a:pt x="383" y="1"/>
                  </a:moveTo>
                  <a:cubicBezTo>
                    <a:pt x="345" y="1"/>
                    <a:pt x="306" y="39"/>
                    <a:pt x="306" y="154"/>
                  </a:cubicBezTo>
                  <a:cubicBezTo>
                    <a:pt x="306" y="269"/>
                    <a:pt x="345" y="422"/>
                    <a:pt x="459" y="690"/>
                  </a:cubicBezTo>
                  <a:cubicBezTo>
                    <a:pt x="536" y="920"/>
                    <a:pt x="651" y="1188"/>
                    <a:pt x="804" y="1456"/>
                  </a:cubicBezTo>
                  <a:cubicBezTo>
                    <a:pt x="536" y="1838"/>
                    <a:pt x="306" y="2183"/>
                    <a:pt x="77" y="2413"/>
                  </a:cubicBezTo>
                  <a:cubicBezTo>
                    <a:pt x="77" y="2451"/>
                    <a:pt x="38" y="2451"/>
                    <a:pt x="0" y="2489"/>
                  </a:cubicBezTo>
                  <a:cubicBezTo>
                    <a:pt x="0" y="2527"/>
                    <a:pt x="0" y="2527"/>
                    <a:pt x="0" y="2566"/>
                  </a:cubicBezTo>
                  <a:cubicBezTo>
                    <a:pt x="0" y="2604"/>
                    <a:pt x="38" y="2681"/>
                    <a:pt x="115" y="2719"/>
                  </a:cubicBezTo>
                  <a:cubicBezTo>
                    <a:pt x="192" y="2757"/>
                    <a:pt x="268" y="2795"/>
                    <a:pt x="345" y="2795"/>
                  </a:cubicBezTo>
                  <a:cubicBezTo>
                    <a:pt x="421" y="2795"/>
                    <a:pt x="536" y="2719"/>
                    <a:pt x="651" y="2566"/>
                  </a:cubicBezTo>
                  <a:cubicBezTo>
                    <a:pt x="766" y="2413"/>
                    <a:pt x="919" y="2221"/>
                    <a:pt x="1072" y="1992"/>
                  </a:cubicBezTo>
                  <a:cubicBezTo>
                    <a:pt x="1417" y="2527"/>
                    <a:pt x="1646" y="2795"/>
                    <a:pt x="1799" y="2795"/>
                  </a:cubicBezTo>
                  <a:cubicBezTo>
                    <a:pt x="1838" y="2795"/>
                    <a:pt x="1876" y="2795"/>
                    <a:pt x="1914" y="2757"/>
                  </a:cubicBezTo>
                  <a:cubicBezTo>
                    <a:pt x="1953" y="2719"/>
                    <a:pt x="1991" y="2681"/>
                    <a:pt x="1991" y="2642"/>
                  </a:cubicBezTo>
                  <a:cubicBezTo>
                    <a:pt x="1991" y="2566"/>
                    <a:pt x="1953" y="2489"/>
                    <a:pt x="1914" y="2413"/>
                  </a:cubicBezTo>
                  <a:cubicBezTo>
                    <a:pt x="1838" y="2298"/>
                    <a:pt x="1761" y="2183"/>
                    <a:pt x="1646" y="1992"/>
                  </a:cubicBezTo>
                  <a:cubicBezTo>
                    <a:pt x="1570" y="1800"/>
                    <a:pt x="1455" y="1647"/>
                    <a:pt x="1417" y="1532"/>
                  </a:cubicBezTo>
                  <a:cubicBezTo>
                    <a:pt x="1570" y="1341"/>
                    <a:pt x="1799" y="1034"/>
                    <a:pt x="2106" y="652"/>
                  </a:cubicBezTo>
                  <a:cubicBezTo>
                    <a:pt x="2144" y="613"/>
                    <a:pt x="2182" y="575"/>
                    <a:pt x="2221" y="537"/>
                  </a:cubicBezTo>
                  <a:cubicBezTo>
                    <a:pt x="2259" y="537"/>
                    <a:pt x="2297" y="498"/>
                    <a:pt x="2335" y="460"/>
                  </a:cubicBezTo>
                  <a:cubicBezTo>
                    <a:pt x="2335" y="460"/>
                    <a:pt x="2374" y="422"/>
                    <a:pt x="2374" y="422"/>
                  </a:cubicBezTo>
                  <a:cubicBezTo>
                    <a:pt x="2374" y="345"/>
                    <a:pt x="2297" y="269"/>
                    <a:pt x="2221" y="192"/>
                  </a:cubicBezTo>
                  <a:cubicBezTo>
                    <a:pt x="2144" y="77"/>
                    <a:pt x="2067" y="39"/>
                    <a:pt x="2029" y="39"/>
                  </a:cubicBezTo>
                  <a:cubicBezTo>
                    <a:pt x="1914" y="39"/>
                    <a:pt x="1838" y="116"/>
                    <a:pt x="1685" y="230"/>
                  </a:cubicBezTo>
                  <a:cubicBezTo>
                    <a:pt x="1570" y="345"/>
                    <a:pt x="1378" y="613"/>
                    <a:pt x="1110" y="996"/>
                  </a:cubicBezTo>
                  <a:cubicBezTo>
                    <a:pt x="957" y="652"/>
                    <a:pt x="881" y="384"/>
                    <a:pt x="881" y="230"/>
                  </a:cubicBezTo>
                  <a:cubicBezTo>
                    <a:pt x="881" y="154"/>
                    <a:pt x="842" y="116"/>
                    <a:pt x="727" y="77"/>
                  </a:cubicBezTo>
                  <a:cubicBezTo>
                    <a:pt x="574" y="1"/>
                    <a:pt x="498" y="1"/>
                    <a:pt x="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3"/>
            <p:cNvSpPr/>
            <p:nvPr/>
          </p:nvSpPr>
          <p:spPr>
            <a:xfrm>
              <a:off x="5201600" y="1625225"/>
              <a:ext cx="56500" cy="67975"/>
            </a:xfrm>
            <a:custGeom>
              <a:avLst/>
              <a:gdLst/>
              <a:ahLst/>
              <a:cxnLst/>
              <a:rect l="l" t="t" r="r" b="b"/>
              <a:pathLst>
                <a:path w="2260" h="2719" extrusionOk="0">
                  <a:moveTo>
                    <a:pt x="575" y="0"/>
                  </a:moveTo>
                  <a:cubicBezTo>
                    <a:pt x="498" y="0"/>
                    <a:pt x="498" y="39"/>
                    <a:pt x="498" y="153"/>
                  </a:cubicBezTo>
                  <a:cubicBezTo>
                    <a:pt x="498" y="307"/>
                    <a:pt x="383" y="728"/>
                    <a:pt x="230" y="1379"/>
                  </a:cubicBezTo>
                  <a:cubicBezTo>
                    <a:pt x="77" y="2029"/>
                    <a:pt x="1" y="2374"/>
                    <a:pt x="1" y="2450"/>
                  </a:cubicBezTo>
                  <a:cubicBezTo>
                    <a:pt x="1" y="2527"/>
                    <a:pt x="1" y="2565"/>
                    <a:pt x="39" y="2642"/>
                  </a:cubicBezTo>
                  <a:cubicBezTo>
                    <a:pt x="115" y="2680"/>
                    <a:pt x="154" y="2718"/>
                    <a:pt x="192" y="2718"/>
                  </a:cubicBezTo>
                  <a:cubicBezTo>
                    <a:pt x="192" y="2718"/>
                    <a:pt x="230" y="2642"/>
                    <a:pt x="269" y="2565"/>
                  </a:cubicBezTo>
                  <a:cubicBezTo>
                    <a:pt x="307" y="2450"/>
                    <a:pt x="345" y="2221"/>
                    <a:pt x="460" y="1838"/>
                  </a:cubicBezTo>
                  <a:cubicBezTo>
                    <a:pt x="537" y="1455"/>
                    <a:pt x="613" y="1149"/>
                    <a:pt x="690" y="843"/>
                  </a:cubicBezTo>
                  <a:cubicBezTo>
                    <a:pt x="1073" y="1800"/>
                    <a:pt x="1302" y="2374"/>
                    <a:pt x="1379" y="2527"/>
                  </a:cubicBezTo>
                  <a:cubicBezTo>
                    <a:pt x="1417" y="2604"/>
                    <a:pt x="1417" y="2642"/>
                    <a:pt x="1455" y="2680"/>
                  </a:cubicBezTo>
                  <a:cubicBezTo>
                    <a:pt x="1532" y="2680"/>
                    <a:pt x="1570" y="2718"/>
                    <a:pt x="1570" y="2718"/>
                  </a:cubicBezTo>
                  <a:cubicBezTo>
                    <a:pt x="1685" y="2718"/>
                    <a:pt x="1800" y="2565"/>
                    <a:pt x="1877" y="2221"/>
                  </a:cubicBezTo>
                  <a:cubicBezTo>
                    <a:pt x="1991" y="1876"/>
                    <a:pt x="2106" y="1532"/>
                    <a:pt x="2144" y="1149"/>
                  </a:cubicBezTo>
                  <a:cubicBezTo>
                    <a:pt x="2221" y="766"/>
                    <a:pt x="2259" y="460"/>
                    <a:pt x="2259" y="268"/>
                  </a:cubicBezTo>
                  <a:cubicBezTo>
                    <a:pt x="2259" y="192"/>
                    <a:pt x="2221" y="153"/>
                    <a:pt x="2183" y="115"/>
                  </a:cubicBezTo>
                  <a:cubicBezTo>
                    <a:pt x="2106" y="39"/>
                    <a:pt x="2068" y="0"/>
                    <a:pt x="2030" y="0"/>
                  </a:cubicBezTo>
                  <a:cubicBezTo>
                    <a:pt x="1953" y="0"/>
                    <a:pt x="1953" y="77"/>
                    <a:pt x="1953" y="192"/>
                  </a:cubicBezTo>
                  <a:cubicBezTo>
                    <a:pt x="1953" y="192"/>
                    <a:pt x="1915" y="345"/>
                    <a:pt x="1915" y="613"/>
                  </a:cubicBezTo>
                  <a:cubicBezTo>
                    <a:pt x="1838" y="1225"/>
                    <a:pt x="1723" y="1761"/>
                    <a:pt x="1570" y="2221"/>
                  </a:cubicBezTo>
                  <a:cubicBezTo>
                    <a:pt x="1455" y="1953"/>
                    <a:pt x="1187" y="1302"/>
                    <a:pt x="766" y="230"/>
                  </a:cubicBezTo>
                  <a:cubicBezTo>
                    <a:pt x="766" y="192"/>
                    <a:pt x="728" y="153"/>
                    <a:pt x="690" y="77"/>
                  </a:cubicBezTo>
                  <a:cubicBezTo>
                    <a:pt x="613" y="39"/>
                    <a:pt x="575" y="0"/>
                    <a:pt x="5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3"/>
            <p:cNvSpPr/>
            <p:nvPr/>
          </p:nvSpPr>
          <p:spPr>
            <a:xfrm>
              <a:off x="5264775" y="1625225"/>
              <a:ext cx="49800" cy="67975"/>
            </a:xfrm>
            <a:custGeom>
              <a:avLst/>
              <a:gdLst/>
              <a:ahLst/>
              <a:cxnLst/>
              <a:rect l="l" t="t" r="r" b="b"/>
              <a:pathLst>
                <a:path w="1992" h="2719" extrusionOk="0">
                  <a:moveTo>
                    <a:pt x="1187" y="345"/>
                  </a:moveTo>
                  <a:cubicBezTo>
                    <a:pt x="1225" y="575"/>
                    <a:pt x="1302" y="919"/>
                    <a:pt x="1340" y="1340"/>
                  </a:cubicBezTo>
                  <a:cubicBezTo>
                    <a:pt x="1111" y="1379"/>
                    <a:pt x="919" y="1417"/>
                    <a:pt x="766" y="1455"/>
                  </a:cubicBezTo>
                  <a:cubicBezTo>
                    <a:pt x="919" y="996"/>
                    <a:pt x="1072" y="613"/>
                    <a:pt x="1187" y="345"/>
                  </a:cubicBezTo>
                  <a:close/>
                  <a:moveTo>
                    <a:pt x="1302" y="0"/>
                  </a:moveTo>
                  <a:cubicBezTo>
                    <a:pt x="1225" y="0"/>
                    <a:pt x="1149" y="0"/>
                    <a:pt x="1072" y="77"/>
                  </a:cubicBezTo>
                  <a:cubicBezTo>
                    <a:pt x="996" y="115"/>
                    <a:pt x="957" y="153"/>
                    <a:pt x="919" y="230"/>
                  </a:cubicBezTo>
                  <a:cubicBezTo>
                    <a:pt x="919" y="307"/>
                    <a:pt x="843" y="460"/>
                    <a:pt x="728" y="728"/>
                  </a:cubicBezTo>
                  <a:cubicBezTo>
                    <a:pt x="613" y="957"/>
                    <a:pt x="536" y="1187"/>
                    <a:pt x="498" y="1302"/>
                  </a:cubicBezTo>
                  <a:cubicBezTo>
                    <a:pt x="460" y="1379"/>
                    <a:pt x="421" y="1493"/>
                    <a:pt x="383" y="1570"/>
                  </a:cubicBezTo>
                  <a:cubicBezTo>
                    <a:pt x="153" y="1647"/>
                    <a:pt x="0" y="1723"/>
                    <a:pt x="0" y="1761"/>
                  </a:cubicBezTo>
                  <a:cubicBezTo>
                    <a:pt x="0" y="1800"/>
                    <a:pt x="39" y="1838"/>
                    <a:pt x="77" y="1876"/>
                  </a:cubicBezTo>
                  <a:cubicBezTo>
                    <a:pt x="115" y="1915"/>
                    <a:pt x="153" y="1953"/>
                    <a:pt x="192" y="1953"/>
                  </a:cubicBezTo>
                  <a:lnTo>
                    <a:pt x="230" y="1953"/>
                  </a:lnTo>
                  <a:cubicBezTo>
                    <a:pt x="77" y="2259"/>
                    <a:pt x="0" y="2450"/>
                    <a:pt x="0" y="2489"/>
                  </a:cubicBezTo>
                  <a:cubicBezTo>
                    <a:pt x="0" y="2527"/>
                    <a:pt x="39" y="2604"/>
                    <a:pt x="77" y="2642"/>
                  </a:cubicBezTo>
                  <a:cubicBezTo>
                    <a:pt x="115" y="2680"/>
                    <a:pt x="192" y="2718"/>
                    <a:pt x="230" y="2718"/>
                  </a:cubicBezTo>
                  <a:cubicBezTo>
                    <a:pt x="268" y="2718"/>
                    <a:pt x="383" y="2412"/>
                    <a:pt x="613" y="1838"/>
                  </a:cubicBezTo>
                  <a:cubicBezTo>
                    <a:pt x="804" y="1800"/>
                    <a:pt x="957" y="1761"/>
                    <a:pt x="1034" y="1723"/>
                  </a:cubicBezTo>
                  <a:cubicBezTo>
                    <a:pt x="1149" y="1685"/>
                    <a:pt x="1225" y="1685"/>
                    <a:pt x="1340" y="1647"/>
                  </a:cubicBezTo>
                  <a:cubicBezTo>
                    <a:pt x="1379" y="1876"/>
                    <a:pt x="1379" y="2106"/>
                    <a:pt x="1417" y="2374"/>
                  </a:cubicBezTo>
                  <a:cubicBezTo>
                    <a:pt x="1417" y="2489"/>
                    <a:pt x="1455" y="2565"/>
                    <a:pt x="1493" y="2642"/>
                  </a:cubicBezTo>
                  <a:cubicBezTo>
                    <a:pt x="1493" y="2680"/>
                    <a:pt x="1532" y="2718"/>
                    <a:pt x="1570" y="2718"/>
                  </a:cubicBezTo>
                  <a:cubicBezTo>
                    <a:pt x="1647" y="2718"/>
                    <a:pt x="1685" y="2565"/>
                    <a:pt x="1685" y="2221"/>
                  </a:cubicBezTo>
                  <a:cubicBezTo>
                    <a:pt x="1685" y="2029"/>
                    <a:pt x="1685" y="1838"/>
                    <a:pt x="1685" y="1570"/>
                  </a:cubicBezTo>
                  <a:cubicBezTo>
                    <a:pt x="1915" y="1493"/>
                    <a:pt x="1991" y="1417"/>
                    <a:pt x="1991" y="1379"/>
                  </a:cubicBezTo>
                  <a:cubicBezTo>
                    <a:pt x="1991" y="1302"/>
                    <a:pt x="1953" y="1302"/>
                    <a:pt x="1838" y="1302"/>
                  </a:cubicBezTo>
                  <a:lnTo>
                    <a:pt x="1647" y="1302"/>
                  </a:lnTo>
                  <a:cubicBezTo>
                    <a:pt x="1608" y="919"/>
                    <a:pt x="1570" y="613"/>
                    <a:pt x="1493" y="345"/>
                  </a:cubicBezTo>
                  <a:cubicBezTo>
                    <a:pt x="1417" y="115"/>
                    <a:pt x="1379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3"/>
            <p:cNvSpPr/>
            <p:nvPr/>
          </p:nvSpPr>
          <p:spPr>
            <a:xfrm>
              <a:off x="5326975" y="1625225"/>
              <a:ext cx="50750" cy="67975"/>
            </a:xfrm>
            <a:custGeom>
              <a:avLst/>
              <a:gdLst/>
              <a:ahLst/>
              <a:cxnLst/>
              <a:rect l="l" t="t" r="r" b="b"/>
              <a:pathLst>
                <a:path w="2030" h="2719" extrusionOk="0">
                  <a:moveTo>
                    <a:pt x="728" y="460"/>
                  </a:moveTo>
                  <a:lnTo>
                    <a:pt x="728" y="460"/>
                  </a:lnTo>
                  <a:cubicBezTo>
                    <a:pt x="996" y="536"/>
                    <a:pt x="1226" y="651"/>
                    <a:pt x="1379" y="843"/>
                  </a:cubicBezTo>
                  <a:cubicBezTo>
                    <a:pt x="1570" y="1034"/>
                    <a:pt x="1685" y="1225"/>
                    <a:pt x="1685" y="1379"/>
                  </a:cubicBezTo>
                  <a:cubicBezTo>
                    <a:pt x="1685" y="1455"/>
                    <a:pt x="1609" y="1570"/>
                    <a:pt x="1456" y="1723"/>
                  </a:cubicBezTo>
                  <a:cubicBezTo>
                    <a:pt x="1302" y="1876"/>
                    <a:pt x="1149" y="2029"/>
                    <a:pt x="920" y="2144"/>
                  </a:cubicBezTo>
                  <a:cubicBezTo>
                    <a:pt x="690" y="2259"/>
                    <a:pt x="498" y="2336"/>
                    <a:pt x="345" y="2374"/>
                  </a:cubicBezTo>
                  <a:cubicBezTo>
                    <a:pt x="345" y="2183"/>
                    <a:pt x="384" y="1991"/>
                    <a:pt x="460" y="1838"/>
                  </a:cubicBezTo>
                  <a:cubicBezTo>
                    <a:pt x="575" y="1417"/>
                    <a:pt x="652" y="1149"/>
                    <a:pt x="690" y="957"/>
                  </a:cubicBezTo>
                  <a:cubicBezTo>
                    <a:pt x="728" y="804"/>
                    <a:pt x="766" y="689"/>
                    <a:pt x="766" y="613"/>
                  </a:cubicBezTo>
                  <a:cubicBezTo>
                    <a:pt x="766" y="536"/>
                    <a:pt x="766" y="498"/>
                    <a:pt x="728" y="460"/>
                  </a:cubicBezTo>
                  <a:close/>
                  <a:moveTo>
                    <a:pt x="269" y="0"/>
                  </a:moveTo>
                  <a:cubicBezTo>
                    <a:pt x="230" y="0"/>
                    <a:pt x="192" y="39"/>
                    <a:pt x="192" y="77"/>
                  </a:cubicBezTo>
                  <a:cubicBezTo>
                    <a:pt x="192" y="153"/>
                    <a:pt x="230" y="192"/>
                    <a:pt x="269" y="230"/>
                  </a:cubicBezTo>
                  <a:cubicBezTo>
                    <a:pt x="307" y="307"/>
                    <a:pt x="384" y="345"/>
                    <a:pt x="460" y="383"/>
                  </a:cubicBezTo>
                  <a:cubicBezTo>
                    <a:pt x="460" y="536"/>
                    <a:pt x="384" y="881"/>
                    <a:pt x="230" y="1417"/>
                  </a:cubicBezTo>
                  <a:cubicBezTo>
                    <a:pt x="77" y="1953"/>
                    <a:pt x="1" y="2259"/>
                    <a:pt x="1" y="2336"/>
                  </a:cubicBezTo>
                  <a:cubicBezTo>
                    <a:pt x="1" y="2450"/>
                    <a:pt x="39" y="2527"/>
                    <a:pt x="77" y="2604"/>
                  </a:cubicBezTo>
                  <a:cubicBezTo>
                    <a:pt x="154" y="2680"/>
                    <a:pt x="192" y="2718"/>
                    <a:pt x="269" y="2718"/>
                  </a:cubicBezTo>
                  <a:cubicBezTo>
                    <a:pt x="460" y="2718"/>
                    <a:pt x="690" y="2642"/>
                    <a:pt x="958" y="2489"/>
                  </a:cubicBezTo>
                  <a:cubicBezTo>
                    <a:pt x="1226" y="2336"/>
                    <a:pt x="1494" y="2183"/>
                    <a:pt x="1724" y="1953"/>
                  </a:cubicBezTo>
                  <a:cubicBezTo>
                    <a:pt x="1915" y="1761"/>
                    <a:pt x="2030" y="1570"/>
                    <a:pt x="2030" y="1417"/>
                  </a:cubicBezTo>
                  <a:cubicBezTo>
                    <a:pt x="2030" y="1187"/>
                    <a:pt x="1915" y="957"/>
                    <a:pt x="1724" y="728"/>
                  </a:cubicBezTo>
                  <a:cubicBezTo>
                    <a:pt x="1532" y="498"/>
                    <a:pt x="1302" y="345"/>
                    <a:pt x="1034" y="192"/>
                  </a:cubicBezTo>
                  <a:cubicBezTo>
                    <a:pt x="766" y="77"/>
                    <a:pt x="498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3"/>
            <p:cNvSpPr/>
            <p:nvPr/>
          </p:nvSpPr>
          <p:spPr>
            <a:xfrm>
              <a:off x="5385375" y="1625225"/>
              <a:ext cx="48825" cy="67975"/>
            </a:xfrm>
            <a:custGeom>
              <a:avLst/>
              <a:gdLst/>
              <a:ahLst/>
              <a:cxnLst/>
              <a:rect l="l" t="t" r="r" b="b"/>
              <a:pathLst>
                <a:path w="1953" h="2719" extrusionOk="0">
                  <a:moveTo>
                    <a:pt x="1187" y="307"/>
                  </a:moveTo>
                  <a:cubicBezTo>
                    <a:pt x="1302" y="307"/>
                    <a:pt x="1417" y="345"/>
                    <a:pt x="1493" y="421"/>
                  </a:cubicBezTo>
                  <a:cubicBezTo>
                    <a:pt x="1570" y="460"/>
                    <a:pt x="1608" y="575"/>
                    <a:pt x="1608" y="689"/>
                  </a:cubicBezTo>
                  <a:cubicBezTo>
                    <a:pt x="1608" y="843"/>
                    <a:pt x="1531" y="996"/>
                    <a:pt x="1340" y="1149"/>
                  </a:cubicBezTo>
                  <a:cubicBezTo>
                    <a:pt x="1149" y="1264"/>
                    <a:pt x="919" y="1379"/>
                    <a:pt x="613" y="1493"/>
                  </a:cubicBezTo>
                  <a:cubicBezTo>
                    <a:pt x="727" y="996"/>
                    <a:pt x="804" y="728"/>
                    <a:pt x="804" y="575"/>
                  </a:cubicBezTo>
                  <a:cubicBezTo>
                    <a:pt x="804" y="536"/>
                    <a:pt x="766" y="460"/>
                    <a:pt x="766" y="421"/>
                  </a:cubicBezTo>
                  <a:cubicBezTo>
                    <a:pt x="919" y="345"/>
                    <a:pt x="1072" y="307"/>
                    <a:pt x="1187" y="307"/>
                  </a:cubicBezTo>
                  <a:close/>
                  <a:moveTo>
                    <a:pt x="1110" y="0"/>
                  </a:moveTo>
                  <a:cubicBezTo>
                    <a:pt x="957" y="0"/>
                    <a:pt x="804" y="0"/>
                    <a:pt x="613" y="77"/>
                  </a:cubicBezTo>
                  <a:cubicBezTo>
                    <a:pt x="459" y="115"/>
                    <a:pt x="383" y="192"/>
                    <a:pt x="383" y="268"/>
                  </a:cubicBezTo>
                  <a:cubicBezTo>
                    <a:pt x="383" y="307"/>
                    <a:pt x="383" y="345"/>
                    <a:pt x="459" y="421"/>
                  </a:cubicBezTo>
                  <a:cubicBezTo>
                    <a:pt x="459" y="689"/>
                    <a:pt x="345" y="1225"/>
                    <a:pt x="115" y="1991"/>
                  </a:cubicBezTo>
                  <a:cubicBezTo>
                    <a:pt x="38" y="2259"/>
                    <a:pt x="0" y="2412"/>
                    <a:pt x="0" y="2450"/>
                  </a:cubicBezTo>
                  <a:cubicBezTo>
                    <a:pt x="0" y="2527"/>
                    <a:pt x="0" y="2565"/>
                    <a:pt x="77" y="2642"/>
                  </a:cubicBezTo>
                  <a:cubicBezTo>
                    <a:pt x="115" y="2680"/>
                    <a:pt x="153" y="2718"/>
                    <a:pt x="191" y="2718"/>
                  </a:cubicBezTo>
                  <a:cubicBezTo>
                    <a:pt x="230" y="2718"/>
                    <a:pt x="345" y="2412"/>
                    <a:pt x="536" y="1761"/>
                  </a:cubicBezTo>
                  <a:cubicBezTo>
                    <a:pt x="957" y="1685"/>
                    <a:pt x="1302" y="1570"/>
                    <a:pt x="1570" y="1379"/>
                  </a:cubicBezTo>
                  <a:cubicBezTo>
                    <a:pt x="1838" y="1187"/>
                    <a:pt x="1953" y="919"/>
                    <a:pt x="1953" y="651"/>
                  </a:cubicBezTo>
                  <a:cubicBezTo>
                    <a:pt x="1953" y="460"/>
                    <a:pt x="1876" y="307"/>
                    <a:pt x="1723" y="153"/>
                  </a:cubicBezTo>
                  <a:cubicBezTo>
                    <a:pt x="1570" y="39"/>
                    <a:pt x="1378" y="0"/>
                    <a:pt x="11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3"/>
            <p:cNvSpPr/>
            <p:nvPr/>
          </p:nvSpPr>
          <p:spPr>
            <a:xfrm>
              <a:off x="5438950" y="1626175"/>
              <a:ext cx="53625" cy="67025"/>
            </a:xfrm>
            <a:custGeom>
              <a:avLst/>
              <a:gdLst/>
              <a:ahLst/>
              <a:cxnLst/>
              <a:rect l="l" t="t" r="r" b="b"/>
              <a:pathLst>
                <a:path w="2145" h="2681" extrusionOk="0">
                  <a:moveTo>
                    <a:pt x="537" y="1"/>
                  </a:moveTo>
                  <a:cubicBezTo>
                    <a:pt x="499" y="39"/>
                    <a:pt x="499" y="39"/>
                    <a:pt x="499" y="115"/>
                  </a:cubicBezTo>
                  <a:cubicBezTo>
                    <a:pt x="499" y="269"/>
                    <a:pt x="422" y="690"/>
                    <a:pt x="269" y="1341"/>
                  </a:cubicBezTo>
                  <a:cubicBezTo>
                    <a:pt x="116" y="1379"/>
                    <a:pt x="39" y="1417"/>
                    <a:pt x="39" y="1455"/>
                  </a:cubicBezTo>
                  <a:cubicBezTo>
                    <a:pt x="39" y="1494"/>
                    <a:pt x="78" y="1532"/>
                    <a:pt x="78" y="1570"/>
                  </a:cubicBezTo>
                  <a:cubicBezTo>
                    <a:pt x="116" y="1609"/>
                    <a:pt x="154" y="1609"/>
                    <a:pt x="192" y="1647"/>
                  </a:cubicBezTo>
                  <a:cubicBezTo>
                    <a:pt x="78" y="2068"/>
                    <a:pt x="1" y="2298"/>
                    <a:pt x="1" y="2374"/>
                  </a:cubicBezTo>
                  <a:cubicBezTo>
                    <a:pt x="1" y="2451"/>
                    <a:pt x="39" y="2489"/>
                    <a:pt x="78" y="2566"/>
                  </a:cubicBezTo>
                  <a:cubicBezTo>
                    <a:pt x="154" y="2642"/>
                    <a:pt x="192" y="2680"/>
                    <a:pt x="231" y="2680"/>
                  </a:cubicBezTo>
                  <a:cubicBezTo>
                    <a:pt x="231" y="2680"/>
                    <a:pt x="269" y="2604"/>
                    <a:pt x="307" y="2489"/>
                  </a:cubicBezTo>
                  <a:cubicBezTo>
                    <a:pt x="346" y="2412"/>
                    <a:pt x="346" y="2336"/>
                    <a:pt x="384" y="2259"/>
                  </a:cubicBezTo>
                  <a:cubicBezTo>
                    <a:pt x="384" y="2183"/>
                    <a:pt x="422" y="2106"/>
                    <a:pt x="422" y="1991"/>
                  </a:cubicBezTo>
                  <a:cubicBezTo>
                    <a:pt x="460" y="1838"/>
                    <a:pt x="499" y="1723"/>
                    <a:pt x="537" y="1570"/>
                  </a:cubicBezTo>
                  <a:cubicBezTo>
                    <a:pt x="843" y="1532"/>
                    <a:pt x="1188" y="1455"/>
                    <a:pt x="1532" y="1417"/>
                  </a:cubicBezTo>
                  <a:lnTo>
                    <a:pt x="1532" y="1417"/>
                  </a:lnTo>
                  <a:cubicBezTo>
                    <a:pt x="1379" y="1991"/>
                    <a:pt x="1303" y="2336"/>
                    <a:pt x="1303" y="2412"/>
                  </a:cubicBezTo>
                  <a:cubicBezTo>
                    <a:pt x="1303" y="2451"/>
                    <a:pt x="1341" y="2527"/>
                    <a:pt x="1379" y="2604"/>
                  </a:cubicBezTo>
                  <a:cubicBezTo>
                    <a:pt x="1456" y="2642"/>
                    <a:pt x="1494" y="2680"/>
                    <a:pt x="1532" y="2680"/>
                  </a:cubicBezTo>
                  <a:cubicBezTo>
                    <a:pt x="1532" y="2680"/>
                    <a:pt x="1571" y="2604"/>
                    <a:pt x="1609" y="2489"/>
                  </a:cubicBezTo>
                  <a:cubicBezTo>
                    <a:pt x="1647" y="2412"/>
                    <a:pt x="1647" y="2336"/>
                    <a:pt x="1685" y="2259"/>
                  </a:cubicBezTo>
                  <a:cubicBezTo>
                    <a:pt x="1685" y="2183"/>
                    <a:pt x="1724" y="2106"/>
                    <a:pt x="1724" y="1991"/>
                  </a:cubicBezTo>
                  <a:cubicBezTo>
                    <a:pt x="1762" y="1877"/>
                    <a:pt x="1839" y="1647"/>
                    <a:pt x="1915" y="1379"/>
                  </a:cubicBezTo>
                  <a:cubicBezTo>
                    <a:pt x="2068" y="1341"/>
                    <a:pt x="2145" y="1302"/>
                    <a:pt x="2145" y="1226"/>
                  </a:cubicBezTo>
                  <a:cubicBezTo>
                    <a:pt x="2145" y="1187"/>
                    <a:pt x="2068" y="1149"/>
                    <a:pt x="1953" y="1111"/>
                  </a:cubicBezTo>
                  <a:cubicBezTo>
                    <a:pt x="2068" y="690"/>
                    <a:pt x="2145" y="422"/>
                    <a:pt x="2145" y="345"/>
                  </a:cubicBezTo>
                  <a:cubicBezTo>
                    <a:pt x="2145" y="269"/>
                    <a:pt x="2107" y="192"/>
                    <a:pt x="2068" y="115"/>
                  </a:cubicBezTo>
                  <a:cubicBezTo>
                    <a:pt x="1992" y="39"/>
                    <a:pt x="1953" y="1"/>
                    <a:pt x="1915" y="1"/>
                  </a:cubicBezTo>
                  <a:cubicBezTo>
                    <a:pt x="1839" y="1"/>
                    <a:pt x="1839" y="1"/>
                    <a:pt x="1839" y="115"/>
                  </a:cubicBezTo>
                  <a:cubicBezTo>
                    <a:pt x="1839" y="230"/>
                    <a:pt x="1762" y="575"/>
                    <a:pt x="1609" y="1111"/>
                  </a:cubicBezTo>
                  <a:cubicBezTo>
                    <a:pt x="1303" y="1149"/>
                    <a:pt x="958" y="1187"/>
                    <a:pt x="652" y="1264"/>
                  </a:cubicBezTo>
                  <a:cubicBezTo>
                    <a:pt x="767" y="766"/>
                    <a:pt x="805" y="460"/>
                    <a:pt x="805" y="383"/>
                  </a:cubicBezTo>
                  <a:cubicBezTo>
                    <a:pt x="805" y="269"/>
                    <a:pt x="805" y="192"/>
                    <a:pt x="728" y="115"/>
                  </a:cubicBezTo>
                  <a:cubicBezTo>
                    <a:pt x="690" y="39"/>
                    <a:pt x="614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3"/>
            <p:cNvSpPr/>
            <p:nvPr/>
          </p:nvSpPr>
          <p:spPr>
            <a:xfrm>
              <a:off x="5202550" y="1946800"/>
              <a:ext cx="24925" cy="69900"/>
            </a:xfrm>
            <a:custGeom>
              <a:avLst/>
              <a:gdLst/>
              <a:ahLst/>
              <a:cxnLst/>
              <a:rect l="l" t="t" r="r" b="b"/>
              <a:pathLst>
                <a:path w="997" h="2796" extrusionOk="0">
                  <a:moveTo>
                    <a:pt x="460" y="1"/>
                  </a:moveTo>
                  <a:cubicBezTo>
                    <a:pt x="384" y="1"/>
                    <a:pt x="345" y="39"/>
                    <a:pt x="345" y="115"/>
                  </a:cubicBezTo>
                  <a:cubicBezTo>
                    <a:pt x="345" y="498"/>
                    <a:pt x="345" y="843"/>
                    <a:pt x="269" y="1226"/>
                  </a:cubicBezTo>
                  <a:cubicBezTo>
                    <a:pt x="231" y="1570"/>
                    <a:pt x="154" y="1838"/>
                    <a:pt x="116" y="2068"/>
                  </a:cubicBezTo>
                  <a:cubicBezTo>
                    <a:pt x="39" y="2298"/>
                    <a:pt x="1" y="2451"/>
                    <a:pt x="1" y="2489"/>
                  </a:cubicBezTo>
                  <a:cubicBezTo>
                    <a:pt x="1" y="2566"/>
                    <a:pt x="39" y="2642"/>
                    <a:pt x="116" y="2719"/>
                  </a:cubicBezTo>
                  <a:cubicBezTo>
                    <a:pt x="192" y="2757"/>
                    <a:pt x="269" y="2795"/>
                    <a:pt x="345" y="2795"/>
                  </a:cubicBezTo>
                  <a:cubicBezTo>
                    <a:pt x="384" y="2795"/>
                    <a:pt x="460" y="2719"/>
                    <a:pt x="499" y="2527"/>
                  </a:cubicBezTo>
                  <a:cubicBezTo>
                    <a:pt x="537" y="2451"/>
                    <a:pt x="575" y="2336"/>
                    <a:pt x="575" y="2259"/>
                  </a:cubicBezTo>
                  <a:cubicBezTo>
                    <a:pt x="613" y="2183"/>
                    <a:pt x="652" y="2068"/>
                    <a:pt x="652" y="1915"/>
                  </a:cubicBezTo>
                  <a:cubicBezTo>
                    <a:pt x="690" y="1762"/>
                    <a:pt x="728" y="1609"/>
                    <a:pt x="767" y="1455"/>
                  </a:cubicBezTo>
                  <a:cubicBezTo>
                    <a:pt x="805" y="1302"/>
                    <a:pt x="881" y="1111"/>
                    <a:pt x="920" y="919"/>
                  </a:cubicBezTo>
                  <a:cubicBezTo>
                    <a:pt x="958" y="728"/>
                    <a:pt x="996" y="537"/>
                    <a:pt x="996" y="383"/>
                  </a:cubicBezTo>
                  <a:cubicBezTo>
                    <a:pt x="996" y="345"/>
                    <a:pt x="920" y="269"/>
                    <a:pt x="767" y="154"/>
                  </a:cubicBezTo>
                  <a:cubicBezTo>
                    <a:pt x="652" y="39"/>
                    <a:pt x="537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3"/>
            <p:cNvSpPr/>
            <p:nvPr/>
          </p:nvSpPr>
          <p:spPr>
            <a:xfrm>
              <a:off x="5228400" y="1946800"/>
              <a:ext cx="51700" cy="69900"/>
            </a:xfrm>
            <a:custGeom>
              <a:avLst/>
              <a:gdLst/>
              <a:ahLst/>
              <a:cxnLst/>
              <a:rect l="l" t="t" r="r" b="b"/>
              <a:pathLst>
                <a:path w="2068" h="2796" extrusionOk="0">
                  <a:moveTo>
                    <a:pt x="1226" y="1"/>
                  </a:moveTo>
                  <a:cubicBezTo>
                    <a:pt x="996" y="1"/>
                    <a:pt x="805" y="77"/>
                    <a:pt x="651" y="192"/>
                  </a:cubicBezTo>
                  <a:cubicBezTo>
                    <a:pt x="498" y="345"/>
                    <a:pt x="422" y="460"/>
                    <a:pt x="422" y="613"/>
                  </a:cubicBezTo>
                  <a:cubicBezTo>
                    <a:pt x="422" y="690"/>
                    <a:pt x="498" y="728"/>
                    <a:pt x="575" y="805"/>
                  </a:cubicBezTo>
                  <a:cubicBezTo>
                    <a:pt x="690" y="881"/>
                    <a:pt x="766" y="919"/>
                    <a:pt x="843" y="919"/>
                  </a:cubicBezTo>
                  <a:cubicBezTo>
                    <a:pt x="843" y="919"/>
                    <a:pt x="881" y="881"/>
                    <a:pt x="919" y="843"/>
                  </a:cubicBezTo>
                  <a:cubicBezTo>
                    <a:pt x="919" y="766"/>
                    <a:pt x="996" y="728"/>
                    <a:pt x="1034" y="690"/>
                  </a:cubicBezTo>
                  <a:cubicBezTo>
                    <a:pt x="1111" y="613"/>
                    <a:pt x="1149" y="575"/>
                    <a:pt x="1226" y="575"/>
                  </a:cubicBezTo>
                  <a:cubicBezTo>
                    <a:pt x="1340" y="575"/>
                    <a:pt x="1379" y="651"/>
                    <a:pt x="1379" y="766"/>
                  </a:cubicBezTo>
                  <a:cubicBezTo>
                    <a:pt x="1379" y="843"/>
                    <a:pt x="1340" y="958"/>
                    <a:pt x="1226" y="1111"/>
                  </a:cubicBezTo>
                  <a:cubicBezTo>
                    <a:pt x="1149" y="1226"/>
                    <a:pt x="1034" y="1341"/>
                    <a:pt x="881" y="1494"/>
                  </a:cubicBezTo>
                  <a:cubicBezTo>
                    <a:pt x="766" y="1609"/>
                    <a:pt x="613" y="1723"/>
                    <a:pt x="498" y="1838"/>
                  </a:cubicBezTo>
                  <a:cubicBezTo>
                    <a:pt x="154" y="2106"/>
                    <a:pt x="1" y="2259"/>
                    <a:pt x="1" y="2336"/>
                  </a:cubicBezTo>
                  <a:cubicBezTo>
                    <a:pt x="1" y="2413"/>
                    <a:pt x="77" y="2527"/>
                    <a:pt x="192" y="2642"/>
                  </a:cubicBezTo>
                  <a:cubicBezTo>
                    <a:pt x="307" y="2757"/>
                    <a:pt x="422" y="2795"/>
                    <a:pt x="498" y="2795"/>
                  </a:cubicBezTo>
                  <a:cubicBezTo>
                    <a:pt x="728" y="2795"/>
                    <a:pt x="1034" y="2757"/>
                    <a:pt x="1455" y="2642"/>
                  </a:cubicBezTo>
                  <a:cubicBezTo>
                    <a:pt x="1838" y="2527"/>
                    <a:pt x="2068" y="2413"/>
                    <a:pt x="2068" y="2336"/>
                  </a:cubicBezTo>
                  <a:cubicBezTo>
                    <a:pt x="2068" y="2221"/>
                    <a:pt x="1915" y="2183"/>
                    <a:pt x="1685" y="2183"/>
                  </a:cubicBezTo>
                  <a:cubicBezTo>
                    <a:pt x="1455" y="2183"/>
                    <a:pt x="1111" y="2221"/>
                    <a:pt x="651" y="2298"/>
                  </a:cubicBezTo>
                  <a:cubicBezTo>
                    <a:pt x="1034" y="2068"/>
                    <a:pt x="1340" y="1838"/>
                    <a:pt x="1570" y="1570"/>
                  </a:cubicBezTo>
                  <a:cubicBezTo>
                    <a:pt x="1800" y="1264"/>
                    <a:pt x="1915" y="996"/>
                    <a:pt x="1915" y="728"/>
                  </a:cubicBezTo>
                  <a:cubicBezTo>
                    <a:pt x="1915" y="498"/>
                    <a:pt x="1876" y="345"/>
                    <a:pt x="1723" y="230"/>
                  </a:cubicBezTo>
                  <a:cubicBezTo>
                    <a:pt x="1608" y="77"/>
                    <a:pt x="1455" y="1"/>
                    <a:pt x="1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3"/>
            <p:cNvSpPr/>
            <p:nvPr/>
          </p:nvSpPr>
          <p:spPr>
            <a:xfrm>
              <a:off x="5282950" y="1946800"/>
              <a:ext cx="59375" cy="70850"/>
            </a:xfrm>
            <a:custGeom>
              <a:avLst/>
              <a:gdLst/>
              <a:ahLst/>
              <a:cxnLst/>
              <a:rect l="l" t="t" r="r" b="b"/>
              <a:pathLst>
                <a:path w="2375" h="2834" extrusionOk="0">
                  <a:moveTo>
                    <a:pt x="384" y="1"/>
                  </a:moveTo>
                  <a:cubicBezTo>
                    <a:pt x="345" y="1"/>
                    <a:pt x="345" y="39"/>
                    <a:pt x="345" y="154"/>
                  </a:cubicBezTo>
                  <a:cubicBezTo>
                    <a:pt x="345" y="269"/>
                    <a:pt x="384" y="460"/>
                    <a:pt x="460" y="690"/>
                  </a:cubicBezTo>
                  <a:cubicBezTo>
                    <a:pt x="575" y="919"/>
                    <a:pt x="690" y="1187"/>
                    <a:pt x="843" y="1494"/>
                  </a:cubicBezTo>
                  <a:cubicBezTo>
                    <a:pt x="575" y="1877"/>
                    <a:pt x="307" y="2183"/>
                    <a:pt x="116" y="2413"/>
                  </a:cubicBezTo>
                  <a:cubicBezTo>
                    <a:pt x="77" y="2451"/>
                    <a:pt x="77" y="2489"/>
                    <a:pt x="39" y="2489"/>
                  </a:cubicBezTo>
                  <a:cubicBezTo>
                    <a:pt x="1" y="2527"/>
                    <a:pt x="1" y="2527"/>
                    <a:pt x="1" y="2566"/>
                  </a:cubicBezTo>
                  <a:cubicBezTo>
                    <a:pt x="1" y="2604"/>
                    <a:pt x="39" y="2680"/>
                    <a:pt x="116" y="2719"/>
                  </a:cubicBezTo>
                  <a:cubicBezTo>
                    <a:pt x="192" y="2795"/>
                    <a:pt x="269" y="2795"/>
                    <a:pt x="345" y="2795"/>
                  </a:cubicBezTo>
                  <a:cubicBezTo>
                    <a:pt x="460" y="2795"/>
                    <a:pt x="537" y="2757"/>
                    <a:pt x="652" y="2604"/>
                  </a:cubicBezTo>
                  <a:cubicBezTo>
                    <a:pt x="805" y="2451"/>
                    <a:pt x="958" y="2221"/>
                    <a:pt x="1111" y="1991"/>
                  </a:cubicBezTo>
                  <a:cubicBezTo>
                    <a:pt x="1456" y="2527"/>
                    <a:pt x="1685" y="2834"/>
                    <a:pt x="1800" y="2834"/>
                  </a:cubicBezTo>
                  <a:cubicBezTo>
                    <a:pt x="1877" y="2834"/>
                    <a:pt x="1915" y="2795"/>
                    <a:pt x="1953" y="2757"/>
                  </a:cubicBezTo>
                  <a:cubicBezTo>
                    <a:pt x="1991" y="2719"/>
                    <a:pt x="1991" y="2680"/>
                    <a:pt x="1991" y="2642"/>
                  </a:cubicBezTo>
                  <a:cubicBezTo>
                    <a:pt x="1991" y="2566"/>
                    <a:pt x="1991" y="2527"/>
                    <a:pt x="1915" y="2413"/>
                  </a:cubicBezTo>
                  <a:cubicBezTo>
                    <a:pt x="1877" y="2336"/>
                    <a:pt x="1800" y="2183"/>
                    <a:pt x="1685" y="1991"/>
                  </a:cubicBezTo>
                  <a:cubicBezTo>
                    <a:pt x="1570" y="1800"/>
                    <a:pt x="1494" y="1647"/>
                    <a:pt x="1417" y="1532"/>
                  </a:cubicBezTo>
                  <a:cubicBezTo>
                    <a:pt x="1570" y="1341"/>
                    <a:pt x="1800" y="1034"/>
                    <a:pt x="2106" y="651"/>
                  </a:cubicBezTo>
                  <a:cubicBezTo>
                    <a:pt x="2145" y="613"/>
                    <a:pt x="2183" y="575"/>
                    <a:pt x="2221" y="575"/>
                  </a:cubicBezTo>
                  <a:cubicBezTo>
                    <a:pt x="2298" y="537"/>
                    <a:pt x="2336" y="498"/>
                    <a:pt x="2336" y="498"/>
                  </a:cubicBezTo>
                  <a:cubicBezTo>
                    <a:pt x="2374" y="460"/>
                    <a:pt x="2374" y="422"/>
                    <a:pt x="2374" y="422"/>
                  </a:cubicBezTo>
                  <a:cubicBezTo>
                    <a:pt x="2374" y="345"/>
                    <a:pt x="2336" y="269"/>
                    <a:pt x="2259" y="192"/>
                  </a:cubicBezTo>
                  <a:cubicBezTo>
                    <a:pt x="2183" y="77"/>
                    <a:pt x="2106" y="39"/>
                    <a:pt x="2068" y="39"/>
                  </a:cubicBezTo>
                  <a:cubicBezTo>
                    <a:pt x="1953" y="39"/>
                    <a:pt x="1838" y="115"/>
                    <a:pt x="1723" y="230"/>
                  </a:cubicBezTo>
                  <a:cubicBezTo>
                    <a:pt x="1609" y="345"/>
                    <a:pt x="1417" y="613"/>
                    <a:pt x="1149" y="996"/>
                  </a:cubicBezTo>
                  <a:cubicBezTo>
                    <a:pt x="996" y="651"/>
                    <a:pt x="920" y="422"/>
                    <a:pt x="920" y="230"/>
                  </a:cubicBezTo>
                  <a:cubicBezTo>
                    <a:pt x="920" y="154"/>
                    <a:pt x="843" y="115"/>
                    <a:pt x="728" y="77"/>
                  </a:cubicBezTo>
                  <a:cubicBezTo>
                    <a:pt x="613" y="39"/>
                    <a:pt x="498" y="1"/>
                    <a:pt x="3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3"/>
            <p:cNvSpPr/>
            <p:nvPr/>
          </p:nvSpPr>
          <p:spPr>
            <a:xfrm>
              <a:off x="5382500" y="1948725"/>
              <a:ext cx="56475" cy="67975"/>
            </a:xfrm>
            <a:custGeom>
              <a:avLst/>
              <a:gdLst/>
              <a:ahLst/>
              <a:cxnLst/>
              <a:rect l="l" t="t" r="r" b="b"/>
              <a:pathLst>
                <a:path w="2259" h="2719" extrusionOk="0">
                  <a:moveTo>
                    <a:pt x="2029" y="0"/>
                  </a:moveTo>
                  <a:cubicBezTo>
                    <a:pt x="1991" y="0"/>
                    <a:pt x="1953" y="77"/>
                    <a:pt x="1953" y="192"/>
                  </a:cubicBezTo>
                  <a:cubicBezTo>
                    <a:pt x="1953" y="192"/>
                    <a:pt x="1953" y="345"/>
                    <a:pt x="1914" y="651"/>
                  </a:cubicBezTo>
                  <a:cubicBezTo>
                    <a:pt x="1876" y="1264"/>
                    <a:pt x="1761" y="1761"/>
                    <a:pt x="1570" y="2221"/>
                  </a:cubicBezTo>
                  <a:cubicBezTo>
                    <a:pt x="1493" y="1953"/>
                    <a:pt x="1225" y="1302"/>
                    <a:pt x="804" y="268"/>
                  </a:cubicBezTo>
                  <a:cubicBezTo>
                    <a:pt x="766" y="192"/>
                    <a:pt x="766" y="153"/>
                    <a:pt x="689" y="115"/>
                  </a:cubicBezTo>
                  <a:cubicBezTo>
                    <a:pt x="651" y="38"/>
                    <a:pt x="613" y="38"/>
                    <a:pt x="574" y="38"/>
                  </a:cubicBezTo>
                  <a:cubicBezTo>
                    <a:pt x="536" y="38"/>
                    <a:pt x="498" y="77"/>
                    <a:pt x="498" y="153"/>
                  </a:cubicBezTo>
                  <a:cubicBezTo>
                    <a:pt x="498" y="306"/>
                    <a:pt x="421" y="728"/>
                    <a:pt x="268" y="1378"/>
                  </a:cubicBezTo>
                  <a:cubicBezTo>
                    <a:pt x="77" y="2029"/>
                    <a:pt x="0" y="2412"/>
                    <a:pt x="0" y="2450"/>
                  </a:cubicBezTo>
                  <a:cubicBezTo>
                    <a:pt x="0" y="2527"/>
                    <a:pt x="39" y="2565"/>
                    <a:pt x="77" y="2642"/>
                  </a:cubicBezTo>
                  <a:cubicBezTo>
                    <a:pt x="115" y="2680"/>
                    <a:pt x="153" y="2718"/>
                    <a:pt x="192" y="2718"/>
                  </a:cubicBezTo>
                  <a:cubicBezTo>
                    <a:pt x="230" y="2718"/>
                    <a:pt x="268" y="2680"/>
                    <a:pt x="268" y="2565"/>
                  </a:cubicBezTo>
                  <a:cubicBezTo>
                    <a:pt x="306" y="2450"/>
                    <a:pt x="383" y="2221"/>
                    <a:pt x="460" y="1838"/>
                  </a:cubicBezTo>
                  <a:cubicBezTo>
                    <a:pt x="574" y="1493"/>
                    <a:pt x="651" y="1149"/>
                    <a:pt x="728" y="842"/>
                  </a:cubicBezTo>
                  <a:cubicBezTo>
                    <a:pt x="1110" y="1800"/>
                    <a:pt x="1340" y="2374"/>
                    <a:pt x="1417" y="2565"/>
                  </a:cubicBezTo>
                  <a:cubicBezTo>
                    <a:pt x="1417" y="2603"/>
                    <a:pt x="1455" y="2642"/>
                    <a:pt x="1493" y="2680"/>
                  </a:cubicBezTo>
                  <a:cubicBezTo>
                    <a:pt x="1532" y="2718"/>
                    <a:pt x="1570" y="2718"/>
                    <a:pt x="1608" y="2718"/>
                  </a:cubicBezTo>
                  <a:cubicBezTo>
                    <a:pt x="1723" y="2718"/>
                    <a:pt x="1800" y="2565"/>
                    <a:pt x="1914" y="2221"/>
                  </a:cubicBezTo>
                  <a:cubicBezTo>
                    <a:pt x="2029" y="1914"/>
                    <a:pt x="2106" y="1532"/>
                    <a:pt x="2182" y="1149"/>
                  </a:cubicBezTo>
                  <a:cubicBezTo>
                    <a:pt x="2259" y="766"/>
                    <a:pt x="2259" y="460"/>
                    <a:pt x="2259" y="268"/>
                  </a:cubicBezTo>
                  <a:cubicBezTo>
                    <a:pt x="2259" y="230"/>
                    <a:pt x="2259" y="153"/>
                    <a:pt x="2182" y="115"/>
                  </a:cubicBezTo>
                  <a:cubicBezTo>
                    <a:pt x="2144" y="38"/>
                    <a:pt x="2068" y="0"/>
                    <a:pt x="20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3"/>
            <p:cNvSpPr/>
            <p:nvPr/>
          </p:nvSpPr>
          <p:spPr>
            <a:xfrm>
              <a:off x="5446625" y="1948725"/>
              <a:ext cx="49775" cy="67975"/>
            </a:xfrm>
            <a:custGeom>
              <a:avLst/>
              <a:gdLst/>
              <a:ahLst/>
              <a:cxnLst/>
              <a:rect l="l" t="t" r="r" b="b"/>
              <a:pathLst>
                <a:path w="1991" h="2719" extrusionOk="0">
                  <a:moveTo>
                    <a:pt x="1187" y="383"/>
                  </a:moveTo>
                  <a:cubicBezTo>
                    <a:pt x="1225" y="574"/>
                    <a:pt x="1264" y="919"/>
                    <a:pt x="1302" y="1340"/>
                  </a:cubicBezTo>
                  <a:cubicBezTo>
                    <a:pt x="1110" y="1378"/>
                    <a:pt x="919" y="1417"/>
                    <a:pt x="728" y="1493"/>
                  </a:cubicBezTo>
                  <a:cubicBezTo>
                    <a:pt x="919" y="996"/>
                    <a:pt x="1072" y="651"/>
                    <a:pt x="1187" y="383"/>
                  </a:cubicBezTo>
                  <a:close/>
                  <a:moveTo>
                    <a:pt x="1264" y="0"/>
                  </a:moveTo>
                  <a:cubicBezTo>
                    <a:pt x="1187" y="0"/>
                    <a:pt x="1149" y="0"/>
                    <a:pt x="1072" y="77"/>
                  </a:cubicBezTo>
                  <a:cubicBezTo>
                    <a:pt x="996" y="115"/>
                    <a:pt x="957" y="192"/>
                    <a:pt x="919" y="230"/>
                  </a:cubicBezTo>
                  <a:cubicBezTo>
                    <a:pt x="881" y="306"/>
                    <a:pt x="842" y="460"/>
                    <a:pt x="728" y="728"/>
                  </a:cubicBezTo>
                  <a:cubicBezTo>
                    <a:pt x="613" y="996"/>
                    <a:pt x="536" y="1187"/>
                    <a:pt x="460" y="1340"/>
                  </a:cubicBezTo>
                  <a:cubicBezTo>
                    <a:pt x="460" y="1417"/>
                    <a:pt x="421" y="1493"/>
                    <a:pt x="383" y="1570"/>
                  </a:cubicBezTo>
                  <a:cubicBezTo>
                    <a:pt x="115" y="1646"/>
                    <a:pt x="0" y="1723"/>
                    <a:pt x="0" y="1761"/>
                  </a:cubicBezTo>
                  <a:cubicBezTo>
                    <a:pt x="0" y="1838"/>
                    <a:pt x="0" y="1876"/>
                    <a:pt x="39" y="1914"/>
                  </a:cubicBezTo>
                  <a:cubicBezTo>
                    <a:pt x="77" y="1914"/>
                    <a:pt x="153" y="1953"/>
                    <a:pt x="192" y="1953"/>
                  </a:cubicBezTo>
                  <a:lnTo>
                    <a:pt x="230" y="1953"/>
                  </a:lnTo>
                  <a:cubicBezTo>
                    <a:pt x="77" y="2297"/>
                    <a:pt x="0" y="2450"/>
                    <a:pt x="0" y="2489"/>
                  </a:cubicBezTo>
                  <a:cubicBezTo>
                    <a:pt x="0" y="2565"/>
                    <a:pt x="39" y="2603"/>
                    <a:pt x="77" y="2642"/>
                  </a:cubicBezTo>
                  <a:cubicBezTo>
                    <a:pt x="115" y="2718"/>
                    <a:pt x="153" y="2718"/>
                    <a:pt x="192" y="2718"/>
                  </a:cubicBezTo>
                  <a:cubicBezTo>
                    <a:pt x="230" y="2718"/>
                    <a:pt x="383" y="2412"/>
                    <a:pt x="613" y="1838"/>
                  </a:cubicBezTo>
                  <a:cubicBezTo>
                    <a:pt x="804" y="1800"/>
                    <a:pt x="919" y="1761"/>
                    <a:pt x="1034" y="1723"/>
                  </a:cubicBezTo>
                  <a:cubicBezTo>
                    <a:pt x="1110" y="1685"/>
                    <a:pt x="1225" y="1685"/>
                    <a:pt x="1340" y="1646"/>
                  </a:cubicBezTo>
                  <a:cubicBezTo>
                    <a:pt x="1378" y="1876"/>
                    <a:pt x="1378" y="2106"/>
                    <a:pt x="1417" y="2374"/>
                  </a:cubicBezTo>
                  <a:cubicBezTo>
                    <a:pt x="1417" y="2489"/>
                    <a:pt x="1455" y="2603"/>
                    <a:pt x="1455" y="2642"/>
                  </a:cubicBezTo>
                  <a:cubicBezTo>
                    <a:pt x="1493" y="2680"/>
                    <a:pt x="1532" y="2718"/>
                    <a:pt x="1570" y="2718"/>
                  </a:cubicBezTo>
                  <a:cubicBezTo>
                    <a:pt x="1646" y="2718"/>
                    <a:pt x="1685" y="2565"/>
                    <a:pt x="1685" y="2259"/>
                  </a:cubicBezTo>
                  <a:cubicBezTo>
                    <a:pt x="1685" y="2068"/>
                    <a:pt x="1685" y="1838"/>
                    <a:pt x="1646" y="1570"/>
                  </a:cubicBezTo>
                  <a:cubicBezTo>
                    <a:pt x="1876" y="1493"/>
                    <a:pt x="1991" y="1455"/>
                    <a:pt x="1991" y="1378"/>
                  </a:cubicBezTo>
                  <a:cubicBezTo>
                    <a:pt x="1991" y="1340"/>
                    <a:pt x="1953" y="1302"/>
                    <a:pt x="1838" y="1302"/>
                  </a:cubicBezTo>
                  <a:lnTo>
                    <a:pt x="1646" y="1302"/>
                  </a:lnTo>
                  <a:cubicBezTo>
                    <a:pt x="1608" y="919"/>
                    <a:pt x="1532" y="613"/>
                    <a:pt x="1493" y="383"/>
                  </a:cubicBezTo>
                  <a:cubicBezTo>
                    <a:pt x="1417" y="115"/>
                    <a:pt x="1340" y="0"/>
                    <a:pt x="1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5507875" y="1949675"/>
              <a:ext cx="51700" cy="67025"/>
            </a:xfrm>
            <a:custGeom>
              <a:avLst/>
              <a:gdLst/>
              <a:ahLst/>
              <a:cxnLst/>
              <a:rect l="l" t="t" r="r" b="b"/>
              <a:pathLst>
                <a:path w="2068" h="2681" extrusionOk="0">
                  <a:moveTo>
                    <a:pt x="766" y="422"/>
                  </a:moveTo>
                  <a:cubicBezTo>
                    <a:pt x="996" y="498"/>
                    <a:pt x="1225" y="651"/>
                    <a:pt x="1417" y="843"/>
                  </a:cubicBezTo>
                  <a:cubicBezTo>
                    <a:pt x="1608" y="996"/>
                    <a:pt x="1685" y="1187"/>
                    <a:pt x="1685" y="1340"/>
                  </a:cubicBezTo>
                  <a:cubicBezTo>
                    <a:pt x="1685" y="1417"/>
                    <a:pt x="1647" y="1532"/>
                    <a:pt x="1493" y="1685"/>
                  </a:cubicBezTo>
                  <a:cubicBezTo>
                    <a:pt x="1340" y="1838"/>
                    <a:pt x="1149" y="1991"/>
                    <a:pt x="957" y="2106"/>
                  </a:cubicBezTo>
                  <a:cubicBezTo>
                    <a:pt x="728" y="2259"/>
                    <a:pt x="536" y="2336"/>
                    <a:pt x="345" y="2336"/>
                  </a:cubicBezTo>
                  <a:cubicBezTo>
                    <a:pt x="383" y="2144"/>
                    <a:pt x="422" y="1953"/>
                    <a:pt x="460" y="1800"/>
                  </a:cubicBezTo>
                  <a:cubicBezTo>
                    <a:pt x="575" y="1379"/>
                    <a:pt x="651" y="1111"/>
                    <a:pt x="728" y="919"/>
                  </a:cubicBezTo>
                  <a:cubicBezTo>
                    <a:pt x="766" y="766"/>
                    <a:pt x="766" y="651"/>
                    <a:pt x="766" y="575"/>
                  </a:cubicBezTo>
                  <a:cubicBezTo>
                    <a:pt x="766" y="536"/>
                    <a:pt x="766" y="460"/>
                    <a:pt x="766" y="422"/>
                  </a:cubicBezTo>
                  <a:close/>
                  <a:moveTo>
                    <a:pt x="307" y="0"/>
                  </a:moveTo>
                  <a:cubicBezTo>
                    <a:pt x="230" y="0"/>
                    <a:pt x="230" y="0"/>
                    <a:pt x="230" y="77"/>
                  </a:cubicBezTo>
                  <a:cubicBezTo>
                    <a:pt x="230" y="115"/>
                    <a:pt x="230" y="154"/>
                    <a:pt x="268" y="230"/>
                  </a:cubicBezTo>
                  <a:cubicBezTo>
                    <a:pt x="345" y="268"/>
                    <a:pt x="383" y="307"/>
                    <a:pt x="498" y="345"/>
                  </a:cubicBezTo>
                  <a:cubicBezTo>
                    <a:pt x="460" y="498"/>
                    <a:pt x="383" y="843"/>
                    <a:pt x="230" y="1379"/>
                  </a:cubicBezTo>
                  <a:cubicBezTo>
                    <a:pt x="77" y="1915"/>
                    <a:pt x="0" y="2221"/>
                    <a:pt x="0" y="2336"/>
                  </a:cubicBezTo>
                  <a:cubicBezTo>
                    <a:pt x="0" y="2412"/>
                    <a:pt x="39" y="2489"/>
                    <a:pt x="115" y="2565"/>
                  </a:cubicBezTo>
                  <a:cubicBezTo>
                    <a:pt x="192" y="2642"/>
                    <a:pt x="230" y="2680"/>
                    <a:pt x="268" y="2680"/>
                  </a:cubicBezTo>
                  <a:cubicBezTo>
                    <a:pt x="460" y="2680"/>
                    <a:pt x="690" y="2604"/>
                    <a:pt x="996" y="2489"/>
                  </a:cubicBezTo>
                  <a:cubicBezTo>
                    <a:pt x="1264" y="2336"/>
                    <a:pt x="1532" y="2144"/>
                    <a:pt x="1723" y="1915"/>
                  </a:cubicBezTo>
                  <a:cubicBezTo>
                    <a:pt x="1953" y="1723"/>
                    <a:pt x="2068" y="1532"/>
                    <a:pt x="2068" y="1379"/>
                  </a:cubicBezTo>
                  <a:cubicBezTo>
                    <a:pt x="2068" y="1149"/>
                    <a:pt x="1953" y="919"/>
                    <a:pt x="1761" y="690"/>
                  </a:cubicBezTo>
                  <a:cubicBezTo>
                    <a:pt x="1570" y="460"/>
                    <a:pt x="1340" y="307"/>
                    <a:pt x="1072" y="192"/>
                  </a:cubicBezTo>
                  <a:cubicBezTo>
                    <a:pt x="804" y="39"/>
                    <a:pt x="536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5566250" y="1948725"/>
              <a:ext cx="49800" cy="67975"/>
            </a:xfrm>
            <a:custGeom>
              <a:avLst/>
              <a:gdLst/>
              <a:ahLst/>
              <a:cxnLst/>
              <a:rect l="l" t="t" r="r" b="b"/>
              <a:pathLst>
                <a:path w="1992" h="2719" extrusionOk="0">
                  <a:moveTo>
                    <a:pt x="1226" y="306"/>
                  </a:moveTo>
                  <a:cubicBezTo>
                    <a:pt x="1341" y="306"/>
                    <a:pt x="1417" y="345"/>
                    <a:pt x="1532" y="421"/>
                  </a:cubicBezTo>
                  <a:cubicBezTo>
                    <a:pt x="1609" y="498"/>
                    <a:pt x="1647" y="574"/>
                    <a:pt x="1647" y="689"/>
                  </a:cubicBezTo>
                  <a:cubicBezTo>
                    <a:pt x="1647" y="842"/>
                    <a:pt x="1570" y="996"/>
                    <a:pt x="1379" y="1149"/>
                  </a:cubicBezTo>
                  <a:cubicBezTo>
                    <a:pt x="1188" y="1302"/>
                    <a:pt x="920" y="1417"/>
                    <a:pt x="613" y="1493"/>
                  </a:cubicBezTo>
                  <a:cubicBezTo>
                    <a:pt x="766" y="1034"/>
                    <a:pt x="805" y="728"/>
                    <a:pt x="805" y="574"/>
                  </a:cubicBezTo>
                  <a:cubicBezTo>
                    <a:pt x="805" y="536"/>
                    <a:pt x="805" y="460"/>
                    <a:pt x="766" y="421"/>
                  </a:cubicBezTo>
                  <a:cubicBezTo>
                    <a:pt x="958" y="345"/>
                    <a:pt x="1111" y="306"/>
                    <a:pt x="1226" y="306"/>
                  </a:cubicBezTo>
                  <a:close/>
                  <a:moveTo>
                    <a:pt x="1149" y="0"/>
                  </a:moveTo>
                  <a:cubicBezTo>
                    <a:pt x="996" y="0"/>
                    <a:pt x="843" y="38"/>
                    <a:pt x="652" y="77"/>
                  </a:cubicBezTo>
                  <a:cubicBezTo>
                    <a:pt x="460" y="153"/>
                    <a:pt x="384" y="192"/>
                    <a:pt x="384" y="268"/>
                  </a:cubicBezTo>
                  <a:cubicBezTo>
                    <a:pt x="384" y="306"/>
                    <a:pt x="422" y="345"/>
                    <a:pt x="498" y="421"/>
                  </a:cubicBezTo>
                  <a:cubicBezTo>
                    <a:pt x="460" y="728"/>
                    <a:pt x="345" y="1264"/>
                    <a:pt x="116" y="2029"/>
                  </a:cubicBezTo>
                  <a:cubicBezTo>
                    <a:pt x="39" y="2259"/>
                    <a:pt x="1" y="2412"/>
                    <a:pt x="1" y="2489"/>
                  </a:cubicBezTo>
                  <a:cubicBezTo>
                    <a:pt x="1" y="2527"/>
                    <a:pt x="39" y="2603"/>
                    <a:pt x="77" y="2642"/>
                  </a:cubicBezTo>
                  <a:cubicBezTo>
                    <a:pt x="116" y="2718"/>
                    <a:pt x="192" y="2718"/>
                    <a:pt x="192" y="2718"/>
                  </a:cubicBezTo>
                  <a:cubicBezTo>
                    <a:pt x="230" y="2718"/>
                    <a:pt x="345" y="2412"/>
                    <a:pt x="537" y="1800"/>
                  </a:cubicBezTo>
                  <a:cubicBezTo>
                    <a:pt x="996" y="1685"/>
                    <a:pt x="1341" y="1570"/>
                    <a:pt x="1570" y="1378"/>
                  </a:cubicBezTo>
                  <a:cubicBezTo>
                    <a:pt x="1838" y="1187"/>
                    <a:pt x="1991" y="957"/>
                    <a:pt x="1991" y="651"/>
                  </a:cubicBezTo>
                  <a:cubicBezTo>
                    <a:pt x="1991" y="460"/>
                    <a:pt x="1915" y="306"/>
                    <a:pt x="1762" y="192"/>
                  </a:cubicBezTo>
                  <a:cubicBezTo>
                    <a:pt x="1609" y="38"/>
                    <a:pt x="1379" y="0"/>
                    <a:pt x="11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348175" y="3642775"/>
              <a:ext cx="47875" cy="69875"/>
            </a:xfrm>
            <a:custGeom>
              <a:avLst/>
              <a:gdLst/>
              <a:ahLst/>
              <a:cxnLst/>
              <a:rect l="l" t="t" r="r" b="b"/>
              <a:pathLst>
                <a:path w="1915" h="2795" extrusionOk="0">
                  <a:moveTo>
                    <a:pt x="805" y="1493"/>
                  </a:moveTo>
                  <a:cubicBezTo>
                    <a:pt x="958" y="1493"/>
                    <a:pt x="1073" y="1532"/>
                    <a:pt x="1149" y="1608"/>
                  </a:cubicBezTo>
                  <a:cubicBezTo>
                    <a:pt x="1264" y="1646"/>
                    <a:pt x="1302" y="1723"/>
                    <a:pt x="1302" y="1761"/>
                  </a:cubicBezTo>
                  <a:cubicBezTo>
                    <a:pt x="1302" y="1914"/>
                    <a:pt x="1226" y="2029"/>
                    <a:pt x="1111" y="2106"/>
                  </a:cubicBezTo>
                  <a:cubicBezTo>
                    <a:pt x="958" y="2221"/>
                    <a:pt x="843" y="2297"/>
                    <a:pt x="651" y="2297"/>
                  </a:cubicBezTo>
                  <a:cubicBezTo>
                    <a:pt x="575" y="2297"/>
                    <a:pt x="537" y="2221"/>
                    <a:pt x="537" y="2106"/>
                  </a:cubicBezTo>
                  <a:cubicBezTo>
                    <a:pt x="537" y="1953"/>
                    <a:pt x="613" y="1761"/>
                    <a:pt x="805" y="1493"/>
                  </a:cubicBezTo>
                  <a:close/>
                  <a:moveTo>
                    <a:pt x="1417" y="0"/>
                  </a:moveTo>
                  <a:cubicBezTo>
                    <a:pt x="1341" y="0"/>
                    <a:pt x="1226" y="77"/>
                    <a:pt x="1073" y="230"/>
                  </a:cubicBezTo>
                  <a:cubicBezTo>
                    <a:pt x="881" y="421"/>
                    <a:pt x="728" y="613"/>
                    <a:pt x="575" y="804"/>
                  </a:cubicBezTo>
                  <a:cubicBezTo>
                    <a:pt x="422" y="1034"/>
                    <a:pt x="307" y="1264"/>
                    <a:pt x="192" y="1532"/>
                  </a:cubicBezTo>
                  <a:cubicBezTo>
                    <a:pt x="39" y="1800"/>
                    <a:pt x="1" y="1991"/>
                    <a:pt x="1" y="2182"/>
                  </a:cubicBezTo>
                  <a:cubicBezTo>
                    <a:pt x="1" y="2336"/>
                    <a:pt x="39" y="2489"/>
                    <a:pt x="154" y="2604"/>
                  </a:cubicBezTo>
                  <a:cubicBezTo>
                    <a:pt x="269" y="2718"/>
                    <a:pt x="422" y="2795"/>
                    <a:pt x="613" y="2795"/>
                  </a:cubicBezTo>
                  <a:cubicBezTo>
                    <a:pt x="805" y="2795"/>
                    <a:pt x="996" y="2718"/>
                    <a:pt x="1226" y="2604"/>
                  </a:cubicBezTo>
                  <a:cubicBezTo>
                    <a:pt x="1417" y="2489"/>
                    <a:pt x="1570" y="2374"/>
                    <a:pt x="1723" y="2182"/>
                  </a:cubicBezTo>
                  <a:cubicBezTo>
                    <a:pt x="1838" y="2029"/>
                    <a:pt x="1915" y="1876"/>
                    <a:pt x="1915" y="1723"/>
                  </a:cubicBezTo>
                  <a:cubicBezTo>
                    <a:pt x="1915" y="1608"/>
                    <a:pt x="1838" y="1455"/>
                    <a:pt x="1647" y="1340"/>
                  </a:cubicBezTo>
                  <a:cubicBezTo>
                    <a:pt x="1455" y="1225"/>
                    <a:pt x="1264" y="1187"/>
                    <a:pt x="1034" y="1149"/>
                  </a:cubicBezTo>
                  <a:cubicBezTo>
                    <a:pt x="1111" y="1034"/>
                    <a:pt x="1226" y="919"/>
                    <a:pt x="1379" y="766"/>
                  </a:cubicBezTo>
                  <a:cubicBezTo>
                    <a:pt x="1494" y="574"/>
                    <a:pt x="1609" y="460"/>
                    <a:pt x="1685" y="383"/>
                  </a:cubicBezTo>
                  <a:cubicBezTo>
                    <a:pt x="1723" y="306"/>
                    <a:pt x="1762" y="230"/>
                    <a:pt x="1762" y="192"/>
                  </a:cubicBezTo>
                  <a:cubicBezTo>
                    <a:pt x="1762" y="153"/>
                    <a:pt x="1723" y="115"/>
                    <a:pt x="1647" y="77"/>
                  </a:cubicBezTo>
                  <a:cubicBezTo>
                    <a:pt x="1570" y="38"/>
                    <a:pt x="1494" y="0"/>
                    <a:pt x="1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398900" y="3642775"/>
              <a:ext cx="59375" cy="69875"/>
            </a:xfrm>
            <a:custGeom>
              <a:avLst/>
              <a:gdLst/>
              <a:ahLst/>
              <a:cxnLst/>
              <a:rect l="l" t="t" r="r" b="b"/>
              <a:pathLst>
                <a:path w="2375" h="2795" extrusionOk="0">
                  <a:moveTo>
                    <a:pt x="384" y="0"/>
                  </a:moveTo>
                  <a:cubicBezTo>
                    <a:pt x="345" y="0"/>
                    <a:pt x="307" y="38"/>
                    <a:pt x="307" y="153"/>
                  </a:cubicBezTo>
                  <a:cubicBezTo>
                    <a:pt x="307" y="268"/>
                    <a:pt x="345" y="421"/>
                    <a:pt x="460" y="689"/>
                  </a:cubicBezTo>
                  <a:cubicBezTo>
                    <a:pt x="537" y="919"/>
                    <a:pt x="651" y="1187"/>
                    <a:pt x="805" y="1455"/>
                  </a:cubicBezTo>
                  <a:cubicBezTo>
                    <a:pt x="537" y="1838"/>
                    <a:pt x="307" y="2144"/>
                    <a:pt x="77" y="2412"/>
                  </a:cubicBezTo>
                  <a:cubicBezTo>
                    <a:pt x="77" y="2412"/>
                    <a:pt x="39" y="2450"/>
                    <a:pt x="1" y="2489"/>
                  </a:cubicBezTo>
                  <a:cubicBezTo>
                    <a:pt x="1" y="2489"/>
                    <a:pt x="1" y="2527"/>
                    <a:pt x="1" y="2565"/>
                  </a:cubicBezTo>
                  <a:cubicBezTo>
                    <a:pt x="1" y="2604"/>
                    <a:pt x="39" y="2642"/>
                    <a:pt x="116" y="2718"/>
                  </a:cubicBezTo>
                  <a:cubicBezTo>
                    <a:pt x="192" y="2757"/>
                    <a:pt x="269" y="2795"/>
                    <a:pt x="345" y="2795"/>
                  </a:cubicBezTo>
                  <a:cubicBezTo>
                    <a:pt x="422" y="2795"/>
                    <a:pt x="537" y="2718"/>
                    <a:pt x="651" y="2565"/>
                  </a:cubicBezTo>
                  <a:cubicBezTo>
                    <a:pt x="766" y="2412"/>
                    <a:pt x="919" y="2221"/>
                    <a:pt x="1073" y="1953"/>
                  </a:cubicBezTo>
                  <a:cubicBezTo>
                    <a:pt x="1417" y="2527"/>
                    <a:pt x="1647" y="2795"/>
                    <a:pt x="1800" y="2795"/>
                  </a:cubicBezTo>
                  <a:cubicBezTo>
                    <a:pt x="1838" y="2795"/>
                    <a:pt x="1877" y="2795"/>
                    <a:pt x="1915" y="2757"/>
                  </a:cubicBezTo>
                  <a:cubicBezTo>
                    <a:pt x="1953" y="2718"/>
                    <a:pt x="1991" y="2680"/>
                    <a:pt x="1991" y="2604"/>
                  </a:cubicBezTo>
                  <a:cubicBezTo>
                    <a:pt x="1991" y="2565"/>
                    <a:pt x="1953" y="2489"/>
                    <a:pt x="1915" y="2412"/>
                  </a:cubicBezTo>
                  <a:cubicBezTo>
                    <a:pt x="1877" y="2297"/>
                    <a:pt x="1762" y="2144"/>
                    <a:pt x="1685" y="1953"/>
                  </a:cubicBezTo>
                  <a:cubicBezTo>
                    <a:pt x="1570" y="1761"/>
                    <a:pt x="1455" y="1646"/>
                    <a:pt x="1417" y="1532"/>
                  </a:cubicBezTo>
                  <a:cubicBezTo>
                    <a:pt x="1570" y="1302"/>
                    <a:pt x="1800" y="1034"/>
                    <a:pt x="2106" y="651"/>
                  </a:cubicBezTo>
                  <a:cubicBezTo>
                    <a:pt x="2145" y="613"/>
                    <a:pt x="2183" y="574"/>
                    <a:pt x="2221" y="536"/>
                  </a:cubicBezTo>
                  <a:cubicBezTo>
                    <a:pt x="2259" y="498"/>
                    <a:pt x="2298" y="498"/>
                    <a:pt x="2336" y="460"/>
                  </a:cubicBezTo>
                  <a:cubicBezTo>
                    <a:pt x="2336" y="460"/>
                    <a:pt x="2374" y="421"/>
                    <a:pt x="2374" y="383"/>
                  </a:cubicBezTo>
                  <a:cubicBezTo>
                    <a:pt x="2374" y="345"/>
                    <a:pt x="2336" y="268"/>
                    <a:pt x="2221" y="153"/>
                  </a:cubicBezTo>
                  <a:cubicBezTo>
                    <a:pt x="2145" y="77"/>
                    <a:pt x="2068" y="38"/>
                    <a:pt x="2030" y="38"/>
                  </a:cubicBezTo>
                  <a:cubicBezTo>
                    <a:pt x="1953" y="38"/>
                    <a:pt x="1838" y="77"/>
                    <a:pt x="1685" y="230"/>
                  </a:cubicBezTo>
                  <a:cubicBezTo>
                    <a:pt x="1570" y="345"/>
                    <a:pt x="1379" y="613"/>
                    <a:pt x="1149" y="996"/>
                  </a:cubicBezTo>
                  <a:cubicBezTo>
                    <a:pt x="958" y="651"/>
                    <a:pt x="881" y="383"/>
                    <a:pt x="881" y="192"/>
                  </a:cubicBezTo>
                  <a:cubicBezTo>
                    <a:pt x="881" y="153"/>
                    <a:pt x="843" y="77"/>
                    <a:pt x="728" y="38"/>
                  </a:cubicBezTo>
                  <a:cubicBezTo>
                    <a:pt x="613" y="0"/>
                    <a:pt x="498" y="0"/>
                    <a:pt x="3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497475" y="3643725"/>
              <a:ext cx="49800" cy="68925"/>
            </a:xfrm>
            <a:custGeom>
              <a:avLst/>
              <a:gdLst/>
              <a:ahLst/>
              <a:cxnLst/>
              <a:rect l="l" t="t" r="r" b="b"/>
              <a:pathLst>
                <a:path w="1992" h="2757" extrusionOk="0">
                  <a:moveTo>
                    <a:pt x="1188" y="383"/>
                  </a:moveTo>
                  <a:cubicBezTo>
                    <a:pt x="1226" y="613"/>
                    <a:pt x="1264" y="919"/>
                    <a:pt x="1303" y="1379"/>
                  </a:cubicBezTo>
                  <a:cubicBezTo>
                    <a:pt x="1111" y="1417"/>
                    <a:pt x="920" y="1455"/>
                    <a:pt x="728" y="1494"/>
                  </a:cubicBezTo>
                  <a:cubicBezTo>
                    <a:pt x="920" y="1034"/>
                    <a:pt x="1073" y="651"/>
                    <a:pt x="1188" y="383"/>
                  </a:cubicBezTo>
                  <a:close/>
                  <a:moveTo>
                    <a:pt x="1264" y="0"/>
                  </a:moveTo>
                  <a:cubicBezTo>
                    <a:pt x="1188" y="0"/>
                    <a:pt x="1111" y="39"/>
                    <a:pt x="1073" y="77"/>
                  </a:cubicBezTo>
                  <a:cubicBezTo>
                    <a:pt x="996" y="154"/>
                    <a:pt x="958" y="192"/>
                    <a:pt x="920" y="268"/>
                  </a:cubicBezTo>
                  <a:cubicBezTo>
                    <a:pt x="881" y="345"/>
                    <a:pt x="805" y="498"/>
                    <a:pt x="728" y="766"/>
                  </a:cubicBezTo>
                  <a:cubicBezTo>
                    <a:pt x="613" y="996"/>
                    <a:pt x="537" y="1187"/>
                    <a:pt x="460" y="1340"/>
                  </a:cubicBezTo>
                  <a:cubicBezTo>
                    <a:pt x="460" y="1417"/>
                    <a:pt x="422" y="1494"/>
                    <a:pt x="384" y="1608"/>
                  </a:cubicBezTo>
                  <a:cubicBezTo>
                    <a:pt x="116" y="1685"/>
                    <a:pt x="1" y="1762"/>
                    <a:pt x="1" y="1800"/>
                  </a:cubicBezTo>
                  <a:cubicBezTo>
                    <a:pt x="1" y="1838"/>
                    <a:pt x="1" y="1876"/>
                    <a:pt x="39" y="1915"/>
                  </a:cubicBezTo>
                  <a:cubicBezTo>
                    <a:pt x="77" y="1953"/>
                    <a:pt x="116" y="1953"/>
                    <a:pt x="192" y="1953"/>
                  </a:cubicBezTo>
                  <a:cubicBezTo>
                    <a:pt x="77" y="2298"/>
                    <a:pt x="1" y="2489"/>
                    <a:pt x="1" y="2527"/>
                  </a:cubicBezTo>
                  <a:cubicBezTo>
                    <a:pt x="1" y="2566"/>
                    <a:pt x="1" y="2604"/>
                    <a:pt x="77" y="2680"/>
                  </a:cubicBezTo>
                  <a:cubicBezTo>
                    <a:pt x="116" y="2719"/>
                    <a:pt x="154" y="2757"/>
                    <a:pt x="192" y="2757"/>
                  </a:cubicBezTo>
                  <a:cubicBezTo>
                    <a:pt x="231" y="2757"/>
                    <a:pt x="384" y="2451"/>
                    <a:pt x="575" y="1876"/>
                  </a:cubicBezTo>
                  <a:cubicBezTo>
                    <a:pt x="767" y="1800"/>
                    <a:pt x="920" y="1762"/>
                    <a:pt x="1035" y="1762"/>
                  </a:cubicBezTo>
                  <a:cubicBezTo>
                    <a:pt x="1111" y="1723"/>
                    <a:pt x="1226" y="1685"/>
                    <a:pt x="1341" y="1647"/>
                  </a:cubicBezTo>
                  <a:cubicBezTo>
                    <a:pt x="1341" y="1915"/>
                    <a:pt x="1379" y="2144"/>
                    <a:pt x="1379" y="2374"/>
                  </a:cubicBezTo>
                  <a:cubicBezTo>
                    <a:pt x="1417" y="2527"/>
                    <a:pt x="1417" y="2604"/>
                    <a:pt x="1456" y="2680"/>
                  </a:cubicBezTo>
                  <a:cubicBezTo>
                    <a:pt x="1494" y="2719"/>
                    <a:pt x="1532" y="2757"/>
                    <a:pt x="1571" y="2757"/>
                  </a:cubicBezTo>
                  <a:cubicBezTo>
                    <a:pt x="1647" y="2757"/>
                    <a:pt x="1685" y="2566"/>
                    <a:pt x="1685" y="2259"/>
                  </a:cubicBezTo>
                  <a:cubicBezTo>
                    <a:pt x="1685" y="2068"/>
                    <a:pt x="1685" y="1838"/>
                    <a:pt x="1647" y="1570"/>
                  </a:cubicBezTo>
                  <a:cubicBezTo>
                    <a:pt x="1877" y="1532"/>
                    <a:pt x="1992" y="1455"/>
                    <a:pt x="1992" y="1417"/>
                  </a:cubicBezTo>
                  <a:cubicBezTo>
                    <a:pt x="1992" y="1340"/>
                    <a:pt x="1915" y="1302"/>
                    <a:pt x="1800" y="1302"/>
                  </a:cubicBezTo>
                  <a:cubicBezTo>
                    <a:pt x="1762" y="1302"/>
                    <a:pt x="1685" y="1302"/>
                    <a:pt x="1609" y="1340"/>
                  </a:cubicBezTo>
                  <a:cubicBezTo>
                    <a:pt x="1571" y="958"/>
                    <a:pt x="1532" y="651"/>
                    <a:pt x="1456" y="383"/>
                  </a:cubicBezTo>
                  <a:cubicBezTo>
                    <a:pt x="1417" y="154"/>
                    <a:pt x="1341" y="0"/>
                    <a:pt x="1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557775" y="3645650"/>
              <a:ext cx="51725" cy="66050"/>
            </a:xfrm>
            <a:custGeom>
              <a:avLst/>
              <a:gdLst/>
              <a:ahLst/>
              <a:cxnLst/>
              <a:rect l="l" t="t" r="r" b="b"/>
              <a:pathLst>
                <a:path w="2069" h="2642" extrusionOk="0">
                  <a:moveTo>
                    <a:pt x="192" y="0"/>
                  </a:moveTo>
                  <a:cubicBezTo>
                    <a:pt x="39" y="38"/>
                    <a:pt x="1" y="38"/>
                    <a:pt x="1" y="115"/>
                  </a:cubicBezTo>
                  <a:cubicBezTo>
                    <a:pt x="1" y="153"/>
                    <a:pt x="1" y="191"/>
                    <a:pt x="39" y="268"/>
                  </a:cubicBezTo>
                  <a:cubicBezTo>
                    <a:pt x="77" y="306"/>
                    <a:pt x="154" y="345"/>
                    <a:pt x="192" y="345"/>
                  </a:cubicBezTo>
                  <a:lnTo>
                    <a:pt x="843" y="306"/>
                  </a:lnTo>
                  <a:lnTo>
                    <a:pt x="843" y="306"/>
                  </a:lnTo>
                  <a:cubicBezTo>
                    <a:pt x="805" y="536"/>
                    <a:pt x="728" y="957"/>
                    <a:pt x="575" y="1493"/>
                  </a:cubicBezTo>
                  <a:cubicBezTo>
                    <a:pt x="460" y="2029"/>
                    <a:pt x="384" y="2335"/>
                    <a:pt x="384" y="2412"/>
                  </a:cubicBezTo>
                  <a:cubicBezTo>
                    <a:pt x="384" y="2450"/>
                    <a:pt x="422" y="2527"/>
                    <a:pt x="460" y="2565"/>
                  </a:cubicBezTo>
                  <a:cubicBezTo>
                    <a:pt x="498" y="2642"/>
                    <a:pt x="537" y="2642"/>
                    <a:pt x="575" y="2642"/>
                  </a:cubicBezTo>
                  <a:cubicBezTo>
                    <a:pt x="613" y="2642"/>
                    <a:pt x="652" y="2603"/>
                    <a:pt x="690" y="2450"/>
                  </a:cubicBezTo>
                  <a:cubicBezTo>
                    <a:pt x="690" y="2374"/>
                    <a:pt x="728" y="2259"/>
                    <a:pt x="766" y="2106"/>
                  </a:cubicBezTo>
                  <a:cubicBezTo>
                    <a:pt x="805" y="1914"/>
                    <a:pt x="843" y="1799"/>
                    <a:pt x="843" y="1723"/>
                  </a:cubicBezTo>
                  <a:cubicBezTo>
                    <a:pt x="1073" y="919"/>
                    <a:pt x="1149" y="498"/>
                    <a:pt x="1149" y="383"/>
                  </a:cubicBezTo>
                  <a:cubicBezTo>
                    <a:pt x="1149" y="345"/>
                    <a:pt x="1149" y="345"/>
                    <a:pt x="1149" y="306"/>
                  </a:cubicBezTo>
                  <a:lnTo>
                    <a:pt x="1570" y="306"/>
                  </a:lnTo>
                  <a:cubicBezTo>
                    <a:pt x="1724" y="345"/>
                    <a:pt x="1838" y="345"/>
                    <a:pt x="1915" y="345"/>
                  </a:cubicBezTo>
                  <a:cubicBezTo>
                    <a:pt x="2030" y="345"/>
                    <a:pt x="2068" y="306"/>
                    <a:pt x="2068" y="268"/>
                  </a:cubicBezTo>
                  <a:cubicBezTo>
                    <a:pt x="2068" y="191"/>
                    <a:pt x="1992" y="153"/>
                    <a:pt x="1800" y="77"/>
                  </a:cubicBezTo>
                  <a:cubicBezTo>
                    <a:pt x="1647" y="38"/>
                    <a:pt x="1417" y="0"/>
                    <a:pt x="11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606600" y="3643725"/>
              <a:ext cx="49800" cy="68925"/>
            </a:xfrm>
            <a:custGeom>
              <a:avLst/>
              <a:gdLst/>
              <a:ahLst/>
              <a:cxnLst/>
              <a:rect l="l" t="t" r="r" b="b"/>
              <a:pathLst>
                <a:path w="1992" h="2757" extrusionOk="0">
                  <a:moveTo>
                    <a:pt x="1187" y="307"/>
                  </a:moveTo>
                  <a:cubicBezTo>
                    <a:pt x="1340" y="307"/>
                    <a:pt x="1417" y="345"/>
                    <a:pt x="1493" y="422"/>
                  </a:cubicBezTo>
                  <a:cubicBezTo>
                    <a:pt x="1608" y="498"/>
                    <a:pt x="1646" y="613"/>
                    <a:pt x="1646" y="728"/>
                  </a:cubicBezTo>
                  <a:cubicBezTo>
                    <a:pt x="1646" y="881"/>
                    <a:pt x="1532" y="1034"/>
                    <a:pt x="1340" y="1149"/>
                  </a:cubicBezTo>
                  <a:cubicBezTo>
                    <a:pt x="1187" y="1302"/>
                    <a:pt x="919" y="1417"/>
                    <a:pt x="613" y="1494"/>
                  </a:cubicBezTo>
                  <a:cubicBezTo>
                    <a:pt x="728" y="1034"/>
                    <a:pt x="804" y="728"/>
                    <a:pt x="804" y="613"/>
                  </a:cubicBezTo>
                  <a:cubicBezTo>
                    <a:pt x="804" y="536"/>
                    <a:pt x="804" y="498"/>
                    <a:pt x="766" y="422"/>
                  </a:cubicBezTo>
                  <a:cubicBezTo>
                    <a:pt x="957" y="345"/>
                    <a:pt x="1072" y="307"/>
                    <a:pt x="1187" y="307"/>
                  </a:cubicBezTo>
                  <a:close/>
                  <a:moveTo>
                    <a:pt x="1149" y="0"/>
                  </a:moveTo>
                  <a:cubicBezTo>
                    <a:pt x="996" y="0"/>
                    <a:pt x="804" y="39"/>
                    <a:pt x="651" y="115"/>
                  </a:cubicBezTo>
                  <a:cubicBezTo>
                    <a:pt x="460" y="154"/>
                    <a:pt x="383" y="230"/>
                    <a:pt x="383" y="268"/>
                  </a:cubicBezTo>
                  <a:cubicBezTo>
                    <a:pt x="383" y="345"/>
                    <a:pt x="421" y="383"/>
                    <a:pt x="460" y="422"/>
                  </a:cubicBezTo>
                  <a:cubicBezTo>
                    <a:pt x="460" y="728"/>
                    <a:pt x="345" y="1264"/>
                    <a:pt x="115" y="2030"/>
                  </a:cubicBezTo>
                  <a:cubicBezTo>
                    <a:pt x="39" y="2298"/>
                    <a:pt x="0" y="2451"/>
                    <a:pt x="0" y="2489"/>
                  </a:cubicBezTo>
                  <a:cubicBezTo>
                    <a:pt x="0" y="2566"/>
                    <a:pt x="39" y="2604"/>
                    <a:pt x="77" y="2680"/>
                  </a:cubicBezTo>
                  <a:cubicBezTo>
                    <a:pt x="115" y="2719"/>
                    <a:pt x="153" y="2757"/>
                    <a:pt x="192" y="2757"/>
                  </a:cubicBezTo>
                  <a:cubicBezTo>
                    <a:pt x="230" y="2757"/>
                    <a:pt x="345" y="2451"/>
                    <a:pt x="536" y="1800"/>
                  </a:cubicBezTo>
                  <a:cubicBezTo>
                    <a:pt x="957" y="1723"/>
                    <a:pt x="1302" y="1570"/>
                    <a:pt x="1570" y="1379"/>
                  </a:cubicBezTo>
                  <a:cubicBezTo>
                    <a:pt x="1838" y="1187"/>
                    <a:pt x="1991" y="958"/>
                    <a:pt x="1991" y="690"/>
                  </a:cubicBezTo>
                  <a:cubicBezTo>
                    <a:pt x="1991" y="498"/>
                    <a:pt x="1914" y="307"/>
                    <a:pt x="1723" y="192"/>
                  </a:cubicBezTo>
                  <a:cubicBezTo>
                    <a:pt x="1570" y="77"/>
                    <a:pt x="1378" y="0"/>
                    <a:pt x="11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239075" y="2921125"/>
              <a:ext cx="47875" cy="68925"/>
            </a:xfrm>
            <a:custGeom>
              <a:avLst/>
              <a:gdLst/>
              <a:ahLst/>
              <a:cxnLst/>
              <a:rect l="l" t="t" r="r" b="b"/>
              <a:pathLst>
                <a:path w="1915" h="2757" extrusionOk="0">
                  <a:moveTo>
                    <a:pt x="804" y="1455"/>
                  </a:moveTo>
                  <a:cubicBezTo>
                    <a:pt x="957" y="1493"/>
                    <a:pt x="1072" y="1532"/>
                    <a:pt x="1187" y="1608"/>
                  </a:cubicBezTo>
                  <a:cubicBezTo>
                    <a:pt x="1264" y="1647"/>
                    <a:pt x="1302" y="1723"/>
                    <a:pt x="1302" y="1761"/>
                  </a:cubicBezTo>
                  <a:cubicBezTo>
                    <a:pt x="1302" y="1876"/>
                    <a:pt x="1225" y="1991"/>
                    <a:pt x="1111" y="2106"/>
                  </a:cubicBezTo>
                  <a:cubicBezTo>
                    <a:pt x="996" y="2221"/>
                    <a:pt x="843" y="2297"/>
                    <a:pt x="689" y="2297"/>
                  </a:cubicBezTo>
                  <a:cubicBezTo>
                    <a:pt x="613" y="2297"/>
                    <a:pt x="536" y="2221"/>
                    <a:pt x="536" y="2106"/>
                  </a:cubicBezTo>
                  <a:cubicBezTo>
                    <a:pt x="536" y="1953"/>
                    <a:pt x="651" y="1723"/>
                    <a:pt x="804" y="1455"/>
                  </a:cubicBezTo>
                  <a:close/>
                  <a:moveTo>
                    <a:pt x="1417" y="0"/>
                  </a:moveTo>
                  <a:cubicBezTo>
                    <a:pt x="1340" y="0"/>
                    <a:pt x="1225" y="77"/>
                    <a:pt x="1072" y="230"/>
                  </a:cubicBezTo>
                  <a:cubicBezTo>
                    <a:pt x="919" y="383"/>
                    <a:pt x="766" y="575"/>
                    <a:pt x="613" y="804"/>
                  </a:cubicBezTo>
                  <a:cubicBezTo>
                    <a:pt x="460" y="1034"/>
                    <a:pt x="307" y="1264"/>
                    <a:pt x="192" y="1532"/>
                  </a:cubicBezTo>
                  <a:cubicBezTo>
                    <a:pt x="77" y="1761"/>
                    <a:pt x="0" y="1991"/>
                    <a:pt x="0" y="2183"/>
                  </a:cubicBezTo>
                  <a:cubicBezTo>
                    <a:pt x="0" y="2336"/>
                    <a:pt x="77" y="2489"/>
                    <a:pt x="192" y="2604"/>
                  </a:cubicBezTo>
                  <a:cubicBezTo>
                    <a:pt x="307" y="2719"/>
                    <a:pt x="460" y="2757"/>
                    <a:pt x="651" y="2757"/>
                  </a:cubicBezTo>
                  <a:cubicBezTo>
                    <a:pt x="843" y="2757"/>
                    <a:pt x="1034" y="2719"/>
                    <a:pt x="1225" y="2604"/>
                  </a:cubicBezTo>
                  <a:cubicBezTo>
                    <a:pt x="1417" y="2489"/>
                    <a:pt x="1608" y="2374"/>
                    <a:pt x="1723" y="2183"/>
                  </a:cubicBezTo>
                  <a:cubicBezTo>
                    <a:pt x="1876" y="2029"/>
                    <a:pt x="1914" y="1876"/>
                    <a:pt x="1914" y="1723"/>
                  </a:cubicBezTo>
                  <a:cubicBezTo>
                    <a:pt x="1914" y="1608"/>
                    <a:pt x="1838" y="1455"/>
                    <a:pt x="1646" y="1340"/>
                  </a:cubicBezTo>
                  <a:cubicBezTo>
                    <a:pt x="1493" y="1225"/>
                    <a:pt x="1302" y="1149"/>
                    <a:pt x="1072" y="1149"/>
                  </a:cubicBezTo>
                  <a:cubicBezTo>
                    <a:pt x="1149" y="1034"/>
                    <a:pt x="1264" y="919"/>
                    <a:pt x="1378" y="728"/>
                  </a:cubicBezTo>
                  <a:cubicBezTo>
                    <a:pt x="1532" y="575"/>
                    <a:pt x="1608" y="460"/>
                    <a:pt x="1685" y="383"/>
                  </a:cubicBezTo>
                  <a:cubicBezTo>
                    <a:pt x="1761" y="307"/>
                    <a:pt x="1761" y="230"/>
                    <a:pt x="1761" y="192"/>
                  </a:cubicBezTo>
                  <a:cubicBezTo>
                    <a:pt x="1761" y="153"/>
                    <a:pt x="1723" y="115"/>
                    <a:pt x="1646" y="77"/>
                  </a:cubicBezTo>
                  <a:cubicBezTo>
                    <a:pt x="1570" y="0"/>
                    <a:pt x="1493" y="0"/>
                    <a:pt x="1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289800" y="2920175"/>
              <a:ext cx="59350" cy="70850"/>
            </a:xfrm>
            <a:custGeom>
              <a:avLst/>
              <a:gdLst/>
              <a:ahLst/>
              <a:cxnLst/>
              <a:rect l="l" t="t" r="r" b="b"/>
              <a:pathLst>
                <a:path w="2374" h="2834" extrusionOk="0">
                  <a:moveTo>
                    <a:pt x="383" y="0"/>
                  </a:moveTo>
                  <a:cubicBezTo>
                    <a:pt x="345" y="0"/>
                    <a:pt x="307" y="77"/>
                    <a:pt x="307" y="191"/>
                  </a:cubicBezTo>
                  <a:cubicBezTo>
                    <a:pt x="307" y="306"/>
                    <a:pt x="383" y="459"/>
                    <a:pt x="460" y="727"/>
                  </a:cubicBezTo>
                  <a:cubicBezTo>
                    <a:pt x="575" y="957"/>
                    <a:pt x="689" y="1225"/>
                    <a:pt x="804" y="1493"/>
                  </a:cubicBezTo>
                  <a:cubicBezTo>
                    <a:pt x="536" y="1876"/>
                    <a:pt x="307" y="2182"/>
                    <a:pt x="77" y="2450"/>
                  </a:cubicBezTo>
                  <a:cubicBezTo>
                    <a:pt x="77" y="2450"/>
                    <a:pt x="77" y="2489"/>
                    <a:pt x="39" y="2527"/>
                  </a:cubicBezTo>
                  <a:cubicBezTo>
                    <a:pt x="0" y="2527"/>
                    <a:pt x="0" y="2565"/>
                    <a:pt x="0" y="2565"/>
                  </a:cubicBezTo>
                  <a:cubicBezTo>
                    <a:pt x="0" y="2642"/>
                    <a:pt x="39" y="2680"/>
                    <a:pt x="115" y="2757"/>
                  </a:cubicBezTo>
                  <a:cubicBezTo>
                    <a:pt x="192" y="2795"/>
                    <a:pt x="268" y="2833"/>
                    <a:pt x="345" y="2833"/>
                  </a:cubicBezTo>
                  <a:cubicBezTo>
                    <a:pt x="421" y="2833"/>
                    <a:pt x="536" y="2757"/>
                    <a:pt x="651" y="2603"/>
                  </a:cubicBezTo>
                  <a:cubicBezTo>
                    <a:pt x="804" y="2450"/>
                    <a:pt x="919" y="2259"/>
                    <a:pt x="1111" y="1991"/>
                  </a:cubicBezTo>
                  <a:cubicBezTo>
                    <a:pt x="1417" y="2565"/>
                    <a:pt x="1647" y="2833"/>
                    <a:pt x="1800" y="2833"/>
                  </a:cubicBezTo>
                  <a:cubicBezTo>
                    <a:pt x="1838" y="2833"/>
                    <a:pt x="1876" y="2795"/>
                    <a:pt x="1915" y="2795"/>
                  </a:cubicBezTo>
                  <a:cubicBezTo>
                    <a:pt x="1991" y="2757"/>
                    <a:pt x="1991" y="2680"/>
                    <a:pt x="1991" y="2642"/>
                  </a:cubicBezTo>
                  <a:cubicBezTo>
                    <a:pt x="1991" y="2603"/>
                    <a:pt x="1953" y="2527"/>
                    <a:pt x="1915" y="2450"/>
                  </a:cubicBezTo>
                  <a:cubicBezTo>
                    <a:pt x="1876" y="2335"/>
                    <a:pt x="1800" y="2182"/>
                    <a:pt x="1685" y="1991"/>
                  </a:cubicBezTo>
                  <a:cubicBezTo>
                    <a:pt x="1570" y="1799"/>
                    <a:pt x="1493" y="1646"/>
                    <a:pt x="1417" y="1570"/>
                  </a:cubicBezTo>
                  <a:cubicBezTo>
                    <a:pt x="1570" y="1340"/>
                    <a:pt x="1800" y="1072"/>
                    <a:pt x="2106" y="689"/>
                  </a:cubicBezTo>
                  <a:cubicBezTo>
                    <a:pt x="2144" y="651"/>
                    <a:pt x="2182" y="613"/>
                    <a:pt x="2221" y="574"/>
                  </a:cubicBezTo>
                  <a:cubicBezTo>
                    <a:pt x="2259" y="536"/>
                    <a:pt x="2297" y="536"/>
                    <a:pt x="2336" y="498"/>
                  </a:cubicBezTo>
                  <a:cubicBezTo>
                    <a:pt x="2374" y="459"/>
                    <a:pt x="2374" y="459"/>
                    <a:pt x="2374" y="421"/>
                  </a:cubicBezTo>
                  <a:cubicBezTo>
                    <a:pt x="2374" y="345"/>
                    <a:pt x="2336" y="268"/>
                    <a:pt x="2259" y="191"/>
                  </a:cubicBezTo>
                  <a:cubicBezTo>
                    <a:pt x="2182" y="115"/>
                    <a:pt x="2106" y="77"/>
                    <a:pt x="2068" y="77"/>
                  </a:cubicBezTo>
                  <a:cubicBezTo>
                    <a:pt x="1953" y="77"/>
                    <a:pt x="1838" y="115"/>
                    <a:pt x="1723" y="230"/>
                  </a:cubicBezTo>
                  <a:cubicBezTo>
                    <a:pt x="1570" y="383"/>
                    <a:pt x="1379" y="613"/>
                    <a:pt x="1149" y="1034"/>
                  </a:cubicBezTo>
                  <a:cubicBezTo>
                    <a:pt x="996" y="689"/>
                    <a:pt x="919" y="421"/>
                    <a:pt x="919" y="230"/>
                  </a:cubicBezTo>
                  <a:cubicBezTo>
                    <a:pt x="919" y="191"/>
                    <a:pt x="843" y="115"/>
                    <a:pt x="728" y="77"/>
                  </a:cubicBezTo>
                  <a:cubicBezTo>
                    <a:pt x="613" y="38"/>
                    <a:pt x="498" y="0"/>
                    <a:pt x="3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388375" y="2922075"/>
              <a:ext cx="49800" cy="68950"/>
            </a:xfrm>
            <a:custGeom>
              <a:avLst/>
              <a:gdLst/>
              <a:ahLst/>
              <a:cxnLst/>
              <a:rect l="l" t="t" r="r" b="b"/>
              <a:pathLst>
                <a:path w="1992" h="2758" extrusionOk="0">
                  <a:moveTo>
                    <a:pt x="1187" y="383"/>
                  </a:moveTo>
                  <a:cubicBezTo>
                    <a:pt x="1226" y="613"/>
                    <a:pt x="1264" y="919"/>
                    <a:pt x="1340" y="1379"/>
                  </a:cubicBezTo>
                  <a:cubicBezTo>
                    <a:pt x="1111" y="1417"/>
                    <a:pt x="919" y="1455"/>
                    <a:pt x="766" y="1494"/>
                  </a:cubicBezTo>
                  <a:cubicBezTo>
                    <a:pt x="919" y="1034"/>
                    <a:pt x="1072" y="651"/>
                    <a:pt x="1187" y="383"/>
                  </a:cubicBezTo>
                  <a:close/>
                  <a:moveTo>
                    <a:pt x="1264" y="1"/>
                  </a:moveTo>
                  <a:cubicBezTo>
                    <a:pt x="1226" y="1"/>
                    <a:pt x="1149" y="39"/>
                    <a:pt x="1072" y="77"/>
                  </a:cubicBezTo>
                  <a:cubicBezTo>
                    <a:pt x="996" y="115"/>
                    <a:pt x="958" y="192"/>
                    <a:pt x="919" y="269"/>
                  </a:cubicBezTo>
                  <a:cubicBezTo>
                    <a:pt x="881" y="345"/>
                    <a:pt x="843" y="498"/>
                    <a:pt x="728" y="728"/>
                  </a:cubicBezTo>
                  <a:cubicBezTo>
                    <a:pt x="613" y="996"/>
                    <a:pt x="537" y="1187"/>
                    <a:pt x="498" y="1341"/>
                  </a:cubicBezTo>
                  <a:cubicBezTo>
                    <a:pt x="460" y="1417"/>
                    <a:pt x="422" y="1494"/>
                    <a:pt x="383" y="1609"/>
                  </a:cubicBezTo>
                  <a:cubicBezTo>
                    <a:pt x="115" y="1685"/>
                    <a:pt x="1" y="1723"/>
                    <a:pt x="1" y="1800"/>
                  </a:cubicBezTo>
                  <a:cubicBezTo>
                    <a:pt x="1" y="1838"/>
                    <a:pt x="39" y="1877"/>
                    <a:pt x="77" y="1915"/>
                  </a:cubicBezTo>
                  <a:cubicBezTo>
                    <a:pt x="115" y="1953"/>
                    <a:pt x="154" y="1953"/>
                    <a:pt x="192" y="1953"/>
                  </a:cubicBezTo>
                  <a:lnTo>
                    <a:pt x="230" y="1953"/>
                  </a:lnTo>
                  <a:cubicBezTo>
                    <a:pt x="77" y="2298"/>
                    <a:pt x="1" y="2489"/>
                    <a:pt x="1" y="2489"/>
                  </a:cubicBezTo>
                  <a:cubicBezTo>
                    <a:pt x="1" y="2566"/>
                    <a:pt x="39" y="2604"/>
                    <a:pt x="77" y="2681"/>
                  </a:cubicBezTo>
                  <a:cubicBezTo>
                    <a:pt x="115" y="2719"/>
                    <a:pt x="154" y="2757"/>
                    <a:pt x="192" y="2757"/>
                  </a:cubicBezTo>
                  <a:cubicBezTo>
                    <a:pt x="269" y="2757"/>
                    <a:pt x="383" y="2451"/>
                    <a:pt x="613" y="1877"/>
                  </a:cubicBezTo>
                  <a:cubicBezTo>
                    <a:pt x="805" y="1800"/>
                    <a:pt x="958" y="1762"/>
                    <a:pt x="1034" y="1762"/>
                  </a:cubicBezTo>
                  <a:cubicBezTo>
                    <a:pt x="1149" y="1723"/>
                    <a:pt x="1226" y="1685"/>
                    <a:pt x="1340" y="1647"/>
                  </a:cubicBezTo>
                  <a:cubicBezTo>
                    <a:pt x="1379" y="1877"/>
                    <a:pt x="1379" y="2145"/>
                    <a:pt x="1417" y="2374"/>
                  </a:cubicBezTo>
                  <a:cubicBezTo>
                    <a:pt x="1417" y="2527"/>
                    <a:pt x="1455" y="2604"/>
                    <a:pt x="1455" y="2642"/>
                  </a:cubicBezTo>
                  <a:cubicBezTo>
                    <a:pt x="1494" y="2719"/>
                    <a:pt x="1532" y="2757"/>
                    <a:pt x="1570" y="2757"/>
                  </a:cubicBezTo>
                  <a:cubicBezTo>
                    <a:pt x="1647" y="2757"/>
                    <a:pt x="1685" y="2566"/>
                    <a:pt x="1685" y="2259"/>
                  </a:cubicBezTo>
                  <a:cubicBezTo>
                    <a:pt x="1685" y="2068"/>
                    <a:pt x="1685" y="1838"/>
                    <a:pt x="1647" y="1570"/>
                  </a:cubicBezTo>
                  <a:cubicBezTo>
                    <a:pt x="1876" y="1532"/>
                    <a:pt x="1991" y="1455"/>
                    <a:pt x="1991" y="1417"/>
                  </a:cubicBezTo>
                  <a:cubicBezTo>
                    <a:pt x="1991" y="1341"/>
                    <a:pt x="1953" y="1302"/>
                    <a:pt x="1838" y="1302"/>
                  </a:cubicBezTo>
                  <a:cubicBezTo>
                    <a:pt x="1762" y="1302"/>
                    <a:pt x="1723" y="1302"/>
                    <a:pt x="1647" y="1341"/>
                  </a:cubicBezTo>
                  <a:cubicBezTo>
                    <a:pt x="1608" y="958"/>
                    <a:pt x="1570" y="651"/>
                    <a:pt x="1494" y="383"/>
                  </a:cubicBezTo>
                  <a:cubicBezTo>
                    <a:pt x="1417" y="115"/>
                    <a:pt x="1340" y="1"/>
                    <a:pt x="1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450575" y="2923025"/>
              <a:ext cx="50775" cy="68000"/>
            </a:xfrm>
            <a:custGeom>
              <a:avLst/>
              <a:gdLst/>
              <a:ahLst/>
              <a:cxnLst/>
              <a:rect l="l" t="t" r="r" b="b"/>
              <a:pathLst>
                <a:path w="2031" h="2720" extrusionOk="0">
                  <a:moveTo>
                    <a:pt x="728" y="422"/>
                  </a:moveTo>
                  <a:lnTo>
                    <a:pt x="728" y="422"/>
                  </a:lnTo>
                  <a:cubicBezTo>
                    <a:pt x="996" y="537"/>
                    <a:pt x="1188" y="652"/>
                    <a:pt x="1379" y="843"/>
                  </a:cubicBezTo>
                  <a:cubicBezTo>
                    <a:pt x="1571" y="1035"/>
                    <a:pt x="1685" y="1188"/>
                    <a:pt x="1685" y="1341"/>
                  </a:cubicBezTo>
                  <a:cubicBezTo>
                    <a:pt x="1685" y="1456"/>
                    <a:pt x="1609" y="1571"/>
                    <a:pt x="1456" y="1724"/>
                  </a:cubicBezTo>
                  <a:cubicBezTo>
                    <a:pt x="1303" y="1877"/>
                    <a:pt x="1111" y="1992"/>
                    <a:pt x="920" y="2145"/>
                  </a:cubicBezTo>
                  <a:cubicBezTo>
                    <a:pt x="690" y="2260"/>
                    <a:pt x="499" y="2336"/>
                    <a:pt x="307" y="2375"/>
                  </a:cubicBezTo>
                  <a:cubicBezTo>
                    <a:pt x="346" y="2145"/>
                    <a:pt x="384" y="1992"/>
                    <a:pt x="422" y="1800"/>
                  </a:cubicBezTo>
                  <a:cubicBezTo>
                    <a:pt x="575" y="1417"/>
                    <a:pt x="652" y="1111"/>
                    <a:pt x="690" y="958"/>
                  </a:cubicBezTo>
                  <a:cubicBezTo>
                    <a:pt x="728" y="767"/>
                    <a:pt x="767" y="652"/>
                    <a:pt x="767" y="613"/>
                  </a:cubicBezTo>
                  <a:cubicBezTo>
                    <a:pt x="767" y="537"/>
                    <a:pt x="728" y="499"/>
                    <a:pt x="728" y="422"/>
                  </a:cubicBezTo>
                  <a:close/>
                  <a:moveTo>
                    <a:pt x="269" y="1"/>
                  </a:moveTo>
                  <a:cubicBezTo>
                    <a:pt x="192" y="1"/>
                    <a:pt x="192" y="39"/>
                    <a:pt x="192" y="77"/>
                  </a:cubicBezTo>
                  <a:cubicBezTo>
                    <a:pt x="192" y="116"/>
                    <a:pt x="192" y="192"/>
                    <a:pt x="269" y="231"/>
                  </a:cubicBezTo>
                  <a:cubicBezTo>
                    <a:pt x="307" y="269"/>
                    <a:pt x="384" y="307"/>
                    <a:pt x="460" y="345"/>
                  </a:cubicBezTo>
                  <a:cubicBezTo>
                    <a:pt x="422" y="537"/>
                    <a:pt x="346" y="881"/>
                    <a:pt x="192" y="1417"/>
                  </a:cubicBezTo>
                  <a:cubicBezTo>
                    <a:pt x="78" y="1953"/>
                    <a:pt x="1" y="2260"/>
                    <a:pt x="1" y="2336"/>
                  </a:cubicBezTo>
                  <a:cubicBezTo>
                    <a:pt x="1" y="2413"/>
                    <a:pt x="1" y="2489"/>
                    <a:pt x="78" y="2604"/>
                  </a:cubicBezTo>
                  <a:cubicBezTo>
                    <a:pt x="154" y="2681"/>
                    <a:pt x="192" y="2719"/>
                    <a:pt x="231" y="2719"/>
                  </a:cubicBezTo>
                  <a:cubicBezTo>
                    <a:pt x="422" y="2719"/>
                    <a:pt x="652" y="2643"/>
                    <a:pt x="958" y="2489"/>
                  </a:cubicBezTo>
                  <a:cubicBezTo>
                    <a:pt x="1226" y="2336"/>
                    <a:pt x="1494" y="2145"/>
                    <a:pt x="1685" y="1953"/>
                  </a:cubicBezTo>
                  <a:cubicBezTo>
                    <a:pt x="1915" y="1724"/>
                    <a:pt x="2030" y="1532"/>
                    <a:pt x="2030" y="1379"/>
                  </a:cubicBezTo>
                  <a:cubicBezTo>
                    <a:pt x="2030" y="1149"/>
                    <a:pt x="1915" y="920"/>
                    <a:pt x="1724" y="728"/>
                  </a:cubicBezTo>
                  <a:cubicBezTo>
                    <a:pt x="1532" y="499"/>
                    <a:pt x="1303" y="307"/>
                    <a:pt x="1035" y="192"/>
                  </a:cubicBezTo>
                  <a:cubicBezTo>
                    <a:pt x="767" y="77"/>
                    <a:pt x="499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508025" y="2922075"/>
              <a:ext cx="49775" cy="68950"/>
            </a:xfrm>
            <a:custGeom>
              <a:avLst/>
              <a:gdLst/>
              <a:ahLst/>
              <a:cxnLst/>
              <a:rect l="l" t="t" r="r" b="b"/>
              <a:pathLst>
                <a:path w="1991" h="2758" extrusionOk="0">
                  <a:moveTo>
                    <a:pt x="1225" y="307"/>
                  </a:moveTo>
                  <a:cubicBezTo>
                    <a:pt x="1340" y="307"/>
                    <a:pt x="1455" y="345"/>
                    <a:pt x="1531" y="422"/>
                  </a:cubicBezTo>
                  <a:cubicBezTo>
                    <a:pt x="1608" y="498"/>
                    <a:pt x="1646" y="575"/>
                    <a:pt x="1646" y="690"/>
                  </a:cubicBezTo>
                  <a:cubicBezTo>
                    <a:pt x="1646" y="881"/>
                    <a:pt x="1570" y="1034"/>
                    <a:pt x="1378" y="1149"/>
                  </a:cubicBezTo>
                  <a:cubicBezTo>
                    <a:pt x="1187" y="1302"/>
                    <a:pt x="957" y="1417"/>
                    <a:pt x="651" y="1494"/>
                  </a:cubicBezTo>
                  <a:cubicBezTo>
                    <a:pt x="766" y="1034"/>
                    <a:pt x="804" y="728"/>
                    <a:pt x="804" y="575"/>
                  </a:cubicBezTo>
                  <a:cubicBezTo>
                    <a:pt x="804" y="537"/>
                    <a:pt x="804" y="498"/>
                    <a:pt x="766" y="422"/>
                  </a:cubicBezTo>
                  <a:cubicBezTo>
                    <a:pt x="957" y="345"/>
                    <a:pt x="1110" y="307"/>
                    <a:pt x="1225" y="307"/>
                  </a:cubicBezTo>
                  <a:close/>
                  <a:moveTo>
                    <a:pt x="1149" y="1"/>
                  </a:moveTo>
                  <a:cubicBezTo>
                    <a:pt x="995" y="1"/>
                    <a:pt x="842" y="39"/>
                    <a:pt x="651" y="77"/>
                  </a:cubicBezTo>
                  <a:cubicBezTo>
                    <a:pt x="498" y="154"/>
                    <a:pt x="383" y="230"/>
                    <a:pt x="383" y="269"/>
                  </a:cubicBezTo>
                  <a:cubicBezTo>
                    <a:pt x="383" y="307"/>
                    <a:pt x="421" y="383"/>
                    <a:pt x="498" y="422"/>
                  </a:cubicBezTo>
                  <a:cubicBezTo>
                    <a:pt x="459" y="728"/>
                    <a:pt x="345" y="1264"/>
                    <a:pt x="115" y="2030"/>
                  </a:cubicBezTo>
                  <a:cubicBezTo>
                    <a:pt x="38" y="2259"/>
                    <a:pt x="0" y="2413"/>
                    <a:pt x="0" y="2489"/>
                  </a:cubicBezTo>
                  <a:cubicBezTo>
                    <a:pt x="0" y="2527"/>
                    <a:pt x="38" y="2604"/>
                    <a:pt x="77" y="2642"/>
                  </a:cubicBezTo>
                  <a:cubicBezTo>
                    <a:pt x="153" y="2719"/>
                    <a:pt x="191" y="2757"/>
                    <a:pt x="230" y="2757"/>
                  </a:cubicBezTo>
                  <a:cubicBezTo>
                    <a:pt x="268" y="2757"/>
                    <a:pt x="345" y="2413"/>
                    <a:pt x="536" y="1800"/>
                  </a:cubicBezTo>
                  <a:cubicBezTo>
                    <a:pt x="995" y="1723"/>
                    <a:pt x="1340" y="1570"/>
                    <a:pt x="1608" y="1379"/>
                  </a:cubicBezTo>
                  <a:cubicBezTo>
                    <a:pt x="1876" y="1187"/>
                    <a:pt x="1991" y="958"/>
                    <a:pt x="1991" y="690"/>
                  </a:cubicBezTo>
                  <a:cubicBezTo>
                    <a:pt x="1991" y="498"/>
                    <a:pt x="1914" y="307"/>
                    <a:pt x="1761" y="192"/>
                  </a:cubicBezTo>
                  <a:cubicBezTo>
                    <a:pt x="1608" y="77"/>
                    <a:pt x="1417" y="1"/>
                    <a:pt x="1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3708525" y="4982700"/>
              <a:ext cx="63200" cy="67025"/>
            </a:xfrm>
            <a:custGeom>
              <a:avLst/>
              <a:gdLst/>
              <a:ahLst/>
              <a:cxnLst/>
              <a:rect l="l" t="t" r="r" b="b"/>
              <a:pathLst>
                <a:path w="2528" h="2681" extrusionOk="0">
                  <a:moveTo>
                    <a:pt x="269" y="0"/>
                  </a:moveTo>
                  <a:cubicBezTo>
                    <a:pt x="231" y="0"/>
                    <a:pt x="192" y="39"/>
                    <a:pt x="192" y="115"/>
                  </a:cubicBezTo>
                  <a:cubicBezTo>
                    <a:pt x="192" y="421"/>
                    <a:pt x="154" y="843"/>
                    <a:pt x="116" y="1378"/>
                  </a:cubicBezTo>
                  <a:cubicBezTo>
                    <a:pt x="39" y="1914"/>
                    <a:pt x="1" y="2221"/>
                    <a:pt x="1" y="2336"/>
                  </a:cubicBezTo>
                  <a:cubicBezTo>
                    <a:pt x="1" y="2412"/>
                    <a:pt x="39" y="2489"/>
                    <a:pt x="77" y="2565"/>
                  </a:cubicBezTo>
                  <a:cubicBezTo>
                    <a:pt x="116" y="2642"/>
                    <a:pt x="192" y="2680"/>
                    <a:pt x="231" y="2680"/>
                  </a:cubicBezTo>
                  <a:cubicBezTo>
                    <a:pt x="307" y="2680"/>
                    <a:pt x="499" y="2489"/>
                    <a:pt x="767" y="2106"/>
                  </a:cubicBezTo>
                  <a:cubicBezTo>
                    <a:pt x="920" y="1914"/>
                    <a:pt x="1035" y="1761"/>
                    <a:pt x="1149" y="1608"/>
                  </a:cubicBezTo>
                  <a:cubicBezTo>
                    <a:pt x="1149" y="1953"/>
                    <a:pt x="1226" y="2221"/>
                    <a:pt x="1303" y="2374"/>
                  </a:cubicBezTo>
                  <a:cubicBezTo>
                    <a:pt x="1369" y="2541"/>
                    <a:pt x="1465" y="2649"/>
                    <a:pt x="1590" y="2649"/>
                  </a:cubicBezTo>
                  <a:cubicBezTo>
                    <a:pt x="1608" y="2649"/>
                    <a:pt x="1627" y="2647"/>
                    <a:pt x="1647" y="2642"/>
                  </a:cubicBezTo>
                  <a:cubicBezTo>
                    <a:pt x="1877" y="2642"/>
                    <a:pt x="2107" y="2527"/>
                    <a:pt x="2260" y="2221"/>
                  </a:cubicBezTo>
                  <a:cubicBezTo>
                    <a:pt x="2451" y="1914"/>
                    <a:pt x="2528" y="1608"/>
                    <a:pt x="2528" y="1225"/>
                  </a:cubicBezTo>
                  <a:cubicBezTo>
                    <a:pt x="2528" y="881"/>
                    <a:pt x="2451" y="575"/>
                    <a:pt x="2298" y="345"/>
                  </a:cubicBezTo>
                  <a:cubicBezTo>
                    <a:pt x="2145" y="115"/>
                    <a:pt x="1915" y="0"/>
                    <a:pt x="1609" y="0"/>
                  </a:cubicBezTo>
                  <a:cubicBezTo>
                    <a:pt x="1494" y="0"/>
                    <a:pt x="1456" y="39"/>
                    <a:pt x="1456" y="115"/>
                  </a:cubicBezTo>
                  <a:cubicBezTo>
                    <a:pt x="1456" y="153"/>
                    <a:pt x="1456" y="192"/>
                    <a:pt x="1532" y="268"/>
                  </a:cubicBezTo>
                  <a:cubicBezTo>
                    <a:pt x="1609" y="307"/>
                    <a:pt x="1647" y="345"/>
                    <a:pt x="1762" y="345"/>
                  </a:cubicBezTo>
                  <a:cubicBezTo>
                    <a:pt x="1839" y="345"/>
                    <a:pt x="1915" y="383"/>
                    <a:pt x="1992" y="460"/>
                  </a:cubicBezTo>
                  <a:cubicBezTo>
                    <a:pt x="2107" y="651"/>
                    <a:pt x="2183" y="881"/>
                    <a:pt x="2183" y="1187"/>
                  </a:cubicBezTo>
                  <a:cubicBezTo>
                    <a:pt x="2183" y="1455"/>
                    <a:pt x="2145" y="1723"/>
                    <a:pt x="2030" y="1953"/>
                  </a:cubicBezTo>
                  <a:cubicBezTo>
                    <a:pt x="1915" y="2182"/>
                    <a:pt x="1800" y="2297"/>
                    <a:pt x="1647" y="2297"/>
                  </a:cubicBezTo>
                  <a:cubicBezTo>
                    <a:pt x="1609" y="2297"/>
                    <a:pt x="1532" y="2259"/>
                    <a:pt x="1494" y="2144"/>
                  </a:cubicBezTo>
                  <a:cubicBezTo>
                    <a:pt x="1456" y="1991"/>
                    <a:pt x="1456" y="1876"/>
                    <a:pt x="1417" y="1723"/>
                  </a:cubicBezTo>
                  <a:cubicBezTo>
                    <a:pt x="1417" y="1340"/>
                    <a:pt x="1341" y="1149"/>
                    <a:pt x="1264" y="1149"/>
                  </a:cubicBezTo>
                  <a:cubicBezTo>
                    <a:pt x="1188" y="1149"/>
                    <a:pt x="1035" y="1264"/>
                    <a:pt x="843" y="1493"/>
                  </a:cubicBezTo>
                  <a:cubicBezTo>
                    <a:pt x="652" y="1723"/>
                    <a:pt x="460" y="1953"/>
                    <a:pt x="307" y="2221"/>
                  </a:cubicBezTo>
                  <a:cubicBezTo>
                    <a:pt x="345" y="1953"/>
                    <a:pt x="384" y="1570"/>
                    <a:pt x="460" y="1072"/>
                  </a:cubicBezTo>
                  <a:cubicBezTo>
                    <a:pt x="537" y="613"/>
                    <a:pt x="613" y="345"/>
                    <a:pt x="613" y="268"/>
                  </a:cubicBezTo>
                  <a:cubicBezTo>
                    <a:pt x="613" y="230"/>
                    <a:pt x="575" y="153"/>
                    <a:pt x="499" y="77"/>
                  </a:cubicBezTo>
                  <a:cubicBezTo>
                    <a:pt x="422" y="39"/>
                    <a:pt x="345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3780325" y="4981725"/>
              <a:ext cx="49775" cy="68000"/>
            </a:xfrm>
            <a:custGeom>
              <a:avLst/>
              <a:gdLst/>
              <a:ahLst/>
              <a:cxnLst/>
              <a:rect l="l" t="t" r="r" b="b"/>
              <a:pathLst>
                <a:path w="1991" h="2720" extrusionOk="0">
                  <a:moveTo>
                    <a:pt x="1187" y="346"/>
                  </a:moveTo>
                  <a:cubicBezTo>
                    <a:pt x="1225" y="575"/>
                    <a:pt x="1264" y="920"/>
                    <a:pt x="1340" y="1341"/>
                  </a:cubicBezTo>
                  <a:cubicBezTo>
                    <a:pt x="1110" y="1379"/>
                    <a:pt x="919" y="1417"/>
                    <a:pt x="766" y="1456"/>
                  </a:cubicBezTo>
                  <a:cubicBezTo>
                    <a:pt x="919" y="996"/>
                    <a:pt x="1072" y="614"/>
                    <a:pt x="1187" y="346"/>
                  </a:cubicBezTo>
                  <a:close/>
                  <a:moveTo>
                    <a:pt x="1264" y="1"/>
                  </a:moveTo>
                  <a:cubicBezTo>
                    <a:pt x="1225" y="1"/>
                    <a:pt x="1149" y="1"/>
                    <a:pt x="1072" y="78"/>
                  </a:cubicBezTo>
                  <a:cubicBezTo>
                    <a:pt x="996" y="116"/>
                    <a:pt x="957" y="154"/>
                    <a:pt x="919" y="231"/>
                  </a:cubicBezTo>
                  <a:cubicBezTo>
                    <a:pt x="881" y="307"/>
                    <a:pt x="842" y="460"/>
                    <a:pt x="728" y="728"/>
                  </a:cubicBezTo>
                  <a:cubicBezTo>
                    <a:pt x="613" y="958"/>
                    <a:pt x="536" y="1188"/>
                    <a:pt x="498" y="1303"/>
                  </a:cubicBezTo>
                  <a:cubicBezTo>
                    <a:pt x="460" y="1379"/>
                    <a:pt x="421" y="1456"/>
                    <a:pt x="383" y="1571"/>
                  </a:cubicBezTo>
                  <a:cubicBezTo>
                    <a:pt x="115" y="1647"/>
                    <a:pt x="0" y="1724"/>
                    <a:pt x="0" y="1762"/>
                  </a:cubicBezTo>
                  <a:cubicBezTo>
                    <a:pt x="0" y="1800"/>
                    <a:pt x="38" y="1839"/>
                    <a:pt x="77" y="1877"/>
                  </a:cubicBezTo>
                  <a:cubicBezTo>
                    <a:pt x="115" y="1915"/>
                    <a:pt x="153" y="1953"/>
                    <a:pt x="192" y="1953"/>
                  </a:cubicBezTo>
                  <a:lnTo>
                    <a:pt x="230" y="1953"/>
                  </a:lnTo>
                  <a:cubicBezTo>
                    <a:pt x="77" y="2260"/>
                    <a:pt x="0" y="2451"/>
                    <a:pt x="0" y="2489"/>
                  </a:cubicBezTo>
                  <a:cubicBezTo>
                    <a:pt x="0" y="2528"/>
                    <a:pt x="38" y="2604"/>
                    <a:pt x="77" y="2643"/>
                  </a:cubicBezTo>
                  <a:cubicBezTo>
                    <a:pt x="115" y="2681"/>
                    <a:pt x="153" y="2719"/>
                    <a:pt x="192" y="2719"/>
                  </a:cubicBezTo>
                  <a:cubicBezTo>
                    <a:pt x="230" y="2719"/>
                    <a:pt x="383" y="2413"/>
                    <a:pt x="613" y="1839"/>
                  </a:cubicBezTo>
                  <a:cubicBezTo>
                    <a:pt x="804" y="1800"/>
                    <a:pt x="957" y="1724"/>
                    <a:pt x="1034" y="1724"/>
                  </a:cubicBezTo>
                  <a:cubicBezTo>
                    <a:pt x="1110" y="1685"/>
                    <a:pt x="1225" y="1647"/>
                    <a:pt x="1340" y="1647"/>
                  </a:cubicBezTo>
                  <a:cubicBezTo>
                    <a:pt x="1378" y="1877"/>
                    <a:pt x="1378" y="2107"/>
                    <a:pt x="1417" y="2375"/>
                  </a:cubicBezTo>
                  <a:cubicBezTo>
                    <a:pt x="1417" y="2489"/>
                    <a:pt x="1455" y="2566"/>
                    <a:pt x="1455" y="2643"/>
                  </a:cubicBezTo>
                  <a:cubicBezTo>
                    <a:pt x="1493" y="2681"/>
                    <a:pt x="1532" y="2719"/>
                    <a:pt x="1570" y="2719"/>
                  </a:cubicBezTo>
                  <a:cubicBezTo>
                    <a:pt x="1646" y="2719"/>
                    <a:pt x="1685" y="2566"/>
                    <a:pt x="1685" y="2221"/>
                  </a:cubicBezTo>
                  <a:cubicBezTo>
                    <a:pt x="1685" y="2030"/>
                    <a:pt x="1685" y="1839"/>
                    <a:pt x="1646" y="1571"/>
                  </a:cubicBezTo>
                  <a:cubicBezTo>
                    <a:pt x="1876" y="1494"/>
                    <a:pt x="1991" y="1417"/>
                    <a:pt x="1991" y="1379"/>
                  </a:cubicBezTo>
                  <a:cubicBezTo>
                    <a:pt x="1991" y="1303"/>
                    <a:pt x="1953" y="1303"/>
                    <a:pt x="1838" y="1303"/>
                  </a:cubicBezTo>
                  <a:lnTo>
                    <a:pt x="1646" y="1303"/>
                  </a:lnTo>
                  <a:cubicBezTo>
                    <a:pt x="1608" y="920"/>
                    <a:pt x="1532" y="614"/>
                    <a:pt x="1493" y="346"/>
                  </a:cubicBezTo>
                  <a:cubicBezTo>
                    <a:pt x="1417" y="116"/>
                    <a:pt x="1340" y="1"/>
                    <a:pt x="1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3840625" y="4982700"/>
              <a:ext cx="51700" cy="67025"/>
            </a:xfrm>
            <a:custGeom>
              <a:avLst/>
              <a:gdLst/>
              <a:ahLst/>
              <a:cxnLst/>
              <a:rect l="l" t="t" r="r" b="b"/>
              <a:pathLst>
                <a:path w="2068" h="2681" extrusionOk="0">
                  <a:moveTo>
                    <a:pt x="1187" y="0"/>
                  </a:moveTo>
                  <a:cubicBezTo>
                    <a:pt x="689" y="0"/>
                    <a:pt x="345" y="0"/>
                    <a:pt x="230" y="39"/>
                  </a:cubicBezTo>
                  <a:cubicBezTo>
                    <a:pt x="77" y="39"/>
                    <a:pt x="0" y="77"/>
                    <a:pt x="0" y="115"/>
                  </a:cubicBezTo>
                  <a:cubicBezTo>
                    <a:pt x="0" y="153"/>
                    <a:pt x="0" y="230"/>
                    <a:pt x="77" y="268"/>
                  </a:cubicBezTo>
                  <a:cubicBezTo>
                    <a:pt x="115" y="307"/>
                    <a:pt x="153" y="345"/>
                    <a:pt x="192" y="345"/>
                  </a:cubicBezTo>
                  <a:lnTo>
                    <a:pt x="842" y="307"/>
                  </a:lnTo>
                  <a:lnTo>
                    <a:pt x="842" y="307"/>
                  </a:lnTo>
                  <a:cubicBezTo>
                    <a:pt x="804" y="575"/>
                    <a:pt x="727" y="957"/>
                    <a:pt x="613" y="1493"/>
                  </a:cubicBezTo>
                  <a:cubicBezTo>
                    <a:pt x="459" y="2029"/>
                    <a:pt x="383" y="2336"/>
                    <a:pt x="383" y="2412"/>
                  </a:cubicBezTo>
                  <a:cubicBezTo>
                    <a:pt x="383" y="2450"/>
                    <a:pt x="421" y="2527"/>
                    <a:pt x="459" y="2565"/>
                  </a:cubicBezTo>
                  <a:cubicBezTo>
                    <a:pt x="498" y="2642"/>
                    <a:pt x="574" y="2680"/>
                    <a:pt x="613" y="2680"/>
                  </a:cubicBezTo>
                  <a:cubicBezTo>
                    <a:pt x="613" y="2680"/>
                    <a:pt x="651" y="2604"/>
                    <a:pt x="689" y="2450"/>
                  </a:cubicBezTo>
                  <a:cubicBezTo>
                    <a:pt x="727" y="2374"/>
                    <a:pt x="727" y="2259"/>
                    <a:pt x="766" y="2106"/>
                  </a:cubicBezTo>
                  <a:cubicBezTo>
                    <a:pt x="804" y="1914"/>
                    <a:pt x="842" y="1800"/>
                    <a:pt x="881" y="1723"/>
                  </a:cubicBezTo>
                  <a:cubicBezTo>
                    <a:pt x="1072" y="919"/>
                    <a:pt x="1187" y="498"/>
                    <a:pt x="1187" y="383"/>
                  </a:cubicBezTo>
                  <a:cubicBezTo>
                    <a:pt x="1187" y="383"/>
                    <a:pt x="1187" y="345"/>
                    <a:pt x="1149" y="307"/>
                  </a:cubicBezTo>
                  <a:cubicBezTo>
                    <a:pt x="1302" y="307"/>
                    <a:pt x="1455" y="307"/>
                    <a:pt x="1608" y="345"/>
                  </a:cubicBezTo>
                  <a:lnTo>
                    <a:pt x="1953" y="345"/>
                  </a:lnTo>
                  <a:cubicBezTo>
                    <a:pt x="2029" y="345"/>
                    <a:pt x="2067" y="307"/>
                    <a:pt x="2067" y="268"/>
                  </a:cubicBezTo>
                  <a:cubicBezTo>
                    <a:pt x="2067" y="192"/>
                    <a:pt x="1991" y="153"/>
                    <a:pt x="1838" y="77"/>
                  </a:cubicBezTo>
                  <a:cubicBezTo>
                    <a:pt x="1646" y="39"/>
                    <a:pt x="1455" y="0"/>
                    <a:pt x="11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3891350" y="4983400"/>
              <a:ext cx="52650" cy="66325"/>
            </a:xfrm>
            <a:custGeom>
              <a:avLst/>
              <a:gdLst/>
              <a:ahLst/>
              <a:cxnLst/>
              <a:rect l="l" t="t" r="r" b="b"/>
              <a:pathLst>
                <a:path w="2106" h="2653" extrusionOk="0">
                  <a:moveTo>
                    <a:pt x="1072" y="0"/>
                  </a:moveTo>
                  <a:cubicBezTo>
                    <a:pt x="713" y="0"/>
                    <a:pt x="529" y="63"/>
                    <a:pt x="498" y="125"/>
                  </a:cubicBezTo>
                  <a:cubicBezTo>
                    <a:pt x="460" y="164"/>
                    <a:pt x="460" y="202"/>
                    <a:pt x="460" y="240"/>
                  </a:cubicBezTo>
                  <a:cubicBezTo>
                    <a:pt x="460" y="432"/>
                    <a:pt x="421" y="661"/>
                    <a:pt x="345" y="929"/>
                  </a:cubicBezTo>
                  <a:cubicBezTo>
                    <a:pt x="268" y="1236"/>
                    <a:pt x="192" y="1504"/>
                    <a:pt x="115" y="1772"/>
                  </a:cubicBezTo>
                  <a:cubicBezTo>
                    <a:pt x="38" y="2001"/>
                    <a:pt x="0" y="2193"/>
                    <a:pt x="0" y="2308"/>
                  </a:cubicBezTo>
                  <a:cubicBezTo>
                    <a:pt x="0" y="2384"/>
                    <a:pt x="77" y="2461"/>
                    <a:pt x="153" y="2537"/>
                  </a:cubicBezTo>
                  <a:cubicBezTo>
                    <a:pt x="230" y="2614"/>
                    <a:pt x="345" y="2652"/>
                    <a:pt x="460" y="2652"/>
                  </a:cubicBezTo>
                  <a:cubicBezTo>
                    <a:pt x="728" y="2652"/>
                    <a:pt x="996" y="2614"/>
                    <a:pt x="1263" y="2499"/>
                  </a:cubicBezTo>
                  <a:cubicBezTo>
                    <a:pt x="1570" y="2422"/>
                    <a:pt x="1685" y="2308"/>
                    <a:pt x="1685" y="2231"/>
                  </a:cubicBezTo>
                  <a:cubicBezTo>
                    <a:pt x="1685" y="2154"/>
                    <a:pt x="1685" y="2154"/>
                    <a:pt x="1646" y="2154"/>
                  </a:cubicBezTo>
                  <a:cubicBezTo>
                    <a:pt x="1608" y="2154"/>
                    <a:pt x="1570" y="2154"/>
                    <a:pt x="1455" y="2193"/>
                  </a:cubicBezTo>
                  <a:cubicBezTo>
                    <a:pt x="1072" y="2269"/>
                    <a:pt x="766" y="2346"/>
                    <a:pt x="460" y="2346"/>
                  </a:cubicBezTo>
                  <a:cubicBezTo>
                    <a:pt x="421" y="2346"/>
                    <a:pt x="421" y="2308"/>
                    <a:pt x="383" y="2308"/>
                  </a:cubicBezTo>
                  <a:cubicBezTo>
                    <a:pt x="383" y="2269"/>
                    <a:pt x="383" y="2269"/>
                    <a:pt x="383" y="2231"/>
                  </a:cubicBezTo>
                  <a:cubicBezTo>
                    <a:pt x="383" y="2116"/>
                    <a:pt x="421" y="1886"/>
                    <a:pt x="574" y="1427"/>
                  </a:cubicBezTo>
                  <a:cubicBezTo>
                    <a:pt x="842" y="1427"/>
                    <a:pt x="1072" y="1427"/>
                    <a:pt x="1302" y="1389"/>
                  </a:cubicBezTo>
                  <a:cubicBezTo>
                    <a:pt x="1493" y="1312"/>
                    <a:pt x="1608" y="1274"/>
                    <a:pt x="1608" y="1159"/>
                  </a:cubicBezTo>
                  <a:cubicBezTo>
                    <a:pt x="1608" y="1121"/>
                    <a:pt x="1570" y="1121"/>
                    <a:pt x="1493" y="1121"/>
                  </a:cubicBezTo>
                  <a:lnTo>
                    <a:pt x="1149" y="1121"/>
                  </a:lnTo>
                  <a:cubicBezTo>
                    <a:pt x="1034" y="1159"/>
                    <a:pt x="881" y="1159"/>
                    <a:pt x="804" y="1159"/>
                  </a:cubicBezTo>
                  <a:lnTo>
                    <a:pt x="651" y="1159"/>
                  </a:lnTo>
                  <a:cubicBezTo>
                    <a:pt x="766" y="815"/>
                    <a:pt x="804" y="547"/>
                    <a:pt x="804" y="355"/>
                  </a:cubicBezTo>
                  <a:cubicBezTo>
                    <a:pt x="1034" y="317"/>
                    <a:pt x="1187" y="279"/>
                    <a:pt x="1225" y="279"/>
                  </a:cubicBezTo>
                  <a:cubicBezTo>
                    <a:pt x="1302" y="279"/>
                    <a:pt x="1417" y="279"/>
                    <a:pt x="1570" y="240"/>
                  </a:cubicBezTo>
                  <a:cubicBezTo>
                    <a:pt x="1723" y="240"/>
                    <a:pt x="1838" y="240"/>
                    <a:pt x="1914" y="202"/>
                  </a:cubicBezTo>
                  <a:cubicBezTo>
                    <a:pt x="2029" y="202"/>
                    <a:pt x="2106" y="164"/>
                    <a:pt x="2106" y="87"/>
                  </a:cubicBezTo>
                  <a:cubicBezTo>
                    <a:pt x="2106" y="11"/>
                    <a:pt x="1838" y="11"/>
                    <a:pt x="1340" y="11"/>
                  </a:cubicBezTo>
                  <a:cubicBezTo>
                    <a:pt x="1242" y="4"/>
                    <a:pt x="1152" y="0"/>
                    <a:pt x="10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3945900" y="4981725"/>
              <a:ext cx="48825" cy="68000"/>
            </a:xfrm>
            <a:custGeom>
              <a:avLst/>
              <a:gdLst/>
              <a:ahLst/>
              <a:cxnLst/>
              <a:rect l="l" t="t" r="r" b="b"/>
              <a:pathLst>
                <a:path w="1953" h="2720" extrusionOk="0">
                  <a:moveTo>
                    <a:pt x="1187" y="346"/>
                  </a:moveTo>
                  <a:cubicBezTo>
                    <a:pt x="1455" y="346"/>
                    <a:pt x="1608" y="422"/>
                    <a:pt x="1608" y="614"/>
                  </a:cubicBezTo>
                  <a:cubicBezTo>
                    <a:pt x="1608" y="690"/>
                    <a:pt x="1570" y="805"/>
                    <a:pt x="1493" y="882"/>
                  </a:cubicBezTo>
                  <a:cubicBezTo>
                    <a:pt x="1417" y="958"/>
                    <a:pt x="1302" y="1035"/>
                    <a:pt x="1225" y="1111"/>
                  </a:cubicBezTo>
                  <a:cubicBezTo>
                    <a:pt x="1111" y="1150"/>
                    <a:pt x="996" y="1226"/>
                    <a:pt x="881" y="1303"/>
                  </a:cubicBezTo>
                  <a:cubicBezTo>
                    <a:pt x="766" y="1341"/>
                    <a:pt x="689" y="1379"/>
                    <a:pt x="651" y="1417"/>
                  </a:cubicBezTo>
                  <a:cubicBezTo>
                    <a:pt x="728" y="1035"/>
                    <a:pt x="804" y="767"/>
                    <a:pt x="804" y="614"/>
                  </a:cubicBezTo>
                  <a:cubicBezTo>
                    <a:pt x="804" y="575"/>
                    <a:pt x="766" y="499"/>
                    <a:pt x="766" y="460"/>
                  </a:cubicBezTo>
                  <a:cubicBezTo>
                    <a:pt x="919" y="384"/>
                    <a:pt x="1072" y="346"/>
                    <a:pt x="1187" y="346"/>
                  </a:cubicBezTo>
                  <a:close/>
                  <a:moveTo>
                    <a:pt x="1187" y="1"/>
                  </a:moveTo>
                  <a:cubicBezTo>
                    <a:pt x="957" y="1"/>
                    <a:pt x="766" y="39"/>
                    <a:pt x="613" y="116"/>
                  </a:cubicBezTo>
                  <a:cubicBezTo>
                    <a:pt x="421" y="192"/>
                    <a:pt x="345" y="231"/>
                    <a:pt x="345" y="307"/>
                  </a:cubicBezTo>
                  <a:cubicBezTo>
                    <a:pt x="345" y="307"/>
                    <a:pt x="345" y="346"/>
                    <a:pt x="383" y="422"/>
                  </a:cubicBezTo>
                  <a:cubicBezTo>
                    <a:pt x="383" y="460"/>
                    <a:pt x="421" y="499"/>
                    <a:pt x="460" y="499"/>
                  </a:cubicBezTo>
                  <a:cubicBezTo>
                    <a:pt x="460" y="767"/>
                    <a:pt x="345" y="1150"/>
                    <a:pt x="230" y="1647"/>
                  </a:cubicBezTo>
                  <a:cubicBezTo>
                    <a:pt x="77" y="2145"/>
                    <a:pt x="0" y="2413"/>
                    <a:pt x="0" y="2451"/>
                  </a:cubicBezTo>
                  <a:cubicBezTo>
                    <a:pt x="0" y="2528"/>
                    <a:pt x="39" y="2566"/>
                    <a:pt x="77" y="2643"/>
                  </a:cubicBezTo>
                  <a:cubicBezTo>
                    <a:pt x="115" y="2681"/>
                    <a:pt x="192" y="2719"/>
                    <a:pt x="230" y="2719"/>
                  </a:cubicBezTo>
                  <a:cubicBezTo>
                    <a:pt x="230" y="2719"/>
                    <a:pt x="268" y="2643"/>
                    <a:pt x="307" y="2528"/>
                  </a:cubicBezTo>
                  <a:cubicBezTo>
                    <a:pt x="345" y="2451"/>
                    <a:pt x="345" y="2375"/>
                    <a:pt x="383" y="2336"/>
                  </a:cubicBezTo>
                  <a:cubicBezTo>
                    <a:pt x="383" y="2260"/>
                    <a:pt x="460" y="2030"/>
                    <a:pt x="575" y="1647"/>
                  </a:cubicBezTo>
                  <a:cubicBezTo>
                    <a:pt x="651" y="1800"/>
                    <a:pt x="804" y="2030"/>
                    <a:pt x="1111" y="2298"/>
                  </a:cubicBezTo>
                  <a:cubicBezTo>
                    <a:pt x="1379" y="2566"/>
                    <a:pt x="1608" y="2719"/>
                    <a:pt x="1761" y="2719"/>
                  </a:cubicBezTo>
                  <a:cubicBezTo>
                    <a:pt x="1838" y="2719"/>
                    <a:pt x="1876" y="2681"/>
                    <a:pt x="1876" y="2604"/>
                  </a:cubicBezTo>
                  <a:cubicBezTo>
                    <a:pt x="1876" y="2566"/>
                    <a:pt x="1838" y="2528"/>
                    <a:pt x="1800" y="2489"/>
                  </a:cubicBezTo>
                  <a:cubicBezTo>
                    <a:pt x="1761" y="2451"/>
                    <a:pt x="1723" y="2413"/>
                    <a:pt x="1685" y="2375"/>
                  </a:cubicBezTo>
                  <a:cubicBezTo>
                    <a:pt x="1647" y="2375"/>
                    <a:pt x="1608" y="2336"/>
                    <a:pt x="1570" y="2298"/>
                  </a:cubicBezTo>
                  <a:cubicBezTo>
                    <a:pt x="1493" y="2221"/>
                    <a:pt x="1455" y="2183"/>
                    <a:pt x="1379" y="2145"/>
                  </a:cubicBezTo>
                  <a:cubicBezTo>
                    <a:pt x="1340" y="2068"/>
                    <a:pt x="1302" y="2030"/>
                    <a:pt x="1264" y="1992"/>
                  </a:cubicBezTo>
                  <a:cubicBezTo>
                    <a:pt x="1225" y="1953"/>
                    <a:pt x="1149" y="1915"/>
                    <a:pt x="1072" y="1839"/>
                  </a:cubicBezTo>
                  <a:cubicBezTo>
                    <a:pt x="957" y="1724"/>
                    <a:pt x="919" y="1647"/>
                    <a:pt x="919" y="1609"/>
                  </a:cubicBezTo>
                  <a:cubicBezTo>
                    <a:pt x="919" y="1571"/>
                    <a:pt x="957" y="1571"/>
                    <a:pt x="1034" y="1532"/>
                  </a:cubicBezTo>
                  <a:cubicBezTo>
                    <a:pt x="1111" y="1494"/>
                    <a:pt x="1187" y="1456"/>
                    <a:pt x="1302" y="1379"/>
                  </a:cubicBezTo>
                  <a:cubicBezTo>
                    <a:pt x="1379" y="1341"/>
                    <a:pt x="1493" y="1264"/>
                    <a:pt x="1608" y="1226"/>
                  </a:cubicBezTo>
                  <a:cubicBezTo>
                    <a:pt x="1685" y="1150"/>
                    <a:pt x="1761" y="1073"/>
                    <a:pt x="1838" y="958"/>
                  </a:cubicBezTo>
                  <a:cubicBezTo>
                    <a:pt x="1914" y="843"/>
                    <a:pt x="1953" y="728"/>
                    <a:pt x="1953" y="614"/>
                  </a:cubicBezTo>
                  <a:cubicBezTo>
                    <a:pt x="1953" y="422"/>
                    <a:pt x="1876" y="269"/>
                    <a:pt x="1723" y="154"/>
                  </a:cubicBezTo>
                  <a:cubicBezTo>
                    <a:pt x="1570" y="78"/>
                    <a:pt x="1379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2538975" y="5211450"/>
              <a:ext cx="19150" cy="67000"/>
            </a:xfrm>
            <a:custGeom>
              <a:avLst/>
              <a:gdLst/>
              <a:ahLst/>
              <a:cxnLst/>
              <a:rect l="l" t="t" r="r" b="b"/>
              <a:pathLst>
                <a:path w="766" h="2680" extrusionOk="0">
                  <a:moveTo>
                    <a:pt x="536" y="0"/>
                  </a:moveTo>
                  <a:cubicBezTo>
                    <a:pt x="498" y="0"/>
                    <a:pt x="460" y="38"/>
                    <a:pt x="460" y="38"/>
                  </a:cubicBezTo>
                  <a:cubicBezTo>
                    <a:pt x="460" y="77"/>
                    <a:pt x="460" y="77"/>
                    <a:pt x="460" y="115"/>
                  </a:cubicBezTo>
                  <a:cubicBezTo>
                    <a:pt x="421" y="306"/>
                    <a:pt x="345" y="689"/>
                    <a:pt x="192" y="1378"/>
                  </a:cubicBezTo>
                  <a:cubicBezTo>
                    <a:pt x="77" y="2029"/>
                    <a:pt x="0" y="2374"/>
                    <a:pt x="0" y="2450"/>
                  </a:cubicBezTo>
                  <a:cubicBezTo>
                    <a:pt x="0" y="2488"/>
                    <a:pt x="0" y="2527"/>
                    <a:pt x="38" y="2603"/>
                  </a:cubicBezTo>
                  <a:cubicBezTo>
                    <a:pt x="115" y="2680"/>
                    <a:pt x="153" y="2680"/>
                    <a:pt x="192" y="2680"/>
                  </a:cubicBezTo>
                  <a:cubicBezTo>
                    <a:pt x="192" y="2680"/>
                    <a:pt x="230" y="2603"/>
                    <a:pt x="306" y="2450"/>
                  </a:cubicBezTo>
                  <a:cubicBezTo>
                    <a:pt x="306" y="2374"/>
                    <a:pt x="345" y="2297"/>
                    <a:pt x="345" y="2259"/>
                  </a:cubicBezTo>
                  <a:cubicBezTo>
                    <a:pt x="383" y="2182"/>
                    <a:pt x="383" y="2067"/>
                    <a:pt x="421" y="1953"/>
                  </a:cubicBezTo>
                  <a:cubicBezTo>
                    <a:pt x="460" y="1799"/>
                    <a:pt x="460" y="1723"/>
                    <a:pt x="498" y="1646"/>
                  </a:cubicBezTo>
                  <a:cubicBezTo>
                    <a:pt x="689" y="919"/>
                    <a:pt x="766" y="498"/>
                    <a:pt x="766" y="383"/>
                  </a:cubicBezTo>
                  <a:cubicBezTo>
                    <a:pt x="766" y="306"/>
                    <a:pt x="728" y="230"/>
                    <a:pt x="689" y="153"/>
                  </a:cubicBezTo>
                  <a:cubicBezTo>
                    <a:pt x="613" y="38"/>
                    <a:pt x="574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2566725" y="5211450"/>
              <a:ext cx="56500" cy="67975"/>
            </a:xfrm>
            <a:custGeom>
              <a:avLst/>
              <a:gdLst/>
              <a:ahLst/>
              <a:cxnLst/>
              <a:rect l="l" t="t" r="r" b="b"/>
              <a:pathLst>
                <a:path w="2260" h="2719" extrusionOk="0">
                  <a:moveTo>
                    <a:pt x="575" y="0"/>
                  </a:moveTo>
                  <a:cubicBezTo>
                    <a:pt x="536" y="0"/>
                    <a:pt x="498" y="38"/>
                    <a:pt x="498" y="115"/>
                  </a:cubicBezTo>
                  <a:cubicBezTo>
                    <a:pt x="498" y="306"/>
                    <a:pt x="422" y="689"/>
                    <a:pt x="268" y="1378"/>
                  </a:cubicBezTo>
                  <a:cubicBezTo>
                    <a:pt x="77" y="2029"/>
                    <a:pt x="0" y="2374"/>
                    <a:pt x="0" y="2450"/>
                  </a:cubicBezTo>
                  <a:cubicBezTo>
                    <a:pt x="0" y="2488"/>
                    <a:pt x="39" y="2565"/>
                    <a:pt x="77" y="2603"/>
                  </a:cubicBezTo>
                  <a:cubicBezTo>
                    <a:pt x="115" y="2680"/>
                    <a:pt x="154" y="2718"/>
                    <a:pt x="192" y="2718"/>
                  </a:cubicBezTo>
                  <a:cubicBezTo>
                    <a:pt x="230" y="2718"/>
                    <a:pt x="230" y="2642"/>
                    <a:pt x="268" y="2565"/>
                  </a:cubicBezTo>
                  <a:cubicBezTo>
                    <a:pt x="307" y="2450"/>
                    <a:pt x="383" y="2221"/>
                    <a:pt x="460" y="1838"/>
                  </a:cubicBezTo>
                  <a:cubicBezTo>
                    <a:pt x="536" y="1455"/>
                    <a:pt x="651" y="1110"/>
                    <a:pt x="728" y="842"/>
                  </a:cubicBezTo>
                  <a:cubicBezTo>
                    <a:pt x="1072" y="1799"/>
                    <a:pt x="1302" y="2335"/>
                    <a:pt x="1379" y="2527"/>
                  </a:cubicBezTo>
                  <a:cubicBezTo>
                    <a:pt x="1417" y="2565"/>
                    <a:pt x="1455" y="2603"/>
                    <a:pt x="1493" y="2642"/>
                  </a:cubicBezTo>
                  <a:cubicBezTo>
                    <a:pt x="1532" y="2680"/>
                    <a:pt x="1570" y="2718"/>
                    <a:pt x="1608" y="2718"/>
                  </a:cubicBezTo>
                  <a:cubicBezTo>
                    <a:pt x="1685" y="2718"/>
                    <a:pt x="1800" y="2527"/>
                    <a:pt x="1915" y="2221"/>
                  </a:cubicBezTo>
                  <a:cubicBezTo>
                    <a:pt x="2029" y="1876"/>
                    <a:pt x="2106" y="1531"/>
                    <a:pt x="2183" y="1149"/>
                  </a:cubicBezTo>
                  <a:cubicBezTo>
                    <a:pt x="2221" y="766"/>
                    <a:pt x="2259" y="459"/>
                    <a:pt x="2259" y="230"/>
                  </a:cubicBezTo>
                  <a:cubicBezTo>
                    <a:pt x="2259" y="191"/>
                    <a:pt x="2259" y="153"/>
                    <a:pt x="2183" y="77"/>
                  </a:cubicBezTo>
                  <a:cubicBezTo>
                    <a:pt x="2144" y="38"/>
                    <a:pt x="2068" y="0"/>
                    <a:pt x="2029" y="0"/>
                  </a:cubicBezTo>
                  <a:cubicBezTo>
                    <a:pt x="1991" y="0"/>
                    <a:pt x="1953" y="38"/>
                    <a:pt x="1953" y="153"/>
                  </a:cubicBezTo>
                  <a:cubicBezTo>
                    <a:pt x="1953" y="191"/>
                    <a:pt x="1953" y="345"/>
                    <a:pt x="1915" y="613"/>
                  </a:cubicBezTo>
                  <a:cubicBezTo>
                    <a:pt x="1838" y="1225"/>
                    <a:pt x="1761" y="1761"/>
                    <a:pt x="1570" y="2182"/>
                  </a:cubicBezTo>
                  <a:cubicBezTo>
                    <a:pt x="1455" y="1953"/>
                    <a:pt x="1225" y="1302"/>
                    <a:pt x="804" y="230"/>
                  </a:cubicBezTo>
                  <a:cubicBezTo>
                    <a:pt x="766" y="191"/>
                    <a:pt x="728" y="115"/>
                    <a:pt x="690" y="77"/>
                  </a:cubicBezTo>
                  <a:cubicBezTo>
                    <a:pt x="651" y="38"/>
                    <a:pt x="613" y="0"/>
                    <a:pt x="5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2631800" y="5211450"/>
              <a:ext cx="51725" cy="67975"/>
            </a:xfrm>
            <a:custGeom>
              <a:avLst/>
              <a:gdLst/>
              <a:ahLst/>
              <a:cxnLst/>
              <a:rect l="l" t="t" r="r" b="b"/>
              <a:pathLst>
                <a:path w="2069" h="2719" extrusionOk="0">
                  <a:moveTo>
                    <a:pt x="1341" y="345"/>
                  </a:moveTo>
                  <a:cubicBezTo>
                    <a:pt x="1417" y="345"/>
                    <a:pt x="1532" y="383"/>
                    <a:pt x="1570" y="498"/>
                  </a:cubicBezTo>
                  <a:cubicBezTo>
                    <a:pt x="1647" y="651"/>
                    <a:pt x="1685" y="804"/>
                    <a:pt x="1685" y="995"/>
                  </a:cubicBezTo>
                  <a:cubicBezTo>
                    <a:pt x="1685" y="1187"/>
                    <a:pt x="1647" y="1378"/>
                    <a:pt x="1532" y="1608"/>
                  </a:cubicBezTo>
                  <a:cubicBezTo>
                    <a:pt x="1417" y="1838"/>
                    <a:pt x="1264" y="2029"/>
                    <a:pt x="1073" y="2182"/>
                  </a:cubicBezTo>
                  <a:cubicBezTo>
                    <a:pt x="920" y="2335"/>
                    <a:pt x="766" y="2412"/>
                    <a:pt x="652" y="2412"/>
                  </a:cubicBezTo>
                  <a:cubicBezTo>
                    <a:pt x="575" y="2412"/>
                    <a:pt x="498" y="2374"/>
                    <a:pt x="422" y="2259"/>
                  </a:cubicBezTo>
                  <a:cubicBezTo>
                    <a:pt x="384" y="2182"/>
                    <a:pt x="345" y="2067"/>
                    <a:pt x="345" y="1914"/>
                  </a:cubicBezTo>
                  <a:cubicBezTo>
                    <a:pt x="345" y="1685"/>
                    <a:pt x="422" y="1455"/>
                    <a:pt x="537" y="1187"/>
                  </a:cubicBezTo>
                  <a:cubicBezTo>
                    <a:pt x="652" y="919"/>
                    <a:pt x="805" y="727"/>
                    <a:pt x="958" y="574"/>
                  </a:cubicBezTo>
                  <a:cubicBezTo>
                    <a:pt x="1111" y="421"/>
                    <a:pt x="1226" y="345"/>
                    <a:pt x="1341" y="345"/>
                  </a:cubicBezTo>
                  <a:close/>
                  <a:moveTo>
                    <a:pt x="1302" y="0"/>
                  </a:moveTo>
                  <a:cubicBezTo>
                    <a:pt x="1187" y="0"/>
                    <a:pt x="1034" y="77"/>
                    <a:pt x="881" y="191"/>
                  </a:cubicBezTo>
                  <a:cubicBezTo>
                    <a:pt x="728" y="268"/>
                    <a:pt x="575" y="421"/>
                    <a:pt x="460" y="613"/>
                  </a:cubicBezTo>
                  <a:cubicBezTo>
                    <a:pt x="307" y="804"/>
                    <a:pt x="192" y="995"/>
                    <a:pt x="116" y="1225"/>
                  </a:cubicBezTo>
                  <a:cubicBezTo>
                    <a:pt x="39" y="1493"/>
                    <a:pt x="1" y="1723"/>
                    <a:pt x="1" y="1953"/>
                  </a:cubicBezTo>
                  <a:cubicBezTo>
                    <a:pt x="1" y="2106"/>
                    <a:pt x="39" y="2297"/>
                    <a:pt x="192" y="2450"/>
                  </a:cubicBezTo>
                  <a:cubicBezTo>
                    <a:pt x="307" y="2603"/>
                    <a:pt x="460" y="2718"/>
                    <a:pt x="613" y="2718"/>
                  </a:cubicBezTo>
                  <a:cubicBezTo>
                    <a:pt x="843" y="2718"/>
                    <a:pt x="1073" y="2603"/>
                    <a:pt x="1302" y="2412"/>
                  </a:cubicBezTo>
                  <a:cubicBezTo>
                    <a:pt x="1532" y="2221"/>
                    <a:pt x="1723" y="1991"/>
                    <a:pt x="1838" y="1723"/>
                  </a:cubicBezTo>
                  <a:cubicBezTo>
                    <a:pt x="1991" y="1455"/>
                    <a:pt x="2068" y="1187"/>
                    <a:pt x="2068" y="957"/>
                  </a:cubicBezTo>
                  <a:cubicBezTo>
                    <a:pt x="2068" y="727"/>
                    <a:pt x="1991" y="498"/>
                    <a:pt x="1838" y="306"/>
                  </a:cubicBezTo>
                  <a:cubicBezTo>
                    <a:pt x="1685" y="115"/>
                    <a:pt x="1532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2689225" y="5211450"/>
              <a:ext cx="48850" cy="67975"/>
            </a:xfrm>
            <a:custGeom>
              <a:avLst/>
              <a:gdLst/>
              <a:ahLst/>
              <a:cxnLst/>
              <a:rect l="l" t="t" r="r" b="b"/>
              <a:pathLst>
                <a:path w="1954" h="2719" extrusionOk="0">
                  <a:moveTo>
                    <a:pt x="1188" y="345"/>
                  </a:moveTo>
                  <a:cubicBezTo>
                    <a:pt x="1456" y="345"/>
                    <a:pt x="1609" y="421"/>
                    <a:pt x="1609" y="574"/>
                  </a:cubicBezTo>
                  <a:cubicBezTo>
                    <a:pt x="1609" y="689"/>
                    <a:pt x="1570" y="766"/>
                    <a:pt x="1494" y="881"/>
                  </a:cubicBezTo>
                  <a:cubicBezTo>
                    <a:pt x="1417" y="957"/>
                    <a:pt x="1302" y="1034"/>
                    <a:pt x="1226" y="1110"/>
                  </a:cubicBezTo>
                  <a:cubicBezTo>
                    <a:pt x="1111" y="1149"/>
                    <a:pt x="996" y="1225"/>
                    <a:pt x="881" y="1263"/>
                  </a:cubicBezTo>
                  <a:cubicBezTo>
                    <a:pt x="766" y="1340"/>
                    <a:pt x="690" y="1378"/>
                    <a:pt x="652" y="1417"/>
                  </a:cubicBezTo>
                  <a:cubicBezTo>
                    <a:pt x="728" y="1034"/>
                    <a:pt x="805" y="766"/>
                    <a:pt x="805" y="613"/>
                  </a:cubicBezTo>
                  <a:cubicBezTo>
                    <a:pt x="805" y="536"/>
                    <a:pt x="805" y="498"/>
                    <a:pt x="766" y="459"/>
                  </a:cubicBezTo>
                  <a:cubicBezTo>
                    <a:pt x="920" y="383"/>
                    <a:pt x="1073" y="345"/>
                    <a:pt x="1188" y="345"/>
                  </a:cubicBezTo>
                  <a:close/>
                  <a:moveTo>
                    <a:pt x="1188" y="0"/>
                  </a:moveTo>
                  <a:cubicBezTo>
                    <a:pt x="958" y="0"/>
                    <a:pt x="766" y="38"/>
                    <a:pt x="613" y="115"/>
                  </a:cubicBezTo>
                  <a:cubicBezTo>
                    <a:pt x="422" y="153"/>
                    <a:pt x="345" y="230"/>
                    <a:pt x="345" y="268"/>
                  </a:cubicBezTo>
                  <a:cubicBezTo>
                    <a:pt x="345" y="306"/>
                    <a:pt x="345" y="345"/>
                    <a:pt x="384" y="383"/>
                  </a:cubicBezTo>
                  <a:cubicBezTo>
                    <a:pt x="422" y="421"/>
                    <a:pt x="422" y="459"/>
                    <a:pt x="460" y="498"/>
                  </a:cubicBezTo>
                  <a:cubicBezTo>
                    <a:pt x="460" y="766"/>
                    <a:pt x="384" y="1110"/>
                    <a:pt x="230" y="1608"/>
                  </a:cubicBezTo>
                  <a:cubicBezTo>
                    <a:pt x="77" y="2106"/>
                    <a:pt x="1" y="2412"/>
                    <a:pt x="1" y="2450"/>
                  </a:cubicBezTo>
                  <a:cubicBezTo>
                    <a:pt x="1" y="2527"/>
                    <a:pt x="39" y="2565"/>
                    <a:pt x="77" y="2603"/>
                  </a:cubicBezTo>
                  <a:cubicBezTo>
                    <a:pt x="154" y="2680"/>
                    <a:pt x="192" y="2718"/>
                    <a:pt x="230" y="2718"/>
                  </a:cubicBezTo>
                  <a:cubicBezTo>
                    <a:pt x="230" y="2718"/>
                    <a:pt x="269" y="2642"/>
                    <a:pt x="307" y="2488"/>
                  </a:cubicBezTo>
                  <a:cubicBezTo>
                    <a:pt x="345" y="2450"/>
                    <a:pt x="345" y="2374"/>
                    <a:pt x="384" y="2297"/>
                  </a:cubicBezTo>
                  <a:cubicBezTo>
                    <a:pt x="384" y="2259"/>
                    <a:pt x="460" y="2029"/>
                    <a:pt x="575" y="1608"/>
                  </a:cubicBezTo>
                  <a:cubicBezTo>
                    <a:pt x="652" y="1799"/>
                    <a:pt x="805" y="2029"/>
                    <a:pt x="1111" y="2297"/>
                  </a:cubicBezTo>
                  <a:cubicBezTo>
                    <a:pt x="1379" y="2565"/>
                    <a:pt x="1609" y="2718"/>
                    <a:pt x="1762" y="2718"/>
                  </a:cubicBezTo>
                  <a:cubicBezTo>
                    <a:pt x="1838" y="2718"/>
                    <a:pt x="1877" y="2680"/>
                    <a:pt x="1877" y="2603"/>
                  </a:cubicBezTo>
                  <a:cubicBezTo>
                    <a:pt x="1877" y="2565"/>
                    <a:pt x="1838" y="2527"/>
                    <a:pt x="1800" y="2450"/>
                  </a:cubicBezTo>
                  <a:cubicBezTo>
                    <a:pt x="1762" y="2450"/>
                    <a:pt x="1723" y="2412"/>
                    <a:pt x="1685" y="2374"/>
                  </a:cubicBezTo>
                  <a:cubicBezTo>
                    <a:pt x="1647" y="2335"/>
                    <a:pt x="1609" y="2297"/>
                    <a:pt x="1570" y="2259"/>
                  </a:cubicBezTo>
                  <a:cubicBezTo>
                    <a:pt x="1494" y="2221"/>
                    <a:pt x="1456" y="2182"/>
                    <a:pt x="1379" y="2144"/>
                  </a:cubicBezTo>
                  <a:cubicBezTo>
                    <a:pt x="1341" y="2067"/>
                    <a:pt x="1302" y="2029"/>
                    <a:pt x="1264" y="1991"/>
                  </a:cubicBezTo>
                  <a:cubicBezTo>
                    <a:pt x="1226" y="1953"/>
                    <a:pt x="1149" y="1914"/>
                    <a:pt x="1073" y="1799"/>
                  </a:cubicBezTo>
                  <a:cubicBezTo>
                    <a:pt x="996" y="1723"/>
                    <a:pt x="920" y="1646"/>
                    <a:pt x="920" y="1608"/>
                  </a:cubicBezTo>
                  <a:cubicBezTo>
                    <a:pt x="920" y="1570"/>
                    <a:pt x="958" y="1570"/>
                    <a:pt x="1034" y="1531"/>
                  </a:cubicBezTo>
                  <a:cubicBezTo>
                    <a:pt x="1111" y="1493"/>
                    <a:pt x="1188" y="1455"/>
                    <a:pt x="1302" y="1378"/>
                  </a:cubicBezTo>
                  <a:cubicBezTo>
                    <a:pt x="1379" y="1340"/>
                    <a:pt x="1494" y="1263"/>
                    <a:pt x="1609" y="1187"/>
                  </a:cubicBezTo>
                  <a:cubicBezTo>
                    <a:pt x="1685" y="1149"/>
                    <a:pt x="1800" y="1034"/>
                    <a:pt x="1838" y="919"/>
                  </a:cubicBezTo>
                  <a:cubicBezTo>
                    <a:pt x="1915" y="842"/>
                    <a:pt x="1953" y="727"/>
                    <a:pt x="1953" y="574"/>
                  </a:cubicBezTo>
                  <a:cubicBezTo>
                    <a:pt x="1953" y="383"/>
                    <a:pt x="1877" y="268"/>
                    <a:pt x="1723" y="153"/>
                  </a:cubicBezTo>
                  <a:cubicBezTo>
                    <a:pt x="1570" y="38"/>
                    <a:pt x="1379" y="0"/>
                    <a:pt x="11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2745700" y="5212400"/>
              <a:ext cx="46925" cy="76600"/>
            </a:xfrm>
            <a:custGeom>
              <a:avLst/>
              <a:gdLst/>
              <a:ahLst/>
              <a:cxnLst/>
              <a:rect l="l" t="t" r="r" b="b"/>
              <a:pathLst>
                <a:path w="1877" h="3064" extrusionOk="0">
                  <a:moveTo>
                    <a:pt x="1532" y="0"/>
                  </a:moveTo>
                  <a:cubicBezTo>
                    <a:pt x="1340" y="0"/>
                    <a:pt x="1111" y="115"/>
                    <a:pt x="843" y="307"/>
                  </a:cubicBezTo>
                  <a:cubicBezTo>
                    <a:pt x="613" y="536"/>
                    <a:pt x="383" y="804"/>
                    <a:pt x="230" y="1149"/>
                  </a:cubicBezTo>
                  <a:cubicBezTo>
                    <a:pt x="77" y="1455"/>
                    <a:pt x="0" y="1723"/>
                    <a:pt x="0" y="1991"/>
                  </a:cubicBezTo>
                  <a:cubicBezTo>
                    <a:pt x="0" y="2144"/>
                    <a:pt x="77" y="2297"/>
                    <a:pt x="192" y="2450"/>
                  </a:cubicBezTo>
                  <a:cubicBezTo>
                    <a:pt x="345" y="2604"/>
                    <a:pt x="498" y="2680"/>
                    <a:pt x="651" y="2680"/>
                  </a:cubicBezTo>
                  <a:cubicBezTo>
                    <a:pt x="804" y="2680"/>
                    <a:pt x="958" y="2604"/>
                    <a:pt x="1111" y="2489"/>
                  </a:cubicBezTo>
                  <a:cubicBezTo>
                    <a:pt x="1264" y="2336"/>
                    <a:pt x="1417" y="2183"/>
                    <a:pt x="1532" y="1991"/>
                  </a:cubicBezTo>
                  <a:lnTo>
                    <a:pt x="1532" y="1991"/>
                  </a:lnTo>
                  <a:cubicBezTo>
                    <a:pt x="1494" y="2068"/>
                    <a:pt x="1494" y="2144"/>
                    <a:pt x="1455" y="2297"/>
                  </a:cubicBezTo>
                  <a:cubicBezTo>
                    <a:pt x="1379" y="2412"/>
                    <a:pt x="1340" y="2527"/>
                    <a:pt x="1302" y="2680"/>
                  </a:cubicBezTo>
                  <a:cubicBezTo>
                    <a:pt x="1302" y="2795"/>
                    <a:pt x="1264" y="2872"/>
                    <a:pt x="1264" y="2948"/>
                  </a:cubicBezTo>
                  <a:cubicBezTo>
                    <a:pt x="1264" y="3025"/>
                    <a:pt x="1302" y="3063"/>
                    <a:pt x="1379" y="3063"/>
                  </a:cubicBezTo>
                  <a:cubicBezTo>
                    <a:pt x="1417" y="3063"/>
                    <a:pt x="1532" y="2872"/>
                    <a:pt x="1647" y="2489"/>
                  </a:cubicBezTo>
                  <a:cubicBezTo>
                    <a:pt x="1762" y="2106"/>
                    <a:pt x="1838" y="1876"/>
                    <a:pt x="1838" y="1761"/>
                  </a:cubicBezTo>
                  <a:cubicBezTo>
                    <a:pt x="1838" y="1647"/>
                    <a:pt x="1800" y="1570"/>
                    <a:pt x="1762" y="1493"/>
                  </a:cubicBezTo>
                  <a:cubicBezTo>
                    <a:pt x="1685" y="1417"/>
                    <a:pt x="1608" y="1379"/>
                    <a:pt x="1532" y="1379"/>
                  </a:cubicBezTo>
                  <a:cubicBezTo>
                    <a:pt x="1379" y="1379"/>
                    <a:pt x="1226" y="1379"/>
                    <a:pt x="1111" y="1417"/>
                  </a:cubicBezTo>
                  <a:cubicBezTo>
                    <a:pt x="996" y="1455"/>
                    <a:pt x="958" y="1455"/>
                    <a:pt x="958" y="1493"/>
                  </a:cubicBezTo>
                  <a:cubicBezTo>
                    <a:pt x="958" y="1532"/>
                    <a:pt x="996" y="1570"/>
                    <a:pt x="1034" y="1608"/>
                  </a:cubicBezTo>
                  <a:cubicBezTo>
                    <a:pt x="1072" y="1647"/>
                    <a:pt x="1149" y="1685"/>
                    <a:pt x="1187" y="1685"/>
                  </a:cubicBezTo>
                  <a:cubicBezTo>
                    <a:pt x="1264" y="1685"/>
                    <a:pt x="1379" y="1647"/>
                    <a:pt x="1532" y="1608"/>
                  </a:cubicBezTo>
                  <a:lnTo>
                    <a:pt x="1532" y="1608"/>
                  </a:lnTo>
                  <a:cubicBezTo>
                    <a:pt x="1379" y="1838"/>
                    <a:pt x="1226" y="1991"/>
                    <a:pt x="1072" y="2144"/>
                  </a:cubicBezTo>
                  <a:cubicBezTo>
                    <a:pt x="881" y="2259"/>
                    <a:pt x="766" y="2336"/>
                    <a:pt x="651" y="2336"/>
                  </a:cubicBezTo>
                  <a:cubicBezTo>
                    <a:pt x="536" y="2336"/>
                    <a:pt x="498" y="2297"/>
                    <a:pt x="422" y="2221"/>
                  </a:cubicBezTo>
                  <a:cubicBezTo>
                    <a:pt x="383" y="2183"/>
                    <a:pt x="345" y="2106"/>
                    <a:pt x="345" y="1991"/>
                  </a:cubicBezTo>
                  <a:cubicBezTo>
                    <a:pt x="345" y="1761"/>
                    <a:pt x="422" y="1532"/>
                    <a:pt x="536" y="1264"/>
                  </a:cubicBezTo>
                  <a:cubicBezTo>
                    <a:pt x="690" y="996"/>
                    <a:pt x="843" y="766"/>
                    <a:pt x="1034" y="613"/>
                  </a:cubicBezTo>
                  <a:cubicBezTo>
                    <a:pt x="1226" y="421"/>
                    <a:pt x="1417" y="345"/>
                    <a:pt x="1570" y="345"/>
                  </a:cubicBezTo>
                  <a:cubicBezTo>
                    <a:pt x="1647" y="345"/>
                    <a:pt x="1685" y="345"/>
                    <a:pt x="1723" y="383"/>
                  </a:cubicBezTo>
                  <a:lnTo>
                    <a:pt x="1838" y="383"/>
                  </a:lnTo>
                  <a:cubicBezTo>
                    <a:pt x="1838" y="383"/>
                    <a:pt x="1876" y="383"/>
                    <a:pt x="1876" y="307"/>
                  </a:cubicBezTo>
                  <a:cubicBezTo>
                    <a:pt x="1876" y="268"/>
                    <a:pt x="1838" y="192"/>
                    <a:pt x="1762" y="115"/>
                  </a:cubicBezTo>
                  <a:cubicBezTo>
                    <a:pt x="1685" y="39"/>
                    <a:pt x="1608" y="0"/>
                    <a:pt x="1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2803125" y="5210475"/>
              <a:ext cx="50750" cy="68950"/>
            </a:xfrm>
            <a:custGeom>
              <a:avLst/>
              <a:gdLst/>
              <a:ahLst/>
              <a:cxnLst/>
              <a:rect l="l" t="t" r="r" b="b"/>
              <a:pathLst>
                <a:path w="2030" h="2758" extrusionOk="0">
                  <a:moveTo>
                    <a:pt x="1187" y="384"/>
                  </a:moveTo>
                  <a:cubicBezTo>
                    <a:pt x="1264" y="613"/>
                    <a:pt x="1302" y="920"/>
                    <a:pt x="1340" y="1379"/>
                  </a:cubicBezTo>
                  <a:cubicBezTo>
                    <a:pt x="1149" y="1417"/>
                    <a:pt x="958" y="1456"/>
                    <a:pt x="766" y="1494"/>
                  </a:cubicBezTo>
                  <a:cubicBezTo>
                    <a:pt x="958" y="1034"/>
                    <a:pt x="1072" y="652"/>
                    <a:pt x="1187" y="384"/>
                  </a:cubicBezTo>
                  <a:close/>
                  <a:moveTo>
                    <a:pt x="1302" y="1"/>
                  </a:moveTo>
                  <a:cubicBezTo>
                    <a:pt x="1226" y="1"/>
                    <a:pt x="1149" y="39"/>
                    <a:pt x="1072" y="77"/>
                  </a:cubicBezTo>
                  <a:cubicBezTo>
                    <a:pt x="1034" y="154"/>
                    <a:pt x="958" y="192"/>
                    <a:pt x="958" y="269"/>
                  </a:cubicBezTo>
                  <a:cubicBezTo>
                    <a:pt x="919" y="345"/>
                    <a:pt x="843" y="498"/>
                    <a:pt x="728" y="766"/>
                  </a:cubicBezTo>
                  <a:cubicBezTo>
                    <a:pt x="651" y="996"/>
                    <a:pt x="536" y="1188"/>
                    <a:pt x="498" y="1341"/>
                  </a:cubicBezTo>
                  <a:cubicBezTo>
                    <a:pt x="460" y="1417"/>
                    <a:pt x="422" y="1494"/>
                    <a:pt x="383" y="1609"/>
                  </a:cubicBezTo>
                  <a:cubicBezTo>
                    <a:pt x="154" y="1685"/>
                    <a:pt x="0" y="1762"/>
                    <a:pt x="0" y="1800"/>
                  </a:cubicBezTo>
                  <a:cubicBezTo>
                    <a:pt x="0" y="1838"/>
                    <a:pt x="39" y="1877"/>
                    <a:pt x="77" y="1915"/>
                  </a:cubicBezTo>
                  <a:cubicBezTo>
                    <a:pt x="115" y="1953"/>
                    <a:pt x="154" y="1953"/>
                    <a:pt x="230" y="1953"/>
                  </a:cubicBezTo>
                  <a:cubicBezTo>
                    <a:pt x="77" y="2298"/>
                    <a:pt x="39" y="2489"/>
                    <a:pt x="39" y="2527"/>
                  </a:cubicBezTo>
                  <a:cubicBezTo>
                    <a:pt x="39" y="2566"/>
                    <a:pt x="39" y="2604"/>
                    <a:pt x="77" y="2681"/>
                  </a:cubicBezTo>
                  <a:cubicBezTo>
                    <a:pt x="154" y="2719"/>
                    <a:pt x="192" y="2757"/>
                    <a:pt x="230" y="2757"/>
                  </a:cubicBezTo>
                  <a:cubicBezTo>
                    <a:pt x="268" y="2757"/>
                    <a:pt x="383" y="2451"/>
                    <a:pt x="613" y="1877"/>
                  </a:cubicBezTo>
                  <a:cubicBezTo>
                    <a:pt x="804" y="1800"/>
                    <a:pt x="958" y="1762"/>
                    <a:pt x="1034" y="1762"/>
                  </a:cubicBezTo>
                  <a:cubicBezTo>
                    <a:pt x="1149" y="1724"/>
                    <a:pt x="1264" y="1685"/>
                    <a:pt x="1379" y="1647"/>
                  </a:cubicBezTo>
                  <a:cubicBezTo>
                    <a:pt x="1379" y="1915"/>
                    <a:pt x="1417" y="2145"/>
                    <a:pt x="1417" y="2374"/>
                  </a:cubicBezTo>
                  <a:cubicBezTo>
                    <a:pt x="1455" y="2527"/>
                    <a:pt x="1455" y="2604"/>
                    <a:pt x="1494" y="2681"/>
                  </a:cubicBezTo>
                  <a:cubicBezTo>
                    <a:pt x="1494" y="2719"/>
                    <a:pt x="1532" y="2757"/>
                    <a:pt x="1570" y="2757"/>
                  </a:cubicBezTo>
                  <a:cubicBezTo>
                    <a:pt x="1685" y="2757"/>
                    <a:pt x="1723" y="2566"/>
                    <a:pt x="1723" y="2260"/>
                  </a:cubicBezTo>
                  <a:cubicBezTo>
                    <a:pt x="1723" y="2068"/>
                    <a:pt x="1685" y="1838"/>
                    <a:pt x="1685" y="1570"/>
                  </a:cubicBezTo>
                  <a:cubicBezTo>
                    <a:pt x="1915" y="1532"/>
                    <a:pt x="2030" y="1456"/>
                    <a:pt x="2030" y="1417"/>
                  </a:cubicBezTo>
                  <a:cubicBezTo>
                    <a:pt x="2030" y="1341"/>
                    <a:pt x="1953" y="1302"/>
                    <a:pt x="1838" y="1302"/>
                  </a:cubicBezTo>
                  <a:cubicBezTo>
                    <a:pt x="1800" y="1302"/>
                    <a:pt x="1723" y="1302"/>
                    <a:pt x="1647" y="1341"/>
                  </a:cubicBezTo>
                  <a:cubicBezTo>
                    <a:pt x="1608" y="958"/>
                    <a:pt x="1570" y="652"/>
                    <a:pt x="1494" y="384"/>
                  </a:cubicBezTo>
                  <a:cubicBezTo>
                    <a:pt x="1455" y="154"/>
                    <a:pt x="1379" y="1"/>
                    <a:pt x="1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2862475" y="5211450"/>
              <a:ext cx="57450" cy="67975"/>
            </a:xfrm>
            <a:custGeom>
              <a:avLst/>
              <a:gdLst/>
              <a:ahLst/>
              <a:cxnLst/>
              <a:rect l="l" t="t" r="r" b="b"/>
              <a:pathLst>
                <a:path w="2298" h="2719" extrusionOk="0">
                  <a:moveTo>
                    <a:pt x="574" y="0"/>
                  </a:moveTo>
                  <a:cubicBezTo>
                    <a:pt x="536" y="0"/>
                    <a:pt x="536" y="38"/>
                    <a:pt x="536" y="115"/>
                  </a:cubicBezTo>
                  <a:cubicBezTo>
                    <a:pt x="498" y="306"/>
                    <a:pt x="421" y="689"/>
                    <a:pt x="268" y="1378"/>
                  </a:cubicBezTo>
                  <a:cubicBezTo>
                    <a:pt x="115" y="2029"/>
                    <a:pt x="0" y="2374"/>
                    <a:pt x="0" y="2450"/>
                  </a:cubicBezTo>
                  <a:cubicBezTo>
                    <a:pt x="0" y="2488"/>
                    <a:pt x="38" y="2565"/>
                    <a:pt x="77" y="2603"/>
                  </a:cubicBezTo>
                  <a:cubicBezTo>
                    <a:pt x="115" y="2680"/>
                    <a:pt x="153" y="2718"/>
                    <a:pt x="191" y="2718"/>
                  </a:cubicBezTo>
                  <a:cubicBezTo>
                    <a:pt x="230" y="2718"/>
                    <a:pt x="268" y="2642"/>
                    <a:pt x="268" y="2565"/>
                  </a:cubicBezTo>
                  <a:cubicBezTo>
                    <a:pt x="306" y="2450"/>
                    <a:pt x="383" y="2221"/>
                    <a:pt x="459" y="1838"/>
                  </a:cubicBezTo>
                  <a:cubicBezTo>
                    <a:pt x="574" y="1455"/>
                    <a:pt x="651" y="1110"/>
                    <a:pt x="727" y="842"/>
                  </a:cubicBezTo>
                  <a:cubicBezTo>
                    <a:pt x="1110" y="1799"/>
                    <a:pt x="1340" y="2335"/>
                    <a:pt x="1417" y="2527"/>
                  </a:cubicBezTo>
                  <a:cubicBezTo>
                    <a:pt x="1417" y="2565"/>
                    <a:pt x="1455" y="2603"/>
                    <a:pt x="1493" y="2642"/>
                  </a:cubicBezTo>
                  <a:cubicBezTo>
                    <a:pt x="1531" y="2680"/>
                    <a:pt x="1570" y="2718"/>
                    <a:pt x="1608" y="2718"/>
                  </a:cubicBezTo>
                  <a:cubicBezTo>
                    <a:pt x="1723" y="2718"/>
                    <a:pt x="1799" y="2527"/>
                    <a:pt x="1914" y="2221"/>
                  </a:cubicBezTo>
                  <a:cubicBezTo>
                    <a:pt x="2029" y="1876"/>
                    <a:pt x="2106" y="1531"/>
                    <a:pt x="2182" y="1149"/>
                  </a:cubicBezTo>
                  <a:cubicBezTo>
                    <a:pt x="2259" y="766"/>
                    <a:pt x="2297" y="459"/>
                    <a:pt x="2297" y="230"/>
                  </a:cubicBezTo>
                  <a:cubicBezTo>
                    <a:pt x="2297" y="191"/>
                    <a:pt x="2259" y="153"/>
                    <a:pt x="2182" y="77"/>
                  </a:cubicBezTo>
                  <a:cubicBezTo>
                    <a:pt x="2144" y="38"/>
                    <a:pt x="2106" y="0"/>
                    <a:pt x="2029" y="0"/>
                  </a:cubicBezTo>
                  <a:cubicBezTo>
                    <a:pt x="1991" y="0"/>
                    <a:pt x="1953" y="38"/>
                    <a:pt x="1953" y="153"/>
                  </a:cubicBezTo>
                  <a:cubicBezTo>
                    <a:pt x="1953" y="191"/>
                    <a:pt x="1953" y="345"/>
                    <a:pt x="1914" y="613"/>
                  </a:cubicBezTo>
                  <a:cubicBezTo>
                    <a:pt x="1876" y="1225"/>
                    <a:pt x="1761" y="1761"/>
                    <a:pt x="1608" y="2182"/>
                  </a:cubicBezTo>
                  <a:cubicBezTo>
                    <a:pt x="1493" y="1953"/>
                    <a:pt x="1225" y="1302"/>
                    <a:pt x="804" y="230"/>
                  </a:cubicBezTo>
                  <a:cubicBezTo>
                    <a:pt x="804" y="191"/>
                    <a:pt x="766" y="115"/>
                    <a:pt x="689" y="77"/>
                  </a:cubicBezTo>
                  <a:cubicBezTo>
                    <a:pt x="651" y="38"/>
                    <a:pt x="613" y="0"/>
                    <a:pt x="5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2929450" y="5211450"/>
              <a:ext cx="19175" cy="67000"/>
            </a:xfrm>
            <a:custGeom>
              <a:avLst/>
              <a:gdLst/>
              <a:ahLst/>
              <a:cxnLst/>
              <a:rect l="l" t="t" r="r" b="b"/>
              <a:pathLst>
                <a:path w="767" h="2680" extrusionOk="0">
                  <a:moveTo>
                    <a:pt x="537" y="0"/>
                  </a:moveTo>
                  <a:cubicBezTo>
                    <a:pt x="499" y="0"/>
                    <a:pt x="460" y="38"/>
                    <a:pt x="460" y="38"/>
                  </a:cubicBezTo>
                  <a:cubicBezTo>
                    <a:pt x="460" y="77"/>
                    <a:pt x="460" y="77"/>
                    <a:pt x="460" y="115"/>
                  </a:cubicBezTo>
                  <a:cubicBezTo>
                    <a:pt x="422" y="306"/>
                    <a:pt x="345" y="689"/>
                    <a:pt x="192" y="1378"/>
                  </a:cubicBezTo>
                  <a:cubicBezTo>
                    <a:pt x="78" y="2029"/>
                    <a:pt x="1" y="2374"/>
                    <a:pt x="1" y="2450"/>
                  </a:cubicBezTo>
                  <a:cubicBezTo>
                    <a:pt x="1" y="2488"/>
                    <a:pt x="1" y="2527"/>
                    <a:pt x="39" y="2603"/>
                  </a:cubicBezTo>
                  <a:cubicBezTo>
                    <a:pt x="116" y="2680"/>
                    <a:pt x="154" y="2680"/>
                    <a:pt x="192" y="2680"/>
                  </a:cubicBezTo>
                  <a:cubicBezTo>
                    <a:pt x="192" y="2680"/>
                    <a:pt x="231" y="2603"/>
                    <a:pt x="307" y="2450"/>
                  </a:cubicBezTo>
                  <a:cubicBezTo>
                    <a:pt x="307" y="2374"/>
                    <a:pt x="345" y="2297"/>
                    <a:pt x="345" y="2259"/>
                  </a:cubicBezTo>
                  <a:cubicBezTo>
                    <a:pt x="384" y="2182"/>
                    <a:pt x="384" y="2067"/>
                    <a:pt x="422" y="1953"/>
                  </a:cubicBezTo>
                  <a:cubicBezTo>
                    <a:pt x="460" y="1799"/>
                    <a:pt x="460" y="1723"/>
                    <a:pt x="499" y="1646"/>
                  </a:cubicBezTo>
                  <a:cubicBezTo>
                    <a:pt x="690" y="919"/>
                    <a:pt x="767" y="498"/>
                    <a:pt x="767" y="383"/>
                  </a:cubicBezTo>
                  <a:cubicBezTo>
                    <a:pt x="767" y="306"/>
                    <a:pt x="728" y="230"/>
                    <a:pt x="690" y="153"/>
                  </a:cubicBezTo>
                  <a:cubicBezTo>
                    <a:pt x="613" y="38"/>
                    <a:pt x="57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2958175" y="5211450"/>
              <a:ext cx="46925" cy="67000"/>
            </a:xfrm>
            <a:custGeom>
              <a:avLst/>
              <a:gdLst/>
              <a:ahLst/>
              <a:cxnLst/>
              <a:rect l="l" t="t" r="r" b="b"/>
              <a:pathLst>
                <a:path w="1877" h="2680" extrusionOk="0">
                  <a:moveTo>
                    <a:pt x="1570" y="0"/>
                  </a:moveTo>
                  <a:cubicBezTo>
                    <a:pt x="1340" y="0"/>
                    <a:pt x="1111" y="115"/>
                    <a:pt x="843" y="345"/>
                  </a:cubicBezTo>
                  <a:cubicBezTo>
                    <a:pt x="613" y="574"/>
                    <a:pt x="383" y="842"/>
                    <a:pt x="230" y="1149"/>
                  </a:cubicBezTo>
                  <a:cubicBezTo>
                    <a:pt x="77" y="1417"/>
                    <a:pt x="0" y="1685"/>
                    <a:pt x="0" y="1953"/>
                  </a:cubicBezTo>
                  <a:cubicBezTo>
                    <a:pt x="0" y="2144"/>
                    <a:pt x="77" y="2297"/>
                    <a:pt x="230" y="2450"/>
                  </a:cubicBezTo>
                  <a:cubicBezTo>
                    <a:pt x="422" y="2603"/>
                    <a:pt x="575" y="2680"/>
                    <a:pt x="766" y="2680"/>
                  </a:cubicBezTo>
                  <a:cubicBezTo>
                    <a:pt x="881" y="2680"/>
                    <a:pt x="1034" y="2642"/>
                    <a:pt x="1226" y="2565"/>
                  </a:cubicBezTo>
                  <a:cubicBezTo>
                    <a:pt x="1379" y="2488"/>
                    <a:pt x="1532" y="2412"/>
                    <a:pt x="1647" y="2297"/>
                  </a:cubicBezTo>
                  <a:cubicBezTo>
                    <a:pt x="1762" y="2221"/>
                    <a:pt x="1838" y="2144"/>
                    <a:pt x="1838" y="2067"/>
                  </a:cubicBezTo>
                  <a:cubicBezTo>
                    <a:pt x="1838" y="2029"/>
                    <a:pt x="1800" y="1991"/>
                    <a:pt x="1762" y="1991"/>
                  </a:cubicBezTo>
                  <a:cubicBezTo>
                    <a:pt x="1762" y="1991"/>
                    <a:pt x="1647" y="2067"/>
                    <a:pt x="1417" y="2144"/>
                  </a:cubicBezTo>
                  <a:cubicBezTo>
                    <a:pt x="1340" y="2221"/>
                    <a:pt x="1264" y="2259"/>
                    <a:pt x="1111" y="2297"/>
                  </a:cubicBezTo>
                  <a:cubicBezTo>
                    <a:pt x="996" y="2297"/>
                    <a:pt x="881" y="2335"/>
                    <a:pt x="766" y="2335"/>
                  </a:cubicBezTo>
                  <a:cubicBezTo>
                    <a:pt x="651" y="2335"/>
                    <a:pt x="536" y="2297"/>
                    <a:pt x="460" y="2221"/>
                  </a:cubicBezTo>
                  <a:cubicBezTo>
                    <a:pt x="383" y="2182"/>
                    <a:pt x="383" y="2067"/>
                    <a:pt x="383" y="1914"/>
                  </a:cubicBezTo>
                  <a:cubicBezTo>
                    <a:pt x="383" y="1799"/>
                    <a:pt x="422" y="1608"/>
                    <a:pt x="498" y="1417"/>
                  </a:cubicBezTo>
                  <a:cubicBezTo>
                    <a:pt x="575" y="1225"/>
                    <a:pt x="690" y="1072"/>
                    <a:pt x="804" y="919"/>
                  </a:cubicBezTo>
                  <a:cubicBezTo>
                    <a:pt x="958" y="766"/>
                    <a:pt x="1072" y="651"/>
                    <a:pt x="1226" y="536"/>
                  </a:cubicBezTo>
                  <a:cubicBezTo>
                    <a:pt x="1379" y="421"/>
                    <a:pt x="1494" y="383"/>
                    <a:pt x="1570" y="383"/>
                  </a:cubicBezTo>
                  <a:cubicBezTo>
                    <a:pt x="1647" y="383"/>
                    <a:pt x="1685" y="383"/>
                    <a:pt x="1723" y="421"/>
                  </a:cubicBezTo>
                  <a:lnTo>
                    <a:pt x="1838" y="421"/>
                  </a:lnTo>
                  <a:cubicBezTo>
                    <a:pt x="1876" y="421"/>
                    <a:pt x="1876" y="421"/>
                    <a:pt x="1876" y="345"/>
                  </a:cubicBezTo>
                  <a:cubicBezTo>
                    <a:pt x="1876" y="306"/>
                    <a:pt x="1838" y="230"/>
                    <a:pt x="1762" y="153"/>
                  </a:cubicBezTo>
                  <a:cubicBezTo>
                    <a:pt x="1685" y="77"/>
                    <a:pt x="1608" y="0"/>
                    <a:pt x="1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3051975" y="5210475"/>
              <a:ext cx="49800" cy="68950"/>
            </a:xfrm>
            <a:custGeom>
              <a:avLst/>
              <a:gdLst/>
              <a:ahLst/>
              <a:cxnLst/>
              <a:rect l="l" t="t" r="r" b="b"/>
              <a:pathLst>
                <a:path w="1992" h="2758" extrusionOk="0">
                  <a:moveTo>
                    <a:pt x="1187" y="307"/>
                  </a:moveTo>
                  <a:cubicBezTo>
                    <a:pt x="1340" y="307"/>
                    <a:pt x="1417" y="345"/>
                    <a:pt x="1493" y="422"/>
                  </a:cubicBezTo>
                  <a:cubicBezTo>
                    <a:pt x="1608" y="498"/>
                    <a:pt x="1646" y="613"/>
                    <a:pt x="1646" y="728"/>
                  </a:cubicBezTo>
                  <a:cubicBezTo>
                    <a:pt x="1646" y="881"/>
                    <a:pt x="1532" y="1034"/>
                    <a:pt x="1340" y="1149"/>
                  </a:cubicBezTo>
                  <a:cubicBezTo>
                    <a:pt x="1187" y="1302"/>
                    <a:pt x="919" y="1417"/>
                    <a:pt x="613" y="1494"/>
                  </a:cubicBezTo>
                  <a:cubicBezTo>
                    <a:pt x="728" y="1034"/>
                    <a:pt x="804" y="728"/>
                    <a:pt x="804" y="613"/>
                  </a:cubicBezTo>
                  <a:cubicBezTo>
                    <a:pt x="804" y="537"/>
                    <a:pt x="804" y="498"/>
                    <a:pt x="766" y="422"/>
                  </a:cubicBezTo>
                  <a:cubicBezTo>
                    <a:pt x="957" y="345"/>
                    <a:pt x="1072" y="307"/>
                    <a:pt x="1187" y="307"/>
                  </a:cubicBezTo>
                  <a:close/>
                  <a:moveTo>
                    <a:pt x="1149" y="1"/>
                  </a:moveTo>
                  <a:cubicBezTo>
                    <a:pt x="996" y="1"/>
                    <a:pt x="804" y="39"/>
                    <a:pt x="651" y="116"/>
                  </a:cubicBezTo>
                  <a:cubicBezTo>
                    <a:pt x="460" y="154"/>
                    <a:pt x="383" y="230"/>
                    <a:pt x="383" y="269"/>
                  </a:cubicBezTo>
                  <a:cubicBezTo>
                    <a:pt x="383" y="345"/>
                    <a:pt x="421" y="384"/>
                    <a:pt x="460" y="422"/>
                  </a:cubicBezTo>
                  <a:cubicBezTo>
                    <a:pt x="460" y="728"/>
                    <a:pt x="345" y="1264"/>
                    <a:pt x="115" y="2030"/>
                  </a:cubicBezTo>
                  <a:cubicBezTo>
                    <a:pt x="39" y="2298"/>
                    <a:pt x="0" y="2451"/>
                    <a:pt x="0" y="2489"/>
                  </a:cubicBezTo>
                  <a:cubicBezTo>
                    <a:pt x="0" y="2566"/>
                    <a:pt x="39" y="2604"/>
                    <a:pt x="77" y="2681"/>
                  </a:cubicBezTo>
                  <a:cubicBezTo>
                    <a:pt x="115" y="2719"/>
                    <a:pt x="153" y="2757"/>
                    <a:pt x="192" y="2757"/>
                  </a:cubicBezTo>
                  <a:cubicBezTo>
                    <a:pt x="230" y="2757"/>
                    <a:pt x="345" y="2451"/>
                    <a:pt x="536" y="1800"/>
                  </a:cubicBezTo>
                  <a:cubicBezTo>
                    <a:pt x="957" y="1724"/>
                    <a:pt x="1302" y="1570"/>
                    <a:pt x="1570" y="1379"/>
                  </a:cubicBezTo>
                  <a:cubicBezTo>
                    <a:pt x="1838" y="1188"/>
                    <a:pt x="1991" y="958"/>
                    <a:pt x="1991" y="690"/>
                  </a:cubicBezTo>
                  <a:cubicBezTo>
                    <a:pt x="1991" y="498"/>
                    <a:pt x="1914" y="307"/>
                    <a:pt x="1723" y="192"/>
                  </a:cubicBezTo>
                  <a:cubicBezTo>
                    <a:pt x="1570" y="77"/>
                    <a:pt x="1378" y="1"/>
                    <a:pt x="1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3106525" y="5211450"/>
              <a:ext cx="52675" cy="67975"/>
            </a:xfrm>
            <a:custGeom>
              <a:avLst/>
              <a:gdLst/>
              <a:ahLst/>
              <a:cxnLst/>
              <a:rect l="l" t="t" r="r" b="b"/>
              <a:pathLst>
                <a:path w="2107" h="2719" extrusionOk="0">
                  <a:moveTo>
                    <a:pt x="575" y="0"/>
                  </a:moveTo>
                  <a:cubicBezTo>
                    <a:pt x="536" y="0"/>
                    <a:pt x="498" y="0"/>
                    <a:pt x="498" y="38"/>
                  </a:cubicBezTo>
                  <a:cubicBezTo>
                    <a:pt x="498" y="38"/>
                    <a:pt x="498" y="77"/>
                    <a:pt x="498" y="115"/>
                  </a:cubicBezTo>
                  <a:cubicBezTo>
                    <a:pt x="498" y="268"/>
                    <a:pt x="422" y="689"/>
                    <a:pt x="230" y="1378"/>
                  </a:cubicBezTo>
                  <a:cubicBezTo>
                    <a:pt x="115" y="1417"/>
                    <a:pt x="39" y="1455"/>
                    <a:pt x="39" y="1493"/>
                  </a:cubicBezTo>
                  <a:cubicBezTo>
                    <a:pt x="39" y="1531"/>
                    <a:pt x="39" y="1570"/>
                    <a:pt x="77" y="1608"/>
                  </a:cubicBezTo>
                  <a:cubicBezTo>
                    <a:pt x="77" y="1608"/>
                    <a:pt x="115" y="1646"/>
                    <a:pt x="154" y="1646"/>
                  </a:cubicBezTo>
                  <a:cubicBezTo>
                    <a:pt x="39" y="2106"/>
                    <a:pt x="0" y="2335"/>
                    <a:pt x="0" y="2412"/>
                  </a:cubicBezTo>
                  <a:cubicBezTo>
                    <a:pt x="0" y="2450"/>
                    <a:pt x="0" y="2527"/>
                    <a:pt x="77" y="2603"/>
                  </a:cubicBezTo>
                  <a:cubicBezTo>
                    <a:pt x="115" y="2680"/>
                    <a:pt x="154" y="2718"/>
                    <a:pt x="192" y="2718"/>
                  </a:cubicBezTo>
                  <a:cubicBezTo>
                    <a:pt x="230" y="2718"/>
                    <a:pt x="268" y="2642"/>
                    <a:pt x="268" y="2488"/>
                  </a:cubicBezTo>
                  <a:cubicBezTo>
                    <a:pt x="307" y="2412"/>
                    <a:pt x="307" y="2374"/>
                    <a:pt x="345" y="2297"/>
                  </a:cubicBezTo>
                  <a:cubicBezTo>
                    <a:pt x="345" y="2221"/>
                    <a:pt x="383" y="2144"/>
                    <a:pt x="422" y="1991"/>
                  </a:cubicBezTo>
                  <a:cubicBezTo>
                    <a:pt x="460" y="1876"/>
                    <a:pt x="498" y="1761"/>
                    <a:pt x="536" y="1608"/>
                  </a:cubicBezTo>
                  <a:cubicBezTo>
                    <a:pt x="804" y="1570"/>
                    <a:pt x="1149" y="1493"/>
                    <a:pt x="1532" y="1455"/>
                  </a:cubicBezTo>
                  <a:lnTo>
                    <a:pt x="1532" y="1455"/>
                  </a:lnTo>
                  <a:cubicBezTo>
                    <a:pt x="1379" y="2029"/>
                    <a:pt x="1302" y="2374"/>
                    <a:pt x="1302" y="2412"/>
                  </a:cubicBezTo>
                  <a:cubicBezTo>
                    <a:pt x="1302" y="2488"/>
                    <a:pt x="1302" y="2565"/>
                    <a:pt x="1379" y="2603"/>
                  </a:cubicBezTo>
                  <a:cubicBezTo>
                    <a:pt x="1417" y="2680"/>
                    <a:pt x="1455" y="2718"/>
                    <a:pt x="1494" y="2718"/>
                  </a:cubicBezTo>
                  <a:cubicBezTo>
                    <a:pt x="1532" y="2718"/>
                    <a:pt x="1570" y="2642"/>
                    <a:pt x="1570" y="2488"/>
                  </a:cubicBezTo>
                  <a:cubicBezTo>
                    <a:pt x="1608" y="2412"/>
                    <a:pt x="1608" y="2374"/>
                    <a:pt x="1647" y="2297"/>
                  </a:cubicBezTo>
                  <a:cubicBezTo>
                    <a:pt x="1647" y="2221"/>
                    <a:pt x="1685" y="2144"/>
                    <a:pt x="1723" y="2029"/>
                  </a:cubicBezTo>
                  <a:cubicBezTo>
                    <a:pt x="1761" y="1914"/>
                    <a:pt x="1800" y="1685"/>
                    <a:pt x="1876" y="1378"/>
                  </a:cubicBezTo>
                  <a:cubicBezTo>
                    <a:pt x="2029" y="1340"/>
                    <a:pt x="2106" y="1302"/>
                    <a:pt x="2106" y="1263"/>
                  </a:cubicBezTo>
                  <a:cubicBezTo>
                    <a:pt x="2106" y="1225"/>
                    <a:pt x="2068" y="1187"/>
                    <a:pt x="1953" y="1149"/>
                  </a:cubicBezTo>
                  <a:cubicBezTo>
                    <a:pt x="2068" y="727"/>
                    <a:pt x="2106" y="459"/>
                    <a:pt x="2106" y="383"/>
                  </a:cubicBezTo>
                  <a:cubicBezTo>
                    <a:pt x="2106" y="306"/>
                    <a:pt x="2068" y="191"/>
                    <a:pt x="2029" y="115"/>
                  </a:cubicBezTo>
                  <a:cubicBezTo>
                    <a:pt x="1953" y="38"/>
                    <a:pt x="1915" y="0"/>
                    <a:pt x="1876" y="0"/>
                  </a:cubicBezTo>
                  <a:cubicBezTo>
                    <a:pt x="1838" y="0"/>
                    <a:pt x="1800" y="38"/>
                    <a:pt x="1800" y="115"/>
                  </a:cubicBezTo>
                  <a:cubicBezTo>
                    <a:pt x="1800" y="268"/>
                    <a:pt x="1723" y="613"/>
                    <a:pt x="1608" y="1149"/>
                  </a:cubicBezTo>
                  <a:cubicBezTo>
                    <a:pt x="1264" y="1149"/>
                    <a:pt x="958" y="1225"/>
                    <a:pt x="613" y="1263"/>
                  </a:cubicBezTo>
                  <a:cubicBezTo>
                    <a:pt x="728" y="804"/>
                    <a:pt x="804" y="498"/>
                    <a:pt x="804" y="383"/>
                  </a:cubicBezTo>
                  <a:cubicBezTo>
                    <a:pt x="804" y="306"/>
                    <a:pt x="766" y="191"/>
                    <a:pt x="728" y="115"/>
                  </a:cubicBezTo>
                  <a:cubicBezTo>
                    <a:pt x="651" y="38"/>
                    <a:pt x="613" y="0"/>
                    <a:pt x="5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3168725" y="5211450"/>
              <a:ext cx="51725" cy="67975"/>
            </a:xfrm>
            <a:custGeom>
              <a:avLst/>
              <a:gdLst/>
              <a:ahLst/>
              <a:cxnLst/>
              <a:rect l="l" t="t" r="r" b="b"/>
              <a:pathLst>
                <a:path w="2069" h="2719" extrusionOk="0">
                  <a:moveTo>
                    <a:pt x="1341" y="345"/>
                  </a:moveTo>
                  <a:cubicBezTo>
                    <a:pt x="1456" y="345"/>
                    <a:pt x="1532" y="383"/>
                    <a:pt x="1609" y="498"/>
                  </a:cubicBezTo>
                  <a:cubicBezTo>
                    <a:pt x="1685" y="651"/>
                    <a:pt x="1724" y="804"/>
                    <a:pt x="1724" y="995"/>
                  </a:cubicBezTo>
                  <a:cubicBezTo>
                    <a:pt x="1724" y="1187"/>
                    <a:pt x="1647" y="1378"/>
                    <a:pt x="1532" y="1608"/>
                  </a:cubicBezTo>
                  <a:cubicBezTo>
                    <a:pt x="1417" y="1838"/>
                    <a:pt x="1264" y="2029"/>
                    <a:pt x="1111" y="2182"/>
                  </a:cubicBezTo>
                  <a:cubicBezTo>
                    <a:pt x="958" y="2335"/>
                    <a:pt x="805" y="2412"/>
                    <a:pt x="690" y="2412"/>
                  </a:cubicBezTo>
                  <a:cubicBezTo>
                    <a:pt x="575" y="2412"/>
                    <a:pt x="537" y="2374"/>
                    <a:pt x="460" y="2259"/>
                  </a:cubicBezTo>
                  <a:cubicBezTo>
                    <a:pt x="384" y="2182"/>
                    <a:pt x="384" y="2067"/>
                    <a:pt x="384" y="1914"/>
                  </a:cubicBezTo>
                  <a:cubicBezTo>
                    <a:pt x="384" y="1685"/>
                    <a:pt x="422" y="1455"/>
                    <a:pt x="537" y="1187"/>
                  </a:cubicBezTo>
                  <a:cubicBezTo>
                    <a:pt x="690" y="919"/>
                    <a:pt x="805" y="727"/>
                    <a:pt x="958" y="574"/>
                  </a:cubicBezTo>
                  <a:cubicBezTo>
                    <a:pt x="1111" y="421"/>
                    <a:pt x="1226" y="345"/>
                    <a:pt x="1341" y="345"/>
                  </a:cubicBezTo>
                  <a:close/>
                  <a:moveTo>
                    <a:pt x="1341" y="0"/>
                  </a:moveTo>
                  <a:cubicBezTo>
                    <a:pt x="1188" y="0"/>
                    <a:pt x="1035" y="77"/>
                    <a:pt x="881" y="191"/>
                  </a:cubicBezTo>
                  <a:cubicBezTo>
                    <a:pt x="728" y="268"/>
                    <a:pt x="613" y="421"/>
                    <a:pt x="460" y="613"/>
                  </a:cubicBezTo>
                  <a:cubicBezTo>
                    <a:pt x="345" y="804"/>
                    <a:pt x="231" y="995"/>
                    <a:pt x="154" y="1225"/>
                  </a:cubicBezTo>
                  <a:cubicBezTo>
                    <a:pt x="77" y="1493"/>
                    <a:pt x="1" y="1723"/>
                    <a:pt x="1" y="1953"/>
                  </a:cubicBezTo>
                  <a:cubicBezTo>
                    <a:pt x="1" y="2106"/>
                    <a:pt x="77" y="2297"/>
                    <a:pt x="192" y="2450"/>
                  </a:cubicBezTo>
                  <a:cubicBezTo>
                    <a:pt x="345" y="2603"/>
                    <a:pt x="499" y="2718"/>
                    <a:pt x="652" y="2718"/>
                  </a:cubicBezTo>
                  <a:cubicBezTo>
                    <a:pt x="881" y="2718"/>
                    <a:pt x="1111" y="2603"/>
                    <a:pt x="1341" y="2412"/>
                  </a:cubicBezTo>
                  <a:cubicBezTo>
                    <a:pt x="1571" y="2221"/>
                    <a:pt x="1724" y="1991"/>
                    <a:pt x="1877" y="1723"/>
                  </a:cubicBezTo>
                  <a:cubicBezTo>
                    <a:pt x="1992" y="1455"/>
                    <a:pt x="2068" y="1187"/>
                    <a:pt x="2068" y="957"/>
                  </a:cubicBezTo>
                  <a:cubicBezTo>
                    <a:pt x="2068" y="727"/>
                    <a:pt x="1992" y="498"/>
                    <a:pt x="1877" y="306"/>
                  </a:cubicBezTo>
                  <a:cubicBezTo>
                    <a:pt x="1724" y="115"/>
                    <a:pt x="1532" y="0"/>
                    <a:pt x="1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3223300" y="5211450"/>
              <a:ext cx="47875" cy="67000"/>
            </a:xfrm>
            <a:custGeom>
              <a:avLst/>
              <a:gdLst/>
              <a:ahLst/>
              <a:cxnLst/>
              <a:rect l="l" t="t" r="r" b="b"/>
              <a:pathLst>
                <a:path w="1915" h="2680" extrusionOk="0">
                  <a:moveTo>
                    <a:pt x="1646" y="0"/>
                  </a:moveTo>
                  <a:cubicBezTo>
                    <a:pt x="1531" y="0"/>
                    <a:pt x="1340" y="77"/>
                    <a:pt x="1110" y="153"/>
                  </a:cubicBezTo>
                  <a:cubicBezTo>
                    <a:pt x="919" y="230"/>
                    <a:pt x="766" y="345"/>
                    <a:pt x="651" y="459"/>
                  </a:cubicBezTo>
                  <a:cubicBezTo>
                    <a:pt x="613" y="498"/>
                    <a:pt x="613" y="536"/>
                    <a:pt x="574" y="613"/>
                  </a:cubicBezTo>
                  <a:cubicBezTo>
                    <a:pt x="536" y="689"/>
                    <a:pt x="536" y="766"/>
                    <a:pt x="536" y="804"/>
                  </a:cubicBezTo>
                  <a:cubicBezTo>
                    <a:pt x="536" y="881"/>
                    <a:pt x="574" y="957"/>
                    <a:pt x="689" y="1072"/>
                  </a:cubicBezTo>
                  <a:cubicBezTo>
                    <a:pt x="766" y="1187"/>
                    <a:pt x="881" y="1302"/>
                    <a:pt x="995" y="1378"/>
                  </a:cubicBezTo>
                  <a:cubicBezTo>
                    <a:pt x="1072" y="1493"/>
                    <a:pt x="1187" y="1570"/>
                    <a:pt x="1302" y="1685"/>
                  </a:cubicBezTo>
                  <a:cubicBezTo>
                    <a:pt x="1378" y="1799"/>
                    <a:pt x="1417" y="1876"/>
                    <a:pt x="1417" y="1953"/>
                  </a:cubicBezTo>
                  <a:cubicBezTo>
                    <a:pt x="1417" y="2067"/>
                    <a:pt x="1340" y="2144"/>
                    <a:pt x="1225" y="2259"/>
                  </a:cubicBezTo>
                  <a:cubicBezTo>
                    <a:pt x="1072" y="2335"/>
                    <a:pt x="919" y="2374"/>
                    <a:pt x="727" y="2374"/>
                  </a:cubicBezTo>
                  <a:cubicBezTo>
                    <a:pt x="651" y="2374"/>
                    <a:pt x="574" y="2374"/>
                    <a:pt x="498" y="2335"/>
                  </a:cubicBezTo>
                  <a:cubicBezTo>
                    <a:pt x="421" y="2297"/>
                    <a:pt x="345" y="2259"/>
                    <a:pt x="306" y="2221"/>
                  </a:cubicBezTo>
                  <a:cubicBezTo>
                    <a:pt x="191" y="2067"/>
                    <a:pt x="115" y="2029"/>
                    <a:pt x="77" y="2029"/>
                  </a:cubicBezTo>
                  <a:cubicBezTo>
                    <a:pt x="0" y="2029"/>
                    <a:pt x="0" y="2067"/>
                    <a:pt x="0" y="2144"/>
                  </a:cubicBezTo>
                  <a:cubicBezTo>
                    <a:pt x="0" y="2259"/>
                    <a:pt x="77" y="2374"/>
                    <a:pt x="230" y="2488"/>
                  </a:cubicBezTo>
                  <a:cubicBezTo>
                    <a:pt x="383" y="2642"/>
                    <a:pt x="574" y="2680"/>
                    <a:pt x="842" y="2680"/>
                  </a:cubicBezTo>
                  <a:cubicBezTo>
                    <a:pt x="1072" y="2680"/>
                    <a:pt x="1302" y="2603"/>
                    <a:pt x="1493" y="2488"/>
                  </a:cubicBezTo>
                  <a:cubicBezTo>
                    <a:pt x="1685" y="2335"/>
                    <a:pt x="1761" y="2144"/>
                    <a:pt x="1761" y="1953"/>
                  </a:cubicBezTo>
                  <a:cubicBezTo>
                    <a:pt x="1761" y="1838"/>
                    <a:pt x="1723" y="1723"/>
                    <a:pt x="1608" y="1608"/>
                  </a:cubicBezTo>
                  <a:cubicBezTo>
                    <a:pt x="1531" y="1455"/>
                    <a:pt x="1417" y="1340"/>
                    <a:pt x="1302" y="1225"/>
                  </a:cubicBezTo>
                  <a:cubicBezTo>
                    <a:pt x="1034" y="995"/>
                    <a:pt x="881" y="842"/>
                    <a:pt x="881" y="766"/>
                  </a:cubicBezTo>
                  <a:cubicBezTo>
                    <a:pt x="881" y="651"/>
                    <a:pt x="995" y="574"/>
                    <a:pt x="1302" y="459"/>
                  </a:cubicBezTo>
                  <a:cubicBezTo>
                    <a:pt x="1378" y="421"/>
                    <a:pt x="1493" y="383"/>
                    <a:pt x="1608" y="345"/>
                  </a:cubicBezTo>
                  <a:cubicBezTo>
                    <a:pt x="1723" y="345"/>
                    <a:pt x="1799" y="306"/>
                    <a:pt x="1838" y="306"/>
                  </a:cubicBezTo>
                  <a:cubicBezTo>
                    <a:pt x="1876" y="268"/>
                    <a:pt x="1914" y="268"/>
                    <a:pt x="1914" y="230"/>
                  </a:cubicBezTo>
                  <a:cubicBezTo>
                    <a:pt x="1914" y="191"/>
                    <a:pt x="1876" y="153"/>
                    <a:pt x="1838" y="77"/>
                  </a:cubicBezTo>
                  <a:cubicBezTo>
                    <a:pt x="1799" y="38"/>
                    <a:pt x="1723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3277850" y="5210475"/>
              <a:ext cx="48825" cy="68950"/>
            </a:xfrm>
            <a:custGeom>
              <a:avLst/>
              <a:gdLst/>
              <a:ahLst/>
              <a:cxnLst/>
              <a:rect l="l" t="t" r="r" b="b"/>
              <a:pathLst>
                <a:path w="1953" h="2758" extrusionOk="0">
                  <a:moveTo>
                    <a:pt x="1187" y="307"/>
                  </a:moveTo>
                  <a:cubicBezTo>
                    <a:pt x="1302" y="307"/>
                    <a:pt x="1417" y="345"/>
                    <a:pt x="1493" y="422"/>
                  </a:cubicBezTo>
                  <a:cubicBezTo>
                    <a:pt x="1570" y="498"/>
                    <a:pt x="1646" y="613"/>
                    <a:pt x="1646" y="728"/>
                  </a:cubicBezTo>
                  <a:cubicBezTo>
                    <a:pt x="1646" y="881"/>
                    <a:pt x="1532" y="1034"/>
                    <a:pt x="1340" y="1149"/>
                  </a:cubicBezTo>
                  <a:cubicBezTo>
                    <a:pt x="1149" y="1302"/>
                    <a:pt x="919" y="1417"/>
                    <a:pt x="613" y="1494"/>
                  </a:cubicBezTo>
                  <a:cubicBezTo>
                    <a:pt x="728" y="1034"/>
                    <a:pt x="804" y="728"/>
                    <a:pt x="804" y="613"/>
                  </a:cubicBezTo>
                  <a:cubicBezTo>
                    <a:pt x="804" y="537"/>
                    <a:pt x="766" y="498"/>
                    <a:pt x="766" y="422"/>
                  </a:cubicBezTo>
                  <a:cubicBezTo>
                    <a:pt x="919" y="345"/>
                    <a:pt x="1072" y="307"/>
                    <a:pt x="1187" y="307"/>
                  </a:cubicBezTo>
                  <a:close/>
                  <a:moveTo>
                    <a:pt x="1110" y="1"/>
                  </a:moveTo>
                  <a:cubicBezTo>
                    <a:pt x="957" y="1"/>
                    <a:pt x="804" y="39"/>
                    <a:pt x="613" y="116"/>
                  </a:cubicBezTo>
                  <a:cubicBezTo>
                    <a:pt x="460" y="154"/>
                    <a:pt x="383" y="230"/>
                    <a:pt x="383" y="269"/>
                  </a:cubicBezTo>
                  <a:cubicBezTo>
                    <a:pt x="383" y="345"/>
                    <a:pt x="383" y="384"/>
                    <a:pt x="460" y="422"/>
                  </a:cubicBezTo>
                  <a:cubicBezTo>
                    <a:pt x="460" y="728"/>
                    <a:pt x="345" y="1264"/>
                    <a:pt x="115" y="2030"/>
                  </a:cubicBezTo>
                  <a:cubicBezTo>
                    <a:pt x="39" y="2298"/>
                    <a:pt x="0" y="2451"/>
                    <a:pt x="0" y="2489"/>
                  </a:cubicBezTo>
                  <a:cubicBezTo>
                    <a:pt x="0" y="2566"/>
                    <a:pt x="0" y="2604"/>
                    <a:pt x="77" y="2681"/>
                  </a:cubicBezTo>
                  <a:cubicBezTo>
                    <a:pt x="115" y="2719"/>
                    <a:pt x="153" y="2757"/>
                    <a:pt x="192" y="2757"/>
                  </a:cubicBezTo>
                  <a:cubicBezTo>
                    <a:pt x="230" y="2757"/>
                    <a:pt x="345" y="2451"/>
                    <a:pt x="536" y="1800"/>
                  </a:cubicBezTo>
                  <a:cubicBezTo>
                    <a:pt x="957" y="1724"/>
                    <a:pt x="1302" y="1570"/>
                    <a:pt x="1570" y="1379"/>
                  </a:cubicBezTo>
                  <a:cubicBezTo>
                    <a:pt x="1838" y="1188"/>
                    <a:pt x="1953" y="958"/>
                    <a:pt x="1953" y="690"/>
                  </a:cubicBezTo>
                  <a:cubicBezTo>
                    <a:pt x="1953" y="498"/>
                    <a:pt x="1876" y="307"/>
                    <a:pt x="1723" y="192"/>
                  </a:cubicBezTo>
                  <a:cubicBezTo>
                    <a:pt x="1570" y="77"/>
                    <a:pt x="1378" y="1"/>
                    <a:pt x="11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3331450" y="5211450"/>
              <a:ext cx="53625" cy="67975"/>
            </a:xfrm>
            <a:custGeom>
              <a:avLst/>
              <a:gdLst/>
              <a:ahLst/>
              <a:cxnLst/>
              <a:rect l="l" t="t" r="r" b="b"/>
              <a:pathLst>
                <a:path w="2145" h="2719" extrusionOk="0">
                  <a:moveTo>
                    <a:pt x="613" y="0"/>
                  </a:moveTo>
                  <a:cubicBezTo>
                    <a:pt x="574" y="0"/>
                    <a:pt x="536" y="0"/>
                    <a:pt x="536" y="38"/>
                  </a:cubicBezTo>
                  <a:cubicBezTo>
                    <a:pt x="536" y="38"/>
                    <a:pt x="498" y="77"/>
                    <a:pt x="498" y="115"/>
                  </a:cubicBezTo>
                  <a:cubicBezTo>
                    <a:pt x="498" y="268"/>
                    <a:pt x="421" y="689"/>
                    <a:pt x="268" y="1378"/>
                  </a:cubicBezTo>
                  <a:cubicBezTo>
                    <a:pt x="115" y="1417"/>
                    <a:pt x="77" y="1455"/>
                    <a:pt x="77" y="1493"/>
                  </a:cubicBezTo>
                  <a:cubicBezTo>
                    <a:pt x="77" y="1531"/>
                    <a:pt x="77" y="1570"/>
                    <a:pt x="77" y="1608"/>
                  </a:cubicBezTo>
                  <a:cubicBezTo>
                    <a:pt x="115" y="1608"/>
                    <a:pt x="153" y="1646"/>
                    <a:pt x="192" y="1646"/>
                  </a:cubicBezTo>
                  <a:cubicBezTo>
                    <a:pt x="77" y="2106"/>
                    <a:pt x="0" y="2335"/>
                    <a:pt x="0" y="2412"/>
                  </a:cubicBezTo>
                  <a:cubicBezTo>
                    <a:pt x="0" y="2450"/>
                    <a:pt x="38" y="2527"/>
                    <a:pt x="77" y="2603"/>
                  </a:cubicBezTo>
                  <a:cubicBezTo>
                    <a:pt x="153" y="2680"/>
                    <a:pt x="192" y="2718"/>
                    <a:pt x="230" y="2718"/>
                  </a:cubicBezTo>
                  <a:cubicBezTo>
                    <a:pt x="230" y="2718"/>
                    <a:pt x="268" y="2642"/>
                    <a:pt x="306" y="2488"/>
                  </a:cubicBezTo>
                  <a:cubicBezTo>
                    <a:pt x="345" y="2412"/>
                    <a:pt x="345" y="2374"/>
                    <a:pt x="383" y="2297"/>
                  </a:cubicBezTo>
                  <a:cubicBezTo>
                    <a:pt x="383" y="2221"/>
                    <a:pt x="421" y="2144"/>
                    <a:pt x="460" y="1991"/>
                  </a:cubicBezTo>
                  <a:cubicBezTo>
                    <a:pt x="460" y="1876"/>
                    <a:pt x="498" y="1761"/>
                    <a:pt x="536" y="1608"/>
                  </a:cubicBezTo>
                  <a:cubicBezTo>
                    <a:pt x="842" y="1570"/>
                    <a:pt x="1187" y="1493"/>
                    <a:pt x="1570" y="1455"/>
                  </a:cubicBezTo>
                  <a:lnTo>
                    <a:pt x="1570" y="1455"/>
                  </a:lnTo>
                  <a:cubicBezTo>
                    <a:pt x="1417" y="2029"/>
                    <a:pt x="1340" y="2374"/>
                    <a:pt x="1340" y="2412"/>
                  </a:cubicBezTo>
                  <a:cubicBezTo>
                    <a:pt x="1340" y="2488"/>
                    <a:pt x="1340" y="2565"/>
                    <a:pt x="1378" y="2603"/>
                  </a:cubicBezTo>
                  <a:cubicBezTo>
                    <a:pt x="1455" y="2680"/>
                    <a:pt x="1493" y="2718"/>
                    <a:pt x="1531" y="2718"/>
                  </a:cubicBezTo>
                  <a:cubicBezTo>
                    <a:pt x="1531" y="2718"/>
                    <a:pt x="1570" y="2642"/>
                    <a:pt x="1608" y="2488"/>
                  </a:cubicBezTo>
                  <a:cubicBezTo>
                    <a:pt x="1646" y="2412"/>
                    <a:pt x="1646" y="2374"/>
                    <a:pt x="1685" y="2297"/>
                  </a:cubicBezTo>
                  <a:cubicBezTo>
                    <a:pt x="1685" y="2221"/>
                    <a:pt x="1723" y="2144"/>
                    <a:pt x="1723" y="2029"/>
                  </a:cubicBezTo>
                  <a:cubicBezTo>
                    <a:pt x="1761" y="1914"/>
                    <a:pt x="1838" y="1685"/>
                    <a:pt x="1914" y="1378"/>
                  </a:cubicBezTo>
                  <a:cubicBezTo>
                    <a:pt x="2067" y="1340"/>
                    <a:pt x="2144" y="1302"/>
                    <a:pt x="2144" y="1263"/>
                  </a:cubicBezTo>
                  <a:cubicBezTo>
                    <a:pt x="2144" y="1225"/>
                    <a:pt x="2106" y="1187"/>
                    <a:pt x="1953" y="1149"/>
                  </a:cubicBezTo>
                  <a:cubicBezTo>
                    <a:pt x="2067" y="727"/>
                    <a:pt x="2144" y="459"/>
                    <a:pt x="2144" y="383"/>
                  </a:cubicBezTo>
                  <a:cubicBezTo>
                    <a:pt x="2144" y="306"/>
                    <a:pt x="2106" y="191"/>
                    <a:pt x="2067" y="115"/>
                  </a:cubicBezTo>
                  <a:cubicBezTo>
                    <a:pt x="1991" y="38"/>
                    <a:pt x="1953" y="0"/>
                    <a:pt x="1914" y="0"/>
                  </a:cubicBezTo>
                  <a:cubicBezTo>
                    <a:pt x="1838" y="0"/>
                    <a:pt x="1838" y="38"/>
                    <a:pt x="1838" y="115"/>
                  </a:cubicBezTo>
                  <a:cubicBezTo>
                    <a:pt x="1838" y="268"/>
                    <a:pt x="1761" y="613"/>
                    <a:pt x="1646" y="1149"/>
                  </a:cubicBezTo>
                  <a:cubicBezTo>
                    <a:pt x="1302" y="1149"/>
                    <a:pt x="957" y="1225"/>
                    <a:pt x="651" y="1263"/>
                  </a:cubicBezTo>
                  <a:cubicBezTo>
                    <a:pt x="766" y="804"/>
                    <a:pt x="842" y="498"/>
                    <a:pt x="842" y="383"/>
                  </a:cubicBezTo>
                  <a:cubicBezTo>
                    <a:pt x="842" y="306"/>
                    <a:pt x="804" y="191"/>
                    <a:pt x="728" y="115"/>
                  </a:cubicBezTo>
                  <a:cubicBezTo>
                    <a:pt x="689" y="38"/>
                    <a:pt x="651" y="0"/>
                    <a:pt x="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3393650" y="5210475"/>
              <a:ext cx="49800" cy="68950"/>
            </a:xfrm>
            <a:custGeom>
              <a:avLst/>
              <a:gdLst/>
              <a:ahLst/>
              <a:cxnLst/>
              <a:rect l="l" t="t" r="r" b="b"/>
              <a:pathLst>
                <a:path w="1992" h="2758" extrusionOk="0">
                  <a:moveTo>
                    <a:pt x="1187" y="384"/>
                  </a:moveTo>
                  <a:cubicBezTo>
                    <a:pt x="1226" y="613"/>
                    <a:pt x="1264" y="920"/>
                    <a:pt x="1302" y="1379"/>
                  </a:cubicBezTo>
                  <a:cubicBezTo>
                    <a:pt x="1111" y="1417"/>
                    <a:pt x="919" y="1456"/>
                    <a:pt x="728" y="1494"/>
                  </a:cubicBezTo>
                  <a:cubicBezTo>
                    <a:pt x="919" y="1034"/>
                    <a:pt x="1073" y="652"/>
                    <a:pt x="1187" y="384"/>
                  </a:cubicBezTo>
                  <a:close/>
                  <a:moveTo>
                    <a:pt x="1264" y="1"/>
                  </a:moveTo>
                  <a:cubicBezTo>
                    <a:pt x="1226" y="1"/>
                    <a:pt x="1149" y="39"/>
                    <a:pt x="1073" y="77"/>
                  </a:cubicBezTo>
                  <a:cubicBezTo>
                    <a:pt x="996" y="154"/>
                    <a:pt x="958" y="192"/>
                    <a:pt x="919" y="269"/>
                  </a:cubicBezTo>
                  <a:cubicBezTo>
                    <a:pt x="881" y="345"/>
                    <a:pt x="843" y="498"/>
                    <a:pt x="728" y="766"/>
                  </a:cubicBezTo>
                  <a:cubicBezTo>
                    <a:pt x="613" y="996"/>
                    <a:pt x="537" y="1188"/>
                    <a:pt x="460" y="1341"/>
                  </a:cubicBezTo>
                  <a:cubicBezTo>
                    <a:pt x="460" y="1417"/>
                    <a:pt x="422" y="1494"/>
                    <a:pt x="383" y="1609"/>
                  </a:cubicBezTo>
                  <a:cubicBezTo>
                    <a:pt x="115" y="1685"/>
                    <a:pt x="1" y="1762"/>
                    <a:pt x="1" y="1800"/>
                  </a:cubicBezTo>
                  <a:cubicBezTo>
                    <a:pt x="1" y="1838"/>
                    <a:pt x="1" y="1877"/>
                    <a:pt x="39" y="1915"/>
                  </a:cubicBezTo>
                  <a:cubicBezTo>
                    <a:pt x="115" y="1953"/>
                    <a:pt x="154" y="1953"/>
                    <a:pt x="192" y="1953"/>
                  </a:cubicBezTo>
                  <a:lnTo>
                    <a:pt x="230" y="1953"/>
                  </a:lnTo>
                  <a:cubicBezTo>
                    <a:pt x="77" y="2298"/>
                    <a:pt x="1" y="2489"/>
                    <a:pt x="1" y="2527"/>
                  </a:cubicBezTo>
                  <a:cubicBezTo>
                    <a:pt x="1" y="2566"/>
                    <a:pt x="39" y="2604"/>
                    <a:pt x="77" y="2681"/>
                  </a:cubicBezTo>
                  <a:cubicBezTo>
                    <a:pt x="115" y="2719"/>
                    <a:pt x="154" y="2757"/>
                    <a:pt x="192" y="2757"/>
                  </a:cubicBezTo>
                  <a:cubicBezTo>
                    <a:pt x="230" y="2757"/>
                    <a:pt x="383" y="2451"/>
                    <a:pt x="613" y="1877"/>
                  </a:cubicBezTo>
                  <a:cubicBezTo>
                    <a:pt x="805" y="1800"/>
                    <a:pt x="919" y="1762"/>
                    <a:pt x="1034" y="1762"/>
                  </a:cubicBezTo>
                  <a:cubicBezTo>
                    <a:pt x="1111" y="1724"/>
                    <a:pt x="1226" y="1685"/>
                    <a:pt x="1341" y="1647"/>
                  </a:cubicBezTo>
                  <a:cubicBezTo>
                    <a:pt x="1379" y="1915"/>
                    <a:pt x="1379" y="2145"/>
                    <a:pt x="1417" y="2374"/>
                  </a:cubicBezTo>
                  <a:cubicBezTo>
                    <a:pt x="1417" y="2527"/>
                    <a:pt x="1455" y="2604"/>
                    <a:pt x="1455" y="2681"/>
                  </a:cubicBezTo>
                  <a:cubicBezTo>
                    <a:pt x="1494" y="2719"/>
                    <a:pt x="1532" y="2757"/>
                    <a:pt x="1570" y="2757"/>
                  </a:cubicBezTo>
                  <a:cubicBezTo>
                    <a:pt x="1647" y="2757"/>
                    <a:pt x="1685" y="2566"/>
                    <a:pt x="1685" y="2260"/>
                  </a:cubicBezTo>
                  <a:cubicBezTo>
                    <a:pt x="1685" y="2068"/>
                    <a:pt x="1685" y="1838"/>
                    <a:pt x="1647" y="1570"/>
                  </a:cubicBezTo>
                  <a:cubicBezTo>
                    <a:pt x="1876" y="1532"/>
                    <a:pt x="1991" y="1456"/>
                    <a:pt x="1991" y="1417"/>
                  </a:cubicBezTo>
                  <a:cubicBezTo>
                    <a:pt x="1991" y="1341"/>
                    <a:pt x="1953" y="1302"/>
                    <a:pt x="1838" y="1302"/>
                  </a:cubicBezTo>
                  <a:cubicBezTo>
                    <a:pt x="1762" y="1302"/>
                    <a:pt x="1723" y="1302"/>
                    <a:pt x="1647" y="1341"/>
                  </a:cubicBezTo>
                  <a:cubicBezTo>
                    <a:pt x="1608" y="958"/>
                    <a:pt x="1532" y="652"/>
                    <a:pt x="1494" y="384"/>
                  </a:cubicBezTo>
                  <a:cubicBezTo>
                    <a:pt x="1417" y="154"/>
                    <a:pt x="1341" y="1"/>
                    <a:pt x="1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3453950" y="5212400"/>
              <a:ext cx="51700" cy="66050"/>
            </a:xfrm>
            <a:custGeom>
              <a:avLst/>
              <a:gdLst/>
              <a:ahLst/>
              <a:cxnLst/>
              <a:rect l="l" t="t" r="r" b="b"/>
              <a:pathLst>
                <a:path w="2068" h="2642" extrusionOk="0">
                  <a:moveTo>
                    <a:pt x="230" y="0"/>
                  </a:moveTo>
                  <a:cubicBezTo>
                    <a:pt x="77" y="39"/>
                    <a:pt x="0" y="39"/>
                    <a:pt x="0" y="115"/>
                  </a:cubicBezTo>
                  <a:cubicBezTo>
                    <a:pt x="0" y="153"/>
                    <a:pt x="0" y="192"/>
                    <a:pt x="77" y="268"/>
                  </a:cubicBezTo>
                  <a:cubicBezTo>
                    <a:pt x="115" y="307"/>
                    <a:pt x="154" y="345"/>
                    <a:pt x="192" y="345"/>
                  </a:cubicBezTo>
                  <a:lnTo>
                    <a:pt x="843" y="307"/>
                  </a:lnTo>
                  <a:lnTo>
                    <a:pt x="843" y="307"/>
                  </a:lnTo>
                  <a:cubicBezTo>
                    <a:pt x="804" y="536"/>
                    <a:pt x="728" y="957"/>
                    <a:pt x="613" y="1493"/>
                  </a:cubicBezTo>
                  <a:cubicBezTo>
                    <a:pt x="460" y="2029"/>
                    <a:pt x="383" y="2336"/>
                    <a:pt x="383" y="2412"/>
                  </a:cubicBezTo>
                  <a:cubicBezTo>
                    <a:pt x="383" y="2450"/>
                    <a:pt x="422" y="2527"/>
                    <a:pt x="460" y="2565"/>
                  </a:cubicBezTo>
                  <a:cubicBezTo>
                    <a:pt x="498" y="2642"/>
                    <a:pt x="536" y="2642"/>
                    <a:pt x="575" y="2642"/>
                  </a:cubicBezTo>
                  <a:cubicBezTo>
                    <a:pt x="613" y="2642"/>
                    <a:pt x="651" y="2604"/>
                    <a:pt x="690" y="2450"/>
                  </a:cubicBezTo>
                  <a:cubicBezTo>
                    <a:pt x="690" y="2374"/>
                    <a:pt x="728" y="2259"/>
                    <a:pt x="766" y="2106"/>
                  </a:cubicBezTo>
                  <a:cubicBezTo>
                    <a:pt x="804" y="1915"/>
                    <a:pt x="843" y="1800"/>
                    <a:pt x="881" y="1723"/>
                  </a:cubicBezTo>
                  <a:cubicBezTo>
                    <a:pt x="1072" y="919"/>
                    <a:pt x="1187" y="498"/>
                    <a:pt x="1187" y="383"/>
                  </a:cubicBezTo>
                  <a:cubicBezTo>
                    <a:pt x="1187" y="345"/>
                    <a:pt x="1149" y="345"/>
                    <a:pt x="1149" y="307"/>
                  </a:cubicBezTo>
                  <a:lnTo>
                    <a:pt x="1608" y="307"/>
                  </a:lnTo>
                  <a:cubicBezTo>
                    <a:pt x="1723" y="345"/>
                    <a:pt x="1876" y="345"/>
                    <a:pt x="1953" y="345"/>
                  </a:cubicBezTo>
                  <a:cubicBezTo>
                    <a:pt x="2029" y="345"/>
                    <a:pt x="2068" y="307"/>
                    <a:pt x="2068" y="268"/>
                  </a:cubicBezTo>
                  <a:cubicBezTo>
                    <a:pt x="2068" y="192"/>
                    <a:pt x="1991" y="153"/>
                    <a:pt x="1800" y="77"/>
                  </a:cubicBezTo>
                  <a:cubicBezTo>
                    <a:pt x="1647" y="39"/>
                    <a:pt x="1455" y="0"/>
                    <a:pt x="11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3504675" y="5212400"/>
              <a:ext cx="52675" cy="67025"/>
            </a:xfrm>
            <a:custGeom>
              <a:avLst/>
              <a:gdLst/>
              <a:ahLst/>
              <a:cxnLst/>
              <a:rect l="l" t="t" r="r" b="b"/>
              <a:pathLst>
                <a:path w="2107" h="2681" extrusionOk="0">
                  <a:moveTo>
                    <a:pt x="1302" y="0"/>
                  </a:moveTo>
                  <a:cubicBezTo>
                    <a:pt x="804" y="0"/>
                    <a:pt x="536" y="39"/>
                    <a:pt x="498" y="153"/>
                  </a:cubicBezTo>
                  <a:cubicBezTo>
                    <a:pt x="460" y="192"/>
                    <a:pt x="460" y="230"/>
                    <a:pt x="460" y="230"/>
                  </a:cubicBezTo>
                  <a:cubicBezTo>
                    <a:pt x="460" y="421"/>
                    <a:pt x="422" y="689"/>
                    <a:pt x="345" y="957"/>
                  </a:cubicBezTo>
                  <a:cubicBezTo>
                    <a:pt x="268" y="1264"/>
                    <a:pt x="192" y="1532"/>
                    <a:pt x="115" y="1761"/>
                  </a:cubicBezTo>
                  <a:cubicBezTo>
                    <a:pt x="39" y="2029"/>
                    <a:pt x="0" y="2221"/>
                    <a:pt x="0" y="2297"/>
                  </a:cubicBezTo>
                  <a:cubicBezTo>
                    <a:pt x="0" y="2412"/>
                    <a:pt x="39" y="2489"/>
                    <a:pt x="154" y="2565"/>
                  </a:cubicBezTo>
                  <a:cubicBezTo>
                    <a:pt x="230" y="2642"/>
                    <a:pt x="345" y="2680"/>
                    <a:pt x="460" y="2680"/>
                  </a:cubicBezTo>
                  <a:cubicBezTo>
                    <a:pt x="728" y="2680"/>
                    <a:pt x="996" y="2604"/>
                    <a:pt x="1264" y="2527"/>
                  </a:cubicBezTo>
                  <a:cubicBezTo>
                    <a:pt x="1570" y="2412"/>
                    <a:pt x="1685" y="2336"/>
                    <a:pt x="1685" y="2259"/>
                  </a:cubicBezTo>
                  <a:cubicBezTo>
                    <a:pt x="1685" y="2183"/>
                    <a:pt x="1685" y="2144"/>
                    <a:pt x="1647" y="2144"/>
                  </a:cubicBezTo>
                  <a:cubicBezTo>
                    <a:pt x="1608" y="2144"/>
                    <a:pt x="1570" y="2183"/>
                    <a:pt x="1455" y="2221"/>
                  </a:cubicBezTo>
                  <a:cubicBezTo>
                    <a:pt x="1072" y="2297"/>
                    <a:pt x="766" y="2336"/>
                    <a:pt x="460" y="2336"/>
                  </a:cubicBezTo>
                  <a:lnTo>
                    <a:pt x="383" y="2336"/>
                  </a:lnTo>
                  <a:cubicBezTo>
                    <a:pt x="383" y="2297"/>
                    <a:pt x="345" y="2259"/>
                    <a:pt x="345" y="2259"/>
                  </a:cubicBezTo>
                  <a:cubicBezTo>
                    <a:pt x="345" y="2144"/>
                    <a:pt x="422" y="1876"/>
                    <a:pt x="575" y="1455"/>
                  </a:cubicBezTo>
                  <a:cubicBezTo>
                    <a:pt x="843" y="1455"/>
                    <a:pt x="1072" y="1417"/>
                    <a:pt x="1302" y="1379"/>
                  </a:cubicBezTo>
                  <a:cubicBezTo>
                    <a:pt x="1494" y="1340"/>
                    <a:pt x="1608" y="1264"/>
                    <a:pt x="1608" y="1187"/>
                  </a:cubicBezTo>
                  <a:cubicBezTo>
                    <a:pt x="1608" y="1149"/>
                    <a:pt x="1570" y="1149"/>
                    <a:pt x="1494" y="1149"/>
                  </a:cubicBezTo>
                  <a:lnTo>
                    <a:pt x="1149" y="1149"/>
                  </a:lnTo>
                  <a:cubicBezTo>
                    <a:pt x="996" y="1149"/>
                    <a:pt x="881" y="1187"/>
                    <a:pt x="804" y="1187"/>
                  </a:cubicBezTo>
                  <a:lnTo>
                    <a:pt x="651" y="1187"/>
                  </a:lnTo>
                  <a:cubicBezTo>
                    <a:pt x="766" y="804"/>
                    <a:pt x="804" y="575"/>
                    <a:pt x="804" y="383"/>
                  </a:cubicBezTo>
                  <a:cubicBezTo>
                    <a:pt x="1034" y="345"/>
                    <a:pt x="1187" y="307"/>
                    <a:pt x="1226" y="307"/>
                  </a:cubicBezTo>
                  <a:cubicBezTo>
                    <a:pt x="1302" y="307"/>
                    <a:pt x="1417" y="268"/>
                    <a:pt x="1570" y="268"/>
                  </a:cubicBezTo>
                  <a:cubicBezTo>
                    <a:pt x="1723" y="268"/>
                    <a:pt x="1838" y="230"/>
                    <a:pt x="1915" y="230"/>
                  </a:cubicBezTo>
                  <a:cubicBezTo>
                    <a:pt x="2030" y="192"/>
                    <a:pt x="2106" y="153"/>
                    <a:pt x="2106" y="115"/>
                  </a:cubicBezTo>
                  <a:cubicBezTo>
                    <a:pt x="2106" y="39"/>
                    <a:pt x="1838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Organic Products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08" name="Google Shape;240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9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The Calvin cycle is responsible for the synthesis of a variety of </a:t>
            </a:r>
            <a:r>
              <a:rPr lang="en" sz="1700" b="1">
                <a:solidFill>
                  <a:srgbClr val="CCCCCC"/>
                </a:solidFill>
              </a:rPr>
              <a:t>organic products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Carbohydrates, lipids and amino acids are all formed directly or indirectly from the Calvin cycle.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Carbohydrates such as </a:t>
            </a:r>
            <a:r>
              <a:rPr lang="en" sz="1700" b="1">
                <a:solidFill>
                  <a:srgbClr val="CCCCCC"/>
                </a:solidFill>
              </a:rPr>
              <a:t>hexose sugars </a:t>
            </a:r>
            <a:r>
              <a:rPr lang="en" sz="1700">
                <a:solidFill>
                  <a:srgbClr val="CCCCCC"/>
                </a:solidFill>
              </a:rPr>
              <a:t>are formed from </a:t>
            </a:r>
            <a:r>
              <a:rPr lang="en" sz="1700" b="1">
                <a:solidFill>
                  <a:srgbClr val="CCCCCC"/>
                </a:solidFill>
              </a:rPr>
              <a:t>TP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More complex carbohydrates such as </a:t>
            </a:r>
            <a:r>
              <a:rPr lang="en" sz="1300" b="1">
                <a:solidFill>
                  <a:srgbClr val="CCCCCC"/>
                </a:solidFill>
              </a:rPr>
              <a:t>starch </a:t>
            </a:r>
            <a:r>
              <a:rPr lang="en" sz="1300">
                <a:solidFill>
                  <a:srgbClr val="CCCCCC"/>
                </a:solidFill>
              </a:rPr>
              <a:t>and </a:t>
            </a:r>
            <a:r>
              <a:rPr lang="en" sz="1300" b="1">
                <a:solidFill>
                  <a:srgbClr val="CCCCCC"/>
                </a:solidFill>
              </a:rPr>
              <a:t>cellulose </a:t>
            </a:r>
            <a:r>
              <a:rPr lang="en" sz="1300">
                <a:solidFill>
                  <a:srgbClr val="CCCCCC"/>
                </a:solidFill>
              </a:rPr>
              <a:t>are joined through the condensation reactions of hexoses.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Lipids synthesis requires </a:t>
            </a:r>
            <a:r>
              <a:rPr lang="en" sz="1700" b="1">
                <a:solidFill>
                  <a:srgbClr val="CCCCCC"/>
                </a:solidFill>
              </a:rPr>
              <a:t>glycerol </a:t>
            </a:r>
            <a:r>
              <a:rPr lang="en" sz="1700">
                <a:solidFill>
                  <a:srgbClr val="CCCCCC"/>
                </a:solidFill>
              </a:rPr>
              <a:t>and </a:t>
            </a:r>
            <a:r>
              <a:rPr lang="en" sz="1700" b="1">
                <a:solidFill>
                  <a:srgbClr val="CCCCCC"/>
                </a:solidFill>
              </a:rPr>
              <a:t>fatty acids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Glycerol is a byproduct of TP whilst fatty acids can be formed from GP.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Amino acids can be synthesised using </a:t>
            </a:r>
            <a:r>
              <a:rPr lang="en" sz="1700" b="1">
                <a:solidFill>
                  <a:srgbClr val="CCCCCC"/>
                </a:solidFill>
              </a:rPr>
              <a:t>GP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>
              <a:solidFill>
                <a:srgbClr val="CCCCCC"/>
              </a:solidFill>
            </a:endParaRPr>
          </a:p>
        </p:txBody>
      </p:sp>
      <p:sp>
        <p:nvSpPr>
          <p:cNvPr id="2409" name="Google Shape;240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410" name="Google Shape;2410;p24"/>
          <p:cNvSpPr/>
          <p:nvPr/>
        </p:nvSpPr>
        <p:spPr>
          <a:xfrm>
            <a:off x="6272325" y="1363475"/>
            <a:ext cx="1903874" cy="2112142"/>
          </a:xfrm>
          <a:custGeom>
            <a:avLst/>
            <a:gdLst/>
            <a:ahLst/>
            <a:cxnLst/>
            <a:rect l="l" t="t" r="r" b="b"/>
            <a:pathLst>
              <a:path w="131756" h="146169" extrusionOk="0">
                <a:moveTo>
                  <a:pt x="72055" y="0"/>
                </a:moveTo>
                <a:cubicBezTo>
                  <a:pt x="71987" y="0"/>
                  <a:pt x="71824" y="189"/>
                  <a:pt x="71642" y="517"/>
                </a:cubicBezTo>
                <a:cubicBezTo>
                  <a:pt x="71403" y="930"/>
                  <a:pt x="71212" y="1407"/>
                  <a:pt x="71212" y="1566"/>
                </a:cubicBezTo>
                <a:cubicBezTo>
                  <a:pt x="71212" y="1609"/>
                  <a:pt x="71224" y="1629"/>
                  <a:pt x="71244" y="1629"/>
                </a:cubicBezTo>
                <a:cubicBezTo>
                  <a:pt x="71308" y="1629"/>
                  <a:pt x="71461" y="1434"/>
                  <a:pt x="71642" y="1121"/>
                </a:cubicBezTo>
                <a:cubicBezTo>
                  <a:pt x="71880" y="692"/>
                  <a:pt x="72087" y="215"/>
                  <a:pt x="72087" y="56"/>
                </a:cubicBezTo>
                <a:cubicBezTo>
                  <a:pt x="72087" y="18"/>
                  <a:pt x="72075" y="0"/>
                  <a:pt x="72055" y="0"/>
                </a:cubicBezTo>
                <a:close/>
                <a:moveTo>
                  <a:pt x="57275" y="1583"/>
                </a:moveTo>
                <a:cubicBezTo>
                  <a:pt x="57135" y="1583"/>
                  <a:pt x="57174" y="1754"/>
                  <a:pt x="57380" y="2202"/>
                </a:cubicBezTo>
                <a:cubicBezTo>
                  <a:pt x="57599" y="2665"/>
                  <a:pt x="57724" y="2892"/>
                  <a:pt x="57794" y="2892"/>
                </a:cubicBezTo>
                <a:cubicBezTo>
                  <a:pt x="57856" y="2892"/>
                  <a:pt x="57873" y="2713"/>
                  <a:pt x="57873" y="2361"/>
                </a:cubicBezTo>
                <a:cubicBezTo>
                  <a:pt x="57873" y="2043"/>
                  <a:pt x="57682" y="1710"/>
                  <a:pt x="57460" y="1630"/>
                </a:cubicBezTo>
                <a:cubicBezTo>
                  <a:pt x="57380" y="1600"/>
                  <a:pt x="57319" y="1583"/>
                  <a:pt x="57275" y="1583"/>
                </a:cubicBezTo>
                <a:close/>
                <a:moveTo>
                  <a:pt x="61941" y="2569"/>
                </a:moveTo>
                <a:cubicBezTo>
                  <a:pt x="61899" y="2569"/>
                  <a:pt x="61864" y="2749"/>
                  <a:pt x="61864" y="3077"/>
                </a:cubicBezTo>
                <a:cubicBezTo>
                  <a:pt x="61864" y="3462"/>
                  <a:pt x="61900" y="3692"/>
                  <a:pt x="61952" y="3692"/>
                </a:cubicBezTo>
                <a:cubicBezTo>
                  <a:pt x="61969" y="3692"/>
                  <a:pt x="61988" y="3668"/>
                  <a:pt x="62007" y="3617"/>
                </a:cubicBezTo>
                <a:cubicBezTo>
                  <a:pt x="62086" y="3411"/>
                  <a:pt x="62086" y="3013"/>
                  <a:pt x="62007" y="2711"/>
                </a:cubicBezTo>
                <a:cubicBezTo>
                  <a:pt x="61986" y="2615"/>
                  <a:pt x="61962" y="2569"/>
                  <a:pt x="61941" y="2569"/>
                </a:cubicBezTo>
                <a:close/>
                <a:moveTo>
                  <a:pt x="75442" y="2632"/>
                </a:moveTo>
                <a:cubicBezTo>
                  <a:pt x="75314" y="2632"/>
                  <a:pt x="75139" y="2966"/>
                  <a:pt x="75060" y="3379"/>
                </a:cubicBezTo>
                <a:cubicBezTo>
                  <a:pt x="74990" y="3744"/>
                  <a:pt x="75006" y="3997"/>
                  <a:pt x="75099" y="3997"/>
                </a:cubicBezTo>
                <a:cubicBezTo>
                  <a:pt x="75111" y="3997"/>
                  <a:pt x="75124" y="3992"/>
                  <a:pt x="75139" y="3983"/>
                </a:cubicBezTo>
                <a:cubicBezTo>
                  <a:pt x="75457" y="3792"/>
                  <a:pt x="75728" y="2632"/>
                  <a:pt x="75442" y="2632"/>
                </a:cubicBezTo>
                <a:close/>
                <a:moveTo>
                  <a:pt x="70884" y="4162"/>
                </a:moveTo>
                <a:cubicBezTo>
                  <a:pt x="70741" y="4162"/>
                  <a:pt x="70533" y="4297"/>
                  <a:pt x="70306" y="4571"/>
                </a:cubicBezTo>
                <a:cubicBezTo>
                  <a:pt x="70036" y="4889"/>
                  <a:pt x="70052" y="5032"/>
                  <a:pt x="70354" y="5128"/>
                </a:cubicBezTo>
                <a:cubicBezTo>
                  <a:pt x="70478" y="5175"/>
                  <a:pt x="70582" y="5200"/>
                  <a:pt x="70669" y="5200"/>
                </a:cubicBezTo>
                <a:cubicBezTo>
                  <a:pt x="70902" y="5200"/>
                  <a:pt x="71011" y="5017"/>
                  <a:pt x="71069" y="4587"/>
                </a:cubicBezTo>
                <a:cubicBezTo>
                  <a:pt x="71110" y="4305"/>
                  <a:pt x="71031" y="4162"/>
                  <a:pt x="70884" y="4162"/>
                </a:cubicBezTo>
                <a:close/>
                <a:moveTo>
                  <a:pt x="66507" y="4564"/>
                </a:moveTo>
                <a:cubicBezTo>
                  <a:pt x="66557" y="4564"/>
                  <a:pt x="66616" y="4581"/>
                  <a:pt x="66681" y="4619"/>
                </a:cubicBezTo>
                <a:cubicBezTo>
                  <a:pt x="66920" y="4762"/>
                  <a:pt x="66888" y="4905"/>
                  <a:pt x="66602" y="5080"/>
                </a:cubicBezTo>
                <a:cubicBezTo>
                  <a:pt x="66338" y="5253"/>
                  <a:pt x="66132" y="5337"/>
                  <a:pt x="65987" y="5337"/>
                </a:cubicBezTo>
                <a:cubicBezTo>
                  <a:pt x="65827" y="5337"/>
                  <a:pt x="65743" y="5233"/>
                  <a:pt x="65743" y="5032"/>
                </a:cubicBezTo>
                <a:cubicBezTo>
                  <a:pt x="65743" y="4917"/>
                  <a:pt x="65799" y="4850"/>
                  <a:pt x="65887" y="4850"/>
                </a:cubicBezTo>
                <a:cubicBezTo>
                  <a:pt x="65932" y="4850"/>
                  <a:pt x="65986" y="4868"/>
                  <a:pt x="66045" y="4905"/>
                </a:cubicBezTo>
                <a:cubicBezTo>
                  <a:pt x="66094" y="4935"/>
                  <a:pt x="66142" y="4949"/>
                  <a:pt x="66185" y="4949"/>
                </a:cubicBezTo>
                <a:cubicBezTo>
                  <a:pt x="66279" y="4949"/>
                  <a:pt x="66347" y="4878"/>
                  <a:pt x="66347" y="4746"/>
                </a:cubicBezTo>
                <a:cubicBezTo>
                  <a:pt x="66347" y="4631"/>
                  <a:pt x="66410" y="4564"/>
                  <a:pt x="66507" y="4564"/>
                </a:cubicBezTo>
                <a:close/>
                <a:moveTo>
                  <a:pt x="53068" y="4220"/>
                </a:moveTo>
                <a:cubicBezTo>
                  <a:pt x="52957" y="4220"/>
                  <a:pt x="53087" y="4468"/>
                  <a:pt x="53501" y="4873"/>
                </a:cubicBezTo>
                <a:cubicBezTo>
                  <a:pt x="53808" y="5191"/>
                  <a:pt x="54039" y="5358"/>
                  <a:pt x="54153" y="5358"/>
                </a:cubicBezTo>
                <a:cubicBezTo>
                  <a:pt x="54205" y="5358"/>
                  <a:pt x="54232" y="5324"/>
                  <a:pt x="54232" y="5255"/>
                </a:cubicBezTo>
                <a:cubicBezTo>
                  <a:pt x="54232" y="5191"/>
                  <a:pt x="53962" y="4905"/>
                  <a:pt x="53628" y="4603"/>
                </a:cubicBezTo>
                <a:cubicBezTo>
                  <a:pt x="53336" y="4337"/>
                  <a:pt x="53145" y="4220"/>
                  <a:pt x="53068" y="4220"/>
                </a:cubicBezTo>
                <a:close/>
                <a:moveTo>
                  <a:pt x="52500" y="5415"/>
                </a:moveTo>
                <a:cubicBezTo>
                  <a:pt x="52562" y="5415"/>
                  <a:pt x="52656" y="5475"/>
                  <a:pt x="52770" y="5589"/>
                </a:cubicBezTo>
                <a:cubicBezTo>
                  <a:pt x="52976" y="5796"/>
                  <a:pt x="53056" y="6018"/>
                  <a:pt x="52976" y="6114"/>
                </a:cubicBezTo>
                <a:cubicBezTo>
                  <a:pt x="52936" y="6150"/>
                  <a:pt x="52891" y="6167"/>
                  <a:pt x="52844" y="6167"/>
                </a:cubicBezTo>
                <a:cubicBezTo>
                  <a:pt x="52648" y="6167"/>
                  <a:pt x="52420" y="5875"/>
                  <a:pt x="52420" y="5541"/>
                </a:cubicBezTo>
                <a:cubicBezTo>
                  <a:pt x="52420" y="5455"/>
                  <a:pt x="52449" y="5415"/>
                  <a:pt x="52500" y="5415"/>
                </a:cubicBezTo>
                <a:close/>
                <a:moveTo>
                  <a:pt x="68299" y="5456"/>
                </a:moveTo>
                <a:cubicBezTo>
                  <a:pt x="68407" y="5456"/>
                  <a:pt x="68596" y="5589"/>
                  <a:pt x="68764" y="5796"/>
                </a:cubicBezTo>
                <a:cubicBezTo>
                  <a:pt x="69002" y="6098"/>
                  <a:pt x="69018" y="6257"/>
                  <a:pt x="68828" y="6257"/>
                </a:cubicBezTo>
                <a:cubicBezTo>
                  <a:pt x="68462" y="6257"/>
                  <a:pt x="68033" y="5684"/>
                  <a:pt x="68239" y="5478"/>
                </a:cubicBezTo>
                <a:cubicBezTo>
                  <a:pt x="68254" y="5463"/>
                  <a:pt x="68275" y="5456"/>
                  <a:pt x="68299" y="5456"/>
                </a:cubicBezTo>
                <a:close/>
                <a:moveTo>
                  <a:pt x="49208" y="5653"/>
                </a:moveTo>
                <a:cubicBezTo>
                  <a:pt x="49129" y="5653"/>
                  <a:pt x="49208" y="5939"/>
                  <a:pt x="49383" y="6257"/>
                </a:cubicBezTo>
                <a:cubicBezTo>
                  <a:pt x="49574" y="6591"/>
                  <a:pt x="49781" y="6877"/>
                  <a:pt x="49860" y="6877"/>
                </a:cubicBezTo>
                <a:cubicBezTo>
                  <a:pt x="49940" y="6877"/>
                  <a:pt x="49876" y="6591"/>
                  <a:pt x="49685" y="6257"/>
                </a:cubicBezTo>
                <a:cubicBezTo>
                  <a:pt x="49510" y="5939"/>
                  <a:pt x="49304" y="5653"/>
                  <a:pt x="49208" y="5653"/>
                </a:cubicBezTo>
                <a:close/>
                <a:moveTo>
                  <a:pt x="88097" y="5447"/>
                </a:moveTo>
                <a:cubicBezTo>
                  <a:pt x="88034" y="5447"/>
                  <a:pt x="87880" y="5642"/>
                  <a:pt x="87700" y="5955"/>
                </a:cubicBezTo>
                <a:cubicBezTo>
                  <a:pt x="87461" y="6384"/>
                  <a:pt x="87270" y="6861"/>
                  <a:pt x="87270" y="7020"/>
                </a:cubicBezTo>
                <a:cubicBezTo>
                  <a:pt x="87270" y="7062"/>
                  <a:pt x="87282" y="7082"/>
                  <a:pt x="87302" y="7082"/>
                </a:cubicBezTo>
                <a:cubicBezTo>
                  <a:pt x="87366" y="7082"/>
                  <a:pt x="87519" y="6888"/>
                  <a:pt x="87700" y="6575"/>
                </a:cubicBezTo>
                <a:cubicBezTo>
                  <a:pt x="87938" y="6145"/>
                  <a:pt x="88129" y="5668"/>
                  <a:pt x="88129" y="5509"/>
                </a:cubicBezTo>
                <a:cubicBezTo>
                  <a:pt x="88129" y="5467"/>
                  <a:pt x="88118" y="5447"/>
                  <a:pt x="88097" y="5447"/>
                </a:cubicBezTo>
                <a:close/>
                <a:moveTo>
                  <a:pt x="82610" y="4471"/>
                </a:moveTo>
                <a:cubicBezTo>
                  <a:pt x="82664" y="4471"/>
                  <a:pt x="82707" y="4562"/>
                  <a:pt x="82707" y="4714"/>
                </a:cubicBezTo>
                <a:cubicBezTo>
                  <a:pt x="82707" y="4863"/>
                  <a:pt x="82773" y="4945"/>
                  <a:pt x="82868" y="4945"/>
                </a:cubicBezTo>
                <a:cubicBezTo>
                  <a:pt x="82906" y="4945"/>
                  <a:pt x="82948" y="4932"/>
                  <a:pt x="82994" y="4905"/>
                </a:cubicBezTo>
                <a:cubicBezTo>
                  <a:pt x="83013" y="4893"/>
                  <a:pt x="83034" y="4888"/>
                  <a:pt x="83056" y="4888"/>
                </a:cubicBezTo>
                <a:cubicBezTo>
                  <a:pt x="83206" y="4888"/>
                  <a:pt x="83389" y="5169"/>
                  <a:pt x="83486" y="5573"/>
                </a:cubicBezTo>
                <a:cubicBezTo>
                  <a:pt x="83598" y="6034"/>
                  <a:pt x="83820" y="6591"/>
                  <a:pt x="83995" y="6797"/>
                </a:cubicBezTo>
                <a:cubicBezTo>
                  <a:pt x="84177" y="7022"/>
                  <a:pt x="84250" y="7129"/>
                  <a:pt x="84154" y="7129"/>
                </a:cubicBezTo>
                <a:cubicBezTo>
                  <a:pt x="84074" y="7129"/>
                  <a:pt x="83874" y="7054"/>
                  <a:pt x="83518" y="6909"/>
                </a:cubicBezTo>
                <a:cubicBezTo>
                  <a:pt x="83200" y="6797"/>
                  <a:pt x="82978" y="6638"/>
                  <a:pt x="83009" y="6559"/>
                </a:cubicBezTo>
                <a:cubicBezTo>
                  <a:pt x="83025" y="6479"/>
                  <a:pt x="82898" y="6018"/>
                  <a:pt x="82707" y="5541"/>
                </a:cubicBezTo>
                <a:cubicBezTo>
                  <a:pt x="82532" y="5064"/>
                  <a:pt x="82453" y="4587"/>
                  <a:pt x="82548" y="4508"/>
                </a:cubicBezTo>
                <a:cubicBezTo>
                  <a:pt x="82569" y="4483"/>
                  <a:pt x="82590" y="4471"/>
                  <a:pt x="82610" y="4471"/>
                </a:cubicBezTo>
                <a:close/>
                <a:moveTo>
                  <a:pt x="58751" y="6023"/>
                </a:moveTo>
                <a:cubicBezTo>
                  <a:pt x="58857" y="6023"/>
                  <a:pt x="58957" y="6060"/>
                  <a:pt x="59018" y="6129"/>
                </a:cubicBezTo>
                <a:cubicBezTo>
                  <a:pt x="59145" y="6241"/>
                  <a:pt x="59066" y="6416"/>
                  <a:pt x="58843" y="6479"/>
                </a:cubicBezTo>
                <a:cubicBezTo>
                  <a:pt x="58636" y="6559"/>
                  <a:pt x="58541" y="6750"/>
                  <a:pt x="58636" y="6893"/>
                </a:cubicBezTo>
                <a:cubicBezTo>
                  <a:pt x="58732" y="7052"/>
                  <a:pt x="58668" y="7179"/>
                  <a:pt x="58493" y="7179"/>
                </a:cubicBezTo>
                <a:cubicBezTo>
                  <a:pt x="58080" y="7179"/>
                  <a:pt x="58080" y="6352"/>
                  <a:pt x="58493" y="6098"/>
                </a:cubicBezTo>
                <a:cubicBezTo>
                  <a:pt x="58572" y="6048"/>
                  <a:pt x="58664" y="6023"/>
                  <a:pt x="58751" y="6023"/>
                </a:cubicBezTo>
                <a:close/>
                <a:moveTo>
                  <a:pt x="74156" y="4900"/>
                </a:moveTo>
                <a:cubicBezTo>
                  <a:pt x="74065" y="4900"/>
                  <a:pt x="73734" y="5373"/>
                  <a:pt x="73375" y="5986"/>
                </a:cubicBezTo>
                <a:cubicBezTo>
                  <a:pt x="72993" y="6638"/>
                  <a:pt x="72755" y="7179"/>
                  <a:pt x="72818" y="7179"/>
                </a:cubicBezTo>
                <a:cubicBezTo>
                  <a:pt x="73041" y="7179"/>
                  <a:pt x="74313" y="5032"/>
                  <a:pt x="74170" y="4905"/>
                </a:cubicBezTo>
                <a:cubicBezTo>
                  <a:pt x="74166" y="4902"/>
                  <a:pt x="74161" y="4900"/>
                  <a:pt x="74156" y="4900"/>
                </a:cubicBezTo>
                <a:close/>
                <a:moveTo>
                  <a:pt x="90635" y="6418"/>
                </a:moveTo>
                <a:cubicBezTo>
                  <a:pt x="90599" y="6418"/>
                  <a:pt x="90563" y="6427"/>
                  <a:pt x="90530" y="6447"/>
                </a:cubicBezTo>
                <a:cubicBezTo>
                  <a:pt x="90355" y="6543"/>
                  <a:pt x="90387" y="6797"/>
                  <a:pt x="90609" y="7052"/>
                </a:cubicBezTo>
                <a:cubicBezTo>
                  <a:pt x="90785" y="7273"/>
                  <a:pt x="90926" y="7377"/>
                  <a:pt x="91014" y="7377"/>
                </a:cubicBezTo>
                <a:cubicBezTo>
                  <a:pt x="91141" y="7377"/>
                  <a:pt x="91157" y="7160"/>
                  <a:pt x="91007" y="6765"/>
                </a:cubicBezTo>
                <a:cubicBezTo>
                  <a:pt x="90919" y="6552"/>
                  <a:pt x="90771" y="6418"/>
                  <a:pt x="90635" y="6418"/>
                </a:cubicBezTo>
                <a:close/>
                <a:moveTo>
                  <a:pt x="75207" y="6308"/>
                </a:moveTo>
                <a:cubicBezTo>
                  <a:pt x="74951" y="6308"/>
                  <a:pt x="74535" y="6866"/>
                  <a:pt x="74535" y="7306"/>
                </a:cubicBezTo>
                <a:cubicBezTo>
                  <a:pt x="74530" y="7364"/>
                  <a:pt x="74552" y="7390"/>
                  <a:pt x="74595" y="7390"/>
                </a:cubicBezTo>
                <a:cubicBezTo>
                  <a:pt x="74680" y="7390"/>
                  <a:pt x="74847" y="7280"/>
                  <a:pt x="75028" y="7099"/>
                </a:cubicBezTo>
                <a:cubicBezTo>
                  <a:pt x="75314" y="6813"/>
                  <a:pt x="75442" y="6479"/>
                  <a:pt x="75314" y="6352"/>
                </a:cubicBezTo>
                <a:cubicBezTo>
                  <a:pt x="75284" y="6322"/>
                  <a:pt x="75248" y="6308"/>
                  <a:pt x="75207" y="6308"/>
                </a:cubicBezTo>
                <a:close/>
                <a:moveTo>
                  <a:pt x="78340" y="5712"/>
                </a:moveTo>
                <a:cubicBezTo>
                  <a:pt x="78319" y="5712"/>
                  <a:pt x="78296" y="5723"/>
                  <a:pt x="78272" y="5748"/>
                </a:cubicBezTo>
                <a:cubicBezTo>
                  <a:pt x="78176" y="5843"/>
                  <a:pt x="78272" y="6336"/>
                  <a:pt x="78494" y="6845"/>
                </a:cubicBezTo>
                <a:cubicBezTo>
                  <a:pt x="78762" y="7447"/>
                  <a:pt x="78989" y="7762"/>
                  <a:pt x="79128" y="7762"/>
                </a:cubicBezTo>
                <a:cubicBezTo>
                  <a:pt x="79220" y="7762"/>
                  <a:pt x="79273" y="7623"/>
                  <a:pt x="79273" y="7338"/>
                </a:cubicBezTo>
                <a:cubicBezTo>
                  <a:pt x="79273" y="7099"/>
                  <a:pt x="79082" y="6829"/>
                  <a:pt x="78860" y="6734"/>
                </a:cubicBezTo>
                <a:cubicBezTo>
                  <a:pt x="78637" y="6654"/>
                  <a:pt x="78462" y="6352"/>
                  <a:pt x="78462" y="6066"/>
                </a:cubicBezTo>
                <a:cubicBezTo>
                  <a:pt x="78462" y="5855"/>
                  <a:pt x="78414" y="5712"/>
                  <a:pt x="78340" y="5712"/>
                </a:cubicBezTo>
                <a:close/>
                <a:moveTo>
                  <a:pt x="69227" y="7882"/>
                </a:moveTo>
                <a:cubicBezTo>
                  <a:pt x="69270" y="7882"/>
                  <a:pt x="69318" y="7896"/>
                  <a:pt x="69368" y="7926"/>
                </a:cubicBezTo>
                <a:cubicBezTo>
                  <a:pt x="69543" y="8037"/>
                  <a:pt x="69686" y="8180"/>
                  <a:pt x="69686" y="8244"/>
                </a:cubicBezTo>
                <a:cubicBezTo>
                  <a:pt x="69686" y="8324"/>
                  <a:pt x="69543" y="8387"/>
                  <a:pt x="69368" y="8387"/>
                </a:cubicBezTo>
                <a:cubicBezTo>
                  <a:pt x="69209" y="8387"/>
                  <a:pt x="69066" y="8244"/>
                  <a:pt x="69066" y="8069"/>
                </a:cubicBezTo>
                <a:cubicBezTo>
                  <a:pt x="69066" y="7949"/>
                  <a:pt x="69133" y="7882"/>
                  <a:pt x="69227" y="7882"/>
                </a:cubicBezTo>
                <a:close/>
                <a:moveTo>
                  <a:pt x="90434" y="7783"/>
                </a:moveTo>
                <a:cubicBezTo>
                  <a:pt x="90371" y="7783"/>
                  <a:pt x="90228" y="7910"/>
                  <a:pt x="90116" y="8085"/>
                </a:cubicBezTo>
                <a:cubicBezTo>
                  <a:pt x="90021" y="8244"/>
                  <a:pt x="90085" y="8387"/>
                  <a:pt x="90259" y="8387"/>
                </a:cubicBezTo>
                <a:cubicBezTo>
                  <a:pt x="90434" y="8387"/>
                  <a:pt x="90577" y="8244"/>
                  <a:pt x="90577" y="8085"/>
                </a:cubicBezTo>
                <a:cubicBezTo>
                  <a:pt x="90577" y="7910"/>
                  <a:pt x="90514" y="7783"/>
                  <a:pt x="90434" y="7783"/>
                </a:cubicBezTo>
                <a:close/>
                <a:moveTo>
                  <a:pt x="55428" y="6141"/>
                </a:moveTo>
                <a:cubicBezTo>
                  <a:pt x="55685" y="6141"/>
                  <a:pt x="55879" y="6239"/>
                  <a:pt x="55949" y="6416"/>
                </a:cubicBezTo>
                <a:cubicBezTo>
                  <a:pt x="56010" y="6596"/>
                  <a:pt x="56198" y="6704"/>
                  <a:pt x="56403" y="6704"/>
                </a:cubicBezTo>
                <a:cubicBezTo>
                  <a:pt x="56469" y="6704"/>
                  <a:pt x="56536" y="6693"/>
                  <a:pt x="56601" y="6670"/>
                </a:cubicBezTo>
                <a:cubicBezTo>
                  <a:pt x="56781" y="6614"/>
                  <a:pt x="56893" y="6583"/>
                  <a:pt x="56935" y="6583"/>
                </a:cubicBezTo>
                <a:cubicBezTo>
                  <a:pt x="57002" y="6583"/>
                  <a:pt x="56899" y="6660"/>
                  <a:pt x="56617" y="6845"/>
                </a:cubicBezTo>
                <a:cubicBezTo>
                  <a:pt x="56347" y="7020"/>
                  <a:pt x="56045" y="7481"/>
                  <a:pt x="55933" y="7878"/>
                </a:cubicBezTo>
                <a:cubicBezTo>
                  <a:pt x="55824" y="8327"/>
                  <a:pt x="55471" y="8594"/>
                  <a:pt x="55140" y="8594"/>
                </a:cubicBezTo>
                <a:cubicBezTo>
                  <a:pt x="54943" y="8594"/>
                  <a:pt x="54754" y="8499"/>
                  <a:pt x="54630" y="8292"/>
                </a:cubicBezTo>
                <a:cubicBezTo>
                  <a:pt x="54566" y="8191"/>
                  <a:pt x="54565" y="8138"/>
                  <a:pt x="54618" y="8138"/>
                </a:cubicBezTo>
                <a:cubicBezTo>
                  <a:pt x="54657" y="8138"/>
                  <a:pt x="54726" y="8167"/>
                  <a:pt x="54821" y="8228"/>
                </a:cubicBezTo>
                <a:cubicBezTo>
                  <a:pt x="54882" y="8266"/>
                  <a:pt x="54932" y="8285"/>
                  <a:pt x="54970" y="8285"/>
                </a:cubicBezTo>
                <a:cubicBezTo>
                  <a:pt x="55157" y="8285"/>
                  <a:pt x="55053" y="7810"/>
                  <a:pt x="54630" y="6686"/>
                </a:cubicBezTo>
                <a:cubicBezTo>
                  <a:pt x="54566" y="6495"/>
                  <a:pt x="54789" y="6273"/>
                  <a:pt x="55139" y="6177"/>
                </a:cubicBezTo>
                <a:cubicBezTo>
                  <a:pt x="55241" y="6153"/>
                  <a:pt x="55339" y="6141"/>
                  <a:pt x="55428" y="6141"/>
                </a:cubicBezTo>
                <a:close/>
                <a:moveTo>
                  <a:pt x="73968" y="8118"/>
                </a:moveTo>
                <a:cubicBezTo>
                  <a:pt x="73894" y="8118"/>
                  <a:pt x="73935" y="8375"/>
                  <a:pt x="74106" y="8832"/>
                </a:cubicBezTo>
                <a:cubicBezTo>
                  <a:pt x="74198" y="9055"/>
                  <a:pt x="74311" y="9203"/>
                  <a:pt x="74393" y="9203"/>
                </a:cubicBezTo>
                <a:cubicBezTo>
                  <a:pt x="74410" y="9203"/>
                  <a:pt x="74426" y="9196"/>
                  <a:pt x="74440" y="9182"/>
                </a:cubicBezTo>
                <a:cubicBezTo>
                  <a:pt x="74519" y="9103"/>
                  <a:pt x="74440" y="8785"/>
                  <a:pt x="74265" y="8483"/>
                </a:cubicBezTo>
                <a:cubicBezTo>
                  <a:pt x="74118" y="8234"/>
                  <a:pt x="74018" y="8118"/>
                  <a:pt x="73968" y="8118"/>
                </a:cubicBezTo>
                <a:close/>
                <a:moveTo>
                  <a:pt x="45710" y="4444"/>
                </a:moveTo>
                <a:cubicBezTo>
                  <a:pt x="45504" y="4444"/>
                  <a:pt x="45472" y="4762"/>
                  <a:pt x="45599" y="5287"/>
                </a:cubicBezTo>
                <a:cubicBezTo>
                  <a:pt x="45726" y="5732"/>
                  <a:pt x="45838" y="6273"/>
                  <a:pt x="45869" y="6479"/>
                </a:cubicBezTo>
                <a:cubicBezTo>
                  <a:pt x="45917" y="6670"/>
                  <a:pt x="46171" y="7099"/>
                  <a:pt x="46458" y="7417"/>
                </a:cubicBezTo>
                <a:cubicBezTo>
                  <a:pt x="46728" y="7719"/>
                  <a:pt x="46966" y="8308"/>
                  <a:pt x="46966" y="8705"/>
                </a:cubicBezTo>
                <a:lnTo>
                  <a:pt x="46966" y="9421"/>
                </a:lnTo>
                <a:lnTo>
                  <a:pt x="47443" y="8753"/>
                </a:lnTo>
                <a:cubicBezTo>
                  <a:pt x="47857" y="8155"/>
                  <a:pt x="47709" y="7143"/>
                  <a:pt x="47228" y="7143"/>
                </a:cubicBezTo>
                <a:cubicBezTo>
                  <a:pt x="47210" y="7143"/>
                  <a:pt x="47192" y="7144"/>
                  <a:pt x="47173" y="7147"/>
                </a:cubicBezTo>
                <a:cubicBezTo>
                  <a:pt x="47024" y="7167"/>
                  <a:pt x="46898" y="7177"/>
                  <a:pt x="46794" y="7177"/>
                </a:cubicBezTo>
                <a:cubicBezTo>
                  <a:pt x="46489" y="7177"/>
                  <a:pt x="46383" y="7091"/>
                  <a:pt x="46489" y="6924"/>
                </a:cubicBezTo>
                <a:cubicBezTo>
                  <a:pt x="46728" y="6527"/>
                  <a:pt x="46076" y="4444"/>
                  <a:pt x="45710" y="4444"/>
                </a:cubicBezTo>
                <a:close/>
                <a:moveTo>
                  <a:pt x="50560" y="8387"/>
                </a:moveTo>
                <a:cubicBezTo>
                  <a:pt x="50719" y="8387"/>
                  <a:pt x="50925" y="8610"/>
                  <a:pt x="51037" y="8880"/>
                </a:cubicBezTo>
                <a:cubicBezTo>
                  <a:pt x="51192" y="9286"/>
                  <a:pt x="51169" y="9504"/>
                  <a:pt x="51052" y="9504"/>
                </a:cubicBezTo>
                <a:cubicBezTo>
                  <a:pt x="50954" y="9504"/>
                  <a:pt x="50789" y="9350"/>
                  <a:pt x="50607" y="9023"/>
                </a:cubicBezTo>
                <a:cubicBezTo>
                  <a:pt x="50432" y="8673"/>
                  <a:pt x="50401" y="8387"/>
                  <a:pt x="50560" y="8387"/>
                </a:cubicBezTo>
                <a:close/>
                <a:moveTo>
                  <a:pt x="56854" y="8136"/>
                </a:moveTo>
                <a:cubicBezTo>
                  <a:pt x="56945" y="8136"/>
                  <a:pt x="56939" y="8333"/>
                  <a:pt x="56903" y="8769"/>
                </a:cubicBezTo>
                <a:cubicBezTo>
                  <a:pt x="56856" y="9230"/>
                  <a:pt x="56824" y="9595"/>
                  <a:pt x="56824" y="9595"/>
                </a:cubicBezTo>
                <a:cubicBezTo>
                  <a:pt x="55997" y="9198"/>
                  <a:pt x="55918" y="8991"/>
                  <a:pt x="56426" y="8483"/>
                </a:cubicBezTo>
                <a:cubicBezTo>
                  <a:pt x="56651" y="8258"/>
                  <a:pt x="56782" y="8136"/>
                  <a:pt x="56854" y="8136"/>
                </a:cubicBezTo>
                <a:close/>
                <a:moveTo>
                  <a:pt x="82650" y="8695"/>
                </a:moveTo>
                <a:cubicBezTo>
                  <a:pt x="82713" y="8695"/>
                  <a:pt x="82662" y="8819"/>
                  <a:pt x="82437" y="9087"/>
                </a:cubicBezTo>
                <a:cubicBezTo>
                  <a:pt x="82246" y="9309"/>
                  <a:pt x="82167" y="9564"/>
                  <a:pt x="82246" y="9643"/>
                </a:cubicBezTo>
                <a:cubicBezTo>
                  <a:pt x="82326" y="9739"/>
                  <a:pt x="82199" y="9802"/>
                  <a:pt x="81944" y="9802"/>
                </a:cubicBezTo>
                <a:cubicBezTo>
                  <a:pt x="81547" y="9802"/>
                  <a:pt x="81563" y="9723"/>
                  <a:pt x="81992" y="9246"/>
                </a:cubicBezTo>
                <a:cubicBezTo>
                  <a:pt x="82311" y="8891"/>
                  <a:pt x="82570" y="8695"/>
                  <a:pt x="82650" y="8695"/>
                </a:cubicBezTo>
                <a:close/>
                <a:moveTo>
                  <a:pt x="51784" y="8085"/>
                </a:moveTo>
                <a:cubicBezTo>
                  <a:pt x="51895" y="8085"/>
                  <a:pt x="52388" y="8483"/>
                  <a:pt x="52865" y="8991"/>
                </a:cubicBezTo>
                <a:cubicBezTo>
                  <a:pt x="53692" y="9850"/>
                  <a:pt x="53708" y="9898"/>
                  <a:pt x="53103" y="9898"/>
                </a:cubicBezTo>
                <a:cubicBezTo>
                  <a:pt x="52690" y="9898"/>
                  <a:pt x="52293" y="9564"/>
                  <a:pt x="52006" y="8991"/>
                </a:cubicBezTo>
                <a:cubicBezTo>
                  <a:pt x="51752" y="8483"/>
                  <a:pt x="51657" y="8085"/>
                  <a:pt x="51784" y="8085"/>
                </a:cubicBezTo>
                <a:close/>
                <a:moveTo>
                  <a:pt x="88758" y="8994"/>
                </a:moveTo>
                <a:cubicBezTo>
                  <a:pt x="88724" y="8994"/>
                  <a:pt x="88814" y="9117"/>
                  <a:pt x="89019" y="9373"/>
                </a:cubicBezTo>
                <a:cubicBezTo>
                  <a:pt x="89294" y="9714"/>
                  <a:pt x="89500" y="9902"/>
                  <a:pt x="89602" y="9902"/>
                </a:cubicBezTo>
                <a:cubicBezTo>
                  <a:pt x="89647" y="9902"/>
                  <a:pt x="89671" y="9865"/>
                  <a:pt x="89671" y="9786"/>
                </a:cubicBezTo>
                <a:cubicBezTo>
                  <a:pt x="89671" y="9723"/>
                  <a:pt x="89433" y="9484"/>
                  <a:pt x="89131" y="9262"/>
                </a:cubicBezTo>
                <a:cubicBezTo>
                  <a:pt x="88910" y="9085"/>
                  <a:pt x="88788" y="8994"/>
                  <a:pt x="88758" y="8994"/>
                </a:cubicBezTo>
                <a:close/>
                <a:moveTo>
                  <a:pt x="78985" y="9611"/>
                </a:moveTo>
                <a:cubicBezTo>
                  <a:pt x="78840" y="9611"/>
                  <a:pt x="78796" y="9707"/>
                  <a:pt x="78908" y="9898"/>
                </a:cubicBezTo>
                <a:cubicBezTo>
                  <a:pt x="79019" y="10072"/>
                  <a:pt x="79337" y="10200"/>
                  <a:pt x="79607" y="10200"/>
                </a:cubicBezTo>
                <a:cubicBezTo>
                  <a:pt x="80052" y="10200"/>
                  <a:pt x="80068" y="10152"/>
                  <a:pt x="79671" y="9898"/>
                </a:cubicBezTo>
                <a:cubicBezTo>
                  <a:pt x="79377" y="9707"/>
                  <a:pt x="79130" y="9611"/>
                  <a:pt x="78985" y="9611"/>
                </a:cubicBezTo>
                <a:close/>
                <a:moveTo>
                  <a:pt x="57111" y="10303"/>
                </a:moveTo>
                <a:cubicBezTo>
                  <a:pt x="57156" y="10303"/>
                  <a:pt x="57210" y="10321"/>
                  <a:pt x="57269" y="10359"/>
                </a:cubicBezTo>
                <a:cubicBezTo>
                  <a:pt x="57428" y="10454"/>
                  <a:pt x="57571" y="10597"/>
                  <a:pt x="57571" y="10677"/>
                </a:cubicBezTo>
                <a:cubicBezTo>
                  <a:pt x="57571" y="10740"/>
                  <a:pt x="57428" y="10804"/>
                  <a:pt x="57269" y="10804"/>
                </a:cubicBezTo>
                <a:cubicBezTo>
                  <a:pt x="57094" y="10804"/>
                  <a:pt x="56967" y="10661"/>
                  <a:pt x="56967" y="10486"/>
                </a:cubicBezTo>
                <a:cubicBezTo>
                  <a:pt x="56967" y="10370"/>
                  <a:pt x="57022" y="10303"/>
                  <a:pt x="57111" y="10303"/>
                </a:cubicBezTo>
                <a:close/>
                <a:moveTo>
                  <a:pt x="98362" y="9758"/>
                </a:moveTo>
                <a:cubicBezTo>
                  <a:pt x="98266" y="9758"/>
                  <a:pt x="98098" y="9907"/>
                  <a:pt x="97907" y="10216"/>
                </a:cubicBezTo>
                <a:cubicBezTo>
                  <a:pt x="97668" y="10597"/>
                  <a:pt x="97652" y="10804"/>
                  <a:pt x="97843" y="10804"/>
                </a:cubicBezTo>
                <a:cubicBezTo>
                  <a:pt x="98018" y="10804"/>
                  <a:pt x="98241" y="10597"/>
                  <a:pt x="98336" y="10343"/>
                </a:cubicBezTo>
                <a:cubicBezTo>
                  <a:pt x="98490" y="9958"/>
                  <a:pt x="98474" y="9758"/>
                  <a:pt x="98362" y="9758"/>
                </a:cubicBezTo>
                <a:close/>
                <a:moveTo>
                  <a:pt x="70397" y="10008"/>
                </a:moveTo>
                <a:cubicBezTo>
                  <a:pt x="70485" y="10008"/>
                  <a:pt x="70590" y="10200"/>
                  <a:pt x="70672" y="10486"/>
                </a:cubicBezTo>
                <a:cubicBezTo>
                  <a:pt x="70767" y="10836"/>
                  <a:pt x="70767" y="11106"/>
                  <a:pt x="70704" y="11106"/>
                </a:cubicBezTo>
                <a:cubicBezTo>
                  <a:pt x="70481" y="11106"/>
                  <a:pt x="70195" y="10184"/>
                  <a:pt x="70354" y="10025"/>
                </a:cubicBezTo>
                <a:cubicBezTo>
                  <a:pt x="70368" y="10013"/>
                  <a:pt x="70382" y="10008"/>
                  <a:pt x="70397" y="10008"/>
                </a:cubicBezTo>
                <a:close/>
                <a:moveTo>
                  <a:pt x="67269" y="10804"/>
                </a:moveTo>
                <a:cubicBezTo>
                  <a:pt x="67444" y="10804"/>
                  <a:pt x="67508" y="10947"/>
                  <a:pt x="67413" y="11106"/>
                </a:cubicBezTo>
                <a:cubicBezTo>
                  <a:pt x="67301" y="11281"/>
                  <a:pt x="67158" y="11408"/>
                  <a:pt x="67079" y="11408"/>
                </a:cubicBezTo>
                <a:cubicBezTo>
                  <a:pt x="67015" y="11408"/>
                  <a:pt x="66951" y="11281"/>
                  <a:pt x="66951" y="11106"/>
                </a:cubicBezTo>
                <a:cubicBezTo>
                  <a:pt x="66951" y="10947"/>
                  <a:pt x="67095" y="10804"/>
                  <a:pt x="67269" y="10804"/>
                </a:cubicBezTo>
                <a:close/>
                <a:moveTo>
                  <a:pt x="35196" y="10845"/>
                </a:moveTo>
                <a:cubicBezTo>
                  <a:pt x="35129" y="10845"/>
                  <a:pt x="35214" y="10963"/>
                  <a:pt x="35424" y="11217"/>
                </a:cubicBezTo>
                <a:cubicBezTo>
                  <a:pt x="35646" y="11487"/>
                  <a:pt x="35948" y="11710"/>
                  <a:pt x="36107" y="11710"/>
                </a:cubicBezTo>
                <a:cubicBezTo>
                  <a:pt x="36568" y="11710"/>
                  <a:pt x="36394" y="11440"/>
                  <a:pt x="35678" y="11074"/>
                </a:cubicBezTo>
                <a:cubicBezTo>
                  <a:pt x="35406" y="10924"/>
                  <a:pt x="35251" y="10845"/>
                  <a:pt x="35196" y="10845"/>
                </a:cubicBezTo>
                <a:close/>
                <a:moveTo>
                  <a:pt x="43422" y="8426"/>
                </a:moveTo>
                <a:cubicBezTo>
                  <a:pt x="43366" y="8426"/>
                  <a:pt x="43404" y="8620"/>
                  <a:pt x="43500" y="9039"/>
                </a:cubicBezTo>
                <a:cubicBezTo>
                  <a:pt x="43658" y="9715"/>
                  <a:pt x="43480" y="10096"/>
                  <a:pt x="43058" y="10096"/>
                </a:cubicBezTo>
                <a:cubicBezTo>
                  <a:pt x="42884" y="10096"/>
                  <a:pt x="42669" y="10032"/>
                  <a:pt x="42419" y="9898"/>
                </a:cubicBezTo>
                <a:cubicBezTo>
                  <a:pt x="42228" y="9796"/>
                  <a:pt x="42089" y="9739"/>
                  <a:pt x="41977" y="9739"/>
                </a:cubicBezTo>
                <a:cubicBezTo>
                  <a:pt x="41792" y="9739"/>
                  <a:pt x="41684" y="9896"/>
                  <a:pt x="41545" y="10263"/>
                </a:cubicBezTo>
                <a:cubicBezTo>
                  <a:pt x="41338" y="10809"/>
                  <a:pt x="41320" y="11082"/>
                  <a:pt x="41485" y="11082"/>
                </a:cubicBezTo>
                <a:cubicBezTo>
                  <a:pt x="41599" y="11082"/>
                  <a:pt x="41800" y="10952"/>
                  <a:pt x="42085" y="10693"/>
                </a:cubicBezTo>
                <a:cubicBezTo>
                  <a:pt x="42339" y="10456"/>
                  <a:pt x="42487" y="10341"/>
                  <a:pt x="42593" y="10341"/>
                </a:cubicBezTo>
                <a:cubicBezTo>
                  <a:pt x="42693" y="10341"/>
                  <a:pt x="42755" y="10444"/>
                  <a:pt x="42833" y="10645"/>
                </a:cubicBezTo>
                <a:cubicBezTo>
                  <a:pt x="42928" y="10899"/>
                  <a:pt x="43294" y="11106"/>
                  <a:pt x="43628" y="11106"/>
                </a:cubicBezTo>
                <a:cubicBezTo>
                  <a:pt x="43977" y="11106"/>
                  <a:pt x="44343" y="11313"/>
                  <a:pt x="44438" y="11551"/>
                </a:cubicBezTo>
                <a:cubicBezTo>
                  <a:pt x="44512" y="11752"/>
                  <a:pt x="44600" y="11848"/>
                  <a:pt x="44747" y="11848"/>
                </a:cubicBezTo>
                <a:cubicBezTo>
                  <a:pt x="44856" y="11848"/>
                  <a:pt x="44996" y="11796"/>
                  <a:pt x="45186" y="11694"/>
                </a:cubicBezTo>
                <a:cubicBezTo>
                  <a:pt x="45488" y="11535"/>
                  <a:pt x="45758" y="11313"/>
                  <a:pt x="45758" y="11233"/>
                </a:cubicBezTo>
                <a:cubicBezTo>
                  <a:pt x="45758" y="11191"/>
                  <a:pt x="45730" y="11170"/>
                  <a:pt x="45685" y="11170"/>
                </a:cubicBezTo>
                <a:cubicBezTo>
                  <a:pt x="45628" y="11170"/>
                  <a:pt x="45545" y="11203"/>
                  <a:pt x="45456" y="11265"/>
                </a:cubicBezTo>
                <a:cubicBezTo>
                  <a:pt x="45413" y="11291"/>
                  <a:pt x="45372" y="11304"/>
                  <a:pt x="45335" y="11304"/>
                </a:cubicBezTo>
                <a:cubicBezTo>
                  <a:pt x="45128" y="11304"/>
                  <a:pt x="45030" y="10911"/>
                  <a:pt x="45138" y="10359"/>
                </a:cubicBezTo>
                <a:cubicBezTo>
                  <a:pt x="45152" y="10281"/>
                  <a:pt x="45132" y="10244"/>
                  <a:pt x="45088" y="10244"/>
                </a:cubicBezTo>
                <a:cubicBezTo>
                  <a:pt x="45033" y="10244"/>
                  <a:pt x="44942" y="10301"/>
                  <a:pt x="44836" y="10406"/>
                </a:cubicBezTo>
                <a:cubicBezTo>
                  <a:pt x="44651" y="10586"/>
                  <a:pt x="44451" y="10664"/>
                  <a:pt x="44278" y="10664"/>
                </a:cubicBezTo>
                <a:cubicBezTo>
                  <a:pt x="43931" y="10664"/>
                  <a:pt x="43696" y="10349"/>
                  <a:pt x="43930" y="9913"/>
                </a:cubicBezTo>
                <a:cubicBezTo>
                  <a:pt x="44136" y="9532"/>
                  <a:pt x="44089" y="9198"/>
                  <a:pt x="43771" y="8801"/>
                </a:cubicBezTo>
                <a:cubicBezTo>
                  <a:pt x="43577" y="8557"/>
                  <a:pt x="43468" y="8426"/>
                  <a:pt x="43422" y="8426"/>
                </a:cubicBezTo>
                <a:close/>
                <a:moveTo>
                  <a:pt x="42260" y="11106"/>
                </a:moveTo>
                <a:cubicBezTo>
                  <a:pt x="42197" y="11106"/>
                  <a:pt x="41990" y="11376"/>
                  <a:pt x="41815" y="11710"/>
                </a:cubicBezTo>
                <a:cubicBezTo>
                  <a:pt x="41640" y="12044"/>
                  <a:pt x="41624" y="12314"/>
                  <a:pt x="41767" y="12314"/>
                </a:cubicBezTo>
                <a:cubicBezTo>
                  <a:pt x="41926" y="12314"/>
                  <a:pt x="42117" y="12044"/>
                  <a:pt x="42213" y="11710"/>
                </a:cubicBezTo>
                <a:cubicBezTo>
                  <a:pt x="42292" y="11376"/>
                  <a:pt x="42308" y="11106"/>
                  <a:pt x="42260" y="11106"/>
                </a:cubicBezTo>
                <a:close/>
                <a:moveTo>
                  <a:pt x="65743" y="5653"/>
                </a:moveTo>
                <a:cubicBezTo>
                  <a:pt x="65918" y="5653"/>
                  <a:pt x="66045" y="5923"/>
                  <a:pt x="66045" y="6241"/>
                </a:cubicBezTo>
                <a:cubicBezTo>
                  <a:pt x="66045" y="6575"/>
                  <a:pt x="66188" y="6924"/>
                  <a:pt x="66347" y="7020"/>
                </a:cubicBezTo>
                <a:cubicBezTo>
                  <a:pt x="66764" y="7280"/>
                  <a:pt x="66722" y="7615"/>
                  <a:pt x="66397" y="7615"/>
                </a:cubicBezTo>
                <a:cubicBezTo>
                  <a:pt x="66325" y="7615"/>
                  <a:pt x="66239" y="7598"/>
                  <a:pt x="66141" y="7560"/>
                </a:cubicBezTo>
                <a:cubicBezTo>
                  <a:pt x="66021" y="7517"/>
                  <a:pt x="65932" y="7493"/>
                  <a:pt x="65870" y="7493"/>
                </a:cubicBezTo>
                <a:cubicBezTo>
                  <a:pt x="65728" y="7493"/>
                  <a:pt x="65737" y="7624"/>
                  <a:pt x="65870" y="7958"/>
                </a:cubicBezTo>
                <a:cubicBezTo>
                  <a:pt x="66284" y="9007"/>
                  <a:pt x="66284" y="9898"/>
                  <a:pt x="65854" y="9898"/>
                </a:cubicBezTo>
                <a:cubicBezTo>
                  <a:pt x="65616" y="9898"/>
                  <a:pt x="65536" y="10088"/>
                  <a:pt x="65648" y="10406"/>
                </a:cubicBezTo>
                <a:cubicBezTo>
                  <a:pt x="65709" y="10558"/>
                  <a:pt x="65768" y="10650"/>
                  <a:pt x="65862" y="10650"/>
                </a:cubicBezTo>
                <a:cubicBezTo>
                  <a:pt x="66084" y="10650"/>
                  <a:pt x="66503" y="10136"/>
                  <a:pt x="67619" y="8673"/>
                </a:cubicBezTo>
                <a:cubicBezTo>
                  <a:pt x="68160" y="7974"/>
                  <a:pt x="68112" y="7894"/>
                  <a:pt x="66395" y="6686"/>
                </a:cubicBezTo>
                <a:cubicBezTo>
                  <a:pt x="66331" y="6638"/>
                  <a:pt x="66379" y="6463"/>
                  <a:pt x="66475" y="6304"/>
                </a:cubicBezTo>
                <a:cubicBezTo>
                  <a:pt x="66494" y="6274"/>
                  <a:pt x="66526" y="6259"/>
                  <a:pt x="66569" y="6259"/>
                </a:cubicBezTo>
                <a:cubicBezTo>
                  <a:pt x="66774" y="6259"/>
                  <a:pt x="67226" y="6590"/>
                  <a:pt x="67699" y="7115"/>
                </a:cubicBezTo>
                <a:lnTo>
                  <a:pt x="68732" y="8228"/>
                </a:lnTo>
                <a:lnTo>
                  <a:pt x="68001" y="8880"/>
                </a:lnTo>
                <a:cubicBezTo>
                  <a:pt x="67421" y="9372"/>
                  <a:pt x="67111" y="9864"/>
                  <a:pt x="67301" y="9864"/>
                </a:cubicBezTo>
                <a:cubicBezTo>
                  <a:pt x="67350" y="9864"/>
                  <a:pt x="67434" y="9830"/>
                  <a:pt x="67556" y="9754"/>
                </a:cubicBezTo>
                <a:cubicBezTo>
                  <a:pt x="67599" y="9727"/>
                  <a:pt x="67634" y="9714"/>
                  <a:pt x="67661" y="9714"/>
                </a:cubicBezTo>
                <a:cubicBezTo>
                  <a:pt x="67744" y="9714"/>
                  <a:pt x="67751" y="9837"/>
                  <a:pt x="67667" y="10041"/>
                </a:cubicBezTo>
                <a:cubicBezTo>
                  <a:pt x="67572" y="10295"/>
                  <a:pt x="67381" y="10502"/>
                  <a:pt x="67238" y="10502"/>
                </a:cubicBezTo>
                <a:cubicBezTo>
                  <a:pt x="67079" y="10502"/>
                  <a:pt x="66697" y="11011"/>
                  <a:pt x="66363" y="11646"/>
                </a:cubicBezTo>
                <a:cubicBezTo>
                  <a:pt x="66122" y="12117"/>
                  <a:pt x="65890" y="12405"/>
                  <a:pt x="65785" y="12405"/>
                </a:cubicBezTo>
                <a:cubicBezTo>
                  <a:pt x="65752" y="12405"/>
                  <a:pt x="65731" y="12376"/>
                  <a:pt x="65727" y="12314"/>
                </a:cubicBezTo>
                <a:cubicBezTo>
                  <a:pt x="65711" y="12076"/>
                  <a:pt x="65632" y="11599"/>
                  <a:pt x="65584" y="11265"/>
                </a:cubicBezTo>
                <a:cubicBezTo>
                  <a:pt x="65259" y="9609"/>
                  <a:pt x="65205" y="9038"/>
                  <a:pt x="65379" y="9038"/>
                </a:cubicBezTo>
                <a:cubicBezTo>
                  <a:pt x="65383" y="9038"/>
                  <a:pt x="65388" y="9038"/>
                  <a:pt x="65393" y="9039"/>
                </a:cubicBezTo>
                <a:cubicBezTo>
                  <a:pt x="65483" y="9050"/>
                  <a:pt x="65561" y="9055"/>
                  <a:pt x="65627" y="9055"/>
                </a:cubicBezTo>
                <a:cubicBezTo>
                  <a:pt x="66038" y="9055"/>
                  <a:pt x="65976" y="8840"/>
                  <a:pt x="65441" y="8387"/>
                </a:cubicBezTo>
                <a:cubicBezTo>
                  <a:pt x="64821" y="7847"/>
                  <a:pt x="64805" y="7767"/>
                  <a:pt x="65282" y="7592"/>
                </a:cubicBezTo>
                <a:cubicBezTo>
                  <a:pt x="65664" y="7433"/>
                  <a:pt x="65759" y="7163"/>
                  <a:pt x="65632" y="6527"/>
                </a:cubicBezTo>
                <a:cubicBezTo>
                  <a:pt x="65536" y="6050"/>
                  <a:pt x="65584" y="5653"/>
                  <a:pt x="65743" y="5653"/>
                </a:cubicBezTo>
                <a:close/>
                <a:moveTo>
                  <a:pt x="53645" y="10287"/>
                </a:moveTo>
                <a:cubicBezTo>
                  <a:pt x="53752" y="10287"/>
                  <a:pt x="53851" y="10309"/>
                  <a:pt x="53930" y="10359"/>
                </a:cubicBezTo>
                <a:cubicBezTo>
                  <a:pt x="54057" y="10438"/>
                  <a:pt x="54169" y="10979"/>
                  <a:pt x="54169" y="11567"/>
                </a:cubicBezTo>
                <a:cubicBezTo>
                  <a:pt x="54169" y="12139"/>
                  <a:pt x="54121" y="12616"/>
                  <a:pt x="54057" y="12616"/>
                </a:cubicBezTo>
                <a:cubicBezTo>
                  <a:pt x="53803" y="12616"/>
                  <a:pt x="52722" y="11265"/>
                  <a:pt x="52722" y="10931"/>
                </a:cubicBezTo>
                <a:cubicBezTo>
                  <a:pt x="52722" y="10604"/>
                  <a:pt x="53239" y="10287"/>
                  <a:pt x="53645" y="10287"/>
                </a:cubicBezTo>
                <a:close/>
                <a:moveTo>
                  <a:pt x="82489" y="12192"/>
                </a:moveTo>
                <a:cubicBezTo>
                  <a:pt x="82426" y="12192"/>
                  <a:pt x="82333" y="12249"/>
                  <a:pt x="82199" y="12362"/>
                </a:cubicBezTo>
                <a:cubicBezTo>
                  <a:pt x="81976" y="12553"/>
                  <a:pt x="81785" y="12807"/>
                  <a:pt x="81785" y="12950"/>
                </a:cubicBezTo>
                <a:cubicBezTo>
                  <a:pt x="81785" y="13047"/>
                  <a:pt x="81872" y="13100"/>
                  <a:pt x="81997" y="13100"/>
                </a:cubicBezTo>
                <a:cubicBezTo>
                  <a:pt x="82057" y="13100"/>
                  <a:pt x="82126" y="13087"/>
                  <a:pt x="82199" y="13061"/>
                </a:cubicBezTo>
                <a:cubicBezTo>
                  <a:pt x="82421" y="12966"/>
                  <a:pt x="82596" y="12712"/>
                  <a:pt x="82596" y="12457"/>
                </a:cubicBezTo>
                <a:cubicBezTo>
                  <a:pt x="82596" y="12281"/>
                  <a:pt x="82567" y="12192"/>
                  <a:pt x="82489" y="12192"/>
                </a:cubicBezTo>
                <a:close/>
                <a:moveTo>
                  <a:pt x="70688" y="11535"/>
                </a:moveTo>
                <a:cubicBezTo>
                  <a:pt x="70788" y="11535"/>
                  <a:pt x="70999" y="11862"/>
                  <a:pt x="71197" y="12314"/>
                </a:cubicBezTo>
                <a:cubicBezTo>
                  <a:pt x="71403" y="12839"/>
                  <a:pt x="71514" y="13316"/>
                  <a:pt x="71419" y="13395"/>
                </a:cubicBezTo>
                <a:cubicBezTo>
                  <a:pt x="71410" y="13406"/>
                  <a:pt x="71400" y="13411"/>
                  <a:pt x="71387" y="13411"/>
                </a:cubicBezTo>
                <a:cubicBezTo>
                  <a:pt x="71287" y="13411"/>
                  <a:pt x="71078" y="13083"/>
                  <a:pt x="70894" y="12616"/>
                </a:cubicBezTo>
                <a:cubicBezTo>
                  <a:pt x="70672" y="12108"/>
                  <a:pt x="70576" y="11631"/>
                  <a:pt x="70656" y="11551"/>
                </a:cubicBezTo>
                <a:cubicBezTo>
                  <a:pt x="70665" y="11540"/>
                  <a:pt x="70676" y="11535"/>
                  <a:pt x="70688" y="11535"/>
                </a:cubicBezTo>
                <a:close/>
                <a:moveTo>
                  <a:pt x="56415" y="11749"/>
                </a:moveTo>
                <a:cubicBezTo>
                  <a:pt x="56460" y="11749"/>
                  <a:pt x="56584" y="11853"/>
                  <a:pt x="56808" y="12060"/>
                </a:cubicBezTo>
                <a:cubicBezTo>
                  <a:pt x="57094" y="12330"/>
                  <a:pt x="57269" y="12807"/>
                  <a:pt x="57205" y="13125"/>
                </a:cubicBezTo>
                <a:cubicBezTo>
                  <a:pt x="57151" y="13382"/>
                  <a:pt x="57119" y="13513"/>
                  <a:pt x="57077" y="13513"/>
                </a:cubicBezTo>
                <a:cubicBezTo>
                  <a:pt x="57033" y="13513"/>
                  <a:pt x="56977" y="13370"/>
                  <a:pt x="56872" y="13077"/>
                </a:cubicBezTo>
                <a:cubicBezTo>
                  <a:pt x="56760" y="12744"/>
                  <a:pt x="56569" y="12267"/>
                  <a:pt x="56474" y="12012"/>
                </a:cubicBezTo>
                <a:cubicBezTo>
                  <a:pt x="56398" y="11837"/>
                  <a:pt x="56373" y="11749"/>
                  <a:pt x="56415" y="11749"/>
                </a:cubicBezTo>
                <a:close/>
                <a:moveTo>
                  <a:pt x="87223" y="13538"/>
                </a:moveTo>
                <a:cubicBezTo>
                  <a:pt x="87048" y="13538"/>
                  <a:pt x="86984" y="13666"/>
                  <a:pt x="87095" y="13841"/>
                </a:cubicBezTo>
                <a:cubicBezTo>
                  <a:pt x="87191" y="14000"/>
                  <a:pt x="87334" y="14143"/>
                  <a:pt x="87413" y="14143"/>
                </a:cubicBezTo>
                <a:cubicBezTo>
                  <a:pt x="87493" y="14143"/>
                  <a:pt x="87541" y="14000"/>
                  <a:pt x="87541" y="13841"/>
                </a:cubicBezTo>
                <a:cubicBezTo>
                  <a:pt x="87541" y="13666"/>
                  <a:pt x="87398" y="13538"/>
                  <a:pt x="87223" y="13538"/>
                </a:cubicBezTo>
                <a:close/>
                <a:moveTo>
                  <a:pt x="80970" y="10847"/>
                </a:moveTo>
                <a:cubicBezTo>
                  <a:pt x="81011" y="10847"/>
                  <a:pt x="81045" y="10858"/>
                  <a:pt x="81070" y="10883"/>
                </a:cubicBezTo>
                <a:cubicBezTo>
                  <a:pt x="81420" y="11233"/>
                  <a:pt x="80688" y="12775"/>
                  <a:pt x="80036" y="13061"/>
                </a:cubicBezTo>
                <a:cubicBezTo>
                  <a:pt x="79687" y="13236"/>
                  <a:pt x="79337" y="13634"/>
                  <a:pt x="79273" y="13984"/>
                </a:cubicBezTo>
                <a:cubicBezTo>
                  <a:pt x="79223" y="14235"/>
                  <a:pt x="79190" y="14358"/>
                  <a:pt x="79166" y="14358"/>
                </a:cubicBezTo>
                <a:cubicBezTo>
                  <a:pt x="79144" y="14358"/>
                  <a:pt x="79129" y="14259"/>
                  <a:pt x="79114" y="14063"/>
                </a:cubicBezTo>
                <a:cubicBezTo>
                  <a:pt x="79085" y="13796"/>
                  <a:pt x="78958" y="13599"/>
                  <a:pt x="78825" y="13599"/>
                </a:cubicBezTo>
                <a:cubicBezTo>
                  <a:pt x="78816" y="13599"/>
                  <a:pt x="78806" y="13600"/>
                  <a:pt x="78796" y="13602"/>
                </a:cubicBezTo>
                <a:cubicBezTo>
                  <a:pt x="78769" y="13610"/>
                  <a:pt x="78743" y="13614"/>
                  <a:pt x="78720" y="13614"/>
                </a:cubicBezTo>
                <a:cubicBezTo>
                  <a:pt x="78608" y="13614"/>
                  <a:pt x="78547" y="13524"/>
                  <a:pt x="78574" y="13379"/>
                </a:cubicBezTo>
                <a:cubicBezTo>
                  <a:pt x="78588" y="13237"/>
                  <a:pt x="78742" y="13120"/>
                  <a:pt x="78923" y="13120"/>
                </a:cubicBezTo>
                <a:cubicBezTo>
                  <a:pt x="78944" y="13120"/>
                  <a:pt x="78965" y="13122"/>
                  <a:pt x="78987" y="13125"/>
                </a:cubicBezTo>
                <a:cubicBezTo>
                  <a:pt x="78994" y="13126"/>
                  <a:pt x="79002" y="13126"/>
                  <a:pt x="79009" y="13126"/>
                </a:cubicBezTo>
                <a:cubicBezTo>
                  <a:pt x="79206" y="13126"/>
                  <a:pt x="79369" y="12924"/>
                  <a:pt x="79369" y="12648"/>
                </a:cubicBezTo>
                <a:cubicBezTo>
                  <a:pt x="79369" y="12111"/>
                  <a:pt x="80547" y="10847"/>
                  <a:pt x="80970" y="10847"/>
                </a:cubicBezTo>
                <a:close/>
                <a:moveTo>
                  <a:pt x="36362" y="13303"/>
                </a:moveTo>
                <a:cubicBezTo>
                  <a:pt x="36872" y="13303"/>
                  <a:pt x="38492" y="14036"/>
                  <a:pt x="38492" y="14302"/>
                </a:cubicBezTo>
                <a:cubicBezTo>
                  <a:pt x="38492" y="14376"/>
                  <a:pt x="38450" y="14415"/>
                  <a:pt x="38351" y="14415"/>
                </a:cubicBezTo>
                <a:cubicBezTo>
                  <a:pt x="38153" y="14415"/>
                  <a:pt x="37729" y="14259"/>
                  <a:pt x="36966" y="13920"/>
                </a:cubicBezTo>
                <a:cubicBezTo>
                  <a:pt x="36394" y="13666"/>
                  <a:pt x="36076" y="13395"/>
                  <a:pt x="36266" y="13316"/>
                </a:cubicBezTo>
                <a:cubicBezTo>
                  <a:pt x="36291" y="13307"/>
                  <a:pt x="36323" y="13303"/>
                  <a:pt x="36362" y="13303"/>
                </a:cubicBezTo>
                <a:close/>
                <a:moveTo>
                  <a:pt x="55356" y="10558"/>
                </a:moveTo>
                <a:cubicBezTo>
                  <a:pt x="55414" y="10558"/>
                  <a:pt x="55409" y="10621"/>
                  <a:pt x="55329" y="10740"/>
                </a:cubicBezTo>
                <a:cubicBezTo>
                  <a:pt x="55218" y="10915"/>
                  <a:pt x="55282" y="11154"/>
                  <a:pt x="55457" y="11265"/>
                </a:cubicBezTo>
                <a:cubicBezTo>
                  <a:pt x="55806" y="11487"/>
                  <a:pt x="56140" y="12251"/>
                  <a:pt x="56474" y="13602"/>
                </a:cubicBezTo>
                <a:cubicBezTo>
                  <a:pt x="56569" y="14063"/>
                  <a:pt x="56554" y="14445"/>
                  <a:pt x="56395" y="14445"/>
                </a:cubicBezTo>
                <a:cubicBezTo>
                  <a:pt x="56013" y="14445"/>
                  <a:pt x="55329" y="13554"/>
                  <a:pt x="55536" y="13332"/>
                </a:cubicBezTo>
                <a:cubicBezTo>
                  <a:pt x="55631" y="13236"/>
                  <a:pt x="55520" y="12966"/>
                  <a:pt x="55282" y="12712"/>
                </a:cubicBezTo>
                <a:cubicBezTo>
                  <a:pt x="54757" y="12187"/>
                  <a:pt x="54693" y="10931"/>
                  <a:pt x="55186" y="10629"/>
                </a:cubicBezTo>
                <a:cubicBezTo>
                  <a:pt x="55264" y="10581"/>
                  <a:pt x="55322" y="10558"/>
                  <a:pt x="55356" y="10558"/>
                </a:cubicBezTo>
                <a:close/>
                <a:moveTo>
                  <a:pt x="39478" y="14143"/>
                </a:moveTo>
                <a:cubicBezTo>
                  <a:pt x="39764" y="14143"/>
                  <a:pt x="40003" y="14270"/>
                  <a:pt x="40003" y="14445"/>
                </a:cubicBezTo>
                <a:cubicBezTo>
                  <a:pt x="40003" y="14628"/>
                  <a:pt x="39995" y="14719"/>
                  <a:pt x="39915" y="14719"/>
                </a:cubicBezTo>
                <a:cubicBezTo>
                  <a:pt x="39836" y="14719"/>
                  <a:pt x="39685" y="14628"/>
                  <a:pt x="39399" y="14445"/>
                </a:cubicBezTo>
                <a:cubicBezTo>
                  <a:pt x="39001" y="14190"/>
                  <a:pt x="39017" y="14143"/>
                  <a:pt x="39478" y="14143"/>
                </a:cubicBezTo>
                <a:close/>
                <a:moveTo>
                  <a:pt x="48320" y="13385"/>
                </a:moveTo>
                <a:cubicBezTo>
                  <a:pt x="48294" y="13385"/>
                  <a:pt x="48272" y="13413"/>
                  <a:pt x="48254" y="13475"/>
                </a:cubicBezTo>
                <a:cubicBezTo>
                  <a:pt x="48175" y="13682"/>
                  <a:pt x="48191" y="14063"/>
                  <a:pt x="48286" y="14302"/>
                </a:cubicBezTo>
                <a:cubicBezTo>
                  <a:pt x="48402" y="14599"/>
                  <a:pt x="48495" y="14739"/>
                  <a:pt x="48552" y="14739"/>
                </a:cubicBezTo>
                <a:cubicBezTo>
                  <a:pt x="48636" y="14739"/>
                  <a:pt x="48644" y="14442"/>
                  <a:pt x="48540" y="13904"/>
                </a:cubicBezTo>
                <a:cubicBezTo>
                  <a:pt x="48471" y="13582"/>
                  <a:pt x="48386" y="13385"/>
                  <a:pt x="48320" y="13385"/>
                </a:cubicBezTo>
                <a:close/>
                <a:moveTo>
                  <a:pt x="53094" y="12731"/>
                </a:moveTo>
                <a:cubicBezTo>
                  <a:pt x="53159" y="12731"/>
                  <a:pt x="53277" y="12837"/>
                  <a:pt x="53469" y="13030"/>
                </a:cubicBezTo>
                <a:cubicBezTo>
                  <a:pt x="53790" y="13351"/>
                  <a:pt x="54131" y="13527"/>
                  <a:pt x="54313" y="13527"/>
                </a:cubicBezTo>
                <a:cubicBezTo>
                  <a:pt x="54455" y="13527"/>
                  <a:pt x="54499" y="13419"/>
                  <a:pt x="54359" y="13189"/>
                </a:cubicBezTo>
                <a:cubicBezTo>
                  <a:pt x="54269" y="13053"/>
                  <a:pt x="54259" y="12973"/>
                  <a:pt x="54318" y="12973"/>
                </a:cubicBezTo>
                <a:cubicBezTo>
                  <a:pt x="54342" y="12973"/>
                  <a:pt x="54377" y="12986"/>
                  <a:pt x="54423" y="13014"/>
                </a:cubicBezTo>
                <a:cubicBezTo>
                  <a:pt x="54582" y="13109"/>
                  <a:pt x="54741" y="13602"/>
                  <a:pt x="54773" y="14111"/>
                </a:cubicBezTo>
                <a:cubicBezTo>
                  <a:pt x="54821" y="14635"/>
                  <a:pt x="54821" y="15049"/>
                  <a:pt x="54773" y="15049"/>
                </a:cubicBezTo>
                <a:cubicBezTo>
                  <a:pt x="54073" y="15001"/>
                  <a:pt x="53151" y="14111"/>
                  <a:pt x="53072" y="13411"/>
                </a:cubicBezTo>
                <a:cubicBezTo>
                  <a:pt x="53016" y="12939"/>
                  <a:pt x="53004" y="12731"/>
                  <a:pt x="53094" y="12731"/>
                </a:cubicBezTo>
                <a:close/>
                <a:moveTo>
                  <a:pt x="97345" y="14848"/>
                </a:moveTo>
                <a:cubicBezTo>
                  <a:pt x="97298" y="14848"/>
                  <a:pt x="97265" y="14961"/>
                  <a:pt x="97255" y="15176"/>
                </a:cubicBezTo>
                <a:cubicBezTo>
                  <a:pt x="97255" y="15435"/>
                  <a:pt x="97297" y="15600"/>
                  <a:pt x="97365" y="15600"/>
                </a:cubicBezTo>
                <a:cubicBezTo>
                  <a:pt x="97380" y="15600"/>
                  <a:pt x="97396" y="15591"/>
                  <a:pt x="97414" y="15574"/>
                </a:cubicBezTo>
                <a:cubicBezTo>
                  <a:pt x="97525" y="15462"/>
                  <a:pt x="97525" y="15208"/>
                  <a:pt x="97446" y="14985"/>
                </a:cubicBezTo>
                <a:cubicBezTo>
                  <a:pt x="97409" y="14893"/>
                  <a:pt x="97374" y="14848"/>
                  <a:pt x="97345" y="14848"/>
                </a:cubicBezTo>
                <a:close/>
                <a:moveTo>
                  <a:pt x="69153" y="12719"/>
                </a:moveTo>
                <a:cubicBezTo>
                  <a:pt x="69121" y="12719"/>
                  <a:pt x="69105" y="12796"/>
                  <a:pt x="69098" y="12950"/>
                </a:cubicBezTo>
                <a:cubicBezTo>
                  <a:pt x="69082" y="13220"/>
                  <a:pt x="69352" y="13682"/>
                  <a:pt x="69686" y="13984"/>
                </a:cubicBezTo>
                <a:cubicBezTo>
                  <a:pt x="70243" y="14508"/>
                  <a:pt x="70258" y="14572"/>
                  <a:pt x="69781" y="15097"/>
                </a:cubicBezTo>
                <a:cubicBezTo>
                  <a:pt x="69511" y="15399"/>
                  <a:pt x="69400" y="15653"/>
                  <a:pt x="69559" y="15653"/>
                </a:cubicBezTo>
                <a:cubicBezTo>
                  <a:pt x="69718" y="15653"/>
                  <a:pt x="70004" y="15399"/>
                  <a:pt x="70195" y="15065"/>
                </a:cubicBezTo>
                <a:cubicBezTo>
                  <a:pt x="70497" y="14604"/>
                  <a:pt x="70465" y="14413"/>
                  <a:pt x="70084" y="14095"/>
                </a:cubicBezTo>
                <a:cubicBezTo>
                  <a:pt x="69829" y="13888"/>
                  <a:pt x="69495" y="13427"/>
                  <a:pt x="69368" y="13093"/>
                </a:cubicBezTo>
                <a:cubicBezTo>
                  <a:pt x="69261" y="12844"/>
                  <a:pt x="69194" y="12719"/>
                  <a:pt x="69153" y="12719"/>
                </a:cubicBezTo>
                <a:close/>
                <a:moveTo>
                  <a:pt x="38254" y="14747"/>
                </a:moveTo>
                <a:cubicBezTo>
                  <a:pt x="38508" y="14747"/>
                  <a:pt x="38874" y="14938"/>
                  <a:pt x="39065" y="15176"/>
                </a:cubicBezTo>
                <a:cubicBezTo>
                  <a:pt x="39386" y="15551"/>
                  <a:pt x="39307" y="15770"/>
                  <a:pt x="39069" y="15770"/>
                </a:cubicBezTo>
                <a:cubicBezTo>
                  <a:pt x="38882" y="15770"/>
                  <a:pt x="38599" y="15635"/>
                  <a:pt x="38333" y="15335"/>
                </a:cubicBezTo>
                <a:cubicBezTo>
                  <a:pt x="37872" y="14842"/>
                  <a:pt x="37856" y="14747"/>
                  <a:pt x="38254" y="14747"/>
                </a:cubicBezTo>
                <a:close/>
                <a:moveTo>
                  <a:pt x="53978" y="15049"/>
                </a:moveTo>
                <a:cubicBezTo>
                  <a:pt x="54100" y="15049"/>
                  <a:pt x="54253" y="15139"/>
                  <a:pt x="54375" y="15335"/>
                </a:cubicBezTo>
                <a:cubicBezTo>
                  <a:pt x="54471" y="15478"/>
                  <a:pt x="54423" y="15685"/>
                  <a:pt x="54264" y="15780"/>
                </a:cubicBezTo>
                <a:cubicBezTo>
                  <a:pt x="54232" y="15802"/>
                  <a:pt x="54196" y="15812"/>
                  <a:pt x="54160" y="15812"/>
                </a:cubicBezTo>
                <a:cubicBezTo>
                  <a:pt x="54034" y="15812"/>
                  <a:pt x="53893" y="15691"/>
                  <a:pt x="53819" y="15494"/>
                </a:cubicBezTo>
                <a:cubicBezTo>
                  <a:pt x="53709" y="15211"/>
                  <a:pt x="53815" y="15049"/>
                  <a:pt x="53978" y="15049"/>
                </a:cubicBezTo>
                <a:close/>
                <a:moveTo>
                  <a:pt x="78870" y="15151"/>
                </a:moveTo>
                <a:cubicBezTo>
                  <a:pt x="78900" y="15151"/>
                  <a:pt x="78934" y="15195"/>
                  <a:pt x="78971" y="15287"/>
                </a:cubicBezTo>
                <a:cubicBezTo>
                  <a:pt x="79051" y="15510"/>
                  <a:pt x="79051" y="15780"/>
                  <a:pt x="78939" y="15876"/>
                </a:cubicBezTo>
                <a:cubicBezTo>
                  <a:pt x="78922" y="15893"/>
                  <a:pt x="78905" y="15902"/>
                  <a:pt x="78890" y="15902"/>
                </a:cubicBezTo>
                <a:cubicBezTo>
                  <a:pt x="78823" y="15902"/>
                  <a:pt x="78780" y="15737"/>
                  <a:pt x="78780" y="15478"/>
                </a:cubicBezTo>
                <a:cubicBezTo>
                  <a:pt x="78790" y="15263"/>
                  <a:pt x="78824" y="15151"/>
                  <a:pt x="78870" y="15151"/>
                </a:cubicBezTo>
                <a:close/>
                <a:moveTo>
                  <a:pt x="64026" y="14085"/>
                </a:moveTo>
                <a:cubicBezTo>
                  <a:pt x="64149" y="14085"/>
                  <a:pt x="64233" y="14236"/>
                  <a:pt x="64233" y="14588"/>
                </a:cubicBezTo>
                <a:cubicBezTo>
                  <a:pt x="64233" y="14842"/>
                  <a:pt x="64106" y="15049"/>
                  <a:pt x="63978" y="15049"/>
                </a:cubicBezTo>
                <a:cubicBezTo>
                  <a:pt x="63835" y="15049"/>
                  <a:pt x="63565" y="15351"/>
                  <a:pt x="63374" y="15733"/>
                </a:cubicBezTo>
                <a:cubicBezTo>
                  <a:pt x="63226" y="16037"/>
                  <a:pt x="63146" y="16188"/>
                  <a:pt x="63114" y="16188"/>
                </a:cubicBezTo>
                <a:cubicBezTo>
                  <a:pt x="63085" y="16188"/>
                  <a:pt x="63097" y="16057"/>
                  <a:pt x="63136" y="15796"/>
                </a:cubicBezTo>
                <a:cubicBezTo>
                  <a:pt x="63279" y="14849"/>
                  <a:pt x="63750" y="14085"/>
                  <a:pt x="64026" y="14085"/>
                </a:cubicBezTo>
                <a:close/>
                <a:moveTo>
                  <a:pt x="37277" y="15353"/>
                </a:moveTo>
                <a:cubicBezTo>
                  <a:pt x="37307" y="15353"/>
                  <a:pt x="37429" y="15445"/>
                  <a:pt x="37650" y="15621"/>
                </a:cubicBezTo>
                <a:cubicBezTo>
                  <a:pt x="37952" y="15844"/>
                  <a:pt x="38190" y="16082"/>
                  <a:pt x="38190" y="16146"/>
                </a:cubicBezTo>
                <a:cubicBezTo>
                  <a:pt x="38190" y="16224"/>
                  <a:pt x="38166" y="16262"/>
                  <a:pt x="38121" y="16262"/>
                </a:cubicBezTo>
                <a:cubicBezTo>
                  <a:pt x="38020" y="16262"/>
                  <a:pt x="37813" y="16073"/>
                  <a:pt x="37538" y="15733"/>
                </a:cubicBezTo>
                <a:cubicBezTo>
                  <a:pt x="37333" y="15476"/>
                  <a:pt x="37243" y="15353"/>
                  <a:pt x="37277" y="15353"/>
                </a:cubicBezTo>
                <a:close/>
                <a:moveTo>
                  <a:pt x="88610" y="15748"/>
                </a:moveTo>
                <a:cubicBezTo>
                  <a:pt x="88703" y="15748"/>
                  <a:pt x="88765" y="15808"/>
                  <a:pt x="88765" y="15923"/>
                </a:cubicBezTo>
                <a:cubicBezTo>
                  <a:pt x="88765" y="16082"/>
                  <a:pt x="88622" y="16305"/>
                  <a:pt x="88447" y="16416"/>
                </a:cubicBezTo>
                <a:cubicBezTo>
                  <a:pt x="88393" y="16449"/>
                  <a:pt x="88341" y="16464"/>
                  <a:pt x="88295" y="16464"/>
                </a:cubicBezTo>
                <a:cubicBezTo>
                  <a:pt x="88207" y="16464"/>
                  <a:pt x="88145" y="16404"/>
                  <a:pt x="88145" y="16289"/>
                </a:cubicBezTo>
                <a:cubicBezTo>
                  <a:pt x="88145" y="16130"/>
                  <a:pt x="88288" y="15907"/>
                  <a:pt x="88447" y="15796"/>
                </a:cubicBezTo>
                <a:cubicBezTo>
                  <a:pt x="88506" y="15764"/>
                  <a:pt x="88562" y="15748"/>
                  <a:pt x="88610" y="15748"/>
                </a:cubicBezTo>
                <a:close/>
                <a:moveTo>
                  <a:pt x="71467" y="13841"/>
                </a:moveTo>
                <a:cubicBezTo>
                  <a:pt x="71610" y="13841"/>
                  <a:pt x="71960" y="14318"/>
                  <a:pt x="72246" y="14906"/>
                </a:cubicBezTo>
                <a:cubicBezTo>
                  <a:pt x="72516" y="15494"/>
                  <a:pt x="72675" y="16146"/>
                  <a:pt x="72596" y="16353"/>
                </a:cubicBezTo>
                <a:cubicBezTo>
                  <a:pt x="72554" y="16450"/>
                  <a:pt x="72518" y="16499"/>
                  <a:pt x="72490" y="16499"/>
                </a:cubicBezTo>
                <a:cubicBezTo>
                  <a:pt x="72454" y="16499"/>
                  <a:pt x="72430" y="16418"/>
                  <a:pt x="72421" y="16257"/>
                </a:cubicBezTo>
                <a:cubicBezTo>
                  <a:pt x="72405" y="16003"/>
                  <a:pt x="72119" y="15462"/>
                  <a:pt x="71801" y="15049"/>
                </a:cubicBezTo>
                <a:cubicBezTo>
                  <a:pt x="71149" y="14222"/>
                  <a:pt x="71038" y="13841"/>
                  <a:pt x="71467" y="13841"/>
                </a:cubicBezTo>
                <a:close/>
                <a:moveTo>
                  <a:pt x="41465" y="15668"/>
                </a:moveTo>
                <a:cubicBezTo>
                  <a:pt x="41658" y="15668"/>
                  <a:pt x="41815" y="15804"/>
                  <a:pt x="41815" y="15955"/>
                </a:cubicBezTo>
                <a:cubicBezTo>
                  <a:pt x="41815" y="16114"/>
                  <a:pt x="42022" y="16257"/>
                  <a:pt x="42276" y="16257"/>
                </a:cubicBezTo>
                <a:cubicBezTo>
                  <a:pt x="42515" y="16257"/>
                  <a:pt x="42721" y="16400"/>
                  <a:pt x="42721" y="16559"/>
                </a:cubicBezTo>
                <a:cubicBezTo>
                  <a:pt x="42721" y="16741"/>
                  <a:pt x="42699" y="16837"/>
                  <a:pt x="42610" y="16837"/>
                </a:cubicBezTo>
                <a:cubicBezTo>
                  <a:pt x="42489" y="16837"/>
                  <a:pt x="42244" y="16658"/>
                  <a:pt x="41767" y="16273"/>
                </a:cubicBezTo>
                <a:cubicBezTo>
                  <a:pt x="41386" y="15939"/>
                  <a:pt x="41227" y="15669"/>
                  <a:pt x="41434" y="15669"/>
                </a:cubicBezTo>
                <a:cubicBezTo>
                  <a:pt x="41444" y="15668"/>
                  <a:pt x="41455" y="15668"/>
                  <a:pt x="41465" y="15668"/>
                </a:cubicBezTo>
                <a:close/>
                <a:moveTo>
                  <a:pt x="91458" y="16005"/>
                </a:moveTo>
                <a:cubicBezTo>
                  <a:pt x="91565" y="16005"/>
                  <a:pt x="91649" y="16026"/>
                  <a:pt x="91690" y="16066"/>
                </a:cubicBezTo>
                <a:cubicBezTo>
                  <a:pt x="91802" y="16178"/>
                  <a:pt x="91706" y="16257"/>
                  <a:pt x="91484" y="16257"/>
                </a:cubicBezTo>
                <a:cubicBezTo>
                  <a:pt x="91277" y="16257"/>
                  <a:pt x="90911" y="16496"/>
                  <a:pt x="90689" y="16782"/>
                </a:cubicBezTo>
                <a:cubicBezTo>
                  <a:pt x="90528" y="16995"/>
                  <a:pt x="90423" y="17099"/>
                  <a:pt x="90359" y="17099"/>
                </a:cubicBezTo>
                <a:cubicBezTo>
                  <a:pt x="90308" y="17099"/>
                  <a:pt x="90282" y="17035"/>
                  <a:pt x="90275" y="16909"/>
                </a:cubicBezTo>
                <a:cubicBezTo>
                  <a:pt x="90275" y="16726"/>
                  <a:pt x="90255" y="16635"/>
                  <a:pt x="90182" y="16635"/>
                </a:cubicBezTo>
                <a:cubicBezTo>
                  <a:pt x="90108" y="16635"/>
                  <a:pt x="89981" y="16726"/>
                  <a:pt x="89767" y="16909"/>
                </a:cubicBezTo>
                <a:cubicBezTo>
                  <a:pt x="89559" y="17078"/>
                  <a:pt x="89440" y="17166"/>
                  <a:pt x="89388" y="17166"/>
                </a:cubicBezTo>
                <a:cubicBezTo>
                  <a:pt x="89332" y="17166"/>
                  <a:pt x="89351" y="17066"/>
                  <a:pt x="89417" y="16861"/>
                </a:cubicBezTo>
                <a:cubicBezTo>
                  <a:pt x="89496" y="16607"/>
                  <a:pt x="89767" y="16400"/>
                  <a:pt x="89989" y="16384"/>
                </a:cubicBezTo>
                <a:cubicBezTo>
                  <a:pt x="90228" y="16368"/>
                  <a:pt x="90673" y="16241"/>
                  <a:pt x="90959" y="16114"/>
                </a:cubicBezTo>
                <a:cubicBezTo>
                  <a:pt x="91132" y="16041"/>
                  <a:pt x="91315" y="16005"/>
                  <a:pt x="91458" y="16005"/>
                </a:cubicBezTo>
                <a:close/>
                <a:moveTo>
                  <a:pt x="61482" y="16861"/>
                </a:moveTo>
                <a:cubicBezTo>
                  <a:pt x="61657" y="16861"/>
                  <a:pt x="61800" y="17004"/>
                  <a:pt x="61800" y="17163"/>
                </a:cubicBezTo>
                <a:cubicBezTo>
                  <a:pt x="61800" y="17338"/>
                  <a:pt x="61753" y="17466"/>
                  <a:pt x="61673" y="17466"/>
                </a:cubicBezTo>
                <a:cubicBezTo>
                  <a:pt x="61594" y="17466"/>
                  <a:pt x="61450" y="17338"/>
                  <a:pt x="61355" y="17163"/>
                </a:cubicBezTo>
                <a:cubicBezTo>
                  <a:pt x="61244" y="17004"/>
                  <a:pt x="61307" y="16861"/>
                  <a:pt x="61482" y="16861"/>
                </a:cubicBezTo>
                <a:close/>
                <a:moveTo>
                  <a:pt x="98320" y="16861"/>
                </a:moveTo>
                <a:cubicBezTo>
                  <a:pt x="98384" y="16861"/>
                  <a:pt x="98447" y="17004"/>
                  <a:pt x="98447" y="17163"/>
                </a:cubicBezTo>
                <a:cubicBezTo>
                  <a:pt x="98447" y="17338"/>
                  <a:pt x="98304" y="17466"/>
                  <a:pt x="98129" y="17466"/>
                </a:cubicBezTo>
                <a:cubicBezTo>
                  <a:pt x="97955" y="17466"/>
                  <a:pt x="97891" y="17338"/>
                  <a:pt x="97986" y="17163"/>
                </a:cubicBezTo>
                <a:cubicBezTo>
                  <a:pt x="98098" y="17004"/>
                  <a:pt x="98241" y="16861"/>
                  <a:pt x="98320" y="16861"/>
                </a:cubicBezTo>
                <a:close/>
                <a:moveTo>
                  <a:pt x="57574" y="15833"/>
                </a:moveTo>
                <a:cubicBezTo>
                  <a:pt x="57685" y="15833"/>
                  <a:pt x="57789" y="16058"/>
                  <a:pt x="57810" y="16559"/>
                </a:cubicBezTo>
                <a:cubicBezTo>
                  <a:pt x="57810" y="17052"/>
                  <a:pt x="57698" y="17545"/>
                  <a:pt x="57539" y="17640"/>
                </a:cubicBezTo>
                <a:cubicBezTo>
                  <a:pt x="57523" y="17651"/>
                  <a:pt x="57507" y="17657"/>
                  <a:pt x="57491" y="17657"/>
                </a:cubicBezTo>
                <a:cubicBezTo>
                  <a:pt x="57369" y="17657"/>
                  <a:pt x="57269" y="17343"/>
                  <a:pt x="57269" y="16893"/>
                </a:cubicBezTo>
                <a:cubicBezTo>
                  <a:pt x="57269" y="16224"/>
                  <a:pt x="57428" y="15833"/>
                  <a:pt x="57574" y="15833"/>
                </a:cubicBezTo>
                <a:close/>
                <a:moveTo>
                  <a:pt x="58823" y="16575"/>
                </a:moveTo>
                <a:cubicBezTo>
                  <a:pt x="58993" y="16575"/>
                  <a:pt x="59068" y="16852"/>
                  <a:pt x="58907" y="17275"/>
                </a:cubicBezTo>
                <a:cubicBezTo>
                  <a:pt x="58795" y="17545"/>
                  <a:pt x="58589" y="17768"/>
                  <a:pt x="58446" y="17768"/>
                </a:cubicBezTo>
                <a:cubicBezTo>
                  <a:pt x="58096" y="17768"/>
                  <a:pt x="58096" y="17434"/>
                  <a:pt x="58461" y="16877"/>
                </a:cubicBezTo>
                <a:cubicBezTo>
                  <a:pt x="58595" y="16668"/>
                  <a:pt x="58725" y="16575"/>
                  <a:pt x="58823" y="16575"/>
                </a:cubicBezTo>
                <a:close/>
                <a:moveTo>
                  <a:pt x="77929" y="14319"/>
                </a:moveTo>
                <a:cubicBezTo>
                  <a:pt x="77962" y="14319"/>
                  <a:pt x="77991" y="14324"/>
                  <a:pt x="78017" y="14333"/>
                </a:cubicBezTo>
                <a:cubicBezTo>
                  <a:pt x="78319" y="14461"/>
                  <a:pt x="78415" y="14699"/>
                  <a:pt x="78287" y="15017"/>
                </a:cubicBezTo>
                <a:cubicBezTo>
                  <a:pt x="78176" y="15287"/>
                  <a:pt x="78081" y="15733"/>
                  <a:pt x="78097" y="16035"/>
                </a:cubicBezTo>
                <a:cubicBezTo>
                  <a:pt x="78113" y="16321"/>
                  <a:pt x="77985" y="16559"/>
                  <a:pt x="77842" y="16559"/>
                </a:cubicBezTo>
                <a:cubicBezTo>
                  <a:pt x="77683" y="16559"/>
                  <a:pt x="77556" y="16416"/>
                  <a:pt x="77556" y="16241"/>
                </a:cubicBezTo>
                <a:cubicBezTo>
                  <a:pt x="77556" y="16201"/>
                  <a:pt x="77523" y="16182"/>
                  <a:pt x="77463" y="16182"/>
                </a:cubicBezTo>
                <a:cubicBezTo>
                  <a:pt x="77238" y="16182"/>
                  <a:pt x="76633" y="16445"/>
                  <a:pt x="75919" y="16845"/>
                </a:cubicBezTo>
                <a:cubicBezTo>
                  <a:pt x="75028" y="17354"/>
                  <a:pt x="74186" y="17768"/>
                  <a:pt x="74027" y="17768"/>
                </a:cubicBezTo>
                <a:cubicBezTo>
                  <a:pt x="73883" y="17752"/>
                  <a:pt x="74615" y="16941"/>
                  <a:pt x="75664" y="15955"/>
                </a:cubicBezTo>
                <a:cubicBezTo>
                  <a:pt x="76798" y="14864"/>
                  <a:pt x="77574" y="14319"/>
                  <a:pt x="77929" y="14319"/>
                </a:cubicBezTo>
                <a:close/>
                <a:moveTo>
                  <a:pt x="12962" y="16988"/>
                </a:moveTo>
                <a:cubicBezTo>
                  <a:pt x="12848" y="16988"/>
                  <a:pt x="12902" y="17130"/>
                  <a:pt x="13117" y="17481"/>
                </a:cubicBezTo>
                <a:cubicBezTo>
                  <a:pt x="13324" y="17815"/>
                  <a:pt x="13594" y="18070"/>
                  <a:pt x="13722" y="18070"/>
                </a:cubicBezTo>
                <a:cubicBezTo>
                  <a:pt x="14087" y="18070"/>
                  <a:pt x="13642" y="17227"/>
                  <a:pt x="13181" y="17052"/>
                </a:cubicBezTo>
                <a:cubicBezTo>
                  <a:pt x="13081" y="17011"/>
                  <a:pt x="13008" y="16988"/>
                  <a:pt x="12962" y="16988"/>
                </a:cubicBezTo>
                <a:close/>
                <a:moveTo>
                  <a:pt x="51263" y="15531"/>
                </a:moveTo>
                <a:cubicBezTo>
                  <a:pt x="51356" y="15531"/>
                  <a:pt x="51496" y="15553"/>
                  <a:pt x="51688" y="15589"/>
                </a:cubicBezTo>
                <a:cubicBezTo>
                  <a:pt x="52547" y="15748"/>
                  <a:pt x="53342" y="16909"/>
                  <a:pt x="52754" y="17100"/>
                </a:cubicBezTo>
                <a:cubicBezTo>
                  <a:pt x="52483" y="17195"/>
                  <a:pt x="52467" y="17322"/>
                  <a:pt x="52738" y="17656"/>
                </a:cubicBezTo>
                <a:cubicBezTo>
                  <a:pt x="52944" y="17879"/>
                  <a:pt x="53040" y="18070"/>
                  <a:pt x="52960" y="18070"/>
                </a:cubicBezTo>
                <a:cubicBezTo>
                  <a:pt x="52785" y="18070"/>
                  <a:pt x="51736" y="16798"/>
                  <a:pt x="51307" y="16051"/>
                </a:cubicBezTo>
                <a:cubicBezTo>
                  <a:pt x="51081" y="15666"/>
                  <a:pt x="51031" y="15531"/>
                  <a:pt x="51263" y="15531"/>
                </a:cubicBezTo>
                <a:close/>
                <a:moveTo>
                  <a:pt x="84987" y="17046"/>
                </a:moveTo>
                <a:cubicBezTo>
                  <a:pt x="84945" y="17046"/>
                  <a:pt x="84960" y="17089"/>
                  <a:pt x="85045" y="17179"/>
                </a:cubicBezTo>
                <a:cubicBezTo>
                  <a:pt x="85331" y="17481"/>
                  <a:pt x="85299" y="17656"/>
                  <a:pt x="84886" y="17990"/>
                </a:cubicBezTo>
                <a:cubicBezTo>
                  <a:pt x="84617" y="18205"/>
                  <a:pt x="84505" y="18304"/>
                  <a:pt x="84554" y="18304"/>
                </a:cubicBezTo>
                <a:cubicBezTo>
                  <a:pt x="84593" y="18304"/>
                  <a:pt x="84729" y="18244"/>
                  <a:pt x="84965" y="18133"/>
                </a:cubicBezTo>
                <a:cubicBezTo>
                  <a:pt x="85201" y="18021"/>
                  <a:pt x="85494" y="17956"/>
                  <a:pt x="85717" y="17956"/>
                </a:cubicBezTo>
                <a:cubicBezTo>
                  <a:pt x="85810" y="17956"/>
                  <a:pt x="85890" y="17967"/>
                  <a:pt x="85951" y="17990"/>
                </a:cubicBezTo>
                <a:cubicBezTo>
                  <a:pt x="86093" y="18041"/>
                  <a:pt x="86193" y="18064"/>
                  <a:pt x="86255" y="18064"/>
                </a:cubicBezTo>
                <a:cubicBezTo>
                  <a:pt x="86483" y="18064"/>
                  <a:pt x="86181" y="17745"/>
                  <a:pt x="85506" y="17307"/>
                </a:cubicBezTo>
                <a:cubicBezTo>
                  <a:pt x="85232" y="17137"/>
                  <a:pt x="85048" y="17046"/>
                  <a:pt x="84987" y="17046"/>
                </a:cubicBezTo>
                <a:close/>
                <a:moveTo>
                  <a:pt x="51170" y="16283"/>
                </a:moveTo>
                <a:cubicBezTo>
                  <a:pt x="51195" y="16283"/>
                  <a:pt x="51163" y="16402"/>
                  <a:pt x="51084" y="16639"/>
                </a:cubicBezTo>
                <a:cubicBezTo>
                  <a:pt x="50973" y="16989"/>
                  <a:pt x="51084" y="17163"/>
                  <a:pt x="51418" y="17163"/>
                </a:cubicBezTo>
                <a:cubicBezTo>
                  <a:pt x="51688" y="17163"/>
                  <a:pt x="51816" y="17259"/>
                  <a:pt x="51720" y="17370"/>
                </a:cubicBezTo>
                <a:cubicBezTo>
                  <a:pt x="51609" y="17466"/>
                  <a:pt x="51736" y="17720"/>
                  <a:pt x="52006" y="17927"/>
                </a:cubicBezTo>
                <a:cubicBezTo>
                  <a:pt x="52467" y="18245"/>
                  <a:pt x="52467" y="18292"/>
                  <a:pt x="51991" y="18483"/>
                </a:cubicBezTo>
                <a:cubicBezTo>
                  <a:pt x="51865" y="18529"/>
                  <a:pt x="51773" y="18552"/>
                  <a:pt x="51712" y="18552"/>
                </a:cubicBezTo>
                <a:cubicBezTo>
                  <a:pt x="51603" y="18552"/>
                  <a:pt x="51597" y="18477"/>
                  <a:pt x="51688" y="18324"/>
                </a:cubicBezTo>
                <a:cubicBezTo>
                  <a:pt x="51785" y="18179"/>
                  <a:pt x="51782" y="18104"/>
                  <a:pt x="51674" y="18104"/>
                </a:cubicBezTo>
                <a:cubicBezTo>
                  <a:pt x="51605" y="18104"/>
                  <a:pt x="51494" y="18135"/>
                  <a:pt x="51339" y="18197"/>
                </a:cubicBezTo>
                <a:cubicBezTo>
                  <a:pt x="51180" y="18253"/>
                  <a:pt x="51060" y="18280"/>
                  <a:pt x="50997" y="18280"/>
                </a:cubicBezTo>
                <a:cubicBezTo>
                  <a:pt x="50933" y="18280"/>
                  <a:pt x="50925" y="18253"/>
                  <a:pt x="50989" y="18197"/>
                </a:cubicBezTo>
                <a:cubicBezTo>
                  <a:pt x="51100" y="18070"/>
                  <a:pt x="51052" y="17799"/>
                  <a:pt x="50878" y="17593"/>
                </a:cubicBezTo>
                <a:cubicBezTo>
                  <a:pt x="50639" y="17307"/>
                  <a:pt x="50655" y="17036"/>
                  <a:pt x="50909" y="16655"/>
                </a:cubicBezTo>
                <a:cubicBezTo>
                  <a:pt x="51062" y="16406"/>
                  <a:pt x="51145" y="16283"/>
                  <a:pt x="51170" y="16283"/>
                </a:cubicBezTo>
                <a:close/>
                <a:moveTo>
                  <a:pt x="41678" y="16877"/>
                </a:moveTo>
                <a:cubicBezTo>
                  <a:pt x="42025" y="16877"/>
                  <a:pt x="43628" y="18199"/>
                  <a:pt x="43628" y="18483"/>
                </a:cubicBezTo>
                <a:cubicBezTo>
                  <a:pt x="43628" y="18630"/>
                  <a:pt x="43559" y="18695"/>
                  <a:pt x="43463" y="18695"/>
                </a:cubicBezTo>
                <a:cubicBezTo>
                  <a:pt x="43287" y="18695"/>
                  <a:pt x="43019" y="18483"/>
                  <a:pt x="42896" y="18165"/>
                </a:cubicBezTo>
                <a:cubicBezTo>
                  <a:pt x="42808" y="17936"/>
                  <a:pt x="42740" y="17824"/>
                  <a:pt x="42663" y="17824"/>
                </a:cubicBezTo>
                <a:cubicBezTo>
                  <a:pt x="42602" y="17824"/>
                  <a:pt x="42536" y="17896"/>
                  <a:pt x="42451" y="18038"/>
                </a:cubicBezTo>
                <a:cubicBezTo>
                  <a:pt x="42357" y="18192"/>
                  <a:pt x="42272" y="18268"/>
                  <a:pt x="42192" y="18268"/>
                </a:cubicBezTo>
                <a:cubicBezTo>
                  <a:pt x="42122" y="18268"/>
                  <a:pt x="42056" y="18212"/>
                  <a:pt x="41990" y="18101"/>
                </a:cubicBezTo>
                <a:cubicBezTo>
                  <a:pt x="41879" y="17927"/>
                  <a:pt x="41958" y="17768"/>
                  <a:pt x="42165" y="17768"/>
                </a:cubicBezTo>
                <a:cubicBezTo>
                  <a:pt x="42372" y="17768"/>
                  <a:pt x="42276" y="17577"/>
                  <a:pt x="41958" y="17322"/>
                </a:cubicBezTo>
                <a:cubicBezTo>
                  <a:pt x="41624" y="17084"/>
                  <a:pt x="41497" y="16877"/>
                  <a:pt x="41672" y="16877"/>
                </a:cubicBezTo>
                <a:cubicBezTo>
                  <a:pt x="41674" y="16877"/>
                  <a:pt x="41676" y="16877"/>
                  <a:pt x="41678" y="16877"/>
                </a:cubicBezTo>
                <a:close/>
                <a:moveTo>
                  <a:pt x="18778" y="18372"/>
                </a:moveTo>
                <a:cubicBezTo>
                  <a:pt x="18603" y="18372"/>
                  <a:pt x="18555" y="18515"/>
                  <a:pt x="18650" y="18674"/>
                </a:cubicBezTo>
                <a:cubicBezTo>
                  <a:pt x="18746" y="18849"/>
                  <a:pt x="18905" y="18976"/>
                  <a:pt x="18968" y="18976"/>
                </a:cubicBezTo>
                <a:cubicBezTo>
                  <a:pt x="19048" y="18976"/>
                  <a:pt x="19111" y="18849"/>
                  <a:pt x="19111" y="18674"/>
                </a:cubicBezTo>
                <a:cubicBezTo>
                  <a:pt x="19111" y="18515"/>
                  <a:pt x="18952" y="18372"/>
                  <a:pt x="18778" y="18372"/>
                </a:cubicBezTo>
                <a:close/>
                <a:moveTo>
                  <a:pt x="14264" y="18072"/>
                </a:moveTo>
                <a:cubicBezTo>
                  <a:pt x="14229" y="18072"/>
                  <a:pt x="14320" y="18195"/>
                  <a:pt x="14517" y="18451"/>
                </a:cubicBezTo>
                <a:cubicBezTo>
                  <a:pt x="14789" y="18800"/>
                  <a:pt x="14994" y="18984"/>
                  <a:pt x="15096" y="18984"/>
                </a:cubicBezTo>
                <a:cubicBezTo>
                  <a:pt x="15143" y="18984"/>
                  <a:pt x="15168" y="18945"/>
                  <a:pt x="15168" y="18865"/>
                </a:cubicBezTo>
                <a:cubicBezTo>
                  <a:pt x="15168" y="18801"/>
                  <a:pt x="14930" y="18563"/>
                  <a:pt x="14644" y="18340"/>
                </a:cubicBezTo>
                <a:cubicBezTo>
                  <a:pt x="14416" y="18163"/>
                  <a:pt x="14293" y="18072"/>
                  <a:pt x="14264" y="18072"/>
                </a:cubicBezTo>
                <a:close/>
                <a:moveTo>
                  <a:pt x="55530" y="15755"/>
                </a:moveTo>
                <a:cubicBezTo>
                  <a:pt x="55606" y="15755"/>
                  <a:pt x="55736" y="15868"/>
                  <a:pt x="55902" y="16082"/>
                </a:cubicBezTo>
                <a:cubicBezTo>
                  <a:pt x="56426" y="16782"/>
                  <a:pt x="56506" y="18070"/>
                  <a:pt x="56013" y="18070"/>
                </a:cubicBezTo>
                <a:cubicBezTo>
                  <a:pt x="55774" y="18070"/>
                  <a:pt x="55790" y="18229"/>
                  <a:pt x="56061" y="18531"/>
                </a:cubicBezTo>
                <a:cubicBezTo>
                  <a:pt x="56267" y="18785"/>
                  <a:pt x="56363" y="19071"/>
                  <a:pt x="56283" y="19167"/>
                </a:cubicBezTo>
                <a:cubicBezTo>
                  <a:pt x="56259" y="19187"/>
                  <a:pt x="56229" y="19197"/>
                  <a:pt x="56196" y="19197"/>
                </a:cubicBezTo>
                <a:cubicBezTo>
                  <a:pt x="56101" y="19197"/>
                  <a:pt x="55980" y="19114"/>
                  <a:pt x="55886" y="18960"/>
                </a:cubicBezTo>
                <a:cubicBezTo>
                  <a:pt x="55679" y="18626"/>
                  <a:pt x="55615" y="18276"/>
                  <a:pt x="55472" y="16861"/>
                </a:cubicBezTo>
                <a:cubicBezTo>
                  <a:pt x="55456" y="16676"/>
                  <a:pt x="55430" y="16584"/>
                  <a:pt x="55381" y="16584"/>
                </a:cubicBezTo>
                <a:cubicBezTo>
                  <a:pt x="55337" y="16584"/>
                  <a:pt x="55276" y="16656"/>
                  <a:pt x="55186" y="16798"/>
                </a:cubicBezTo>
                <a:cubicBezTo>
                  <a:pt x="55086" y="16951"/>
                  <a:pt x="55009" y="17031"/>
                  <a:pt x="54921" y="17031"/>
                </a:cubicBezTo>
                <a:cubicBezTo>
                  <a:pt x="54828" y="17031"/>
                  <a:pt x="54722" y="16939"/>
                  <a:pt x="54566" y="16750"/>
                </a:cubicBezTo>
                <a:cubicBezTo>
                  <a:pt x="54260" y="16382"/>
                  <a:pt x="54445" y="16005"/>
                  <a:pt x="54794" y="16005"/>
                </a:cubicBezTo>
                <a:cubicBezTo>
                  <a:pt x="54897" y="16005"/>
                  <a:pt x="55015" y="16038"/>
                  <a:pt x="55139" y="16114"/>
                </a:cubicBezTo>
                <a:cubicBezTo>
                  <a:pt x="55184" y="16139"/>
                  <a:pt x="55228" y="16151"/>
                  <a:pt x="55267" y="16151"/>
                </a:cubicBezTo>
                <a:cubicBezTo>
                  <a:pt x="55378" y="16151"/>
                  <a:pt x="55457" y="16056"/>
                  <a:pt x="55457" y="15892"/>
                </a:cubicBezTo>
                <a:cubicBezTo>
                  <a:pt x="55457" y="15799"/>
                  <a:pt x="55483" y="15755"/>
                  <a:pt x="55530" y="15755"/>
                </a:cubicBezTo>
                <a:close/>
                <a:moveTo>
                  <a:pt x="105119" y="18066"/>
                </a:moveTo>
                <a:cubicBezTo>
                  <a:pt x="105058" y="18066"/>
                  <a:pt x="104990" y="18097"/>
                  <a:pt x="104918" y="18165"/>
                </a:cubicBezTo>
                <a:cubicBezTo>
                  <a:pt x="104823" y="18260"/>
                  <a:pt x="104839" y="18594"/>
                  <a:pt x="104966" y="18896"/>
                </a:cubicBezTo>
                <a:cubicBezTo>
                  <a:pt x="105076" y="19157"/>
                  <a:pt x="105136" y="19288"/>
                  <a:pt x="105183" y="19288"/>
                </a:cubicBezTo>
                <a:cubicBezTo>
                  <a:pt x="105232" y="19288"/>
                  <a:pt x="105268" y="19153"/>
                  <a:pt x="105332" y="18881"/>
                </a:cubicBezTo>
                <a:cubicBezTo>
                  <a:pt x="105442" y="18426"/>
                  <a:pt x="105325" y="18066"/>
                  <a:pt x="105119" y="18066"/>
                </a:cubicBezTo>
                <a:close/>
                <a:moveTo>
                  <a:pt x="53278" y="16416"/>
                </a:moveTo>
                <a:lnTo>
                  <a:pt x="54216" y="17402"/>
                </a:lnTo>
                <a:cubicBezTo>
                  <a:pt x="54964" y="18191"/>
                  <a:pt x="55387" y="19212"/>
                  <a:pt x="55045" y="19212"/>
                </a:cubicBezTo>
                <a:cubicBezTo>
                  <a:pt x="54987" y="19212"/>
                  <a:pt x="54908" y="19183"/>
                  <a:pt x="54805" y="19119"/>
                </a:cubicBezTo>
                <a:cubicBezTo>
                  <a:pt x="54742" y="19083"/>
                  <a:pt x="54673" y="19065"/>
                  <a:pt x="54603" y="19065"/>
                </a:cubicBezTo>
                <a:cubicBezTo>
                  <a:pt x="54461" y="19065"/>
                  <a:pt x="54318" y="19139"/>
                  <a:pt x="54232" y="19278"/>
                </a:cubicBezTo>
                <a:cubicBezTo>
                  <a:pt x="54148" y="19422"/>
                  <a:pt x="54072" y="19493"/>
                  <a:pt x="53999" y="19493"/>
                </a:cubicBezTo>
                <a:cubicBezTo>
                  <a:pt x="53934" y="19493"/>
                  <a:pt x="53870" y="19438"/>
                  <a:pt x="53803" y="19326"/>
                </a:cubicBezTo>
                <a:cubicBezTo>
                  <a:pt x="53692" y="19135"/>
                  <a:pt x="53755" y="18976"/>
                  <a:pt x="53946" y="18976"/>
                </a:cubicBezTo>
                <a:cubicBezTo>
                  <a:pt x="54200" y="18976"/>
                  <a:pt x="54216" y="18865"/>
                  <a:pt x="54010" y="18610"/>
                </a:cubicBezTo>
                <a:cubicBezTo>
                  <a:pt x="53851" y="18404"/>
                  <a:pt x="53612" y="17815"/>
                  <a:pt x="53501" y="17322"/>
                </a:cubicBezTo>
                <a:lnTo>
                  <a:pt x="53278" y="16416"/>
                </a:lnTo>
                <a:close/>
                <a:moveTo>
                  <a:pt x="43691" y="18992"/>
                </a:moveTo>
                <a:cubicBezTo>
                  <a:pt x="43826" y="18992"/>
                  <a:pt x="43963" y="19074"/>
                  <a:pt x="44073" y="19246"/>
                </a:cubicBezTo>
                <a:cubicBezTo>
                  <a:pt x="44152" y="19405"/>
                  <a:pt x="43977" y="19596"/>
                  <a:pt x="43659" y="19676"/>
                </a:cubicBezTo>
                <a:cubicBezTo>
                  <a:pt x="43549" y="19701"/>
                  <a:pt x="43460" y="19714"/>
                  <a:pt x="43389" y="19714"/>
                </a:cubicBezTo>
                <a:cubicBezTo>
                  <a:pt x="43195" y="19714"/>
                  <a:pt x="43149" y="19615"/>
                  <a:pt x="43230" y="19405"/>
                </a:cubicBezTo>
                <a:cubicBezTo>
                  <a:pt x="43338" y="19134"/>
                  <a:pt x="43513" y="18992"/>
                  <a:pt x="43691" y="18992"/>
                </a:cubicBezTo>
                <a:close/>
                <a:moveTo>
                  <a:pt x="59339" y="17351"/>
                </a:moveTo>
                <a:cubicBezTo>
                  <a:pt x="59604" y="17351"/>
                  <a:pt x="59714" y="17864"/>
                  <a:pt x="59527" y="18690"/>
                </a:cubicBezTo>
                <a:cubicBezTo>
                  <a:pt x="59370" y="19403"/>
                  <a:pt x="59139" y="19794"/>
                  <a:pt x="58898" y="19794"/>
                </a:cubicBezTo>
                <a:cubicBezTo>
                  <a:pt x="58821" y="19794"/>
                  <a:pt x="58744" y="19756"/>
                  <a:pt x="58668" y="19676"/>
                </a:cubicBezTo>
                <a:cubicBezTo>
                  <a:pt x="58334" y="19358"/>
                  <a:pt x="58477" y="18260"/>
                  <a:pt x="58907" y="17672"/>
                </a:cubicBezTo>
                <a:cubicBezTo>
                  <a:pt x="59073" y="17452"/>
                  <a:pt x="59221" y="17351"/>
                  <a:pt x="59339" y="17351"/>
                </a:cubicBezTo>
                <a:close/>
                <a:moveTo>
                  <a:pt x="23489" y="18170"/>
                </a:moveTo>
                <a:cubicBezTo>
                  <a:pt x="23472" y="18170"/>
                  <a:pt x="23459" y="18173"/>
                  <a:pt x="23452" y="18181"/>
                </a:cubicBezTo>
                <a:cubicBezTo>
                  <a:pt x="23356" y="18260"/>
                  <a:pt x="23818" y="18674"/>
                  <a:pt x="24453" y="19103"/>
                </a:cubicBezTo>
                <a:cubicBezTo>
                  <a:pt x="25216" y="19626"/>
                  <a:pt x="25697" y="19875"/>
                  <a:pt x="25833" y="19875"/>
                </a:cubicBezTo>
                <a:cubicBezTo>
                  <a:pt x="25986" y="19875"/>
                  <a:pt x="25700" y="19558"/>
                  <a:pt x="24883" y="18960"/>
                </a:cubicBezTo>
                <a:cubicBezTo>
                  <a:pt x="24236" y="18500"/>
                  <a:pt x="23653" y="18170"/>
                  <a:pt x="23489" y="18170"/>
                </a:cubicBezTo>
                <a:close/>
                <a:moveTo>
                  <a:pt x="67489" y="15595"/>
                </a:moveTo>
                <a:cubicBezTo>
                  <a:pt x="67398" y="15595"/>
                  <a:pt x="67382" y="15702"/>
                  <a:pt x="67397" y="15907"/>
                </a:cubicBezTo>
                <a:cubicBezTo>
                  <a:pt x="67438" y="16518"/>
                  <a:pt x="67759" y="17056"/>
                  <a:pt x="68030" y="17056"/>
                </a:cubicBezTo>
                <a:cubicBezTo>
                  <a:pt x="68069" y="17056"/>
                  <a:pt x="68108" y="17045"/>
                  <a:pt x="68144" y="17020"/>
                </a:cubicBezTo>
                <a:cubicBezTo>
                  <a:pt x="68152" y="17016"/>
                  <a:pt x="68159" y="17013"/>
                  <a:pt x="68166" y="17013"/>
                </a:cubicBezTo>
                <a:cubicBezTo>
                  <a:pt x="68390" y="17013"/>
                  <a:pt x="67991" y="19453"/>
                  <a:pt x="67667" y="19962"/>
                </a:cubicBezTo>
                <a:cubicBezTo>
                  <a:pt x="67593" y="20077"/>
                  <a:pt x="67589" y="20144"/>
                  <a:pt x="67645" y="20144"/>
                </a:cubicBezTo>
                <a:cubicBezTo>
                  <a:pt x="67674" y="20144"/>
                  <a:pt x="67719" y="20127"/>
                  <a:pt x="67778" y="20089"/>
                </a:cubicBezTo>
                <a:cubicBezTo>
                  <a:pt x="67953" y="19993"/>
                  <a:pt x="68239" y="19278"/>
                  <a:pt x="68430" y="18515"/>
                </a:cubicBezTo>
                <a:cubicBezTo>
                  <a:pt x="68621" y="17825"/>
                  <a:pt x="68879" y="17312"/>
                  <a:pt x="69043" y="17312"/>
                </a:cubicBezTo>
                <a:cubicBezTo>
                  <a:pt x="69057" y="17312"/>
                  <a:pt x="69070" y="17315"/>
                  <a:pt x="69082" y="17322"/>
                </a:cubicBezTo>
                <a:cubicBezTo>
                  <a:pt x="69174" y="17379"/>
                  <a:pt x="69237" y="17405"/>
                  <a:pt x="69274" y="17405"/>
                </a:cubicBezTo>
                <a:cubicBezTo>
                  <a:pt x="69487" y="17405"/>
                  <a:pt x="68868" y="16578"/>
                  <a:pt x="68192" y="16051"/>
                </a:cubicBezTo>
                <a:cubicBezTo>
                  <a:pt x="67806" y="15742"/>
                  <a:pt x="67596" y="15595"/>
                  <a:pt x="67489" y="15595"/>
                </a:cubicBezTo>
                <a:close/>
                <a:moveTo>
                  <a:pt x="45876" y="19421"/>
                </a:moveTo>
                <a:cubicBezTo>
                  <a:pt x="45997" y="19421"/>
                  <a:pt x="46186" y="19542"/>
                  <a:pt x="46346" y="19739"/>
                </a:cubicBezTo>
                <a:cubicBezTo>
                  <a:pt x="46594" y="20030"/>
                  <a:pt x="46679" y="20175"/>
                  <a:pt x="46595" y="20175"/>
                </a:cubicBezTo>
                <a:cubicBezTo>
                  <a:pt x="46527" y="20175"/>
                  <a:pt x="46350" y="20082"/>
                  <a:pt x="46060" y="19898"/>
                </a:cubicBezTo>
                <a:cubicBezTo>
                  <a:pt x="45822" y="19755"/>
                  <a:pt x="45695" y="19548"/>
                  <a:pt x="45790" y="19453"/>
                </a:cubicBezTo>
                <a:cubicBezTo>
                  <a:pt x="45811" y="19431"/>
                  <a:pt x="45841" y="19421"/>
                  <a:pt x="45876" y="19421"/>
                </a:cubicBezTo>
                <a:close/>
                <a:moveTo>
                  <a:pt x="43978" y="18096"/>
                </a:moveTo>
                <a:cubicBezTo>
                  <a:pt x="44139" y="18096"/>
                  <a:pt x="44906" y="18839"/>
                  <a:pt x="45138" y="19278"/>
                </a:cubicBezTo>
                <a:cubicBezTo>
                  <a:pt x="45297" y="19548"/>
                  <a:pt x="45297" y="19946"/>
                  <a:pt x="45170" y="20168"/>
                </a:cubicBezTo>
                <a:cubicBezTo>
                  <a:pt x="45119" y="20246"/>
                  <a:pt x="45068" y="20286"/>
                  <a:pt x="45013" y="20286"/>
                </a:cubicBezTo>
                <a:cubicBezTo>
                  <a:pt x="44878" y="20286"/>
                  <a:pt x="44726" y="20046"/>
                  <a:pt x="44534" y="19548"/>
                </a:cubicBezTo>
                <a:cubicBezTo>
                  <a:pt x="44311" y="18992"/>
                  <a:pt x="44057" y="18388"/>
                  <a:pt x="43977" y="18229"/>
                </a:cubicBezTo>
                <a:cubicBezTo>
                  <a:pt x="43936" y="18136"/>
                  <a:pt x="43940" y="18096"/>
                  <a:pt x="43978" y="18096"/>
                </a:cubicBezTo>
                <a:close/>
                <a:moveTo>
                  <a:pt x="77202" y="16717"/>
                </a:moveTo>
                <a:cubicBezTo>
                  <a:pt x="77238" y="16717"/>
                  <a:pt x="77266" y="16723"/>
                  <a:pt x="77286" y="16734"/>
                </a:cubicBezTo>
                <a:cubicBezTo>
                  <a:pt x="77699" y="16989"/>
                  <a:pt x="77604" y="17656"/>
                  <a:pt x="77095" y="18070"/>
                </a:cubicBezTo>
                <a:cubicBezTo>
                  <a:pt x="76841" y="18276"/>
                  <a:pt x="76539" y="18881"/>
                  <a:pt x="76395" y="19405"/>
                </a:cubicBezTo>
                <a:cubicBezTo>
                  <a:pt x="76223" y="20077"/>
                  <a:pt x="75853" y="20420"/>
                  <a:pt x="75473" y="20420"/>
                </a:cubicBezTo>
                <a:cubicBezTo>
                  <a:pt x="75116" y="20420"/>
                  <a:pt x="74751" y="20117"/>
                  <a:pt x="74535" y="19501"/>
                </a:cubicBezTo>
                <a:cubicBezTo>
                  <a:pt x="74360" y="19008"/>
                  <a:pt x="74217" y="18483"/>
                  <a:pt x="74217" y="18356"/>
                </a:cubicBezTo>
                <a:cubicBezTo>
                  <a:pt x="74217" y="18027"/>
                  <a:pt x="76644" y="16717"/>
                  <a:pt x="77202" y="16717"/>
                </a:cubicBezTo>
                <a:close/>
                <a:moveTo>
                  <a:pt x="111827" y="19909"/>
                </a:moveTo>
                <a:cubicBezTo>
                  <a:pt x="111710" y="19909"/>
                  <a:pt x="111541" y="20000"/>
                  <a:pt x="111389" y="20152"/>
                </a:cubicBezTo>
                <a:cubicBezTo>
                  <a:pt x="111204" y="20338"/>
                  <a:pt x="111150" y="20422"/>
                  <a:pt x="111236" y="20422"/>
                </a:cubicBezTo>
                <a:cubicBezTo>
                  <a:pt x="111290" y="20422"/>
                  <a:pt x="111398" y="20389"/>
                  <a:pt x="111564" y="20327"/>
                </a:cubicBezTo>
                <a:cubicBezTo>
                  <a:pt x="111850" y="20216"/>
                  <a:pt x="112025" y="20041"/>
                  <a:pt x="111930" y="19946"/>
                </a:cubicBezTo>
                <a:cubicBezTo>
                  <a:pt x="111904" y="19921"/>
                  <a:pt x="111869" y="19909"/>
                  <a:pt x="111827" y="19909"/>
                </a:cubicBezTo>
                <a:close/>
                <a:moveTo>
                  <a:pt x="28844" y="17500"/>
                </a:moveTo>
                <a:cubicBezTo>
                  <a:pt x="28756" y="17500"/>
                  <a:pt x="28790" y="17693"/>
                  <a:pt x="28905" y="18133"/>
                </a:cubicBezTo>
                <a:cubicBezTo>
                  <a:pt x="29016" y="18578"/>
                  <a:pt x="28969" y="19024"/>
                  <a:pt x="28794" y="19135"/>
                </a:cubicBezTo>
                <a:cubicBezTo>
                  <a:pt x="28587" y="19262"/>
                  <a:pt x="28603" y="19517"/>
                  <a:pt x="28810" y="19914"/>
                </a:cubicBezTo>
                <a:cubicBezTo>
                  <a:pt x="29009" y="20288"/>
                  <a:pt x="29231" y="20474"/>
                  <a:pt x="29404" y="20474"/>
                </a:cubicBezTo>
                <a:cubicBezTo>
                  <a:pt x="29577" y="20474"/>
                  <a:pt x="29700" y="20288"/>
                  <a:pt x="29700" y="19914"/>
                </a:cubicBezTo>
                <a:cubicBezTo>
                  <a:pt x="29700" y="19580"/>
                  <a:pt x="29923" y="19199"/>
                  <a:pt x="30193" y="19040"/>
                </a:cubicBezTo>
                <a:cubicBezTo>
                  <a:pt x="30527" y="18849"/>
                  <a:pt x="30575" y="18706"/>
                  <a:pt x="30352" y="18547"/>
                </a:cubicBezTo>
                <a:cubicBezTo>
                  <a:pt x="30287" y="18509"/>
                  <a:pt x="30226" y="18491"/>
                  <a:pt x="30174" y="18491"/>
                </a:cubicBezTo>
                <a:cubicBezTo>
                  <a:pt x="30072" y="18491"/>
                  <a:pt x="30002" y="18558"/>
                  <a:pt x="30002" y="18674"/>
                </a:cubicBezTo>
                <a:cubicBezTo>
                  <a:pt x="30002" y="18806"/>
                  <a:pt x="29942" y="18877"/>
                  <a:pt x="29846" y="18877"/>
                </a:cubicBezTo>
                <a:cubicBezTo>
                  <a:pt x="29804" y="18877"/>
                  <a:pt x="29754" y="18862"/>
                  <a:pt x="29700" y="18833"/>
                </a:cubicBezTo>
                <a:cubicBezTo>
                  <a:pt x="29525" y="18722"/>
                  <a:pt x="29462" y="18531"/>
                  <a:pt x="29541" y="18388"/>
                </a:cubicBezTo>
                <a:cubicBezTo>
                  <a:pt x="29621" y="18260"/>
                  <a:pt x="29478" y="17958"/>
                  <a:pt x="29191" y="17736"/>
                </a:cubicBezTo>
                <a:cubicBezTo>
                  <a:pt x="29014" y="17584"/>
                  <a:pt x="28903" y="17500"/>
                  <a:pt x="28844" y="17500"/>
                </a:cubicBezTo>
                <a:close/>
                <a:moveTo>
                  <a:pt x="11384" y="19135"/>
                </a:moveTo>
                <a:lnTo>
                  <a:pt x="12116" y="19962"/>
                </a:lnTo>
                <a:cubicBezTo>
                  <a:pt x="12513" y="20423"/>
                  <a:pt x="12895" y="20804"/>
                  <a:pt x="12943" y="20804"/>
                </a:cubicBezTo>
                <a:cubicBezTo>
                  <a:pt x="13181" y="20804"/>
                  <a:pt x="12990" y="20550"/>
                  <a:pt x="12211" y="19866"/>
                </a:cubicBezTo>
                <a:lnTo>
                  <a:pt x="11384" y="19135"/>
                </a:lnTo>
                <a:close/>
                <a:moveTo>
                  <a:pt x="30908" y="20200"/>
                </a:moveTo>
                <a:cubicBezTo>
                  <a:pt x="30749" y="20200"/>
                  <a:pt x="30606" y="20327"/>
                  <a:pt x="30606" y="20502"/>
                </a:cubicBezTo>
                <a:cubicBezTo>
                  <a:pt x="30606" y="20661"/>
                  <a:pt x="30749" y="20804"/>
                  <a:pt x="30908" y="20804"/>
                </a:cubicBezTo>
                <a:cubicBezTo>
                  <a:pt x="31083" y="20804"/>
                  <a:pt x="31211" y="20661"/>
                  <a:pt x="31211" y="20502"/>
                </a:cubicBezTo>
                <a:cubicBezTo>
                  <a:pt x="31211" y="20327"/>
                  <a:pt x="31083" y="20200"/>
                  <a:pt x="30908" y="20200"/>
                </a:cubicBezTo>
                <a:close/>
                <a:moveTo>
                  <a:pt x="61087" y="17536"/>
                </a:moveTo>
                <a:cubicBezTo>
                  <a:pt x="61156" y="17536"/>
                  <a:pt x="61196" y="17605"/>
                  <a:pt x="61196" y="17752"/>
                </a:cubicBezTo>
                <a:cubicBezTo>
                  <a:pt x="61196" y="17927"/>
                  <a:pt x="61021" y="18070"/>
                  <a:pt x="60814" y="18086"/>
                </a:cubicBezTo>
                <a:cubicBezTo>
                  <a:pt x="60544" y="18086"/>
                  <a:pt x="60560" y="18165"/>
                  <a:pt x="60862" y="18356"/>
                </a:cubicBezTo>
                <a:cubicBezTo>
                  <a:pt x="61212" y="18578"/>
                  <a:pt x="61164" y="18801"/>
                  <a:pt x="60608" y="19707"/>
                </a:cubicBezTo>
                <a:cubicBezTo>
                  <a:pt x="60242" y="20311"/>
                  <a:pt x="59892" y="20804"/>
                  <a:pt x="59829" y="20804"/>
                </a:cubicBezTo>
                <a:cubicBezTo>
                  <a:pt x="59399" y="20804"/>
                  <a:pt x="59447" y="20025"/>
                  <a:pt x="59972" y="19008"/>
                </a:cubicBezTo>
                <a:cubicBezTo>
                  <a:pt x="60433" y="18110"/>
                  <a:pt x="60885" y="17536"/>
                  <a:pt x="61087" y="17536"/>
                </a:cubicBezTo>
                <a:close/>
                <a:moveTo>
                  <a:pt x="82278" y="11710"/>
                </a:moveTo>
                <a:cubicBezTo>
                  <a:pt x="82517" y="11710"/>
                  <a:pt x="82803" y="11917"/>
                  <a:pt x="82898" y="12171"/>
                </a:cubicBezTo>
                <a:cubicBezTo>
                  <a:pt x="82994" y="12426"/>
                  <a:pt x="83248" y="12616"/>
                  <a:pt x="83455" y="12616"/>
                </a:cubicBezTo>
                <a:cubicBezTo>
                  <a:pt x="83900" y="12616"/>
                  <a:pt x="84297" y="13459"/>
                  <a:pt x="84043" y="13872"/>
                </a:cubicBezTo>
                <a:cubicBezTo>
                  <a:pt x="83981" y="13965"/>
                  <a:pt x="83873" y="14017"/>
                  <a:pt x="83762" y="14017"/>
                </a:cubicBezTo>
                <a:cubicBezTo>
                  <a:pt x="83700" y="14017"/>
                  <a:pt x="83638" y="14002"/>
                  <a:pt x="83582" y="13968"/>
                </a:cubicBezTo>
                <a:cubicBezTo>
                  <a:pt x="83560" y="13953"/>
                  <a:pt x="83539" y="13947"/>
                  <a:pt x="83519" y="13947"/>
                </a:cubicBezTo>
                <a:cubicBezTo>
                  <a:pt x="83404" y="13947"/>
                  <a:pt x="83312" y="14168"/>
                  <a:pt x="83312" y="14492"/>
                </a:cubicBezTo>
                <a:cubicBezTo>
                  <a:pt x="83296" y="15303"/>
                  <a:pt x="82040" y="18563"/>
                  <a:pt x="81531" y="19071"/>
                </a:cubicBezTo>
                <a:cubicBezTo>
                  <a:pt x="81340" y="19262"/>
                  <a:pt x="81181" y="19564"/>
                  <a:pt x="81181" y="19771"/>
                </a:cubicBezTo>
                <a:cubicBezTo>
                  <a:pt x="81181" y="19962"/>
                  <a:pt x="80863" y="20343"/>
                  <a:pt x="80450" y="20614"/>
                </a:cubicBezTo>
                <a:cubicBezTo>
                  <a:pt x="80163" y="20798"/>
                  <a:pt x="79986" y="20909"/>
                  <a:pt x="79856" y="20909"/>
                </a:cubicBezTo>
                <a:cubicBezTo>
                  <a:pt x="79660" y="20909"/>
                  <a:pt x="79569" y="20661"/>
                  <a:pt x="79369" y="20041"/>
                </a:cubicBezTo>
                <a:cubicBezTo>
                  <a:pt x="78717" y="18054"/>
                  <a:pt x="79543" y="14143"/>
                  <a:pt x="80641" y="14143"/>
                </a:cubicBezTo>
                <a:cubicBezTo>
                  <a:pt x="80784" y="14143"/>
                  <a:pt x="80831" y="14000"/>
                  <a:pt x="80736" y="13841"/>
                </a:cubicBezTo>
                <a:cubicBezTo>
                  <a:pt x="80482" y="13427"/>
                  <a:pt x="81722" y="11710"/>
                  <a:pt x="82278" y="11710"/>
                </a:cubicBezTo>
                <a:close/>
                <a:moveTo>
                  <a:pt x="14350" y="19725"/>
                </a:moveTo>
                <a:cubicBezTo>
                  <a:pt x="14333" y="19725"/>
                  <a:pt x="14319" y="19730"/>
                  <a:pt x="14310" y="19739"/>
                </a:cubicBezTo>
                <a:cubicBezTo>
                  <a:pt x="14230" y="19819"/>
                  <a:pt x="14501" y="20152"/>
                  <a:pt x="14898" y="20486"/>
                </a:cubicBezTo>
                <a:cubicBezTo>
                  <a:pt x="15369" y="20875"/>
                  <a:pt x="15643" y="21067"/>
                  <a:pt x="15714" y="21067"/>
                </a:cubicBezTo>
                <a:cubicBezTo>
                  <a:pt x="15794" y="21067"/>
                  <a:pt x="15615" y="20823"/>
                  <a:pt x="15168" y="20343"/>
                </a:cubicBezTo>
                <a:cubicBezTo>
                  <a:pt x="14818" y="19979"/>
                  <a:pt x="14479" y="19725"/>
                  <a:pt x="14350" y="19725"/>
                </a:cubicBezTo>
                <a:close/>
                <a:moveTo>
                  <a:pt x="54248" y="19908"/>
                </a:moveTo>
                <a:cubicBezTo>
                  <a:pt x="54379" y="19908"/>
                  <a:pt x="54646" y="20057"/>
                  <a:pt x="54964" y="20375"/>
                </a:cubicBezTo>
                <a:cubicBezTo>
                  <a:pt x="55234" y="20629"/>
                  <a:pt x="55441" y="20900"/>
                  <a:pt x="55441" y="20979"/>
                </a:cubicBezTo>
                <a:cubicBezTo>
                  <a:pt x="55441" y="21060"/>
                  <a:pt x="55402" y="21098"/>
                  <a:pt x="55336" y="21098"/>
                </a:cubicBezTo>
                <a:cubicBezTo>
                  <a:pt x="55167" y="21098"/>
                  <a:pt x="54819" y="20858"/>
                  <a:pt x="54455" y="20470"/>
                </a:cubicBezTo>
                <a:cubicBezTo>
                  <a:pt x="54123" y="20105"/>
                  <a:pt x="54096" y="19908"/>
                  <a:pt x="54248" y="19908"/>
                </a:cubicBezTo>
                <a:close/>
                <a:moveTo>
                  <a:pt x="40019" y="20502"/>
                </a:moveTo>
                <a:cubicBezTo>
                  <a:pt x="39844" y="20502"/>
                  <a:pt x="39701" y="20629"/>
                  <a:pt x="39701" y="20804"/>
                </a:cubicBezTo>
                <a:cubicBezTo>
                  <a:pt x="39701" y="20963"/>
                  <a:pt x="39764" y="21106"/>
                  <a:pt x="39828" y="21106"/>
                </a:cubicBezTo>
                <a:cubicBezTo>
                  <a:pt x="39907" y="21106"/>
                  <a:pt x="40050" y="20963"/>
                  <a:pt x="40146" y="20804"/>
                </a:cubicBezTo>
                <a:cubicBezTo>
                  <a:pt x="40257" y="20629"/>
                  <a:pt x="40193" y="20502"/>
                  <a:pt x="40019" y="20502"/>
                </a:cubicBezTo>
                <a:close/>
                <a:moveTo>
                  <a:pt x="85149" y="12626"/>
                </a:moveTo>
                <a:cubicBezTo>
                  <a:pt x="85259" y="12626"/>
                  <a:pt x="85388" y="12690"/>
                  <a:pt x="85521" y="12823"/>
                </a:cubicBezTo>
                <a:cubicBezTo>
                  <a:pt x="85633" y="12934"/>
                  <a:pt x="85553" y="13220"/>
                  <a:pt x="85363" y="13459"/>
                </a:cubicBezTo>
                <a:cubicBezTo>
                  <a:pt x="84886" y="14047"/>
                  <a:pt x="84790" y="14747"/>
                  <a:pt x="85204" y="14747"/>
                </a:cubicBezTo>
                <a:cubicBezTo>
                  <a:pt x="85378" y="14747"/>
                  <a:pt x="85776" y="14969"/>
                  <a:pt x="86078" y="15240"/>
                </a:cubicBezTo>
                <a:cubicBezTo>
                  <a:pt x="86491" y="15621"/>
                  <a:pt x="86555" y="15860"/>
                  <a:pt x="86301" y="16321"/>
                </a:cubicBezTo>
                <a:cubicBezTo>
                  <a:pt x="86126" y="16655"/>
                  <a:pt x="86046" y="16989"/>
                  <a:pt x="86126" y="17068"/>
                </a:cubicBezTo>
                <a:cubicBezTo>
                  <a:pt x="86137" y="17079"/>
                  <a:pt x="86149" y="17084"/>
                  <a:pt x="86163" y="17084"/>
                </a:cubicBezTo>
                <a:cubicBezTo>
                  <a:pt x="86248" y="17084"/>
                  <a:pt x="86379" y="16879"/>
                  <a:pt x="86475" y="16591"/>
                </a:cubicBezTo>
                <a:cubicBezTo>
                  <a:pt x="86607" y="16187"/>
                  <a:pt x="86778" y="15984"/>
                  <a:pt x="86966" y="15984"/>
                </a:cubicBezTo>
                <a:cubicBezTo>
                  <a:pt x="87142" y="15984"/>
                  <a:pt x="87333" y="16159"/>
                  <a:pt x="87525" y="16512"/>
                </a:cubicBezTo>
                <a:cubicBezTo>
                  <a:pt x="87731" y="16925"/>
                  <a:pt x="87684" y="17179"/>
                  <a:pt x="87302" y="17497"/>
                </a:cubicBezTo>
                <a:cubicBezTo>
                  <a:pt x="87016" y="17736"/>
                  <a:pt x="86094" y="18483"/>
                  <a:pt x="85267" y="19167"/>
                </a:cubicBezTo>
                <a:cubicBezTo>
                  <a:pt x="83604" y="20532"/>
                  <a:pt x="82481" y="21289"/>
                  <a:pt x="82153" y="21289"/>
                </a:cubicBezTo>
                <a:cubicBezTo>
                  <a:pt x="82096" y="21289"/>
                  <a:pt x="82063" y="21265"/>
                  <a:pt x="82056" y="21218"/>
                </a:cubicBezTo>
                <a:cubicBezTo>
                  <a:pt x="81928" y="20248"/>
                  <a:pt x="82024" y="19978"/>
                  <a:pt x="82628" y="19501"/>
                </a:cubicBezTo>
                <a:cubicBezTo>
                  <a:pt x="82918" y="19261"/>
                  <a:pt x="83258" y="19101"/>
                  <a:pt x="83474" y="19101"/>
                </a:cubicBezTo>
                <a:cubicBezTo>
                  <a:pt x="83530" y="19101"/>
                  <a:pt x="83578" y="19112"/>
                  <a:pt x="83614" y="19135"/>
                </a:cubicBezTo>
                <a:cubicBezTo>
                  <a:pt x="83730" y="19205"/>
                  <a:pt x="83838" y="19249"/>
                  <a:pt x="83887" y="19249"/>
                </a:cubicBezTo>
                <a:cubicBezTo>
                  <a:pt x="83905" y="19249"/>
                  <a:pt x="83916" y="19243"/>
                  <a:pt x="83916" y="19230"/>
                </a:cubicBezTo>
                <a:cubicBezTo>
                  <a:pt x="83932" y="19183"/>
                  <a:pt x="84011" y="18594"/>
                  <a:pt x="84106" y="17943"/>
                </a:cubicBezTo>
                <a:cubicBezTo>
                  <a:pt x="84207" y="17261"/>
                  <a:pt x="84231" y="16984"/>
                  <a:pt x="84124" y="16984"/>
                </a:cubicBezTo>
                <a:cubicBezTo>
                  <a:pt x="84061" y="16984"/>
                  <a:pt x="83953" y="17079"/>
                  <a:pt x="83789" y="17243"/>
                </a:cubicBezTo>
                <a:cubicBezTo>
                  <a:pt x="83518" y="17513"/>
                  <a:pt x="83312" y="17847"/>
                  <a:pt x="83312" y="17974"/>
                </a:cubicBezTo>
                <a:cubicBezTo>
                  <a:pt x="83312" y="18117"/>
                  <a:pt x="83057" y="18388"/>
                  <a:pt x="82739" y="18578"/>
                </a:cubicBezTo>
                <a:cubicBezTo>
                  <a:pt x="82557" y="18694"/>
                  <a:pt x="82436" y="18766"/>
                  <a:pt x="82372" y="18766"/>
                </a:cubicBezTo>
                <a:cubicBezTo>
                  <a:pt x="82249" y="18766"/>
                  <a:pt x="82325" y="18511"/>
                  <a:pt x="82564" y="17815"/>
                </a:cubicBezTo>
                <a:cubicBezTo>
                  <a:pt x="82787" y="17211"/>
                  <a:pt x="83168" y="16321"/>
                  <a:pt x="83423" y="15828"/>
                </a:cubicBezTo>
                <a:lnTo>
                  <a:pt x="83868" y="14953"/>
                </a:lnTo>
                <a:lnTo>
                  <a:pt x="84075" y="15748"/>
                </a:lnTo>
                <a:cubicBezTo>
                  <a:pt x="84186" y="16194"/>
                  <a:pt x="84409" y="16559"/>
                  <a:pt x="84568" y="16559"/>
                </a:cubicBezTo>
                <a:cubicBezTo>
                  <a:pt x="84727" y="16559"/>
                  <a:pt x="84774" y="16432"/>
                  <a:pt x="84679" y="16273"/>
                </a:cubicBezTo>
                <a:cubicBezTo>
                  <a:pt x="84583" y="16130"/>
                  <a:pt x="84663" y="15907"/>
                  <a:pt x="84838" y="15796"/>
                </a:cubicBezTo>
                <a:cubicBezTo>
                  <a:pt x="85060" y="15653"/>
                  <a:pt x="84981" y="15399"/>
                  <a:pt x="84631" y="15017"/>
                </a:cubicBezTo>
                <a:cubicBezTo>
                  <a:pt x="84234" y="14556"/>
                  <a:pt x="84186" y="14349"/>
                  <a:pt x="84456" y="14063"/>
                </a:cubicBezTo>
                <a:cubicBezTo>
                  <a:pt x="84663" y="13872"/>
                  <a:pt x="84822" y="13475"/>
                  <a:pt x="84822" y="13173"/>
                </a:cubicBezTo>
                <a:cubicBezTo>
                  <a:pt x="84822" y="12819"/>
                  <a:pt x="84957" y="12626"/>
                  <a:pt x="85149" y="12626"/>
                </a:cubicBezTo>
                <a:close/>
                <a:moveTo>
                  <a:pt x="91738" y="19898"/>
                </a:moveTo>
                <a:cubicBezTo>
                  <a:pt x="91579" y="19898"/>
                  <a:pt x="91500" y="19993"/>
                  <a:pt x="91563" y="20121"/>
                </a:cubicBezTo>
                <a:cubicBezTo>
                  <a:pt x="91643" y="20248"/>
                  <a:pt x="91770" y="20582"/>
                  <a:pt x="91881" y="20884"/>
                </a:cubicBezTo>
                <a:cubicBezTo>
                  <a:pt x="92001" y="21229"/>
                  <a:pt x="92102" y="21393"/>
                  <a:pt x="92163" y="21393"/>
                </a:cubicBezTo>
                <a:cubicBezTo>
                  <a:pt x="92241" y="21393"/>
                  <a:pt x="92256" y="21133"/>
                  <a:pt x="92167" y="20645"/>
                </a:cubicBezTo>
                <a:cubicBezTo>
                  <a:pt x="92088" y="20232"/>
                  <a:pt x="91897" y="19898"/>
                  <a:pt x="91738" y="19898"/>
                </a:cubicBezTo>
                <a:close/>
                <a:moveTo>
                  <a:pt x="61562" y="18976"/>
                </a:moveTo>
                <a:cubicBezTo>
                  <a:pt x="61896" y="18976"/>
                  <a:pt x="61880" y="19119"/>
                  <a:pt x="61291" y="20343"/>
                </a:cubicBezTo>
                <a:cubicBezTo>
                  <a:pt x="60976" y="20997"/>
                  <a:pt x="60584" y="21462"/>
                  <a:pt x="60398" y="21462"/>
                </a:cubicBezTo>
                <a:cubicBezTo>
                  <a:pt x="60330" y="21462"/>
                  <a:pt x="60290" y="21401"/>
                  <a:pt x="60290" y="21265"/>
                </a:cubicBezTo>
                <a:cubicBezTo>
                  <a:pt x="60290" y="20884"/>
                  <a:pt x="61339" y="18976"/>
                  <a:pt x="61562" y="18976"/>
                </a:cubicBezTo>
                <a:close/>
                <a:moveTo>
                  <a:pt x="69725" y="17557"/>
                </a:moveTo>
                <a:cubicBezTo>
                  <a:pt x="69679" y="17557"/>
                  <a:pt x="69809" y="17664"/>
                  <a:pt x="70099" y="17895"/>
                </a:cubicBezTo>
                <a:cubicBezTo>
                  <a:pt x="70576" y="18276"/>
                  <a:pt x="70608" y="18435"/>
                  <a:pt x="70290" y="18817"/>
                </a:cubicBezTo>
                <a:cubicBezTo>
                  <a:pt x="70084" y="19071"/>
                  <a:pt x="69718" y="19294"/>
                  <a:pt x="69479" y="19294"/>
                </a:cubicBezTo>
                <a:cubicBezTo>
                  <a:pt x="69225" y="19294"/>
                  <a:pt x="69130" y="19437"/>
                  <a:pt x="69257" y="19644"/>
                </a:cubicBezTo>
                <a:cubicBezTo>
                  <a:pt x="69349" y="19797"/>
                  <a:pt x="69342" y="19871"/>
                  <a:pt x="69242" y="19871"/>
                </a:cubicBezTo>
                <a:cubicBezTo>
                  <a:pt x="69186" y="19871"/>
                  <a:pt x="69100" y="19848"/>
                  <a:pt x="68987" y="19803"/>
                </a:cubicBezTo>
                <a:cubicBezTo>
                  <a:pt x="68883" y="19763"/>
                  <a:pt x="68800" y="19744"/>
                  <a:pt x="68739" y="19744"/>
                </a:cubicBezTo>
                <a:cubicBezTo>
                  <a:pt x="68605" y="19744"/>
                  <a:pt x="68576" y="19839"/>
                  <a:pt x="68653" y="20025"/>
                </a:cubicBezTo>
                <a:cubicBezTo>
                  <a:pt x="68748" y="20248"/>
                  <a:pt x="68669" y="20534"/>
                  <a:pt x="68478" y="20645"/>
                </a:cubicBezTo>
                <a:cubicBezTo>
                  <a:pt x="68303" y="20757"/>
                  <a:pt x="68239" y="20979"/>
                  <a:pt x="68335" y="21138"/>
                </a:cubicBezTo>
                <a:cubicBezTo>
                  <a:pt x="68358" y="21176"/>
                  <a:pt x="68395" y="21194"/>
                  <a:pt x="68444" y="21194"/>
                </a:cubicBezTo>
                <a:cubicBezTo>
                  <a:pt x="68597" y="21194"/>
                  <a:pt x="68860" y="21015"/>
                  <a:pt x="69114" y="20725"/>
                </a:cubicBezTo>
                <a:lnTo>
                  <a:pt x="69718" y="20041"/>
                </a:lnTo>
                <a:lnTo>
                  <a:pt x="69352" y="20804"/>
                </a:lnTo>
                <a:lnTo>
                  <a:pt x="68987" y="21552"/>
                </a:lnTo>
                <a:lnTo>
                  <a:pt x="69718" y="20804"/>
                </a:lnTo>
                <a:cubicBezTo>
                  <a:pt x="70131" y="20375"/>
                  <a:pt x="70402" y="19803"/>
                  <a:pt x="70338" y="19501"/>
                </a:cubicBezTo>
                <a:cubicBezTo>
                  <a:pt x="70243" y="19135"/>
                  <a:pt x="70417" y="18896"/>
                  <a:pt x="70783" y="18801"/>
                </a:cubicBezTo>
                <a:cubicBezTo>
                  <a:pt x="71117" y="18706"/>
                  <a:pt x="71387" y="18356"/>
                  <a:pt x="71419" y="17990"/>
                </a:cubicBezTo>
                <a:cubicBezTo>
                  <a:pt x="71439" y="17708"/>
                  <a:pt x="71422" y="17569"/>
                  <a:pt x="71367" y="17569"/>
                </a:cubicBezTo>
                <a:cubicBezTo>
                  <a:pt x="71331" y="17569"/>
                  <a:pt x="71280" y="17625"/>
                  <a:pt x="71212" y="17736"/>
                </a:cubicBezTo>
                <a:cubicBezTo>
                  <a:pt x="71112" y="17903"/>
                  <a:pt x="71007" y="17987"/>
                  <a:pt x="70847" y="17987"/>
                </a:cubicBezTo>
                <a:cubicBezTo>
                  <a:pt x="70703" y="17987"/>
                  <a:pt x="70514" y="17919"/>
                  <a:pt x="70243" y="17784"/>
                </a:cubicBezTo>
                <a:cubicBezTo>
                  <a:pt x="69934" y="17636"/>
                  <a:pt x="69764" y="17557"/>
                  <a:pt x="69725" y="17557"/>
                </a:cubicBezTo>
                <a:close/>
                <a:moveTo>
                  <a:pt x="111929" y="20899"/>
                </a:moveTo>
                <a:cubicBezTo>
                  <a:pt x="111884" y="20899"/>
                  <a:pt x="111830" y="20915"/>
                  <a:pt x="111771" y="20947"/>
                </a:cubicBezTo>
                <a:cubicBezTo>
                  <a:pt x="111612" y="21059"/>
                  <a:pt x="111469" y="21281"/>
                  <a:pt x="111469" y="21440"/>
                </a:cubicBezTo>
                <a:cubicBezTo>
                  <a:pt x="111469" y="21552"/>
                  <a:pt x="111527" y="21611"/>
                  <a:pt x="111610" y="21611"/>
                </a:cubicBezTo>
                <a:cubicBezTo>
                  <a:pt x="111657" y="21611"/>
                  <a:pt x="111713" y="21592"/>
                  <a:pt x="111771" y="21552"/>
                </a:cubicBezTo>
                <a:cubicBezTo>
                  <a:pt x="111946" y="21456"/>
                  <a:pt x="112073" y="21234"/>
                  <a:pt x="112073" y="21075"/>
                </a:cubicBezTo>
                <a:cubicBezTo>
                  <a:pt x="112073" y="20959"/>
                  <a:pt x="112017" y="20899"/>
                  <a:pt x="111929" y="20899"/>
                </a:cubicBezTo>
                <a:close/>
                <a:moveTo>
                  <a:pt x="47011" y="20287"/>
                </a:moveTo>
                <a:cubicBezTo>
                  <a:pt x="47076" y="20287"/>
                  <a:pt x="47225" y="20435"/>
                  <a:pt x="47443" y="20757"/>
                </a:cubicBezTo>
                <a:cubicBezTo>
                  <a:pt x="47714" y="21138"/>
                  <a:pt x="47873" y="21520"/>
                  <a:pt x="47777" y="21599"/>
                </a:cubicBezTo>
                <a:cubicBezTo>
                  <a:pt x="47764" y="21615"/>
                  <a:pt x="47747" y="21623"/>
                  <a:pt x="47727" y="21623"/>
                </a:cubicBezTo>
                <a:cubicBezTo>
                  <a:pt x="47625" y="21623"/>
                  <a:pt x="47446" y="21433"/>
                  <a:pt x="47300" y="21154"/>
                </a:cubicBezTo>
                <a:cubicBezTo>
                  <a:pt x="46998" y="20605"/>
                  <a:pt x="46914" y="20287"/>
                  <a:pt x="47011" y="20287"/>
                </a:cubicBezTo>
                <a:close/>
                <a:moveTo>
                  <a:pt x="34862" y="20352"/>
                </a:moveTo>
                <a:cubicBezTo>
                  <a:pt x="34716" y="20352"/>
                  <a:pt x="34757" y="20522"/>
                  <a:pt x="34963" y="20979"/>
                </a:cubicBezTo>
                <a:cubicBezTo>
                  <a:pt x="35153" y="21377"/>
                  <a:pt x="35471" y="21711"/>
                  <a:pt x="35678" y="21711"/>
                </a:cubicBezTo>
                <a:cubicBezTo>
                  <a:pt x="36394" y="21711"/>
                  <a:pt x="35964" y="20741"/>
                  <a:pt x="35122" y="20423"/>
                </a:cubicBezTo>
                <a:cubicBezTo>
                  <a:pt x="35006" y="20378"/>
                  <a:pt x="34920" y="20352"/>
                  <a:pt x="34862" y="20352"/>
                </a:cubicBezTo>
                <a:close/>
                <a:moveTo>
                  <a:pt x="115264" y="20975"/>
                </a:moveTo>
                <a:cubicBezTo>
                  <a:pt x="115182" y="20975"/>
                  <a:pt x="114968" y="21081"/>
                  <a:pt x="114680" y="21265"/>
                </a:cubicBezTo>
                <a:cubicBezTo>
                  <a:pt x="114251" y="21552"/>
                  <a:pt x="113885" y="21838"/>
                  <a:pt x="113885" y="21901"/>
                </a:cubicBezTo>
                <a:cubicBezTo>
                  <a:pt x="113885" y="21931"/>
                  <a:pt x="113906" y="21944"/>
                  <a:pt x="113943" y="21944"/>
                </a:cubicBezTo>
                <a:cubicBezTo>
                  <a:pt x="114181" y="21944"/>
                  <a:pt x="115089" y="21378"/>
                  <a:pt x="115269" y="21075"/>
                </a:cubicBezTo>
                <a:cubicBezTo>
                  <a:pt x="115314" y="21007"/>
                  <a:pt x="115309" y="20975"/>
                  <a:pt x="115264" y="20975"/>
                </a:cubicBezTo>
                <a:close/>
                <a:moveTo>
                  <a:pt x="63880" y="20504"/>
                </a:moveTo>
                <a:cubicBezTo>
                  <a:pt x="63806" y="20504"/>
                  <a:pt x="63643" y="20786"/>
                  <a:pt x="63342" y="21409"/>
                </a:cubicBezTo>
                <a:cubicBezTo>
                  <a:pt x="63164" y="21791"/>
                  <a:pt x="63081" y="21969"/>
                  <a:pt x="63110" y="21969"/>
                </a:cubicBezTo>
                <a:cubicBezTo>
                  <a:pt x="63136" y="21969"/>
                  <a:pt x="63247" y="21835"/>
                  <a:pt x="63454" y="21583"/>
                </a:cubicBezTo>
                <a:cubicBezTo>
                  <a:pt x="63708" y="21250"/>
                  <a:pt x="63931" y="20852"/>
                  <a:pt x="63931" y="20693"/>
                </a:cubicBezTo>
                <a:cubicBezTo>
                  <a:pt x="63931" y="20569"/>
                  <a:pt x="63916" y="20504"/>
                  <a:pt x="63880" y="20504"/>
                </a:cubicBezTo>
                <a:close/>
                <a:moveTo>
                  <a:pt x="13881" y="21106"/>
                </a:moveTo>
                <a:cubicBezTo>
                  <a:pt x="13706" y="21106"/>
                  <a:pt x="13738" y="21297"/>
                  <a:pt x="13960" y="21552"/>
                </a:cubicBezTo>
                <a:cubicBezTo>
                  <a:pt x="14167" y="21806"/>
                  <a:pt x="14374" y="22013"/>
                  <a:pt x="14437" y="22013"/>
                </a:cubicBezTo>
                <a:cubicBezTo>
                  <a:pt x="14501" y="22013"/>
                  <a:pt x="14469" y="21806"/>
                  <a:pt x="14374" y="21552"/>
                </a:cubicBezTo>
                <a:cubicBezTo>
                  <a:pt x="14278" y="21313"/>
                  <a:pt x="14056" y="21106"/>
                  <a:pt x="13881" y="21106"/>
                </a:cubicBezTo>
                <a:close/>
                <a:moveTo>
                  <a:pt x="44486" y="21409"/>
                </a:moveTo>
                <a:cubicBezTo>
                  <a:pt x="44661" y="21409"/>
                  <a:pt x="44900" y="21552"/>
                  <a:pt x="45011" y="21726"/>
                </a:cubicBezTo>
                <a:cubicBezTo>
                  <a:pt x="45190" y="22021"/>
                  <a:pt x="45152" y="22186"/>
                  <a:pt x="45012" y="22186"/>
                </a:cubicBezTo>
                <a:cubicBezTo>
                  <a:pt x="44903" y="22186"/>
                  <a:pt x="44731" y="22086"/>
                  <a:pt x="44550" y="21870"/>
                </a:cubicBezTo>
                <a:cubicBezTo>
                  <a:pt x="44311" y="21583"/>
                  <a:pt x="44280" y="21409"/>
                  <a:pt x="44486" y="21409"/>
                </a:cubicBezTo>
                <a:close/>
                <a:moveTo>
                  <a:pt x="81225" y="20620"/>
                </a:moveTo>
                <a:cubicBezTo>
                  <a:pt x="81340" y="20620"/>
                  <a:pt x="81429" y="20699"/>
                  <a:pt x="81531" y="20852"/>
                </a:cubicBezTo>
                <a:cubicBezTo>
                  <a:pt x="81912" y="21456"/>
                  <a:pt x="81849" y="21663"/>
                  <a:pt x="81213" y="21997"/>
                </a:cubicBezTo>
                <a:cubicBezTo>
                  <a:pt x="80855" y="22191"/>
                  <a:pt x="80647" y="22290"/>
                  <a:pt x="80508" y="22290"/>
                </a:cubicBezTo>
                <a:cubicBezTo>
                  <a:pt x="80351" y="22290"/>
                  <a:pt x="80281" y="22163"/>
                  <a:pt x="80179" y="21901"/>
                </a:cubicBezTo>
                <a:cubicBezTo>
                  <a:pt x="80100" y="21679"/>
                  <a:pt x="80307" y="21250"/>
                  <a:pt x="80641" y="20963"/>
                </a:cubicBezTo>
                <a:cubicBezTo>
                  <a:pt x="80916" y="20731"/>
                  <a:pt x="81089" y="20620"/>
                  <a:pt x="81225" y="20620"/>
                </a:cubicBezTo>
                <a:close/>
                <a:moveTo>
                  <a:pt x="112568" y="21525"/>
                </a:moveTo>
                <a:cubicBezTo>
                  <a:pt x="112471" y="21525"/>
                  <a:pt x="112338" y="21685"/>
                  <a:pt x="112248" y="21917"/>
                </a:cubicBezTo>
                <a:cubicBezTo>
                  <a:pt x="112157" y="22171"/>
                  <a:pt x="112128" y="22290"/>
                  <a:pt x="112176" y="22290"/>
                </a:cubicBezTo>
                <a:cubicBezTo>
                  <a:pt x="112213" y="22290"/>
                  <a:pt x="112293" y="22222"/>
                  <a:pt x="112423" y="22092"/>
                </a:cubicBezTo>
                <a:cubicBezTo>
                  <a:pt x="112629" y="21885"/>
                  <a:pt x="112709" y="21647"/>
                  <a:pt x="112629" y="21552"/>
                </a:cubicBezTo>
                <a:cubicBezTo>
                  <a:pt x="112611" y="21534"/>
                  <a:pt x="112591" y="21525"/>
                  <a:pt x="112568" y="21525"/>
                </a:cubicBezTo>
                <a:close/>
                <a:moveTo>
                  <a:pt x="47039" y="16296"/>
                </a:moveTo>
                <a:cubicBezTo>
                  <a:pt x="47143" y="16296"/>
                  <a:pt x="47478" y="16462"/>
                  <a:pt x="48222" y="16830"/>
                </a:cubicBezTo>
                <a:cubicBezTo>
                  <a:pt x="49033" y="17243"/>
                  <a:pt x="49399" y="17990"/>
                  <a:pt x="49367" y="19135"/>
                </a:cubicBezTo>
                <a:cubicBezTo>
                  <a:pt x="49361" y="19326"/>
                  <a:pt x="49338" y="19424"/>
                  <a:pt x="49292" y="19424"/>
                </a:cubicBezTo>
                <a:cubicBezTo>
                  <a:pt x="49226" y="19424"/>
                  <a:pt x="49115" y="19227"/>
                  <a:pt x="48938" y="18817"/>
                </a:cubicBezTo>
                <a:cubicBezTo>
                  <a:pt x="48592" y="18036"/>
                  <a:pt x="47916" y="17254"/>
                  <a:pt x="47666" y="17254"/>
                </a:cubicBezTo>
                <a:cubicBezTo>
                  <a:pt x="47606" y="17254"/>
                  <a:pt x="47571" y="17300"/>
                  <a:pt x="47571" y="17402"/>
                </a:cubicBezTo>
                <a:cubicBezTo>
                  <a:pt x="47571" y="17561"/>
                  <a:pt x="47761" y="17863"/>
                  <a:pt x="48016" y="18070"/>
                </a:cubicBezTo>
                <a:cubicBezTo>
                  <a:pt x="48254" y="18260"/>
                  <a:pt x="48620" y="18928"/>
                  <a:pt x="48811" y="19532"/>
                </a:cubicBezTo>
                <a:cubicBezTo>
                  <a:pt x="49017" y="20152"/>
                  <a:pt x="49431" y="20820"/>
                  <a:pt x="49733" y="21043"/>
                </a:cubicBezTo>
                <a:cubicBezTo>
                  <a:pt x="50019" y="21250"/>
                  <a:pt x="50194" y="21631"/>
                  <a:pt x="50099" y="21870"/>
                </a:cubicBezTo>
                <a:cubicBezTo>
                  <a:pt x="49989" y="22156"/>
                  <a:pt x="49701" y="22304"/>
                  <a:pt x="49378" y="22304"/>
                </a:cubicBezTo>
                <a:cubicBezTo>
                  <a:pt x="49092" y="22304"/>
                  <a:pt x="48779" y="22188"/>
                  <a:pt x="48540" y="21949"/>
                </a:cubicBezTo>
                <a:cubicBezTo>
                  <a:pt x="48334" y="21758"/>
                  <a:pt x="48175" y="20963"/>
                  <a:pt x="48159" y="20216"/>
                </a:cubicBezTo>
                <a:cubicBezTo>
                  <a:pt x="48148" y="19519"/>
                  <a:pt x="48117" y="19201"/>
                  <a:pt x="48036" y="19201"/>
                </a:cubicBezTo>
                <a:cubicBezTo>
                  <a:pt x="47995" y="19201"/>
                  <a:pt x="47942" y="19282"/>
                  <a:pt x="47873" y="19437"/>
                </a:cubicBezTo>
                <a:cubicBezTo>
                  <a:pt x="47768" y="19679"/>
                  <a:pt x="47693" y="19812"/>
                  <a:pt x="47635" y="19812"/>
                </a:cubicBezTo>
                <a:cubicBezTo>
                  <a:pt x="47525" y="19812"/>
                  <a:pt x="47480" y="19332"/>
                  <a:pt x="47428" y="18197"/>
                </a:cubicBezTo>
                <a:cubicBezTo>
                  <a:pt x="47396" y="17513"/>
                  <a:pt x="47253" y="16782"/>
                  <a:pt x="47125" y="16575"/>
                </a:cubicBezTo>
                <a:cubicBezTo>
                  <a:pt x="47015" y="16395"/>
                  <a:pt x="46958" y="16296"/>
                  <a:pt x="47039" y="16296"/>
                </a:cubicBezTo>
                <a:close/>
                <a:moveTo>
                  <a:pt x="110117" y="20804"/>
                </a:moveTo>
                <a:cubicBezTo>
                  <a:pt x="110229" y="20804"/>
                  <a:pt x="109926" y="21202"/>
                  <a:pt x="109449" y="21711"/>
                </a:cubicBezTo>
                <a:cubicBezTo>
                  <a:pt x="108895" y="22294"/>
                  <a:pt x="108501" y="22601"/>
                  <a:pt x="108334" y="22601"/>
                </a:cubicBezTo>
                <a:cubicBezTo>
                  <a:pt x="108224" y="22601"/>
                  <a:pt x="108213" y="22466"/>
                  <a:pt x="108321" y="22188"/>
                </a:cubicBezTo>
                <a:cubicBezTo>
                  <a:pt x="108480" y="21758"/>
                  <a:pt x="109736" y="20804"/>
                  <a:pt x="110117" y="20804"/>
                </a:cubicBezTo>
                <a:close/>
                <a:moveTo>
                  <a:pt x="101770" y="21711"/>
                </a:moveTo>
                <a:cubicBezTo>
                  <a:pt x="101929" y="21711"/>
                  <a:pt x="101977" y="21917"/>
                  <a:pt x="101882" y="22156"/>
                </a:cubicBezTo>
                <a:cubicBezTo>
                  <a:pt x="101786" y="22410"/>
                  <a:pt x="101659" y="22617"/>
                  <a:pt x="101595" y="22617"/>
                </a:cubicBezTo>
                <a:cubicBezTo>
                  <a:pt x="101532" y="22617"/>
                  <a:pt x="101484" y="22410"/>
                  <a:pt x="101484" y="22156"/>
                </a:cubicBezTo>
                <a:cubicBezTo>
                  <a:pt x="101484" y="21917"/>
                  <a:pt x="101611" y="21711"/>
                  <a:pt x="101770" y="21711"/>
                </a:cubicBezTo>
                <a:close/>
                <a:moveTo>
                  <a:pt x="90985" y="22114"/>
                </a:moveTo>
                <a:cubicBezTo>
                  <a:pt x="90939" y="22114"/>
                  <a:pt x="90905" y="22227"/>
                  <a:pt x="90895" y="22442"/>
                </a:cubicBezTo>
                <a:cubicBezTo>
                  <a:pt x="90895" y="22701"/>
                  <a:pt x="90938" y="22865"/>
                  <a:pt x="91005" y="22865"/>
                </a:cubicBezTo>
                <a:cubicBezTo>
                  <a:pt x="91020" y="22865"/>
                  <a:pt x="91037" y="22857"/>
                  <a:pt x="91054" y="22839"/>
                </a:cubicBezTo>
                <a:cubicBezTo>
                  <a:pt x="91166" y="22744"/>
                  <a:pt x="91166" y="22474"/>
                  <a:pt x="91086" y="22251"/>
                </a:cubicBezTo>
                <a:cubicBezTo>
                  <a:pt x="91049" y="22159"/>
                  <a:pt x="91015" y="22114"/>
                  <a:pt x="90985" y="22114"/>
                </a:cubicBezTo>
                <a:close/>
                <a:moveTo>
                  <a:pt x="78542" y="16861"/>
                </a:moveTo>
                <a:cubicBezTo>
                  <a:pt x="78939" y="16861"/>
                  <a:pt x="78780" y="17370"/>
                  <a:pt x="78097" y="18260"/>
                </a:cubicBezTo>
                <a:cubicBezTo>
                  <a:pt x="77798" y="18637"/>
                  <a:pt x="77684" y="18836"/>
                  <a:pt x="77750" y="18836"/>
                </a:cubicBezTo>
                <a:cubicBezTo>
                  <a:pt x="77779" y="18836"/>
                  <a:pt x="77841" y="18799"/>
                  <a:pt x="77938" y="18722"/>
                </a:cubicBezTo>
                <a:cubicBezTo>
                  <a:pt x="78152" y="18547"/>
                  <a:pt x="78287" y="18459"/>
                  <a:pt x="78383" y="18459"/>
                </a:cubicBezTo>
                <a:cubicBezTo>
                  <a:pt x="78478" y="18459"/>
                  <a:pt x="78534" y="18547"/>
                  <a:pt x="78590" y="18722"/>
                </a:cubicBezTo>
                <a:cubicBezTo>
                  <a:pt x="79464" y="21472"/>
                  <a:pt x="79464" y="21424"/>
                  <a:pt x="78749" y="22188"/>
                </a:cubicBezTo>
                <a:cubicBezTo>
                  <a:pt x="78309" y="22651"/>
                  <a:pt x="78000" y="22882"/>
                  <a:pt x="77775" y="22882"/>
                </a:cubicBezTo>
                <a:cubicBezTo>
                  <a:pt x="77568" y="22882"/>
                  <a:pt x="77433" y="22687"/>
                  <a:pt x="77334" y="22299"/>
                </a:cubicBezTo>
                <a:cubicBezTo>
                  <a:pt x="77251" y="21992"/>
                  <a:pt x="77202" y="21845"/>
                  <a:pt x="77098" y="21845"/>
                </a:cubicBezTo>
                <a:cubicBezTo>
                  <a:pt x="77003" y="21845"/>
                  <a:pt x="76860" y="21968"/>
                  <a:pt x="76602" y="22203"/>
                </a:cubicBezTo>
                <a:cubicBezTo>
                  <a:pt x="76313" y="22466"/>
                  <a:pt x="76104" y="22585"/>
                  <a:pt x="75982" y="22585"/>
                </a:cubicBezTo>
                <a:cubicBezTo>
                  <a:pt x="75736" y="22585"/>
                  <a:pt x="75848" y="22100"/>
                  <a:pt x="76380" y="21345"/>
                </a:cubicBezTo>
                <a:cubicBezTo>
                  <a:pt x="76697" y="20880"/>
                  <a:pt x="76821" y="20641"/>
                  <a:pt x="76744" y="20641"/>
                </a:cubicBezTo>
                <a:cubicBezTo>
                  <a:pt x="76713" y="20641"/>
                  <a:pt x="76650" y="20679"/>
                  <a:pt x="76554" y="20757"/>
                </a:cubicBezTo>
                <a:cubicBezTo>
                  <a:pt x="76382" y="20899"/>
                  <a:pt x="76248" y="20960"/>
                  <a:pt x="76161" y="20960"/>
                </a:cubicBezTo>
                <a:cubicBezTo>
                  <a:pt x="75965" y="20960"/>
                  <a:pt x="76001" y="20658"/>
                  <a:pt x="76364" y="20296"/>
                </a:cubicBezTo>
                <a:cubicBezTo>
                  <a:pt x="76539" y="20121"/>
                  <a:pt x="76713" y="19771"/>
                  <a:pt x="76745" y="19517"/>
                </a:cubicBezTo>
                <a:cubicBezTo>
                  <a:pt x="76841" y="18944"/>
                  <a:pt x="78224" y="16861"/>
                  <a:pt x="78542" y="16861"/>
                </a:cubicBezTo>
                <a:close/>
                <a:moveTo>
                  <a:pt x="43419" y="21470"/>
                </a:moveTo>
                <a:cubicBezTo>
                  <a:pt x="43598" y="21470"/>
                  <a:pt x="43996" y="21850"/>
                  <a:pt x="44248" y="22331"/>
                </a:cubicBezTo>
                <a:cubicBezTo>
                  <a:pt x="44423" y="22649"/>
                  <a:pt x="44518" y="22919"/>
                  <a:pt x="44454" y="22919"/>
                </a:cubicBezTo>
                <a:cubicBezTo>
                  <a:pt x="44248" y="22919"/>
                  <a:pt x="43326" y="21822"/>
                  <a:pt x="43326" y="21599"/>
                </a:cubicBezTo>
                <a:cubicBezTo>
                  <a:pt x="43326" y="21510"/>
                  <a:pt x="43361" y="21470"/>
                  <a:pt x="43419" y="21470"/>
                </a:cubicBezTo>
                <a:close/>
                <a:moveTo>
                  <a:pt x="47857" y="22315"/>
                </a:moveTo>
                <a:cubicBezTo>
                  <a:pt x="48032" y="22315"/>
                  <a:pt x="48175" y="22458"/>
                  <a:pt x="48175" y="22617"/>
                </a:cubicBezTo>
                <a:cubicBezTo>
                  <a:pt x="48175" y="22792"/>
                  <a:pt x="48111" y="22919"/>
                  <a:pt x="48048" y="22919"/>
                </a:cubicBezTo>
                <a:cubicBezTo>
                  <a:pt x="47968" y="22919"/>
                  <a:pt x="47825" y="22792"/>
                  <a:pt x="47730" y="22617"/>
                </a:cubicBezTo>
                <a:cubicBezTo>
                  <a:pt x="47618" y="22458"/>
                  <a:pt x="47682" y="22315"/>
                  <a:pt x="47857" y="22315"/>
                </a:cubicBezTo>
                <a:close/>
                <a:moveTo>
                  <a:pt x="60690" y="22491"/>
                </a:moveTo>
                <a:cubicBezTo>
                  <a:pt x="60769" y="22491"/>
                  <a:pt x="60799" y="22582"/>
                  <a:pt x="60799" y="22776"/>
                </a:cubicBezTo>
                <a:cubicBezTo>
                  <a:pt x="60799" y="23014"/>
                  <a:pt x="60608" y="23221"/>
                  <a:pt x="60385" y="23221"/>
                </a:cubicBezTo>
                <a:cubicBezTo>
                  <a:pt x="60163" y="23221"/>
                  <a:pt x="59988" y="23173"/>
                  <a:pt x="59988" y="23110"/>
                </a:cubicBezTo>
                <a:cubicBezTo>
                  <a:pt x="59988" y="23046"/>
                  <a:pt x="60163" y="22839"/>
                  <a:pt x="60385" y="22665"/>
                </a:cubicBezTo>
                <a:cubicBezTo>
                  <a:pt x="60527" y="22551"/>
                  <a:pt x="60625" y="22491"/>
                  <a:pt x="60690" y="22491"/>
                </a:cubicBezTo>
                <a:close/>
                <a:moveTo>
                  <a:pt x="57539" y="21409"/>
                </a:moveTo>
                <a:cubicBezTo>
                  <a:pt x="58207" y="21409"/>
                  <a:pt x="58541" y="21806"/>
                  <a:pt x="58636" y="22760"/>
                </a:cubicBezTo>
                <a:cubicBezTo>
                  <a:pt x="58683" y="23197"/>
                  <a:pt x="58531" y="23412"/>
                  <a:pt x="58294" y="23412"/>
                </a:cubicBezTo>
                <a:cubicBezTo>
                  <a:pt x="58048" y="23412"/>
                  <a:pt x="57711" y="23181"/>
                  <a:pt x="57412" y="22728"/>
                </a:cubicBezTo>
                <a:cubicBezTo>
                  <a:pt x="56808" y="21790"/>
                  <a:pt x="56840" y="21409"/>
                  <a:pt x="57539" y="21409"/>
                </a:cubicBezTo>
                <a:close/>
                <a:moveTo>
                  <a:pt x="110029" y="22631"/>
                </a:moveTo>
                <a:cubicBezTo>
                  <a:pt x="109993" y="22631"/>
                  <a:pt x="110088" y="22793"/>
                  <a:pt x="110292" y="23142"/>
                </a:cubicBezTo>
                <a:cubicBezTo>
                  <a:pt x="110484" y="23457"/>
                  <a:pt x="110688" y="23666"/>
                  <a:pt x="110792" y="23666"/>
                </a:cubicBezTo>
                <a:cubicBezTo>
                  <a:pt x="110808" y="23666"/>
                  <a:pt x="110822" y="23661"/>
                  <a:pt x="110833" y="23650"/>
                </a:cubicBezTo>
                <a:cubicBezTo>
                  <a:pt x="110912" y="23571"/>
                  <a:pt x="110737" y="23285"/>
                  <a:pt x="110435" y="22983"/>
                </a:cubicBezTo>
                <a:cubicBezTo>
                  <a:pt x="110191" y="22753"/>
                  <a:pt x="110061" y="22631"/>
                  <a:pt x="110029" y="22631"/>
                </a:cubicBezTo>
                <a:close/>
                <a:moveTo>
                  <a:pt x="45984" y="23102"/>
                </a:moveTo>
                <a:cubicBezTo>
                  <a:pt x="46146" y="23102"/>
                  <a:pt x="46267" y="23219"/>
                  <a:pt x="46267" y="23396"/>
                </a:cubicBezTo>
                <a:cubicBezTo>
                  <a:pt x="46267" y="23668"/>
                  <a:pt x="46143" y="23816"/>
                  <a:pt x="45986" y="23816"/>
                </a:cubicBezTo>
                <a:cubicBezTo>
                  <a:pt x="45868" y="23816"/>
                  <a:pt x="45731" y="23732"/>
                  <a:pt x="45615" y="23555"/>
                </a:cubicBezTo>
                <a:cubicBezTo>
                  <a:pt x="45536" y="23412"/>
                  <a:pt x="45631" y="23221"/>
                  <a:pt x="45854" y="23126"/>
                </a:cubicBezTo>
                <a:cubicBezTo>
                  <a:pt x="45899" y="23109"/>
                  <a:pt x="45943" y="23102"/>
                  <a:pt x="45984" y="23102"/>
                </a:cubicBezTo>
                <a:close/>
                <a:moveTo>
                  <a:pt x="32554" y="23000"/>
                </a:moveTo>
                <a:cubicBezTo>
                  <a:pt x="32498" y="23000"/>
                  <a:pt x="32523" y="23108"/>
                  <a:pt x="32610" y="23332"/>
                </a:cubicBezTo>
                <a:cubicBezTo>
                  <a:pt x="32705" y="23603"/>
                  <a:pt x="32912" y="23825"/>
                  <a:pt x="33071" y="23825"/>
                </a:cubicBezTo>
                <a:cubicBezTo>
                  <a:pt x="33452" y="23825"/>
                  <a:pt x="33405" y="23650"/>
                  <a:pt x="32880" y="23221"/>
                </a:cubicBezTo>
                <a:cubicBezTo>
                  <a:pt x="32706" y="23076"/>
                  <a:pt x="32601" y="23000"/>
                  <a:pt x="32554" y="23000"/>
                </a:cubicBezTo>
                <a:close/>
                <a:moveTo>
                  <a:pt x="48231" y="23550"/>
                </a:moveTo>
                <a:cubicBezTo>
                  <a:pt x="48273" y="23550"/>
                  <a:pt x="48309" y="23561"/>
                  <a:pt x="48334" y="23587"/>
                </a:cubicBezTo>
                <a:cubicBezTo>
                  <a:pt x="48429" y="23682"/>
                  <a:pt x="48254" y="23841"/>
                  <a:pt x="47968" y="23968"/>
                </a:cubicBezTo>
                <a:cubicBezTo>
                  <a:pt x="47803" y="24030"/>
                  <a:pt x="47694" y="24063"/>
                  <a:pt x="47640" y="24063"/>
                </a:cubicBezTo>
                <a:cubicBezTo>
                  <a:pt x="47554" y="24063"/>
                  <a:pt x="47608" y="23979"/>
                  <a:pt x="47793" y="23793"/>
                </a:cubicBezTo>
                <a:cubicBezTo>
                  <a:pt x="47945" y="23641"/>
                  <a:pt x="48114" y="23550"/>
                  <a:pt x="48231" y="23550"/>
                </a:cubicBezTo>
                <a:close/>
                <a:moveTo>
                  <a:pt x="68513" y="22085"/>
                </a:moveTo>
                <a:cubicBezTo>
                  <a:pt x="68331" y="22085"/>
                  <a:pt x="68120" y="22433"/>
                  <a:pt x="68017" y="22903"/>
                </a:cubicBezTo>
                <a:cubicBezTo>
                  <a:pt x="67918" y="23355"/>
                  <a:pt x="67731" y="23682"/>
                  <a:pt x="67590" y="23682"/>
                </a:cubicBezTo>
                <a:cubicBezTo>
                  <a:pt x="67573" y="23682"/>
                  <a:pt x="67556" y="23677"/>
                  <a:pt x="67540" y="23666"/>
                </a:cubicBezTo>
                <a:cubicBezTo>
                  <a:pt x="67506" y="23646"/>
                  <a:pt x="67478" y="23637"/>
                  <a:pt x="67456" y="23637"/>
                </a:cubicBezTo>
                <a:cubicBezTo>
                  <a:pt x="67374" y="23637"/>
                  <a:pt x="67372" y="23771"/>
                  <a:pt x="67460" y="23984"/>
                </a:cubicBezTo>
                <a:cubicBezTo>
                  <a:pt x="67525" y="24160"/>
                  <a:pt x="67588" y="24253"/>
                  <a:pt x="67679" y="24253"/>
                </a:cubicBezTo>
                <a:cubicBezTo>
                  <a:pt x="67810" y="24253"/>
                  <a:pt x="68003" y="24058"/>
                  <a:pt x="68351" y="23634"/>
                </a:cubicBezTo>
                <a:cubicBezTo>
                  <a:pt x="69066" y="22744"/>
                  <a:pt x="69130" y="22283"/>
                  <a:pt x="68557" y="22092"/>
                </a:cubicBezTo>
                <a:cubicBezTo>
                  <a:pt x="68543" y="22087"/>
                  <a:pt x="68528" y="22085"/>
                  <a:pt x="68513" y="22085"/>
                </a:cubicBezTo>
                <a:close/>
                <a:moveTo>
                  <a:pt x="50170" y="19183"/>
                </a:moveTo>
                <a:cubicBezTo>
                  <a:pt x="50672" y="19183"/>
                  <a:pt x="51437" y="19605"/>
                  <a:pt x="52309" y="20407"/>
                </a:cubicBezTo>
                <a:cubicBezTo>
                  <a:pt x="52822" y="20869"/>
                  <a:pt x="53284" y="21176"/>
                  <a:pt x="53476" y="21176"/>
                </a:cubicBezTo>
                <a:cubicBezTo>
                  <a:pt x="53522" y="21176"/>
                  <a:pt x="53552" y="21159"/>
                  <a:pt x="53565" y="21122"/>
                </a:cubicBezTo>
                <a:cubicBezTo>
                  <a:pt x="53628" y="20947"/>
                  <a:pt x="53819" y="20804"/>
                  <a:pt x="54010" y="20804"/>
                </a:cubicBezTo>
                <a:cubicBezTo>
                  <a:pt x="54185" y="20804"/>
                  <a:pt x="54248" y="20884"/>
                  <a:pt x="54137" y="20995"/>
                </a:cubicBezTo>
                <a:cubicBezTo>
                  <a:pt x="53803" y="21345"/>
                  <a:pt x="54518" y="22267"/>
                  <a:pt x="55218" y="22362"/>
                </a:cubicBezTo>
                <a:cubicBezTo>
                  <a:pt x="55743" y="22442"/>
                  <a:pt x="55902" y="22665"/>
                  <a:pt x="55918" y="23316"/>
                </a:cubicBezTo>
                <a:cubicBezTo>
                  <a:pt x="55918" y="23793"/>
                  <a:pt x="55822" y="24239"/>
                  <a:pt x="55679" y="24318"/>
                </a:cubicBezTo>
                <a:cubicBezTo>
                  <a:pt x="55639" y="24343"/>
                  <a:pt x="55601" y="24354"/>
                  <a:pt x="55565" y="24354"/>
                </a:cubicBezTo>
                <a:cubicBezTo>
                  <a:pt x="55251" y="24354"/>
                  <a:pt x="55080" y="23512"/>
                  <a:pt x="55393" y="23142"/>
                </a:cubicBezTo>
                <a:cubicBezTo>
                  <a:pt x="55615" y="22871"/>
                  <a:pt x="55504" y="22760"/>
                  <a:pt x="54964" y="22728"/>
                </a:cubicBezTo>
                <a:cubicBezTo>
                  <a:pt x="54918" y="22724"/>
                  <a:pt x="54873" y="22723"/>
                  <a:pt x="54829" y="22723"/>
                </a:cubicBezTo>
                <a:cubicBezTo>
                  <a:pt x="54493" y="22723"/>
                  <a:pt x="54232" y="22826"/>
                  <a:pt x="54232" y="22967"/>
                </a:cubicBezTo>
                <a:cubicBezTo>
                  <a:pt x="54232" y="23070"/>
                  <a:pt x="54293" y="23127"/>
                  <a:pt x="54380" y="23127"/>
                </a:cubicBezTo>
                <a:cubicBezTo>
                  <a:pt x="54426" y="23127"/>
                  <a:pt x="54479" y="23111"/>
                  <a:pt x="54534" y="23078"/>
                </a:cubicBezTo>
                <a:cubicBezTo>
                  <a:pt x="54589" y="23043"/>
                  <a:pt x="54639" y="23027"/>
                  <a:pt x="54682" y="23027"/>
                </a:cubicBezTo>
                <a:cubicBezTo>
                  <a:pt x="54776" y="23027"/>
                  <a:pt x="54836" y="23106"/>
                  <a:pt x="54836" y="23237"/>
                </a:cubicBezTo>
                <a:cubicBezTo>
                  <a:pt x="54836" y="23373"/>
                  <a:pt x="54732" y="23452"/>
                  <a:pt x="54574" y="23452"/>
                </a:cubicBezTo>
                <a:cubicBezTo>
                  <a:pt x="54510" y="23452"/>
                  <a:pt x="54437" y="23439"/>
                  <a:pt x="54359" y="23412"/>
                </a:cubicBezTo>
                <a:cubicBezTo>
                  <a:pt x="54089" y="23300"/>
                  <a:pt x="53692" y="23221"/>
                  <a:pt x="53453" y="23221"/>
                </a:cubicBezTo>
                <a:cubicBezTo>
                  <a:pt x="53215" y="23221"/>
                  <a:pt x="53024" y="22998"/>
                  <a:pt x="53024" y="22728"/>
                </a:cubicBezTo>
                <a:cubicBezTo>
                  <a:pt x="53024" y="22515"/>
                  <a:pt x="53049" y="22411"/>
                  <a:pt x="53132" y="22411"/>
                </a:cubicBezTo>
                <a:cubicBezTo>
                  <a:pt x="53198" y="22411"/>
                  <a:pt x="53299" y="22475"/>
                  <a:pt x="53453" y="22601"/>
                </a:cubicBezTo>
                <a:cubicBezTo>
                  <a:pt x="53593" y="22715"/>
                  <a:pt x="53684" y="22776"/>
                  <a:pt x="53735" y="22776"/>
                </a:cubicBezTo>
                <a:cubicBezTo>
                  <a:pt x="53813" y="22776"/>
                  <a:pt x="53800" y="22637"/>
                  <a:pt x="53724" y="22331"/>
                </a:cubicBezTo>
                <a:cubicBezTo>
                  <a:pt x="53619" y="21931"/>
                  <a:pt x="53434" y="21726"/>
                  <a:pt x="53249" y="21726"/>
                </a:cubicBezTo>
                <a:cubicBezTo>
                  <a:pt x="53095" y="21726"/>
                  <a:pt x="52941" y="21867"/>
                  <a:pt x="52833" y="22156"/>
                </a:cubicBezTo>
                <a:cubicBezTo>
                  <a:pt x="52738" y="22410"/>
                  <a:pt x="52483" y="22617"/>
                  <a:pt x="52293" y="22617"/>
                </a:cubicBezTo>
                <a:cubicBezTo>
                  <a:pt x="51673" y="22617"/>
                  <a:pt x="50448" y="21091"/>
                  <a:pt x="50544" y="20470"/>
                </a:cubicBezTo>
                <a:cubicBezTo>
                  <a:pt x="50591" y="20152"/>
                  <a:pt x="50496" y="19898"/>
                  <a:pt x="50321" y="19898"/>
                </a:cubicBezTo>
                <a:cubicBezTo>
                  <a:pt x="50146" y="19898"/>
                  <a:pt x="49987" y="20041"/>
                  <a:pt x="49987" y="20216"/>
                </a:cubicBezTo>
                <a:cubicBezTo>
                  <a:pt x="49987" y="20336"/>
                  <a:pt x="49935" y="20403"/>
                  <a:pt x="49851" y="20403"/>
                </a:cubicBezTo>
                <a:cubicBezTo>
                  <a:pt x="49812" y="20403"/>
                  <a:pt x="49767" y="20389"/>
                  <a:pt x="49717" y="20359"/>
                </a:cubicBezTo>
                <a:cubicBezTo>
                  <a:pt x="49574" y="20264"/>
                  <a:pt x="49510" y="19946"/>
                  <a:pt x="49590" y="19628"/>
                </a:cubicBezTo>
                <a:cubicBezTo>
                  <a:pt x="49672" y="19328"/>
                  <a:pt x="49876" y="19183"/>
                  <a:pt x="50170" y="19183"/>
                </a:cubicBezTo>
                <a:close/>
                <a:moveTo>
                  <a:pt x="81928" y="22013"/>
                </a:moveTo>
                <a:cubicBezTo>
                  <a:pt x="82024" y="22013"/>
                  <a:pt x="82087" y="22267"/>
                  <a:pt x="82087" y="22585"/>
                </a:cubicBezTo>
                <a:cubicBezTo>
                  <a:pt x="82087" y="22919"/>
                  <a:pt x="81658" y="23428"/>
                  <a:pt x="81022" y="23793"/>
                </a:cubicBezTo>
                <a:cubicBezTo>
                  <a:pt x="80334" y="24201"/>
                  <a:pt x="79959" y="24400"/>
                  <a:pt x="79798" y="24400"/>
                </a:cubicBezTo>
                <a:cubicBezTo>
                  <a:pt x="79657" y="24400"/>
                  <a:pt x="79679" y="24249"/>
                  <a:pt x="79798" y="23952"/>
                </a:cubicBezTo>
                <a:cubicBezTo>
                  <a:pt x="79893" y="23698"/>
                  <a:pt x="79973" y="23348"/>
                  <a:pt x="79973" y="23205"/>
                </a:cubicBezTo>
                <a:cubicBezTo>
                  <a:pt x="79973" y="22967"/>
                  <a:pt x="81531" y="22013"/>
                  <a:pt x="81928" y="22013"/>
                </a:cubicBezTo>
                <a:close/>
                <a:moveTo>
                  <a:pt x="76879" y="22390"/>
                </a:moveTo>
                <a:cubicBezTo>
                  <a:pt x="76986" y="22390"/>
                  <a:pt x="77046" y="22517"/>
                  <a:pt x="77143" y="22776"/>
                </a:cubicBezTo>
                <a:cubicBezTo>
                  <a:pt x="77286" y="23142"/>
                  <a:pt x="77127" y="23491"/>
                  <a:pt x="76666" y="23873"/>
                </a:cubicBezTo>
                <a:cubicBezTo>
                  <a:pt x="76284" y="24191"/>
                  <a:pt x="75855" y="24429"/>
                  <a:pt x="75728" y="24429"/>
                </a:cubicBezTo>
                <a:cubicBezTo>
                  <a:pt x="75330" y="24429"/>
                  <a:pt x="75760" y="23300"/>
                  <a:pt x="76364" y="22744"/>
                </a:cubicBezTo>
                <a:cubicBezTo>
                  <a:pt x="76630" y="22509"/>
                  <a:pt x="76776" y="22390"/>
                  <a:pt x="76879" y="22390"/>
                </a:cubicBezTo>
                <a:close/>
                <a:moveTo>
                  <a:pt x="102314" y="22925"/>
                </a:moveTo>
                <a:cubicBezTo>
                  <a:pt x="102289" y="22925"/>
                  <a:pt x="102174" y="23072"/>
                  <a:pt x="101945" y="23364"/>
                </a:cubicBezTo>
                <a:cubicBezTo>
                  <a:pt x="101691" y="23682"/>
                  <a:pt x="101484" y="24159"/>
                  <a:pt x="101500" y="24413"/>
                </a:cubicBezTo>
                <a:cubicBezTo>
                  <a:pt x="101508" y="24622"/>
                  <a:pt x="101520" y="24725"/>
                  <a:pt x="101548" y="24725"/>
                </a:cubicBezTo>
                <a:cubicBezTo>
                  <a:pt x="101576" y="24725"/>
                  <a:pt x="101620" y="24626"/>
                  <a:pt x="101691" y="24429"/>
                </a:cubicBezTo>
                <a:cubicBezTo>
                  <a:pt x="101786" y="24191"/>
                  <a:pt x="101993" y="23714"/>
                  <a:pt x="102136" y="23380"/>
                </a:cubicBezTo>
                <a:cubicBezTo>
                  <a:pt x="102272" y="23076"/>
                  <a:pt x="102340" y="22925"/>
                  <a:pt x="102314" y="22925"/>
                </a:cubicBezTo>
                <a:close/>
                <a:moveTo>
                  <a:pt x="34164" y="24270"/>
                </a:moveTo>
                <a:cubicBezTo>
                  <a:pt x="34061" y="24270"/>
                  <a:pt x="34031" y="24330"/>
                  <a:pt x="34104" y="24445"/>
                </a:cubicBezTo>
                <a:cubicBezTo>
                  <a:pt x="34200" y="24604"/>
                  <a:pt x="34406" y="24731"/>
                  <a:pt x="34565" y="24731"/>
                </a:cubicBezTo>
                <a:cubicBezTo>
                  <a:pt x="35010" y="24731"/>
                  <a:pt x="34899" y="24525"/>
                  <a:pt x="34374" y="24318"/>
                </a:cubicBezTo>
                <a:cubicBezTo>
                  <a:pt x="34288" y="24286"/>
                  <a:pt x="34216" y="24270"/>
                  <a:pt x="34164" y="24270"/>
                </a:cubicBezTo>
                <a:close/>
                <a:moveTo>
                  <a:pt x="41561" y="20804"/>
                </a:moveTo>
                <a:cubicBezTo>
                  <a:pt x="42133" y="20804"/>
                  <a:pt x="43993" y="22887"/>
                  <a:pt x="43755" y="23269"/>
                </a:cubicBezTo>
                <a:cubicBezTo>
                  <a:pt x="43675" y="23412"/>
                  <a:pt x="43755" y="23523"/>
                  <a:pt x="43962" y="23523"/>
                </a:cubicBezTo>
                <a:cubicBezTo>
                  <a:pt x="44152" y="23523"/>
                  <a:pt x="44645" y="23873"/>
                  <a:pt x="45027" y="24286"/>
                </a:cubicBezTo>
                <a:cubicBezTo>
                  <a:pt x="45408" y="24700"/>
                  <a:pt x="45599" y="25033"/>
                  <a:pt x="45456" y="25033"/>
                </a:cubicBezTo>
                <a:cubicBezTo>
                  <a:pt x="45313" y="25033"/>
                  <a:pt x="45106" y="24906"/>
                  <a:pt x="44995" y="24731"/>
                </a:cubicBezTo>
                <a:cubicBezTo>
                  <a:pt x="44900" y="24572"/>
                  <a:pt x="44534" y="24429"/>
                  <a:pt x="44216" y="24429"/>
                </a:cubicBezTo>
                <a:cubicBezTo>
                  <a:pt x="43882" y="24429"/>
                  <a:pt x="43548" y="24239"/>
                  <a:pt x="43453" y="24000"/>
                </a:cubicBezTo>
                <a:cubicBezTo>
                  <a:pt x="43377" y="23810"/>
                  <a:pt x="43199" y="23690"/>
                  <a:pt x="43017" y="23690"/>
                </a:cubicBezTo>
                <a:cubicBezTo>
                  <a:pt x="42971" y="23690"/>
                  <a:pt x="42925" y="23698"/>
                  <a:pt x="42880" y="23714"/>
                </a:cubicBezTo>
                <a:cubicBezTo>
                  <a:pt x="42849" y="23726"/>
                  <a:pt x="42815" y="23731"/>
                  <a:pt x="42780" y="23731"/>
                </a:cubicBezTo>
                <a:cubicBezTo>
                  <a:pt x="42253" y="23731"/>
                  <a:pt x="41400" y="22453"/>
                  <a:pt x="41608" y="21901"/>
                </a:cubicBezTo>
                <a:cubicBezTo>
                  <a:pt x="41704" y="21663"/>
                  <a:pt x="41624" y="21329"/>
                  <a:pt x="41434" y="21138"/>
                </a:cubicBezTo>
                <a:cubicBezTo>
                  <a:pt x="41179" y="20884"/>
                  <a:pt x="41211" y="20804"/>
                  <a:pt x="41561" y="20804"/>
                </a:cubicBezTo>
                <a:close/>
                <a:moveTo>
                  <a:pt x="107812" y="22970"/>
                </a:moveTo>
                <a:cubicBezTo>
                  <a:pt x="107989" y="22970"/>
                  <a:pt x="107464" y="23452"/>
                  <a:pt x="106492" y="24111"/>
                </a:cubicBezTo>
                <a:cubicBezTo>
                  <a:pt x="105761" y="24620"/>
                  <a:pt x="105045" y="25033"/>
                  <a:pt x="104918" y="25033"/>
                </a:cubicBezTo>
                <a:cubicBezTo>
                  <a:pt x="104664" y="25033"/>
                  <a:pt x="106445" y="23666"/>
                  <a:pt x="107303" y="23189"/>
                </a:cubicBezTo>
                <a:cubicBezTo>
                  <a:pt x="107581" y="23037"/>
                  <a:pt x="107746" y="22970"/>
                  <a:pt x="107812" y="22970"/>
                </a:cubicBezTo>
                <a:close/>
                <a:moveTo>
                  <a:pt x="54035" y="24246"/>
                </a:moveTo>
                <a:cubicBezTo>
                  <a:pt x="54119" y="24246"/>
                  <a:pt x="54125" y="24368"/>
                  <a:pt x="54041" y="24572"/>
                </a:cubicBezTo>
                <a:cubicBezTo>
                  <a:pt x="53932" y="24874"/>
                  <a:pt x="53812" y="25034"/>
                  <a:pt x="53729" y="25034"/>
                </a:cubicBezTo>
                <a:cubicBezTo>
                  <a:pt x="53668" y="25034"/>
                  <a:pt x="53628" y="24946"/>
                  <a:pt x="53628" y="24763"/>
                </a:cubicBezTo>
                <a:cubicBezTo>
                  <a:pt x="53628" y="24604"/>
                  <a:pt x="53755" y="24382"/>
                  <a:pt x="53930" y="24286"/>
                </a:cubicBezTo>
                <a:cubicBezTo>
                  <a:pt x="53973" y="24259"/>
                  <a:pt x="54008" y="24246"/>
                  <a:pt x="54035" y="24246"/>
                </a:cubicBezTo>
                <a:close/>
                <a:moveTo>
                  <a:pt x="73669" y="19308"/>
                </a:moveTo>
                <a:cubicBezTo>
                  <a:pt x="73688" y="19308"/>
                  <a:pt x="73727" y="19335"/>
                  <a:pt x="73788" y="19389"/>
                </a:cubicBezTo>
                <a:cubicBezTo>
                  <a:pt x="73947" y="19532"/>
                  <a:pt x="74042" y="19723"/>
                  <a:pt x="74011" y="19834"/>
                </a:cubicBezTo>
                <a:cubicBezTo>
                  <a:pt x="73937" y="20128"/>
                  <a:pt x="74746" y="20965"/>
                  <a:pt x="75058" y="20965"/>
                </a:cubicBezTo>
                <a:cubicBezTo>
                  <a:pt x="75083" y="20965"/>
                  <a:pt x="75105" y="20960"/>
                  <a:pt x="75124" y="20947"/>
                </a:cubicBezTo>
                <a:cubicBezTo>
                  <a:pt x="75143" y="20936"/>
                  <a:pt x="75161" y="20931"/>
                  <a:pt x="75178" y="20931"/>
                </a:cubicBezTo>
                <a:cubicBezTo>
                  <a:pt x="75506" y="20931"/>
                  <a:pt x="75196" y="23124"/>
                  <a:pt x="74726" y="24048"/>
                </a:cubicBezTo>
                <a:cubicBezTo>
                  <a:pt x="74346" y="24766"/>
                  <a:pt x="74086" y="25124"/>
                  <a:pt x="73895" y="25124"/>
                </a:cubicBezTo>
                <a:cubicBezTo>
                  <a:pt x="73719" y="25124"/>
                  <a:pt x="73601" y="24818"/>
                  <a:pt x="73502" y="24207"/>
                </a:cubicBezTo>
                <a:cubicBezTo>
                  <a:pt x="73200" y="22394"/>
                  <a:pt x="73279" y="19898"/>
                  <a:pt x="73629" y="19898"/>
                </a:cubicBezTo>
                <a:cubicBezTo>
                  <a:pt x="73804" y="19898"/>
                  <a:pt x="73852" y="19723"/>
                  <a:pt x="73740" y="19517"/>
                </a:cubicBezTo>
                <a:cubicBezTo>
                  <a:pt x="73662" y="19379"/>
                  <a:pt x="73638" y="19308"/>
                  <a:pt x="73669" y="19308"/>
                </a:cubicBezTo>
                <a:close/>
                <a:moveTo>
                  <a:pt x="43310" y="24731"/>
                </a:moveTo>
                <a:cubicBezTo>
                  <a:pt x="43485" y="24731"/>
                  <a:pt x="43628" y="24875"/>
                  <a:pt x="43628" y="25033"/>
                </a:cubicBezTo>
                <a:cubicBezTo>
                  <a:pt x="43628" y="25208"/>
                  <a:pt x="43580" y="25336"/>
                  <a:pt x="43500" y="25336"/>
                </a:cubicBezTo>
                <a:cubicBezTo>
                  <a:pt x="43421" y="25336"/>
                  <a:pt x="43278" y="25208"/>
                  <a:pt x="43182" y="25033"/>
                </a:cubicBezTo>
                <a:cubicBezTo>
                  <a:pt x="43071" y="24875"/>
                  <a:pt x="43135" y="24731"/>
                  <a:pt x="43310" y="24731"/>
                </a:cubicBezTo>
                <a:close/>
                <a:moveTo>
                  <a:pt x="77194" y="23922"/>
                </a:moveTo>
                <a:cubicBezTo>
                  <a:pt x="77222" y="23922"/>
                  <a:pt x="77238" y="23942"/>
                  <a:pt x="77238" y="23984"/>
                </a:cubicBezTo>
                <a:cubicBezTo>
                  <a:pt x="77238" y="24143"/>
                  <a:pt x="76968" y="24620"/>
                  <a:pt x="76650" y="25033"/>
                </a:cubicBezTo>
                <a:cubicBezTo>
                  <a:pt x="76395" y="25361"/>
                  <a:pt x="76177" y="25550"/>
                  <a:pt x="76088" y="25550"/>
                </a:cubicBezTo>
                <a:cubicBezTo>
                  <a:pt x="76061" y="25550"/>
                  <a:pt x="76046" y="25532"/>
                  <a:pt x="76046" y="25495"/>
                </a:cubicBezTo>
                <a:cubicBezTo>
                  <a:pt x="76046" y="25336"/>
                  <a:pt x="76316" y="24859"/>
                  <a:pt x="76650" y="24429"/>
                </a:cubicBezTo>
                <a:cubicBezTo>
                  <a:pt x="76891" y="24116"/>
                  <a:pt x="77104" y="23922"/>
                  <a:pt x="77194" y="23922"/>
                </a:cubicBezTo>
                <a:close/>
                <a:moveTo>
                  <a:pt x="56919" y="23825"/>
                </a:moveTo>
                <a:cubicBezTo>
                  <a:pt x="57444" y="23825"/>
                  <a:pt x="57603" y="24398"/>
                  <a:pt x="57269" y="25033"/>
                </a:cubicBezTo>
                <a:cubicBezTo>
                  <a:pt x="57078" y="25367"/>
                  <a:pt x="56792" y="25654"/>
                  <a:pt x="56633" y="25654"/>
                </a:cubicBezTo>
                <a:cubicBezTo>
                  <a:pt x="56458" y="25654"/>
                  <a:pt x="56426" y="25479"/>
                  <a:pt x="56554" y="25272"/>
                </a:cubicBezTo>
                <a:cubicBezTo>
                  <a:pt x="56681" y="25065"/>
                  <a:pt x="56760" y="24652"/>
                  <a:pt x="56713" y="24366"/>
                </a:cubicBezTo>
                <a:cubicBezTo>
                  <a:pt x="56665" y="24064"/>
                  <a:pt x="56760" y="23825"/>
                  <a:pt x="56919" y="23825"/>
                </a:cubicBezTo>
                <a:close/>
                <a:moveTo>
                  <a:pt x="25137" y="20773"/>
                </a:moveTo>
                <a:lnTo>
                  <a:pt x="25757" y="21393"/>
                </a:lnTo>
                <a:cubicBezTo>
                  <a:pt x="26091" y="21726"/>
                  <a:pt x="26504" y="22013"/>
                  <a:pt x="26679" y="22013"/>
                </a:cubicBezTo>
                <a:cubicBezTo>
                  <a:pt x="26854" y="22013"/>
                  <a:pt x="27252" y="22442"/>
                  <a:pt x="27570" y="22983"/>
                </a:cubicBezTo>
                <a:cubicBezTo>
                  <a:pt x="27888" y="23507"/>
                  <a:pt x="28476" y="24080"/>
                  <a:pt x="28873" y="24254"/>
                </a:cubicBezTo>
                <a:cubicBezTo>
                  <a:pt x="29462" y="24525"/>
                  <a:pt x="29557" y="24747"/>
                  <a:pt x="29414" y="25336"/>
                </a:cubicBezTo>
                <a:cubicBezTo>
                  <a:pt x="29332" y="25684"/>
                  <a:pt x="29250" y="25847"/>
                  <a:pt x="29155" y="25847"/>
                </a:cubicBezTo>
                <a:cubicBezTo>
                  <a:pt x="29103" y="25847"/>
                  <a:pt x="29047" y="25797"/>
                  <a:pt x="28985" y="25701"/>
                </a:cubicBezTo>
                <a:cubicBezTo>
                  <a:pt x="28885" y="25546"/>
                  <a:pt x="28685" y="25461"/>
                  <a:pt x="28460" y="25461"/>
                </a:cubicBezTo>
                <a:cubicBezTo>
                  <a:pt x="28362" y="25461"/>
                  <a:pt x="28259" y="25477"/>
                  <a:pt x="28158" y="25510"/>
                </a:cubicBezTo>
                <a:cubicBezTo>
                  <a:pt x="28085" y="25533"/>
                  <a:pt x="28011" y="25545"/>
                  <a:pt x="27936" y="25545"/>
                </a:cubicBezTo>
                <a:cubicBezTo>
                  <a:pt x="27586" y="25545"/>
                  <a:pt x="27200" y="25294"/>
                  <a:pt x="26663" y="24731"/>
                </a:cubicBezTo>
                <a:cubicBezTo>
                  <a:pt x="26171" y="24191"/>
                  <a:pt x="25773" y="23634"/>
                  <a:pt x="25773" y="23475"/>
                </a:cubicBezTo>
                <a:cubicBezTo>
                  <a:pt x="25773" y="23363"/>
                  <a:pt x="25717" y="23298"/>
                  <a:pt x="25640" y="23298"/>
                </a:cubicBezTo>
                <a:cubicBezTo>
                  <a:pt x="25608" y="23298"/>
                  <a:pt x="25572" y="23309"/>
                  <a:pt x="25535" y="23332"/>
                </a:cubicBezTo>
                <a:cubicBezTo>
                  <a:pt x="25526" y="23337"/>
                  <a:pt x="25518" y="23340"/>
                  <a:pt x="25510" y="23340"/>
                </a:cubicBezTo>
                <a:cubicBezTo>
                  <a:pt x="25391" y="23340"/>
                  <a:pt x="25276" y="22809"/>
                  <a:pt x="25217" y="22124"/>
                </a:cubicBezTo>
                <a:lnTo>
                  <a:pt x="25137" y="20773"/>
                </a:lnTo>
                <a:close/>
                <a:moveTo>
                  <a:pt x="49612" y="23841"/>
                </a:moveTo>
                <a:cubicBezTo>
                  <a:pt x="49615" y="23841"/>
                  <a:pt x="49618" y="23841"/>
                  <a:pt x="49622" y="23841"/>
                </a:cubicBezTo>
                <a:cubicBezTo>
                  <a:pt x="49924" y="23857"/>
                  <a:pt x="50909" y="24604"/>
                  <a:pt x="50909" y="24843"/>
                </a:cubicBezTo>
                <a:cubicBezTo>
                  <a:pt x="50909" y="24889"/>
                  <a:pt x="50858" y="24912"/>
                  <a:pt x="50774" y="24912"/>
                </a:cubicBezTo>
                <a:cubicBezTo>
                  <a:pt x="50684" y="24912"/>
                  <a:pt x="50557" y="24885"/>
                  <a:pt x="50417" y="24827"/>
                </a:cubicBezTo>
                <a:cubicBezTo>
                  <a:pt x="50296" y="24781"/>
                  <a:pt x="50208" y="24754"/>
                  <a:pt x="50151" y="24754"/>
                </a:cubicBezTo>
                <a:cubicBezTo>
                  <a:pt x="50013" y="24754"/>
                  <a:pt x="50059" y="24909"/>
                  <a:pt x="50273" y="25304"/>
                </a:cubicBezTo>
                <a:cubicBezTo>
                  <a:pt x="50497" y="25718"/>
                  <a:pt x="50565" y="25925"/>
                  <a:pt x="50485" y="25925"/>
                </a:cubicBezTo>
                <a:cubicBezTo>
                  <a:pt x="50411" y="25925"/>
                  <a:pt x="50212" y="25750"/>
                  <a:pt x="49892" y="25399"/>
                </a:cubicBezTo>
                <a:cubicBezTo>
                  <a:pt x="49387" y="24831"/>
                  <a:pt x="49211" y="23841"/>
                  <a:pt x="49612" y="23841"/>
                </a:cubicBezTo>
                <a:close/>
                <a:moveTo>
                  <a:pt x="44820" y="25336"/>
                </a:moveTo>
                <a:cubicBezTo>
                  <a:pt x="45011" y="25336"/>
                  <a:pt x="45154" y="25479"/>
                  <a:pt x="45154" y="25654"/>
                </a:cubicBezTo>
                <a:cubicBezTo>
                  <a:pt x="45154" y="25813"/>
                  <a:pt x="45090" y="25956"/>
                  <a:pt x="45011" y="25956"/>
                </a:cubicBezTo>
                <a:cubicBezTo>
                  <a:pt x="44947" y="25956"/>
                  <a:pt x="44804" y="25813"/>
                  <a:pt x="44693" y="25654"/>
                </a:cubicBezTo>
                <a:cubicBezTo>
                  <a:pt x="44597" y="25479"/>
                  <a:pt x="44645" y="25336"/>
                  <a:pt x="44820" y="25336"/>
                </a:cubicBezTo>
                <a:close/>
                <a:moveTo>
                  <a:pt x="16007" y="23454"/>
                </a:moveTo>
                <a:cubicBezTo>
                  <a:pt x="15977" y="23454"/>
                  <a:pt x="15957" y="23461"/>
                  <a:pt x="15948" y="23475"/>
                </a:cubicBezTo>
                <a:cubicBezTo>
                  <a:pt x="15884" y="23603"/>
                  <a:pt x="16727" y="24207"/>
                  <a:pt x="17839" y="24811"/>
                </a:cubicBezTo>
                <a:cubicBezTo>
                  <a:pt x="19240" y="25582"/>
                  <a:pt x="19995" y="25966"/>
                  <a:pt x="20107" y="25966"/>
                </a:cubicBezTo>
                <a:cubicBezTo>
                  <a:pt x="20235" y="25966"/>
                  <a:pt x="19520" y="25463"/>
                  <a:pt x="17967" y="24461"/>
                </a:cubicBezTo>
                <a:cubicBezTo>
                  <a:pt x="17052" y="23870"/>
                  <a:pt x="16237" y="23454"/>
                  <a:pt x="16007" y="23454"/>
                </a:cubicBezTo>
                <a:close/>
                <a:moveTo>
                  <a:pt x="108955" y="25081"/>
                </a:moveTo>
                <a:cubicBezTo>
                  <a:pt x="108942" y="25081"/>
                  <a:pt x="108932" y="25087"/>
                  <a:pt x="108925" y="25097"/>
                </a:cubicBezTo>
                <a:cubicBezTo>
                  <a:pt x="108909" y="25145"/>
                  <a:pt x="108670" y="25447"/>
                  <a:pt x="108432" y="25765"/>
                </a:cubicBezTo>
                <a:cubicBezTo>
                  <a:pt x="108206" y="26069"/>
                  <a:pt x="108103" y="26207"/>
                  <a:pt x="108161" y="26207"/>
                </a:cubicBezTo>
                <a:cubicBezTo>
                  <a:pt x="108209" y="26207"/>
                  <a:pt x="108366" y="26113"/>
                  <a:pt x="108655" y="25940"/>
                </a:cubicBezTo>
                <a:cubicBezTo>
                  <a:pt x="109020" y="25717"/>
                  <a:pt x="109243" y="25399"/>
                  <a:pt x="109147" y="25256"/>
                </a:cubicBezTo>
                <a:cubicBezTo>
                  <a:pt x="109073" y="25145"/>
                  <a:pt x="108999" y="25081"/>
                  <a:pt x="108955" y="25081"/>
                </a:cubicBezTo>
                <a:close/>
                <a:moveTo>
                  <a:pt x="33903" y="25439"/>
                </a:moveTo>
                <a:cubicBezTo>
                  <a:pt x="34325" y="25439"/>
                  <a:pt x="35153" y="25755"/>
                  <a:pt x="35153" y="25987"/>
                </a:cubicBezTo>
                <a:cubicBezTo>
                  <a:pt x="35153" y="26121"/>
                  <a:pt x="35126" y="26227"/>
                  <a:pt x="35083" y="26227"/>
                </a:cubicBezTo>
                <a:cubicBezTo>
                  <a:pt x="35080" y="26227"/>
                  <a:pt x="35077" y="26227"/>
                  <a:pt x="35074" y="26226"/>
                </a:cubicBezTo>
                <a:cubicBezTo>
                  <a:pt x="34518" y="26083"/>
                  <a:pt x="33579" y="25606"/>
                  <a:pt x="33691" y="25495"/>
                </a:cubicBezTo>
                <a:cubicBezTo>
                  <a:pt x="33730" y="25456"/>
                  <a:pt x="33806" y="25439"/>
                  <a:pt x="33903" y="25439"/>
                </a:cubicBezTo>
                <a:close/>
                <a:moveTo>
                  <a:pt x="50472" y="22038"/>
                </a:moveTo>
                <a:cubicBezTo>
                  <a:pt x="50642" y="22038"/>
                  <a:pt x="50954" y="22190"/>
                  <a:pt x="51498" y="22506"/>
                </a:cubicBezTo>
                <a:cubicBezTo>
                  <a:pt x="52626" y="23173"/>
                  <a:pt x="53342" y="24445"/>
                  <a:pt x="53103" y="25367"/>
                </a:cubicBezTo>
                <a:cubicBezTo>
                  <a:pt x="53002" y="25756"/>
                  <a:pt x="52975" y="25924"/>
                  <a:pt x="53062" y="25924"/>
                </a:cubicBezTo>
                <a:cubicBezTo>
                  <a:pt x="53124" y="25924"/>
                  <a:pt x="53245" y="25838"/>
                  <a:pt x="53437" y="25685"/>
                </a:cubicBezTo>
                <a:cubicBezTo>
                  <a:pt x="53649" y="25504"/>
                  <a:pt x="53767" y="25412"/>
                  <a:pt x="53816" y="25412"/>
                </a:cubicBezTo>
                <a:cubicBezTo>
                  <a:pt x="53870" y="25412"/>
                  <a:pt x="53839" y="25524"/>
                  <a:pt x="53755" y="25749"/>
                </a:cubicBezTo>
                <a:cubicBezTo>
                  <a:pt x="53634" y="26065"/>
                  <a:pt x="53508" y="26237"/>
                  <a:pt x="53323" y="26237"/>
                </a:cubicBezTo>
                <a:cubicBezTo>
                  <a:pt x="53024" y="26237"/>
                  <a:pt x="52572" y="25785"/>
                  <a:pt x="51736" y="24763"/>
                </a:cubicBezTo>
                <a:cubicBezTo>
                  <a:pt x="51450" y="24413"/>
                  <a:pt x="51211" y="24016"/>
                  <a:pt x="51211" y="23873"/>
                </a:cubicBezTo>
                <a:cubicBezTo>
                  <a:pt x="51211" y="23730"/>
                  <a:pt x="50893" y="23459"/>
                  <a:pt x="50528" y="23285"/>
                </a:cubicBezTo>
                <a:cubicBezTo>
                  <a:pt x="50162" y="23097"/>
                  <a:pt x="50017" y="23014"/>
                  <a:pt x="50131" y="23014"/>
                </a:cubicBezTo>
                <a:cubicBezTo>
                  <a:pt x="50209" y="23014"/>
                  <a:pt x="50412" y="23054"/>
                  <a:pt x="50750" y="23126"/>
                </a:cubicBezTo>
                <a:cubicBezTo>
                  <a:pt x="51047" y="23188"/>
                  <a:pt x="51243" y="23224"/>
                  <a:pt x="51356" y="23224"/>
                </a:cubicBezTo>
                <a:cubicBezTo>
                  <a:pt x="51556" y="23224"/>
                  <a:pt x="51488" y="23109"/>
                  <a:pt x="51243" y="22824"/>
                </a:cubicBezTo>
                <a:cubicBezTo>
                  <a:pt x="51065" y="22607"/>
                  <a:pt x="50835" y="22462"/>
                  <a:pt x="50670" y="22462"/>
                </a:cubicBezTo>
                <a:cubicBezTo>
                  <a:pt x="50628" y="22462"/>
                  <a:pt x="50591" y="22471"/>
                  <a:pt x="50560" y="22490"/>
                </a:cubicBezTo>
                <a:cubicBezTo>
                  <a:pt x="50518" y="22518"/>
                  <a:pt x="50477" y="22530"/>
                  <a:pt x="50441" y="22530"/>
                </a:cubicBezTo>
                <a:cubicBezTo>
                  <a:pt x="50353" y="22530"/>
                  <a:pt x="50289" y="22454"/>
                  <a:pt x="50289" y="22331"/>
                </a:cubicBezTo>
                <a:cubicBezTo>
                  <a:pt x="50289" y="22138"/>
                  <a:pt x="50334" y="22038"/>
                  <a:pt x="50472" y="22038"/>
                </a:cubicBezTo>
                <a:close/>
                <a:moveTo>
                  <a:pt x="61578" y="23221"/>
                </a:moveTo>
                <a:cubicBezTo>
                  <a:pt x="61721" y="23221"/>
                  <a:pt x="61625" y="23459"/>
                  <a:pt x="61339" y="23730"/>
                </a:cubicBezTo>
                <a:cubicBezTo>
                  <a:pt x="60862" y="24207"/>
                  <a:pt x="60862" y="24254"/>
                  <a:pt x="61466" y="24477"/>
                </a:cubicBezTo>
                <a:cubicBezTo>
                  <a:pt x="61848" y="24620"/>
                  <a:pt x="62102" y="24986"/>
                  <a:pt x="62102" y="25351"/>
                </a:cubicBezTo>
                <a:cubicBezTo>
                  <a:pt x="62102" y="25671"/>
                  <a:pt x="62093" y="25821"/>
                  <a:pt x="62013" y="25821"/>
                </a:cubicBezTo>
                <a:cubicBezTo>
                  <a:pt x="61946" y="25821"/>
                  <a:pt x="61829" y="25714"/>
                  <a:pt x="61625" y="25510"/>
                </a:cubicBezTo>
                <a:cubicBezTo>
                  <a:pt x="61326" y="25211"/>
                  <a:pt x="61129" y="25064"/>
                  <a:pt x="61044" y="25064"/>
                </a:cubicBezTo>
                <a:cubicBezTo>
                  <a:pt x="60948" y="25064"/>
                  <a:pt x="60994" y="25251"/>
                  <a:pt x="61196" y="25622"/>
                </a:cubicBezTo>
                <a:cubicBezTo>
                  <a:pt x="61387" y="25987"/>
                  <a:pt x="61387" y="26290"/>
                  <a:pt x="61228" y="26385"/>
                </a:cubicBezTo>
                <a:cubicBezTo>
                  <a:pt x="61190" y="26409"/>
                  <a:pt x="61153" y="26420"/>
                  <a:pt x="61117" y="26420"/>
                </a:cubicBezTo>
                <a:cubicBezTo>
                  <a:pt x="60789" y="26420"/>
                  <a:pt x="60552" y="25511"/>
                  <a:pt x="60767" y="24938"/>
                </a:cubicBezTo>
                <a:cubicBezTo>
                  <a:pt x="60878" y="24636"/>
                  <a:pt x="60814" y="24429"/>
                  <a:pt x="60576" y="24429"/>
                </a:cubicBezTo>
                <a:cubicBezTo>
                  <a:pt x="60322" y="24429"/>
                  <a:pt x="60385" y="24223"/>
                  <a:pt x="60751" y="23825"/>
                </a:cubicBezTo>
                <a:cubicBezTo>
                  <a:pt x="61053" y="23491"/>
                  <a:pt x="61419" y="23221"/>
                  <a:pt x="61578" y="23221"/>
                </a:cubicBezTo>
                <a:close/>
                <a:moveTo>
                  <a:pt x="46797" y="23944"/>
                </a:moveTo>
                <a:cubicBezTo>
                  <a:pt x="46935" y="23944"/>
                  <a:pt x="47073" y="24066"/>
                  <a:pt x="47157" y="24270"/>
                </a:cubicBezTo>
                <a:cubicBezTo>
                  <a:pt x="47229" y="24462"/>
                  <a:pt x="47373" y="24581"/>
                  <a:pt x="47514" y="24581"/>
                </a:cubicBezTo>
                <a:cubicBezTo>
                  <a:pt x="47561" y="24581"/>
                  <a:pt x="47607" y="24568"/>
                  <a:pt x="47650" y="24541"/>
                </a:cubicBezTo>
                <a:cubicBezTo>
                  <a:pt x="47714" y="24504"/>
                  <a:pt x="47760" y="24486"/>
                  <a:pt x="47788" y="24486"/>
                </a:cubicBezTo>
                <a:cubicBezTo>
                  <a:pt x="47846" y="24486"/>
                  <a:pt x="47836" y="24557"/>
                  <a:pt x="47761" y="24684"/>
                </a:cubicBezTo>
                <a:cubicBezTo>
                  <a:pt x="47634" y="24875"/>
                  <a:pt x="47698" y="25320"/>
                  <a:pt x="47889" y="25669"/>
                </a:cubicBezTo>
                <a:cubicBezTo>
                  <a:pt x="48152" y="26158"/>
                  <a:pt x="48176" y="26430"/>
                  <a:pt x="48031" y="26430"/>
                </a:cubicBezTo>
                <a:cubicBezTo>
                  <a:pt x="47930" y="26430"/>
                  <a:pt x="47748" y="26299"/>
                  <a:pt x="47507" y="26019"/>
                </a:cubicBezTo>
                <a:cubicBezTo>
                  <a:pt x="46712" y="25113"/>
                  <a:pt x="46330" y="24191"/>
                  <a:pt x="46664" y="23984"/>
                </a:cubicBezTo>
                <a:cubicBezTo>
                  <a:pt x="46707" y="23957"/>
                  <a:pt x="46752" y="23944"/>
                  <a:pt x="46797" y="23944"/>
                </a:cubicBezTo>
                <a:close/>
                <a:moveTo>
                  <a:pt x="79449" y="22046"/>
                </a:moveTo>
                <a:cubicBezTo>
                  <a:pt x="79481" y="22046"/>
                  <a:pt x="79507" y="22056"/>
                  <a:pt x="79528" y="22076"/>
                </a:cubicBezTo>
                <a:cubicBezTo>
                  <a:pt x="79607" y="22140"/>
                  <a:pt x="79559" y="22776"/>
                  <a:pt x="79432" y="23491"/>
                </a:cubicBezTo>
                <a:cubicBezTo>
                  <a:pt x="79257" y="24572"/>
                  <a:pt x="78971" y="24970"/>
                  <a:pt x="77779" y="25844"/>
                </a:cubicBezTo>
                <a:cubicBezTo>
                  <a:pt x="77117" y="26334"/>
                  <a:pt x="76566" y="26647"/>
                  <a:pt x="76399" y="26647"/>
                </a:cubicBezTo>
                <a:cubicBezTo>
                  <a:pt x="76366" y="26647"/>
                  <a:pt x="76348" y="26634"/>
                  <a:pt x="76348" y="26608"/>
                </a:cubicBezTo>
                <a:cubicBezTo>
                  <a:pt x="76348" y="25641"/>
                  <a:pt x="78846" y="22046"/>
                  <a:pt x="79449" y="22046"/>
                </a:cubicBezTo>
                <a:close/>
                <a:moveTo>
                  <a:pt x="97691" y="24789"/>
                </a:moveTo>
                <a:cubicBezTo>
                  <a:pt x="97806" y="24789"/>
                  <a:pt x="97855" y="24947"/>
                  <a:pt x="97970" y="25256"/>
                </a:cubicBezTo>
                <a:cubicBezTo>
                  <a:pt x="98054" y="25471"/>
                  <a:pt x="98075" y="25605"/>
                  <a:pt x="98026" y="25605"/>
                </a:cubicBezTo>
                <a:cubicBezTo>
                  <a:pt x="98010" y="25605"/>
                  <a:pt x="97986" y="25590"/>
                  <a:pt x="97955" y="25558"/>
                </a:cubicBezTo>
                <a:cubicBezTo>
                  <a:pt x="97936" y="25537"/>
                  <a:pt x="97911" y="25527"/>
                  <a:pt x="97880" y="25527"/>
                </a:cubicBezTo>
                <a:cubicBezTo>
                  <a:pt x="97728" y="25527"/>
                  <a:pt x="97443" y="25778"/>
                  <a:pt x="97191" y="26162"/>
                </a:cubicBezTo>
                <a:cubicBezTo>
                  <a:pt x="96929" y="26569"/>
                  <a:pt x="96785" y="26755"/>
                  <a:pt x="96678" y="26755"/>
                </a:cubicBezTo>
                <a:cubicBezTo>
                  <a:pt x="96596" y="26755"/>
                  <a:pt x="96535" y="26648"/>
                  <a:pt x="96460" y="26449"/>
                </a:cubicBezTo>
                <a:cubicBezTo>
                  <a:pt x="96333" y="26115"/>
                  <a:pt x="96492" y="25733"/>
                  <a:pt x="96937" y="25336"/>
                </a:cubicBezTo>
                <a:cubicBezTo>
                  <a:pt x="97371" y="24967"/>
                  <a:pt x="97569" y="24789"/>
                  <a:pt x="97691" y="24789"/>
                </a:cubicBezTo>
                <a:close/>
                <a:moveTo>
                  <a:pt x="46346" y="25654"/>
                </a:moveTo>
                <a:cubicBezTo>
                  <a:pt x="46505" y="25654"/>
                  <a:pt x="46792" y="25924"/>
                  <a:pt x="46966" y="26258"/>
                </a:cubicBezTo>
                <a:cubicBezTo>
                  <a:pt x="47171" y="26637"/>
                  <a:pt x="47191" y="26818"/>
                  <a:pt x="46988" y="26818"/>
                </a:cubicBezTo>
                <a:cubicBezTo>
                  <a:pt x="46876" y="26818"/>
                  <a:pt x="46696" y="26763"/>
                  <a:pt x="46442" y="26655"/>
                </a:cubicBezTo>
                <a:cubicBezTo>
                  <a:pt x="45997" y="26480"/>
                  <a:pt x="45917" y="25654"/>
                  <a:pt x="46346" y="25654"/>
                </a:cubicBezTo>
                <a:close/>
                <a:moveTo>
                  <a:pt x="95930" y="24447"/>
                </a:moveTo>
                <a:cubicBezTo>
                  <a:pt x="96167" y="24447"/>
                  <a:pt x="96333" y="24574"/>
                  <a:pt x="96333" y="24843"/>
                </a:cubicBezTo>
                <a:cubicBezTo>
                  <a:pt x="96333" y="25256"/>
                  <a:pt x="96162" y="25498"/>
                  <a:pt x="95922" y="25498"/>
                </a:cubicBezTo>
                <a:cubicBezTo>
                  <a:pt x="95810" y="25498"/>
                  <a:pt x="95684" y="25446"/>
                  <a:pt x="95554" y="25336"/>
                </a:cubicBezTo>
                <a:cubicBezTo>
                  <a:pt x="95449" y="25244"/>
                  <a:pt x="95360" y="25198"/>
                  <a:pt x="95284" y="25198"/>
                </a:cubicBezTo>
                <a:cubicBezTo>
                  <a:pt x="95174" y="25198"/>
                  <a:pt x="95088" y="25292"/>
                  <a:pt x="95013" y="25479"/>
                </a:cubicBezTo>
                <a:cubicBezTo>
                  <a:pt x="94918" y="25749"/>
                  <a:pt x="95077" y="25987"/>
                  <a:pt x="95442" y="26099"/>
                </a:cubicBezTo>
                <a:cubicBezTo>
                  <a:pt x="96047" y="26305"/>
                  <a:pt x="96253" y="26862"/>
                  <a:pt x="95729" y="26862"/>
                </a:cubicBezTo>
                <a:cubicBezTo>
                  <a:pt x="95554" y="26862"/>
                  <a:pt x="95427" y="26687"/>
                  <a:pt x="95427" y="26496"/>
                </a:cubicBezTo>
                <a:cubicBezTo>
                  <a:pt x="95427" y="26353"/>
                  <a:pt x="95403" y="26282"/>
                  <a:pt x="95345" y="26282"/>
                </a:cubicBezTo>
                <a:cubicBezTo>
                  <a:pt x="95287" y="26282"/>
                  <a:pt x="95196" y="26353"/>
                  <a:pt x="95061" y="26496"/>
                </a:cubicBezTo>
                <a:cubicBezTo>
                  <a:pt x="94831" y="26726"/>
                  <a:pt x="94653" y="26842"/>
                  <a:pt x="94506" y="26842"/>
                </a:cubicBezTo>
                <a:cubicBezTo>
                  <a:pt x="94338" y="26842"/>
                  <a:pt x="94210" y="26690"/>
                  <a:pt x="94091" y="26385"/>
                </a:cubicBezTo>
                <a:cubicBezTo>
                  <a:pt x="93876" y="25807"/>
                  <a:pt x="93865" y="25423"/>
                  <a:pt x="94040" y="25423"/>
                </a:cubicBezTo>
                <a:cubicBezTo>
                  <a:pt x="94072" y="25423"/>
                  <a:pt x="94110" y="25436"/>
                  <a:pt x="94155" y="25463"/>
                </a:cubicBezTo>
                <a:cubicBezTo>
                  <a:pt x="94176" y="25475"/>
                  <a:pt x="94203" y="25481"/>
                  <a:pt x="94233" y="25481"/>
                </a:cubicBezTo>
                <a:cubicBezTo>
                  <a:pt x="94398" y="25481"/>
                  <a:pt x="94673" y="25301"/>
                  <a:pt x="94902" y="25018"/>
                </a:cubicBezTo>
                <a:cubicBezTo>
                  <a:pt x="95229" y="24646"/>
                  <a:pt x="95634" y="24447"/>
                  <a:pt x="95930" y="24447"/>
                </a:cubicBezTo>
                <a:close/>
                <a:moveTo>
                  <a:pt x="102723" y="20798"/>
                </a:moveTo>
                <a:cubicBezTo>
                  <a:pt x="102750" y="20798"/>
                  <a:pt x="102838" y="20870"/>
                  <a:pt x="102994" y="21011"/>
                </a:cubicBezTo>
                <a:cubicBezTo>
                  <a:pt x="103312" y="21313"/>
                  <a:pt x="103312" y="21472"/>
                  <a:pt x="102979" y="21870"/>
                </a:cubicBezTo>
                <a:cubicBezTo>
                  <a:pt x="102756" y="22156"/>
                  <a:pt x="102549" y="22855"/>
                  <a:pt x="102518" y="23459"/>
                </a:cubicBezTo>
                <a:cubicBezTo>
                  <a:pt x="102483" y="24382"/>
                  <a:pt x="102047" y="25029"/>
                  <a:pt x="101615" y="25029"/>
                </a:cubicBezTo>
                <a:cubicBezTo>
                  <a:pt x="101452" y="25029"/>
                  <a:pt x="101290" y="24936"/>
                  <a:pt x="101150" y="24731"/>
                </a:cubicBezTo>
                <a:cubicBezTo>
                  <a:pt x="101044" y="24585"/>
                  <a:pt x="100979" y="24508"/>
                  <a:pt x="100950" y="24508"/>
                </a:cubicBezTo>
                <a:cubicBezTo>
                  <a:pt x="100910" y="24508"/>
                  <a:pt x="100940" y="24656"/>
                  <a:pt x="101023" y="24970"/>
                </a:cubicBezTo>
                <a:cubicBezTo>
                  <a:pt x="101166" y="25463"/>
                  <a:pt x="101087" y="25654"/>
                  <a:pt x="100737" y="25654"/>
                </a:cubicBezTo>
                <a:cubicBezTo>
                  <a:pt x="100467" y="25654"/>
                  <a:pt x="100260" y="25908"/>
                  <a:pt x="100260" y="26258"/>
                </a:cubicBezTo>
                <a:cubicBezTo>
                  <a:pt x="100260" y="26608"/>
                  <a:pt x="100069" y="26862"/>
                  <a:pt x="99783" y="26862"/>
                </a:cubicBezTo>
                <a:cubicBezTo>
                  <a:pt x="99465" y="26862"/>
                  <a:pt x="99354" y="26687"/>
                  <a:pt x="99465" y="26401"/>
                </a:cubicBezTo>
                <a:cubicBezTo>
                  <a:pt x="99560" y="26146"/>
                  <a:pt x="99497" y="25956"/>
                  <a:pt x="99306" y="25956"/>
                </a:cubicBezTo>
                <a:cubicBezTo>
                  <a:pt x="99099" y="25956"/>
                  <a:pt x="99115" y="25797"/>
                  <a:pt x="99354" y="25495"/>
                </a:cubicBezTo>
                <a:cubicBezTo>
                  <a:pt x="99624" y="25177"/>
                  <a:pt x="99624" y="25033"/>
                  <a:pt x="99401" y="25033"/>
                </a:cubicBezTo>
                <a:cubicBezTo>
                  <a:pt x="98908" y="25033"/>
                  <a:pt x="98972" y="24270"/>
                  <a:pt x="99513" y="23825"/>
                </a:cubicBezTo>
                <a:cubicBezTo>
                  <a:pt x="99651" y="23710"/>
                  <a:pt x="99761" y="23652"/>
                  <a:pt x="99844" y="23652"/>
                </a:cubicBezTo>
                <a:cubicBezTo>
                  <a:pt x="100035" y="23652"/>
                  <a:pt x="100079" y="23969"/>
                  <a:pt x="99990" y="24636"/>
                </a:cubicBezTo>
                <a:cubicBezTo>
                  <a:pt x="99974" y="24843"/>
                  <a:pt x="100101" y="25097"/>
                  <a:pt x="100308" y="25208"/>
                </a:cubicBezTo>
                <a:cubicBezTo>
                  <a:pt x="100359" y="25244"/>
                  <a:pt x="100403" y="25262"/>
                  <a:pt x="100437" y="25262"/>
                </a:cubicBezTo>
                <a:cubicBezTo>
                  <a:pt x="100574" y="25262"/>
                  <a:pt x="100584" y="24980"/>
                  <a:pt x="100482" y="24334"/>
                </a:cubicBezTo>
                <a:cubicBezTo>
                  <a:pt x="100387" y="23714"/>
                  <a:pt x="100419" y="23221"/>
                  <a:pt x="100578" y="23221"/>
                </a:cubicBezTo>
                <a:cubicBezTo>
                  <a:pt x="100721" y="23221"/>
                  <a:pt x="100769" y="23014"/>
                  <a:pt x="100673" y="22776"/>
                </a:cubicBezTo>
                <a:cubicBezTo>
                  <a:pt x="100578" y="22521"/>
                  <a:pt x="100641" y="22315"/>
                  <a:pt x="100816" y="22315"/>
                </a:cubicBezTo>
                <a:cubicBezTo>
                  <a:pt x="100991" y="22315"/>
                  <a:pt x="101182" y="22490"/>
                  <a:pt x="101246" y="22696"/>
                </a:cubicBezTo>
                <a:cubicBezTo>
                  <a:pt x="101285" y="22808"/>
                  <a:pt x="101366" y="22856"/>
                  <a:pt x="101467" y="22856"/>
                </a:cubicBezTo>
                <a:cubicBezTo>
                  <a:pt x="101811" y="22856"/>
                  <a:pt x="102390" y="22301"/>
                  <a:pt x="102390" y="21822"/>
                </a:cubicBezTo>
                <a:cubicBezTo>
                  <a:pt x="102390" y="21599"/>
                  <a:pt x="102533" y="21409"/>
                  <a:pt x="102708" y="21409"/>
                </a:cubicBezTo>
                <a:cubicBezTo>
                  <a:pt x="102883" y="21409"/>
                  <a:pt x="102931" y="21234"/>
                  <a:pt x="102820" y="21027"/>
                </a:cubicBezTo>
                <a:cubicBezTo>
                  <a:pt x="102731" y="20874"/>
                  <a:pt x="102695" y="20798"/>
                  <a:pt x="102723" y="20798"/>
                </a:cubicBezTo>
                <a:close/>
                <a:moveTo>
                  <a:pt x="104505" y="26258"/>
                </a:moveTo>
                <a:cubicBezTo>
                  <a:pt x="104346" y="26258"/>
                  <a:pt x="104203" y="26385"/>
                  <a:pt x="104203" y="26560"/>
                </a:cubicBezTo>
                <a:cubicBezTo>
                  <a:pt x="104203" y="26719"/>
                  <a:pt x="104346" y="26862"/>
                  <a:pt x="104505" y="26862"/>
                </a:cubicBezTo>
                <a:cubicBezTo>
                  <a:pt x="104664" y="26862"/>
                  <a:pt x="104807" y="26719"/>
                  <a:pt x="104807" y="26560"/>
                </a:cubicBezTo>
                <a:cubicBezTo>
                  <a:pt x="104807" y="26385"/>
                  <a:pt x="104664" y="26258"/>
                  <a:pt x="104505" y="26258"/>
                </a:cubicBezTo>
                <a:close/>
                <a:moveTo>
                  <a:pt x="37069" y="26583"/>
                </a:moveTo>
                <a:cubicBezTo>
                  <a:pt x="37104" y="26583"/>
                  <a:pt x="37185" y="26651"/>
                  <a:pt x="37316" y="26782"/>
                </a:cubicBezTo>
                <a:cubicBezTo>
                  <a:pt x="37522" y="26989"/>
                  <a:pt x="37618" y="27228"/>
                  <a:pt x="37522" y="27323"/>
                </a:cubicBezTo>
                <a:cubicBezTo>
                  <a:pt x="37505" y="27341"/>
                  <a:pt x="37484" y="27349"/>
                  <a:pt x="37462" y="27349"/>
                </a:cubicBezTo>
                <a:cubicBezTo>
                  <a:pt x="37364" y="27349"/>
                  <a:pt x="37232" y="27187"/>
                  <a:pt x="37141" y="26941"/>
                </a:cubicBezTo>
                <a:cubicBezTo>
                  <a:pt x="37051" y="26699"/>
                  <a:pt x="37022" y="26583"/>
                  <a:pt x="37069" y="26583"/>
                </a:cubicBezTo>
                <a:close/>
                <a:moveTo>
                  <a:pt x="27388" y="26258"/>
                </a:moveTo>
                <a:cubicBezTo>
                  <a:pt x="27385" y="26258"/>
                  <a:pt x="27382" y="26258"/>
                  <a:pt x="27379" y="26258"/>
                </a:cubicBezTo>
                <a:cubicBezTo>
                  <a:pt x="27236" y="26274"/>
                  <a:pt x="27601" y="26544"/>
                  <a:pt x="28190" y="26862"/>
                </a:cubicBezTo>
                <a:cubicBezTo>
                  <a:pt x="28964" y="27285"/>
                  <a:pt x="29242" y="27433"/>
                  <a:pt x="29342" y="27433"/>
                </a:cubicBezTo>
                <a:cubicBezTo>
                  <a:pt x="29396" y="27433"/>
                  <a:pt x="29398" y="27390"/>
                  <a:pt x="29398" y="27323"/>
                </a:cubicBezTo>
                <a:cubicBezTo>
                  <a:pt x="29398" y="27134"/>
                  <a:pt x="27727" y="26258"/>
                  <a:pt x="27388" y="26258"/>
                </a:cubicBezTo>
                <a:close/>
                <a:moveTo>
                  <a:pt x="54438" y="25720"/>
                </a:moveTo>
                <a:cubicBezTo>
                  <a:pt x="54511" y="25720"/>
                  <a:pt x="54534" y="25816"/>
                  <a:pt x="54534" y="26003"/>
                </a:cubicBezTo>
                <a:cubicBezTo>
                  <a:pt x="54534" y="26290"/>
                  <a:pt x="54455" y="26719"/>
                  <a:pt x="54359" y="26989"/>
                </a:cubicBezTo>
                <a:cubicBezTo>
                  <a:pt x="54237" y="27295"/>
                  <a:pt x="54067" y="27452"/>
                  <a:pt x="53888" y="27452"/>
                </a:cubicBezTo>
                <a:cubicBezTo>
                  <a:pt x="53741" y="27452"/>
                  <a:pt x="53589" y="27347"/>
                  <a:pt x="53453" y="27132"/>
                </a:cubicBezTo>
                <a:cubicBezTo>
                  <a:pt x="53342" y="26941"/>
                  <a:pt x="53549" y="26512"/>
                  <a:pt x="53898" y="26146"/>
                </a:cubicBezTo>
                <a:cubicBezTo>
                  <a:pt x="54185" y="25860"/>
                  <a:pt x="54349" y="25720"/>
                  <a:pt x="54438" y="25720"/>
                </a:cubicBezTo>
                <a:close/>
                <a:moveTo>
                  <a:pt x="40003" y="26560"/>
                </a:moveTo>
                <a:cubicBezTo>
                  <a:pt x="39844" y="26560"/>
                  <a:pt x="39796" y="26767"/>
                  <a:pt x="39891" y="27005"/>
                </a:cubicBezTo>
                <a:cubicBezTo>
                  <a:pt x="39987" y="27259"/>
                  <a:pt x="40114" y="27466"/>
                  <a:pt x="40178" y="27466"/>
                </a:cubicBezTo>
                <a:cubicBezTo>
                  <a:pt x="40257" y="27466"/>
                  <a:pt x="40305" y="27259"/>
                  <a:pt x="40305" y="27005"/>
                </a:cubicBezTo>
                <a:cubicBezTo>
                  <a:pt x="40305" y="26767"/>
                  <a:pt x="40178" y="26560"/>
                  <a:pt x="40003" y="26560"/>
                </a:cubicBezTo>
                <a:close/>
                <a:moveTo>
                  <a:pt x="61598" y="26673"/>
                </a:moveTo>
                <a:cubicBezTo>
                  <a:pt x="61716" y="26673"/>
                  <a:pt x="61800" y="26863"/>
                  <a:pt x="61800" y="27148"/>
                </a:cubicBezTo>
                <a:cubicBezTo>
                  <a:pt x="61800" y="27546"/>
                  <a:pt x="61753" y="27746"/>
                  <a:pt x="61672" y="27746"/>
                </a:cubicBezTo>
                <a:cubicBezTo>
                  <a:pt x="61604" y="27746"/>
                  <a:pt x="61511" y="27606"/>
                  <a:pt x="61403" y="27323"/>
                </a:cubicBezTo>
                <a:cubicBezTo>
                  <a:pt x="61307" y="27084"/>
                  <a:pt x="61355" y="26798"/>
                  <a:pt x="61514" y="26703"/>
                </a:cubicBezTo>
                <a:cubicBezTo>
                  <a:pt x="61543" y="26682"/>
                  <a:pt x="61572" y="26673"/>
                  <a:pt x="61598" y="26673"/>
                </a:cubicBezTo>
                <a:close/>
                <a:moveTo>
                  <a:pt x="44216" y="27164"/>
                </a:moveTo>
                <a:cubicBezTo>
                  <a:pt x="44391" y="27164"/>
                  <a:pt x="44550" y="27291"/>
                  <a:pt x="44550" y="27466"/>
                </a:cubicBezTo>
                <a:cubicBezTo>
                  <a:pt x="44550" y="27625"/>
                  <a:pt x="44486" y="27768"/>
                  <a:pt x="44407" y="27768"/>
                </a:cubicBezTo>
                <a:cubicBezTo>
                  <a:pt x="44343" y="27768"/>
                  <a:pt x="44184" y="27625"/>
                  <a:pt x="44089" y="27466"/>
                </a:cubicBezTo>
                <a:cubicBezTo>
                  <a:pt x="43993" y="27291"/>
                  <a:pt x="44041" y="27164"/>
                  <a:pt x="44216" y="27164"/>
                </a:cubicBezTo>
                <a:close/>
                <a:moveTo>
                  <a:pt x="51109" y="27295"/>
                </a:moveTo>
                <a:cubicBezTo>
                  <a:pt x="51015" y="27295"/>
                  <a:pt x="50992" y="27355"/>
                  <a:pt x="51052" y="27466"/>
                </a:cubicBezTo>
                <a:cubicBezTo>
                  <a:pt x="51164" y="27625"/>
                  <a:pt x="51370" y="27768"/>
                  <a:pt x="51529" y="27768"/>
                </a:cubicBezTo>
                <a:cubicBezTo>
                  <a:pt x="51959" y="27768"/>
                  <a:pt x="51863" y="27546"/>
                  <a:pt x="51339" y="27355"/>
                </a:cubicBezTo>
                <a:cubicBezTo>
                  <a:pt x="51241" y="27314"/>
                  <a:pt x="51163" y="27295"/>
                  <a:pt x="51109" y="27295"/>
                </a:cubicBezTo>
                <a:close/>
                <a:moveTo>
                  <a:pt x="75935" y="26645"/>
                </a:moveTo>
                <a:cubicBezTo>
                  <a:pt x="76017" y="26645"/>
                  <a:pt x="76046" y="26740"/>
                  <a:pt x="76046" y="26941"/>
                </a:cubicBezTo>
                <a:cubicBezTo>
                  <a:pt x="76046" y="27196"/>
                  <a:pt x="75823" y="27482"/>
                  <a:pt x="75553" y="27577"/>
                </a:cubicBezTo>
                <a:cubicBezTo>
                  <a:pt x="75298" y="27689"/>
                  <a:pt x="75060" y="27768"/>
                  <a:pt x="75012" y="27768"/>
                </a:cubicBezTo>
                <a:cubicBezTo>
                  <a:pt x="74980" y="27768"/>
                  <a:pt x="74933" y="27466"/>
                  <a:pt x="74917" y="27084"/>
                </a:cubicBezTo>
                <a:cubicBezTo>
                  <a:pt x="74906" y="26830"/>
                  <a:pt x="74924" y="26689"/>
                  <a:pt x="74965" y="26689"/>
                </a:cubicBezTo>
                <a:cubicBezTo>
                  <a:pt x="74986" y="26689"/>
                  <a:pt x="75012" y="26724"/>
                  <a:pt x="75044" y="26798"/>
                </a:cubicBezTo>
                <a:cubicBezTo>
                  <a:pt x="75101" y="26954"/>
                  <a:pt x="75163" y="27029"/>
                  <a:pt x="75254" y="27029"/>
                </a:cubicBezTo>
                <a:cubicBezTo>
                  <a:pt x="75341" y="27029"/>
                  <a:pt x="75454" y="26961"/>
                  <a:pt x="75616" y="26830"/>
                </a:cubicBezTo>
                <a:cubicBezTo>
                  <a:pt x="75767" y="26709"/>
                  <a:pt x="75869" y="26645"/>
                  <a:pt x="75935" y="26645"/>
                </a:cubicBezTo>
                <a:close/>
                <a:moveTo>
                  <a:pt x="33124" y="25712"/>
                </a:moveTo>
                <a:cubicBezTo>
                  <a:pt x="33153" y="25712"/>
                  <a:pt x="33188" y="25765"/>
                  <a:pt x="33230" y="25876"/>
                </a:cubicBezTo>
                <a:cubicBezTo>
                  <a:pt x="33325" y="26083"/>
                  <a:pt x="33627" y="26258"/>
                  <a:pt x="33929" y="26258"/>
                </a:cubicBezTo>
                <a:cubicBezTo>
                  <a:pt x="34231" y="26258"/>
                  <a:pt x="34645" y="26449"/>
                  <a:pt x="34836" y="26687"/>
                </a:cubicBezTo>
                <a:cubicBezTo>
                  <a:pt x="35042" y="26941"/>
                  <a:pt x="35138" y="27371"/>
                  <a:pt x="35058" y="27673"/>
                </a:cubicBezTo>
                <a:cubicBezTo>
                  <a:pt x="35010" y="27857"/>
                  <a:pt x="34961" y="27952"/>
                  <a:pt x="34927" y="27952"/>
                </a:cubicBezTo>
                <a:cubicBezTo>
                  <a:pt x="34905" y="27952"/>
                  <a:pt x="34889" y="27913"/>
                  <a:pt x="34883" y="27832"/>
                </a:cubicBezTo>
                <a:cubicBezTo>
                  <a:pt x="34872" y="27673"/>
                  <a:pt x="34787" y="27578"/>
                  <a:pt x="34676" y="27578"/>
                </a:cubicBezTo>
                <a:cubicBezTo>
                  <a:pt x="34632" y="27578"/>
                  <a:pt x="34583" y="27593"/>
                  <a:pt x="34533" y="27625"/>
                </a:cubicBezTo>
                <a:cubicBezTo>
                  <a:pt x="34499" y="27646"/>
                  <a:pt x="34459" y="27655"/>
                  <a:pt x="34415" y="27655"/>
                </a:cubicBezTo>
                <a:cubicBezTo>
                  <a:pt x="33952" y="27655"/>
                  <a:pt x="33026" y="26581"/>
                  <a:pt x="33055" y="25972"/>
                </a:cubicBezTo>
                <a:cubicBezTo>
                  <a:pt x="33064" y="25801"/>
                  <a:pt x="33088" y="25712"/>
                  <a:pt x="33124" y="25712"/>
                </a:cubicBezTo>
                <a:close/>
                <a:moveTo>
                  <a:pt x="95373" y="27082"/>
                </a:moveTo>
                <a:cubicBezTo>
                  <a:pt x="95535" y="27082"/>
                  <a:pt x="95724" y="27158"/>
                  <a:pt x="95999" y="27307"/>
                </a:cubicBezTo>
                <a:lnTo>
                  <a:pt x="96698" y="27673"/>
                </a:lnTo>
                <a:lnTo>
                  <a:pt x="95983" y="27864"/>
                </a:lnTo>
                <a:cubicBezTo>
                  <a:pt x="95490" y="27999"/>
                  <a:pt x="95122" y="28066"/>
                  <a:pt x="94881" y="28066"/>
                </a:cubicBezTo>
                <a:cubicBezTo>
                  <a:pt x="94414" y="28066"/>
                  <a:pt x="94420" y="27815"/>
                  <a:pt x="94902" y="27323"/>
                </a:cubicBezTo>
                <a:cubicBezTo>
                  <a:pt x="95071" y="27162"/>
                  <a:pt x="95207" y="27082"/>
                  <a:pt x="95373" y="27082"/>
                </a:cubicBezTo>
                <a:close/>
                <a:moveTo>
                  <a:pt x="21353" y="27466"/>
                </a:moveTo>
                <a:cubicBezTo>
                  <a:pt x="21099" y="27466"/>
                  <a:pt x="20972" y="27593"/>
                  <a:pt x="21067" y="27768"/>
                </a:cubicBezTo>
                <a:cubicBezTo>
                  <a:pt x="21178" y="27927"/>
                  <a:pt x="21385" y="28070"/>
                  <a:pt x="21544" y="28070"/>
                </a:cubicBezTo>
                <a:cubicBezTo>
                  <a:pt x="21703" y="28070"/>
                  <a:pt x="21830" y="27927"/>
                  <a:pt x="21830" y="27768"/>
                </a:cubicBezTo>
                <a:cubicBezTo>
                  <a:pt x="21830" y="27593"/>
                  <a:pt x="21623" y="27466"/>
                  <a:pt x="21353" y="27466"/>
                </a:cubicBezTo>
                <a:close/>
                <a:moveTo>
                  <a:pt x="74431" y="26607"/>
                </a:moveTo>
                <a:cubicBezTo>
                  <a:pt x="74516" y="26607"/>
                  <a:pt x="74519" y="26741"/>
                  <a:pt x="74424" y="26989"/>
                </a:cubicBezTo>
                <a:cubicBezTo>
                  <a:pt x="74313" y="27275"/>
                  <a:pt x="74217" y="27641"/>
                  <a:pt x="74217" y="27784"/>
                </a:cubicBezTo>
                <a:cubicBezTo>
                  <a:pt x="74217" y="27943"/>
                  <a:pt x="74090" y="28070"/>
                  <a:pt x="73947" y="28070"/>
                </a:cubicBezTo>
                <a:cubicBezTo>
                  <a:pt x="73597" y="28070"/>
                  <a:pt x="73883" y="26910"/>
                  <a:pt x="74313" y="26655"/>
                </a:cubicBezTo>
                <a:cubicBezTo>
                  <a:pt x="74362" y="26623"/>
                  <a:pt x="74401" y="26607"/>
                  <a:pt x="74431" y="26607"/>
                </a:cubicBezTo>
                <a:close/>
                <a:moveTo>
                  <a:pt x="93336" y="26355"/>
                </a:moveTo>
                <a:cubicBezTo>
                  <a:pt x="93497" y="26355"/>
                  <a:pt x="93628" y="26454"/>
                  <a:pt x="93821" y="26639"/>
                </a:cubicBezTo>
                <a:cubicBezTo>
                  <a:pt x="94250" y="27069"/>
                  <a:pt x="94202" y="27180"/>
                  <a:pt x="93264" y="27736"/>
                </a:cubicBezTo>
                <a:cubicBezTo>
                  <a:pt x="92604" y="28139"/>
                  <a:pt x="92258" y="28330"/>
                  <a:pt x="92045" y="28330"/>
                </a:cubicBezTo>
                <a:cubicBezTo>
                  <a:pt x="91863" y="28330"/>
                  <a:pt x="91777" y="28191"/>
                  <a:pt x="91674" y="27927"/>
                </a:cubicBezTo>
                <a:cubicBezTo>
                  <a:pt x="91579" y="27657"/>
                  <a:pt x="91865" y="27228"/>
                  <a:pt x="92438" y="26830"/>
                </a:cubicBezTo>
                <a:cubicBezTo>
                  <a:pt x="92894" y="26505"/>
                  <a:pt x="93137" y="26355"/>
                  <a:pt x="93336" y="26355"/>
                </a:cubicBezTo>
                <a:close/>
                <a:moveTo>
                  <a:pt x="46892" y="27196"/>
                </a:moveTo>
                <a:cubicBezTo>
                  <a:pt x="47035" y="27196"/>
                  <a:pt x="47262" y="27320"/>
                  <a:pt x="47459" y="27530"/>
                </a:cubicBezTo>
                <a:cubicBezTo>
                  <a:pt x="47730" y="27800"/>
                  <a:pt x="47889" y="28134"/>
                  <a:pt x="47841" y="28277"/>
                </a:cubicBezTo>
                <a:cubicBezTo>
                  <a:pt x="47823" y="28316"/>
                  <a:pt x="47788" y="28335"/>
                  <a:pt x="47739" y="28335"/>
                </a:cubicBezTo>
                <a:cubicBezTo>
                  <a:pt x="47611" y="28335"/>
                  <a:pt x="47392" y="28205"/>
                  <a:pt x="47173" y="27975"/>
                </a:cubicBezTo>
                <a:cubicBezTo>
                  <a:pt x="46855" y="27673"/>
                  <a:pt x="46696" y="27323"/>
                  <a:pt x="46792" y="27228"/>
                </a:cubicBezTo>
                <a:cubicBezTo>
                  <a:pt x="46816" y="27206"/>
                  <a:pt x="46851" y="27196"/>
                  <a:pt x="46892" y="27196"/>
                </a:cubicBezTo>
                <a:close/>
                <a:moveTo>
                  <a:pt x="20575" y="24185"/>
                </a:moveTo>
                <a:cubicBezTo>
                  <a:pt x="21056" y="24185"/>
                  <a:pt x="22290" y="25019"/>
                  <a:pt x="23706" y="26337"/>
                </a:cubicBezTo>
                <a:cubicBezTo>
                  <a:pt x="24199" y="26798"/>
                  <a:pt x="24867" y="27307"/>
                  <a:pt x="25185" y="27482"/>
                </a:cubicBezTo>
                <a:cubicBezTo>
                  <a:pt x="25503" y="27641"/>
                  <a:pt x="25773" y="27911"/>
                  <a:pt x="25773" y="28086"/>
                </a:cubicBezTo>
                <a:cubicBezTo>
                  <a:pt x="25773" y="28250"/>
                  <a:pt x="25722" y="28338"/>
                  <a:pt x="25573" y="28338"/>
                </a:cubicBezTo>
                <a:cubicBezTo>
                  <a:pt x="25361" y="28338"/>
                  <a:pt x="24952" y="28160"/>
                  <a:pt x="24215" y="27768"/>
                </a:cubicBezTo>
                <a:cubicBezTo>
                  <a:pt x="23023" y="27132"/>
                  <a:pt x="20161" y="24493"/>
                  <a:pt x="20415" y="24239"/>
                </a:cubicBezTo>
                <a:cubicBezTo>
                  <a:pt x="20451" y="24202"/>
                  <a:pt x="20505" y="24185"/>
                  <a:pt x="20575" y="24185"/>
                </a:cubicBezTo>
                <a:close/>
                <a:moveTo>
                  <a:pt x="48321" y="24997"/>
                </a:moveTo>
                <a:cubicBezTo>
                  <a:pt x="48525" y="24997"/>
                  <a:pt x="48900" y="25541"/>
                  <a:pt x="49176" y="26369"/>
                </a:cubicBezTo>
                <a:cubicBezTo>
                  <a:pt x="49514" y="27345"/>
                  <a:pt x="49478" y="28341"/>
                  <a:pt x="49215" y="28341"/>
                </a:cubicBezTo>
                <a:cubicBezTo>
                  <a:pt x="49143" y="28341"/>
                  <a:pt x="49055" y="28268"/>
                  <a:pt x="48954" y="28102"/>
                </a:cubicBezTo>
                <a:cubicBezTo>
                  <a:pt x="48843" y="27911"/>
                  <a:pt x="48843" y="27625"/>
                  <a:pt x="48938" y="27450"/>
                </a:cubicBezTo>
                <a:cubicBezTo>
                  <a:pt x="49049" y="27275"/>
                  <a:pt x="48986" y="26941"/>
                  <a:pt x="48779" y="26703"/>
                </a:cubicBezTo>
                <a:cubicBezTo>
                  <a:pt x="48588" y="26464"/>
                  <a:pt x="48509" y="26131"/>
                  <a:pt x="48620" y="25956"/>
                </a:cubicBezTo>
                <a:cubicBezTo>
                  <a:pt x="48731" y="25781"/>
                  <a:pt x="48668" y="25654"/>
                  <a:pt x="48493" y="25654"/>
                </a:cubicBezTo>
                <a:cubicBezTo>
                  <a:pt x="48318" y="25654"/>
                  <a:pt x="48175" y="25510"/>
                  <a:pt x="48175" y="25336"/>
                </a:cubicBezTo>
                <a:cubicBezTo>
                  <a:pt x="48175" y="25102"/>
                  <a:pt x="48231" y="24997"/>
                  <a:pt x="48321" y="24997"/>
                </a:cubicBezTo>
                <a:close/>
                <a:moveTo>
                  <a:pt x="72850" y="20645"/>
                </a:moveTo>
                <a:lnTo>
                  <a:pt x="73073" y="23062"/>
                </a:lnTo>
                <a:cubicBezTo>
                  <a:pt x="73263" y="25145"/>
                  <a:pt x="73232" y="25526"/>
                  <a:pt x="72786" y="25765"/>
                </a:cubicBezTo>
                <a:cubicBezTo>
                  <a:pt x="72516" y="25924"/>
                  <a:pt x="71721" y="26639"/>
                  <a:pt x="71022" y="27355"/>
                </a:cubicBezTo>
                <a:cubicBezTo>
                  <a:pt x="70337" y="28061"/>
                  <a:pt x="69967" y="28369"/>
                  <a:pt x="69757" y="28369"/>
                </a:cubicBezTo>
                <a:cubicBezTo>
                  <a:pt x="69664" y="28369"/>
                  <a:pt x="69603" y="28309"/>
                  <a:pt x="69559" y="28197"/>
                </a:cubicBezTo>
                <a:cubicBezTo>
                  <a:pt x="69464" y="27943"/>
                  <a:pt x="69591" y="27434"/>
                  <a:pt x="69829" y="27053"/>
                </a:cubicBezTo>
                <a:cubicBezTo>
                  <a:pt x="70084" y="26671"/>
                  <a:pt x="70465" y="25733"/>
                  <a:pt x="70704" y="24954"/>
                </a:cubicBezTo>
                <a:cubicBezTo>
                  <a:pt x="70942" y="24175"/>
                  <a:pt x="71514" y="22887"/>
                  <a:pt x="71991" y="22092"/>
                </a:cubicBezTo>
                <a:lnTo>
                  <a:pt x="72850" y="20645"/>
                </a:lnTo>
                <a:close/>
                <a:moveTo>
                  <a:pt x="35980" y="27164"/>
                </a:moveTo>
                <a:cubicBezTo>
                  <a:pt x="36410" y="27164"/>
                  <a:pt x="36425" y="27228"/>
                  <a:pt x="36107" y="27434"/>
                </a:cubicBezTo>
                <a:cubicBezTo>
                  <a:pt x="35869" y="27577"/>
                  <a:pt x="35774" y="27848"/>
                  <a:pt x="35885" y="28038"/>
                </a:cubicBezTo>
                <a:cubicBezTo>
                  <a:pt x="36012" y="28213"/>
                  <a:pt x="35948" y="28372"/>
                  <a:pt x="35774" y="28372"/>
                </a:cubicBezTo>
                <a:cubicBezTo>
                  <a:pt x="35599" y="28372"/>
                  <a:pt x="35456" y="28102"/>
                  <a:pt x="35456" y="27768"/>
                </a:cubicBezTo>
                <a:cubicBezTo>
                  <a:pt x="35456" y="27387"/>
                  <a:pt x="35662" y="27164"/>
                  <a:pt x="35980" y="27164"/>
                </a:cubicBezTo>
                <a:close/>
                <a:moveTo>
                  <a:pt x="55428" y="24898"/>
                </a:moveTo>
                <a:cubicBezTo>
                  <a:pt x="55451" y="24898"/>
                  <a:pt x="55476" y="24906"/>
                  <a:pt x="55504" y="24922"/>
                </a:cubicBezTo>
                <a:cubicBezTo>
                  <a:pt x="55695" y="25049"/>
                  <a:pt x="55743" y="25622"/>
                  <a:pt x="55615" y="26369"/>
                </a:cubicBezTo>
                <a:cubicBezTo>
                  <a:pt x="55504" y="27053"/>
                  <a:pt x="55393" y="27784"/>
                  <a:pt x="55377" y="27991"/>
                </a:cubicBezTo>
                <a:cubicBezTo>
                  <a:pt x="55361" y="28197"/>
                  <a:pt x="55329" y="28372"/>
                  <a:pt x="55313" y="28372"/>
                </a:cubicBezTo>
                <a:cubicBezTo>
                  <a:pt x="54868" y="28277"/>
                  <a:pt x="54630" y="27736"/>
                  <a:pt x="54757" y="27084"/>
                </a:cubicBezTo>
                <a:cubicBezTo>
                  <a:pt x="54827" y="26695"/>
                  <a:pt x="54993" y="26415"/>
                  <a:pt x="55141" y="26415"/>
                </a:cubicBezTo>
                <a:cubicBezTo>
                  <a:pt x="55162" y="26415"/>
                  <a:pt x="55182" y="26421"/>
                  <a:pt x="55202" y="26433"/>
                </a:cubicBezTo>
                <a:cubicBezTo>
                  <a:pt x="55226" y="26448"/>
                  <a:pt x="55248" y="26455"/>
                  <a:pt x="55267" y="26455"/>
                </a:cubicBezTo>
                <a:cubicBezTo>
                  <a:pt x="55388" y="26455"/>
                  <a:pt x="55414" y="26163"/>
                  <a:pt x="55345" y="25669"/>
                </a:cubicBezTo>
                <a:cubicBezTo>
                  <a:pt x="55264" y="25168"/>
                  <a:pt x="55298" y="24898"/>
                  <a:pt x="55428" y="24898"/>
                </a:cubicBezTo>
                <a:close/>
                <a:moveTo>
                  <a:pt x="51003" y="26041"/>
                </a:moveTo>
                <a:cubicBezTo>
                  <a:pt x="51074" y="26041"/>
                  <a:pt x="51188" y="26108"/>
                  <a:pt x="51355" y="26242"/>
                </a:cubicBezTo>
                <a:cubicBezTo>
                  <a:pt x="51609" y="26449"/>
                  <a:pt x="51736" y="26735"/>
                  <a:pt x="51657" y="26878"/>
                </a:cubicBezTo>
                <a:cubicBezTo>
                  <a:pt x="51561" y="27005"/>
                  <a:pt x="51625" y="27196"/>
                  <a:pt x="51800" y="27307"/>
                </a:cubicBezTo>
                <a:cubicBezTo>
                  <a:pt x="51959" y="27402"/>
                  <a:pt x="52022" y="27673"/>
                  <a:pt x="51927" y="27911"/>
                </a:cubicBezTo>
                <a:cubicBezTo>
                  <a:pt x="51783" y="28270"/>
                  <a:pt x="51360" y="28548"/>
                  <a:pt x="51044" y="28548"/>
                </a:cubicBezTo>
                <a:cubicBezTo>
                  <a:pt x="50941" y="28548"/>
                  <a:pt x="50849" y="28519"/>
                  <a:pt x="50782" y="28452"/>
                </a:cubicBezTo>
                <a:cubicBezTo>
                  <a:pt x="50417" y="28086"/>
                  <a:pt x="50607" y="27180"/>
                  <a:pt x="51132" y="26878"/>
                </a:cubicBezTo>
                <a:cubicBezTo>
                  <a:pt x="51418" y="26703"/>
                  <a:pt x="51498" y="26576"/>
                  <a:pt x="51275" y="26560"/>
                </a:cubicBezTo>
                <a:cubicBezTo>
                  <a:pt x="51068" y="26560"/>
                  <a:pt x="50909" y="26401"/>
                  <a:pt x="50909" y="26210"/>
                </a:cubicBezTo>
                <a:cubicBezTo>
                  <a:pt x="50909" y="26097"/>
                  <a:pt x="50938" y="26041"/>
                  <a:pt x="51003" y="26041"/>
                </a:cubicBezTo>
                <a:close/>
                <a:moveTo>
                  <a:pt x="66879" y="26055"/>
                </a:moveTo>
                <a:cubicBezTo>
                  <a:pt x="67045" y="26055"/>
                  <a:pt x="67198" y="26470"/>
                  <a:pt x="67397" y="27355"/>
                </a:cubicBezTo>
                <a:cubicBezTo>
                  <a:pt x="67508" y="27895"/>
                  <a:pt x="67460" y="28388"/>
                  <a:pt x="67301" y="28500"/>
                </a:cubicBezTo>
                <a:cubicBezTo>
                  <a:pt x="67245" y="28534"/>
                  <a:pt x="67189" y="28549"/>
                  <a:pt x="67135" y="28549"/>
                </a:cubicBezTo>
                <a:cubicBezTo>
                  <a:pt x="66611" y="28549"/>
                  <a:pt x="66231" y="27054"/>
                  <a:pt x="66649" y="26290"/>
                </a:cubicBezTo>
                <a:cubicBezTo>
                  <a:pt x="66732" y="26135"/>
                  <a:pt x="66807" y="26055"/>
                  <a:pt x="66879" y="26055"/>
                </a:cubicBezTo>
                <a:close/>
                <a:moveTo>
                  <a:pt x="8512" y="27607"/>
                </a:moveTo>
                <a:cubicBezTo>
                  <a:pt x="8416" y="27607"/>
                  <a:pt x="8642" y="27773"/>
                  <a:pt x="9111" y="28038"/>
                </a:cubicBezTo>
                <a:cubicBezTo>
                  <a:pt x="9820" y="28442"/>
                  <a:pt x="10220" y="28638"/>
                  <a:pt x="10399" y="28638"/>
                </a:cubicBezTo>
                <a:cubicBezTo>
                  <a:pt x="10538" y="28638"/>
                  <a:pt x="10545" y="28521"/>
                  <a:pt x="10462" y="28293"/>
                </a:cubicBezTo>
                <a:cubicBezTo>
                  <a:pt x="10367" y="28070"/>
                  <a:pt x="10065" y="27879"/>
                  <a:pt x="9779" y="27879"/>
                </a:cubicBezTo>
                <a:cubicBezTo>
                  <a:pt x="9493" y="27864"/>
                  <a:pt x="8984" y="27752"/>
                  <a:pt x="8650" y="27641"/>
                </a:cubicBezTo>
                <a:cubicBezTo>
                  <a:pt x="8582" y="27618"/>
                  <a:pt x="8536" y="27607"/>
                  <a:pt x="8512" y="27607"/>
                </a:cubicBezTo>
                <a:close/>
                <a:moveTo>
                  <a:pt x="92590" y="23648"/>
                </a:moveTo>
                <a:cubicBezTo>
                  <a:pt x="92627" y="23648"/>
                  <a:pt x="92666" y="23659"/>
                  <a:pt x="92708" y="23682"/>
                </a:cubicBezTo>
                <a:cubicBezTo>
                  <a:pt x="92915" y="23809"/>
                  <a:pt x="92756" y="24239"/>
                  <a:pt x="92310" y="24843"/>
                </a:cubicBezTo>
                <a:cubicBezTo>
                  <a:pt x="91551" y="25856"/>
                  <a:pt x="91232" y="26371"/>
                  <a:pt x="91355" y="26371"/>
                </a:cubicBezTo>
                <a:cubicBezTo>
                  <a:pt x="91417" y="26371"/>
                  <a:pt x="91592" y="26239"/>
                  <a:pt x="91881" y="25972"/>
                </a:cubicBezTo>
                <a:cubicBezTo>
                  <a:pt x="92351" y="25544"/>
                  <a:pt x="92651" y="25361"/>
                  <a:pt x="92788" y="25361"/>
                </a:cubicBezTo>
                <a:cubicBezTo>
                  <a:pt x="93060" y="25361"/>
                  <a:pt x="92699" y="26076"/>
                  <a:pt x="91770" y="27037"/>
                </a:cubicBezTo>
                <a:cubicBezTo>
                  <a:pt x="91100" y="27721"/>
                  <a:pt x="90749" y="28201"/>
                  <a:pt x="90925" y="28201"/>
                </a:cubicBezTo>
                <a:cubicBezTo>
                  <a:pt x="90945" y="28201"/>
                  <a:pt x="90972" y="28195"/>
                  <a:pt x="91007" y="28182"/>
                </a:cubicBezTo>
                <a:cubicBezTo>
                  <a:pt x="91161" y="28126"/>
                  <a:pt x="91272" y="28097"/>
                  <a:pt x="91341" y="28097"/>
                </a:cubicBezTo>
                <a:cubicBezTo>
                  <a:pt x="91450" y="28097"/>
                  <a:pt x="91454" y="28169"/>
                  <a:pt x="91356" y="28325"/>
                </a:cubicBezTo>
                <a:cubicBezTo>
                  <a:pt x="91221" y="28544"/>
                  <a:pt x="91095" y="28652"/>
                  <a:pt x="90921" y="28652"/>
                </a:cubicBezTo>
                <a:cubicBezTo>
                  <a:pt x="90767" y="28652"/>
                  <a:pt x="90575" y="28568"/>
                  <a:pt x="90307" y="28404"/>
                </a:cubicBezTo>
                <a:cubicBezTo>
                  <a:pt x="89973" y="28197"/>
                  <a:pt x="90021" y="28007"/>
                  <a:pt x="90546" y="27482"/>
                </a:cubicBezTo>
                <a:cubicBezTo>
                  <a:pt x="90911" y="27132"/>
                  <a:pt x="91118" y="26703"/>
                  <a:pt x="91023" y="26544"/>
                </a:cubicBezTo>
                <a:cubicBezTo>
                  <a:pt x="90816" y="26226"/>
                  <a:pt x="91786" y="24429"/>
                  <a:pt x="92151" y="24429"/>
                </a:cubicBezTo>
                <a:cubicBezTo>
                  <a:pt x="92279" y="24429"/>
                  <a:pt x="92390" y="24223"/>
                  <a:pt x="92390" y="23968"/>
                </a:cubicBezTo>
                <a:cubicBezTo>
                  <a:pt x="92390" y="23762"/>
                  <a:pt x="92473" y="23648"/>
                  <a:pt x="92590" y="23648"/>
                </a:cubicBezTo>
                <a:close/>
                <a:moveTo>
                  <a:pt x="45281" y="27466"/>
                </a:moveTo>
                <a:cubicBezTo>
                  <a:pt x="45536" y="27466"/>
                  <a:pt x="45885" y="27736"/>
                  <a:pt x="46060" y="28070"/>
                </a:cubicBezTo>
                <a:cubicBezTo>
                  <a:pt x="46315" y="28547"/>
                  <a:pt x="46283" y="28674"/>
                  <a:pt x="45933" y="28674"/>
                </a:cubicBezTo>
                <a:cubicBezTo>
                  <a:pt x="45679" y="28674"/>
                  <a:pt x="45329" y="28404"/>
                  <a:pt x="45154" y="28070"/>
                </a:cubicBezTo>
                <a:cubicBezTo>
                  <a:pt x="44884" y="27593"/>
                  <a:pt x="44915" y="27466"/>
                  <a:pt x="45281" y="27466"/>
                </a:cubicBezTo>
                <a:close/>
                <a:moveTo>
                  <a:pt x="100144" y="27874"/>
                </a:moveTo>
                <a:cubicBezTo>
                  <a:pt x="100164" y="27874"/>
                  <a:pt x="100182" y="27881"/>
                  <a:pt x="100196" y="27895"/>
                </a:cubicBezTo>
                <a:cubicBezTo>
                  <a:pt x="100292" y="28007"/>
                  <a:pt x="100133" y="28325"/>
                  <a:pt x="99831" y="28611"/>
                </a:cubicBezTo>
                <a:cubicBezTo>
                  <a:pt x="99590" y="28837"/>
                  <a:pt x="99459" y="28960"/>
                  <a:pt x="99423" y="28960"/>
                </a:cubicBezTo>
                <a:cubicBezTo>
                  <a:pt x="99380" y="28960"/>
                  <a:pt x="99467" y="28790"/>
                  <a:pt x="99656" y="28420"/>
                </a:cubicBezTo>
                <a:cubicBezTo>
                  <a:pt x="99818" y="28095"/>
                  <a:pt x="100026" y="27874"/>
                  <a:pt x="100144" y="27874"/>
                </a:cubicBezTo>
                <a:close/>
                <a:moveTo>
                  <a:pt x="37655" y="28431"/>
                </a:moveTo>
                <a:cubicBezTo>
                  <a:pt x="37719" y="28431"/>
                  <a:pt x="37816" y="28491"/>
                  <a:pt x="37936" y="28611"/>
                </a:cubicBezTo>
                <a:cubicBezTo>
                  <a:pt x="38127" y="28802"/>
                  <a:pt x="38222" y="29040"/>
                  <a:pt x="38142" y="29120"/>
                </a:cubicBezTo>
                <a:cubicBezTo>
                  <a:pt x="38104" y="29158"/>
                  <a:pt x="38055" y="29176"/>
                  <a:pt x="38002" y="29176"/>
                </a:cubicBezTo>
                <a:cubicBezTo>
                  <a:pt x="37926" y="29176"/>
                  <a:pt x="37843" y="29138"/>
                  <a:pt x="37777" y="29072"/>
                </a:cubicBezTo>
                <a:cubicBezTo>
                  <a:pt x="37666" y="28961"/>
                  <a:pt x="37570" y="28738"/>
                  <a:pt x="37570" y="28563"/>
                </a:cubicBezTo>
                <a:cubicBezTo>
                  <a:pt x="37570" y="28475"/>
                  <a:pt x="37601" y="28431"/>
                  <a:pt x="37655" y="28431"/>
                </a:cubicBezTo>
                <a:close/>
                <a:moveTo>
                  <a:pt x="74909" y="28385"/>
                </a:moveTo>
                <a:cubicBezTo>
                  <a:pt x="74933" y="28385"/>
                  <a:pt x="74952" y="28391"/>
                  <a:pt x="74965" y="28404"/>
                </a:cubicBezTo>
                <a:cubicBezTo>
                  <a:pt x="75044" y="28484"/>
                  <a:pt x="74806" y="28722"/>
                  <a:pt x="74440" y="28945"/>
                </a:cubicBezTo>
                <a:cubicBezTo>
                  <a:pt x="74147" y="29120"/>
                  <a:pt x="73986" y="29215"/>
                  <a:pt x="73947" y="29215"/>
                </a:cubicBezTo>
                <a:cubicBezTo>
                  <a:pt x="73900" y="29215"/>
                  <a:pt x="74022" y="29085"/>
                  <a:pt x="74297" y="28802"/>
                </a:cubicBezTo>
                <a:cubicBezTo>
                  <a:pt x="74536" y="28549"/>
                  <a:pt x="74787" y="28385"/>
                  <a:pt x="74909" y="28385"/>
                </a:cubicBezTo>
                <a:close/>
                <a:moveTo>
                  <a:pt x="39685" y="28674"/>
                </a:moveTo>
                <a:cubicBezTo>
                  <a:pt x="39860" y="28674"/>
                  <a:pt x="40003" y="28817"/>
                  <a:pt x="40003" y="28976"/>
                </a:cubicBezTo>
                <a:cubicBezTo>
                  <a:pt x="40003" y="29151"/>
                  <a:pt x="39939" y="29279"/>
                  <a:pt x="39860" y="29279"/>
                </a:cubicBezTo>
                <a:cubicBezTo>
                  <a:pt x="39796" y="29279"/>
                  <a:pt x="39653" y="29151"/>
                  <a:pt x="39542" y="28976"/>
                </a:cubicBezTo>
                <a:cubicBezTo>
                  <a:pt x="39446" y="28817"/>
                  <a:pt x="39510" y="28674"/>
                  <a:pt x="39685" y="28674"/>
                </a:cubicBezTo>
                <a:close/>
                <a:moveTo>
                  <a:pt x="98529" y="28690"/>
                </a:moveTo>
                <a:cubicBezTo>
                  <a:pt x="98674" y="28690"/>
                  <a:pt x="98718" y="28786"/>
                  <a:pt x="98606" y="28976"/>
                </a:cubicBezTo>
                <a:cubicBezTo>
                  <a:pt x="98495" y="29151"/>
                  <a:pt x="98177" y="29279"/>
                  <a:pt x="97907" y="29279"/>
                </a:cubicBezTo>
                <a:cubicBezTo>
                  <a:pt x="97462" y="29279"/>
                  <a:pt x="97446" y="29231"/>
                  <a:pt x="97843" y="28976"/>
                </a:cubicBezTo>
                <a:cubicBezTo>
                  <a:pt x="98137" y="28786"/>
                  <a:pt x="98384" y="28690"/>
                  <a:pt x="98529" y="28690"/>
                </a:cubicBezTo>
                <a:close/>
                <a:moveTo>
                  <a:pt x="69095" y="10049"/>
                </a:moveTo>
                <a:cubicBezTo>
                  <a:pt x="69231" y="10049"/>
                  <a:pt x="69256" y="10160"/>
                  <a:pt x="69177" y="10375"/>
                </a:cubicBezTo>
                <a:cubicBezTo>
                  <a:pt x="69096" y="10583"/>
                  <a:pt x="69116" y="10690"/>
                  <a:pt x="69244" y="10690"/>
                </a:cubicBezTo>
                <a:cubicBezTo>
                  <a:pt x="69291" y="10690"/>
                  <a:pt x="69354" y="10675"/>
                  <a:pt x="69432" y="10645"/>
                </a:cubicBezTo>
                <a:cubicBezTo>
                  <a:pt x="69455" y="10636"/>
                  <a:pt x="69479" y="10632"/>
                  <a:pt x="69503" y="10632"/>
                </a:cubicBezTo>
                <a:cubicBezTo>
                  <a:pt x="69784" y="10632"/>
                  <a:pt x="70093" y="11255"/>
                  <a:pt x="70576" y="12839"/>
                </a:cubicBezTo>
                <a:cubicBezTo>
                  <a:pt x="70974" y="14143"/>
                  <a:pt x="71276" y="15351"/>
                  <a:pt x="71244" y="15526"/>
                </a:cubicBezTo>
                <a:cubicBezTo>
                  <a:pt x="71212" y="15717"/>
                  <a:pt x="71467" y="16098"/>
                  <a:pt x="71801" y="16400"/>
                </a:cubicBezTo>
                <a:cubicBezTo>
                  <a:pt x="72659" y="17195"/>
                  <a:pt x="72612" y="19389"/>
                  <a:pt x="71689" y="20868"/>
                </a:cubicBezTo>
                <a:cubicBezTo>
                  <a:pt x="71351" y="21432"/>
                  <a:pt x="70975" y="21809"/>
                  <a:pt x="70794" y="21809"/>
                </a:cubicBezTo>
                <a:cubicBezTo>
                  <a:pt x="70771" y="21809"/>
                  <a:pt x="70752" y="21803"/>
                  <a:pt x="70735" y="21790"/>
                </a:cubicBezTo>
                <a:cubicBezTo>
                  <a:pt x="70694" y="21749"/>
                  <a:pt x="70665" y="21729"/>
                  <a:pt x="70648" y="21729"/>
                </a:cubicBezTo>
                <a:cubicBezTo>
                  <a:pt x="70613" y="21729"/>
                  <a:pt x="70634" y="21814"/>
                  <a:pt x="70720" y="21965"/>
                </a:cubicBezTo>
                <a:cubicBezTo>
                  <a:pt x="70863" y="22203"/>
                  <a:pt x="70386" y="23762"/>
                  <a:pt x="69527" y="25797"/>
                </a:cubicBezTo>
                <a:cubicBezTo>
                  <a:pt x="68748" y="27689"/>
                  <a:pt x="67921" y="29310"/>
                  <a:pt x="67683" y="29406"/>
                </a:cubicBezTo>
                <a:cubicBezTo>
                  <a:pt x="67585" y="29440"/>
                  <a:pt x="67512" y="29459"/>
                  <a:pt x="67463" y="29459"/>
                </a:cubicBezTo>
                <a:cubicBezTo>
                  <a:pt x="67330" y="29459"/>
                  <a:pt x="67378" y="29317"/>
                  <a:pt x="67587" y="28945"/>
                </a:cubicBezTo>
                <a:cubicBezTo>
                  <a:pt x="67826" y="28468"/>
                  <a:pt x="67826" y="27943"/>
                  <a:pt x="67572" y="26941"/>
                </a:cubicBezTo>
                <a:cubicBezTo>
                  <a:pt x="67317" y="25924"/>
                  <a:pt x="67317" y="25479"/>
                  <a:pt x="67587" y="25161"/>
                </a:cubicBezTo>
                <a:cubicBezTo>
                  <a:pt x="67858" y="24843"/>
                  <a:pt x="67826" y="24700"/>
                  <a:pt x="67476" y="24572"/>
                </a:cubicBezTo>
                <a:cubicBezTo>
                  <a:pt x="66999" y="24382"/>
                  <a:pt x="66951" y="22935"/>
                  <a:pt x="67397" y="21933"/>
                </a:cubicBezTo>
                <a:cubicBezTo>
                  <a:pt x="67540" y="21615"/>
                  <a:pt x="67492" y="21409"/>
                  <a:pt x="67285" y="21409"/>
                </a:cubicBezTo>
                <a:cubicBezTo>
                  <a:pt x="67110" y="21409"/>
                  <a:pt x="66951" y="21536"/>
                  <a:pt x="66951" y="21711"/>
                </a:cubicBezTo>
                <a:cubicBezTo>
                  <a:pt x="66951" y="21870"/>
                  <a:pt x="66840" y="22013"/>
                  <a:pt x="66697" y="22013"/>
                </a:cubicBezTo>
                <a:cubicBezTo>
                  <a:pt x="66554" y="22013"/>
                  <a:pt x="66490" y="21631"/>
                  <a:pt x="66570" y="21186"/>
                </a:cubicBezTo>
                <a:cubicBezTo>
                  <a:pt x="66626" y="20871"/>
                  <a:pt x="66642" y="20704"/>
                  <a:pt x="66596" y="20704"/>
                </a:cubicBezTo>
                <a:cubicBezTo>
                  <a:pt x="66538" y="20704"/>
                  <a:pt x="66379" y="20973"/>
                  <a:pt x="66077" y="21552"/>
                </a:cubicBezTo>
                <a:cubicBezTo>
                  <a:pt x="65570" y="22511"/>
                  <a:pt x="65361" y="23134"/>
                  <a:pt x="65498" y="23134"/>
                </a:cubicBezTo>
                <a:cubicBezTo>
                  <a:pt x="65558" y="23134"/>
                  <a:pt x="65686" y="23012"/>
                  <a:pt x="65886" y="22744"/>
                </a:cubicBezTo>
                <a:cubicBezTo>
                  <a:pt x="66062" y="22515"/>
                  <a:pt x="66168" y="22386"/>
                  <a:pt x="66233" y="22386"/>
                </a:cubicBezTo>
                <a:cubicBezTo>
                  <a:pt x="66321" y="22386"/>
                  <a:pt x="66331" y="22624"/>
                  <a:pt x="66331" y="23173"/>
                </a:cubicBezTo>
                <a:cubicBezTo>
                  <a:pt x="66347" y="23746"/>
                  <a:pt x="66077" y="24525"/>
                  <a:pt x="65743" y="24970"/>
                </a:cubicBezTo>
                <a:cubicBezTo>
                  <a:pt x="65409" y="25383"/>
                  <a:pt x="65187" y="25813"/>
                  <a:pt x="65282" y="25892"/>
                </a:cubicBezTo>
                <a:cubicBezTo>
                  <a:pt x="65291" y="25901"/>
                  <a:pt x="65304" y="25906"/>
                  <a:pt x="65320" y="25906"/>
                </a:cubicBezTo>
                <a:cubicBezTo>
                  <a:pt x="65440" y="25906"/>
                  <a:pt x="65733" y="25654"/>
                  <a:pt x="66013" y="25304"/>
                </a:cubicBezTo>
                <a:cubicBezTo>
                  <a:pt x="66263" y="24992"/>
                  <a:pt x="66552" y="24797"/>
                  <a:pt x="66734" y="24797"/>
                </a:cubicBezTo>
                <a:cubicBezTo>
                  <a:pt x="66784" y="24797"/>
                  <a:pt x="66825" y="24812"/>
                  <a:pt x="66856" y="24843"/>
                </a:cubicBezTo>
                <a:cubicBezTo>
                  <a:pt x="67174" y="25161"/>
                  <a:pt x="65854" y="26258"/>
                  <a:pt x="65123" y="26258"/>
                </a:cubicBezTo>
                <a:cubicBezTo>
                  <a:pt x="64821" y="26258"/>
                  <a:pt x="64519" y="26353"/>
                  <a:pt x="64455" y="26480"/>
                </a:cubicBezTo>
                <a:cubicBezTo>
                  <a:pt x="64433" y="26525"/>
                  <a:pt x="64414" y="26546"/>
                  <a:pt x="64402" y="26546"/>
                </a:cubicBezTo>
                <a:cubicBezTo>
                  <a:pt x="64379" y="26546"/>
                  <a:pt x="64377" y="26476"/>
                  <a:pt x="64408" y="26353"/>
                </a:cubicBezTo>
                <a:cubicBezTo>
                  <a:pt x="64455" y="26162"/>
                  <a:pt x="64280" y="25749"/>
                  <a:pt x="64026" y="25447"/>
                </a:cubicBezTo>
                <a:cubicBezTo>
                  <a:pt x="63886" y="25269"/>
                  <a:pt x="63790" y="25174"/>
                  <a:pt x="63760" y="25174"/>
                </a:cubicBezTo>
                <a:cubicBezTo>
                  <a:pt x="63739" y="25174"/>
                  <a:pt x="63751" y="25221"/>
                  <a:pt x="63803" y="25320"/>
                </a:cubicBezTo>
                <a:cubicBezTo>
                  <a:pt x="63892" y="25506"/>
                  <a:pt x="63907" y="25596"/>
                  <a:pt x="63843" y="25596"/>
                </a:cubicBezTo>
                <a:cubicBezTo>
                  <a:pt x="63803" y="25596"/>
                  <a:pt x="63732" y="25561"/>
                  <a:pt x="63629" y="25495"/>
                </a:cubicBezTo>
                <a:cubicBezTo>
                  <a:pt x="63295" y="25304"/>
                  <a:pt x="63311" y="25192"/>
                  <a:pt x="63660" y="24922"/>
                </a:cubicBezTo>
                <a:cubicBezTo>
                  <a:pt x="64296" y="24429"/>
                  <a:pt x="65139" y="23014"/>
                  <a:pt x="64916" y="22808"/>
                </a:cubicBezTo>
                <a:cubicBezTo>
                  <a:pt x="64785" y="22676"/>
                  <a:pt x="64612" y="22616"/>
                  <a:pt x="64448" y="22616"/>
                </a:cubicBezTo>
                <a:cubicBezTo>
                  <a:pt x="64177" y="22616"/>
                  <a:pt x="63931" y="22779"/>
                  <a:pt x="63931" y="23046"/>
                </a:cubicBezTo>
                <a:cubicBezTo>
                  <a:pt x="63931" y="23269"/>
                  <a:pt x="63708" y="23539"/>
                  <a:pt x="63438" y="23650"/>
                </a:cubicBezTo>
                <a:cubicBezTo>
                  <a:pt x="63335" y="23687"/>
                  <a:pt x="63255" y="23708"/>
                  <a:pt x="63196" y="23708"/>
                </a:cubicBezTo>
                <a:cubicBezTo>
                  <a:pt x="63028" y="23708"/>
                  <a:pt x="63030" y="23537"/>
                  <a:pt x="63136" y="23078"/>
                </a:cubicBezTo>
                <a:cubicBezTo>
                  <a:pt x="63279" y="22490"/>
                  <a:pt x="63215" y="22315"/>
                  <a:pt x="62834" y="22315"/>
                </a:cubicBezTo>
                <a:cubicBezTo>
                  <a:pt x="62516" y="22315"/>
                  <a:pt x="62404" y="22156"/>
                  <a:pt x="62532" y="21838"/>
                </a:cubicBezTo>
                <a:cubicBezTo>
                  <a:pt x="62627" y="21567"/>
                  <a:pt x="62802" y="21027"/>
                  <a:pt x="62897" y="20614"/>
                </a:cubicBezTo>
                <a:cubicBezTo>
                  <a:pt x="62993" y="20216"/>
                  <a:pt x="63279" y="19898"/>
                  <a:pt x="63517" y="19898"/>
                </a:cubicBezTo>
                <a:cubicBezTo>
                  <a:pt x="63756" y="19898"/>
                  <a:pt x="64026" y="19691"/>
                  <a:pt x="64121" y="19437"/>
                </a:cubicBezTo>
                <a:cubicBezTo>
                  <a:pt x="64217" y="19183"/>
                  <a:pt x="64471" y="18976"/>
                  <a:pt x="64694" y="18976"/>
                </a:cubicBezTo>
                <a:cubicBezTo>
                  <a:pt x="64901" y="18976"/>
                  <a:pt x="65123" y="18881"/>
                  <a:pt x="65187" y="18737"/>
                </a:cubicBezTo>
                <a:cubicBezTo>
                  <a:pt x="65234" y="18610"/>
                  <a:pt x="65807" y="18181"/>
                  <a:pt x="66443" y="17799"/>
                </a:cubicBezTo>
                <a:cubicBezTo>
                  <a:pt x="67301" y="17275"/>
                  <a:pt x="67508" y="17020"/>
                  <a:pt x="67206" y="16830"/>
                </a:cubicBezTo>
                <a:cubicBezTo>
                  <a:pt x="67105" y="16766"/>
                  <a:pt x="67017" y="16736"/>
                  <a:pt x="66943" y="16736"/>
                </a:cubicBezTo>
                <a:cubicBezTo>
                  <a:pt x="66830" y="16736"/>
                  <a:pt x="66751" y="16807"/>
                  <a:pt x="66713" y="16941"/>
                </a:cubicBezTo>
                <a:cubicBezTo>
                  <a:pt x="66607" y="17443"/>
                  <a:pt x="65335" y="18166"/>
                  <a:pt x="64764" y="18166"/>
                </a:cubicBezTo>
                <a:cubicBezTo>
                  <a:pt x="64649" y="18166"/>
                  <a:pt x="64562" y="18137"/>
                  <a:pt x="64519" y="18070"/>
                </a:cubicBezTo>
                <a:cubicBezTo>
                  <a:pt x="64475" y="17994"/>
                  <a:pt x="64430" y="17957"/>
                  <a:pt x="64386" y="17957"/>
                </a:cubicBezTo>
                <a:cubicBezTo>
                  <a:pt x="64300" y="17957"/>
                  <a:pt x="64216" y="18094"/>
                  <a:pt x="64153" y="18356"/>
                </a:cubicBezTo>
                <a:cubicBezTo>
                  <a:pt x="64047" y="18743"/>
                  <a:pt x="63763" y="18989"/>
                  <a:pt x="63558" y="18989"/>
                </a:cubicBezTo>
                <a:cubicBezTo>
                  <a:pt x="63426" y="18989"/>
                  <a:pt x="63327" y="18888"/>
                  <a:pt x="63327" y="18658"/>
                </a:cubicBezTo>
                <a:cubicBezTo>
                  <a:pt x="63327" y="18276"/>
                  <a:pt x="64074" y="17466"/>
                  <a:pt x="64439" y="17466"/>
                </a:cubicBezTo>
                <a:cubicBezTo>
                  <a:pt x="64567" y="17466"/>
                  <a:pt x="64996" y="16925"/>
                  <a:pt x="65377" y="16257"/>
                </a:cubicBezTo>
                <a:cubicBezTo>
                  <a:pt x="65823" y="15478"/>
                  <a:pt x="66284" y="15049"/>
                  <a:pt x="66665" y="15049"/>
                </a:cubicBezTo>
                <a:cubicBezTo>
                  <a:pt x="67254" y="15049"/>
                  <a:pt x="67254" y="15001"/>
                  <a:pt x="66777" y="14095"/>
                </a:cubicBezTo>
                <a:cubicBezTo>
                  <a:pt x="66316" y="13205"/>
                  <a:pt x="66331" y="13109"/>
                  <a:pt x="66888" y="12362"/>
                </a:cubicBezTo>
                <a:cubicBezTo>
                  <a:pt x="67214" y="11927"/>
                  <a:pt x="67724" y="11582"/>
                  <a:pt x="68058" y="11582"/>
                </a:cubicBezTo>
                <a:cubicBezTo>
                  <a:pt x="68066" y="11582"/>
                  <a:pt x="68073" y="11583"/>
                  <a:pt x="68080" y="11583"/>
                </a:cubicBezTo>
                <a:cubicBezTo>
                  <a:pt x="68100" y="11584"/>
                  <a:pt x="68119" y="11584"/>
                  <a:pt x="68138" y="11584"/>
                </a:cubicBezTo>
                <a:cubicBezTo>
                  <a:pt x="68535" y="11584"/>
                  <a:pt x="68633" y="11418"/>
                  <a:pt x="68541" y="10947"/>
                </a:cubicBezTo>
                <a:cubicBezTo>
                  <a:pt x="68462" y="10549"/>
                  <a:pt x="68589" y="10216"/>
                  <a:pt x="68875" y="10104"/>
                </a:cubicBezTo>
                <a:cubicBezTo>
                  <a:pt x="68967" y="10068"/>
                  <a:pt x="69040" y="10049"/>
                  <a:pt x="69095" y="10049"/>
                </a:cubicBezTo>
                <a:close/>
                <a:moveTo>
                  <a:pt x="54534" y="28372"/>
                </a:moveTo>
                <a:cubicBezTo>
                  <a:pt x="54709" y="28372"/>
                  <a:pt x="54836" y="28515"/>
                  <a:pt x="54836" y="28690"/>
                </a:cubicBezTo>
                <a:cubicBezTo>
                  <a:pt x="54836" y="28810"/>
                  <a:pt x="54904" y="28878"/>
                  <a:pt x="54997" y="28878"/>
                </a:cubicBezTo>
                <a:cubicBezTo>
                  <a:pt x="55040" y="28878"/>
                  <a:pt x="55088" y="28863"/>
                  <a:pt x="55139" y="28833"/>
                </a:cubicBezTo>
                <a:cubicBezTo>
                  <a:pt x="55182" y="28806"/>
                  <a:pt x="55222" y="28793"/>
                  <a:pt x="55258" y="28793"/>
                </a:cubicBezTo>
                <a:cubicBezTo>
                  <a:pt x="55369" y="28793"/>
                  <a:pt x="55441" y="28912"/>
                  <a:pt x="55441" y="29104"/>
                </a:cubicBezTo>
                <a:cubicBezTo>
                  <a:pt x="55441" y="29409"/>
                  <a:pt x="55357" y="29561"/>
                  <a:pt x="55222" y="29561"/>
                </a:cubicBezTo>
                <a:cubicBezTo>
                  <a:pt x="55069" y="29561"/>
                  <a:pt x="54851" y="29365"/>
                  <a:pt x="54614" y="28976"/>
                </a:cubicBezTo>
                <a:cubicBezTo>
                  <a:pt x="54375" y="28611"/>
                  <a:pt x="54359" y="28372"/>
                  <a:pt x="54534" y="28372"/>
                </a:cubicBezTo>
                <a:close/>
                <a:moveTo>
                  <a:pt x="28174" y="28976"/>
                </a:moveTo>
                <a:cubicBezTo>
                  <a:pt x="27999" y="28976"/>
                  <a:pt x="27935" y="29120"/>
                  <a:pt x="28031" y="29279"/>
                </a:cubicBezTo>
                <a:cubicBezTo>
                  <a:pt x="28142" y="29453"/>
                  <a:pt x="28285" y="29581"/>
                  <a:pt x="28365" y="29581"/>
                </a:cubicBezTo>
                <a:cubicBezTo>
                  <a:pt x="28428" y="29581"/>
                  <a:pt x="28492" y="29453"/>
                  <a:pt x="28492" y="29279"/>
                </a:cubicBezTo>
                <a:cubicBezTo>
                  <a:pt x="28492" y="29120"/>
                  <a:pt x="28349" y="28976"/>
                  <a:pt x="28174" y="28976"/>
                </a:cubicBezTo>
                <a:close/>
                <a:moveTo>
                  <a:pt x="49840" y="28655"/>
                </a:moveTo>
                <a:cubicBezTo>
                  <a:pt x="50019" y="28655"/>
                  <a:pt x="50301" y="28862"/>
                  <a:pt x="50417" y="29167"/>
                </a:cubicBezTo>
                <a:cubicBezTo>
                  <a:pt x="50528" y="29453"/>
                  <a:pt x="50576" y="29708"/>
                  <a:pt x="50528" y="29740"/>
                </a:cubicBezTo>
                <a:cubicBezTo>
                  <a:pt x="50521" y="29747"/>
                  <a:pt x="50511" y="29750"/>
                  <a:pt x="50499" y="29750"/>
                </a:cubicBezTo>
                <a:cubicBezTo>
                  <a:pt x="50325" y="29750"/>
                  <a:pt x="49685" y="29042"/>
                  <a:pt x="49685" y="28833"/>
                </a:cubicBezTo>
                <a:cubicBezTo>
                  <a:pt x="49685" y="28709"/>
                  <a:pt x="49749" y="28655"/>
                  <a:pt x="49840" y="28655"/>
                </a:cubicBezTo>
                <a:close/>
                <a:moveTo>
                  <a:pt x="93905" y="28158"/>
                </a:moveTo>
                <a:cubicBezTo>
                  <a:pt x="94037" y="28158"/>
                  <a:pt x="94151" y="28180"/>
                  <a:pt x="94234" y="28229"/>
                </a:cubicBezTo>
                <a:cubicBezTo>
                  <a:pt x="94457" y="28372"/>
                  <a:pt x="94027" y="28722"/>
                  <a:pt x="93105" y="29151"/>
                </a:cubicBezTo>
                <a:cubicBezTo>
                  <a:pt x="92114" y="29620"/>
                  <a:pt x="91567" y="29838"/>
                  <a:pt x="91242" y="29838"/>
                </a:cubicBezTo>
                <a:cubicBezTo>
                  <a:pt x="90993" y="29838"/>
                  <a:pt x="90874" y="29710"/>
                  <a:pt x="90784" y="29469"/>
                </a:cubicBezTo>
                <a:cubicBezTo>
                  <a:pt x="90649" y="29106"/>
                  <a:pt x="91043" y="28858"/>
                  <a:pt x="91470" y="28858"/>
                </a:cubicBezTo>
                <a:cubicBezTo>
                  <a:pt x="91697" y="28858"/>
                  <a:pt x="91933" y="28928"/>
                  <a:pt x="92104" y="29088"/>
                </a:cubicBezTo>
                <a:cubicBezTo>
                  <a:pt x="92247" y="29215"/>
                  <a:pt x="92330" y="29279"/>
                  <a:pt x="92360" y="29279"/>
                </a:cubicBezTo>
                <a:cubicBezTo>
                  <a:pt x="92390" y="29279"/>
                  <a:pt x="92366" y="29215"/>
                  <a:pt x="92294" y="29088"/>
                </a:cubicBezTo>
                <a:cubicBezTo>
                  <a:pt x="92095" y="28729"/>
                  <a:pt x="93231" y="28158"/>
                  <a:pt x="93905" y="28158"/>
                </a:cubicBezTo>
                <a:close/>
                <a:moveTo>
                  <a:pt x="49061" y="28642"/>
                </a:moveTo>
                <a:cubicBezTo>
                  <a:pt x="49116" y="28642"/>
                  <a:pt x="49182" y="28676"/>
                  <a:pt x="49256" y="28754"/>
                </a:cubicBezTo>
                <a:cubicBezTo>
                  <a:pt x="49367" y="28849"/>
                  <a:pt x="49399" y="29183"/>
                  <a:pt x="49335" y="29485"/>
                </a:cubicBezTo>
                <a:cubicBezTo>
                  <a:pt x="49280" y="29746"/>
                  <a:pt x="49248" y="29877"/>
                  <a:pt x="49205" y="29877"/>
                </a:cubicBezTo>
                <a:cubicBezTo>
                  <a:pt x="49161" y="29877"/>
                  <a:pt x="49106" y="29742"/>
                  <a:pt x="49002" y="29469"/>
                </a:cubicBezTo>
                <a:cubicBezTo>
                  <a:pt x="48819" y="29018"/>
                  <a:pt x="48879" y="28642"/>
                  <a:pt x="49061" y="28642"/>
                </a:cubicBezTo>
                <a:close/>
                <a:moveTo>
                  <a:pt x="32721" y="29279"/>
                </a:moveTo>
                <a:cubicBezTo>
                  <a:pt x="32864" y="29279"/>
                  <a:pt x="33087" y="29422"/>
                  <a:pt x="33182" y="29581"/>
                </a:cubicBezTo>
                <a:cubicBezTo>
                  <a:pt x="33293" y="29756"/>
                  <a:pt x="33166" y="29883"/>
                  <a:pt x="32896" y="29883"/>
                </a:cubicBezTo>
                <a:cubicBezTo>
                  <a:pt x="32641" y="29883"/>
                  <a:pt x="32435" y="29756"/>
                  <a:pt x="32435" y="29581"/>
                </a:cubicBezTo>
                <a:cubicBezTo>
                  <a:pt x="32435" y="29422"/>
                  <a:pt x="32562" y="29279"/>
                  <a:pt x="32721" y="29279"/>
                </a:cubicBezTo>
                <a:close/>
                <a:moveTo>
                  <a:pt x="115173" y="28976"/>
                </a:moveTo>
                <a:cubicBezTo>
                  <a:pt x="115014" y="28976"/>
                  <a:pt x="114712" y="29183"/>
                  <a:pt x="114505" y="29438"/>
                </a:cubicBezTo>
                <a:cubicBezTo>
                  <a:pt x="114283" y="29692"/>
                  <a:pt x="114251" y="29883"/>
                  <a:pt x="114426" y="29883"/>
                </a:cubicBezTo>
                <a:cubicBezTo>
                  <a:pt x="114585" y="29883"/>
                  <a:pt x="114903" y="29676"/>
                  <a:pt x="115110" y="29438"/>
                </a:cubicBezTo>
                <a:cubicBezTo>
                  <a:pt x="115316" y="29183"/>
                  <a:pt x="115348" y="28976"/>
                  <a:pt x="115173" y="28976"/>
                </a:cubicBezTo>
                <a:close/>
                <a:moveTo>
                  <a:pt x="95699" y="28771"/>
                </a:moveTo>
                <a:cubicBezTo>
                  <a:pt x="96060" y="28771"/>
                  <a:pt x="96333" y="28979"/>
                  <a:pt x="96333" y="29310"/>
                </a:cubicBezTo>
                <a:cubicBezTo>
                  <a:pt x="96333" y="29430"/>
                  <a:pt x="96273" y="29498"/>
                  <a:pt x="96184" y="29498"/>
                </a:cubicBezTo>
                <a:cubicBezTo>
                  <a:pt x="96144" y="29498"/>
                  <a:pt x="96097" y="29483"/>
                  <a:pt x="96047" y="29453"/>
                </a:cubicBezTo>
                <a:cubicBezTo>
                  <a:pt x="96015" y="29435"/>
                  <a:pt x="95983" y="29426"/>
                  <a:pt x="95952" y="29426"/>
                </a:cubicBezTo>
                <a:cubicBezTo>
                  <a:pt x="95823" y="29426"/>
                  <a:pt x="95700" y="29573"/>
                  <a:pt x="95649" y="29803"/>
                </a:cubicBezTo>
                <a:cubicBezTo>
                  <a:pt x="95604" y="30027"/>
                  <a:pt x="95570" y="30143"/>
                  <a:pt x="95513" y="30143"/>
                </a:cubicBezTo>
                <a:cubicBezTo>
                  <a:pt x="95449" y="30143"/>
                  <a:pt x="95357" y="29995"/>
                  <a:pt x="95188" y="29692"/>
                </a:cubicBezTo>
                <a:cubicBezTo>
                  <a:pt x="94886" y="29151"/>
                  <a:pt x="94902" y="29008"/>
                  <a:pt x="95299" y="28849"/>
                </a:cubicBezTo>
                <a:cubicBezTo>
                  <a:pt x="95438" y="28796"/>
                  <a:pt x="95574" y="28771"/>
                  <a:pt x="95699" y="28771"/>
                </a:cubicBezTo>
                <a:close/>
                <a:moveTo>
                  <a:pt x="90016" y="29297"/>
                </a:moveTo>
                <a:cubicBezTo>
                  <a:pt x="90042" y="29297"/>
                  <a:pt x="90120" y="29361"/>
                  <a:pt x="90259" y="29485"/>
                </a:cubicBezTo>
                <a:cubicBezTo>
                  <a:pt x="90466" y="29676"/>
                  <a:pt x="90546" y="29978"/>
                  <a:pt x="90434" y="30169"/>
                </a:cubicBezTo>
                <a:cubicBezTo>
                  <a:pt x="90308" y="30376"/>
                  <a:pt x="90141" y="30481"/>
                  <a:pt x="89965" y="30481"/>
                </a:cubicBezTo>
                <a:cubicBezTo>
                  <a:pt x="89830" y="30481"/>
                  <a:pt x="89691" y="30420"/>
                  <a:pt x="89560" y="30296"/>
                </a:cubicBezTo>
                <a:cubicBezTo>
                  <a:pt x="89264" y="29987"/>
                  <a:pt x="89312" y="29736"/>
                  <a:pt x="89580" y="29736"/>
                </a:cubicBezTo>
                <a:cubicBezTo>
                  <a:pt x="89657" y="29736"/>
                  <a:pt x="89752" y="29757"/>
                  <a:pt x="89862" y="29803"/>
                </a:cubicBezTo>
                <a:cubicBezTo>
                  <a:pt x="89989" y="29851"/>
                  <a:pt x="90081" y="29876"/>
                  <a:pt x="90140" y="29876"/>
                </a:cubicBezTo>
                <a:cubicBezTo>
                  <a:pt x="90259" y="29876"/>
                  <a:pt x="90249" y="29777"/>
                  <a:pt x="90132" y="29565"/>
                </a:cubicBezTo>
                <a:cubicBezTo>
                  <a:pt x="90029" y="29385"/>
                  <a:pt x="89986" y="29297"/>
                  <a:pt x="90016" y="29297"/>
                </a:cubicBezTo>
                <a:close/>
                <a:moveTo>
                  <a:pt x="39240" y="29986"/>
                </a:moveTo>
                <a:cubicBezTo>
                  <a:pt x="39285" y="29986"/>
                  <a:pt x="39339" y="30004"/>
                  <a:pt x="39399" y="30042"/>
                </a:cubicBezTo>
                <a:cubicBezTo>
                  <a:pt x="39558" y="30137"/>
                  <a:pt x="39701" y="30280"/>
                  <a:pt x="39701" y="30360"/>
                </a:cubicBezTo>
                <a:cubicBezTo>
                  <a:pt x="39701" y="30439"/>
                  <a:pt x="39558" y="30487"/>
                  <a:pt x="39399" y="30487"/>
                </a:cubicBezTo>
                <a:cubicBezTo>
                  <a:pt x="39224" y="30487"/>
                  <a:pt x="39096" y="30344"/>
                  <a:pt x="39096" y="30169"/>
                </a:cubicBezTo>
                <a:cubicBezTo>
                  <a:pt x="39096" y="30053"/>
                  <a:pt x="39152" y="29986"/>
                  <a:pt x="39240" y="29986"/>
                </a:cubicBezTo>
                <a:close/>
                <a:moveTo>
                  <a:pt x="67556" y="29883"/>
                </a:moveTo>
                <a:cubicBezTo>
                  <a:pt x="67731" y="29883"/>
                  <a:pt x="67858" y="30026"/>
                  <a:pt x="67858" y="30185"/>
                </a:cubicBezTo>
                <a:cubicBezTo>
                  <a:pt x="67858" y="30360"/>
                  <a:pt x="67731" y="30487"/>
                  <a:pt x="67556" y="30487"/>
                </a:cubicBezTo>
                <a:cubicBezTo>
                  <a:pt x="67397" y="30487"/>
                  <a:pt x="67254" y="30360"/>
                  <a:pt x="67254" y="30185"/>
                </a:cubicBezTo>
                <a:cubicBezTo>
                  <a:pt x="67254" y="30026"/>
                  <a:pt x="67397" y="29883"/>
                  <a:pt x="67556" y="29883"/>
                </a:cubicBezTo>
                <a:close/>
                <a:moveTo>
                  <a:pt x="44687" y="29049"/>
                </a:moveTo>
                <a:cubicBezTo>
                  <a:pt x="44818" y="29049"/>
                  <a:pt x="45276" y="29383"/>
                  <a:pt x="45774" y="29867"/>
                </a:cubicBezTo>
                <a:cubicBezTo>
                  <a:pt x="46419" y="30471"/>
                  <a:pt x="46623" y="30752"/>
                  <a:pt x="46379" y="30752"/>
                </a:cubicBezTo>
                <a:cubicBezTo>
                  <a:pt x="46245" y="30752"/>
                  <a:pt x="45974" y="30667"/>
                  <a:pt x="45567" y="30503"/>
                </a:cubicBezTo>
                <a:cubicBezTo>
                  <a:pt x="44963" y="30248"/>
                  <a:pt x="44375" y="29342"/>
                  <a:pt x="44661" y="29056"/>
                </a:cubicBezTo>
                <a:cubicBezTo>
                  <a:pt x="44667" y="29051"/>
                  <a:pt x="44676" y="29049"/>
                  <a:pt x="44687" y="29049"/>
                </a:cubicBezTo>
                <a:close/>
                <a:moveTo>
                  <a:pt x="110435" y="30185"/>
                </a:moveTo>
                <a:cubicBezTo>
                  <a:pt x="110499" y="30185"/>
                  <a:pt x="110562" y="30328"/>
                  <a:pt x="110562" y="30487"/>
                </a:cubicBezTo>
                <a:cubicBezTo>
                  <a:pt x="110562" y="30662"/>
                  <a:pt x="110419" y="30789"/>
                  <a:pt x="110244" y="30789"/>
                </a:cubicBezTo>
                <a:cubicBezTo>
                  <a:pt x="110070" y="30789"/>
                  <a:pt x="110006" y="30662"/>
                  <a:pt x="110101" y="30487"/>
                </a:cubicBezTo>
                <a:cubicBezTo>
                  <a:pt x="110213" y="30328"/>
                  <a:pt x="110356" y="30185"/>
                  <a:pt x="110435" y="30185"/>
                </a:cubicBezTo>
                <a:close/>
                <a:moveTo>
                  <a:pt x="12139" y="30176"/>
                </a:moveTo>
                <a:cubicBezTo>
                  <a:pt x="12081" y="30176"/>
                  <a:pt x="12018" y="30203"/>
                  <a:pt x="11957" y="30264"/>
                </a:cubicBezTo>
                <a:cubicBezTo>
                  <a:pt x="11861" y="30376"/>
                  <a:pt x="11877" y="30630"/>
                  <a:pt x="12020" y="30837"/>
                </a:cubicBezTo>
                <a:cubicBezTo>
                  <a:pt x="12116" y="30988"/>
                  <a:pt x="12179" y="31063"/>
                  <a:pt x="12231" y="31063"/>
                </a:cubicBezTo>
                <a:cubicBezTo>
                  <a:pt x="12283" y="31063"/>
                  <a:pt x="12323" y="30988"/>
                  <a:pt x="12370" y="30837"/>
                </a:cubicBezTo>
                <a:cubicBezTo>
                  <a:pt x="12493" y="30492"/>
                  <a:pt x="12340" y="30176"/>
                  <a:pt x="12139" y="30176"/>
                </a:cubicBezTo>
                <a:close/>
                <a:moveTo>
                  <a:pt x="91192" y="17015"/>
                </a:moveTo>
                <a:cubicBezTo>
                  <a:pt x="91372" y="17015"/>
                  <a:pt x="91574" y="17102"/>
                  <a:pt x="91881" y="17259"/>
                </a:cubicBezTo>
                <a:cubicBezTo>
                  <a:pt x="92326" y="17497"/>
                  <a:pt x="92597" y="17768"/>
                  <a:pt x="92485" y="17879"/>
                </a:cubicBezTo>
                <a:cubicBezTo>
                  <a:pt x="92374" y="17990"/>
                  <a:pt x="92517" y="18070"/>
                  <a:pt x="92787" y="18070"/>
                </a:cubicBezTo>
                <a:cubicBezTo>
                  <a:pt x="93074" y="18070"/>
                  <a:pt x="93296" y="18197"/>
                  <a:pt x="93296" y="18356"/>
                </a:cubicBezTo>
                <a:cubicBezTo>
                  <a:pt x="93296" y="18478"/>
                  <a:pt x="93455" y="18553"/>
                  <a:pt x="93679" y="18553"/>
                </a:cubicBezTo>
                <a:cubicBezTo>
                  <a:pt x="93747" y="18553"/>
                  <a:pt x="93822" y="18546"/>
                  <a:pt x="93900" y="18531"/>
                </a:cubicBezTo>
                <a:cubicBezTo>
                  <a:pt x="93953" y="18521"/>
                  <a:pt x="94006" y="18516"/>
                  <a:pt x="94057" y="18516"/>
                </a:cubicBezTo>
                <a:cubicBezTo>
                  <a:pt x="94740" y="18516"/>
                  <a:pt x="95215" y="19362"/>
                  <a:pt x="94727" y="19850"/>
                </a:cubicBezTo>
                <a:cubicBezTo>
                  <a:pt x="94625" y="19952"/>
                  <a:pt x="94532" y="20007"/>
                  <a:pt x="94435" y="20007"/>
                </a:cubicBezTo>
                <a:cubicBezTo>
                  <a:pt x="94276" y="20007"/>
                  <a:pt x="94106" y="19859"/>
                  <a:pt x="93868" y="19532"/>
                </a:cubicBezTo>
                <a:cubicBezTo>
                  <a:pt x="93648" y="19243"/>
                  <a:pt x="93523" y="19082"/>
                  <a:pt x="93479" y="19082"/>
                </a:cubicBezTo>
                <a:cubicBezTo>
                  <a:pt x="93422" y="19082"/>
                  <a:pt x="93504" y="19356"/>
                  <a:pt x="93694" y="19978"/>
                </a:cubicBezTo>
                <a:cubicBezTo>
                  <a:pt x="93900" y="20598"/>
                  <a:pt x="94155" y="21106"/>
                  <a:pt x="94282" y="21106"/>
                </a:cubicBezTo>
                <a:cubicBezTo>
                  <a:pt x="94759" y="21106"/>
                  <a:pt x="94489" y="22013"/>
                  <a:pt x="93757" y="22824"/>
                </a:cubicBezTo>
                <a:cubicBezTo>
                  <a:pt x="93407" y="23229"/>
                  <a:pt x="93212" y="23421"/>
                  <a:pt x="93110" y="23421"/>
                </a:cubicBezTo>
                <a:cubicBezTo>
                  <a:pt x="93035" y="23421"/>
                  <a:pt x="93010" y="23320"/>
                  <a:pt x="93010" y="23126"/>
                </a:cubicBezTo>
                <a:cubicBezTo>
                  <a:pt x="92997" y="22889"/>
                  <a:pt x="93083" y="22740"/>
                  <a:pt x="93196" y="22740"/>
                </a:cubicBezTo>
                <a:cubicBezTo>
                  <a:pt x="93228" y="22740"/>
                  <a:pt x="93262" y="22752"/>
                  <a:pt x="93296" y="22776"/>
                </a:cubicBezTo>
                <a:cubicBezTo>
                  <a:pt x="93338" y="22799"/>
                  <a:pt x="93377" y="22810"/>
                  <a:pt x="93413" y="22810"/>
                </a:cubicBezTo>
                <a:cubicBezTo>
                  <a:pt x="93525" y="22810"/>
                  <a:pt x="93598" y="22699"/>
                  <a:pt x="93598" y="22506"/>
                </a:cubicBezTo>
                <a:cubicBezTo>
                  <a:pt x="93598" y="22267"/>
                  <a:pt x="93773" y="21997"/>
                  <a:pt x="93980" y="21917"/>
                </a:cubicBezTo>
                <a:cubicBezTo>
                  <a:pt x="94266" y="21822"/>
                  <a:pt x="94282" y="21695"/>
                  <a:pt x="94012" y="21409"/>
                </a:cubicBezTo>
                <a:cubicBezTo>
                  <a:pt x="93907" y="21298"/>
                  <a:pt x="93820" y="21240"/>
                  <a:pt x="93735" y="21240"/>
                </a:cubicBezTo>
                <a:cubicBezTo>
                  <a:pt x="93600" y="21240"/>
                  <a:pt x="93472" y="21388"/>
                  <a:pt x="93296" y="21711"/>
                </a:cubicBezTo>
                <a:cubicBezTo>
                  <a:pt x="93127" y="22039"/>
                  <a:pt x="93014" y="22190"/>
                  <a:pt x="92900" y="22190"/>
                </a:cubicBezTo>
                <a:cubicBezTo>
                  <a:pt x="92821" y="22190"/>
                  <a:pt x="92742" y="22118"/>
                  <a:pt x="92644" y="21981"/>
                </a:cubicBezTo>
                <a:cubicBezTo>
                  <a:pt x="92535" y="21810"/>
                  <a:pt x="92468" y="21722"/>
                  <a:pt x="92434" y="21722"/>
                </a:cubicBezTo>
                <a:cubicBezTo>
                  <a:pt x="92398" y="21722"/>
                  <a:pt x="92397" y="21818"/>
                  <a:pt x="92422" y="22013"/>
                </a:cubicBezTo>
                <a:cubicBezTo>
                  <a:pt x="92509" y="22594"/>
                  <a:pt x="92144" y="23402"/>
                  <a:pt x="91862" y="23402"/>
                </a:cubicBezTo>
                <a:cubicBezTo>
                  <a:pt x="91836" y="23402"/>
                  <a:pt x="91810" y="23395"/>
                  <a:pt x="91786" y="23380"/>
                </a:cubicBezTo>
                <a:cubicBezTo>
                  <a:pt x="91760" y="23363"/>
                  <a:pt x="91739" y="23355"/>
                  <a:pt x="91720" y="23355"/>
                </a:cubicBezTo>
                <a:cubicBezTo>
                  <a:pt x="91635" y="23355"/>
                  <a:pt x="91625" y="23529"/>
                  <a:pt x="91690" y="23777"/>
                </a:cubicBezTo>
                <a:cubicBezTo>
                  <a:pt x="91822" y="24293"/>
                  <a:pt x="91339" y="24927"/>
                  <a:pt x="91005" y="24927"/>
                </a:cubicBezTo>
                <a:cubicBezTo>
                  <a:pt x="90896" y="24927"/>
                  <a:pt x="90803" y="24860"/>
                  <a:pt x="90752" y="24700"/>
                </a:cubicBezTo>
                <a:cubicBezTo>
                  <a:pt x="90553" y="24077"/>
                  <a:pt x="90430" y="23769"/>
                  <a:pt x="90376" y="23769"/>
                </a:cubicBezTo>
                <a:cubicBezTo>
                  <a:pt x="90331" y="23769"/>
                  <a:pt x="90336" y="23986"/>
                  <a:pt x="90387" y="24413"/>
                </a:cubicBezTo>
                <a:cubicBezTo>
                  <a:pt x="90482" y="25367"/>
                  <a:pt x="89703" y="27784"/>
                  <a:pt x="88908" y="28976"/>
                </a:cubicBezTo>
                <a:cubicBezTo>
                  <a:pt x="88749" y="29231"/>
                  <a:pt x="88097" y="29819"/>
                  <a:pt x="87461" y="30296"/>
                </a:cubicBezTo>
                <a:lnTo>
                  <a:pt x="86316" y="31155"/>
                </a:lnTo>
                <a:lnTo>
                  <a:pt x="86491" y="29088"/>
                </a:lnTo>
                <a:cubicBezTo>
                  <a:pt x="86666" y="27228"/>
                  <a:pt x="87572" y="24779"/>
                  <a:pt x="88208" y="24493"/>
                </a:cubicBezTo>
                <a:cubicBezTo>
                  <a:pt x="88320" y="24445"/>
                  <a:pt x="88352" y="24207"/>
                  <a:pt x="88256" y="23968"/>
                </a:cubicBezTo>
                <a:cubicBezTo>
                  <a:pt x="88071" y="23489"/>
                  <a:pt x="88237" y="23129"/>
                  <a:pt x="88492" y="23129"/>
                </a:cubicBezTo>
                <a:cubicBezTo>
                  <a:pt x="88610" y="23129"/>
                  <a:pt x="88746" y="23205"/>
                  <a:pt x="88876" y="23380"/>
                </a:cubicBezTo>
                <a:cubicBezTo>
                  <a:pt x="89024" y="23579"/>
                  <a:pt x="89110" y="23686"/>
                  <a:pt x="89159" y="23686"/>
                </a:cubicBezTo>
                <a:cubicBezTo>
                  <a:pt x="89217" y="23686"/>
                  <a:pt x="89226" y="23544"/>
                  <a:pt x="89226" y="23237"/>
                </a:cubicBezTo>
                <a:cubicBezTo>
                  <a:pt x="89226" y="22903"/>
                  <a:pt x="89099" y="22617"/>
                  <a:pt x="88940" y="22617"/>
                </a:cubicBezTo>
                <a:cubicBezTo>
                  <a:pt x="88749" y="22617"/>
                  <a:pt x="88765" y="22490"/>
                  <a:pt x="88956" y="22299"/>
                </a:cubicBezTo>
                <a:cubicBezTo>
                  <a:pt x="89131" y="22124"/>
                  <a:pt x="89210" y="21456"/>
                  <a:pt x="89146" y="20820"/>
                </a:cubicBezTo>
                <a:cubicBezTo>
                  <a:pt x="89083" y="20168"/>
                  <a:pt x="89162" y="19564"/>
                  <a:pt x="89305" y="19469"/>
                </a:cubicBezTo>
                <a:cubicBezTo>
                  <a:pt x="89319" y="19462"/>
                  <a:pt x="89332" y="19458"/>
                  <a:pt x="89345" y="19458"/>
                </a:cubicBezTo>
                <a:cubicBezTo>
                  <a:pt x="89474" y="19458"/>
                  <a:pt x="89593" y="19803"/>
                  <a:pt x="89608" y="20280"/>
                </a:cubicBezTo>
                <a:cubicBezTo>
                  <a:pt x="89639" y="20820"/>
                  <a:pt x="89782" y="21663"/>
                  <a:pt x="89926" y="22156"/>
                </a:cubicBezTo>
                <a:cubicBezTo>
                  <a:pt x="89990" y="22399"/>
                  <a:pt x="90040" y="22528"/>
                  <a:pt x="90077" y="22528"/>
                </a:cubicBezTo>
                <a:cubicBezTo>
                  <a:pt x="90148" y="22528"/>
                  <a:pt x="90169" y="22039"/>
                  <a:pt x="90148" y="20947"/>
                </a:cubicBezTo>
                <a:lnTo>
                  <a:pt x="90116" y="18833"/>
                </a:lnTo>
                <a:lnTo>
                  <a:pt x="91182" y="18467"/>
                </a:lnTo>
                <a:cubicBezTo>
                  <a:pt x="91770" y="18276"/>
                  <a:pt x="91992" y="18101"/>
                  <a:pt x="91690" y="18086"/>
                </a:cubicBezTo>
                <a:cubicBezTo>
                  <a:pt x="91388" y="18086"/>
                  <a:pt x="90879" y="18213"/>
                  <a:pt x="90577" y="18372"/>
                </a:cubicBezTo>
                <a:cubicBezTo>
                  <a:pt x="90366" y="18485"/>
                  <a:pt x="90200" y="18535"/>
                  <a:pt x="90080" y="18535"/>
                </a:cubicBezTo>
                <a:cubicBezTo>
                  <a:pt x="89712" y="18535"/>
                  <a:pt x="89787" y="18065"/>
                  <a:pt x="90387" y="17513"/>
                </a:cubicBezTo>
                <a:cubicBezTo>
                  <a:pt x="90750" y="17168"/>
                  <a:pt x="90952" y="17015"/>
                  <a:pt x="91192" y="17015"/>
                </a:cubicBezTo>
                <a:close/>
                <a:moveTo>
                  <a:pt x="65961" y="29355"/>
                </a:moveTo>
                <a:cubicBezTo>
                  <a:pt x="66297" y="29355"/>
                  <a:pt x="66636" y="29912"/>
                  <a:pt x="66649" y="30550"/>
                </a:cubicBezTo>
                <a:cubicBezTo>
                  <a:pt x="66649" y="30994"/>
                  <a:pt x="66520" y="31213"/>
                  <a:pt x="66351" y="31213"/>
                </a:cubicBezTo>
                <a:cubicBezTo>
                  <a:pt x="66174" y="31213"/>
                  <a:pt x="65953" y="30974"/>
                  <a:pt x="65791" y="30503"/>
                </a:cubicBezTo>
                <a:cubicBezTo>
                  <a:pt x="65568" y="29867"/>
                  <a:pt x="65568" y="29533"/>
                  <a:pt x="65791" y="29406"/>
                </a:cubicBezTo>
                <a:cubicBezTo>
                  <a:pt x="65846" y="29371"/>
                  <a:pt x="65904" y="29355"/>
                  <a:pt x="65961" y="29355"/>
                </a:cubicBezTo>
                <a:close/>
                <a:moveTo>
                  <a:pt x="24104" y="30805"/>
                </a:moveTo>
                <a:cubicBezTo>
                  <a:pt x="23929" y="30805"/>
                  <a:pt x="24008" y="30932"/>
                  <a:pt x="24247" y="31091"/>
                </a:cubicBezTo>
                <a:cubicBezTo>
                  <a:pt x="24501" y="31266"/>
                  <a:pt x="24851" y="31393"/>
                  <a:pt x="25010" y="31393"/>
                </a:cubicBezTo>
                <a:cubicBezTo>
                  <a:pt x="25169" y="31393"/>
                  <a:pt x="25105" y="31266"/>
                  <a:pt x="24851" y="31091"/>
                </a:cubicBezTo>
                <a:cubicBezTo>
                  <a:pt x="24612" y="30932"/>
                  <a:pt x="24263" y="30805"/>
                  <a:pt x="24104" y="30805"/>
                </a:cubicBezTo>
                <a:close/>
                <a:moveTo>
                  <a:pt x="109425" y="30197"/>
                </a:moveTo>
                <a:cubicBezTo>
                  <a:pt x="109579" y="30197"/>
                  <a:pt x="109653" y="30347"/>
                  <a:pt x="109529" y="30662"/>
                </a:cubicBezTo>
                <a:cubicBezTo>
                  <a:pt x="109434" y="30932"/>
                  <a:pt x="109354" y="31202"/>
                  <a:pt x="109354" y="31266"/>
                </a:cubicBezTo>
                <a:cubicBezTo>
                  <a:pt x="109354" y="31345"/>
                  <a:pt x="109147" y="31393"/>
                  <a:pt x="108893" y="31393"/>
                </a:cubicBezTo>
                <a:cubicBezTo>
                  <a:pt x="108511" y="31393"/>
                  <a:pt x="108480" y="31282"/>
                  <a:pt x="108750" y="30789"/>
                </a:cubicBezTo>
                <a:cubicBezTo>
                  <a:pt x="108956" y="30403"/>
                  <a:pt x="109245" y="30197"/>
                  <a:pt x="109425" y="30197"/>
                </a:cubicBezTo>
                <a:close/>
                <a:moveTo>
                  <a:pt x="88899" y="29982"/>
                </a:moveTo>
                <a:cubicBezTo>
                  <a:pt x="88946" y="29982"/>
                  <a:pt x="89003" y="30001"/>
                  <a:pt x="89067" y="30042"/>
                </a:cubicBezTo>
                <a:cubicBezTo>
                  <a:pt x="89592" y="30360"/>
                  <a:pt x="89385" y="30725"/>
                  <a:pt x="88288" y="31377"/>
                </a:cubicBezTo>
                <a:cubicBezTo>
                  <a:pt x="87700" y="31727"/>
                  <a:pt x="87143" y="32013"/>
                  <a:pt x="87080" y="32013"/>
                </a:cubicBezTo>
                <a:cubicBezTo>
                  <a:pt x="86730" y="32013"/>
                  <a:pt x="87763" y="30773"/>
                  <a:pt x="88224" y="30614"/>
                </a:cubicBezTo>
                <a:cubicBezTo>
                  <a:pt x="88526" y="30535"/>
                  <a:pt x="88765" y="30312"/>
                  <a:pt x="88765" y="30153"/>
                </a:cubicBezTo>
                <a:cubicBezTo>
                  <a:pt x="88765" y="30042"/>
                  <a:pt x="88816" y="29982"/>
                  <a:pt x="88899" y="29982"/>
                </a:cubicBezTo>
                <a:close/>
                <a:moveTo>
                  <a:pt x="90949" y="31142"/>
                </a:moveTo>
                <a:cubicBezTo>
                  <a:pt x="90905" y="31142"/>
                  <a:pt x="90887" y="31237"/>
                  <a:pt x="90879" y="31425"/>
                </a:cubicBezTo>
                <a:cubicBezTo>
                  <a:pt x="90879" y="31695"/>
                  <a:pt x="90975" y="31997"/>
                  <a:pt x="91086" y="32109"/>
                </a:cubicBezTo>
                <a:cubicBezTo>
                  <a:pt x="91182" y="32205"/>
                  <a:pt x="91260" y="32247"/>
                  <a:pt x="91316" y="32247"/>
                </a:cubicBezTo>
                <a:cubicBezTo>
                  <a:pt x="91472" y="32247"/>
                  <a:pt x="91459" y="31915"/>
                  <a:pt x="91213" y="31504"/>
                </a:cubicBezTo>
                <a:cubicBezTo>
                  <a:pt x="91079" y="31261"/>
                  <a:pt x="90998" y="31142"/>
                  <a:pt x="90949" y="31142"/>
                </a:cubicBezTo>
                <a:close/>
                <a:moveTo>
                  <a:pt x="34552" y="29523"/>
                </a:moveTo>
                <a:cubicBezTo>
                  <a:pt x="34608" y="29523"/>
                  <a:pt x="34675" y="29560"/>
                  <a:pt x="34756" y="29628"/>
                </a:cubicBezTo>
                <a:cubicBezTo>
                  <a:pt x="34979" y="29819"/>
                  <a:pt x="35153" y="30137"/>
                  <a:pt x="35153" y="30360"/>
                </a:cubicBezTo>
                <a:cubicBezTo>
                  <a:pt x="35153" y="30598"/>
                  <a:pt x="35408" y="30916"/>
                  <a:pt x="35726" y="31075"/>
                </a:cubicBezTo>
                <a:cubicBezTo>
                  <a:pt x="36044" y="31250"/>
                  <a:pt x="36378" y="31584"/>
                  <a:pt x="36473" y="31838"/>
                </a:cubicBezTo>
                <a:cubicBezTo>
                  <a:pt x="36575" y="32119"/>
                  <a:pt x="36609" y="32249"/>
                  <a:pt x="36405" y="32249"/>
                </a:cubicBezTo>
                <a:cubicBezTo>
                  <a:pt x="36227" y="32249"/>
                  <a:pt x="35868" y="32150"/>
                  <a:pt x="35217" y="31966"/>
                </a:cubicBezTo>
                <a:cubicBezTo>
                  <a:pt x="34295" y="31695"/>
                  <a:pt x="34231" y="31600"/>
                  <a:pt x="34295" y="30487"/>
                </a:cubicBezTo>
                <a:cubicBezTo>
                  <a:pt x="34330" y="29801"/>
                  <a:pt x="34399" y="29523"/>
                  <a:pt x="34552" y="29523"/>
                </a:cubicBezTo>
                <a:close/>
                <a:moveTo>
                  <a:pt x="61909" y="31505"/>
                </a:moveTo>
                <a:cubicBezTo>
                  <a:pt x="61936" y="31505"/>
                  <a:pt x="61969" y="31552"/>
                  <a:pt x="62007" y="31648"/>
                </a:cubicBezTo>
                <a:cubicBezTo>
                  <a:pt x="62102" y="31870"/>
                  <a:pt x="62086" y="32124"/>
                  <a:pt x="61991" y="32220"/>
                </a:cubicBezTo>
                <a:cubicBezTo>
                  <a:pt x="61968" y="32243"/>
                  <a:pt x="61948" y="32253"/>
                  <a:pt x="61929" y="32253"/>
                </a:cubicBezTo>
                <a:cubicBezTo>
                  <a:pt x="61857" y="32253"/>
                  <a:pt x="61819" y="32088"/>
                  <a:pt x="61832" y="31822"/>
                </a:cubicBezTo>
                <a:cubicBezTo>
                  <a:pt x="61842" y="31612"/>
                  <a:pt x="61868" y="31505"/>
                  <a:pt x="61909" y="31505"/>
                </a:cubicBezTo>
                <a:close/>
                <a:moveTo>
                  <a:pt x="14977" y="30538"/>
                </a:moveTo>
                <a:cubicBezTo>
                  <a:pt x="15119" y="30538"/>
                  <a:pt x="15309" y="30544"/>
                  <a:pt x="15550" y="30550"/>
                </a:cubicBezTo>
                <a:cubicBezTo>
                  <a:pt x="16806" y="30598"/>
                  <a:pt x="16981" y="31012"/>
                  <a:pt x="16075" y="31791"/>
                </a:cubicBezTo>
                <a:cubicBezTo>
                  <a:pt x="15689" y="32119"/>
                  <a:pt x="15460" y="32282"/>
                  <a:pt x="15329" y="32282"/>
                </a:cubicBezTo>
                <a:cubicBezTo>
                  <a:pt x="15206" y="32282"/>
                  <a:pt x="15168" y="32139"/>
                  <a:pt x="15168" y="31854"/>
                </a:cubicBezTo>
                <a:cubicBezTo>
                  <a:pt x="15168" y="31600"/>
                  <a:pt x="15343" y="31393"/>
                  <a:pt x="15550" y="31393"/>
                </a:cubicBezTo>
                <a:cubicBezTo>
                  <a:pt x="15757" y="31377"/>
                  <a:pt x="15582" y="31186"/>
                  <a:pt x="15168" y="30948"/>
                </a:cubicBezTo>
                <a:cubicBezTo>
                  <a:pt x="14581" y="30611"/>
                  <a:pt x="14455" y="30538"/>
                  <a:pt x="14977" y="30538"/>
                </a:cubicBezTo>
                <a:close/>
                <a:moveTo>
                  <a:pt x="73596" y="25955"/>
                </a:moveTo>
                <a:cubicBezTo>
                  <a:pt x="73656" y="25955"/>
                  <a:pt x="73626" y="26070"/>
                  <a:pt x="73534" y="26305"/>
                </a:cubicBezTo>
                <a:cubicBezTo>
                  <a:pt x="73438" y="26592"/>
                  <a:pt x="73200" y="27387"/>
                  <a:pt x="73009" y="28070"/>
                </a:cubicBezTo>
                <a:cubicBezTo>
                  <a:pt x="72682" y="29280"/>
                  <a:pt x="71858" y="30375"/>
                  <a:pt x="71335" y="30375"/>
                </a:cubicBezTo>
                <a:cubicBezTo>
                  <a:pt x="71274" y="30375"/>
                  <a:pt x="71216" y="30360"/>
                  <a:pt x="71165" y="30328"/>
                </a:cubicBezTo>
                <a:cubicBezTo>
                  <a:pt x="71131" y="30306"/>
                  <a:pt x="71095" y="30296"/>
                  <a:pt x="71059" y="30296"/>
                </a:cubicBezTo>
                <a:cubicBezTo>
                  <a:pt x="70909" y="30296"/>
                  <a:pt x="70752" y="30475"/>
                  <a:pt x="70688" y="30757"/>
                </a:cubicBezTo>
                <a:cubicBezTo>
                  <a:pt x="70605" y="31059"/>
                  <a:pt x="70464" y="31266"/>
                  <a:pt x="70345" y="31266"/>
                </a:cubicBezTo>
                <a:cubicBezTo>
                  <a:pt x="70326" y="31266"/>
                  <a:pt x="70308" y="31261"/>
                  <a:pt x="70290" y="31250"/>
                </a:cubicBezTo>
                <a:cubicBezTo>
                  <a:pt x="70272" y="31239"/>
                  <a:pt x="70249" y="31233"/>
                  <a:pt x="70222" y="31233"/>
                </a:cubicBezTo>
                <a:cubicBezTo>
                  <a:pt x="70063" y="31233"/>
                  <a:pt x="69772" y="31426"/>
                  <a:pt x="69527" y="31711"/>
                </a:cubicBezTo>
                <a:cubicBezTo>
                  <a:pt x="69225" y="32045"/>
                  <a:pt x="68843" y="32315"/>
                  <a:pt x="68684" y="32315"/>
                </a:cubicBezTo>
                <a:cubicBezTo>
                  <a:pt x="68207" y="32315"/>
                  <a:pt x="68748" y="30678"/>
                  <a:pt x="69416" y="30105"/>
                </a:cubicBezTo>
                <a:cubicBezTo>
                  <a:pt x="69766" y="29819"/>
                  <a:pt x="69940" y="29581"/>
                  <a:pt x="69797" y="29581"/>
                </a:cubicBezTo>
                <a:cubicBezTo>
                  <a:pt x="69670" y="29581"/>
                  <a:pt x="70099" y="29024"/>
                  <a:pt x="70751" y="28356"/>
                </a:cubicBezTo>
                <a:cubicBezTo>
                  <a:pt x="71425" y="27668"/>
                  <a:pt x="72044" y="27250"/>
                  <a:pt x="72374" y="27250"/>
                </a:cubicBezTo>
                <a:cubicBezTo>
                  <a:pt x="72402" y="27250"/>
                  <a:pt x="72429" y="27253"/>
                  <a:pt x="72453" y="27259"/>
                </a:cubicBezTo>
                <a:cubicBezTo>
                  <a:pt x="72532" y="27279"/>
                  <a:pt x="72601" y="27289"/>
                  <a:pt x="72657" y="27289"/>
                </a:cubicBezTo>
                <a:cubicBezTo>
                  <a:pt x="72827" y="27289"/>
                  <a:pt x="72890" y="27200"/>
                  <a:pt x="72818" y="27021"/>
                </a:cubicBezTo>
                <a:cubicBezTo>
                  <a:pt x="72739" y="26814"/>
                  <a:pt x="72914" y="26464"/>
                  <a:pt x="73200" y="26226"/>
                </a:cubicBezTo>
                <a:cubicBezTo>
                  <a:pt x="73417" y="26046"/>
                  <a:pt x="73542" y="25955"/>
                  <a:pt x="73596" y="25955"/>
                </a:cubicBezTo>
                <a:close/>
                <a:moveTo>
                  <a:pt x="107860" y="31695"/>
                </a:moveTo>
                <a:cubicBezTo>
                  <a:pt x="108034" y="31695"/>
                  <a:pt x="108098" y="31838"/>
                  <a:pt x="107987" y="32013"/>
                </a:cubicBezTo>
                <a:cubicBezTo>
                  <a:pt x="107891" y="32172"/>
                  <a:pt x="107732" y="32315"/>
                  <a:pt x="107669" y="32315"/>
                </a:cubicBezTo>
                <a:cubicBezTo>
                  <a:pt x="107589" y="32315"/>
                  <a:pt x="107526" y="32172"/>
                  <a:pt x="107526" y="32013"/>
                </a:cubicBezTo>
                <a:cubicBezTo>
                  <a:pt x="107526" y="31838"/>
                  <a:pt x="107685" y="31695"/>
                  <a:pt x="107860" y="31695"/>
                </a:cubicBezTo>
                <a:close/>
                <a:moveTo>
                  <a:pt x="84822" y="30662"/>
                </a:moveTo>
                <a:lnTo>
                  <a:pt x="84822" y="31473"/>
                </a:lnTo>
                <a:cubicBezTo>
                  <a:pt x="84822" y="32137"/>
                  <a:pt x="84670" y="32467"/>
                  <a:pt x="84362" y="32467"/>
                </a:cubicBezTo>
                <a:cubicBezTo>
                  <a:pt x="84234" y="32467"/>
                  <a:pt x="84081" y="32411"/>
                  <a:pt x="83900" y="32299"/>
                </a:cubicBezTo>
                <a:cubicBezTo>
                  <a:pt x="83534" y="32077"/>
                  <a:pt x="83566" y="31918"/>
                  <a:pt x="84138" y="31345"/>
                </a:cubicBezTo>
                <a:lnTo>
                  <a:pt x="84822" y="30662"/>
                </a:lnTo>
                <a:close/>
                <a:moveTo>
                  <a:pt x="35885" y="29581"/>
                </a:moveTo>
                <a:cubicBezTo>
                  <a:pt x="36473" y="29581"/>
                  <a:pt x="38222" y="30344"/>
                  <a:pt x="38031" y="30535"/>
                </a:cubicBezTo>
                <a:cubicBezTo>
                  <a:pt x="37952" y="30614"/>
                  <a:pt x="38222" y="31012"/>
                  <a:pt x="38635" y="31409"/>
                </a:cubicBezTo>
                <a:cubicBezTo>
                  <a:pt x="39049" y="31791"/>
                  <a:pt x="39399" y="32204"/>
                  <a:pt x="39399" y="32331"/>
                </a:cubicBezTo>
                <a:cubicBezTo>
                  <a:pt x="39399" y="32442"/>
                  <a:pt x="39017" y="32538"/>
                  <a:pt x="38556" y="32538"/>
                </a:cubicBezTo>
                <a:cubicBezTo>
                  <a:pt x="37984" y="32538"/>
                  <a:pt x="37379" y="32172"/>
                  <a:pt x="36600" y="31345"/>
                </a:cubicBezTo>
                <a:cubicBezTo>
                  <a:pt x="35392" y="30089"/>
                  <a:pt x="35185" y="29581"/>
                  <a:pt x="35885" y="29581"/>
                </a:cubicBezTo>
                <a:close/>
                <a:moveTo>
                  <a:pt x="41815" y="30185"/>
                </a:moveTo>
                <a:cubicBezTo>
                  <a:pt x="42594" y="30185"/>
                  <a:pt x="45154" y="31759"/>
                  <a:pt x="45154" y="32236"/>
                </a:cubicBezTo>
                <a:cubicBezTo>
                  <a:pt x="45154" y="32459"/>
                  <a:pt x="45158" y="32574"/>
                  <a:pt x="45057" y="32574"/>
                </a:cubicBezTo>
                <a:cubicBezTo>
                  <a:pt x="44950" y="32574"/>
                  <a:pt x="44724" y="32443"/>
                  <a:pt x="44248" y="32172"/>
                </a:cubicBezTo>
                <a:cubicBezTo>
                  <a:pt x="43357" y="31679"/>
                  <a:pt x="42403" y="31298"/>
                  <a:pt x="41974" y="31266"/>
                </a:cubicBezTo>
                <a:cubicBezTo>
                  <a:pt x="40877" y="31171"/>
                  <a:pt x="40734" y="30185"/>
                  <a:pt x="41815" y="30185"/>
                </a:cubicBezTo>
                <a:close/>
                <a:moveTo>
                  <a:pt x="94429" y="29316"/>
                </a:moveTo>
                <a:cubicBezTo>
                  <a:pt x="94604" y="29316"/>
                  <a:pt x="94715" y="29407"/>
                  <a:pt x="94838" y="29597"/>
                </a:cubicBezTo>
                <a:cubicBezTo>
                  <a:pt x="95268" y="30296"/>
                  <a:pt x="95156" y="30741"/>
                  <a:pt x="94504" y="30948"/>
                </a:cubicBezTo>
                <a:cubicBezTo>
                  <a:pt x="94171" y="31059"/>
                  <a:pt x="93980" y="31266"/>
                  <a:pt x="94075" y="31441"/>
                </a:cubicBezTo>
                <a:cubicBezTo>
                  <a:pt x="94186" y="31600"/>
                  <a:pt x="94091" y="31934"/>
                  <a:pt x="93900" y="32172"/>
                </a:cubicBezTo>
                <a:cubicBezTo>
                  <a:pt x="93694" y="32411"/>
                  <a:pt x="93312" y="32601"/>
                  <a:pt x="93042" y="32601"/>
                </a:cubicBezTo>
                <a:cubicBezTo>
                  <a:pt x="92628" y="32586"/>
                  <a:pt x="92644" y="32506"/>
                  <a:pt x="93153" y="32061"/>
                </a:cubicBezTo>
                <a:cubicBezTo>
                  <a:pt x="93964" y="31345"/>
                  <a:pt x="94043" y="30805"/>
                  <a:pt x="93391" y="30328"/>
                </a:cubicBezTo>
                <a:cubicBezTo>
                  <a:pt x="92899" y="29962"/>
                  <a:pt x="92915" y="29915"/>
                  <a:pt x="93709" y="29549"/>
                </a:cubicBezTo>
                <a:cubicBezTo>
                  <a:pt x="94047" y="29395"/>
                  <a:pt x="94266" y="29316"/>
                  <a:pt x="94429" y="29316"/>
                </a:cubicBezTo>
                <a:close/>
                <a:moveTo>
                  <a:pt x="24116" y="32127"/>
                </a:moveTo>
                <a:cubicBezTo>
                  <a:pt x="23997" y="32127"/>
                  <a:pt x="23877" y="32191"/>
                  <a:pt x="23802" y="32299"/>
                </a:cubicBezTo>
                <a:cubicBezTo>
                  <a:pt x="23690" y="32474"/>
                  <a:pt x="23818" y="32617"/>
                  <a:pt x="24088" y="32617"/>
                </a:cubicBezTo>
                <a:cubicBezTo>
                  <a:pt x="24612" y="32617"/>
                  <a:pt x="24692" y="32427"/>
                  <a:pt x="24279" y="32172"/>
                </a:cubicBezTo>
                <a:cubicBezTo>
                  <a:pt x="24228" y="32142"/>
                  <a:pt x="24172" y="32127"/>
                  <a:pt x="24116" y="32127"/>
                </a:cubicBezTo>
                <a:close/>
                <a:moveTo>
                  <a:pt x="49365" y="30709"/>
                </a:moveTo>
                <a:cubicBezTo>
                  <a:pt x="49402" y="30709"/>
                  <a:pt x="49445" y="30736"/>
                  <a:pt x="49494" y="30789"/>
                </a:cubicBezTo>
                <a:cubicBezTo>
                  <a:pt x="49908" y="31202"/>
                  <a:pt x="50019" y="32013"/>
                  <a:pt x="49653" y="32013"/>
                </a:cubicBezTo>
                <a:cubicBezTo>
                  <a:pt x="49478" y="32013"/>
                  <a:pt x="49431" y="32140"/>
                  <a:pt x="49542" y="32315"/>
                </a:cubicBezTo>
                <a:cubicBezTo>
                  <a:pt x="49637" y="32474"/>
                  <a:pt x="49606" y="32617"/>
                  <a:pt x="49463" y="32617"/>
                </a:cubicBezTo>
                <a:cubicBezTo>
                  <a:pt x="49304" y="32617"/>
                  <a:pt x="49192" y="32124"/>
                  <a:pt x="49192" y="31536"/>
                </a:cubicBezTo>
                <a:cubicBezTo>
                  <a:pt x="49192" y="30980"/>
                  <a:pt x="49247" y="30709"/>
                  <a:pt x="49365" y="30709"/>
                </a:cubicBezTo>
                <a:close/>
                <a:moveTo>
                  <a:pt x="28139" y="30973"/>
                </a:moveTo>
                <a:cubicBezTo>
                  <a:pt x="28249" y="30973"/>
                  <a:pt x="28435" y="31051"/>
                  <a:pt x="28730" y="31186"/>
                </a:cubicBezTo>
                <a:cubicBezTo>
                  <a:pt x="29334" y="31473"/>
                  <a:pt x="29398" y="31568"/>
                  <a:pt x="29001" y="31648"/>
                </a:cubicBezTo>
                <a:cubicBezTo>
                  <a:pt x="28714" y="31711"/>
                  <a:pt x="28571" y="31870"/>
                  <a:pt x="28667" y="32029"/>
                </a:cubicBezTo>
                <a:cubicBezTo>
                  <a:pt x="28724" y="32125"/>
                  <a:pt x="28828" y="32174"/>
                  <a:pt x="28939" y="32174"/>
                </a:cubicBezTo>
                <a:cubicBezTo>
                  <a:pt x="29013" y="32174"/>
                  <a:pt x="29090" y="32153"/>
                  <a:pt x="29160" y="32109"/>
                </a:cubicBezTo>
                <a:cubicBezTo>
                  <a:pt x="29227" y="32072"/>
                  <a:pt x="29278" y="32054"/>
                  <a:pt x="29311" y="32054"/>
                </a:cubicBezTo>
                <a:cubicBezTo>
                  <a:pt x="29377" y="32054"/>
                  <a:pt x="29367" y="32129"/>
                  <a:pt x="29271" y="32268"/>
                </a:cubicBezTo>
                <a:cubicBezTo>
                  <a:pt x="29148" y="32469"/>
                  <a:pt x="28686" y="32639"/>
                  <a:pt x="28402" y="32639"/>
                </a:cubicBezTo>
                <a:cubicBezTo>
                  <a:pt x="28281" y="32639"/>
                  <a:pt x="28193" y="32609"/>
                  <a:pt x="28174" y="32538"/>
                </a:cubicBezTo>
                <a:cubicBezTo>
                  <a:pt x="28158" y="32490"/>
                  <a:pt x="28094" y="32093"/>
                  <a:pt x="28047" y="31648"/>
                </a:cubicBezTo>
                <a:cubicBezTo>
                  <a:pt x="27978" y="31170"/>
                  <a:pt x="27964" y="30973"/>
                  <a:pt x="28139" y="30973"/>
                </a:cubicBezTo>
                <a:close/>
                <a:moveTo>
                  <a:pt x="50498" y="30203"/>
                </a:moveTo>
                <a:cubicBezTo>
                  <a:pt x="50698" y="30203"/>
                  <a:pt x="51013" y="30560"/>
                  <a:pt x="51323" y="31218"/>
                </a:cubicBezTo>
                <a:cubicBezTo>
                  <a:pt x="51593" y="31791"/>
                  <a:pt x="51816" y="32379"/>
                  <a:pt x="51816" y="32538"/>
                </a:cubicBezTo>
                <a:cubicBezTo>
                  <a:pt x="51816" y="32681"/>
                  <a:pt x="51593" y="32808"/>
                  <a:pt x="51323" y="32808"/>
                </a:cubicBezTo>
                <a:cubicBezTo>
                  <a:pt x="50750" y="32808"/>
                  <a:pt x="50337" y="31934"/>
                  <a:pt x="50830" y="31775"/>
                </a:cubicBezTo>
                <a:cubicBezTo>
                  <a:pt x="51021" y="31711"/>
                  <a:pt x="51100" y="31473"/>
                  <a:pt x="51005" y="31234"/>
                </a:cubicBezTo>
                <a:cubicBezTo>
                  <a:pt x="50931" y="31050"/>
                  <a:pt x="50800" y="30932"/>
                  <a:pt x="50679" y="30932"/>
                </a:cubicBezTo>
                <a:cubicBezTo>
                  <a:pt x="50643" y="30932"/>
                  <a:pt x="50608" y="30942"/>
                  <a:pt x="50576" y="30964"/>
                </a:cubicBezTo>
                <a:cubicBezTo>
                  <a:pt x="50542" y="30984"/>
                  <a:pt x="50510" y="30994"/>
                  <a:pt x="50480" y="30994"/>
                </a:cubicBezTo>
                <a:cubicBezTo>
                  <a:pt x="50368" y="30994"/>
                  <a:pt x="50289" y="30862"/>
                  <a:pt x="50289" y="30662"/>
                </a:cubicBezTo>
                <a:cubicBezTo>
                  <a:pt x="50289" y="30351"/>
                  <a:pt x="50370" y="30203"/>
                  <a:pt x="50498" y="30203"/>
                </a:cubicBezTo>
                <a:close/>
                <a:moveTo>
                  <a:pt x="92492" y="30250"/>
                </a:moveTo>
                <a:cubicBezTo>
                  <a:pt x="92761" y="30250"/>
                  <a:pt x="92947" y="30330"/>
                  <a:pt x="93137" y="30487"/>
                </a:cubicBezTo>
                <a:cubicBezTo>
                  <a:pt x="93487" y="30773"/>
                  <a:pt x="93519" y="30980"/>
                  <a:pt x="93280" y="31266"/>
                </a:cubicBezTo>
                <a:cubicBezTo>
                  <a:pt x="93105" y="31489"/>
                  <a:pt x="92517" y="31934"/>
                  <a:pt x="91976" y="32252"/>
                </a:cubicBezTo>
                <a:lnTo>
                  <a:pt x="91007" y="32824"/>
                </a:lnTo>
                <a:lnTo>
                  <a:pt x="90641" y="32045"/>
                </a:lnTo>
                <a:cubicBezTo>
                  <a:pt x="90100" y="30932"/>
                  <a:pt x="90148" y="30853"/>
                  <a:pt x="91468" y="30455"/>
                </a:cubicBezTo>
                <a:cubicBezTo>
                  <a:pt x="91925" y="30318"/>
                  <a:pt x="92244" y="30250"/>
                  <a:pt x="92492" y="30250"/>
                </a:cubicBezTo>
                <a:close/>
                <a:moveTo>
                  <a:pt x="58401" y="24888"/>
                </a:moveTo>
                <a:cubicBezTo>
                  <a:pt x="58446" y="24888"/>
                  <a:pt x="58487" y="24899"/>
                  <a:pt x="58525" y="24922"/>
                </a:cubicBezTo>
                <a:cubicBezTo>
                  <a:pt x="58891" y="25145"/>
                  <a:pt x="58843" y="26178"/>
                  <a:pt x="58446" y="26321"/>
                </a:cubicBezTo>
                <a:cubicBezTo>
                  <a:pt x="58223" y="26385"/>
                  <a:pt x="58287" y="26576"/>
                  <a:pt x="58589" y="26830"/>
                </a:cubicBezTo>
                <a:cubicBezTo>
                  <a:pt x="58769" y="26977"/>
                  <a:pt x="58885" y="27057"/>
                  <a:pt x="58959" y="27057"/>
                </a:cubicBezTo>
                <a:cubicBezTo>
                  <a:pt x="59060" y="27057"/>
                  <a:pt x="59081" y="26907"/>
                  <a:pt x="59081" y="26576"/>
                </a:cubicBezTo>
                <a:cubicBezTo>
                  <a:pt x="59081" y="26241"/>
                  <a:pt x="59165" y="26082"/>
                  <a:pt x="59309" y="26082"/>
                </a:cubicBezTo>
                <a:cubicBezTo>
                  <a:pt x="59597" y="26082"/>
                  <a:pt x="60126" y="26715"/>
                  <a:pt x="60719" y="27848"/>
                </a:cubicBezTo>
                <a:cubicBezTo>
                  <a:pt x="61339" y="29024"/>
                  <a:pt x="61435" y="29438"/>
                  <a:pt x="61180" y="30089"/>
                </a:cubicBezTo>
                <a:cubicBezTo>
                  <a:pt x="60958" y="30694"/>
                  <a:pt x="60973" y="30964"/>
                  <a:pt x="61260" y="31139"/>
                </a:cubicBezTo>
                <a:cubicBezTo>
                  <a:pt x="61466" y="31266"/>
                  <a:pt x="61530" y="31473"/>
                  <a:pt x="61403" y="31600"/>
                </a:cubicBezTo>
                <a:cubicBezTo>
                  <a:pt x="61358" y="31645"/>
                  <a:pt x="61303" y="31666"/>
                  <a:pt x="61245" y="31666"/>
                </a:cubicBezTo>
                <a:cubicBezTo>
                  <a:pt x="61139" y="31666"/>
                  <a:pt x="61024" y="31596"/>
                  <a:pt x="60942" y="31473"/>
                </a:cubicBezTo>
                <a:cubicBezTo>
                  <a:pt x="60893" y="31391"/>
                  <a:pt x="60835" y="31350"/>
                  <a:pt x="60763" y="31350"/>
                </a:cubicBezTo>
                <a:cubicBezTo>
                  <a:pt x="60600" y="31350"/>
                  <a:pt x="60368" y="31565"/>
                  <a:pt x="60035" y="31997"/>
                </a:cubicBezTo>
                <a:cubicBezTo>
                  <a:pt x="59670" y="32506"/>
                  <a:pt x="59240" y="32919"/>
                  <a:pt x="59081" y="32919"/>
                </a:cubicBezTo>
                <a:cubicBezTo>
                  <a:pt x="58652" y="32919"/>
                  <a:pt x="58493" y="32474"/>
                  <a:pt x="58763" y="32013"/>
                </a:cubicBezTo>
                <a:cubicBezTo>
                  <a:pt x="58907" y="31791"/>
                  <a:pt x="58954" y="31425"/>
                  <a:pt x="58875" y="31202"/>
                </a:cubicBezTo>
                <a:cubicBezTo>
                  <a:pt x="58779" y="30980"/>
                  <a:pt x="58859" y="30789"/>
                  <a:pt x="59034" y="30789"/>
                </a:cubicBezTo>
                <a:cubicBezTo>
                  <a:pt x="59590" y="30789"/>
                  <a:pt x="59749" y="31425"/>
                  <a:pt x="59336" y="31966"/>
                </a:cubicBezTo>
                <a:cubicBezTo>
                  <a:pt x="59270" y="32055"/>
                  <a:pt x="59246" y="32097"/>
                  <a:pt x="59258" y="32097"/>
                </a:cubicBezTo>
                <a:cubicBezTo>
                  <a:pt x="59288" y="32097"/>
                  <a:pt x="59527" y="31856"/>
                  <a:pt x="59908" y="31441"/>
                </a:cubicBezTo>
                <a:cubicBezTo>
                  <a:pt x="61005" y="30264"/>
                  <a:pt x="61117" y="29994"/>
                  <a:pt x="60433" y="29994"/>
                </a:cubicBezTo>
                <a:cubicBezTo>
                  <a:pt x="60163" y="29994"/>
                  <a:pt x="60035" y="30169"/>
                  <a:pt x="60115" y="30376"/>
                </a:cubicBezTo>
                <a:cubicBezTo>
                  <a:pt x="60251" y="30727"/>
                  <a:pt x="60107" y="30946"/>
                  <a:pt x="59879" y="30946"/>
                </a:cubicBezTo>
                <a:cubicBezTo>
                  <a:pt x="59736" y="30946"/>
                  <a:pt x="59559" y="30859"/>
                  <a:pt x="59399" y="30662"/>
                </a:cubicBezTo>
                <a:cubicBezTo>
                  <a:pt x="58986" y="30169"/>
                  <a:pt x="59256" y="28849"/>
                  <a:pt x="59861" y="28341"/>
                </a:cubicBezTo>
                <a:cubicBezTo>
                  <a:pt x="60099" y="28150"/>
                  <a:pt x="60290" y="27848"/>
                  <a:pt x="60290" y="27689"/>
                </a:cubicBezTo>
                <a:cubicBezTo>
                  <a:pt x="60290" y="27626"/>
                  <a:pt x="60257" y="27596"/>
                  <a:pt x="60201" y="27596"/>
                </a:cubicBezTo>
                <a:cubicBezTo>
                  <a:pt x="60100" y="27596"/>
                  <a:pt x="59927" y="27691"/>
                  <a:pt x="59733" y="27864"/>
                </a:cubicBezTo>
                <a:cubicBezTo>
                  <a:pt x="59511" y="28074"/>
                  <a:pt x="59253" y="28199"/>
                  <a:pt x="59083" y="28199"/>
                </a:cubicBezTo>
                <a:cubicBezTo>
                  <a:pt x="59022" y="28199"/>
                  <a:pt x="58972" y="28183"/>
                  <a:pt x="58938" y="28150"/>
                </a:cubicBezTo>
                <a:cubicBezTo>
                  <a:pt x="58908" y="28123"/>
                  <a:pt x="58883" y="28110"/>
                  <a:pt x="58863" y="28110"/>
                </a:cubicBezTo>
                <a:cubicBezTo>
                  <a:pt x="58787" y="28110"/>
                  <a:pt x="58780" y="28287"/>
                  <a:pt x="58843" y="28563"/>
                </a:cubicBezTo>
                <a:cubicBezTo>
                  <a:pt x="59041" y="29355"/>
                  <a:pt x="58891" y="29758"/>
                  <a:pt x="58423" y="29758"/>
                </a:cubicBezTo>
                <a:cubicBezTo>
                  <a:pt x="58178" y="29758"/>
                  <a:pt x="57844" y="29646"/>
                  <a:pt x="57428" y="29422"/>
                </a:cubicBezTo>
                <a:cubicBezTo>
                  <a:pt x="56840" y="29104"/>
                  <a:pt x="56347" y="28690"/>
                  <a:pt x="56347" y="28500"/>
                </a:cubicBezTo>
                <a:cubicBezTo>
                  <a:pt x="56347" y="27279"/>
                  <a:pt x="57740" y="24888"/>
                  <a:pt x="58401" y="24888"/>
                </a:cubicBezTo>
                <a:close/>
                <a:moveTo>
                  <a:pt x="98845" y="29581"/>
                </a:moveTo>
                <a:cubicBezTo>
                  <a:pt x="99020" y="29581"/>
                  <a:pt x="98845" y="29930"/>
                  <a:pt x="98447" y="30344"/>
                </a:cubicBezTo>
                <a:cubicBezTo>
                  <a:pt x="98111" y="30691"/>
                  <a:pt x="97854" y="30865"/>
                  <a:pt x="97687" y="30865"/>
                </a:cubicBezTo>
                <a:cubicBezTo>
                  <a:pt x="97617" y="30865"/>
                  <a:pt x="97563" y="30834"/>
                  <a:pt x="97525" y="30773"/>
                </a:cubicBezTo>
                <a:cubicBezTo>
                  <a:pt x="97446" y="30646"/>
                  <a:pt x="97378" y="30582"/>
                  <a:pt x="97311" y="30582"/>
                </a:cubicBezTo>
                <a:cubicBezTo>
                  <a:pt x="97243" y="30582"/>
                  <a:pt x="97175" y="30646"/>
                  <a:pt x="97096" y="30773"/>
                </a:cubicBezTo>
                <a:cubicBezTo>
                  <a:pt x="97017" y="30897"/>
                  <a:pt x="96883" y="30973"/>
                  <a:pt x="96760" y="30973"/>
                </a:cubicBezTo>
                <a:cubicBezTo>
                  <a:pt x="96709" y="30973"/>
                  <a:pt x="96661" y="30960"/>
                  <a:pt x="96619" y="30932"/>
                </a:cubicBezTo>
                <a:cubicBezTo>
                  <a:pt x="96586" y="30912"/>
                  <a:pt x="96557" y="30902"/>
                  <a:pt x="96534" y="30902"/>
                </a:cubicBezTo>
                <a:cubicBezTo>
                  <a:pt x="96447" y="30902"/>
                  <a:pt x="96436" y="31037"/>
                  <a:pt x="96524" y="31250"/>
                </a:cubicBezTo>
                <a:cubicBezTo>
                  <a:pt x="96609" y="31478"/>
                  <a:pt x="96592" y="31655"/>
                  <a:pt x="96474" y="31655"/>
                </a:cubicBezTo>
                <a:cubicBezTo>
                  <a:pt x="96460" y="31655"/>
                  <a:pt x="96445" y="31652"/>
                  <a:pt x="96428" y="31648"/>
                </a:cubicBezTo>
                <a:cubicBezTo>
                  <a:pt x="96413" y="31641"/>
                  <a:pt x="96396" y="31638"/>
                  <a:pt x="96375" y="31638"/>
                </a:cubicBezTo>
                <a:cubicBezTo>
                  <a:pt x="96197" y="31638"/>
                  <a:pt x="95815" y="31876"/>
                  <a:pt x="95458" y="32204"/>
                </a:cubicBezTo>
                <a:cubicBezTo>
                  <a:pt x="95077" y="32570"/>
                  <a:pt x="94473" y="32935"/>
                  <a:pt x="94139" y="33015"/>
                </a:cubicBezTo>
                <a:cubicBezTo>
                  <a:pt x="94044" y="33039"/>
                  <a:pt x="93972" y="33052"/>
                  <a:pt x="93921" y="33052"/>
                </a:cubicBezTo>
                <a:cubicBezTo>
                  <a:pt x="93708" y="33052"/>
                  <a:pt x="93893" y="32815"/>
                  <a:pt x="94536" y="32172"/>
                </a:cubicBezTo>
                <a:cubicBezTo>
                  <a:pt x="95059" y="31663"/>
                  <a:pt x="95583" y="31288"/>
                  <a:pt x="95754" y="31288"/>
                </a:cubicBezTo>
                <a:cubicBezTo>
                  <a:pt x="95770" y="31288"/>
                  <a:pt x="95783" y="31291"/>
                  <a:pt x="95792" y="31298"/>
                </a:cubicBezTo>
                <a:cubicBezTo>
                  <a:pt x="95814" y="31312"/>
                  <a:pt x="95836" y="31318"/>
                  <a:pt x="95857" y="31318"/>
                </a:cubicBezTo>
                <a:cubicBezTo>
                  <a:pt x="95955" y="31318"/>
                  <a:pt x="96031" y="31171"/>
                  <a:pt x="96031" y="30948"/>
                </a:cubicBezTo>
                <a:cubicBezTo>
                  <a:pt x="96031" y="30538"/>
                  <a:pt x="96753" y="30100"/>
                  <a:pt x="97227" y="30100"/>
                </a:cubicBezTo>
                <a:cubicBezTo>
                  <a:pt x="97378" y="30100"/>
                  <a:pt x="97504" y="30145"/>
                  <a:pt x="97573" y="30248"/>
                </a:cubicBezTo>
                <a:cubicBezTo>
                  <a:pt x="97605" y="30296"/>
                  <a:pt x="97654" y="30319"/>
                  <a:pt x="97714" y="30319"/>
                </a:cubicBezTo>
                <a:cubicBezTo>
                  <a:pt x="97833" y="30319"/>
                  <a:pt x="97992" y="30227"/>
                  <a:pt x="98129" y="30058"/>
                </a:cubicBezTo>
                <a:cubicBezTo>
                  <a:pt x="98352" y="29787"/>
                  <a:pt x="98670" y="29581"/>
                  <a:pt x="98845" y="29581"/>
                </a:cubicBezTo>
                <a:close/>
                <a:moveTo>
                  <a:pt x="54946" y="32427"/>
                </a:moveTo>
                <a:cubicBezTo>
                  <a:pt x="55062" y="32427"/>
                  <a:pt x="55139" y="32547"/>
                  <a:pt x="55139" y="32745"/>
                </a:cubicBezTo>
                <a:cubicBezTo>
                  <a:pt x="55139" y="33045"/>
                  <a:pt x="55081" y="33199"/>
                  <a:pt x="54982" y="33199"/>
                </a:cubicBezTo>
                <a:cubicBezTo>
                  <a:pt x="54907" y="33199"/>
                  <a:pt x="54809" y="33112"/>
                  <a:pt x="54693" y="32935"/>
                </a:cubicBezTo>
                <a:cubicBezTo>
                  <a:pt x="54598" y="32776"/>
                  <a:pt x="54662" y="32570"/>
                  <a:pt x="54836" y="32458"/>
                </a:cubicBezTo>
                <a:cubicBezTo>
                  <a:pt x="54876" y="32437"/>
                  <a:pt x="54913" y="32427"/>
                  <a:pt x="54946" y="32427"/>
                </a:cubicBezTo>
                <a:close/>
                <a:moveTo>
                  <a:pt x="52252" y="28552"/>
                </a:moveTo>
                <a:cubicBezTo>
                  <a:pt x="52347" y="28552"/>
                  <a:pt x="52535" y="28628"/>
                  <a:pt x="52849" y="28770"/>
                </a:cubicBezTo>
                <a:cubicBezTo>
                  <a:pt x="53527" y="29089"/>
                  <a:pt x="53824" y="29543"/>
                  <a:pt x="53484" y="29543"/>
                </a:cubicBezTo>
                <a:cubicBezTo>
                  <a:pt x="53402" y="29543"/>
                  <a:pt x="53281" y="29516"/>
                  <a:pt x="53119" y="29453"/>
                </a:cubicBezTo>
                <a:cubicBezTo>
                  <a:pt x="53043" y="29424"/>
                  <a:pt x="52966" y="29410"/>
                  <a:pt x="52890" y="29410"/>
                </a:cubicBezTo>
                <a:cubicBezTo>
                  <a:pt x="52481" y="29410"/>
                  <a:pt x="52118" y="29820"/>
                  <a:pt x="52118" y="30344"/>
                </a:cubicBezTo>
                <a:cubicBezTo>
                  <a:pt x="52118" y="30403"/>
                  <a:pt x="52135" y="30431"/>
                  <a:pt x="52166" y="30431"/>
                </a:cubicBezTo>
                <a:cubicBezTo>
                  <a:pt x="52217" y="30431"/>
                  <a:pt x="52304" y="30350"/>
                  <a:pt x="52404" y="30201"/>
                </a:cubicBezTo>
                <a:cubicBezTo>
                  <a:pt x="52499" y="30051"/>
                  <a:pt x="52619" y="29983"/>
                  <a:pt x="52750" y="29983"/>
                </a:cubicBezTo>
                <a:cubicBezTo>
                  <a:pt x="53231" y="29983"/>
                  <a:pt x="53870" y="30899"/>
                  <a:pt x="54057" y="32061"/>
                </a:cubicBezTo>
                <a:cubicBezTo>
                  <a:pt x="54201" y="32933"/>
                  <a:pt x="54172" y="33453"/>
                  <a:pt x="54056" y="33453"/>
                </a:cubicBezTo>
                <a:cubicBezTo>
                  <a:pt x="53979" y="33453"/>
                  <a:pt x="53866" y="33227"/>
                  <a:pt x="53739" y="32729"/>
                </a:cubicBezTo>
                <a:lnTo>
                  <a:pt x="53517" y="31854"/>
                </a:lnTo>
                <a:lnTo>
                  <a:pt x="53326" y="32617"/>
                </a:lnTo>
                <a:lnTo>
                  <a:pt x="53135" y="33365"/>
                </a:lnTo>
                <a:lnTo>
                  <a:pt x="52642" y="32442"/>
                </a:lnTo>
                <a:cubicBezTo>
                  <a:pt x="51991" y="31218"/>
                  <a:pt x="51641" y="29279"/>
                  <a:pt x="52070" y="29279"/>
                </a:cubicBezTo>
                <a:cubicBezTo>
                  <a:pt x="52245" y="29279"/>
                  <a:pt x="52324" y="29088"/>
                  <a:pt x="52229" y="28849"/>
                </a:cubicBezTo>
                <a:cubicBezTo>
                  <a:pt x="52153" y="28647"/>
                  <a:pt x="52144" y="28552"/>
                  <a:pt x="52252" y="28552"/>
                </a:cubicBezTo>
                <a:close/>
                <a:moveTo>
                  <a:pt x="70700" y="32086"/>
                </a:moveTo>
                <a:cubicBezTo>
                  <a:pt x="70742" y="32086"/>
                  <a:pt x="70776" y="32098"/>
                  <a:pt x="70799" y="32124"/>
                </a:cubicBezTo>
                <a:cubicBezTo>
                  <a:pt x="70926" y="32252"/>
                  <a:pt x="70688" y="32617"/>
                  <a:pt x="70274" y="32935"/>
                </a:cubicBezTo>
                <a:cubicBezTo>
                  <a:pt x="69780" y="33308"/>
                  <a:pt x="69456" y="33490"/>
                  <a:pt x="69332" y="33490"/>
                </a:cubicBezTo>
                <a:cubicBezTo>
                  <a:pt x="69181" y="33490"/>
                  <a:pt x="69325" y="33221"/>
                  <a:pt x="69813" y="32697"/>
                </a:cubicBezTo>
                <a:cubicBezTo>
                  <a:pt x="70151" y="32333"/>
                  <a:pt x="70510" y="32086"/>
                  <a:pt x="70700" y="32086"/>
                </a:cubicBezTo>
                <a:close/>
                <a:moveTo>
                  <a:pt x="21933" y="33029"/>
                </a:moveTo>
                <a:cubicBezTo>
                  <a:pt x="22019" y="33029"/>
                  <a:pt x="22026" y="33143"/>
                  <a:pt x="21941" y="33349"/>
                </a:cubicBezTo>
                <a:cubicBezTo>
                  <a:pt x="21832" y="33650"/>
                  <a:pt x="21712" y="33810"/>
                  <a:pt x="21629" y="33810"/>
                </a:cubicBezTo>
                <a:cubicBezTo>
                  <a:pt x="21568" y="33810"/>
                  <a:pt x="21528" y="33722"/>
                  <a:pt x="21528" y="33540"/>
                </a:cubicBezTo>
                <a:cubicBezTo>
                  <a:pt x="21528" y="33381"/>
                  <a:pt x="21655" y="33174"/>
                  <a:pt x="21830" y="33063"/>
                </a:cubicBezTo>
                <a:cubicBezTo>
                  <a:pt x="21872" y="33040"/>
                  <a:pt x="21906" y="33029"/>
                  <a:pt x="21933" y="33029"/>
                </a:cubicBezTo>
                <a:close/>
                <a:moveTo>
                  <a:pt x="32065" y="31112"/>
                </a:moveTo>
                <a:cubicBezTo>
                  <a:pt x="32473" y="31112"/>
                  <a:pt x="33334" y="32455"/>
                  <a:pt x="33262" y="33063"/>
                </a:cubicBezTo>
                <a:cubicBezTo>
                  <a:pt x="33206" y="33486"/>
                  <a:pt x="32611" y="33823"/>
                  <a:pt x="32173" y="33823"/>
                </a:cubicBezTo>
                <a:cubicBezTo>
                  <a:pt x="31986" y="33823"/>
                  <a:pt x="31827" y="33762"/>
                  <a:pt x="31751" y="33619"/>
                </a:cubicBezTo>
                <a:cubicBezTo>
                  <a:pt x="31560" y="33253"/>
                  <a:pt x="31719" y="31409"/>
                  <a:pt x="31958" y="31155"/>
                </a:cubicBezTo>
                <a:cubicBezTo>
                  <a:pt x="31988" y="31126"/>
                  <a:pt x="32024" y="31112"/>
                  <a:pt x="32065" y="31112"/>
                </a:cubicBezTo>
                <a:close/>
                <a:moveTo>
                  <a:pt x="56917" y="29627"/>
                </a:moveTo>
                <a:cubicBezTo>
                  <a:pt x="57099" y="29627"/>
                  <a:pt x="57336" y="29750"/>
                  <a:pt x="57714" y="29978"/>
                </a:cubicBezTo>
                <a:cubicBezTo>
                  <a:pt x="58366" y="30360"/>
                  <a:pt x="58605" y="31695"/>
                  <a:pt x="58032" y="31695"/>
                </a:cubicBezTo>
                <a:cubicBezTo>
                  <a:pt x="57841" y="31695"/>
                  <a:pt x="57714" y="32156"/>
                  <a:pt x="57730" y="32760"/>
                </a:cubicBezTo>
                <a:cubicBezTo>
                  <a:pt x="57746" y="33349"/>
                  <a:pt x="57682" y="33826"/>
                  <a:pt x="57571" y="33826"/>
                </a:cubicBezTo>
                <a:cubicBezTo>
                  <a:pt x="57142" y="33826"/>
                  <a:pt x="56045" y="32395"/>
                  <a:pt x="56061" y="31838"/>
                </a:cubicBezTo>
                <a:cubicBezTo>
                  <a:pt x="56068" y="31613"/>
                  <a:pt x="56090" y="31494"/>
                  <a:pt x="56169" y="31494"/>
                </a:cubicBezTo>
                <a:cubicBezTo>
                  <a:pt x="56270" y="31494"/>
                  <a:pt x="56460" y="31685"/>
                  <a:pt x="56824" y="32093"/>
                </a:cubicBezTo>
                <a:cubicBezTo>
                  <a:pt x="57161" y="32498"/>
                  <a:pt x="57464" y="32754"/>
                  <a:pt x="57548" y="32754"/>
                </a:cubicBezTo>
                <a:cubicBezTo>
                  <a:pt x="57563" y="32754"/>
                  <a:pt x="57571" y="32745"/>
                  <a:pt x="57571" y="32729"/>
                </a:cubicBezTo>
                <a:cubicBezTo>
                  <a:pt x="57571" y="32601"/>
                  <a:pt x="57205" y="32124"/>
                  <a:pt x="56776" y="31679"/>
                </a:cubicBezTo>
                <a:cubicBezTo>
                  <a:pt x="56124" y="30980"/>
                  <a:pt x="56045" y="30757"/>
                  <a:pt x="56331" y="30217"/>
                </a:cubicBezTo>
                <a:cubicBezTo>
                  <a:pt x="56550" y="29813"/>
                  <a:pt x="56692" y="29627"/>
                  <a:pt x="56917" y="29627"/>
                </a:cubicBezTo>
                <a:close/>
                <a:moveTo>
                  <a:pt x="65191" y="31285"/>
                </a:moveTo>
                <a:cubicBezTo>
                  <a:pt x="65292" y="31285"/>
                  <a:pt x="65432" y="31421"/>
                  <a:pt x="65600" y="31743"/>
                </a:cubicBezTo>
                <a:cubicBezTo>
                  <a:pt x="65807" y="32140"/>
                  <a:pt x="66061" y="32760"/>
                  <a:pt x="66172" y="33142"/>
                </a:cubicBezTo>
                <a:cubicBezTo>
                  <a:pt x="66319" y="33611"/>
                  <a:pt x="66260" y="33828"/>
                  <a:pt x="66106" y="33828"/>
                </a:cubicBezTo>
                <a:cubicBezTo>
                  <a:pt x="65911" y="33828"/>
                  <a:pt x="65565" y="33479"/>
                  <a:pt x="65298" y="32856"/>
                </a:cubicBezTo>
                <a:cubicBezTo>
                  <a:pt x="64943" y="32012"/>
                  <a:pt x="64960" y="31285"/>
                  <a:pt x="65191" y="31285"/>
                </a:cubicBezTo>
                <a:close/>
                <a:moveTo>
                  <a:pt x="68033" y="32713"/>
                </a:moveTo>
                <a:cubicBezTo>
                  <a:pt x="68271" y="32713"/>
                  <a:pt x="68462" y="32808"/>
                  <a:pt x="68462" y="32919"/>
                </a:cubicBezTo>
                <a:cubicBezTo>
                  <a:pt x="68462" y="33031"/>
                  <a:pt x="68192" y="33365"/>
                  <a:pt x="67858" y="33667"/>
                </a:cubicBezTo>
                <a:cubicBezTo>
                  <a:pt x="67636" y="33867"/>
                  <a:pt x="67443" y="33976"/>
                  <a:pt x="67338" y="33976"/>
                </a:cubicBezTo>
                <a:cubicBezTo>
                  <a:pt x="67284" y="33976"/>
                  <a:pt x="67254" y="33948"/>
                  <a:pt x="67254" y="33889"/>
                </a:cubicBezTo>
                <a:cubicBezTo>
                  <a:pt x="67254" y="33699"/>
                  <a:pt x="67397" y="33476"/>
                  <a:pt x="67572" y="33365"/>
                </a:cubicBezTo>
                <a:cubicBezTo>
                  <a:pt x="67731" y="33253"/>
                  <a:pt x="67810" y="33078"/>
                  <a:pt x="67731" y="32951"/>
                </a:cubicBezTo>
                <a:cubicBezTo>
                  <a:pt x="67651" y="32824"/>
                  <a:pt x="67778" y="32713"/>
                  <a:pt x="68033" y="32713"/>
                </a:cubicBezTo>
                <a:close/>
                <a:moveTo>
                  <a:pt x="19400" y="32195"/>
                </a:moveTo>
                <a:cubicBezTo>
                  <a:pt x="19855" y="32195"/>
                  <a:pt x="20722" y="32799"/>
                  <a:pt x="20797" y="33285"/>
                </a:cubicBezTo>
                <a:cubicBezTo>
                  <a:pt x="20828" y="33587"/>
                  <a:pt x="20765" y="33889"/>
                  <a:pt x="20638" y="33969"/>
                </a:cubicBezTo>
                <a:cubicBezTo>
                  <a:pt x="20618" y="33981"/>
                  <a:pt x="20595" y="33986"/>
                  <a:pt x="20568" y="33986"/>
                </a:cubicBezTo>
                <a:cubicBezTo>
                  <a:pt x="20164" y="33986"/>
                  <a:pt x="19024" y="32705"/>
                  <a:pt x="19143" y="32347"/>
                </a:cubicBezTo>
                <a:cubicBezTo>
                  <a:pt x="19181" y="32241"/>
                  <a:pt x="19275" y="32195"/>
                  <a:pt x="19400" y="32195"/>
                </a:cubicBezTo>
                <a:close/>
                <a:moveTo>
                  <a:pt x="89459" y="31587"/>
                </a:moveTo>
                <a:cubicBezTo>
                  <a:pt x="89654" y="31587"/>
                  <a:pt x="89824" y="31629"/>
                  <a:pt x="89973" y="31711"/>
                </a:cubicBezTo>
                <a:cubicBezTo>
                  <a:pt x="90689" y="32093"/>
                  <a:pt x="90768" y="32919"/>
                  <a:pt x="90100" y="32919"/>
                </a:cubicBezTo>
                <a:cubicBezTo>
                  <a:pt x="89846" y="32919"/>
                  <a:pt x="89703" y="32792"/>
                  <a:pt x="89798" y="32633"/>
                </a:cubicBezTo>
                <a:cubicBezTo>
                  <a:pt x="89894" y="32474"/>
                  <a:pt x="89846" y="32268"/>
                  <a:pt x="89671" y="32156"/>
                </a:cubicBezTo>
                <a:cubicBezTo>
                  <a:pt x="89645" y="32142"/>
                  <a:pt x="89617" y="32135"/>
                  <a:pt x="89588" y="32135"/>
                </a:cubicBezTo>
                <a:cubicBezTo>
                  <a:pt x="89423" y="32135"/>
                  <a:pt x="89218" y="32358"/>
                  <a:pt x="89083" y="32697"/>
                </a:cubicBezTo>
                <a:cubicBezTo>
                  <a:pt x="88908" y="33158"/>
                  <a:pt x="88479" y="33508"/>
                  <a:pt x="87954" y="33603"/>
                </a:cubicBezTo>
                <a:cubicBezTo>
                  <a:pt x="87477" y="33699"/>
                  <a:pt x="86873" y="33873"/>
                  <a:pt x="86587" y="33969"/>
                </a:cubicBezTo>
                <a:cubicBezTo>
                  <a:pt x="86429" y="34032"/>
                  <a:pt x="86300" y="34060"/>
                  <a:pt x="86198" y="34060"/>
                </a:cubicBezTo>
                <a:cubicBezTo>
                  <a:pt x="85735" y="34060"/>
                  <a:pt x="85851" y="33479"/>
                  <a:pt x="86555" y="32983"/>
                </a:cubicBezTo>
                <a:cubicBezTo>
                  <a:pt x="87906" y="32034"/>
                  <a:pt x="88819" y="31587"/>
                  <a:pt x="89459" y="31587"/>
                </a:cubicBezTo>
                <a:close/>
                <a:moveTo>
                  <a:pt x="28222" y="33524"/>
                </a:moveTo>
                <a:cubicBezTo>
                  <a:pt x="28396" y="33524"/>
                  <a:pt x="28444" y="33651"/>
                  <a:pt x="28349" y="33826"/>
                </a:cubicBezTo>
                <a:cubicBezTo>
                  <a:pt x="28237" y="33985"/>
                  <a:pt x="28015" y="34128"/>
                  <a:pt x="27856" y="34128"/>
                </a:cubicBezTo>
                <a:cubicBezTo>
                  <a:pt x="27681" y="34128"/>
                  <a:pt x="27633" y="33985"/>
                  <a:pt x="27729" y="33826"/>
                </a:cubicBezTo>
                <a:cubicBezTo>
                  <a:pt x="27840" y="33651"/>
                  <a:pt x="28063" y="33524"/>
                  <a:pt x="28222" y="33524"/>
                </a:cubicBezTo>
                <a:close/>
                <a:moveTo>
                  <a:pt x="51969" y="33622"/>
                </a:moveTo>
                <a:cubicBezTo>
                  <a:pt x="52012" y="33622"/>
                  <a:pt x="52063" y="33637"/>
                  <a:pt x="52118" y="33667"/>
                </a:cubicBezTo>
                <a:cubicBezTo>
                  <a:pt x="52277" y="33778"/>
                  <a:pt x="52420" y="33921"/>
                  <a:pt x="52420" y="33985"/>
                </a:cubicBezTo>
                <a:cubicBezTo>
                  <a:pt x="52420" y="34064"/>
                  <a:pt x="52277" y="34128"/>
                  <a:pt x="52118" y="34128"/>
                </a:cubicBezTo>
                <a:cubicBezTo>
                  <a:pt x="51943" y="34128"/>
                  <a:pt x="51816" y="33985"/>
                  <a:pt x="51816" y="33810"/>
                </a:cubicBezTo>
                <a:cubicBezTo>
                  <a:pt x="51816" y="33690"/>
                  <a:pt x="51875" y="33622"/>
                  <a:pt x="51969" y="33622"/>
                </a:cubicBezTo>
                <a:close/>
                <a:moveTo>
                  <a:pt x="59256" y="33524"/>
                </a:moveTo>
                <a:cubicBezTo>
                  <a:pt x="59177" y="33524"/>
                  <a:pt x="59034" y="33651"/>
                  <a:pt x="58922" y="33826"/>
                </a:cubicBezTo>
                <a:cubicBezTo>
                  <a:pt x="58827" y="33985"/>
                  <a:pt x="58891" y="34128"/>
                  <a:pt x="59066" y="34128"/>
                </a:cubicBezTo>
                <a:cubicBezTo>
                  <a:pt x="59240" y="34128"/>
                  <a:pt x="59384" y="33985"/>
                  <a:pt x="59384" y="33826"/>
                </a:cubicBezTo>
                <a:cubicBezTo>
                  <a:pt x="59384" y="33651"/>
                  <a:pt x="59320" y="33524"/>
                  <a:pt x="59256" y="33524"/>
                </a:cubicBezTo>
                <a:close/>
                <a:moveTo>
                  <a:pt x="62722" y="26099"/>
                </a:moveTo>
                <a:cubicBezTo>
                  <a:pt x="62961" y="26099"/>
                  <a:pt x="63136" y="26274"/>
                  <a:pt x="63088" y="26480"/>
                </a:cubicBezTo>
                <a:cubicBezTo>
                  <a:pt x="63056" y="26687"/>
                  <a:pt x="63120" y="26862"/>
                  <a:pt x="63247" y="26862"/>
                </a:cubicBezTo>
                <a:cubicBezTo>
                  <a:pt x="63374" y="26862"/>
                  <a:pt x="63454" y="27609"/>
                  <a:pt x="63422" y="28515"/>
                </a:cubicBezTo>
                <a:cubicBezTo>
                  <a:pt x="63390" y="29438"/>
                  <a:pt x="63485" y="30185"/>
                  <a:pt x="63644" y="30185"/>
                </a:cubicBezTo>
                <a:cubicBezTo>
                  <a:pt x="63803" y="30185"/>
                  <a:pt x="63931" y="29915"/>
                  <a:pt x="63931" y="29581"/>
                </a:cubicBezTo>
                <a:cubicBezTo>
                  <a:pt x="63931" y="29191"/>
                  <a:pt x="64125" y="28996"/>
                  <a:pt x="64346" y="28996"/>
                </a:cubicBezTo>
                <a:cubicBezTo>
                  <a:pt x="64567" y="28996"/>
                  <a:pt x="64813" y="29191"/>
                  <a:pt x="64916" y="29581"/>
                </a:cubicBezTo>
                <a:cubicBezTo>
                  <a:pt x="65012" y="29930"/>
                  <a:pt x="64980" y="30566"/>
                  <a:pt x="64853" y="31027"/>
                </a:cubicBezTo>
                <a:cubicBezTo>
                  <a:pt x="64737" y="31458"/>
                  <a:pt x="64681" y="31664"/>
                  <a:pt x="64623" y="31664"/>
                </a:cubicBezTo>
                <a:cubicBezTo>
                  <a:pt x="64570" y="31664"/>
                  <a:pt x="64514" y="31490"/>
                  <a:pt x="64408" y="31155"/>
                </a:cubicBezTo>
                <a:cubicBezTo>
                  <a:pt x="64297" y="30809"/>
                  <a:pt x="64150" y="30583"/>
                  <a:pt x="64061" y="30583"/>
                </a:cubicBezTo>
                <a:cubicBezTo>
                  <a:pt x="64048" y="30583"/>
                  <a:pt x="64036" y="30588"/>
                  <a:pt x="64026" y="30598"/>
                </a:cubicBezTo>
                <a:cubicBezTo>
                  <a:pt x="63947" y="30678"/>
                  <a:pt x="64042" y="31059"/>
                  <a:pt x="64249" y="31441"/>
                </a:cubicBezTo>
                <a:cubicBezTo>
                  <a:pt x="64455" y="31822"/>
                  <a:pt x="64726" y="32586"/>
                  <a:pt x="64853" y="33142"/>
                </a:cubicBezTo>
                <a:cubicBezTo>
                  <a:pt x="64964" y="33683"/>
                  <a:pt x="65028" y="34128"/>
                  <a:pt x="64964" y="34128"/>
                </a:cubicBezTo>
                <a:cubicBezTo>
                  <a:pt x="64630" y="34128"/>
                  <a:pt x="63024" y="30598"/>
                  <a:pt x="63247" y="30360"/>
                </a:cubicBezTo>
                <a:cubicBezTo>
                  <a:pt x="63342" y="30264"/>
                  <a:pt x="63231" y="30185"/>
                  <a:pt x="62993" y="30185"/>
                </a:cubicBezTo>
                <a:cubicBezTo>
                  <a:pt x="62643" y="30185"/>
                  <a:pt x="62643" y="30121"/>
                  <a:pt x="63009" y="29883"/>
                </a:cubicBezTo>
                <a:cubicBezTo>
                  <a:pt x="63406" y="29628"/>
                  <a:pt x="63390" y="29597"/>
                  <a:pt x="62929" y="29581"/>
                </a:cubicBezTo>
                <a:cubicBezTo>
                  <a:pt x="62643" y="29581"/>
                  <a:pt x="62277" y="29263"/>
                  <a:pt x="62134" y="28881"/>
                </a:cubicBezTo>
                <a:cubicBezTo>
                  <a:pt x="61768" y="27927"/>
                  <a:pt x="62166" y="26099"/>
                  <a:pt x="62722" y="26099"/>
                </a:cubicBezTo>
                <a:close/>
                <a:moveTo>
                  <a:pt x="68637" y="33826"/>
                </a:moveTo>
                <a:cubicBezTo>
                  <a:pt x="68716" y="33826"/>
                  <a:pt x="68764" y="33953"/>
                  <a:pt x="68764" y="34128"/>
                </a:cubicBezTo>
                <a:cubicBezTo>
                  <a:pt x="68764" y="34287"/>
                  <a:pt x="68621" y="34430"/>
                  <a:pt x="68446" y="34430"/>
                </a:cubicBezTo>
                <a:cubicBezTo>
                  <a:pt x="68271" y="34430"/>
                  <a:pt x="68207" y="34287"/>
                  <a:pt x="68319" y="34128"/>
                </a:cubicBezTo>
                <a:cubicBezTo>
                  <a:pt x="68414" y="33953"/>
                  <a:pt x="68557" y="33826"/>
                  <a:pt x="68637" y="33826"/>
                </a:cubicBezTo>
                <a:close/>
                <a:moveTo>
                  <a:pt x="71212" y="33826"/>
                </a:moveTo>
                <a:cubicBezTo>
                  <a:pt x="71038" y="33826"/>
                  <a:pt x="70894" y="33953"/>
                  <a:pt x="70894" y="34128"/>
                </a:cubicBezTo>
                <a:cubicBezTo>
                  <a:pt x="70894" y="34287"/>
                  <a:pt x="70942" y="34430"/>
                  <a:pt x="71022" y="34430"/>
                </a:cubicBezTo>
                <a:cubicBezTo>
                  <a:pt x="71101" y="34430"/>
                  <a:pt x="71244" y="34287"/>
                  <a:pt x="71340" y="34128"/>
                </a:cubicBezTo>
                <a:cubicBezTo>
                  <a:pt x="71451" y="33953"/>
                  <a:pt x="71387" y="33826"/>
                  <a:pt x="71212" y="33826"/>
                </a:cubicBezTo>
                <a:close/>
                <a:moveTo>
                  <a:pt x="110435" y="33826"/>
                </a:moveTo>
                <a:cubicBezTo>
                  <a:pt x="110356" y="33826"/>
                  <a:pt x="110213" y="33953"/>
                  <a:pt x="110101" y="34128"/>
                </a:cubicBezTo>
                <a:cubicBezTo>
                  <a:pt x="110006" y="34287"/>
                  <a:pt x="110070" y="34430"/>
                  <a:pt x="110244" y="34430"/>
                </a:cubicBezTo>
                <a:cubicBezTo>
                  <a:pt x="110419" y="34430"/>
                  <a:pt x="110562" y="34287"/>
                  <a:pt x="110562" y="34128"/>
                </a:cubicBezTo>
                <a:cubicBezTo>
                  <a:pt x="110562" y="33953"/>
                  <a:pt x="110499" y="33826"/>
                  <a:pt x="110435" y="33826"/>
                </a:cubicBezTo>
                <a:close/>
                <a:moveTo>
                  <a:pt x="55981" y="32760"/>
                </a:moveTo>
                <a:lnTo>
                  <a:pt x="56840" y="33587"/>
                </a:lnTo>
                <a:cubicBezTo>
                  <a:pt x="57396" y="34128"/>
                  <a:pt x="57587" y="34525"/>
                  <a:pt x="57396" y="34716"/>
                </a:cubicBezTo>
                <a:cubicBezTo>
                  <a:pt x="57288" y="34825"/>
                  <a:pt x="57172" y="34876"/>
                  <a:pt x="57056" y="34876"/>
                </a:cubicBezTo>
                <a:cubicBezTo>
                  <a:pt x="56713" y="34876"/>
                  <a:pt x="56366" y="34427"/>
                  <a:pt x="56188" y="33667"/>
                </a:cubicBezTo>
                <a:lnTo>
                  <a:pt x="55981" y="32760"/>
                </a:lnTo>
                <a:close/>
                <a:moveTo>
                  <a:pt x="24517" y="34173"/>
                </a:moveTo>
                <a:cubicBezTo>
                  <a:pt x="24642" y="34173"/>
                  <a:pt x="24791" y="34243"/>
                  <a:pt x="24915" y="34366"/>
                </a:cubicBezTo>
                <a:cubicBezTo>
                  <a:pt x="25121" y="34557"/>
                  <a:pt x="25217" y="34780"/>
                  <a:pt x="25137" y="34859"/>
                </a:cubicBezTo>
                <a:cubicBezTo>
                  <a:pt x="25113" y="34883"/>
                  <a:pt x="25074" y="34894"/>
                  <a:pt x="25024" y="34894"/>
                </a:cubicBezTo>
                <a:cubicBezTo>
                  <a:pt x="24906" y="34894"/>
                  <a:pt x="24728" y="34832"/>
                  <a:pt x="24549" y="34732"/>
                </a:cubicBezTo>
                <a:cubicBezTo>
                  <a:pt x="24310" y="34589"/>
                  <a:pt x="24215" y="34366"/>
                  <a:pt x="24342" y="34239"/>
                </a:cubicBezTo>
                <a:cubicBezTo>
                  <a:pt x="24387" y="34194"/>
                  <a:pt x="24448" y="34173"/>
                  <a:pt x="24517" y="34173"/>
                </a:cubicBezTo>
                <a:close/>
                <a:moveTo>
                  <a:pt x="40997" y="31777"/>
                </a:moveTo>
                <a:cubicBezTo>
                  <a:pt x="41116" y="31777"/>
                  <a:pt x="41262" y="31796"/>
                  <a:pt x="41434" y="31838"/>
                </a:cubicBezTo>
                <a:cubicBezTo>
                  <a:pt x="41895" y="31950"/>
                  <a:pt x="42435" y="32268"/>
                  <a:pt x="42658" y="32538"/>
                </a:cubicBezTo>
                <a:cubicBezTo>
                  <a:pt x="42822" y="32764"/>
                  <a:pt x="42913" y="32876"/>
                  <a:pt x="42963" y="32876"/>
                </a:cubicBezTo>
                <a:cubicBezTo>
                  <a:pt x="43015" y="32876"/>
                  <a:pt x="43023" y="32756"/>
                  <a:pt x="43023" y="32522"/>
                </a:cubicBezTo>
                <a:cubicBezTo>
                  <a:pt x="43023" y="32192"/>
                  <a:pt x="43135" y="32024"/>
                  <a:pt x="43311" y="32024"/>
                </a:cubicBezTo>
                <a:cubicBezTo>
                  <a:pt x="43474" y="32024"/>
                  <a:pt x="43693" y="32168"/>
                  <a:pt x="43930" y="32458"/>
                </a:cubicBezTo>
                <a:cubicBezTo>
                  <a:pt x="44152" y="32713"/>
                  <a:pt x="44566" y="32919"/>
                  <a:pt x="44852" y="32919"/>
                </a:cubicBezTo>
                <a:cubicBezTo>
                  <a:pt x="45218" y="32919"/>
                  <a:pt x="45472" y="33222"/>
                  <a:pt x="45615" y="33842"/>
                </a:cubicBezTo>
                <a:cubicBezTo>
                  <a:pt x="45769" y="34559"/>
                  <a:pt x="45751" y="34926"/>
                  <a:pt x="45578" y="34926"/>
                </a:cubicBezTo>
                <a:cubicBezTo>
                  <a:pt x="45483" y="34926"/>
                  <a:pt x="45340" y="34815"/>
                  <a:pt x="45154" y="34589"/>
                </a:cubicBezTo>
                <a:cubicBezTo>
                  <a:pt x="44947" y="34334"/>
                  <a:pt x="44582" y="34128"/>
                  <a:pt x="44343" y="34128"/>
                </a:cubicBezTo>
                <a:cubicBezTo>
                  <a:pt x="44121" y="34128"/>
                  <a:pt x="43691" y="34001"/>
                  <a:pt x="43405" y="33857"/>
                </a:cubicBezTo>
                <a:cubicBezTo>
                  <a:pt x="43119" y="33714"/>
                  <a:pt x="42372" y="33381"/>
                  <a:pt x="41736" y="33110"/>
                </a:cubicBezTo>
                <a:cubicBezTo>
                  <a:pt x="40549" y="32600"/>
                  <a:pt x="40212" y="31777"/>
                  <a:pt x="40997" y="31777"/>
                </a:cubicBezTo>
                <a:close/>
                <a:moveTo>
                  <a:pt x="16164" y="32144"/>
                </a:moveTo>
                <a:cubicBezTo>
                  <a:pt x="16320" y="32144"/>
                  <a:pt x="16519" y="32292"/>
                  <a:pt x="16647" y="32522"/>
                </a:cubicBezTo>
                <a:cubicBezTo>
                  <a:pt x="16763" y="32728"/>
                  <a:pt x="16849" y="32828"/>
                  <a:pt x="16905" y="32828"/>
                </a:cubicBezTo>
                <a:cubicBezTo>
                  <a:pt x="16949" y="32828"/>
                  <a:pt x="16974" y="32767"/>
                  <a:pt x="16981" y="32649"/>
                </a:cubicBezTo>
                <a:cubicBezTo>
                  <a:pt x="16981" y="32461"/>
                  <a:pt x="17084" y="32369"/>
                  <a:pt x="17323" y="32369"/>
                </a:cubicBezTo>
                <a:cubicBezTo>
                  <a:pt x="17447" y="32369"/>
                  <a:pt x="17607" y="32394"/>
                  <a:pt x="17808" y="32442"/>
                </a:cubicBezTo>
                <a:cubicBezTo>
                  <a:pt x="18666" y="32665"/>
                  <a:pt x="19493" y="33587"/>
                  <a:pt x="19620" y="34509"/>
                </a:cubicBezTo>
                <a:cubicBezTo>
                  <a:pt x="19670" y="34802"/>
                  <a:pt x="19717" y="34969"/>
                  <a:pt x="19600" y="34969"/>
                </a:cubicBezTo>
                <a:cubicBezTo>
                  <a:pt x="19456" y="34969"/>
                  <a:pt x="19064" y="34715"/>
                  <a:pt x="18126" y="34128"/>
                </a:cubicBezTo>
                <a:cubicBezTo>
                  <a:pt x="17331" y="33619"/>
                  <a:pt x="16631" y="33222"/>
                  <a:pt x="16552" y="33222"/>
                </a:cubicBezTo>
                <a:cubicBezTo>
                  <a:pt x="16472" y="33222"/>
                  <a:pt x="16488" y="33587"/>
                  <a:pt x="16568" y="34016"/>
                </a:cubicBezTo>
                <a:cubicBezTo>
                  <a:pt x="16641" y="34447"/>
                  <a:pt x="16645" y="34635"/>
                  <a:pt x="16548" y="34635"/>
                </a:cubicBezTo>
                <a:cubicBezTo>
                  <a:pt x="16498" y="34635"/>
                  <a:pt x="16421" y="34585"/>
                  <a:pt x="16313" y="34493"/>
                </a:cubicBezTo>
                <a:cubicBezTo>
                  <a:pt x="15820" y="34096"/>
                  <a:pt x="15645" y="32427"/>
                  <a:pt x="16059" y="32172"/>
                </a:cubicBezTo>
                <a:cubicBezTo>
                  <a:pt x="16090" y="32153"/>
                  <a:pt x="16126" y="32144"/>
                  <a:pt x="16164" y="32144"/>
                </a:cubicBezTo>
                <a:close/>
                <a:moveTo>
                  <a:pt x="40842" y="33278"/>
                </a:moveTo>
                <a:cubicBezTo>
                  <a:pt x="41381" y="33278"/>
                  <a:pt x="43053" y="34142"/>
                  <a:pt x="42896" y="34398"/>
                </a:cubicBezTo>
                <a:cubicBezTo>
                  <a:pt x="42801" y="34557"/>
                  <a:pt x="42896" y="34748"/>
                  <a:pt x="43103" y="34811"/>
                </a:cubicBezTo>
                <a:cubicBezTo>
                  <a:pt x="43310" y="34891"/>
                  <a:pt x="43421" y="35018"/>
                  <a:pt x="43326" y="35114"/>
                </a:cubicBezTo>
                <a:cubicBezTo>
                  <a:pt x="43316" y="35124"/>
                  <a:pt x="43300" y="35130"/>
                  <a:pt x="43276" y="35130"/>
                </a:cubicBezTo>
                <a:cubicBezTo>
                  <a:pt x="43095" y="35130"/>
                  <a:pt x="42512" y="34817"/>
                  <a:pt x="41879" y="34366"/>
                </a:cubicBezTo>
                <a:cubicBezTo>
                  <a:pt x="41147" y="33873"/>
                  <a:pt x="40623" y="33396"/>
                  <a:pt x="40702" y="33317"/>
                </a:cubicBezTo>
                <a:cubicBezTo>
                  <a:pt x="40729" y="33290"/>
                  <a:pt x="40778" y="33278"/>
                  <a:pt x="40842" y="33278"/>
                </a:cubicBezTo>
                <a:close/>
                <a:moveTo>
                  <a:pt x="106459" y="33257"/>
                </a:moveTo>
                <a:cubicBezTo>
                  <a:pt x="106440" y="33257"/>
                  <a:pt x="106419" y="33261"/>
                  <a:pt x="106397" y="33269"/>
                </a:cubicBezTo>
                <a:cubicBezTo>
                  <a:pt x="106270" y="33333"/>
                  <a:pt x="105379" y="33746"/>
                  <a:pt x="104425" y="34191"/>
                </a:cubicBezTo>
                <a:cubicBezTo>
                  <a:pt x="103471" y="34637"/>
                  <a:pt x="102692" y="35082"/>
                  <a:pt x="102692" y="35177"/>
                </a:cubicBezTo>
                <a:cubicBezTo>
                  <a:pt x="102692" y="35197"/>
                  <a:pt x="102711" y="35207"/>
                  <a:pt x="102746" y="35207"/>
                </a:cubicBezTo>
                <a:cubicBezTo>
                  <a:pt x="102876" y="35207"/>
                  <a:pt x="103229" y="35073"/>
                  <a:pt x="103630" y="34859"/>
                </a:cubicBezTo>
                <a:cubicBezTo>
                  <a:pt x="104054" y="34647"/>
                  <a:pt x="104310" y="34544"/>
                  <a:pt x="104489" y="34544"/>
                </a:cubicBezTo>
                <a:cubicBezTo>
                  <a:pt x="104646" y="34544"/>
                  <a:pt x="104742" y="34624"/>
                  <a:pt x="104839" y="34780"/>
                </a:cubicBezTo>
                <a:cubicBezTo>
                  <a:pt x="104943" y="34941"/>
                  <a:pt x="105011" y="35020"/>
                  <a:pt x="105053" y="35020"/>
                </a:cubicBezTo>
                <a:cubicBezTo>
                  <a:pt x="105094" y="35020"/>
                  <a:pt x="105109" y="34945"/>
                  <a:pt x="105109" y="34796"/>
                </a:cubicBezTo>
                <a:cubicBezTo>
                  <a:pt x="105109" y="34589"/>
                  <a:pt x="105459" y="34287"/>
                  <a:pt x="105872" y="34128"/>
                </a:cubicBezTo>
                <a:cubicBezTo>
                  <a:pt x="106286" y="33969"/>
                  <a:pt x="106619" y="33683"/>
                  <a:pt x="106619" y="33508"/>
                </a:cubicBezTo>
                <a:cubicBezTo>
                  <a:pt x="106619" y="33350"/>
                  <a:pt x="106554" y="33257"/>
                  <a:pt x="106459" y="33257"/>
                </a:cubicBezTo>
                <a:close/>
                <a:moveTo>
                  <a:pt x="89525" y="33973"/>
                </a:moveTo>
                <a:cubicBezTo>
                  <a:pt x="89581" y="33973"/>
                  <a:pt x="89621" y="33982"/>
                  <a:pt x="89639" y="34001"/>
                </a:cubicBezTo>
                <a:cubicBezTo>
                  <a:pt x="89719" y="34080"/>
                  <a:pt x="89592" y="34319"/>
                  <a:pt x="89337" y="34557"/>
                </a:cubicBezTo>
                <a:cubicBezTo>
                  <a:pt x="88970" y="34900"/>
                  <a:pt x="87651" y="35252"/>
                  <a:pt x="87002" y="35252"/>
                </a:cubicBezTo>
                <a:cubicBezTo>
                  <a:pt x="86779" y="35252"/>
                  <a:pt x="86634" y="35211"/>
                  <a:pt x="86634" y="35114"/>
                </a:cubicBezTo>
                <a:cubicBezTo>
                  <a:pt x="86634" y="34853"/>
                  <a:pt x="88953" y="33973"/>
                  <a:pt x="89525" y="33973"/>
                </a:cubicBezTo>
                <a:close/>
                <a:moveTo>
                  <a:pt x="22640" y="33272"/>
                </a:moveTo>
                <a:cubicBezTo>
                  <a:pt x="22725" y="33272"/>
                  <a:pt x="22741" y="33488"/>
                  <a:pt x="22768" y="33969"/>
                </a:cubicBezTo>
                <a:cubicBezTo>
                  <a:pt x="22779" y="34315"/>
                  <a:pt x="22817" y="34502"/>
                  <a:pt x="22865" y="34502"/>
                </a:cubicBezTo>
                <a:cubicBezTo>
                  <a:pt x="22889" y="34502"/>
                  <a:pt x="22916" y="34453"/>
                  <a:pt x="22943" y="34350"/>
                </a:cubicBezTo>
                <a:cubicBezTo>
                  <a:pt x="23030" y="34017"/>
                  <a:pt x="23150" y="33849"/>
                  <a:pt x="23311" y="33849"/>
                </a:cubicBezTo>
                <a:cubicBezTo>
                  <a:pt x="23502" y="33849"/>
                  <a:pt x="23752" y="34088"/>
                  <a:pt x="24072" y="34573"/>
                </a:cubicBezTo>
                <a:cubicBezTo>
                  <a:pt x="24485" y="35209"/>
                  <a:pt x="24501" y="35336"/>
                  <a:pt x="24135" y="35336"/>
                </a:cubicBezTo>
                <a:cubicBezTo>
                  <a:pt x="23897" y="35336"/>
                  <a:pt x="23515" y="35384"/>
                  <a:pt x="23293" y="35432"/>
                </a:cubicBezTo>
                <a:cubicBezTo>
                  <a:pt x="23200" y="35458"/>
                  <a:pt x="23135" y="35471"/>
                  <a:pt x="23101" y="35471"/>
                </a:cubicBezTo>
                <a:cubicBezTo>
                  <a:pt x="23053" y="35471"/>
                  <a:pt x="23066" y="35446"/>
                  <a:pt x="23150" y="35400"/>
                </a:cubicBezTo>
                <a:cubicBezTo>
                  <a:pt x="23293" y="35336"/>
                  <a:pt x="23054" y="35034"/>
                  <a:pt x="22625" y="34748"/>
                </a:cubicBezTo>
                <a:cubicBezTo>
                  <a:pt x="21910" y="34287"/>
                  <a:pt x="21878" y="34191"/>
                  <a:pt x="22275" y="33651"/>
                </a:cubicBezTo>
                <a:cubicBezTo>
                  <a:pt x="22464" y="33406"/>
                  <a:pt x="22573" y="33272"/>
                  <a:pt x="22640" y="33272"/>
                </a:cubicBezTo>
                <a:close/>
                <a:moveTo>
                  <a:pt x="38508" y="32919"/>
                </a:moveTo>
                <a:cubicBezTo>
                  <a:pt x="39081" y="32919"/>
                  <a:pt x="41879" y="34541"/>
                  <a:pt x="42403" y="35161"/>
                </a:cubicBezTo>
                <a:cubicBezTo>
                  <a:pt x="42621" y="35418"/>
                  <a:pt x="42745" y="35569"/>
                  <a:pt x="42653" y="35569"/>
                </a:cubicBezTo>
                <a:cubicBezTo>
                  <a:pt x="42522" y="35569"/>
                  <a:pt x="41957" y="35268"/>
                  <a:pt x="40607" y="34541"/>
                </a:cubicBezTo>
                <a:cubicBezTo>
                  <a:pt x="38397" y="33349"/>
                  <a:pt x="37840" y="32919"/>
                  <a:pt x="38508" y="32919"/>
                </a:cubicBezTo>
                <a:close/>
                <a:moveTo>
                  <a:pt x="44141" y="34781"/>
                </a:moveTo>
                <a:cubicBezTo>
                  <a:pt x="44516" y="34781"/>
                  <a:pt x="44974" y="34957"/>
                  <a:pt x="45074" y="35257"/>
                </a:cubicBezTo>
                <a:cubicBezTo>
                  <a:pt x="45142" y="35473"/>
                  <a:pt x="44992" y="35585"/>
                  <a:pt x="44634" y="35585"/>
                </a:cubicBezTo>
                <a:cubicBezTo>
                  <a:pt x="44570" y="35585"/>
                  <a:pt x="44499" y="35582"/>
                  <a:pt x="44423" y="35575"/>
                </a:cubicBezTo>
                <a:cubicBezTo>
                  <a:pt x="43993" y="35543"/>
                  <a:pt x="43628" y="35320"/>
                  <a:pt x="43628" y="35098"/>
                </a:cubicBezTo>
                <a:cubicBezTo>
                  <a:pt x="43628" y="34880"/>
                  <a:pt x="43861" y="34781"/>
                  <a:pt x="44141" y="34781"/>
                </a:cubicBezTo>
                <a:close/>
                <a:moveTo>
                  <a:pt x="45964" y="32145"/>
                </a:moveTo>
                <a:cubicBezTo>
                  <a:pt x="46006" y="32145"/>
                  <a:pt x="46069" y="32205"/>
                  <a:pt x="46156" y="32315"/>
                </a:cubicBezTo>
                <a:cubicBezTo>
                  <a:pt x="46346" y="32570"/>
                  <a:pt x="46855" y="32935"/>
                  <a:pt x="47269" y="33126"/>
                </a:cubicBezTo>
                <a:cubicBezTo>
                  <a:pt x="47698" y="33333"/>
                  <a:pt x="47825" y="33492"/>
                  <a:pt x="47571" y="33508"/>
                </a:cubicBezTo>
                <a:cubicBezTo>
                  <a:pt x="47221" y="33524"/>
                  <a:pt x="47205" y="33587"/>
                  <a:pt x="47507" y="33778"/>
                </a:cubicBezTo>
                <a:cubicBezTo>
                  <a:pt x="47777" y="33937"/>
                  <a:pt x="47841" y="34319"/>
                  <a:pt x="47714" y="34843"/>
                </a:cubicBezTo>
                <a:cubicBezTo>
                  <a:pt x="47602" y="35273"/>
                  <a:pt x="47316" y="35638"/>
                  <a:pt x="47094" y="35638"/>
                </a:cubicBezTo>
                <a:cubicBezTo>
                  <a:pt x="46537" y="35638"/>
                  <a:pt x="46171" y="34859"/>
                  <a:pt x="45965" y="33222"/>
                </a:cubicBezTo>
                <a:cubicBezTo>
                  <a:pt x="45876" y="32466"/>
                  <a:pt x="45865" y="32145"/>
                  <a:pt x="45964" y="32145"/>
                </a:cubicBezTo>
                <a:close/>
                <a:moveTo>
                  <a:pt x="34408" y="32395"/>
                </a:moveTo>
                <a:cubicBezTo>
                  <a:pt x="34612" y="32395"/>
                  <a:pt x="35211" y="32600"/>
                  <a:pt x="35869" y="32888"/>
                </a:cubicBezTo>
                <a:cubicBezTo>
                  <a:pt x="36616" y="33237"/>
                  <a:pt x="37379" y="33524"/>
                  <a:pt x="37554" y="33524"/>
                </a:cubicBezTo>
                <a:cubicBezTo>
                  <a:pt x="37713" y="33524"/>
                  <a:pt x="38222" y="33889"/>
                  <a:pt x="38683" y="34350"/>
                </a:cubicBezTo>
                <a:cubicBezTo>
                  <a:pt x="38969" y="34647"/>
                  <a:pt x="39150" y="34812"/>
                  <a:pt x="39188" y="34812"/>
                </a:cubicBezTo>
                <a:cubicBezTo>
                  <a:pt x="39209" y="34812"/>
                  <a:pt x="39186" y="34760"/>
                  <a:pt x="39112" y="34652"/>
                </a:cubicBezTo>
                <a:cubicBezTo>
                  <a:pt x="38861" y="34320"/>
                  <a:pt x="38802" y="34153"/>
                  <a:pt x="38935" y="34153"/>
                </a:cubicBezTo>
                <a:cubicBezTo>
                  <a:pt x="39088" y="34153"/>
                  <a:pt x="39497" y="34376"/>
                  <a:pt x="40162" y="34827"/>
                </a:cubicBezTo>
                <a:lnTo>
                  <a:pt x="41211" y="35543"/>
                </a:lnTo>
                <a:lnTo>
                  <a:pt x="40225" y="35559"/>
                </a:lnTo>
                <a:cubicBezTo>
                  <a:pt x="39685" y="35559"/>
                  <a:pt x="38969" y="35654"/>
                  <a:pt x="38635" y="35749"/>
                </a:cubicBezTo>
                <a:cubicBezTo>
                  <a:pt x="38548" y="35779"/>
                  <a:pt x="38447" y="35793"/>
                  <a:pt x="38340" y="35793"/>
                </a:cubicBezTo>
                <a:cubicBezTo>
                  <a:pt x="38039" y="35793"/>
                  <a:pt x="37689" y="35683"/>
                  <a:pt x="37443" y="35495"/>
                </a:cubicBezTo>
                <a:cubicBezTo>
                  <a:pt x="37068" y="35201"/>
                  <a:pt x="36734" y="35046"/>
                  <a:pt x="36563" y="35046"/>
                </a:cubicBezTo>
                <a:cubicBezTo>
                  <a:pt x="36429" y="35046"/>
                  <a:pt x="36395" y="35141"/>
                  <a:pt x="36521" y="35336"/>
                </a:cubicBezTo>
                <a:cubicBezTo>
                  <a:pt x="36651" y="35547"/>
                  <a:pt x="36626" y="35642"/>
                  <a:pt x="36514" y="35642"/>
                </a:cubicBezTo>
                <a:cubicBezTo>
                  <a:pt x="36340" y="35642"/>
                  <a:pt x="35954" y="35412"/>
                  <a:pt x="35615" y="35034"/>
                </a:cubicBezTo>
                <a:cubicBezTo>
                  <a:pt x="35359" y="34765"/>
                  <a:pt x="35057" y="34587"/>
                  <a:pt x="34884" y="34587"/>
                </a:cubicBezTo>
                <a:cubicBezTo>
                  <a:pt x="34853" y="34587"/>
                  <a:pt x="34826" y="34593"/>
                  <a:pt x="34804" y="34605"/>
                </a:cubicBezTo>
                <a:cubicBezTo>
                  <a:pt x="34768" y="34628"/>
                  <a:pt x="34736" y="34639"/>
                  <a:pt x="34708" y="34639"/>
                </a:cubicBezTo>
                <a:cubicBezTo>
                  <a:pt x="34622" y="34639"/>
                  <a:pt x="34577" y="34538"/>
                  <a:pt x="34613" y="34382"/>
                </a:cubicBezTo>
                <a:cubicBezTo>
                  <a:pt x="34657" y="34179"/>
                  <a:pt x="34567" y="34028"/>
                  <a:pt x="34406" y="34028"/>
                </a:cubicBezTo>
                <a:cubicBezTo>
                  <a:pt x="34391" y="34028"/>
                  <a:pt x="34375" y="34030"/>
                  <a:pt x="34359" y="34032"/>
                </a:cubicBezTo>
                <a:cubicBezTo>
                  <a:pt x="34351" y="34034"/>
                  <a:pt x="34344" y="34035"/>
                  <a:pt x="34337" y="34035"/>
                </a:cubicBezTo>
                <a:cubicBezTo>
                  <a:pt x="34040" y="34035"/>
                  <a:pt x="34032" y="32721"/>
                  <a:pt x="34343" y="32411"/>
                </a:cubicBezTo>
                <a:cubicBezTo>
                  <a:pt x="34354" y="32400"/>
                  <a:pt x="34376" y="32395"/>
                  <a:pt x="34408" y="32395"/>
                </a:cubicBezTo>
                <a:close/>
                <a:moveTo>
                  <a:pt x="102285" y="35154"/>
                </a:moveTo>
                <a:cubicBezTo>
                  <a:pt x="102203" y="35154"/>
                  <a:pt x="102078" y="35214"/>
                  <a:pt x="101929" y="35336"/>
                </a:cubicBezTo>
                <a:cubicBezTo>
                  <a:pt x="101675" y="35543"/>
                  <a:pt x="101484" y="35765"/>
                  <a:pt x="101484" y="35813"/>
                </a:cubicBezTo>
                <a:cubicBezTo>
                  <a:pt x="101484" y="35836"/>
                  <a:pt x="101508" y="35846"/>
                  <a:pt x="101550" y="35846"/>
                </a:cubicBezTo>
                <a:cubicBezTo>
                  <a:pt x="101627" y="35846"/>
                  <a:pt x="101765" y="35811"/>
                  <a:pt x="101929" y="35749"/>
                </a:cubicBezTo>
                <a:cubicBezTo>
                  <a:pt x="102184" y="35654"/>
                  <a:pt x="102390" y="35432"/>
                  <a:pt x="102390" y="35273"/>
                </a:cubicBezTo>
                <a:cubicBezTo>
                  <a:pt x="102390" y="35194"/>
                  <a:pt x="102352" y="35154"/>
                  <a:pt x="102285" y="35154"/>
                </a:cubicBezTo>
                <a:close/>
                <a:moveTo>
                  <a:pt x="51669" y="34445"/>
                </a:moveTo>
                <a:cubicBezTo>
                  <a:pt x="51856" y="34445"/>
                  <a:pt x="52383" y="34773"/>
                  <a:pt x="52865" y="35177"/>
                </a:cubicBezTo>
                <a:cubicBezTo>
                  <a:pt x="53374" y="35590"/>
                  <a:pt x="53644" y="35924"/>
                  <a:pt x="53469" y="35924"/>
                </a:cubicBezTo>
                <a:cubicBezTo>
                  <a:pt x="53465" y="35925"/>
                  <a:pt x="53462" y="35925"/>
                  <a:pt x="53458" y="35925"/>
                </a:cubicBezTo>
                <a:cubicBezTo>
                  <a:pt x="53285" y="35925"/>
                  <a:pt x="52758" y="35597"/>
                  <a:pt x="52261" y="35193"/>
                </a:cubicBezTo>
                <a:cubicBezTo>
                  <a:pt x="51768" y="34780"/>
                  <a:pt x="51498" y="34446"/>
                  <a:pt x="51657" y="34446"/>
                </a:cubicBezTo>
                <a:cubicBezTo>
                  <a:pt x="51661" y="34445"/>
                  <a:pt x="51665" y="34445"/>
                  <a:pt x="51669" y="34445"/>
                </a:cubicBezTo>
                <a:close/>
                <a:moveTo>
                  <a:pt x="103935" y="29608"/>
                </a:moveTo>
                <a:cubicBezTo>
                  <a:pt x="104327" y="29608"/>
                  <a:pt x="104539" y="29870"/>
                  <a:pt x="104759" y="30360"/>
                </a:cubicBezTo>
                <a:cubicBezTo>
                  <a:pt x="105204" y="31330"/>
                  <a:pt x="104855" y="32029"/>
                  <a:pt x="103519" y="32919"/>
                </a:cubicBezTo>
                <a:lnTo>
                  <a:pt x="102533" y="33571"/>
                </a:lnTo>
                <a:lnTo>
                  <a:pt x="103471" y="32697"/>
                </a:lnTo>
                <a:cubicBezTo>
                  <a:pt x="103980" y="32204"/>
                  <a:pt x="104489" y="31552"/>
                  <a:pt x="104616" y="31266"/>
                </a:cubicBezTo>
                <a:cubicBezTo>
                  <a:pt x="104639" y="31203"/>
                  <a:pt x="104634" y="31173"/>
                  <a:pt x="104603" y="31173"/>
                </a:cubicBezTo>
                <a:cubicBezTo>
                  <a:pt x="104487" y="31173"/>
                  <a:pt x="104009" y="31607"/>
                  <a:pt x="103392" y="32299"/>
                </a:cubicBezTo>
                <a:cubicBezTo>
                  <a:pt x="101977" y="33889"/>
                  <a:pt x="99878" y="35082"/>
                  <a:pt x="98527" y="35098"/>
                </a:cubicBezTo>
                <a:cubicBezTo>
                  <a:pt x="98145" y="35114"/>
                  <a:pt x="97843" y="35241"/>
                  <a:pt x="97843" y="35400"/>
                </a:cubicBezTo>
                <a:cubicBezTo>
                  <a:pt x="97843" y="35492"/>
                  <a:pt x="97903" y="35545"/>
                  <a:pt x="97988" y="35545"/>
                </a:cubicBezTo>
                <a:cubicBezTo>
                  <a:pt x="98035" y="35545"/>
                  <a:pt x="98089" y="35529"/>
                  <a:pt x="98145" y="35495"/>
                </a:cubicBezTo>
                <a:cubicBezTo>
                  <a:pt x="98191" y="35463"/>
                  <a:pt x="98235" y="35448"/>
                  <a:pt x="98274" y="35448"/>
                </a:cubicBezTo>
                <a:cubicBezTo>
                  <a:pt x="98374" y="35448"/>
                  <a:pt x="98447" y="35543"/>
                  <a:pt x="98447" y="35702"/>
                </a:cubicBezTo>
                <a:cubicBezTo>
                  <a:pt x="98447" y="35924"/>
                  <a:pt x="98066" y="36115"/>
                  <a:pt x="97541" y="36131"/>
                </a:cubicBezTo>
                <a:cubicBezTo>
                  <a:pt x="97472" y="36133"/>
                  <a:pt x="97408" y="36134"/>
                  <a:pt x="97347" y="36134"/>
                </a:cubicBezTo>
                <a:cubicBezTo>
                  <a:pt x="96541" y="36134"/>
                  <a:pt x="96468" y="35932"/>
                  <a:pt x="97001" y="35400"/>
                </a:cubicBezTo>
                <a:cubicBezTo>
                  <a:pt x="97191" y="35193"/>
                  <a:pt x="97239" y="35034"/>
                  <a:pt x="97096" y="35034"/>
                </a:cubicBezTo>
                <a:cubicBezTo>
                  <a:pt x="96937" y="35034"/>
                  <a:pt x="97080" y="34843"/>
                  <a:pt x="97414" y="34605"/>
                </a:cubicBezTo>
                <a:cubicBezTo>
                  <a:pt x="97813" y="34300"/>
                  <a:pt x="97917" y="34211"/>
                  <a:pt x="97741" y="34211"/>
                </a:cubicBezTo>
                <a:cubicBezTo>
                  <a:pt x="97678" y="34211"/>
                  <a:pt x="97579" y="34222"/>
                  <a:pt x="97446" y="34239"/>
                </a:cubicBezTo>
                <a:cubicBezTo>
                  <a:pt x="97128" y="34287"/>
                  <a:pt x="96778" y="34493"/>
                  <a:pt x="96635" y="34716"/>
                </a:cubicBezTo>
                <a:cubicBezTo>
                  <a:pt x="96533" y="34875"/>
                  <a:pt x="96341" y="34969"/>
                  <a:pt x="96135" y="34969"/>
                </a:cubicBezTo>
                <a:cubicBezTo>
                  <a:pt x="96053" y="34969"/>
                  <a:pt x="95969" y="34954"/>
                  <a:pt x="95888" y="34923"/>
                </a:cubicBezTo>
                <a:cubicBezTo>
                  <a:pt x="95838" y="34905"/>
                  <a:pt x="95756" y="34897"/>
                  <a:pt x="95647" y="34897"/>
                </a:cubicBezTo>
                <a:cubicBezTo>
                  <a:pt x="95162" y="34897"/>
                  <a:pt x="94150" y="35063"/>
                  <a:pt x="93137" y="35336"/>
                </a:cubicBezTo>
                <a:cubicBezTo>
                  <a:pt x="91897" y="35670"/>
                  <a:pt x="90514" y="35940"/>
                  <a:pt x="90053" y="35940"/>
                </a:cubicBezTo>
                <a:lnTo>
                  <a:pt x="89210" y="35924"/>
                </a:lnTo>
                <a:lnTo>
                  <a:pt x="89973" y="35336"/>
                </a:lnTo>
                <a:cubicBezTo>
                  <a:pt x="90387" y="35018"/>
                  <a:pt x="91166" y="34748"/>
                  <a:pt x="91706" y="34732"/>
                </a:cubicBezTo>
                <a:cubicBezTo>
                  <a:pt x="92247" y="34732"/>
                  <a:pt x="92692" y="34621"/>
                  <a:pt x="92692" y="34509"/>
                </a:cubicBezTo>
                <a:cubicBezTo>
                  <a:pt x="92692" y="34223"/>
                  <a:pt x="95776" y="32999"/>
                  <a:pt x="97160" y="32729"/>
                </a:cubicBezTo>
                <a:cubicBezTo>
                  <a:pt x="97397" y="32684"/>
                  <a:pt x="97588" y="32661"/>
                  <a:pt x="97737" y="32661"/>
                </a:cubicBezTo>
                <a:cubicBezTo>
                  <a:pt x="98017" y="32661"/>
                  <a:pt x="98145" y="32743"/>
                  <a:pt x="98145" y="32919"/>
                </a:cubicBezTo>
                <a:cubicBezTo>
                  <a:pt x="98145" y="33055"/>
                  <a:pt x="98174" y="33123"/>
                  <a:pt x="98244" y="33123"/>
                </a:cubicBezTo>
                <a:cubicBezTo>
                  <a:pt x="98323" y="33123"/>
                  <a:pt x="98453" y="33039"/>
                  <a:pt x="98654" y="32872"/>
                </a:cubicBezTo>
                <a:cubicBezTo>
                  <a:pt x="98874" y="32699"/>
                  <a:pt x="98993" y="32611"/>
                  <a:pt x="99030" y="32611"/>
                </a:cubicBezTo>
                <a:cubicBezTo>
                  <a:pt x="99068" y="32611"/>
                  <a:pt x="99021" y="32703"/>
                  <a:pt x="98908" y="32888"/>
                </a:cubicBezTo>
                <a:cubicBezTo>
                  <a:pt x="98840" y="33010"/>
                  <a:pt x="98839" y="33072"/>
                  <a:pt x="98912" y="33072"/>
                </a:cubicBezTo>
                <a:cubicBezTo>
                  <a:pt x="99008" y="33072"/>
                  <a:pt x="99236" y="32963"/>
                  <a:pt x="99608" y="32745"/>
                </a:cubicBezTo>
                <a:cubicBezTo>
                  <a:pt x="100196" y="32395"/>
                  <a:pt x="100419" y="32109"/>
                  <a:pt x="100212" y="31981"/>
                </a:cubicBezTo>
                <a:cubicBezTo>
                  <a:pt x="100005" y="31854"/>
                  <a:pt x="100339" y="31473"/>
                  <a:pt x="101055" y="31027"/>
                </a:cubicBezTo>
                <a:cubicBezTo>
                  <a:pt x="102603" y="30055"/>
                  <a:pt x="103423" y="29608"/>
                  <a:pt x="103935" y="29608"/>
                </a:cubicBezTo>
                <a:close/>
                <a:moveTo>
                  <a:pt x="26594" y="34573"/>
                </a:moveTo>
                <a:cubicBezTo>
                  <a:pt x="26668" y="34573"/>
                  <a:pt x="26749" y="34588"/>
                  <a:pt x="26838" y="34621"/>
                </a:cubicBezTo>
                <a:cubicBezTo>
                  <a:pt x="27093" y="34732"/>
                  <a:pt x="27252" y="34986"/>
                  <a:pt x="27172" y="35193"/>
                </a:cubicBezTo>
                <a:cubicBezTo>
                  <a:pt x="27093" y="35400"/>
                  <a:pt x="27172" y="35718"/>
                  <a:pt x="27363" y="35908"/>
                </a:cubicBezTo>
                <a:cubicBezTo>
                  <a:pt x="27586" y="36124"/>
                  <a:pt x="27581" y="36226"/>
                  <a:pt x="27448" y="36226"/>
                </a:cubicBezTo>
                <a:cubicBezTo>
                  <a:pt x="27286" y="36226"/>
                  <a:pt x="26934" y="36076"/>
                  <a:pt x="26568" y="35797"/>
                </a:cubicBezTo>
                <a:cubicBezTo>
                  <a:pt x="25968" y="35350"/>
                  <a:pt x="26066" y="34573"/>
                  <a:pt x="26594" y="34573"/>
                </a:cubicBezTo>
                <a:close/>
                <a:moveTo>
                  <a:pt x="77703" y="34886"/>
                </a:moveTo>
                <a:cubicBezTo>
                  <a:pt x="77738" y="34886"/>
                  <a:pt x="77707" y="34990"/>
                  <a:pt x="77620" y="35193"/>
                </a:cubicBezTo>
                <a:cubicBezTo>
                  <a:pt x="77461" y="35511"/>
                  <a:pt x="77270" y="35988"/>
                  <a:pt x="77190" y="36226"/>
                </a:cubicBezTo>
                <a:cubicBezTo>
                  <a:pt x="77141" y="36384"/>
                  <a:pt x="77074" y="36468"/>
                  <a:pt x="77003" y="36468"/>
                </a:cubicBezTo>
                <a:cubicBezTo>
                  <a:pt x="76960" y="36468"/>
                  <a:pt x="76915" y="36436"/>
                  <a:pt x="76872" y="36370"/>
                </a:cubicBezTo>
                <a:cubicBezTo>
                  <a:pt x="76777" y="36211"/>
                  <a:pt x="76968" y="35734"/>
                  <a:pt x="77286" y="35336"/>
                </a:cubicBezTo>
                <a:cubicBezTo>
                  <a:pt x="77528" y="35034"/>
                  <a:pt x="77662" y="34886"/>
                  <a:pt x="77703" y="34886"/>
                </a:cubicBezTo>
                <a:close/>
                <a:moveTo>
                  <a:pt x="101009" y="35980"/>
                </a:moveTo>
                <a:cubicBezTo>
                  <a:pt x="100856" y="35980"/>
                  <a:pt x="100530" y="36067"/>
                  <a:pt x="100117" y="36242"/>
                </a:cubicBezTo>
                <a:cubicBezTo>
                  <a:pt x="99719" y="36417"/>
                  <a:pt x="99656" y="36513"/>
                  <a:pt x="99958" y="36529"/>
                </a:cubicBezTo>
                <a:cubicBezTo>
                  <a:pt x="100212" y="36529"/>
                  <a:pt x="100626" y="36401"/>
                  <a:pt x="100864" y="36242"/>
                </a:cubicBezTo>
                <a:cubicBezTo>
                  <a:pt x="101142" y="36067"/>
                  <a:pt x="101162" y="35980"/>
                  <a:pt x="101009" y="35980"/>
                </a:cubicBezTo>
                <a:close/>
                <a:moveTo>
                  <a:pt x="17127" y="33979"/>
                </a:moveTo>
                <a:cubicBezTo>
                  <a:pt x="17255" y="33979"/>
                  <a:pt x="17509" y="34077"/>
                  <a:pt x="17887" y="34271"/>
                </a:cubicBezTo>
                <a:cubicBezTo>
                  <a:pt x="18396" y="34541"/>
                  <a:pt x="18809" y="34875"/>
                  <a:pt x="18809" y="35018"/>
                </a:cubicBezTo>
                <a:cubicBezTo>
                  <a:pt x="18809" y="35177"/>
                  <a:pt x="19111" y="35336"/>
                  <a:pt x="19477" y="35400"/>
                </a:cubicBezTo>
                <a:cubicBezTo>
                  <a:pt x="19875" y="35447"/>
                  <a:pt x="20208" y="35749"/>
                  <a:pt x="20272" y="36083"/>
                </a:cubicBezTo>
                <a:cubicBezTo>
                  <a:pt x="20324" y="36379"/>
                  <a:pt x="20338" y="36518"/>
                  <a:pt x="20260" y="36518"/>
                </a:cubicBezTo>
                <a:cubicBezTo>
                  <a:pt x="20195" y="36518"/>
                  <a:pt x="20066" y="36422"/>
                  <a:pt x="19843" y="36242"/>
                </a:cubicBezTo>
                <a:cubicBezTo>
                  <a:pt x="19657" y="36092"/>
                  <a:pt x="19535" y="36015"/>
                  <a:pt x="19488" y="36015"/>
                </a:cubicBezTo>
                <a:cubicBezTo>
                  <a:pt x="19451" y="36015"/>
                  <a:pt x="19461" y="36064"/>
                  <a:pt x="19525" y="36163"/>
                </a:cubicBezTo>
                <a:cubicBezTo>
                  <a:pt x="19686" y="36435"/>
                  <a:pt x="19694" y="36559"/>
                  <a:pt x="19590" y="36559"/>
                </a:cubicBezTo>
                <a:cubicBezTo>
                  <a:pt x="19397" y="36559"/>
                  <a:pt x="18814" y="36124"/>
                  <a:pt x="18110" y="35400"/>
                </a:cubicBezTo>
                <a:cubicBezTo>
                  <a:pt x="17170" y="34449"/>
                  <a:pt x="16846" y="33979"/>
                  <a:pt x="17127" y="33979"/>
                </a:cubicBezTo>
                <a:close/>
                <a:moveTo>
                  <a:pt x="84167" y="34548"/>
                </a:moveTo>
                <a:cubicBezTo>
                  <a:pt x="84190" y="34548"/>
                  <a:pt x="84202" y="34561"/>
                  <a:pt x="84202" y="34589"/>
                </a:cubicBezTo>
                <a:cubicBezTo>
                  <a:pt x="84187" y="34979"/>
                  <a:pt x="82718" y="36679"/>
                  <a:pt x="82448" y="36679"/>
                </a:cubicBezTo>
                <a:cubicBezTo>
                  <a:pt x="82420" y="36679"/>
                  <a:pt x="82405" y="36662"/>
                  <a:pt x="82405" y="36624"/>
                </a:cubicBezTo>
                <a:cubicBezTo>
                  <a:pt x="82405" y="36433"/>
                  <a:pt x="82803" y="35829"/>
                  <a:pt x="83312" y="35288"/>
                </a:cubicBezTo>
                <a:cubicBezTo>
                  <a:pt x="83718" y="34842"/>
                  <a:pt x="84060" y="34548"/>
                  <a:pt x="84167" y="34548"/>
                </a:cubicBezTo>
                <a:close/>
                <a:moveTo>
                  <a:pt x="48807" y="34414"/>
                </a:moveTo>
                <a:cubicBezTo>
                  <a:pt x="48822" y="34414"/>
                  <a:pt x="48834" y="34419"/>
                  <a:pt x="48843" y="34430"/>
                </a:cubicBezTo>
                <a:cubicBezTo>
                  <a:pt x="49335" y="35209"/>
                  <a:pt x="49685" y="36020"/>
                  <a:pt x="49685" y="36385"/>
                </a:cubicBezTo>
                <a:cubicBezTo>
                  <a:pt x="49685" y="36672"/>
                  <a:pt x="49525" y="36818"/>
                  <a:pt x="49232" y="36818"/>
                </a:cubicBezTo>
                <a:cubicBezTo>
                  <a:pt x="49054" y="36818"/>
                  <a:pt x="48827" y="36764"/>
                  <a:pt x="48556" y="36656"/>
                </a:cubicBezTo>
                <a:cubicBezTo>
                  <a:pt x="48111" y="36465"/>
                  <a:pt x="48063" y="35384"/>
                  <a:pt x="48461" y="34748"/>
                </a:cubicBezTo>
                <a:cubicBezTo>
                  <a:pt x="48593" y="34537"/>
                  <a:pt x="48735" y="34414"/>
                  <a:pt x="48807" y="34414"/>
                </a:cubicBezTo>
                <a:close/>
                <a:moveTo>
                  <a:pt x="16440" y="36242"/>
                </a:moveTo>
                <a:cubicBezTo>
                  <a:pt x="16711" y="36242"/>
                  <a:pt x="17029" y="36385"/>
                  <a:pt x="17140" y="36544"/>
                </a:cubicBezTo>
                <a:cubicBezTo>
                  <a:pt x="17259" y="36735"/>
                  <a:pt x="17215" y="36831"/>
                  <a:pt x="17068" y="36831"/>
                </a:cubicBezTo>
                <a:cubicBezTo>
                  <a:pt x="16921" y="36831"/>
                  <a:pt x="16671" y="36735"/>
                  <a:pt x="16377" y="36544"/>
                </a:cubicBezTo>
                <a:cubicBezTo>
                  <a:pt x="15995" y="36290"/>
                  <a:pt x="15995" y="36258"/>
                  <a:pt x="16440" y="36242"/>
                </a:cubicBezTo>
                <a:close/>
                <a:moveTo>
                  <a:pt x="28505" y="35513"/>
                </a:moveTo>
                <a:cubicBezTo>
                  <a:pt x="28524" y="35513"/>
                  <a:pt x="28540" y="35518"/>
                  <a:pt x="28555" y="35527"/>
                </a:cubicBezTo>
                <a:cubicBezTo>
                  <a:pt x="28683" y="35606"/>
                  <a:pt x="28619" y="35940"/>
                  <a:pt x="28412" y="36258"/>
                </a:cubicBezTo>
                <a:cubicBezTo>
                  <a:pt x="28169" y="36649"/>
                  <a:pt x="27971" y="36834"/>
                  <a:pt x="27868" y="36834"/>
                </a:cubicBezTo>
                <a:cubicBezTo>
                  <a:pt x="27750" y="36834"/>
                  <a:pt x="27761" y="36585"/>
                  <a:pt x="27983" y="36115"/>
                </a:cubicBezTo>
                <a:cubicBezTo>
                  <a:pt x="28151" y="35765"/>
                  <a:pt x="28369" y="35513"/>
                  <a:pt x="28505" y="35513"/>
                </a:cubicBezTo>
                <a:close/>
                <a:moveTo>
                  <a:pt x="60888" y="32134"/>
                </a:moveTo>
                <a:cubicBezTo>
                  <a:pt x="61091" y="32134"/>
                  <a:pt x="61291" y="32256"/>
                  <a:pt x="61625" y="32474"/>
                </a:cubicBezTo>
                <a:cubicBezTo>
                  <a:pt x="62150" y="32808"/>
                  <a:pt x="62404" y="33253"/>
                  <a:pt x="62404" y="33778"/>
                </a:cubicBezTo>
                <a:cubicBezTo>
                  <a:pt x="62404" y="34668"/>
                  <a:pt x="61991" y="35463"/>
                  <a:pt x="61514" y="35527"/>
                </a:cubicBezTo>
                <a:cubicBezTo>
                  <a:pt x="61339" y="35543"/>
                  <a:pt x="61069" y="35575"/>
                  <a:pt x="60894" y="35606"/>
                </a:cubicBezTo>
                <a:cubicBezTo>
                  <a:pt x="60735" y="35622"/>
                  <a:pt x="60592" y="35908"/>
                  <a:pt x="60592" y="36226"/>
                </a:cubicBezTo>
                <a:cubicBezTo>
                  <a:pt x="60592" y="36702"/>
                  <a:pt x="60485" y="36941"/>
                  <a:pt x="60257" y="36941"/>
                </a:cubicBezTo>
                <a:cubicBezTo>
                  <a:pt x="60014" y="36941"/>
                  <a:pt x="59632" y="36666"/>
                  <a:pt x="59097" y="36115"/>
                </a:cubicBezTo>
                <a:cubicBezTo>
                  <a:pt x="58430" y="35416"/>
                  <a:pt x="58191" y="34955"/>
                  <a:pt x="58366" y="34684"/>
                </a:cubicBezTo>
                <a:cubicBezTo>
                  <a:pt x="58493" y="34462"/>
                  <a:pt x="58620" y="34160"/>
                  <a:pt x="58620" y="34001"/>
                </a:cubicBezTo>
                <a:cubicBezTo>
                  <a:pt x="58620" y="33857"/>
                  <a:pt x="59129" y="33333"/>
                  <a:pt x="59733" y="32840"/>
                </a:cubicBezTo>
                <a:cubicBezTo>
                  <a:pt x="60342" y="32350"/>
                  <a:pt x="60618" y="32134"/>
                  <a:pt x="60888" y="32134"/>
                </a:cubicBezTo>
                <a:close/>
                <a:moveTo>
                  <a:pt x="61327" y="35750"/>
                </a:moveTo>
                <a:cubicBezTo>
                  <a:pt x="61439" y="35750"/>
                  <a:pt x="61504" y="35909"/>
                  <a:pt x="61450" y="36258"/>
                </a:cubicBezTo>
                <a:cubicBezTo>
                  <a:pt x="61403" y="36640"/>
                  <a:pt x="61196" y="37006"/>
                  <a:pt x="60989" y="37069"/>
                </a:cubicBezTo>
                <a:cubicBezTo>
                  <a:pt x="60956" y="37081"/>
                  <a:pt x="60926" y="37087"/>
                  <a:pt x="60900" y="37087"/>
                </a:cubicBezTo>
                <a:cubicBezTo>
                  <a:pt x="60751" y="37087"/>
                  <a:pt x="60717" y="36898"/>
                  <a:pt x="60799" y="36560"/>
                </a:cubicBezTo>
                <a:cubicBezTo>
                  <a:pt x="60936" y="36046"/>
                  <a:pt x="61175" y="35750"/>
                  <a:pt x="61327" y="35750"/>
                </a:cubicBezTo>
                <a:close/>
                <a:moveTo>
                  <a:pt x="22115" y="35982"/>
                </a:moveTo>
                <a:cubicBezTo>
                  <a:pt x="22142" y="35982"/>
                  <a:pt x="22159" y="35990"/>
                  <a:pt x="22164" y="36004"/>
                </a:cubicBezTo>
                <a:cubicBezTo>
                  <a:pt x="22164" y="36052"/>
                  <a:pt x="22228" y="36338"/>
                  <a:pt x="22275" y="36624"/>
                </a:cubicBezTo>
                <a:cubicBezTo>
                  <a:pt x="22342" y="36959"/>
                  <a:pt x="22352" y="37126"/>
                  <a:pt x="22277" y="37126"/>
                </a:cubicBezTo>
                <a:cubicBezTo>
                  <a:pt x="22209" y="37126"/>
                  <a:pt x="22072" y="36990"/>
                  <a:pt x="21846" y="36719"/>
                </a:cubicBezTo>
                <a:cubicBezTo>
                  <a:pt x="21608" y="36433"/>
                  <a:pt x="21592" y="36242"/>
                  <a:pt x="21814" y="36099"/>
                </a:cubicBezTo>
                <a:cubicBezTo>
                  <a:pt x="21937" y="36021"/>
                  <a:pt x="22051" y="35982"/>
                  <a:pt x="22115" y="35982"/>
                </a:cubicBezTo>
                <a:close/>
                <a:moveTo>
                  <a:pt x="29635" y="36891"/>
                </a:moveTo>
                <a:cubicBezTo>
                  <a:pt x="29758" y="36891"/>
                  <a:pt x="29869" y="36920"/>
                  <a:pt x="29923" y="36974"/>
                </a:cubicBezTo>
                <a:cubicBezTo>
                  <a:pt x="30010" y="37061"/>
                  <a:pt x="29871" y="37135"/>
                  <a:pt x="29604" y="37135"/>
                </a:cubicBezTo>
                <a:cubicBezTo>
                  <a:pt x="29579" y="37135"/>
                  <a:pt x="29553" y="37134"/>
                  <a:pt x="29525" y="37133"/>
                </a:cubicBezTo>
                <a:cubicBezTo>
                  <a:pt x="29175" y="37117"/>
                  <a:pt x="29096" y="37037"/>
                  <a:pt x="29350" y="36942"/>
                </a:cubicBezTo>
                <a:cubicBezTo>
                  <a:pt x="29440" y="36908"/>
                  <a:pt x="29541" y="36891"/>
                  <a:pt x="29635" y="36891"/>
                </a:cubicBezTo>
                <a:close/>
                <a:moveTo>
                  <a:pt x="31166" y="35330"/>
                </a:moveTo>
                <a:cubicBezTo>
                  <a:pt x="31443" y="35330"/>
                  <a:pt x="31889" y="35571"/>
                  <a:pt x="32228" y="35972"/>
                </a:cubicBezTo>
                <a:cubicBezTo>
                  <a:pt x="32670" y="36489"/>
                  <a:pt x="32732" y="36787"/>
                  <a:pt x="32464" y="36787"/>
                </a:cubicBezTo>
                <a:cubicBezTo>
                  <a:pt x="32336" y="36787"/>
                  <a:pt x="32134" y="36720"/>
                  <a:pt x="31862" y="36576"/>
                </a:cubicBezTo>
                <a:cubicBezTo>
                  <a:pt x="31482" y="36372"/>
                  <a:pt x="31230" y="36268"/>
                  <a:pt x="31088" y="36268"/>
                </a:cubicBezTo>
                <a:cubicBezTo>
                  <a:pt x="30922" y="36268"/>
                  <a:pt x="30908" y="36411"/>
                  <a:pt x="31020" y="36703"/>
                </a:cubicBezTo>
                <a:cubicBezTo>
                  <a:pt x="31115" y="36942"/>
                  <a:pt x="31052" y="37149"/>
                  <a:pt x="30877" y="37149"/>
                </a:cubicBezTo>
                <a:cubicBezTo>
                  <a:pt x="30670" y="37149"/>
                  <a:pt x="30622" y="36878"/>
                  <a:pt x="30718" y="36465"/>
                </a:cubicBezTo>
                <a:cubicBezTo>
                  <a:pt x="30829" y="36099"/>
                  <a:pt x="30908" y="35686"/>
                  <a:pt x="30908" y="35559"/>
                </a:cubicBezTo>
                <a:cubicBezTo>
                  <a:pt x="30914" y="35401"/>
                  <a:pt x="31015" y="35330"/>
                  <a:pt x="31166" y="35330"/>
                </a:cubicBezTo>
                <a:close/>
                <a:moveTo>
                  <a:pt x="72485" y="34266"/>
                </a:moveTo>
                <a:cubicBezTo>
                  <a:pt x="72451" y="34266"/>
                  <a:pt x="72486" y="34535"/>
                  <a:pt x="72564" y="35114"/>
                </a:cubicBezTo>
                <a:cubicBezTo>
                  <a:pt x="72691" y="35972"/>
                  <a:pt x="72627" y="36242"/>
                  <a:pt x="72309" y="36242"/>
                </a:cubicBezTo>
                <a:cubicBezTo>
                  <a:pt x="72071" y="36242"/>
                  <a:pt x="71705" y="36449"/>
                  <a:pt x="71499" y="36703"/>
                </a:cubicBezTo>
                <a:cubicBezTo>
                  <a:pt x="71260" y="36990"/>
                  <a:pt x="71244" y="37149"/>
                  <a:pt x="71435" y="37149"/>
                </a:cubicBezTo>
                <a:cubicBezTo>
                  <a:pt x="71610" y="37149"/>
                  <a:pt x="71848" y="37006"/>
                  <a:pt x="71960" y="36831"/>
                </a:cubicBezTo>
                <a:cubicBezTo>
                  <a:pt x="72042" y="36702"/>
                  <a:pt x="72201" y="36625"/>
                  <a:pt x="72368" y="36625"/>
                </a:cubicBezTo>
                <a:cubicBezTo>
                  <a:pt x="72428" y="36625"/>
                  <a:pt x="72489" y="36635"/>
                  <a:pt x="72548" y="36656"/>
                </a:cubicBezTo>
                <a:cubicBezTo>
                  <a:pt x="72580" y="36668"/>
                  <a:pt x="72615" y="36674"/>
                  <a:pt x="72654" y="36674"/>
                </a:cubicBezTo>
                <a:cubicBezTo>
                  <a:pt x="72869" y="36674"/>
                  <a:pt x="73180" y="36496"/>
                  <a:pt x="73422" y="36226"/>
                </a:cubicBezTo>
                <a:cubicBezTo>
                  <a:pt x="73820" y="35749"/>
                  <a:pt x="73836" y="35638"/>
                  <a:pt x="73486" y="35638"/>
                </a:cubicBezTo>
                <a:cubicBezTo>
                  <a:pt x="73247" y="35638"/>
                  <a:pt x="72914" y="35273"/>
                  <a:pt x="72739" y="34811"/>
                </a:cubicBezTo>
                <a:cubicBezTo>
                  <a:pt x="72594" y="34456"/>
                  <a:pt x="72515" y="34266"/>
                  <a:pt x="72485" y="34266"/>
                </a:cubicBezTo>
                <a:close/>
                <a:moveTo>
                  <a:pt x="118615" y="36324"/>
                </a:moveTo>
                <a:cubicBezTo>
                  <a:pt x="118568" y="36324"/>
                  <a:pt x="118463" y="36399"/>
                  <a:pt x="118289" y="36544"/>
                </a:cubicBezTo>
                <a:cubicBezTo>
                  <a:pt x="118035" y="36751"/>
                  <a:pt x="117828" y="36974"/>
                  <a:pt x="117828" y="37037"/>
                </a:cubicBezTo>
                <a:cubicBezTo>
                  <a:pt x="117828" y="37139"/>
                  <a:pt x="117881" y="37183"/>
                  <a:pt x="117960" y="37183"/>
                </a:cubicBezTo>
                <a:cubicBezTo>
                  <a:pt x="118139" y="37183"/>
                  <a:pt x="118449" y="36954"/>
                  <a:pt x="118560" y="36656"/>
                </a:cubicBezTo>
                <a:cubicBezTo>
                  <a:pt x="118646" y="36431"/>
                  <a:pt x="118671" y="36324"/>
                  <a:pt x="118615" y="36324"/>
                </a:cubicBezTo>
                <a:close/>
                <a:moveTo>
                  <a:pt x="20789" y="36473"/>
                </a:moveTo>
                <a:cubicBezTo>
                  <a:pt x="20911" y="36473"/>
                  <a:pt x="21094" y="36604"/>
                  <a:pt x="21305" y="36847"/>
                </a:cubicBezTo>
                <a:cubicBezTo>
                  <a:pt x="21636" y="37235"/>
                  <a:pt x="21705" y="37445"/>
                  <a:pt x="21542" y="37445"/>
                </a:cubicBezTo>
                <a:cubicBezTo>
                  <a:pt x="21438" y="37445"/>
                  <a:pt x="21240" y="37360"/>
                  <a:pt x="20956" y="37180"/>
                </a:cubicBezTo>
                <a:cubicBezTo>
                  <a:pt x="20733" y="37037"/>
                  <a:pt x="20590" y="36767"/>
                  <a:pt x="20654" y="36576"/>
                </a:cubicBezTo>
                <a:cubicBezTo>
                  <a:pt x="20680" y="36507"/>
                  <a:pt x="20727" y="36473"/>
                  <a:pt x="20789" y="36473"/>
                </a:cubicBezTo>
                <a:close/>
                <a:moveTo>
                  <a:pt x="26117" y="36035"/>
                </a:moveTo>
                <a:cubicBezTo>
                  <a:pt x="26381" y="36035"/>
                  <a:pt x="26692" y="36324"/>
                  <a:pt x="26981" y="36862"/>
                </a:cubicBezTo>
                <a:cubicBezTo>
                  <a:pt x="27220" y="37323"/>
                  <a:pt x="27204" y="37451"/>
                  <a:pt x="26902" y="37451"/>
                </a:cubicBezTo>
                <a:cubicBezTo>
                  <a:pt x="26171" y="37451"/>
                  <a:pt x="25455" y="36735"/>
                  <a:pt x="25741" y="36290"/>
                </a:cubicBezTo>
                <a:cubicBezTo>
                  <a:pt x="25847" y="36118"/>
                  <a:pt x="25975" y="36035"/>
                  <a:pt x="26117" y="36035"/>
                </a:cubicBezTo>
                <a:close/>
                <a:moveTo>
                  <a:pt x="39289" y="36234"/>
                </a:moveTo>
                <a:cubicBezTo>
                  <a:pt x="39702" y="36234"/>
                  <a:pt x="40395" y="36461"/>
                  <a:pt x="40877" y="36862"/>
                </a:cubicBezTo>
                <a:cubicBezTo>
                  <a:pt x="41445" y="37340"/>
                  <a:pt x="41582" y="37613"/>
                  <a:pt x="41344" y="37613"/>
                </a:cubicBezTo>
                <a:cubicBezTo>
                  <a:pt x="41201" y="37613"/>
                  <a:pt x="40925" y="37516"/>
                  <a:pt x="40527" y="37308"/>
                </a:cubicBezTo>
                <a:cubicBezTo>
                  <a:pt x="40235" y="37161"/>
                  <a:pt x="39966" y="37081"/>
                  <a:pt x="39776" y="37081"/>
                </a:cubicBezTo>
                <a:cubicBezTo>
                  <a:pt x="39657" y="37081"/>
                  <a:pt x="39569" y="37113"/>
                  <a:pt x="39526" y="37180"/>
                </a:cubicBezTo>
                <a:cubicBezTo>
                  <a:pt x="39436" y="37315"/>
                  <a:pt x="39219" y="37436"/>
                  <a:pt x="39034" y="37436"/>
                </a:cubicBezTo>
                <a:cubicBezTo>
                  <a:pt x="39023" y="37436"/>
                  <a:pt x="39012" y="37436"/>
                  <a:pt x="39001" y="37435"/>
                </a:cubicBezTo>
                <a:cubicBezTo>
                  <a:pt x="38747" y="37419"/>
                  <a:pt x="38763" y="37355"/>
                  <a:pt x="39033" y="37260"/>
                </a:cubicBezTo>
                <a:cubicBezTo>
                  <a:pt x="39335" y="37133"/>
                  <a:pt x="39335" y="36990"/>
                  <a:pt x="39065" y="36672"/>
                </a:cubicBezTo>
                <a:cubicBezTo>
                  <a:pt x="38814" y="36372"/>
                  <a:pt x="38966" y="36234"/>
                  <a:pt x="39289" y="36234"/>
                </a:cubicBezTo>
                <a:close/>
                <a:moveTo>
                  <a:pt x="63742" y="34226"/>
                </a:moveTo>
                <a:cubicBezTo>
                  <a:pt x="64030" y="34226"/>
                  <a:pt x="65252" y="36288"/>
                  <a:pt x="65298" y="36926"/>
                </a:cubicBezTo>
                <a:cubicBezTo>
                  <a:pt x="65314" y="37228"/>
                  <a:pt x="65250" y="37546"/>
                  <a:pt x="65139" y="37610"/>
                </a:cubicBezTo>
                <a:cubicBezTo>
                  <a:pt x="65134" y="37613"/>
                  <a:pt x="65128" y="37614"/>
                  <a:pt x="65121" y="37614"/>
                </a:cubicBezTo>
                <a:cubicBezTo>
                  <a:pt x="64826" y="37614"/>
                  <a:pt x="63490" y="34457"/>
                  <a:pt x="63708" y="34239"/>
                </a:cubicBezTo>
                <a:cubicBezTo>
                  <a:pt x="63717" y="34230"/>
                  <a:pt x="63728" y="34226"/>
                  <a:pt x="63742" y="34226"/>
                </a:cubicBezTo>
                <a:close/>
                <a:moveTo>
                  <a:pt x="37140" y="36977"/>
                </a:moveTo>
                <a:cubicBezTo>
                  <a:pt x="37235" y="36977"/>
                  <a:pt x="37371" y="37027"/>
                  <a:pt x="37538" y="37133"/>
                </a:cubicBezTo>
                <a:cubicBezTo>
                  <a:pt x="37809" y="37292"/>
                  <a:pt x="37840" y="37451"/>
                  <a:pt x="37634" y="37578"/>
                </a:cubicBezTo>
                <a:cubicBezTo>
                  <a:pt x="37575" y="37615"/>
                  <a:pt x="37510" y="37633"/>
                  <a:pt x="37445" y="37633"/>
                </a:cubicBezTo>
                <a:cubicBezTo>
                  <a:pt x="37314" y="37633"/>
                  <a:pt x="37183" y="37562"/>
                  <a:pt x="37109" y="37435"/>
                </a:cubicBezTo>
                <a:cubicBezTo>
                  <a:pt x="36934" y="37146"/>
                  <a:pt x="36966" y="36977"/>
                  <a:pt x="37140" y="36977"/>
                </a:cubicBezTo>
                <a:close/>
                <a:moveTo>
                  <a:pt x="16488" y="37149"/>
                </a:moveTo>
                <a:cubicBezTo>
                  <a:pt x="16742" y="37149"/>
                  <a:pt x="17029" y="37292"/>
                  <a:pt x="17140" y="37451"/>
                </a:cubicBezTo>
                <a:cubicBezTo>
                  <a:pt x="17235" y="37626"/>
                  <a:pt x="17124" y="37753"/>
                  <a:pt x="16870" y="37753"/>
                </a:cubicBezTo>
                <a:cubicBezTo>
                  <a:pt x="16615" y="37753"/>
                  <a:pt x="16329" y="37626"/>
                  <a:pt x="16234" y="37451"/>
                </a:cubicBezTo>
                <a:cubicBezTo>
                  <a:pt x="16122" y="37292"/>
                  <a:pt x="16250" y="37149"/>
                  <a:pt x="16488" y="37149"/>
                </a:cubicBezTo>
                <a:close/>
                <a:moveTo>
                  <a:pt x="23500" y="35940"/>
                </a:moveTo>
                <a:cubicBezTo>
                  <a:pt x="23738" y="35940"/>
                  <a:pt x="23945" y="36099"/>
                  <a:pt x="23945" y="36290"/>
                </a:cubicBezTo>
                <a:cubicBezTo>
                  <a:pt x="23945" y="36497"/>
                  <a:pt x="24183" y="36894"/>
                  <a:pt x="24453" y="37212"/>
                </a:cubicBezTo>
                <a:cubicBezTo>
                  <a:pt x="24915" y="37721"/>
                  <a:pt x="24915" y="37753"/>
                  <a:pt x="24310" y="37753"/>
                </a:cubicBezTo>
                <a:cubicBezTo>
                  <a:pt x="23706" y="37753"/>
                  <a:pt x="23038" y="36974"/>
                  <a:pt x="23038" y="36258"/>
                </a:cubicBezTo>
                <a:cubicBezTo>
                  <a:pt x="23038" y="36083"/>
                  <a:pt x="23245" y="35940"/>
                  <a:pt x="23500" y="35940"/>
                </a:cubicBezTo>
                <a:close/>
                <a:moveTo>
                  <a:pt x="124665" y="37149"/>
                </a:moveTo>
                <a:cubicBezTo>
                  <a:pt x="124585" y="37149"/>
                  <a:pt x="124442" y="37292"/>
                  <a:pt x="124347" y="37451"/>
                </a:cubicBezTo>
                <a:cubicBezTo>
                  <a:pt x="124236" y="37626"/>
                  <a:pt x="124299" y="37753"/>
                  <a:pt x="124474" y="37753"/>
                </a:cubicBezTo>
                <a:cubicBezTo>
                  <a:pt x="124649" y="37753"/>
                  <a:pt x="124792" y="37626"/>
                  <a:pt x="124792" y="37451"/>
                </a:cubicBezTo>
                <a:cubicBezTo>
                  <a:pt x="124792" y="37292"/>
                  <a:pt x="124728" y="37149"/>
                  <a:pt x="124665" y="37149"/>
                </a:cubicBezTo>
                <a:close/>
                <a:moveTo>
                  <a:pt x="50941" y="36242"/>
                </a:moveTo>
                <a:cubicBezTo>
                  <a:pt x="51084" y="36242"/>
                  <a:pt x="51211" y="36592"/>
                  <a:pt x="51211" y="37006"/>
                </a:cubicBezTo>
                <a:cubicBezTo>
                  <a:pt x="51211" y="37474"/>
                  <a:pt x="51103" y="37797"/>
                  <a:pt x="50981" y="37797"/>
                </a:cubicBezTo>
                <a:cubicBezTo>
                  <a:pt x="50941" y="37797"/>
                  <a:pt x="50901" y="37763"/>
                  <a:pt x="50862" y="37689"/>
                </a:cubicBezTo>
                <a:cubicBezTo>
                  <a:pt x="50671" y="37323"/>
                  <a:pt x="50735" y="36242"/>
                  <a:pt x="50941" y="36242"/>
                </a:cubicBezTo>
                <a:close/>
                <a:moveTo>
                  <a:pt x="118947" y="37236"/>
                </a:moveTo>
                <a:cubicBezTo>
                  <a:pt x="118749" y="37236"/>
                  <a:pt x="118738" y="37489"/>
                  <a:pt x="119084" y="37864"/>
                </a:cubicBezTo>
                <a:cubicBezTo>
                  <a:pt x="119265" y="38058"/>
                  <a:pt x="119487" y="38188"/>
                  <a:pt x="119633" y="38188"/>
                </a:cubicBezTo>
                <a:cubicBezTo>
                  <a:pt x="119667" y="38188"/>
                  <a:pt x="119696" y="38181"/>
                  <a:pt x="119720" y="38166"/>
                </a:cubicBezTo>
                <a:cubicBezTo>
                  <a:pt x="119847" y="38087"/>
                  <a:pt x="119736" y="37816"/>
                  <a:pt x="119482" y="37546"/>
                </a:cubicBezTo>
                <a:cubicBezTo>
                  <a:pt x="119259" y="37329"/>
                  <a:pt x="119068" y="37236"/>
                  <a:pt x="118947" y="37236"/>
                </a:cubicBezTo>
                <a:close/>
                <a:moveTo>
                  <a:pt x="52070" y="35940"/>
                </a:moveTo>
                <a:cubicBezTo>
                  <a:pt x="52706" y="35940"/>
                  <a:pt x="54391" y="37387"/>
                  <a:pt x="54391" y="37928"/>
                </a:cubicBezTo>
                <a:cubicBezTo>
                  <a:pt x="54391" y="38373"/>
                  <a:pt x="54153" y="38548"/>
                  <a:pt x="53437" y="38611"/>
                </a:cubicBezTo>
                <a:cubicBezTo>
                  <a:pt x="53360" y="38618"/>
                  <a:pt x="53283" y="38621"/>
                  <a:pt x="53208" y="38621"/>
                </a:cubicBezTo>
                <a:cubicBezTo>
                  <a:pt x="52755" y="38621"/>
                  <a:pt x="52354" y="38505"/>
                  <a:pt x="52245" y="38341"/>
                </a:cubicBezTo>
                <a:cubicBezTo>
                  <a:pt x="52145" y="38181"/>
                  <a:pt x="52139" y="38102"/>
                  <a:pt x="52221" y="38102"/>
                </a:cubicBezTo>
                <a:cubicBezTo>
                  <a:pt x="52268" y="38102"/>
                  <a:pt x="52346" y="38129"/>
                  <a:pt x="52452" y="38182"/>
                </a:cubicBezTo>
                <a:cubicBezTo>
                  <a:pt x="52519" y="38220"/>
                  <a:pt x="52561" y="38239"/>
                  <a:pt x="52580" y="38239"/>
                </a:cubicBezTo>
                <a:cubicBezTo>
                  <a:pt x="52624" y="38239"/>
                  <a:pt x="52540" y="38142"/>
                  <a:pt x="52340" y="37975"/>
                </a:cubicBezTo>
                <a:cubicBezTo>
                  <a:pt x="51800" y="37530"/>
                  <a:pt x="51593" y="35940"/>
                  <a:pt x="52070" y="35940"/>
                </a:cubicBezTo>
                <a:close/>
                <a:moveTo>
                  <a:pt x="87850" y="17527"/>
                </a:moveTo>
                <a:cubicBezTo>
                  <a:pt x="87944" y="17527"/>
                  <a:pt x="88027" y="17555"/>
                  <a:pt x="88081" y="17609"/>
                </a:cubicBezTo>
                <a:cubicBezTo>
                  <a:pt x="88352" y="17863"/>
                  <a:pt x="88320" y="20757"/>
                  <a:pt x="88049" y="21822"/>
                </a:cubicBezTo>
                <a:cubicBezTo>
                  <a:pt x="87929" y="22293"/>
                  <a:pt x="87858" y="22496"/>
                  <a:pt x="87722" y="22496"/>
                </a:cubicBezTo>
                <a:cubicBezTo>
                  <a:pt x="87624" y="22496"/>
                  <a:pt x="87493" y="22390"/>
                  <a:pt x="87286" y="22203"/>
                </a:cubicBezTo>
                <a:cubicBezTo>
                  <a:pt x="86984" y="21933"/>
                  <a:pt x="86507" y="21711"/>
                  <a:pt x="86221" y="21711"/>
                </a:cubicBezTo>
                <a:cubicBezTo>
                  <a:pt x="85903" y="21711"/>
                  <a:pt x="85776" y="21567"/>
                  <a:pt x="85903" y="21361"/>
                </a:cubicBezTo>
                <a:cubicBezTo>
                  <a:pt x="85996" y="21226"/>
                  <a:pt x="86009" y="21152"/>
                  <a:pt x="85949" y="21152"/>
                </a:cubicBezTo>
                <a:cubicBezTo>
                  <a:pt x="85917" y="21152"/>
                  <a:pt x="85864" y="21173"/>
                  <a:pt x="85792" y="21218"/>
                </a:cubicBezTo>
                <a:cubicBezTo>
                  <a:pt x="85258" y="21548"/>
                  <a:pt x="85670" y="22188"/>
                  <a:pt x="86401" y="22188"/>
                </a:cubicBezTo>
                <a:cubicBezTo>
                  <a:pt x="86410" y="22188"/>
                  <a:pt x="86419" y="22188"/>
                  <a:pt x="86428" y="22188"/>
                </a:cubicBezTo>
                <a:cubicBezTo>
                  <a:pt x="86448" y="22187"/>
                  <a:pt x="86468" y="22186"/>
                  <a:pt x="86487" y="22186"/>
                </a:cubicBezTo>
                <a:cubicBezTo>
                  <a:pt x="86891" y="22186"/>
                  <a:pt x="87078" y="22347"/>
                  <a:pt x="87048" y="22696"/>
                </a:cubicBezTo>
                <a:cubicBezTo>
                  <a:pt x="87036" y="22917"/>
                  <a:pt x="87099" y="23052"/>
                  <a:pt x="87215" y="23052"/>
                </a:cubicBezTo>
                <a:cubicBezTo>
                  <a:pt x="87250" y="23052"/>
                  <a:pt x="87290" y="23040"/>
                  <a:pt x="87334" y="23014"/>
                </a:cubicBezTo>
                <a:cubicBezTo>
                  <a:pt x="87383" y="22982"/>
                  <a:pt x="87422" y="22966"/>
                  <a:pt x="87452" y="22966"/>
                </a:cubicBezTo>
                <a:cubicBezTo>
                  <a:pt x="87538" y="22966"/>
                  <a:pt x="87540" y="23100"/>
                  <a:pt x="87445" y="23348"/>
                </a:cubicBezTo>
                <a:cubicBezTo>
                  <a:pt x="87334" y="23634"/>
                  <a:pt x="87239" y="23952"/>
                  <a:pt x="87239" y="24048"/>
                </a:cubicBezTo>
                <a:cubicBezTo>
                  <a:pt x="87239" y="24065"/>
                  <a:pt x="87228" y="24073"/>
                  <a:pt x="87209" y="24073"/>
                </a:cubicBezTo>
                <a:cubicBezTo>
                  <a:pt x="87139" y="24073"/>
                  <a:pt x="86957" y="23967"/>
                  <a:pt x="86746" y="23793"/>
                </a:cubicBezTo>
                <a:cubicBezTo>
                  <a:pt x="86552" y="23633"/>
                  <a:pt x="86437" y="23545"/>
                  <a:pt x="86394" y="23545"/>
                </a:cubicBezTo>
                <a:cubicBezTo>
                  <a:pt x="86336" y="23545"/>
                  <a:pt x="86416" y="23711"/>
                  <a:pt x="86619" y="24080"/>
                </a:cubicBezTo>
                <a:cubicBezTo>
                  <a:pt x="86937" y="24684"/>
                  <a:pt x="86905" y="24843"/>
                  <a:pt x="86428" y="25208"/>
                </a:cubicBezTo>
                <a:cubicBezTo>
                  <a:pt x="86126" y="25431"/>
                  <a:pt x="86030" y="25638"/>
                  <a:pt x="86221" y="25638"/>
                </a:cubicBezTo>
                <a:cubicBezTo>
                  <a:pt x="86475" y="25638"/>
                  <a:pt x="86444" y="25972"/>
                  <a:pt x="86157" y="26782"/>
                </a:cubicBezTo>
                <a:cubicBezTo>
                  <a:pt x="85935" y="27402"/>
                  <a:pt x="85744" y="28261"/>
                  <a:pt x="85744" y="28674"/>
                </a:cubicBezTo>
                <a:cubicBezTo>
                  <a:pt x="85728" y="29088"/>
                  <a:pt x="85585" y="29628"/>
                  <a:pt x="85426" y="29883"/>
                </a:cubicBezTo>
                <a:cubicBezTo>
                  <a:pt x="85323" y="30040"/>
                  <a:pt x="85253" y="30124"/>
                  <a:pt x="85206" y="30124"/>
                </a:cubicBezTo>
                <a:cubicBezTo>
                  <a:pt x="85145" y="30124"/>
                  <a:pt x="85124" y="29977"/>
                  <a:pt x="85124" y="29660"/>
                </a:cubicBezTo>
                <a:cubicBezTo>
                  <a:pt x="85124" y="29279"/>
                  <a:pt x="84997" y="28976"/>
                  <a:pt x="84854" y="28976"/>
                </a:cubicBezTo>
                <a:cubicBezTo>
                  <a:pt x="84393" y="28976"/>
                  <a:pt x="83916" y="27371"/>
                  <a:pt x="84027" y="26178"/>
                </a:cubicBezTo>
                <a:cubicBezTo>
                  <a:pt x="84091" y="25526"/>
                  <a:pt x="83947" y="24811"/>
                  <a:pt x="83725" y="24509"/>
                </a:cubicBezTo>
                <a:cubicBezTo>
                  <a:pt x="83526" y="24254"/>
                  <a:pt x="83423" y="24127"/>
                  <a:pt x="83391" y="24127"/>
                </a:cubicBezTo>
                <a:cubicBezTo>
                  <a:pt x="83359" y="24127"/>
                  <a:pt x="83399" y="24254"/>
                  <a:pt x="83486" y="24509"/>
                </a:cubicBezTo>
                <a:cubicBezTo>
                  <a:pt x="83614" y="24875"/>
                  <a:pt x="83518" y="25033"/>
                  <a:pt x="83184" y="25033"/>
                </a:cubicBezTo>
                <a:cubicBezTo>
                  <a:pt x="82914" y="25033"/>
                  <a:pt x="82691" y="24795"/>
                  <a:pt x="82691" y="24509"/>
                </a:cubicBezTo>
                <a:cubicBezTo>
                  <a:pt x="82691" y="24284"/>
                  <a:pt x="82673" y="24177"/>
                  <a:pt x="82625" y="24177"/>
                </a:cubicBezTo>
                <a:cubicBezTo>
                  <a:pt x="82585" y="24177"/>
                  <a:pt x="82524" y="24252"/>
                  <a:pt x="82437" y="24398"/>
                </a:cubicBezTo>
                <a:cubicBezTo>
                  <a:pt x="82278" y="24636"/>
                  <a:pt x="82342" y="25145"/>
                  <a:pt x="82612" y="25669"/>
                </a:cubicBezTo>
                <a:cubicBezTo>
                  <a:pt x="82881" y="26227"/>
                  <a:pt x="83150" y="26564"/>
                  <a:pt x="83254" y="26564"/>
                </a:cubicBezTo>
                <a:cubicBezTo>
                  <a:pt x="83322" y="26564"/>
                  <a:pt x="83320" y="26419"/>
                  <a:pt x="83200" y="26099"/>
                </a:cubicBezTo>
                <a:cubicBezTo>
                  <a:pt x="83105" y="25844"/>
                  <a:pt x="83153" y="25654"/>
                  <a:pt x="83312" y="25654"/>
                </a:cubicBezTo>
                <a:cubicBezTo>
                  <a:pt x="83645" y="25654"/>
                  <a:pt x="83693" y="25987"/>
                  <a:pt x="83439" y="26655"/>
                </a:cubicBezTo>
                <a:cubicBezTo>
                  <a:pt x="83352" y="26865"/>
                  <a:pt x="83160" y="26989"/>
                  <a:pt x="82945" y="26989"/>
                </a:cubicBezTo>
                <a:cubicBezTo>
                  <a:pt x="82883" y="26989"/>
                  <a:pt x="82819" y="26979"/>
                  <a:pt x="82755" y="26957"/>
                </a:cubicBezTo>
                <a:cubicBezTo>
                  <a:pt x="82696" y="26938"/>
                  <a:pt x="82652" y="26928"/>
                  <a:pt x="82624" y="26928"/>
                </a:cubicBezTo>
                <a:cubicBezTo>
                  <a:pt x="82515" y="26928"/>
                  <a:pt x="82631" y="27068"/>
                  <a:pt x="82946" y="27307"/>
                </a:cubicBezTo>
                <a:cubicBezTo>
                  <a:pt x="83343" y="27609"/>
                  <a:pt x="83582" y="28023"/>
                  <a:pt x="83486" y="28261"/>
                </a:cubicBezTo>
                <a:cubicBezTo>
                  <a:pt x="83416" y="28449"/>
                  <a:pt x="83424" y="28558"/>
                  <a:pt x="83503" y="28558"/>
                </a:cubicBezTo>
                <a:cubicBezTo>
                  <a:pt x="83531" y="28558"/>
                  <a:pt x="83568" y="28545"/>
                  <a:pt x="83614" y="28515"/>
                </a:cubicBezTo>
                <a:cubicBezTo>
                  <a:pt x="83664" y="28485"/>
                  <a:pt x="83714" y="28471"/>
                  <a:pt x="83759" y="28471"/>
                </a:cubicBezTo>
                <a:cubicBezTo>
                  <a:pt x="83859" y="28471"/>
                  <a:pt x="83937" y="28539"/>
                  <a:pt x="83947" y="28658"/>
                </a:cubicBezTo>
                <a:cubicBezTo>
                  <a:pt x="84027" y="29279"/>
                  <a:pt x="84075" y="29438"/>
                  <a:pt x="84329" y="29835"/>
                </a:cubicBezTo>
                <a:cubicBezTo>
                  <a:pt x="84488" y="30089"/>
                  <a:pt x="84424" y="30423"/>
                  <a:pt x="84122" y="30709"/>
                </a:cubicBezTo>
                <a:cubicBezTo>
                  <a:pt x="83946" y="30893"/>
                  <a:pt x="83833" y="30988"/>
                  <a:pt x="83745" y="30988"/>
                </a:cubicBezTo>
                <a:cubicBezTo>
                  <a:pt x="83636" y="30988"/>
                  <a:pt x="83568" y="30837"/>
                  <a:pt x="83471" y="30519"/>
                </a:cubicBezTo>
                <a:cubicBezTo>
                  <a:pt x="83378" y="30227"/>
                  <a:pt x="83207" y="30034"/>
                  <a:pt x="83061" y="30034"/>
                </a:cubicBezTo>
                <a:cubicBezTo>
                  <a:pt x="83032" y="30034"/>
                  <a:pt x="83004" y="30042"/>
                  <a:pt x="82978" y="30058"/>
                </a:cubicBezTo>
                <a:cubicBezTo>
                  <a:pt x="82803" y="30153"/>
                  <a:pt x="82819" y="30455"/>
                  <a:pt x="83009" y="30805"/>
                </a:cubicBezTo>
                <a:cubicBezTo>
                  <a:pt x="83298" y="31358"/>
                  <a:pt x="82868" y="31820"/>
                  <a:pt x="82291" y="31820"/>
                </a:cubicBezTo>
                <a:cubicBezTo>
                  <a:pt x="82105" y="31820"/>
                  <a:pt x="81903" y="31772"/>
                  <a:pt x="81706" y="31663"/>
                </a:cubicBezTo>
                <a:cubicBezTo>
                  <a:pt x="81538" y="31570"/>
                  <a:pt x="81427" y="31521"/>
                  <a:pt x="81365" y="31521"/>
                </a:cubicBezTo>
                <a:cubicBezTo>
                  <a:pt x="81278" y="31521"/>
                  <a:pt x="81282" y="31613"/>
                  <a:pt x="81356" y="31807"/>
                </a:cubicBezTo>
                <a:cubicBezTo>
                  <a:pt x="81451" y="32045"/>
                  <a:pt x="81817" y="32315"/>
                  <a:pt x="82151" y="32411"/>
                </a:cubicBezTo>
                <a:cubicBezTo>
                  <a:pt x="82564" y="32522"/>
                  <a:pt x="82723" y="32729"/>
                  <a:pt x="82596" y="33047"/>
                </a:cubicBezTo>
                <a:cubicBezTo>
                  <a:pt x="82485" y="33349"/>
                  <a:pt x="82489" y="33500"/>
                  <a:pt x="82596" y="33500"/>
                </a:cubicBezTo>
                <a:cubicBezTo>
                  <a:pt x="82703" y="33500"/>
                  <a:pt x="82914" y="33349"/>
                  <a:pt x="83216" y="33047"/>
                </a:cubicBezTo>
                <a:cubicBezTo>
                  <a:pt x="83473" y="32790"/>
                  <a:pt x="83646" y="32673"/>
                  <a:pt x="83733" y="32673"/>
                </a:cubicBezTo>
                <a:cubicBezTo>
                  <a:pt x="83910" y="32673"/>
                  <a:pt x="83738" y="33154"/>
                  <a:pt x="83216" y="33921"/>
                </a:cubicBezTo>
                <a:cubicBezTo>
                  <a:pt x="82389" y="35138"/>
                  <a:pt x="81859" y="35722"/>
                  <a:pt x="81578" y="35722"/>
                </a:cubicBezTo>
                <a:cubicBezTo>
                  <a:pt x="81492" y="35722"/>
                  <a:pt x="81429" y="35667"/>
                  <a:pt x="81388" y="35559"/>
                </a:cubicBezTo>
                <a:cubicBezTo>
                  <a:pt x="81361" y="35489"/>
                  <a:pt x="81334" y="35455"/>
                  <a:pt x="81309" y="35455"/>
                </a:cubicBezTo>
                <a:cubicBezTo>
                  <a:pt x="81262" y="35455"/>
                  <a:pt x="81223" y="35582"/>
                  <a:pt x="81213" y="35813"/>
                </a:cubicBezTo>
                <a:cubicBezTo>
                  <a:pt x="81197" y="36163"/>
                  <a:pt x="80577" y="37021"/>
                  <a:pt x="79814" y="37737"/>
                </a:cubicBezTo>
                <a:cubicBezTo>
                  <a:pt x="79077" y="38420"/>
                  <a:pt x="78694" y="38718"/>
                  <a:pt x="78480" y="38718"/>
                </a:cubicBezTo>
                <a:cubicBezTo>
                  <a:pt x="78380" y="38718"/>
                  <a:pt x="78317" y="38653"/>
                  <a:pt x="78272" y="38532"/>
                </a:cubicBezTo>
                <a:cubicBezTo>
                  <a:pt x="78176" y="38277"/>
                  <a:pt x="78176" y="37864"/>
                  <a:pt x="78272" y="37610"/>
                </a:cubicBezTo>
                <a:cubicBezTo>
                  <a:pt x="78367" y="37355"/>
                  <a:pt x="78303" y="37149"/>
                  <a:pt x="78144" y="37149"/>
                </a:cubicBezTo>
                <a:cubicBezTo>
                  <a:pt x="77683" y="37149"/>
                  <a:pt x="77810" y="35638"/>
                  <a:pt x="78287" y="35463"/>
                </a:cubicBezTo>
                <a:cubicBezTo>
                  <a:pt x="78526" y="35368"/>
                  <a:pt x="78796" y="35082"/>
                  <a:pt x="78892" y="34811"/>
                </a:cubicBezTo>
                <a:cubicBezTo>
                  <a:pt x="78977" y="34608"/>
                  <a:pt x="79002" y="34508"/>
                  <a:pt x="78950" y="34508"/>
                </a:cubicBezTo>
                <a:cubicBezTo>
                  <a:pt x="78904" y="34508"/>
                  <a:pt x="78799" y="34584"/>
                  <a:pt x="78621" y="34732"/>
                </a:cubicBezTo>
                <a:cubicBezTo>
                  <a:pt x="78478" y="34848"/>
                  <a:pt x="78350" y="34909"/>
                  <a:pt x="78266" y="34909"/>
                </a:cubicBezTo>
                <a:cubicBezTo>
                  <a:pt x="78200" y="34909"/>
                  <a:pt x="78160" y="34872"/>
                  <a:pt x="78160" y="34796"/>
                </a:cubicBezTo>
                <a:cubicBezTo>
                  <a:pt x="78160" y="34637"/>
                  <a:pt x="78526" y="34255"/>
                  <a:pt x="78987" y="33953"/>
                </a:cubicBezTo>
                <a:cubicBezTo>
                  <a:pt x="79480" y="33635"/>
                  <a:pt x="79655" y="33365"/>
                  <a:pt x="79432" y="33285"/>
                </a:cubicBezTo>
                <a:cubicBezTo>
                  <a:pt x="79241" y="33222"/>
                  <a:pt x="79067" y="33015"/>
                  <a:pt x="79082" y="32808"/>
                </a:cubicBezTo>
                <a:cubicBezTo>
                  <a:pt x="79097" y="32280"/>
                  <a:pt x="80059" y="31211"/>
                  <a:pt x="80470" y="31211"/>
                </a:cubicBezTo>
                <a:cubicBezTo>
                  <a:pt x="80505" y="31211"/>
                  <a:pt x="80535" y="31218"/>
                  <a:pt x="80561" y="31234"/>
                </a:cubicBezTo>
                <a:cubicBezTo>
                  <a:pt x="80610" y="31267"/>
                  <a:pt x="80650" y="31283"/>
                  <a:pt x="80680" y="31283"/>
                </a:cubicBezTo>
                <a:cubicBezTo>
                  <a:pt x="80765" y="31283"/>
                  <a:pt x="80767" y="31152"/>
                  <a:pt x="80672" y="30916"/>
                </a:cubicBezTo>
                <a:cubicBezTo>
                  <a:pt x="80593" y="30706"/>
                  <a:pt x="80533" y="30595"/>
                  <a:pt x="80445" y="30595"/>
                </a:cubicBezTo>
                <a:cubicBezTo>
                  <a:pt x="80339" y="30595"/>
                  <a:pt x="80193" y="30754"/>
                  <a:pt x="79925" y="31091"/>
                </a:cubicBezTo>
                <a:cubicBezTo>
                  <a:pt x="79632" y="31454"/>
                  <a:pt x="79398" y="31615"/>
                  <a:pt x="79264" y="31615"/>
                </a:cubicBezTo>
                <a:cubicBezTo>
                  <a:pt x="79064" y="31615"/>
                  <a:pt x="79089" y="31253"/>
                  <a:pt x="79480" y="30662"/>
                </a:cubicBezTo>
                <a:cubicBezTo>
                  <a:pt x="79774" y="30208"/>
                  <a:pt x="79851" y="30029"/>
                  <a:pt x="79725" y="30029"/>
                </a:cubicBezTo>
                <a:cubicBezTo>
                  <a:pt x="79687" y="30029"/>
                  <a:pt x="79632" y="30044"/>
                  <a:pt x="79559" y="30074"/>
                </a:cubicBezTo>
                <a:cubicBezTo>
                  <a:pt x="79194" y="30201"/>
                  <a:pt x="78860" y="30868"/>
                  <a:pt x="78796" y="31568"/>
                </a:cubicBezTo>
                <a:cubicBezTo>
                  <a:pt x="78764" y="31950"/>
                  <a:pt x="77699" y="33524"/>
                  <a:pt x="77461" y="33524"/>
                </a:cubicBezTo>
                <a:cubicBezTo>
                  <a:pt x="77143" y="33524"/>
                  <a:pt x="77540" y="32188"/>
                  <a:pt x="77890" y="32061"/>
                </a:cubicBezTo>
                <a:cubicBezTo>
                  <a:pt x="78049" y="31997"/>
                  <a:pt x="78081" y="31822"/>
                  <a:pt x="77985" y="31663"/>
                </a:cubicBezTo>
                <a:cubicBezTo>
                  <a:pt x="77874" y="31489"/>
                  <a:pt x="78033" y="31091"/>
                  <a:pt x="78319" y="30773"/>
                </a:cubicBezTo>
                <a:cubicBezTo>
                  <a:pt x="78637" y="30439"/>
                  <a:pt x="78717" y="30185"/>
                  <a:pt x="78510" y="30185"/>
                </a:cubicBezTo>
                <a:cubicBezTo>
                  <a:pt x="78319" y="30185"/>
                  <a:pt x="78160" y="30328"/>
                  <a:pt x="78160" y="30487"/>
                </a:cubicBezTo>
                <a:cubicBezTo>
                  <a:pt x="78160" y="30704"/>
                  <a:pt x="78105" y="30804"/>
                  <a:pt x="78015" y="30804"/>
                </a:cubicBezTo>
                <a:cubicBezTo>
                  <a:pt x="77842" y="30804"/>
                  <a:pt x="77542" y="30431"/>
                  <a:pt x="77270" y="29803"/>
                </a:cubicBezTo>
                <a:cubicBezTo>
                  <a:pt x="76733" y="28624"/>
                  <a:pt x="76658" y="27837"/>
                  <a:pt x="77032" y="27837"/>
                </a:cubicBezTo>
                <a:cubicBezTo>
                  <a:pt x="77056" y="27837"/>
                  <a:pt x="77083" y="27841"/>
                  <a:pt x="77111" y="27848"/>
                </a:cubicBezTo>
                <a:cubicBezTo>
                  <a:pt x="77119" y="27849"/>
                  <a:pt x="77127" y="27849"/>
                  <a:pt x="77136" y="27849"/>
                </a:cubicBezTo>
                <a:cubicBezTo>
                  <a:pt x="77362" y="27849"/>
                  <a:pt x="77926" y="27462"/>
                  <a:pt x="78431" y="26941"/>
                </a:cubicBezTo>
                <a:cubicBezTo>
                  <a:pt x="79042" y="26302"/>
                  <a:pt x="79459" y="26052"/>
                  <a:pt x="79968" y="26052"/>
                </a:cubicBezTo>
                <a:cubicBezTo>
                  <a:pt x="80042" y="26052"/>
                  <a:pt x="80117" y="26057"/>
                  <a:pt x="80195" y="26067"/>
                </a:cubicBezTo>
                <a:cubicBezTo>
                  <a:pt x="80388" y="26093"/>
                  <a:pt x="80528" y="26106"/>
                  <a:pt x="80604" y="26106"/>
                </a:cubicBezTo>
                <a:cubicBezTo>
                  <a:pt x="80712" y="26106"/>
                  <a:pt x="80696" y="26081"/>
                  <a:pt x="80529" y="26035"/>
                </a:cubicBezTo>
                <a:cubicBezTo>
                  <a:pt x="79220" y="25715"/>
                  <a:pt x="79894" y="24263"/>
                  <a:pt x="81127" y="24263"/>
                </a:cubicBezTo>
                <a:cubicBezTo>
                  <a:pt x="81242" y="24263"/>
                  <a:pt x="81361" y="24275"/>
                  <a:pt x="81483" y="24302"/>
                </a:cubicBezTo>
                <a:cubicBezTo>
                  <a:pt x="81695" y="24342"/>
                  <a:pt x="81839" y="24364"/>
                  <a:pt x="81920" y="24364"/>
                </a:cubicBezTo>
                <a:cubicBezTo>
                  <a:pt x="82064" y="24364"/>
                  <a:pt x="82009" y="24296"/>
                  <a:pt x="81785" y="24143"/>
                </a:cubicBezTo>
                <a:cubicBezTo>
                  <a:pt x="81420" y="23889"/>
                  <a:pt x="81451" y="23841"/>
                  <a:pt x="81976" y="23841"/>
                </a:cubicBezTo>
                <a:cubicBezTo>
                  <a:pt x="82898" y="23825"/>
                  <a:pt x="83391" y="23094"/>
                  <a:pt x="83168" y="22092"/>
                </a:cubicBezTo>
                <a:cubicBezTo>
                  <a:pt x="83009" y="21377"/>
                  <a:pt x="83121" y="21154"/>
                  <a:pt x="83868" y="20725"/>
                </a:cubicBezTo>
                <a:cubicBezTo>
                  <a:pt x="84438" y="20390"/>
                  <a:pt x="84801" y="20223"/>
                  <a:pt x="84948" y="20223"/>
                </a:cubicBezTo>
                <a:cubicBezTo>
                  <a:pt x="85109" y="20223"/>
                  <a:pt x="85012" y="20422"/>
                  <a:pt x="84647" y="20820"/>
                </a:cubicBezTo>
                <a:cubicBezTo>
                  <a:pt x="84325" y="21179"/>
                  <a:pt x="84184" y="21335"/>
                  <a:pt x="84273" y="21335"/>
                </a:cubicBezTo>
                <a:cubicBezTo>
                  <a:pt x="84342" y="21335"/>
                  <a:pt x="84550" y="21241"/>
                  <a:pt x="84917" y="21075"/>
                </a:cubicBezTo>
                <a:cubicBezTo>
                  <a:pt x="85506" y="20804"/>
                  <a:pt x="85728" y="20518"/>
                  <a:pt x="85633" y="20137"/>
                </a:cubicBezTo>
                <a:cubicBezTo>
                  <a:pt x="85553" y="19834"/>
                  <a:pt x="85601" y="19517"/>
                  <a:pt x="85760" y="19421"/>
                </a:cubicBezTo>
                <a:cubicBezTo>
                  <a:pt x="85795" y="19398"/>
                  <a:pt x="85830" y="19387"/>
                  <a:pt x="85862" y="19387"/>
                </a:cubicBezTo>
                <a:cubicBezTo>
                  <a:pt x="85959" y="19387"/>
                  <a:pt x="86034" y="19488"/>
                  <a:pt x="86046" y="19644"/>
                </a:cubicBezTo>
                <a:cubicBezTo>
                  <a:pt x="86046" y="19707"/>
                  <a:pt x="86063" y="19737"/>
                  <a:pt x="86092" y="19737"/>
                </a:cubicBezTo>
                <a:cubicBezTo>
                  <a:pt x="86167" y="19737"/>
                  <a:pt x="86325" y="19545"/>
                  <a:pt x="86507" y="19214"/>
                </a:cubicBezTo>
                <a:cubicBezTo>
                  <a:pt x="86808" y="18661"/>
                  <a:pt x="87003" y="18412"/>
                  <a:pt x="87243" y="18412"/>
                </a:cubicBezTo>
                <a:cubicBezTo>
                  <a:pt x="87409" y="18412"/>
                  <a:pt x="87598" y="18532"/>
                  <a:pt x="87859" y="18753"/>
                </a:cubicBezTo>
                <a:cubicBezTo>
                  <a:pt x="87939" y="18823"/>
                  <a:pt x="87987" y="18856"/>
                  <a:pt x="88003" y="18856"/>
                </a:cubicBezTo>
                <a:cubicBezTo>
                  <a:pt x="88036" y="18856"/>
                  <a:pt x="87948" y="18726"/>
                  <a:pt x="87747" y="18483"/>
                </a:cubicBezTo>
                <a:cubicBezTo>
                  <a:pt x="87366" y="18022"/>
                  <a:pt x="87302" y="17768"/>
                  <a:pt x="87541" y="17625"/>
                </a:cubicBezTo>
                <a:cubicBezTo>
                  <a:pt x="87639" y="17559"/>
                  <a:pt x="87751" y="17527"/>
                  <a:pt x="87850" y="17527"/>
                </a:cubicBezTo>
                <a:close/>
                <a:moveTo>
                  <a:pt x="88405" y="35974"/>
                </a:moveTo>
                <a:cubicBezTo>
                  <a:pt x="88667" y="35974"/>
                  <a:pt x="88716" y="36066"/>
                  <a:pt x="88606" y="36242"/>
                </a:cubicBezTo>
                <a:cubicBezTo>
                  <a:pt x="88511" y="36417"/>
                  <a:pt x="88113" y="36544"/>
                  <a:pt x="87747" y="36560"/>
                </a:cubicBezTo>
                <a:cubicBezTo>
                  <a:pt x="87302" y="36560"/>
                  <a:pt x="87223" y="36640"/>
                  <a:pt x="87477" y="36799"/>
                </a:cubicBezTo>
                <a:cubicBezTo>
                  <a:pt x="87986" y="37117"/>
                  <a:pt x="86762" y="38293"/>
                  <a:pt x="85712" y="38484"/>
                </a:cubicBezTo>
                <a:cubicBezTo>
                  <a:pt x="85315" y="38564"/>
                  <a:pt x="84965" y="38643"/>
                  <a:pt x="84965" y="38691"/>
                </a:cubicBezTo>
                <a:cubicBezTo>
                  <a:pt x="84965" y="38723"/>
                  <a:pt x="84663" y="38770"/>
                  <a:pt x="84297" y="38818"/>
                </a:cubicBezTo>
                <a:cubicBezTo>
                  <a:pt x="84231" y="38824"/>
                  <a:pt x="84167" y="38826"/>
                  <a:pt x="84106" y="38826"/>
                </a:cubicBezTo>
                <a:cubicBezTo>
                  <a:pt x="83820" y="38826"/>
                  <a:pt x="83614" y="38767"/>
                  <a:pt x="83614" y="38675"/>
                </a:cubicBezTo>
                <a:cubicBezTo>
                  <a:pt x="83614" y="38564"/>
                  <a:pt x="83916" y="38325"/>
                  <a:pt x="84297" y="38150"/>
                </a:cubicBezTo>
                <a:cubicBezTo>
                  <a:pt x="86330" y="37183"/>
                  <a:pt x="86892" y="36913"/>
                  <a:pt x="86679" y="36913"/>
                </a:cubicBezTo>
                <a:cubicBezTo>
                  <a:pt x="86615" y="36913"/>
                  <a:pt x="86483" y="36937"/>
                  <a:pt x="86301" y="36974"/>
                </a:cubicBezTo>
                <a:cubicBezTo>
                  <a:pt x="86009" y="37035"/>
                  <a:pt x="85785" y="37062"/>
                  <a:pt x="85626" y="37062"/>
                </a:cubicBezTo>
                <a:cubicBezTo>
                  <a:pt x="85007" y="37062"/>
                  <a:pt x="85378" y="36657"/>
                  <a:pt x="86555" y="36354"/>
                </a:cubicBezTo>
                <a:cubicBezTo>
                  <a:pt x="87511" y="36097"/>
                  <a:pt x="88101" y="35974"/>
                  <a:pt x="88405" y="35974"/>
                </a:cubicBezTo>
                <a:close/>
                <a:moveTo>
                  <a:pt x="28174" y="38044"/>
                </a:moveTo>
                <a:cubicBezTo>
                  <a:pt x="28236" y="38044"/>
                  <a:pt x="28306" y="38076"/>
                  <a:pt x="28381" y="38150"/>
                </a:cubicBezTo>
                <a:cubicBezTo>
                  <a:pt x="28476" y="38246"/>
                  <a:pt x="28492" y="38500"/>
                  <a:pt x="28428" y="38707"/>
                </a:cubicBezTo>
                <a:cubicBezTo>
                  <a:pt x="28381" y="38866"/>
                  <a:pt x="28337" y="38945"/>
                  <a:pt x="28281" y="38945"/>
                </a:cubicBezTo>
                <a:cubicBezTo>
                  <a:pt x="28226" y="38945"/>
                  <a:pt x="28158" y="38866"/>
                  <a:pt x="28063" y="38707"/>
                </a:cubicBezTo>
                <a:cubicBezTo>
                  <a:pt x="27867" y="38390"/>
                  <a:pt x="27972" y="38044"/>
                  <a:pt x="28174" y="38044"/>
                </a:cubicBezTo>
                <a:close/>
                <a:moveTo>
                  <a:pt x="25980" y="38373"/>
                </a:moveTo>
                <a:cubicBezTo>
                  <a:pt x="26171" y="38373"/>
                  <a:pt x="26425" y="38500"/>
                  <a:pt x="26520" y="38675"/>
                </a:cubicBezTo>
                <a:cubicBezTo>
                  <a:pt x="26640" y="38858"/>
                  <a:pt x="26671" y="38949"/>
                  <a:pt x="26602" y="38949"/>
                </a:cubicBezTo>
                <a:cubicBezTo>
                  <a:pt x="26532" y="38949"/>
                  <a:pt x="26361" y="38858"/>
                  <a:pt x="26075" y="38675"/>
                </a:cubicBezTo>
                <a:cubicBezTo>
                  <a:pt x="25789" y="38484"/>
                  <a:pt x="25757" y="38373"/>
                  <a:pt x="25980" y="38373"/>
                </a:cubicBezTo>
                <a:close/>
                <a:moveTo>
                  <a:pt x="70207" y="34837"/>
                </a:moveTo>
                <a:cubicBezTo>
                  <a:pt x="70166" y="34837"/>
                  <a:pt x="70120" y="34839"/>
                  <a:pt x="70068" y="34843"/>
                </a:cubicBezTo>
                <a:cubicBezTo>
                  <a:pt x="69368" y="34891"/>
                  <a:pt x="68891" y="35638"/>
                  <a:pt x="69368" y="35940"/>
                </a:cubicBezTo>
                <a:cubicBezTo>
                  <a:pt x="69861" y="36242"/>
                  <a:pt x="70592" y="37705"/>
                  <a:pt x="70290" y="37816"/>
                </a:cubicBezTo>
                <a:cubicBezTo>
                  <a:pt x="70163" y="37864"/>
                  <a:pt x="70179" y="38230"/>
                  <a:pt x="70322" y="38611"/>
                </a:cubicBezTo>
                <a:cubicBezTo>
                  <a:pt x="70444" y="38936"/>
                  <a:pt x="70635" y="39157"/>
                  <a:pt x="70787" y="39157"/>
                </a:cubicBezTo>
                <a:cubicBezTo>
                  <a:pt x="70813" y="39157"/>
                  <a:pt x="70839" y="39150"/>
                  <a:pt x="70863" y="39136"/>
                </a:cubicBezTo>
                <a:cubicBezTo>
                  <a:pt x="71260" y="38898"/>
                  <a:pt x="71149" y="37689"/>
                  <a:pt x="70720" y="37308"/>
                </a:cubicBezTo>
                <a:cubicBezTo>
                  <a:pt x="70195" y="36862"/>
                  <a:pt x="69956" y="35575"/>
                  <a:pt x="70306" y="35161"/>
                </a:cubicBezTo>
                <a:cubicBezTo>
                  <a:pt x="70498" y="34928"/>
                  <a:pt x="70465" y="34837"/>
                  <a:pt x="70207" y="34837"/>
                </a:cubicBezTo>
                <a:close/>
                <a:moveTo>
                  <a:pt x="62959" y="34471"/>
                </a:moveTo>
                <a:cubicBezTo>
                  <a:pt x="62991" y="34471"/>
                  <a:pt x="63009" y="34484"/>
                  <a:pt x="63009" y="34509"/>
                </a:cubicBezTo>
                <a:cubicBezTo>
                  <a:pt x="63009" y="34573"/>
                  <a:pt x="63342" y="35463"/>
                  <a:pt x="63756" y="36497"/>
                </a:cubicBezTo>
                <a:lnTo>
                  <a:pt x="64487" y="38373"/>
                </a:lnTo>
                <a:lnTo>
                  <a:pt x="63613" y="38818"/>
                </a:lnTo>
                <a:cubicBezTo>
                  <a:pt x="63131" y="39069"/>
                  <a:pt x="62883" y="39216"/>
                  <a:pt x="62704" y="39216"/>
                </a:cubicBezTo>
                <a:cubicBezTo>
                  <a:pt x="62476" y="39216"/>
                  <a:pt x="62362" y="38976"/>
                  <a:pt x="62023" y="38405"/>
                </a:cubicBezTo>
                <a:cubicBezTo>
                  <a:pt x="61546" y="37594"/>
                  <a:pt x="61546" y="37419"/>
                  <a:pt x="61991" y="36131"/>
                </a:cubicBezTo>
                <a:cubicBezTo>
                  <a:pt x="62245" y="35368"/>
                  <a:pt x="62595" y="34652"/>
                  <a:pt x="62738" y="34557"/>
                </a:cubicBezTo>
                <a:cubicBezTo>
                  <a:pt x="62834" y="34500"/>
                  <a:pt x="62912" y="34471"/>
                  <a:pt x="62959" y="34471"/>
                </a:cubicBezTo>
                <a:close/>
                <a:moveTo>
                  <a:pt x="72580" y="38675"/>
                </a:moveTo>
                <a:cubicBezTo>
                  <a:pt x="72500" y="38675"/>
                  <a:pt x="72357" y="38802"/>
                  <a:pt x="72246" y="38977"/>
                </a:cubicBezTo>
                <a:cubicBezTo>
                  <a:pt x="72150" y="39136"/>
                  <a:pt x="72214" y="39279"/>
                  <a:pt x="72389" y="39279"/>
                </a:cubicBezTo>
                <a:cubicBezTo>
                  <a:pt x="72564" y="39279"/>
                  <a:pt x="72707" y="39136"/>
                  <a:pt x="72707" y="38977"/>
                </a:cubicBezTo>
                <a:cubicBezTo>
                  <a:pt x="72707" y="38802"/>
                  <a:pt x="72643" y="38675"/>
                  <a:pt x="72580" y="38675"/>
                </a:cubicBezTo>
                <a:close/>
                <a:moveTo>
                  <a:pt x="81041" y="37759"/>
                </a:moveTo>
                <a:cubicBezTo>
                  <a:pt x="81285" y="37759"/>
                  <a:pt x="81246" y="38110"/>
                  <a:pt x="80720" y="38691"/>
                </a:cubicBezTo>
                <a:cubicBezTo>
                  <a:pt x="80418" y="39009"/>
                  <a:pt x="79973" y="39279"/>
                  <a:pt x="79718" y="39279"/>
                </a:cubicBezTo>
                <a:cubicBezTo>
                  <a:pt x="79400" y="39279"/>
                  <a:pt x="79528" y="38993"/>
                  <a:pt x="80148" y="38357"/>
                </a:cubicBezTo>
                <a:cubicBezTo>
                  <a:pt x="80542" y="37943"/>
                  <a:pt x="80865" y="37759"/>
                  <a:pt x="81041" y="37759"/>
                </a:cubicBezTo>
                <a:close/>
                <a:moveTo>
                  <a:pt x="49747" y="37798"/>
                </a:moveTo>
                <a:cubicBezTo>
                  <a:pt x="49799" y="37798"/>
                  <a:pt x="49843" y="37813"/>
                  <a:pt x="49876" y="37848"/>
                </a:cubicBezTo>
                <a:cubicBezTo>
                  <a:pt x="49971" y="37944"/>
                  <a:pt x="49940" y="38357"/>
                  <a:pt x="49796" y="38754"/>
                </a:cubicBezTo>
                <a:cubicBezTo>
                  <a:pt x="49664" y="39144"/>
                  <a:pt x="49393" y="39344"/>
                  <a:pt x="49163" y="39344"/>
                </a:cubicBezTo>
                <a:cubicBezTo>
                  <a:pt x="48954" y="39344"/>
                  <a:pt x="48779" y="39176"/>
                  <a:pt x="48779" y="38834"/>
                </a:cubicBezTo>
                <a:cubicBezTo>
                  <a:pt x="48779" y="38422"/>
                  <a:pt x="49418" y="37798"/>
                  <a:pt x="49747" y="37798"/>
                </a:cubicBezTo>
                <a:close/>
                <a:moveTo>
                  <a:pt x="44078" y="37249"/>
                </a:moveTo>
                <a:cubicBezTo>
                  <a:pt x="44136" y="37249"/>
                  <a:pt x="44254" y="37305"/>
                  <a:pt x="44438" y="37403"/>
                </a:cubicBezTo>
                <a:cubicBezTo>
                  <a:pt x="44741" y="37578"/>
                  <a:pt x="45329" y="38055"/>
                  <a:pt x="45726" y="38484"/>
                </a:cubicBezTo>
                <a:cubicBezTo>
                  <a:pt x="46140" y="38913"/>
                  <a:pt x="46394" y="39343"/>
                  <a:pt x="46299" y="39422"/>
                </a:cubicBezTo>
                <a:cubicBezTo>
                  <a:pt x="46280" y="39441"/>
                  <a:pt x="46254" y="39449"/>
                  <a:pt x="46219" y="39449"/>
                </a:cubicBezTo>
                <a:cubicBezTo>
                  <a:pt x="45840" y="39449"/>
                  <a:pt x="44566" y="38378"/>
                  <a:pt x="44216" y="37721"/>
                </a:cubicBezTo>
                <a:cubicBezTo>
                  <a:pt x="44040" y="37389"/>
                  <a:pt x="43984" y="37249"/>
                  <a:pt x="44078" y="37249"/>
                </a:cubicBezTo>
                <a:close/>
                <a:moveTo>
                  <a:pt x="43787" y="36258"/>
                </a:moveTo>
                <a:lnTo>
                  <a:pt x="44693" y="36370"/>
                </a:lnTo>
                <a:cubicBezTo>
                  <a:pt x="45249" y="36433"/>
                  <a:pt x="45567" y="36624"/>
                  <a:pt x="45504" y="36862"/>
                </a:cubicBezTo>
                <a:cubicBezTo>
                  <a:pt x="45469" y="37019"/>
                  <a:pt x="45477" y="37095"/>
                  <a:pt x="45538" y="37095"/>
                </a:cubicBezTo>
                <a:cubicBezTo>
                  <a:pt x="45589" y="37095"/>
                  <a:pt x="45676" y="37043"/>
                  <a:pt x="45806" y="36942"/>
                </a:cubicBezTo>
                <a:cubicBezTo>
                  <a:pt x="45967" y="36814"/>
                  <a:pt x="46164" y="36757"/>
                  <a:pt x="46367" y="36757"/>
                </a:cubicBezTo>
                <a:cubicBezTo>
                  <a:pt x="46946" y="36757"/>
                  <a:pt x="47579" y="37220"/>
                  <a:pt x="47602" y="37832"/>
                </a:cubicBezTo>
                <a:cubicBezTo>
                  <a:pt x="47602" y="38214"/>
                  <a:pt x="47666" y="38754"/>
                  <a:pt x="47714" y="39041"/>
                </a:cubicBezTo>
                <a:cubicBezTo>
                  <a:pt x="47779" y="39356"/>
                  <a:pt x="47783" y="39524"/>
                  <a:pt x="47674" y="39524"/>
                </a:cubicBezTo>
                <a:cubicBezTo>
                  <a:pt x="47520" y="39524"/>
                  <a:pt x="47141" y="39183"/>
                  <a:pt x="46394" y="38436"/>
                </a:cubicBezTo>
                <a:cubicBezTo>
                  <a:pt x="45774" y="37816"/>
                  <a:pt x="44931" y="37069"/>
                  <a:pt x="44534" y="36783"/>
                </a:cubicBezTo>
                <a:lnTo>
                  <a:pt x="43787" y="36258"/>
                </a:lnTo>
                <a:close/>
                <a:moveTo>
                  <a:pt x="75885" y="28795"/>
                </a:moveTo>
                <a:cubicBezTo>
                  <a:pt x="75964" y="28795"/>
                  <a:pt x="76040" y="28807"/>
                  <a:pt x="76109" y="28833"/>
                </a:cubicBezTo>
                <a:cubicBezTo>
                  <a:pt x="77031" y="29199"/>
                  <a:pt x="77683" y="32013"/>
                  <a:pt x="76952" y="32458"/>
                </a:cubicBezTo>
                <a:cubicBezTo>
                  <a:pt x="76777" y="32570"/>
                  <a:pt x="76650" y="32967"/>
                  <a:pt x="76650" y="33365"/>
                </a:cubicBezTo>
                <a:cubicBezTo>
                  <a:pt x="76650" y="33762"/>
                  <a:pt x="76411" y="34271"/>
                  <a:pt x="76109" y="34493"/>
                </a:cubicBezTo>
                <a:cubicBezTo>
                  <a:pt x="75823" y="34716"/>
                  <a:pt x="75314" y="35225"/>
                  <a:pt x="74980" y="35638"/>
                </a:cubicBezTo>
                <a:cubicBezTo>
                  <a:pt x="74705" y="35975"/>
                  <a:pt x="74569" y="36150"/>
                  <a:pt x="74624" y="36150"/>
                </a:cubicBezTo>
                <a:cubicBezTo>
                  <a:pt x="74682" y="36150"/>
                  <a:pt x="74961" y="35947"/>
                  <a:pt x="75521" y="35527"/>
                </a:cubicBezTo>
                <a:cubicBezTo>
                  <a:pt x="76133" y="35075"/>
                  <a:pt x="76539" y="34856"/>
                  <a:pt x="76727" y="34856"/>
                </a:cubicBezTo>
                <a:cubicBezTo>
                  <a:pt x="76989" y="34856"/>
                  <a:pt x="76831" y="35279"/>
                  <a:pt x="76221" y="36083"/>
                </a:cubicBezTo>
                <a:cubicBezTo>
                  <a:pt x="75664" y="36815"/>
                  <a:pt x="75155" y="37149"/>
                  <a:pt x="74631" y="37149"/>
                </a:cubicBezTo>
                <a:cubicBezTo>
                  <a:pt x="74058" y="37149"/>
                  <a:pt x="73899" y="37037"/>
                  <a:pt x="74027" y="36688"/>
                </a:cubicBezTo>
                <a:cubicBezTo>
                  <a:pt x="74109" y="36476"/>
                  <a:pt x="74118" y="36376"/>
                  <a:pt x="74023" y="36376"/>
                </a:cubicBezTo>
                <a:cubicBezTo>
                  <a:pt x="73955" y="36376"/>
                  <a:pt x="73832" y="36428"/>
                  <a:pt x="73645" y="36529"/>
                </a:cubicBezTo>
                <a:cubicBezTo>
                  <a:pt x="73057" y="36847"/>
                  <a:pt x="72659" y="38182"/>
                  <a:pt x="72929" y="38882"/>
                </a:cubicBezTo>
                <a:cubicBezTo>
                  <a:pt x="72959" y="38972"/>
                  <a:pt x="73016" y="39018"/>
                  <a:pt x="73103" y="39018"/>
                </a:cubicBezTo>
                <a:cubicBezTo>
                  <a:pt x="73293" y="39018"/>
                  <a:pt x="73625" y="38799"/>
                  <a:pt x="74138" y="38341"/>
                </a:cubicBezTo>
                <a:cubicBezTo>
                  <a:pt x="75194" y="37415"/>
                  <a:pt x="76207" y="36891"/>
                  <a:pt x="76687" y="36891"/>
                </a:cubicBezTo>
                <a:cubicBezTo>
                  <a:pt x="77024" y="36891"/>
                  <a:pt x="77099" y="37148"/>
                  <a:pt x="76745" y="37705"/>
                </a:cubicBezTo>
                <a:cubicBezTo>
                  <a:pt x="76062" y="38786"/>
                  <a:pt x="74599" y="39327"/>
                  <a:pt x="71880" y="39454"/>
                </a:cubicBezTo>
                <a:cubicBezTo>
                  <a:pt x="70417" y="39533"/>
                  <a:pt x="69066" y="39645"/>
                  <a:pt x="68891" y="39708"/>
                </a:cubicBezTo>
                <a:cubicBezTo>
                  <a:pt x="68868" y="39717"/>
                  <a:pt x="68846" y="39721"/>
                  <a:pt x="68825" y="39721"/>
                </a:cubicBezTo>
                <a:cubicBezTo>
                  <a:pt x="68344" y="39721"/>
                  <a:pt x="68647" y="37485"/>
                  <a:pt x="69257" y="36799"/>
                </a:cubicBezTo>
                <a:cubicBezTo>
                  <a:pt x="69508" y="36510"/>
                  <a:pt x="69610" y="36330"/>
                  <a:pt x="69540" y="36330"/>
                </a:cubicBezTo>
                <a:cubicBezTo>
                  <a:pt x="69522" y="36330"/>
                  <a:pt x="69491" y="36343"/>
                  <a:pt x="69448" y="36370"/>
                </a:cubicBezTo>
                <a:cubicBezTo>
                  <a:pt x="69375" y="36409"/>
                  <a:pt x="69307" y="36428"/>
                  <a:pt x="69248" y="36428"/>
                </a:cubicBezTo>
                <a:cubicBezTo>
                  <a:pt x="69140" y="36428"/>
                  <a:pt x="69066" y="36361"/>
                  <a:pt x="69066" y="36226"/>
                </a:cubicBezTo>
                <a:cubicBezTo>
                  <a:pt x="69066" y="36089"/>
                  <a:pt x="69041" y="36022"/>
                  <a:pt x="68976" y="36022"/>
                </a:cubicBezTo>
                <a:cubicBezTo>
                  <a:pt x="68912" y="36022"/>
                  <a:pt x="68809" y="36085"/>
                  <a:pt x="68653" y="36211"/>
                </a:cubicBezTo>
                <a:cubicBezTo>
                  <a:pt x="68504" y="36337"/>
                  <a:pt x="68394" y="36400"/>
                  <a:pt x="68307" y="36400"/>
                </a:cubicBezTo>
                <a:cubicBezTo>
                  <a:pt x="68208" y="36400"/>
                  <a:pt x="68140" y="36317"/>
                  <a:pt x="68080" y="36147"/>
                </a:cubicBezTo>
                <a:cubicBezTo>
                  <a:pt x="67985" y="35908"/>
                  <a:pt x="68303" y="35384"/>
                  <a:pt x="68780" y="34970"/>
                </a:cubicBezTo>
                <a:cubicBezTo>
                  <a:pt x="69157" y="34639"/>
                  <a:pt x="69469" y="34455"/>
                  <a:pt x="69638" y="34455"/>
                </a:cubicBezTo>
                <a:cubicBezTo>
                  <a:pt x="69704" y="34455"/>
                  <a:pt x="69748" y="34483"/>
                  <a:pt x="69766" y="34541"/>
                </a:cubicBezTo>
                <a:cubicBezTo>
                  <a:pt x="69779" y="34581"/>
                  <a:pt x="69802" y="34600"/>
                  <a:pt x="69833" y="34600"/>
                </a:cubicBezTo>
                <a:cubicBezTo>
                  <a:pt x="69949" y="34600"/>
                  <a:pt x="70172" y="34335"/>
                  <a:pt x="70386" y="33921"/>
                </a:cubicBezTo>
                <a:cubicBezTo>
                  <a:pt x="70792" y="33127"/>
                  <a:pt x="71081" y="32760"/>
                  <a:pt x="71385" y="32760"/>
                </a:cubicBezTo>
                <a:cubicBezTo>
                  <a:pt x="71592" y="32760"/>
                  <a:pt x="71807" y="32931"/>
                  <a:pt x="72071" y="33253"/>
                </a:cubicBezTo>
                <a:lnTo>
                  <a:pt x="72612" y="33937"/>
                </a:lnTo>
                <a:lnTo>
                  <a:pt x="72484" y="32967"/>
                </a:lnTo>
                <a:cubicBezTo>
                  <a:pt x="72294" y="31759"/>
                  <a:pt x="73057" y="30550"/>
                  <a:pt x="74249" y="30137"/>
                </a:cubicBezTo>
                <a:cubicBezTo>
                  <a:pt x="74726" y="29962"/>
                  <a:pt x="75060" y="29724"/>
                  <a:pt x="74980" y="29581"/>
                </a:cubicBezTo>
                <a:cubicBezTo>
                  <a:pt x="74788" y="29265"/>
                  <a:pt x="75390" y="28795"/>
                  <a:pt x="75885" y="28795"/>
                </a:cubicBezTo>
                <a:close/>
                <a:moveTo>
                  <a:pt x="30225" y="37764"/>
                </a:moveTo>
                <a:cubicBezTo>
                  <a:pt x="30431" y="37764"/>
                  <a:pt x="30626" y="37834"/>
                  <a:pt x="30654" y="37991"/>
                </a:cubicBezTo>
                <a:cubicBezTo>
                  <a:pt x="30670" y="38118"/>
                  <a:pt x="30734" y="38595"/>
                  <a:pt x="30781" y="39041"/>
                </a:cubicBezTo>
                <a:cubicBezTo>
                  <a:pt x="30844" y="39603"/>
                  <a:pt x="30838" y="39811"/>
                  <a:pt x="30446" y="39811"/>
                </a:cubicBezTo>
                <a:cubicBezTo>
                  <a:pt x="30240" y="39811"/>
                  <a:pt x="29927" y="39754"/>
                  <a:pt x="29462" y="39661"/>
                </a:cubicBezTo>
                <a:cubicBezTo>
                  <a:pt x="28937" y="39565"/>
                  <a:pt x="28778" y="39359"/>
                  <a:pt x="28857" y="38866"/>
                </a:cubicBezTo>
                <a:cubicBezTo>
                  <a:pt x="28916" y="38543"/>
                  <a:pt x="29097" y="38288"/>
                  <a:pt x="29287" y="38288"/>
                </a:cubicBezTo>
                <a:cubicBezTo>
                  <a:pt x="29303" y="38288"/>
                  <a:pt x="29318" y="38290"/>
                  <a:pt x="29334" y="38293"/>
                </a:cubicBezTo>
                <a:cubicBezTo>
                  <a:pt x="29361" y="38297"/>
                  <a:pt x="29387" y="38299"/>
                  <a:pt x="29411" y="38299"/>
                </a:cubicBezTo>
                <a:cubicBezTo>
                  <a:pt x="29579" y="38299"/>
                  <a:pt x="29700" y="38207"/>
                  <a:pt x="29700" y="38055"/>
                </a:cubicBezTo>
                <a:cubicBezTo>
                  <a:pt x="29700" y="37871"/>
                  <a:pt x="29971" y="37764"/>
                  <a:pt x="30225" y="37764"/>
                </a:cubicBezTo>
                <a:close/>
                <a:moveTo>
                  <a:pt x="116152" y="38468"/>
                </a:moveTo>
                <a:cubicBezTo>
                  <a:pt x="116114" y="38468"/>
                  <a:pt x="116068" y="38483"/>
                  <a:pt x="116016" y="38516"/>
                </a:cubicBezTo>
                <a:cubicBezTo>
                  <a:pt x="115841" y="38627"/>
                  <a:pt x="115714" y="39009"/>
                  <a:pt x="115714" y="39374"/>
                </a:cubicBezTo>
                <a:cubicBezTo>
                  <a:pt x="115714" y="39674"/>
                  <a:pt x="115734" y="39819"/>
                  <a:pt x="115797" y="39819"/>
                </a:cubicBezTo>
                <a:cubicBezTo>
                  <a:pt x="115844" y="39819"/>
                  <a:pt x="115914" y="39738"/>
                  <a:pt x="116016" y="39581"/>
                </a:cubicBezTo>
                <a:cubicBezTo>
                  <a:pt x="116345" y="39060"/>
                  <a:pt x="116390" y="38468"/>
                  <a:pt x="116152" y="38468"/>
                </a:cubicBezTo>
                <a:close/>
                <a:moveTo>
                  <a:pt x="108320" y="37377"/>
                </a:moveTo>
                <a:cubicBezTo>
                  <a:pt x="108291" y="37377"/>
                  <a:pt x="108198" y="37527"/>
                  <a:pt x="108066" y="37800"/>
                </a:cubicBezTo>
                <a:cubicBezTo>
                  <a:pt x="107844" y="38246"/>
                  <a:pt x="107414" y="38898"/>
                  <a:pt x="107096" y="39247"/>
                </a:cubicBezTo>
                <a:cubicBezTo>
                  <a:pt x="106707" y="39678"/>
                  <a:pt x="106643" y="39875"/>
                  <a:pt x="106775" y="39875"/>
                </a:cubicBezTo>
                <a:cubicBezTo>
                  <a:pt x="106946" y="39875"/>
                  <a:pt x="107441" y="39549"/>
                  <a:pt x="107987" y="38977"/>
                </a:cubicBezTo>
                <a:cubicBezTo>
                  <a:pt x="108464" y="38468"/>
                  <a:pt x="108702" y="38055"/>
                  <a:pt x="108511" y="38055"/>
                </a:cubicBezTo>
                <a:cubicBezTo>
                  <a:pt x="108321" y="38055"/>
                  <a:pt x="108225" y="37816"/>
                  <a:pt x="108305" y="37530"/>
                </a:cubicBezTo>
                <a:cubicBezTo>
                  <a:pt x="108334" y="37426"/>
                  <a:pt x="108337" y="37377"/>
                  <a:pt x="108320" y="37377"/>
                </a:cubicBezTo>
                <a:close/>
                <a:moveTo>
                  <a:pt x="93487" y="37451"/>
                </a:moveTo>
                <a:cubicBezTo>
                  <a:pt x="93741" y="37451"/>
                  <a:pt x="93853" y="37610"/>
                  <a:pt x="93741" y="37785"/>
                </a:cubicBezTo>
                <a:cubicBezTo>
                  <a:pt x="93662" y="37908"/>
                  <a:pt x="93504" y="37984"/>
                  <a:pt x="93339" y="37984"/>
                </a:cubicBezTo>
                <a:cubicBezTo>
                  <a:pt x="93271" y="37984"/>
                  <a:pt x="93202" y="37971"/>
                  <a:pt x="93137" y="37944"/>
                </a:cubicBezTo>
                <a:cubicBezTo>
                  <a:pt x="93101" y="37931"/>
                  <a:pt x="93063" y="37924"/>
                  <a:pt x="93025" y="37924"/>
                </a:cubicBezTo>
                <a:cubicBezTo>
                  <a:pt x="92831" y="37924"/>
                  <a:pt x="92629" y="38086"/>
                  <a:pt x="92549" y="38325"/>
                </a:cubicBezTo>
                <a:cubicBezTo>
                  <a:pt x="92320" y="39065"/>
                  <a:pt x="91352" y="39963"/>
                  <a:pt x="90905" y="39963"/>
                </a:cubicBezTo>
                <a:cubicBezTo>
                  <a:pt x="90824" y="39963"/>
                  <a:pt x="90760" y="39934"/>
                  <a:pt x="90720" y="39867"/>
                </a:cubicBezTo>
                <a:cubicBezTo>
                  <a:pt x="90593" y="39677"/>
                  <a:pt x="90625" y="39422"/>
                  <a:pt x="90784" y="39311"/>
                </a:cubicBezTo>
                <a:cubicBezTo>
                  <a:pt x="90943" y="39215"/>
                  <a:pt x="91166" y="38882"/>
                  <a:pt x="91277" y="38595"/>
                </a:cubicBezTo>
                <a:cubicBezTo>
                  <a:pt x="91468" y="38055"/>
                  <a:pt x="92644" y="37451"/>
                  <a:pt x="93487" y="37451"/>
                </a:cubicBezTo>
                <a:close/>
                <a:moveTo>
                  <a:pt x="50430" y="39113"/>
                </a:moveTo>
                <a:cubicBezTo>
                  <a:pt x="50451" y="39113"/>
                  <a:pt x="50473" y="39140"/>
                  <a:pt x="50496" y="39200"/>
                </a:cubicBezTo>
                <a:cubicBezTo>
                  <a:pt x="50576" y="39406"/>
                  <a:pt x="50576" y="39740"/>
                  <a:pt x="50496" y="39963"/>
                </a:cubicBezTo>
                <a:cubicBezTo>
                  <a:pt x="50473" y="40022"/>
                  <a:pt x="50451" y="40050"/>
                  <a:pt x="50430" y="40050"/>
                </a:cubicBezTo>
                <a:cubicBezTo>
                  <a:pt x="50378" y="40050"/>
                  <a:pt x="50337" y="39876"/>
                  <a:pt x="50337" y="39581"/>
                </a:cubicBezTo>
                <a:cubicBezTo>
                  <a:pt x="50337" y="39286"/>
                  <a:pt x="50378" y="39113"/>
                  <a:pt x="50430" y="39113"/>
                </a:cubicBezTo>
                <a:close/>
                <a:moveTo>
                  <a:pt x="60858" y="38615"/>
                </a:moveTo>
                <a:cubicBezTo>
                  <a:pt x="60904" y="38615"/>
                  <a:pt x="60949" y="38639"/>
                  <a:pt x="60989" y="38691"/>
                </a:cubicBezTo>
                <a:cubicBezTo>
                  <a:pt x="61053" y="38754"/>
                  <a:pt x="61005" y="39168"/>
                  <a:pt x="60894" y="39581"/>
                </a:cubicBezTo>
                <a:cubicBezTo>
                  <a:pt x="60789" y="39948"/>
                  <a:pt x="60728" y="40118"/>
                  <a:pt x="60659" y="40118"/>
                </a:cubicBezTo>
                <a:cubicBezTo>
                  <a:pt x="60603" y="40118"/>
                  <a:pt x="60542" y="40003"/>
                  <a:pt x="60449" y="39788"/>
                </a:cubicBezTo>
                <a:cubicBezTo>
                  <a:pt x="60273" y="39369"/>
                  <a:pt x="60592" y="38615"/>
                  <a:pt x="60858" y="38615"/>
                </a:cubicBezTo>
                <a:close/>
                <a:moveTo>
                  <a:pt x="36606" y="38989"/>
                </a:moveTo>
                <a:cubicBezTo>
                  <a:pt x="36779" y="38989"/>
                  <a:pt x="37154" y="39180"/>
                  <a:pt x="37618" y="39565"/>
                </a:cubicBezTo>
                <a:cubicBezTo>
                  <a:pt x="38158" y="40026"/>
                  <a:pt x="38222" y="40169"/>
                  <a:pt x="37856" y="40169"/>
                </a:cubicBezTo>
                <a:cubicBezTo>
                  <a:pt x="37849" y="40170"/>
                  <a:pt x="37841" y="40170"/>
                  <a:pt x="37833" y="40170"/>
                </a:cubicBezTo>
                <a:cubicBezTo>
                  <a:pt x="37560" y="40170"/>
                  <a:pt x="37116" y="39906"/>
                  <a:pt x="36823" y="39581"/>
                </a:cubicBezTo>
                <a:cubicBezTo>
                  <a:pt x="36462" y="39188"/>
                  <a:pt x="36429" y="38989"/>
                  <a:pt x="36606" y="38989"/>
                </a:cubicBezTo>
                <a:close/>
                <a:moveTo>
                  <a:pt x="52283" y="39130"/>
                </a:moveTo>
                <a:cubicBezTo>
                  <a:pt x="52417" y="39130"/>
                  <a:pt x="52646" y="39225"/>
                  <a:pt x="53024" y="39422"/>
                </a:cubicBezTo>
                <a:cubicBezTo>
                  <a:pt x="53517" y="39677"/>
                  <a:pt x="53930" y="39963"/>
                  <a:pt x="53930" y="40042"/>
                </a:cubicBezTo>
                <a:cubicBezTo>
                  <a:pt x="53930" y="40140"/>
                  <a:pt x="53662" y="40186"/>
                  <a:pt x="53342" y="40186"/>
                </a:cubicBezTo>
                <a:cubicBezTo>
                  <a:pt x="52934" y="40186"/>
                  <a:pt x="52442" y="40112"/>
                  <a:pt x="52309" y="39979"/>
                </a:cubicBezTo>
                <a:cubicBezTo>
                  <a:pt x="52197" y="39867"/>
                  <a:pt x="52118" y="39597"/>
                  <a:pt x="52118" y="39374"/>
                </a:cubicBezTo>
                <a:cubicBezTo>
                  <a:pt x="52118" y="39213"/>
                  <a:pt x="52159" y="39130"/>
                  <a:pt x="52283" y="39130"/>
                </a:cubicBezTo>
                <a:close/>
                <a:moveTo>
                  <a:pt x="61411" y="39578"/>
                </a:moveTo>
                <a:cubicBezTo>
                  <a:pt x="61579" y="39578"/>
                  <a:pt x="61801" y="39741"/>
                  <a:pt x="61911" y="40026"/>
                </a:cubicBezTo>
                <a:cubicBezTo>
                  <a:pt x="62003" y="40271"/>
                  <a:pt x="62051" y="40457"/>
                  <a:pt x="62026" y="40457"/>
                </a:cubicBezTo>
                <a:cubicBezTo>
                  <a:pt x="62025" y="40457"/>
                  <a:pt x="62024" y="40456"/>
                  <a:pt x="62023" y="40456"/>
                </a:cubicBezTo>
                <a:cubicBezTo>
                  <a:pt x="61419" y="40233"/>
                  <a:pt x="61196" y="40090"/>
                  <a:pt x="61196" y="39851"/>
                </a:cubicBezTo>
                <a:cubicBezTo>
                  <a:pt x="61196" y="39664"/>
                  <a:pt x="61289" y="39578"/>
                  <a:pt x="61411" y="39578"/>
                </a:cubicBezTo>
                <a:close/>
                <a:moveTo>
                  <a:pt x="64373" y="38821"/>
                </a:moveTo>
                <a:cubicBezTo>
                  <a:pt x="64495" y="38821"/>
                  <a:pt x="64535" y="38905"/>
                  <a:pt x="64535" y="39072"/>
                </a:cubicBezTo>
                <a:cubicBezTo>
                  <a:pt x="64535" y="39295"/>
                  <a:pt x="64280" y="39708"/>
                  <a:pt x="63978" y="39979"/>
                </a:cubicBezTo>
                <a:cubicBezTo>
                  <a:pt x="63604" y="40315"/>
                  <a:pt x="63403" y="40465"/>
                  <a:pt x="63237" y="40465"/>
                </a:cubicBezTo>
                <a:cubicBezTo>
                  <a:pt x="63128" y="40465"/>
                  <a:pt x="63033" y="40400"/>
                  <a:pt x="62913" y="40281"/>
                </a:cubicBezTo>
                <a:cubicBezTo>
                  <a:pt x="62532" y="39899"/>
                  <a:pt x="62722" y="39597"/>
                  <a:pt x="63629" y="39120"/>
                </a:cubicBezTo>
                <a:cubicBezTo>
                  <a:pt x="64010" y="38921"/>
                  <a:pt x="64240" y="38821"/>
                  <a:pt x="64373" y="38821"/>
                </a:cubicBezTo>
                <a:close/>
                <a:moveTo>
                  <a:pt x="16981" y="39883"/>
                </a:moveTo>
                <a:cubicBezTo>
                  <a:pt x="17235" y="39883"/>
                  <a:pt x="17649" y="40026"/>
                  <a:pt x="17887" y="40185"/>
                </a:cubicBezTo>
                <a:cubicBezTo>
                  <a:pt x="18301" y="40440"/>
                  <a:pt x="18301" y="40472"/>
                  <a:pt x="17887" y="40472"/>
                </a:cubicBezTo>
                <a:cubicBezTo>
                  <a:pt x="17649" y="40472"/>
                  <a:pt x="17235" y="40344"/>
                  <a:pt x="16981" y="40185"/>
                </a:cubicBezTo>
                <a:cubicBezTo>
                  <a:pt x="16583" y="39915"/>
                  <a:pt x="16583" y="39883"/>
                  <a:pt x="16981" y="39883"/>
                </a:cubicBezTo>
                <a:close/>
                <a:moveTo>
                  <a:pt x="80141" y="39573"/>
                </a:moveTo>
                <a:cubicBezTo>
                  <a:pt x="80368" y="39573"/>
                  <a:pt x="80249" y="39705"/>
                  <a:pt x="79846" y="40154"/>
                </a:cubicBezTo>
                <a:cubicBezTo>
                  <a:pt x="79477" y="40564"/>
                  <a:pt x="79175" y="40771"/>
                  <a:pt x="78992" y="40771"/>
                </a:cubicBezTo>
                <a:cubicBezTo>
                  <a:pt x="78828" y="40771"/>
                  <a:pt x="78760" y="40604"/>
                  <a:pt x="78828" y="40265"/>
                </a:cubicBezTo>
                <a:cubicBezTo>
                  <a:pt x="78876" y="39963"/>
                  <a:pt x="79257" y="39677"/>
                  <a:pt x="79671" y="39629"/>
                </a:cubicBezTo>
                <a:cubicBezTo>
                  <a:pt x="79891" y="39596"/>
                  <a:pt x="80046" y="39573"/>
                  <a:pt x="80141" y="39573"/>
                </a:cubicBezTo>
                <a:close/>
                <a:moveTo>
                  <a:pt x="45284" y="39973"/>
                </a:moveTo>
                <a:cubicBezTo>
                  <a:pt x="45265" y="39973"/>
                  <a:pt x="45248" y="39980"/>
                  <a:pt x="45233" y="39995"/>
                </a:cubicBezTo>
                <a:cubicBezTo>
                  <a:pt x="45154" y="40074"/>
                  <a:pt x="45186" y="40281"/>
                  <a:pt x="45281" y="40472"/>
                </a:cubicBezTo>
                <a:cubicBezTo>
                  <a:pt x="45414" y="40682"/>
                  <a:pt x="45523" y="40781"/>
                  <a:pt x="45585" y="40781"/>
                </a:cubicBezTo>
                <a:cubicBezTo>
                  <a:pt x="45663" y="40781"/>
                  <a:pt x="45667" y="40622"/>
                  <a:pt x="45551" y="40328"/>
                </a:cubicBezTo>
                <a:cubicBezTo>
                  <a:pt x="45474" y="40108"/>
                  <a:pt x="45365" y="39973"/>
                  <a:pt x="45284" y="39973"/>
                </a:cubicBezTo>
                <a:close/>
                <a:moveTo>
                  <a:pt x="46887" y="39581"/>
                </a:moveTo>
                <a:cubicBezTo>
                  <a:pt x="47014" y="39581"/>
                  <a:pt x="47300" y="39851"/>
                  <a:pt x="47507" y="40185"/>
                </a:cubicBezTo>
                <a:cubicBezTo>
                  <a:pt x="47714" y="40519"/>
                  <a:pt x="47745" y="40789"/>
                  <a:pt x="47587" y="40789"/>
                </a:cubicBezTo>
                <a:cubicBezTo>
                  <a:pt x="47428" y="40789"/>
                  <a:pt x="47141" y="40519"/>
                  <a:pt x="46966" y="40185"/>
                </a:cubicBezTo>
                <a:cubicBezTo>
                  <a:pt x="46792" y="39851"/>
                  <a:pt x="46744" y="39581"/>
                  <a:pt x="46887" y="39581"/>
                </a:cubicBezTo>
                <a:close/>
                <a:moveTo>
                  <a:pt x="49367" y="40185"/>
                </a:moveTo>
                <a:cubicBezTo>
                  <a:pt x="49542" y="40185"/>
                  <a:pt x="49685" y="40313"/>
                  <a:pt x="49685" y="40487"/>
                </a:cubicBezTo>
                <a:cubicBezTo>
                  <a:pt x="49685" y="40646"/>
                  <a:pt x="49637" y="40789"/>
                  <a:pt x="49558" y="40789"/>
                </a:cubicBezTo>
                <a:cubicBezTo>
                  <a:pt x="49478" y="40789"/>
                  <a:pt x="49335" y="40646"/>
                  <a:pt x="49240" y="40487"/>
                </a:cubicBezTo>
                <a:cubicBezTo>
                  <a:pt x="49129" y="40313"/>
                  <a:pt x="49192" y="40185"/>
                  <a:pt x="49367" y="40185"/>
                </a:cubicBezTo>
                <a:close/>
                <a:moveTo>
                  <a:pt x="69209" y="40185"/>
                </a:moveTo>
                <a:cubicBezTo>
                  <a:pt x="69464" y="40185"/>
                  <a:pt x="69686" y="40313"/>
                  <a:pt x="69686" y="40487"/>
                </a:cubicBezTo>
                <a:cubicBezTo>
                  <a:pt x="69686" y="40646"/>
                  <a:pt x="69543" y="40789"/>
                  <a:pt x="69400" y="40789"/>
                </a:cubicBezTo>
                <a:cubicBezTo>
                  <a:pt x="69241" y="40789"/>
                  <a:pt x="69018" y="40646"/>
                  <a:pt x="68923" y="40487"/>
                </a:cubicBezTo>
                <a:cubicBezTo>
                  <a:pt x="68812" y="40313"/>
                  <a:pt x="68939" y="40185"/>
                  <a:pt x="69209" y="40185"/>
                </a:cubicBezTo>
                <a:close/>
                <a:moveTo>
                  <a:pt x="81531" y="40185"/>
                </a:moveTo>
                <a:cubicBezTo>
                  <a:pt x="81690" y="40185"/>
                  <a:pt x="81738" y="40313"/>
                  <a:pt x="81642" y="40487"/>
                </a:cubicBezTo>
                <a:cubicBezTo>
                  <a:pt x="81531" y="40646"/>
                  <a:pt x="81324" y="40789"/>
                  <a:pt x="81149" y="40789"/>
                </a:cubicBezTo>
                <a:cubicBezTo>
                  <a:pt x="80990" y="40789"/>
                  <a:pt x="80927" y="40646"/>
                  <a:pt x="81038" y="40487"/>
                </a:cubicBezTo>
                <a:cubicBezTo>
                  <a:pt x="81133" y="40313"/>
                  <a:pt x="81356" y="40185"/>
                  <a:pt x="81531" y="40185"/>
                </a:cubicBezTo>
                <a:close/>
                <a:moveTo>
                  <a:pt x="66077" y="39581"/>
                </a:moveTo>
                <a:cubicBezTo>
                  <a:pt x="66220" y="39581"/>
                  <a:pt x="66347" y="39851"/>
                  <a:pt x="66347" y="40185"/>
                </a:cubicBezTo>
                <a:cubicBezTo>
                  <a:pt x="66347" y="40537"/>
                  <a:pt x="66227" y="40836"/>
                  <a:pt x="66118" y="40836"/>
                </a:cubicBezTo>
                <a:cubicBezTo>
                  <a:pt x="66080" y="40836"/>
                  <a:pt x="66043" y="40798"/>
                  <a:pt x="66013" y="40710"/>
                </a:cubicBezTo>
                <a:cubicBezTo>
                  <a:pt x="65823" y="40090"/>
                  <a:pt x="65854" y="39581"/>
                  <a:pt x="66077" y="39581"/>
                </a:cubicBezTo>
                <a:close/>
                <a:moveTo>
                  <a:pt x="20892" y="39883"/>
                </a:moveTo>
                <a:cubicBezTo>
                  <a:pt x="21035" y="39883"/>
                  <a:pt x="21242" y="40106"/>
                  <a:pt x="21353" y="40376"/>
                </a:cubicBezTo>
                <a:cubicBezTo>
                  <a:pt x="21495" y="40760"/>
                  <a:pt x="21506" y="40956"/>
                  <a:pt x="21421" y="40956"/>
                </a:cubicBezTo>
                <a:cubicBezTo>
                  <a:pt x="21345" y="40956"/>
                  <a:pt x="21191" y="40796"/>
                  <a:pt x="20987" y="40472"/>
                </a:cubicBezTo>
                <a:cubicBezTo>
                  <a:pt x="20781" y="40154"/>
                  <a:pt x="20733" y="39883"/>
                  <a:pt x="20892" y="39883"/>
                </a:cubicBezTo>
                <a:close/>
                <a:moveTo>
                  <a:pt x="32889" y="34839"/>
                </a:moveTo>
                <a:cubicBezTo>
                  <a:pt x="32918" y="34839"/>
                  <a:pt x="32974" y="34878"/>
                  <a:pt x="33055" y="34955"/>
                </a:cubicBezTo>
                <a:cubicBezTo>
                  <a:pt x="33277" y="35161"/>
                  <a:pt x="33738" y="35336"/>
                  <a:pt x="34072" y="35336"/>
                </a:cubicBezTo>
                <a:cubicBezTo>
                  <a:pt x="35058" y="35336"/>
                  <a:pt x="36616" y="36433"/>
                  <a:pt x="36727" y="37212"/>
                </a:cubicBezTo>
                <a:cubicBezTo>
                  <a:pt x="36807" y="37753"/>
                  <a:pt x="37014" y="37912"/>
                  <a:pt x="37729" y="37928"/>
                </a:cubicBezTo>
                <a:cubicBezTo>
                  <a:pt x="38858" y="37959"/>
                  <a:pt x="41004" y="39343"/>
                  <a:pt x="41465" y="40344"/>
                </a:cubicBezTo>
                <a:cubicBezTo>
                  <a:pt x="41709" y="40891"/>
                  <a:pt x="41719" y="41061"/>
                  <a:pt x="41470" y="41061"/>
                </a:cubicBezTo>
                <a:cubicBezTo>
                  <a:pt x="41458" y="41061"/>
                  <a:pt x="41446" y="41060"/>
                  <a:pt x="41434" y="41060"/>
                </a:cubicBezTo>
                <a:cubicBezTo>
                  <a:pt x="40432" y="40964"/>
                  <a:pt x="40050" y="40678"/>
                  <a:pt x="39812" y="39836"/>
                </a:cubicBezTo>
                <a:cubicBezTo>
                  <a:pt x="39657" y="39318"/>
                  <a:pt x="39408" y="39040"/>
                  <a:pt x="39221" y="39040"/>
                </a:cubicBezTo>
                <a:cubicBezTo>
                  <a:pt x="39062" y="39040"/>
                  <a:pt x="38947" y="39238"/>
                  <a:pt x="38969" y="39661"/>
                </a:cubicBezTo>
                <a:cubicBezTo>
                  <a:pt x="38987" y="39907"/>
                  <a:pt x="38969" y="40022"/>
                  <a:pt x="38887" y="40022"/>
                </a:cubicBezTo>
                <a:cubicBezTo>
                  <a:pt x="38827" y="40022"/>
                  <a:pt x="38730" y="39958"/>
                  <a:pt x="38588" y="39836"/>
                </a:cubicBezTo>
                <a:cubicBezTo>
                  <a:pt x="38349" y="39645"/>
                  <a:pt x="38222" y="39295"/>
                  <a:pt x="38317" y="39072"/>
                </a:cubicBezTo>
                <a:cubicBezTo>
                  <a:pt x="38476" y="38659"/>
                  <a:pt x="38381" y="38627"/>
                  <a:pt x="36775" y="38564"/>
                </a:cubicBezTo>
                <a:cubicBezTo>
                  <a:pt x="36251" y="38532"/>
                  <a:pt x="35694" y="38405"/>
                  <a:pt x="35567" y="38277"/>
                </a:cubicBezTo>
                <a:cubicBezTo>
                  <a:pt x="35493" y="38194"/>
                  <a:pt x="35516" y="38154"/>
                  <a:pt x="35611" y="38154"/>
                </a:cubicBezTo>
                <a:cubicBezTo>
                  <a:pt x="35679" y="38154"/>
                  <a:pt x="35784" y="38174"/>
                  <a:pt x="35917" y="38214"/>
                </a:cubicBezTo>
                <a:cubicBezTo>
                  <a:pt x="35990" y="38238"/>
                  <a:pt x="36041" y="38250"/>
                  <a:pt x="36069" y="38250"/>
                </a:cubicBezTo>
                <a:cubicBezTo>
                  <a:pt x="36171" y="38250"/>
                  <a:pt x="35999" y="38107"/>
                  <a:pt x="35615" y="37896"/>
                </a:cubicBezTo>
                <a:cubicBezTo>
                  <a:pt x="34295" y="37149"/>
                  <a:pt x="33643" y="36513"/>
                  <a:pt x="33118" y="35495"/>
                </a:cubicBezTo>
                <a:cubicBezTo>
                  <a:pt x="32896" y="35050"/>
                  <a:pt x="32821" y="34839"/>
                  <a:pt x="32889" y="34839"/>
                </a:cubicBezTo>
                <a:close/>
                <a:moveTo>
                  <a:pt x="26107" y="40336"/>
                </a:moveTo>
                <a:cubicBezTo>
                  <a:pt x="26239" y="40336"/>
                  <a:pt x="26391" y="40514"/>
                  <a:pt x="26457" y="40789"/>
                </a:cubicBezTo>
                <a:cubicBezTo>
                  <a:pt x="26560" y="41176"/>
                  <a:pt x="26584" y="41363"/>
                  <a:pt x="26509" y="41363"/>
                </a:cubicBezTo>
                <a:cubicBezTo>
                  <a:pt x="26446" y="41363"/>
                  <a:pt x="26310" y="41228"/>
                  <a:pt x="26091" y="40964"/>
                </a:cubicBezTo>
                <a:cubicBezTo>
                  <a:pt x="25884" y="40710"/>
                  <a:pt x="25853" y="40472"/>
                  <a:pt x="26027" y="40360"/>
                </a:cubicBezTo>
                <a:cubicBezTo>
                  <a:pt x="26052" y="40344"/>
                  <a:pt x="26079" y="40336"/>
                  <a:pt x="26107" y="40336"/>
                </a:cubicBezTo>
                <a:close/>
                <a:moveTo>
                  <a:pt x="95619" y="37831"/>
                </a:moveTo>
                <a:cubicBezTo>
                  <a:pt x="95640" y="37831"/>
                  <a:pt x="95661" y="37831"/>
                  <a:pt x="95681" y="37832"/>
                </a:cubicBezTo>
                <a:lnTo>
                  <a:pt x="96698" y="37848"/>
                </a:lnTo>
                <a:lnTo>
                  <a:pt x="95904" y="38325"/>
                </a:lnTo>
                <a:cubicBezTo>
                  <a:pt x="95474" y="38595"/>
                  <a:pt x="95124" y="38977"/>
                  <a:pt x="95124" y="39200"/>
                </a:cubicBezTo>
                <a:cubicBezTo>
                  <a:pt x="95124" y="39645"/>
                  <a:pt x="93900" y="40185"/>
                  <a:pt x="92899" y="40185"/>
                </a:cubicBezTo>
                <a:cubicBezTo>
                  <a:pt x="92517" y="40185"/>
                  <a:pt x="92024" y="40456"/>
                  <a:pt x="91786" y="40789"/>
                </a:cubicBezTo>
                <a:cubicBezTo>
                  <a:pt x="91492" y="41200"/>
                  <a:pt x="91274" y="41386"/>
                  <a:pt x="91170" y="41386"/>
                </a:cubicBezTo>
                <a:cubicBezTo>
                  <a:pt x="91031" y="41386"/>
                  <a:pt x="91092" y="41058"/>
                  <a:pt x="91436" y="40487"/>
                </a:cubicBezTo>
                <a:cubicBezTo>
                  <a:pt x="92218" y="39205"/>
                  <a:pt x="94383" y="37831"/>
                  <a:pt x="95619" y="37831"/>
                </a:cubicBezTo>
                <a:close/>
                <a:moveTo>
                  <a:pt x="95245" y="35379"/>
                </a:moveTo>
                <a:cubicBezTo>
                  <a:pt x="95523" y="35379"/>
                  <a:pt x="95614" y="35468"/>
                  <a:pt x="95713" y="35622"/>
                </a:cubicBezTo>
                <a:cubicBezTo>
                  <a:pt x="95807" y="35779"/>
                  <a:pt x="95874" y="35859"/>
                  <a:pt x="95933" y="35859"/>
                </a:cubicBezTo>
                <a:cubicBezTo>
                  <a:pt x="95994" y="35859"/>
                  <a:pt x="96046" y="35775"/>
                  <a:pt x="96110" y="35606"/>
                </a:cubicBezTo>
                <a:cubicBezTo>
                  <a:pt x="96166" y="35473"/>
                  <a:pt x="96207" y="35408"/>
                  <a:pt x="96236" y="35408"/>
                </a:cubicBezTo>
                <a:cubicBezTo>
                  <a:pt x="96273" y="35408"/>
                  <a:pt x="96292" y="35513"/>
                  <a:pt x="96301" y="35718"/>
                </a:cubicBezTo>
                <a:cubicBezTo>
                  <a:pt x="96317" y="36004"/>
                  <a:pt x="96142" y="36242"/>
                  <a:pt x="95904" y="36242"/>
                </a:cubicBezTo>
                <a:cubicBezTo>
                  <a:pt x="95665" y="36242"/>
                  <a:pt x="95427" y="36401"/>
                  <a:pt x="95363" y="36576"/>
                </a:cubicBezTo>
                <a:cubicBezTo>
                  <a:pt x="95299" y="36767"/>
                  <a:pt x="94568" y="36974"/>
                  <a:pt x="93741" y="37037"/>
                </a:cubicBezTo>
                <a:cubicBezTo>
                  <a:pt x="92915" y="37117"/>
                  <a:pt x="91929" y="37403"/>
                  <a:pt x="91531" y="37689"/>
                </a:cubicBezTo>
                <a:cubicBezTo>
                  <a:pt x="90864" y="38182"/>
                  <a:pt x="89910" y="39724"/>
                  <a:pt x="89544" y="40869"/>
                </a:cubicBezTo>
                <a:cubicBezTo>
                  <a:pt x="89433" y="41251"/>
                  <a:pt x="89051" y="41394"/>
                  <a:pt x="88161" y="41394"/>
                </a:cubicBezTo>
                <a:cubicBezTo>
                  <a:pt x="87493" y="41394"/>
                  <a:pt x="86937" y="41362"/>
                  <a:pt x="86937" y="41314"/>
                </a:cubicBezTo>
                <a:cubicBezTo>
                  <a:pt x="86937" y="41282"/>
                  <a:pt x="87223" y="40503"/>
                  <a:pt x="87572" y="39597"/>
                </a:cubicBezTo>
                <a:cubicBezTo>
                  <a:pt x="88457" y="37239"/>
                  <a:pt x="89189" y="36304"/>
                  <a:pt x="90140" y="36304"/>
                </a:cubicBezTo>
                <a:cubicBezTo>
                  <a:pt x="90164" y="36304"/>
                  <a:pt x="90188" y="36305"/>
                  <a:pt x="90212" y="36306"/>
                </a:cubicBezTo>
                <a:cubicBezTo>
                  <a:pt x="90257" y="36308"/>
                  <a:pt x="90305" y="36308"/>
                  <a:pt x="90356" y="36308"/>
                </a:cubicBezTo>
                <a:cubicBezTo>
                  <a:pt x="90800" y="36308"/>
                  <a:pt x="91415" y="36247"/>
                  <a:pt x="91786" y="36147"/>
                </a:cubicBezTo>
                <a:cubicBezTo>
                  <a:pt x="93908" y="35602"/>
                  <a:pt x="94808" y="35379"/>
                  <a:pt x="95245" y="35379"/>
                </a:cubicBezTo>
                <a:close/>
                <a:moveTo>
                  <a:pt x="90356" y="40304"/>
                </a:moveTo>
                <a:cubicBezTo>
                  <a:pt x="90480" y="40304"/>
                  <a:pt x="90577" y="40484"/>
                  <a:pt x="90577" y="40774"/>
                </a:cubicBezTo>
                <a:cubicBezTo>
                  <a:pt x="90577" y="41107"/>
                  <a:pt x="90434" y="41394"/>
                  <a:pt x="90275" y="41394"/>
                </a:cubicBezTo>
                <a:cubicBezTo>
                  <a:pt x="90100" y="41394"/>
                  <a:pt x="89973" y="41203"/>
                  <a:pt x="89973" y="40964"/>
                </a:cubicBezTo>
                <a:cubicBezTo>
                  <a:pt x="89973" y="40710"/>
                  <a:pt x="90100" y="40440"/>
                  <a:pt x="90275" y="40328"/>
                </a:cubicBezTo>
                <a:cubicBezTo>
                  <a:pt x="90303" y="40312"/>
                  <a:pt x="90330" y="40304"/>
                  <a:pt x="90356" y="40304"/>
                </a:cubicBezTo>
                <a:close/>
                <a:moveTo>
                  <a:pt x="40259" y="37800"/>
                </a:moveTo>
                <a:cubicBezTo>
                  <a:pt x="40528" y="37800"/>
                  <a:pt x="41140" y="38048"/>
                  <a:pt x="42101" y="38532"/>
                </a:cubicBezTo>
                <a:cubicBezTo>
                  <a:pt x="43119" y="39041"/>
                  <a:pt x="43628" y="39502"/>
                  <a:pt x="43628" y="39867"/>
                </a:cubicBezTo>
                <a:cubicBezTo>
                  <a:pt x="43628" y="40185"/>
                  <a:pt x="43723" y="40646"/>
                  <a:pt x="43818" y="40917"/>
                </a:cubicBezTo>
                <a:cubicBezTo>
                  <a:pt x="43949" y="41252"/>
                  <a:pt x="43918" y="41411"/>
                  <a:pt x="43756" y="41411"/>
                </a:cubicBezTo>
                <a:cubicBezTo>
                  <a:pt x="43425" y="41411"/>
                  <a:pt x="42553" y="40753"/>
                  <a:pt x="41402" y="39581"/>
                </a:cubicBezTo>
                <a:cubicBezTo>
                  <a:pt x="40239" y="38380"/>
                  <a:pt x="39849" y="37800"/>
                  <a:pt x="40259" y="37800"/>
                </a:cubicBezTo>
                <a:close/>
                <a:moveTo>
                  <a:pt x="68573" y="40891"/>
                </a:moveTo>
                <a:cubicBezTo>
                  <a:pt x="68600" y="40891"/>
                  <a:pt x="68632" y="40936"/>
                  <a:pt x="68669" y="41028"/>
                </a:cubicBezTo>
                <a:cubicBezTo>
                  <a:pt x="68764" y="41251"/>
                  <a:pt x="68748" y="41521"/>
                  <a:pt x="68653" y="41616"/>
                </a:cubicBezTo>
                <a:cubicBezTo>
                  <a:pt x="68635" y="41634"/>
                  <a:pt x="68618" y="41642"/>
                  <a:pt x="68602" y="41642"/>
                </a:cubicBezTo>
                <a:cubicBezTo>
                  <a:pt x="68531" y="41642"/>
                  <a:pt x="68481" y="41478"/>
                  <a:pt x="68494" y="41219"/>
                </a:cubicBezTo>
                <a:cubicBezTo>
                  <a:pt x="68503" y="41004"/>
                  <a:pt x="68531" y="40891"/>
                  <a:pt x="68573" y="40891"/>
                </a:cubicBezTo>
                <a:close/>
                <a:moveTo>
                  <a:pt x="53501" y="40487"/>
                </a:moveTo>
                <a:cubicBezTo>
                  <a:pt x="54153" y="40487"/>
                  <a:pt x="54216" y="40567"/>
                  <a:pt x="53946" y="41060"/>
                </a:cubicBezTo>
                <a:cubicBezTo>
                  <a:pt x="53691" y="41549"/>
                  <a:pt x="53266" y="41836"/>
                  <a:pt x="52940" y="41836"/>
                </a:cubicBezTo>
                <a:cubicBezTo>
                  <a:pt x="52757" y="41836"/>
                  <a:pt x="52605" y="41746"/>
                  <a:pt x="52531" y="41553"/>
                </a:cubicBezTo>
                <a:cubicBezTo>
                  <a:pt x="52277" y="40901"/>
                  <a:pt x="52658" y="40487"/>
                  <a:pt x="53501" y="40487"/>
                </a:cubicBezTo>
                <a:close/>
                <a:moveTo>
                  <a:pt x="64901" y="40026"/>
                </a:moveTo>
                <a:lnTo>
                  <a:pt x="64678" y="40789"/>
                </a:lnTo>
                <a:cubicBezTo>
                  <a:pt x="64474" y="41503"/>
                  <a:pt x="64238" y="41886"/>
                  <a:pt x="64021" y="41886"/>
                </a:cubicBezTo>
                <a:cubicBezTo>
                  <a:pt x="63934" y="41886"/>
                  <a:pt x="63849" y="41824"/>
                  <a:pt x="63772" y="41696"/>
                </a:cubicBezTo>
                <a:cubicBezTo>
                  <a:pt x="63644" y="41489"/>
                  <a:pt x="63835" y="41060"/>
                  <a:pt x="64217" y="40678"/>
                </a:cubicBezTo>
                <a:lnTo>
                  <a:pt x="64901" y="40026"/>
                </a:lnTo>
                <a:close/>
                <a:moveTo>
                  <a:pt x="120667" y="39034"/>
                </a:moveTo>
                <a:cubicBezTo>
                  <a:pt x="120757" y="39034"/>
                  <a:pt x="120854" y="39146"/>
                  <a:pt x="121008" y="39359"/>
                </a:cubicBezTo>
                <a:cubicBezTo>
                  <a:pt x="121161" y="39588"/>
                  <a:pt x="121345" y="39736"/>
                  <a:pt x="121461" y="39736"/>
                </a:cubicBezTo>
                <a:cubicBezTo>
                  <a:pt x="121490" y="39736"/>
                  <a:pt x="121514" y="39727"/>
                  <a:pt x="121533" y="39708"/>
                </a:cubicBezTo>
                <a:cubicBezTo>
                  <a:pt x="121543" y="39698"/>
                  <a:pt x="121553" y="39693"/>
                  <a:pt x="121563" y="39693"/>
                </a:cubicBezTo>
                <a:cubicBezTo>
                  <a:pt x="121631" y="39693"/>
                  <a:pt x="121692" y="39919"/>
                  <a:pt x="121692" y="40265"/>
                </a:cubicBezTo>
                <a:cubicBezTo>
                  <a:pt x="121692" y="40789"/>
                  <a:pt x="121421" y="41107"/>
                  <a:pt x="120738" y="41394"/>
                </a:cubicBezTo>
                <a:cubicBezTo>
                  <a:pt x="120229" y="41616"/>
                  <a:pt x="119688" y="41855"/>
                  <a:pt x="119577" y="41918"/>
                </a:cubicBezTo>
                <a:cubicBezTo>
                  <a:pt x="119555" y="41932"/>
                  <a:pt x="119536" y="41939"/>
                  <a:pt x="119521" y="41939"/>
                </a:cubicBezTo>
                <a:cubicBezTo>
                  <a:pt x="119448" y="41939"/>
                  <a:pt x="119451" y="41792"/>
                  <a:pt x="119529" y="41569"/>
                </a:cubicBezTo>
                <a:cubicBezTo>
                  <a:pt x="119625" y="41298"/>
                  <a:pt x="119561" y="41092"/>
                  <a:pt x="119355" y="41092"/>
                </a:cubicBezTo>
                <a:cubicBezTo>
                  <a:pt x="119132" y="41092"/>
                  <a:pt x="119180" y="40917"/>
                  <a:pt x="119482" y="40615"/>
                </a:cubicBezTo>
                <a:cubicBezTo>
                  <a:pt x="119736" y="40344"/>
                  <a:pt x="120102" y="39851"/>
                  <a:pt x="120293" y="39502"/>
                </a:cubicBezTo>
                <a:cubicBezTo>
                  <a:pt x="120464" y="39185"/>
                  <a:pt x="120561" y="39034"/>
                  <a:pt x="120667" y="39034"/>
                </a:cubicBezTo>
                <a:close/>
                <a:moveTo>
                  <a:pt x="48103" y="41411"/>
                </a:moveTo>
                <a:cubicBezTo>
                  <a:pt x="48239" y="41411"/>
                  <a:pt x="48481" y="41495"/>
                  <a:pt x="48779" y="41680"/>
                </a:cubicBezTo>
                <a:cubicBezTo>
                  <a:pt x="49017" y="41839"/>
                  <a:pt x="49145" y="42046"/>
                  <a:pt x="49049" y="42125"/>
                </a:cubicBezTo>
                <a:cubicBezTo>
                  <a:pt x="49031" y="42147"/>
                  <a:pt x="48999" y="42157"/>
                  <a:pt x="48957" y="42157"/>
                </a:cubicBezTo>
                <a:cubicBezTo>
                  <a:pt x="48812" y="42157"/>
                  <a:pt x="48548" y="42039"/>
                  <a:pt x="48302" y="41855"/>
                </a:cubicBezTo>
                <a:cubicBezTo>
                  <a:pt x="47930" y="41576"/>
                  <a:pt x="47912" y="41411"/>
                  <a:pt x="48103" y="41411"/>
                </a:cubicBezTo>
                <a:close/>
                <a:moveTo>
                  <a:pt x="38758" y="41105"/>
                </a:moveTo>
                <a:cubicBezTo>
                  <a:pt x="38853" y="41105"/>
                  <a:pt x="38981" y="41167"/>
                  <a:pt x="39128" y="41314"/>
                </a:cubicBezTo>
                <a:cubicBezTo>
                  <a:pt x="39319" y="41489"/>
                  <a:pt x="39414" y="41807"/>
                  <a:pt x="39335" y="42014"/>
                </a:cubicBezTo>
                <a:cubicBezTo>
                  <a:pt x="39301" y="42115"/>
                  <a:pt x="39253" y="42168"/>
                  <a:pt x="39187" y="42168"/>
                </a:cubicBezTo>
                <a:cubicBezTo>
                  <a:pt x="39097" y="42168"/>
                  <a:pt x="38975" y="42072"/>
                  <a:pt x="38810" y="41871"/>
                </a:cubicBezTo>
                <a:cubicBezTo>
                  <a:pt x="38483" y="41476"/>
                  <a:pt x="38524" y="41105"/>
                  <a:pt x="38758" y="41105"/>
                </a:cubicBezTo>
                <a:close/>
                <a:moveTo>
                  <a:pt x="32497" y="41109"/>
                </a:moveTo>
                <a:cubicBezTo>
                  <a:pt x="32537" y="41109"/>
                  <a:pt x="32671" y="41231"/>
                  <a:pt x="32912" y="41457"/>
                </a:cubicBezTo>
                <a:cubicBezTo>
                  <a:pt x="33214" y="41743"/>
                  <a:pt x="33373" y="42061"/>
                  <a:pt x="33262" y="42173"/>
                </a:cubicBezTo>
                <a:cubicBezTo>
                  <a:pt x="33247" y="42187"/>
                  <a:pt x="33230" y="42194"/>
                  <a:pt x="33210" y="42194"/>
                </a:cubicBezTo>
                <a:cubicBezTo>
                  <a:pt x="33096" y="42194"/>
                  <a:pt x="32897" y="41973"/>
                  <a:pt x="32721" y="41648"/>
                </a:cubicBezTo>
                <a:cubicBezTo>
                  <a:pt x="32532" y="41278"/>
                  <a:pt x="32450" y="41109"/>
                  <a:pt x="32497" y="41109"/>
                </a:cubicBezTo>
                <a:close/>
                <a:moveTo>
                  <a:pt x="31206" y="37445"/>
                </a:moveTo>
                <a:cubicBezTo>
                  <a:pt x="31560" y="37445"/>
                  <a:pt x="32164" y="37677"/>
                  <a:pt x="32657" y="38055"/>
                </a:cubicBezTo>
                <a:cubicBezTo>
                  <a:pt x="33071" y="38389"/>
                  <a:pt x="33611" y="38675"/>
                  <a:pt x="33834" y="38675"/>
                </a:cubicBezTo>
                <a:cubicBezTo>
                  <a:pt x="34056" y="38675"/>
                  <a:pt x="34247" y="38866"/>
                  <a:pt x="34247" y="39088"/>
                </a:cubicBezTo>
                <a:cubicBezTo>
                  <a:pt x="34247" y="39327"/>
                  <a:pt x="34597" y="39597"/>
                  <a:pt x="35026" y="39708"/>
                </a:cubicBezTo>
                <a:cubicBezTo>
                  <a:pt x="35456" y="39820"/>
                  <a:pt x="36092" y="40169"/>
                  <a:pt x="36441" y="40487"/>
                </a:cubicBezTo>
                <a:cubicBezTo>
                  <a:pt x="36950" y="40964"/>
                  <a:pt x="37014" y="41203"/>
                  <a:pt x="36759" y="41759"/>
                </a:cubicBezTo>
                <a:cubicBezTo>
                  <a:pt x="36611" y="42079"/>
                  <a:pt x="36528" y="42249"/>
                  <a:pt x="36460" y="42249"/>
                </a:cubicBezTo>
                <a:cubicBezTo>
                  <a:pt x="36381" y="42249"/>
                  <a:pt x="36321" y="42027"/>
                  <a:pt x="36203" y="41553"/>
                </a:cubicBezTo>
                <a:cubicBezTo>
                  <a:pt x="36086" y="41104"/>
                  <a:pt x="36015" y="40899"/>
                  <a:pt x="35938" y="40899"/>
                </a:cubicBezTo>
                <a:cubicBezTo>
                  <a:pt x="35879" y="40899"/>
                  <a:pt x="35816" y="41022"/>
                  <a:pt x="35726" y="41251"/>
                </a:cubicBezTo>
                <a:cubicBezTo>
                  <a:pt x="35627" y="41515"/>
                  <a:pt x="35570" y="41647"/>
                  <a:pt x="35535" y="41647"/>
                </a:cubicBezTo>
                <a:cubicBezTo>
                  <a:pt x="35502" y="41647"/>
                  <a:pt x="35487" y="41535"/>
                  <a:pt x="35471" y="41314"/>
                </a:cubicBezTo>
                <a:cubicBezTo>
                  <a:pt x="35471" y="41028"/>
                  <a:pt x="35312" y="40789"/>
                  <a:pt x="35122" y="40789"/>
                </a:cubicBezTo>
                <a:cubicBezTo>
                  <a:pt x="34931" y="40789"/>
                  <a:pt x="34851" y="41060"/>
                  <a:pt x="34947" y="41394"/>
                </a:cubicBezTo>
                <a:cubicBezTo>
                  <a:pt x="35026" y="41696"/>
                  <a:pt x="35066" y="41847"/>
                  <a:pt x="34989" y="41847"/>
                </a:cubicBezTo>
                <a:cubicBezTo>
                  <a:pt x="34911" y="41847"/>
                  <a:pt x="34716" y="41696"/>
                  <a:pt x="34327" y="41394"/>
                </a:cubicBezTo>
                <a:cubicBezTo>
                  <a:pt x="33897" y="41060"/>
                  <a:pt x="33389" y="40789"/>
                  <a:pt x="33182" y="40789"/>
                </a:cubicBezTo>
                <a:cubicBezTo>
                  <a:pt x="32975" y="40789"/>
                  <a:pt x="32578" y="40487"/>
                  <a:pt x="32308" y="40106"/>
                </a:cubicBezTo>
                <a:cubicBezTo>
                  <a:pt x="32113" y="39847"/>
                  <a:pt x="31985" y="39705"/>
                  <a:pt x="31953" y="39705"/>
                </a:cubicBezTo>
                <a:cubicBezTo>
                  <a:pt x="31937" y="39705"/>
                  <a:pt x="31943" y="39737"/>
                  <a:pt x="31974" y="39804"/>
                </a:cubicBezTo>
                <a:cubicBezTo>
                  <a:pt x="32085" y="40010"/>
                  <a:pt x="32037" y="40185"/>
                  <a:pt x="31894" y="40185"/>
                </a:cubicBezTo>
                <a:cubicBezTo>
                  <a:pt x="31656" y="40185"/>
                  <a:pt x="30908" y="38246"/>
                  <a:pt x="30908" y="37641"/>
                </a:cubicBezTo>
                <a:cubicBezTo>
                  <a:pt x="30908" y="37506"/>
                  <a:pt x="31024" y="37445"/>
                  <a:pt x="31206" y="37445"/>
                </a:cubicBezTo>
                <a:close/>
                <a:moveTo>
                  <a:pt x="20444" y="41537"/>
                </a:moveTo>
                <a:cubicBezTo>
                  <a:pt x="20588" y="41537"/>
                  <a:pt x="20853" y="41655"/>
                  <a:pt x="21099" y="41839"/>
                </a:cubicBezTo>
                <a:cubicBezTo>
                  <a:pt x="21417" y="42077"/>
                  <a:pt x="21544" y="42284"/>
                  <a:pt x="21369" y="42284"/>
                </a:cubicBezTo>
                <a:cubicBezTo>
                  <a:pt x="21363" y="42284"/>
                  <a:pt x="21356" y="42284"/>
                  <a:pt x="21350" y="42284"/>
                </a:cubicBezTo>
                <a:cubicBezTo>
                  <a:pt x="20902" y="42284"/>
                  <a:pt x="20163" y="41757"/>
                  <a:pt x="20352" y="41569"/>
                </a:cubicBezTo>
                <a:cubicBezTo>
                  <a:pt x="20370" y="41547"/>
                  <a:pt x="20402" y="41537"/>
                  <a:pt x="20444" y="41537"/>
                </a:cubicBezTo>
                <a:close/>
                <a:moveTo>
                  <a:pt x="79059" y="41584"/>
                </a:moveTo>
                <a:cubicBezTo>
                  <a:pt x="79105" y="41584"/>
                  <a:pt x="79145" y="41595"/>
                  <a:pt x="79178" y="41616"/>
                </a:cubicBezTo>
                <a:cubicBezTo>
                  <a:pt x="79321" y="41696"/>
                  <a:pt x="79241" y="41887"/>
                  <a:pt x="79019" y="42030"/>
                </a:cubicBezTo>
                <a:cubicBezTo>
                  <a:pt x="78744" y="42208"/>
                  <a:pt x="78534" y="42292"/>
                  <a:pt x="78419" y="42292"/>
                </a:cubicBezTo>
                <a:cubicBezTo>
                  <a:pt x="78269" y="42292"/>
                  <a:pt x="78282" y="42148"/>
                  <a:pt x="78526" y="41887"/>
                </a:cubicBezTo>
                <a:cubicBezTo>
                  <a:pt x="78686" y="41702"/>
                  <a:pt x="78902" y="41584"/>
                  <a:pt x="79059" y="41584"/>
                </a:cubicBezTo>
                <a:close/>
                <a:moveTo>
                  <a:pt x="81181" y="41394"/>
                </a:moveTo>
                <a:cubicBezTo>
                  <a:pt x="81340" y="41394"/>
                  <a:pt x="81388" y="41600"/>
                  <a:pt x="81292" y="41855"/>
                </a:cubicBezTo>
                <a:cubicBezTo>
                  <a:pt x="81197" y="42093"/>
                  <a:pt x="81070" y="42300"/>
                  <a:pt x="81006" y="42300"/>
                </a:cubicBezTo>
                <a:cubicBezTo>
                  <a:pt x="80943" y="42300"/>
                  <a:pt x="80879" y="42093"/>
                  <a:pt x="80879" y="41855"/>
                </a:cubicBezTo>
                <a:cubicBezTo>
                  <a:pt x="80879" y="41600"/>
                  <a:pt x="81022" y="41394"/>
                  <a:pt x="81181" y="41394"/>
                </a:cubicBezTo>
                <a:close/>
                <a:moveTo>
                  <a:pt x="27185" y="40069"/>
                </a:moveTo>
                <a:cubicBezTo>
                  <a:pt x="27294" y="40069"/>
                  <a:pt x="27437" y="40108"/>
                  <a:pt x="27601" y="40201"/>
                </a:cubicBezTo>
                <a:cubicBezTo>
                  <a:pt x="28015" y="40408"/>
                  <a:pt x="28174" y="40710"/>
                  <a:pt x="28047" y="41012"/>
                </a:cubicBezTo>
                <a:cubicBezTo>
                  <a:pt x="27951" y="41282"/>
                  <a:pt x="28031" y="41600"/>
                  <a:pt x="28222" y="41712"/>
                </a:cubicBezTo>
                <a:cubicBezTo>
                  <a:pt x="28412" y="41839"/>
                  <a:pt x="28508" y="42093"/>
                  <a:pt x="28444" y="42284"/>
                </a:cubicBezTo>
                <a:cubicBezTo>
                  <a:pt x="28414" y="42373"/>
                  <a:pt x="28362" y="42418"/>
                  <a:pt x="28290" y="42418"/>
                </a:cubicBezTo>
                <a:cubicBezTo>
                  <a:pt x="28170" y="42418"/>
                  <a:pt x="27995" y="42294"/>
                  <a:pt x="27776" y="42046"/>
                </a:cubicBezTo>
                <a:cubicBezTo>
                  <a:pt x="27474" y="41712"/>
                  <a:pt x="27299" y="41298"/>
                  <a:pt x="27411" y="41123"/>
                </a:cubicBezTo>
                <a:cubicBezTo>
                  <a:pt x="27506" y="40964"/>
                  <a:pt x="27458" y="40742"/>
                  <a:pt x="27283" y="40646"/>
                </a:cubicBezTo>
                <a:cubicBezTo>
                  <a:pt x="26840" y="40366"/>
                  <a:pt x="26885" y="40069"/>
                  <a:pt x="27185" y="40069"/>
                </a:cubicBezTo>
                <a:close/>
                <a:moveTo>
                  <a:pt x="121842" y="41402"/>
                </a:moveTo>
                <a:cubicBezTo>
                  <a:pt x="121983" y="41402"/>
                  <a:pt x="122073" y="41494"/>
                  <a:pt x="122073" y="41680"/>
                </a:cubicBezTo>
                <a:cubicBezTo>
                  <a:pt x="122073" y="41855"/>
                  <a:pt x="121803" y="42125"/>
                  <a:pt x="121469" y="42300"/>
                </a:cubicBezTo>
                <a:cubicBezTo>
                  <a:pt x="121276" y="42406"/>
                  <a:pt x="121126" y="42453"/>
                  <a:pt x="121023" y="42453"/>
                </a:cubicBezTo>
                <a:cubicBezTo>
                  <a:pt x="120771" y="42453"/>
                  <a:pt x="120808" y="42166"/>
                  <a:pt x="121215" y="41759"/>
                </a:cubicBezTo>
                <a:cubicBezTo>
                  <a:pt x="121452" y="41522"/>
                  <a:pt x="121680" y="41402"/>
                  <a:pt x="121842" y="41402"/>
                </a:cubicBezTo>
                <a:close/>
                <a:moveTo>
                  <a:pt x="88002" y="37451"/>
                </a:moveTo>
                <a:cubicBezTo>
                  <a:pt x="88367" y="37451"/>
                  <a:pt x="86714" y="40472"/>
                  <a:pt x="86332" y="40487"/>
                </a:cubicBezTo>
                <a:cubicBezTo>
                  <a:pt x="85935" y="40487"/>
                  <a:pt x="85935" y="40535"/>
                  <a:pt x="86332" y="40774"/>
                </a:cubicBezTo>
                <a:cubicBezTo>
                  <a:pt x="86968" y="41187"/>
                  <a:pt x="86491" y="41505"/>
                  <a:pt x="85188" y="41521"/>
                </a:cubicBezTo>
                <a:cubicBezTo>
                  <a:pt x="84568" y="41537"/>
                  <a:pt x="83900" y="41648"/>
                  <a:pt x="83677" y="41791"/>
                </a:cubicBezTo>
                <a:cubicBezTo>
                  <a:pt x="83567" y="41859"/>
                  <a:pt x="83471" y="41895"/>
                  <a:pt x="83405" y="41895"/>
                </a:cubicBezTo>
                <a:cubicBezTo>
                  <a:pt x="83346" y="41895"/>
                  <a:pt x="83312" y="41867"/>
                  <a:pt x="83312" y="41807"/>
                </a:cubicBezTo>
                <a:cubicBezTo>
                  <a:pt x="83312" y="41777"/>
                  <a:pt x="83299" y="41763"/>
                  <a:pt x="83278" y="41763"/>
                </a:cubicBezTo>
                <a:cubicBezTo>
                  <a:pt x="83206" y="41763"/>
                  <a:pt x="83030" y="41917"/>
                  <a:pt x="82835" y="42173"/>
                </a:cubicBezTo>
                <a:cubicBezTo>
                  <a:pt x="82655" y="42399"/>
                  <a:pt x="82548" y="42528"/>
                  <a:pt x="82497" y="42528"/>
                </a:cubicBezTo>
                <a:cubicBezTo>
                  <a:pt x="82425" y="42528"/>
                  <a:pt x="82463" y="42278"/>
                  <a:pt x="82564" y="41696"/>
                </a:cubicBezTo>
                <a:cubicBezTo>
                  <a:pt x="82676" y="41107"/>
                  <a:pt x="82835" y="40535"/>
                  <a:pt x="82898" y="40408"/>
                </a:cubicBezTo>
                <a:cubicBezTo>
                  <a:pt x="83057" y="40138"/>
                  <a:pt x="85569" y="38977"/>
                  <a:pt x="85967" y="38977"/>
                </a:cubicBezTo>
                <a:cubicBezTo>
                  <a:pt x="86126" y="38977"/>
                  <a:pt x="86619" y="38627"/>
                  <a:pt x="87064" y="38214"/>
                </a:cubicBezTo>
                <a:cubicBezTo>
                  <a:pt x="87509" y="37800"/>
                  <a:pt x="87938" y="37451"/>
                  <a:pt x="88002" y="37451"/>
                </a:cubicBezTo>
                <a:close/>
                <a:moveTo>
                  <a:pt x="14978" y="41696"/>
                </a:moveTo>
                <a:cubicBezTo>
                  <a:pt x="14914" y="41696"/>
                  <a:pt x="14866" y="41902"/>
                  <a:pt x="14866" y="42157"/>
                </a:cubicBezTo>
                <a:cubicBezTo>
                  <a:pt x="14866" y="42395"/>
                  <a:pt x="14994" y="42602"/>
                  <a:pt x="15153" y="42602"/>
                </a:cubicBezTo>
                <a:cubicBezTo>
                  <a:pt x="15327" y="42602"/>
                  <a:pt x="15375" y="42395"/>
                  <a:pt x="15280" y="42157"/>
                </a:cubicBezTo>
                <a:cubicBezTo>
                  <a:pt x="15184" y="41902"/>
                  <a:pt x="15057" y="41696"/>
                  <a:pt x="14978" y="41696"/>
                </a:cubicBezTo>
                <a:close/>
                <a:moveTo>
                  <a:pt x="28892" y="40092"/>
                </a:moveTo>
                <a:cubicBezTo>
                  <a:pt x="29091" y="40092"/>
                  <a:pt x="29378" y="40134"/>
                  <a:pt x="29780" y="40217"/>
                </a:cubicBezTo>
                <a:cubicBezTo>
                  <a:pt x="30495" y="40344"/>
                  <a:pt x="31179" y="40472"/>
                  <a:pt x="31306" y="40472"/>
                </a:cubicBezTo>
                <a:cubicBezTo>
                  <a:pt x="31449" y="40472"/>
                  <a:pt x="31481" y="40615"/>
                  <a:pt x="31385" y="40758"/>
                </a:cubicBezTo>
                <a:cubicBezTo>
                  <a:pt x="31290" y="40901"/>
                  <a:pt x="31417" y="41107"/>
                  <a:pt x="31656" y="41187"/>
                </a:cubicBezTo>
                <a:cubicBezTo>
                  <a:pt x="31894" y="41282"/>
                  <a:pt x="32244" y="41632"/>
                  <a:pt x="32419" y="41982"/>
                </a:cubicBezTo>
                <a:cubicBezTo>
                  <a:pt x="32737" y="42570"/>
                  <a:pt x="32673" y="42602"/>
                  <a:pt x="31433" y="42602"/>
                </a:cubicBezTo>
                <a:cubicBezTo>
                  <a:pt x="30114" y="42602"/>
                  <a:pt x="29096" y="41966"/>
                  <a:pt x="29096" y="41139"/>
                </a:cubicBezTo>
                <a:cubicBezTo>
                  <a:pt x="29096" y="40948"/>
                  <a:pt x="28969" y="40789"/>
                  <a:pt x="28794" y="40789"/>
                </a:cubicBezTo>
                <a:cubicBezTo>
                  <a:pt x="28635" y="40789"/>
                  <a:pt x="28492" y="40599"/>
                  <a:pt x="28492" y="40376"/>
                </a:cubicBezTo>
                <a:cubicBezTo>
                  <a:pt x="28492" y="40186"/>
                  <a:pt x="28594" y="40092"/>
                  <a:pt x="28892" y="40092"/>
                </a:cubicBezTo>
                <a:close/>
                <a:moveTo>
                  <a:pt x="33787" y="42101"/>
                </a:moveTo>
                <a:cubicBezTo>
                  <a:pt x="33832" y="42101"/>
                  <a:pt x="33886" y="42119"/>
                  <a:pt x="33945" y="42157"/>
                </a:cubicBezTo>
                <a:cubicBezTo>
                  <a:pt x="34104" y="42252"/>
                  <a:pt x="34247" y="42395"/>
                  <a:pt x="34247" y="42475"/>
                </a:cubicBezTo>
                <a:cubicBezTo>
                  <a:pt x="34247" y="42538"/>
                  <a:pt x="34104" y="42602"/>
                  <a:pt x="33945" y="42602"/>
                </a:cubicBezTo>
                <a:cubicBezTo>
                  <a:pt x="33770" y="42602"/>
                  <a:pt x="33643" y="42459"/>
                  <a:pt x="33643" y="42284"/>
                </a:cubicBezTo>
                <a:cubicBezTo>
                  <a:pt x="33643" y="42168"/>
                  <a:pt x="33699" y="42101"/>
                  <a:pt x="33787" y="42101"/>
                </a:cubicBezTo>
                <a:close/>
                <a:moveTo>
                  <a:pt x="78292" y="40840"/>
                </a:moveTo>
                <a:cubicBezTo>
                  <a:pt x="78310" y="40840"/>
                  <a:pt x="78325" y="40844"/>
                  <a:pt x="78335" y="40853"/>
                </a:cubicBezTo>
                <a:cubicBezTo>
                  <a:pt x="78431" y="40964"/>
                  <a:pt x="78272" y="41314"/>
                  <a:pt x="77954" y="41632"/>
                </a:cubicBezTo>
                <a:cubicBezTo>
                  <a:pt x="77651" y="41950"/>
                  <a:pt x="77063" y="42395"/>
                  <a:pt x="76650" y="42602"/>
                </a:cubicBezTo>
                <a:cubicBezTo>
                  <a:pt x="76462" y="42694"/>
                  <a:pt x="76337" y="42744"/>
                  <a:pt x="76279" y="42744"/>
                </a:cubicBezTo>
                <a:cubicBezTo>
                  <a:pt x="76147" y="42744"/>
                  <a:pt x="76373" y="42477"/>
                  <a:pt x="77016" y="41823"/>
                </a:cubicBezTo>
                <a:cubicBezTo>
                  <a:pt x="77578" y="41246"/>
                  <a:pt x="78114" y="40840"/>
                  <a:pt x="78292" y="40840"/>
                </a:cubicBezTo>
                <a:close/>
                <a:moveTo>
                  <a:pt x="69234" y="42097"/>
                </a:moveTo>
                <a:cubicBezTo>
                  <a:pt x="69317" y="42097"/>
                  <a:pt x="69368" y="42157"/>
                  <a:pt x="69368" y="42268"/>
                </a:cubicBezTo>
                <a:cubicBezTo>
                  <a:pt x="69368" y="42427"/>
                  <a:pt x="69241" y="42650"/>
                  <a:pt x="69066" y="42761"/>
                </a:cubicBezTo>
                <a:cubicBezTo>
                  <a:pt x="69012" y="42793"/>
                  <a:pt x="68960" y="42809"/>
                  <a:pt x="68914" y="42809"/>
                </a:cubicBezTo>
                <a:cubicBezTo>
                  <a:pt x="68826" y="42809"/>
                  <a:pt x="68764" y="42749"/>
                  <a:pt x="68764" y="42634"/>
                </a:cubicBezTo>
                <a:cubicBezTo>
                  <a:pt x="68764" y="42475"/>
                  <a:pt x="68907" y="42252"/>
                  <a:pt x="69066" y="42157"/>
                </a:cubicBezTo>
                <a:cubicBezTo>
                  <a:pt x="69130" y="42116"/>
                  <a:pt x="69187" y="42097"/>
                  <a:pt x="69234" y="42097"/>
                </a:cubicBezTo>
                <a:close/>
                <a:moveTo>
                  <a:pt x="24736" y="41134"/>
                </a:moveTo>
                <a:cubicBezTo>
                  <a:pt x="25286" y="41134"/>
                  <a:pt x="26935" y="42253"/>
                  <a:pt x="26966" y="42681"/>
                </a:cubicBezTo>
                <a:cubicBezTo>
                  <a:pt x="26966" y="42809"/>
                  <a:pt x="26648" y="42904"/>
                  <a:pt x="26250" y="42904"/>
                </a:cubicBezTo>
                <a:cubicBezTo>
                  <a:pt x="25328" y="42904"/>
                  <a:pt x="23897" y="41298"/>
                  <a:pt x="24676" y="41139"/>
                </a:cubicBezTo>
                <a:cubicBezTo>
                  <a:pt x="24694" y="41136"/>
                  <a:pt x="24714" y="41134"/>
                  <a:pt x="24736" y="41134"/>
                </a:cubicBezTo>
                <a:close/>
                <a:moveTo>
                  <a:pt x="120404" y="42316"/>
                </a:moveTo>
                <a:cubicBezTo>
                  <a:pt x="120563" y="42316"/>
                  <a:pt x="120499" y="42443"/>
                  <a:pt x="120245" y="42602"/>
                </a:cubicBezTo>
                <a:cubicBezTo>
                  <a:pt x="120006" y="42761"/>
                  <a:pt x="119657" y="42904"/>
                  <a:pt x="119498" y="42904"/>
                </a:cubicBezTo>
                <a:cubicBezTo>
                  <a:pt x="119323" y="42904"/>
                  <a:pt x="119402" y="42761"/>
                  <a:pt x="119641" y="42602"/>
                </a:cubicBezTo>
                <a:cubicBezTo>
                  <a:pt x="119895" y="42443"/>
                  <a:pt x="120245" y="42316"/>
                  <a:pt x="120404" y="42316"/>
                </a:cubicBezTo>
                <a:close/>
                <a:moveTo>
                  <a:pt x="41361" y="41433"/>
                </a:moveTo>
                <a:cubicBezTo>
                  <a:pt x="42360" y="41433"/>
                  <a:pt x="43326" y="42093"/>
                  <a:pt x="43326" y="42809"/>
                </a:cubicBezTo>
                <a:cubicBezTo>
                  <a:pt x="43326" y="43065"/>
                  <a:pt x="43124" y="43192"/>
                  <a:pt x="42796" y="43192"/>
                </a:cubicBezTo>
                <a:cubicBezTo>
                  <a:pt x="42452" y="43192"/>
                  <a:pt x="41970" y="43053"/>
                  <a:pt x="41434" y="42777"/>
                </a:cubicBezTo>
                <a:cubicBezTo>
                  <a:pt x="40973" y="42522"/>
                  <a:pt x="40496" y="42332"/>
                  <a:pt x="40368" y="42316"/>
                </a:cubicBezTo>
                <a:cubicBezTo>
                  <a:pt x="40257" y="42316"/>
                  <a:pt x="40146" y="42125"/>
                  <a:pt x="40146" y="41918"/>
                </a:cubicBezTo>
                <a:cubicBezTo>
                  <a:pt x="40146" y="41712"/>
                  <a:pt x="40607" y="41505"/>
                  <a:pt x="41163" y="41441"/>
                </a:cubicBezTo>
                <a:cubicBezTo>
                  <a:pt x="41229" y="41435"/>
                  <a:pt x="41295" y="41433"/>
                  <a:pt x="41361" y="41433"/>
                </a:cubicBezTo>
                <a:close/>
                <a:moveTo>
                  <a:pt x="128878" y="39724"/>
                </a:moveTo>
                <a:lnTo>
                  <a:pt x="128099" y="40424"/>
                </a:lnTo>
                <a:cubicBezTo>
                  <a:pt x="127654" y="40805"/>
                  <a:pt x="126779" y="41203"/>
                  <a:pt x="126128" y="41298"/>
                </a:cubicBezTo>
                <a:cubicBezTo>
                  <a:pt x="125492" y="41410"/>
                  <a:pt x="124681" y="41759"/>
                  <a:pt x="124347" y="42077"/>
                </a:cubicBezTo>
                <a:cubicBezTo>
                  <a:pt x="124013" y="42395"/>
                  <a:pt x="123361" y="42729"/>
                  <a:pt x="122900" y="42809"/>
                </a:cubicBezTo>
                <a:cubicBezTo>
                  <a:pt x="122439" y="42904"/>
                  <a:pt x="121978" y="43111"/>
                  <a:pt x="121882" y="43270"/>
                </a:cubicBezTo>
                <a:cubicBezTo>
                  <a:pt x="121829" y="43359"/>
                  <a:pt x="121914" y="43397"/>
                  <a:pt x="122075" y="43397"/>
                </a:cubicBezTo>
                <a:cubicBezTo>
                  <a:pt x="122489" y="43397"/>
                  <a:pt x="123404" y="43147"/>
                  <a:pt x="123759" y="42872"/>
                </a:cubicBezTo>
                <a:cubicBezTo>
                  <a:pt x="123882" y="42771"/>
                  <a:pt x="124142" y="42717"/>
                  <a:pt x="124413" y="42717"/>
                </a:cubicBezTo>
                <a:cubicBezTo>
                  <a:pt x="124524" y="42717"/>
                  <a:pt x="124638" y="42727"/>
                  <a:pt x="124744" y="42745"/>
                </a:cubicBezTo>
                <a:cubicBezTo>
                  <a:pt x="124839" y="42762"/>
                  <a:pt x="124928" y="42769"/>
                  <a:pt x="125008" y="42769"/>
                </a:cubicBezTo>
                <a:cubicBezTo>
                  <a:pt x="125239" y="42769"/>
                  <a:pt x="125396" y="42704"/>
                  <a:pt x="125396" y="42586"/>
                </a:cubicBezTo>
                <a:cubicBezTo>
                  <a:pt x="125396" y="42443"/>
                  <a:pt x="125905" y="42061"/>
                  <a:pt x="126541" y="41728"/>
                </a:cubicBezTo>
                <a:cubicBezTo>
                  <a:pt x="127161" y="41410"/>
                  <a:pt x="127940" y="40837"/>
                  <a:pt x="128274" y="40440"/>
                </a:cubicBezTo>
                <a:lnTo>
                  <a:pt x="128878" y="39724"/>
                </a:lnTo>
                <a:close/>
                <a:moveTo>
                  <a:pt x="22083" y="39807"/>
                </a:moveTo>
                <a:cubicBezTo>
                  <a:pt x="22240" y="39807"/>
                  <a:pt x="22489" y="39871"/>
                  <a:pt x="22879" y="39995"/>
                </a:cubicBezTo>
                <a:cubicBezTo>
                  <a:pt x="23531" y="40201"/>
                  <a:pt x="23770" y="40392"/>
                  <a:pt x="23500" y="40487"/>
                </a:cubicBezTo>
                <a:cubicBezTo>
                  <a:pt x="23166" y="40599"/>
                  <a:pt x="23309" y="40917"/>
                  <a:pt x="24104" y="41759"/>
                </a:cubicBezTo>
                <a:cubicBezTo>
                  <a:pt x="24692" y="42364"/>
                  <a:pt x="25169" y="43015"/>
                  <a:pt x="25169" y="43190"/>
                </a:cubicBezTo>
                <a:cubicBezTo>
                  <a:pt x="25169" y="43381"/>
                  <a:pt x="25110" y="43477"/>
                  <a:pt x="24948" y="43477"/>
                </a:cubicBezTo>
                <a:cubicBezTo>
                  <a:pt x="24774" y="43477"/>
                  <a:pt x="24479" y="43365"/>
                  <a:pt x="24008" y="43143"/>
                </a:cubicBezTo>
                <a:cubicBezTo>
                  <a:pt x="23547" y="42920"/>
                  <a:pt x="23356" y="42602"/>
                  <a:pt x="23436" y="42268"/>
                </a:cubicBezTo>
                <a:cubicBezTo>
                  <a:pt x="23512" y="42002"/>
                  <a:pt x="23467" y="41858"/>
                  <a:pt x="23325" y="41858"/>
                </a:cubicBezTo>
                <a:cubicBezTo>
                  <a:pt x="23289" y="41858"/>
                  <a:pt x="23246" y="41867"/>
                  <a:pt x="23197" y="41887"/>
                </a:cubicBezTo>
                <a:cubicBezTo>
                  <a:pt x="23167" y="41899"/>
                  <a:pt x="23134" y="41904"/>
                  <a:pt x="23100" y="41904"/>
                </a:cubicBezTo>
                <a:cubicBezTo>
                  <a:pt x="22630" y="41904"/>
                  <a:pt x="21830" y="40850"/>
                  <a:pt x="21830" y="40154"/>
                </a:cubicBezTo>
                <a:cubicBezTo>
                  <a:pt x="21830" y="39918"/>
                  <a:pt x="21876" y="39807"/>
                  <a:pt x="22083" y="39807"/>
                </a:cubicBezTo>
                <a:close/>
                <a:moveTo>
                  <a:pt x="58289" y="36769"/>
                </a:moveTo>
                <a:cubicBezTo>
                  <a:pt x="58970" y="36769"/>
                  <a:pt x="59988" y="37890"/>
                  <a:pt x="59988" y="38882"/>
                </a:cubicBezTo>
                <a:cubicBezTo>
                  <a:pt x="59988" y="39422"/>
                  <a:pt x="59845" y="39883"/>
                  <a:pt x="59686" y="39883"/>
                </a:cubicBezTo>
                <a:cubicBezTo>
                  <a:pt x="59511" y="39883"/>
                  <a:pt x="59384" y="40010"/>
                  <a:pt x="59384" y="40185"/>
                </a:cubicBezTo>
                <a:cubicBezTo>
                  <a:pt x="59384" y="40344"/>
                  <a:pt x="59638" y="40487"/>
                  <a:pt x="59940" y="40487"/>
                </a:cubicBezTo>
                <a:cubicBezTo>
                  <a:pt x="60242" y="40487"/>
                  <a:pt x="60783" y="40805"/>
                  <a:pt x="61164" y="41203"/>
                </a:cubicBezTo>
                <a:cubicBezTo>
                  <a:pt x="61753" y="41823"/>
                  <a:pt x="61768" y="41950"/>
                  <a:pt x="61355" y="42300"/>
                </a:cubicBezTo>
                <a:cubicBezTo>
                  <a:pt x="61101" y="42507"/>
                  <a:pt x="60894" y="42872"/>
                  <a:pt x="60894" y="43095"/>
                </a:cubicBezTo>
                <a:cubicBezTo>
                  <a:pt x="60894" y="43362"/>
                  <a:pt x="60832" y="43494"/>
                  <a:pt x="60717" y="43494"/>
                </a:cubicBezTo>
                <a:cubicBezTo>
                  <a:pt x="60516" y="43494"/>
                  <a:pt x="60154" y="43098"/>
                  <a:pt x="59670" y="42332"/>
                </a:cubicBezTo>
                <a:cubicBezTo>
                  <a:pt x="59281" y="41719"/>
                  <a:pt x="58893" y="41261"/>
                  <a:pt x="58768" y="41261"/>
                </a:cubicBezTo>
                <a:cubicBezTo>
                  <a:pt x="58760" y="41261"/>
                  <a:pt x="58753" y="41263"/>
                  <a:pt x="58748" y="41266"/>
                </a:cubicBezTo>
                <a:cubicBezTo>
                  <a:pt x="58733" y="41275"/>
                  <a:pt x="58716" y="41279"/>
                  <a:pt x="58695" y="41279"/>
                </a:cubicBezTo>
                <a:cubicBezTo>
                  <a:pt x="58558" y="41279"/>
                  <a:pt x="58299" y="41100"/>
                  <a:pt x="58064" y="40837"/>
                </a:cubicBezTo>
                <a:cubicBezTo>
                  <a:pt x="57468" y="40180"/>
                  <a:pt x="57283" y="38891"/>
                  <a:pt x="57750" y="38891"/>
                </a:cubicBezTo>
                <a:cubicBezTo>
                  <a:pt x="57769" y="38891"/>
                  <a:pt x="57789" y="38893"/>
                  <a:pt x="57810" y="38898"/>
                </a:cubicBezTo>
                <a:cubicBezTo>
                  <a:pt x="57857" y="38909"/>
                  <a:pt x="57897" y="38915"/>
                  <a:pt x="57931" y="38915"/>
                </a:cubicBezTo>
                <a:cubicBezTo>
                  <a:pt x="58080" y="38915"/>
                  <a:pt x="58098" y="38803"/>
                  <a:pt x="57969" y="38595"/>
                </a:cubicBezTo>
                <a:cubicBezTo>
                  <a:pt x="57603" y="37991"/>
                  <a:pt x="57571" y="37355"/>
                  <a:pt x="57905" y="36942"/>
                </a:cubicBezTo>
                <a:cubicBezTo>
                  <a:pt x="58007" y="36822"/>
                  <a:pt x="58140" y="36769"/>
                  <a:pt x="58289" y="36769"/>
                </a:cubicBezTo>
                <a:close/>
                <a:moveTo>
                  <a:pt x="34231" y="42904"/>
                </a:moveTo>
                <a:cubicBezTo>
                  <a:pt x="34549" y="42904"/>
                  <a:pt x="34899" y="43047"/>
                  <a:pt x="35010" y="43206"/>
                </a:cubicBezTo>
                <a:cubicBezTo>
                  <a:pt x="35106" y="43381"/>
                  <a:pt x="34851" y="43508"/>
                  <a:pt x="34422" y="43508"/>
                </a:cubicBezTo>
                <a:cubicBezTo>
                  <a:pt x="33993" y="43508"/>
                  <a:pt x="33643" y="43381"/>
                  <a:pt x="33643" y="43206"/>
                </a:cubicBezTo>
                <a:cubicBezTo>
                  <a:pt x="33643" y="43047"/>
                  <a:pt x="33897" y="42904"/>
                  <a:pt x="34231" y="42904"/>
                </a:cubicBezTo>
                <a:close/>
                <a:moveTo>
                  <a:pt x="20463" y="43310"/>
                </a:moveTo>
                <a:cubicBezTo>
                  <a:pt x="20509" y="43310"/>
                  <a:pt x="20563" y="43327"/>
                  <a:pt x="20622" y="43365"/>
                </a:cubicBezTo>
                <a:cubicBezTo>
                  <a:pt x="20781" y="43461"/>
                  <a:pt x="20924" y="43604"/>
                  <a:pt x="20924" y="43683"/>
                </a:cubicBezTo>
                <a:cubicBezTo>
                  <a:pt x="20924" y="43763"/>
                  <a:pt x="20781" y="43810"/>
                  <a:pt x="20622" y="43810"/>
                </a:cubicBezTo>
                <a:cubicBezTo>
                  <a:pt x="20447" y="43810"/>
                  <a:pt x="20320" y="43667"/>
                  <a:pt x="20320" y="43492"/>
                </a:cubicBezTo>
                <a:cubicBezTo>
                  <a:pt x="20320" y="43377"/>
                  <a:pt x="20375" y="43310"/>
                  <a:pt x="20463" y="43310"/>
                </a:cubicBezTo>
                <a:close/>
                <a:moveTo>
                  <a:pt x="31497" y="42904"/>
                </a:moveTo>
                <a:cubicBezTo>
                  <a:pt x="32578" y="42904"/>
                  <a:pt x="33023" y="43031"/>
                  <a:pt x="33166" y="43413"/>
                </a:cubicBezTo>
                <a:cubicBezTo>
                  <a:pt x="33316" y="43820"/>
                  <a:pt x="33408" y="43938"/>
                  <a:pt x="32928" y="43938"/>
                </a:cubicBezTo>
                <a:cubicBezTo>
                  <a:pt x="32695" y="43938"/>
                  <a:pt x="32328" y="43910"/>
                  <a:pt x="31767" y="43874"/>
                </a:cubicBezTo>
                <a:cubicBezTo>
                  <a:pt x="30893" y="43826"/>
                  <a:pt x="30304" y="43620"/>
                  <a:pt x="30193" y="43349"/>
                </a:cubicBezTo>
                <a:cubicBezTo>
                  <a:pt x="30066" y="42999"/>
                  <a:pt x="30336" y="42904"/>
                  <a:pt x="31497" y="42904"/>
                </a:cubicBezTo>
                <a:close/>
                <a:moveTo>
                  <a:pt x="119826" y="43252"/>
                </a:moveTo>
                <a:cubicBezTo>
                  <a:pt x="119985" y="43252"/>
                  <a:pt x="120108" y="43276"/>
                  <a:pt x="120165" y="43333"/>
                </a:cubicBezTo>
                <a:cubicBezTo>
                  <a:pt x="120277" y="43429"/>
                  <a:pt x="120293" y="43572"/>
                  <a:pt x="120229" y="43635"/>
                </a:cubicBezTo>
                <a:cubicBezTo>
                  <a:pt x="120007" y="43836"/>
                  <a:pt x="119154" y="43995"/>
                  <a:pt x="118606" y="43995"/>
                </a:cubicBezTo>
                <a:cubicBezTo>
                  <a:pt x="118329" y="43995"/>
                  <a:pt x="118130" y="43954"/>
                  <a:pt x="118130" y="43858"/>
                </a:cubicBezTo>
                <a:cubicBezTo>
                  <a:pt x="118130" y="43595"/>
                  <a:pt x="119229" y="43252"/>
                  <a:pt x="119826" y="43252"/>
                </a:cubicBezTo>
                <a:close/>
                <a:moveTo>
                  <a:pt x="34481" y="43855"/>
                </a:moveTo>
                <a:cubicBezTo>
                  <a:pt x="34607" y="43855"/>
                  <a:pt x="34718" y="43883"/>
                  <a:pt x="34772" y="43938"/>
                </a:cubicBezTo>
                <a:cubicBezTo>
                  <a:pt x="34859" y="44025"/>
                  <a:pt x="34721" y="44099"/>
                  <a:pt x="34454" y="44099"/>
                </a:cubicBezTo>
                <a:cubicBezTo>
                  <a:pt x="34428" y="44099"/>
                  <a:pt x="34402" y="44098"/>
                  <a:pt x="34374" y="44097"/>
                </a:cubicBezTo>
                <a:cubicBezTo>
                  <a:pt x="34025" y="44081"/>
                  <a:pt x="33945" y="44017"/>
                  <a:pt x="34184" y="43906"/>
                </a:cubicBezTo>
                <a:cubicBezTo>
                  <a:pt x="34280" y="43871"/>
                  <a:pt x="34385" y="43855"/>
                  <a:pt x="34481" y="43855"/>
                </a:cubicBezTo>
                <a:close/>
                <a:moveTo>
                  <a:pt x="77779" y="37753"/>
                </a:moveTo>
                <a:lnTo>
                  <a:pt x="77954" y="38421"/>
                </a:lnTo>
                <a:cubicBezTo>
                  <a:pt x="78176" y="39247"/>
                  <a:pt x="77969" y="39581"/>
                  <a:pt x="77238" y="39581"/>
                </a:cubicBezTo>
                <a:cubicBezTo>
                  <a:pt x="76586" y="39581"/>
                  <a:pt x="76475" y="39899"/>
                  <a:pt x="76968" y="40376"/>
                </a:cubicBezTo>
                <a:cubicBezTo>
                  <a:pt x="77190" y="40599"/>
                  <a:pt x="76952" y="40980"/>
                  <a:pt x="76189" y="41648"/>
                </a:cubicBezTo>
                <a:cubicBezTo>
                  <a:pt x="75475" y="42277"/>
                  <a:pt x="74756" y="42645"/>
                  <a:pt x="74457" y="42645"/>
                </a:cubicBezTo>
                <a:cubicBezTo>
                  <a:pt x="74250" y="42645"/>
                  <a:pt x="74244" y="42468"/>
                  <a:pt x="74583" y="42077"/>
                </a:cubicBezTo>
                <a:cubicBezTo>
                  <a:pt x="75144" y="41425"/>
                  <a:pt x="75352" y="41089"/>
                  <a:pt x="75254" y="41089"/>
                </a:cubicBezTo>
                <a:cubicBezTo>
                  <a:pt x="75166" y="41089"/>
                  <a:pt x="74831" y="41361"/>
                  <a:pt x="74281" y="41918"/>
                </a:cubicBezTo>
                <a:cubicBezTo>
                  <a:pt x="73280" y="42933"/>
                  <a:pt x="72823" y="43262"/>
                  <a:pt x="72288" y="43262"/>
                </a:cubicBezTo>
                <a:cubicBezTo>
                  <a:pt x="72203" y="43262"/>
                  <a:pt x="72115" y="43253"/>
                  <a:pt x="72023" y="43238"/>
                </a:cubicBezTo>
                <a:cubicBezTo>
                  <a:pt x="72018" y="43237"/>
                  <a:pt x="72013" y="43237"/>
                  <a:pt x="72006" y="43237"/>
                </a:cubicBezTo>
                <a:cubicBezTo>
                  <a:pt x="71849" y="43237"/>
                  <a:pt x="71269" y="43423"/>
                  <a:pt x="70704" y="43667"/>
                </a:cubicBezTo>
                <a:cubicBezTo>
                  <a:pt x="70099" y="43922"/>
                  <a:pt x="69559" y="44112"/>
                  <a:pt x="69495" y="44112"/>
                </a:cubicBezTo>
                <a:cubicBezTo>
                  <a:pt x="69225" y="44112"/>
                  <a:pt x="69416" y="42697"/>
                  <a:pt x="69766" y="42014"/>
                </a:cubicBezTo>
                <a:cubicBezTo>
                  <a:pt x="70147" y="41251"/>
                  <a:pt x="72516" y="40185"/>
                  <a:pt x="73836" y="40185"/>
                </a:cubicBezTo>
                <a:cubicBezTo>
                  <a:pt x="74217" y="40185"/>
                  <a:pt x="74519" y="40058"/>
                  <a:pt x="74519" y="39915"/>
                </a:cubicBezTo>
                <a:cubicBezTo>
                  <a:pt x="74519" y="39690"/>
                  <a:pt x="76092" y="38969"/>
                  <a:pt x="76522" y="38969"/>
                </a:cubicBezTo>
                <a:cubicBezTo>
                  <a:pt x="76548" y="38969"/>
                  <a:pt x="76569" y="38972"/>
                  <a:pt x="76586" y="38977"/>
                </a:cubicBezTo>
                <a:cubicBezTo>
                  <a:pt x="76588" y="38977"/>
                  <a:pt x="76590" y="38978"/>
                  <a:pt x="76592" y="38978"/>
                </a:cubicBezTo>
                <a:cubicBezTo>
                  <a:pt x="76666" y="38978"/>
                  <a:pt x="76945" y="38713"/>
                  <a:pt x="77238" y="38389"/>
                </a:cubicBezTo>
                <a:lnTo>
                  <a:pt x="77779" y="37753"/>
                </a:lnTo>
                <a:close/>
                <a:moveTo>
                  <a:pt x="25010" y="43810"/>
                </a:moveTo>
                <a:cubicBezTo>
                  <a:pt x="25423" y="43810"/>
                  <a:pt x="25773" y="43938"/>
                  <a:pt x="25773" y="44081"/>
                </a:cubicBezTo>
                <a:cubicBezTo>
                  <a:pt x="25773" y="44224"/>
                  <a:pt x="25423" y="44351"/>
                  <a:pt x="25010" y="44351"/>
                </a:cubicBezTo>
                <a:cubicBezTo>
                  <a:pt x="24597" y="44351"/>
                  <a:pt x="24247" y="44224"/>
                  <a:pt x="24247" y="44081"/>
                </a:cubicBezTo>
                <a:cubicBezTo>
                  <a:pt x="24247" y="43938"/>
                  <a:pt x="24597" y="43810"/>
                  <a:pt x="25010" y="43810"/>
                </a:cubicBezTo>
                <a:close/>
                <a:moveTo>
                  <a:pt x="102619" y="44157"/>
                </a:moveTo>
                <a:cubicBezTo>
                  <a:pt x="102525" y="44157"/>
                  <a:pt x="102423" y="44173"/>
                  <a:pt x="102327" y="44208"/>
                </a:cubicBezTo>
                <a:cubicBezTo>
                  <a:pt x="102088" y="44319"/>
                  <a:pt x="102152" y="44383"/>
                  <a:pt x="102518" y="44399"/>
                </a:cubicBezTo>
                <a:cubicBezTo>
                  <a:pt x="102545" y="44400"/>
                  <a:pt x="102571" y="44401"/>
                  <a:pt x="102597" y="44401"/>
                </a:cubicBezTo>
                <a:cubicBezTo>
                  <a:pt x="102864" y="44401"/>
                  <a:pt x="103002" y="44327"/>
                  <a:pt x="102915" y="44240"/>
                </a:cubicBezTo>
                <a:cubicBezTo>
                  <a:pt x="102852" y="44185"/>
                  <a:pt x="102742" y="44157"/>
                  <a:pt x="102619" y="44157"/>
                </a:cubicBezTo>
                <a:close/>
                <a:moveTo>
                  <a:pt x="77699" y="43826"/>
                </a:moveTo>
                <a:cubicBezTo>
                  <a:pt x="77540" y="43826"/>
                  <a:pt x="77190" y="43953"/>
                  <a:pt x="76952" y="44112"/>
                </a:cubicBezTo>
                <a:cubicBezTo>
                  <a:pt x="76698" y="44287"/>
                  <a:pt x="76634" y="44414"/>
                  <a:pt x="76793" y="44414"/>
                </a:cubicBezTo>
                <a:cubicBezTo>
                  <a:pt x="76968" y="44414"/>
                  <a:pt x="77302" y="44287"/>
                  <a:pt x="77556" y="44112"/>
                </a:cubicBezTo>
                <a:cubicBezTo>
                  <a:pt x="77795" y="43953"/>
                  <a:pt x="77874" y="43826"/>
                  <a:pt x="77699" y="43826"/>
                </a:cubicBezTo>
                <a:close/>
                <a:moveTo>
                  <a:pt x="109876" y="43567"/>
                </a:moveTo>
                <a:cubicBezTo>
                  <a:pt x="109845" y="43567"/>
                  <a:pt x="109803" y="43627"/>
                  <a:pt x="109752" y="43747"/>
                </a:cubicBezTo>
                <a:cubicBezTo>
                  <a:pt x="109692" y="43909"/>
                  <a:pt x="109623" y="43988"/>
                  <a:pt x="109526" y="43988"/>
                </a:cubicBezTo>
                <a:cubicBezTo>
                  <a:pt x="109441" y="43988"/>
                  <a:pt x="109335" y="43928"/>
                  <a:pt x="109195" y="43810"/>
                </a:cubicBezTo>
                <a:cubicBezTo>
                  <a:pt x="109076" y="43715"/>
                  <a:pt x="108994" y="43664"/>
                  <a:pt x="108946" y="43664"/>
                </a:cubicBezTo>
                <a:cubicBezTo>
                  <a:pt x="108866" y="43664"/>
                  <a:pt x="108877" y="43805"/>
                  <a:pt x="108957" y="44112"/>
                </a:cubicBezTo>
                <a:cubicBezTo>
                  <a:pt x="109035" y="44416"/>
                  <a:pt x="109113" y="44557"/>
                  <a:pt x="109240" y="44557"/>
                </a:cubicBezTo>
                <a:cubicBezTo>
                  <a:pt x="109319" y="44557"/>
                  <a:pt x="109417" y="44502"/>
                  <a:pt x="109545" y="44399"/>
                </a:cubicBezTo>
                <a:cubicBezTo>
                  <a:pt x="109767" y="44208"/>
                  <a:pt x="109942" y="43890"/>
                  <a:pt x="109926" y="43699"/>
                </a:cubicBezTo>
                <a:cubicBezTo>
                  <a:pt x="109919" y="43611"/>
                  <a:pt x="109902" y="43567"/>
                  <a:pt x="109876" y="43567"/>
                </a:cubicBezTo>
                <a:close/>
                <a:moveTo>
                  <a:pt x="66372" y="41459"/>
                </a:moveTo>
                <a:cubicBezTo>
                  <a:pt x="66459" y="41459"/>
                  <a:pt x="66547" y="41484"/>
                  <a:pt x="66633" y="41537"/>
                </a:cubicBezTo>
                <a:cubicBezTo>
                  <a:pt x="67222" y="41902"/>
                  <a:pt x="66951" y="43095"/>
                  <a:pt x="66109" y="43906"/>
                </a:cubicBezTo>
                <a:cubicBezTo>
                  <a:pt x="65563" y="44426"/>
                  <a:pt x="65239" y="44681"/>
                  <a:pt x="65055" y="44681"/>
                </a:cubicBezTo>
                <a:cubicBezTo>
                  <a:pt x="64890" y="44681"/>
                  <a:pt x="64837" y="44478"/>
                  <a:pt x="64837" y="44081"/>
                </a:cubicBezTo>
                <a:cubicBezTo>
                  <a:pt x="64837" y="43753"/>
                  <a:pt x="64927" y="43585"/>
                  <a:pt x="65107" y="43585"/>
                </a:cubicBezTo>
                <a:cubicBezTo>
                  <a:pt x="65154" y="43585"/>
                  <a:pt x="65207" y="43596"/>
                  <a:pt x="65266" y="43620"/>
                </a:cubicBezTo>
                <a:cubicBezTo>
                  <a:pt x="65324" y="43640"/>
                  <a:pt x="65375" y="43651"/>
                  <a:pt x="65417" y="43651"/>
                </a:cubicBezTo>
                <a:cubicBezTo>
                  <a:pt x="65608" y="43651"/>
                  <a:pt x="65649" y="43436"/>
                  <a:pt x="65584" y="42904"/>
                </a:cubicBezTo>
                <a:cubicBezTo>
                  <a:pt x="65491" y="42142"/>
                  <a:pt x="65914" y="41459"/>
                  <a:pt x="66372" y="41459"/>
                </a:cubicBezTo>
                <a:close/>
                <a:moveTo>
                  <a:pt x="44559" y="42626"/>
                </a:moveTo>
                <a:cubicBezTo>
                  <a:pt x="44725" y="42626"/>
                  <a:pt x="44950" y="42755"/>
                  <a:pt x="45218" y="43015"/>
                </a:cubicBezTo>
                <a:cubicBezTo>
                  <a:pt x="45440" y="43254"/>
                  <a:pt x="45917" y="43524"/>
                  <a:pt x="46267" y="43635"/>
                </a:cubicBezTo>
                <a:cubicBezTo>
                  <a:pt x="46617" y="43747"/>
                  <a:pt x="47078" y="44033"/>
                  <a:pt x="47284" y="44287"/>
                </a:cubicBezTo>
                <a:cubicBezTo>
                  <a:pt x="47506" y="44554"/>
                  <a:pt x="47522" y="44689"/>
                  <a:pt x="47281" y="44689"/>
                </a:cubicBezTo>
                <a:cubicBezTo>
                  <a:pt x="47019" y="44689"/>
                  <a:pt x="46454" y="44530"/>
                  <a:pt x="45520" y="44208"/>
                </a:cubicBezTo>
                <a:cubicBezTo>
                  <a:pt x="44613" y="43890"/>
                  <a:pt x="44248" y="43588"/>
                  <a:pt x="44248" y="43174"/>
                </a:cubicBezTo>
                <a:cubicBezTo>
                  <a:pt x="44248" y="42811"/>
                  <a:pt x="44361" y="42626"/>
                  <a:pt x="44559" y="42626"/>
                </a:cubicBezTo>
                <a:close/>
                <a:moveTo>
                  <a:pt x="73947" y="43972"/>
                </a:moveTo>
                <a:cubicBezTo>
                  <a:pt x="74079" y="43972"/>
                  <a:pt x="74108" y="44079"/>
                  <a:pt x="74027" y="44287"/>
                </a:cubicBezTo>
                <a:cubicBezTo>
                  <a:pt x="73912" y="44569"/>
                  <a:pt x="73827" y="44705"/>
                  <a:pt x="73736" y="44705"/>
                </a:cubicBezTo>
                <a:cubicBezTo>
                  <a:pt x="73662" y="44705"/>
                  <a:pt x="73585" y="44617"/>
                  <a:pt x="73486" y="44446"/>
                </a:cubicBezTo>
                <a:cubicBezTo>
                  <a:pt x="73391" y="44303"/>
                  <a:pt x="73518" y="44112"/>
                  <a:pt x="73756" y="44017"/>
                </a:cubicBezTo>
                <a:cubicBezTo>
                  <a:pt x="73834" y="43987"/>
                  <a:pt x="73898" y="43972"/>
                  <a:pt x="73947" y="43972"/>
                </a:cubicBezTo>
                <a:close/>
                <a:moveTo>
                  <a:pt x="22116" y="44112"/>
                </a:moveTo>
                <a:cubicBezTo>
                  <a:pt x="22291" y="44112"/>
                  <a:pt x="22434" y="44255"/>
                  <a:pt x="22434" y="44414"/>
                </a:cubicBezTo>
                <a:cubicBezTo>
                  <a:pt x="22434" y="44589"/>
                  <a:pt x="22371" y="44732"/>
                  <a:pt x="22307" y="44732"/>
                </a:cubicBezTo>
                <a:cubicBezTo>
                  <a:pt x="22228" y="44732"/>
                  <a:pt x="22085" y="44589"/>
                  <a:pt x="21989" y="44414"/>
                </a:cubicBezTo>
                <a:cubicBezTo>
                  <a:pt x="21878" y="44255"/>
                  <a:pt x="21941" y="44112"/>
                  <a:pt x="22116" y="44112"/>
                </a:cubicBezTo>
                <a:close/>
                <a:moveTo>
                  <a:pt x="88263" y="41736"/>
                </a:moveTo>
                <a:cubicBezTo>
                  <a:pt x="89352" y="41736"/>
                  <a:pt x="89306" y="42309"/>
                  <a:pt x="88113" y="43651"/>
                </a:cubicBezTo>
                <a:cubicBezTo>
                  <a:pt x="87604" y="44240"/>
                  <a:pt x="87064" y="44732"/>
                  <a:pt x="86905" y="44732"/>
                </a:cubicBezTo>
                <a:cubicBezTo>
                  <a:pt x="86762" y="44732"/>
                  <a:pt x="86666" y="44192"/>
                  <a:pt x="86682" y="43524"/>
                </a:cubicBezTo>
                <a:cubicBezTo>
                  <a:pt x="86710" y="42895"/>
                  <a:pt x="86824" y="42500"/>
                  <a:pt x="86981" y="42500"/>
                </a:cubicBezTo>
                <a:cubicBezTo>
                  <a:pt x="87002" y="42500"/>
                  <a:pt x="87025" y="42507"/>
                  <a:pt x="87048" y="42522"/>
                </a:cubicBezTo>
                <a:cubicBezTo>
                  <a:pt x="87090" y="42546"/>
                  <a:pt x="87125" y="42557"/>
                  <a:pt x="87152" y="42557"/>
                </a:cubicBezTo>
                <a:cubicBezTo>
                  <a:pt x="87237" y="42557"/>
                  <a:pt x="87247" y="42449"/>
                  <a:pt x="87175" y="42268"/>
                </a:cubicBezTo>
                <a:cubicBezTo>
                  <a:pt x="87048" y="41934"/>
                  <a:pt x="87270" y="41791"/>
                  <a:pt x="88034" y="41743"/>
                </a:cubicBezTo>
                <a:cubicBezTo>
                  <a:pt x="88115" y="41739"/>
                  <a:pt x="88192" y="41736"/>
                  <a:pt x="88263" y="41736"/>
                </a:cubicBezTo>
                <a:close/>
                <a:moveTo>
                  <a:pt x="41517" y="43296"/>
                </a:moveTo>
                <a:cubicBezTo>
                  <a:pt x="42028" y="43296"/>
                  <a:pt x="43023" y="43685"/>
                  <a:pt x="43023" y="43969"/>
                </a:cubicBezTo>
                <a:cubicBezTo>
                  <a:pt x="43023" y="44176"/>
                  <a:pt x="42864" y="44494"/>
                  <a:pt x="42658" y="44653"/>
                </a:cubicBezTo>
                <a:cubicBezTo>
                  <a:pt x="42566" y="44729"/>
                  <a:pt x="42478" y="44768"/>
                  <a:pt x="42388" y="44768"/>
                </a:cubicBezTo>
                <a:cubicBezTo>
                  <a:pt x="42195" y="44768"/>
                  <a:pt x="41990" y="44592"/>
                  <a:pt x="41720" y="44224"/>
                </a:cubicBezTo>
                <a:cubicBezTo>
                  <a:pt x="41402" y="43810"/>
                  <a:pt x="41195" y="43429"/>
                  <a:pt x="41259" y="43365"/>
                </a:cubicBezTo>
                <a:cubicBezTo>
                  <a:pt x="41307" y="43317"/>
                  <a:pt x="41399" y="43296"/>
                  <a:pt x="41517" y="43296"/>
                </a:cubicBezTo>
                <a:close/>
                <a:moveTo>
                  <a:pt x="54897" y="40899"/>
                </a:moveTo>
                <a:cubicBezTo>
                  <a:pt x="55093" y="40899"/>
                  <a:pt x="55291" y="41018"/>
                  <a:pt x="55631" y="41235"/>
                </a:cubicBezTo>
                <a:cubicBezTo>
                  <a:pt x="56251" y="41632"/>
                  <a:pt x="56363" y="41902"/>
                  <a:pt x="56220" y="42507"/>
                </a:cubicBezTo>
                <a:cubicBezTo>
                  <a:pt x="56108" y="42936"/>
                  <a:pt x="55949" y="43667"/>
                  <a:pt x="55854" y="44160"/>
                </a:cubicBezTo>
                <a:cubicBezTo>
                  <a:pt x="55733" y="44745"/>
                  <a:pt x="55637" y="44991"/>
                  <a:pt x="55421" y="44991"/>
                </a:cubicBezTo>
                <a:cubicBezTo>
                  <a:pt x="55297" y="44991"/>
                  <a:pt x="55132" y="44910"/>
                  <a:pt x="54900" y="44764"/>
                </a:cubicBezTo>
                <a:cubicBezTo>
                  <a:pt x="54662" y="44621"/>
                  <a:pt x="54598" y="44303"/>
                  <a:pt x="54741" y="43938"/>
                </a:cubicBezTo>
                <a:cubicBezTo>
                  <a:pt x="54846" y="43658"/>
                  <a:pt x="54884" y="43527"/>
                  <a:pt x="54819" y="43527"/>
                </a:cubicBezTo>
                <a:cubicBezTo>
                  <a:pt x="54767" y="43527"/>
                  <a:pt x="54646" y="43614"/>
                  <a:pt x="54439" y="43779"/>
                </a:cubicBezTo>
                <a:cubicBezTo>
                  <a:pt x="54232" y="43950"/>
                  <a:pt x="54092" y="44038"/>
                  <a:pt x="53966" y="44038"/>
                </a:cubicBezTo>
                <a:cubicBezTo>
                  <a:pt x="53812" y="44038"/>
                  <a:pt x="53679" y="43907"/>
                  <a:pt x="53469" y="43635"/>
                </a:cubicBezTo>
                <a:cubicBezTo>
                  <a:pt x="52833" y="42777"/>
                  <a:pt x="52960" y="42236"/>
                  <a:pt x="53962" y="41441"/>
                </a:cubicBezTo>
                <a:cubicBezTo>
                  <a:pt x="54430" y="41069"/>
                  <a:pt x="54662" y="40899"/>
                  <a:pt x="54897" y="40899"/>
                </a:cubicBezTo>
                <a:close/>
                <a:moveTo>
                  <a:pt x="29922" y="44264"/>
                </a:moveTo>
                <a:cubicBezTo>
                  <a:pt x="29988" y="44264"/>
                  <a:pt x="30069" y="44281"/>
                  <a:pt x="30161" y="44319"/>
                </a:cubicBezTo>
                <a:cubicBezTo>
                  <a:pt x="30416" y="44414"/>
                  <a:pt x="30606" y="44605"/>
                  <a:pt x="30606" y="44764"/>
                </a:cubicBezTo>
                <a:cubicBezTo>
                  <a:pt x="30606" y="44936"/>
                  <a:pt x="30486" y="45024"/>
                  <a:pt x="30330" y="45024"/>
                </a:cubicBezTo>
                <a:cubicBezTo>
                  <a:pt x="30197" y="45024"/>
                  <a:pt x="30039" y="44960"/>
                  <a:pt x="29907" y="44828"/>
                </a:cubicBezTo>
                <a:cubicBezTo>
                  <a:pt x="29615" y="44536"/>
                  <a:pt x="29657" y="44264"/>
                  <a:pt x="29922" y="44264"/>
                </a:cubicBezTo>
                <a:close/>
                <a:moveTo>
                  <a:pt x="58621" y="44525"/>
                </a:moveTo>
                <a:cubicBezTo>
                  <a:pt x="58533" y="44525"/>
                  <a:pt x="58477" y="44585"/>
                  <a:pt x="58477" y="44701"/>
                </a:cubicBezTo>
                <a:cubicBezTo>
                  <a:pt x="58477" y="44891"/>
                  <a:pt x="58605" y="45035"/>
                  <a:pt x="58779" y="45035"/>
                </a:cubicBezTo>
                <a:cubicBezTo>
                  <a:pt x="58938" y="45035"/>
                  <a:pt x="59081" y="44971"/>
                  <a:pt x="59081" y="44891"/>
                </a:cubicBezTo>
                <a:cubicBezTo>
                  <a:pt x="59081" y="44828"/>
                  <a:pt x="58938" y="44669"/>
                  <a:pt x="58779" y="44573"/>
                </a:cubicBezTo>
                <a:cubicBezTo>
                  <a:pt x="58720" y="44541"/>
                  <a:pt x="58666" y="44525"/>
                  <a:pt x="58621" y="44525"/>
                </a:cubicBezTo>
                <a:close/>
                <a:moveTo>
                  <a:pt x="92740" y="41394"/>
                </a:moveTo>
                <a:cubicBezTo>
                  <a:pt x="93360" y="41394"/>
                  <a:pt x="93312" y="41505"/>
                  <a:pt x="92231" y="42634"/>
                </a:cubicBezTo>
                <a:cubicBezTo>
                  <a:pt x="91563" y="43302"/>
                  <a:pt x="90498" y="44128"/>
                  <a:pt x="89830" y="44446"/>
                </a:cubicBezTo>
                <a:cubicBezTo>
                  <a:pt x="89178" y="44764"/>
                  <a:pt x="88511" y="45035"/>
                  <a:pt x="88367" y="45035"/>
                </a:cubicBezTo>
                <a:cubicBezTo>
                  <a:pt x="87859" y="45035"/>
                  <a:pt x="88940" y="43683"/>
                  <a:pt x="89767" y="43270"/>
                </a:cubicBezTo>
                <a:cubicBezTo>
                  <a:pt x="90212" y="43047"/>
                  <a:pt x="90577" y="42745"/>
                  <a:pt x="90577" y="42586"/>
                </a:cubicBezTo>
                <a:cubicBezTo>
                  <a:pt x="90577" y="42427"/>
                  <a:pt x="90832" y="42300"/>
                  <a:pt x="91150" y="42300"/>
                </a:cubicBezTo>
                <a:cubicBezTo>
                  <a:pt x="91468" y="42300"/>
                  <a:pt x="91802" y="42093"/>
                  <a:pt x="91897" y="41855"/>
                </a:cubicBezTo>
                <a:cubicBezTo>
                  <a:pt x="91992" y="41600"/>
                  <a:pt x="92374" y="41394"/>
                  <a:pt x="92740" y="41394"/>
                </a:cubicBezTo>
                <a:close/>
                <a:moveTo>
                  <a:pt x="44013" y="39041"/>
                </a:moveTo>
                <a:cubicBezTo>
                  <a:pt x="44055" y="39041"/>
                  <a:pt x="44156" y="39164"/>
                  <a:pt x="44327" y="39390"/>
                </a:cubicBezTo>
                <a:cubicBezTo>
                  <a:pt x="44519" y="39646"/>
                  <a:pt x="44763" y="39820"/>
                  <a:pt x="44933" y="39820"/>
                </a:cubicBezTo>
                <a:cubicBezTo>
                  <a:pt x="44975" y="39820"/>
                  <a:pt x="45012" y="39810"/>
                  <a:pt x="45043" y="39788"/>
                </a:cubicBezTo>
                <a:cubicBezTo>
                  <a:pt x="45065" y="39774"/>
                  <a:pt x="45096" y="39768"/>
                  <a:pt x="45132" y="39768"/>
                </a:cubicBezTo>
                <a:cubicBezTo>
                  <a:pt x="45354" y="39768"/>
                  <a:pt x="45810" y="40003"/>
                  <a:pt x="46219" y="40344"/>
                </a:cubicBezTo>
                <a:cubicBezTo>
                  <a:pt x="46712" y="40742"/>
                  <a:pt x="46951" y="41076"/>
                  <a:pt x="46744" y="41076"/>
                </a:cubicBezTo>
                <a:cubicBezTo>
                  <a:pt x="46156" y="41092"/>
                  <a:pt x="47269" y="42046"/>
                  <a:pt x="48858" y="42888"/>
                </a:cubicBezTo>
                <a:cubicBezTo>
                  <a:pt x="49765" y="43365"/>
                  <a:pt x="50289" y="43874"/>
                  <a:pt x="50385" y="44319"/>
                </a:cubicBezTo>
                <a:cubicBezTo>
                  <a:pt x="50466" y="44764"/>
                  <a:pt x="50367" y="45035"/>
                  <a:pt x="50198" y="45035"/>
                </a:cubicBezTo>
                <a:cubicBezTo>
                  <a:pt x="50101" y="45035"/>
                  <a:pt x="49982" y="44945"/>
                  <a:pt x="49860" y="44748"/>
                </a:cubicBezTo>
                <a:cubicBezTo>
                  <a:pt x="49765" y="44589"/>
                  <a:pt x="49272" y="44383"/>
                  <a:pt x="48763" y="44271"/>
                </a:cubicBezTo>
                <a:cubicBezTo>
                  <a:pt x="48254" y="44160"/>
                  <a:pt x="47491" y="43731"/>
                  <a:pt x="47062" y="43333"/>
                </a:cubicBezTo>
                <a:cubicBezTo>
                  <a:pt x="46633" y="42936"/>
                  <a:pt x="46187" y="42602"/>
                  <a:pt x="46092" y="42602"/>
                </a:cubicBezTo>
                <a:cubicBezTo>
                  <a:pt x="45710" y="42602"/>
                  <a:pt x="44327" y="40599"/>
                  <a:pt x="44121" y="39724"/>
                </a:cubicBezTo>
                <a:cubicBezTo>
                  <a:pt x="44003" y="39254"/>
                  <a:pt x="43957" y="39041"/>
                  <a:pt x="44013" y="39041"/>
                </a:cubicBezTo>
                <a:close/>
                <a:moveTo>
                  <a:pt x="72010" y="43853"/>
                </a:moveTo>
                <a:cubicBezTo>
                  <a:pt x="72194" y="43853"/>
                  <a:pt x="72065" y="43987"/>
                  <a:pt x="71610" y="44430"/>
                </a:cubicBezTo>
                <a:cubicBezTo>
                  <a:pt x="71163" y="44887"/>
                  <a:pt x="70443" y="45164"/>
                  <a:pt x="69965" y="45164"/>
                </a:cubicBezTo>
                <a:cubicBezTo>
                  <a:pt x="69679" y="45164"/>
                  <a:pt x="69479" y="45064"/>
                  <a:pt x="69479" y="44844"/>
                </a:cubicBezTo>
                <a:cubicBezTo>
                  <a:pt x="69479" y="44494"/>
                  <a:pt x="70179" y="44192"/>
                  <a:pt x="71642" y="43906"/>
                </a:cubicBezTo>
                <a:cubicBezTo>
                  <a:pt x="71814" y="43874"/>
                  <a:pt x="71937" y="43853"/>
                  <a:pt x="72010" y="43853"/>
                </a:cubicBezTo>
                <a:close/>
                <a:moveTo>
                  <a:pt x="48444" y="44747"/>
                </a:moveTo>
                <a:cubicBezTo>
                  <a:pt x="48789" y="44747"/>
                  <a:pt x="49135" y="44870"/>
                  <a:pt x="49240" y="45035"/>
                </a:cubicBezTo>
                <a:cubicBezTo>
                  <a:pt x="49351" y="45209"/>
                  <a:pt x="49331" y="45297"/>
                  <a:pt x="49180" y="45297"/>
                </a:cubicBezTo>
                <a:cubicBezTo>
                  <a:pt x="49029" y="45297"/>
                  <a:pt x="48747" y="45209"/>
                  <a:pt x="48334" y="45035"/>
                </a:cubicBezTo>
                <a:cubicBezTo>
                  <a:pt x="47745" y="44780"/>
                  <a:pt x="47745" y="44764"/>
                  <a:pt x="48381" y="44748"/>
                </a:cubicBezTo>
                <a:cubicBezTo>
                  <a:pt x="48402" y="44747"/>
                  <a:pt x="48423" y="44747"/>
                  <a:pt x="48444" y="44747"/>
                </a:cubicBezTo>
                <a:close/>
                <a:moveTo>
                  <a:pt x="105341" y="44272"/>
                </a:moveTo>
                <a:cubicBezTo>
                  <a:pt x="105238" y="44272"/>
                  <a:pt x="105032" y="44494"/>
                  <a:pt x="104839" y="44812"/>
                </a:cubicBezTo>
                <a:cubicBezTo>
                  <a:pt x="104635" y="45152"/>
                  <a:pt x="104540" y="45315"/>
                  <a:pt x="104576" y="45315"/>
                </a:cubicBezTo>
                <a:cubicBezTo>
                  <a:pt x="104607" y="45315"/>
                  <a:pt x="104738" y="45192"/>
                  <a:pt x="104982" y="44955"/>
                </a:cubicBezTo>
                <a:cubicBezTo>
                  <a:pt x="105284" y="44669"/>
                  <a:pt x="105459" y="44367"/>
                  <a:pt x="105379" y="44287"/>
                </a:cubicBezTo>
                <a:cubicBezTo>
                  <a:pt x="105369" y="44277"/>
                  <a:pt x="105356" y="44272"/>
                  <a:pt x="105341" y="44272"/>
                </a:cubicBezTo>
                <a:close/>
                <a:moveTo>
                  <a:pt x="124706" y="43862"/>
                </a:moveTo>
                <a:cubicBezTo>
                  <a:pt x="124681" y="43862"/>
                  <a:pt x="124570" y="43997"/>
                  <a:pt x="124363" y="44255"/>
                </a:cubicBezTo>
                <a:cubicBezTo>
                  <a:pt x="124092" y="44573"/>
                  <a:pt x="123886" y="44971"/>
                  <a:pt x="123886" y="45130"/>
                </a:cubicBezTo>
                <a:cubicBezTo>
                  <a:pt x="123886" y="45261"/>
                  <a:pt x="123901" y="45330"/>
                  <a:pt x="123938" y="45330"/>
                </a:cubicBezTo>
                <a:cubicBezTo>
                  <a:pt x="124013" y="45330"/>
                  <a:pt x="124175" y="45044"/>
                  <a:pt x="124474" y="44414"/>
                </a:cubicBezTo>
                <a:cubicBezTo>
                  <a:pt x="124653" y="44040"/>
                  <a:pt x="124736" y="43862"/>
                  <a:pt x="124706" y="43862"/>
                </a:cubicBezTo>
                <a:close/>
                <a:moveTo>
                  <a:pt x="52296" y="43940"/>
                </a:moveTo>
                <a:cubicBezTo>
                  <a:pt x="52374" y="43940"/>
                  <a:pt x="52481" y="43983"/>
                  <a:pt x="52626" y="44065"/>
                </a:cubicBezTo>
                <a:cubicBezTo>
                  <a:pt x="52897" y="44224"/>
                  <a:pt x="53167" y="44573"/>
                  <a:pt x="53199" y="44844"/>
                </a:cubicBezTo>
                <a:cubicBezTo>
                  <a:pt x="53247" y="45114"/>
                  <a:pt x="53103" y="45337"/>
                  <a:pt x="52897" y="45337"/>
                </a:cubicBezTo>
                <a:cubicBezTo>
                  <a:pt x="52356" y="45337"/>
                  <a:pt x="52118" y="45019"/>
                  <a:pt x="52118" y="44351"/>
                </a:cubicBezTo>
                <a:cubicBezTo>
                  <a:pt x="52118" y="44069"/>
                  <a:pt x="52162" y="43940"/>
                  <a:pt x="52296" y="43940"/>
                </a:cubicBezTo>
                <a:close/>
                <a:moveTo>
                  <a:pt x="115141" y="44732"/>
                </a:moveTo>
                <a:cubicBezTo>
                  <a:pt x="115300" y="44732"/>
                  <a:pt x="115364" y="44860"/>
                  <a:pt x="115253" y="45035"/>
                </a:cubicBezTo>
                <a:cubicBezTo>
                  <a:pt x="115157" y="45194"/>
                  <a:pt x="114935" y="45337"/>
                  <a:pt x="114760" y="45337"/>
                </a:cubicBezTo>
                <a:cubicBezTo>
                  <a:pt x="114601" y="45337"/>
                  <a:pt x="114553" y="45194"/>
                  <a:pt x="114648" y="45035"/>
                </a:cubicBezTo>
                <a:cubicBezTo>
                  <a:pt x="114760" y="44860"/>
                  <a:pt x="114966" y="44732"/>
                  <a:pt x="115141" y="44732"/>
                </a:cubicBezTo>
                <a:close/>
                <a:moveTo>
                  <a:pt x="131470" y="44732"/>
                </a:moveTo>
                <a:cubicBezTo>
                  <a:pt x="131295" y="44732"/>
                  <a:pt x="131152" y="44860"/>
                  <a:pt x="131152" y="45035"/>
                </a:cubicBezTo>
                <a:cubicBezTo>
                  <a:pt x="131152" y="45194"/>
                  <a:pt x="131215" y="45337"/>
                  <a:pt x="131295" y="45337"/>
                </a:cubicBezTo>
                <a:cubicBezTo>
                  <a:pt x="131358" y="45337"/>
                  <a:pt x="131501" y="45194"/>
                  <a:pt x="131613" y="45035"/>
                </a:cubicBezTo>
                <a:cubicBezTo>
                  <a:pt x="131708" y="44860"/>
                  <a:pt x="131644" y="44732"/>
                  <a:pt x="131470" y="44732"/>
                </a:cubicBezTo>
                <a:close/>
                <a:moveTo>
                  <a:pt x="37475" y="43524"/>
                </a:moveTo>
                <a:cubicBezTo>
                  <a:pt x="37825" y="43524"/>
                  <a:pt x="38190" y="43715"/>
                  <a:pt x="38286" y="43969"/>
                </a:cubicBezTo>
                <a:cubicBezTo>
                  <a:pt x="38397" y="44224"/>
                  <a:pt x="38842" y="44414"/>
                  <a:pt x="39351" y="44414"/>
                </a:cubicBezTo>
                <a:cubicBezTo>
                  <a:pt x="39828" y="44414"/>
                  <a:pt x="40400" y="44637"/>
                  <a:pt x="40607" y="44891"/>
                </a:cubicBezTo>
                <a:cubicBezTo>
                  <a:pt x="40829" y="45130"/>
                  <a:pt x="40941" y="45400"/>
                  <a:pt x="40877" y="45464"/>
                </a:cubicBezTo>
                <a:cubicBezTo>
                  <a:pt x="40864" y="45476"/>
                  <a:pt x="40840" y="45481"/>
                  <a:pt x="40805" y="45481"/>
                </a:cubicBezTo>
                <a:cubicBezTo>
                  <a:pt x="40369" y="45481"/>
                  <a:pt x="38334" y="44609"/>
                  <a:pt x="37554" y="44065"/>
                </a:cubicBezTo>
                <a:cubicBezTo>
                  <a:pt x="36839" y="43556"/>
                  <a:pt x="36839" y="43540"/>
                  <a:pt x="37475" y="43524"/>
                </a:cubicBezTo>
                <a:close/>
                <a:moveTo>
                  <a:pt x="62279" y="42457"/>
                </a:moveTo>
                <a:cubicBezTo>
                  <a:pt x="62745" y="42457"/>
                  <a:pt x="63192" y="43507"/>
                  <a:pt x="63072" y="44558"/>
                </a:cubicBezTo>
                <a:cubicBezTo>
                  <a:pt x="62991" y="45251"/>
                  <a:pt x="62817" y="45606"/>
                  <a:pt x="62667" y="45606"/>
                </a:cubicBezTo>
                <a:cubicBezTo>
                  <a:pt x="62525" y="45606"/>
                  <a:pt x="62404" y="45287"/>
                  <a:pt x="62404" y="44637"/>
                </a:cubicBezTo>
                <a:cubicBezTo>
                  <a:pt x="62404" y="44081"/>
                  <a:pt x="62245" y="43476"/>
                  <a:pt x="62055" y="43270"/>
                </a:cubicBezTo>
                <a:cubicBezTo>
                  <a:pt x="61784" y="43015"/>
                  <a:pt x="61768" y="42809"/>
                  <a:pt x="62007" y="42586"/>
                </a:cubicBezTo>
                <a:cubicBezTo>
                  <a:pt x="62095" y="42498"/>
                  <a:pt x="62187" y="42457"/>
                  <a:pt x="62279" y="42457"/>
                </a:cubicBezTo>
                <a:close/>
                <a:moveTo>
                  <a:pt x="91436" y="44112"/>
                </a:moveTo>
                <a:cubicBezTo>
                  <a:pt x="91515" y="44112"/>
                  <a:pt x="91261" y="44462"/>
                  <a:pt x="90879" y="44876"/>
                </a:cubicBezTo>
                <a:cubicBezTo>
                  <a:pt x="90482" y="45289"/>
                  <a:pt x="90100" y="45639"/>
                  <a:pt x="90021" y="45639"/>
                </a:cubicBezTo>
                <a:cubicBezTo>
                  <a:pt x="89926" y="45639"/>
                  <a:pt x="90180" y="45289"/>
                  <a:pt x="90577" y="44876"/>
                </a:cubicBezTo>
                <a:cubicBezTo>
                  <a:pt x="90959" y="44462"/>
                  <a:pt x="91356" y="44112"/>
                  <a:pt x="91436" y="44112"/>
                </a:cubicBezTo>
                <a:close/>
                <a:moveTo>
                  <a:pt x="35821" y="44732"/>
                </a:moveTo>
                <a:cubicBezTo>
                  <a:pt x="36330" y="44732"/>
                  <a:pt x="36410" y="44796"/>
                  <a:pt x="36107" y="45003"/>
                </a:cubicBezTo>
                <a:cubicBezTo>
                  <a:pt x="35869" y="45146"/>
                  <a:pt x="35774" y="45416"/>
                  <a:pt x="35885" y="45607"/>
                </a:cubicBezTo>
                <a:cubicBezTo>
                  <a:pt x="36008" y="45796"/>
                  <a:pt x="36021" y="45891"/>
                  <a:pt x="35853" y="45891"/>
                </a:cubicBezTo>
                <a:cubicBezTo>
                  <a:pt x="35696" y="45891"/>
                  <a:pt x="35382" y="45808"/>
                  <a:pt x="34851" y="45639"/>
                </a:cubicBezTo>
                <a:cubicBezTo>
                  <a:pt x="34104" y="45400"/>
                  <a:pt x="34104" y="45384"/>
                  <a:pt x="34788" y="45368"/>
                </a:cubicBezTo>
                <a:cubicBezTo>
                  <a:pt x="35185" y="45337"/>
                  <a:pt x="35408" y="45194"/>
                  <a:pt x="35312" y="45035"/>
                </a:cubicBezTo>
                <a:cubicBezTo>
                  <a:pt x="35201" y="44860"/>
                  <a:pt x="35424" y="44732"/>
                  <a:pt x="35821" y="44732"/>
                </a:cubicBezTo>
                <a:close/>
                <a:moveTo>
                  <a:pt x="6980" y="45337"/>
                </a:moveTo>
                <a:cubicBezTo>
                  <a:pt x="7155" y="45337"/>
                  <a:pt x="7298" y="45464"/>
                  <a:pt x="7298" y="45639"/>
                </a:cubicBezTo>
                <a:cubicBezTo>
                  <a:pt x="7298" y="45798"/>
                  <a:pt x="7235" y="45941"/>
                  <a:pt x="7155" y="45941"/>
                </a:cubicBezTo>
                <a:cubicBezTo>
                  <a:pt x="7092" y="45941"/>
                  <a:pt x="6949" y="45798"/>
                  <a:pt x="6837" y="45639"/>
                </a:cubicBezTo>
                <a:cubicBezTo>
                  <a:pt x="6742" y="45464"/>
                  <a:pt x="6790" y="45337"/>
                  <a:pt x="6980" y="45337"/>
                </a:cubicBezTo>
                <a:close/>
                <a:moveTo>
                  <a:pt x="11668" y="44896"/>
                </a:moveTo>
                <a:cubicBezTo>
                  <a:pt x="11396" y="44896"/>
                  <a:pt x="11619" y="45231"/>
                  <a:pt x="12370" y="45686"/>
                </a:cubicBezTo>
                <a:cubicBezTo>
                  <a:pt x="12952" y="46035"/>
                  <a:pt x="13191" y="46183"/>
                  <a:pt x="13289" y="46183"/>
                </a:cubicBezTo>
                <a:cubicBezTo>
                  <a:pt x="13365" y="46183"/>
                  <a:pt x="13356" y="46094"/>
                  <a:pt x="13356" y="45941"/>
                </a:cubicBezTo>
                <a:cubicBezTo>
                  <a:pt x="13356" y="45782"/>
                  <a:pt x="12943" y="45432"/>
                  <a:pt x="12450" y="45178"/>
                </a:cubicBezTo>
                <a:cubicBezTo>
                  <a:pt x="12067" y="44981"/>
                  <a:pt x="11805" y="44896"/>
                  <a:pt x="11668" y="44896"/>
                </a:cubicBezTo>
                <a:close/>
                <a:moveTo>
                  <a:pt x="66310" y="45185"/>
                </a:moveTo>
                <a:cubicBezTo>
                  <a:pt x="66339" y="45185"/>
                  <a:pt x="66367" y="45193"/>
                  <a:pt x="66395" y="45209"/>
                </a:cubicBezTo>
                <a:cubicBezTo>
                  <a:pt x="66570" y="45321"/>
                  <a:pt x="66538" y="45559"/>
                  <a:pt x="66331" y="45814"/>
                </a:cubicBezTo>
                <a:cubicBezTo>
                  <a:pt x="66112" y="46077"/>
                  <a:pt x="65977" y="46212"/>
                  <a:pt x="65912" y="46212"/>
                </a:cubicBezTo>
                <a:cubicBezTo>
                  <a:pt x="65835" y="46212"/>
                  <a:pt x="65855" y="46025"/>
                  <a:pt x="65950" y="45639"/>
                </a:cubicBezTo>
                <a:cubicBezTo>
                  <a:pt x="66029" y="45363"/>
                  <a:pt x="66172" y="45185"/>
                  <a:pt x="66310" y="45185"/>
                </a:cubicBezTo>
                <a:close/>
                <a:moveTo>
                  <a:pt x="103853" y="45337"/>
                </a:moveTo>
                <a:cubicBezTo>
                  <a:pt x="103551" y="45337"/>
                  <a:pt x="103519" y="45750"/>
                  <a:pt x="103805" y="46036"/>
                </a:cubicBezTo>
                <a:cubicBezTo>
                  <a:pt x="103917" y="46155"/>
                  <a:pt x="103989" y="46222"/>
                  <a:pt x="104033" y="46222"/>
                </a:cubicBezTo>
                <a:cubicBezTo>
                  <a:pt x="104097" y="46222"/>
                  <a:pt x="104107" y="46089"/>
                  <a:pt x="104107" y="45782"/>
                </a:cubicBezTo>
                <a:cubicBezTo>
                  <a:pt x="104107" y="45527"/>
                  <a:pt x="103980" y="45337"/>
                  <a:pt x="103853" y="45337"/>
                </a:cubicBezTo>
                <a:close/>
                <a:moveTo>
                  <a:pt x="22355" y="45765"/>
                </a:moveTo>
                <a:cubicBezTo>
                  <a:pt x="22248" y="45765"/>
                  <a:pt x="22218" y="45825"/>
                  <a:pt x="22291" y="45941"/>
                </a:cubicBezTo>
                <a:cubicBezTo>
                  <a:pt x="22387" y="46100"/>
                  <a:pt x="22593" y="46243"/>
                  <a:pt x="22752" y="46243"/>
                </a:cubicBezTo>
                <a:cubicBezTo>
                  <a:pt x="23197" y="46243"/>
                  <a:pt x="23102" y="46020"/>
                  <a:pt x="22577" y="45814"/>
                </a:cubicBezTo>
                <a:cubicBezTo>
                  <a:pt x="22486" y="45781"/>
                  <a:pt x="22410" y="45765"/>
                  <a:pt x="22355" y="45765"/>
                </a:cubicBezTo>
                <a:close/>
                <a:moveTo>
                  <a:pt x="69543" y="45639"/>
                </a:moveTo>
                <a:cubicBezTo>
                  <a:pt x="69623" y="45639"/>
                  <a:pt x="69686" y="45766"/>
                  <a:pt x="69686" y="45941"/>
                </a:cubicBezTo>
                <a:cubicBezTo>
                  <a:pt x="69686" y="46100"/>
                  <a:pt x="69527" y="46243"/>
                  <a:pt x="69352" y="46243"/>
                </a:cubicBezTo>
                <a:cubicBezTo>
                  <a:pt x="69177" y="46243"/>
                  <a:pt x="69114" y="46100"/>
                  <a:pt x="69225" y="45941"/>
                </a:cubicBezTo>
                <a:cubicBezTo>
                  <a:pt x="69320" y="45766"/>
                  <a:pt x="69479" y="45639"/>
                  <a:pt x="69543" y="45639"/>
                </a:cubicBezTo>
                <a:close/>
                <a:moveTo>
                  <a:pt x="129975" y="45639"/>
                </a:moveTo>
                <a:cubicBezTo>
                  <a:pt x="130150" y="45639"/>
                  <a:pt x="130198" y="45766"/>
                  <a:pt x="130102" y="45941"/>
                </a:cubicBezTo>
                <a:cubicBezTo>
                  <a:pt x="129991" y="46100"/>
                  <a:pt x="129768" y="46243"/>
                  <a:pt x="129609" y="46243"/>
                </a:cubicBezTo>
                <a:cubicBezTo>
                  <a:pt x="129435" y="46243"/>
                  <a:pt x="129387" y="46100"/>
                  <a:pt x="129482" y="45941"/>
                </a:cubicBezTo>
                <a:cubicBezTo>
                  <a:pt x="129593" y="45766"/>
                  <a:pt x="129816" y="45639"/>
                  <a:pt x="129975" y="45639"/>
                </a:cubicBezTo>
                <a:close/>
                <a:moveTo>
                  <a:pt x="57152" y="45140"/>
                </a:moveTo>
                <a:cubicBezTo>
                  <a:pt x="57250" y="45140"/>
                  <a:pt x="57384" y="45292"/>
                  <a:pt x="57539" y="45591"/>
                </a:cubicBezTo>
                <a:cubicBezTo>
                  <a:pt x="57746" y="45973"/>
                  <a:pt x="57857" y="46354"/>
                  <a:pt x="57778" y="46418"/>
                </a:cubicBezTo>
                <a:cubicBezTo>
                  <a:pt x="57753" y="46443"/>
                  <a:pt x="57723" y="46455"/>
                  <a:pt x="57690" y="46455"/>
                </a:cubicBezTo>
                <a:cubicBezTo>
                  <a:pt x="57413" y="46455"/>
                  <a:pt x="56917" y="45629"/>
                  <a:pt x="57031" y="45273"/>
                </a:cubicBezTo>
                <a:cubicBezTo>
                  <a:pt x="57058" y="45184"/>
                  <a:pt x="57100" y="45140"/>
                  <a:pt x="57152" y="45140"/>
                </a:cubicBezTo>
                <a:close/>
                <a:moveTo>
                  <a:pt x="89220" y="45323"/>
                </a:moveTo>
                <a:cubicBezTo>
                  <a:pt x="89468" y="45323"/>
                  <a:pt x="89352" y="45451"/>
                  <a:pt x="88940" y="45909"/>
                </a:cubicBezTo>
                <a:cubicBezTo>
                  <a:pt x="88573" y="46317"/>
                  <a:pt x="88268" y="46524"/>
                  <a:pt x="88081" y="46524"/>
                </a:cubicBezTo>
                <a:cubicBezTo>
                  <a:pt x="87911" y="46524"/>
                  <a:pt x="87838" y="46353"/>
                  <a:pt x="87906" y="46004"/>
                </a:cubicBezTo>
                <a:cubicBezTo>
                  <a:pt x="87954" y="45718"/>
                  <a:pt x="88336" y="45432"/>
                  <a:pt x="88765" y="45368"/>
                </a:cubicBezTo>
                <a:cubicBezTo>
                  <a:pt x="88974" y="45342"/>
                  <a:pt x="89124" y="45323"/>
                  <a:pt x="89220" y="45323"/>
                </a:cubicBezTo>
                <a:close/>
                <a:moveTo>
                  <a:pt x="36790" y="44837"/>
                </a:moveTo>
                <a:cubicBezTo>
                  <a:pt x="36872" y="44837"/>
                  <a:pt x="37039" y="44877"/>
                  <a:pt x="37300" y="44939"/>
                </a:cubicBezTo>
                <a:cubicBezTo>
                  <a:pt x="38063" y="45146"/>
                  <a:pt x="40003" y="46211"/>
                  <a:pt x="40003" y="46418"/>
                </a:cubicBezTo>
                <a:cubicBezTo>
                  <a:pt x="40003" y="46504"/>
                  <a:pt x="39916" y="46543"/>
                  <a:pt x="39800" y="46543"/>
                </a:cubicBezTo>
                <a:cubicBezTo>
                  <a:pt x="39638" y="46543"/>
                  <a:pt x="39417" y="46468"/>
                  <a:pt x="39287" y="46338"/>
                </a:cubicBezTo>
                <a:cubicBezTo>
                  <a:pt x="39176" y="46211"/>
                  <a:pt x="38778" y="46084"/>
                  <a:pt x="38397" y="46020"/>
                </a:cubicBezTo>
                <a:cubicBezTo>
                  <a:pt x="38031" y="45957"/>
                  <a:pt x="37475" y="45655"/>
                  <a:pt x="37141" y="45337"/>
                </a:cubicBezTo>
                <a:cubicBezTo>
                  <a:pt x="36772" y="44968"/>
                  <a:pt x="36641" y="44837"/>
                  <a:pt x="36790" y="44837"/>
                </a:cubicBezTo>
                <a:close/>
                <a:moveTo>
                  <a:pt x="26680" y="44776"/>
                </a:moveTo>
                <a:cubicBezTo>
                  <a:pt x="27265" y="44776"/>
                  <a:pt x="27528" y="44953"/>
                  <a:pt x="27776" y="45480"/>
                </a:cubicBezTo>
                <a:cubicBezTo>
                  <a:pt x="28041" y="46048"/>
                  <a:pt x="27967" y="46423"/>
                  <a:pt x="27764" y="46423"/>
                </a:cubicBezTo>
                <a:cubicBezTo>
                  <a:pt x="27638" y="46423"/>
                  <a:pt x="27461" y="46277"/>
                  <a:pt x="27283" y="45941"/>
                </a:cubicBezTo>
                <a:cubicBezTo>
                  <a:pt x="27109" y="45607"/>
                  <a:pt x="26807" y="45337"/>
                  <a:pt x="26616" y="45337"/>
                </a:cubicBezTo>
                <a:cubicBezTo>
                  <a:pt x="26425" y="45337"/>
                  <a:pt x="26520" y="45591"/>
                  <a:pt x="26807" y="45909"/>
                </a:cubicBezTo>
                <a:cubicBezTo>
                  <a:pt x="27225" y="46376"/>
                  <a:pt x="27248" y="46611"/>
                  <a:pt x="27045" y="46611"/>
                </a:cubicBezTo>
                <a:cubicBezTo>
                  <a:pt x="26847" y="46611"/>
                  <a:pt x="26435" y="46388"/>
                  <a:pt x="25964" y="45941"/>
                </a:cubicBezTo>
                <a:cubicBezTo>
                  <a:pt x="25026" y="45050"/>
                  <a:pt x="25121" y="44860"/>
                  <a:pt x="26520" y="44780"/>
                </a:cubicBezTo>
                <a:cubicBezTo>
                  <a:pt x="26576" y="44778"/>
                  <a:pt x="26629" y="44776"/>
                  <a:pt x="26680" y="44776"/>
                </a:cubicBezTo>
                <a:close/>
                <a:moveTo>
                  <a:pt x="31119" y="44345"/>
                </a:moveTo>
                <a:cubicBezTo>
                  <a:pt x="31281" y="44345"/>
                  <a:pt x="31538" y="44412"/>
                  <a:pt x="31878" y="44558"/>
                </a:cubicBezTo>
                <a:cubicBezTo>
                  <a:pt x="32419" y="44780"/>
                  <a:pt x="32880" y="45209"/>
                  <a:pt x="32928" y="45559"/>
                </a:cubicBezTo>
                <a:cubicBezTo>
                  <a:pt x="32975" y="45909"/>
                  <a:pt x="32848" y="46322"/>
                  <a:pt x="32641" y="46497"/>
                </a:cubicBezTo>
                <a:cubicBezTo>
                  <a:pt x="32508" y="46606"/>
                  <a:pt x="32358" y="46653"/>
                  <a:pt x="32214" y="46653"/>
                </a:cubicBezTo>
                <a:cubicBezTo>
                  <a:pt x="31807" y="46653"/>
                  <a:pt x="31444" y="46279"/>
                  <a:pt x="31608" y="45845"/>
                </a:cubicBezTo>
                <a:cubicBezTo>
                  <a:pt x="31703" y="45591"/>
                  <a:pt x="31592" y="45209"/>
                  <a:pt x="31354" y="45019"/>
                </a:cubicBezTo>
                <a:cubicBezTo>
                  <a:pt x="30849" y="44599"/>
                  <a:pt x="30803" y="44345"/>
                  <a:pt x="31119" y="44345"/>
                </a:cubicBezTo>
                <a:close/>
                <a:moveTo>
                  <a:pt x="85701" y="42036"/>
                </a:moveTo>
                <a:cubicBezTo>
                  <a:pt x="86214" y="42036"/>
                  <a:pt x="86228" y="42226"/>
                  <a:pt x="86189" y="43063"/>
                </a:cubicBezTo>
                <a:cubicBezTo>
                  <a:pt x="86157" y="43731"/>
                  <a:pt x="85871" y="44399"/>
                  <a:pt x="85458" y="44812"/>
                </a:cubicBezTo>
                <a:cubicBezTo>
                  <a:pt x="85138" y="45132"/>
                  <a:pt x="84974" y="45291"/>
                  <a:pt x="84917" y="45291"/>
                </a:cubicBezTo>
                <a:cubicBezTo>
                  <a:pt x="84864" y="45291"/>
                  <a:pt x="84905" y="45152"/>
                  <a:pt x="84997" y="44876"/>
                </a:cubicBezTo>
                <a:cubicBezTo>
                  <a:pt x="85096" y="44616"/>
                  <a:pt x="85108" y="44452"/>
                  <a:pt x="85049" y="44452"/>
                </a:cubicBezTo>
                <a:cubicBezTo>
                  <a:pt x="85032" y="44452"/>
                  <a:pt x="85009" y="44466"/>
                  <a:pt x="84981" y="44494"/>
                </a:cubicBezTo>
                <a:cubicBezTo>
                  <a:pt x="84945" y="44526"/>
                  <a:pt x="84899" y="44541"/>
                  <a:pt x="84847" y="44541"/>
                </a:cubicBezTo>
                <a:cubicBezTo>
                  <a:pt x="84691" y="44541"/>
                  <a:pt x="84476" y="44407"/>
                  <a:pt x="84297" y="44192"/>
                </a:cubicBezTo>
                <a:cubicBezTo>
                  <a:pt x="84153" y="44019"/>
                  <a:pt x="84056" y="43927"/>
                  <a:pt x="84025" y="43927"/>
                </a:cubicBezTo>
                <a:cubicBezTo>
                  <a:pt x="84006" y="43927"/>
                  <a:pt x="84015" y="43967"/>
                  <a:pt x="84059" y="44049"/>
                </a:cubicBezTo>
                <a:cubicBezTo>
                  <a:pt x="84178" y="44287"/>
                  <a:pt x="84074" y="44416"/>
                  <a:pt x="83910" y="44416"/>
                </a:cubicBezTo>
                <a:cubicBezTo>
                  <a:pt x="83767" y="44416"/>
                  <a:pt x="83580" y="44319"/>
                  <a:pt x="83455" y="44112"/>
                </a:cubicBezTo>
                <a:cubicBezTo>
                  <a:pt x="83331" y="43920"/>
                  <a:pt x="83152" y="43824"/>
                  <a:pt x="82999" y="43824"/>
                </a:cubicBezTo>
                <a:cubicBezTo>
                  <a:pt x="82838" y="43824"/>
                  <a:pt x="82707" y="43931"/>
                  <a:pt x="82707" y="44144"/>
                </a:cubicBezTo>
                <a:cubicBezTo>
                  <a:pt x="82707" y="44335"/>
                  <a:pt x="82978" y="44558"/>
                  <a:pt x="83296" y="44637"/>
                </a:cubicBezTo>
                <a:cubicBezTo>
                  <a:pt x="83630" y="44717"/>
                  <a:pt x="83836" y="44907"/>
                  <a:pt x="83757" y="45035"/>
                </a:cubicBezTo>
                <a:cubicBezTo>
                  <a:pt x="83661" y="45178"/>
                  <a:pt x="83741" y="45368"/>
                  <a:pt x="83900" y="45480"/>
                </a:cubicBezTo>
                <a:cubicBezTo>
                  <a:pt x="84488" y="45845"/>
                  <a:pt x="84218" y="46179"/>
                  <a:pt x="83232" y="46306"/>
                </a:cubicBezTo>
                <a:cubicBezTo>
                  <a:pt x="82691" y="46386"/>
                  <a:pt x="82008" y="46545"/>
                  <a:pt x="81738" y="46672"/>
                </a:cubicBezTo>
                <a:cubicBezTo>
                  <a:pt x="81607" y="46731"/>
                  <a:pt x="81511" y="46765"/>
                  <a:pt x="81446" y="46765"/>
                </a:cubicBezTo>
                <a:cubicBezTo>
                  <a:pt x="81280" y="46765"/>
                  <a:pt x="81312" y="46545"/>
                  <a:pt x="81483" y="45941"/>
                </a:cubicBezTo>
                <a:cubicBezTo>
                  <a:pt x="81642" y="45400"/>
                  <a:pt x="81928" y="44780"/>
                  <a:pt x="82119" y="44542"/>
                </a:cubicBezTo>
                <a:cubicBezTo>
                  <a:pt x="82310" y="44303"/>
                  <a:pt x="82373" y="44112"/>
                  <a:pt x="82262" y="44112"/>
                </a:cubicBezTo>
                <a:cubicBezTo>
                  <a:pt x="82151" y="44112"/>
                  <a:pt x="82262" y="43906"/>
                  <a:pt x="82532" y="43635"/>
                </a:cubicBezTo>
                <a:cubicBezTo>
                  <a:pt x="82746" y="43422"/>
                  <a:pt x="83049" y="43288"/>
                  <a:pt x="83284" y="43288"/>
                </a:cubicBezTo>
                <a:cubicBezTo>
                  <a:pt x="83347" y="43288"/>
                  <a:pt x="83404" y="43297"/>
                  <a:pt x="83455" y="43317"/>
                </a:cubicBezTo>
                <a:cubicBezTo>
                  <a:pt x="83514" y="43339"/>
                  <a:pt x="83569" y="43350"/>
                  <a:pt x="83621" y="43350"/>
                </a:cubicBezTo>
                <a:cubicBezTo>
                  <a:pt x="83834" y="43350"/>
                  <a:pt x="83985" y="43167"/>
                  <a:pt x="84075" y="42809"/>
                </a:cubicBezTo>
                <a:cubicBezTo>
                  <a:pt x="84202" y="42284"/>
                  <a:pt x="84488" y="42109"/>
                  <a:pt x="85251" y="42061"/>
                </a:cubicBezTo>
                <a:cubicBezTo>
                  <a:pt x="85433" y="42046"/>
                  <a:pt x="85581" y="42036"/>
                  <a:pt x="85701" y="42036"/>
                </a:cubicBezTo>
                <a:close/>
                <a:moveTo>
                  <a:pt x="18975" y="44838"/>
                </a:moveTo>
                <a:cubicBezTo>
                  <a:pt x="19199" y="44838"/>
                  <a:pt x="19738" y="44971"/>
                  <a:pt x="20320" y="45178"/>
                </a:cubicBezTo>
                <a:cubicBezTo>
                  <a:pt x="20892" y="45381"/>
                  <a:pt x="21536" y="45503"/>
                  <a:pt x="21925" y="45503"/>
                </a:cubicBezTo>
                <a:cubicBezTo>
                  <a:pt x="22022" y="45503"/>
                  <a:pt x="22104" y="45496"/>
                  <a:pt x="22164" y="45480"/>
                </a:cubicBezTo>
                <a:cubicBezTo>
                  <a:pt x="22242" y="45453"/>
                  <a:pt x="22319" y="45440"/>
                  <a:pt x="22393" y="45440"/>
                </a:cubicBezTo>
                <a:cubicBezTo>
                  <a:pt x="22802" y="45440"/>
                  <a:pt x="23135" y="45833"/>
                  <a:pt x="23229" y="46465"/>
                </a:cubicBezTo>
                <a:cubicBezTo>
                  <a:pt x="23268" y="46700"/>
                  <a:pt x="23234" y="46819"/>
                  <a:pt x="23072" y="46819"/>
                </a:cubicBezTo>
                <a:cubicBezTo>
                  <a:pt x="22905" y="46819"/>
                  <a:pt x="22601" y="46692"/>
                  <a:pt x="22100" y="46434"/>
                </a:cubicBezTo>
                <a:cubicBezTo>
                  <a:pt x="21671" y="46211"/>
                  <a:pt x="20828" y="45925"/>
                  <a:pt x="20224" y="45814"/>
                </a:cubicBezTo>
                <a:cubicBezTo>
                  <a:pt x="19207" y="45623"/>
                  <a:pt x="18555" y="45162"/>
                  <a:pt x="18873" y="44860"/>
                </a:cubicBezTo>
                <a:cubicBezTo>
                  <a:pt x="18888" y="44845"/>
                  <a:pt x="18923" y="44838"/>
                  <a:pt x="18975" y="44838"/>
                </a:cubicBezTo>
                <a:close/>
                <a:moveTo>
                  <a:pt x="29891" y="45941"/>
                </a:moveTo>
                <a:cubicBezTo>
                  <a:pt x="30082" y="45941"/>
                  <a:pt x="30400" y="46147"/>
                  <a:pt x="30606" y="46386"/>
                </a:cubicBezTo>
                <a:cubicBezTo>
                  <a:pt x="30846" y="46682"/>
                  <a:pt x="30917" y="46829"/>
                  <a:pt x="30833" y="46829"/>
                </a:cubicBezTo>
                <a:cubicBezTo>
                  <a:pt x="30750" y="46829"/>
                  <a:pt x="30516" y="46686"/>
                  <a:pt x="30145" y="46402"/>
                </a:cubicBezTo>
                <a:cubicBezTo>
                  <a:pt x="29811" y="46163"/>
                  <a:pt x="29700" y="45957"/>
                  <a:pt x="29891" y="45941"/>
                </a:cubicBezTo>
                <a:close/>
                <a:moveTo>
                  <a:pt x="64535" y="45639"/>
                </a:moveTo>
                <a:cubicBezTo>
                  <a:pt x="64694" y="45639"/>
                  <a:pt x="64837" y="45909"/>
                  <a:pt x="64837" y="46243"/>
                </a:cubicBezTo>
                <a:cubicBezTo>
                  <a:pt x="64837" y="46593"/>
                  <a:pt x="64630" y="46847"/>
                  <a:pt x="64344" y="46847"/>
                </a:cubicBezTo>
                <a:cubicBezTo>
                  <a:pt x="64026" y="46847"/>
                  <a:pt x="63931" y="46688"/>
                  <a:pt x="64042" y="46370"/>
                </a:cubicBezTo>
                <a:cubicBezTo>
                  <a:pt x="64137" y="46100"/>
                  <a:pt x="64233" y="45830"/>
                  <a:pt x="64233" y="45766"/>
                </a:cubicBezTo>
                <a:cubicBezTo>
                  <a:pt x="64233" y="45686"/>
                  <a:pt x="64360" y="45639"/>
                  <a:pt x="64535" y="45639"/>
                </a:cubicBezTo>
                <a:close/>
                <a:moveTo>
                  <a:pt x="110681" y="44827"/>
                </a:moveTo>
                <a:cubicBezTo>
                  <a:pt x="110968" y="44827"/>
                  <a:pt x="111262" y="46141"/>
                  <a:pt x="111023" y="46529"/>
                </a:cubicBezTo>
                <a:cubicBezTo>
                  <a:pt x="110912" y="46704"/>
                  <a:pt x="110705" y="46847"/>
                  <a:pt x="110547" y="46847"/>
                </a:cubicBezTo>
                <a:cubicBezTo>
                  <a:pt x="110213" y="46847"/>
                  <a:pt x="110276" y="45050"/>
                  <a:pt x="110626" y="44844"/>
                </a:cubicBezTo>
                <a:cubicBezTo>
                  <a:pt x="110644" y="44832"/>
                  <a:pt x="110663" y="44827"/>
                  <a:pt x="110681" y="44827"/>
                </a:cubicBezTo>
                <a:close/>
                <a:moveTo>
                  <a:pt x="118684" y="45999"/>
                </a:moveTo>
                <a:cubicBezTo>
                  <a:pt x="118459" y="45999"/>
                  <a:pt x="117546" y="46573"/>
                  <a:pt x="117351" y="46879"/>
                </a:cubicBezTo>
                <a:cubicBezTo>
                  <a:pt x="117312" y="46941"/>
                  <a:pt x="117320" y="46971"/>
                  <a:pt x="117367" y="46971"/>
                </a:cubicBezTo>
                <a:cubicBezTo>
                  <a:pt x="117452" y="46971"/>
                  <a:pt x="117663" y="46872"/>
                  <a:pt x="117940" y="46688"/>
                </a:cubicBezTo>
                <a:cubicBezTo>
                  <a:pt x="118385" y="46402"/>
                  <a:pt x="118734" y="46116"/>
                  <a:pt x="118734" y="46036"/>
                </a:cubicBezTo>
                <a:cubicBezTo>
                  <a:pt x="118734" y="46010"/>
                  <a:pt x="118716" y="45999"/>
                  <a:pt x="118684" y="45999"/>
                </a:cubicBezTo>
                <a:close/>
                <a:moveTo>
                  <a:pt x="35424" y="46243"/>
                </a:moveTo>
                <a:cubicBezTo>
                  <a:pt x="35630" y="46243"/>
                  <a:pt x="36012" y="46450"/>
                  <a:pt x="36251" y="46688"/>
                </a:cubicBezTo>
                <a:cubicBezTo>
                  <a:pt x="36543" y="46980"/>
                  <a:pt x="36580" y="47123"/>
                  <a:pt x="36450" y="47123"/>
                </a:cubicBezTo>
                <a:cubicBezTo>
                  <a:pt x="36318" y="47123"/>
                  <a:pt x="36015" y="46976"/>
                  <a:pt x="35630" y="46688"/>
                </a:cubicBezTo>
                <a:cubicBezTo>
                  <a:pt x="35297" y="46434"/>
                  <a:pt x="35201" y="46243"/>
                  <a:pt x="35424" y="46243"/>
                </a:cubicBezTo>
                <a:close/>
                <a:moveTo>
                  <a:pt x="71753" y="44653"/>
                </a:moveTo>
                <a:lnTo>
                  <a:pt x="71737" y="45575"/>
                </a:lnTo>
                <a:cubicBezTo>
                  <a:pt x="71721" y="46179"/>
                  <a:pt x="71499" y="46593"/>
                  <a:pt x="71069" y="46799"/>
                </a:cubicBezTo>
                <a:cubicBezTo>
                  <a:pt x="70352" y="47153"/>
                  <a:pt x="69743" y="47337"/>
                  <a:pt x="69354" y="47337"/>
                </a:cubicBezTo>
                <a:cubicBezTo>
                  <a:pt x="69149" y="47337"/>
                  <a:pt x="69005" y="47285"/>
                  <a:pt x="68939" y="47181"/>
                </a:cubicBezTo>
                <a:cubicBezTo>
                  <a:pt x="68843" y="47006"/>
                  <a:pt x="69066" y="46720"/>
                  <a:pt x="69448" y="46513"/>
                </a:cubicBezTo>
                <a:cubicBezTo>
                  <a:pt x="69829" y="46322"/>
                  <a:pt x="70497" y="45830"/>
                  <a:pt x="70942" y="45400"/>
                </a:cubicBezTo>
                <a:lnTo>
                  <a:pt x="71753" y="44653"/>
                </a:lnTo>
                <a:close/>
                <a:moveTo>
                  <a:pt x="73995" y="46847"/>
                </a:moveTo>
                <a:cubicBezTo>
                  <a:pt x="73534" y="46847"/>
                  <a:pt x="73534" y="46895"/>
                  <a:pt x="73915" y="47149"/>
                </a:cubicBezTo>
                <a:cubicBezTo>
                  <a:pt x="74201" y="47332"/>
                  <a:pt x="74352" y="47423"/>
                  <a:pt x="74432" y="47423"/>
                </a:cubicBezTo>
                <a:cubicBezTo>
                  <a:pt x="74511" y="47423"/>
                  <a:pt x="74519" y="47332"/>
                  <a:pt x="74519" y="47149"/>
                </a:cubicBezTo>
                <a:cubicBezTo>
                  <a:pt x="74519" y="46974"/>
                  <a:pt x="74281" y="46847"/>
                  <a:pt x="73995" y="46847"/>
                </a:cubicBezTo>
                <a:close/>
                <a:moveTo>
                  <a:pt x="24709" y="46946"/>
                </a:moveTo>
                <a:cubicBezTo>
                  <a:pt x="24752" y="46946"/>
                  <a:pt x="24801" y="46960"/>
                  <a:pt x="24851" y="46990"/>
                </a:cubicBezTo>
                <a:cubicBezTo>
                  <a:pt x="25026" y="47101"/>
                  <a:pt x="25169" y="47245"/>
                  <a:pt x="25169" y="47324"/>
                </a:cubicBezTo>
                <a:cubicBezTo>
                  <a:pt x="25169" y="47388"/>
                  <a:pt x="25026" y="47451"/>
                  <a:pt x="24851" y="47451"/>
                </a:cubicBezTo>
                <a:cubicBezTo>
                  <a:pt x="24692" y="47451"/>
                  <a:pt x="24549" y="47308"/>
                  <a:pt x="24549" y="47133"/>
                </a:cubicBezTo>
                <a:cubicBezTo>
                  <a:pt x="24549" y="47013"/>
                  <a:pt x="24616" y="46946"/>
                  <a:pt x="24709" y="46946"/>
                </a:cubicBezTo>
                <a:close/>
                <a:moveTo>
                  <a:pt x="62263" y="46946"/>
                </a:moveTo>
                <a:cubicBezTo>
                  <a:pt x="62306" y="46946"/>
                  <a:pt x="62354" y="46960"/>
                  <a:pt x="62404" y="46990"/>
                </a:cubicBezTo>
                <a:cubicBezTo>
                  <a:pt x="62579" y="47101"/>
                  <a:pt x="62706" y="47245"/>
                  <a:pt x="62706" y="47324"/>
                </a:cubicBezTo>
                <a:cubicBezTo>
                  <a:pt x="62706" y="47388"/>
                  <a:pt x="62579" y="47451"/>
                  <a:pt x="62404" y="47451"/>
                </a:cubicBezTo>
                <a:cubicBezTo>
                  <a:pt x="62245" y="47451"/>
                  <a:pt x="62102" y="47308"/>
                  <a:pt x="62102" y="47133"/>
                </a:cubicBezTo>
                <a:cubicBezTo>
                  <a:pt x="62102" y="47013"/>
                  <a:pt x="62169" y="46946"/>
                  <a:pt x="62263" y="46946"/>
                </a:cubicBezTo>
                <a:close/>
                <a:moveTo>
                  <a:pt x="57482" y="47292"/>
                </a:moveTo>
                <a:cubicBezTo>
                  <a:pt x="57549" y="47292"/>
                  <a:pt x="57628" y="47308"/>
                  <a:pt x="57714" y="47340"/>
                </a:cubicBezTo>
                <a:cubicBezTo>
                  <a:pt x="57969" y="47435"/>
                  <a:pt x="58175" y="47563"/>
                  <a:pt x="58175" y="47642"/>
                </a:cubicBezTo>
                <a:cubicBezTo>
                  <a:pt x="58175" y="47706"/>
                  <a:pt x="57969" y="47753"/>
                  <a:pt x="57714" y="47753"/>
                </a:cubicBezTo>
                <a:cubicBezTo>
                  <a:pt x="57460" y="47753"/>
                  <a:pt x="57269" y="47626"/>
                  <a:pt x="57269" y="47467"/>
                </a:cubicBezTo>
                <a:cubicBezTo>
                  <a:pt x="57269" y="47352"/>
                  <a:pt x="57352" y="47292"/>
                  <a:pt x="57482" y="47292"/>
                </a:cubicBezTo>
                <a:close/>
                <a:moveTo>
                  <a:pt x="57173" y="42311"/>
                </a:moveTo>
                <a:cubicBezTo>
                  <a:pt x="57293" y="42311"/>
                  <a:pt x="57913" y="42816"/>
                  <a:pt x="58605" y="43492"/>
                </a:cubicBezTo>
                <a:cubicBezTo>
                  <a:pt x="59463" y="44335"/>
                  <a:pt x="59876" y="44971"/>
                  <a:pt x="59765" y="45273"/>
                </a:cubicBezTo>
                <a:cubicBezTo>
                  <a:pt x="59679" y="45478"/>
                  <a:pt x="59680" y="45581"/>
                  <a:pt x="59770" y="45581"/>
                </a:cubicBezTo>
                <a:cubicBezTo>
                  <a:pt x="59812" y="45581"/>
                  <a:pt x="59874" y="45558"/>
                  <a:pt x="59956" y="45512"/>
                </a:cubicBezTo>
                <a:cubicBezTo>
                  <a:pt x="60051" y="45452"/>
                  <a:pt x="60150" y="45424"/>
                  <a:pt x="60249" y="45424"/>
                </a:cubicBezTo>
                <a:cubicBezTo>
                  <a:pt x="60726" y="45424"/>
                  <a:pt x="61196" y="46075"/>
                  <a:pt x="61196" y="46879"/>
                </a:cubicBezTo>
                <a:cubicBezTo>
                  <a:pt x="61196" y="47451"/>
                  <a:pt x="61037" y="47753"/>
                  <a:pt x="60751" y="47753"/>
                </a:cubicBezTo>
                <a:cubicBezTo>
                  <a:pt x="60496" y="47753"/>
                  <a:pt x="60290" y="47610"/>
                  <a:pt x="60290" y="47451"/>
                </a:cubicBezTo>
                <a:cubicBezTo>
                  <a:pt x="60290" y="47276"/>
                  <a:pt x="60147" y="47149"/>
                  <a:pt x="59972" y="47149"/>
                </a:cubicBezTo>
                <a:cubicBezTo>
                  <a:pt x="59797" y="47149"/>
                  <a:pt x="59733" y="47276"/>
                  <a:pt x="59829" y="47451"/>
                </a:cubicBezTo>
                <a:cubicBezTo>
                  <a:pt x="59953" y="47647"/>
                  <a:pt x="59958" y="47753"/>
                  <a:pt x="59886" y="47753"/>
                </a:cubicBezTo>
                <a:cubicBezTo>
                  <a:pt x="59829" y="47753"/>
                  <a:pt x="59723" y="47687"/>
                  <a:pt x="59590" y="47547"/>
                </a:cubicBezTo>
                <a:cubicBezTo>
                  <a:pt x="59479" y="47435"/>
                  <a:pt x="59384" y="47101"/>
                  <a:pt x="59384" y="46799"/>
                </a:cubicBezTo>
                <a:cubicBezTo>
                  <a:pt x="59384" y="46446"/>
                  <a:pt x="59188" y="46238"/>
                  <a:pt x="59016" y="46238"/>
                </a:cubicBezTo>
                <a:cubicBezTo>
                  <a:pt x="58886" y="46238"/>
                  <a:pt x="58770" y="46357"/>
                  <a:pt x="58763" y="46624"/>
                </a:cubicBezTo>
                <a:cubicBezTo>
                  <a:pt x="58763" y="46661"/>
                  <a:pt x="58752" y="46678"/>
                  <a:pt x="58732" y="46678"/>
                </a:cubicBezTo>
                <a:cubicBezTo>
                  <a:pt x="58634" y="46678"/>
                  <a:pt x="58323" y="46293"/>
                  <a:pt x="57969" y="45702"/>
                </a:cubicBezTo>
                <a:cubicBezTo>
                  <a:pt x="57519" y="44953"/>
                  <a:pt x="57314" y="44650"/>
                  <a:pt x="57130" y="44650"/>
                </a:cubicBezTo>
                <a:cubicBezTo>
                  <a:pt x="57020" y="44650"/>
                  <a:pt x="56918" y="44756"/>
                  <a:pt x="56776" y="44939"/>
                </a:cubicBezTo>
                <a:cubicBezTo>
                  <a:pt x="56595" y="45186"/>
                  <a:pt x="56495" y="45305"/>
                  <a:pt x="56438" y="45305"/>
                </a:cubicBezTo>
                <a:cubicBezTo>
                  <a:pt x="56385" y="45305"/>
                  <a:pt x="56370" y="45202"/>
                  <a:pt x="56363" y="45003"/>
                </a:cubicBezTo>
                <a:cubicBezTo>
                  <a:pt x="56347" y="44526"/>
                  <a:pt x="56935" y="42586"/>
                  <a:pt x="57158" y="42316"/>
                </a:cubicBezTo>
                <a:cubicBezTo>
                  <a:pt x="57161" y="42312"/>
                  <a:pt x="57166" y="42311"/>
                  <a:pt x="57173" y="42311"/>
                </a:cubicBezTo>
                <a:close/>
                <a:moveTo>
                  <a:pt x="112853" y="46976"/>
                </a:moveTo>
                <a:cubicBezTo>
                  <a:pt x="112993" y="46976"/>
                  <a:pt x="113030" y="47141"/>
                  <a:pt x="112852" y="47435"/>
                </a:cubicBezTo>
                <a:cubicBezTo>
                  <a:pt x="112741" y="47610"/>
                  <a:pt x="112502" y="47753"/>
                  <a:pt x="112327" y="47753"/>
                </a:cubicBezTo>
                <a:cubicBezTo>
                  <a:pt x="112121" y="47753"/>
                  <a:pt x="112152" y="47578"/>
                  <a:pt x="112391" y="47292"/>
                </a:cubicBezTo>
                <a:cubicBezTo>
                  <a:pt x="112572" y="47076"/>
                  <a:pt x="112744" y="46976"/>
                  <a:pt x="112853" y="46976"/>
                </a:cubicBezTo>
                <a:close/>
                <a:moveTo>
                  <a:pt x="131106" y="43564"/>
                </a:moveTo>
                <a:cubicBezTo>
                  <a:pt x="131053" y="43564"/>
                  <a:pt x="130918" y="43740"/>
                  <a:pt x="130706" y="44112"/>
                </a:cubicBezTo>
                <a:cubicBezTo>
                  <a:pt x="130500" y="44510"/>
                  <a:pt x="130239" y="44785"/>
                  <a:pt x="130113" y="44785"/>
                </a:cubicBezTo>
                <a:cubicBezTo>
                  <a:pt x="130104" y="44785"/>
                  <a:pt x="130094" y="44784"/>
                  <a:pt x="130086" y="44780"/>
                </a:cubicBezTo>
                <a:cubicBezTo>
                  <a:pt x="130081" y="44778"/>
                  <a:pt x="130074" y="44776"/>
                  <a:pt x="130066" y="44776"/>
                </a:cubicBezTo>
                <a:cubicBezTo>
                  <a:pt x="129932" y="44776"/>
                  <a:pt x="129542" y="45176"/>
                  <a:pt x="129180" y="45718"/>
                </a:cubicBezTo>
                <a:cubicBezTo>
                  <a:pt x="128655" y="46497"/>
                  <a:pt x="128051" y="46879"/>
                  <a:pt x="126859" y="47260"/>
                </a:cubicBezTo>
                <a:lnTo>
                  <a:pt x="125253" y="47753"/>
                </a:lnTo>
                <a:lnTo>
                  <a:pt x="126604" y="47594"/>
                </a:lnTo>
                <a:cubicBezTo>
                  <a:pt x="128322" y="47372"/>
                  <a:pt x="130595" y="46370"/>
                  <a:pt x="130516" y="45877"/>
                </a:cubicBezTo>
                <a:cubicBezTo>
                  <a:pt x="130484" y="45655"/>
                  <a:pt x="130611" y="45098"/>
                  <a:pt x="130802" y="44637"/>
                </a:cubicBezTo>
                <a:cubicBezTo>
                  <a:pt x="131086" y="43946"/>
                  <a:pt x="131184" y="43564"/>
                  <a:pt x="131106" y="43564"/>
                </a:cubicBezTo>
                <a:close/>
                <a:moveTo>
                  <a:pt x="119001" y="46884"/>
                </a:moveTo>
                <a:cubicBezTo>
                  <a:pt x="118946" y="46884"/>
                  <a:pt x="118789" y="46959"/>
                  <a:pt x="118512" y="47101"/>
                </a:cubicBezTo>
                <a:cubicBezTo>
                  <a:pt x="118130" y="47308"/>
                  <a:pt x="117828" y="47531"/>
                  <a:pt x="117828" y="47610"/>
                </a:cubicBezTo>
                <a:cubicBezTo>
                  <a:pt x="117828" y="47715"/>
                  <a:pt x="117889" y="47763"/>
                  <a:pt x="117984" y="47763"/>
                </a:cubicBezTo>
                <a:cubicBezTo>
                  <a:pt x="118178" y="47763"/>
                  <a:pt x="118516" y="47564"/>
                  <a:pt x="118782" y="47245"/>
                </a:cubicBezTo>
                <a:cubicBezTo>
                  <a:pt x="118984" y="46999"/>
                  <a:pt x="119070" y="46884"/>
                  <a:pt x="119001" y="46884"/>
                </a:cubicBezTo>
                <a:close/>
                <a:moveTo>
                  <a:pt x="101373" y="46545"/>
                </a:moveTo>
                <a:cubicBezTo>
                  <a:pt x="101150" y="46545"/>
                  <a:pt x="100975" y="46736"/>
                  <a:pt x="100975" y="46974"/>
                </a:cubicBezTo>
                <a:cubicBezTo>
                  <a:pt x="100975" y="47158"/>
                  <a:pt x="101084" y="47277"/>
                  <a:pt x="101238" y="47277"/>
                </a:cubicBezTo>
                <a:cubicBezTo>
                  <a:pt x="101270" y="47277"/>
                  <a:pt x="101305" y="47272"/>
                  <a:pt x="101341" y="47260"/>
                </a:cubicBezTo>
                <a:cubicBezTo>
                  <a:pt x="101374" y="47247"/>
                  <a:pt x="101409" y="47240"/>
                  <a:pt x="101445" y="47240"/>
                </a:cubicBezTo>
                <a:cubicBezTo>
                  <a:pt x="101616" y="47240"/>
                  <a:pt x="101805" y="47390"/>
                  <a:pt x="101897" y="47626"/>
                </a:cubicBezTo>
                <a:cubicBezTo>
                  <a:pt x="101987" y="47856"/>
                  <a:pt x="102107" y="48004"/>
                  <a:pt x="102200" y="48004"/>
                </a:cubicBezTo>
                <a:cubicBezTo>
                  <a:pt x="102223" y="48004"/>
                  <a:pt x="102244" y="47995"/>
                  <a:pt x="102263" y="47976"/>
                </a:cubicBezTo>
                <a:cubicBezTo>
                  <a:pt x="102533" y="47706"/>
                  <a:pt x="101802" y="46545"/>
                  <a:pt x="101373" y="46545"/>
                </a:cubicBezTo>
                <a:close/>
                <a:moveTo>
                  <a:pt x="30428" y="47238"/>
                </a:moveTo>
                <a:cubicBezTo>
                  <a:pt x="30478" y="47238"/>
                  <a:pt x="30574" y="47269"/>
                  <a:pt x="30718" y="47324"/>
                </a:cubicBezTo>
                <a:cubicBezTo>
                  <a:pt x="30988" y="47435"/>
                  <a:pt x="31211" y="47642"/>
                  <a:pt x="31211" y="47785"/>
                </a:cubicBezTo>
                <a:cubicBezTo>
                  <a:pt x="31211" y="47956"/>
                  <a:pt x="31178" y="48042"/>
                  <a:pt x="31107" y="48042"/>
                </a:cubicBezTo>
                <a:cubicBezTo>
                  <a:pt x="31013" y="48042"/>
                  <a:pt x="30851" y="47893"/>
                  <a:pt x="30606" y="47594"/>
                </a:cubicBezTo>
                <a:cubicBezTo>
                  <a:pt x="30399" y="47345"/>
                  <a:pt x="30334" y="47238"/>
                  <a:pt x="30428" y="47238"/>
                </a:cubicBezTo>
                <a:close/>
                <a:moveTo>
                  <a:pt x="109176" y="45523"/>
                </a:moveTo>
                <a:cubicBezTo>
                  <a:pt x="109360" y="45523"/>
                  <a:pt x="109350" y="45746"/>
                  <a:pt x="109290" y="46322"/>
                </a:cubicBezTo>
                <a:cubicBezTo>
                  <a:pt x="109227" y="47054"/>
                  <a:pt x="109020" y="47308"/>
                  <a:pt x="108368" y="47483"/>
                </a:cubicBezTo>
                <a:cubicBezTo>
                  <a:pt x="108167" y="47535"/>
                  <a:pt x="107990" y="47560"/>
                  <a:pt x="107850" y="47560"/>
                </a:cubicBezTo>
                <a:cubicBezTo>
                  <a:pt x="107648" y="47560"/>
                  <a:pt x="107526" y="47507"/>
                  <a:pt x="107526" y="47404"/>
                </a:cubicBezTo>
                <a:cubicBezTo>
                  <a:pt x="107526" y="47348"/>
                  <a:pt x="107500" y="47321"/>
                  <a:pt x="107457" y="47321"/>
                </a:cubicBezTo>
                <a:cubicBezTo>
                  <a:pt x="107375" y="47321"/>
                  <a:pt x="107230" y="47413"/>
                  <a:pt x="107065" y="47578"/>
                </a:cubicBezTo>
                <a:cubicBezTo>
                  <a:pt x="106741" y="47895"/>
                  <a:pt x="106406" y="48050"/>
                  <a:pt x="106176" y="48050"/>
                </a:cubicBezTo>
                <a:cubicBezTo>
                  <a:pt x="105931" y="48050"/>
                  <a:pt x="105805" y="47875"/>
                  <a:pt x="105936" y="47531"/>
                </a:cubicBezTo>
                <a:cubicBezTo>
                  <a:pt x="106176" y="46895"/>
                  <a:pt x="106818" y="46360"/>
                  <a:pt x="107292" y="46360"/>
                </a:cubicBezTo>
                <a:cubicBezTo>
                  <a:pt x="107352" y="46360"/>
                  <a:pt x="107409" y="46368"/>
                  <a:pt x="107462" y="46386"/>
                </a:cubicBezTo>
                <a:cubicBezTo>
                  <a:pt x="107533" y="46413"/>
                  <a:pt x="107600" y="46425"/>
                  <a:pt x="107657" y="46425"/>
                </a:cubicBezTo>
                <a:cubicBezTo>
                  <a:pt x="107768" y="46425"/>
                  <a:pt x="107844" y="46380"/>
                  <a:pt x="107844" y="46306"/>
                </a:cubicBezTo>
                <a:cubicBezTo>
                  <a:pt x="107844" y="46179"/>
                  <a:pt x="108193" y="45925"/>
                  <a:pt x="108607" y="45734"/>
                </a:cubicBezTo>
                <a:cubicBezTo>
                  <a:pt x="108887" y="45603"/>
                  <a:pt x="109066" y="45523"/>
                  <a:pt x="109176" y="45523"/>
                </a:cubicBezTo>
                <a:close/>
                <a:moveTo>
                  <a:pt x="29207" y="47149"/>
                </a:moveTo>
                <a:cubicBezTo>
                  <a:pt x="29446" y="47149"/>
                  <a:pt x="29796" y="47356"/>
                  <a:pt x="30002" y="47594"/>
                </a:cubicBezTo>
                <a:cubicBezTo>
                  <a:pt x="30320" y="47992"/>
                  <a:pt x="30257" y="48055"/>
                  <a:pt x="29589" y="48055"/>
                </a:cubicBezTo>
                <a:cubicBezTo>
                  <a:pt x="29080" y="48055"/>
                  <a:pt x="28794" y="47896"/>
                  <a:pt x="28794" y="47594"/>
                </a:cubicBezTo>
                <a:cubicBezTo>
                  <a:pt x="28794" y="47356"/>
                  <a:pt x="28985" y="47149"/>
                  <a:pt x="29207" y="47149"/>
                </a:cubicBezTo>
                <a:close/>
                <a:moveTo>
                  <a:pt x="65825" y="46917"/>
                </a:moveTo>
                <a:cubicBezTo>
                  <a:pt x="66024" y="46917"/>
                  <a:pt x="66049" y="47182"/>
                  <a:pt x="65775" y="47658"/>
                </a:cubicBezTo>
                <a:cubicBezTo>
                  <a:pt x="65654" y="47867"/>
                  <a:pt x="65548" y="47985"/>
                  <a:pt x="65489" y="47985"/>
                </a:cubicBezTo>
                <a:cubicBezTo>
                  <a:pt x="65463" y="47985"/>
                  <a:pt x="65446" y="47961"/>
                  <a:pt x="65441" y="47912"/>
                </a:cubicBezTo>
                <a:cubicBezTo>
                  <a:pt x="65441" y="47837"/>
                  <a:pt x="65418" y="47800"/>
                  <a:pt x="65381" y="47800"/>
                </a:cubicBezTo>
                <a:cubicBezTo>
                  <a:pt x="65332" y="47800"/>
                  <a:pt x="65259" y="47865"/>
                  <a:pt x="65187" y="47992"/>
                </a:cubicBezTo>
                <a:cubicBezTo>
                  <a:pt x="65096" y="48140"/>
                  <a:pt x="64964" y="48223"/>
                  <a:pt x="64861" y="48223"/>
                </a:cubicBezTo>
                <a:cubicBezTo>
                  <a:pt x="64820" y="48223"/>
                  <a:pt x="64784" y="48210"/>
                  <a:pt x="64757" y="48183"/>
                </a:cubicBezTo>
                <a:cubicBezTo>
                  <a:pt x="64646" y="48071"/>
                  <a:pt x="64837" y="47706"/>
                  <a:pt x="65155" y="47372"/>
                </a:cubicBezTo>
                <a:cubicBezTo>
                  <a:pt x="65438" y="47061"/>
                  <a:pt x="65679" y="46917"/>
                  <a:pt x="65825" y="46917"/>
                </a:cubicBezTo>
                <a:close/>
                <a:moveTo>
                  <a:pt x="131703" y="47548"/>
                </a:moveTo>
                <a:cubicBezTo>
                  <a:pt x="131609" y="47548"/>
                  <a:pt x="131397" y="47625"/>
                  <a:pt x="131152" y="47753"/>
                </a:cubicBezTo>
                <a:cubicBezTo>
                  <a:pt x="130818" y="47928"/>
                  <a:pt x="130547" y="48151"/>
                  <a:pt x="130547" y="48230"/>
                </a:cubicBezTo>
                <a:cubicBezTo>
                  <a:pt x="130547" y="48251"/>
                  <a:pt x="130566" y="48261"/>
                  <a:pt x="130600" y="48261"/>
                </a:cubicBezTo>
                <a:cubicBezTo>
                  <a:pt x="130695" y="48261"/>
                  <a:pt x="130906" y="48184"/>
                  <a:pt x="131152" y="48055"/>
                </a:cubicBezTo>
                <a:cubicBezTo>
                  <a:pt x="131485" y="47880"/>
                  <a:pt x="131756" y="47658"/>
                  <a:pt x="131756" y="47578"/>
                </a:cubicBezTo>
                <a:cubicBezTo>
                  <a:pt x="131756" y="47557"/>
                  <a:pt x="131737" y="47548"/>
                  <a:pt x="131703" y="47548"/>
                </a:cubicBezTo>
                <a:close/>
                <a:moveTo>
                  <a:pt x="111008" y="47149"/>
                </a:moveTo>
                <a:cubicBezTo>
                  <a:pt x="111262" y="47149"/>
                  <a:pt x="111357" y="47372"/>
                  <a:pt x="111262" y="47753"/>
                </a:cubicBezTo>
                <a:cubicBezTo>
                  <a:pt x="111158" y="48142"/>
                  <a:pt x="110980" y="48350"/>
                  <a:pt x="110789" y="48350"/>
                </a:cubicBezTo>
                <a:cubicBezTo>
                  <a:pt x="110660" y="48350"/>
                  <a:pt x="110525" y="48254"/>
                  <a:pt x="110403" y="48055"/>
                </a:cubicBezTo>
                <a:cubicBezTo>
                  <a:pt x="110165" y="47658"/>
                  <a:pt x="110499" y="47149"/>
                  <a:pt x="111008" y="47149"/>
                </a:cubicBezTo>
                <a:close/>
                <a:moveTo>
                  <a:pt x="105343" y="46715"/>
                </a:moveTo>
                <a:cubicBezTo>
                  <a:pt x="105678" y="46715"/>
                  <a:pt x="105645" y="47432"/>
                  <a:pt x="105268" y="48055"/>
                </a:cubicBezTo>
                <a:cubicBezTo>
                  <a:pt x="105133" y="48264"/>
                  <a:pt x="104962" y="48359"/>
                  <a:pt x="104823" y="48359"/>
                </a:cubicBezTo>
                <a:cubicBezTo>
                  <a:pt x="104634" y="48359"/>
                  <a:pt x="104506" y="48183"/>
                  <a:pt x="104616" y="47880"/>
                </a:cubicBezTo>
                <a:cubicBezTo>
                  <a:pt x="104727" y="47610"/>
                  <a:pt x="104807" y="47292"/>
                  <a:pt x="104807" y="47149"/>
                </a:cubicBezTo>
                <a:cubicBezTo>
                  <a:pt x="104807" y="47022"/>
                  <a:pt x="104998" y="46831"/>
                  <a:pt x="105236" y="46736"/>
                </a:cubicBezTo>
                <a:cubicBezTo>
                  <a:pt x="105275" y="46722"/>
                  <a:pt x="105311" y="46715"/>
                  <a:pt x="105343" y="46715"/>
                </a:cubicBezTo>
                <a:close/>
                <a:moveTo>
                  <a:pt x="45142" y="45674"/>
                </a:moveTo>
                <a:cubicBezTo>
                  <a:pt x="45290" y="45674"/>
                  <a:pt x="45560" y="45720"/>
                  <a:pt x="45869" y="45798"/>
                </a:cubicBezTo>
                <a:cubicBezTo>
                  <a:pt x="46601" y="45988"/>
                  <a:pt x="46617" y="46036"/>
                  <a:pt x="46203" y="46640"/>
                </a:cubicBezTo>
                <a:cubicBezTo>
                  <a:pt x="45949" y="46990"/>
                  <a:pt x="45758" y="47419"/>
                  <a:pt x="45758" y="47594"/>
                </a:cubicBezTo>
                <a:cubicBezTo>
                  <a:pt x="45758" y="47662"/>
                  <a:pt x="45777" y="47694"/>
                  <a:pt x="45810" y="47694"/>
                </a:cubicBezTo>
                <a:cubicBezTo>
                  <a:pt x="45861" y="47694"/>
                  <a:pt x="45947" y="47613"/>
                  <a:pt x="46044" y="47467"/>
                </a:cubicBezTo>
                <a:cubicBezTo>
                  <a:pt x="46158" y="47278"/>
                  <a:pt x="46235" y="47182"/>
                  <a:pt x="46303" y="47182"/>
                </a:cubicBezTo>
                <a:cubicBezTo>
                  <a:pt x="46377" y="47182"/>
                  <a:pt x="46438" y="47298"/>
                  <a:pt x="46521" y="47531"/>
                </a:cubicBezTo>
                <a:cubicBezTo>
                  <a:pt x="46738" y="48098"/>
                  <a:pt x="46687" y="48371"/>
                  <a:pt x="46324" y="48371"/>
                </a:cubicBezTo>
                <a:cubicBezTo>
                  <a:pt x="46128" y="48371"/>
                  <a:pt x="45841" y="48291"/>
                  <a:pt x="45456" y="48135"/>
                </a:cubicBezTo>
                <a:cubicBezTo>
                  <a:pt x="44868" y="47896"/>
                  <a:pt x="44327" y="47642"/>
                  <a:pt x="44264" y="47578"/>
                </a:cubicBezTo>
                <a:cubicBezTo>
                  <a:pt x="44168" y="47483"/>
                  <a:pt x="44502" y="46640"/>
                  <a:pt x="45027" y="45702"/>
                </a:cubicBezTo>
                <a:cubicBezTo>
                  <a:pt x="45036" y="45683"/>
                  <a:pt x="45077" y="45674"/>
                  <a:pt x="45142" y="45674"/>
                </a:cubicBezTo>
                <a:close/>
                <a:moveTo>
                  <a:pt x="115312" y="46390"/>
                </a:moveTo>
                <a:cubicBezTo>
                  <a:pt x="115392" y="46390"/>
                  <a:pt x="115412" y="46517"/>
                  <a:pt x="115412" y="46752"/>
                </a:cubicBezTo>
                <a:cubicBezTo>
                  <a:pt x="115412" y="47117"/>
                  <a:pt x="115555" y="47467"/>
                  <a:pt x="115714" y="47547"/>
                </a:cubicBezTo>
                <a:cubicBezTo>
                  <a:pt x="115834" y="47612"/>
                  <a:pt x="115857" y="47648"/>
                  <a:pt x="115786" y="47648"/>
                </a:cubicBezTo>
                <a:cubicBezTo>
                  <a:pt x="115754" y="47648"/>
                  <a:pt x="115703" y="47641"/>
                  <a:pt x="115634" y="47626"/>
                </a:cubicBezTo>
                <a:cubicBezTo>
                  <a:pt x="115614" y="47621"/>
                  <a:pt x="115593" y="47619"/>
                  <a:pt x="115570" y="47619"/>
                </a:cubicBezTo>
                <a:cubicBezTo>
                  <a:pt x="115355" y="47619"/>
                  <a:pt x="115021" y="47814"/>
                  <a:pt x="114792" y="48087"/>
                </a:cubicBezTo>
                <a:cubicBezTo>
                  <a:pt x="114580" y="48311"/>
                  <a:pt x="114321" y="48457"/>
                  <a:pt x="114126" y="48457"/>
                </a:cubicBezTo>
                <a:cubicBezTo>
                  <a:pt x="114072" y="48457"/>
                  <a:pt x="114022" y="48445"/>
                  <a:pt x="113981" y="48421"/>
                </a:cubicBezTo>
                <a:cubicBezTo>
                  <a:pt x="113774" y="48278"/>
                  <a:pt x="113965" y="47833"/>
                  <a:pt x="114537" y="47165"/>
                </a:cubicBezTo>
                <a:cubicBezTo>
                  <a:pt x="114979" y="46631"/>
                  <a:pt x="115202" y="46390"/>
                  <a:pt x="115312" y="46390"/>
                </a:cubicBezTo>
                <a:close/>
                <a:moveTo>
                  <a:pt x="32365" y="47468"/>
                </a:moveTo>
                <a:cubicBezTo>
                  <a:pt x="32410" y="47468"/>
                  <a:pt x="32419" y="47584"/>
                  <a:pt x="32419" y="47817"/>
                </a:cubicBezTo>
                <a:cubicBezTo>
                  <a:pt x="32435" y="48087"/>
                  <a:pt x="32292" y="48405"/>
                  <a:pt x="32133" y="48516"/>
                </a:cubicBezTo>
                <a:cubicBezTo>
                  <a:pt x="32057" y="48563"/>
                  <a:pt x="31997" y="48585"/>
                  <a:pt x="31951" y="48585"/>
                </a:cubicBezTo>
                <a:cubicBezTo>
                  <a:pt x="31766" y="48585"/>
                  <a:pt x="31826" y="48226"/>
                  <a:pt x="32133" y="47753"/>
                </a:cubicBezTo>
                <a:cubicBezTo>
                  <a:pt x="32254" y="47564"/>
                  <a:pt x="32325" y="47468"/>
                  <a:pt x="32365" y="47468"/>
                </a:cubicBezTo>
                <a:close/>
                <a:moveTo>
                  <a:pt x="69416" y="47753"/>
                </a:moveTo>
                <a:cubicBezTo>
                  <a:pt x="69956" y="47753"/>
                  <a:pt x="69988" y="47833"/>
                  <a:pt x="69686" y="48214"/>
                </a:cubicBezTo>
                <a:cubicBezTo>
                  <a:pt x="69464" y="48453"/>
                  <a:pt x="69177" y="48660"/>
                  <a:pt x="69034" y="48660"/>
                </a:cubicBezTo>
                <a:cubicBezTo>
                  <a:pt x="68891" y="48660"/>
                  <a:pt x="68764" y="48453"/>
                  <a:pt x="68764" y="48214"/>
                </a:cubicBezTo>
                <a:cubicBezTo>
                  <a:pt x="68764" y="47944"/>
                  <a:pt x="69050" y="47753"/>
                  <a:pt x="69416" y="47753"/>
                </a:cubicBezTo>
                <a:close/>
                <a:moveTo>
                  <a:pt x="102923" y="48071"/>
                </a:moveTo>
                <a:cubicBezTo>
                  <a:pt x="102704" y="48071"/>
                  <a:pt x="102382" y="48167"/>
                  <a:pt x="102088" y="48357"/>
                </a:cubicBezTo>
                <a:cubicBezTo>
                  <a:pt x="101707" y="48596"/>
                  <a:pt x="101754" y="48660"/>
                  <a:pt x="102295" y="48660"/>
                </a:cubicBezTo>
                <a:cubicBezTo>
                  <a:pt x="102661" y="48660"/>
                  <a:pt x="103042" y="48532"/>
                  <a:pt x="103138" y="48357"/>
                </a:cubicBezTo>
                <a:cubicBezTo>
                  <a:pt x="103257" y="48167"/>
                  <a:pt x="103142" y="48071"/>
                  <a:pt x="102923" y="48071"/>
                </a:cubicBezTo>
                <a:close/>
                <a:moveTo>
                  <a:pt x="62500" y="47872"/>
                </a:moveTo>
                <a:cubicBezTo>
                  <a:pt x="62620" y="47872"/>
                  <a:pt x="62706" y="48052"/>
                  <a:pt x="62706" y="48342"/>
                </a:cubicBezTo>
                <a:cubicBezTo>
                  <a:pt x="62706" y="48741"/>
                  <a:pt x="62659" y="48946"/>
                  <a:pt x="62577" y="48946"/>
                </a:cubicBezTo>
                <a:cubicBezTo>
                  <a:pt x="62509" y="48946"/>
                  <a:pt x="62417" y="48805"/>
                  <a:pt x="62309" y="48516"/>
                </a:cubicBezTo>
                <a:cubicBezTo>
                  <a:pt x="62214" y="48278"/>
                  <a:pt x="62261" y="47992"/>
                  <a:pt x="62420" y="47896"/>
                </a:cubicBezTo>
                <a:cubicBezTo>
                  <a:pt x="62448" y="47880"/>
                  <a:pt x="62474" y="47872"/>
                  <a:pt x="62500" y="47872"/>
                </a:cubicBezTo>
                <a:close/>
                <a:moveTo>
                  <a:pt x="9564" y="48461"/>
                </a:moveTo>
                <a:cubicBezTo>
                  <a:pt x="9609" y="48461"/>
                  <a:pt x="9661" y="48479"/>
                  <a:pt x="9715" y="48516"/>
                </a:cubicBezTo>
                <a:cubicBezTo>
                  <a:pt x="9890" y="48612"/>
                  <a:pt x="10017" y="48755"/>
                  <a:pt x="10017" y="48834"/>
                </a:cubicBezTo>
                <a:cubicBezTo>
                  <a:pt x="10017" y="48898"/>
                  <a:pt x="9890" y="48962"/>
                  <a:pt x="9715" y="48962"/>
                </a:cubicBezTo>
                <a:cubicBezTo>
                  <a:pt x="9556" y="48962"/>
                  <a:pt x="9413" y="48819"/>
                  <a:pt x="9413" y="48644"/>
                </a:cubicBezTo>
                <a:cubicBezTo>
                  <a:pt x="9413" y="48528"/>
                  <a:pt x="9476" y="48461"/>
                  <a:pt x="9564" y="48461"/>
                </a:cubicBezTo>
                <a:close/>
                <a:moveTo>
                  <a:pt x="123757" y="48149"/>
                </a:moveTo>
                <a:cubicBezTo>
                  <a:pt x="123434" y="48149"/>
                  <a:pt x="122592" y="48554"/>
                  <a:pt x="122312" y="48898"/>
                </a:cubicBezTo>
                <a:cubicBezTo>
                  <a:pt x="122151" y="49089"/>
                  <a:pt x="122090" y="49185"/>
                  <a:pt x="122161" y="49185"/>
                </a:cubicBezTo>
                <a:cubicBezTo>
                  <a:pt x="122239" y="49185"/>
                  <a:pt x="122471" y="49073"/>
                  <a:pt x="122900" y="48850"/>
                </a:cubicBezTo>
                <a:cubicBezTo>
                  <a:pt x="123441" y="48580"/>
                  <a:pt x="123886" y="48294"/>
                  <a:pt x="123886" y="48230"/>
                </a:cubicBezTo>
                <a:cubicBezTo>
                  <a:pt x="123886" y="48173"/>
                  <a:pt x="123838" y="48149"/>
                  <a:pt x="123757" y="48149"/>
                </a:cubicBezTo>
                <a:close/>
                <a:moveTo>
                  <a:pt x="85991" y="45974"/>
                </a:moveTo>
                <a:cubicBezTo>
                  <a:pt x="86266" y="45974"/>
                  <a:pt x="86332" y="46220"/>
                  <a:pt x="86332" y="46752"/>
                </a:cubicBezTo>
                <a:cubicBezTo>
                  <a:pt x="86332" y="47229"/>
                  <a:pt x="85998" y="47928"/>
                  <a:pt x="85521" y="48421"/>
                </a:cubicBezTo>
                <a:cubicBezTo>
                  <a:pt x="85086" y="48872"/>
                  <a:pt x="84513" y="49232"/>
                  <a:pt x="84250" y="49232"/>
                </a:cubicBezTo>
                <a:cubicBezTo>
                  <a:pt x="84245" y="49232"/>
                  <a:pt x="84239" y="49232"/>
                  <a:pt x="84234" y="49232"/>
                </a:cubicBezTo>
                <a:cubicBezTo>
                  <a:pt x="83312" y="49168"/>
                  <a:pt x="80879" y="48326"/>
                  <a:pt x="80879" y="48055"/>
                </a:cubicBezTo>
                <a:cubicBezTo>
                  <a:pt x="80879" y="47563"/>
                  <a:pt x="82215" y="46847"/>
                  <a:pt x="83153" y="46847"/>
                </a:cubicBezTo>
                <a:cubicBezTo>
                  <a:pt x="83645" y="46847"/>
                  <a:pt x="84456" y="46640"/>
                  <a:pt x="84933" y="46386"/>
                </a:cubicBezTo>
                <a:cubicBezTo>
                  <a:pt x="85450" y="46117"/>
                  <a:pt x="85781" y="45974"/>
                  <a:pt x="85991" y="45974"/>
                </a:cubicBezTo>
                <a:close/>
                <a:moveTo>
                  <a:pt x="123232" y="46851"/>
                </a:moveTo>
                <a:cubicBezTo>
                  <a:pt x="123210" y="46851"/>
                  <a:pt x="123146" y="46998"/>
                  <a:pt x="123027" y="47292"/>
                </a:cubicBezTo>
                <a:cubicBezTo>
                  <a:pt x="122905" y="47577"/>
                  <a:pt x="122837" y="47720"/>
                  <a:pt x="122760" y="47720"/>
                </a:cubicBezTo>
                <a:cubicBezTo>
                  <a:pt x="122686" y="47720"/>
                  <a:pt x="122603" y="47588"/>
                  <a:pt x="122455" y="47324"/>
                </a:cubicBezTo>
                <a:cubicBezTo>
                  <a:pt x="122317" y="47073"/>
                  <a:pt x="122112" y="46963"/>
                  <a:pt x="121930" y="46963"/>
                </a:cubicBezTo>
                <a:cubicBezTo>
                  <a:pt x="121651" y="46963"/>
                  <a:pt x="121426" y="47222"/>
                  <a:pt x="121580" y="47626"/>
                </a:cubicBezTo>
                <a:cubicBezTo>
                  <a:pt x="121692" y="47912"/>
                  <a:pt x="121453" y="48119"/>
                  <a:pt x="120929" y="48230"/>
                </a:cubicBezTo>
                <a:cubicBezTo>
                  <a:pt x="119529" y="48532"/>
                  <a:pt x="119339" y="48628"/>
                  <a:pt x="119355" y="49025"/>
                </a:cubicBezTo>
                <a:cubicBezTo>
                  <a:pt x="119355" y="49175"/>
                  <a:pt x="119372" y="49246"/>
                  <a:pt x="119411" y="49246"/>
                </a:cubicBezTo>
                <a:cubicBezTo>
                  <a:pt x="119447" y="49246"/>
                  <a:pt x="119501" y="49187"/>
                  <a:pt x="119577" y="49073"/>
                </a:cubicBezTo>
                <a:cubicBezTo>
                  <a:pt x="119704" y="48882"/>
                  <a:pt x="120372" y="48644"/>
                  <a:pt x="121088" y="48516"/>
                </a:cubicBezTo>
                <a:cubicBezTo>
                  <a:pt x="121803" y="48405"/>
                  <a:pt x="122312" y="48198"/>
                  <a:pt x="122232" y="48071"/>
                </a:cubicBezTo>
                <a:cubicBezTo>
                  <a:pt x="122149" y="47947"/>
                  <a:pt x="122271" y="47858"/>
                  <a:pt x="122492" y="47858"/>
                </a:cubicBezTo>
                <a:cubicBezTo>
                  <a:pt x="122525" y="47858"/>
                  <a:pt x="122561" y="47860"/>
                  <a:pt x="122598" y="47865"/>
                </a:cubicBezTo>
                <a:cubicBezTo>
                  <a:pt x="122608" y="47865"/>
                  <a:pt x="122618" y="47865"/>
                  <a:pt x="122628" y="47865"/>
                </a:cubicBezTo>
                <a:cubicBezTo>
                  <a:pt x="122916" y="47865"/>
                  <a:pt x="123140" y="47646"/>
                  <a:pt x="123186" y="47292"/>
                </a:cubicBezTo>
                <a:cubicBezTo>
                  <a:pt x="123234" y="46998"/>
                  <a:pt x="123254" y="46851"/>
                  <a:pt x="123232" y="46851"/>
                </a:cubicBezTo>
                <a:close/>
                <a:moveTo>
                  <a:pt x="41440" y="48499"/>
                </a:moveTo>
                <a:cubicBezTo>
                  <a:pt x="41169" y="48499"/>
                  <a:pt x="41123" y="48765"/>
                  <a:pt x="41418" y="49073"/>
                </a:cubicBezTo>
                <a:cubicBezTo>
                  <a:pt x="41546" y="49201"/>
                  <a:pt x="41699" y="49262"/>
                  <a:pt x="41830" y="49262"/>
                </a:cubicBezTo>
                <a:cubicBezTo>
                  <a:pt x="41991" y="49262"/>
                  <a:pt x="42117" y="49169"/>
                  <a:pt x="42117" y="48993"/>
                </a:cubicBezTo>
                <a:cubicBezTo>
                  <a:pt x="42117" y="48850"/>
                  <a:pt x="41911" y="48644"/>
                  <a:pt x="41672" y="48548"/>
                </a:cubicBezTo>
                <a:cubicBezTo>
                  <a:pt x="41583" y="48514"/>
                  <a:pt x="41505" y="48499"/>
                  <a:pt x="41440" y="48499"/>
                </a:cubicBezTo>
                <a:close/>
                <a:moveTo>
                  <a:pt x="18239" y="46579"/>
                </a:moveTo>
                <a:cubicBezTo>
                  <a:pt x="18292" y="46579"/>
                  <a:pt x="18411" y="46652"/>
                  <a:pt x="18603" y="46815"/>
                </a:cubicBezTo>
                <a:cubicBezTo>
                  <a:pt x="18952" y="47101"/>
                  <a:pt x="19827" y="47324"/>
                  <a:pt x="21401" y="47515"/>
                </a:cubicBezTo>
                <a:cubicBezTo>
                  <a:pt x="21576" y="47531"/>
                  <a:pt x="21735" y="47722"/>
                  <a:pt x="21735" y="47944"/>
                </a:cubicBezTo>
                <a:cubicBezTo>
                  <a:pt x="21735" y="48089"/>
                  <a:pt x="21694" y="48161"/>
                  <a:pt x="21582" y="48161"/>
                </a:cubicBezTo>
                <a:cubicBezTo>
                  <a:pt x="21460" y="48161"/>
                  <a:pt x="21254" y="48077"/>
                  <a:pt x="20924" y="47912"/>
                </a:cubicBezTo>
                <a:cubicBezTo>
                  <a:pt x="20614" y="47748"/>
                  <a:pt x="20357" y="47668"/>
                  <a:pt x="20137" y="47668"/>
                </a:cubicBezTo>
                <a:cubicBezTo>
                  <a:pt x="19972" y="47668"/>
                  <a:pt x="19829" y="47713"/>
                  <a:pt x="19700" y="47801"/>
                </a:cubicBezTo>
                <a:cubicBezTo>
                  <a:pt x="19460" y="47961"/>
                  <a:pt x="19371" y="48033"/>
                  <a:pt x="19436" y="48033"/>
                </a:cubicBezTo>
                <a:cubicBezTo>
                  <a:pt x="19475" y="48033"/>
                  <a:pt x="19568" y="48007"/>
                  <a:pt x="19716" y="47960"/>
                </a:cubicBezTo>
                <a:cubicBezTo>
                  <a:pt x="19760" y="47948"/>
                  <a:pt x="19812" y="47942"/>
                  <a:pt x="19867" y="47942"/>
                </a:cubicBezTo>
                <a:cubicBezTo>
                  <a:pt x="20104" y="47942"/>
                  <a:pt x="20415" y="48050"/>
                  <a:pt x="20622" y="48230"/>
                </a:cubicBezTo>
                <a:cubicBezTo>
                  <a:pt x="20876" y="48453"/>
                  <a:pt x="21464" y="48691"/>
                  <a:pt x="21941" y="48787"/>
                </a:cubicBezTo>
                <a:cubicBezTo>
                  <a:pt x="22418" y="48866"/>
                  <a:pt x="22879" y="49009"/>
                  <a:pt x="22975" y="49105"/>
                </a:cubicBezTo>
                <a:cubicBezTo>
                  <a:pt x="23070" y="49200"/>
                  <a:pt x="22720" y="49264"/>
                  <a:pt x="22228" y="49264"/>
                </a:cubicBezTo>
                <a:cubicBezTo>
                  <a:pt x="21719" y="49264"/>
                  <a:pt x="21131" y="49057"/>
                  <a:pt x="20924" y="48819"/>
                </a:cubicBezTo>
                <a:cubicBezTo>
                  <a:pt x="20717" y="48564"/>
                  <a:pt x="20336" y="48357"/>
                  <a:pt x="20081" y="48357"/>
                </a:cubicBezTo>
                <a:cubicBezTo>
                  <a:pt x="19827" y="48357"/>
                  <a:pt x="19302" y="48008"/>
                  <a:pt x="18905" y="47594"/>
                </a:cubicBezTo>
                <a:cubicBezTo>
                  <a:pt x="18366" y="46999"/>
                  <a:pt x="18112" y="46579"/>
                  <a:pt x="18239" y="46579"/>
                </a:cubicBezTo>
                <a:close/>
                <a:moveTo>
                  <a:pt x="44098" y="48494"/>
                </a:moveTo>
                <a:cubicBezTo>
                  <a:pt x="44194" y="48494"/>
                  <a:pt x="44338" y="48550"/>
                  <a:pt x="44550" y="48660"/>
                </a:cubicBezTo>
                <a:cubicBezTo>
                  <a:pt x="44884" y="48834"/>
                  <a:pt x="45154" y="49057"/>
                  <a:pt x="45154" y="49121"/>
                </a:cubicBezTo>
                <a:cubicBezTo>
                  <a:pt x="45154" y="49200"/>
                  <a:pt x="44884" y="49264"/>
                  <a:pt x="44550" y="49264"/>
                </a:cubicBezTo>
                <a:cubicBezTo>
                  <a:pt x="44200" y="49264"/>
                  <a:pt x="43930" y="49073"/>
                  <a:pt x="43930" y="48803"/>
                </a:cubicBezTo>
                <a:cubicBezTo>
                  <a:pt x="43930" y="48594"/>
                  <a:pt x="43971" y="48494"/>
                  <a:pt x="44098" y="48494"/>
                </a:cubicBezTo>
                <a:close/>
                <a:moveTo>
                  <a:pt x="55086" y="47824"/>
                </a:moveTo>
                <a:cubicBezTo>
                  <a:pt x="55482" y="47824"/>
                  <a:pt x="56283" y="48359"/>
                  <a:pt x="56458" y="48803"/>
                </a:cubicBezTo>
                <a:cubicBezTo>
                  <a:pt x="56569" y="49073"/>
                  <a:pt x="56474" y="49264"/>
                  <a:pt x="56236" y="49264"/>
                </a:cubicBezTo>
                <a:cubicBezTo>
                  <a:pt x="55759" y="49264"/>
                  <a:pt x="54677" y="48119"/>
                  <a:pt x="54916" y="47880"/>
                </a:cubicBezTo>
                <a:cubicBezTo>
                  <a:pt x="54955" y="47841"/>
                  <a:pt x="55014" y="47824"/>
                  <a:pt x="55086" y="47824"/>
                </a:cubicBezTo>
                <a:close/>
                <a:moveTo>
                  <a:pt x="57974" y="48518"/>
                </a:moveTo>
                <a:cubicBezTo>
                  <a:pt x="58094" y="48518"/>
                  <a:pt x="58312" y="48622"/>
                  <a:pt x="58605" y="48834"/>
                </a:cubicBezTo>
                <a:cubicBezTo>
                  <a:pt x="59097" y="49200"/>
                  <a:pt x="59113" y="49264"/>
                  <a:pt x="58700" y="49264"/>
                </a:cubicBezTo>
                <a:cubicBezTo>
                  <a:pt x="58430" y="49264"/>
                  <a:pt x="58112" y="49121"/>
                  <a:pt x="58000" y="48946"/>
                </a:cubicBezTo>
                <a:cubicBezTo>
                  <a:pt x="57829" y="48662"/>
                  <a:pt x="57833" y="48518"/>
                  <a:pt x="57974" y="48518"/>
                </a:cubicBezTo>
                <a:close/>
                <a:moveTo>
                  <a:pt x="30228" y="48562"/>
                </a:moveTo>
                <a:cubicBezTo>
                  <a:pt x="30442" y="48562"/>
                  <a:pt x="30689" y="48666"/>
                  <a:pt x="30845" y="48834"/>
                </a:cubicBezTo>
                <a:cubicBezTo>
                  <a:pt x="31165" y="49185"/>
                  <a:pt x="31076" y="49415"/>
                  <a:pt x="30800" y="49415"/>
                </a:cubicBezTo>
                <a:cubicBezTo>
                  <a:pt x="30637" y="49415"/>
                  <a:pt x="30409" y="49335"/>
                  <a:pt x="30161" y="49152"/>
                </a:cubicBezTo>
                <a:cubicBezTo>
                  <a:pt x="29732" y="48834"/>
                  <a:pt x="29700" y="48723"/>
                  <a:pt x="30034" y="48596"/>
                </a:cubicBezTo>
                <a:cubicBezTo>
                  <a:pt x="30092" y="48573"/>
                  <a:pt x="30158" y="48562"/>
                  <a:pt x="30228" y="48562"/>
                </a:cubicBezTo>
                <a:close/>
                <a:moveTo>
                  <a:pt x="27130" y="49124"/>
                </a:moveTo>
                <a:cubicBezTo>
                  <a:pt x="26979" y="49124"/>
                  <a:pt x="26817" y="49143"/>
                  <a:pt x="26663" y="49184"/>
                </a:cubicBezTo>
                <a:cubicBezTo>
                  <a:pt x="25916" y="49391"/>
                  <a:pt x="25916" y="49391"/>
                  <a:pt x="26822" y="49582"/>
                </a:cubicBezTo>
                <a:cubicBezTo>
                  <a:pt x="27173" y="49652"/>
                  <a:pt x="27436" y="49687"/>
                  <a:pt x="27614" y="49687"/>
                </a:cubicBezTo>
                <a:cubicBezTo>
                  <a:pt x="27961" y="49687"/>
                  <a:pt x="27986" y="49553"/>
                  <a:pt x="27713" y="49280"/>
                </a:cubicBezTo>
                <a:cubicBezTo>
                  <a:pt x="27613" y="49180"/>
                  <a:pt x="27387" y="49124"/>
                  <a:pt x="27130" y="49124"/>
                </a:cubicBezTo>
                <a:close/>
                <a:moveTo>
                  <a:pt x="44043" y="44134"/>
                </a:moveTo>
                <a:cubicBezTo>
                  <a:pt x="44413" y="44134"/>
                  <a:pt x="45088" y="44322"/>
                  <a:pt x="46124" y="44701"/>
                </a:cubicBezTo>
                <a:cubicBezTo>
                  <a:pt x="46998" y="45035"/>
                  <a:pt x="48270" y="45384"/>
                  <a:pt x="48938" y="45496"/>
                </a:cubicBezTo>
                <a:cubicBezTo>
                  <a:pt x="51243" y="45861"/>
                  <a:pt x="51450" y="46068"/>
                  <a:pt x="49685" y="46259"/>
                </a:cubicBezTo>
                <a:lnTo>
                  <a:pt x="48032" y="46450"/>
                </a:lnTo>
                <a:lnTo>
                  <a:pt x="50019" y="46497"/>
                </a:lnTo>
                <a:cubicBezTo>
                  <a:pt x="51800" y="46545"/>
                  <a:pt x="52086" y="46640"/>
                  <a:pt x="52865" y="47451"/>
                </a:cubicBezTo>
                <a:cubicBezTo>
                  <a:pt x="53342" y="47944"/>
                  <a:pt x="53644" y="48453"/>
                  <a:pt x="53533" y="48564"/>
                </a:cubicBezTo>
                <a:cubicBezTo>
                  <a:pt x="53483" y="48614"/>
                  <a:pt x="53436" y="48639"/>
                  <a:pt x="53399" y="48639"/>
                </a:cubicBezTo>
                <a:cubicBezTo>
                  <a:pt x="53355" y="48639"/>
                  <a:pt x="53326" y="48602"/>
                  <a:pt x="53326" y="48532"/>
                </a:cubicBezTo>
                <a:cubicBezTo>
                  <a:pt x="53326" y="48503"/>
                  <a:pt x="53311" y="48489"/>
                  <a:pt x="53284" y="48489"/>
                </a:cubicBezTo>
                <a:cubicBezTo>
                  <a:pt x="53207" y="48489"/>
                  <a:pt x="53037" y="48599"/>
                  <a:pt x="52849" y="48787"/>
                </a:cubicBezTo>
                <a:cubicBezTo>
                  <a:pt x="52595" y="49057"/>
                  <a:pt x="52038" y="49264"/>
                  <a:pt x="51625" y="49264"/>
                </a:cubicBezTo>
                <a:cubicBezTo>
                  <a:pt x="51196" y="49264"/>
                  <a:pt x="50941" y="49407"/>
                  <a:pt x="51052" y="49566"/>
                </a:cubicBezTo>
                <a:cubicBezTo>
                  <a:pt x="51165" y="49750"/>
                  <a:pt x="51017" y="49839"/>
                  <a:pt x="50684" y="49839"/>
                </a:cubicBezTo>
                <a:cubicBezTo>
                  <a:pt x="50215" y="49839"/>
                  <a:pt x="49377" y="49662"/>
                  <a:pt x="48381" y="49327"/>
                </a:cubicBezTo>
                <a:cubicBezTo>
                  <a:pt x="47125" y="48914"/>
                  <a:pt x="46951" y="48755"/>
                  <a:pt x="47094" y="48183"/>
                </a:cubicBezTo>
                <a:cubicBezTo>
                  <a:pt x="47189" y="47785"/>
                  <a:pt x="47078" y="47372"/>
                  <a:pt x="46807" y="47149"/>
                </a:cubicBezTo>
                <a:cubicBezTo>
                  <a:pt x="46474" y="46863"/>
                  <a:pt x="46442" y="46656"/>
                  <a:pt x="46680" y="46370"/>
                </a:cubicBezTo>
                <a:cubicBezTo>
                  <a:pt x="46935" y="46052"/>
                  <a:pt x="46760" y="45861"/>
                  <a:pt x="45869" y="45480"/>
                </a:cubicBezTo>
                <a:cubicBezTo>
                  <a:pt x="45366" y="45273"/>
                  <a:pt x="44809" y="45140"/>
                  <a:pt x="44499" y="45140"/>
                </a:cubicBezTo>
                <a:cubicBezTo>
                  <a:pt x="44427" y="45140"/>
                  <a:pt x="44369" y="45147"/>
                  <a:pt x="44327" y="45162"/>
                </a:cubicBezTo>
                <a:cubicBezTo>
                  <a:pt x="43977" y="45289"/>
                  <a:pt x="43771" y="46211"/>
                  <a:pt x="43914" y="46974"/>
                </a:cubicBezTo>
                <a:cubicBezTo>
                  <a:pt x="43926" y="47030"/>
                  <a:pt x="43905" y="47056"/>
                  <a:pt x="43860" y="47056"/>
                </a:cubicBezTo>
                <a:cubicBezTo>
                  <a:pt x="43788" y="47056"/>
                  <a:pt x="43656" y="46990"/>
                  <a:pt x="43500" y="46863"/>
                </a:cubicBezTo>
                <a:cubicBezTo>
                  <a:pt x="43059" y="46491"/>
                  <a:pt x="42881" y="45724"/>
                  <a:pt x="43163" y="45724"/>
                </a:cubicBezTo>
                <a:cubicBezTo>
                  <a:pt x="43206" y="45724"/>
                  <a:pt x="43260" y="45742"/>
                  <a:pt x="43326" y="45782"/>
                </a:cubicBezTo>
                <a:cubicBezTo>
                  <a:pt x="43368" y="45809"/>
                  <a:pt x="43404" y="45822"/>
                  <a:pt x="43431" y="45822"/>
                </a:cubicBezTo>
                <a:cubicBezTo>
                  <a:pt x="43515" y="45822"/>
                  <a:pt x="43525" y="45700"/>
                  <a:pt x="43453" y="45496"/>
                </a:cubicBezTo>
                <a:cubicBezTo>
                  <a:pt x="43341" y="45241"/>
                  <a:pt x="43421" y="45035"/>
                  <a:pt x="43596" y="45035"/>
                </a:cubicBezTo>
                <a:cubicBezTo>
                  <a:pt x="43771" y="45035"/>
                  <a:pt x="43834" y="44828"/>
                  <a:pt x="43739" y="44573"/>
                </a:cubicBezTo>
                <a:cubicBezTo>
                  <a:pt x="43627" y="44282"/>
                  <a:pt x="43715" y="44134"/>
                  <a:pt x="44043" y="44134"/>
                </a:cubicBezTo>
                <a:close/>
                <a:moveTo>
                  <a:pt x="9636" y="49280"/>
                </a:moveTo>
                <a:cubicBezTo>
                  <a:pt x="9779" y="49280"/>
                  <a:pt x="10025" y="49375"/>
                  <a:pt x="10319" y="49566"/>
                </a:cubicBezTo>
                <a:cubicBezTo>
                  <a:pt x="10717" y="49820"/>
                  <a:pt x="10701" y="49868"/>
                  <a:pt x="10272" y="49868"/>
                </a:cubicBezTo>
                <a:cubicBezTo>
                  <a:pt x="9985" y="49868"/>
                  <a:pt x="9667" y="49741"/>
                  <a:pt x="9572" y="49566"/>
                </a:cubicBezTo>
                <a:cubicBezTo>
                  <a:pt x="9453" y="49375"/>
                  <a:pt x="9493" y="49280"/>
                  <a:pt x="9636" y="49280"/>
                </a:cubicBezTo>
                <a:close/>
                <a:moveTo>
                  <a:pt x="23879" y="49410"/>
                </a:moveTo>
                <a:cubicBezTo>
                  <a:pt x="23946" y="49410"/>
                  <a:pt x="24022" y="49424"/>
                  <a:pt x="24104" y="49455"/>
                </a:cubicBezTo>
                <a:cubicBezTo>
                  <a:pt x="24358" y="49550"/>
                  <a:pt x="24549" y="49693"/>
                  <a:pt x="24549" y="49757"/>
                </a:cubicBezTo>
                <a:cubicBezTo>
                  <a:pt x="24549" y="49820"/>
                  <a:pt x="24358" y="49868"/>
                  <a:pt x="24104" y="49868"/>
                </a:cubicBezTo>
                <a:cubicBezTo>
                  <a:pt x="23849" y="49868"/>
                  <a:pt x="23643" y="49741"/>
                  <a:pt x="23643" y="49582"/>
                </a:cubicBezTo>
                <a:cubicBezTo>
                  <a:pt x="23643" y="49474"/>
                  <a:pt x="23738" y="49410"/>
                  <a:pt x="23879" y="49410"/>
                </a:cubicBezTo>
                <a:close/>
                <a:moveTo>
                  <a:pt x="71271" y="48088"/>
                </a:moveTo>
                <a:cubicBezTo>
                  <a:pt x="71431" y="48088"/>
                  <a:pt x="71499" y="48280"/>
                  <a:pt x="71499" y="48660"/>
                </a:cubicBezTo>
                <a:cubicBezTo>
                  <a:pt x="71499" y="49115"/>
                  <a:pt x="71272" y="49334"/>
                  <a:pt x="70801" y="49334"/>
                </a:cubicBezTo>
                <a:cubicBezTo>
                  <a:pt x="70713" y="49334"/>
                  <a:pt x="70617" y="49326"/>
                  <a:pt x="70513" y="49311"/>
                </a:cubicBezTo>
                <a:cubicBezTo>
                  <a:pt x="70500" y="49308"/>
                  <a:pt x="70487" y="49307"/>
                  <a:pt x="70474" y="49307"/>
                </a:cubicBezTo>
                <a:cubicBezTo>
                  <a:pt x="70367" y="49307"/>
                  <a:pt x="70290" y="49423"/>
                  <a:pt x="70290" y="49566"/>
                </a:cubicBezTo>
                <a:cubicBezTo>
                  <a:pt x="70290" y="49741"/>
                  <a:pt x="70099" y="49868"/>
                  <a:pt x="69861" y="49868"/>
                </a:cubicBezTo>
                <a:cubicBezTo>
                  <a:pt x="69575" y="49868"/>
                  <a:pt x="69702" y="49566"/>
                  <a:pt x="70227" y="48962"/>
                </a:cubicBezTo>
                <a:cubicBezTo>
                  <a:pt x="70743" y="48376"/>
                  <a:pt x="71076" y="48088"/>
                  <a:pt x="71271" y="48088"/>
                </a:cubicBezTo>
                <a:close/>
                <a:moveTo>
                  <a:pt x="86348" y="49264"/>
                </a:moveTo>
                <a:cubicBezTo>
                  <a:pt x="86523" y="49264"/>
                  <a:pt x="86587" y="49407"/>
                  <a:pt x="86491" y="49566"/>
                </a:cubicBezTo>
                <a:cubicBezTo>
                  <a:pt x="86380" y="49741"/>
                  <a:pt x="86237" y="49868"/>
                  <a:pt x="86157" y="49868"/>
                </a:cubicBezTo>
                <a:cubicBezTo>
                  <a:pt x="86094" y="49868"/>
                  <a:pt x="86030" y="49741"/>
                  <a:pt x="86030" y="49566"/>
                </a:cubicBezTo>
                <a:cubicBezTo>
                  <a:pt x="86030" y="49407"/>
                  <a:pt x="86173" y="49264"/>
                  <a:pt x="86348" y="49264"/>
                </a:cubicBezTo>
                <a:close/>
                <a:moveTo>
                  <a:pt x="109863" y="47467"/>
                </a:moveTo>
                <a:lnTo>
                  <a:pt x="110276" y="48230"/>
                </a:lnTo>
                <a:cubicBezTo>
                  <a:pt x="110626" y="48898"/>
                  <a:pt x="110626" y="49041"/>
                  <a:pt x="110244" y="49280"/>
                </a:cubicBezTo>
                <a:cubicBezTo>
                  <a:pt x="110076" y="49392"/>
                  <a:pt x="109843" y="49457"/>
                  <a:pt x="109648" y="49457"/>
                </a:cubicBezTo>
                <a:cubicBezTo>
                  <a:pt x="109568" y="49457"/>
                  <a:pt x="109494" y="49446"/>
                  <a:pt x="109434" y="49423"/>
                </a:cubicBezTo>
                <a:cubicBezTo>
                  <a:pt x="109380" y="49406"/>
                  <a:pt x="109325" y="49398"/>
                  <a:pt x="109270" y="49398"/>
                </a:cubicBezTo>
                <a:cubicBezTo>
                  <a:pt x="109113" y="49398"/>
                  <a:pt x="108964" y="49464"/>
                  <a:pt x="108893" y="49582"/>
                </a:cubicBezTo>
                <a:cubicBezTo>
                  <a:pt x="108782" y="49741"/>
                  <a:pt x="108496" y="49868"/>
                  <a:pt x="108241" y="49868"/>
                </a:cubicBezTo>
                <a:cubicBezTo>
                  <a:pt x="107716" y="49868"/>
                  <a:pt x="107828" y="49693"/>
                  <a:pt x="109227" y="48151"/>
                </a:cubicBezTo>
                <a:lnTo>
                  <a:pt x="109863" y="47467"/>
                </a:lnTo>
                <a:close/>
                <a:moveTo>
                  <a:pt x="122980" y="49904"/>
                </a:moveTo>
                <a:cubicBezTo>
                  <a:pt x="122789" y="49904"/>
                  <a:pt x="122598" y="49924"/>
                  <a:pt x="122455" y="49963"/>
                </a:cubicBezTo>
                <a:cubicBezTo>
                  <a:pt x="122153" y="50043"/>
                  <a:pt x="122391" y="50106"/>
                  <a:pt x="122980" y="50106"/>
                </a:cubicBezTo>
                <a:cubicBezTo>
                  <a:pt x="123568" y="50106"/>
                  <a:pt x="123806" y="50043"/>
                  <a:pt x="123504" y="49963"/>
                </a:cubicBezTo>
                <a:cubicBezTo>
                  <a:pt x="123361" y="49924"/>
                  <a:pt x="123170" y="49904"/>
                  <a:pt x="122980" y="49904"/>
                </a:cubicBezTo>
                <a:close/>
                <a:moveTo>
                  <a:pt x="103106" y="49566"/>
                </a:moveTo>
                <a:cubicBezTo>
                  <a:pt x="103360" y="49566"/>
                  <a:pt x="103646" y="49709"/>
                  <a:pt x="103742" y="49868"/>
                </a:cubicBezTo>
                <a:cubicBezTo>
                  <a:pt x="103853" y="50043"/>
                  <a:pt x="103726" y="50170"/>
                  <a:pt x="103487" y="50170"/>
                </a:cubicBezTo>
                <a:cubicBezTo>
                  <a:pt x="103233" y="50170"/>
                  <a:pt x="102947" y="50043"/>
                  <a:pt x="102835" y="49868"/>
                </a:cubicBezTo>
                <a:cubicBezTo>
                  <a:pt x="102740" y="49709"/>
                  <a:pt x="102851" y="49566"/>
                  <a:pt x="103106" y="49566"/>
                </a:cubicBezTo>
                <a:close/>
                <a:moveTo>
                  <a:pt x="108758" y="47908"/>
                </a:moveTo>
                <a:cubicBezTo>
                  <a:pt x="108957" y="47908"/>
                  <a:pt x="108798" y="48123"/>
                  <a:pt x="108241" y="48850"/>
                </a:cubicBezTo>
                <a:cubicBezTo>
                  <a:pt x="107780" y="49462"/>
                  <a:pt x="107196" y="49928"/>
                  <a:pt x="107011" y="49928"/>
                </a:cubicBezTo>
                <a:cubicBezTo>
                  <a:pt x="106922" y="49928"/>
                  <a:pt x="106925" y="49819"/>
                  <a:pt x="107081" y="49566"/>
                </a:cubicBezTo>
                <a:cubicBezTo>
                  <a:pt x="107176" y="49407"/>
                  <a:pt x="107128" y="49264"/>
                  <a:pt x="106953" y="49264"/>
                </a:cubicBezTo>
                <a:cubicBezTo>
                  <a:pt x="106763" y="49264"/>
                  <a:pt x="106619" y="49455"/>
                  <a:pt x="106619" y="49693"/>
                </a:cubicBezTo>
                <a:cubicBezTo>
                  <a:pt x="106619" y="49916"/>
                  <a:pt x="106222" y="50170"/>
                  <a:pt x="105713" y="50234"/>
                </a:cubicBezTo>
                <a:cubicBezTo>
                  <a:pt x="105523" y="50261"/>
                  <a:pt x="105364" y="50275"/>
                  <a:pt x="105236" y="50275"/>
                </a:cubicBezTo>
                <a:cubicBezTo>
                  <a:pt x="104636" y="50275"/>
                  <a:pt x="104717" y="49973"/>
                  <a:pt x="105491" y="49423"/>
                </a:cubicBezTo>
                <a:cubicBezTo>
                  <a:pt x="105912" y="49119"/>
                  <a:pt x="106074" y="49002"/>
                  <a:pt x="105923" y="49002"/>
                </a:cubicBezTo>
                <a:cubicBezTo>
                  <a:pt x="105830" y="49002"/>
                  <a:pt x="105616" y="49047"/>
                  <a:pt x="105268" y="49121"/>
                </a:cubicBezTo>
                <a:cubicBezTo>
                  <a:pt x="104970" y="49183"/>
                  <a:pt x="104778" y="49216"/>
                  <a:pt x="104683" y="49216"/>
                </a:cubicBezTo>
                <a:cubicBezTo>
                  <a:pt x="104535" y="49216"/>
                  <a:pt x="104622" y="49136"/>
                  <a:pt x="104902" y="48962"/>
                </a:cubicBezTo>
                <a:cubicBezTo>
                  <a:pt x="105110" y="48830"/>
                  <a:pt x="105393" y="48752"/>
                  <a:pt x="105638" y="48752"/>
                </a:cubicBezTo>
                <a:cubicBezTo>
                  <a:pt x="105749" y="48752"/>
                  <a:pt x="105851" y="48768"/>
                  <a:pt x="105936" y="48803"/>
                </a:cubicBezTo>
                <a:cubicBezTo>
                  <a:pt x="105998" y="48826"/>
                  <a:pt x="106075" y="48837"/>
                  <a:pt x="106162" y="48837"/>
                </a:cubicBezTo>
                <a:cubicBezTo>
                  <a:pt x="106430" y="48837"/>
                  <a:pt x="106784" y="48732"/>
                  <a:pt x="107049" y="48564"/>
                </a:cubicBezTo>
                <a:cubicBezTo>
                  <a:pt x="107399" y="48342"/>
                  <a:pt x="107987" y="48071"/>
                  <a:pt x="108352" y="47992"/>
                </a:cubicBezTo>
                <a:cubicBezTo>
                  <a:pt x="108543" y="47942"/>
                  <a:pt x="108679" y="47908"/>
                  <a:pt x="108758" y="47908"/>
                </a:cubicBezTo>
                <a:close/>
                <a:moveTo>
                  <a:pt x="129737" y="48357"/>
                </a:moveTo>
                <a:cubicBezTo>
                  <a:pt x="129371" y="48357"/>
                  <a:pt x="128989" y="48485"/>
                  <a:pt x="128910" y="48628"/>
                </a:cubicBezTo>
                <a:cubicBezTo>
                  <a:pt x="128738" y="48895"/>
                  <a:pt x="128155" y="49036"/>
                  <a:pt x="127584" y="49036"/>
                </a:cubicBezTo>
                <a:cubicBezTo>
                  <a:pt x="127101" y="49036"/>
                  <a:pt x="126625" y="48935"/>
                  <a:pt x="126414" y="48723"/>
                </a:cubicBezTo>
                <a:cubicBezTo>
                  <a:pt x="126226" y="48535"/>
                  <a:pt x="126116" y="48436"/>
                  <a:pt x="126063" y="48436"/>
                </a:cubicBezTo>
                <a:cubicBezTo>
                  <a:pt x="126003" y="48436"/>
                  <a:pt x="126014" y="48559"/>
                  <a:pt x="126064" y="48819"/>
                </a:cubicBezTo>
                <a:cubicBezTo>
                  <a:pt x="126128" y="49200"/>
                  <a:pt x="125921" y="49455"/>
                  <a:pt x="125396" y="49598"/>
                </a:cubicBezTo>
                <a:cubicBezTo>
                  <a:pt x="124681" y="49804"/>
                  <a:pt x="124681" y="49820"/>
                  <a:pt x="125333" y="49836"/>
                </a:cubicBezTo>
                <a:cubicBezTo>
                  <a:pt x="125698" y="49852"/>
                  <a:pt x="126000" y="50011"/>
                  <a:pt x="126000" y="50170"/>
                </a:cubicBezTo>
                <a:cubicBezTo>
                  <a:pt x="126000" y="50268"/>
                  <a:pt x="126022" y="50329"/>
                  <a:pt x="126126" y="50329"/>
                </a:cubicBezTo>
                <a:cubicBezTo>
                  <a:pt x="126358" y="50329"/>
                  <a:pt x="127001" y="50029"/>
                  <a:pt x="128735" y="49184"/>
                </a:cubicBezTo>
                <a:cubicBezTo>
                  <a:pt x="129832" y="48644"/>
                  <a:pt x="130166" y="48357"/>
                  <a:pt x="129737" y="48357"/>
                </a:cubicBezTo>
                <a:close/>
                <a:moveTo>
                  <a:pt x="121396" y="50214"/>
                </a:moveTo>
                <a:cubicBezTo>
                  <a:pt x="121302" y="50214"/>
                  <a:pt x="121200" y="50231"/>
                  <a:pt x="121103" y="50265"/>
                </a:cubicBezTo>
                <a:cubicBezTo>
                  <a:pt x="120865" y="50377"/>
                  <a:pt x="120929" y="50440"/>
                  <a:pt x="121294" y="50456"/>
                </a:cubicBezTo>
                <a:cubicBezTo>
                  <a:pt x="121322" y="50458"/>
                  <a:pt x="121348" y="50458"/>
                  <a:pt x="121373" y="50458"/>
                </a:cubicBezTo>
                <a:cubicBezTo>
                  <a:pt x="121640" y="50458"/>
                  <a:pt x="121779" y="50384"/>
                  <a:pt x="121692" y="50297"/>
                </a:cubicBezTo>
                <a:cubicBezTo>
                  <a:pt x="121629" y="50243"/>
                  <a:pt x="121519" y="50214"/>
                  <a:pt x="121396" y="50214"/>
                </a:cubicBezTo>
                <a:close/>
                <a:moveTo>
                  <a:pt x="22680" y="47248"/>
                </a:moveTo>
                <a:cubicBezTo>
                  <a:pt x="22834" y="47248"/>
                  <a:pt x="23043" y="47308"/>
                  <a:pt x="23245" y="47419"/>
                </a:cubicBezTo>
                <a:cubicBezTo>
                  <a:pt x="23547" y="47594"/>
                  <a:pt x="24867" y="48024"/>
                  <a:pt x="26171" y="48373"/>
                </a:cubicBezTo>
                <a:cubicBezTo>
                  <a:pt x="28222" y="48930"/>
                  <a:pt x="30606" y="49995"/>
                  <a:pt x="30606" y="50361"/>
                </a:cubicBezTo>
                <a:cubicBezTo>
                  <a:pt x="30606" y="50437"/>
                  <a:pt x="30328" y="50470"/>
                  <a:pt x="29900" y="50470"/>
                </a:cubicBezTo>
                <a:cubicBezTo>
                  <a:pt x="28636" y="50470"/>
                  <a:pt x="26069" y="50185"/>
                  <a:pt x="25535" y="49900"/>
                </a:cubicBezTo>
                <a:cubicBezTo>
                  <a:pt x="24771" y="49502"/>
                  <a:pt x="24756" y="49470"/>
                  <a:pt x="25312" y="49248"/>
                </a:cubicBezTo>
                <a:cubicBezTo>
                  <a:pt x="25646" y="49121"/>
                  <a:pt x="25757" y="48993"/>
                  <a:pt x="25566" y="48993"/>
                </a:cubicBezTo>
                <a:cubicBezTo>
                  <a:pt x="25376" y="48978"/>
                  <a:pt x="24978" y="48866"/>
                  <a:pt x="24676" y="48755"/>
                </a:cubicBezTo>
                <a:cubicBezTo>
                  <a:pt x="24539" y="48706"/>
                  <a:pt x="24441" y="48679"/>
                  <a:pt x="24381" y="48679"/>
                </a:cubicBezTo>
                <a:cubicBezTo>
                  <a:pt x="24265" y="48679"/>
                  <a:pt x="24281" y="48775"/>
                  <a:pt x="24406" y="48993"/>
                </a:cubicBezTo>
                <a:cubicBezTo>
                  <a:pt x="24451" y="49079"/>
                  <a:pt x="24458" y="49119"/>
                  <a:pt x="24431" y="49119"/>
                </a:cubicBezTo>
                <a:cubicBezTo>
                  <a:pt x="24383" y="49119"/>
                  <a:pt x="24227" y="48990"/>
                  <a:pt x="23992" y="48755"/>
                </a:cubicBezTo>
                <a:cubicBezTo>
                  <a:pt x="23643" y="48389"/>
                  <a:pt x="23118" y="47960"/>
                  <a:pt x="22816" y="47801"/>
                </a:cubicBezTo>
                <a:cubicBezTo>
                  <a:pt x="22530" y="47626"/>
                  <a:pt x="22371" y="47404"/>
                  <a:pt x="22482" y="47308"/>
                </a:cubicBezTo>
                <a:cubicBezTo>
                  <a:pt x="22522" y="47268"/>
                  <a:pt x="22592" y="47248"/>
                  <a:pt x="22680" y="47248"/>
                </a:cubicBezTo>
                <a:close/>
                <a:moveTo>
                  <a:pt x="111946" y="49868"/>
                </a:moveTo>
                <a:cubicBezTo>
                  <a:pt x="112184" y="49868"/>
                  <a:pt x="112375" y="50011"/>
                  <a:pt x="112375" y="50170"/>
                </a:cubicBezTo>
                <a:cubicBezTo>
                  <a:pt x="112375" y="50345"/>
                  <a:pt x="112105" y="50472"/>
                  <a:pt x="111755" y="50472"/>
                </a:cubicBezTo>
                <a:cubicBezTo>
                  <a:pt x="111405" y="50472"/>
                  <a:pt x="111214" y="50345"/>
                  <a:pt x="111326" y="50170"/>
                </a:cubicBezTo>
                <a:cubicBezTo>
                  <a:pt x="111421" y="50011"/>
                  <a:pt x="111707" y="49868"/>
                  <a:pt x="111946" y="49868"/>
                </a:cubicBezTo>
                <a:close/>
                <a:moveTo>
                  <a:pt x="70894" y="50170"/>
                </a:moveTo>
                <a:cubicBezTo>
                  <a:pt x="71228" y="50170"/>
                  <a:pt x="71499" y="50297"/>
                  <a:pt x="71499" y="50456"/>
                </a:cubicBezTo>
                <a:cubicBezTo>
                  <a:pt x="71499" y="50597"/>
                  <a:pt x="71287" y="50700"/>
                  <a:pt x="71007" y="50700"/>
                </a:cubicBezTo>
                <a:cubicBezTo>
                  <a:pt x="70971" y="50700"/>
                  <a:pt x="70933" y="50698"/>
                  <a:pt x="70894" y="50695"/>
                </a:cubicBezTo>
                <a:cubicBezTo>
                  <a:pt x="70561" y="50679"/>
                  <a:pt x="70290" y="50552"/>
                  <a:pt x="70290" y="50408"/>
                </a:cubicBezTo>
                <a:cubicBezTo>
                  <a:pt x="70290" y="50281"/>
                  <a:pt x="70561" y="50170"/>
                  <a:pt x="70894" y="50170"/>
                </a:cubicBezTo>
                <a:close/>
                <a:moveTo>
                  <a:pt x="97900" y="50196"/>
                </a:moveTo>
                <a:cubicBezTo>
                  <a:pt x="97942" y="50196"/>
                  <a:pt x="97977" y="50208"/>
                  <a:pt x="98002" y="50234"/>
                </a:cubicBezTo>
                <a:cubicBezTo>
                  <a:pt x="98098" y="50329"/>
                  <a:pt x="97923" y="50504"/>
                  <a:pt x="97621" y="50615"/>
                </a:cubicBezTo>
                <a:cubicBezTo>
                  <a:pt x="97455" y="50676"/>
                  <a:pt x="97349" y="50709"/>
                  <a:pt x="97298" y="50709"/>
                </a:cubicBezTo>
                <a:cubicBezTo>
                  <a:pt x="97216" y="50709"/>
                  <a:pt x="97276" y="50626"/>
                  <a:pt x="97462" y="50440"/>
                </a:cubicBezTo>
                <a:cubicBezTo>
                  <a:pt x="97614" y="50288"/>
                  <a:pt x="97783" y="50196"/>
                  <a:pt x="97900" y="50196"/>
                </a:cubicBezTo>
                <a:close/>
                <a:moveTo>
                  <a:pt x="108607" y="50170"/>
                </a:moveTo>
                <a:cubicBezTo>
                  <a:pt x="108845" y="50170"/>
                  <a:pt x="109052" y="50313"/>
                  <a:pt x="109052" y="50472"/>
                </a:cubicBezTo>
                <a:cubicBezTo>
                  <a:pt x="109052" y="50647"/>
                  <a:pt x="108766" y="50774"/>
                  <a:pt x="108416" y="50774"/>
                </a:cubicBezTo>
                <a:cubicBezTo>
                  <a:pt x="108082" y="50774"/>
                  <a:pt x="107891" y="50647"/>
                  <a:pt x="107987" y="50472"/>
                </a:cubicBezTo>
                <a:cubicBezTo>
                  <a:pt x="108098" y="50313"/>
                  <a:pt x="108368" y="50170"/>
                  <a:pt x="108607" y="50170"/>
                </a:cubicBezTo>
                <a:close/>
                <a:moveTo>
                  <a:pt x="79543" y="42300"/>
                </a:moveTo>
                <a:cubicBezTo>
                  <a:pt x="79607" y="42300"/>
                  <a:pt x="79671" y="42443"/>
                  <a:pt x="79671" y="42602"/>
                </a:cubicBezTo>
                <a:cubicBezTo>
                  <a:pt x="79671" y="42777"/>
                  <a:pt x="79384" y="42904"/>
                  <a:pt x="79051" y="42904"/>
                </a:cubicBezTo>
                <a:cubicBezTo>
                  <a:pt x="78701" y="42904"/>
                  <a:pt x="78510" y="43031"/>
                  <a:pt x="78605" y="43190"/>
                </a:cubicBezTo>
                <a:cubicBezTo>
                  <a:pt x="78701" y="43349"/>
                  <a:pt x="78621" y="43572"/>
                  <a:pt x="78431" y="43683"/>
                </a:cubicBezTo>
                <a:cubicBezTo>
                  <a:pt x="78192" y="43826"/>
                  <a:pt x="78208" y="43969"/>
                  <a:pt x="78510" y="44144"/>
                </a:cubicBezTo>
                <a:cubicBezTo>
                  <a:pt x="78828" y="44351"/>
                  <a:pt x="78749" y="44526"/>
                  <a:pt x="78160" y="44939"/>
                </a:cubicBezTo>
                <a:cubicBezTo>
                  <a:pt x="77747" y="45225"/>
                  <a:pt x="76841" y="46036"/>
                  <a:pt x="76141" y="46736"/>
                </a:cubicBezTo>
                <a:cubicBezTo>
                  <a:pt x="75457" y="47435"/>
                  <a:pt x="74329" y="48707"/>
                  <a:pt x="73645" y="49566"/>
                </a:cubicBezTo>
                <a:cubicBezTo>
                  <a:pt x="72968" y="50422"/>
                  <a:pt x="72653" y="50786"/>
                  <a:pt x="72504" y="50786"/>
                </a:cubicBezTo>
                <a:cubicBezTo>
                  <a:pt x="72415" y="50786"/>
                  <a:pt x="72385" y="50656"/>
                  <a:pt x="72373" y="50424"/>
                </a:cubicBezTo>
                <a:cubicBezTo>
                  <a:pt x="72373" y="50043"/>
                  <a:pt x="72309" y="49455"/>
                  <a:pt x="72246" y="49121"/>
                </a:cubicBezTo>
                <a:cubicBezTo>
                  <a:pt x="72110" y="48439"/>
                  <a:pt x="72666" y="46691"/>
                  <a:pt x="72980" y="46691"/>
                </a:cubicBezTo>
                <a:cubicBezTo>
                  <a:pt x="72995" y="46691"/>
                  <a:pt x="73011" y="46695"/>
                  <a:pt x="73025" y="46704"/>
                </a:cubicBezTo>
                <a:cubicBezTo>
                  <a:pt x="73043" y="46716"/>
                  <a:pt x="73063" y="46721"/>
                  <a:pt x="73082" y="46721"/>
                </a:cubicBezTo>
                <a:cubicBezTo>
                  <a:pt x="73197" y="46721"/>
                  <a:pt x="73323" y="46531"/>
                  <a:pt x="73391" y="46259"/>
                </a:cubicBezTo>
                <a:cubicBezTo>
                  <a:pt x="73597" y="45464"/>
                  <a:pt x="78510" y="42300"/>
                  <a:pt x="79543" y="42300"/>
                </a:cubicBezTo>
                <a:close/>
                <a:moveTo>
                  <a:pt x="102338" y="50052"/>
                </a:moveTo>
                <a:cubicBezTo>
                  <a:pt x="102506" y="50052"/>
                  <a:pt x="102503" y="50184"/>
                  <a:pt x="102215" y="50456"/>
                </a:cubicBezTo>
                <a:cubicBezTo>
                  <a:pt x="102056" y="50599"/>
                  <a:pt x="101595" y="50806"/>
                  <a:pt x="101166" y="50917"/>
                </a:cubicBezTo>
                <a:cubicBezTo>
                  <a:pt x="100918" y="50990"/>
                  <a:pt x="100758" y="51034"/>
                  <a:pt x="100693" y="51034"/>
                </a:cubicBezTo>
                <a:cubicBezTo>
                  <a:pt x="100572" y="51034"/>
                  <a:pt x="100765" y="50890"/>
                  <a:pt x="101309" y="50520"/>
                </a:cubicBezTo>
                <a:cubicBezTo>
                  <a:pt x="101759" y="50212"/>
                  <a:pt x="102152" y="50052"/>
                  <a:pt x="102338" y="50052"/>
                </a:cubicBezTo>
                <a:close/>
                <a:moveTo>
                  <a:pt x="58000" y="49868"/>
                </a:moveTo>
                <a:cubicBezTo>
                  <a:pt x="58128" y="49868"/>
                  <a:pt x="58573" y="50138"/>
                  <a:pt x="59002" y="50472"/>
                </a:cubicBezTo>
                <a:cubicBezTo>
                  <a:pt x="59495" y="50870"/>
                  <a:pt x="59606" y="51092"/>
                  <a:pt x="59320" y="51092"/>
                </a:cubicBezTo>
                <a:cubicBezTo>
                  <a:pt x="59066" y="51092"/>
                  <a:pt x="58620" y="50806"/>
                  <a:pt x="58318" y="50472"/>
                </a:cubicBezTo>
                <a:cubicBezTo>
                  <a:pt x="58016" y="50138"/>
                  <a:pt x="57873" y="49868"/>
                  <a:pt x="58000" y="49868"/>
                </a:cubicBezTo>
                <a:close/>
                <a:moveTo>
                  <a:pt x="99290" y="49575"/>
                </a:moveTo>
                <a:cubicBezTo>
                  <a:pt x="99447" y="49575"/>
                  <a:pt x="99628" y="49613"/>
                  <a:pt x="99831" y="49693"/>
                </a:cubicBezTo>
                <a:cubicBezTo>
                  <a:pt x="100196" y="49820"/>
                  <a:pt x="100228" y="49995"/>
                  <a:pt x="99958" y="50472"/>
                </a:cubicBezTo>
                <a:cubicBezTo>
                  <a:pt x="99770" y="50836"/>
                  <a:pt x="99245" y="51139"/>
                  <a:pt x="98944" y="51139"/>
                </a:cubicBezTo>
                <a:cubicBezTo>
                  <a:pt x="98837" y="51139"/>
                  <a:pt x="98759" y="51100"/>
                  <a:pt x="98734" y="51013"/>
                </a:cubicBezTo>
                <a:cubicBezTo>
                  <a:pt x="98457" y="50120"/>
                  <a:pt x="98697" y="49575"/>
                  <a:pt x="99290" y="49575"/>
                </a:cubicBezTo>
                <a:close/>
                <a:moveTo>
                  <a:pt x="79398" y="49309"/>
                </a:moveTo>
                <a:cubicBezTo>
                  <a:pt x="79625" y="49309"/>
                  <a:pt x="79670" y="49634"/>
                  <a:pt x="79512" y="50265"/>
                </a:cubicBezTo>
                <a:cubicBezTo>
                  <a:pt x="79400" y="50679"/>
                  <a:pt x="79067" y="51092"/>
                  <a:pt x="78749" y="51172"/>
                </a:cubicBezTo>
                <a:cubicBezTo>
                  <a:pt x="78610" y="51209"/>
                  <a:pt x="78507" y="51229"/>
                  <a:pt x="78438" y="51229"/>
                </a:cubicBezTo>
                <a:cubicBezTo>
                  <a:pt x="78268" y="51229"/>
                  <a:pt x="78293" y="51106"/>
                  <a:pt x="78462" y="50790"/>
                </a:cubicBezTo>
                <a:cubicBezTo>
                  <a:pt x="78605" y="50504"/>
                  <a:pt x="78669" y="50186"/>
                  <a:pt x="78590" y="50106"/>
                </a:cubicBezTo>
                <a:cubicBezTo>
                  <a:pt x="78510" y="50027"/>
                  <a:pt x="78653" y="49788"/>
                  <a:pt x="78908" y="49566"/>
                </a:cubicBezTo>
                <a:cubicBezTo>
                  <a:pt x="79117" y="49394"/>
                  <a:pt x="79281" y="49309"/>
                  <a:pt x="79398" y="49309"/>
                </a:cubicBezTo>
                <a:close/>
                <a:moveTo>
                  <a:pt x="106842" y="50774"/>
                </a:moveTo>
                <a:cubicBezTo>
                  <a:pt x="107271" y="50774"/>
                  <a:pt x="107573" y="50838"/>
                  <a:pt x="107510" y="50885"/>
                </a:cubicBezTo>
                <a:cubicBezTo>
                  <a:pt x="107273" y="51091"/>
                  <a:pt x="106578" y="51237"/>
                  <a:pt x="106164" y="51237"/>
                </a:cubicBezTo>
                <a:cubicBezTo>
                  <a:pt x="105937" y="51237"/>
                  <a:pt x="105794" y="51193"/>
                  <a:pt x="105856" y="51092"/>
                </a:cubicBezTo>
                <a:cubicBezTo>
                  <a:pt x="105968" y="50917"/>
                  <a:pt x="106413" y="50774"/>
                  <a:pt x="106842" y="50774"/>
                </a:cubicBezTo>
                <a:close/>
                <a:moveTo>
                  <a:pt x="64233" y="50472"/>
                </a:moveTo>
                <a:cubicBezTo>
                  <a:pt x="64567" y="50472"/>
                  <a:pt x="64837" y="50663"/>
                  <a:pt x="64837" y="50901"/>
                </a:cubicBezTo>
                <a:cubicBezTo>
                  <a:pt x="64837" y="51124"/>
                  <a:pt x="64567" y="51394"/>
                  <a:pt x="64233" y="51474"/>
                </a:cubicBezTo>
                <a:cubicBezTo>
                  <a:pt x="64117" y="51502"/>
                  <a:pt x="64022" y="51516"/>
                  <a:pt x="63944" y="51516"/>
                </a:cubicBezTo>
                <a:cubicBezTo>
                  <a:pt x="63709" y="51516"/>
                  <a:pt x="63629" y="51382"/>
                  <a:pt x="63629" y="51060"/>
                </a:cubicBezTo>
                <a:cubicBezTo>
                  <a:pt x="63629" y="50679"/>
                  <a:pt x="63835" y="50472"/>
                  <a:pt x="64233" y="50472"/>
                </a:cubicBezTo>
                <a:close/>
                <a:moveTo>
                  <a:pt x="111022" y="51125"/>
                </a:moveTo>
                <a:cubicBezTo>
                  <a:pt x="110834" y="51125"/>
                  <a:pt x="110628" y="51202"/>
                  <a:pt x="110499" y="51331"/>
                </a:cubicBezTo>
                <a:cubicBezTo>
                  <a:pt x="110351" y="51479"/>
                  <a:pt x="110344" y="51547"/>
                  <a:pt x="110482" y="51547"/>
                </a:cubicBezTo>
                <a:cubicBezTo>
                  <a:pt x="110566" y="51547"/>
                  <a:pt x="110704" y="51522"/>
                  <a:pt x="110896" y="51474"/>
                </a:cubicBezTo>
                <a:cubicBezTo>
                  <a:pt x="111294" y="51362"/>
                  <a:pt x="111437" y="51219"/>
                  <a:pt x="111214" y="51156"/>
                </a:cubicBezTo>
                <a:cubicBezTo>
                  <a:pt x="111156" y="51135"/>
                  <a:pt x="111090" y="51125"/>
                  <a:pt x="111022" y="51125"/>
                </a:cubicBezTo>
                <a:close/>
                <a:moveTo>
                  <a:pt x="93835" y="49477"/>
                </a:moveTo>
                <a:cubicBezTo>
                  <a:pt x="93961" y="49477"/>
                  <a:pt x="94081" y="49644"/>
                  <a:pt x="94155" y="50011"/>
                </a:cubicBezTo>
                <a:cubicBezTo>
                  <a:pt x="94202" y="50265"/>
                  <a:pt x="94027" y="50774"/>
                  <a:pt x="93757" y="51156"/>
                </a:cubicBezTo>
                <a:cubicBezTo>
                  <a:pt x="93553" y="51442"/>
                  <a:pt x="93433" y="51605"/>
                  <a:pt x="93371" y="51605"/>
                </a:cubicBezTo>
                <a:cubicBezTo>
                  <a:pt x="93287" y="51605"/>
                  <a:pt x="93305" y="51313"/>
                  <a:pt x="93360" y="50631"/>
                </a:cubicBezTo>
                <a:cubicBezTo>
                  <a:pt x="93418" y="49907"/>
                  <a:pt x="93634" y="49477"/>
                  <a:pt x="93835" y="49477"/>
                </a:cubicBezTo>
                <a:close/>
                <a:moveTo>
                  <a:pt x="115565" y="49679"/>
                </a:moveTo>
                <a:cubicBezTo>
                  <a:pt x="116430" y="49679"/>
                  <a:pt x="115999" y="50390"/>
                  <a:pt x="114601" y="51156"/>
                </a:cubicBezTo>
                <a:cubicBezTo>
                  <a:pt x="114010" y="51482"/>
                  <a:pt x="113682" y="51649"/>
                  <a:pt x="113500" y="51649"/>
                </a:cubicBezTo>
                <a:cubicBezTo>
                  <a:pt x="113310" y="51649"/>
                  <a:pt x="113281" y="51466"/>
                  <a:pt x="113281" y="51092"/>
                </a:cubicBezTo>
                <a:cubicBezTo>
                  <a:pt x="113281" y="50456"/>
                  <a:pt x="114219" y="49820"/>
                  <a:pt x="115332" y="49693"/>
                </a:cubicBezTo>
                <a:cubicBezTo>
                  <a:pt x="115418" y="49684"/>
                  <a:pt x="115495" y="49679"/>
                  <a:pt x="115565" y="49679"/>
                </a:cubicBezTo>
                <a:close/>
                <a:moveTo>
                  <a:pt x="82028" y="49017"/>
                </a:moveTo>
                <a:cubicBezTo>
                  <a:pt x="82254" y="49017"/>
                  <a:pt x="82548" y="49095"/>
                  <a:pt x="83009" y="49232"/>
                </a:cubicBezTo>
                <a:cubicBezTo>
                  <a:pt x="84043" y="49550"/>
                  <a:pt x="84186" y="49677"/>
                  <a:pt x="83932" y="50154"/>
                </a:cubicBezTo>
                <a:cubicBezTo>
                  <a:pt x="83773" y="50456"/>
                  <a:pt x="83296" y="50917"/>
                  <a:pt x="82882" y="51188"/>
                </a:cubicBezTo>
                <a:cubicBezTo>
                  <a:pt x="82386" y="51515"/>
                  <a:pt x="82137" y="51665"/>
                  <a:pt x="81970" y="51665"/>
                </a:cubicBezTo>
                <a:cubicBezTo>
                  <a:pt x="81836" y="51665"/>
                  <a:pt x="81755" y="51570"/>
                  <a:pt x="81642" y="51394"/>
                </a:cubicBezTo>
                <a:cubicBezTo>
                  <a:pt x="81580" y="51290"/>
                  <a:pt x="81443" y="51234"/>
                  <a:pt x="81284" y="51234"/>
                </a:cubicBezTo>
                <a:cubicBezTo>
                  <a:pt x="81200" y="51234"/>
                  <a:pt x="81110" y="51250"/>
                  <a:pt x="81022" y="51283"/>
                </a:cubicBezTo>
                <a:cubicBezTo>
                  <a:pt x="80957" y="51308"/>
                  <a:pt x="80899" y="51319"/>
                  <a:pt x="80848" y="51319"/>
                </a:cubicBezTo>
                <a:cubicBezTo>
                  <a:pt x="80382" y="51319"/>
                  <a:pt x="80536" y="50326"/>
                  <a:pt x="81181" y="49566"/>
                </a:cubicBezTo>
                <a:cubicBezTo>
                  <a:pt x="81519" y="49180"/>
                  <a:pt x="81702" y="49017"/>
                  <a:pt x="82028" y="49017"/>
                </a:cubicBezTo>
                <a:close/>
                <a:moveTo>
                  <a:pt x="8650" y="51092"/>
                </a:moveTo>
                <a:cubicBezTo>
                  <a:pt x="8984" y="51092"/>
                  <a:pt x="9461" y="51219"/>
                  <a:pt x="9715" y="51394"/>
                </a:cubicBezTo>
                <a:cubicBezTo>
                  <a:pt x="10097" y="51633"/>
                  <a:pt x="10065" y="51680"/>
                  <a:pt x="9572" y="51680"/>
                </a:cubicBezTo>
                <a:cubicBezTo>
                  <a:pt x="9238" y="51680"/>
                  <a:pt x="8761" y="51553"/>
                  <a:pt x="8507" y="51394"/>
                </a:cubicBezTo>
                <a:cubicBezTo>
                  <a:pt x="8125" y="51140"/>
                  <a:pt x="8157" y="51092"/>
                  <a:pt x="8650" y="51092"/>
                </a:cubicBezTo>
                <a:close/>
                <a:moveTo>
                  <a:pt x="98145" y="50774"/>
                </a:moveTo>
                <a:cubicBezTo>
                  <a:pt x="98304" y="50774"/>
                  <a:pt x="98447" y="50981"/>
                  <a:pt x="98447" y="51235"/>
                </a:cubicBezTo>
                <a:cubicBezTo>
                  <a:pt x="98447" y="51490"/>
                  <a:pt x="98304" y="51696"/>
                  <a:pt x="98145" y="51696"/>
                </a:cubicBezTo>
                <a:cubicBezTo>
                  <a:pt x="97986" y="51696"/>
                  <a:pt x="97843" y="51490"/>
                  <a:pt x="97843" y="51235"/>
                </a:cubicBezTo>
                <a:cubicBezTo>
                  <a:pt x="97843" y="50981"/>
                  <a:pt x="97986" y="50774"/>
                  <a:pt x="98145" y="50774"/>
                </a:cubicBezTo>
                <a:close/>
                <a:moveTo>
                  <a:pt x="61212" y="49264"/>
                </a:moveTo>
                <a:cubicBezTo>
                  <a:pt x="61594" y="49264"/>
                  <a:pt x="62086" y="50520"/>
                  <a:pt x="62023" y="51362"/>
                </a:cubicBezTo>
                <a:cubicBezTo>
                  <a:pt x="61994" y="51743"/>
                  <a:pt x="61968" y="51941"/>
                  <a:pt x="61894" y="51941"/>
                </a:cubicBezTo>
                <a:cubicBezTo>
                  <a:pt x="61808" y="51941"/>
                  <a:pt x="61656" y="51667"/>
                  <a:pt x="61355" y="51092"/>
                </a:cubicBezTo>
                <a:cubicBezTo>
                  <a:pt x="60830" y="50075"/>
                  <a:pt x="60751" y="49264"/>
                  <a:pt x="61212" y="49264"/>
                </a:cubicBezTo>
                <a:close/>
                <a:moveTo>
                  <a:pt x="19843" y="50774"/>
                </a:moveTo>
                <a:cubicBezTo>
                  <a:pt x="20590" y="50774"/>
                  <a:pt x="20924" y="50917"/>
                  <a:pt x="20924" y="51219"/>
                </a:cubicBezTo>
                <a:cubicBezTo>
                  <a:pt x="20924" y="51432"/>
                  <a:pt x="21029" y="51548"/>
                  <a:pt x="21220" y="51548"/>
                </a:cubicBezTo>
                <a:cubicBezTo>
                  <a:pt x="21286" y="51548"/>
                  <a:pt x="21363" y="51534"/>
                  <a:pt x="21449" y="51505"/>
                </a:cubicBezTo>
                <a:cubicBezTo>
                  <a:pt x="21625" y="51449"/>
                  <a:pt x="21733" y="51417"/>
                  <a:pt x="21777" y="51417"/>
                </a:cubicBezTo>
                <a:cubicBezTo>
                  <a:pt x="21844" y="51417"/>
                  <a:pt x="21759" y="51491"/>
                  <a:pt x="21528" y="51664"/>
                </a:cubicBezTo>
                <a:cubicBezTo>
                  <a:pt x="21252" y="51859"/>
                  <a:pt x="21042" y="51955"/>
                  <a:pt x="20784" y="51955"/>
                </a:cubicBezTo>
                <a:cubicBezTo>
                  <a:pt x="20537" y="51955"/>
                  <a:pt x="20246" y="51867"/>
                  <a:pt x="19811" y="51696"/>
                </a:cubicBezTo>
                <a:cubicBezTo>
                  <a:pt x="18666" y="51235"/>
                  <a:pt x="18682" y="50774"/>
                  <a:pt x="19843" y="50774"/>
                </a:cubicBezTo>
                <a:close/>
                <a:moveTo>
                  <a:pt x="111018" y="50799"/>
                </a:moveTo>
                <a:cubicBezTo>
                  <a:pt x="111449" y="50799"/>
                  <a:pt x="111809" y="50895"/>
                  <a:pt x="111930" y="51092"/>
                </a:cubicBezTo>
                <a:cubicBezTo>
                  <a:pt x="112025" y="51251"/>
                  <a:pt x="111755" y="51521"/>
                  <a:pt x="111310" y="51696"/>
                </a:cubicBezTo>
                <a:cubicBezTo>
                  <a:pt x="110905" y="51846"/>
                  <a:pt x="110542" y="51968"/>
                  <a:pt x="110476" y="51968"/>
                </a:cubicBezTo>
                <a:cubicBezTo>
                  <a:pt x="110472" y="51968"/>
                  <a:pt x="110469" y="51967"/>
                  <a:pt x="110467" y="51967"/>
                </a:cubicBezTo>
                <a:cubicBezTo>
                  <a:pt x="110435" y="51951"/>
                  <a:pt x="110070" y="51839"/>
                  <a:pt x="109656" y="51712"/>
                </a:cubicBezTo>
                <a:lnTo>
                  <a:pt x="108893" y="51505"/>
                </a:lnTo>
                <a:lnTo>
                  <a:pt x="109561" y="51140"/>
                </a:lnTo>
                <a:cubicBezTo>
                  <a:pt x="109985" y="50915"/>
                  <a:pt x="110545" y="50799"/>
                  <a:pt x="111018" y="50799"/>
                </a:cubicBezTo>
                <a:close/>
                <a:moveTo>
                  <a:pt x="37904" y="46559"/>
                </a:moveTo>
                <a:cubicBezTo>
                  <a:pt x="37984" y="46559"/>
                  <a:pt x="38041" y="46630"/>
                  <a:pt x="38095" y="46768"/>
                </a:cubicBezTo>
                <a:cubicBezTo>
                  <a:pt x="38174" y="46974"/>
                  <a:pt x="38572" y="47149"/>
                  <a:pt x="38985" y="47149"/>
                </a:cubicBezTo>
                <a:cubicBezTo>
                  <a:pt x="40019" y="47149"/>
                  <a:pt x="42499" y="48628"/>
                  <a:pt x="42308" y="49137"/>
                </a:cubicBezTo>
                <a:cubicBezTo>
                  <a:pt x="42229" y="49343"/>
                  <a:pt x="42356" y="49693"/>
                  <a:pt x="42594" y="49884"/>
                </a:cubicBezTo>
                <a:cubicBezTo>
                  <a:pt x="43182" y="50377"/>
                  <a:pt x="43135" y="50774"/>
                  <a:pt x="42499" y="50806"/>
                </a:cubicBezTo>
                <a:cubicBezTo>
                  <a:pt x="42070" y="50822"/>
                  <a:pt x="42101" y="50870"/>
                  <a:pt x="42626" y="51076"/>
                </a:cubicBezTo>
                <a:cubicBezTo>
                  <a:pt x="42976" y="51219"/>
                  <a:pt x="43357" y="51490"/>
                  <a:pt x="43469" y="51664"/>
                </a:cubicBezTo>
                <a:cubicBezTo>
                  <a:pt x="43605" y="51885"/>
                  <a:pt x="43582" y="51989"/>
                  <a:pt x="43429" y="51989"/>
                </a:cubicBezTo>
                <a:cubicBezTo>
                  <a:pt x="43116" y="51989"/>
                  <a:pt x="42261" y="51557"/>
                  <a:pt x="41100" y="50790"/>
                </a:cubicBezTo>
                <a:cubicBezTo>
                  <a:pt x="38540" y="49089"/>
                  <a:pt x="37538" y="48055"/>
                  <a:pt x="37761" y="47356"/>
                </a:cubicBezTo>
                <a:cubicBezTo>
                  <a:pt x="37859" y="47061"/>
                  <a:pt x="37860" y="46923"/>
                  <a:pt x="37752" y="46923"/>
                </a:cubicBezTo>
                <a:cubicBezTo>
                  <a:pt x="37704" y="46923"/>
                  <a:pt x="37633" y="46951"/>
                  <a:pt x="37538" y="47006"/>
                </a:cubicBezTo>
                <a:cubicBezTo>
                  <a:pt x="37406" y="47081"/>
                  <a:pt x="37327" y="47122"/>
                  <a:pt x="37299" y="47122"/>
                </a:cubicBezTo>
                <a:cubicBezTo>
                  <a:pt x="37257" y="47122"/>
                  <a:pt x="37336" y="47027"/>
                  <a:pt x="37538" y="46815"/>
                </a:cubicBezTo>
                <a:cubicBezTo>
                  <a:pt x="37703" y="46642"/>
                  <a:pt x="37817" y="46559"/>
                  <a:pt x="37904" y="46559"/>
                </a:cubicBezTo>
                <a:close/>
                <a:moveTo>
                  <a:pt x="103984" y="51003"/>
                </a:moveTo>
                <a:cubicBezTo>
                  <a:pt x="104166" y="51003"/>
                  <a:pt x="104312" y="51055"/>
                  <a:pt x="104441" y="51156"/>
                </a:cubicBezTo>
                <a:cubicBezTo>
                  <a:pt x="104664" y="51331"/>
                  <a:pt x="104727" y="51585"/>
                  <a:pt x="104600" y="51696"/>
                </a:cubicBezTo>
                <a:cubicBezTo>
                  <a:pt x="104298" y="51977"/>
                  <a:pt x="103624" y="52191"/>
                  <a:pt x="103290" y="52191"/>
                </a:cubicBezTo>
                <a:cubicBezTo>
                  <a:pt x="103132" y="52191"/>
                  <a:pt x="103050" y="52143"/>
                  <a:pt x="103122" y="52030"/>
                </a:cubicBezTo>
                <a:cubicBezTo>
                  <a:pt x="103249" y="51823"/>
                  <a:pt x="103106" y="51680"/>
                  <a:pt x="102788" y="51664"/>
                </a:cubicBezTo>
                <a:cubicBezTo>
                  <a:pt x="102406" y="51649"/>
                  <a:pt x="102533" y="51505"/>
                  <a:pt x="103138" y="51235"/>
                </a:cubicBezTo>
                <a:cubicBezTo>
                  <a:pt x="103494" y="51079"/>
                  <a:pt x="103765" y="51003"/>
                  <a:pt x="103984" y="51003"/>
                </a:cubicBezTo>
                <a:close/>
                <a:moveTo>
                  <a:pt x="70949" y="51091"/>
                </a:moveTo>
                <a:cubicBezTo>
                  <a:pt x="71309" y="51091"/>
                  <a:pt x="71801" y="51456"/>
                  <a:pt x="71801" y="51839"/>
                </a:cubicBezTo>
                <a:cubicBezTo>
                  <a:pt x="71801" y="52094"/>
                  <a:pt x="71673" y="52300"/>
                  <a:pt x="71530" y="52300"/>
                </a:cubicBezTo>
                <a:cubicBezTo>
                  <a:pt x="71149" y="52300"/>
                  <a:pt x="70465" y="51410"/>
                  <a:pt x="70688" y="51188"/>
                </a:cubicBezTo>
                <a:cubicBezTo>
                  <a:pt x="70755" y="51121"/>
                  <a:pt x="70846" y="51091"/>
                  <a:pt x="70949" y="51091"/>
                </a:cubicBezTo>
                <a:close/>
                <a:moveTo>
                  <a:pt x="50970" y="51692"/>
                </a:moveTo>
                <a:cubicBezTo>
                  <a:pt x="50668" y="51692"/>
                  <a:pt x="50542" y="51958"/>
                  <a:pt x="50766" y="52300"/>
                </a:cubicBezTo>
                <a:cubicBezTo>
                  <a:pt x="50841" y="52428"/>
                  <a:pt x="50906" y="52492"/>
                  <a:pt x="50973" y="52492"/>
                </a:cubicBezTo>
                <a:cubicBezTo>
                  <a:pt x="51048" y="52492"/>
                  <a:pt x="51127" y="52412"/>
                  <a:pt x="51227" y="52253"/>
                </a:cubicBezTo>
                <a:cubicBezTo>
                  <a:pt x="51386" y="52014"/>
                  <a:pt x="51355" y="51792"/>
                  <a:pt x="51180" y="51728"/>
                </a:cubicBezTo>
                <a:cubicBezTo>
                  <a:pt x="51103" y="51703"/>
                  <a:pt x="51033" y="51692"/>
                  <a:pt x="50970" y="51692"/>
                </a:cubicBezTo>
                <a:close/>
                <a:moveTo>
                  <a:pt x="94896" y="51498"/>
                </a:moveTo>
                <a:cubicBezTo>
                  <a:pt x="94987" y="51498"/>
                  <a:pt x="95066" y="51515"/>
                  <a:pt x="95124" y="51553"/>
                </a:cubicBezTo>
                <a:cubicBezTo>
                  <a:pt x="95299" y="51649"/>
                  <a:pt x="95347" y="51855"/>
                  <a:pt x="95252" y="52014"/>
                </a:cubicBezTo>
                <a:cubicBezTo>
                  <a:pt x="95187" y="52122"/>
                  <a:pt x="95078" y="52186"/>
                  <a:pt x="94965" y="52186"/>
                </a:cubicBezTo>
                <a:cubicBezTo>
                  <a:pt x="94912" y="52186"/>
                  <a:pt x="94857" y="52172"/>
                  <a:pt x="94807" y="52141"/>
                </a:cubicBezTo>
                <a:cubicBezTo>
                  <a:pt x="94765" y="52118"/>
                  <a:pt x="94719" y="52107"/>
                  <a:pt x="94672" y="52107"/>
                </a:cubicBezTo>
                <a:cubicBezTo>
                  <a:pt x="94559" y="52107"/>
                  <a:pt x="94440" y="52172"/>
                  <a:pt x="94361" y="52285"/>
                </a:cubicBezTo>
                <a:cubicBezTo>
                  <a:pt x="94240" y="52487"/>
                  <a:pt x="94044" y="52591"/>
                  <a:pt x="93881" y="52591"/>
                </a:cubicBezTo>
                <a:cubicBezTo>
                  <a:pt x="93724" y="52591"/>
                  <a:pt x="93598" y="52495"/>
                  <a:pt x="93598" y="52300"/>
                </a:cubicBezTo>
                <a:cubicBezTo>
                  <a:pt x="93598" y="51967"/>
                  <a:pt x="94417" y="51498"/>
                  <a:pt x="94896" y="51498"/>
                </a:cubicBezTo>
                <a:close/>
                <a:moveTo>
                  <a:pt x="80863" y="51998"/>
                </a:moveTo>
                <a:cubicBezTo>
                  <a:pt x="81038" y="51998"/>
                  <a:pt x="81181" y="52126"/>
                  <a:pt x="81181" y="52300"/>
                </a:cubicBezTo>
                <a:cubicBezTo>
                  <a:pt x="81181" y="52459"/>
                  <a:pt x="81133" y="52603"/>
                  <a:pt x="81054" y="52603"/>
                </a:cubicBezTo>
                <a:cubicBezTo>
                  <a:pt x="80974" y="52603"/>
                  <a:pt x="80831" y="52459"/>
                  <a:pt x="80736" y="52300"/>
                </a:cubicBezTo>
                <a:cubicBezTo>
                  <a:pt x="80625" y="52126"/>
                  <a:pt x="80688" y="51998"/>
                  <a:pt x="80863" y="51998"/>
                </a:cubicBezTo>
                <a:close/>
                <a:moveTo>
                  <a:pt x="97271" y="51092"/>
                </a:moveTo>
                <a:cubicBezTo>
                  <a:pt x="97493" y="51092"/>
                  <a:pt x="97843" y="51855"/>
                  <a:pt x="97843" y="52316"/>
                </a:cubicBezTo>
                <a:cubicBezTo>
                  <a:pt x="97843" y="52475"/>
                  <a:pt x="97637" y="52603"/>
                  <a:pt x="97398" y="52603"/>
                </a:cubicBezTo>
                <a:cubicBezTo>
                  <a:pt x="97096" y="52603"/>
                  <a:pt x="96969" y="52332"/>
                  <a:pt x="97001" y="51839"/>
                </a:cubicBezTo>
                <a:cubicBezTo>
                  <a:pt x="97032" y="51426"/>
                  <a:pt x="97160" y="51092"/>
                  <a:pt x="97271" y="51092"/>
                </a:cubicBezTo>
                <a:close/>
                <a:moveTo>
                  <a:pt x="107566" y="51487"/>
                </a:moveTo>
                <a:cubicBezTo>
                  <a:pt x="107905" y="51487"/>
                  <a:pt x="108146" y="51541"/>
                  <a:pt x="108146" y="51664"/>
                </a:cubicBezTo>
                <a:cubicBezTo>
                  <a:pt x="108146" y="51839"/>
                  <a:pt x="108098" y="51998"/>
                  <a:pt x="108066" y="51998"/>
                </a:cubicBezTo>
                <a:cubicBezTo>
                  <a:pt x="108019" y="52014"/>
                  <a:pt x="107001" y="52189"/>
                  <a:pt x="105793" y="52396"/>
                </a:cubicBezTo>
                <a:cubicBezTo>
                  <a:pt x="104999" y="52542"/>
                  <a:pt x="104343" y="52620"/>
                  <a:pt x="104021" y="52620"/>
                </a:cubicBezTo>
                <a:cubicBezTo>
                  <a:pt x="103854" y="52620"/>
                  <a:pt x="103778" y="52598"/>
                  <a:pt x="103821" y="52555"/>
                </a:cubicBezTo>
                <a:cubicBezTo>
                  <a:pt x="103964" y="52428"/>
                  <a:pt x="104330" y="52269"/>
                  <a:pt x="104664" y="52221"/>
                </a:cubicBezTo>
                <a:cubicBezTo>
                  <a:pt x="104998" y="52173"/>
                  <a:pt x="105395" y="52046"/>
                  <a:pt x="105570" y="51935"/>
                </a:cubicBezTo>
                <a:cubicBezTo>
                  <a:pt x="105991" y="51668"/>
                  <a:pt x="106944" y="51487"/>
                  <a:pt x="107566" y="51487"/>
                </a:cubicBezTo>
                <a:close/>
                <a:moveTo>
                  <a:pt x="84976" y="52093"/>
                </a:moveTo>
                <a:cubicBezTo>
                  <a:pt x="84930" y="52093"/>
                  <a:pt x="84877" y="52108"/>
                  <a:pt x="84822" y="52141"/>
                </a:cubicBezTo>
                <a:cubicBezTo>
                  <a:pt x="84647" y="52253"/>
                  <a:pt x="84520" y="52475"/>
                  <a:pt x="84520" y="52634"/>
                </a:cubicBezTo>
                <a:cubicBezTo>
                  <a:pt x="84520" y="52746"/>
                  <a:pt x="84571" y="52805"/>
                  <a:pt x="84654" y="52805"/>
                </a:cubicBezTo>
                <a:cubicBezTo>
                  <a:pt x="84701" y="52805"/>
                  <a:pt x="84758" y="52786"/>
                  <a:pt x="84822" y="52746"/>
                </a:cubicBezTo>
                <a:cubicBezTo>
                  <a:pt x="84981" y="52650"/>
                  <a:pt x="85124" y="52428"/>
                  <a:pt x="85124" y="52253"/>
                </a:cubicBezTo>
                <a:cubicBezTo>
                  <a:pt x="85124" y="52149"/>
                  <a:pt x="85063" y="52093"/>
                  <a:pt x="84976" y="52093"/>
                </a:cubicBezTo>
                <a:close/>
                <a:moveTo>
                  <a:pt x="58958" y="51424"/>
                </a:moveTo>
                <a:cubicBezTo>
                  <a:pt x="59043" y="51424"/>
                  <a:pt x="59198" y="51468"/>
                  <a:pt x="59431" y="51537"/>
                </a:cubicBezTo>
                <a:cubicBezTo>
                  <a:pt x="60369" y="51823"/>
                  <a:pt x="60703" y="52173"/>
                  <a:pt x="60465" y="52571"/>
                </a:cubicBezTo>
                <a:cubicBezTo>
                  <a:pt x="60333" y="52777"/>
                  <a:pt x="60202" y="52882"/>
                  <a:pt x="60058" y="52882"/>
                </a:cubicBezTo>
                <a:cubicBezTo>
                  <a:pt x="59834" y="52882"/>
                  <a:pt x="59578" y="52631"/>
                  <a:pt x="59240" y="52110"/>
                </a:cubicBezTo>
                <a:cubicBezTo>
                  <a:pt x="58901" y="51601"/>
                  <a:pt x="58788" y="51424"/>
                  <a:pt x="58958" y="51424"/>
                </a:cubicBezTo>
                <a:close/>
                <a:moveTo>
                  <a:pt x="101325" y="52300"/>
                </a:moveTo>
                <a:cubicBezTo>
                  <a:pt x="101834" y="52300"/>
                  <a:pt x="101850" y="52348"/>
                  <a:pt x="101484" y="52603"/>
                </a:cubicBezTo>
                <a:cubicBezTo>
                  <a:pt x="101230" y="52762"/>
                  <a:pt x="100753" y="52889"/>
                  <a:pt x="100419" y="52889"/>
                </a:cubicBezTo>
                <a:cubicBezTo>
                  <a:pt x="99910" y="52889"/>
                  <a:pt x="99894" y="52841"/>
                  <a:pt x="100260" y="52603"/>
                </a:cubicBezTo>
                <a:cubicBezTo>
                  <a:pt x="100514" y="52444"/>
                  <a:pt x="100991" y="52300"/>
                  <a:pt x="101325" y="52300"/>
                </a:cubicBezTo>
                <a:close/>
                <a:moveTo>
                  <a:pt x="3928" y="52300"/>
                </a:moveTo>
                <a:cubicBezTo>
                  <a:pt x="4087" y="52300"/>
                  <a:pt x="4309" y="52428"/>
                  <a:pt x="4421" y="52603"/>
                </a:cubicBezTo>
                <a:cubicBezTo>
                  <a:pt x="4516" y="52762"/>
                  <a:pt x="4468" y="52905"/>
                  <a:pt x="4294" y="52905"/>
                </a:cubicBezTo>
                <a:cubicBezTo>
                  <a:pt x="4135" y="52905"/>
                  <a:pt x="3912" y="52762"/>
                  <a:pt x="3817" y="52603"/>
                </a:cubicBezTo>
                <a:cubicBezTo>
                  <a:pt x="3705" y="52428"/>
                  <a:pt x="3753" y="52300"/>
                  <a:pt x="3928" y="52300"/>
                </a:cubicBezTo>
                <a:close/>
                <a:moveTo>
                  <a:pt x="96229" y="51557"/>
                </a:moveTo>
                <a:cubicBezTo>
                  <a:pt x="96333" y="51557"/>
                  <a:pt x="96381" y="51704"/>
                  <a:pt x="96476" y="51998"/>
                </a:cubicBezTo>
                <a:cubicBezTo>
                  <a:pt x="96699" y="52668"/>
                  <a:pt x="96423" y="53295"/>
                  <a:pt x="96007" y="53295"/>
                </a:cubicBezTo>
                <a:cubicBezTo>
                  <a:pt x="95919" y="53295"/>
                  <a:pt x="95825" y="53267"/>
                  <a:pt x="95729" y="53207"/>
                </a:cubicBezTo>
                <a:cubicBezTo>
                  <a:pt x="95561" y="53106"/>
                  <a:pt x="95370" y="53045"/>
                  <a:pt x="95227" y="53045"/>
                </a:cubicBezTo>
                <a:cubicBezTo>
                  <a:pt x="95167" y="53045"/>
                  <a:pt x="95115" y="53056"/>
                  <a:pt x="95077" y="53079"/>
                </a:cubicBezTo>
                <a:cubicBezTo>
                  <a:pt x="95043" y="53100"/>
                  <a:pt x="95006" y="53110"/>
                  <a:pt x="94968" y="53110"/>
                </a:cubicBezTo>
                <a:cubicBezTo>
                  <a:pt x="94862" y="53110"/>
                  <a:pt x="94745" y="53033"/>
                  <a:pt x="94663" y="52905"/>
                </a:cubicBezTo>
                <a:cubicBezTo>
                  <a:pt x="94568" y="52730"/>
                  <a:pt x="94600" y="52603"/>
                  <a:pt x="94743" y="52603"/>
                </a:cubicBezTo>
                <a:cubicBezTo>
                  <a:pt x="94886" y="52603"/>
                  <a:pt x="95299" y="52332"/>
                  <a:pt x="95649" y="51998"/>
                </a:cubicBezTo>
                <a:cubicBezTo>
                  <a:pt x="95967" y="51704"/>
                  <a:pt x="96126" y="51557"/>
                  <a:pt x="96229" y="51557"/>
                </a:cubicBezTo>
                <a:close/>
                <a:moveTo>
                  <a:pt x="103859" y="53242"/>
                </a:moveTo>
                <a:cubicBezTo>
                  <a:pt x="104024" y="53242"/>
                  <a:pt x="104179" y="53262"/>
                  <a:pt x="104282" y="53302"/>
                </a:cubicBezTo>
                <a:cubicBezTo>
                  <a:pt x="104468" y="53388"/>
                  <a:pt x="104295" y="53448"/>
                  <a:pt x="103890" y="53448"/>
                </a:cubicBezTo>
                <a:cubicBezTo>
                  <a:pt x="103844" y="53448"/>
                  <a:pt x="103794" y="53447"/>
                  <a:pt x="103742" y="53445"/>
                </a:cubicBezTo>
                <a:cubicBezTo>
                  <a:pt x="103249" y="53445"/>
                  <a:pt x="103074" y="53382"/>
                  <a:pt x="103376" y="53302"/>
                </a:cubicBezTo>
                <a:cubicBezTo>
                  <a:pt x="103519" y="53262"/>
                  <a:pt x="103694" y="53242"/>
                  <a:pt x="103859" y="53242"/>
                </a:cubicBezTo>
                <a:close/>
                <a:moveTo>
                  <a:pt x="45901" y="48962"/>
                </a:moveTo>
                <a:cubicBezTo>
                  <a:pt x="46156" y="48962"/>
                  <a:pt x="46458" y="49184"/>
                  <a:pt x="46569" y="49439"/>
                </a:cubicBezTo>
                <a:cubicBezTo>
                  <a:pt x="46629" y="49619"/>
                  <a:pt x="46715" y="49717"/>
                  <a:pt x="46798" y="49717"/>
                </a:cubicBezTo>
                <a:cubicBezTo>
                  <a:pt x="46846" y="49717"/>
                  <a:pt x="46894" y="49684"/>
                  <a:pt x="46935" y="49613"/>
                </a:cubicBezTo>
                <a:cubicBezTo>
                  <a:pt x="46970" y="49561"/>
                  <a:pt x="47062" y="49535"/>
                  <a:pt x="47208" y="49535"/>
                </a:cubicBezTo>
                <a:cubicBezTo>
                  <a:pt x="47590" y="49535"/>
                  <a:pt x="48340" y="49713"/>
                  <a:pt x="49399" y="50059"/>
                </a:cubicBezTo>
                <a:cubicBezTo>
                  <a:pt x="51784" y="50854"/>
                  <a:pt x="52817" y="51553"/>
                  <a:pt x="52229" y="51935"/>
                </a:cubicBezTo>
                <a:cubicBezTo>
                  <a:pt x="52054" y="52046"/>
                  <a:pt x="51736" y="52444"/>
                  <a:pt x="51545" y="52825"/>
                </a:cubicBezTo>
                <a:cubicBezTo>
                  <a:pt x="51325" y="53244"/>
                  <a:pt x="51076" y="53460"/>
                  <a:pt x="50681" y="53460"/>
                </a:cubicBezTo>
                <a:cubicBezTo>
                  <a:pt x="50192" y="53460"/>
                  <a:pt x="49479" y="53129"/>
                  <a:pt x="48318" y="52444"/>
                </a:cubicBezTo>
                <a:cubicBezTo>
                  <a:pt x="47316" y="51871"/>
                  <a:pt x="46315" y="51267"/>
                  <a:pt x="46060" y="51124"/>
                </a:cubicBezTo>
                <a:cubicBezTo>
                  <a:pt x="45408" y="50758"/>
                  <a:pt x="45265" y="48962"/>
                  <a:pt x="45901" y="48962"/>
                </a:cubicBezTo>
                <a:close/>
                <a:moveTo>
                  <a:pt x="105411" y="52905"/>
                </a:moveTo>
                <a:cubicBezTo>
                  <a:pt x="105586" y="52905"/>
                  <a:pt x="105713" y="53032"/>
                  <a:pt x="105713" y="53207"/>
                </a:cubicBezTo>
                <a:cubicBezTo>
                  <a:pt x="105713" y="53366"/>
                  <a:pt x="105586" y="53509"/>
                  <a:pt x="105411" y="53509"/>
                </a:cubicBezTo>
                <a:cubicBezTo>
                  <a:pt x="105252" y="53509"/>
                  <a:pt x="105109" y="53366"/>
                  <a:pt x="105109" y="53207"/>
                </a:cubicBezTo>
                <a:cubicBezTo>
                  <a:pt x="105109" y="53032"/>
                  <a:pt x="105252" y="52905"/>
                  <a:pt x="105411" y="52905"/>
                </a:cubicBezTo>
                <a:close/>
                <a:moveTo>
                  <a:pt x="109370" y="52905"/>
                </a:moveTo>
                <a:cubicBezTo>
                  <a:pt x="109195" y="52905"/>
                  <a:pt x="109052" y="53032"/>
                  <a:pt x="109052" y="53207"/>
                </a:cubicBezTo>
                <a:cubicBezTo>
                  <a:pt x="109052" y="53366"/>
                  <a:pt x="109100" y="53509"/>
                  <a:pt x="109179" y="53509"/>
                </a:cubicBezTo>
                <a:cubicBezTo>
                  <a:pt x="109259" y="53509"/>
                  <a:pt x="109402" y="53366"/>
                  <a:pt x="109497" y="53207"/>
                </a:cubicBezTo>
                <a:cubicBezTo>
                  <a:pt x="109608" y="53032"/>
                  <a:pt x="109545" y="52905"/>
                  <a:pt x="109370" y="52905"/>
                </a:cubicBezTo>
                <a:close/>
                <a:moveTo>
                  <a:pt x="68070" y="51998"/>
                </a:moveTo>
                <a:cubicBezTo>
                  <a:pt x="68269" y="51998"/>
                  <a:pt x="68454" y="52287"/>
                  <a:pt x="68557" y="52825"/>
                </a:cubicBezTo>
                <a:cubicBezTo>
                  <a:pt x="68637" y="53286"/>
                  <a:pt x="68669" y="53700"/>
                  <a:pt x="68621" y="53747"/>
                </a:cubicBezTo>
                <a:cubicBezTo>
                  <a:pt x="68609" y="53759"/>
                  <a:pt x="68595" y="53765"/>
                  <a:pt x="68579" y="53765"/>
                </a:cubicBezTo>
                <a:cubicBezTo>
                  <a:pt x="68330" y="53765"/>
                  <a:pt x="67597" y="52477"/>
                  <a:pt x="67746" y="52253"/>
                </a:cubicBezTo>
                <a:cubicBezTo>
                  <a:pt x="67852" y="52081"/>
                  <a:pt x="67963" y="51998"/>
                  <a:pt x="68070" y="51998"/>
                </a:cubicBezTo>
                <a:close/>
                <a:moveTo>
                  <a:pt x="61392" y="52991"/>
                </a:moveTo>
                <a:cubicBezTo>
                  <a:pt x="61474" y="52991"/>
                  <a:pt x="61498" y="53099"/>
                  <a:pt x="61498" y="53318"/>
                </a:cubicBezTo>
                <a:cubicBezTo>
                  <a:pt x="61498" y="53588"/>
                  <a:pt x="61291" y="53811"/>
                  <a:pt x="61053" y="53811"/>
                </a:cubicBezTo>
                <a:cubicBezTo>
                  <a:pt x="60799" y="53811"/>
                  <a:pt x="60592" y="53763"/>
                  <a:pt x="60592" y="53700"/>
                </a:cubicBezTo>
                <a:cubicBezTo>
                  <a:pt x="60592" y="53636"/>
                  <a:pt x="60799" y="53413"/>
                  <a:pt x="61053" y="53207"/>
                </a:cubicBezTo>
                <a:cubicBezTo>
                  <a:pt x="61217" y="53064"/>
                  <a:pt x="61324" y="52991"/>
                  <a:pt x="61392" y="52991"/>
                </a:cubicBezTo>
                <a:close/>
                <a:moveTo>
                  <a:pt x="10736" y="53210"/>
                </a:moveTo>
                <a:cubicBezTo>
                  <a:pt x="10981" y="53210"/>
                  <a:pt x="11268" y="53318"/>
                  <a:pt x="11400" y="53525"/>
                </a:cubicBezTo>
                <a:cubicBezTo>
                  <a:pt x="11582" y="53820"/>
                  <a:pt x="11561" y="53953"/>
                  <a:pt x="11297" y="53953"/>
                </a:cubicBezTo>
                <a:cubicBezTo>
                  <a:pt x="11191" y="53953"/>
                  <a:pt x="11046" y="53931"/>
                  <a:pt x="10860" y="53890"/>
                </a:cubicBezTo>
                <a:cubicBezTo>
                  <a:pt x="10558" y="53827"/>
                  <a:pt x="10319" y="53636"/>
                  <a:pt x="10319" y="53493"/>
                </a:cubicBezTo>
                <a:cubicBezTo>
                  <a:pt x="10319" y="53302"/>
                  <a:pt x="10510" y="53210"/>
                  <a:pt x="10736" y="53210"/>
                </a:cubicBezTo>
                <a:close/>
                <a:moveTo>
                  <a:pt x="110048" y="52677"/>
                </a:moveTo>
                <a:cubicBezTo>
                  <a:pt x="110967" y="52677"/>
                  <a:pt x="111771" y="52719"/>
                  <a:pt x="111771" y="52809"/>
                </a:cubicBezTo>
                <a:cubicBezTo>
                  <a:pt x="111771" y="52857"/>
                  <a:pt x="111405" y="53079"/>
                  <a:pt x="110944" y="53302"/>
                </a:cubicBezTo>
                <a:cubicBezTo>
                  <a:pt x="110034" y="53768"/>
                  <a:pt x="109332" y="54024"/>
                  <a:pt x="109027" y="54024"/>
                </a:cubicBezTo>
                <a:cubicBezTo>
                  <a:pt x="108864" y="54024"/>
                  <a:pt x="108814" y="53950"/>
                  <a:pt x="108909" y="53795"/>
                </a:cubicBezTo>
                <a:cubicBezTo>
                  <a:pt x="109021" y="53611"/>
                  <a:pt x="109029" y="53526"/>
                  <a:pt x="108923" y="53526"/>
                </a:cubicBezTo>
                <a:cubicBezTo>
                  <a:pt x="108864" y="53526"/>
                  <a:pt x="108770" y="53553"/>
                  <a:pt x="108639" y="53604"/>
                </a:cubicBezTo>
                <a:cubicBezTo>
                  <a:pt x="108536" y="53644"/>
                  <a:pt x="108447" y="53662"/>
                  <a:pt x="108375" y="53662"/>
                </a:cubicBezTo>
                <a:cubicBezTo>
                  <a:pt x="108048" y="53662"/>
                  <a:pt x="108055" y="53301"/>
                  <a:pt x="108511" y="53079"/>
                </a:cubicBezTo>
                <a:cubicBezTo>
                  <a:pt x="108645" y="53018"/>
                  <a:pt x="108613" y="52983"/>
                  <a:pt x="108449" y="52983"/>
                </a:cubicBezTo>
                <a:cubicBezTo>
                  <a:pt x="108359" y="52983"/>
                  <a:pt x="108230" y="52993"/>
                  <a:pt x="108066" y="53016"/>
                </a:cubicBezTo>
                <a:cubicBezTo>
                  <a:pt x="107966" y="53027"/>
                  <a:pt x="107873" y="53032"/>
                  <a:pt x="107790" y="53032"/>
                </a:cubicBezTo>
                <a:cubicBezTo>
                  <a:pt x="107504" y="53032"/>
                  <a:pt x="107337" y="52971"/>
                  <a:pt x="107399" y="52873"/>
                </a:cubicBezTo>
                <a:cubicBezTo>
                  <a:pt x="107479" y="52747"/>
                  <a:pt x="108860" y="52677"/>
                  <a:pt x="110048" y="52677"/>
                </a:cubicBezTo>
                <a:close/>
                <a:moveTo>
                  <a:pt x="32631" y="49818"/>
                </a:moveTo>
                <a:cubicBezTo>
                  <a:pt x="33251" y="49818"/>
                  <a:pt x="35235" y="51056"/>
                  <a:pt x="36966" y="52603"/>
                </a:cubicBezTo>
                <a:cubicBezTo>
                  <a:pt x="38047" y="53563"/>
                  <a:pt x="38466" y="54047"/>
                  <a:pt x="38231" y="54047"/>
                </a:cubicBezTo>
                <a:cubicBezTo>
                  <a:pt x="38030" y="54047"/>
                  <a:pt x="37352" y="53694"/>
                  <a:pt x="36203" y="52984"/>
                </a:cubicBezTo>
                <a:cubicBezTo>
                  <a:pt x="33357" y="51203"/>
                  <a:pt x="32435" y="50472"/>
                  <a:pt x="32435" y="49979"/>
                </a:cubicBezTo>
                <a:cubicBezTo>
                  <a:pt x="32435" y="49869"/>
                  <a:pt x="32505" y="49818"/>
                  <a:pt x="32631" y="49818"/>
                </a:cubicBezTo>
                <a:close/>
                <a:moveTo>
                  <a:pt x="34373" y="52744"/>
                </a:moveTo>
                <a:cubicBezTo>
                  <a:pt x="34613" y="52744"/>
                  <a:pt x="35181" y="53062"/>
                  <a:pt x="35917" y="53620"/>
                </a:cubicBezTo>
                <a:cubicBezTo>
                  <a:pt x="36238" y="53880"/>
                  <a:pt x="36441" y="54066"/>
                  <a:pt x="36372" y="54066"/>
                </a:cubicBezTo>
                <a:cubicBezTo>
                  <a:pt x="36369" y="54066"/>
                  <a:pt x="36366" y="54066"/>
                  <a:pt x="36362" y="54065"/>
                </a:cubicBezTo>
                <a:cubicBezTo>
                  <a:pt x="35122" y="53859"/>
                  <a:pt x="34247" y="53350"/>
                  <a:pt x="34247" y="52857"/>
                </a:cubicBezTo>
                <a:cubicBezTo>
                  <a:pt x="34247" y="52780"/>
                  <a:pt x="34291" y="52744"/>
                  <a:pt x="34373" y="52744"/>
                </a:cubicBezTo>
                <a:close/>
                <a:moveTo>
                  <a:pt x="11177" y="51718"/>
                </a:moveTo>
                <a:cubicBezTo>
                  <a:pt x="11322" y="51718"/>
                  <a:pt x="11591" y="51865"/>
                  <a:pt x="11973" y="52157"/>
                </a:cubicBezTo>
                <a:cubicBezTo>
                  <a:pt x="12291" y="52396"/>
                  <a:pt x="12911" y="52603"/>
                  <a:pt x="13340" y="52618"/>
                </a:cubicBezTo>
                <a:cubicBezTo>
                  <a:pt x="13753" y="52618"/>
                  <a:pt x="14723" y="52952"/>
                  <a:pt x="15471" y="53350"/>
                </a:cubicBezTo>
                <a:cubicBezTo>
                  <a:pt x="16361" y="53827"/>
                  <a:pt x="16615" y="54081"/>
                  <a:pt x="16234" y="54081"/>
                </a:cubicBezTo>
                <a:cubicBezTo>
                  <a:pt x="15900" y="54081"/>
                  <a:pt x="15343" y="53890"/>
                  <a:pt x="15009" y="53652"/>
                </a:cubicBezTo>
                <a:cubicBezTo>
                  <a:pt x="14660" y="53413"/>
                  <a:pt x="13912" y="53159"/>
                  <a:pt x="13340" y="53079"/>
                </a:cubicBezTo>
                <a:cubicBezTo>
                  <a:pt x="11925" y="52905"/>
                  <a:pt x="11305" y="52634"/>
                  <a:pt x="11114" y="52126"/>
                </a:cubicBezTo>
                <a:cubicBezTo>
                  <a:pt x="11013" y="51853"/>
                  <a:pt x="11038" y="51718"/>
                  <a:pt x="11177" y="51718"/>
                </a:cubicBezTo>
                <a:close/>
                <a:moveTo>
                  <a:pt x="23795" y="53037"/>
                </a:moveTo>
                <a:cubicBezTo>
                  <a:pt x="24050" y="53037"/>
                  <a:pt x="24120" y="53180"/>
                  <a:pt x="24120" y="53525"/>
                </a:cubicBezTo>
                <a:cubicBezTo>
                  <a:pt x="24120" y="53910"/>
                  <a:pt x="24104" y="54089"/>
                  <a:pt x="24038" y="54089"/>
                </a:cubicBezTo>
                <a:cubicBezTo>
                  <a:pt x="23990" y="54089"/>
                  <a:pt x="23916" y="53992"/>
                  <a:pt x="23802" y="53811"/>
                </a:cubicBezTo>
                <a:cubicBezTo>
                  <a:pt x="23690" y="53636"/>
                  <a:pt x="23325" y="53509"/>
                  <a:pt x="22975" y="53509"/>
                </a:cubicBezTo>
                <a:cubicBezTo>
                  <a:pt x="22180" y="53509"/>
                  <a:pt x="22339" y="53350"/>
                  <a:pt x="23356" y="53111"/>
                </a:cubicBezTo>
                <a:cubicBezTo>
                  <a:pt x="23543" y="53064"/>
                  <a:pt x="23686" y="53037"/>
                  <a:pt x="23795" y="53037"/>
                </a:cubicBezTo>
                <a:close/>
                <a:moveTo>
                  <a:pt x="45710" y="52300"/>
                </a:moveTo>
                <a:cubicBezTo>
                  <a:pt x="45822" y="52300"/>
                  <a:pt x="46076" y="52698"/>
                  <a:pt x="46267" y="53207"/>
                </a:cubicBezTo>
                <a:cubicBezTo>
                  <a:pt x="46458" y="53700"/>
                  <a:pt x="46505" y="54113"/>
                  <a:pt x="46362" y="54113"/>
                </a:cubicBezTo>
                <a:cubicBezTo>
                  <a:pt x="46235" y="54113"/>
                  <a:pt x="45981" y="53700"/>
                  <a:pt x="45806" y="53207"/>
                </a:cubicBezTo>
                <a:cubicBezTo>
                  <a:pt x="45631" y="52698"/>
                  <a:pt x="45583" y="52300"/>
                  <a:pt x="45710" y="52300"/>
                </a:cubicBezTo>
                <a:close/>
                <a:moveTo>
                  <a:pt x="95124" y="53509"/>
                </a:moveTo>
                <a:cubicBezTo>
                  <a:pt x="95840" y="53509"/>
                  <a:pt x="95919" y="53970"/>
                  <a:pt x="95236" y="54240"/>
                </a:cubicBezTo>
                <a:cubicBezTo>
                  <a:pt x="94969" y="54342"/>
                  <a:pt x="94798" y="54400"/>
                  <a:pt x="94690" y="54400"/>
                </a:cubicBezTo>
                <a:cubicBezTo>
                  <a:pt x="94527" y="54400"/>
                  <a:pt x="94504" y="54269"/>
                  <a:pt x="94504" y="53954"/>
                </a:cubicBezTo>
                <a:cubicBezTo>
                  <a:pt x="94504" y="53715"/>
                  <a:pt x="94775" y="53509"/>
                  <a:pt x="95124" y="53509"/>
                </a:cubicBezTo>
                <a:close/>
                <a:moveTo>
                  <a:pt x="26284" y="52350"/>
                </a:moveTo>
                <a:cubicBezTo>
                  <a:pt x="26742" y="52350"/>
                  <a:pt x="27486" y="52387"/>
                  <a:pt x="28349" y="52459"/>
                </a:cubicBezTo>
                <a:cubicBezTo>
                  <a:pt x="29734" y="52592"/>
                  <a:pt x="31174" y="52684"/>
                  <a:pt x="31706" y="52684"/>
                </a:cubicBezTo>
                <a:cubicBezTo>
                  <a:pt x="31748" y="52684"/>
                  <a:pt x="31785" y="52683"/>
                  <a:pt x="31815" y="52682"/>
                </a:cubicBezTo>
                <a:cubicBezTo>
                  <a:pt x="31850" y="52681"/>
                  <a:pt x="31885" y="52680"/>
                  <a:pt x="31920" y="52680"/>
                </a:cubicBezTo>
                <a:cubicBezTo>
                  <a:pt x="32825" y="52680"/>
                  <a:pt x="33547" y="53076"/>
                  <a:pt x="33945" y="53811"/>
                </a:cubicBezTo>
                <a:cubicBezTo>
                  <a:pt x="34210" y="54297"/>
                  <a:pt x="34175" y="54401"/>
                  <a:pt x="33701" y="54401"/>
                </a:cubicBezTo>
                <a:cubicBezTo>
                  <a:pt x="33663" y="54401"/>
                  <a:pt x="33623" y="54400"/>
                  <a:pt x="33579" y="54399"/>
                </a:cubicBezTo>
                <a:cubicBezTo>
                  <a:pt x="32705" y="54367"/>
                  <a:pt x="26043" y="52682"/>
                  <a:pt x="25805" y="52412"/>
                </a:cubicBezTo>
                <a:cubicBezTo>
                  <a:pt x="25757" y="52371"/>
                  <a:pt x="25940" y="52350"/>
                  <a:pt x="26284" y="52350"/>
                </a:cubicBezTo>
                <a:close/>
                <a:moveTo>
                  <a:pt x="66810" y="53910"/>
                </a:moveTo>
                <a:cubicBezTo>
                  <a:pt x="66853" y="53910"/>
                  <a:pt x="66901" y="53924"/>
                  <a:pt x="66951" y="53954"/>
                </a:cubicBezTo>
                <a:cubicBezTo>
                  <a:pt x="67126" y="54065"/>
                  <a:pt x="67254" y="54208"/>
                  <a:pt x="67254" y="54288"/>
                </a:cubicBezTo>
                <a:cubicBezTo>
                  <a:pt x="67254" y="54351"/>
                  <a:pt x="67126" y="54415"/>
                  <a:pt x="66951" y="54415"/>
                </a:cubicBezTo>
                <a:cubicBezTo>
                  <a:pt x="66792" y="54415"/>
                  <a:pt x="66649" y="54272"/>
                  <a:pt x="66649" y="54097"/>
                </a:cubicBezTo>
                <a:cubicBezTo>
                  <a:pt x="66649" y="53977"/>
                  <a:pt x="66717" y="53910"/>
                  <a:pt x="66810" y="53910"/>
                </a:cubicBezTo>
                <a:close/>
                <a:moveTo>
                  <a:pt x="88034" y="53954"/>
                </a:moveTo>
                <a:cubicBezTo>
                  <a:pt x="87636" y="53954"/>
                  <a:pt x="87366" y="54065"/>
                  <a:pt x="87445" y="54192"/>
                </a:cubicBezTo>
                <a:cubicBezTo>
                  <a:pt x="87525" y="54320"/>
                  <a:pt x="87843" y="54415"/>
                  <a:pt x="88177" y="54415"/>
                </a:cubicBezTo>
                <a:cubicBezTo>
                  <a:pt x="88495" y="54415"/>
                  <a:pt x="88765" y="54320"/>
                  <a:pt x="88765" y="54192"/>
                </a:cubicBezTo>
                <a:cubicBezTo>
                  <a:pt x="88765" y="54065"/>
                  <a:pt x="88431" y="53954"/>
                  <a:pt x="88034" y="53954"/>
                </a:cubicBezTo>
                <a:close/>
                <a:moveTo>
                  <a:pt x="69629" y="51503"/>
                </a:moveTo>
                <a:cubicBezTo>
                  <a:pt x="69826" y="51503"/>
                  <a:pt x="70111" y="51682"/>
                  <a:pt x="70481" y="52046"/>
                </a:cubicBezTo>
                <a:cubicBezTo>
                  <a:pt x="71085" y="52666"/>
                  <a:pt x="71228" y="53032"/>
                  <a:pt x="71069" y="53636"/>
                </a:cubicBezTo>
                <a:cubicBezTo>
                  <a:pt x="70926" y="54203"/>
                  <a:pt x="70665" y="54470"/>
                  <a:pt x="70389" y="54470"/>
                </a:cubicBezTo>
                <a:cubicBezTo>
                  <a:pt x="70023" y="54470"/>
                  <a:pt x="69629" y="53998"/>
                  <a:pt x="69448" y="53127"/>
                </a:cubicBezTo>
                <a:cubicBezTo>
                  <a:pt x="69215" y="52054"/>
                  <a:pt x="69285" y="51503"/>
                  <a:pt x="69629" y="51503"/>
                </a:cubicBezTo>
                <a:close/>
                <a:moveTo>
                  <a:pt x="26218" y="53827"/>
                </a:moveTo>
                <a:lnTo>
                  <a:pt x="27411" y="53890"/>
                </a:lnTo>
                <a:cubicBezTo>
                  <a:pt x="28063" y="53938"/>
                  <a:pt x="28651" y="54129"/>
                  <a:pt x="28714" y="54336"/>
                </a:cubicBezTo>
                <a:cubicBezTo>
                  <a:pt x="28790" y="54563"/>
                  <a:pt x="28776" y="54678"/>
                  <a:pt x="28593" y="54678"/>
                </a:cubicBezTo>
                <a:cubicBezTo>
                  <a:pt x="28393" y="54678"/>
                  <a:pt x="27991" y="54539"/>
                  <a:pt x="27283" y="54256"/>
                </a:cubicBezTo>
                <a:lnTo>
                  <a:pt x="26218" y="53827"/>
                </a:lnTo>
                <a:close/>
                <a:moveTo>
                  <a:pt x="110276" y="54113"/>
                </a:moveTo>
                <a:cubicBezTo>
                  <a:pt x="110451" y="54113"/>
                  <a:pt x="110515" y="54256"/>
                  <a:pt x="110403" y="54415"/>
                </a:cubicBezTo>
                <a:cubicBezTo>
                  <a:pt x="110308" y="54590"/>
                  <a:pt x="110165" y="54717"/>
                  <a:pt x="110085" y="54717"/>
                </a:cubicBezTo>
                <a:cubicBezTo>
                  <a:pt x="110022" y="54717"/>
                  <a:pt x="109958" y="54590"/>
                  <a:pt x="109958" y="54415"/>
                </a:cubicBezTo>
                <a:cubicBezTo>
                  <a:pt x="109958" y="54256"/>
                  <a:pt x="110101" y="54113"/>
                  <a:pt x="110276" y="54113"/>
                </a:cubicBezTo>
                <a:close/>
                <a:moveTo>
                  <a:pt x="54232" y="49121"/>
                </a:moveTo>
                <a:cubicBezTo>
                  <a:pt x="54487" y="49121"/>
                  <a:pt x="54662" y="49280"/>
                  <a:pt x="54614" y="49502"/>
                </a:cubicBezTo>
                <a:cubicBezTo>
                  <a:pt x="54566" y="49709"/>
                  <a:pt x="54662" y="49868"/>
                  <a:pt x="54836" y="49868"/>
                </a:cubicBezTo>
                <a:cubicBezTo>
                  <a:pt x="54995" y="49868"/>
                  <a:pt x="55313" y="50249"/>
                  <a:pt x="55552" y="50711"/>
                </a:cubicBezTo>
                <a:cubicBezTo>
                  <a:pt x="55790" y="51172"/>
                  <a:pt x="56617" y="52205"/>
                  <a:pt x="57380" y="53032"/>
                </a:cubicBezTo>
                <a:cubicBezTo>
                  <a:pt x="58143" y="53859"/>
                  <a:pt x="58732" y="54558"/>
                  <a:pt x="58700" y="54590"/>
                </a:cubicBezTo>
                <a:cubicBezTo>
                  <a:pt x="58652" y="54622"/>
                  <a:pt x="58350" y="54717"/>
                  <a:pt x="58016" y="54828"/>
                </a:cubicBezTo>
                <a:cubicBezTo>
                  <a:pt x="57975" y="54840"/>
                  <a:pt x="57928" y="54846"/>
                  <a:pt x="57877" y="54846"/>
                </a:cubicBezTo>
                <a:cubicBezTo>
                  <a:pt x="57105" y="54846"/>
                  <a:pt x="55194" y="53555"/>
                  <a:pt x="53898" y="52110"/>
                </a:cubicBezTo>
                <a:cubicBezTo>
                  <a:pt x="53469" y="51633"/>
                  <a:pt x="52722" y="50933"/>
                  <a:pt x="52245" y="50552"/>
                </a:cubicBezTo>
                <a:cubicBezTo>
                  <a:pt x="51768" y="50186"/>
                  <a:pt x="51529" y="49868"/>
                  <a:pt x="51704" y="49868"/>
                </a:cubicBezTo>
                <a:cubicBezTo>
                  <a:pt x="51895" y="49868"/>
                  <a:pt x="52213" y="50075"/>
                  <a:pt x="52420" y="50329"/>
                </a:cubicBezTo>
                <a:cubicBezTo>
                  <a:pt x="52653" y="50609"/>
                  <a:pt x="52974" y="50779"/>
                  <a:pt x="53144" y="50779"/>
                </a:cubicBezTo>
                <a:cubicBezTo>
                  <a:pt x="53265" y="50779"/>
                  <a:pt x="53311" y="50694"/>
                  <a:pt x="53199" y="50504"/>
                </a:cubicBezTo>
                <a:cubicBezTo>
                  <a:pt x="53103" y="50361"/>
                  <a:pt x="53231" y="50154"/>
                  <a:pt x="53485" y="50059"/>
                </a:cubicBezTo>
                <a:cubicBezTo>
                  <a:pt x="53739" y="49963"/>
                  <a:pt x="53898" y="49709"/>
                  <a:pt x="53851" y="49502"/>
                </a:cubicBezTo>
                <a:cubicBezTo>
                  <a:pt x="53819" y="49296"/>
                  <a:pt x="53978" y="49121"/>
                  <a:pt x="54232" y="49121"/>
                </a:cubicBezTo>
                <a:close/>
                <a:moveTo>
                  <a:pt x="33086" y="48120"/>
                </a:moveTo>
                <a:cubicBezTo>
                  <a:pt x="33283" y="48120"/>
                  <a:pt x="33568" y="48247"/>
                  <a:pt x="34072" y="48516"/>
                </a:cubicBezTo>
                <a:cubicBezTo>
                  <a:pt x="34661" y="48834"/>
                  <a:pt x="35153" y="49184"/>
                  <a:pt x="35153" y="49296"/>
                </a:cubicBezTo>
                <a:cubicBezTo>
                  <a:pt x="35153" y="49407"/>
                  <a:pt x="35487" y="49502"/>
                  <a:pt x="35917" y="49502"/>
                </a:cubicBezTo>
                <a:cubicBezTo>
                  <a:pt x="37332" y="49502"/>
                  <a:pt x="39033" y="51188"/>
                  <a:pt x="38810" y="52412"/>
                </a:cubicBezTo>
                <a:cubicBezTo>
                  <a:pt x="38794" y="52555"/>
                  <a:pt x="39128" y="53143"/>
                  <a:pt x="39573" y="53715"/>
                </a:cubicBezTo>
                <a:cubicBezTo>
                  <a:pt x="40163" y="54489"/>
                  <a:pt x="40340" y="54868"/>
                  <a:pt x="40197" y="54868"/>
                </a:cubicBezTo>
                <a:cubicBezTo>
                  <a:pt x="40044" y="54868"/>
                  <a:pt x="39521" y="54429"/>
                  <a:pt x="38747" y="53572"/>
                </a:cubicBezTo>
                <a:cubicBezTo>
                  <a:pt x="37634" y="52332"/>
                  <a:pt x="35297" y="50536"/>
                  <a:pt x="32928" y="49121"/>
                </a:cubicBezTo>
                <a:cubicBezTo>
                  <a:pt x="32578" y="48898"/>
                  <a:pt x="32514" y="48675"/>
                  <a:pt x="32705" y="48373"/>
                </a:cubicBezTo>
                <a:cubicBezTo>
                  <a:pt x="32820" y="48208"/>
                  <a:pt x="32923" y="48120"/>
                  <a:pt x="33086" y="48120"/>
                </a:cubicBezTo>
                <a:close/>
                <a:moveTo>
                  <a:pt x="93678" y="53509"/>
                </a:moveTo>
                <a:cubicBezTo>
                  <a:pt x="94393" y="53509"/>
                  <a:pt x="94345" y="54320"/>
                  <a:pt x="93630" y="54701"/>
                </a:cubicBezTo>
                <a:cubicBezTo>
                  <a:pt x="93277" y="54888"/>
                  <a:pt x="93071" y="54991"/>
                  <a:pt x="92931" y="54991"/>
                </a:cubicBezTo>
                <a:cubicBezTo>
                  <a:pt x="92761" y="54991"/>
                  <a:pt x="92687" y="54841"/>
                  <a:pt x="92565" y="54510"/>
                </a:cubicBezTo>
                <a:cubicBezTo>
                  <a:pt x="92358" y="53970"/>
                  <a:pt x="92851" y="53525"/>
                  <a:pt x="93678" y="53509"/>
                </a:cubicBezTo>
                <a:close/>
                <a:moveTo>
                  <a:pt x="46478" y="52016"/>
                </a:moveTo>
                <a:cubicBezTo>
                  <a:pt x="46519" y="52016"/>
                  <a:pt x="46607" y="52116"/>
                  <a:pt x="46760" y="52316"/>
                </a:cubicBezTo>
                <a:cubicBezTo>
                  <a:pt x="46951" y="52587"/>
                  <a:pt x="47841" y="53048"/>
                  <a:pt x="48715" y="53334"/>
                </a:cubicBezTo>
                <a:cubicBezTo>
                  <a:pt x="49590" y="53620"/>
                  <a:pt x="50226" y="53986"/>
                  <a:pt x="50130" y="54145"/>
                </a:cubicBezTo>
                <a:cubicBezTo>
                  <a:pt x="50035" y="54288"/>
                  <a:pt x="50162" y="54415"/>
                  <a:pt x="50417" y="54415"/>
                </a:cubicBezTo>
                <a:cubicBezTo>
                  <a:pt x="50655" y="54415"/>
                  <a:pt x="50957" y="54558"/>
                  <a:pt x="51052" y="54717"/>
                </a:cubicBezTo>
                <a:cubicBezTo>
                  <a:pt x="51169" y="54904"/>
                  <a:pt x="51137" y="54999"/>
                  <a:pt x="50992" y="54999"/>
                </a:cubicBezTo>
                <a:cubicBezTo>
                  <a:pt x="50841" y="54999"/>
                  <a:pt x="50567" y="54896"/>
                  <a:pt x="50210" y="54685"/>
                </a:cubicBezTo>
                <a:cubicBezTo>
                  <a:pt x="49924" y="54526"/>
                  <a:pt x="49176" y="54336"/>
                  <a:pt x="48556" y="54272"/>
                </a:cubicBezTo>
                <a:cubicBezTo>
                  <a:pt x="47936" y="54224"/>
                  <a:pt x="47332" y="54161"/>
                  <a:pt x="47221" y="54145"/>
                </a:cubicBezTo>
                <a:cubicBezTo>
                  <a:pt x="46998" y="54113"/>
                  <a:pt x="46617" y="53127"/>
                  <a:pt x="46474" y="52300"/>
                </a:cubicBezTo>
                <a:cubicBezTo>
                  <a:pt x="46442" y="52112"/>
                  <a:pt x="46438" y="52016"/>
                  <a:pt x="46478" y="52016"/>
                </a:cubicBezTo>
                <a:close/>
                <a:moveTo>
                  <a:pt x="29984" y="54133"/>
                </a:moveTo>
                <a:cubicBezTo>
                  <a:pt x="30147" y="54133"/>
                  <a:pt x="30428" y="54192"/>
                  <a:pt x="30845" y="54304"/>
                </a:cubicBezTo>
                <a:cubicBezTo>
                  <a:pt x="31211" y="54399"/>
                  <a:pt x="31529" y="54606"/>
                  <a:pt x="31529" y="54749"/>
                </a:cubicBezTo>
                <a:cubicBezTo>
                  <a:pt x="31529" y="54934"/>
                  <a:pt x="31336" y="55017"/>
                  <a:pt x="31082" y="55017"/>
                </a:cubicBezTo>
                <a:cubicBezTo>
                  <a:pt x="30724" y="55017"/>
                  <a:pt x="30244" y="54853"/>
                  <a:pt x="30002" y="54574"/>
                </a:cubicBezTo>
                <a:cubicBezTo>
                  <a:pt x="29760" y="54274"/>
                  <a:pt x="29730" y="54133"/>
                  <a:pt x="29984" y="54133"/>
                </a:cubicBezTo>
                <a:close/>
                <a:moveTo>
                  <a:pt x="11496" y="54415"/>
                </a:moveTo>
                <a:cubicBezTo>
                  <a:pt x="11671" y="54415"/>
                  <a:pt x="11877" y="54558"/>
                  <a:pt x="11989" y="54717"/>
                </a:cubicBezTo>
                <a:cubicBezTo>
                  <a:pt x="12084" y="54892"/>
                  <a:pt x="12036" y="55019"/>
                  <a:pt x="11877" y="55019"/>
                </a:cubicBezTo>
                <a:cubicBezTo>
                  <a:pt x="11702" y="55019"/>
                  <a:pt x="11480" y="54892"/>
                  <a:pt x="11384" y="54717"/>
                </a:cubicBezTo>
                <a:cubicBezTo>
                  <a:pt x="11273" y="54558"/>
                  <a:pt x="11337" y="54415"/>
                  <a:pt x="11496" y="54415"/>
                </a:cubicBezTo>
                <a:close/>
                <a:moveTo>
                  <a:pt x="26586" y="54431"/>
                </a:moveTo>
                <a:cubicBezTo>
                  <a:pt x="26882" y="54431"/>
                  <a:pt x="27283" y="54526"/>
                  <a:pt x="27586" y="54717"/>
                </a:cubicBezTo>
                <a:cubicBezTo>
                  <a:pt x="27935" y="54956"/>
                  <a:pt x="27856" y="55019"/>
                  <a:pt x="27220" y="55019"/>
                </a:cubicBezTo>
                <a:cubicBezTo>
                  <a:pt x="26775" y="55019"/>
                  <a:pt x="26330" y="54892"/>
                  <a:pt x="26218" y="54717"/>
                </a:cubicBezTo>
                <a:cubicBezTo>
                  <a:pt x="26099" y="54526"/>
                  <a:pt x="26290" y="54431"/>
                  <a:pt x="26586" y="54431"/>
                </a:cubicBezTo>
                <a:close/>
                <a:moveTo>
                  <a:pt x="46808" y="54519"/>
                </a:moveTo>
                <a:cubicBezTo>
                  <a:pt x="46853" y="54519"/>
                  <a:pt x="46907" y="54536"/>
                  <a:pt x="46966" y="54574"/>
                </a:cubicBezTo>
                <a:cubicBezTo>
                  <a:pt x="47125" y="54669"/>
                  <a:pt x="47269" y="54812"/>
                  <a:pt x="47269" y="54892"/>
                </a:cubicBezTo>
                <a:cubicBezTo>
                  <a:pt x="47269" y="54956"/>
                  <a:pt x="47125" y="55019"/>
                  <a:pt x="46966" y="55019"/>
                </a:cubicBezTo>
                <a:cubicBezTo>
                  <a:pt x="46792" y="55019"/>
                  <a:pt x="46664" y="54876"/>
                  <a:pt x="46664" y="54701"/>
                </a:cubicBezTo>
                <a:cubicBezTo>
                  <a:pt x="46664" y="54586"/>
                  <a:pt x="46720" y="54519"/>
                  <a:pt x="46808" y="54519"/>
                </a:cubicBezTo>
                <a:close/>
                <a:moveTo>
                  <a:pt x="84563" y="53381"/>
                </a:moveTo>
                <a:cubicBezTo>
                  <a:pt x="84387" y="53381"/>
                  <a:pt x="84345" y="53484"/>
                  <a:pt x="84424" y="53700"/>
                </a:cubicBezTo>
                <a:cubicBezTo>
                  <a:pt x="84504" y="53922"/>
                  <a:pt x="84727" y="54113"/>
                  <a:pt x="84901" y="54113"/>
                </a:cubicBezTo>
                <a:cubicBezTo>
                  <a:pt x="85076" y="54113"/>
                  <a:pt x="85140" y="54208"/>
                  <a:pt x="85029" y="54320"/>
                </a:cubicBezTo>
                <a:cubicBezTo>
                  <a:pt x="84917" y="54415"/>
                  <a:pt x="84997" y="54717"/>
                  <a:pt x="85204" y="54971"/>
                </a:cubicBezTo>
                <a:cubicBezTo>
                  <a:pt x="85364" y="55163"/>
                  <a:pt x="85458" y="55258"/>
                  <a:pt x="85524" y="55258"/>
                </a:cubicBezTo>
                <a:cubicBezTo>
                  <a:pt x="85594" y="55258"/>
                  <a:pt x="85631" y="55147"/>
                  <a:pt x="85680" y="54924"/>
                </a:cubicBezTo>
                <a:cubicBezTo>
                  <a:pt x="85728" y="54638"/>
                  <a:pt x="85983" y="54415"/>
                  <a:pt x="86221" y="54415"/>
                </a:cubicBezTo>
                <a:cubicBezTo>
                  <a:pt x="86475" y="54415"/>
                  <a:pt x="86587" y="54288"/>
                  <a:pt x="86491" y="54129"/>
                </a:cubicBezTo>
                <a:cubicBezTo>
                  <a:pt x="86427" y="54021"/>
                  <a:pt x="86274" y="53957"/>
                  <a:pt x="86107" y="53957"/>
                </a:cubicBezTo>
                <a:cubicBezTo>
                  <a:pt x="86029" y="53957"/>
                  <a:pt x="85948" y="53971"/>
                  <a:pt x="85871" y="54002"/>
                </a:cubicBezTo>
                <a:cubicBezTo>
                  <a:pt x="85790" y="54034"/>
                  <a:pt x="85713" y="54050"/>
                  <a:pt x="85646" y="54050"/>
                </a:cubicBezTo>
                <a:cubicBezTo>
                  <a:pt x="85516" y="54050"/>
                  <a:pt x="85426" y="53990"/>
                  <a:pt x="85426" y="53874"/>
                </a:cubicBezTo>
                <a:cubicBezTo>
                  <a:pt x="85426" y="53715"/>
                  <a:pt x="85156" y="53509"/>
                  <a:pt x="84838" y="53429"/>
                </a:cubicBezTo>
                <a:cubicBezTo>
                  <a:pt x="84725" y="53398"/>
                  <a:pt x="84633" y="53381"/>
                  <a:pt x="84563" y="53381"/>
                </a:cubicBezTo>
                <a:close/>
                <a:moveTo>
                  <a:pt x="24215" y="55019"/>
                </a:moveTo>
                <a:cubicBezTo>
                  <a:pt x="24390" y="55019"/>
                  <a:pt x="24597" y="55162"/>
                  <a:pt x="24708" y="55321"/>
                </a:cubicBezTo>
                <a:cubicBezTo>
                  <a:pt x="24803" y="55496"/>
                  <a:pt x="24756" y="55623"/>
                  <a:pt x="24597" y="55623"/>
                </a:cubicBezTo>
                <a:cubicBezTo>
                  <a:pt x="24422" y="55623"/>
                  <a:pt x="24199" y="55496"/>
                  <a:pt x="24104" y="55321"/>
                </a:cubicBezTo>
                <a:cubicBezTo>
                  <a:pt x="23992" y="55162"/>
                  <a:pt x="24056" y="55019"/>
                  <a:pt x="24215" y="55019"/>
                </a:cubicBezTo>
                <a:close/>
                <a:moveTo>
                  <a:pt x="52992" y="52392"/>
                </a:moveTo>
                <a:cubicBezTo>
                  <a:pt x="53009" y="52392"/>
                  <a:pt x="53025" y="52393"/>
                  <a:pt x="53040" y="52396"/>
                </a:cubicBezTo>
                <a:cubicBezTo>
                  <a:pt x="53724" y="52491"/>
                  <a:pt x="56681" y="55051"/>
                  <a:pt x="56474" y="55369"/>
                </a:cubicBezTo>
                <a:cubicBezTo>
                  <a:pt x="56370" y="55538"/>
                  <a:pt x="56170" y="55619"/>
                  <a:pt x="55930" y="55619"/>
                </a:cubicBezTo>
                <a:cubicBezTo>
                  <a:pt x="55583" y="55619"/>
                  <a:pt x="55152" y="55450"/>
                  <a:pt x="54805" y="55130"/>
                </a:cubicBezTo>
                <a:cubicBezTo>
                  <a:pt x="54565" y="54918"/>
                  <a:pt x="54234" y="54822"/>
                  <a:pt x="53954" y="54822"/>
                </a:cubicBezTo>
                <a:cubicBezTo>
                  <a:pt x="53565" y="54822"/>
                  <a:pt x="53275" y="55007"/>
                  <a:pt x="53469" y="55321"/>
                </a:cubicBezTo>
                <a:cubicBezTo>
                  <a:pt x="53580" y="55496"/>
                  <a:pt x="53485" y="55623"/>
                  <a:pt x="53262" y="55623"/>
                </a:cubicBezTo>
                <a:cubicBezTo>
                  <a:pt x="52754" y="55607"/>
                  <a:pt x="51211" y="54447"/>
                  <a:pt x="51211" y="54081"/>
                </a:cubicBezTo>
                <a:cubicBezTo>
                  <a:pt x="51211" y="53573"/>
                  <a:pt x="52466" y="52392"/>
                  <a:pt x="52992" y="52392"/>
                </a:cubicBezTo>
                <a:close/>
                <a:moveTo>
                  <a:pt x="69988" y="54717"/>
                </a:moveTo>
                <a:cubicBezTo>
                  <a:pt x="70147" y="54717"/>
                  <a:pt x="70290" y="54924"/>
                  <a:pt x="70290" y="55178"/>
                </a:cubicBezTo>
                <a:cubicBezTo>
                  <a:pt x="70290" y="55417"/>
                  <a:pt x="70227" y="55623"/>
                  <a:pt x="70163" y="55623"/>
                </a:cubicBezTo>
                <a:cubicBezTo>
                  <a:pt x="70099" y="55623"/>
                  <a:pt x="69972" y="55417"/>
                  <a:pt x="69877" y="55178"/>
                </a:cubicBezTo>
                <a:cubicBezTo>
                  <a:pt x="69781" y="54924"/>
                  <a:pt x="69829" y="54717"/>
                  <a:pt x="69988" y="54717"/>
                </a:cubicBezTo>
                <a:close/>
                <a:moveTo>
                  <a:pt x="103326" y="55178"/>
                </a:moveTo>
                <a:cubicBezTo>
                  <a:pt x="103276" y="55178"/>
                  <a:pt x="103208" y="55194"/>
                  <a:pt x="103122" y="55226"/>
                </a:cubicBezTo>
                <a:cubicBezTo>
                  <a:pt x="102883" y="55305"/>
                  <a:pt x="102772" y="55512"/>
                  <a:pt x="102851" y="55655"/>
                </a:cubicBezTo>
                <a:cubicBezTo>
                  <a:pt x="102958" y="55825"/>
                  <a:pt x="103039" y="55913"/>
                  <a:pt x="103113" y="55913"/>
                </a:cubicBezTo>
                <a:cubicBezTo>
                  <a:pt x="103205" y="55913"/>
                  <a:pt x="103286" y="55778"/>
                  <a:pt x="103392" y="55496"/>
                </a:cubicBezTo>
                <a:cubicBezTo>
                  <a:pt x="103472" y="55280"/>
                  <a:pt x="103454" y="55178"/>
                  <a:pt x="103326" y="55178"/>
                </a:cubicBezTo>
                <a:close/>
                <a:moveTo>
                  <a:pt x="25496" y="55202"/>
                </a:moveTo>
                <a:cubicBezTo>
                  <a:pt x="25666" y="55202"/>
                  <a:pt x="25949" y="55319"/>
                  <a:pt x="26202" y="55496"/>
                </a:cubicBezTo>
                <a:cubicBezTo>
                  <a:pt x="26775" y="55925"/>
                  <a:pt x="26775" y="55925"/>
                  <a:pt x="26139" y="55925"/>
                </a:cubicBezTo>
                <a:cubicBezTo>
                  <a:pt x="25471" y="55925"/>
                  <a:pt x="24978" y="55464"/>
                  <a:pt x="25392" y="55226"/>
                </a:cubicBezTo>
                <a:cubicBezTo>
                  <a:pt x="25417" y="55210"/>
                  <a:pt x="25453" y="55202"/>
                  <a:pt x="25496" y="55202"/>
                </a:cubicBezTo>
                <a:close/>
                <a:moveTo>
                  <a:pt x="18629" y="54803"/>
                </a:moveTo>
                <a:cubicBezTo>
                  <a:pt x="18672" y="54803"/>
                  <a:pt x="18753" y="54855"/>
                  <a:pt x="18873" y="54956"/>
                </a:cubicBezTo>
                <a:cubicBezTo>
                  <a:pt x="19068" y="55121"/>
                  <a:pt x="19687" y="55243"/>
                  <a:pt x="20291" y="55243"/>
                </a:cubicBezTo>
                <a:cubicBezTo>
                  <a:pt x="20327" y="55243"/>
                  <a:pt x="20363" y="55243"/>
                  <a:pt x="20399" y="55242"/>
                </a:cubicBezTo>
                <a:cubicBezTo>
                  <a:pt x="20431" y="55241"/>
                  <a:pt x="20462" y="55241"/>
                  <a:pt x="20494" y="55241"/>
                </a:cubicBezTo>
                <a:cubicBezTo>
                  <a:pt x="21086" y="55241"/>
                  <a:pt x="21698" y="55379"/>
                  <a:pt x="21894" y="55560"/>
                </a:cubicBezTo>
                <a:cubicBezTo>
                  <a:pt x="22233" y="55899"/>
                  <a:pt x="22197" y="56078"/>
                  <a:pt x="21821" y="56078"/>
                </a:cubicBezTo>
                <a:cubicBezTo>
                  <a:pt x="21739" y="56078"/>
                  <a:pt x="21641" y="56070"/>
                  <a:pt x="21528" y="56053"/>
                </a:cubicBezTo>
                <a:cubicBezTo>
                  <a:pt x="21274" y="56005"/>
                  <a:pt x="20574" y="55894"/>
                  <a:pt x="19970" y="55798"/>
                </a:cubicBezTo>
                <a:cubicBezTo>
                  <a:pt x="19350" y="55687"/>
                  <a:pt x="18778" y="55385"/>
                  <a:pt x="18666" y="55115"/>
                </a:cubicBezTo>
                <a:cubicBezTo>
                  <a:pt x="18583" y="54903"/>
                  <a:pt x="18570" y="54803"/>
                  <a:pt x="18629" y="54803"/>
                </a:cubicBezTo>
                <a:close/>
                <a:moveTo>
                  <a:pt x="14162" y="55368"/>
                </a:moveTo>
                <a:cubicBezTo>
                  <a:pt x="14602" y="55368"/>
                  <a:pt x="15631" y="55672"/>
                  <a:pt x="15916" y="55957"/>
                </a:cubicBezTo>
                <a:cubicBezTo>
                  <a:pt x="16078" y="56119"/>
                  <a:pt x="16035" y="56213"/>
                  <a:pt x="15812" y="56213"/>
                </a:cubicBezTo>
                <a:cubicBezTo>
                  <a:pt x="15795" y="56213"/>
                  <a:pt x="15776" y="56213"/>
                  <a:pt x="15757" y="56212"/>
                </a:cubicBezTo>
                <a:cubicBezTo>
                  <a:pt x="15137" y="56180"/>
                  <a:pt x="13960" y="55687"/>
                  <a:pt x="13960" y="55448"/>
                </a:cubicBezTo>
                <a:cubicBezTo>
                  <a:pt x="13960" y="55392"/>
                  <a:pt x="14038" y="55368"/>
                  <a:pt x="14162" y="55368"/>
                </a:cubicBezTo>
                <a:close/>
                <a:moveTo>
                  <a:pt x="54771" y="55970"/>
                </a:moveTo>
                <a:cubicBezTo>
                  <a:pt x="54894" y="55970"/>
                  <a:pt x="55005" y="55998"/>
                  <a:pt x="55059" y="56053"/>
                </a:cubicBezTo>
                <a:cubicBezTo>
                  <a:pt x="55146" y="56140"/>
                  <a:pt x="55008" y="56214"/>
                  <a:pt x="54741" y="56214"/>
                </a:cubicBezTo>
                <a:cubicBezTo>
                  <a:pt x="54715" y="56214"/>
                  <a:pt x="54689" y="56213"/>
                  <a:pt x="54662" y="56212"/>
                </a:cubicBezTo>
                <a:cubicBezTo>
                  <a:pt x="54312" y="56196"/>
                  <a:pt x="54232" y="56116"/>
                  <a:pt x="54487" y="56021"/>
                </a:cubicBezTo>
                <a:cubicBezTo>
                  <a:pt x="54576" y="55986"/>
                  <a:pt x="54677" y="55970"/>
                  <a:pt x="54771" y="55970"/>
                </a:cubicBezTo>
                <a:close/>
                <a:moveTo>
                  <a:pt x="62318" y="55148"/>
                </a:moveTo>
                <a:cubicBezTo>
                  <a:pt x="62346" y="55148"/>
                  <a:pt x="62375" y="55158"/>
                  <a:pt x="62404" y="55178"/>
                </a:cubicBezTo>
                <a:cubicBezTo>
                  <a:pt x="62579" y="55274"/>
                  <a:pt x="62706" y="55560"/>
                  <a:pt x="62706" y="55798"/>
                </a:cubicBezTo>
                <a:cubicBezTo>
                  <a:pt x="62706" y="56037"/>
                  <a:pt x="62579" y="56228"/>
                  <a:pt x="62404" y="56228"/>
                </a:cubicBezTo>
                <a:cubicBezTo>
                  <a:pt x="62245" y="56228"/>
                  <a:pt x="62102" y="55957"/>
                  <a:pt x="62102" y="55607"/>
                </a:cubicBezTo>
                <a:cubicBezTo>
                  <a:pt x="62102" y="55335"/>
                  <a:pt x="62197" y="55148"/>
                  <a:pt x="62318" y="55148"/>
                </a:cubicBezTo>
                <a:close/>
                <a:moveTo>
                  <a:pt x="48493" y="54717"/>
                </a:moveTo>
                <a:cubicBezTo>
                  <a:pt x="48843" y="54717"/>
                  <a:pt x="49049" y="54828"/>
                  <a:pt x="48954" y="54971"/>
                </a:cubicBezTo>
                <a:cubicBezTo>
                  <a:pt x="48874" y="55115"/>
                  <a:pt x="49240" y="55258"/>
                  <a:pt x="49781" y="55274"/>
                </a:cubicBezTo>
                <a:cubicBezTo>
                  <a:pt x="50305" y="55289"/>
                  <a:pt x="51068" y="55321"/>
                  <a:pt x="51450" y="55353"/>
                </a:cubicBezTo>
                <a:lnTo>
                  <a:pt x="52134" y="55385"/>
                </a:lnTo>
                <a:lnTo>
                  <a:pt x="51466" y="55957"/>
                </a:lnTo>
                <a:cubicBezTo>
                  <a:pt x="51047" y="56326"/>
                  <a:pt x="50550" y="56513"/>
                  <a:pt x="50079" y="56513"/>
                </a:cubicBezTo>
                <a:cubicBezTo>
                  <a:pt x="49656" y="56513"/>
                  <a:pt x="49255" y="56361"/>
                  <a:pt x="48954" y="56053"/>
                </a:cubicBezTo>
                <a:cubicBezTo>
                  <a:pt x="48740" y="55839"/>
                  <a:pt x="48438" y="55705"/>
                  <a:pt x="48202" y="55705"/>
                </a:cubicBezTo>
                <a:cubicBezTo>
                  <a:pt x="48140" y="55705"/>
                  <a:pt x="48082" y="55715"/>
                  <a:pt x="48032" y="55735"/>
                </a:cubicBezTo>
                <a:cubicBezTo>
                  <a:pt x="47963" y="55762"/>
                  <a:pt x="47889" y="55775"/>
                  <a:pt x="47816" y="55775"/>
                </a:cubicBezTo>
                <a:cubicBezTo>
                  <a:pt x="47635" y="55775"/>
                  <a:pt x="47459" y="55696"/>
                  <a:pt x="47380" y="55560"/>
                </a:cubicBezTo>
                <a:cubicBezTo>
                  <a:pt x="47301" y="55441"/>
                  <a:pt x="47295" y="55377"/>
                  <a:pt x="47353" y="55377"/>
                </a:cubicBezTo>
                <a:cubicBezTo>
                  <a:pt x="47388" y="55377"/>
                  <a:pt x="47445" y="55401"/>
                  <a:pt x="47523" y="55448"/>
                </a:cubicBezTo>
                <a:cubicBezTo>
                  <a:pt x="47581" y="55484"/>
                  <a:pt x="47634" y="55501"/>
                  <a:pt x="47680" y="55501"/>
                </a:cubicBezTo>
                <a:cubicBezTo>
                  <a:pt x="47798" y="55501"/>
                  <a:pt x="47873" y="55389"/>
                  <a:pt x="47873" y="55194"/>
                </a:cubicBezTo>
                <a:cubicBezTo>
                  <a:pt x="47873" y="54924"/>
                  <a:pt x="48127" y="54717"/>
                  <a:pt x="48493" y="54717"/>
                </a:cubicBezTo>
                <a:close/>
                <a:moveTo>
                  <a:pt x="59047" y="55138"/>
                </a:moveTo>
                <a:cubicBezTo>
                  <a:pt x="59710" y="55138"/>
                  <a:pt x="60634" y="55667"/>
                  <a:pt x="60496" y="56053"/>
                </a:cubicBezTo>
                <a:cubicBezTo>
                  <a:pt x="60449" y="56196"/>
                  <a:pt x="60115" y="56434"/>
                  <a:pt x="59765" y="56561"/>
                </a:cubicBezTo>
                <a:cubicBezTo>
                  <a:pt x="59620" y="56618"/>
                  <a:pt x="59495" y="56648"/>
                  <a:pt x="59382" y="56648"/>
                </a:cubicBezTo>
                <a:cubicBezTo>
                  <a:pt x="59112" y="56648"/>
                  <a:pt x="58910" y="56477"/>
                  <a:pt x="58652" y="56084"/>
                </a:cubicBezTo>
                <a:cubicBezTo>
                  <a:pt x="58223" y="55417"/>
                  <a:pt x="58223" y="55353"/>
                  <a:pt x="58763" y="55178"/>
                </a:cubicBezTo>
                <a:cubicBezTo>
                  <a:pt x="58848" y="55151"/>
                  <a:pt x="58944" y="55138"/>
                  <a:pt x="59047" y="55138"/>
                </a:cubicBezTo>
                <a:close/>
                <a:moveTo>
                  <a:pt x="91922" y="54740"/>
                </a:moveTo>
                <a:cubicBezTo>
                  <a:pt x="92191" y="54740"/>
                  <a:pt x="92390" y="54946"/>
                  <a:pt x="92390" y="55337"/>
                </a:cubicBezTo>
                <a:cubicBezTo>
                  <a:pt x="92390" y="55626"/>
                  <a:pt x="92303" y="55807"/>
                  <a:pt x="92174" y="55807"/>
                </a:cubicBezTo>
                <a:cubicBezTo>
                  <a:pt x="92147" y="55807"/>
                  <a:pt x="92118" y="55799"/>
                  <a:pt x="92088" y="55782"/>
                </a:cubicBezTo>
                <a:cubicBezTo>
                  <a:pt x="92034" y="55745"/>
                  <a:pt x="91982" y="55727"/>
                  <a:pt x="91936" y="55727"/>
                </a:cubicBezTo>
                <a:cubicBezTo>
                  <a:pt x="91848" y="55727"/>
                  <a:pt x="91786" y="55794"/>
                  <a:pt x="91786" y="55910"/>
                </a:cubicBezTo>
                <a:cubicBezTo>
                  <a:pt x="91786" y="56069"/>
                  <a:pt x="91515" y="56355"/>
                  <a:pt x="91182" y="56530"/>
                </a:cubicBezTo>
                <a:cubicBezTo>
                  <a:pt x="90967" y="56649"/>
                  <a:pt x="90816" y="56708"/>
                  <a:pt x="90718" y="56708"/>
                </a:cubicBezTo>
                <a:cubicBezTo>
                  <a:pt x="90621" y="56708"/>
                  <a:pt x="90577" y="56649"/>
                  <a:pt x="90577" y="56530"/>
                </a:cubicBezTo>
                <a:cubicBezTo>
                  <a:pt x="90577" y="56402"/>
                  <a:pt x="90514" y="56332"/>
                  <a:pt x="90424" y="56332"/>
                </a:cubicBezTo>
                <a:cubicBezTo>
                  <a:pt x="90380" y="56332"/>
                  <a:pt x="90328" y="56349"/>
                  <a:pt x="90275" y="56387"/>
                </a:cubicBezTo>
                <a:cubicBezTo>
                  <a:pt x="90236" y="56408"/>
                  <a:pt x="90199" y="56418"/>
                  <a:pt x="90165" y="56418"/>
                </a:cubicBezTo>
                <a:cubicBezTo>
                  <a:pt x="90050" y="56418"/>
                  <a:pt x="89973" y="56297"/>
                  <a:pt x="89973" y="56100"/>
                </a:cubicBezTo>
                <a:cubicBezTo>
                  <a:pt x="89973" y="55846"/>
                  <a:pt x="90164" y="55623"/>
                  <a:pt x="90387" y="55623"/>
                </a:cubicBezTo>
                <a:cubicBezTo>
                  <a:pt x="90609" y="55623"/>
                  <a:pt x="90975" y="55417"/>
                  <a:pt x="91182" y="55178"/>
                </a:cubicBezTo>
                <a:cubicBezTo>
                  <a:pt x="91427" y="54882"/>
                  <a:pt x="91698" y="54740"/>
                  <a:pt x="91922" y="54740"/>
                </a:cubicBezTo>
                <a:close/>
                <a:moveTo>
                  <a:pt x="36320" y="55204"/>
                </a:moveTo>
                <a:cubicBezTo>
                  <a:pt x="37298" y="55204"/>
                  <a:pt x="39252" y="55652"/>
                  <a:pt x="39701" y="56100"/>
                </a:cubicBezTo>
                <a:cubicBezTo>
                  <a:pt x="40273" y="56689"/>
                  <a:pt x="40273" y="56689"/>
                  <a:pt x="39287" y="56704"/>
                </a:cubicBezTo>
                <a:cubicBezTo>
                  <a:pt x="39188" y="56707"/>
                  <a:pt x="39088" y="56709"/>
                  <a:pt x="38989" y="56709"/>
                </a:cubicBezTo>
                <a:cubicBezTo>
                  <a:pt x="38551" y="56709"/>
                  <a:pt x="38145" y="56683"/>
                  <a:pt x="38015" y="56657"/>
                </a:cubicBezTo>
                <a:cubicBezTo>
                  <a:pt x="37856" y="56625"/>
                  <a:pt x="37348" y="56498"/>
                  <a:pt x="36886" y="56402"/>
                </a:cubicBezTo>
                <a:cubicBezTo>
                  <a:pt x="36425" y="56307"/>
                  <a:pt x="36123" y="56084"/>
                  <a:pt x="36219" y="55925"/>
                </a:cubicBezTo>
                <a:cubicBezTo>
                  <a:pt x="36314" y="55766"/>
                  <a:pt x="36251" y="55623"/>
                  <a:pt x="36076" y="55623"/>
                </a:cubicBezTo>
                <a:cubicBezTo>
                  <a:pt x="35901" y="55623"/>
                  <a:pt x="35758" y="55512"/>
                  <a:pt x="35758" y="55385"/>
                </a:cubicBezTo>
                <a:cubicBezTo>
                  <a:pt x="35758" y="55258"/>
                  <a:pt x="35980" y="55204"/>
                  <a:pt x="36320" y="55204"/>
                </a:cubicBezTo>
                <a:close/>
                <a:moveTo>
                  <a:pt x="67711" y="55086"/>
                </a:moveTo>
                <a:cubicBezTo>
                  <a:pt x="67796" y="55086"/>
                  <a:pt x="67933" y="55368"/>
                  <a:pt x="68033" y="55751"/>
                </a:cubicBezTo>
                <a:cubicBezTo>
                  <a:pt x="68144" y="56196"/>
                  <a:pt x="68176" y="56625"/>
                  <a:pt x="68080" y="56720"/>
                </a:cubicBezTo>
                <a:cubicBezTo>
                  <a:pt x="68072" y="56729"/>
                  <a:pt x="68062" y="56733"/>
                  <a:pt x="68052" y="56733"/>
                </a:cubicBezTo>
                <a:cubicBezTo>
                  <a:pt x="67967" y="56733"/>
                  <a:pt x="67830" y="56450"/>
                  <a:pt x="67731" y="56053"/>
                </a:cubicBezTo>
                <a:cubicBezTo>
                  <a:pt x="67619" y="55623"/>
                  <a:pt x="67603" y="55178"/>
                  <a:pt x="67683" y="55099"/>
                </a:cubicBezTo>
                <a:cubicBezTo>
                  <a:pt x="67691" y="55090"/>
                  <a:pt x="67701" y="55086"/>
                  <a:pt x="67711" y="55086"/>
                </a:cubicBezTo>
                <a:close/>
                <a:moveTo>
                  <a:pt x="66904" y="55623"/>
                </a:moveTo>
                <a:cubicBezTo>
                  <a:pt x="67063" y="55623"/>
                  <a:pt x="67269" y="55846"/>
                  <a:pt x="67381" y="56132"/>
                </a:cubicBezTo>
                <a:cubicBezTo>
                  <a:pt x="67535" y="56534"/>
                  <a:pt x="67514" y="56747"/>
                  <a:pt x="67402" y="56747"/>
                </a:cubicBezTo>
                <a:cubicBezTo>
                  <a:pt x="67306" y="56747"/>
                  <a:pt x="67144" y="56590"/>
                  <a:pt x="66967" y="56259"/>
                </a:cubicBezTo>
                <a:cubicBezTo>
                  <a:pt x="66777" y="55910"/>
                  <a:pt x="66761" y="55623"/>
                  <a:pt x="66904" y="55623"/>
                </a:cubicBezTo>
                <a:close/>
                <a:moveTo>
                  <a:pt x="22434" y="56577"/>
                </a:moveTo>
                <a:cubicBezTo>
                  <a:pt x="22625" y="56577"/>
                  <a:pt x="22816" y="56593"/>
                  <a:pt x="22959" y="56625"/>
                </a:cubicBezTo>
                <a:cubicBezTo>
                  <a:pt x="23261" y="56704"/>
                  <a:pt x="23023" y="56768"/>
                  <a:pt x="22434" y="56768"/>
                </a:cubicBezTo>
                <a:cubicBezTo>
                  <a:pt x="21846" y="56768"/>
                  <a:pt x="21608" y="56704"/>
                  <a:pt x="21910" y="56625"/>
                </a:cubicBezTo>
                <a:cubicBezTo>
                  <a:pt x="22053" y="56593"/>
                  <a:pt x="22244" y="56577"/>
                  <a:pt x="22434" y="56577"/>
                </a:cubicBezTo>
                <a:close/>
                <a:moveTo>
                  <a:pt x="20851" y="56574"/>
                </a:moveTo>
                <a:cubicBezTo>
                  <a:pt x="20974" y="56574"/>
                  <a:pt x="21083" y="56603"/>
                  <a:pt x="21146" y="56657"/>
                </a:cubicBezTo>
                <a:cubicBezTo>
                  <a:pt x="21234" y="56744"/>
                  <a:pt x="21095" y="56818"/>
                  <a:pt x="20828" y="56818"/>
                </a:cubicBezTo>
                <a:cubicBezTo>
                  <a:pt x="20803" y="56818"/>
                  <a:pt x="20776" y="56817"/>
                  <a:pt x="20749" y="56816"/>
                </a:cubicBezTo>
                <a:cubicBezTo>
                  <a:pt x="20399" y="56800"/>
                  <a:pt x="20320" y="56736"/>
                  <a:pt x="20558" y="56625"/>
                </a:cubicBezTo>
                <a:cubicBezTo>
                  <a:pt x="20654" y="56591"/>
                  <a:pt x="20757" y="56574"/>
                  <a:pt x="20851" y="56574"/>
                </a:cubicBezTo>
                <a:close/>
                <a:moveTo>
                  <a:pt x="84636" y="54742"/>
                </a:moveTo>
                <a:cubicBezTo>
                  <a:pt x="84478" y="54742"/>
                  <a:pt x="84154" y="54908"/>
                  <a:pt x="83757" y="55226"/>
                </a:cubicBezTo>
                <a:cubicBezTo>
                  <a:pt x="83426" y="55492"/>
                  <a:pt x="83310" y="55602"/>
                  <a:pt x="83399" y="55602"/>
                </a:cubicBezTo>
                <a:cubicBezTo>
                  <a:pt x="83443" y="55602"/>
                  <a:pt x="83536" y="55575"/>
                  <a:pt x="83677" y="55528"/>
                </a:cubicBezTo>
                <a:cubicBezTo>
                  <a:pt x="83777" y="55495"/>
                  <a:pt x="83866" y="55478"/>
                  <a:pt x="83941" y="55478"/>
                </a:cubicBezTo>
                <a:cubicBezTo>
                  <a:pt x="84116" y="55478"/>
                  <a:pt x="84218" y="55567"/>
                  <a:pt x="84218" y="55735"/>
                </a:cubicBezTo>
                <a:cubicBezTo>
                  <a:pt x="84218" y="55941"/>
                  <a:pt x="84377" y="56275"/>
                  <a:pt x="84583" y="56482"/>
                </a:cubicBezTo>
                <a:cubicBezTo>
                  <a:pt x="84825" y="56716"/>
                  <a:pt x="84987" y="56827"/>
                  <a:pt x="85048" y="56827"/>
                </a:cubicBezTo>
                <a:cubicBezTo>
                  <a:pt x="85125" y="56827"/>
                  <a:pt x="85047" y="56656"/>
                  <a:pt x="84774" y="56339"/>
                </a:cubicBezTo>
                <a:cubicBezTo>
                  <a:pt x="84456" y="55941"/>
                  <a:pt x="84456" y="55798"/>
                  <a:pt x="84742" y="55703"/>
                </a:cubicBezTo>
                <a:cubicBezTo>
                  <a:pt x="84949" y="55639"/>
                  <a:pt x="85124" y="55448"/>
                  <a:pt x="85124" y="55274"/>
                </a:cubicBezTo>
                <a:cubicBezTo>
                  <a:pt x="85124" y="55181"/>
                  <a:pt x="85070" y="55131"/>
                  <a:pt x="84987" y="55131"/>
                </a:cubicBezTo>
                <a:cubicBezTo>
                  <a:pt x="84928" y="55131"/>
                  <a:pt x="84854" y="55157"/>
                  <a:pt x="84774" y="55210"/>
                </a:cubicBezTo>
                <a:cubicBezTo>
                  <a:pt x="84693" y="55256"/>
                  <a:pt x="84635" y="55279"/>
                  <a:pt x="84602" y="55279"/>
                </a:cubicBezTo>
                <a:cubicBezTo>
                  <a:pt x="84542" y="55279"/>
                  <a:pt x="84556" y="55209"/>
                  <a:pt x="84647" y="55067"/>
                </a:cubicBezTo>
                <a:cubicBezTo>
                  <a:pt x="84781" y="54848"/>
                  <a:pt x="84762" y="54742"/>
                  <a:pt x="84636" y="54742"/>
                </a:cubicBezTo>
                <a:close/>
                <a:moveTo>
                  <a:pt x="32170" y="54540"/>
                </a:moveTo>
                <a:cubicBezTo>
                  <a:pt x="32306" y="54540"/>
                  <a:pt x="32474" y="54562"/>
                  <a:pt x="32657" y="54606"/>
                </a:cubicBezTo>
                <a:cubicBezTo>
                  <a:pt x="33627" y="54828"/>
                  <a:pt x="35249" y="56228"/>
                  <a:pt x="34549" y="56243"/>
                </a:cubicBezTo>
                <a:cubicBezTo>
                  <a:pt x="34152" y="56243"/>
                  <a:pt x="34152" y="56275"/>
                  <a:pt x="34549" y="56530"/>
                </a:cubicBezTo>
                <a:cubicBezTo>
                  <a:pt x="34851" y="56736"/>
                  <a:pt x="34883" y="56832"/>
                  <a:pt x="34629" y="56832"/>
                </a:cubicBezTo>
                <a:cubicBezTo>
                  <a:pt x="34263" y="56832"/>
                  <a:pt x="34136" y="56641"/>
                  <a:pt x="34215" y="56164"/>
                </a:cubicBezTo>
                <a:cubicBezTo>
                  <a:pt x="34231" y="56037"/>
                  <a:pt x="34041" y="55925"/>
                  <a:pt x="33786" y="55925"/>
                </a:cubicBezTo>
                <a:cubicBezTo>
                  <a:pt x="33198" y="55925"/>
                  <a:pt x="31831" y="55051"/>
                  <a:pt x="31831" y="54685"/>
                </a:cubicBezTo>
                <a:cubicBezTo>
                  <a:pt x="31831" y="54590"/>
                  <a:pt x="31963" y="54540"/>
                  <a:pt x="32170" y="54540"/>
                </a:cubicBezTo>
                <a:close/>
                <a:moveTo>
                  <a:pt x="70113" y="56067"/>
                </a:moveTo>
                <a:cubicBezTo>
                  <a:pt x="70133" y="56067"/>
                  <a:pt x="70155" y="56098"/>
                  <a:pt x="70179" y="56164"/>
                </a:cubicBezTo>
                <a:cubicBezTo>
                  <a:pt x="70258" y="56371"/>
                  <a:pt x="70258" y="56704"/>
                  <a:pt x="70179" y="56911"/>
                </a:cubicBezTo>
                <a:cubicBezTo>
                  <a:pt x="70156" y="56972"/>
                  <a:pt x="70134" y="57001"/>
                  <a:pt x="70114" y="57001"/>
                </a:cubicBezTo>
                <a:cubicBezTo>
                  <a:pt x="70068" y="57001"/>
                  <a:pt x="70036" y="56833"/>
                  <a:pt x="70036" y="56530"/>
                </a:cubicBezTo>
                <a:cubicBezTo>
                  <a:pt x="70036" y="56239"/>
                  <a:pt x="70067" y="56067"/>
                  <a:pt x="70113" y="56067"/>
                </a:cubicBezTo>
                <a:close/>
                <a:moveTo>
                  <a:pt x="115740" y="55866"/>
                </a:moveTo>
                <a:cubicBezTo>
                  <a:pt x="115206" y="55866"/>
                  <a:pt x="114313" y="55993"/>
                  <a:pt x="112661" y="56259"/>
                </a:cubicBezTo>
                <a:cubicBezTo>
                  <a:pt x="110753" y="56577"/>
                  <a:pt x="108988" y="56895"/>
                  <a:pt x="108750" y="56959"/>
                </a:cubicBezTo>
                <a:cubicBezTo>
                  <a:pt x="108557" y="57018"/>
                  <a:pt x="108598" y="57043"/>
                  <a:pt x="108793" y="57043"/>
                </a:cubicBezTo>
                <a:cubicBezTo>
                  <a:pt x="109497" y="57043"/>
                  <a:pt x="112201" y="56718"/>
                  <a:pt x="113122" y="56482"/>
                </a:cubicBezTo>
                <a:cubicBezTo>
                  <a:pt x="113532" y="56382"/>
                  <a:pt x="114138" y="56326"/>
                  <a:pt x="114717" y="56326"/>
                </a:cubicBezTo>
                <a:cubicBezTo>
                  <a:pt x="115058" y="56326"/>
                  <a:pt x="115389" y="56345"/>
                  <a:pt x="115666" y="56387"/>
                </a:cubicBezTo>
                <a:cubicBezTo>
                  <a:pt x="116108" y="56451"/>
                  <a:pt x="116401" y="56488"/>
                  <a:pt x="116575" y="56488"/>
                </a:cubicBezTo>
                <a:cubicBezTo>
                  <a:pt x="116871" y="56488"/>
                  <a:pt x="116822" y="56382"/>
                  <a:pt x="116572" y="56132"/>
                </a:cubicBezTo>
                <a:cubicBezTo>
                  <a:pt x="116390" y="55957"/>
                  <a:pt x="116194" y="55866"/>
                  <a:pt x="115740" y="55866"/>
                </a:cubicBezTo>
                <a:close/>
                <a:moveTo>
                  <a:pt x="88046" y="56352"/>
                </a:moveTo>
                <a:cubicBezTo>
                  <a:pt x="87966" y="56352"/>
                  <a:pt x="87843" y="56413"/>
                  <a:pt x="87700" y="56530"/>
                </a:cubicBezTo>
                <a:cubicBezTo>
                  <a:pt x="87445" y="56736"/>
                  <a:pt x="87239" y="56959"/>
                  <a:pt x="87239" y="57022"/>
                </a:cubicBezTo>
                <a:cubicBezTo>
                  <a:pt x="87239" y="57037"/>
                  <a:pt x="87258" y="57044"/>
                  <a:pt x="87293" y="57044"/>
                </a:cubicBezTo>
                <a:cubicBezTo>
                  <a:pt x="87371" y="57044"/>
                  <a:pt x="87524" y="57009"/>
                  <a:pt x="87700" y="56943"/>
                </a:cubicBezTo>
                <a:cubicBezTo>
                  <a:pt x="87954" y="56848"/>
                  <a:pt x="88145" y="56641"/>
                  <a:pt x="88145" y="56466"/>
                </a:cubicBezTo>
                <a:cubicBezTo>
                  <a:pt x="88145" y="56389"/>
                  <a:pt x="88108" y="56352"/>
                  <a:pt x="88046" y="56352"/>
                </a:cubicBezTo>
                <a:close/>
                <a:moveTo>
                  <a:pt x="56991" y="55797"/>
                </a:moveTo>
                <a:cubicBezTo>
                  <a:pt x="57371" y="55797"/>
                  <a:pt x="57670" y="56163"/>
                  <a:pt x="57762" y="56768"/>
                </a:cubicBezTo>
                <a:cubicBezTo>
                  <a:pt x="57791" y="56994"/>
                  <a:pt x="57793" y="57113"/>
                  <a:pt x="57710" y="57113"/>
                </a:cubicBezTo>
                <a:cubicBezTo>
                  <a:pt x="57610" y="57113"/>
                  <a:pt x="57390" y="56946"/>
                  <a:pt x="56951" y="56593"/>
                </a:cubicBezTo>
                <a:cubicBezTo>
                  <a:pt x="56363" y="56100"/>
                  <a:pt x="56331" y="56005"/>
                  <a:pt x="56744" y="55846"/>
                </a:cubicBezTo>
                <a:cubicBezTo>
                  <a:pt x="56829" y="55813"/>
                  <a:pt x="56912" y="55797"/>
                  <a:pt x="56991" y="55797"/>
                </a:cubicBezTo>
                <a:close/>
                <a:moveTo>
                  <a:pt x="55600" y="56545"/>
                </a:moveTo>
                <a:cubicBezTo>
                  <a:pt x="55759" y="56545"/>
                  <a:pt x="56108" y="56673"/>
                  <a:pt x="56347" y="56832"/>
                </a:cubicBezTo>
                <a:cubicBezTo>
                  <a:pt x="56601" y="57007"/>
                  <a:pt x="56665" y="57134"/>
                  <a:pt x="56506" y="57134"/>
                </a:cubicBezTo>
                <a:cubicBezTo>
                  <a:pt x="56331" y="57134"/>
                  <a:pt x="55997" y="57007"/>
                  <a:pt x="55743" y="56832"/>
                </a:cubicBezTo>
                <a:cubicBezTo>
                  <a:pt x="55504" y="56673"/>
                  <a:pt x="55425" y="56545"/>
                  <a:pt x="55600" y="56545"/>
                </a:cubicBezTo>
                <a:close/>
                <a:moveTo>
                  <a:pt x="100721" y="56545"/>
                </a:moveTo>
                <a:cubicBezTo>
                  <a:pt x="100546" y="56545"/>
                  <a:pt x="100212" y="56673"/>
                  <a:pt x="99958" y="56832"/>
                </a:cubicBezTo>
                <a:cubicBezTo>
                  <a:pt x="99719" y="57007"/>
                  <a:pt x="99640" y="57134"/>
                  <a:pt x="99815" y="57134"/>
                </a:cubicBezTo>
                <a:cubicBezTo>
                  <a:pt x="99974" y="57134"/>
                  <a:pt x="100323" y="57007"/>
                  <a:pt x="100562" y="56832"/>
                </a:cubicBezTo>
                <a:cubicBezTo>
                  <a:pt x="100816" y="56673"/>
                  <a:pt x="100880" y="56545"/>
                  <a:pt x="100721" y="56545"/>
                </a:cubicBezTo>
                <a:close/>
                <a:moveTo>
                  <a:pt x="107035" y="53630"/>
                </a:moveTo>
                <a:cubicBezTo>
                  <a:pt x="107122" y="53630"/>
                  <a:pt x="107146" y="53687"/>
                  <a:pt x="107081" y="53795"/>
                </a:cubicBezTo>
                <a:cubicBezTo>
                  <a:pt x="106985" y="53954"/>
                  <a:pt x="107160" y="54208"/>
                  <a:pt x="107446" y="54383"/>
                </a:cubicBezTo>
                <a:cubicBezTo>
                  <a:pt x="107955" y="54669"/>
                  <a:pt x="107955" y="54717"/>
                  <a:pt x="107383" y="55130"/>
                </a:cubicBezTo>
                <a:cubicBezTo>
                  <a:pt x="107049" y="55369"/>
                  <a:pt x="106874" y="55671"/>
                  <a:pt x="107001" y="55798"/>
                </a:cubicBezTo>
                <a:cubicBezTo>
                  <a:pt x="107269" y="56066"/>
                  <a:pt x="106695" y="56832"/>
                  <a:pt x="106221" y="56832"/>
                </a:cubicBezTo>
                <a:cubicBezTo>
                  <a:pt x="106216" y="56832"/>
                  <a:pt x="106211" y="56832"/>
                  <a:pt x="106206" y="56832"/>
                </a:cubicBezTo>
                <a:cubicBezTo>
                  <a:pt x="106015" y="56832"/>
                  <a:pt x="106127" y="56625"/>
                  <a:pt x="106460" y="56371"/>
                </a:cubicBezTo>
                <a:cubicBezTo>
                  <a:pt x="106778" y="56132"/>
                  <a:pt x="106906" y="55925"/>
                  <a:pt x="106731" y="55925"/>
                </a:cubicBezTo>
                <a:cubicBezTo>
                  <a:pt x="106556" y="55925"/>
                  <a:pt x="106174" y="56196"/>
                  <a:pt x="105872" y="56530"/>
                </a:cubicBezTo>
                <a:cubicBezTo>
                  <a:pt x="105570" y="56863"/>
                  <a:pt x="105236" y="57134"/>
                  <a:pt x="105125" y="57134"/>
                </a:cubicBezTo>
                <a:cubicBezTo>
                  <a:pt x="104791" y="57134"/>
                  <a:pt x="106445" y="53827"/>
                  <a:pt x="106874" y="53668"/>
                </a:cubicBezTo>
                <a:cubicBezTo>
                  <a:pt x="106940" y="53642"/>
                  <a:pt x="106994" y="53630"/>
                  <a:pt x="107035" y="53630"/>
                </a:cubicBezTo>
                <a:close/>
                <a:moveTo>
                  <a:pt x="53728" y="56583"/>
                </a:moveTo>
                <a:cubicBezTo>
                  <a:pt x="53845" y="56583"/>
                  <a:pt x="53930" y="56644"/>
                  <a:pt x="53930" y="56784"/>
                </a:cubicBezTo>
                <a:cubicBezTo>
                  <a:pt x="53930" y="56943"/>
                  <a:pt x="53708" y="57166"/>
                  <a:pt x="53453" y="57261"/>
                </a:cubicBezTo>
                <a:cubicBezTo>
                  <a:pt x="53356" y="57297"/>
                  <a:pt x="53276" y="57315"/>
                  <a:pt x="53216" y="57315"/>
                </a:cubicBezTo>
                <a:cubicBezTo>
                  <a:pt x="53089" y="57315"/>
                  <a:pt x="53044" y="57237"/>
                  <a:pt x="53088" y="57086"/>
                </a:cubicBezTo>
                <a:cubicBezTo>
                  <a:pt x="53190" y="56788"/>
                  <a:pt x="53513" y="56583"/>
                  <a:pt x="53728" y="56583"/>
                </a:cubicBezTo>
                <a:close/>
                <a:moveTo>
                  <a:pt x="34225" y="46088"/>
                </a:moveTo>
                <a:cubicBezTo>
                  <a:pt x="34408" y="46088"/>
                  <a:pt x="34508" y="46287"/>
                  <a:pt x="34359" y="46688"/>
                </a:cubicBezTo>
                <a:cubicBezTo>
                  <a:pt x="34252" y="46955"/>
                  <a:pt x="34369" y="47065"/>
                  <a:pt x="34787" y="47065"/>
                </a:cubicBezTo>
                <a:cubicBezTo>
                  <a:pt x="34866" y="47065"/>
                  <a:pt x="34957" y="47061"/>
                  <a:pt x="35058" y="47054"/>
                </a:cubicBezTo>
                <a:cubicBezTo>
                  <a:pt x="35119" y="47050"/>
                  <a:pt x="35176" y="47048"/>
                  <a:pt x="35230" y="47048"/>
                </a:cubicBezTo>
                <a:cubicBezTo>
                  <a:pt x="35658" y="47048"/>
                  <a:pt x="35880" y="47160"/>
                  <a:pt x="35837" y="47372"/>
                </a:cubicBezTo>
                <a:cubicBezTo>
                  <a:pt x="35796" y="47563"/>
                  <a:pt x="35978" y="47684"/>
                  <a:pt x="36282" y="47684"/>
                </a:cubicBezTo>
                <a:cubicBezTo>
                  <a:pt x="36332" y="47684"/>
                  <a:pt x="36385" y="47681"/>
                  <a:pt x="36441" y="47674"/>
                </a:cubicBezTo>
                <a:cubicBezTo>
                  <a:pt x="36500" y="47667"/>
                  <a:pt x="36554" y="47664"/>
                  <a:pt x="36605" y="47664"/>
                </a:cubicBezTo>
                <a:cubicBezTo>
                  <a:pt x="36916" y="47664"/>
                  <a:pt x="37086" y="47785"/>
                  <a:pt x="37045" y="47976"/>
                </a:cubicBezTo>
                <a:cubicBezTo>
                  <a:pt x="37014" y="48183"/>
                  <a:pt x="37077" y="48357"/>
                  <a:pt x="37220" y="48357"/>
                </a:cubicBezTo>
                <a:cubicBezTo>
                  <a:pt x="37363" y="48357"/>
                  <a:pt x="37999" y="48834"/>
                  <a:pt x="38651" y="49439"/>
                </a:cubicBezTo>
                <a:cubicBezTo>
                  <a:pt x="39685" y="50361"/>
                  <a:pt x="42880" y="52428"/>
                  <a:pt x="43326" y="52444"/>
                </a:cubicBezTo>
                <a:cubicBezTo>
                  <a:pt x="43691" y="52475"/>
                  <a:pt x="44248" y="52968"/>
                  <a:pt x="44248" y="53254"/>
                </a:cubicBezTo>
                <a:cubicBezTo>
                  <a:pt x="44248" y="53337"/>
                  <a:pt x="44209" y="53378"/>
                  <a:pt x="44141" y="53378"/>
                </a:cubicBezTo>
                <a:cubicBezTo>
                  <a:pt x="44053" y="53378"/>
                  <a:pt x="43916" y="53310"/>
                  <a:pt x="43755" y="53175"/>
                </a:cubicBezTo>
                <a:cubicBezTo>
                  <a:pt x="43566" y="53021"/>
                  <a:pt x="43451" y="52938"/>
                  <a:pt x="43389" y="52938"/>
                </a:cubicBezTo>
                <a:cubicBezTo>
                  <a:pt x="43311" y="52938"/>
                  <a:pt x="43320" y="53072"/>
                  <a:pt x="43373" y="53366"/>
                </a:cubicBezTo>
                <a:cubicBezTo>
                  <a:pt x="43437" y="53684"/>
                  <a:pt x="43755" y="54097"/>
                  <a:pt x="44089" y="54272"/>
                </a:cubicBezTo>
                <a:cubicBezTo>
                  <a:pt x="44423" y="54447"/>
                  <a:pt x="45281" y="55178"/>
                  <a:pt x="45997" y="55910"/>
                </a:cubicBezTo>
                <a:cubicBezTo>
                  <a:pt x="46696" y="56625"/>
                  <a:pt x="47237" y="57277"/>
                  <a:pt x="47173" y="57340"/>
                </a:cubicBezTo>
                <a:cubicBezTo>
                  <a:pt x="47153" y="57355"/>
                  <a:pt x="47128" y="57362"/>
                  <a:pt x="47099" y="57362"/>
                </a:cubicBezTo>
                <a:cubicBezTo>
                  <a:pt x="47034" y="57362"/>
                  <a:pt x="46953" y="57327"/>
                  <a:pt x="46887" y="57261"/>
                </a:cubicBezTo>
                <a:cubicBezTo>
                  <a:pt x="46585" y="56975"/>
                  <a:pt x="42022" y="55019"/>
                  <a:pt x="41624" y="55019"/>
                </a:cubicBezTo>
                <a:cubicBezTo>
                  <a:pt x="41020" y="55019"/>
                  <a:pt x="39732" y="53238"/>
                  <a:pt x="39526" y="52126"/>
                </a:cubicBezTo>
                <a:cubicBezTo>
                  <a:pt x="39287" y="50870"/>
                  <a:pt x="37268" y="49152"/>
                  <a:pt x="35487" y="48675"/>
                </a:cubicBezTo>
                <a:cubicBezTo>
                  <a:pt x="34867" y="48501"/>
                  <a:pt x="34120" y="48183"/>
                  <a:pt x="33802" y="47944"/>
                </a:cubicBezTo>
                <a:cubicBezTo>
                  <a:pt x="33293" y="47578"/>
                  <a:pt x="33262" y="47404"/>
                  <a:pt x="33579" y="46704"/>
                </a:cubicBezTo>
                <a:cubicBezTo>
                  <a:pt x="33764" y="46295"/>
                  <a:pt x="34038" y="46088"/>
                  <a:pt x="34225" y="46088"/>
                </a:cubicBezTo>
                <a:close/>
                <a:moveTo>
                  <a:pt x="22688" y="57181"/>
                </a:moveTo>
                <a:cubicBezTo>
                  <a:pt x="22804" y="57181"/>
                  <a:pt x="22907" y="57209"/>
                  <a:pt x="22959" y="57261"/>
                </a:cubicBezTo>
                <a:cubicBezTo>
                  <a:pt x="23046" y="57348"/>
                  <a:pt x="22908" y="57422"/>
                  <a:pt x="22641" y="57422"/>
                </a:cubicBezTo>
                <a:cubicBezTo>
                  <a:pt x="22615" y="57422"/>
                  <a:pt x="22589" y="57421"/>
                  <a:pt x="22561" y="57420"/>
                </a:cubicBezTo>
                <a:cubicBezTo>
                  <a:pt x="22212" y="57404"/>
                  <a:pt x="22132" y="57340"/>
                  <a:pt x="22387" y="57245"/>
                </a:cubicBezTo>
                <a:cubicBezTo>
                  <a:pt x="22481" y="57201"/>
                  <a:pt x="22590" y="57181"/>
                  <a:pt x="22688" y="57181"/>
                </a:cubicBezTo>
                <a:close/>
                <a:moveTo>
                  <a:pt x="30066" y="55639"/>
                </a:moveTo>
                <a:cubicBezTo>
                  <a:pt x="30686" y="55639"/>
                  <a:pt x="31258" y="55751"/>
                  <a:pt x="31354" y="55910"/>
                </a:cubicBezTo>
                <a:cubicBezTo>
                  <a:pt x="31429" y="56018"/>
                  <a:pt x="31578" y="56082"/>
                  <a:pt x="31746" y="56082"/>
                </a:cubicBezTo>
                <a:cubicBezTo>
                  <a:pt x="31825" y="56082"/>
                  <a:pt x="31908" y="56067"/>
                  <a:pt x="31990" y="56037"/>
                </a:cubicBezTo>
                <a:cubicBezTo>
                  <a:pt x="32043" y="56016"/>
                  <a:pt x="32106" y="56007"/>
                  <a:pt x="32175" y="56007"/>
                </a:cubicBezTo>
                <a:cubicBezTo>
                  <a:pt x="32808" y="56007"/>
                  <a:pt x="34001" y="56791"/>
                  <a:pt x="33786" y="57150"/>
                </a:cubicBezTo>
                <a:cubicBezTo>
                  <a:pt x="33670" y="57336"/>
                  <a:pt x="33533" y="57429"/>
                  <a:pt x="33388" y="57429"/>
                </a:cubicBezTo>
                <a:cubicBezTo>
                  <a:pt x="33176" y="57429"/>
                  <a:pt x="32945" y="57229"/>
                  <a:pt x="32737" y="56832"/>
                </a:cubicBezTo>
                <a:cubicBezTo>
                  <a:pt x="32562" y="56498"/>
                  <a:pt x="32276" y="56228"/>
                  <a:pt x="32101" y="56228"/>
                </a:cubicBezTo>
                <a:cubicBezTo>
                  <a:pt x="31926" y="56228"/>
                  <a:pt x="31894" y="56387"/>
                  <a:pt x="32005" y="56593"/>
                </a:cubicBezTo>
                <a:cubicBezTo>
                  <a:pt x="32099" y="56734"/>
                  <a:pt x="32099" y="56803"/>
                  <a:pt x="31998" y="56803"/>
                </a:cubicBezTo>
                <a:cubicBezTo>
                  <a:pt x="31928" y="56803"/>
                  <a:pt x="31809" y="56770"/>
                  <a:pt x="31640" y="56704"/>
                </a:cubicBezTo>
                <a:cubicBezTo>
                  <a:pt x="31322" y="56561"/>
                  <a:pt x="30590" y="56275"/>
                  <a:pt x="30002" y="56053"/>
                </a:cubicBezTo>
                <a:lnTo>
                  <a:pt x="28953" y="55655"/>
                </a:lnTo>
                <a:lnTo>
                  <a:pt x="30066" y="55639"/>
                </a:lnTo>
                <a:close/>
                <a:moveTo>
                  <a:pt x="101848" y="56860"/>
                </a:moveTo>
                <a:cubicBezTo>
                  <a:pt x="101691" y="56860"/>
                  <a:pt x="101460" y="56951"/>
                  <a:pt x="101166" y="57134"/>
                </a:cubicBezTo>
                <a:cubicBezTo>
                  <a:pt x="100800" y="57372"/>
                  <a:pt x="100848" y="57436"/>
                  <a:pt x="101405" y="57436"/>
                </a:cubicBezTo>
                <a:cubicBezTo>
                  <a:pt x="101770" y="57436"/>
                  <a:pt x="102088" y="57309"/>
                  <a:pt x="102088" y="57134"/>
                </a:cubicBezTo>
                <a:cubicBezTo>
                  <a:pt x="102088" y="56951"/>
                  <a:pt x="102005" y="56860"/>
                  <a:pt x="101848" y="56860"/>
                </a:cubicBezTo>
                <a:close/>
                <a:moveTo>
                  <a:pt x="104641" y="56054"/>
                </a:moveTo>
                <a:cubicBezTo>
                  <a:pt x="104819" y="56054"/>
                  <a:pt x="104791" y="56310"/>
                  <a:pt x="104521" y="56816"/>
                </a:cubicBezTo>
                <a:cubicBezTo>
                  <a:pt x="104330" y="57166"/>
                  <a:pt x="103885" y="57436"/>
                  <a:pt x="103503" y="57436"/>
                </a:cubicBezTo>
                <a:cubicBezTo>
                  <a:pt x="102867" y="57420"/>
                  <a:pt x="102883" y="57388"/>
                  <a:pt x="103710" y="56657"/>
                </a:cubicBezTo>
                <a:cubicBezTo>
                  <a:pt x="104165" y="56254"/>
                  <a:pt x="104484" y="56054"/>
                  <a:pt x="104641" y="56054"/>
                </a:cubicBezTo>
                <a:close/>
                <a:moveTo>
                  <a:pt x="29257" y="56560"/>
                </a:moveTo>
                <a:cubicBezTo>
                  <a:pt x="29666" y="56560"/>
                  <a:pt x="30040" y="56651"/>
                  <a:pt x="30114" y="56784"/>
                </a:cubicBezTo>
                <a:cubicBezTo>
                  <a:pt x="30209" y="56911"/>
                  <a:pt x="30018" y="57181"/>
                  <a:pt x="29700" y="57372"/>
                </a:cubicBezTo>
                <a:cubicBezTo>
                  <a:pt x="29500" y="57503"/>
                  <a:pt x="29329" y="57566"/>
                  <a:pt x="29194" y="57566"/>
                </a:cubicBezTo>
                <a:cubicBezTo>
                  <a:pt x="29082" y="57566"/>
                  <a:pt x="28995" y="57522"/>
                  <a:pt x="28937" y="57436"/>
                </a:cubicBezTo>
                <a:cubicBezTo>
                  <a:pt x="28842" y="57277"/>
                  <a:pt x="28937" y="57134"/>
                  <a:pt x="29160" y="57118"/>
                </a:cubicBezTo>
                <a:cubicBezTo>
                  <a:pt x="29366" y="57102"/>
                  <a:pt x="29287" y="56975"/>
                  <a:pt x="28953" y="56832"/>
                </a:cubicBezTo>
                <a:cubicBezTo>
                  <a:pt x="28412" y="56609"/>
                  <a:pt x="28428" y="56577"/>
                  <a:pt x="29160" y="56561"/>
                </a:cubicBezTo>
                <a:cubicBezTo>
                  <a:pt x="29192" y="56560"/>
                  <a:pt x="29224" y="56560"/>
                  <a:pt x="29257" y="56560"/>
                </a:cubicBezTo>
                <a:close/>
                <a:moveTo>
                  <a:pt x="51168" y="56534"/>
                </a:moveTo>
                <a:cubicBezTo>
                  <a:pt x="51424" y="56534"/>
                  <a:pt x="51809" y="56765"/>
                  <a:pt x="52038" y="57134"/>
                </a:cubicBezTo>
                <a:cubicBezTo>
                  <a:pt x="52239" y="57458"/>
                  <a:pt x="52380" y="57723"/>
                  <a:pt x="52344" y="57723"/>
                </a:cubicBezTo>
                <a:cubicBezTo>
                  <a:pt x="52343" y="57723"/>
                  <a:pt x="52342" y="57722"/>
                  <a:pt x="52340" y="57722"/>
                </a:cubicBezTo>
                <a:cubicBezTo>
                  <a:pt x="51832" y="57595"/>
                  <a:pt x="50909" y="56991"/>
                  <a:pt x="50909" y="56800"/>
                </a:cubicBezTo>
                <a:cubicBezTo>
                  <a:pt x="50909" y="56616"/>
                  <a:pt x="51016" y="56534"/>
                  <a:pt x="51168" y="56534"/>
                </a:cubicBezTo>
                <a:close/>
                <a:moveTo>
                  <a:pt x="15118" y="57483"/>
                </a:moveTo>
                <a:cubicBezTo>
                  <a:pt x="15236" y="57483"/>
                  <a:pt x="15339" y="57511"/>
                  <a:pt x="15391" y="57563"/>
                </a:cubicBezTo>
                <a:cubicBezTo>
                  <a:pt x="15478" y="57650"/>
                  <a:pt x="15340" y="57724"/>
                  <a:pt x="15073" y="57724"/>
                </a:cubicBezTo>
                <a:cubicBezTo>
                  <a:pt x="15047" y="57724"/>
                  <a:pt x="15021" y="57723"/>
                  <a:pt x="14994" y="57722"/>
                </a:cubicBezTo>
                <a:cubicBezTo>
                  <a:pt x="14644" y="57706"/>
                  <a:pt x="14564" y="57643"/>
                  <a:pt x="14803" y="57547"/>
                </a:cubicBezTo>
                <a:cubicBezTo>
                  <a:pt x="14905" y="57503"/>
                  <a:pt x="15017" y="57483"/>
                  <a:pt x="15118" y="57483"/>
                </a:cubicBezTo>
                <a:close/>
                <a:moveTo>
                  <a:pt x="10780" y="56832"/>
                </a:moveTo>
                <a:lnTo>
                  <a:pt x="11989" y="57022"/>
                </a:lnTo>
                <a:cubicBezTo>
                  <a:pt x="12656" y="57118"/>
                  <a:pt x="13404" y="57309"/>
                  <a:pt x="13658" y="57468"/>
                </a:cubicBezTo>
                <a:cubicBezTo>
                  <a:pt x="13985" y="57657"/>
                  <a:pt x="13879" y="57742"/>
                  <a:pt x="13572" y="57742"/>
                </a:cubicBezTo>
                <a:cubicBezTo>
                  <a:pt x="13132" y="57742"/>
                  <a:pt x="12277" y="57567"/>
                  <a:pt x="11687" y="57277"/>
                </a:cubicBezTo>
                <a:lnTo>
                  <a:pt x="10780" y="56832"/>
                </a:lnTo>
                <a:close/>
                <a:moveTo>
                  <a:pt x="60840" y="56535"/>
                </a:moveTo>
                <a:cubicBezTo>
                  <a:pt x="61035" y="56535"/>
                  <a:pt x="61196" y="56751"/>
                  <a:pt x="61196" y="57134"/>
                </a:cubicBezTo>
                <a:cubicBezTo>
                  <a:pt x="61196" y="57468"/>
                  <a:pt x="61069" y="57754"/>
                  <a:pt x="60910" y="57754"/>
                </a:cubicBezTo>
                <a:cubicBezTo>
                  <a:pt x="60512" y="57754"/>
                  <a:pt x="60226" y="57197"/>
                  <a:pt x="60449" y="56832"/>
                </a:cubicBezTo>
                <a:cubicBezTo>
                  <a:pt x="60569" y="56629"/>
                  <a:pt x="60712" y="56535"/>
                  <a:pt x="60840" y="56535"/>
                </a:cubicBezTo>
                <a:close/>
                <a:moveTo>
                  <a:pt x="64926" y="56622"/>
                </a:moveTo>
                <a:cubicBezTo>
                  <a:pt x="64974" y="56622"/>
                  <a:pt x="65049" y="56734"/>
                  <a:pt x="65171" y="56943"/>
                </a:cubicBezTo>
                <a:cubicBezTo>
                  <a:pt x="65409" y="57340"/>
                  <a:pt x="65409" y="57595"/>
                  <a:pt x="65171" y="57833"/>
                </a:cubicBezTo>
                <a:cubicBezTo>
                  <a:pt x="65095" y="57909"/>
                  <a:pt x="65034" y="57949"/>
                  <a:pt x="64987" y="57949"/>
                </a:cubicBezTo>
                <a:cubicBezTo>
                  <a:pt x="64876" y="57949"/>
                  <a:pt x="64837" y="57734"/>
                  <a:pt x="64837" y="57277"/>
                </a:cubicBezTo>
                <a:cubicBezTo>
                  <a:pt x="64846" y="56828"/>
                  <a:pt x="64860" y="56622"/>
                  <a:pt x="64926" y="56622"/>
                </a:cubicBezTo>
                <a:close/>
                <a:moveTo>
                  <a:pt x="24808" y="57259"/>
                </a:moveTo>
                <a:cubicBezTo>
                  <a:pt x="25043" y="57259"/>
                  <a:pt x="25357" y="57366"/>
                  <a:pt x="25598" y="57547"/>
                </a:cubicBezTo>
                <a:cubicBezTo>
                  <a:pt x="26091" y="57913"/>
                  <a:pt x="26012" y="57961"/>
                  <a:pt x="24756" y="57976"/>
                </a:cubicBezTo>
                <a:cubicBezTo>
                  <a:pt x="24711" y="57977"/>
                  <a:pt x="24667" y="57978"/>
                  <a:pt x="24624" y="57978"/>
                </a:cubicBezTo>
                <a:cubicBezTo>
                  <a:pt x="23906" y="57978"/>
                  <a:pt x="23341" y="57857"/>
                  <a:pt x="23341" y="57722"/>
                </a:cubicBezTo>
                <a:cubicBezTo>
                  <a:pt x="23341" y="57563"/>
                  <a:pt x="23531" y="57452"/>
                  <a:pt x="23770" y="57452"/>
                </a:cubicBezTo>
                <a:cubicBezTo>
                  <a:pt x="24008" y="57452"/>
                  <a:pt x="24390" y="57372"/>
                  <a:pt x="24612" y="57293"/>
                </a:cubicBezTo>
                <a:cubicBezTo>
                  <a:pt x="24666" y="57270"/>
                  <a:pt x="24733" y="57259"/>
                  <a:pt x="24808" y="57259"/>
                </a:cubicBezTo>
                <a:close/>
                <a:moveTo>
                  <a:pt x="19698" y="57466"/>
                </a:moveTo>
                <a:cubicBezTo>
                  <a:pt x="20037" y="57466"/>
                  <a:pt x="20320" y="57589"/>
                  <a:pt x="20320" y="57754"/>
                </a:cubicBezTo>
                <a:cubicBezTo>
                  <a:pt x="20320" y="57904"/>
                  <a:pt x="20291" y="58025"/>
                  <a:pt x="20248" y="58025"/>
                </a:cubicBezTo>
                <a:cubicBezTo>
                  <a:pt x="20246" y="58025"/>
                  <a:pt x="20243" y="58025"/>
                  <a:pt x="20240" y="58024"/>
                </a:cubicBezTo>
                <a:cubicBezTo>
                  <a:pt x="20193" y="58024"/>
                  <a:pt x="19890" y="57897"/>
                  <a:pt x="19557" y="57754"/>
                </a:cubicBezTo>
                <a:cubicBezTo>
                  <a:pt x="18984" y="57499"/>
                  <a:pt x="18984" y="57484"/>
                  <a:pt x="19636" y="57468"/>
                </a:cubicBezTo>
                <a:cubicBezTo>
                  <a:pt x="19657" y="57467"/>
                  <a:pt x="19677" y="57466"/>
                  <a:pt x="19698" y="57466"/>
                </a:cubicBezTo>
                <a:close/>
                <a:moveTo>
                  <a:pt x="32435" y="57452"/>
                </a:moveTo>
                <a:cubicBezTo>
                  <a:pt x="32594" y="57452"/>
                  <a:pt x="32737" y="57579"/>
                  <a:pt x="32737" y="57754"/>
                </a:cubicBezTo>
                <a:cubicBezTo>
                  <a:pt x="32737" y="57913"/>
                  <a:pt x="32594" y="58056"/>
                  <a:pt x="32435" y="58056"/>
                </a:cubicBezTo>
                <a:cubicBezTo>
                  <a:pt x="32260" y="58056"/>
                  <a:pt x="32133" y="57913"/>
                  <a:pt x="32133" y="57754"/>
                </a:cubicBezTo>
                <a:cubicBezTo>
                  <a:pt x="32133" y="57579"/>
                  <a:pt x="32260" y="57452"/>
                  <a:pt x="32435" y="57452"/>
                </a:cubicBezTo>
                <a:close/>
                <a:moveTo>
                  <a:pt x="104968" y="53830"/>
                </a:moveTo>
                <a:cubicBezTo>
                  <a:pt x="106794" y="53830"/>
                  <a:pt x="106226" y="54381"/>
                  <a:pt x="103408" y="56530"/>
                </a:cubicBezTo>
                <a:cubicBezTo>
                  <a:pt x="102565" y="57166"/>
                  <a:pt x="101325" y="57849"/>
                  <a:pt x="100689" y="58024"/>
                </a:cubicBezTo>
                <a:cubicBezTo>
                  <a:pt x="100037" y="58199"/>
                  <a:pt x="99242" y="58358"/>
                  <a:pt x="98924" y="58358"/>
                </a:cubicBezTo>
                <a:cubicBezTo>
                  <a:pt x="98368" y="58358"/>
                  <a:pt x="98368" y="58326"/>
                  <a:pt x="98908" y="57754"/>
                </a:cubicBezTo>
                <a:cubicBezTo>
                  <a:pt x="99211" y="57404"/>
                  <a:pt x="99306" y="57134"/>
                  <a:pt x="99099" y="57134"/>
                </a:cubicBezTo>
                <a:cubicBezTo>
                  <a:pt x="98908" y="57134"/>
                  <a:pt x="98749" y="57293"/>
                  <a:pt x="98749" y="57468"/>
                </a:cubicBezTo>
                <a:cubicBezTo>
                  <a:pt x="98749" y="57583"/>
                  <a:pt x="98687" y="57643"/>
                  <a:pt x="98594" y="57643"/>
                </a:cubicBezTo>
                <a:cubicBezTo>
                  <a:pt x="98547" y="57643"/>
                  <a:pt x="98491" y="57627"/>
                  <a:pt x="98431" y="57595"/>
                </a:cubicBezTo>
                <a:cubicBezTo>
                  <a:pt x="98257" y="57484"/>
                  <a:pt x="98209" y="57102"/>
                  <a:pt x="98336" y="56736"/>
                </a:cubicBezTo>
                <a:cubicBezTo>
                  <a:pt x="98447" y="56371"/>
                  <a:pt x="98527" y="55719"/>
                  <a:pt x="98495" y="55289"/>
                </a:cubicBezTo>
                <a:cubicBezTo>
                  <a:pt x="98431" y="54320"/>
                  <a:pt x="98797" y="54208"/>
                  <a:pt x="103074" y="53922"/>
                </a:cubicBezTo>
                <a:cubicBezTo>
                  <a:pt x="103867" y="53867"/>
                  <a:pt x="104497" y="53830"/>
                  <a:pt x="104968" y="53830"/>
                </a:cubicBezTo>
                <a:close/>
                <a:moveTo>
                  <a:pt x="14548" y="58056"/>
                </a:moveTo>
                <a:cubicBezTo>
                  <a:pt x="14707" y="58056"/>
                  <a:pt x="14914" y="58183"/>
                  <a:pt x="15009" y="58358"/>
                </a:cubicBezTo>
                <a:cubicBezTo>
                  <a:pt x="15121" y="58517"/>
                  <a:pt x="14994" y="58660"/>
                  <a:pt x="14739" y="58660"/>
                </a:cubicBezTo>
                <a:cubicBezTo>
                  <a:pt x="14469" y="58660"/>
                  <a:pt x="14262" y="58517"/>
                  <a:pt x="14262" y="58358"/>
                </a:cubicBezTo>
                <a:cubicBezTo>
                  <a:pt x="14262" y="58183"/>
                  <a:pt x="14389" y="58056"/>
                  <a:pt x="14548" y="58056"/>
                </a:cubicBezTo>
                <a:close/>
                <a:moveTo>
                  <a:pt x="102756" y="57754"/>
                </a:moveTo>
                <a:cubicBezTo>
                  <a:pt x="102931" y="57754"/>
                  <a:pt x="102899" y="57945"/>
                  <a:pt x="102692" y="58199"/>
                </a:cubicBezTo>
                <a:cubicBezTo>
                  <a:pt x="102486" y="58453"/>
                  <a:pt x="102168" y="58660"/>
                  <a:pt x="102009" y="58660"/>
                </a:cubicBezTo>
                <a:cubicBezTo>
                  <a:pt x="101834" y="58660"/>
                  <a:pt x="101866" y="58453"/>
                  <a:pt x="102088" y="58199"/>
                </a:cubicBezTo>
                <a:cubicBezTo>
                  <a:pt x="102295" y="57945"/>
                  <a:pt x="102597" y="57754"/>
                  <a:pt x="102756" y="57754"/>
                </a:cubicBezTo>
                <a:close/>
                <a:moveTo>
                  <a:pt x="97732" y="54717"/>
                </a:moveTo>
                <a:cubicBezTo>
                  <a:pt x="98447" y="54717"/>
                  <a:pt x="98066" y="56704"/>
                  <a:pt x="97175" y="57674"/>
                </a:cubicBezTo>
                <a:cubicBezTo>
                  <a:pt x="96493" y="58399"/>
                  <a:pt x="95939" y="58796"/>
                  <a:pt x="95649" y="58796"/>
                </a:cubicBezTo>
                <a:cubicBezTo>
                  <a:pt x="95506" y="58796"/>
                  <a:pt x="95427" y="58700"/>
                  <a:pt x="95427" y="58501"/>
                </a:cubicBezTo>
                <a:cubicBezTo>
                  <a:pt x="95427" y="58281"/>
                  <a:pt x="95353" y="58145"/>
                  <a:pt x="95248" y="58145"/>
                </a:cubicBezTo>
                <a:cubicBezTo>
                  <a:pt x="95224" y="58145"/>
                  <a:pt x="95199" y="58152"/>
                  <a:pt x="95172" y="58167"/>
                </a:cubicBezTo>
                <a:cubicBezTo>
                  <a:pt x="95156" y="58178"/>
                  <a:pt x="95139" y="58183"/>
                  <a:pt x="95123" y="58183"/>
                </a:cubicBezTo>
                <a:cubicBezTo>
                  <a:pt x="95013" y="58183"/>
                  <a:pt x="94914" y="57963"/>
                  <a:pt x="94886" y="57658"/>
                </a:cubicBezTo>
                <a:cubicBezTo>
                  <a:pt x="94822" y="56895"/>
                  <a:pt x="96937" y="54717"/>
                  <a:pt x="97732" y="54717"/>
                </a:cubicBezTo>
                <a:close/>
                <a:moveTo>
                  <a:pt x="33246" y="58358"/>
                </a:moveTo>
                <a:cubicBezTo>
                  <a:pt x="33436" y="58358"/>
                  <a:pt x="33691" y="58485"/>
                  <a:pt x="33786" y="58660"/>
                </a:cubicBezTo>
                <a:cubicBezTo>
                  <a:pt x="33905" y="58843"/>
                  <a:pt x="33937" y="58934"/>
                  <a:pt x="33868" y="58934"/>
                </a:cubicBezTo>
                <a:cubicBezTo>
                  <a:pt x="33798" y="58934"/>
                  <a:pt x="33627" y="58843"/>
                  <a:pt x="33341" y="58660"/>
                </a:cubicBezTo>
                <a:cubicBezTo>
                  <a:pt x="33071" y="58485"/>
                  <a:pt x="33023" y="58358"/>
                  <a:pt x="33246" y="58358"/>
                </a:cubicBezTo>
                <a:close/>
                <a:moveTo>
                  <a:pt x="49272" y="56832"/>
                </a:moveTo>
                <a:cubicBezTo>
                  <a:pt x="49606" y="56832"/>
                  <a:pt x="50019" y="56991"/>
                  <a:pt x="50210" y="57181"/>
                </a:cubicBezTo>
                <a:cubicBezTo>
                  <a:pt x="50401" y="57356"/>
                  <a:pt x="50862" y="57674"/>
                  <a:pt x="51227" y="57865"/>
                </a:cubicBezTo>
                <a:cubicBezTo>
                  <a:pt x="51609" y="58040"/>
                  <a:pt x="51975" y="58374"/>
                  <a:pt x="52038" y="58581"/>
                </a:cubicBezTo>
                <a:cubicBezTo>
                  <a:pt x="52118" y="58803"/>
                  <a:pt x="51895" y="58962"/>
                  <a:pt x="51529" y="58962"/>
                </a:cubicBezTo>
                <a:cubicBezTo>
                  <a:pt x="51132" y="58962"/>
                  <a:pt x="50893" y="58755"/>
                  <a:pt x="50893" y="58422"/>
                </a:cubicBezTo>
                <a:cubicBezTo>
                  <a:pt x="50893" y="58211"/>
                  <a:pt x="50872" y="58106"/>
                  <a:pt x="50821" y="58106"/>
                </a:cubicBezTo>
                <a:cubicBezTo>
                  <a:pt x="50784" y="58106"/>
                  <a:pt x="50729" y="58164"/>
                  <a:pt x="50655" y="58278"/>
                </a:cubicBezTo>
                <a:cubicBezTo>
                  <a:pt x="50600" y="58364"/>
                  <a:pt x="50532" y="58408"/>
                  <a:pt x="50445" y="58408"/>
                </a:cubicBezTo>
                <a:cubicBezTo>
                  <a:pt x="50256" y="58408"/>
                  <a:pt x="49977" y="58200"/>
                  <a:pt x="49542" y="57754"/>
                </a:cubicBezTo>
                <a:cubicBezTo>
                  <a:pt x="48763" y="56927"/>
                  <a:pt x="48731" y="56832"/>
                  <a:pt x="49272" y="56832"/>
                </a:cubicBezTo>
                <a:close/>
                <a:moveTo>
                  <a:pt x="42721" y="56228"/>
                </a:moveTo>
                <a:cubicBezTo>
                  <a:pt x="43310" y="56228"/>
                  <a:pt x="46871" y="58056"/>
                  <a:pt x="47380" y="58612"/>
                </a:cubicBezTo>
                <a:cubicBezTo>
                  <a:pt x="47714" y="58978"/>
                  <a:pt x="47761" y="59153"/>
                  <a:pt x="47491" y="59153"/>
                </a:cubicBezTo>
                <a:cubicBezTo>
                  <a:pt x="46140" y="59153"/>
                  <a:pt x="42419" y="57340"/>
                  <a:pt x="42419" y="56689"/>
                </a:cubicBezTo>
                <a:cubicBezTo>
                  <a:pt x="42419" y="56434"/>
                  <a:pt x="42562" y="56228"/>
                  <a:pt x="42721" y="56228"/>
                </a:cubicBezTo>
                <a:close/>
                <a:moveTo>
                  <a:pt x="36346" y="58660"/>
                </a:moveTo>
                <a:cubicBezTo>
                  <a:pt x="36521" y="58660"/>
                  <a:pt x="36664" y="58787"/>
                  <a:pt x="36664" y="58962"/>
                </a:cubicBezTo>
                <a:cubicBezTo>
                  <a:pt x="36664" y="59121"/>
                  <a:pt x="36616" y="59264"/>
                  <a:pt x="36537" y="59264"/>
                </a:cubicBezTo>
                <a:cubicBezTo>
                  <a:pt x="36457" y="59264"/>
                  <a:pt x="36314" y="59121"/>
                  <a:pt x="36219" y="58962"/>
                </a:cubicBezTo>
                <a:cubicBezTo>
                  <a:pt x="36107" y="58787"/>
                  <a:pt x="36171" y="58660"/>
                  <a:pt x="36346" y="58660"/>
                </a:cubicBezTo>
                <a:close/>
                <a:moveTo>
                  <a:pt x="93255" y="57179"/>
                </a:moveTo>
                <a:cubicBezTo>
                  <a:pt x="93480" y="57179"/>
                  <a:pt x="93606" y="57270"/>
                  <a:pt x="93535" y="57484"/>
                </a:cubicBezTo>
                <a:cubicBezTo>
                  <a:pt x="93471" y="57706"/>
                  <a:pt x="92867" y="58263"/>
                  <a:pt x="92215" y="58724"/>
                </a:cubicBezTo>
                <a:cubicBezTo>
                  <a:pt x="91426" y="59268"/>
                  <a:pt x="91040" y="59512"/>
                  <a:pt x="90813" y="59512"/>
                </a:cubicBezTo>
                <a:cubicBezTo>
                  <a:pt x="90643" y="59512"/>
                  <a:pt x="90562" y="59374"/>
                  <a:pt x="90466" y="59121"/>
                </a:cubicBezTo>
                <a:cubicBezTo>
                  <a:pt x="90381" y="58895"/>
                  <a:pt x="90397" y="58732"/>
                  <a:pt x="90502" y="58732"/>
                </a:cubicBezTo>
                <a:cubicBezTo>
                  <a:pt x="90515" y="58732"/>
                  <a:pt x="90530" y="58734"/>
                  <a:pt x="90546" y="58740"/>
                </a:cubicBezTo>
                <a:cubicBezTo>
                  <a:pt x="90553" y="58741"/>
                  <a:pt x="90562" y="58742"/>
                  <a:pt x="90570" y="58742"/>
                </a:cubicBezTo>
                <a:cubicBezTo>
                  <a:pt x="90728" y="58742"/>
                  <a:pt x="91071" y="58481"/>
                  <a:pt x="91372" y="58135"/>
                </a:cubicBezTo>
                <a:cubicBezTo>
                  <a:pt x="91838" y="57594"/>
                  <a:pt x="92774" y="57179"/>
                  <a:pt x="93255" y="57179"/>
                </a:cubicBezTo>
                <a:close/>
                <a:moveTo>
                  <a:pt x="30889" y="58977"/>
                </a:moveTo>
                <a:cubicBezTo>
                  <a:pt x="31223" y="58977"/>
                  <a:pt x="31582" y="59099"/>
                  <a:pt x="31672" y="59264"/>
                </a:cubicBezTo>
                <a:cubicBezTo>
                  <a:pt x="31783" y="59439"/>
                  <a:pt x="31763" y="59527"/>
                  <a:pt x="31612" y="59527"/>
                </a:cubicBezTo>
                <a:cubicBezTo>
                  <a:pt x="31461" y="59527"/>
                  <a:pt x="31179" y="59439"/>
                  <a:pt x="30765" y="59264"/>
                </a:cubicBezTo>
                <a:cubicBezTo>
                  <a:pt x="30177" y="59010"/>
                  <a:pt x="30177" y="58994"/>
                  <a:pt x="30829" y="58978"/>
                </a:cubicBezTo>
                <a:cubicBezTo>
                  <a:pt x="30849" y="58977"/>
                  <a:pt x="30869" y="58977"/>
                  <a:pt x="30889" y="58977"/>
                </a:cubicBezTo>
                <a:close/>
                <a:moveTo>
                  <a:pt x="39049" y="57134"/>
                </a:moveTo>
                <a:cubicBezTo>
                  <a:pt x="40639" y="57134"/>
                  <a:pt x="41052" y="57420"/>
                  <a:pt x="41275" y="58724"/>
                </a:cubicBezTo>
                <a:cubicBezTo>
                  <a:pt x="41368" y="59175"/>
                  <a:pt x="41355" y="59535"/>
                  <a:pt x="41250" y="59535"/>
                </a:cubicBezTo>
                <a:cubicBezTo>
                  <a:pt x="41247" y="59535"/>
                  <a:pt x="41245" y="59535"/>
                  <a:pt x="41243" y="59535"/>
                </a:cubicBezTo>
                <a:cubicBezTo>
                  <a:pt x="40162" y="59376"/>
                  <a:pt x="39065" y="58803"/>
                  <a:pt x="38381" y="58056"/>
                </a:cubicBezTo>
                <a:lnTo>
                  <a:pt x="37570" y="57134"/>
                </a:lnTo>
                <a:close/>
                <a:moveTo>
                  <a:pt x="78164" y="52043"/>
                </a:moveTo>
                <a:cubicBezTo>
                  <a:pt x="78336" y="52043"/>
                  <a:pt x="78496" y="52197"/>
                  <a:pt x="78764" y="52539"/>
                </a:cubicBezTo>
                <a:cubicBezTo>
                  <a:pt x="79353" y="53254"/>
                  <a:pt x="79337" y="53397"/>
                  <a:pt x="78399" y="56689"/>
                </a:cubicBezTo>
                <a:cubicBezTo>
                  <a:pt x="77775" y="58891"/>
                  <a:pt x="77539" y="59695"/>
                  <a:pt x="77370" y="59695"/>
                </a:cubicBezTo>
                <a:cubicBezTo>
                  <a:pt x="77281" y="59695"/>
                  <a:pt x="77210" y="59469"/>
                  <a:pt x="77111" y="59105"/>
                </a:cubicBezTo>
                <a:cubicBezTo>
                  <a:pt x="76984" y="58612"/>
                  <a:pt x="76825" y="57293"/>
                  <a:pt x="76777" y="56180"/>
                </a:cubicBezTo>
                <a:cubicBezTo>
                  <a:pt x="76698" y="54336"/>
                  <a:pt x="76745" y="54161"/>
                  <a:pt x="77349" y="53970"/>
                </a:cubicBezTo>
                <a:cubicBezTo>
                  <a:pt x="77747" y="53843"/>
                  <a:pt x="77858" y="53715"/>
                  <a:pt x="77636" y="53620"/>
                </a:cubicBezTo>
                <a:cubicBezTo>
                  <a:pt x="77095" y="53397"/>
                  <a:pt x="77159" y="52746"/>
                  <a:pt x="77731" y="52269"/>
                </a:cubicBezTo>
                <a:cubicBezTo>
                  <a:pt x="77911" y="52122"/>
                  <a:pt x="78040" y="52043"/>
                  <a:pt x="78164" y="52043"/>
                </a:cubicBezTo>
                <a:close/>
                <a:moveTo>
                  <a:pt x="93884" y="58962"/>
                </a:moveTo>
                <a:cubicBezTo>
                  <a:pt x="94186" y="58978"/>
                  <a:pt x="94091" y="59137"/>
                  <a:pt x="93598" y="59407"/>
                </a:cubicBezTo>
                <a:cubicBezTo>
                  <a:pt x="93105" y="59694"/>
                  <a:pt x="92724" y="59837"/>
                  <a:pt x="92561" y="59837"/>
                </a:cubicBezTo>
                <a:cubicBezTo>
                  <a:pt x="92398" y="59837"/>
                  <a:pt x="92453" y="59694"/>
                  <a:pt x="92835" y="59407"/>
                </a:cubicBezTo>
                <a:cubicBezTo>
                  <a:pt x="93153" y="59153"/>
                  <a:pt x="93630" y="58962"/>
                  <a:pt x="93884" y="58962"/>
                </a:cubicBezTo>
                <a:close/>
                <a:moveTo>
                  <a:pt x="102944" y="59004"/>
                </a:moveTo>
                <a:cubicBezTo>
                  <a:pt x="103028" y="59004"/>
                  <a:pt x="103119" y="59006"/>
                  <a:pt x="103217" y="59010"/>
                </a:cubicBezTo>
                <a:lnTo>
                  <a:pt x="104346" y="59058"/>
                </a:lnTo>
                <a:lnTo>
                  <a:pt x="103297" y="59201"/>
                </a:lnTo>
                <a:lnTo>
                  <a:pt x="102231" y="59360"/>
                </a:lnTo>
                <a:lnTo>
                  <a:pt x="103138" y="59582"/>
                </a:lnTo>
                <a:lnTo>
                  <a:pt x="104044" y="59789"/>
                </a:lnTo>
                <a:lnTo>
                  <a:pt x="103074" y="59837"/>
                </a:lnTo>
                <a:cubicBezTo>
                  <a:pt x="103035" y="59837"/>
                  <a:pt x="102998" y="59838"/>
                  <a:pt x="102962" y="59838"/>
                </a:cubicBezTo>
                <a:cubicBezTo>
                  <a:pt x="102344" y="59838"/>
                  <a:pt x="102088" y="59708"/>
                  <a:pt x="102088" y="59407"/>
                </a:cubicBezTo>
                <a:cubicBezTo>
                  <a:pt x="102088" y="59113"/>
                  <a:pt x="102323" y="59004"/>
                  <a:pt x="102944" y="59004"/>
                </a:cubicBezTo>
                <a:close/>
                <a:moveTo>
                  <a:pt x="20251" y="58991"/>
                </a:moveTo>
                <a:cubicBezTo>
                  <a:pt x="21638" y="58991"/>
                  <a:pt x="22773" y="59267"/>
                  <a:pt x="22561" y="59598"/>
                </a:cubicBezTo>
                <a:cubicBezTo>
                  <a:pt x="22480" y="59727"/>
                  <a:pt x="22277" y="59804"/>
                  <a:pt x="22049" y="59804"/>
                </a:cubicBezTo>
                <a:cubicBezTo>
                  <a:pt x="21967" y="59804"/>
                  <a:pt x="21882" y="59794"/>
                  <a:pt x="21798" y="59773"/>
                </a:cubicBezTo>
                <a:cubicBezTo>
                  <a:pt x="21697" y="59748"/>
                  <a:pt x="21594" y="59735"/>
                  <a:pt x="21498" y="59735"/>
                </a:cubicBezTo>
                <a:cubicBezTo>
                  <a:pt x="21292" y="59735"/>
                  <a:pt x="21116" y="59792"/>
                  <a:pt x="21051" y="59900"/>
                </a:cubicBezTo>
                <a:cubicBezTo>
                  <a:pt x="20952" y="60059"/>
                  <a:pt x="20809" y="60141"/>
                  <a:pt x="20588" y="60141"/>
                </a:cubicBezTo>
                <a:cubicBezTo>
                  <a:pt x="20278" y="60141"/>
                  <a:pt x="19817" y="59980"/>
                  <a:pt x="19111" y="59646"/>
                </a:cubicBezTo>
                <a:lnTo>
                  <a:pt x="18046" y="59137"/>
                </a:lnTo>
                <a:lnTo>
                  <a:pt x="19398" y="59026"/>
                </a:lnTo>
                <a:cubicBezTo>
                  <a:pt x="19686" y="59002"/>
                  <a:pt x="19974" y="58991"/>
                  <a:pt x="20251" y="58991"/>
                </a:cubicBezTo>
                <a:close/>
                <a:moveTo>
                  <a:pt x="16819" y="59294"/>
                </a:moveTo>
                <a:cubicBezTo>
                  <a:pt x="17343" y="59294"/>
                  <a:pt x="18189" y="59590"/>
                  <a:pt x="18189" y="59868"/>
                </a:cubicBezTo>
                <a:cubicBezTo>
                  <a:pt x="18189" y="60043"/>
                  <a:pt x="17951" y="60170"/>
                  <a:pt x="17665" y="60170"/>
                </a:cubicBezTo>
                <a:cubicBezTo>
                  <a:pt x="16981" y="60155"/>
                  <a:pt x="16186" y="59662"/>
                  <a:pt x="16456" y="59391"/>
                </a:cubicBezTo>
                <a:cubicBezTo>
                  <a:pt x="16521" y="59323"/>
                  <a:pt x="16654" y="59294"/>
                  <a:pt x="16819" y="59294"/>
                </a:cubicBezTo>
                <a:close/>
                <a:moveTo>
                  <a:pt x="23261" y="59868"/>
                </a:moveTo>
                <a:cubicBezTo>
                  <a:pt x="23690" y="59868"/>
                  <a:pt x="23992" y="59916"/>
                  <a:pt x="23929" y="59980"/>
                </a:cubicBezTo>
                <a:cubicBezTo>
                  <a:pt x="23690" y="60177"/>
                  <a:pt x="22981" y="60327"/>
                  <a:pt x="22568" y="60327"/>
                </a:cubicBezTo>
                <a:cubicBezTo>
                  <a:pt x="22350" y="60327"/>
                  <a:pt x="22215" y="60285"/>
                  <a:pt x="22275" y="60186"/>
                </a:cubicBezTo>
                <a:cubicBezTo>
                  <a:pt x="22387" y="60011"/>
                  <a:pt x="22832" y="59868"/>
                  <a:pt x="23261" y="59868"/>
                </a:cubicBezTo>
                <a:close/>
                <a:moveTo>
                  <a:pt x="44015" y="59625"/>
                </a:moveTo>
                <a:cubicBezTo>
                  <a:pt x="43960" y="59625"/>
                  <a:pt x="43930" y="59669"/>
                  <a:pt x="43930" y="59757"/>
                </a:cubicBezTo>
                <a:cubicBezTo>
                  <a:pt x="43930" y="59932"/>
                  <a:pt x="44025" y="60155"/>
                  <a:pt x="44136" y="60266"/>
                </a:cubicBezTo>
                <a:cubicBezTo>
                  <a:pt x="44203" y="60332"/>
                  <a:pt x="44285" y="60370"/>
                  <a:pt x="44362" y="60370"/>
                </a:cubicBezTo>
                <a:cubicBezTo>
                  <a:pt x="44414" y="60370"/>
                  <a:pt x="44463" y="60352"/>
                  <a:pt x="44502" y="60314"/>
                </a:cubicBezTo>
                <a:cubicBezTo>
                  <a:pt x="44582" y="60234"/>
                  <a:pt x="44486" y="59996"/>
                  <a:pt x="44295" y="59805"/>
                </a:cubicBezTo>
                <a:cubicBezTo>
                  <a:pt x="44176" y="59685"/>
                  <a:pt x="44079" y="59625"/>
                  <a:pt x="44015" y="59625"/>
                </a:cubicBezTo>
                <a:close/>
                <a:moveTo>
                  <a:pt x="95387" y="59592"/>
                </a:moveTo>
                <a:cubicBezTo>
                  <a:pt x="95449" y="59592"/>
                  <a:pt x="95377" y="59699"/>
                  <a:pt x="95188" y="59932"/>
                </a:cubicBezTo>
                <a:cubicBezTo>
                  <a:pt x="94943" y="60223"/>
                  <a:pt x="94360" y="60389"/>
                  <a:pt x="93906" y="60389"/>
                </a:cubicBezTo>
                <a:cubicBezTo>
                  <a:pt x="93565" y="60389"/>
                  <a:pt x="93296" y="60295"/>
                  <a:pt x="93296" y="60091"/>
                </a:cubicBezTo>
                <a:cubicBezTo>
                  <a:pt x="93296" y="59978"/>
                  <a:pt x="93424" y="59914"/>
                  <a:pt x="93611" y="59914"/>
                </a:cubicBezTo>
                <a:cubicBezTo>
                  <a:pt x="93688" y="59914"/>
                  <a:pt x="93776" y="59925"/>
                  <a:pt x="93868" y="59948"/>
                </a:cubicBezTo>
                <a:cubicBezTo>
                  <a:pt x="93948" y="59969"/>
                  <a:pt x="94042" y="59979"/>
                  <a:pt x="94144" y="59979"/>
                </a:cubicBezTo>
                <a:cubicBezTo>
                  <a:pt x="94426" y="59979"/>
                  <a:pt x="94763" y="59902"/>
                  <a:pt x="94997" y="59773"/>
                </a:cubicBezTo>
                <a:cubicBezTo>
                  <a:pt x="95212" y="59655"/>
                  <a:pt x="95339" y="59592"/>
                  <a:pt x="95387" y="59592"/>
                </a:cubicBezTo>
                <a:close/>
                <a:moveTo>
                  <a:pt x="60592" y="60206"/>
                </a:moveTo>
                <a:cubicBezTo>
                  <a:pt x="60401" y="60206"/>
                  <a:pt x="60210" y="60226"/>
                  <a:pt x="60067" y="60266"/>
                </a:cubicBezTo>
                <a:cubicBezTo>
                  <a:pt x="59765" y="60345"/>
                  <a:pt x="60004" y="60409"/>
                  <a:pt x="60592" y="60409"/>
                </a:cubicBezTo>
                <a:cubicBezTo>
                  <a:pt x="61180" y="60409"/>
                  <a:pt x="61419" y="60345"/>
                  <a:pt x="61117" y="60266"/>
                </a:cubicBezTo>
                <a:cubicBezTo>
                  <a:pt x="60973" y="60226"/>
                  <a:pt x="60783" y="60206"/>
                  <a:pt x="60592" y="60206"/>
                </a:cubicBezTo>
                <a:close/>
                <a:moveTo>
                  <a:pt x="29856" y="59732"/>
                </a:moveTo>
                <a:cubicBezTo>
                  <a:pt x="30118" y="59732"/>
                  <a:pt x="30509" y="59756"/>
                  <a:pt x="31036" y="59805"/>
                </a:cubicBezTo>
                <a:cubicBezTo>
                  <a:pt x="32021" y="59884"/>
                  <a:pt x="32371" y="60027"/>
                  <a:pt x="32085" y="60202"/>
                </a:cubicBezTo>
                <a:cubicBezTo>
                  <a:pt x="31837" y="60360"/>
                  <a:pt x="31575" y="60440"/>
                  <a:pt x="31269" y="60440"/>
                </a:cubicBezTo>
                <a:cubicBezTo>
                  <a:pt x="30927" y="60440"/>
                  <a:pt x="30529" y="60340"/>
                  <a:pt x="30034" y="60139"/>
                </a:cubicBezTo>
                <a:cubicBezTo>
                  <a:pt x="29337" y="59862"/>
                  <a:pt x="29256" y="59732"/>
                  <a:pt x="29856" y="59732"/>
                </a:cubicBezTo>
                <a:close/>
                <a:moveTo>
                  <a:pt x="91881" y="44659"/>
                </a:moveTo>
                <a:cubicBezTo>
                  <a:pt x="91884" y="44659"/>
                  <a:pt x="91885" y="44662"/>
                  <a:pt x="91881" y="44669"/>
                </a:cubicBezTo>
                <a:cubicBezTo>
                  <a:pt x="91849" y="44732"/>
                  <a:pt x="92088" y="45464"/>
                  <a:pt x="92406" y="46291"/>
                </a:cubicBezTo>
                <a:cubicBezTo>
                  <a:pt x="93153" y="48167"/>
                  <a:pt x="93233" y="51839"/>
                  <a:pt x="92549" y="52094"/>
                </a:cubicBezTo>
                <a:cubicBezTo>
                  <a:pt x="92294" y="52205"/>
                  <a:pt x="92183" y="52475"/>
                  <a:pt x="92279" y="52730"/>
                </a:cubicBezTo>
                <a:cubicBezTo>
                  <a:pt x="92453" y="53207"/>
                  <a:pt x="90895" y="55019"/>
                  <a:pt x="90291" y="55019"/>
                </a:cubicBezTo>
                <a:cubicBezTo>
                  <a:pt x="90116" y="55019"/>
                  <a:pt x="89751" y="55560"/>
                  <a:pt x="89480" y="56228"/>
                </a:cubicBezTo>
                <a:cubicBezTo>
                  <a:pt x="89210" y="56895"/>
                  <a:pt x="88813" y="57452"/>
                  <a:pt x="88590" y="57452"/>
                </a:cubicBezTo>
                <a:cubicBezTo>
                  <a:pt x="88367" y="57452"/>
                  <a:pt x="88113" y="57563"/>
                  <a:pt x="88018" y="57722"/>
                </a:cubicBezTo>
                <a:cubicBezTo>
                  <a:pt x="87953" y="57819"/>
                  <a:pt x="88026" y="57872"/>
                  <a:pt x="88193" y="57872"/>
                </a:cubicBezTo>
                <a:cubicBezTo>
                  <a:pt x="88273" y="57872"/>
                  <a:pt x="88375" y="57859"/>
                  <a:pt x="88495" y="57833"/>
                </a:cubicBezTo>
                <a:cubicBezTo>
                  <a:pt x="88665" y="57785"/>
                  <a:pt x="88787" y="57757"/>
                  <a:pt x="88865" y="57757"/>
                </a:cubicBezTo>
                <a:cubicBezTo>
                  <a:pt x="89042" y="57757"/>
                  <a:pt x="89000" y="57899"/>
                  <a:pt x="88813" y="58263"/>
                </a:cubicBezTo>
                <a:cubicBezTo>
                  <a:pt x="88638" y="58581"/>
                  <a:pt x="88272" y="59026"/>
                  <a:pt x="88018" y="59248"/>
                </a:cubicBezTo>
                <a:cubicBezTo>
                  <a:pt x="87842" y="59395"/>
                  <a:pt x="87723" y="59471"/>
                  <a:pt x="87631" y="59471"/>
                </a:cubicBezTo>
                <a:cubicBezTo>
                  <a:pt x="87523" y="59471"/>
                  <a:pt x="87451" y="59367"/>
                  <a:pt x="87366" y="59153"/>
                </a:cubicBezTo>
                <a:cubicBezTo>
                  <a:pt x="87270" y="58899"/>
                  <a:pt x="87286" y="58517"/>
                  <a:pt x="87413" y="58326"/>
                </a:cubicBezTo>
                <a:cubicBezTo>
                  <a:pt x="87505" y="58173"/>
                  <a:pt x="87519" y="58099"/>
                  <a:pt x="87462" y="58099"/>
                </a:cubicBezTo>
                <a:cubicBezTo>
                  <a:pt x="87430" y="58099"/>
                  <a:pt x="87376" y="58122"/>
                  <a:pt x="87302" y="58167"/>
                </a:cubicBezTo>
                <a:cubicBezTo>
                  <a:pt x="87279" y="58182"/>
                  <a:pt x="87253" y="58189"/>
                  <a:pt x="87225" y="58189"/>
                </a:cubicBezTo>
                <a:cubicBezTo>
                  <a:pt x="87009" y="58189"/>
                  <a:pt x="86670" y="57761"/>
                  <a:pt x="86332" y="57070"/>
                </a:cubicBezTo>
                <a:cubicBezTo>
                  <a:pt x="86086" y="56543"/>
                  <a:pt x="85883" y="56231"/>
                  <a:pt x="85813" y="56231"/>
                </a:cubicBezTo>
                <a:cubicBezTo>
                  <a:pt x="85788" y="56231"/>
                  <a:pt x="85779" y="56271"/>
                  <a:pt x="85792" y="56355"/>
                </a:cubicBezTo>
                <a:cubicBezTo>
                  <a:pt x="85839" y="56673"/>
                  <a:pt x="85410" y="57436"/>
                  <a:pt x="84822" y="58088"/>
                </a:cubicBezTo>
                <a:cubicBezTo>
                  <a:pt x="84014" y="58955"/>
                  <a:pt x="83615" y="59204"/>
                  <a:pt x="82856" y="59204"/>
                </a:cubicBezTo>
                <a:cubicBezTo>
                  <a:pt x="82808" y="59204"/>
                  <a:pt x="82758" y="59203"/>
                  <a:pt x="82707" y="59201"/>
                </a:cubicBezTo>
                <a:cubicBezTo>
                  <a:pt x="82119" y="59185"/>
                  <a:pt x="81817" y="59105"/>
                  <a:pt x="82024" y="59042"/>
                </a:cubicBezTo>
                <a:cubicBezTo>
                  <a:pt x="82684" y="58812"/>
                  <a:pt x="82476" y="58258"/>
                  <a:pt x="81856" y="58258"/>
                </a:cubicBezTo>
                <a:cubicBezTo>
                  <a:pt x="81789" y="58258"/>
                  <a:pt x="81718" y="58265"/>
                  <a:pt x="81642" y="58278"/>
                </a:cubicBezTo>
                <a:cubicBezTo>
                  <a:pt x="81487" y="58307"/>
                  <a:pt x="81363" y="58325"/>
                  <a:pt x="81264" y="58325"/>
                </a:cubicBezTo>
                <a:cubicBezTo>
                  <a:pt x="80917" y="58325"/>
                  <a:pt x="80879" y="58104"/>
                  <a:pt x="80879" y="57325"/>
                </a:cubicBezTo>
                <a:cubicBezTo>
                  <a:pt x="80879" y="56545"/>
                  <a:pt x="81022" y="56228"/>
                  <a:pt x="81356" y="56228"/>
                </a:cubicBezTo>
                <a:cubicBezTo>
                  <a:pt x="81738" y="56228"/>
                  <a:pt x="81753" y="56164"/>
                  <a:pt x="81420" y="55814"/>
                </a:cubicBezTo>
                <a:cubicBezTo>
                  <a:pt x="81283" y="55665"/>
                  <a:pt x="81168" y="55585"/>
                  <a:pt x="81066" y="55585"/>
                </a:cubicBezTo>
                <a:cubicBezTo>
                  <a:pt x="80800" y="55585"/>
                  <a:pt x="80629" y="56135"/>
                  <a:pt x="80434" y="57436"/>
                </a:cubicBezTo>
                <a:cubicBezTo>
                  <a:pt x="80323" y="58183"/>
                  <a:pt x="80164" y="58899"/>
                  <a:pt x="80084" y="59026"/>
                </a:cubicBezTo>
                <a:cubicBezTo>
                  <a:pt x="80005" y="59153"/>
                  <a:pt x="80068" y="59264"/>
                  <a:pt x="80227" y="59264"/>
                </a:cubicBezTo>
                <a:cubicBezTo>
                  <a:pt x="80402" y="59264"/>
                  <a:pt x="80497" y="59455"/>
                  <a:pt x="80466" y="59709"/>
                </a:cubicBezTo>
                <a:cubicBezTo>
                  <a:pt x="80418" y="59948"/>
                  <a:pt x="80275" y="60266"/>
                  <a:pt x="80132" y="60393"/>
                </a:cubicBezTo>
                <a:cubicBezTo>
                  <a:pt x="80082" y="60437"/>
                  <a:pt x="80047" y="60459"/>
                  <a:pt x="80029" y="60459"/>
                </a:cubicBezTo>
                <a:cubicBezTo>
                  <a:pt x="79995" y="60459"/>
                  <a:pt x="80017" y="60385"/>
                  <a:pt x="80100" y="60250"/>
                </a:cubicBezTo>
                <a:cubicBezTo>
                  <a:pt x="80227" y="60011"/>
                  <a:pt x="80132" y="59868"/>
                  <a:pt x="79846" y="59868"/>
                </a:cubicBezTo>
                <a:cubicBezTo>
                  <a:pt x="79464" y="59868"/>
                  <a:pt x="79400" y="59614"/>
                  <a:pt x="79528" y="58581"/>
                </a:cubicBezTo>
                <a:cubicBezTo>
                  <a:pt x="79671" y="57356"/>
                  <a:pt x="79814" y="56879"/>
                  <a:pt x="80625" y="54701"/>
                </a:cubicBezTo>
                <a:cubicBezTo>
                  <a:pt x="80815" y="54192"/>
                  <a:pt x="81563" y="53366"/>
                  <a:pt x="82310" y="52857"/>
                </a:cubicBezTo>
                <a:cubicBezTo>
                  <a:pt x="83057" y="52348"/>
                  <a:pt x="84106" y="51442"/>
                  <a:pt x="84647" y="50854"/>
                </a:cubicBezTo>
                <a:cubicBezTo>
                  <a:pt x="85133" y="50319"/>
                  <a:pt x="85499" y="50044"/>
                  <a:pt x="85701" y="50044"/>
                </a:cubicBezTo>
                <a:cubicBezTo>
                  <a:pt x="85763" y="50044"/>
                  <a:pt x="85810" y="50070"/>
                  <a:pt x="85839" y="50122"/>
                </a:cubicBezTo>
                <a:cubicBezTo>
                  <a:pt x="85983" y="50329"/>
                  <a:pt x="85665" y="50711"/>
                  <a:pt x="85060" y="51076"/>
                </a:cubicBezTo>
                <a:cubicBezTo>
                  <a:pt x="84520" y="51410"/>
                  <a:pt x="84281" y="51696"/>
                  <a:pt x="84536" y="51696"/>
                </a:cubicBezTo>
                <a:cubicBezTo>
                  <a:pt x="84806" y="51696"/>
                  <a:pt x="85331" y="51346"/>
                  <a:pt x="85728" y="50933"/>
                </a:cubicBezTo>
                <a:cubicBezTo>
                  <a:pt x="86175" y="50453"/>
                  <a:pt x="86484" y="50219"/>
                  <a:pt x="86824" y="50219"/>
                </a:cubicBezTo>
                <a:cubicBezTo>
                  <a:pt x="87136" y="50219"/>
                  <a:pt x="87475" y="50417"/>
                  <a:pt x="87970" y="50806"/>
                </a:cubicBezTo>
                <a:cubicBezTo>
                  <a:pt x="88337" y="51105"/>
                  <a:pt x="88786" y="51300"/>
                  <a:pt x="89038" y="51300"/>
                </a:cubicBezTo>
                <a:cubicBezTo>
                  <a:pt x="89080" y="51300"/>
                  <a:pt x="89117" y="51294"/>
                  <a:pt x="89146" y="51283"/>
                </a:cubicBezTo>
                <a:cubicBezTo>
                  <a:pt x="89353" y="51188"/>
                  <a:pt x="89290" y="51124"/>
                  <a:pt x="88987" y="51108"/>
                </a:cubicBezTo>
                <a:cubicBezTo>
                  <a:pt x="88685" y="51092"/>
                  <a:pt x="88447" y="50949"/>
                  <a:pt x="88447" y="50774"/>
                </a:cubicBezTo>
                <a:cubicBezTo>
                  <a:pt x="88447" y="50599"/>
                  <a:pt x="88145" y="50345"/>
                  <a:pt x="87779" y="50202"/>
                </a:cubicBezTo>
                <a:cubicBezTo>
                  <a:pt x="87111" y="49947"/>
                  <a:pt x="87111" y="49931"/>
                  <a:pt x="87684" y="49693"/>
                </a:cubicBezTo>
                <a:cubicBezTo>
                  <a:pt x="88304" y="49439"/>
                  <a:pt x="90275" y="47610"/>
                  <a:pt x="90275" y="47292"/>
                </a:cubicBezTo>
                <a:cubicBezTo>
                  <a:pt x="90275" y="47283"/>
                  <a:pt x="90269" y="47278"/>
                  <a:pt x="90258" y="47278"/>
                </a:cubicBezTo>
                <a:cubicBezTo>
                  <a:pt x="90154" y="47278"/>
                  <a:pt x="89600" y="47653"/>
                  <a:pt x="88956" y="48183"/>
                </a:cubicBezTo>
                <a:cubicBezTo>
                  <a:pt x="88071" y="48915"/>
                  <a:pt x="87616" y="49237"/>
                  <a:pt x="87402" y="49237"/>
                </a:cubicBezTo>
                <a:cubicBezTo>
                  <a:pt x="87282" y="49237"/>
                  <a:pt x="87239" y="49135"/>
                  <a:pt x="87239" y="48946"/>
                </a:cubicBezTo>
                <a:cubicBezTo>
                  <a:pt x="87239" y="48469"/>
                  <a:pt x="89369" y="46275"/>
                  <a:pt x="90053" y="46068"/>
                </a:cubicBezTo>
                <a:cubicBezTo>
                  <a:pt x="90387" y="45957"/>
                  <a:pt x="90943" y="45575"/>
                  <a:pt x="91293" y="45209"/>
                </a:cubicBezTo>
                <a:cubicBezTo>
                  <a:pt x="91605" y="44884"/>
                  <a:pt x="91853" y="44659"/>
                  <a:pt x="91881" y="44659"/>
                </a:cubicBezTo>
                <a:close/>
                <a:moveTo>
                  <a:pt x="54518" y="57038"/>
                </a:moveTo>
                <a:lnTo>
                  <a:pt x="56713" y="57706"/>
                </a:lnTo>
                <a:cubicBezTo>
                  <a:pt x="57937" y="58072"/>
                  <a:pt x="59129" y="58581"/>
                  <a:pt x="59384" y="58835"/>
                </a:cubicBezTo>
                <a:cubicBezTo>
                  <a:pt x="59709" y="59160"/>
                  <a:pt x="59660" y="59249"/>
                  <a:pt x="58673" y="59249"/>
                </a:cubicBezTo>
                <a:cubicBezTo>
                  <a:pt x="58405" y="59249"/>
                  <a:pt x="58068" y="59243"/>
                  <a:pt x="57651" y="59232"/>
                </a:cubicBezTo>
                <a:cubicBezTo>
                  <a:pt x="57372" y="59225"/>
                  <a:pt x="57125" y="59221"/>
                  <a:pt x="56902" y="59221"/>
                </a:cubicBezTo>
                <a:cubicBezTo>
                  <a:pt x="55604" y="59221"/>
                  <a:pt x="55160" y="59366"/>
                  <a:pt x="54264" y="59964"/>
                </a:cubicBezTo>
                <a:cubicBezTo>
                  <a:pt x="53662" y="60359"/>
                  <a:pt x="53323" y="60539"/>
                  <a:pt x="53088" y="60539"/>
                </a:cubicBezTo>
                <a:cubicBezTo>
                  <a:pt x="52945" y="60539"/>
                  <a:pt x="52840" y="60472"/>
                  <a:pt x="52738" y="60345"/>
                </a:cubicBezTo>
                <a:cubicBezTo>
                  <a:pt x="52356" y="59884"/>
                  <a:pt x="52770" y="58914"/>
                  <a:pt x="53851" y="57770"/>
                </a:cubicBezTo>
                <a:lnTo>
                  <a:pt x="54518" y="57038"/>
                </a:lnTo>
                <a:close/>
                <a:moveTo>
                  <a:pt x="65638" y="58147"/>
                </a:moveTo>
                <a:cubicBezTo>
                  <a:pt x="66048" y="58147"/>
                  <a:pt x="66633" y="58980"/>
                  <a:pt x="66633" y="59709"/>
                </a:cubicBezTo>
                <a:cubicBezTo>
                  <a:pt x="66642" y="60405"/>
                  <a:pt x="66515" y="60756"/>
                  <a:pt x="66320" y="60756"/>
                </a:cubicBezTo>
                <a:cubicBezTo>
                  <a:pt x="66137" y="60756"/>
                  <a:pt x="65894" y="60445"/>
                  <a:pt x="65648" y="59821"/>
                </a:cubicBezTo>
                <a:cubicBezTo>
                  <a:pt x="65314" y="58962"/>
                  <a:pt x="65234" y="58437"/>
                  <a:pt x="65441" y="58231"/>
                </a:cubicBezTo>
                <a:cubicBezTo>
                  <a:pt x="65498" y="58173"/>
                  <a:pt x="65566" y="58147"/>
                  <a:pt x="65638" y="58147"/>
                </a:cubicBezTo>
                <a:close/>
                <a:moveTo>
                  <a:pt x="7525" y="58886"/>
                </a:moveTo>
                <a:cubicBezTo>
                  <a:pt x="7766" y="58886"/>
                  <a:pt x="7961" y="58918"/>
                  <a:pt x="8046" y="58978"/>
                </a:cubicBezTo>
                <a:cubicBezTo>
                  <a:pt x="8221" y="59105"/>
                  <a:pt x="9254" y="59296"/>
                  <a:pt x="10351" y="59407"/>
                </a:cubicBezTo>
                <a:cubicBezTo>
                  <a:pt x="11448" y="59535"/>
                  <a:pt x="12879" y="59868"/>
                  <a:pt x="13531" y="60170"/>
                </a:cubicBezTo>
                <a:cubicBezTo>
                  <a:pt x="14183" y="60473"/>
                  <a:pt x="14485" y="60743"/>
                  <a:pt x="14199" y="60759"/>
                </a:cubicBezTo>
                <a:cubicBezTo>
                  <a:pt x="13912" y="60759"/>
                  <a:pt x="13610" y="60647"/>
                  <a:pt x="13531" y="60504"/>
                </a:cubicBezTo>
                <a:cubicBezTo>
                  <a:pt x="13435" y="60361"/>
                  <a:pt x="12958" y="60186"/>
                  <a:pt x="12466" y="60107"/>
                </a:cubicBezTo>
                <a:cubicBezTo>
                  <a:pt x="12276" y="60082"/>
                  <a:pt x="12107" y="60070"/>
                  <a:pt x="11975" y="60070"/>
                </a:cubicBezTo>
                <a:cubicBezTo>
                  <a:pt x="11765" y="60070"/>
                  <a:pt x="11647" y="60102"/>
                  <a:pt x="11687" y="60170"/>
                </a:cubicBezTo>
                <a:cubicBezTo>
                  <a:pt x="11745" y="60272"/>
                  <a:pt x="11404" y="60347"/>
                  <a:pt x="10908" y="60347"/>
                </a:cubicBezTo>
                <a:cubicBezTo>
                  <a:pt x="10861" y="60347"/>
                  <a:pt x="10814" y="60347"/>
                  <a:pt x="10764" y="60345"/>
                </a:cubicBezTo>
                <a:cubicBezTo>
                  <a:pt x="10192" y="60329"/>
                  <a:pt x="9715" y="60218"/>
                  <a:pt x="9715" y="60091"/>
                </a:cubicBezTo>
                <a:cubicBezTo>
                  <a:pt x="9715" y="59964"/>
                  <a:pt x="9413" y="59868"/>
                  <a:pt x="9031" y="59868"/>
                </a:cubicBezTo>
                <a:cubicBezTo>
                  <a:pt x="8666" y="59868"/>
                  <a:pt x="7807" y="59709"/>
                  <a:pt x="7139" y="59503"/>
                </a:cubicBezTo>
                <a:lnTo>
                  <a:pt x="5931" y="59153"/>
                </a:lnTo>
                <a:lnTo>
                  <a:pt x="6837" y="58962"/>
                </a:lnTo>
                <a:cubicBezTo>
                  <a:pt x="7074" y="58910"/>
                  <a:pt x="7317" y="58886"/>
                  <a:pt x="7525" y="58886"/>
                </a:cubicBezTo>
                <a:close/>
                <a:moveTo>
                  <a:pt x="28704" y="60301"/>
                </a:moveTo>
                <a:cubicBezTo>
                  <a:pt x="28760" y="60301"/>
                  <a:pt x="28839" y="60321"/>
                  <a:pt x="28937" y="60361"/>
                </a:cubicBezTo>
                <a:cubicBezTo>
                  <a:pt x="29191" y="60457"/>
                  <a:pt x="29398" y="60584"/>
                  <a:pt x="29398" y="60663"/>
                </a:cubicBezTo>
                <a:cubicBezTo>
                  <a:pt x="29398" y="60747"/>
                  <a:pt x="29328" y="60784"/>
                  <a:pt x="29228" y="60784"/>
                </a:cubicBezTo>
                <a:cubicBezTo>
                  <a:pt x="29045" y="60784"/>
                  <a:pt x="28764" y="60658"/>
                  <a:pt x="28651" y="60473"/>
                </a:cubicBezTo>
                <a:cubicBezTo>
                  <a:pt x="28580" y="60361"/>
                  <a:pt x="28606" y="60301"/>
                  <a:pt x="28704" y="60301"/>
                </a:cubicBezTo>
                <a:close/>
                <a:moveTo>
                  <a:pt x="89544" y="59686"/>
                </a:moveTo>
                <a:cubicBezTo>
                  <a:pt x="89623" y="59686"/>
                  <a:pt x="89671" y="59722"/>
                  <a:pt x="89671" y="59805"/>
                </a:cubicBezTo>
                <a:cubicBezTo>
                  <a:pt x="89671" y="59964"/>
                  <a:pt x="89417" y="60298"/>
                  <a:pt x="89115" y="60584"/>
                </a:cubicBezTo>
                <a:cubicBezTo>
                  <a:pt x="88758" y="60900"/>
                  <a:pt x="88505" y="61059"/>
                  <a:pt x="88374" y="61059"/>
                </a:cubicBezTo>
                <a:cubicBezTo>
                  <a:pt x="88248" y="61059"/>
                  <a:pt x="88235" y="60912"/>
                  <a:pt x="88352" y="60616"/>
                </a:cubicBezTo>
                <a:cubicBezTo>
                  <a:pt x="88515" y="60201"/>
                  <a:pt x="89246" y="59686"/>
                  <a:pt x="89544" y="59686"/>
                </a:cubicBezTo>
                <a:close/>
                <a:moveTo>
                  <a:pt x="42880" y="58056"/>
                </a:moveTo>
                <a:cubicBezTo>
                  <a:pt x="43230" y="58056"/>
                  <a:pt x="45917" y="59407"/>
                  <a:pt x="46013" y="59630"/>
                </a:cubicBezTo>
                <a:cubicBezTo>
                  <a:pt x="46060" y="59757"/>
                  <a:pt x="46299" y="59868"/>
                  <a:pt x="46537" y="59868"/>
                </a:cubicBezTo>
                <a:cubicBezTo>
                  <a:pt x="47030" y="59868"/>
                  <a:pt x="47078" y="60139"/>
                  <a:pt x="46664" y="60775"/>
                </a:cubicBezTo>
                <a:cubicBezTo>
                  <a:pt x="46505" y="61029"/>
                  <a:pt x="45917" y="61252"/>
                  <a:pt x="45345" y="61268"/>
                </a:cubicBezTo>
                <a:cubicBezTo>
                  <a:pt x="45304" y="61268"/>
                  <a:pt x="45265" y="61269"/>
                  <a:pt x="45226" y="61269"/>
                </a:cubicBezTo>
                <a:cubicBezTo>
                  <a:pt x="44448" y="61269"/>
                  <a:pt x="44213" y="61103"/>
                  <a:pt x="43834" y="60345"/>
                </a:cubicBezTo>
                <a:cubicBezTo>
                  <a:pt x="43641" y="59958"/>
                  <a:pt x="43499" y="59760"/>
                  <a:pt x="43423" y="59760"/>
                </a:cubicBezTo>
                <a:cubicBezTo>
                  <a:pt x="43380" y="59760"/>
                  <a:pt x="43357" y="59822"/>
                  <a:pt x="43357" y="59948"/>
                </a:cubicBezTo>
                <a:cubicBezTo>
                  <a:pt x="43340" y="60346"/>
                  <a:pt x="43251" y="60516"/>
                  <a:pt x="43146" y="60516"/>
                </a:cubicBezTo>
                <a:cubicBezTo>
                  <a:pt x="42960" y="60516"/>
                  <a:pt x="42721" y="59993"/>
                  <a:pt x="42721" y="59264"/>
                </a:cubicBezTo>
                <a:cubicBezTo>
                  <a:pt x="42721" y="58596"/>
                  <a:pt x="42801" y="58056"/>
                  <a:pt x="42880" y="58056"/>
                </a:cubicBezTo>
                <a:close/>
                <a:moveTo>
                  <a:pt x="86110" y="57452"/>
                </a:moveTo>
                <a:cubicBezTo>
                  <a:pt x="86587" y="57452"/>
                  <a:pt x="86587" y="58485"/>
                  <a:pt x="86110" y="58835"/>
                </a:cubicBezTo>
                <a:cubicBezTo>
                  <a:pt x="85805" y="59061"/>
                  <a:pt x="85695" y="59153"/>
                  <a:pt x="85802" y="59153"/>
                </a:cubicBezTo>
                <a:cubicBezTo>
                  <a:pt x="85868" y="59153"/>
                  <a:pt x="86016" y="59118"/>
                  <a:pt x="86253" y="59058"/>
                </a:cubicBezTo>
                <a:cubicBezTo>
                  <a:pt x="86355" y="59032"/>
                  <a:pt x="86450" y="59020"/>
                  <a:pt x="86536" y="59020"/>
                </a:cubicBezTo>
                <a:cubicBezTo>
                  <a:pt x="87215" y="59020"/>
                  <a:pt x="87388" y="59757"/>
                  <a:pt x="86809" y="60632"/>
                </a:cubicBezTo>
                <a:cubicBezTo>
                  <a:pt x="86507" y="61093"/>
                  <a:pt x="86328" y="61323"/>
                  <a:pt x="86084" y="61323"/>
                </a:cubicBezTo>
                <a:cubicBezTo>
                  <a:pt x="85839" y="61323"/>
                  <a:pt x="85529" y="61093"/>
                  <a:pt x="84965" y="60632"/>
                </a:cubicBezTo>
                <a:cubicBezTo>
                  <a:pt x="84297" y="60091"/>
                  <a:pt x="84202" y="59884"/>
                  <a:pt x="84568" y="59884"/>
                </a:cubicBezTo>
                <a:cubicBezTo>
                  <a:pt x="84854" y="59868"/>
                  <a:pt x="85188" y="59709"/>
                  <a:pt x="85299" y="59519"/>
                </a:cubicBezTo>
                <a:cubicBezTo>
                  <a:pt x="85404" y="59361"/>
                  <a:pt x="85377" y="59280"/>
                  <a:pt x="85218" y="59280"/>
                </a:cubicBezTo>
                <a:cubicBezTo>
                  <a:pt x="85136" y="59280"/>
                  <a:pt x="85020" y="59301"/>
                  <a:pt x="84870" y="59344"/>
                </a:cubicBezTo>
                <a:cubicBezTo>
                  <a:pt x="84652" y="59391"/>
                  <a:pt x="84462" y="59422"/>
                  <a:pt x="84344" y="59422"/>
                </a:cubicBezTo>
                <a:cubicBezTo>
                  <a:pt x="84264" y="59422"/>
                  <a:pt x="84218" y="59408"/>
                  <a:pt x="84218" y="59376"/>
                </a:cubicBezTo>
                <a:cubicBezTo>
                  <a:pt x="84218" y="59185"/>
                  <a:pt x="85919" y="57452"/>
                  <a:pt x="86110" y="57452"/>
                </a:cubicBezTo>
                <a:close/>
                <a:moveTo>
                  <a:pt x="16412" y="60389"/>
                </a:moveTo>
                <a:cubicBezTo>
                  <a:pt x="16702" y="60389"/>
                  <a:pt x="17233" y="60541"/>
                  <a:pt x="17744" y="60791"/>
                </a:cubicBezTo>
                <a:cubicBezTo>
                  <a:pt x="18905" y="61331"/>
                  <a:pt x="18921" y="61363"/>
                  <a:pt x="18110" y="61379"/>
                </a:cubicBezTo>
                <a:cubicBezTo>
                  <a:pt x="17633" y="61379"/>
                  <a:pt x="17331" y="61252"/>
                  <a:pt x="17426" y="61093"/>
                </a:cubicBezTo>
                <a:cubicBezTo>
                  <a:pt x="17522" y="60950"/>
                  <a:pt x="17219" y="60775"/>
                  <a:pt x="16758" y="60727"/>
                </a:cubicBezTo>
                <a:cubicBezTo>
                  <a:pt x="16297" y="60663"/>
                  <a:pt x="16059" y="60536"/>
                  <a:pt x="16234" y="60425"/>
                </a:cubicBezTo>
                <a:cubicBezTo>
                  <a:pt x="16271" y="60401"/>
                  <a:pt x="16333" y="60389"/>
                  <a:pt x="16412" y="60389"/>
                </a:cubicBezTo>
                <a:close/>
                <a:moveTo>
                  <a:pt x="101203" y="58302"/>
                </a:moveTo>
                <a:cubicBezTo>
                  <a:pt x="101592" y="58302"/>
                  <a:pt x="101586" y="58501"/>
                  <a:pt x="101103" y="58867"/>
                </a:cubicBezTo>
                <a:cubicBezTo>
                  <a:pt x="100896" y="59026"/>
                  <a:pt x="99417" y="59678"/>
                  <a:pt x="97843" y="60298"/>
                </a:cubicBezTo>
                <a:cubicBezTo>
                  <a:pt x="96253" y="60934"/>
                  <a:pt x="94759" y="61522"/>
                  <a:pt x="94504" y="61601"/>
                </a:cubicBezTo>
                <a:cubicBezTo>
                  <a:pt x="94487" y="61609"/>
                  <a:pt x="94472" y="61612"/>
                  <a:pt x="94461" y="61612"/>
                </a:cubicBezTo>
                <a:cubicBezTo>
                  <a:pt x="94328" y="61612"/>
                  <a:pt x="94721" y="61083"/>
                  <a:pt x="95427" y="60377"/>
                </a:cubicBezTo>
                <a:cubicBezTo>
                  <a:pt x="96460" y="59312"/>
                  <a:pt x="97001" y="58962"/>
                  <a:pt x="97716" y="58962"/>
                </a:cubicBezTo>
                <a:cubicBezTo>
                  <a:pt x="98241" y="58962"/>
                  <a:pt x="99290" y="58771"/>
                  <a:pt x="100069" y="58533"/>
                </a:cubicBezTo>
                <a:cubicBezTo>
                  <a:pt x="100581" y="58376"/>
                  <a:pt x="100966" y="58302"/>
                  <a:pt x="101203" y="58302"/>
                </a:cubicBezTo>
                <a:close/>
                <a:moveTo>
                  <a:pt x="16061" y="61250"/>
                </a:moveTo>
                <a:cubicBezTo>
                  <a:pt x="16153" y="61250"/>
                  <a:pt x="16261" y="61266"/>
                  <a:pt x="16377" y="61299"/>
                </a:cubicBezTo>
                <a:cubicBezTo>
                  <a:pt x="16711" y="61379"/>
                  <a:pt x="16981" y="61506"/>
                  <a:pt x="16981" y="61570"/>
                </a:cubicBezTo>
                <a:cubicBezTo>
                  <a:pt x="16981" y="61633"/>
                  <a:pt x="16711" y="61681"/>
                  <a:pt x="16377" y="61681"/>
                </a:cubicBezTo>
                <a:cubicBezTo>
                  <a:pt x="16043" y="61681"/>
                  <a:pt x="15773" y="61554"/>
                  <a:pt x="15773" y="61411"/>
                </a:cubicBezTo>
                <a:cubicBezTo>
                  <a:pt x="15773" y="61307"/>
                  <a:pt x="15888" y="61250"/>
                  <a:pt x="16061" y="61250"/>
                </a:cubicBezTo>
                <a:close/>
                <a:moveTo>
                  <a:pt x="38031" y="60743"/>
                </a:moveTo>
                <a:lnTo>
                  <a:pt x="39081" y="60918"/>
                </a:lnTo>
                <a:cubicBezTo>
                  <a:pt x="39653" y="61013"/>
                  <a:pt x="40273" y="61220"/>
                  <a:pt x="40432" y="61395"/>
                </a:cubicBezTo>
                <a:cubicBezTo>
                  <a:pt x="40631" y="61594"/>
                  <a:pt x="40525" y="61685"/>
                  <a:pt x="40272" y="61685"/>
                </a:cubicBezTo>
                <a:cubicBezTo>
                  <a:pt x="39920" y="61685"/>
                  <a:pt x="39285" y="61509"/>
                  <a:pt x="38794" y="61204"/>
                </a:cubicBezTo>
                <a:lnTo>
                  <a:pt x="38031" y="60743"/>
                </a:lnTo>
                <a:close/>
                <a:moveTo>
                  <a:pt x="43230" y="61379"/>
                </a:moveTo>
                <a:cubicBezTo>
                  <a:pt x="43437" y="61379"/>
                  <a:pt x="43675" y="61522"/>
                  <a:pt x="43787" y="61681"/>
                </a:cubicBezTo>
                <a:cubicBezTo>
                  <a:pt x="43906" y="61872"/>
                  <a:pt x="43938" y="61967"/>
                  <a:pt x="43866" y="61967"/>
                </a:cubicBezTo>
                <a:cubicBezTo>
                  <a:pt x="43795" y="61967"/>
                  <a:pt x="43620" y="61872"/>
                  <a:pt x="43326" y="61681"/>
                </a:cubicBezTo>
                <a:cubicBezTo>
                  <a:pt x="43055" y="61506"/>
                  <a:pt x="43023" y="61395"/>
                  <a:pt x="43230" y="61379"/>
                </a:cubicBezTo>
                <a:close/>
                <a:moveTo>
                  <a:pt x="14850" y="61379"/>
                </a:moveTo>
                <a:cubicBezTo>
                  <a:pt x="15025" y="61379"/>
                  <a:pt x="15168" y="61522"/>
                  <a:pt x="15168" y="61681"/>
                </a:cubicBezTo>
                <a:cubicBezTo>
                  <a:pt x="15168" y="61856"/>
                  <a:pt x="15105" y="61983"/>
                  <a:pt x="15041" y="61983"/>
                </a:cubicBezTo>
                <a:cubicBezTo>
                  <a:pt x="14962" y="61983"/>
                  <a:pt x="14819" y="61856"/>
                  <a:pt x="14707" y="61681"/>
                </a:cubicBezTo>
                <a:cubicBezTo>
                  <a:pt x="14612" y="61522"/>
                  <a:pt x="14676" y="61379"/>
                  <a:pt x="14850" y="61379"/>
                </a:cubicBezTo>
                <a:close/>
                <a:moveTo>
                  <a:pt x="33770" y="61379"/>
                </a:moveTo>
                <a:cubicBezTo>
                  <a:pt x="34343" y="61379"/>
                  <a:pt x="34899" y="61522"/>
                  <a:pt x="35010" y="61681"/>
                </a:cubicBezTo>
                <a:cubicBezTo>
                  <a:pt x="35122" y="61872"/>
                  <a:pt x="34708" y="61983"/>
                  <a:pt x="33961" y="61983"/>
                </a:cubicBezTo>
                <a:cubicBezTo>
                  <a:pt x="33293" y="61983"/>
                  <a:pt x="32737" y="61856"/>
                  <a:pt x="32737" y="61681"/>
                </a:cubicBezTo>
                <a:cubicBezTo>
                  <a:pt x="32737" y="61522"/>
                  <a:pt x="33198" y="61379"/>
                  <a:pt x="33770" y="61379"/>
                </a:cubicBezTo>
                <a:close/>
                <a:moveTo>
                  <a:pt x="74643" y="61092"/>
                </a:moveTo>
                <a:cubicBezTo>
                  <a:pt x="74458" y="61092"/>
                  <a:pt x="74063" y="61292"/>
                  <a:pt x="73756" y="61522"/>
                </a:cubicBezTo>
                <a:cubicBezTo>
                  <a:pt x="73422" y="61760"/>
                  <a:pt x="73311" y="61967"/>
                  <a:pt x="73486" y="61983"/>
                </a:cubicBezTo>
                <a:cubicBezTo>
                  <a:pt x="73661" y="61983"/>
                  <a:pt x="74074" y="61792"/>
                  <a:pt x="74392" y="61538"/>
                </a:cubicBezTo>
                <a:cubicBezTo>
                  <a:pt x="74710" y="61299"/>
                  <a:pt x="74837" y="61093"/>
                  <a:pt x="74662" y="61093"/>
                </a:cubicBezTo>
                <a:cubicBezTo>
                  <a:pt x="74656" y="61092"/>
                  <a:pt x="74649" y="61092"/>
                  <a:pt x="74643" y="61092"/>
                </a:cubicBezTo>
                <a:close/>
                <a:moveTo>
                  <a:pt x="25767" y="61548"/>
                </a:moveTo>
                <a:cubicBezTo>
                  <a:pt x="26064" y="61548"/>
                  <a:pt x="26475" y="61566"/>
                  <a:pt x="26981" y="61601"/>
                </a:cubicBezTo>
                <a:cubicBezTo>
                  <a:pt x="28222" y="61697"/>
                  <a:pt x="29303" y="61824"/>
                  <a:pt x="29382" y="61872"/>
                </a:cubicBezTo>
                <a:cubicBezTo>
                  <a:pt x="29468" y="61952"/>
                  <a:pt x="29100" y="61985"/>
                  <a:pt x="28553" y="61985"/>
                </a:cubicBezTo>
                <a:cubicBezTo>
                  <a:pt x="27472" y="61985"/>
                  <a:pt x="25692" y="61855"/>
                  <a:pt x="25312" y="61697"/>
                </a:cubicBezTo>
                <a:cubicBezTo>
                  <a:pt x="25093" y="61597"/>
                  <a:pt x="25272" y="61548"/>
                  <a:pt x="25767" y="61548"/>
                </a:cubicBezTo>
                <a:close/>
                <a:moveTo>
                  <a:pt x="81688" y="60091"/>
                </a:moveTo>
                <a:cubicBezTo>
                  <a:pt x="81842" y="60091"/>
                  <a:pt x="82025" y="60103"/>
                  <a:pt x="82246" y="60123"/>
                </a:cubicBezTo>
                <a:cubicBezTo>
                  <a:pt x="83757" y="60266"/>
                  <a:pt x="85633" y="61188"/>
                  <a:pt x="85633" y="61808"/>
                </a:cubicBezTo>
                <a:cubicBezTo>
                  <a:pt x="85633" y="62141"/>
                  <a:pt x="85319" y="62244"/>
                  <a:pt x="83945" y="62244"/>
                </a:cubicBezTo>
                <a:cubicBezTo>
                  <a:pt x="83742" y="62244"/>
                  <a:pt x="83515" y="62241"/>
                  <a:pt x="83264" y="62237"/>
                </a:cubicBezTo>
                <a:cubicBezTo>
                  <a:pt x="80354" y="62174"/>
                  <a:pt x="80068" y="62047"/>
                  <a:pt x="80625" y="60886"/>
                </a:cubicBezTo>
                <a:cubicBezTo>
                  <a:pt x="80927" y="60269"/>
                  <a:pt x="81099" y="60091"/>
                  <a:pt x="81688" y="60091"/>
                </a:cubicBezTo>
                <a:close/>
                <a:moveTo>
                  <a:pt x="23005" y="61817"/>
                </a:moveTo>
                <a:cubicBezTo>
                  <a:pt x="23193" y="61817"/>
                  <a:pt x="23342" y="61873"/>
                  <a:pt x="23452" y="61983"/>
                </a:cubicBezTo>
                <a:cubicBezTo>
                  <a:pt x="23659" y="62175"/>
                  <a:pt x="23468" y="62271"/>
                  <a:pt x="22866" y="62271"/>
                </a:cubicBezTo>
                <a:cubicBezTo>
                  <a:pt x="22820" y="62271"/>
                  <a:pt x="22772" y="62270"/>
                  <a:pt x="22720" y="62269"/>
                </a:cubicBezTo>
                <a:cubicBezTo>
                  <a:pt x="21735" y="62253"/>
                  <a:pt x="21719" y="62237"/>
                  <a:pt x="22418" y="61951"/>
                </a:cubicBezTo>
                <a:cubicBezTo>
                  <a:pt x="22643" y="61862"/>
                  <a:pt x="22839" y="61817"/>
                  <a:pt x="23005" y="61817"/>
                </a:cubicBezTo>
                <a:close/>
                <a:moveTo>
                  <a:pt x="92780" y="60209"/>
                </a:moveTo>
                <a:cubicBezTo>
                  <a:pt x="92814" y="60209"/>
                  <a:pt x="92855" y="60232"/>
                  <a:pt x="92899" y="60282"/>
                </a:cubicBezTo>
                <a:cubicBezTo>
                  <a:pt x="93105" y="60473"/>
                  <a:pt x="92008" y="61681"/>
                  <a:pt x="91627" y="61681"/>
                </a:cubicBezTo>
                <a:cubicBezTo>
                  <a:pt x="91515" y="61681"/>
                  <a:pt x="91229" y="61888"/>
                  <a:pt x="90991" y="62142"/>
                </a:cubicBezTo>
                <a:cubicBezTo>
                  <a:pt x="90736" y="62380"/>
                  <a:pt x="90307" y="62587"/>
                  <a:pt x="90021" y="62587"/>
                </a:cubicBezTo>
                <a:cubicBezTo>
                  <a:pt x="89274" y="62587"/>
                  <a:pt x="91213" y="60759"/>
                  <a:pt x="92040" y="60695"/>
                </a:cubicBezTo>
                <a:cubicBezTo>
                  <a:pt x="92390" y="60663"/>
                  <a:pt x="92692" y="60520"/>
                  <a:pt x="92692" y="60361"/>
                </a:cubicBezTo>
                <a:cubicBezTo>
                  <a:pt x="92692" y="60265"/>
                  <a:pt x="92727" y="60209"/>
                  <a:pt x="92780" y="60209"/>
                </a:cubicBezTo>
                <a:close/>
                <a:moveTo>
                  <a:pt x="93695" y="61444"/>
                </a:moveTo>
                <a:cubicBezTo>
                  <a:pt x="93836" y="61444"/>
                  <a:pt x="93859" y="61515"/>
                  <a:pt x="93773" y="61649"/>
                </a:cubicBezTo>
                <a:cubicBezTo>
                  <a:pt x="93662" y="61840"/>
                  <a:pt x="93296" y="61983"/>
                  <a:pt x="92978" y="61983"/>
                </a:cubicBezTo>
                <a:cubicBezTo>
                  <a:pt x="92660" y="61983"/>
                  <a:pt x="92390" y="62126"/>
                  <a:pt x="92390" y="62285"/>
                </a:cubicBezTo>
                <a:cubicBezTo>
                  <a:pt x="92390" y="62460"/>
                  <a:pt x="92231" y="62587"/>
                  <a:pt x="92024" y="62587"/>
                </a:cubicBezTo>
                <a:cubicBezTo>
                  <a:pt x="91468" y="62587"/>
                  <a:pt x="92406" y="61792"/>
                  <a:pt x="93264" y="61538"/>
                </a:cubicBezTo>
                <a:cubicBezTo>
                  <a:pt x="93460" y="61475"/>
                  <a:pt x="93603" y="61444"/>
                  <a:pt x="93695" y="61444"/>
                </a:cubicBezTo>
                <a:close/>
                <a:moveTo>
                  <a:pt x="30764" y="62618"/>
                </a:moveTo>
                <a:cubicBezTo>
                  <a:pt x="31189" y="62618"/>
                  <a:pt x="31529" y="62739"/>
                  <a:pt x="31529" y="62889"/>
                </a:cubicBezTo>
                <a:cubicBezTo>
                  <a:pt x="31529" y="63054"/>
                  <a:pt x="31486" y="63177"/>
                  <a:pt x="31455" y="63177"/>
                </a:cubicBezTo>
                <a:cubicBezTo>
                  <a:pt x="31453" y="63177"/>
                  <a:pt x="31451" y="63176"/>
                  <a:pt x="31449" y="63175"/>
                </a:cubicBezTo>
                <a:cubicBezTo>
                  <a:pt x="31401" y="63160"/>
                  <a:pt x="31036" y="63032"/>
                  <a:pt x="30606" y="62889"/>
                </a:cubicBezTo>
                <a:lnTo>
                  <a:pt x="29859" y="62651"/>
                </a:lnTo>
                <a:lnTo>
                  <a:pt x="30686" y="62619"/>
                </a:lnTo>
                <a:cubicBezTo>
                  <a:pt x="30712" y="62618"/>
                  <a:pt x="30738" y="62618"/>
                  <a:pt x="30764" y="62618"/>
                </a:cubicBezTo>
                <a:close/>
                <a:moveTo>
                  <a:pt x="39978" y="62726"/>
                </a:moveTo>
                <a:cubicBezTo>
                  <a:pt x="40163" y="62726"/>
                  <a:pt x="40309" y="62782"/>
                  <a:pt x="40416" y="62889"/>
                </a:cubicBezTo>
                <a:cubicBezTo>
                  <a:pt x="40608" y="63081"/>
                  <a:pt x="40430" y="63177"/>
                  <a:pt x="39830" y="63177"/>
                </a:cubicBezTo>
                <a:cubicBezTo>
                  <a:pt x="39784" y="63177"/>
                  <a:pt x="39736" y="63177"/>
                  <a:pt x="39685" y="63175"/>
                </a:cubicBezTo>
                <a:cubicBezTo>
                  <a:pt x="38699" y="63160"/>
                  <a:pt x="38683" y="63144"/>
                  <a:pt x="39367" y="62873"/>
                </a:cubicBezTo>
                <a:cubicBezTo>
                  <a:pt x="39604" y="62774"/>
                  <a:pt x="39808" y="62726"/>
                  <a:pt x="39978" y="62726"/>
                </a:cubicBezTo>
                <a:close/>
                <a:moveTo>
                  <a:pt x="41445" y="62934"/>
                </a:moveTo>
                <a:cubicBezTo>
                  <a:pt x="41571" y="62934"/>
                  <a:pt x="41682" y="62962"/>
                  <a:pt x="41736" y="63016"/>
                </a:cubicBezTo>
                <a:cubicBezTo>
                  <a:pt x="41823" y="63104"/>
                  <a:pt x="41684" y="63177"/>
                  <a:pt x="41417" y="63177"/>
                </a:cubicBezTo>
                <a:cubicBezTo>
                  <a:pt x="41392" y="63177"/>
                  <a:pt x="41366" y="63177"/>
                  <a:pt x="41338" y="63175"/>
                </a:cubicBezTo>
                <a:cubicBezTo>
                  <a:pt x="40988" y="63160"/>
                  <a:pt x="40909" y="63096"/>
                  <a:pt x="41147" y="62985"/>
                </a:cubicBezTo>
                <a:cubicBezTo>
                  <a:pt x="41244" y="62950"/>
                  <a:pt x="41349" y="62934"/>
                  <a:pt x="41445" y="62934"/>
                </a:cubicBezTo>
                <a:close/>
                <a:moveTo>
                  <a:pt x="40909" y="63545"/>
                </a:moveTo>
                <a:cubicBezTo>
                  <a:pt x="41048" y="63545"/>
                  <a:pt x="41187" y="63565"/>
                  <a:pt x="41290" y="63605"/>
                </a:cubicBezTo>
                <a:cubicBezTo>
                  <a:pt x="41497" y="63684"/>
                  <a:pt x="41322" y="63764"/>
                  <a:pt x="40909" y="63764"/>
                </a:cubicBezTo>
                <a:cubicBezTo>
                  <a:pt x="40496" y="63764"/>
                  <a:pt x="40321" y="63684"/>
                  <a:pt x="40527" y="63605"/>
                </a:cubicBezTo>
                <a:cubicBezTo>
                  <a:pt x="40631" y="63565"/>
                  <a:pt x="40770" y="63545"/>
                  <a:pt x="40909" y="63545"/>
                </a:cubicBezTo>
                <a:close/>
                <a:moveTo>
                  <a:pt x="34387" y="63222"/>
                </a:moveTo>
                <a:cubicBezTo>
                  <a:pt x="34806" y="63222"/>
                  <a:pt x="35208" y="63343"/>
                  <a:pt x="35312" y="63493"/>
                </a:cubicBezTo>
                <a:cubicBezTo>
                  <a:pt x="35424" y="63676"/>
                  <a:pt x="35328" y="63768"/>
                  <a:pt x="35100" y="63768"/>
                </a:cubicBezTo>
                <a:cubicBezTo>
                  <a:pt x="34871" y="63768"/>
                  <a:pt x="34510" y="63676"/>
                  <a:pt x="34088" y="63493"/>
                </a:cubicBezTo>
                <a:cubicBezTo>
                  <a:pt x="33548" y="63271"/>
                  <a:pt x="33579" y="63239"/>
                  <a:pt x="34311" y="63223"/>
                </a:cubicBezTo>
                <a:cubicBezTo>
                  <a:pt x="34336" y="63222"/>
                  <a:pt x="34361" y="63222"/>
                  <a:pt x="34387" y="63222"/>
                </a:cubicBezTo>
                <a:close/>
                <a:moveTo>
                  <a:pt x="47360" y="59960"/>
                </a:moveTo>
                <a:cubicBezTo>
                  <a:pt x="47420" y="59960"/>
                  <a:pt x="47531" y="59988"/>
                  <a:pt x="47682" y="60043"/>
                </a:cubicBezTo>
                <a:cubicBezTo>
                  <a:pt x="47984" y="60170"/>
                  <a:pt x="48556" y="60584"/>
                  <a:pt x="48970" y="60981"/>
                </a:cubicBezTo>
                <a:cubicBezTo>
                  <a:pt x="49348" y="61359"/>
                  <a:pt x="49581" y="61527"/>
                  <a:pt x="49835" y="61527"/>
                </a:cubicBezTo>
                <a:cubicBezTo>
                  <a:pt x="49976" y="61527"/>
                  <a:pt x="50123" y="61475"/>
                  <a:pt x="50305" y="61379"/>
                </a:cubicBezTo>
                <a:cubicBezTo>
                  <a:pt x="50478" y="61286"/>
                  <a:pt x="50621" y="61237"/>
                  <a:pt x="50737" y="61237"/>
                </a:cubicBezTo>
                <a:cubicBezTo>
                  <a:pt x="51176" y="61237"/>
                  <a:pt x="51218" y="61937"/>
                  <a:pt x="50941" y="63573"/>
                </a:cubicBezTo>
                <a:cubicBezTo>
                  <a:pt x="50912" y="63737"/>
                  <a:pt x="50641" y="63805"/>
                  <a:pt x="50239" y="63805"/>
                </a:cubicBezTo>
                <a:cubicBezTo>
                  <a:pt x="48887" y="63805"/>
                  <a:pt x="46060" y="63024"/>
                  <a:pt x="46060" y="62460"/>
                </a:cubicBezTo>
                <a:cubicBezTo>
                  <a:pt x="46060" y="62221"/>
                  <a:pt x="46394" y="61633"/>
                  <a:pt x="46807" y="61140"/>
                </a:cubicBezTo>
                <a:cubicBezTo>
                  <a:pt x="47221" y="60647"/>
                  <a:pt x="47459" y="60155"/>
                  <a:pt x="47348" y="60043"/>
                </a:cubicBezTo>
                <a:cubicBezTo>
                  <a:pt x="47292" y="59988"/>
                  <a:pt x="47300" y="59960"/>
                  <a:pt x="47360" y="59960"/>
                </a:cubicBezTo>
                <a:close/>
                <a:moveTo>
                  <a:pt x="78740" y="61246"/>
                </a:moveTo>
                <a:cubicBezTo>
                  <a:pt x="79099" y="61246"/>
                  <a:pt x="79416" y="62028"/>
                  <a:pt x="79225" y="62873"/>
                </a:cubicBezTo>
                <a:cubicBezTo>
                  <a:pt x="79114" y="63382"/>
                  <a:pt x="78908" y="63875"/>
                  <a:pt x="78749" y="63954"/>
                </a:cubicBezTo>
                <a:cubicBezTo>
                  <a:pt x="78728" y="63967"/>
                  <a:pt x="78707" y="63974"/>
                  <a:pt x="78687" y="63974"/>
                </a:cubicBezTo>
                <a:cubicBezTo>
                  <a:pt x="78334" y="63974"/>
                  <a:pt x="78067" y="62094"/>
                  <a:pt x="78383" y="61538"/>
                </a:cubicBezTo>
                <a:cubicBezTo>
                  <a:pt x="78495" y="61334"/>
                  <a:pt x="78620" y="61246"/>
                  <a:pt x="78740" y="61246"/>
                </a:cubicBezTo>
                <a:close/>
                <a:moveTo>
                  <a:pt x="89745" y="63539"/>
                </a:moveTo>
                <a:cubicBezTo>
                  <a:pt x="89781" y="63539"/>
                  <a:pt x="89810" y="63550"/>
                  <a:pt x="89830" y="63573"/>
                </a:cubicBezTo>
                <a:cubicBezTo>
                  <a:pt x="89941" y="63668"/>
                  <a:pt x="89703" y="63923"/>
                  <a:pt x="89305" y="64113"/>
                </a:cubicBezTo>
                <a:cubicBezTo>
                  <a:pt x="89005" y="64271"/>
                  <a:pt x="88837" y="64357"/>
                  <a:pt x="88789" y="64357"/>
                </a:cubicBezTo>
                <a:cubicBezTo>
                  <a:pt x="88729" y="64357"/>
                  <a:pt x="88850" y="64227"/>
                  <a:pt x="89131" y="63939"/>
                </a:cubicBezTo>
                <a:cubicBezTo>
                  <a:pt x="89358" y="63699"/>
                  <a:pt x="89605" y="63539"/>
                  <a:pt x="89745" y="63539"/>
                </a:cubicBezTo>
                <a:close/>
                <a:moveTo>
                  <a:pt x="64837" y="63493"/>
                </a:moveTo>
                <a:cubicBezTo>
                  <a:pt x="65012" y="63493"/>
                  <a:pt x="65139" y="63700"/>
                  <a:pt x="65139" y="63954"/>
                </a:cubicBezTo>
                <a:cubicBezTo>
                  <a:pt x="65139" y="64209"/>
                  <a:pt x="65075" y="64416"/>
                  <a:pt x="65012" y="64416"/>
                </a:cubicBezTo>
                <a:cubicBezTo>
                  <a:pt x="64948" y="64416"/>
                  <a:pt x="64821" y="64209"/>
                  <a:pt x="64726" y="63954"/>
                </a:cubicBezTo>
                <a:cubicBezTo>
                  <a:pt x="64630" y="63700"/>
                  <a:pt x="64678" y="63493"/>
                  <a:pt x="64837" y="63493"/>
                </a:cubicBezTo>
                <a:close/>
                <a:moveTo>
                  <a:pt x="70407" y="63282"/>
                </a:moveTo>
                <a:cubicBezTo>
                  <a:pt x="70455" y="63282"/>
                  <a:pt x="70521" y="63327"/>
                  <a:pt x="70608" y="63414"/>
                </a:cubicBezTo>
                <a:cubicBezTo>
                  <a:pt x="70799" y="63589"/>
                  <a:pt x="70894" y="63970"/>
                  <a:pt x="70847" y="64257"/>
                </a:cubicBezTo>
                <a:cubicBezTo>
                  <a:pt x="70798" y="64486"/>
                  <a:pt x="70716" y="64586"/>
                  <a:pt x="70631" y="64586"/>
                </a:cubicBezTo>
                <a:cubicBezTo>
                  <a:pt x="70468" y="64586"/>
                  <a:pt x="70290" y="64222"/>
                  <a:pt x="70290" y="63700"/>
                </a:cubicBezTo>
                <a:cubicBezTo>
                  <a:pt x="70290" y="63417"/>
                  <a:pt x="70322" y="63282"/>
                  <a:pt x="70407" y="63282"/>
                </a:cubicBezTo>
                <a:close/>
                <a:moveTo>
                  <a:pt x="33433" y="63907"/>
                </a:moveTo>
                <a:cubicBezTo>
                  <a:pt x="34285" y="63907"/>
                  <a:pt x="35937" y="64206"/>
                  <a:pt x="36664" y="64590"/>
                </a:cubicBezTo>
                <a:lnTo>
                  <a:pt x="37427" y="64988"/>
                </a:lnTo>
                <a:lnTo>
                  <a:pt x="37427" y="64988"/>
                </a:lnTo>
                <a:lnTo>
                  <a:pt x="36664" y="64972"/>
                </a:lnTo>
                <a:cubicBezTo>
                  <a:pt x="35138" y="64908"/>
                  <a:pt x="33309" y="64511"/>
                  <a:pt x="32959" y="64145"/>
                </a:cubicBezTo>
                <a:cubicBezTo>
                  <a:pt x="32793" y="63978"/>
                  <a:pt x="33017" y="63907"/>
                  <a:pt x="33433" y="63907"/>
                </a:cubicBezTo>
                <a:close/>
                <a:moveTo>
                  <a:pt x="6167" y="63047"/>
                </a:moveTo>
                <a:cubicBezTo>
                  <a:pt x="6080" y="63047"/>
                  <a:pt x="5988" y="63063"/>
                  <a:pt x="5899" y="63096"/>
                </a:cubicBezTo>
                <a:cubicBezTo>
                  <a:pt x="5295" y="63334"/>
                  <a:pt x="6694" y="64193"/>
                  <a:pt x="8698" y="64797"/>
                </a:cubicBezTo>
                <a:cubicBezTo>
                  <a:pt x="9508" y="65052"/>
                  <a:pt x="10780" y="65258"/>
                  <a:pt x="11528" y="65258"/>
                </a:cubicBezTo>
                <a:lnTo>
                  <a:pt x="12895" y="65258"/>
                </a:lnTo>
                <a:lnTo>
                  <a:pt x="11830" y="64988"/>
                </a:lnTo>
                <a:cubicBezTo>
                  <a:pt x="11257" y="64829"/>
                  <a:pt x="10224" y="64638"/>
                  <a:pt x="9572" y="64543"/>
                </a:cubicBezTo>
                <a:cubicBezTo>
                  <a:pt x="8904" y="64463"/>
                  <a:pt x="8205" y="64177"/>
                  <a:pt x="8014" y="63939"/>
                </a:cubicBezTo>
                <a:cubicBezTo>
                  <a:pt x="7839" y="63700"/>
                  <a:pt x="7473" y="63493"/>
                  <a:pt x="7203" y="63493"/>
                </a:cubicBezTo>
                <a:cubicBezTo>
                  <a:pt x="6933" y="63493"/>
                  <a:pt x="6647" y="63366"/>
                  <a:pt x="6551" y="63207"/>
                </a:cubicBezTo>
                <a:cubicBezTo>
                  <a:pt x="6478" y="63103"/>
                  <a:pt x="6331" y="63047"/>
                  <a:pt x="6167" y="63047"/>
                </a:cubicBezTo>
                <a:close/>
                <a:moveTo>
                  <a:pt x="80085" y="44760"/>
                </a:moveTo>
                <a:cubicBezTo>
                  <a:pt x="80092" y="44760"/>
                  <a:pt x="80097" y="44761"/>
                  <a:pt x="80100" y="44764"/>
                </a:cubicBezTo>
                <a:cubicBezTo>
                  <a:pt x="80132" y="44828"/>
                  <a:pt x="80116" y="45527"/>
                  <a:pt x="80036" y="46322"/>
                </a:cubicBezTo>
                <a:cubicBezTo>
                  <a:pt x="79941" y="47483"/>
                  <a:pt x="79750" y="47880"/>
                  <a:pt x="79035" y="48373"/>
                </a:cubicBezTo>
                <a:cubicBezTo>
                  <a:pt x="78558" y="48723"/>
                  <a:pt x="78160" y="49137"/>
                  <a:pt x="78160" y="49296"/>
                </a:cubicBezTo>
                <a:cubicBezTo>
                  <a:pt x="78160" y="49455"/>
                  <a:pt x="77954" y="50090"/>
                  <a:pt x="77683" y="50711"/>
                </a:cubicBezTo>
                <a:lnTo>
                  <a:pt x="77222" y="51839"/>
                </a:lnTo>
                <a:lnTo>
                  <a:pt x="76602" y="51092"/>
                </a:lnTo>
                <a:cubicBezTo>
                  <a:pt x="76328" y="50751"/>
                  <a:pt x="76188" y="50584"/>
                  <a:pt x="76156" y="50584"/>
                </a:cubicBezTo>
                <a:cubicBezTo>
                  <a:pt x="76127" y="50584"/>
                  <a:pt x="76187" y="50724"/>
                  <a:pt x="76316" y="50997"/>
                </a:cubicBezTo>
                <a:cubicBezTo>
                  <a:pt x="76554" y="51474"/>
                  <a:pt x="76554" y="52030"/>
                  <a:pt x="76284" y="53032"/>
                </a:cubicBezTo>
                <a:cubicBezTo>
                  <a:pt x="76006" y="54064"/>
                  <a:pt x="75883" y="54314"/>
                  <a:pt x="75409" y="54314"/>
                </a:cubicBezTo>
                <a:cubicBezTo>
                  <a:pt x="75314" y="54314"/>
                  <a:pt x="75204" y="54304"/>
                  <a:pt x="75076" y="54288"/>
                </a:cubicBezTo>
                <a:lnTo>
                  <a:pt x="74249" y="54192"/>
                </a:lnTo>
                <a:lnTo>
                  <a:pt x="75092" y="54987"/>
                </a:lnTo>
                <a:cubicBezTo>
                  <a:pt x="75871" y="55719"/>
                  <a:pt x="76316" y="57245"/>
                  <a:pt x="76411" y="59566"/>
                </a:cubicBezTo>
                <a:cubicBezTo>
                  <a:pt x="76411" y="59821"/>
                  <a:pt x="76554" y="60170"/>
                  <a:pt x="76698" y="60361"/>
                </a:cubicBezTo>
                <a:cubicBezTo>
                  <a:pt x="77159" y="60950"/>
                  <a:pt x="76634" y="62253"/>
                  <a:pt x="75632" y="63064"/>
                </a:cubicBezTo>
                <a:cubicBezTo>
                  <a:pt x="75124" y="63458"/>
                  <a:pt x="74951" y="63659"/>
                  <a:pt x="75105" y="63659"/>
                </a:cubicBezTo>
                <a:cubicBezTo>
                  <a:pt x="75143" y="63659"/>
                  <a:pt x="75203" y="63646"/>
                  <a:pt x="75283" y="63621"/>
                </a:cubicBezTo>
                <a:cubicBezTo>
                  <a:pt x="75489" y="63550"/>
                  <a:pt x="75621" y="63507"/>
                  <a:pt x="75682" y="63507"/>
                </a:cubicBezTo>
                <a:cubicBezTo>
                  <a:pt x="75785" y="63507"/>
                  <a:pt x="75684" y="63629"/>
                  <a:pt x="75394" y="63939"/>
                </a:cubicBezTo>
                <a:cubicBezTo>
                  <a:pt x="75163" y="64188"/>
                  <a:pt x="74991" y="64303"/>
                  <a:pt x="74791" y="64303"/>
                </a:cubicBezTo>
                <a:cubicBezTo>
                  <a:pt x="74647" y="64303"/>
                  <a:pt x="74488" y="64243"/>
                  <a:pt x="74281" y="64129"/>
                </a:cubicBezTo>
                <a:cubicBezTo>
                  <a:pt x="73949" y="63963"/>
                  <a:pt x="73402" y="63826"/>
                  <a:pt x="73021" y="63826"/>
                </a:cubicBezTo>
                <a:cubicBezTo>
                  <a:pt x="73001" y="63826"/>
                  <a:pt x="72981" y="63826"/>
                  <a:pt x="72961" y="63827"/>
                </a:cubicBezTo>
                <a:cubicBezTo>
                  <a:pt x="72389" y="63827"/>
                  <a:pt x="72484" y="63923"/>
                  <a:pt x="73391" y="64304"/>
                </a:cubicBezTo>
                <a:cubicBezTo>
                  <a:pt x="74011" y="64559"/>
                  <a:pt x="74519" y="64893"/>
                  <a:pt x="74519" y="65052"/>
                </a:cubicBezTo>
                <a:cubicBezTo>
                  <a:pt x="74519" y="65203"/>
                  <a:pt x="74492" y="65278"/>
                  <a:pt x="74327" y="65278"/>
                </a:cubicBezTo>
                <a:cubicBezTo>
                  <a:pt x="74162" y="65278"/>
                  <a:pt x="73860" y="65203"/>
                  <a:pt x="73311" y="65052"/>
                </a:cubicBezTo>
                <a:cubicBezTo>
                  <a:pt x="72898" y="64940"/>
                  <a:pt x="72421" y="64543"/>
                  <a:pt x="72262" y="64161"/>
                </a:cubicBezTo>
                <a:cubicBezTo>
                  <a:pt x="72110" y="63843"/>
                  <a:pt x="71861" y="63621"/>
                  <a:pt x="71663" y="63621"/>
                </a:cubicBezTo>
                <a:cubicBezTo>
                  <a:pt x="71633" y="63621"/>
                  <a:pt x="71605" y="63626"/>
                  <a:pt x="71578" y="63636"/>
                </a:cubicBezTo>
                <a:cubicBezTo>
                  <a:pt x="71537" y="63653"/>
                  <a:pt x="71498" y="63661"/>
                  <a:pt x="71463" y="63661"/>
                </a:cubicBezTo>
                <a:cubicBezTo>
                  <a:pt x="71294" y="63661"/>
                  <a:pt x="71197" y="63480"/>
                  <a:pt x="71197" y="63191"/>
                </a:cubicBezTo>
                <a:cubicBezTo>
                  <a:pt x="71197" y="62842"/>
                  <a:pt x="71403" y="62587"/>
                  <a:pt x="71673" y="62587"/>
                </a:cubicBezTo>
                <a:cubicBezTo>
                  <a:pt x="71944" y="62587"/>
                  <a:pt x="72087" y="62428"/>
                  <a:pt x="72023" y="62221"/>
                </a:cubicBezTo>
                <a:cubicBezTo>
                  <a:pt x="71944" y="61999"/>
                  <a:pt x="72246" y="61586"/>
                  <a:pt x="72675" y="61268"/>
                </a:cubicBezTo>
                <a:cubicBezTo>
                  <a:pt x="73049" y="61002"/>
                  <a:pt x="73185" y="60856"/>
                  <a:pt x="73077" y="60856"/>
                </a:cubicBezTo>
                <a:cubicBezTo>
                  <a:pt x="73042" y="60856"/>
                  <a:pt x="72982" y="60871"/>
                  <a:pt x="72898" y="60902"/>
                </a:cubicBezTo>
                <a:cubicBezTo>
                  <a:pt x="72768" y="60945"/>
                  <a:pt x="72669" y="60969"/>
                  <a:pt x="72596" y="60969"/>
                </a:cubicBezTo>
                <a:cubicBezTo>
                  <a:pt x="72400" y="60969"/>
                  <a:pt x="72392" y="60793"/>
                  <a:pt x="72484" y="60329"/>
                </a:cubicBezTo>
                <a:cubicBezTo>
                  <a:pt x="72560" y="59931"/>
                  <a:pt x="72555" y="59751"/>
                  <a:pt x="72455" y="59751"/>
                </a:cubicBezTo>
                <a:cubicBezTo>
                  <a:pt x="72407" y="59751"/>
                  <a:pt x="72338" y="59792"/>
                  <a:pt x="72246" y="59868"/>
                </a:cubicBezTo>
                <a:cubicBezTo>
                  <a:pt x="72039" y="60043"/>
                  <a:pt x="71928" y="60441"/>
                  <a:pt x="72007" y="60759"/>
                </a:cubicBezTo>
                <a:cubicBezTo>
                  <a:pt x="72103" y="61124"/>
                  <a:pt x="71944" y="61442"/>
                  <a:pt x="71546" y="61665"/>
                </a:cubicBezTo>
                <a:cubicBezTo>
                  <a:pt x="71348" y="61770"/>
                  <a:pt x="71181" y="61820"/>
                  <a:pt x="71047" y="61820"/>
                </a:cubicBezTo>
                <a:cubicBezTo>
                  <a:pt x="70631" y="61820"/>
                  <a:pt x="70534" y="61341"/>
                  <a:pt x="70847" y="60536"/>
                </a:cubicBezTo>
                <a:cubicBezTo>
                  <a:pt x="71022" y="60075"/>
                  <a:pt x="71244" y="59042"/>
                  <a:pt x="71324" y="58199"/>
                </a:cubicBezTo>
                <a:cubicBezTo>
                  <a:pt x="71658" y="55146"/>
                  <a:pt x="71848" y="54415"/>
                  <a:pt x="72357" y="54399"/>
                </a:cubicBezTo>
                <a:cubicBezTo>
                  <a:pt x="72659" y="54383"/>
                  <a:pt x="72707" y="54304"/>
                  <a:pt x="72484" y="54224"/>
                </a:cubicBezTo>
                <a:cubicBezTo>
                  <a:pt x="72246" y="54113"/>
                  <a:pt x="72214" y="53906"/>
                  <a:pt x="72405" y="53556"/>
                </a:cubicBezTo>
                <a:cubicBezTo>
                  <a:pt x="72548" y="53286"/>
                  <a:pt x="72945" y="52444"/>
                  <a:pt x="73263" y="51696"/>
                </a:cubicBezTo>
                <a:cubicBezTo>
                  <a:pt x="73931" y="50106"/>
                  <a:pt x="76809" y="46879"/>
                  <a:pt x="78717" y="45575"/>
                </a:cubicBezTo>
                <a:cubicBezTo>
                  <a:pt x="79388" y="45097"/>
                  <a:pt x="79976" y="44760"/>
                  <a:pt x="80085" y="44760"/>
                </a:cubicBezTo>
                <a:close/>
                <a:moveTo>
                  <a:pt x="111198" y="64718"/>
                </a:moveTo>
                <a:cubicBezTo>
                  <a:pt x="111373" y="64718"/>
                  <a:pt x="111421" y="64845"/>
                  <a:pt x="111326" y="65020"/>
                </a:cubicBezTo>
                <a:cubicBezTo>
                  <a:pt x="111214" y="65179"/>
                  <a:pt x="110992" y="65322"/>
                  <a:pt x="110833" y="65322"/>
                </a:cubicBezTo>
                <a:cubicBezTo>
                  <a:pt x="110658" y="65322"/>
                  <a:pt x="110610" y="65179"/>
                  <a:pt x="110705" y="65020"/>
                </a:cubicBezTo>
                <a:cubicBezTo>
                  <a:pt x="110817" y="64845"/>
                  <a:pt x="111039" y="64718"/>
                  <a:pt x="111198" y="64718"/>
                </a:cubicBezTo>
                <a:close/>
                <a:moveTo>
                  <a:pt x="86192" y="64812"/>
                </a:moveTo>
                <a:cubicBezTo>
                  <a:pt x="86278" y="64812"/>
                  <a:pt x="86332" y="64868"/>
                  <a:pt x="86332" y="64972"/>
                </a:cubicBezTo>
                <a:cubicBezTo>
                  <a:pt x="86332" y="65147"/>
                  <a:pt x="86205" y="65369"/>
                  <a:pt x="86030" y="65465"/>
                </a:cubicBezTo>
                <a:cubicBezTo>
                  <a:pt x="85973" y="65505"/>
                  <a:pt x="85917" y="65525"/>
                  <a:pt x="85869" y="65525"/>
                </a:cubicBezTo>
                <a:cubicBezTo>
                  <a:pt x="85786" y="65525"/>
                  <a:pt x="85728" y="65465"/>
                  <a:pt x="85728" y="65354"/>
                </a:cubicBezTo>
                <a:cubicBezTo>
                  <a:pt x="85728" y="65195"/>
                  <a:pt x="85871" y="64972"/>
                  <a:pt x="86030" y="64861"/>
                </a:cubicBezTo>
                <a:cubicBezTo>
                  <a:pt x="86091" y="64828"/>
                  <a:pt x="86146" y="64812"/>
                  <a:pt x="86192" y="64812"/>
                </a:cubicBezTo>
                <a:close/>
                <a:moveTo>
                  <a:pt x="67186" y="61158"/>
                </a:moveTo>
                <a:cubicBezTo>
                  <a:pt x="67245" y="61158"/>
                  <a:pt x="67287" y="61191"/>
                  <a:pt x="67301" y="61268"/>
                </a:cubicBezTo>
                <a:cubicBezTo>
                  <a:pt x="67428" y="61999"/>
                  <a:pt x="67492" y="62206"/>
                  <a:pt x="67810" y="62985"/>
                </a:cubicBezTo>
                <a:cubicBezTo>
                  <a:pt x="68001" y="63462"/>
                  <a:pt x="68160" y="64241"/>
                  <a:pt x="68160" y="64734"/>
                </a:cubicBezTo>
                <a:cubicBezTo>
                  <a:pt x="68160" y="65226"/>
                  <a:pt x="68049" y="65624"/>
                  <a:pt x="67905" y="65624"/>
                </a:cubicBezTo>
                <a:cubicBezTo>
                  <a:pt x="67603" y="65624"/>
                  <a:pt x="66347" y="62857"/>
                  <a:pt x="66347" y="62190"/>
                </a:cubicBezTo>
                <a:cubicBezTo>
                  <a:pt x="66347" y="61801"/>
                  <a:pt x="66929" y="61158"/>
                  <a:pt x="67186" y="61158"/>
                </a:cubicBezTo>
                <a:close/>
                <a:moveTo>
                  <a:pt x="89083" y="65020"/>
                </a:moveTo>
                <a:cubicBezTo>
                  <a:pt x="89258" y="65020"/>
                  <a:pt x="89321" y="65147"/>
                  <a:pt x="89210" y="65322"/>
                </a:cubicBezTo>
                <a:cubicBezTo>
                  <a:pt x="89115" y="65481"/>
                  <a:pt x="88972" y="65624"/>
                  <a:pt x="88892" y="65624"/>
                </a:cubicBezTo>
                <a:cubicBezTo>
                  <a:pt x="88813" y="65624"/>
                  <a:pt x="88765" y="65481"/>
                  <a:pt x="88765" y="65322"/>
                </a:cubicBezTo>
                <a:cubicBezTo>
                  <a:pt x="88765" y="65147"/>
                  <a:pt x="88908" y="65020"/>
                  <a:pt x="89083" y="65020"/>
                </a:cubicBezTo>
                <a:close/>
                <a:moveTo>
                  <a:pt x="106922" y="65322"/>
                </a:moveTo>
                <a:cubicBezTo>
                  <a:pt x="107096" y="65322"/>
                  <a:pt x="107224" y="65449"/>
                  <a:pt x="107224" y="65624"/>
                </a:cubicBezTo>
                <a:cubicBezTo>
                  <a:pt x="107224" y="65783"/>
                  <a:pt x="107096" y="65926"/>
                  <a:pt x="106922" y="65926"/>
                </a:cubicBezTo>
                <a:cubicBezTo>
                  <a:pt x="106763" y="65926"/>
                  <a:pt x="106619" y="65783"/>
                  <a:pt x="106619" y="65624"/>
                </a:cubicBezTo>
                <a:cubicBezTo>
                  <a:pt x="106619" y="65449"/>
                  <a:pt x="106763" y="65322"/>
                  <a:pt x="106922" y="65322"/>
                </a:cubicBezTo>
                <a:close/>
                <a:moveTo>
                  <a:pt x="32590" y="65014"/>
                </a:moveTo>
                <a:cubicBezTo>
                  <a:pt x="33742" y="65014"/>
                  <a:pt x="35188" y="65325"/>
                  <a:pt x="35901" y="65815"/>
                </a:cubicBezTo>
                <a:cubicBezTo>
                  <a:pt x="36230" y="66048"/>
                  <a:pt x="36322" y="66174"/>
                  <a:pt x="36158" y="66174"/>
                </a:cubicBezTo>
                <a:cubicBezTo>
                  <a:pt x="36132" y="66174"/>
                  <a:pt x="36099" y="66171"/>
                  <a:pt x="36060" y="66164"/>
                </a:cubicBezTo>
                <a:cubicBezTo>
                  <a:pt x="35805" y="66133"/>
                  <a:pt x="34788" y="66069"/>
                  <a:pt x="33786" y="66021"/>
                </a:cubicBezTo>
                <a:cubicBezTo>
                  <a:pt x="32800" y="65958"/>
                  <a:pt x="31640" y="65846"/>
                  <a:pt x="31211" y="65751"/>
                </a:cubicBezTo>
                <a:lnTo>
                  <a:pt x="30463" y="65560"/>
                </a:lnTo>
                <a:lnTo>
                  <a:pt x="31354" y="65195"/>
                </a:lnTo>
                <a:cubicBezTo>
                  <a:pt x="31658" y="65071"/>
                  <a:pt x="32097" y="65014"/>
                  <a:pt x="32590" y="65014"/>
                </a:cubicBezTo>
                <a:close/>
                <a:moveTo>
                  <a:pt x="55011" y="65624"/>
                </a:moveTo>
                <a:cubicBezTo>
                  <a:pt x="54932" y="65624"/>
                  <a:pt x="54789" y="65751"/>
                  <a:pt x="54693" y="65926"/>
                </a:cubicBezTo>
                <a:cubicBezTo>
                  <a:pt x="54582" y="66085"/>
                  <a:pt x="54646" y="66228"/>
                  <a:pt x="54821" y="66228"/>
                </a:cubicBezTo>
                <a:cubicBezTo>
                  <a:pt x="54995" y="66228"/>
                  <a:pt x="55139" y="66085"/>
                  <a:pt x="55139" y="65926"/>
                </a:cubicBezTo>
                <a:cubicBezTo>
                  <a:pt x="55139" y="65751"/>
                  <a:pt x="55075" y="65624"/>
                  <a:pt x="55011" y="65624"/>
                </a:cubicBezTo>
                <a:close/>
                <a:moveTo>
                  <a:pt x="74058" y="65624"/>
                </a:moveTo>
                <a:cubicBezTo>
                  <a:pt x="74313" y="65624"/>
                  <a:pt x="74519" y="65751"/>
                  <a:pt x="74519" y="65926"/>
                </a:cubicBezTo>
                <a:cubicBezTo>
                  <a:pt x="74519" y="66085"/>
                  <a:pt x="74392" y="66228"/>
                  <a:pt x="74233" y="66228"/>
                </a:cubicBezTo>
                <a:cubicBezTo>
                  <a:pt x="74090" y="66228"/>
                  <a:pt x="73868" y="66085"/>
                  <a:pt x="73772" y="65926"/>
                </a:cubicBezTo>
                <a:cubicBezTo>
                  <a:pt x="73661" y="65751"/>
                  <a:pt x="73788" y="65624"/>
                  <a:pt x="74058" y="65624"/>
                </a:cubicBezTo>
                <a:close/>
                <a:moveTo>
                  <a:pt x="108527" y="65640"/>
                </a:moveTo>
                <a:cubicBezTo>
                  <a:pt x="108670" y="65640"/>
                  <a:pt x="108710" y="65735"/>
                  <a:pt x="108591" y="65926"/>
                </a:cubicBezTo>
                <a:cubicBezTo>
                  <a:pt x="108496" y="66085"/>
                  <a:pt x="108178" y="66228"/>
                  <a:pt x="107891" y="66228"/>
                </a:cubicBezTo>
                <a:cubicBezTo>
                  <a:pt x="107446" y="66212"/>
                  <a:pt x="107446" y="66180"/>
                  <a:pt x="107844" y="65926"/>
                </a:cubicBezTo>
                <a:cubicBezTo>
                  <a:pt x="108138" y="65735"/>
                  <a:pt x="108384" y="65640"/>
                  <a:pt x="108527" y="65640"/>
                </a:cubicBezTo>
                <a:close/>
                <a:moveTo>
                  <a:pt x="29096" y="65950"/>
                </a:moveTo>
                <a:cubicBezTo>
                  <a:pt x="28985" y="65950"/>
                  <a:pt x="28873" y="66021"/>
                  <a:pt x="28730" y="66164"/>
                </a:cubicBezTo>
                <a:cubicBezTo>
                  <a:pt x="28460" y="66451"/>
                  <a:pt x="28540" y="66530"/>
                  <a:pt x="29096" y="66530"/>
                </a:cubicBezTo>
                <a:cubicBezTo>
                  <a:pt x="29668" y="66530"/>
                  <a:pt x="29748" y="66451"/>
                  <a:pt x="29462" y="66164"/>
                </a:cubicBezTo>
                <a:cubicBezTo>
                  <a:pt x="29319" y="66021"/>
                  <a:pt x="29207" y="65950"/>
                  <a:pt x="29096" y="65950"/>
                </a:cubicBezTo>
                <a:close/>
                <a:moveTo>
                  <a:pt x="87416" y="65174"/>
                </a:moveTo>
                <a:cubicBezTo>
                  <a:pt x="87524" y="65174"/>
                  <a:pt x="87588" y="65285"/>
                  <a:pt x="87668" y="65497"/>
                </a:cubicBezTo>
                <a:cubicBezTo>
                  <a:pt x="87779" y="65767"/>
                  <a:pt x="87700" y="66180"/>
                  <a:pt x="87509" y="66419"/>
                </a:cubicBezTo>
                <a:cubicBezTo>
                  <a:pt x="87289" y="66683"/>
                  <a:pt x="87137" y="66806"/>
                  <a:pt x="86956" y="66806"/>
                </a:cubicBezTo>
                <a:cubicBezTo>
                  <a:pt x="86810" y="66806"/>
                  <a:pt x="86646" y="66727"/>
                  <a:pt x="86412" y="66578"/>
                </a:cubicBezTo>
                <a:cubicBezTo>
                  <a:pt x="86126" y="66403"/>
                  <a:pt x="86205" y="66164"/>
                  <a:pt x="86746" y="65656"/>
                </a:cubicBezTo>
                <a:cubicBezTo>
                  <a:pt x="87099" y="65329"/>
                  <a:pt x="87288" y="65174"/>
                  <a:pt x="87416" y="65174"/>
                </a:cubicBezTo>
                <a:close/>
                <a:moveTo>
                  <a:pt x="59806" y="66001"/>
                </a:moveTo>
                <a:cubicBezTo>
                  <a:pt x="59748" y="66001"/>
                  <a:pt x="59773" y="66113"/>
                  <a:pt x="59861" y="66339"/>
                </a:cubicBezTo>
                <a:cubicBezTo>
                  <a:pt x="59972" y="66610"/>
                  <a:pt x="60179" y="66832"/>
                  <a:pt x="60322" y="66832"/>
                </a:cubicBezTo>
                <a:cubicBezTo>
                  <a:pt x="60719" y="66832"/>
                  <a:pt x="60655" y="66657"/>
                  <a:pt x="60131" y="66228"/>
                </a:cubicBezTo>
                <a:cubicBezTo>
                  <a:pt x="59958" y="66077"/>
                  <a:pt x="59854" y="66001"/>
                  <a:pt x="59806" y="66001"/>
                </a:cubicBezTo>
                <a:close/>
                <a:moveTo>
                  <a:pt x="26424" y="65324"/>
                </a:moveTo>
                <a:cubicBezTo>
                  <a:pt x="26093" y="65324"/>
                  <a:pt x="25773" y="65441"/>
                  <a:pt x="25773" y="65656"/>
                </a:cubicBezTo>
                <a:cubicBezTo>
                  <a:pt x="25773" y="65846"/>
                  <a:pt x="26059" y="66260"/>
                  <a:pt x="26425" y="66562"/>
                </a:cubicBezTo>
                <a:cubicBezTo>
                  <a:pt x="26775" y="66880"/>
                  <a:pt x="27427" y="67134"/>
                  <a:pt x="27856" y="67134"/>
                </a:cubicBezTo>
                <a:cubicBezTo>
                  <a:pt x="28540" y="67118"/>
                  <a:pt x="28460" y="67039"/>
                  <a:pt x="27363" y="66530"/>
                </a:cubicBezTo>
                <a:cubicBezTo>
                  <a:pt x="26285" y="66043"/>
                  <a:pt x="25808" y="65627"/>
                  <a:pt x="26224" y="65627"/>
                </a:cubicBezTo>
                <a:cubicBezTo>
                  <a:pt x="26323" y="65627"/>
                  <a:pt x="26474" y="65651"/>
                  <a:pt x="26679" y="65703"/>
                </a:cubicBezTo>
                <a:cubicBezTo>
                  <a:pt x="26795" y="65736"/>
                  <a:pt x="26894" y="65752"/>
                  <a:pt x="26969" y="65752"/>
                </a:cubicBezTo>
                <a:cubicBezTo>
                  <a:pt x="27111" y="65752"/>
                  <a:pt x="27171" y="65696"/>
                  <a:pt x="27109" y="65592"/>
                </a:cubicBezTo>
                <a:cubicBezTo>
                  <a:pt x="26999" y="65409"/>
                  <a:pt x="26707" y="65324"/>
                  <a:pt x="26424" y="65324"/>
                </a:cubicBezTo>
                <a:close/>
                <a:moveTo>
                  <a:pt x="36703" y="66472"/>
                </a:moveTo>
                <a:cubicBezTo>
                  <a:pt x="37486" y="66472"/>
                  <a:pt x="38190" y="66592"/>
                  <a:pt x="38190" y="66832"/>
                </a:cubicBezTo>
                <a:cubicBezTo>
                  <a:pt x="38190" y="67007"/>
                  <a:pt x="37363" y="67134"/>
                  <a:pt x="36298" y="67134"/>
                </a:cubicBezTo>
                <a:cubicBezTo>
                  <a:pt x="35169" y="67134"/>
                  <a:pt x="34533" y="67023"/>
                  <a:pt x="34708" y="66864"/>
                </a:cubicBezTo>
                <a:cubicBezTo>
                  <a:pt x="34977" y="66604"/>
                  <a:pt x="35883" y="66472"/>
                  <a:pt x="36703" y="66472"/>
                </a:cubicBezTo>
                <a:close/>
                <a:moveTo>
                  <a:pt x="65203" y="64718"/>
                </a:moveTo>
                <a:cubicBezTo>
                  <a:pt x="65425" y="64718"/>
                  <a:pt x="66347" y="66514"/>
                  <a:pt x="66347" y="66975"/>
                </a:cubicBezTo>
                <a:cubicBezTo>
                  <a:pt x="66347" y="67071"/>
                  <a:pt x="66013" y="67134"/>
                  <a:pt x="65600" y="67134"/>
                </a:cubicBezTo>
                <a:cubicBezTo>
                  <a:pt x="64901" y="67134"/>
                  <a:pt x="64837" y="67023"/>
                  <a:pt x="64885" y="65926"/>
                </a:cubicBezTo>
                <a:cubicBezTo>
                  <a:pt x="64916" y="65258"/>
                  <a:pt x="65059" y="64718"/>
                  <a:pt x="65203" y="64718"/>
                </a:cubicBezTo>
                <a:close/>
                <a:moveTo>
                  <a:pt x="106146" y="65619"/>
                </a:moveTo>
                <a:cubicBezTo>
                  <a:pt x="106252" y="65619"/>
                  <a:pt x="106309" y="65691"/>
                  <a:pt x="106286" y="65846"/>
                </a:cubicBezTo>
                <a:cubicBezTo>
                  <a:pt x="106197" y="66410"/>
                  <a:pt x="106255" y="66697"/>
                  <a:pt x="106447" y="66697"/>
                </a:cubicBezTo>
                <a:cubicBezTo>
                  <a:pt x="106532" y="66697"/>
                  <a:pt x="106643" y="66642"/>
                  <a:pt x="106778" y="66530"/>
                </a:cubicBezTo>
                <a:cubicBezTo>
                  <a:pt x="106944" y="66395"/>
                  <a:pt x="107083" y="66322"/>
                  <a:pt x="107159" y="66322"/>
                </a:cubicBezTo>
                <a:cubicBezTo>
                  <a:pt x="107200" y="66322"/>
                  <a:pt x="107224" y="66343"/>
                  <a:pt x="107224" y="66387"/>
                </a:cubicBezTo>
                <a:cubicBezTo>
                  <a:pt x="107224" y="66514"/>
                  <a:pt x="106985" y="66800"/>
                  <a:pt x="106699" y="67023"/>
                </a:cubicBezTo>
                <a:cubicBezTo>
                  <a:pt x="106354" y="67280"/>
                  <a:pt x="105960" y="67423"/>
                  <a:pt x="105724" y="67423"/>
                </a:cubicBezTo>
                <a:cubicBezTo>
                  <a:pt x="105537" y="67423"/>
                  <a:pt x="105450" y="67332"/>
                  <a:pt x="105570" y="67134"/>
                </a:cubicBezTo>
                <a:cubicBezTo>
                  <a:pt x="105666" y="66975"/>
                  <a:pt x="105522" y="66832"/>
                  <a:pt x="105236" y="66832"/>
                </a:cubicBezTo>
                <a:cubicBezTo>
                  <a:pt x="104759" y="66832"/>
                  <a:pt x="104759" y="66785"/>
                  <a:pt x="105268" y="66228"/>
                </a:cubicBezTo>
                <a:cubicBezTo>
                  <a:pt x="105613" y="65843"/>
                  <a:pt x="105958" y="65619"/>
                  <a:pt x="106146" y="65619"/>
                </a:cubicBezTo>
                <a:close/>
                <a:moveTo>
                  <a:pt x="59644" y="59445"/>
                </a:moveTo>
                <a:cubicBezTo>
                  <a:pt x="60397" y="59445"/>
                  <a:pt x="60999" y="59511"/>
                  <a:pt x="61244" y="59662"/>
                </a:cubicBezTo>
                <a:cubicBezTo>
                  <a:pt x="61546" y="59853"/>
                  <a:pt x="61800" y="60170"/>
                  <a:pt x="61800" y="60361"/>
                </a:cubicBezTo>
                <a:cubicBezTo>
                  <a:pt x="61800" y="60552"/>
                  <a:pt x="62007" y="60791"/>
                  <a:pt x="62261" y="60886"/>
                </a:cubicBezTo>
                <a:cubicBezTo>
                  <a:pt x="62770" y="61077"/>
                  <a:pt x="62913" y="63652"/>
                  <a:pt x="62420" y="63954"/>
                </a:cubicBezTo>
                <a:cubicBezTo>
                  <a:pt x="62261" y="64050"/>
                  <a:pt x="62198" y="64304"/>
                  <a:pt x="62277" y="64511"/>
                </a:cubicBezTo>
                <a:cubicBezTo>
                  <a:pt x="62357" y="64718"/>
                  <a:pt x="61848" y="65497"/>
                  <a:pt x="61132" y="66244"/>
                </a:cubicBezTo>
                <a:cubicBezTo>
                  <a:pt x="60417" y="66975"/>
                  <a:pt x="59702" y="67611"/>
                  <a:pt x="59527" y="67643"/>
                </a:cubicBezTo>
                <a:cubicBezTo>
                  <a:pt x="59521" y="67644"/>
                  <a:pt x="59514" y="67645"/>
                  <a:pt x="59508" y="67645"/>
                </a:cubicBezTo>
                <a:cubicBezTo>
                  <a:pt x="59335" y="67645"/>
                  <a:pt x="58925" y="67258"/>
                  <a:pt x="58573" y="66769"/>
                </a:cubicBezTo>
                <a:cubicBezTo>
                  <a:pt x="58207" y="66260"/>
                  <a:pt x="56951" y="64781"/>
                  <a:pt x="55774" y="63493"/>
                </a:cubicBezTo>
                <a:cubicBezTo>
                  <a:pt x="54598" y="62190"/>
                  <a:pt x="53628" y="61061"/>
                  <a:pt x="53628" y="60981"/>
                </a:cubicBezTo>
                <a:cubicBezTo>
                  <a:pt x="53628" y="60902"/>
                  <a:pt x="53994" y="60600"/>
                  <a:pt x="54455" y="60298"/>
                </a:cubicBezTo>
                <a:cubicBezTo>
                  <a:pt x="55205" y="59816"/>
                  <a:pt x="57853" y="59445"/>
                  <a:pt x="59644" y="59445"/>
                </a:cubicBezTo>
                <a:close/>
                <a:moveTo>
                  <a:pt x="86024" y="66833"/>
                </a:moveTo>
                <a:cubicBezTo>
                  <a:pt x="86208" y="66833"/>
                  <a:pt x="86332" y="66924"/>
                  <a:pt x="86332" y="67118"/>
                </a:cubicBezTo>
                <a:cubicBezTo>
                  <a:pt x="86332" y="67277"/>
                  <a:pt x="86205" y="67484"/>
                  <a:pt x="86030" y="67595"/>
                </a:cubicBezTo>
                <a:cubicBezTo>
                  <a:pt x="85871" y="67691"/>
                  <a:pt x="85442" y="67834"/>
                  <a:pt x="85092" y="67897"/>
                </a:cubicBezTo>
                <a:cubicBezTo>
                  <a:pt x="84898" y="67936"/>
                  <a:pt x="84763" y="67962"/>
                  <a:pt x="84685" y="67962"/>
                </a:cubicBezTo>
                <a:cubicBezTo>
                  <a:pt x="84505" y="67962"/>
                  <a:pt x="84616" y="67829"/>
                  <a:pt x="84981" y="67420"/>
                </a:cubicBezTo>
                <a:cubicBezTo>
                  <a:pt x="85318" y="67045"/>
                  <a:pt x="85741" y="66833"/>
                  <a:pt x="86024" y="66833"/>
                </a:cubicBezTo>
                <a:close/>
                <a:moveTo>
                  <a:pt x="83009" y="62587"/>
                </a:moveTo>
                <a:cubicBezTo>
                  <a:pt x="85204" y="62587"/>
                  <a:pt x="85283" y="63175"/>
                  <a:pt x="83343" y="65036"/>
                </a:cubicBezTo>
                <a:cubicBezTo>
                  <a:pt x="82485" y="65846"/>
                  <a:pt x="81070" y="66896"/>
                  <a:pt x="80195" y="67357"/>
                </a:cubicBezTo>
                <a:cubicBezTo>
                  <a:pt x="78842" y="68069"/>
                  <a:pt x="78388" y="68313"/>
                  <a:pt x="78236" y="68313"/>
                </a:cubicBezTo>
                <a:cubicBezTo>
                  <a:pt x="78154" y="68313"/>
                  <a:pt x="78160" y="68242"/>
                  <a:pt x="78160" y="68136"/>
                </a:cubicBezTo>
                <a:cubicBezTo>
                  <a:pt x="78160" y="67627"/>
                  <a:pt x="79098" y="66530"/>
                  <a:pt x="79543" y="66530"/>
                </a:cubicBezTo>
                <a:cubicBezTo>
                  <a:pt x="79782" y="66530"/>
                  <a:pt x="79973" y="66371"/>
                  <a:pt x="79973" y="66180"/>
                </a:cubicBezTo>
                <a:cubicBezTo>
                  <a:pt x="79973" y="65974"/>
                  <a:pt x="80211" y="65544"/>
                  <a:pt x="80497" y="65211"/>
                </a:cubicBezTo>
                <a:cubicBezTo>
                  <a:pt x="80732" y="64951"/>
                  <a:pt x="80823" y="64787"/>
                  <a:pt x="80755" y="64787"/>
                </a:cubicBezTo>
                <a:cubicBezTo>
                  <a:pt x="80735" y="64787"/>
                  <a:pt x="80702" y="64801"/>
                  <a:pt x="80656" y="64829"/>
                </a:cubicBezTo>
                <a:cubicBezTo>
                  <a:pt x="80582" y="64874"/>
                  <a:pt x="80516" y="64895"/>
                  <a:pt x="80462" y="64895"/>
                </a:cubicBezTo>
                <a:cubicBezTo>
                  <a:pt x="80342" y="64895"/>
                  <a:pt x="80275" y="64792"/>
                  <a:pt x="80275" y="64606"/>
                </a:cubicBezTo>
                <a:cubicBezTo>
                  <a:pt x="80275" y="63827"/>
                  <a:pt x="80625" y="63191"/>
                  <a:pt x="81070" y="63191"/>
                </a:cubicBezTo>
                <a:cubicBezTo>
                  <a:pt x="81292" y="63191"/>
                  <a:pt x="81483" y="63064"/>
                  <a:pt x="81483" y="62889"/>
                </a:cubicBezTo>
                <a:cubicBezTo>
                  <a:pt x="81483" y="62730"/>
                  <a:pt x="82183" y="62587"/>
                  <a:pt x="83009" y="62587"/>
                </a:cubicBezTo>
                <a:close/>
                <a:moveTo>
                  <a:pt x="27283" y="67738"/>
                </a:moveTo>
                <a:cubicBezTo>
                  <a:pt x="27109" y="67738"/>
                  <a:pt x="26981" y="67882"/>
                  <a:pt x="26981" y="68041"/>
                </a:cubicBezTo>
                <a:cubicBezTo>
                  <a:pt x="26981" y="68215"/>
                  <a:pt x="27109" y="68343"/>
                  <a:pt x="27283" y="68343"/>
                </a:cubicBezTo>
                <a:cubicBezTo>
                  <a:pt x="27442" y="68343"/>
                  <a:pt x="27586" y="68215"/>
                  <a:pt x="27586" y="68041"/>
                </a:cubicBezTo>
                <a:cubicBezTo>
                  <a:pt x="27586" y="67882"/>
                  <a:pt x="27442" y="67738"/>
                  <a:pt x="27283" y="67738"/>
                </a:cubicBezTo>
                <a:close/>
                <a:moveTo>
                  <a:pt x="101358" y="67939"/>
                </a:moveTo>
                <a:cubicBezTo>
                  <a:pt x="101558" y="67939"/>
                  <a:pt x="101660" y="67992"/>
                  <a:pt x="101595" y="68088"/>
                </a:cubicBezTo>
                <a:cubicBezTo>
                  <a:pt x="101505" y="68248"/>
                  <a:pt x="101000" y="68358"/>
                  <a:pt x="100638" y="68358"/>
                </a:cubicBezTo>
                <a:cubicBezTo>
                  <a:pt x="100424" y="68358"/>
                  <a:pt x="100260" y="68320"/>
                  <a:pt x="100260" y="68231"/>
                </a:cubicBezTo>
                <a:cubicBezTo>
                  <a:pt x="100260" y="68168"/>
                  <a:pt x="100610" y="68056"/>
                  <a:pt x="101007" y="67977"/>
                </a:cubicBezTo>
                <a:cubicBezTo>
                  <a:pt x="101142" y="67951"/>
                  <a:pt x="101261" y="67939"/>
                  <a:pt x="101358" y="67939"/>
                </a:cubicBezTo>
                <a:close/>
                <a:moveTo>
                  <a:pt x="68690" y="67267"/>
                </a:moveTo>
                <a:cubicBezTo>
                  <a:pt x="68714" y="67267"/>
                  <a:pt x="68739" y="67276"/>
                  <a:pt x="68764" y="67293"/>
                </a:cubicBezTo>
                <a:cubicBezTo>
                  <a:pt x="68939" y="67389"/>
                  <a:pt x="69066" y="67659"/>
                  <a:pt x="69066" y="67897"/>
                </a:cubicBezTo>
                <a:cubicBezTo>
                  <a:pt x="69066" y="68120"/>
                  <a:pt x="68939" y="68390"/>
                  <a:pt x="68764" y="68502"/>
                </a:cubicBezTo>
                <a:cubicBezTo>
                  <a:pt x="68742" y="68515"/>
                  <a:pt x="68719" y="68522"/>
                  <a:pt x="68698" y="68522"/>
                </a:cubicBezTo>
                <a:cubicBezTo>
                  <a:pt x="68567" y="68522"/>
                  <a:pt x="68462" y="68280"/>
                  <a:pt x="68462" y="67897"/>
                </a:cubicBezTo>
                <a:cubicBezTo>
                  <a:pt x="68462" y="67509"/>
                  <a:pt x="68563" y="67267"/>
                  <a:pt x="68690" y="67267"/>
                </a:cubicBezTo>
                <a:close/>
                <a:moveTo>
                  <a:pt x="77407" y="64066"/>
                </a:moveTo>
                <a:cubicBezTo>
                  <a:pt x="77409" y="64066"/>
                  <a:pt x="77411" y="64066"/>
                  <a:pt x="77413" y="64066"/>
                </a:cubicBezTo>
                <a:cubicBezTo>
                  <a:pt x="77890" y="64113"/>
                  <a:pt x="77922" y="65974"/>
                  <a:pt x="77461" y="67277"/>
                </a:cubicBezTo>
                <a:cubicBezTo>
                  <a:pt x="77165" y="68137"/>
                  <a:pt x="76926" y="68538"/>
                  <a:pt x="76617" y="68538"/>
                </a:cubicBezTo>
                <a:cubicBezTo>
                  <a:pt x="76412" y="68538"/>
                  <a:pt x="76175" y="68361"/>
                  <a:pt x="75871" y="68025"/>
                </a:cubicBezTo>
                <a:cubicBezTo>
                  <a:pt x="75298" y="67389"/>
                  <a:pt x="75298" y="67357"/>
                  <a:pt x="76189" y="65703"/>
                </a:cubicBezTo>
                <a:cubicBezTo>
                  <a:pt x="76692" y="64791"/>
                  <a:pt x="77227" y="64066"/>
                  <a:pt x="77407" y="64066"/>
                </a:cubicBezTo>
                <a:close/>
                <a:moveTo>
                  <a:pt x="62010" y="66235"/>
                </a:moveTo>
                <a:cubicBezTo>
                  <a:pt x="62205" y="66235"/>
                  <a:pt x="62360" y="66572"/>
                  <a:pt x="62341" y="67166"/>
                </a:cubicBezTo>
                <a:cubicBezTo>
                  <a:pt x="62325" y="67850"/>
                  <a:pt x="62134" y="68168"/>
                  <a:pt x="61594" y="68374"/>
                </a:cubicBezTo>
                <a:cubicBezTo>
                  <a:pt x="61084" y="68568"/>
                  <a:pt x="60714" y="68664"/>
                  <a:pt x="60477" y="68664"/>
                </a:cubicBezTo>
                <a:cubicBezTo>
                  <a:pt x="60130" y="68664"/>
                  <a:pt x="60072" y="68456"/>
                  <a:pt x="60290" y="68041"/>
                </a:cubicBezTo>
                <a:cubicBezTo>
                  <a:pt x="60450" y="67740"/>
                  <a:pt x="60585" y="67603"/>
                  <a:pt x="60779" y="67603"/>
                </a:cubicBezTo>
                <a:cubicBezTo>
                  <a:pt x="60892" y="67603"/>
                  <a:pt x="61026" y="67650"/>
                  <a:pt x="61196" y="67738"/>
                </a:cubicBezTo>
                <a:cubicBezTo>
                  <a:pt x="61375" y="67832"/>
                  <a:pt x="61545" y="67880"/>
                  <a:pt x="61681" y="67880"/>
                </a:cubicBezTo>
                <a:cubicBezTo>
                  <a:pt x="61799" y="67880"/>
                  <a:pt x="61892" y="67844"/>
                  <a:pt x="61943" y="67770"/>
                </a:cubicBezTo>
                <a:cubicBezTo>
                  <a:pt x="62039" y="67611"/>
                  <a:pt x="61943" y="67436"/>
                  <a:pt x="61753" y="67373"/>
                </a:cubicBezTo>
                <a:cubicBezTo>
                  <a:pt x="61546" y="67309"/>
                  <a:pt x="61482" y="67023"/>
                  <a:pt x="61594" y="66737"/>
                </a:cubicBezTo>
                <a:cubicBezTo>
                  <a:pt x="61723" y="66394"/>
                  <a:pt x="61876" y="66235"/>
                  <a:pt x="62010" y="66235"/>
                </a:cubicBezTo>
                <a:close/>
                <a:moveTo>
                  <a:pt x="52324" y="62285"/>
                </a:moveTo>
                <a:cubicBezTo>
                  <a:pt x="52706" y="62285"/>
                  <a:pt x="56045" y="65767"/>
                  <a:pt x="56045" y="66164"/>
                </a:cubicBezTo>
                <a:cubicBezTo>
                  <a:pt x="56045" y="66329"/>
                  <a:pt x="55975" y="66424"/>
                  <a:pt x="55875" y="66424"/>
                </a:cubicBezTo>
                <a:cubicBezTo>
                  <a:pt x="55840" y="66424"/>
                  <a:pt x="55800" y="66412"/>
                  <a:pt x="55759" y="66387"/>
                </a:cubicBezTo>
                <a:cubicBezTo>
                  <a:pt x="55716" y="66360"/>
                  <a:pt x="55680" y="66347"/>
                  <a:pt x="55653" y="66347"/>
                </a:cubicBezTo>
                <a:cubicBezTo>
                  <a:pt x="55569" y="66347"/>
                  <a:pt x="55559" y="66469"/>
                  <a:pt x="55631" y="66673"/>
                </a:cubicBezTo>
                <a:cubicBezTo>
                  <a:pt x="55743" y="66944"/>
                  <a:pt x="56363" y="67436"/>
                  <a:pt x="57015" y="67770"/>
                </a:cubicBezTo>
                <a:cubicBezTo>
                  <a:pt x="57666" y="68104"/>
                  <a:pt x="58112" y="68502"/>
                  <a:pt x="58016" y="68661"/>
                </a:cubicBezTo>
                <a:cubicBezTo>
                  <a:pt x="57916" y="68817"/>
                  <a:pt x="57754" y="68892"/>
                  <a:pt x="57540" y="68892"/>
                </a:cubicBezTo>
                <a:cubicBezTo>
                  <a:pt x="56733" y="68892"/>
                  <a:pt x="55196" y="67822"/>
                  <a:pt x="53549" y="66037"/>
                </a:cubicBezTo>
                <a:cubicBezTo>
                  <a:pt x="52388" y="64781"/>
                  <a:pt x="52118" y="64288"/>
                  <a:pt x="52118" y="63398"/>
                </a:cubicBezTo>
                <a:cubicBezTo>
                  <a:pt x="52118" y="62794"/>
                  <a:pt x="52213" y="62285"/>
                  <a:pt x="52324" y="62285"/>
                </a:cubicBezTo>
                <a:close/>
                <a:moveTo>
                  <a:pt x="48175" y="68684"/>
                </a:moveTo>
                <a:cubicBezTo>
                  <a:pt x="48036" y="68684"/>
                  <a:pt x="47897" y="68708"/>
                  <a:pt x="47793" y="68756"/>
                </a:cubicBezTo>
                <a:cubicBezTo>
                  <a:pt x="47587" y="68835"/>
                  <a:pt x="47761" y="68899"/>
                  <a:pt x="48175" y="68899"/>
                </a:cubicBezTo>
                <a:cubicBezTo>
                  <a:pt x="48588" y="68899"/>
                  <a:pt x="48763" y="68835"/>
                  <a:pt x="48556" y="68756"/>
                </a:cubicBezTo>
                <a:cubicBezTo>
                  <a:pt x="48453" y="68708"/>
                  <a:pt x="48314" y="68684"/>
                  <a:pt x="48175" y="68684"/>
                </a:cubicBezTo>
                <a:close/>
                <a:moveTo>
                  <a:pt x="95419" y="68684"/>
                </a:moveTo>
                <a:cubicBezTo>
                  <a:pt x="95554" y="68684"/>
                  <a:pt x="95689" y="68708"/>
                  <a:pt x="95792" y="68756"/>
                </a:cubicBezTo>
                <a:cubicBezTo>
                  <a:pt x="95999" y="68835"/>
                  <a:pt x="95840" y="68899"/>
                  <a:pt x="95427" y="68899"/>
                </a:cubicBezTo>
                <a:cubicBezTo>
                  <a:pt x="94997" y="68899"/>
                  <a:pt x="94838" y="68835"/>
                  <a:pt x="95045" y="68756"/>
                </a:cubicBezTo>
                <a:cubicBezTo>
                  <a:pt x="95148" y="68708"/>
                  <a:pt x="95283" y="68684"/>
                  <a:pt x="95419" y="68684"/>
                </a:cubicBezTo>
                <a:close/>
                <a:moveTo>
                  <a:pt x="84040" y="68473"/>
                </a:moveTo>
                <a:cubicBezTo>
                  <a:pt x="84146" y="68473"/>
                  <a:pt x="84218" y="68524"/>
                  <a:pt x="84218" y="68645"/>
                </a:cubicBezTo>
                <a:cubicBezTo>
                  <a:pt x="84218" y="68804"/>
                  <a:pt x="83947" y="69074"/>
                  <a:pt x="83614" y="69249"/>
                </a:cubicBezTo>
                <a:cubicBezTo>
                  <a:pt x="83400" y="69363"/>
                  <a:pt x="83267" y="69422"/>
                  <a:pt x="83195" y="69422"/>
                </a:cubicBezTo>
                <a:cubicBezTo>
                  <a:pt x="83107" y="69422"/>
                  <a:pt x="83114" y="69331"/>
                  <a:pt x="83184" y="69138"/>
                </a:cubicBezTo>
                <a:cubicBezTo>
                  <a:pt x="83319" y="68777"/>
                  <a:pt x="83782" y="68473"/>
                  <a:pt x="84040" y="68473"/>
                </a:cubicBezTo>
                <a:close/>
                <a:moveTo>
                  <a:pt x="104274" y="67706"/>
                </a:moveTo>
                <a:cubicBezTo>
                  <a:pt x="104491" y="67706"/>
                  <a:pt x="104729" y="67711"/>
                  <a:pt x="104966" y="67723"/>
                </a:cubicBezTo>
                <a:cubicBezTo>
                  <a:pt x="106095" y="67754"/>
                  <a:pt x="106127" y="67786"/>
                  <a:pt x="105586" y="68200"/>
                </a:cubicBezTo>
                <a:cubicBezTo>
                  <a:pt x="105353" y="68379"/>
                  <a:pt x="105175" y="68467"/>
                  <a:pt x="105039" y="68467"/>
                </a:cubicBezTo>
                <a:cubicBezTo>
                  <a:pt x="104934" y="68467"/>
                  <a:pt x="104853" y="68415"/>
                  <a:pt x="104791" y="68311"/>
                </a:cubicBezTo>
                <a:cubicBezTo>
                  <a:pt x="104726" y="68200"/>
                  <a:pt x="104645" y="68142"/>
                  <a:pt x="104579" y="68142"/>
                </a:cubicBezTo>
                <a:cubicBezTo>
                  <a:pt x="104532" y="68142"/>
                  <a:pt x="104493" y="68172"/>
                  <a:pt x="104473" y="68231"/>
                </a:cubicBezTo>
                <a:cubicBezTo>
                  <a:pt x="104409" y="68374"/>
                  <a:pt x="103917" y="68740"/>
                  <a:pt x="103392" y="69026"/>
                </a:cubicBezTo>
                <a:cubicBezTo>
                  <a:pt x="102755" y="69382"/>
                  <a:pt x="101919" y="69566"/>
                  <a:pt x="101300" y="69566"/>
                </a:cubicBezTo>
                <a:cubicBezTo>
                  <a:pt x="100731" y="69566"/>
                  <a:pt x="100345" y="69410"/>
                  <a:pt x="100467" y="69090"/>
                </a:cubicBezTo>
                <a:cubicBezTo>
                  <a:pt x="100549" y="68877"/>
                  <a:pt x="100720" y="68761"/>
                  <a:pt x="100939" y="68761"/>
                </a:cubicBezTo>
                <a:cubicBezTo>
                  <a:pt x="101015" y="68761"/>
                  <a:pt x="101096" y="68775"/>
                  <a:pt x="101182" y="68804"/>
                </a:cubicBezTo>
                <a:cubicBezTo>
                  <a:pt x="101267" y="68830"/>
                  <a:pt x="101346" y="68843"/>
                  <a:pt x="101417" y="68843"/>
                </a:cubicBezTo>
                <a:cubicBezTo>
                  <a:pt x="101653" y="68843"/>
                  <a:pt x="101816" y="68702"/>
                  <a:pt x="101913" y="68422"/>
                </a:cubicBezTo>
                <a:cubicBezTo>
                  <a:pt x="102009" y="68120"/>
                  <a:pt x="102327" y="67866"/>
                  <a:pt x="102613" y="67850"/>
                </a:cubicBezTo>
                <a:cubicBezTo>
                  <a:pt x="102899" y="67834"/>
                  <a:pt x="103281" y="67802"/>
                  <a:pt x="103440" y="67754"/>
                </a:cubicBezTo>
                <a:cubicBezTo>
                  <a:pt x="103553" y="67724"/>
                  <a:pt x="103878" y="67706"/>
                  <a:pt x="104274" y="67706"/>
                </a:cubicBezTo>
                <a:close/>
                <a:moveTo>
                  <a:pt x="86698" y="68041"/>
                </a:moveTo>
                <a:cubicBezTo>
                  <a:pt x="87080" y="68041"/>
                  <a:pt x="87318" y="68692"/>
                  <a:pt x="87032" y="68979"/>
                </a:cubicBezTo>
                <a:cubicBezTo>
                  <a:pt x="86684" y="69326"/>
                  <a:pt x="85621" y="69647"/>
                  <a:pt x="85038" y="69647"/>
                </a:cubicBezTo>
                <a:cubicBezTo>
                  <a:pt x="84849" y="69647"/>
                  <a:pt x="84710" y="69613"/>
                  <a:pt x="84663" y="69535"/>
                </a:cubicBezTo>
                <a:cubicBezTo>
                  <a:pt x="84504" y="69297"/>
                  <a:pt x="86189" y="68041"/>
                  <a:pt x="86698" y="68041"/>
                </a:cubicBezTo>
                <a:close/>
                <a:moveTo>
                  <a:pt x="54137" y="69265"/>
                </a:moveTo>
                <a:cubicBezTo>
                  <a:pt x="54344" y="69265"/>
                  <a:pt x="54582" y="69392"/>
                  <a:pt x="54693" y="69551"/>
                </a:cubicBezTo>
                <a:cubicBezTo>
                  <a:pt x="54805" y="69742"/>
                  <a:pt x="54836" y="69837"/>
                  <a:pt x="54767" y="69837"/>
                </a:cubicBezTo>
                <a:cubicBezTo>
                  <a:pt x="54697" y="69837"/>
                  <a:pt x="54526" y="69742"/>
                  <a:pt x="54232" y="69551"/>
                </a:cubicBezTo>
                <a:cubicBezTo>
                  <a:pt x="53962" y="69376"/>
                  <a:pt x="53930" y="69265"/>
                  <a:pt x="54137" y="69265"/>
                </a:cubicBezTo>
                <a:close/>
                <a:moveTo>
                  <a:pt x="58128" y="69249"/>
                </a:moveTo>
                <a:cubicBezTo>
                  <a:pt x="58302" y="69249"/>
                  <a:pt x="58525" y="69392"/>
                  <a:pt x="58620" y="69551"/>
                </a:cubicBezTo>
                <a:cubicBezTo>
                  <a:pt x="58732" y="69726"/>
                  <a:pt x="58668" y="69853"/>
                  <a:pt x="58509" y="69853"/>
                </a:cubicBezTo>
                <a:cubicBezTo>
                  <a:pt x="58350" y="69853"/>
                  <a:pt x="58128" y="69726"/>
                  <a:pt x="58016" y="69551"/>
                </a:cubicBezTo>
                <a:cubicBezTo>
                  <a:pt x="57921" y="69392"/>
                  <a:pt x="57969" y="69249"/>
                  <a:pt x="58128" y="69249"/>
                </a:cubicBezTo>
                <a:close/>
                <a:moveTo>
                  <a:pt x="30120" y="68463"/>
                </a:moveTo>
                <a:cubicBezTo>
                  <a:pt x="30067" y="68463"/>
                  <a:pt x="30079" y="68507"/>
                  <a:pt x="30161" y="68597"/>
                </a:cubicBezTo>
                <a:cubicBezTo>
                  <a:pt x="30320" y="68772"/>
                  <a:pt x="30877" y="69122"/>
                  <a:pt x="31370" y="69392"/>
                </a:cubicBezTo>
                <a:cubicBezTo>
                  <a:pt x="31977" y="69703"/>
                  <a:pt x="32453" y="69855"/>
                  <a:pt x="32694" y="69855"/>
                </a:cubicBezTo>
                <a:cubicBezTo>
                  <a:pt x="32970" y="69855"/>
                  <a:pt x="32936" y="69655"/>
                  <a:pt x="32435" y="69265"/>
                </a:cubicBezTo>
                <a:cubicBezTo>
                  <a:pt x="32082" y="69007"/>
                  <a:pt x="31717" y="68818"/>
                  <a:pt x="31539" y="68818"/>
                </a:cubicBezTo>
                <a:cubicBezTo>
                  <a:pt x="31509" y="68818"/>
                  <a:pt x="31483" y="68824"/>
                  <a:pt x="31465" y="68835"/>
                </a:cubicBezTo>
                <a:cubicBezTo>
                  <a:pt x="31434" y="68855"/>
                  <a:pt x="31387" y="68864"/>
                  <a:pt x="31328" y="68864"/>
                </a:cubicBezTo>
                <a:cubicBezTo>
                  <a:pt x="31141" y="68864"/>
                  <a:pt x="30833" y="68774"/>
                  <a:pt x="30543" y="68629"/>
                </a:cubicBezTo>
                <a:cubicBezTo>
                  <a:pt x="30324" y="68519"/>
                  <a:pt x="30181" y="68463"/>
                  <a:pt x="30120" y="68463"/>
                </a:cubicBezTo>
                <a:close/>
                <a:moveTo>
                  <a:pt x="35407" y="69900"/>
                </a:moveTo>
                <a:cubicBezTo>
                  <a:pt x="35309" y="69900"/>
                  <a:pt x="35201" y="69921"/>
                  <a:pt x="35106" y="69964"/>
                </a:cubicBezTo>
                <a:cubicBezTo>
                  <a:pt x="34851" y="70060"/>
                  <a:pt x="34931" y="70123"/>
                  <a:pt x="35281" y="70139"/>
                </a:cubicBezTo>
                <a:cubicBezTo>
                  <a:pt x="35308" y="70141"/>
                  <a:pt x="35335" y="70141"/>
                  <a:pt x="35360" y="70141"/>
                </a:cubicBezTo>
                <a:cubicBezTo>
                  <a:pt x="35627" y="70141"/>
                  <a:pt x="35765" y="70067"/>
                  <a:pt x="35678" y="69980"/>
                </a:cubicBezTo>
                <a:cubicBezTo>
                  <a:pt x="35627" y="69929"/>
                  <a:pt x="35524" y="69900"/>
                  <a:pt x="35407" y="69900"/>
                </a:cubicBezTo>
                <a:close/>
                <a:moveTo>
                  <a:pt x="44820" y="69551"/>
                </a:moveTo>
                <a:cubicBezTo>
                  <a:pt x="44677" y="69551"/>
                  <a:pt x="44550" y="69694"/>
                  <a:pt x="44550" y="69853"/>
                </a:cubicBezTo>
                <a:cubicBezTo>
                  <a:pt x="44550" y="70028"/>
                  <a:pt x="44756" y="70171"/>
                  <a:pt x="45011" y="70171"/>
                </a:cubicBezTo>
                <a:cubicBezTo>
                  <a:pt x="45281" y="70171"/>
                  <a:pt x="45408" y="70028"/>
                  <a:pt x="45297" y="69853"/>
                </a:cubicBezTo>
                <a:cubicBezTo>
                  <a:pt x="45202" y="69694"/>
                  <a:pt x="44979" y="69551"/>
                  <a:pt x="44820" y="69551"/>
                </a:cubicBezTo>
                <a:close/>
                <a:moveTo>
                  <a:pt x="94091" y="69551"/>
                </a:moveTo>
                <a:cubicBezTo>
                  <a:pt x="94345" y="69551"/>
                  <a:pt x="94457" y="69694"/>
                  <a:pt x="94361" y="69853"/>
                </a:cubicBezTo>
                <a:cubicBezTo>
                  <a:pt x="94250" y="70028"/>
                  <a:pt x="93964" y="70171"/>
                  <a:pt x="93725" y="70171"/>
                </a:cubicBezTo>
                <a:cubicBezTo>
                  <a:pt x="93471" y="70171"/>
                  <a:pt x="93344" y="70028"/>
                  <a:pt x="93455" y="69853"/>
                </a:cubicBezTo>
                <a:cubicBezTo>
                  <a:pt x="93550" y="69694"/>
                  <a:pt x="93837" y="69551"/>
                  <a:pt x="94091" y="69551"/>
                </a:cubicBezTo>
                <a:close/>
                <a:moveTo>
                  <a:pt x="36560" y="69674"/>
                </a:moveTo>
                <a:cubicBezTo>
                  <a:pt x="36462" y="69674"/>
                  <a:pt x="36327" y="69826"/>
                  <a:pt x="36235" y="70076"/>
                </a:cubicBezTo>
                <a:cubicBezTo>
                  <a:pt x="36144" y="70322"/>
                  <a:pt x="36115" y="70437"/>
                  <a:pt x="36164" y="70437"/>
                </a:cubicBezTo>
                <a:cubicBezTo>
                  <a:pt x="36201" y="70437"/>
                  <a:pt x="36280" y="70373"/>
                  <a:pt x="36410" y="70251"/>
                </a:cubicBezTo>
                <a:cubicBezTo>
                  <a:pt x="36616" y="70044"/>
                  <a:pt x="36712" y="69789"/>
                  <a:pt x="36616" y="69694"/>
                </a:cubicBezTo>
                <a:cubicBezTo>
                  <a:pt x="36600" y="69680"/>
                  <a:pt x="36581" y="69674"/>
                  <a:pt x="36560" y="69674"/>
                </a:cubicBezTo>
                <a:close/>
                <a:moveTo>
                  <a:pt x="78263" y="69965"/>
                </a:moveTo>
                <a:cubicBezTo>
                  <a:pt x="78218" y="69965"/>
                  <a:pt x="78186" y="70072"/>
                  <a:pt x="78176" y="70282"/>
                </a:cubicBezTo>
                <a:cubicBezTo>
                  <a:pt x="78176" y="70548"/>
                  <a:pt x="78216" y="70713"/>
                  <a:pt x="78281" y="70713"/>
                </a:cubicBezTo>
                <a:cubicBezTo>
                  <a:pt x="78298" y="70713"/>
                  <a:pt x="78316" y="70702"/>
                  <a:pt x="78335" y="70680"/>
                </a:cubicBezTo>
                <a:cubicBezTo>
                  <a:pt x="78446" y="70584"/>
                  <a:pt x="78446" y="70330"/>
                  <a:pt x="78367" y="70107"/>
                </a:cubicBezTo>
                <a:cubicBezTo>
                  <a:pt x="78329" y="70012"/>
                  <a:pt x="78293" y="69965"/>
                  <a:pt x="78263" y="69965"/>
                </a:cubicBezTo>
                <a:close/>
                <a:moveTo>
                  <a:pt x="68962" y="69905"/>
                </a:moveTo>
                <a:cubicBezTo>
                  <a:pt x="69047" y="69905"/>
                  <a:pt x="69167" y="70053"/>
                  <a:pt x="69257" y="70282"/>
                </a:cubicBezTo>
                <a:cubicBezTo>
                  <a:pt x="69368" y="70568"/>
                  <a:pt x="69384" y="70871"/>
                  <a:pt x="69305" y="70950"/>
                </a:cubicBezTo>
                <a:cubicBezTo>
                  <a:pt x="69288" y="70964"/>
                  <a:pt x="69270" y="70970"/>
                  <a:pt x="69251" y="70970"/>
                </a:cubicBezTo>
                <a:cubicBezTo>
                  <a:pt x="69160" y="70970"/>
                  <a:pt x="69047" y="70821"/>
                  <a:pt x="68955" y="70584"/>
                </a:cubicBezTo>
                <a:cubicBezTo>
                  <a:pt x="68843" y="70314"/>
                  <a:pt x="68828" y="70012"/>
                  <a:pt x="68907" y="69933"/>
                </a:cubicBezTo>
                <a:cubicBezTo>
                  <a:pt x="68923" y="69914"/>
                  <a:pt x="68941" y="69905"/>
                  <a:pt x="68962" y="69905"/>
                </a:cubicBezTo>
                <a:close/>
                <a:moveTo>
                  <a:pt x="35695" y="70809"/>
                </a:moveTo>
                <a:cubicBezTo>
                  <a:pt x="35539" y="70809"/>
                  <a:pt x="35376" y="70825"/>
                  <a:pt x="35233" y="70855"/>
                </a:cubicBezTo>
                <a:cubicBezTo>
                  <a:pt x="34947" y="70934"/>
                  <a:pt x="35106" y="71014"/>
                  <a:pt x="35615" y="71014"/>
                </a:cubicBezTo>
                <a:cubicBezTo>
                  <a:pt x="36107" y="71014"/>
                  <a:pt x="36346" y="70950"/>
                  <a:pt x="36139" y="70871"/>
                </a:cubicBezTo>
                <a:cubicBezTo>
                  <a:pt x="36030" y="70829"/>
                  <a:pt x="35868" y="70809"/>
                  <a:pt x="35695" y="70809"/>
                </a:cubicBezTo>
                <a:close/>
                <a:moveTo>
                  <a:pt x="83563" y="65461"/>
                </a:moveTo>
                <a:cubicBezTo>
                  <a:pt x="83596" y="65461"/>
                  <a:pt x="83614" y="65478"/>
                  <a:pt x="83614" y="65513"/>
                </a:cubicBezTo>
                <a:cubicBezTo>
                  <a:pt x="83614" y="65926"/>
                  <a:pt x="81356" y="69138"/>
                  <a:pt x="80195" y="70362"/>
                </a:cubicBezTo>
                <a:cubicBezTo>
                  <a:pt x="79631" y="70951"/>
                  <a:pt x="79142" y="71251"/>
                  <a:pt x="78739" y="71251"/>
                </a:cubicBezTo>
                <a:cubicBezTo>
                  <a:pt x="78381" y="71251"/>
                  <a:pt x="78091" y="71015"/>
                  <a:pt x="77874" y="70537"/>
                </a:cubicBezTo>
                <a:cubicBezTo>
                  <a:pt x="77604" y="69948"/>
                  <a:pt x="77651" y="69805"/>
                  <a:pt x="78240" y="69567"/>
                </a:cubicBezTo>
                <a:cubicBezTo>
                  <a:pt x="78605" y="69424"/>
                  <a:pt x="78733" y="69281"/>
                  <a:pt x="78526" y="69281"/>
                </a:cubicBezTo>
                <a:cubicBezTo>
                  <a:pt x="78303" y="69265"/>
                  <a:pt x="78208" y="69122"/>
                  <a:pt x="78319" y="68947"/>
                </a:cubicBezTo>
                <a:cubicBezTo>
                  <a:pt x="78382" y="68831"/>
                  <a:pt x="78501" y="68771"/>
                  <a:pt x="78615" y="68771"/>
                </a:cubicBezTo>
                <a:cubicBezTo>
                  <a:pt x="78674" y="68771"/>
                  <a:pt x="78732" y="68787"/>
                  <a:pt x="78780" y="68820"/>
                </a:cubicBezTo>
                <a:cubicBezTo>
                  <a:pt x="78830" y="68850"/>
                  <a:pt x="78877" y="68864"/>
                  <a:pt x="78918" y="68864"/>
                </a:cubicBezTo>
                <a:cubicBezTo>
                  <a:pt x="79007" y="68864"/>
                  <a:pt x="79067" y="68796"/>
                  <a:pt x="79067" y="68677"/>
                </a:cubicBezTo>
                <a:cubicBezTo>
                  <a:pt x="79067" y="68502"/>
                  <a:pt x="79639" y="68072"/>
                  <a:pt x="80354" y="67707"/>
                </a:cubicBezTo>
                <a:cubicBezTo>
                  <a:pt x="81054" y="67357"/>
                  <a:pt x="82087" y="66641"/>
                  <a:pt x="82628" y="66133"/>
                </a:cubicBezTo>
                <a:cubicBezTo>
                  <a:pt x="83060" y="65726"/>
                  <a:pt x="83432" y="65461"/>
                  <a:pt x="83563" y="65461"/>
                </a:cubicBezTo>
                <a:close/>
                <a:moveTo>
                  <a:pt x="91294" y="70495"/>
                </a:moveTo>
                <a:cubicBezTo>
                  <a:pt x="91442" y="70495"/>
                  <a:pt x="91493" y="70603"/>
                  <a:pt x="91420" y="70823"/>
                </a:cubicBezTo>
                <a:cubicBezTo>
                  <a:pt x="91356" y="71014"/>
                  <a:pt x="90975" y="71220"/>
                  <a:pt x="90561" y="71284"/>
                </a:cubicBezTo>
                <a:cubicBezTo>
                  <a:pt x="90334" y="71319"/>
                  <a:pt x="90179" y="71342"/>
                  <a:pt x="90092" y="71342"/>
                </a:cubicBezTo>
                <a:cubicBezTo>
                  <a:pt x="89905" y="71342"/>
                  <a:pt x="90033" y="71238"/>
                  <a:pt x="90434" y="70934"/>
                </a:cubicBezTo>
                <a:cubicBezTo>
                  <a:pt x="90820" y="70643"/>
                  <a:pt x="91122" y="70495"/>
                  <a:pt x="91294" y="70495"/>
                </a:cubicBezTo>
                <a:close/>
                <a:moveTo>
                  <a:pt x="65980" y="67525"/>
                </a:moveTo>
                <a:cubicBezTo>
                  <a:pt x="66303" y="67525"/>
                  <a:pt x="66552" y="67837"/>
                  <a:pt x="66808" y="68518"/>
                </a:cubicBezTo>
                <a:cubicBezTo>
                  <a:pt x="66983" y="69010"/>
                  <a:pt x="67063" y="69948"/>
                  <a:pt x="66967" y="70616"/>
                </a:cubicBezTo>
                <a:cubicBezTo>
                  <a:pt x="66874" y="71286"/>
                  <a:pt x="66825" y="71575"/>
                  <a:pt x="66730" y="71575"/>
                </a:cubicBezTo>
                <a:cubicBezTo>
                  <a:pt x="66662" y="71575"/>
                  <a:pt x="66572" y="71430"/>
                  <a:pt x="66427" y="71173"/>
                </a:cubicBezTo>
                <a:cubicBezTo>
                  <a:pt x="66125" y="70648"/>
                  <a:pt x="66125" y="70489"/>
                  <a:pt x="66427" y="70362"/>
                </a:cubicBezTo>
                <a:cubicBezTo>
                  <a:pt x="66649" y="70266"/>
                  <a:pt x="66602" y="70203"/>
                  <a:pt x="66284" y="70187"/>
                </a:cubicBezTo>
                <a:cubicBezTo>
                  <a:pt x="65616" y="70155"/>
                  <a:pt x="64964" y="68041"/>
                  <a:pt x="65521" y="67691"/>
                </a:cubicBezTo>
                <a:cubicBezTo>
                  <a:pt x="65692" y="67582"/>
                  <a:pt x="65843" y="67525"/>
                  <a:pt x="65980" y="67525"/>
                </a:cubicBezTo>
                <a:close/>
                <a:moveTo>
                  <a:pt x="71615" y="64497"/>
                </a:moveTo>
                <a:cubicBezTo>
                  <a:pt x="71673" y="64497"/>
                  <a:pt x="71730" y="64511"/>
                  <a:pt x="71785" y="64543"/>
                </a:cubicBezTo>
                <a:cubicBezTo>
                  <a:pt x="72214" y="64829"/>
                  <a:pt x="72182" y="65544"/>
                  <a:pt x="71721" y="65719"/>
                </a:cubicBezTo>
                <a:cubicBezTo>
                  <a:pt x="71514" y="65815"/>
                  <a:pt x="71753" y="65894"/>
                  <a:pt x="72262" y="65894"/>
                </a:cubicBezTo>
                <a:cubicBezTo>
                  <a:pt x="73883" y="65942"/>
                  <a:pt x="74297" y="66848"/>
                  <a:pt x="73470" y="68454"/>
                </a:cubicBezTo>
                <a:cubicBezTo>
                  <a:pt x="73216" y="68931"/>
                  <a:pt x="73009" y="69471"/>
                  <a:pt x="72993" y="69662"/>
                </a:cubicBezTo>
                <a:cubicBezTo>
                  <a:pt x="72993" y="69853"/>
                  <a:pt x="72802" y="70425"/>
                  <a:pt x="72580" y="70918"/>
                </a:cubicBezTo>
                <a:lnTo>
                  <a:pt x="72182" y="71825"/>
                </a:lnTo>
                <a:lnTo>
                  <a:pt x="71864" y="70616"/>
                </a:lnTo>
                <a:cubicBezTo>
                  <a:pt x="70990" y="67357"/>
                  <a:pt x="70879" y="66800"/>
                  <a:pt x="71053" y="66514"/>
                </a:cubicBezTo>
                <a:cubicBezTo>
                  <a:pt x="71165" y="66339"/>
                  <a:pt x="71101" y="66037"/>
                  <a:pt x="70942" y="65831"/>
                </a:cubicBezTo>
                <a:cubicBezTo>
                  <a:pt x="70603" y="65434"/>
                  <a:pt x="71144" y="64497"/>
                  <a:pt x="71615" y="64497"/>
                </a:cubicBezTo>
                <a:close/>
                <a:moveTo>
                  <a:pt x="92499" y="71407"/>
                </a:moveTo>
                <a:cubicBezTo>
                  <a:pt x="92807" y="71407"/>
                  <a:pt x="92958" y="71493"/>
                  <a:pt x="92883" y="71618"/>
                </a:cubicBezTo>
                <a:cubicBezTo>
                  <a:pt x="92711" y="71890"/>
                  <a:pt x="92052" y="72080"/>
                  <a:pt x="91626" y="72080"/>
                </a:cubicBezTo>
                <a:cubicBezTo>
                  <a:pt x="91382" y="72080"/>
                  <a:pt x="91215" y="72017"/>
                  <a:pt x="91261" y="71872"/>
                </a:cubicBezTo>
                <a:cubicBezTo>
                  <a:pt x="91325" y="71681"/>
                  <a:pt x="91754" y="71475"/>
                  <a:pt x="92215" y="71427"/>
                </a:cubicBezTo>
                <a:cubicBezTo>
                  <a:pt x="92320" y="71413"/>
                  <a:pt x="92415" y="71407"/>
                  <a:pt x="92499" y="71407"/>
                </a:cubicBezTo>
                <a:close/>
                <a:moveTo>
                  <a:pt x="28501" y="71374"/>
                </a:moveTo>
                <a:cubicBezTo>
                  <a:pt x="28531" y="71374"/>
                  <a:pt x="28653" y="71465"/>
                  <a:pt x="28873" y="71634"/>
                </a:cubicBezTo>
                <a:cubicBezTo>
                  <a:pt x="29160" y="71872"/>
                  <a:pt x="29398" y="72111"/>
                  <a:pt x="29398" y="72174"/>
                </a:cubicBezTo>
                <a:cubicBezTo>
                  <a:pt x="29398" y="72248"/>
                  <a:pt x="29375" y="72283"/>
                  <a:pt x="29333" y="72283"/>
                </a:cubicBezTo>
                <a:cubicBezTo>
                  <a:pt x="29236" y="72283"/>
                  <a:pt x="29037" y="72102"/>
                  <a:pt x="28762" y="71761"/>
                </a:cubicBezTo>
                <a:cubicBezTo>
                  <a:pt x="28557" y="71496"/>
                  <a:pt x="28467" y="71374"/>
                  <a:pt x="28501" y="71374"/>
                </a:cubicBezTo>
                <a:close/>
                <a:moveTo>
                  <a:pt x="27616" y="71850"/>
                </a:moveTo>
                <a:cubicBezTo>
                  <a:pt x="27689" y="71850"/>
                  <a:pt x="27781" y="71863"/>
                  <a:pt x="27888" y="71888"/>
                </a:cubicBezTo>
                <a:cubicBezTo>
                  <a:pt x="28222" y="71984"/>
                  <a:pt x="28492" y="72111"/>
                  <a:pt x="28492" y="72174"/>
                </a:cubicBezTo>
                <a:cubicBezTo>
                  <a:pt x="28492" y="72260"/>
                  <a:pt x="28380" y="72296"/>
                  <a:pt x="28228" y="72296"/>
                </a:cubicBezTo>
                <a:cubicBezTo>
                  <a:pt x="27956" y="72296"/>
                  <a:pt x="27555" y="72179"/>
                  <a:pt x="27442" y="72015"/>
                </a:cubicBezTo>
                <a:cubicBezTo>
                  <a:pt x="27388" y="71907"/>
                  <a:pt x="27460" y="71850"/>
                  <a:pt x="27616" y="71850"/>
                </a:cubicBezTo>
                <a:close/>
                <a:moveTo>
                  <a:pt x="64990" y="72384"/>
                </a:moveTo>
                <a:cubicBezTo>
                  <a:pt x="65034" y="72384"/>
                  <a:pt x="65084" y="72399"/>
                  <a:pt x="65139" y="72429"/>
                </a:cubicBezTo>
                <a:cubicBezTo>
                  <a:pt x="65298" y="72540"/>
                  <a:pt x="65441" y="72683"/>
                  <a:pt x="65441" y="72763"/>
                </a:cubicBezTo>
                <a:cubicBezTo>
                  <a:pt x="65441" y="72826"/>
                  <a:pt x="65298" y="72890"/>
                  <a:pt x="65139" y="72890"/>
                </a:cubicBezTo>
                <a:cubicBezTo>
                  <a:pt x="64964" y="72890"/>
                  <a:pt x="64837" y="72747"/>
                  <a:pt x="64837" y="72572"/>
                </a:cubicBezTo>
                <a:cubicBezTo>
                  <a:pt x="64837" y="72452"/>
                  <a:pt x="64897" y="72384"/>
                  <a:pt x="64990" y="72384"/>
                </a:cubicBezTo>
                <a:close/>
                <a:moveTo>
                  <a:pt x="63226" y="66539"/>
                </a:moveTo>
                <a:cubicBezTo>
                  <a:pt x="63416" y="66539"/>
                  <a:pt x="63574" y="66829"/>
                  <a:pt x="63565" y="67357"/>
                </a:cubicBezTo>
                <a:cubicBezTo>
                  <a:pt x="63565" y="67818"/>
                  <a:pt x="63708" y="68581"/>
                  <a:pt x="63899" y="69042"/>
                </a:cubicBezTo>
                <a:cubicBezTo>
                  <a:pt x="64302" y="70068"/>
                  <a:pt x="64333" y="70352"/>
                  <a:pt x="63776" y="70352"/>
                </a:cubicBezTo>
                <a:cubicBezTo>
                  <a:pt x="63651" y="70352"/>
                  <a:pt x="63497" y="70337"/>
                  <a:pt x="63311" y="70314"/>
                </a:cubicBezTo>
                <a:cubicBezTo>
                  <a:pt x="63172" y="70292"/>
                  <a:pt x="63047" y="70283"/>
                  <a:pt x="62939" y="70283"/>
                </a:cubicBezTo>
                <a:cubicBezTo>
                  <a:pt x="62652" y="70283"/>
                  <a:pt x="62494" y="70353"/>
                  <a:pt x="62563" y="70457"/>
                </a:cubicBezTo>
                <a:cubicBezTo>
                  <a:pt x="62643" y="70600"/>
                  <a:pt x="62484" y="70791"/>
                  <a:pt x="62182" y="70855"/>
                </a:cubicBezTo>
                <a:cubicBezTo>
                  <a:pt x="62047" y="70892"/>
                  <a:pt x="62064" y="70909"/>
                  <a:pt x="62204" y="70909"/>
                </a:cubicBezTo>
                <a:cubicBezTo>
                  <a:pt x="62360" y="70909"/>
                  <a:pt x="62669" y="70888"/>
                  <a:pt x="63088" y="70855"/>
                </a:cubicBezTo>
                <a:cubicBezTo>
                  <a:pt x="63287" y="70835"/>
                  <a:pt x="63468" y="70825"/>
                  <a:pt x="63633" y="70825"/>
                </a:cubicBezTo>
                <a:cubicBezTo>
                  <a:pt x="64796" y="70825"/>
                  <a:pt x="65102" y="71322"/>
                  <a:pt x="64614" y="72381"/>
                </a:cubicBezTo>
                <a:cubicBezTo>
                  <a:pt x="64400" y="72846"/>
                  <a:pt x="64024" y="73088"/>
                  <a:pt x="63582" y="73088"/>
                </a:cubicBezTo>
                <a:cubicBezTo>
                  <a:pt x="63269" y="73088"/>
                  <a:pt x="62923" y="72966"/>
                  <a:pt x="62579" y="72715"/>
                </a:cubicBezTo>
                <a:cubicBezTo>
                  <a:pt x="62261" y="72476"/>
                  <a:pt x="62150" y="72286"/>
                  <a:pt x="62357" y="72286"/>
                </a:cubicBezTo>
                <a:cubicBezTo>
                  <a:pt x="62547" y="72286"/>
                  <a:pt x="62706" y="72079"/>
                  <a:pt x="62706" y="71809"/>
                </a:cubicBezTo>
                <a:cubicBezTo>
                  <a:pt x="62706" y="71617"/>
                  <a:pt x="62634" y="71498"/>
                  <a:pt x="62524" y="71498"/>
                </a:cubicBezTo>
                <a:cubicBezTo>
                  <a:pt x="62488" y="71498"/>
                  <a:pt x="62448" y="71511"/>
                  <a:pt x="62404" y="71538"/>
                </a:cubicBezTo>
                <a:cubicBezTo>
                  <a:pt x="62383" y="71551"/>
                  <a:pt x="62357" y="71557"/>
                  <a:pt x="62327" y="71557"/>
                </a:cubicBezTo>
                <a:cubicBezTo>
                  <a:pt x="61841" y="71557"/>
                  <a:pt x="60290" y="69945"/>
                  <a:pt x="60290" y="69376"/>
                </a:cubicBezTo>
                <a:cubicBezTo>
                  <a:pt x="60290" y="69166"/>
                  <a:pt x="60364" y="69018"/>
                  <a:pt x="60468" y="69018"/>
                </a:cubicBezTo>
                <a:cubicBezTo>
                  <a:pt x="60482" y="69018"/>
                  <a:pt x="60497" y="69021"/>
                  <a:pt x="60512" y="69026"/>
                </a:cubicBezTo>
                <a:cubicBezTo>
                  <a:pt x="60521" y="69028"/>
                  <a:pt x="60532" y="69030"/>
                  <a:pt x="60546" y="69030"/>
                </a:cubicBezTo>
                <a:cubicBezTo>
                  <a:pt x="60737" y="69030"/>
                  <a:pt x="61405" y="68831"/>
                  <a:pt x="62086" y="68549"/>
                </a:cubicBezTo>
                <a:cubicBezTo>
                  <a:pt x="63040" y="68168"/>
                  <a:pt x="63311" y="67929"/>
                  <a:pt x="63024" y="67754"/>
                </a:cubicBezTo>
                <a:cubicBezTo>
                  <a:pt x="62802" y="67611"/>
                  <a:pt x="62706" y="67277"/>
                  <a:pt x="62818" y="67007"/>
                </a:cubicBezTo>
                <a:cubicBezTo>
                  <a:pt x="62937" y="66688"/>
                  <a:pt x="63090" y="66539"/>
                  <a:pt x="63226" y="66539"/>
                </a:cubicBezTo>
                <a:close/>
                <a:moveTo>
                  <a:pt x="83238" y="70520"/>
                </a:moveTo>
                <a:cubicBezTo>
                  <a:pt x="83283" y="70520"/>
                  <a:pt x="83324" y="70525"/>
                  <a:pt x="83359" y="70537"/>
                </a:cubicBezTo>
                <a:cubicBezTo>
                  <a:pt x="83741" y="70664"/>
                  <a:pt x="83057" y="71443"/>
                  <a:pt x="81610" y="72604"/>
                </a:cubicBezTo>
                <a:cubicBezTo>
                  <a:pt x="81026" y="73065"/>
                  <a:pt x="80514" y="73322"/>
                  <a:pt x="80224" y="73322"/>
                </a:cubicBezTo>
                <a:cubicBezTo>
                  <a:pt x="80065" y="73322"/>
                  <a:pt x="79973" y="73244"/>
                  <a:pt x="79973" y="73081"/>
                </a:cubicBezTo>
                <a:cubicBezTo>
                  <a:pt x="79973" y="72372"/>
                  <a:pt x="82403" y="70520"/>
                  <a:pt x="83238" y="70520"/>
                </a:cubicBezTo>
                <a:close/>
                <a:moveTo>
                  <a:pt x="32727" y="72743"/>
                </a:moveTo>
                <a:cubicBezTo>
                  <a:pt x="32940" y="72743"/>
                  <a:pt x="33166" y="72786"/>
                  <a:pt x="33389" y="72874"/>
                </a:cubicBezTo>
                <a:cubicBezTo>
                  <a:pt x="34025" y="73128"/>
                  <a:pt x="34041" y="73160"/>
                  <a:pt x="33484" y="73176"/>
                </a:cubicBezTo>
                <a:cubicBezTo>
                  <a:pt x="33150" y="73192"/>
                  <a:pt x="32594" y="73271"/>
                  <a:pt x="32244" y="73367"/>
                </a:cubicBezTo>
                <a:cubicBezTo>
                  <a:pt x="32132" y="73398"/>
                  <a:pt x="32024" y="73413"/>
                  <a:pt x="31923" y="73413"/>
                </a:cubicBezTo>
                <a:cubicBezTo>
                  <a:pt x="31666" y="73413"/>
                  <a:pt x="31456" y="73316"/>
                  <a:pt x="31354" y="73144"/>
                </a:cubicBezTo>
                <a:cubicBezTo>
                  <a:pt x="31265" y="72989"/>
                  <a:pt x="31238" y="72903"/>
                  <a:pt x="31273" y="72903"/>
                </a:cubicBezTo>
                <a:cubicBezTo>
                  <a:pt x="31288" y="72903"/>
                  <a:pt x="31315" y="72920"/>
                  <a:pt x="31354" y="72953"/>
                </a:cubicBezTo>
                <a:cubicBezTo>
                  <a:pt x="31410" y="73003"/>
                  <a:pt x="31497" y="73026"/>
                  <a:pt x="31601" y="73026"/>
                </a:cubicBezTo>
                <a:cubicBezTo>
                  <a:pt x="31763" y="73026"/>
                  <a:pt x="31965" y="72971"/>
                  <a:pt x="32149" y="72874"/>
                </a:cubicBezTo>
                <a:cubicBezTo>
                  <a:pt x="32316" y="72786"/>
                  <a:pt x="32514" y="72743"/>
                  <a:pt x="32727" y="72743"/>
                </a:cubicBezTo>
                <a:close/>
                <a:moveTo>
                  <a:pt x="37427" y="72890"/>
                </a:moveTo>
                <a:cubicBezTo>
                  <a:pt x="37840" y="72890"/>
                  <a:pt x="38190" y="73033"/>
                  <a:pt x="38190" y="73192"/>
                </a:cubicBezTo>
                <a:cubicBezTo>
                  <a:pt x="38190" y="73351"/>
                  <a:pt x="37840" y="73494"/>
                  <a:pt x="37427" y="73494"/>
                </a:cubicBezTo>
                <a:cubicBezTo>
                  <a:pt x="37014" y="73494"/>
                  <a:pt x="36664" y="73351"/>
                  <a:pt x="36664" y="73192"/>
                </a:cubicBezTo>
                <a:cubicBezTo>
                  <a:pt x="36664" y="73033"/>
                  <a:pt x="37014" y="72890"/>
                  <a:pt x="37427" y="72890"/>
                </a:cubicBezTo>
                <a:close/>
                <a:moveTo>
                  <a:pt x="87576" y="73258"/>
                </a:moveTo>
                <a:cubicBezTo>
                  <a:pt x="87657" y="73258"/>
                  <a:pt x="87723" y="73276"/>
                  <a:pt x="87763" y="73319"/>
                </a:cubicBezTo>
                <a:cubicBezTo>
                  <a:pt x="87843" y="73383"/>
                  <a:pt x="87620" y="73605"/>
                  <a:pt x="87270" y="73780"/>
                </a:cubicBezTo>
                <a:cubicBezTo>
                  <a:pt x="87072" y="73888"/>
                  <a:pt x="86894" y="73946"/>
                  <a:pt x="86777" y="73946"/>
                </a:cubicBezTo>
                <a:cubicBezTo>
                  <a:pt x="86688" y="73946"/>
                  <a:pt x="86634" y="73912"/>
                  <a:pt x="86634" y="73844"/>
                </a:cubicBezTo>
                <a:cubicBezTo>
                  <a:pt x="86634" y="73587"/>
                  <a:pt x="87236" y="73258"/>
                  <a:pt x="87576" y="73258"/>
                </a:cubicBezTo>
                <a:close/>
                <a:moveTo>
                  <a:pt x="47318" y="73552"/>
                </a:moveTo>
                <a:cubicBezTo>
                  <a:pt x="47827" y="73552"/>
                  <a:pt x="48114" y="73657"/>
                  <a:pt x="48016" y="73812"/>
                </a:cubicBezTo>
                <a:cubicBezTo>
                  <a:pt x="47920" y="73971"/>
                  <a:pt x="47364" y="74098"/>
                  <a:pt x="46776" y="74098"/>
                </a:cubicBezTo>
                <a:cubicBezTo>
                  <a:pt x="45392" y="74098"/>
                  <a:pt x="45695" y="73605"/>
                  <a:pt x="47110" y="73558"/>
                </a:cubicBezTo>
                <a:cubicBezTo>
                  <a:pt x="47183" y="73554"/>
                  <a:pt x="47252" y="73552"/>
                  <a:pt x="47318" y="73552"/>
                </a:cubicBezTo>
                <a:close/>
                <a:moveTo>
                  <a:pt x="32196" y="74114"/>
                </a:moveTo>
                <a:cubicBezTo>
                  <a:pt x="32041" y="74114"/>
                  <a:pt x="31815" y="74209"/>
                  <a:pt x="31529" y="74400"/>
                </a:cubicBezTo>
                <a:cubicBezTo>
                  <a:pt x="31147" y="74639"/>
                  <a:pt x="31195" y="74702"/>
                  <a:pt x="31751" y="74702"/>
                </a:cubicBezTo>
                <a:cubicBezTo>
                  <a:pt x="32117" y="74702"/>
                  <a:pt x="32435" y="74575"/>
                  <a:pt x="32435" y="74400"/>
                </a:cubicBezTo>
                <a:cubicBezTo>
                  <a:pt x="32435" y="74209"/>
                  <a:pt x="32351" y="74114"/>
                  <a:pt x="32196" y="74114"/>
                </a:cubicBezTo>
                <a:close/>
                <a:moveTo>
                  <a:pt x="76850" y="72988"/>
                </a:moveTo>
                <a:cubicBezTo>
                  <a:pt x="76917" y="72988"/>
                  <a:pt x="76952" y="73040"/>
                  <a:pt x="76952" y="73144"/>
                </a:cubicBezTo>
                <a:cubicBezTo>
                  <a:pt x="76952" y="73335"/>
                  <a:pt x="76570" y="73876"/>
                  <a:pt x="76109" y="74337"/>
                </a:cubicBezTo>
                <a:cubicBezTo>
                  <a:pt x="75800" y="74657"/>
                  <a:pt x="75612" y="74834"/>
                  <a:pt x="75585" y="74834"/>
                </a:cubicBezTo>
                <a:cubicBezTo>
                  <a:pt x="75571" y="74834"/>
                  <a:pt x="75596" y="74791"/>
                  <a:pt x="75664" y="74702"/>
                </a:cubicBezTo>
                <a:cubicBezTo>
                  <a:pt x="75871" y="74432"/>
                  <a:pt x="76046" y="74066"/>
                  <a:pt x="76046" y="73891"/>
                </a:cubicBezTo>
                <a:cubicBezTo>
                  <a:pt x="76046" y="73717"/>
                  <a:pt x="76236" y="73399"/>
                  <a:pt x="76491" y="73192"/>
                </a:cubicBezTo>
                <a:cubicBezTo>
                  <a:pt x="76652" y="73056"/>
                  <a:pt x="76772" y="72988"/>
                  <a:pt x="76850" y="72988"/>
                </a:cubicBezTo>
                <a:close/>
                <a:moveTo>
                  <a:pt x="81527" y="73847"/>
                </a:moveTo>
                <a:cubicBezTo>
                  <a:pt x="81602" y="73847"/>
                  <a:pt x="81654" y="73856"/>
                  <a:pt x="81674" y="73876"/>
                </a:cubicBezTo>
                <a:cubicBezTo>
                  <a:pt x="81738" y="73939"/>
                  <a:pt x="81372" y="74289"/>
                  <a:pt x="80879" y="74655"/>
                </a:cubicBezTo>
                <a:cubicBezTo>
                  <a:pt x="80433" y="74993"/>
                  <a:pt x="80206" y="75156"/>
                  <a:pt x="80090" y="75156"/>
                </a:cubicBezTo>
                <a:cubicBezTo>
                  <a:pt x="79984" y="75156"/>
                  <a:pt x="79973" y="75017"/>
                  <a:pt x="79973" y="74750"/>
                </a:cubicBezTo>
                <a:cubicBezTo>
                  <a:pt x="79973" y="74368"/>
                  <a:pt x="80259" y="74098"/>
                  <a:pt x="80768" y="73971"/>
                </a:cubicBezTo>
                <a:cubicBezTo>
                  <a:pt x="81066" y="73894"/>
                  <a:pt x="81356" y="73847"/>
                  <a:pt x="81527" y="73847"/>
                </a:cubicBezTo>
                <a:close/>
                <a:moveTo>
                  <a:pt x="95043" y="74882"/>
                </a:moveTo>
                <a:cubicBezTo>
                  <a:pt x="94956" y="74882"/>
                  <a:pt x="94835" y="74895"/>
                  <a:pt x="94679" y="74925"/>
                </a:cubicBezTo>
                <a:cubicBezTo>
                  <a:pt x="94250" y="75020"/>
                  <a:pt x="93821" y="75211"/>
                  <a:pt x="93709" y="75386"/>
                </a:cubicBezTo>
                <a:cubicBezTo>
                  <a:pt x="93644" y="75489"/>
                  <a:pt x="93689" y="75543"/>
                  <a:pt x="93829" y="75543"/>
                </a:cubicBezTo>
                <a:cubicBezTo>
                  <a:pt x="93926" y="75543"/>
                  <a:pt x="94068" y="75517"/>
                  <a:pt x="94250" y="75465"/>
                </a:cubicBezTo>
                <a:cubicBezTo>
                  <a:pt x="95109" y="75201"/>
                  <a:pt x="95473" y="74882"/>
                  <a:pt x="95043" y="74882"/>
                </a:cubicBezTo>
                <a:close/>
                <a:moveTo>
                  <a:pt x="75323" y="68202"/>
                </a:moveTo>
                <a:cubicBezTo>
                  <a:pt x="75452" y="68202"/>
                  <a:pt x="75578" y="68355"/>
                  <a:pt x="75728" y="68629"/>
                </a:cubicBezTo>
                <a:cubicBezTo>
                  <a:pt x="76109" y="69344"/>
                  <a:pt x="75919" y="69853"/>
                  <a:pt x="75267" y="69853"/>
                </a:cubicBezTo>
                <a:cubicBezTo>
                  <a:pt x="74710" y="69853"/>
                  <a:pt x="74710" y="70743"/>
                  <a:pt x="75283" y="71491"/>
                </a:cubicBezTo>
                <a:cubicBezTo>
                  <a:pt x="75648" y="71984"/>
                  <a:pt x="75632" y="72206"/>
                  <a:pt x="75124" y="73208"/>
                </a:cubicBezTo>
                <a:cubicBezTo>
                  <a:pt x="74790" y="73844"/>
                  <a:pt x="74392" y="74448"/>
                  <a:pt x="74233" y="74559"/>
                </a:cubicBezTo>
                <a:cubicBezTo>
                  <a:pt x="74058" y="74655"/>
                  <a:pt x="73915" y="75004"/>
                  <a:pt x="73915" y="75322"/>
                </a:cubicBezTo>
                <a:cubicBezTo>
                  <a:pt x="73915" y="75656"/>
                  <a:pt x="73756" y="75911"/>
                  <a:pt x="73581" y="75911"/>
                </a:cubicBezTo>
                <a:cubicBezTo>
                  <a:pt x="73088" y="75911"/>
                  <a:pt x="73470" y="72937"/>
                  <a:pt x="74265" y="70473"/>
                </a:cubicBezTo>
                <a:cubicBezTo>
                  <a:pt x="74780" y="68863"/>
                  <a:pt x="75056" y="68202"/>
                  <a:pt x="75323" y="68202"/>
                </a:cubicBezTo>
                <a:close/>
                <a:moveTo>
                  <a:pt x="66108" y="75155"/>
                </a:moveTo>
                <a:cubicBezTo>
                  <a:pt x="66274" y="75155"/>
                  <a:pt x="66508" y="75335"/>
                  <a:pt x="66665" y="75624"/>
                </a:cubicBezTo>
                <a:cubicBezTo>
                  <a:pt x="66917" y="76101"/>
                  <a:pt x="66971" y="76344"/>
                  <a:pt x="66846" y="76344"/>
                </a:cubicBezTo>
                <a:cubicBezTo>
                  <a:pt x="66750" y="76344"/>
                  <a:pt x="66549" y="76201"/>
                  <a:pt x="66252" y="75911"/>
                </a:cubicBezTo>
                <a:cubicBezTo>
                  <a:pt x="65918" y="75577"/>
                  <a:pt x="65823" y="75306"/>
                  <a:pt x="66013" y="75179"/>
                </a:cubicBezTo>
                <a:cubicBezTo>
                  <a:pt x="66041" y="75163"/>
                  <a:pt x="66073" y="75155"/>
                  <a:pt x="66108" y="75155"/>
                </a:cubicBezTo>
                <a:close/>
                <a:moveTo>
                  <a:pt x="86242" y="69869"/>
                </a:moveTo>
                <a:cubicBezTo>
                  <a:pt x="86256" y="69869"/>
                  <a:pt x="86270" y="69869"/>
                  <a:pt x="86285" y="69869"/>
                </a:cubicBezTo>
                <a:cubicBezTo>
                  <a:pt x="87016" y="69885"/>
                  <a:pt x="87048" y="69917"/>
                  <a:pt x="86571" y="70282"/>
                </a:cubicBezTo>
                <a:cubicBezTo>
                  <a:pt x="86173" y="70568"/>
                  <a:pt x="86142" y="70759"/>
                  <a:pt x="86412" y="71030"/>
                </a:cubicBezTo>
                <a:cubicBezTo>
                  <a:pt x="86634" y="71252"/>
                  <a:pt x="86634" y="71379"/>
                  <a:pt x="86444" y="71379"/>
                </a:cubicBezTo>
                <a:cubicBezTo>
                  <a:pt x="86269" y="71379"/>
                  <a:pt x="85808" y="71650"/>
                  <a:pt x="85426" y="71984"/>
                </a:cubicBezTo>
                <a:cubicBezTo>
                  <a:pt x="85045" y="72317"/>
                  <a:pt x="84504" y="72588"/>
                  <a:pt x="84250" y="72588"/>
                </a:cubicBezTo>
                <a:cubicBezTo>
                  <a:pt x="83979" y="72604"/>
                  <a:pt x="83423" y="72874"/>
                  <a:pt x="83009" y="73208"/>
                </a:cubicBezTo>
                <a:cubicBezTo>
                  <a:pt x="82628" y="73510"/>
                  <a:pt x="82437" y="73661"/>
                  <a:pt x="82523" y="73661"/>
                </a:cubicBezTo>
                <a:cubicBezTo>
                  <a:pt x="82608" y="73661"/>
                  <a:pt x="82970" y="73510"/>
                  <a:pt x="83693" y="73208"/>
                </a:cubicBezTo>
                <a:cubicBezTo>
                  <a:pt x="84376" y="72925"/>
                  <a:pt x="84731" y="72786"/>
                  <a:pt x="84879" y="72786"/>
                </a:cubicBezTo>
                <a:cubicBezTo>
                  <a:pt x="85013" y="72786"/>
                  <a:pt x="84975" y="72901"/>
                  <a:pt x="84854" y="73128"/>
                </a:cubicBezTo>
                <a:cubicBezTo>
                  <a:pt x="84695" y="73414"/>
                  <a:pt x="83900" y="74273"/>
                  <a:pt x="83105" y="75036"/>
                </a:cubicBezTo>
                <a:cubicBezTo>
                  <a:pt x="81300" y="76742"/>
                  <a:pt x="79521" y="78110"/>
                  <a:pt x="79141" y="78110"/>
                </a:cubicBezTo>
                <a:cubicBezTo>
                  <a:pt x="79092" y="78110"/>
                  <a:pt x="79067" y="78088"/>
                  <a:pt x="79067" y="78041"/>
                </a:cubicBezTo>
                <a:cubicBezTo>
                  <a:pt x="79067" y="77342"/>
                  <a:pt x="79989" y="75958"/>
                  <a:pt x="80577" y="75767"/>
                </a:cubicBezTo>
                <a:cubicBezTo>
                  <a:pt x="80911" y="75656"/>
                  <a:pt x="81181" y="75465"/>
                  <a:pt x="81181" y="75338"/>
                </a:cubicBezTo>
                <a:cubicBezTo>
                  <a:pt x="81181" y="75211"/>
                  <a:pt x="81769" y="74925"/>
                  <a:pt x="82469" y="74702"/>
                </a:cubicBezTo>
                <a:cubicBezTo>
                  <a:pt x="83471" y="74384"/>
                  <a:pt x="83614" y="74257"/>
                  <a:pt x="83105" y="74178"/>
                </a:cubicBezTo>
                <a:cubicBezTo>
                  <a:pt x="82278" y="74034"/>
                  <a:pt x="81753" y="73430"/>
                  <a:pt x="82056" y="72953"/>
                </a:cubicBezTo>
                <a:cubicBezTo>
                  <a:pt x="82167" y="72763"/>
                  <a:pt x="82819" y="72397"/>
                  <a:pt x="83471" y="72158"/>
                </a:cubicBezTo>
                <a:cubicBezTo>
                  <a:pt x="84138" y="71920"/>
                  <a:pt x="84424" y="71713"/>
                  <a:pt x="84122" y="71697"/>
                </a:cubicBezTo>
                <a:cubicBezTo>
                  <a:pt x="83280" y="71666"/>
                  <a:pt x="83789" y="71141"/>
                  <a:pt x="84901" y="70902"/>
                </a:cubicBezTo>
                <a:cubicBezTo>
                  <a:pt x="85442" y="70775"/>
                  <a:pt x="85712" y="70616"/>
                  <a:pt x="85506" y="70553"/>
                </a:cubicBezTo>
                <a:cubicBezTo>
                  <a:pt x="84880" y="70334"/>
                  <a:pt x="85393" y="69869"/>
                  <a:pt x="86242" y="69869"/>
                </a:cubicBezTo>
                <a:close/>
                <a:moveTo>
                  <a:pt x="59830" y="77743"/>
                </a:moveTo>
                <a:cubicBezTo>
                  <a:pt x="59932" y="77743"/>
                  <a:pt x="60124" y="77802"/>
                  <a:pt x="60417" y="77914"/>
                </a:cubicBezTo>
                <a:cubicBezTo>
                  <a:pt x="60687" y="78025"/>
                  <a:pt x="60894" y="78232"/>
                  <a:pt x="60894" y="78375"/>
                </a:cubicBezTo>
                <a:cubicBezTo>
                  <a:pt x="60894" y="78550"/>
                  <a:pt x="60806" y="78634"/>
                  <a:pt x="60673" y="78634"/>
                </a:cubicBezTo>
                <a:cubicBezTo>
                  <a:pt x="60491" y="78634"/>
                  <a:pt x="60226" y="78478"/>
                  <a:pt x="59988" y="78184"/>
                </a:cubicBezTo>
                <a:cubicBezTo>
                  <a:pt x="59736" y="77884"/>
                  <a:pt x="59673" y="77743"/>
                  <a:pt x="59830" y="77743"/>
                </a:cubicBezTo>
                <a:close/>
                <a:moveTo>
                  <a:pt x="75376" y="78361"/>
                </a:moveTo>
                <a:cubicBezTo>
                  <a:pt x="75438" y="78361"/>
                  <a:pt x="75354" y="78536"/>
                  <a:pt x="75139" y="78947"/>
                </a:cubicBezTo>
                <a:cubicBezTo>
                  <a:pt x="74824" y="79558"/>
                  <a:pt x="74664" y="79831"/>
                  <a:pt x="74586" y="79831"/>
                </a:cubicBezTo>
                <a:cubicBezTo>
                  <a:pt x="74535" y="79831"/>
                  <a:pt x="74519" y="79710"/>
                  <a:pt x="74519" y="79488"/>
                </a:cubicBezTo>
                <a:cubicBezTo>
                  <a:pt x="74519" y="79233"/>
                  <a:pt x="74758" y="78836"/>
                  <a:pt x="75028" y="78598"/>
                </a:cubicBezTo>
                <a:cubicBezTo>
                  <a:pt x="75218" y="78447"/>
                  <a:pt x="75333" y="78361"/>
                  <a:pt x="75376" y="78361"/>
                </a:cubicBezTo>
                <a:close/>
                <a:moveTo>
                  <a:pt x="41637" y="79037"/>
                </a:moveTo>
                <a:cubicBezTo>
                  <a:pt x="41542" y="79037"/>
                  <a:pt x="41608" y="79143"/>
                  <a:pt x="41815" y="79392"/>
                </a:cubicBezTo>
                <a:cubicBezTo>
                  <a:pt x="42059" y="79691"/>
                  <a:pt x="42221" y="79840"/>
                  <a:pt x="42315" y="79840"/>
                </a:cubicBezTo>
                <a:cubicBezTo>
                  <a:pt x="42387" y="79840"/>
                  <a:pt x="42419" y="79755"/>
                  <a:pt x="42419" y="79583"/>
                </a:cubicBezTo>
                <a:cubicBezTo>
                  <a:pt x="42419" y="79440"/>
                  <a:pt x="42197" y="79233"/>
                  <a:pt x="41926" y="79122"/>
                </a:cubicBezTo>
                <a:cubicBezTo>
                  <a:pt x="41783" y="79067"/>
                  <a:pt x="41687" y="79037"/>
                  <a:pt x="41637" y="79037"/>
                </a:cubicBezTo>
                <a:close/>
                <a:moveTo>
                  <a:pt x="61482" y="78343"/>
                </a:moveTo>
                <a:cubicBezTo>
                  <a:pt x="61657" y="78343"/>
                  <a:pt x="61800" y="78470"/>
                  <a:pt x="61800" y="78629"/>
                </a:cubicBezTo>
                <a:cubicBezTo>
                  <a:pt x="61800" y="78737"/>
                  <a:pt x="61888" y="78801"/>
                  <a:pt x="62020" y="78801"/>
                </a:cubicBezTo>
                <a:cubicBezTo>
                  <a:pt x="62081" y="78801"/>
                  <a:pt x="62153" y="78787"/>
                  <a:pt x="62229" y="78757"/>
                </a:cubicBezTo>
                <a:cubicBezTo>
                  <a:pt x="62263" y="78743"/>
                  <a:pt x="62299" y="78737"/>
                  <a:pt x="62336" y="78737"/>
                </a:cubicBezTo>
                <a:cubicBezTo>
                  <a:pt x="62750" y="78737"/>
                  <a:pt x="63327" y="79512"/>
                  <a:pt x="63327" y="80140"/>
                </a:cubicBezTo>
                <a:cubicBezTo>
                  <a:pt x="63327" y="80315"/>
                  <a:pt x="63183" y="80458"/>
                  <a:pt x="63009" y="80458"/>
                </a:cubicBezTo>
                <a:cubicBezTo>
                  <a:pt x="62850" y="80458"/>
                  <a:pt x="62706" y="80219"/>
                  <a:pt x="62706" y="79933"/>
                </a:cubicBezTo>
                <a:cubicBezTo>
                  <a:pt x="62706" y="79716"/>
                  <a:pt x="62679" y="79611"/>
                  <a:pt x="62623" y="79611"/>
                </a:cubicBezTo>
                <a:cubicBezTo>
                  <a:pt x="62584" y="79611"/>
                  <a:pt x="62533" y="79661"/>
                  <a:pt x="62468" y="79758"/>
                </a:cubicBezTo>
                <a:cubicBezTo>
                  <a:pt x="62382" y="79897"/>
                  <a:pt x="62247" y="79971"/>
                  <a:pt x="62109" y="79971"/>
                </a:cubicBezTo>
                <a:cubicBezTo>
                  <a:pt x="62042" y="79971"/>
                  <a:pt x="61974" y="79954"/>
                  <a:pt x="61911" y="79917"/>
                </a:cubicBezTo>
                <a:cubicBezTo>
                  <a:pt x="61435" y="79615"/>
                  <a:pt x="61085" y="78343"/>
                  <a:pt x="61482" y="78343"/>
                </a:cubicBezTo>
                <a:close/>
                <a:moveTo>
                  <a:pt x="86169" y="73392"/>
                </a:moveTo>
                <a:cubicBezTo>
                  <a:pt x="86227" y="73392"/>
                  <a:pt x="86102" y="73622"/>
                  <a:pt x="85855" y="74050"/>
                </a:cubicBezTo>
                <a:cubicBezTo>
                  <a:pt x="85235" y="75147"/>
                  <a:pt x="82787" y="77612"/>
                  <a:pt x="80577" y="79377"/>
                </a:cubicBezTo>
                <a:cubicBezTo>
                  <a:pt x="79830" y="79965"/>
                  <a:pt x="79003" y="80664"/>
                  <a:pt x="78733" y="80919"/>
                </a:cubicBezTo>
                <a:cubicBezTo>
                  <a:pt x="78478" y="81157"/>
                  <a:pt x="78144" y="81364"/>
                  <a:pt x="77985" y="81364"/>
                </a:cubicBezTo>
                <a:cubicBezTo>
                  <a:pt x="77842" y="81364"/>
                  <a:pt x="79082" y="80108"/>
                  <a:pt x="80736" y="78582"/>
                </a:cubicBezTo>
                <a:cubicBezTo>
                  <a:pt x="82405" y="77039"/>
                  <a:pt x="84361" y="75163"/>
                  <a:pt x="85092" y="74416"/>
                </a:cubicBezTo>
                <a:cubicBezTo>
                  <a:pt x="85774" y="73717"/>
                  <a:pt x="86100" y="73392"/>
                  <a:pt x="86169" y="73392"/>
                </a:cubicBezTo>
                <a:close/>
                <a:moveTo>
                  <a:pt x="89818" y="71798"/>
                </a:moveTo>
                <a:cubicBezTo>
                  <a:pt x="89860" y="71798"/>
                  <a:pt x="89891" y="71806"/>
                  <a:pt x="89910" y="71825"/>
                </a:cubicBezTo>
                <a:cubicBezTo>
                  <a:pt x="90228" y="72143"/>
                  <a:pt x="88685" y="74225"/>
                  <a:pt x="86746" y="76117"/>
                </a:cubicBezTo>
                <a:cubicBezTo>
                  <a:pt x="85521" y="77310"/>
                  <a:pt x="84520" y="78423"/>
                  <a:pt x="84520" y="78566"/>
                </a:cubicBezTo>
                <a:cubicBezTo>
                  <a:pt x="84520" y="78725"/>
                  <a:pt x="84154" y="79011"/>
                  <a:pt x="83693" y="79218"/>
                </a:cubicBezTo>
                <a:cubicBezTo>
                  <a:pt x="83153" y="79472"/>
                  <a:pt x="83009" y="79663"/>
                  <a:pt x="83248" y="79822"/>
                </a:cubicBezTo>
                <a:cubicBezTo>
                  <a:pt x="83502" y="79981"/>
                  <a:pt x="83375" y="80267"/>
                  <a:pt x="82803" y="80776"/>
                </a:cubicBezTo>
                <a:lnTo>
                  <a:pt x="81976" y="81523"/>
                </a:lnTo>
                <a:lnTo>
                  <a:pt x="82501" y="80680"/>
                </a:lnTo>
                <a:cubicBezTo>
                  <a:pt x="82962" y="79949"/>
                  <a:pt x="82978" y="79822"/>
                  <a:pt x="82564" y="79663"/>
                </a:cubicBezTo>
                <a:cubicBezTo>
                  <a:pt x="82310" y="79567"/>
                  <a:pt x="82103" y="79329"/>
                  <a:pt x="82103" y="79138"/>
                </a:cubicBezTo>
                <a:cubicBezTo>
                  <a:pt x="82119" y="78772"/>
                  <a:pt x="86046" y="74988"/>
                  <a:pt x="87970" y="73494"/>
                </a:cubicBezTo>
                <a:cubicBezTo>
                  <a:pt x="88606" y="73001"/>
                  <a:pt x="89019" y="72588"/>
                  <a:pt x="88860" y="72588"/>
                </a:cubicBezTo>
                <a:cubicBezTo>
                  <a:pt x="88701" y="72588"/>
                  <a:pt x="88415" y="72747"/>
                  <a:pt x="88208" y="72953"/>
                </a:cubicBezTo>
                <a:cubicBezTo>
                  <a:pt x="88085" y="73077"/>
                  <a:pt x="87991" y="73136"/>
                  <a:pt x="87930" y="73136"/>
                </a:cubicBezTo>
                <a:cubicBezTo>
                  <a:pt x="87872" y="73136"/>
                  <a:pt x="87843" y="73085"/>
                  <a:pt x="87843" y="72985"/>
                </a:cubicBezTo>
                <a:cubicBezTo>
                  <a:pt x="87843" y="72695"/>
                  <a:pt x="89388" y="71798"/>
                  <a:pt x="89818" y="71798"/>
                </a:cubicBezTo>
                <a:close/>
                <a:moveTo>
                  <a:pt x="87105" y="80589"/>
                </a:moveTo>
                <a:cubicBezTo>
                  <a:pt x="87036" y="80589"/>
                  <a:pt x="86857" y="80720"/>
                  <a:pt x="86507" y="80982"/>
                </a:cubicBezTo>
                <a:cubicBezTo>
                  <a:pt x="86110" y="81284"/>
                  <a:pt x="85855" y="81618"/>
                  <a:pt x="85935" y="81746"/>
                </a:cubicBezTo>
                <a:cubicBezTo>
                  <a:pt x="85973" y="81821"/>
                  <a:pt x="85943" y="81858"/>
                  <a:pt x="85865" y="81858"/>
                </a:cubicBezTo>
                <a:cubicBezTo>
                  <a:pt x="85813" y="81858"/>
                  <a:pt x="85738" y="81841"/>
                  <a:pt x="85649" y="81809"/>
                </a:cubicBezTo>
                <a:cubicBezTo>
                  <a:pt x="85615" y="81795"/>
                  <a:pt x="85577" y="81788"/>
                  <a:pt x="85534" y="81788"/>
                </a:cubicBezTo>
                <a:cubicBezTo>
                  <a:pt x="85291" y="81788"/>
                  <a:pt x="84917" y="82007"/>
                  <a:pt x="84647" y="82318"/>
                </a:cubicBezTo>
                <a:cubicBezTo>
                  <a:pt x="84308" y="82694"/>
                  <a:pt x="84164" y="82853"/>
                  <a:pt x="84235" y="82853"/>
                </a:cubicBezTo>
                <a:cubicBezTo>
                  <a:pt x="84287" y="82853"/>
                  <a:pt x="84453" y="82768"/>
                  <a:pt x="84742" y="82620"/>
                </a:cubicBezTo>
                <a:cubicBezTo>
                  <a:pt x="85016" y="82472"/>
                  <a:pt x="85248" y="82389"/>
                  <a:pt x="85358" y="82389"/>
                </a:cubicBezTo>
                <a:cubicBezTo>
                  <a:pt x="85402" y="82389"/>
                  <a:pt x="85426" y="82402"/>
                  <a:pt x="85426" y="82429"/>
                </a:cubicBezTo>
                <a:cubicBezTo>
                  <a:pt x="85426" y="82450"/>
                  <a:pt x="85444" y="82459"/>
                  <a:pt x="85476" y="82459"/>
                </a:cubicBezTo>
                <a:cubicBezTo>
                  <a:pt x="85818" y="82459"/>
                  <a:pt x="87798" y="81397"/>
                  <a:pt x="88002" y="81078"/>
                </a:cubicBezTo>
                <a:cubicBezTo>
                  <a:pt x="88129" y="80869"/>
                  <a:pt x="88080" y="80768"/>
                  <a:pt x="87942" y="80768"/>
                </a:cubicBezTo>
                <a:cubicBezTo>
                  <a:pt x="87786" y="80768"/>
                  <a:pt x="87516" y="80897"/>
                  <a:pt x="87254" y="81141"/>
                </a:cubicBezTo>
                <a:cubicBezTo>
                  <a:pt x="87107" y="81275"/>
                  <a:pt x="87019" y="81346"/>
                  <a:pt x="86979" y="81346"/>
                </a:cubicBezTo>
                <a:cubicBezTo>
                  <a:pt x="86930" y="81346"/>
                  <a:pt x="86959" y="81231"/>
                  <a:pt x="87048" y="80982"/>
                </a:cubicBezTo>
                <a:cubicBezTo>
                  <a:pt x="87135" y="80720"/>
                  <a:pt x="87175" y="80589"/>
                  <a:pt x="87105" y="80589"/>
                </a:cubicBezTo>
                <a:close/>
                <a:moveTo>
                  <a:pt x="81697" y="79259"/>
                </a:moveTo>
                <a:cubicBezTo>
                  <a:pt x="81779" y="79259"/>
                  <a:pt x="81760" y="79356"/>
                  <a:pt x="81642" y="79551"/>
                </a:cubicBezTo>
                <a:cubicBezTo>
                  <a:pt x="81531" y="79710"/>
                  <a:pt x="81594" y="79854"/>
                  <a:pt x="81769" y="79854"/>
                </a:cubicBezTo>
                <a:cubicBezTo>
                  <a:pt x="81944" y="79854"/>
                  <a:pt x="82087" y="80013"/>
                  <a:pt x="82087" y="80187"/>
                </a:cubicBezTo>
                <a:cubicBezTo>
                  <a:pt x="82087" y="80319"/>
                  <a:pt x="81989" y="80390"/>
                  <a:pt x="81844" y="80390"/>
                </a:cubicBezTo>
                <a:cubicBezTo>
                  <a:pt x="81779" y="80390"/>
                  <a:pt x="81705" y="80376"/>
                  <a:pt x="81626" y="80346"/>
                </a:cubicBezTo>
                <a:cubicBezTo>
                  <a:pt x="81533" y="80308"/>
                  <a:pt x="81457" y="80290"/>
                  <a:pt x="81401" y="80290"/>
                </a:cubicBezTo>
                <a:cubicBezTo>
                  <a:pt x="81297" y="80290"/>
                  <a:pt x="81267" y="80354"/>
                  <a:pt x="81340" y="80458"/>
                </a:cubicBezTo>
                <a:cubicBezTo>
                  <a:pt x="81435" y="80633"/>
                  <a:pt x="81388" y="80760"/>
                  <a:pt x="81213" y="80760"/>
                </a:cubicBezTo>
                <a:cubicBezTo>
                  <a:pt x="81038" y="80760"/>
                  <a:pt x="80704" y="81157"/>
                  <a:pt x="80450" y="81634"/>
                </a:cubicBezTo>
                <a:cubicBezTo>
                  <a:pt x="80195" y="82111"/>
                  <a:pt x="79512" y="82795"/>
                  <a:pt x="78908" y="83145"/>
                </a:cubicBezTo>
                <a:cubicBezTo>
                  <a:pt x="78303" y="83510"/>
                  <a:pt x="77779" y="83797"/>
                  <a:pt x="77731" y="83797"/>
                </a:cubicBezTo>
                <a:cubicBezTo>
                  <a:pt x="77683" y="83797"/>
                  <a:pt x="77779" y="83351"/>
                  <a:pt x="77954" y="82811"/>
                </a:cubicBezTo>
                <a:cubicBezTo>
                  <a:pt x="78144" y="82207"/>
                  <a:pt x="78876" y="81316"/>
                  <a:pt x="79861" y="80537"/>
                </a:cubicBezTo>
                <a:cubicBezTo>
                  <a:pt x="80916" y="79687"/>
                  <a:pt x="81527" y="79259"/>
                  <a:pt x="81697" y="79259"/>
                </a:cubicBezTo>
                <a:close/>
                <a:moveTo>
                  <a:pt x="48339" y="83603"/>
                </a:moveTo>
                <a:cubicBezTo>
                  <a:pt x="48228" y="83603"/>
                  <a:pt x="48104" y="83604"/>
                  <a:pt x="47968" y="83606"/>
                </a:cubicBezTo>
                <a:cubicBezTo>
                  <a:pt x="46664" y="83638"/>
                  <a:pt x="46187" y="83733"/>
                  <a:pt x="46378" y="83971"/>
                </a:cubicBezTo>
                <a:cubicBezTo>
                  <a:pt x="46537" y="84146"/>
                  <a:pt x="46569" y="84385"/>
                  <a:pt x="46458" y="84496"/>
                </a:cubicBezTo>
                <a:cubicBezTo>
                  <a:pt x="46363" y="84591"/>
                  <a:pt x="46716" y="84662"/>
                  <a:pt x="47282" y="84662"/>
                </a:cubicBezTo>
                <a:cubicBezTo>
                  <a:pt x="47382" y="84662"/>
                  <a:pt x="47490" y="84660"/>
                  <a:pt x="47602" y="84655"/>
                </a:cubicBezTo>
                <a:cubicBezTo>
                  <a:pt x="48334" y="84639"/>
                  <a:pt x="48620" y="84560"/>
                  <a:pt x="48254" y="84480"/>
                </a:cubicBezTo>
                <a:cubicBezTo>
                  <a:pt x="47189" y="84289"/>
                  <a:pt x="47443" y="83844"/>
                  <a:pt x="48699" y="83701"/>
                </a:cubicBezTo>
                <a:cubicBezTo>
                  <a:pt x="49252" y="83646"/>
                  <a:pt x="49073" y="83603"/>
                  <a:pt x="48339" y="83603"/>
                </a:cubicBezTo>
                <a:close/>
                <a:moveTo>
                  <a:pt x="69714" y="1604"/>
                </a:moveTo>
                <a:cubicBezTo>
                  <a:pt x="69599" y="1604"/>
                  <a:pt x="69565" y="1964"/>
                  <a:pt x="69623" y="2457"/>
                </a:cubicBezTo>
                <a:cubicBezTo>
                  <a:pt x="69712" y="3237"/>
                  <a:pt x="69615" y="3622"/>
                  <a:pt x="69296" y="3622"/>
                </a:cubicBezTo>
                <a:cubicBezTo>
                  <a:pt x="69050" y="3622"/>
                  <a:pt x="68671" y="3391"/>
                  <a:pt x="68144" y="2934"/>
                </a:cubicBezTo>
                <a:cubicBezTo>
                  <a:pt x="67454" y="2352"/>
                  <a:pt x="67044" y="2072"/>
                  <a:pt x="66930" y="2072"/>
                </a:cubicBezTo>
                <a:cubicBezTo>
                  <a:pt x="66792" y="2072"/>
                  <a:pt x="67091" y="2483"/>
                  <a:pt x="67858" y="3268"/>
                </a:cubicBezTo>
                <a:cubicBezTo>
                  <a:pt x="69082" y="4534"/>
                  <a:pt x="69308" y="4911"/>
                  <a:pt x="68674" y="4911"/>
                </a:cubicBezTo>
                <a:cubicBezTo>
                  <a:pt x="68584" y="4911"/>
                  <a:pt x="68476" y="4903"/>
                  <a:pt x="68351" y="4889"/>
                </a:cubicBezTo>
                <a:cubicBezTo>
                  <a:pt x="67301" y="4778"/>
                  <a:pt x="66490" y="4269"/>
                  <a:pt x="65584" y="3156"/>
                </a:cubicBezTo>
                <a:cubicBezTo>
                  <a:pt x="65308" y="2811"/>
                  <a:pt x="65123" y="2625"/>
                  <a:pt x="65065" y="2625"/>
                </a:cubicBezTo>
                <a:cubicBezTo>
                  <a:pt x="65029" y="2625"/>
                  <a:pt x="65041" y="2694"/>
                  <a:pt x="65107" y="2838"/>
                </a:cubicBezTo>
                <a:cubicBezTo>
                  <a:pt x="65298" y="3204"/>
                  <a:pt x="65568" y="3586"/>
                  <a:pt x="65711" y="3681"/>
                </a:cubicBezTo>
                <a:cubicBezTo>
                  <a:pt x="66029" y="3872"/>
                  <a:pt x="65441" y="5653"/>
                  <a:pt x="65059" y="5653"/>
                </a:cubicBezTo>
                <a:cubicBezTo>
                  <a:pt x="64916" y="5653"/>
                  <a:pt x="64885" y="5796"/>
                  <a:pt x="64980" y="5955"/>
                </a:cubicBezTo>
                <a:cubicBezTo>
                  <a:pt x="65091" y="6129"/>
                  <a:pt x="65012" y="6257"/>
                  <a:pt x="64821" y="6257"/>
                </a:cubicBezTo>
                <a:cubicBezTo>
                  <a:pt x="64551" y="6257"/>
                  <a:pt x="64567" y="6384"/>
                  <a:pt x="64837" y="6734"/>
                </a:cubicBezTo>
                <a:cubicBezTo>
                  <a:pt x="65262" y="7242"/>
                  <a:pt x="65038" y="7662"/>
                  <a:pt x="64549" y="7662"/>
                </a:cubicBezTo>
                <a:cubicBezTo>
                  <a:pt x="64380" y="7662"/>
                  <a:pt x="64179" y="7611"/>
                  <a:pt x="63962" y="7497"/>
                </a:cubicBezTo>
                <a:cubicBezTo>
                  <a:pt x="63736" y="7379"/>
                  <a:pt x="63571" y="7319"/>
                  <a:pt x="63466" y="7319"/>
                </a:cubicBezTo>
                <a:cubicBezTo>
                  <a:pt x="63373" y="7319"/>
                  <a:pt x="63327" y="7367"/>
                  <a:pt x="63327" y="7465"/>
                </a:cubicBezTo>
                <a:cubicBezTo>
                  <a:pt x="63327" y="7640"/>
                  <a:pt x="63485" y="7783"/>
                  <a:pt x="63692" y="7783"/>
                </a:cubicBezTo>
                <a:cubicBezTo>
                  <a:pt x="63978" y="7783"/>
                  <a:pt x="63978" y="7847"/>
                  <a:pt x="63676" y="8053"/>
                </a:cubicBezTo>
                <a:cubicBezTo>
                  <a:pt x="63374" y="8244"/>
                  <a:pt x="63470" y="8355"/>
                  <a:pt x="64042" y="8498"/>
                </a:cubicBezTo>
                <a:cubicBezTo>
                  <a:pt x="64598" y="8642"/>
                  <a:pt x="64837" y="8896"/>
                  <a:pt x="64821" y="9373"/>
                </a:cubicBezTo>
                <a:cubicBezTo>
                  <a:pt x="64821" y="9705"/>
                  <a:pt x="64807" y="9860"/>
                  <a:pt x="64738" y="9860"/>
                </a:cubicBezTo>
                <a:cubicBezTo>
                  <a:pt x="64682" y="9860"/>
                  <a:pt x="64590" y="9757"/>
                  <a:pt x="64439" y="9564"/>
                </a:cubicBezTo>
                <a:cubicBezTo>
                  <a:pt x="64277" y="9342"/>
                  <a:pt x="64165" y="9234"/>
                  <a:pt x="64047" y="9234"/>
                </a:cubicBezTo>
                <a:cubicBezTo>
                  <a:pt x="63946" y="9234"/>
                  <a:pt x="63839" y="9314"/>
                  <a:pt x="63692" y="9468"/>
                </a:cubicBezTo>
                <a:cubicBezTo>
                  <a:pt x="63278" y="9921"/>
                  <a:pt x="63190" y="10701"/>
                  <a:pt x="63447" y="10701"/>
                </a:cubicBezTo>
                <a:cubicBezTo>
                  <a:pt x="63505" y="10701"/>
                  <a:pt x="63582" y="10660"/>
                  <a:pt x="63676" y="10565"/>
                </a:cubicBezTo>
                <a:cubicBezTo>
                  <a:pt x="63903" y="10339"/>
                  <a:pt x="64076" y="10225"/>
                  <a:pt x="64215" y="10225"/>
                </a:cubicBezTo>
                <a:cubicBezTo>
                  <a:pt x="64398" y="10225"/>
                  <a:pt x="64522" y="10422"/>
                  <a:pt x="64630" y="10820"/>
                </a:cubicBezTo>
                <a:cubicBezTo>
                  <a:pt x="64927" y="11964"/>
                  <a:pt x="63184" y="14968"/>
                  <a:pt x="62331" y="14968"/>
                </a:cubicBezTo>
                <a:cubicBezTo>
                  <a:pt x="62271" y="14968"/>
                  <a:pt x="62216" y="14953"/>
                  <a:pt x="62166" y="14922"/>
                </a:cubicBezTo>
                <a:cubicBezTo>
                  <a:pt x="61482" y="14508"/>
                  <a:pt x="61594" y="13507"/>
                  <a:pt x="62436" y="12441"/>
                </a:cubicBezTo>
                <a:cubicBezTo>
                  <a:pt x="62929" y="11821"/>
                  <a:pt x="63327" y="11249"/>
                  <a:pt x="63327" y="11154"/>
                </a:cubicBezTo>
                <a:cubicBezTo>
                  <a:pt x="63327" y="11143"/>
                  <a:pt x="63322" y="11138"/>
                  <a:pt x="63314" y="11138"/>
                </a:cubicBezTo>
                <a:cubicBezTo>
                  <a:pt x="63205" y="11138"/>
                  <a:pt x="62375" y="12016"/>
                  <a:pt x="60544" y="14127"/>
                </a:cubicBezTo>
                <a:cubicBezTo>
                  <a:pt x="60337" y="14365"/>
                  <a:pt x="60131" y="14763"/>
                  <a:pt x="60099" y="15033"/>
                </a:cubicBezTo>
                <a:cubicBezTo>
                  <a:pt x="60086" y="15155"/>
                  <a:pt x="60102" y="15214"/>
                  <a:pt x="60144" y="15214"/>
                </a:cubicBezTo>
                <a:cubicBezTo>
                  <a:pt x="60206" y="15214"/>
                  <a:pt x="60326" y="15083"/>
                  <a:pt x="60496" y="14826"/>
                </a:cubicBezTo>
                <a:cubicBezTo>
                  <a:pt x="60799" y="14394"/>
                  <a:pt x="61033" y="14177"/>
                  <a:pt x="61198" y="14177"/>
                </a:cubicBezTo>
                <a:cubicBezTo>
                  <a:pt x="61398" y="14177"/>
                  <a:pt x="61498" y="14493"/>
                  <a:pt x="61498" y="15128"/>
                </a:cubicBezTo>
                <a:cubicBezTo>
                  <a:pt x="61498" y="15764"/>
                  <a:pt x="61244" y="16353"/>
                  <a:pt x="60767" y="16798"/>
                </a:cubicBezTo>
                <a:cubicBezTo>
                  <a:pt x="60459" y="17088"/>
                  <a:pt x="60206" y="17226"/>
                  <a:pt x="60027" y="17226"/>
                </a:cubicBezTo>
                <a:cubicBezTo>
                  <a:pt x="59735" y="17226"/>
                  <a:pt x="59641" y="16858"/>
                  <a:pt x="59829" y="16178"/>
                </a:cubicBezTo>
                <a:cubicBezTo>
                  <a:pt x="59919" y="15861"/>
                  <a:pt x="59948" y="15714"/>
                  <a:pt x="59906" y="15714"/>
                </a:cubicBezTo>
                <a:cubicBezTo>
                  <a:pt x="59874" y="15714"/>
                  <a:pt x="59802" y="15798"/>
                  <a:pt x="59686" y="15955"/>
                </a:cubicBezTo>
                <a:cubicBezTo>
                  <a:pt x="59536" y="16146"/>
                  <a:pt x="59439" y="16242"/>
                  <a:pt x="59361" y="16242"/>
                </a:cubicBezTo>
                <a:cubicBezTo>
                  <a:pt x="59291" y="16242"/>
                  <a:pt x="59238" y="16162"/>
                  <a:pt x="59177" y="16003"/>
                </a:cubicBezTo>
                <a:cubicBezTo>
                  <a:pt x="59104" y="15826"/>
                  <a:pt x="59052" y="15738"/>
                  <a:pt x="58990" y="15738"/>
                </a:cubicBezTo>
                <a:cubicBezTo>
                  <a:pt x="58929" y="15738"/>
                  <a:pt x="58858" y="15822"/>
                  <a:pt x="58748" y="15987"/>
                </a:cubicBezTo>
                <a:cubicBezTo>
                  <a:pt x="58725" y="16025"/>
                  <a:pt x="58705" y="16043"/>
                  <a:pt x="58687" y="16043"/>
                </a:cubicBezTo>
                <a:cubicBezTo>
                  <a:pt x="58465" y="16043"/>
                  <a:pt x="58696" y="13090"/>
                  <a:pt x="59050" y="11821"/>
                </a:cubicBezTo>
                <a:cubicBezTo>
                  <a:pt x="59272" y="11042"/>
                  <a:pt x="59225" y="10693"/>
                  <a:pt x="58907" y="10375"/>
                </a:cubicBezTo>
                <a:cubicBezTo>
                  <a:pt x="58636" y="10104"/>
                  <a:pt x="58589" y="9866"/>
                  <a:pt x="58779" y="9754"/>
                </a:cubicBezTo>
                <a:cubicBezTo>
                  <a:pt x="58832" y="9717"/>
                  <a:pt x="58884" y="9700"/>
                  <a:pt x="58928" y="9700"/>
                </a:cubicBezTo>
                <a:cubicBezTo>
                  <a:pt x="59018" y="9700"/>
                  <a:pt x="59081" y="9770"/>
                  <a:pt x="59081" y="9898"/>
                </a:cubicBezTo>
                <a:cubicBezTo>
                  <a:pt x="59081" y="10039"/>
                  <a:pt x="59142" y="10119"/>
                  <a:pt x="59232" y="10119"/>
                </a:cubicBezTo>
                <a:cubicBezTo>
                  <a:pt x="59264" y="10119"/>
                  <a:pt x="59299" y="10109"/>
                  <a:pt x="59336" y="10088"/>
                </a:cubicBezTo>
                <a:cubicBezTo>
                  <a:pt x="59346" y="10081"/>
                  <a:pt x="59358" y="10077"/>
                  <a:pt x="59372" y="10077"/>
                </a:cubicBezTo>
                <a:cubicBezTo>
                  <a:pt x="59530" y="10077"/>
                  <a:pt x="59906" y="10559"/>
                  <a:pt x="60242" y="11201"/>
                </a:cubicBezTo>
                <a:cubicBezTo>
                  <a:pt x="60526" y="11769"/>
                  <a:pt x="60778" y="12138"/>
                  <a:pt x="60863" y="12138"/>
                </a:cubicBezTo>
                <a:cubicBezTo>
                  <a:pt x="60883" y="12138"/>
                  <a:pt x="60894" y="12118"/>
                  <a:pt x="60894" y="12076"/>
                </a:cubicBezTo>
                <a:cubicBezTo>
                  <a:pt x="60894" y="11869"/>
                  <a:pt x="60608" y="11138"/>
                  <a:pt x="60274" y="10454"/>
                </a:cubicBezTo>
                <a:lnTo>
                  <a:pt x="59638" y="9230"/>
                </a:lnTo>
                <a:lnTo>
                  <a:pt x="60274" y="8546"/>
                </a:lnTo>
                <a:cubicBezTo>
                  <a:pt x="60814" y="7974"/>
                  <a:pt x="60846" y="7815"/>
                  <a:pt x="60481" y="7513"/>
                </a:cubicBezTo>
                <a:cubicBezTo>
                  <a:pt x="60358" y="7412"/>
                  <a:pt x="60264" y="7357"/>
                  <a:pt x="60187" y="7357"/>
                </a:cubicBezTo>
                <a:cubicBezTo>
                  <a:pt x="60045" y="7357"/>
                  <a:pt x="59958" y="7546"/>
                  <a:pt x="59845" y="7990"/>
                </a:cubicBezTo>
                <a:cubicBezTo>
                  <a:pt x="59738" y="8416"/>
                  <a:pt x="59676" y="8614"/>
                  <a:pt x="59592" y="8614"/>
                </a:cubicBezTo>
                <a:cubicBezTo>
                  <a:pt x="59526" y="8614"/>
                  <a:pt x="59446" y="8491"/>
                  <a:pt x="59320" y="8260"/>
                </a:cubicBezTo>
                <a:cubicBezTo>
                  <a:pt x="59066" y="7799"/>
                  <a:pt x="59193" y="7529"/>
                  <a:pt x="60099" y="6702"/>
                </a:cubicBezTo>
                <a:cubicBezTo>
                  <a:pt x="60601" y="6239"/>
                  <a:pt x="61026" y="5931"/>
                  <a:pt x="61156" y="5931"/>
                </a:cubicBezTo>
                <a:cubicBezTo>
                  <a:pt x="61182" y="5931"/>
                  <a:pt x="61196" y="5944"/>
                  <a:pt x="61196" y="5970"/>
                </a:cubicBezTo>
                <a:cubicBezTo>
                  <a:pt x="61196" y="6129"/>
                  <a:pt x="61339" y="6257"/>
                  <a:pt x="61514" y="6257"/>
                </a:cubicBezTo>
                <a:cubicBezTo>
                  <a:pt x="61800" y="6257"/>
                  <a:pt x="61705" y="4842"/>
                  <a:pt x="61387" y="4540"/>
                </a:cubicBezTo>
                <a:cubicBezTo>
                  <a:pt x="61378" y="4531"/>
                  <a:pt x="61367" y="4527"/>
                  <a:pt x="61354" y="4527"/>
                </a:cubicBezTo>
                <a:cubicBezTo>
                  <a:pt x="61242" y="4527"/>
                  <a:pt x="60974" y="4809"/>
                  <a:pt x="60719" y="5191"/>
                </a:cubicBezTo>
                <a:cubicBezTo>
                  <a:pt x="60473" y="5582"/>
                  <a:pt x="60299" y="5760"/>
                  <a:pt x="60160" y="5760"/>
                </a:cubicBezTo>
                <a:cubicBezTo>
                  <a:pt x="60084" y="5760"/>
                  <a:pt x="60018" y="5706"/>
                  <a:pt x="59956" y="5605"/>
                </a:cubicBezTo>
                <a:cubicBezTo>
                  <a:pt x="59813" y="5382"/>
                  <a:pt x="59781" y="4921"/>
                  <a:pt x="59876" y="4555"/>
                </a:cubicBezTo>
                <a:cubicBezTo>
                  <a:pt x="59988" y="4078"/>
                  <a:pt x="59876" y="3840"/>
                  <a:pt x="59399" y="3697"/>
                </a:cubicBezTo>
                <a:cubicBezTo>
                  <a:pt x="58907" y="3538"/>
                  <a:pt x="58811" y="3331"/>
                  <a:pt x="58938" y="2679"/>
                </a:cubicBezTo>
                <a:cubicBezTo>
                  <a:pt x="59015" y="2303"/>
                  <a:pt x="59051" y="2112"/>
                  <a:pt x="59023" y="2112"/>
                </a:cubicBezTo>
                <a:cubicBezTo>
                  <a:pt x="58993" y="2112"/>
                  <a:pt x="58889" y="2331"/>
                  <a:pt x="58684" y="2775"/>
                </a:cubicBezTo>
                <a:cubicBezTo>
                  <a:pt x="58461" y="3284"/>
                  <a:pt x="58334" y="3951"/>
                  <a:pt x="58414" y="4269"/>
                </a:cubicBezTo>
                <a:cubicBezTo>
                  <a:pt x="58502" y="4590"/>
                  <a:pt x="58491" y="4726"/>
                  <a:pt x="58332" y="4726"/>
                </a:cubicBezTo>
                <a:cubicBezTo>
                  <a:pt x="58262" y="4726"/>
                  <a:pt x="58163" y="4699"/>
                  <a:pt x="58032" y="4651"/>
                </a:cubicBezTo>
                <a:cubicBezTo>
                  <a:pt x="57859" y="4585"/>
                  <a:pt x="57747" y="4549"/>
                  <a:pt x="57691" y="4549"/>
                </a:cubicBezTo>
                <a:cubicBezTo>
                  <a:pt x="57596" y="4549"/>
                  <a:pt x="57658" y="4651"/>
                  <a:pt x="57857" y="4889"/>
                </a:cubicBezTo>
                <a:cubicBezTo>
                  <a:pt x="58048" y="5128"/>
                  <a:pt x="58143" y="5462"/>
                  <a:pt x="58032" y="5637"/>
                </a:cubicBezTo>
                <a:cubicBezTo>
                  <a:pt x="57968" y="5739"/>
                  <a:pt x="57857" y="5785"/>
                  <a:pt x="57716" y="5785"/>
                </a:cubicBezTo>
                <a:cubicBezTo>
                  <a:pt x="57226" y="5785"/>
                  <a:pt x="56387" y="5226"/>
                  <a:pt x="56029" y="4571"/>
                </a:cubicBezTo>
                <a:cubicBezTo>
                  <a:pt x="55822" y="4174"/>
                  <a:pt x="55520" y="3840"/>
                  <a:pt x="55345" y="3840"/>
                </a:cubicBezTo>
                <a:cubicBezTo>
                  <a:pt x="55186" y="3840"/>
                  <a:pt x="54884" y="3602"/>
                  <a:pt x="54662" y="3315"/>
                </a:cubicBezTo>
                <a:cubicBezTo>
                  <a:pt x="54513" y="3127"/>
                  <a:pt x="54389" y="3025"/>
                  <a:pt x="54317" y="3025"/>
                </a:cubicBezTo>
                <a:cubicBezTo>
                  <a:pt x="54273" y="3025"/>
                  <a:pt x="54248" y="3063"/>
                  <a:pt x="54248" y="3140"/>
                </a:cubicBezTo>
                <a:cubicBezTo>
                  <a:pt x="54232" y="3347"/>
                  <a:pt x="54662" y="3920"/>
                  <a:pt x="55202" y="4412"/>
                </a:cubicBezTo>
                <a:lnTo>
                  <a:pt x="56172" y="5319"/>
                </a:lnTo>
                <a:lnTo>
                  <a:pt x="55345" y="5525"/>
                </a:lnTo>
                <a:cubicBezTo>
                  <a:pt x="54900" y="5637"/>
                  <a:pt x="54534" y="5827"/>
                  <a:pt x="54534" y="5955"/>
                </a:cubicBezTo>
                <a:cubicBezTo>
                  <a:pt x="54534" y="6098"/>
                  <a:pt x="54312" y="6288"/>
                  <a:pt x="54041" y="6384"/>
                </a:cubicBezTo>
                <a:cubicBezTo>
                  <a:pt x="53937" y="6429"/>
                  <a:pt x="53855" y="6452"/>
                  <a:pt x="53797" y="6452"/>
                </a:cubicBezTo>
                <a:cubicBezTo>
                  <a:pt x="53670" y="6452"/>
                  <a:pt x="53652" y="6343"/>
                  <a:pt x="53739" y="6114"/>
                </a:cubicBezTo>
                <a:cubicBezTo>
                  <a:pt x="53827" y="5894"/>
                  <a:pt x="53767" y="5728"/>
                  <a:pt x="53608" y="5728"/>
                </a:cubicBezTo>
                <a:cubicBezTo>
                  <a:pt x="53594" y="5728"/>
                  <a:pt x="53580" y="5729"/>
                  <a:pt x="53565" y="5732"/>
                </a:cubicBezTo>
                <a:cubicBezTo>
                  <a:pt x="53550" y="5735"/>
                  <a:pt x="53536" y="5737"/>
                  <a:pt x="53521" y="5737"/>
                </a:cubicBezTo>
                <a:cubicBezTo>
                  <a:pt x="53116" y="5737"/>
                  <a:pt x="52435" y="4525"/>
                  <a:pt x="52404" y="3697"/>
                </a:cubicBezTo>
                <a:cubicBezTo>
                  <a:pt x="52388" y="3387"/>
                  <a:pt x="52380" y="3232"/>
                  <a:pt x="52346" y="3232"/>
                </a:cubicBezTo>
                <a:cubicBezTo>
                  <a:pt x="52312" y="3232"/>
                  <a:pt x="52253" y="3387"/>
                  <a:pt x="52134" y="3697"/>
                </a:cubicBezTo>
                <a:cubicBezTo>
                  <a:pt x="51991" y="4047"/>
                  <a:pt x="52022" y="4460"/>
                  <a:pt x="52213" y="4699"/>
                </a:cubicBezTo>
                <a:cubicBezTo>
                  <a:pt x="52404" y="4937"/>
                  <a:pt x="52420" y="5176"/>
                  <a:pt x="52245" y="5303"/>
                </a:cubicBezTo>
                <a:cubicBezTo>
                  <a:pt x="51701" y="5696"/>
                  <a:pt x="51861" y="6406"/>
                  <a:pt x="52452" y="6406"/>
                </a:cubicBezTo>
                <a:cubicBezTo>
                  <a:pt x="52483" y="6406"/>
                  <a:pt x="52514" y="6404"/>
                  <a:pt x="52547" y="6400"/>
                </a:cubicBezTo>
                <a:cubicBezTo>
                  <a:pt x="52630" y="6391"/>
                  <a:pt x="52702" y="6385"/>
                  <a:pt x="52766" y="6385"/>
                </a:cubicBezTo>
                <a:cubicBezTo>
                  <a:pt x="53138" y="6385"/>
                  <a:pt x="53183" y="6567"/>
                  <a:pt x="53088" y="7179"/>
                </a:cubicBezTo>
                <a:cubicBezTo>
                  <a:pt x="53019" y="7657"/>
                  <a:pt x="52872" y="7889"/>
                  <a:pt x="52682" y="7889"/>
                </a:cubicBezTo>
                <a:cubicBezTo>
                  <a:pt x="52432" y="7889"/>
                  <a:pt x="52108" y="7481"/>
                  <a:pt x="51800" y="6702"/>
                </a:cubicBezTo>
                <a:cubicBezTo>
                  <a:pt x="51577" y="6129"/>
                  <a:pt x="51291" y="5653"/>
                  <a:pt x="51148" y="5653"/>
                </a:cubicBezTo>
                <a:cubicBezTo>
                  <a:pt x="50814" y="5653"/>
                  <a:pt x="50846" y="6193"/>
                  <a:pt x="51227" y="6893"/>
                </a:cubicBezTo>
                <a:cubicBezTo>
                  <a:pt x="51526" y="7468"/>
                  <a:pt x="51417" y="7943"/>
                  <a:pt x="51146" y="7943"/>
                </a:cubicBezTo>
                <a:cubicBezTo>
                  <a:pt x="51027" y="7943"/>
                  <a:pt x="50878" y="7853"/>
                  <a:pt x="50719" y="7640"/>
                </a:cubicBezTo>
                <a:cubicBezTo>
                  <a:pt x="50533" y="7381"/>
                  <a:pt x="50425" y="7254"/>
                  <a:pt x="50303" y="7254"/>
                </a:cubicBezTo>
                <a:cubicBezTo>
                  <a:pt x="50186" y="7254"/>
                  <a:pt x="50055" y="7373"/>
                  <a:pt x="49828" y="7608"/>
                </a:cubicBezTo>
                <a:cubicBezTo>
                  <a:pt x="49351" y="8069"/>
                  <a:pt x="49351" y="8149"/>
                  <a:pt x="49860" y="8721"/>
                </a:cubicBezTo>
                <a:cubicBezTo>
                  <a:pt x="50214" y="9096"/>
                  <a:pt x="50336" y="9232"/>
                  <a:pt x="50217" y="9232"/>
                </a:cubicBezTo>
                <a:cubicBezTo>
                  <a:pt x="50155" y="9232"/>
                  <a:pt x="50025" y="9195"/>
                  <a:pt x="49828" y="9134"/>
                </a:cubicBezTo>
                <a:cubicBezTo>
                  <a:pt x="49740" y="9104"/>
                  <a:pt x="49675" y="9089"/>
                  <a:pt x="49634" y="9089"/>
                </a:cubicBezTo>
                <a:cubicBezTo>
                  <a:pt x="49480" y="9089"/>
                  <a:pt x="49646" y="9297"/>
                  <a:pt x="50146" y="9723"/>
                </a:cubicBezTo>
                <a:cubicBezTo>
                  <a:pt x="50639" y="10168"/>
                  <a:pt x="51021" y="10645"/>
                  <a:pt x="50973" y="10820"/>
                </a:cubicBezTo>
                <a:cubicBezTo>
                  <a:pt x="50941" y="10979"/>
                  <a:pt x="51037" y="11106"/>
                  <a:pt x="51211" y="11106"/>
                </a:cubicBezTo>
                <a:cubicBezTo>
                  <a:pt x="51577" y="11106"/>
                  <a:pt x="52102" y="12362"/>
                  <a:pt x="51895" y="12728"/>
                </a:cubicBezTo>
                <a:cubicBezTo>
                  <a:pt x="51870" y="12771"/>
                  <a:pt x="51829" y="12791"/>
                  <a:pt x="51776" y="12791"/>
                </a:cubicBezTo>
                <a:cubicBezTo>
                  <a:pt x="51373" y="12791"/>
                  <a:pt x="50289" y="11607"/>
                  <a:pt x="50289" y="11058"/>
                </a:cubicBezTo>
                <a:cubicBezTo>
                  <a:pt x="50289" y="10756"/>
                  <a:pt x="50083" y="10502"/>
                  <a:pt x="49812" y="10502"/>
                </a:cubicBezTo>
                <a:cubicBezTo>
                  <a:pt x="49399" y="10502"/>
                  <a:pt x="49383" y="10581"/>
                  <a:pt x="49701" y="10963"/>
                </a:cubicBezTo>
                <a:cubicBezTo>
                  <a:pt x="49913" y="11217"/>
                  <a:pt x="49977" y="11323"/>
                  <a:pt x="49878" y="11323"/>
                </a:cubicBezTo>
                <a:cubicBezTo>
                  <a:pt x="49828" y="11323"/>
                  <a:pt x="49738" y="11297"/>
                  <a:pt x="49606" y="11249"/>
                </a:cubicBezTo>
                <a:cubicBezTo>
                  <a:pt x="49526" y="11219"/>
                  <a:pt x="49441" y="11205"/>
                  <a:pt x="49359" y="11205"/>
                </a:cubicBezTo>
                <a:cubicBezTo>
                  <a:pt x="49182" y="11205"/>
                  <a:pt x="49019" y="11272"/>
                  <a:pt x="48954" y="11392"/>
                </a:cubicBezTo>
                <a:cubicBezTo>
                  <a:pt x="48843" y="11567"/>
                  <a:pt x="48890" y="11710"/>
                  <a:pt x="49065" y="11710"/>
                </a:cubicBezTo>
                <a:cubicBezTo>
                  <a:pt x="49796" y="11710"/>
                  <a:pt x="50162" y="11949"/>
                  <a:pt x="51704" y="13475"/>
                </a:cubicBezTo>
                <a:cubicBezTo>
                  <a:pt x="52659" y="14430"/>
                  <a:pt x="53028" y="15485"/>
                  <a:pt x="52533" y="15485"/>
                </a:cubicBezTo>
                <a:cubicBezTo>
                  <a:pt x="52435" y="15485"/>
                  <a:pt x="52302" y="15443"/>
                  <a:pt x="52134" y="15351"/>
                </a:cubicBezTo>
                <a:cubicBezTo>
                  <a:pt x="51800" y="15192"/>
                  <a:pt x="51355" y="14810"/>
                  <a:pt x="51148" y="14508"/>
                </a:cubicBezTo>
                <a:cubicBezTo>
                  <a:pt x="50925" y="14222"/>
                  <a:pt x="50448" y="13825"/>
                  <a:pt x="50067" y="13618"/>
                </a:cubicBezTo>
                <a:cubicBezTo>
                  <a:pt x="49806" y="13468"/>
                  <a:pt x="49650" y="13383"/>
                  <a:pt x="49579" y="13383"/>
                </a:cubicBezTo>
                <a:cubicBezTo>
                  <a:pt x="49476" y="13383"/>
                  <a:pt x="49552" y="13561"/>
                  <a:pt x="49749" y="13984"/>
                </a:cubicBezTo>
                <a:cubicBezTo>
                  <a:pt x="49940" y="14397"/>
                  <a:pt x="50273" y="14747"/>
                  <a:pt x="50496" y="14747"/>
                </a:cubicBezTo>
                <a:cubicBezTo>
                  <a:pt x="50735" y="14747"/>
                  <a:pt x="50862" y="15001"/>
                  <a:pt x="50798" y="15415"/>
                </a:cubicBezTo>
                <a:cubicBezTo>
                  <a:pt x="50723" y="15902"/>
                  <a:pt x="50455" y="16196"/>
                  <a:pt x="50247" y="16196"/>
                </a:cubicBezTo>
                <a:cubicBezTo>
                  <a:pt x="50103" y="16196"/>
                  <a:pt x="49987" y="16053"/>
                  <a:pt x="49987" y="15733"/>
                </a:cubicBezTo>
                <a:cubicBezTo>
                  <a:pt x="49987" y="15359"/>
                  <a:pt x="49855" y="15214"/>
                  <a:pt x="49496" y="15214"/>
                </a:cubicBezTo>
                <a:cubicBezTo>
                  <a:pt x="49442" y="15214"/>
                  <a:pt x="49384" y="15218"/>
                  <a:pt x="49319" y="15224"/>
                </a:cubicBezTo>
                <a:cubicBezTo>
                  <a:pt x="48318" y="15335"/>
                  <a:pt x="48302" y="15335"/>
                  <a:pt x="48636" y="15574"/>
                </a:cubicBezTo>
                <a:cubicBezTo>
                  <a:pt x="48811" y="15701"/>
                  <a:pt x="49192" y="16194"/>
                  <a:pt x="49494" y="16671"/>
                </a:cubicBezTo>
                <a:lnTo>
                  <a:pt x="50051" y="17545"/>
                </a:lnTo>
                <a:lnTo>
                  <a:pt x="48795" y="16830"/>
                </a:lnTo>
                <a:cubicBezTo>
                  <a:pt x="48111" y="16448"/>
                  <a:pt x="47396" y="15971"/>
                  <a:pt x="47237" y="15764"/>
                </a:cubicBezTo>
                <a:cubicBezTo>
                  <a:pt x="47078" y="15574"/>
                  <a:pt x="46903" y="14174"/>
                  <a:pt x="46871" y="12680"/>
                </a:cubicBezTo>
                <a:cubicBezTo>
                  <a:pt x="46844" y="11139"/>
                  <a:pt x="46758" y="10358"/>
                  <a:pt x="46614" y="10358"/>
                </a:cubicBezTo>
                <a:cubicBezTo>
                  <a:pt x="46590" y="10358"/>
                  <a:pt x="46564" y="10379"/>
                  <a:pt x="46537" y="10422"/>
                </a:cubicBezTo>
                <a:cubicBezTo>
                  <a:pt x="46423" y="10628"/>
                  <a:pt x="46349" y="10735"/>
                  <a:pt x="46263" y="10735"/>
                </a:cubicBezTo>
                <a:cubicBezTo>
                  <a:pt x="46169" y="10735"/>
                  <a:pt x="46060" y="10608"/>
                  <a:pt x="45869" y="10343"/>
                </a:cubicBezTo>
                <a:cubicBezTo>
                  <a:pt x="45705" y="10134"/>
                  <a:pt x="45570" y="10009"/>
                  <a:pt x="45503" y="10009"/>
                </a:cubicBezTo>
                <a:cubicBezTo>
                  <a:pt x="45473" y="10009"/>
                  <a:pt x="45456" y="10034"/>
                  <a:pt x="45456" y="10088"/>
                </a:cubicBezTo>
                <a:cubicBezTo>
                  <a:pt x="45456" y="10247"/>
                  <a:pt x="45599" y="10534"/>
                  <a:pt x="45774" y="10708"/>
                </a:cubicBezTo>
                <a:cubicBezTo>
                  <a:pt x="46267" y="11201"/>
                  <a:pt x="46521" y="15049"/>
                  <a:pt x="46044" y="15049"/>
                </a:cubicBezTo>
                <a:cubicBezTo>
                  <a:pt x="45774" y="15049"/>
                  <a:pt x="45806" y="15208"/>
                  <a:pt x="46156" y="15589"/>
                </a:cubicBezTo>
                <a:cubicBezTo>
                  <a:pt x="46426" y="15892"/>
                  <a:pt x="46728" y="16845"/>
                  <a:pt x="46839" y="17704"/>
                </a:cubicBezTo>
                <a:lnTo>
                  <a:pt x="47030" y="19278"/>
                </a:lnTo>
                <a:lnTo>
                  <a:pt x="46092" y="18944"/>
                </a:lnTo>
                <a:cubicBezTo>
                  <a:pt x="44725" y="18467"/>
                  <a:pt x="42308" y="15574"/>
                  <a:pt x="42578" y="14731"/>
                </a:cubicBezTo>
                <a:cubicBezTo>
                  <a:pt x="42699" y="14368"/>
                  <a:pt x="42857" y="14208"/>
                  <a:pt x="43136" y="14208"/>
                </a:cubicBezTo>
                <a:cubicBezTo>
                  <a:pt x="43223" y="14208"/>
                  <a:pt x="43323" y="14223"/>
                  <a:pt x="43437" y="14254"/>
                </a:cubicBezTo>
                <a:cubicBezTo>
                  <a:pt x="43667" y="14307"/>
                  <a:pt x="43811" y="14340"/>
                  <a:pt x="43875" y="14340"/>
                </a:cubicBezTo>
                <a:cubicBezTo>
                  <a:pt x="43983" y="14340"/>
                  <a:pt x="43857" y="14244"/>
                  <a:pt x="43516" y="13984"/>
                </a:cubicBezTo>
                <a:cubicBezTo>
                  <a:pt x="43103" y="13682"/>
                  <a:pt x="42992" y="13284"/>
                  <a:pt x="43087" y="12489"/>
                </a:cubicBezTo>
                <a:cubicBezTo>
                  <a:pt x="43166" y="11792"/>
                  <a:pt x="43107" y="11442"/>
                  <a:pt x="42997" y="11442"/>
                </a:cubicBezTo>
                <a:cubicBezTo>
                  <a:pt x="42885" y="11442"/>
                  <a:pt x="42722" y="11796"/>
                  <a:pt x="42594" y="12505"/>
                </a:cubicBezTo>
                <a:cubicBezTo>
                  <a:pt x="42481" y="13108"/>
                  <a:pt x="42418" y="13365"/>
                  <a:pt x="42303" y="13365"/>
                </a:cubicBezTo>
                <a:cubicBezTo>
                  <a:pt x="42224" y="13365"/>
                  <a:pt x="42120" y="13243"/>
                  <a:pt x="41958" y="13030"/>
                </a:cubicBezTo>
                <a:cubicBezTo>
                  <a:pt x="41782" y="12787"/>
                  <a:pt x="41683" y="12660"/>
                  <a:pt x="41644" y="12660"/>
                </a:cubicBezTo>
                <a:cubicBezTo>
                  <a:pt x="41599" y="12660"/>
                  <a:pt x="41634" y="12830"/>
                  <a:pt x="41720" y="13189"/>
                </a:cubicBezTo>
                <a:cubicBezTo>
                  <a:pt x="41846" y="13644"/>
                  <a:pt x="41822" y="13807"/>
                  <a:pt x="41575" y="13807"/>
                </a:cubicBezTo>
                <a:cubicBezTo>
                  <a:pt x="41511" y="13807"/>
                  <a:pt x="41433" y="13796"/>
                  <a:pt x="41338" y="13777"/>
                </a:cubicBezTo>
                <a:cubicBezTo>
                  <a:pt x="40925" y="13697"/>
                  <a:pt x="40766" y="13411"/>
                  <a:pt x="40766" y="12839"/>
                </a:cubicBezTo>
                <a:cubicBezTo>
                  <a:pt x="40782" y="12235"/>
                  <a:pt x="40639" y="12012"/>
                  <a:pt x="40209" y="12012"/>
                </a:cubicBezTo>
                <a:cubicBezTo>
                  <a:pt x="39748" y="12012"/>
                  <a:pt x="39669" y="11869"/>
                  <a:pt x="39812" y="11281"/>
                </a:cubicBezTo>
                <a:cubicBezTo>
                  <a:pt x="39923" y="10867"/>
                  <a:pt x="39860" y="10454"/>
                  <a:pt x="39701" y="10359"/>
                </a:cubicBezTo>
                <a:cubicBezTo>
                  <a:pt x="39666" y="10337"/>
                  <a:pt x="39634" y="10327"/>
                  <a:pt x="39604" y="10327"/>
                </a:cubicBezTo>
                <a:cubicBezTo>
                  <a:pt x="39481" y="10327"/>
                  <a:pt x="39399" y="10500"/>
                  <a:pt x="39399" y="10756"/>
                </a:cubicBezTo>
                <a:cubicBezTo>
                  <a:pt x="39399" y="11251"/>
                  <a:pt x="38972" y="11602"/>
                  <a:pt x="38561" y="11602"/>
                </a:cubicBezTo>
                <a:cubicBezTo>
                  <a:pt x="38379" y="11602"/>
                  <a:pt x="38200" y="11533"/>
                  <a:pt x="38063" y="11376"/>
                </a:cubicBezTo>
                <a:cubicBezTo>
                  <a:pt x="37902" y="11205"/>
                  <a:pt x="37862" y="11129"/>
                  <a:pt x="37955" y="11129"/>
                </a:cubicBezTo>
                <a:cubicBezTo>
                  <a:pt x="38009" y="11129"/>
                  <a:pt x="38108" y="11155"/>
                  <a:pt x="38254" y="11201"/>
                </a:cubicBezTo>
                <a:cubicBezTo>
                  <a:pt x="38401" y="11252"/>
                  <a:pt x="38502" y="11282"/>
                  <a:pt x="38562" y="11282"/>
                </a:cubicBezTo>
                <a:cubicBezTo>
                  <a:pt x="38691" y="11282"/>
                  <a:pt x="38630" y="11146"/>
                  <a:pt x="38413" y="10788"/>
                </a:cubicBezTo>
                <a:cubicBezTo>
                  <a:pt x="38236" y="10516"/>
                  <a:pt x="37955" y="10326"/>
                  <a:pt x="37758" y="10326"/>
                </a:cubicBezTo>
                <a:cubicBezTo>
                  <a:pt x="37724" y="10326"/>
                  <a:pt x="37693" y="10331"/>
                  <a:pt x="37666" y="10343"/>
                </a:cubicBezTo>
                <a:cubicBezTo>
                  <a:pt x="37649" y="10349"/>
                  <a:pt x="37630" y="10352"/>
                  <a:pt x="37610" y="10352"/>
                </a:cubicBezTo>
                <a:cubicBezTo>
                  <a:pt x="37378" y="10352"/>
                  <a:pt x="36918" y="9946"/>
                  <a:pt x="36553" y="9405"/>
                </a:cubicBezTo>
                <a:cubicBezTo>
                  <a:pt x="36200" y="8900"/>
                  <a:pt x="35943" y="8638"/>
                  <a:pt x="35795" y="8638"/>
                </a:cubicBezTo>
                <a:cubicBezTo>
                  <a:pt x="35742" y="8638"/>
                  <a:pt x="35703" y="8670"/>
                  <a:pt x="35678" y="8737"/>
                </a:cubicBezTo>
                <a:cubicBezTo>
                  <a:pt x="35632" y="8840"/>
                  <a:pt x="35572" y="8894"/>
                  <a:pt x="35489" y="8894"/>
                </a:cubicBezTo>
                <a:cubicBezTo>
                  <a:pt x="35343" y="8894"/>
                  <a:pt x="35129" y="8727"/>
                  <a:pt x="34804" y="8371"/>
                </a:cubicBezTo>
                <a:cubicBezTo>
                  <a:pt x="34509" y="8050"/>
                  <a:pt x="34362" y="7910"/>
                  <a:pt x="34330" y="7910"/>
                </a:cubicBezTo>
                <a:cubicBezTo>
                  <a:pt x="34212" y="7910"/>
                  <a:pt x="35717" y="9866"/>
                  <a:pt x="37173" y="11535"/>
                </a:cubicBezTo>
                <a:cubicBezTo>
                  <a:pt x="37481" y="11886"/>
                  <a:pt x="37583" y="12024"/>
                  <a:pt x="37483" y="12024"/>
                </a:cubicBezTo>
                <a:cubicBezTo>
                  <a:pt x="37434" y="12024"/>
                  <a:pt x="37336" y="11990"/>
                  <a:pt x="37189" y="11933"/>
                </a:cubicBezTo>
                <a:cubicBezTo>
                  <a:pt x="37085" y="11893"/>
                  <a:pt x="37002" y="11873"/>
                  <a:pt x="36941" y="11873"/>
                </a:cubicBezTo>
                <a:cubicBezTo>
                  <a:pt x="36807" y="11873"/>
                  <a:pt x="36778" y="11969"/>
                  <a:pt x="36855" y="12155"/>
                </a:cubicBezTo>
                <a:cubicBezTo>
                  <a:pt x="37002" y="12523"/>
                  <a:pt x="37911" y="12959"/>
                  <a:pt x="38462" y="12959"/>
                </a:cubicBezTo>
                <a:cubicBezTo>
                  <a:pt x="38506" y="12959"/>
                  <a:pt x="38549" y="12956"/>
                  <a:pt x="38588" y="12950"/>
                </a:cubicBezTo>
                <a:cubicBezTo>
                  <a:pt x="38595" y="12949"/>
                  <a:pt x="38602" y="12949"/>
                  <a:pt x="38608" y="12949"/>
                </a:cubicBezTo>
                <a:cubicBezTo>
                  <a:pt x="38718" y="12949"/>
                  <a:pt x="38740" y="13071"/>
                  <a:pt x="38635" y="13236"/>
                </a:cubicBezTo>
                <a:cubicBezTo>
                  <a:pt x="38566" y="13344"/>
                  <a:pt x="38486" y="13400"/>
                  <a:pt x="38387" y="13400"/>
                </a:cubicBezTo>
                <a:cubicBezTo>
                  <a:pt x="38282" y="13400"/>
                  <a:pt x="38155" y="13336"/>
                  <a:pt x="37999" y="13205"/>
                </a:cubicBezTo>
                <a:cubicBezTo>
                  <a:pt x="37823" y="13061"/>
                  <a:pt x="37472" y="12979"/>
                  <a:pt x="37050" y="12979"/>
                </a:cubicBezTo>
                <a:cubicBezTo>
                  <a:pt x="36863" y="12979"/>
                  <a:pt x="36662" y="12995"/>
                  <a:pt x="36457" y="13030"/>
                </a:cubicBezTo>
                <a:cubicBezTo>
                  <a:pt x="36250" y="13063"/>
                  <a:pt x="36050" y="13080"/>
                  <a:pt x="35864" y="13080"/>
                </a:cubicBezTo>
                <a:cubicBezTo>
                  <a:pt x="35438" y="13080"/>
                  <a:pt x="35087" y="12994"/>
                  <a:pt x="34899" y="12839"/>
                </a:cubicBezTo>
                <a:cubicBezTo>
                  <a:pt x="34739" y="12711"/>
                  <a:pt x="34643" y="12639"/>
                  <a:pt x="34611" y="12639"/>
                </a:cubicBezTo>
                <a:cubicBezTo>
                  <a:pt x="34564" y="12639"/>
                  <a:pt x="34655" y="12796"/>
                  <a:pt x="34883" y="13157"/>
                </a:cubicBezTo>
                <a:cubicBezTo>
                  <a:pt x="35082" y="13497"/>
                  <a:pt x="35381" y="13724"/>
                  <a:pt x="35590" y="13724"/>
                </a:cubicBezTo>
                <a:cubicBezTo>
                  <a:pt x="35616" y="13724"/>
                  <a:pt x="35640" y="13720"/>
                  <a:pt x="35662" y="13713"/>
                </a:cubicBezTo>
                <a:cubicBezTo>
                  <a:pt x="35674" y="13709"/>
                  <a:pt x="35687" y="13706"/>
                  <a:pt x="35701" y="13706"/>
                </a:cubicBezTo>
                <a:cubicBezTo>
                  <a:pt x="36060" y="13706"/>
                  <a:pt x="36881" y="15272"/>
                  <a:pt x="36743" y="15717"/>
                </a:cubicBezTo>
                <a:cubicBezTo>
                  <a:pt x="36712" y="15844"/>
                  <a:pt x="37061" y="16146"/>
                  <a:pt x="37522" y="16384"/>
                </a:cubicBezTo>
                <a:cubicBezTo>
                  <a:pt x="38567" y="16914"/>
                  <a:pt x="39275" y="17689"/>
                  <a:pt x="38763" y="17689"/>
                </a:cubicBezTo>
                <a:cubicBezTo>
                  <a:pt x="38753" y="17689"/>
                  <a:pt x="38742" y="17689"/>
                  <a:pt x="38731" y="17688"/>
                </a:cubicBezTo>
                <a:cubicBezTo>
                  <a:pt x="38508" y="17688"/>
                  <a:pt x="37999" y="17704"/>
                  <a:pt x="37602" y="17720"/>
                </a:cubicBezTo>
                <a:cubicBezTo>
                  <a:pt x="36886" y="17768"/>
                  <a:pt x="36871" y="17784"/>
                  <a:pt x="37443" y="18213"/>
                </a:cubicBezTo>
                <a:cubicBezTo>
                  <a:pt x="37761" y="18467"/>
                  <a:pt x="38270" y="18674"/>
                  <a:pt x="38540" y="18674"/>
                </a:cubicBezTo>
                <a:cubicBezTo>
                  <a:pt x="39081" y="18674"/>
                  <a:pt x="39573" y="19214"/>
                  <a:pt x="39303" y="19485"/>
                </a:cubicBezTo>
                <a:cubicBezTo>
                  <a:pt x="39278" y="19505"/>
                  <a:pt x="39234" y="19515"/>
                  <a:pt x="39175" y="19515"/>
                </a:cubicBezTo>
                <a:cubicBezTo>
                  <a:pt x="39008" y="19515"/>
                  <a:pt x="38723" y="19435"/>
                  <a:pt x="38429" y="19294"/>
                </a:cubicBezTo>
                <a:cubicBezTo>
                  <a:pt x="38175" y="19170"/>
                  <a:pt x="38022" y="19099"/>
                  <a:pt x="37975" y="19099"/>
                </a:cubicBezTo>
                <a:cubicBezTo>
                  <a:pt x="37900" y="19099"/>
                  <a:pt x="38084" y="19274"/>
                  <a:pt x="38540" y="19691"/>
                </a:cubicBezTo>
                <a:cubicBezTo>
                  <a:pt x="39007" y="20120"/>
                  <a:pt x="39383" y="20299"/>
                  <a:pt x="39821" y="20299"/>
                </a:cubicBezTo>
                <a:cubicBezTo>
                  <a:pt x="39935" y="20299"/>
                  <a:pt x="40053" y="20287"/>
                  <a:pt x="40178" y="20264"/>
                </a:cubicBezTo>
                <a:cubicBezTo>
                  <a:pt x="40377" y="20225"/>
                  <a:pt x="40529" y="20204"/>
                  <a:pt x="40639" y="20204"/>
                </a:cubicBezTo>
                <a:cubicBezTo>
                  <a:pt x="40890" y="20204"/>
                  <a:pt x="40929" y="20312"/>
                  <a:pt x="40829" y="20566"/>
                </a:cubicBezTo>
                <a:cubicBezTo>
                  <a:pt x="40734" y="20820"/>
                  <a:pt x="40798" y="21170"/>
                  <a:pt x="40973" y="21345"/>
                </a:cubicBezTo>
                <a:cubicBezTo>
                  <a:pt x="41147" y="21520"/>
                  <a:pt x="41195" y="22029"/>
                  <a:pt x="41084" y="22474"/>
                </a:cubicBezTo>
                <a:cubicBezTo>
                  <a:pt x="40983" y="22896"/>
                  <a:pt x="40902" y="23083"/>
                  <a:pt x="40759" y="23083"/>
                </a:cubicBezTo>
                <a:cubicBezTo>
                  <a:pt x="40676" y="23083"/>
                  <a:pt x="40572" y="23020"/>
                  <a:pt x="40432" y="22903"/>
                </a:cubicBezTo>
                <a:cubicBezTo>
                  <a:pt x="40272" y="22764"/>
                  <a:pt x="40083" y="22690"/>
                  <a:pt x="39937" y="22690"/>
                </a:cubicBezTo>
                <a:cubicBezTo>
                  <a:pt x="39866" y="22690"/>
                  <a:pt x="39806" y="22708"/>
                  <a:pt x="39764" y="22744"/>
                </a:cubicBezTo>
                <a:cubicBezTo>
                  <a:pt x="39653" y="22871"/>
                  <a:pt x="39891" y="23269"/>
                  <a:pt x="40305" y="23634"/>
                </a:cubicBezTo>
                <a:cubicBezTo>
                  <a:pt x="40734" y="23984"/>
                  <a:pt x="41624" y="24747"/>
                  <a:pt x="42276" y="25304"/>
                </a:cubicBezTo>
                <a:cubicBezTo>
                  <a:pt x="42846" y="25778"/>
                  <a:pt x="43184" y="26114"/>
                  <a:pt x="43123" y="26114"/>
                </a:cubicBezTo>
                <a:cubicBezTo>
                  <a:pt x="43113" y="26114"/>
                  <a:pt x="43090" y="26104"/>
                  <a:pt x="43055" y="26083"/>
                </a:cubicBezTo>
                <a:cubicBezTo>
                  <a:pt x="42968" y="26035"/>
                  <a:pt x="42905" y="26009"/>
                  <a:pt x="42869" y="26009"/>
                </a:cubicBezTo>
                <a:cubicBezTo>
                  <a:pt x="42774" y="26009"/>
                  <a:pt x="42858" y="26184"/>
                  <a:pt x="43135" y="26576"/>
                </a:cubicBezTo>
                <a:cubicBezTo>
                  <a:pt x="43405" y="26973"/>
                  <a:pt x="43628" y="27402"/>
                  <a:pt x="43628" y="27530"/>
                </a:cubicBezTo>
                <a:cubicBezTo>
                  <a:pt x="43628" y="27697"/>
                  <a:pt x="43488" y="27770"/>
                  <a:pt x="43308" y="27770"/>
                </a:cubicBezTo>
                <a:cubicBezTo>
                  <a:pt x="43024" y="27770"/>
                  <a:pt x="42638" y="27589"/>
                  <a:pt x="42531" y="27307"/>
                </a:cubicBezTo>
                <a:cubicBezTo>
                  <a:pt x="42435" y="27069"/>
                  <a:pt x="42197" y="26862"/>
                  <a:pt x="42006" y="26862"/>
                </a:cubicBezTo>
                <a:cubicBezTo>
                  <a:pt x="41815" y="26862"/>
                  <a:pt x="41147" y="26512"/>
                  <a:pt x="40527" y="26083"/>
                </a:cubicBezTo>
                <a:cubicBezTo>
                  <a:pt x="39446" y="25351"/>
                  <a:pt x="39399" y="25240"/>
                  <a:pt x="39494" y="23889"/>
                </a:cubicBezTo>
                <a:cubicBezTo>
                  <a:pt x="39565" y="22787"/>
                  <a:pt x="39648" y="22526"/>
                  <a:pt x="40055" y="22526"/>
                </a:cubicBezTo>
                <a:cubicBezTo>
                  <a:pt x="40107" y="22526"/>
                  <a:pt x="40163" y="22530"/>
                  <a:pt x="40225" y="22537"/>
                </a:cubicBezTo>
                <a:cubicBezTo>
                  <a:pt x="40330" y="22549"/>
                  <a:pt x="40416" y="22556"/>
                  <a:pt x="40482" y="22556"/>
                </a:cubicBezTo>
                <a:cubicBezTo>
                  <a:pt x="40785" y="22556"/>
                  <a:pt x="40664" y="22401"/>
                  <a:pt x="40050" y="21774"/>
                </a:cubicBezTo>
                <a:cubicBezTo>
                  <a:pt x="39693" y="21416"/>
                  <a:pt x="39421" y="21224"/>
                  <a:pt x="39270" y="21224"/>
                </a:cubicBezTo>
                <a:cubicBezTo>
                  <a:pt x="39206" y="21224"/>
                  <a:pt x="39163" y="21258"/>
                  <a:pt x="39144" y="21329"/>
                </a:cubicBezTo>
                <a:cubicBezTo>
                  <a:pt x="39096" y="21536"/>
                  <a:pt x="38937" y="21711"/>
                  <a:pt x="38810" y="21711"/>
                </a:cubicBezTo>
                <a:cubicBezTo>
                  <a:pt x="38683" y="21711"/>
                  <a:pt x="38619" y="22076"/>
                  <a:pt x="38683" y="22537"/>
                </a:cubicBezTo>
                <a:cubicBezTo>
                  <a:pt x="38763" y="22998"/>
                  <a:pt x="38826" y="23889"/>
                  <a:pt x="38842" y="24509"/>
                </a:cubicBezTo>
                <a:cubicBezTo>
                  <a:pt x="38858" y="25129"/>
                  <a:pt x="39001" y="25654"/>
                  <a:pt x="39144" y="25654"/>
                </a:cubicBezTo>
                <a:cubicBezTo>
                  <a:pt x="39748" y="25654"/>
                  <a:pt x="43803" y="28690"/>
                  <a:pt x="44121" y="29374"/>
                </a:cubicBezTo>
                <a:cubicBezTo>
                  <a:pt x="44323" y="29839"/>
                  <a:pt x="44390" y="30009"/>
                  <a:pt x="44187" y="30009"/>
                </a:cubicBezTo>
                <a:cubicBezTo>
                  <a:pt x="44070" y="30009"/>
                  <a:pt x="43866" y="29954"/>
                  <a:pt x="43548" y="29867"/>
                </a:cubicBezTo>
                <a:cubicBezTo>
                  <a:pt x="42515" y="29565"/>
                  <a:pt x="40607" y="28341"/>
                  <a:pt x="40607" y="27975"/>
                </a:cubicBezTo>
                <a:cubicBezTo>
                  <a:pt x="40607" y="27898"/>
                  <a:pt x="40560" y="27856"/>
                  <a:pt x="40485" y="27856"/>
                </a:cubicBezTo>
                <a:cubicBezTo>
                  <a:pt x="40435" y="27856"/>
                  <a:pt x="40374" y="27874"/>
                  <a:pt x="40305" y="27911"/>
                </a:cubicBezTo>
                <a:cubicBezTo>
                  <a:pt x="40250" y="27946"/>
                  <a:pt x="40178" y="27963"/>
                  <a:pt x="40093" y="27963"/>
                </a:cubicBezTo>
                <a:cubicBezTo>
                  <a:pt x="39482" y="27963"/>
                  <a:pt x="38178" y="27121"/>
                  <a:pt x="37522" y="26242"/>
                </a:cubicBezTo>
                <a:cubicBezTo>
                  <a:pt x="37104" y="25677"/>
                  <a:pt x="36727" y="25351"/>
                  <a:pt x="36563" y="25351"/>
                </a:cubicBezTo>
                <a:cubicBezTo>
                  <a:pt x="36460" y="25351"/>
                  <a:pt x="36442" y="25481"/>
                  <a:pt x="36553" y="25765"/>
                </a:cubicBezTo>
                <a:cubicBezTo>
                  <a:pt x="36632" y="25987"/>
                  <a:pt x="36505" y="26258"/>
                  <a:pt x="36251" y="26353"/>
                </a:cubicBezTo>
                <a:cubicBezTo>
                  <a:pt x="36157" y="26386"/>
                  <a:pt x="36084" y="26404"/>
                  <a:pt x="36031" y="26404"/>
                </a:cubicBezTo>
                <a:cubicBezTo>
                  <a:pt x="35877" y="26404"/>
                  <a:pt x="35890" y="26251"/>
                  <a:pt x="36044" y="25860"/>
                </a:cubicBezTo>
                <a:cubicBezTo>
                  <a:pt x="36171" y="25495"/>
                  <a:pt x="36171" y="24986"/>
                  <a:pt x="36044" y="24747"/>
                </a:cubicBezTo>
                <a:cubicBezTo>
                  <a:pt x="35917" y="24493"/>
                  <a:pt x="35726" y="24048"/>
                  <a:pt x="35646" y="23762"/>
                </a:cubicBezTo>
                <a:cubicBezTo>
                  <a:pt x="35561" y="23507"/>
                  <a:pt x="35403" y="23372"/>
                  <a:pt x="35205" y="23372"/>
                </a:cubicBezTo>
                <a:cubicBezTo>
                  <a:pt x="35143" y="23372"/>
                  <a:pt x="35078" y="23385"/>
                  <a:pt x="35010" y="23412"/>
                </a:cubicBezTo>
                <a:cubicBezTo>
                  <a:pt x="34952" y="23436"/>
                  <a:pt x="34883" y="23447"/>
                  <a:pt x="34809" y="23447"/>
                </a:cubicBezTo>
                <a:cubicBezTo>
                  <a:pt x="34540" y="23447"/>
                  <a:pt x="34191" y="23299"/>
                  <a:pt x="33929" y="23062"/>
                </a:cubicBezTo>
                <a:cubicBezTo>
                  <a:pt x="33704" y="22848"/>
                  <a:pt x="33503" y="22730"/>
                  <a:pt x="33405" y="22730"/>
                </a:cubicBezTo>
                <a:cubicBezTo>
                  <a:pt x="33364" y="22730"/>
                  <a:pt x="33341" y="22750"/>
                  <a:pt x="33341" y="22792"/>
                </a:cubicBezTo>
                <a:cubicBezTo>
                  <a:pt x="33341" y="22951"/>
                  <a:pt x="33754" y="23348"/>
                  <a:pt x="34247" y="23682"/>
                </a:cubicBezTo>
                <a:cubicBezTo>
                  <a:pt x="35456" y="24477"/>
                  <a:pt x="35312" y="25192"/>
                  <a:pt x="33961" y="25192"/>
                </a:cubicBezTo>
                <a:cubicBezTo>
                  <a:pt x="33277" y="25192"/>
                  <a:pt x="32896" y="25033"/>
                  <a:pt x="32816" y="24700"/>
                </a:cubicBezTo>
                <a:cubicBezTo>
                  <a:pt x="32753" y="24460"/>
                  <a:pt x="32570" y="24321"/>
                  <a:pt x="32331" y="24321"/>
                </a:cubicBezTo>
                <a:cubicBezTo>
                  <a:pt x="32268" y="24321"/>
                  <a:pt x="32202" y="24330"/>
                  <a:pt x="32133" y="24350"/>
                </a:cubicBezTo>
                <a:cubicBezTo>
                  <a:pt x="32080" y="24364"/>
                  <a:pt x="32026" y="24370"/>
                  <a:pt x="31969" y="24370"/>
                </a:cubicBezTo>
                <a:cubicBezTo>
                  <a:pt x="31238" y="24370"/>
                  <a:pt x="30223" y="23280"/>
                  <a:pt x="30400" y="22601"/>
                </a:cubicBezTo>
                <a:cubicBezTo>
                  <a:pt x="30479" y="22283"/>
                  <a:pt x="30288" y="21822"/>
                  <a:pt x="29955" y="21504"/>
                </a:cubicBezTo>
                <a:cubicBezTo>
                  <a:pt x="29688" y="21262"/>
                  <a:pt x="29526" y="21147"/>
                  <a:pt x="29398" y="21147"/>
                </a:cubicBezTo>
                <a:cubicBezTo>
                  <a:pt x="29282" y="21147"/>
                  <a:pt x="29194" y="21243"/>
                  <a:pt x="29080" y="21424"/>
                </a:cubicBezTo>
                <a:cubicBezTo>
                  <a:pt x="28966" y="21589"/>
                  <a:pt x="28880" y="21676"/>
                  <a:pt x="28786" y="21676"/>
                </a:cubicBezTo>
                <a:cubicBezTo>
                  <a:pt x="28671" y="21676"/>
                  <a:pt x="28543" y="21545"/>
                  <a:pt x="28333" y="21265"/>
                </a:cubicBezTo>
                <a:cubicBezTo>
                  <a:pt x="28094" y="20947"/>
                  <a:pt x="27888" y="20455"/>
                  <a:pt x="27888" y="20168"/>
                </a:cubicBezTo>
                <a:cubicBezTo>
                  <a:pt x="27888" y="19378"/>
                  <a:pt x="27625" y="18838"/>
                  <a:pt x="27276" y="18838"/>
                </a:cubicBezTo>
                <a:cubicBezTo>
                  <a:pt x="27232" y="18838"/>
                  <a:pt x="27187" y="18847"/>
                  <a:pt x="27140" y="18865"/>
                </a:cubicBezTo>
                <a:cubicBezTo>
                  <a:pt x="27110" y="18877"/>
                  <a:pt x="27078" y="18883"/>
                  <a:pt x="27046" y="18883"/>
                </a:cubicBezTo>
                <a:cubicBezTo>
                  <a:pt x="26826" y="18883"/>
                  <a:pt x="26575" y="18609"/>
                  <a:pt x="26409" y="18165"/>
                </a:cubicBezTo>
                <a:lnTo>
                  <a:pt x="26059" y="17322"/>
                </a:lnTo>
                <a:lnTo>
                  <a:pt x="26218" y="18229"/>
                </a:lnTo>
                <a:lnTo>
                  <a:pt x="26377" y="19135"/>
                </a:lnTo>
                <a:lnTo>
                  <a:pt x="26377" y="19135"/>
                </a:lnTo>
                <a:lnTo>
                  <a:pt x="25312" y="17927"/>
                </a:lnTo>
                <a:cubicBezTo>
                  <a:pt x="24724" y="17259"/>
                  <a:pt x="24167" y="16368"/>
                  <a:pt x="24072" y="15955"/>
                </a:cubicBezTo>
                <a:cubicBezTo>
                  <a:pt x="23823" y="14891"/>
                  <a:pt x="23683" y="14464"/>
                  <a:pt x="23556" y="14464"/>
                </a:cubicBezTo>
                <a:cubicBezTo>
                  <a:pt x="23537" y="14464"/>
                  <a:pt x="23518" y="14474"/>
                  <a:pt x="23500" y="14492"/>
                </a:cubicBezTo>
                <a:cubicBezTo>
                  <a:pt x="23150" y="14842"/>
                  <a:pt x="24040" y="16782"/>
                  <a:pt x="25153" y="18101"/>
                </a:cubicBezTo>
                <a:cubicBezTo>
                  <a:pt x="25821" y="18896"/>
                  <a:pt x="26377" y="19676"/>
                  <a:pt x="26377" y="19850"/>
                </a:cubicBezTo>
                <a:cubicBezTo>
                  <a:pt x="26377" y="20009"/>
                  <a:pt x="26473" y="20184"/>
                  <a:pt x="26600" y="20248"/>
                </a:cubicBezTo>
                <a:cubicBezTo>
                  <a:pt x="26981" y="20423"/>
                  <a:pt x="28253" y="22347"/>
                  <a:pt x="28078" y="22521"/>
                </a:cubicBezTo>
                <a:cubicBezTo>
                  <a:pt x="28073" y="22527"/>
                  <a:pt x="28066" y="22529"/>
                  <a:pt x="28055" y="22529"/>
                </a:cubicBezTo>
                <a:cubicBezTo>
                  <a:pt x="27903" y="22529"/>
                  <a:pt x="27200" y="21996"/>
                  <a:pt x="26441" y="21281"/>
                </a:cubicBezTo>
                <a:cubicBezTo>
                  <a:pt x="25614" y="20518"/>
                  <a:pt x="24899" y="19898"/>
                  <a:pt x="24819" y="19898"/>
                </a:cubicBezTo>
                <a:cubicBezTo>
                  <a:pt x="24597" y="19898"/>
                  <a:pt x="24708" y="22172"/>
                  <a:pt x="24962" y="22569"/>
                </a:cubicBezTo>
                <a:cubicBezTo>
                  <a:pt x="25137" y="22824"/>
                  <a:pt x="25042" y="23094"/>
                  <a:pt x="24708" y="23348"/>
                </a:cubicBezTo>
                <a:cubicBezTo>
                  <a:pt x="24231" y="23682"/>
                  <a:pt x="24310" y="23825"/>
                  <a:pt x="25471" y="24747"/>
                </a:cubicBezTo>
                <a:cubicBezTo>
                  <a:pt x="26186" y="25304"/>
                  <a:pt x="26981" y="25797"/>
                  <a:pt x="27252" y="25828"/>
                </a:cubicBezTo>
                <a:cubicBezTo>
                  <a:pt x="28540" y="26003"/>
                  <a:pt x="29525" y="26321"/>
                  <a:pt x="30193" y="26751"/>
                </a:cubicBezTo>
                <a:cubicBezTo>
                  <a:pt x="30933" y="27231"/>
                  <a:pt x="31090" y="27605"/>
                  <a:pt x="30647" y="27605"/>
                </a:cubicBezTo>
                <a:cubicBezTo>
                  <a:pt x="30547" y="27605"/>
                  <a:pt x="30417" y="27586"/>
                  <a:pt x="30257" y="27546"/>
                </a:cubicBezTo>
                <a:cubicBezTo>
                  <a:pt x="30109" y="27502"/>
                  <a:pt x="29996" y="27481"/>
                  <a:pt x="29915" y="27481"/>
                </a:cubicBezTo>
                <a:cubicBezTo>
                  <a:pt x="29761" y="27481"/>
                  <a:pt x="29728" y="27558"/>
                  <a:pt x="29811" y="27705"/>
                </a:cubicBezTo>
                <a:cubicBezTo>
                  <a:pt x="29908" y="27855"/>
                  <a:pt x="29808" y="27933"/>
                  <a:pt x="29487" y="27933"/>
                </a:cubicBezTo>
                <a:cubicBezTo>
                  <a:pt x="29334" y="27933"/>
                  <a:pt x="29130" y="27915"/>
                  <a:pt x="28873" y="27879"/>
                </a:cubicBezTo>
                <a:cubicBezTo>
                  <a:pt x="28566" y="27834"/>
                  <a:pt x="28347" y="27811"/>
                  <a:pt x="28207" y="27811"/>
                </a:cubicBezTo>
                <a:cubicBezTo>
                  <a:pt x="27957" y="27811"/>
                  <a:pt x="27965" y="27885"/>
                  <a:pt x="28190" y="28038"/>
                </a:cubicBezTo>
                <a:cubicBezTo>
                  <a:pt x="28444" y="28213"/>
                  <a:pt x="29064" y="28372"/>
                  <a:pt x="29573" y="28372"/>
                </a:cubicBezTo>
                <a:cubicBezTo>
                  <a:pt x="30272" y="28372"/>
                  <a:pt x="30606" y="28563"/>
                  <a:pt x="30861" y="29120"/>
                </a:cubicBezTo>
                <a:cubicBezTo>
                  <a:pt x="31063" y="29572"/>
                  <a:pt x="31105" y="29748"/>
                  <a:pt x="30960" y="29748"/>
                </a:cubicBezTo>
                <a:cubicBezTo>
                  <a:pt x="30911" y="29748"/>
                  <a:pt x="30841" y="29728"/>
                  <a:pt x="30749" y="29692"/>
                </a:cubicBezTo>
                <a:cubicBezTo>
                  <a:pt x="30673" y="29661"/>
                  <a:pt x="30600" y="29647"/>
                  <a:pt x="30536" y="29647"/>
                </a:cubicBezTo>
                <a:cubicBezTo>
                  <a:pt x="30400" y="29647"/>
                  <a:pt x="30304" y="29711"/>
                  <a:pt x="30304" y="29819"/>
                </a:cubicBezTo>
                <a:cubicBezTo>
                  <a:pt x="30304" y="29994"/>
                  <a:pt x="30511" y="30201"/>
                  <a:pt x="30765" y="30296"/>
                </a:cubicBezTo>
                <a:cubicBezTo>
                  <a:pt x="31274" y="30487"/>
                  <a:pt x="31211" y="31759"/>
                  <a:pt x="30686" y="31934"/>
                </a:cubicBezTo>
                <a:cubicBezTo>
                  <a:pt x="30675" y="31938"/>
                  <a:pt x="30662" y="31940"/>
                  <a:pt x="30648" y="31940"/>
                </a:cubicBezTo>
                <a:cubicBezTo>
                  <a:pt x="30444" y="31940"/>
                  <a:pt x="29957" y="31514"/>
                  <a:pt x="29525" y="30948"/>
                </a:cubicBezTo>
                <a:cubicBezTo>
                  <a:pt x="29156" y="30446"/>
                  <a:pt x="28775" y="30109"/>
                  <a:pt x="28602" y="30109"/>
                </a:cubicBezTo>
                <a:cubicBezTo>
                  <a:pt x="28567" y="30109"/>
                  <a:pt x="28540" y="30123"/>
                  <a:pt x="28524" y="30153"/>
                </a:cubicBezTo>
                <a:cubicBezTo>
                  <a:pt x="28487" y="30210"/>
                  <a:pt x="28430" y="30237"/>
                  <a:pt x="28357" y="30237"/>
                </a:cubicBezTo>
                <a:cubicBezTo>
                  <a:pt x="27984" y="30237"/>
                  <a:pt x="27195" y="29538"/>
                  <a:pt x="26584" y="28595"/>
                </a:cubicBezTo>
                <a:cubicBezTo>
                  <a:pt x="26138" y="27903"/>
                  <a:pt x="26130" y="27321"/>
                  <a:pt x="26401" y="27321"/>
                </a:cubicBezTo>
                <a:cubicBezTo>
                  <a:pt x="26516" y="27321"/>
                  <a:pt x="26682" y="27426"/>
                  <a:pt x="26886" y="27673"/>
                </a:cubicBezTo>
                <a:cubicBezTo>
                  <a:pt x="27071" y="27894"/>
                  <a:pt x="27174" y="28009"/>
                  <a:pt x="27194" y="28009"/>
                </a:cubicBezTo>
                <a:cubicBezTo>
                  <a:pt x="27219" y="28009"/>
                  <a:pt x="27121" y="27834"/>
                  <a:pt x="26902" y="27466"/>
                </a:cubicBezTo>
                <a:cubicBezTo>
                  <a:pt x="26645" y="27038"/>
                  <a:pt x="26298" y="26789"/>
                  <a:pt x="25953" y="26789"/>
                </a:cubicBezTo>
                <a:cubicBezTo>
                  <a:pt x="25914" y="26789"/>
                  <a:pt x="25875" y="26792"/>
                  <a:pt x="25837" y="26798"/>
                </a:cubicBezTo>
                <a:cubicBezTo>
                  <a:pt x="25827" y="26800"/>
                  <a:pt x="25816" y="26800"/>
                  <a:pt x="25805" y="26800"/>
                </a:cubicBezTo>
                <a:cubicBezTo>
                  <a:pt x="25045" y="26800"/>
                  <a:pt x="20944" y="23697"/>
                  <a:pt x="20177" y="22537"/>
                </a:cubicBezTo>
                <a:cubicBezTo>
                  <a:pt x="19922" y="22140"/>
                  <a:pt x="19668" y="21393"/>
                  <a:pt x="19620" y="20868"/>
                </a:cubicBezTo>
                <a:cubicBezTo>
                  <a:pt x="19557" y="20327"/>
                  <a:pt x="19207" y="19676"/>
                  <a:pt x="18793" y="19342"/>
                </a:cubicBezTo>
                <a:cubicBezTo>
                  <a:pt x="18396" y="19024"/>
                  <a:pt x="17903" y="18292"/>
                  <a:pt x="17696" y="17736"/>
                </a:cubicBezTo>
                <a:cubicBezTo>
                  <a:pt x="17518" y="17225"/>
                  <a:pt x="17426" y="16983"/>
                  <a:pt x="17376" y="16983"/>
                </a:cubicBezTo>
                <a:cubicBezTo>
                  <a:pt x="17333" y="16983"/>
                  <a:pt x="17322" y="17166"/>
                  <a:pt x="17315" y="17513"/>
                </a:cubicBezTo>
                <a:cubicBezTo>
                  <a:pt x="17299" y="17943"/>
                  <a:pt x="17474" y="18467"/>
                  <a:pt x="17712" y="18658"/>
                </a:cubicBezTo>
                <a:cubicBezTo>
                  <a:pt x="18173" y="19040"/>
                  <a:pt x="19509" y="21711"/>
                  <a:pt x="19334" y="21885"/>
                </a:cubicBezTo>
                <a:cubicBezTo>
                  <a:pt x="19310" y="21909"/>
                  <a:pt x="19281" y="21921"/>
                  <a:pt x="19246" y="21921"/>
                </a:cubicBezTo>
                <a:cubicBezTo>
                  <a:pt x="18994" y="21921"/>
                  <a:pt x="18428" y="21310"/>
                  <a:pt x="17299" y="19819"/>
                </a:cubicBezTo>
                <a:cubicBezTo>
                  <a:pt x="16458" y="18688"/>
                  <a:pt x="15964" y="18099"/>
                  <a:pt x="15864" y="18099"/>
                </a:cubicBezTo>
                <a:cubicBezTo>
                  <a:pt x="15805" y="18099"/>
                  <a:pt x="15883" y="18303"/>
                  <a:pt x="16106" y="18722"/>
                </a:cubicBezTo>
                <a:cubicBezTo>
                  <a:pt x="16309" y="19115"/>
                  <a:pt x="16361" y="19267"/>
                  <a:pt x="16226" y="19267"/>
                </a:cubicBezTo>
                <a:cubicBezTo>
                  <a:pt x="16159" y="19267"/>
                  <a:pt x="16047" y="19230"/>
                  <a:pt x="15884" y="19167"/>
                </a:cubicBezTo>
                <a:cubicBezTo>
                  <a:pt x="15843" y="19152"/>
                  <a:pt x="15811" y="19145"/>
                  <a:pt x="15789" y="19145"/>
                </a:cubicBezTo>
                <a:cubicBezTo>
                  <a:pt x="15642" y="19145"/>
                  <a:pt x="15917" y="19456"/>
                  <a:pt x="16456" y="19898"/>
                </a:cubicBezTo>
                <a:cubicBezTo>
                  <a:pt x="17076" y="20423"/>
                  <a:pt x="17506" y="20995"/>
                  <a:pt x="17394" y="21170"/>
                </a:cubicBezTo>
                <a:cubicBezTo>
                  <a:pt x="17312" y="21311"/>
                  <a:pt x="17308" y="21391"/>
                  <a:pt x="17376" y="21391"/>
                </a:cubicBezTo>
                <a:cubicBezTo>
                  <a:pt x="17400" y="21391"/>
                  <a:pt x="17432" y="21381"/>
                  <a:pt x="17474" y="21361"/>
                </a:cubicBezTo>
                <a:cubicBezTo>
                  <a:pt x="17489" y="21353"/>
                  <a:pt x="17507" y="21349"/>
                  <a:pt x="17529" y="21349"/>
                </a:cubicBezTo>
                <a:cubicBezTo>
                  <a:pt x="17718" y="21349"/>
                  <a:pt x="18156" y="21649"/>
                  <a:pt x="18555" y="22076"/>
                </a:cubicBezTo>
                <a:cubicBezTo>
                  <a:pt x="19070" y="22607"/>
                  <a:pt x="19275" y="22873"/>
                  <a:pt x="19124" y="22873"/>
                </a:cubicBezTo>
                <a:cubicBezTo>
                  <a:pt x="18977" y="22873"/>
                  <a:pt x="18489" y="22619"/>
                  <a:pt x="17617" y="22108"/>
                </a:cubicBezTo>
                <a:cubicBezTo>
                  <a:pt x="17101" y="21807"/>
                  <a:pt x="16723" y="21637"/>
                  <a:pt x="16596" y="21637"/>
                </a:cubicBezTo>
                <a:cubicBezTo>
                  <a:pt x="16536" y="21637"/>
                  <a:pt x="16532" y="21676"/>
                  <a:pt x="16599" y="21758"/>
                </a:cubicBezTo>
                <a:cubicBezTo>
                  <a:pt x="16806" y="22013"/>
                  <a:pt x="17537" y="22474"/>
                  <a:pt x="18205" y="22776"/>
                </a:cubicBezTo>
                <a:cubicBezTo>
                  <a:pt x="19096" y="23173"/>
                  <a:pt x="19318" y="23396"/>
                  <a:pt x="19048" y="23603"/>
                </a:cubicBezTo>
                <a:cubicBezTo>
                  <a:pt x="18730" y="23825"/>
                  <a:pt x="18730" y="23905"/>
                  <a:pt x="19048" y="24032"/>
                </a:cubicBezTo>
                <a:cubicBezTo>
                  <a:pt x="19795" y="24334"/>
                  <a:pt x="21226" y="25701"/>
                  <a:pt x="21226" y="26131"/>
                </a:cubicBezTo>
                <a:cubicBezTo>
                  <a:pt x="21226" y="26369"/>
                  <a:pt x="21369" y="26560"/>
                  <a:pt x="21544" y="26560"/>
                </a:cubicBezTo>
                <a:cubicBezTo>
                  <a:pt x="21926" y="26560"/>
                  <a:pt x="23929" y="28007"/>
                  <a:pt x="24469" y="28674"/>
                </a:cubicBezTo>
                <a:cubicBezTo>
                  <a:pt x="24604" y="28840"/>
                  <a:pt x="24725" y="28931"/>
                  <a:pt x="24793" y="28931"/>
                </a:cubicBezTo>
                <a:cubicBezTo>
                  <a:pt x="24830" y="28931"/>
                  <a:pt x="24851" y="28905"/>
                  <a:pt x="24851" y="28849"/>
                </a:cubicBezTo>
                <a:cubicBezTo>
                  <a:pt x="24851" y="28808"/>
                  <a:pt x="24874" y="28787"/>
                  <a:pt x="24915" y="28787"/>
                </a:cubicBezTo>
                <a:cubicBezTo>
                  <a:pt x="25014" y="28787"/>
                  <a:pt x="25219" y="28906"/>
                  <a:pt x="25455" y="29120"/>
                </a:cubicBezTo>
                <a:cubicBezTo>
                  <a:pt x="25789" y="29422"/>
                  <a:pt x="25980" y="29803"/>
                  <a:pt x="25868" y="29962"/>
                </a:cubicBezTo>
                <a:cubicBezTo>
                  <a:pt x="25773" y="30121"/>
                  <a:pt x="25884" y="30391"/>
                  <a:pt x="26107" y="30550"/>
                </a:cubicBezTo>
                <a:cubicBezTo>
                  <a:pt x="26299" y="30695"/>
                  <a:pt x="26370" y="30763"/>
                  <a:pt x="26303" y="30763"/>
                </a:cubicBezTo>
                <a:cubicBezTo>
                  <a:pt x="26260" y="30763"/>
                  <a:pt x="26159" y="30734"/>
                  <a:pt x="25996" y="30678"/>
                </a:cubicBezTo>
                <a:cubicBezTo>
                  <a:pt x="25905" y="30649"/>
                  <a:pt x="25827" y="30635"/>
                  <a:pt x="25760" y="30635"/>
                </a:cubicBezTo>
                <a:cubicBezTo>
                  <a:pt x="25312" y="30635"/>
                  <a:pt x="25407" y="31278"/>
                  <a:pt x="26043" y="32427"/>
                </a:cubicBezTo>
                <a:lnTo>
                  <a:pt x="26632" y="33460"/>
                </a:lnTo>
                <a:lnTo>
                  <a:pt x="25662" y="33603"/>
                </a:lnTo>
                <a:cubicBezTo>
                  <a:pt x="25528" y="33622"/>
                  <a:pt x="25389" y="33631"/>
                  <a:pt x="25248" y="33631"/>
                </a:cubicBezTo>
                <a:cubicBezTo>
                  <a:pt x="24332" y="33631"/>
                  <a:pt x="23341" y="33255"/>
                  <a:pt x="23341" y="32856"/>
                </a:cubicBezTo>
                <a:cubicBezTo>
                  <a:pt x="23341" y="32752"/>
                  <a:pt x="23286" y="32696"/>
                  <a:pt x="23204" y="32696"/>
                </a:cubicBezTo>
                <a:cubicBezTo>
                  <a:pt x="23161" y="32696"/>
                  <a:pt x="23109" y="32711"/>
                  <a:pt x="23054" y="32745"/>
                </a:cubicBezTo>
                <a:cubicBezTo>
                  <a:pt x="23028" y="32765"/>
                  <a:pt x="23002" y="32775"/>
                  <a:pt x="22979" y="32775"/>
                </a:cubicBezTo>
                <a:cubicBezTo>
                  <a:pt x="22874" y="32775"/>
                  <a:pt x="22803" y="32587"/>
                  <a:pt x="22816" y="32315"/>
                </a:cubicBezTo>
                <a:cubicBezTo>
                  <a:pt x="22848" y="31981"/>
                  <a:pt x="22991" y="31695"/>
                  <a:pt x="23118" y="31695"/>
                </a:cubicBezTo>
                <a:cubicBezTo>
                  <a:pt x="23261" y="31695"/>
                  <a:pt x="23293" y="31552"/>
                  <a:pt x="23166" y="31361"/>
                </a:cubicBezTo>
                <a:cubicBezTo>
                  <a:pt x="23054" y="31186"/>
                  <a:pt x="23118" y="30932"/>
                  <a:pt x="23309" y="30821"/>
                </a:cubicBezTo>
                <a:cubicBezTo>
                  <a:pt x="23531" y="30678"/>
                  <a:pt x="23150" y="30233"/>
                  <a:pt x="22291" y="29628"/>
                </a:cubicBezTo>
                <a:cubicBezTo>
                  <a:pt x="21735" y="29220"/>
                  <a:pt x="21317" y="28989"/>
                  <a:pt x="21157" y="28989"/>
                </a:cubicBezTo>
                <a:cubicBezTo>
                  <a:pt x="21094" y="28989"/>
                  <a:pt x="21071" y="29026"/>
                  <a:pt x="21099" y="29104"/>
                </a:cubicBezTo>
                <a:cubicBezTo>
                  <a:pt x="21194" y="29358"/>
                  <a:pt x="21528" y="29644"/>
                  <a:pt x="21830" y="29740"/>
                </a:cubicBezTo>
                <a:cubicBezTo>
                  <a:pt x="22609" y="29978"/>
                  <a:pt x="22784" y="30678"/>
                  <a:pt x="22355" y="31727"/>
                </a:cubicBezTo>
                <a:cubicBezTo>
                  <a:pt x="22149" y="32232"/>
                  <a:pt x="22048" y="32445"/>
                  <a:pt x="21867" y="32445"/>
                </a:cubicBezTo>
                <a:cubicBezTo>
                  <a:pt x="21740" y="32445"/>
                  <a:pt x="21574" y="32340"/>
                  <a:pt x="21305" y="32156"/>
                </a:cubicBezTo>
                <a:cubicBezTo>
                  <a:pt x="20924" y="31886"/>
                  <a:pt x="20622" y="31457"/>
                  <a:pt x="20622" y="31218"/>
                </a:cubicBezTo>
                <a:cubicBezTo>
                  <a:pt x="20622" y="31021"/>
                  <a:pt x="20545" y="30900"/>
                  <a:pt x="20437" y="30900"/>
                </a:cubicBezTo>
                <a:cubicBezTo>
                  <a:pt x="20406" y="30900"/>
                  <a:pt x="20371" y="30911"/>
                  <a:pt x="20336" y="30932"/>
                </a:cubicBezTo>
                <a:cubicBezTo>
                  <a:pt x="20177" y="31043"/>
                  <a:pt x="20113" y="31314"/>
                  <a:pt x="20208" y="31568"/>
                </a:cubicBezTo>
                <a:cubicBezTo>
                  <a:pt x="20292" y="31778"/>
                  <a:pt x="20305" y="31877"/>
                  <a:pt x="20189" y="31877"/>
                </a:cubicBezTo>
                <a:cubicBezTo>
                  <a:pt x="20085" y="31877"/>
                  <a:pt x="19878" y="31798"/>
                  <a:pt x="19525" y="31648"/>
                </a:cubicBezTo>
                <a:cubicBezTo>
                  <a:pt x="19048" y="31441"/>
                  <a:pt x="18571" y="31139"/>
                  <a:pt x="18460" y="30996"/>
                </a:cubicBezTo>
                <a:cubicBezTo>
                  <a:pt x="18398" y="30907"/>
                  <a:pt x="18292" y="30863"/>
                  <a:pt x="18174" y="30863"/>
                </a:cubicBezTo>
                <a:cubicBezTo>
                  <a:pt x="18080" y="30863"/>
                  <a:pt x="17979" y="30891"/>
                  <a:pt x="17887" y="30948"/>
                </a:cubicBezTo>
                <a:cubicBezTo>
                  <a:pt x="17783" y="31013"/>
                  <a:pt x="17711" y="31046"/>
                  <a:pt x="17672" y="31046"/>
                </a:cubicBezTo>
                <a:cubicBezTo>
                  <a:pt x="17615" y="31046"/>
                  <a:pt x="17628" y="30977"/>
                  <a:pt x="17712" y="30837"/>
                </a:cubicBezTo>
                <a:cubicBezTo>
                  <a:pt x="17839" y="30646"/>
                  <a:pt x="17792" y="30487"/>
                  <a:pt x="17601" y="30487"/>
                </a:cubicBezTo>
                <a:cubicBezTo>
                  <a:pt x="17426" y="30487"/>
                  <a:pt x="17283" y="30248"/>
                  <a:pt x="17283" y="29962"/>
                </a:cubicBezTo>
                <a:cubicBezTo>
                  <a:pt x="17283" y="29733"/>
                  <a:pt x="17263" y="29621"/>
                  <a:pt x="17211" y="29621"/>
                </a:cubicBezTo>
                <a:cubicBezTo>
                  <a:pt x="17169" y="29621"/>
                  <a:pt x="17105" y="29693"/>
                  <a:pt x="17013" y="29835"/>
                </a:cubicBezTo>
                <a:cubicBezTo>
                  <a:pt x="16916" y="29993"/>
                  <a:pt x="16829" y="30074"/>
                  <a:pt x="16746" y="30074"/>
                </a:cubicBezTo>
                <a:cubicBezTo>
                  <a:pt x="16680" y="30074"/>
                  <a:pt x="16616" y="30021"/>
                  <a:pt x="16552" y="29915"/>
                </a:cubicBezTo>
                <a:cubicBezTo>
                  <a:pt x="16440" y="29740"/>
                  <a:pt x="16138" y="29581"/>
                  <a:pt x="15900" y="29581"/>
                </a:cubicBezTo>
                <a:cubicBezTo>
                  <a:pt x="15645" y="29581"/>
                  <a:pt x="14691" y="29104"/>
                  <a:pt x="13753" y="28500"/>
                </a:cubicBezTo>
                <a:cubicBezTo>
                  <a:pt x="12921" y="27968"/>
                  <a:pt x="12166" y="27580"/>
                  <a:pt x="11957" y="27580"/>
                </a:cubicBezTo>
                <a:cubicBezTo>
                  <a:pt x="11934" y="27580"/>
                  <a:pt x="11918" y="27584"/>
                  <a:pt x="11909" y="27593"/>
                </a:cubicBezTo>
                <a:cubicBezTo>
                  <a:pt x="11830" y="27673"/>
                  <a:pt x="11973" y="27832"/>
                  <a:pt x="12243" y="27943"/>
                </a:cubicBezTo>
                <a:cubicBezTo>
                  <a:pt x="12513" y="28054"/>
                  <a:pt x="12672" y="28245"/>
                  <a:pt x="12577" y="28404"/>
                </a:cubicBezTo>
                <a:cubicBezTo>
                  <a:pt x="12520" y="28489"/>
                  <a:pt x="12559" y="28535"/>
                  <a:pt x="12662" y="28535"/>
                </a:cubicBezTo>
                <a:cubicBezTo>
                  <a:pt x="12734" y="28535"/>
                  <a:pt x="12835" y="28513"/>
                  <a:pt x="12958" y="28468"/>
                </a:cubicBezTo>
                <a:cubicBezTo>
                  <a:pt x="13082" y="28422"/>
                  <a:pt x="13178" y="28401"/>
                  <a:pt x="13241" y="28401"/>
                </a:cubicBezTo>
                <a:cubicBezTo>
                  <a:pt x="13332" y="28401"/>
                  <a:pt x="13352" y="28446"/>
                  <a:pt x="13276" y="28531"/>
                </a:cubicBezTo>
                <a:cubicBezTo>
                  <a:pt x="13149" y="28658"/>
                  <a:pt x="13324" y="28961"/>
                  <a:pt x="13658" y="29199"/>
                </a:cubicBezTo>
                <a:cubicBezTo>
                  <a:pt x="14237" y="29607"/>
                  <a:pt x="14413" y="30058"/>
                  <a:pt x="14079" y="30058"/>
                </a:cubicBezTo>
                <a:cubicBezTo>
                  <a:pt x="14009" y="30058"/>
                  <a:pt x="13917" y="30038"/>
                  <a:pt x="13801" y="29994"/>
                </a:cubicBezTo>
                <a:cubicBezTo>
                  <a:pt x="13703" y="29957"/>
                  <a:pt x="13628" y="29936"/>
                  <a:pt x="13574" y="29936"/>
                </a:cubicBezTo>
                <a:cubicBezTo>
                  <a:pt x="13421" y="29936"/>
                  <a:pt x="13449" y="30110"/>
                  <a:pt x="13626" y="30582"/>
                </a:cubicBezTo>
                <a:cubicBezTo>
                  <a:pt x="13785" y="30996"/>
                  <a:pt x="13817" y="31425"/>
                  <a:pt x="13706" y="31552"/>
                </a:cubicBezTo>
                <a:cubicBezTo>
                  <a:pt x="13594" y="31663"/>
                  <a:pt x="13722" y="31918"/>
                  <a:pt x="13976" y="32109"/>
                </a:cubicBezTo>
                <a:cubicBezTo>
                  <a:pt x="14246" y="32299"/>
                  <a:pt x="14532" y="32776"/>
                  <a:pt x="14644" y="33174"/>
                </a:cubicBezTo>
                <a:cubicBezTo>
                  <a:pt x="14732" y="33536"/>
                  <a:pt x="14766" y="33701"/>
                  <a:pt x="14695" y="33701"/>
                </a:cubicBezTo>
                <a:cubicBezTo>
                  <a:pt x="14638" y="33701"/>
                  <a:pt x="14513" y="33595"/>
                  <a:pt x="14294" y="33396"/>
                </a:cubicBezTo>
                <a:cubicBezTo>
                  <a:pt x="14076" y="33202"/>
                  <a:pt x="13842" y="33090"/>
                  <a:pt x="13681" y="33090"/>
                </a:cubicBezTo>
                <a:cubicBezTo>
                  <a:pt x="13618" y="33090"/>
                  <a:pt x="13566" y="33106"/>
                  <a:pt x="13531" y="33142"/>
                </a:cubicBezTo>
                <a:cubicBezTo>
                  <a:pt x="13479" y="33194"/>
                  <a:pt x="13438" y="33219"/>
                  <a:pt x="13410" y="33219"/>
                </a:cubicBezTo>
                <a:cubicBezTo>
                  <a:pt x="13370" y="33219"/>
                  <a:pt x="13360" y="33166"/>
                  <a:pt x="13388" y="33063"/>
                </a:cubicBezTo>
                <a:cubicBezTo>
                  <a:pt x="13594" y="32315"/>
                  <a:pt x="12974" y="31393"/>
                  <a:pt x="12275" y="31393"/>
                </a:cubicBezTo>
                <a:cubicBezTo>
                  <a:pt x="11861" y="31393"/>
                  <a:pt x="11528" y="31536"/>
                  <a:pt x="11528" y="31695"/>
                </a:cubicBezTo>
                <a:cubicBezTo>
                  <a:pt x="11528" y="31803"/>
                  <a:pt x="11623" y="31867"/>
                  <a:pt x="11754" y="31867"/>
                </a:cubicBezTo>
                <a:cubicBezTo>
                  <a:pt x="11816" y="31867"/>
                  <a:pt x="11886" y="31853"/>
                  <a:pt x="11957" y="31822"/>
                </a:cubicBezTo>
                <a:cubicBezTo>
                  <a:pt x="11999" y="31808"/>
                  <a:pt x="12042" y="31800"/>
                  <a:pt x="12085" y="31800"/>
                </a:cubicBezTo>
                <a:cubicBezTo>
                  <a:pt x="12323" y="31800"/>
                  <a:pt x="12580" y="32014"/>
                  <a:pt x="12768" y="32363"/>
                </a:cubicBezTo>
                <a:cubicBezTo>
                  <a:pt x="12965" y="32731"/>
                  <a:pt x="13046" y="32896"/>
                  <a:pt x="12991" y="32896"/>
                </a:cubicBezTo>
                <a:cubicBezTo>
                  <a:pt x="12948" y="32896"/>
                  <a:pt x="12823" y="32798"/>
                  <a:pt x="12609" y="32617"/>
                </a:cubicBezTo>
                <a:cubicBezTo>
                  <a:pt x="12323" y="32379"/>
                  <a:pt x="11877" y="32156"/>
                  <a:pt x="11623" y="32124"/>
                </a:cubicBezTo>
                <a:cubicBezTo>
                  <a:pt x="11369" y="32077"/>
                  <a:pt x="10860" y="31775"/>
                  <a:pt x="10494" y="31425"/>
                </a:cubicBezTo>
                <a:cubicBezTo>
                  <a:pt x="10128" y="31075"/>
                  <a:pt x="9636" y="30789"/>
                  <a:pt x="9397" y="30789"/>
                </a:cubicBezTo>
                <a:cubicBezTo>
                  <a:pt x="9159" y="30789"/>
                  <a:pt x="9445" y="31186"/>
                  <a:pt x="10033" y="31663"/>
                </a:cubicBezTo>
                <a:cubicBezTo>
                  <a:pt x="12307" y="33555"/>
                  <a:pt x="12482" y="33762"/>
                  <a:pt x="12068" y="33921"/>
                </a:cubicBezTo>
                <a:cubicBezTo>
                  <a:pt x="11861" y="34001"/>
                  <a:pt x="12052" y="34096"/>
                  <a:pt x="12497" y="34096"/>
                </a:cubicBezTo>
                <a:cubicBezTo>
                  <a:pt x="13261" y="34128"/>
                  <a:pt x="14087" y="34732"/>
                  <a:pt x="13356" y="34732"/>
                </a:cubicBezTo>
                <a:cubicBezTo>
                  <a:pt x="13181" y="34732"/>
                  <a:pt x="13579" y="35304"/>
                  <a:pt x="14246" y="36004"/>
                </a:cubicBezTo>
                <a:cubicBezTo>
                  <a:pt x="15265" y="37066"/>
                  <a:pt x="15620" y="37590"/>
                  <a:pt x="15313" y="37590"/>
                </a:cubicBezTo>
                <a:cubicBezTo>
                  <a:pt x="15179" y="37590"/>
                  <a:pt x="14919" y="37490"/>
                  <a:pt x="14532" y="37292"/>
                </a:cubicBezTo>
                <a:cubicBezTo>
                  <a:pt x="14084" y="37053"/>
                  <a:pt x="13660" y="36902"/>
                  <a:pt x="13523" y="36902"/>
                </a:cubicBezTo>
                <a:cubicBezTo>
                  <a:pt x="13504" y="36902"/>
                  <a:pt x="13491" y="36904"/>
                  <a:pt x="13483" y="36910"/>
                </a:cubicBezTo>
                <a:cubicBezTo>
                  <a:pt x="13435" y="36974"/>
                  <a:pt x="14358" y="37530"/>
                  <a:pt x="15550" y="38150"/>
                </a:cubicBezTo>
                <a:cubicBezTo>
                  <a:pt x="16742" y="38770"/>
                  <a:pt x="17442" y="39279"/>
                  <a:pt x="17124" y="39279"/>
                </a:cubicBezTo>
                <a:cubicBezTo>
                  <a:pt x="16790" y="39279"/>
                  <a:pt x="16011" y="39009"/>
                  <a:pt x="15391" y="38675"/>
                </a:cubicBezTo>
                <a:cubicBezTo>
                  <a:pt x="14905" y="38412"/>
                  <a:pt x="14591" y="38287"/>
                  <a:pt x="14421" y="38287"/>
                </a:cubicBezTo>
                <a:cubicBezTo>
                  <a:pt x="14313" y="38287"/>
                  <a:pt x="14262" y="38338"/>
                  <a:pt x="14262" y="38436"/>
                </a:cubicBezTo>
                <a:cubicBezTo>
                  <a:pt x="14262" y="38659"/>
                  <a:pt x="14691" y="39009"/>
                  <a:pt x="15216" y="39247"/>
                </a:cubicBezTo>
                <a:cubicBezTo>
                  <a:pt x="15741" y="39486"/>
                  <a:pt x="16409" y="39883"/>
                  <a:pt x="16711" y="40154"/>
                </a:cubicBezTo>
                <a:cubicBezTo>
                  <a:pt x="17640" y="40994"/>
                  <a:pt x="18192" y="41404"/>
                  <a:pt x="18383" y="41404"/>
                </a:cubicBezTo>
                <a:cubicBezTo>
                  <a:pt x="18466" y="41404"/>
                  <a:pt x="18481" y="41326"/>
                  <a:pt x="18428" y="41171"/>
                </a:cubicBezTo>
                <a:cubicBezTo>
                  <a:pt x="18348" y="40941"/>
                  <a:pt x="18437" y="40825"/>
                  <a:pt x="18657" y="40825"/>
                </a:cubicBezTo>
                <a:cubicBezTo>
                  <a:pt x="18787" y="40825"/>
                  <a:pt x="18962" y="40866"/>
                  <a:pt x="19175" y="40948"/>
                </a:cubicBezTo>
                <a:cubicBezTo>
                  <a:pt x="19477" y="41060"/>
                  <a:pt x="19716" y="41282"/>
                  <a:pt x="19716" y="41441"/>
                </a:cubicBezTo>
                <a:cubicBezTo>
                  <a:pt x="19716" y="41541"/>
                  <a:pt x="19659" y="41597"/>
                  <a:pt x="19573" y="41597"/>
                </a:cubicBezTo>
                <a:cubicBezTo>
                  <a:pt x="19523" y="41597"/>
                  <a:pt x="19462" y="41578"/>
                  <a:pt x="19398" y="41537"/>
                </a:cubicBezTo>
                <a:cubicBezTo>
                  <a:pt x="19307" y="41479"/>
                  <a:pt x="19165" y="41451"/>
                  <a:pt x="19011" y="41451"/>
                </a:cubicBezTo>
                <a:cubicBezTo>
                  <a:pt x="18869" y="41451"/>
                  <a:pt x="18717" y="41475"/>
                  <a:pt x="18587" y="41521"/>
                </a:cubicBezTo>
                <a:cubicBezTo>
                  <a:pt x="18173" y="41680"/>
                  <a:pt x="18237" y="41871"/>
                  <a:pt x="18984" y="42681"/>
                </a:cubicBezTo>
                <a:cubicBezTo>
                  <a:pt x="19388" y="43139"/>
                  <a:pt x="19574" y="43354"/>
                  <a:pt x="19542" y="43354"/>
                </a:cubicBezTo>
                <a:cubicBezTo>
                  <a:pt x="19518" y="43354"/>
                  <a:pt x="19364" y="43226"/>
                  <a:pt x="19080" y="42984"/>
                </a:cubicBezTo>
                <a:cubicBezTo>
                  <a:pt x="18650" y="42602"/>
                  <a:pt x="18078" y="42300"/>
                  <a:pt x="17792" y="42300"/>
                </a:cubicBezTo>
                <a:cubicBezTo>
                  <a:pt x="17522" y="42300"/>
                  <a:pt x="17283" y="42157"/>
                  <a:pt x="17283" y="41982"/>
                </a:cubicBezTo>
                <a:cubicBezTo>
                  <a:pt x="17283" y="41853"/>
                  <a:pt x="17223" y="41776"/>
                  <a:pt x="17140" y="41776"/>
                </a:cubicBezTo>
                <a:cubicBezTo>
                  <a:pt x="17111" y="41776"/>
                  <a:pt x="17078" y="41786"/>
                  <a:pt x="17045" y="41807"/>
                </a:cubicBezTo>
                <a:cubicBezTo>
                  <a:pt x="17022" y="41822"/>
                  <a:pt x="16989" y="41829"/>
                  <a:pt x="16946" y="41829"/>
                </a:cubicBezTo>
                <a:cubicBezTo>
                  <a:pt x="16720" y="41829"/>
                  <a:pt x="16239" y="41627"/>
                  <a:pt x="15757" y="41346"/>
                </a:cubicBezTo>
                <a:lnTo>
                  <a:pt x="14723" y="40710"/>
                </a:lnTo>
                <a:lnTo>
                  <a:pt x="14723" y="40710"/>
                </a:lnTo>
                <a:lnTo>
                  <a:pt x="15884" y="41982"/>
                </a:lnTo>
                <a:cubicBezTo>
                  <a:pt x="16520" y="42697"/>
                  <a:pt x="16949" y="43349"/>
                  <a:pt x="16838" y="43461"/>
                </a:cubicBezTo>
                <a:cubicBezTo>
                  <a:pt x="16812" y="43486"/>
                  <a:pt x="16779" y="43498"/>
                  <a:pt x="16739" y="43498"/>
                </a:cubicBezTo>
                <a:cubicBezTo>
                  <a:pt x="16606" y="43498"/>
                  <a:pt x="16405" y="43360"/>
                  <a:pt x="16234" y="43127"/>
                </a:cubicBezTo>
                <a:cubicBezTo>
                  <a:pt x="16047" y="42868"/>
                  <a:pt x="15909" y="42745"/>
                  <a:pt x="15699" y="42745"/>
                </a:cubicBezTo>
                <a:cubicBezTo>
                  <a:pt x="15534" y="42745"/>
                  <a:pt x="15324" y="42821"/>
                  <a:pt x="15009" y="42968"/>
                </a:cubicBezTo>
                <a:cubicBezTo>
                  <a:pt x="14714" y="43102"/>
                  <a:pt x="14515" y="43178"/>
                  <a:pt x="14348" y="43178"/>
                </a:cubicBezTo>
                <a:cubicBezTo>
                  <a:pt x="14101" y="43178"/>
                  <a:pt x="13923" y="43013"/>
                  <a:pt x="13610" y="42634"/>
                </a:cubicBezTo>
                <a:cubicBezTo>
                  <a:pt x="13376" y="42338"/>
                  <a:pt x="13171" y="42157"/>
                  <a:pt x="13090" y="42157"/>
                </a:cubicBezTo>
                <a:cubicBezTo>
                  <a:pt x="13067" y="42157"/>
                  <a:pt x="13054" y="42172"/>
                  <a:pt x="13054" y="42205"/>
                </a:cubicBezTo>
                <a:cubicBezTo>
                  <a:pt x="13054" y="42685"/>
                  <a:pt x="14094" y="43645"/>
                  <a:pt x="14525" y="43645"/>
                </a:cubicBezTo>
                <a:cubicBezTo>
                  <a:pt x="14565" y="43645"/>
                  <a:pt x="14600" y="43637"/>
                  <a:pt x="14628" y="43620"/>
                </a:cubicBezTo>
                <a:cubicBezTo>
                  <a:pt x="14696" y="43580"/>
                  <a:pt x="14746" y="43560"/>
                  <a:pt x="14777" y="43560"/>
                </a:cubicBezTo>
                <a:cubicBezTo>
                  <a:pt x="14832" y="43560"/>
                  <a:pt x="14827" y="43624"/>
                  <a:pt x="14755" y="43747"/>
                </a:cubicBezTo>
                <a:cubicBezTo>
                  <a:pt x="14644" y="43938"/>
                  <a:pt x="14850" y="44287"/>
                  <a:pt x="15232" y="44558"/>
                </a:cubicBezTo>
                <a:cubicBezTo>
                  <a:pt x="15598" y="44812"/>
                  <a:pt x="15804" y="45035"/>
                  <a:pt x="15677" y="45035"/>
                </a:cubicBezTo>
                <a:cubicBezTo>
                  <a:pt x="15184" y="45035"/>
                  <a:pt x="13070" y="43794"/>
                  <a:pt x="12688" y="43286"/>
                </a:cubicBezTo>
                <a:cubicBezTo>
                  <a:pt x="12466" y="42999"/>
                  <a:pt x="11814" y="42491"/>
                  <a:pt x="11226" y="42189"/>
                </a:cubicBezTo>
                <a:cubicBezTo>
                  <a:pt x="10653" y="41871"/>
                  <a:pt x="9858" y="41330"/>
                  <a:pt x="9477" y="40980"/>
                </a:cubicBezTo>
                <a:cubicBezTo>
                  <a:pt x="9218" y="40750"/>
                  <a:pt x="9046" y="40630"/>
                  <a:pt x="8974" y="40630"/>
                </a:cubicBezTo>
                <a:cubicBezTo>
                  <a:pt x="8927" y="40630"/>
                  <a:pt x="8924" y="40682"/>
                  <a:pt x="8968" y="40789"/>
                </a:cubicBezTo>
                <a:cubicBezTo>
                  <a:pt x="9270" y="41489"/>
                  <a:pt x="12211" y="43699"/>
                  <a:pt x="14167" y="44669"/>
                </a:cubicBezTo>
                <a:cubicBezTo>
                  <a:pt x="15137" y="45162"/>
                  <a:pt x="16186" y="45861"/>
                  <a:pt x="16504" y="46211"/>
                </a:cubicBezTo>
                <a:cubicBezTo>
                  <a:pt x="16872" y="46620"/>
                  <a:pt x="16882" y="46832"/>
                  <a:pt x="16699" y="46832"/>
                </a:cubicBezTo>
                <a:cubicBezTo>
                  <a:pt x="16526" y="46832"/>
                  <a:pt x="16182" y="46644"/>
                  <a:pt x="15804" y="46259"/>
                </a:cubicBezTo>
                <a:cubicBezTo>
                  <a:pt x="15535" y="45998"/>
                  <a:pt x="15375" y="45870"/>
                  <a:pt x="15262" y="45870"/>
                </a:cubicBezTo>
                <a:cubicBezTo>
                  <a:pt x="15168" y="45870"/>
                  <a:pt x="15106" y="45958"/>
                  <a:pt x="15041" y="46132"/>
                </a:cubicBezTo>
                <a:cubicBezTo>
                  <a:pt x="14972" y="46315"/>
                  <a:pt x="14829" y="46416"/>
                  <a:pt x="14683" y="46416"/>
                </a:cubicBezTo>
                <a:cubicBezTo>
                  <a:pt x="14626" y="46416"/>
                  <a:pt x="14570" y="46401"/>
                  <a:pt x="14517" y="46370"/>
                </a:cubicBezTo>
                <a:cubicBezTo>
                  <a:pt x="14432" y="46316"/>
                  <a:pt x="14372" y="46289"/>
                  <a:pt x="14339" y="46289"/>
                </a:cubicBezTo>
                <a:cubicBezTo>
                  <a:pt x="14285" y="46289"/>
                  <a:pt x="14301" y="46359"/>
                  <a:pt x="14389" y="46497"/>
                </a:cubicBezTo>
                <a:cubicBezTo>
                  <a:pt x="14501" y="46688"/>
                  <a:pt x="14882" y="46847"/>
                  <a:pt x="15216" y="46847"/>
                </a:cubicBezTo>
                <a:cubicBezTo>
                  <a:pt x="15645" y="46847"/>
                  <a:pt x="15789" y="46990"/>
                  <a:pt x="15661" y="47292"/>
                </a:cubicBezTo>
                <a:cubicBezTo>
                  <a:pt x="15550" y="47578"/>
                  <a:pt x="15661" y="47753"/>
                  <a:pt x="15948" y="47753"/>
                </a:cubicBezTo>
                <a:cubicBezTo>
                  <a:pt x="16202" y="47753"/>
                  <a:pt x="16329" y="47610"/>
                  <a:pt x="16234" y="47451"/>
                </a:cubicBezTo>
                <a:cubicBezTo>
                  <a:pt x="16121" y="47271"/>
                  <a:pt x="16104" y="47175"/>
                  <a:pt x="16213" y="47175"/>
                </a:cubicBezTo>
                <a:cubicBezTo>
                  <a:pt x="16410" y="47175"/>
                  <a:pt x="17025" y="47496"/>
                  <a:pt x="18237" y="48214"/>
                </a:cubicBezTo>
                <a:cubicBezTo>
                  <a:pt x="19239" y="48787"/>
                  <a:pt x="20224" y="49264"/>
                  <a:pt x="20431" y="49264"/>
                </a:cubicBezTo>
                <a:cubicBezTo>
                  <a:pt x="20654" y="49264"/>
                  <a:pt x="21639" y="49550"/>
                  <a:pt x="22609" y="49900"/>
                </a:cubicBezTo>
                <a:cubicBezTo>
                  <a:pt x="24374" y="50520"/>
                  <a:pt x="24851" y="50599"/>
                  <a:pt x="28237" y="50901"/>
                </a:cubicBezTo>
                <a:cubicBezTo>
                  <a:pt x="29239" y="50997"/>
                  <a:pt x="30384" y="51331"/>
                  <a:pt x="30972" y="51696"/>
                </a:cubicBezTo>
                <a:lnTo>
                  <a:pt x="31974" y="52348"/>
                </a:lnTo>
                <a:lnTo>
                  <a:pt x="31974" y="52348"/>
                </a:lnTo>
                <a:lnTo>
                  <a:pt x="29096" y="52141"/>
                </a:lnTo>
                <a:cubicBezTo>
                  <a:pt x="27299" y="52014"/>
                  <a:pt x="26043" y="51776"/>
                  <a:pt x="25741" y="51505"/>
                </a:cubicBezTo>
                <a:cubicBezTo>
                  <a:pt x="25439" y="51240"/>
                  <a:pt x="25147" y="51090"/>
                  <a:pt x="25006" y="51090"/>
                </a:cubicBezTo>
                <a:cubicBezTo>
                  <a:pt x="24902" y="51090"/>
                  <a:pt x="24879" y="51171"/>
                  <a:pt x="24994" y="51346"/>
                </a:cubicBezTo>
                <a:cubicBezTo>
                  <a:pt x="25048" y="51443"/>
                  <a:pt x="24806" y="51503"/>
                  <a:pt x="24404" y="51503"/>
                </a:cubicBezTo>
                <a:cubicBezTo>
                  <a:pt x="24209" y="51503"/>
                  <a:pt x="23977" y="51489"/>
                  <a:pt x="23722" y="51458"/>
                </a:cubicBezTo>
                <a:cubicBezTo>
                  <a:pt x="22736" y="51362"/>
                  <a:pt x="22116" y="51108"/>
                  <a:pt x="21767" y="50679"/>
                </a:cubicBezTo>
                <a:cubicBezTo>
                  <a:pt x="21447" y="50263"/>
                  <a:pt x="20542" y="49926"/>
                  <a:pt x="20089" y="49926"/>
                </a:cubicBezTo>
                <a:cubicBezTo>
                  <a:pt x="19867" y="49926"/>
                  <a:pt x="19754" y="50008"/>
                  <a:pt x="19875" y="50202"/>
                </a:cubicBezTo>
                <a:cubicBezTo>
                  <a:pt x="19986" y="50387"/>
                  <a:pt x="19714" y="50475"/>
                  <a:pt x="19313" y="50475"/>
                </a:cubicBezTo>
                <a:cubicBezTo>
                  <a:pt x="18853" y="50475"/>
                  <a:pt x="18224" y="50359"/>
                  <a:pt x="17808" y="50138"/>
                </a:cubicBezTo>
                <a:cubicBezTo>
                  <a:pt x="17458" y="49947"/>
                  <a:pt x="16822" y="49470"/>
                  <a:pt x="16393" y="49073"/>
                </a:cubicBezTo>
                <a:cubicBezTo>
                  <a:pt x="15912" y="48620"/>
                  <a:pt x="15489" y="48368"/>
                  <a:pt x="15322" y="48368"/>
                </a:cubicBezTo>
                <a:cubicBezTo>
                  <a:pt x="15197" y="48368"/>
                  <a:pt x="15218" y="48511"/>
                  <a:pt x="15471" y="48819"/>
                </a:cubicBezTo>
                <a:cubicBezTo>
                  <a:pt x="15677" y="49057"/>
                  <a:pt x="15741" y="49264"/>
                  <a:pt x="15598" y="49264"/>
                </a:cubicBezTo>
                <a:cubicBezTo>
                  <a:pt x="15471" y="49264"/>
                  <a:pt x="15963" y="49661"/>
                  <a:pt x="16695" y="50154"/>
                </a:cubicBezTo>
                <a:cubicBezTo>
                  <a:pt x="18873" y="51593"/>
                  <a:pt x="19539" y="52239"/>
                  <a:pt x="18823" y="52239"/>
                </a:cubicBezTo>
                <a:cubicBezTo>
                  <a:pt x="18661" y="52239"/>
                  <a:pt x="18428" y="52206"/>
                  <a:pt x="18126" y="52141"/>
                </a:cubicBezTo>
                <a:cubicBezTo>
                  <a:pt x="17045" y="51903"/>
                  <a:pt x="16075" y="51188"/>
                  <a:pt x="16075" y="50631"/>
                </a:cubicBezTo>
                <a:cubicBezTo>
                  <a:pt x="16075" y="50424"/>
                  <a:pt x="15471" y="50027"/>
                  <a:pt x="14739" y="49757"/>
                </a:cubicBezTo>
                <a:cubicBezTo>
                  <a:pt x="13849" y="49407"/>
                  <a:pt x="13054" y="48771"/>
                  <a:pt x="12323" y="47849"/>
                </a:cubicBezTo>
                <a:cubicBezTo>
                  <a:pt x="11811" y="47190"/>
                  <a:pt x="11475" y="46862"/>
                  <a:pt x="11303" y="46862"/>
                </a:cubicBezTo>
                <a:cubicBezTo>
                  <a:pt x="11159" y="46862"/>
                  <a:pt x="11130" y="47091"/>
                  <a:pt x="11210" y="47547"/>
                </a:cubicBezTo>
                <a:cubicBezTo>
                  <a:pt x="11219" y="47631"/>
                  <a:pt x="11184" y="47677"/>
                  <a:pt x="11117" y="47677"/>
                </a:cubicBezTo>
                <a:cubicBezTo>
                  <a:pt x="11071" y="47677"/>
                  <a:pt x="11011" y="47656"/>
                  <a:pt x="10939" y="47610"/>
                </a:cubicBezTo>
                <a:cubicBezTo>
                  <a:pt x="10780" y="47515"/>
                  <a:pt x="10717" y="46879"/>
                  <a:pt x="10812" y="46195"/>
                </a:cubicBezTo>
                <a:cubicBezTo>
                  <a:pt x="10925" y="45439"/>
                  <a:pt x="10919" y="45133"/>
                  <a:pt x="10761" y="45133"/>
                </a:cubicBezTo>
                <a:cubicBezTo>
                  <a:pt x="10720" y="45133"/>
                  <a:pt x="10668" y="45154"/>
                  <a:pt x="10605" y="45194"/>
                </a:cubicBezTo>
                <a:cubicBezTo>
                  <a:pt x="10528" y="45243"/>
                  <a:pt x="10468" y="45269"/>
                  <a:pt x="10424" y="45269"/>
                </a:cubicBezTo>
                <a:cubicBezTo>
                  <a:pt x="10314" y="45269"/>
                  <a:pt x="10308" y="45110"/>
                  <a:pt x="10399" y="44780"/>
                </a:cubicBezTo>
                <a:cubicBezTo>
                  <a:pt x="10510" y="44335"/>
                  <a:pt x="10431" y="44112"/>
                  <a:pt x="10144" y="44112"/>
                </a:cubicBezTo>
                <a:cubicBezTo>
                  <a:pt x="9906" y="44112"/>
                  <a:pt x="9715" y="44319"/>
                  <a:pt x="9715" y="44573"/>
                </a:cubicBezTo>
                <a:cubicBezTo>
                  <a:pt x="9715" y="44862"/>
                  <a:pt x="9584" y="45006"/>
                  <a:pt x="9365" y="45006"/>
                </a:cubicBezTo>
                <a:cubicBezTo>
                  <a:pt x="9125" y="45006"/>
                  <a:pt x="8778" y="44834"/>
                  <a:pt x="8380" y="44494"/>
                </a:cubicBezTo>
                <a:cubicBezTo>
                  <a:pt x="8086" y="44247"/>
                  <a:pt x="7935" y="44120"/>
                  <a:pt x="7907" y="44120"/>
                </a:cubicBezTo>
                <a:cubicBezTo>
                  <a:pt x="7877" y="44120"/>
                  <a:pt x="7984" y="44263"/>
                  <a:pt x="8205" y="44558"/>
                </a:cubicBezTo>
                <a:cubicBezTo>
                  <a:pt x="8481" y="44909"/>
                  <a:pt x="8566" y="45046"/>
                  <a:pt x="8453" y="45046"/>
                </a:cubicBezTo>
                <a:cubicBezTo>
                  <a:pt x="8397" y="45046"/>
                  <a:pt x="8293" y="45013"/>
                  <a:pt x="8141" y="44955"/>
                </a:cubicBezTo>
                <a:cubicBezTo>
                  <a:pt x="8015" y="44905"/>
                  <a:pt x="7923" y="44878"/>
                  <a:pt x="7859" y="44878"/>
                </a:cubicBezTo>
                <a:cubicBezTo>
                  <a:pt x="7722" y="44878"/>
                  <a:pt x="7720" y="45001"/>
                  <a:pt x="7807" y="45273"/>
                </a:cubicBezTo>
                <a:cubicBezTo>
                  <a:pt x="7893" y="45500"/>
                  <a:pt x="7925" y="45615"/>
                  <a:pt x="7870" y="45615"/>
                </a:cubicBezTo>
                <a:cubicBezTo>
                  <a:pt x="7812" y="45615"/>
                  <a:pt x="7661" y="45492"/>
                  <a:pt x="7378" y="45241"/>
                </a:cubicBezTo>
                <a:cubicBezTo>
                  <a:pt x="7112" y="45005"/>
                  <a:pt x="6907" y="44891"/>
                  <a:pt x="6756" y="44891"/>
                </a:cubicBezTo>
                <a:cubicBezTo>
                  <a:pt x="6663" y="44891"/>
                  <a:pt x="6590" y="44934"/>
                  <a:pt x="6535" y="45019"/>
                </a:cubicBezTo>
                <a:cubicBezTo>
                  <a:pt x="6297" y="45416"/>
                  <a:pt x="6901" y="46243"/>
                  <a:pt x="7426" y="46243"/>
                </a:cubicBezTo>
                <a:cubicBezTo>
                  <a:pt x="7664" y="46243"/>
                  <a:pt x="7744" y="46561"/>
                  <a:pt x="7664" y="47149"/>
                </a:cubicBezTo>
                <a:cubicBezTo>
                  <a:pt x="7578" y="47724"/>
                  <a:pt x="7448" y="48010"/>
                  <a:pt x="7264" y="48010"/>
                </a:cubicBezTo>
                <a:cubicBezTo>
                  <a:pt x="7077" y="48010"/>
                  <a:pt x="6833" y="47712"/>
                  <a:pt x="6519" y="47117"/>
                </a:cubicBezTo>
                <a:cubicBezTo>
                  <a:pt x="6269" y="46616"/>
                  <a:pt x="6093" y="46398"/>
                  <a:pt x="5920" y="46398"/>
                </a:cubicBezTo>
                <a:cubicBezTo>
                  <a:pt x="5840" y="46398"/>
                  <a:pt x="5762" y="46444"/>
                  <a:pt x="5677" y="46529"/>
                </a:cubicBezTo>
                <a:cubicBezTo>
                  <a:pt x="5406" y="46799"/>
                  <a:pt x="5454" y="46958"/>
                  <a:pt x="5868" y="47181"/>
                </a:cubicBezTo>
                <a:cubicBezTo>
                  <a:pt x="6154" y="47356"/>
                  <a:pt x="6313" y="47610"/>
                  <a:pt x="6217" y="47769"/>
                </a:cubicBezTo>
                <a:cubicBezTo>
                  <a:pt x="6122" y="47928"/>
                  <a:pt x="6186" y="48055"/>
                  <a:pt x="6360" y="48055"/>
                </a:cubicBezTo>
                <a:cubicBezTo>
                  <a:pt x="6551" y="48055"/>
                  <a:pt x="6694" y="48198"/>
                  <a:pt x="6694" y="48373"/>
                </a:cubicBezTo>
                <a:cubicBezTo>
                  <a:pt x="6694" y="48461"/>
                  <a:pt x="6640" y="48505"/>
                  <a:pt x="6540" y="48505"/>
                </a:cubicBezTo>
                <a:cubicBezTo>
                  <a:pt x="6422" y="48505"/>
                  <a:pt x="6242" y="48446"/>
                  <a:pt x="6011" y="48326"/>
                </a:cubicBezTo>
                <a:cubicBezTo>
                  <a:pt x="5732" y="48176"/>
                  <a:pt x="5572" y="48096"/>
                  <a:pt x="5515" y="48096"/>
                </a:cubicBezTo>
                <a:cubicBezTo>
                  <a:pt x="5446" y="48096"/>
                  <a:pt x="5530" y="48215"/>
                  <a:pt x="5740" y="48469"/>
                </a:cubicBezTo>
                <a:cubicBezTo>
                  <a:pt x="5986" y="48755"/>
                  <a:pt x="6067" y="48877"/>
                  <a:pt x="5967" y="48877"/>
                </a:cubicBezTo>
                <a:cubicBezTo>
                  <a:pt x="5911" y="48877"/>
                  <a:pt x="5800" y="48839"/>
                  <a:pt x="5629" y="48771"/>
                </a:cubicBezTo>
                <a:cubicBezTo>
                  <a:pt x="5486" y="48717"/>
                  <a:pt x="5381" y="48690"/>
                  <a:pt x="5314" y="48690"/>
                </a:cubicBezTo>
                <a:cubicBezTo>
                  <a:pt x="5202" y="48690"/>
                  <a:pt x="5196" y="48765"/>
                  <a:pt x="5295" y="48914"/>
                </a:cubicBezTo>
                <a:cubicBezTo>
                  <a:pt x="5406" y="49105"/>
                  <a:pt x="5693" y="49264"/>
                  <a:pt x="5899" y="49264"/>
                </a:cubicBezTo>
                <a:cubicBezTo>
                  <a:pt x="6106" y="49264"/>
                  <a:pt x="6281" y="49470"/>
                  <a:pt x="6281" y="49725"/>
                </a:cubicBezTo>
                <a:cubicBezTo>
                  <a:pt x="6281" y="50023"/>
                  <a:pt x="6041" y="50170"/>
                  <a:pt x="5769" y="50170"/>
                </a:cubicBezTo>
                <a:cubicBezTo>
                  <a:pt x="5490" y="50170"/>
                  <a:pt x="5178" y="50015"/>
                  <a:pt x="5057" y="49709"/>
                </a:cubicBezTo>
                <a:cubicBezTo>
                  <a:pt x="4981" y="49499"/>
                  <a:pt x="4914" y="49400"/>
                  <a:pt x="4817" y="49400"/>
                </a:cubicBezTo>
                <a:cubicBezTo>
                  <a:pt x="4730" y="49400"/>
                  <a:pt x="4618" y="49479"/>
                  <a:pt x="4453" y="49629"/>
                </a:cubicBezTo>
                <a:cubicBezTo>
                  <a:pt x="3896" y="50154"/>
                  <a:pt x="4119" y="50472"/>
                  <a:pt x="5041" y="50472"/>
                </a:cubicBezTo>
                <a:cubicBezTo>
                  <a:pt x="5454" y="50472"/>
                  <a:pt x="5772" y="50615"/>
                  <a:pt x="5772" y="50774"/>
                </a:cubicBezTo>
                <a:cubicBezTo>
                  <a:pt x="5772" y="50949"/>
                  <a:pt x="5963" y="51092"/>
                  <a:pt x="6201" y="51092"/>
                </a:cubicBezTo>
                <a:cubicBezTo>
                  <a:pt x="6424" y="51092"/>
                  <a:pt x="6774" y="51267"/>
                  <a:pt x="6965" y="51505"/>
                </a:cubicBezTo>
                <a:cubicBezTo>
                  <a:pt x="7235" y="51823"/>
                  <a:pt x="7187" y="51951"/>
                  <a:pt x="6710" y="52078"/>
                </a:cubicBezTo>
                <a:cubicBezTo>
                  <a:pt x="6617" y="52100"/>
                  <a:pt x="6533" y="52111"/>
                  <a:pt x="6461" y="52111"/>
                </a:cubicBezTo>
                <a:cubicBezTo>
                  <a:pt x="6274" y="52111"/>
                  <a:pt x="6167" y="52036"/>
                  <a:pt x="6201" y="51887"/>
                </a:cubicBezTo>
                <a:cubicBezTo>
                  <a:pt x="6231" y="51768"/>
                  <a:pt x="6236" y="51705"/>
                  <a:pt x="6216" y="51705"/>
                </a:cubicBezTo>
                <a:cubicBezTo>
                  <a:pt x="6205" y="51705"/>
                  <a:pt x="6184" y="51728"/>
                  <a:pt x="6154" y="51776"/>
                </a:cubicBezTo>
                <a:cubicBezTo>
                  <a:pt x="6116" y="51842"/>
                  <a:pt x="6039" y="51880"/>
                  <a:pt x="5949" y="51880"/>
                </a:cubicBezTo>
                <a:cubicBezTo>
                  <a:pt x="5888" y="51880"/>
                  <a:pt x="5821" y="51862"/>
                  <a:pt x="5756" y="51823"/>
                </a:cubicBezTo>
                <a:cubicBezTo>
                  <a:pt x="5721" y="51800"/>
                  <a:pt x="5691" y="51789"/>
                  <a:pt x="5667" y="51789"/>
                </a:cubicBezTo>
                <a:cubicBezTo>
                  <a:pt x="5592" y="51789"/>
                  <a:pt x="5573" y="51894"/>
                  <a:pt x="5645" y="52062"/>
                </a:cubicBezTo>
                <a:cubicBezTo>
                  <a:pt x="5724" y="52285"/>
                  <a:pt x="6074" y="52634"/>
                  <a:pt x="6424" y="52857"/>
                </a:cubicBezTo>
                <a:cubicBezTo>
                  <a:pt x="6661" y="53004"/>
                  <a:pt x="6806" y="53080"/>
                  <a:pt x="6866" y="53080"/>
                </a:cubicBezTo>
                <a:cubicBezTo>
                  <a:pt x="6924" y="53080"/>
                  <a:pt x="6907" y="53012"/>
                  <a:pt x="6821" y="52873"/>
                </a:cubicBezTo>
                <a:cubicBezTo>
                  <a:pt x="6712" y="52698"/>
                  <a:pt x="6731" y="52614"/>
                  <a:pt x="6902" y="52614"/>
                </a:cubicBezTo>
                <a:cubicBezTo>
                  <a:pt x="6980" y="52614"/>
                  <a:pt x="7090" y="52631"/>
                  <a:pt x="7235" y="52666"/>
                </a:cubicBezTo>
                <a:cubicBezTo>
                  <a:pt x="7395" y="52710"/>
                  <a:pt x="7552" y="52730"/>
                  <a:pt x="7682" y="52730"/>
                </a:cubicBezTo>
                <a:cubicBezTo>
                  <a:pt x="7834" y="52730"/>
                  <a:pt x="7948" y="52702"/>
                  <a:pt x="7982" y="52650"/>
                </a:cubicBezTo>
                <a:cubicBezTo>
                  <a:pt x="8003" y="52614"/>
                  <a:pt x="8019" y="52596"/>
                  <a:pt x="8029" y="52596"/>
                </a:cubicBezTo>
                <a:cubicBezTo>
                  <a:pt x="8049" y="52596"/>
                  <a:pt x="8046" y="52670"/>
                  <a:pt x="8014" y="52809"/>
                </a:cubicBezTo>
                <a:cubicBezTo>
                  <a:pt x="7966" y="53000"/>
                  <a:pt x="8093" y="53223"/>
                  <a:pt x="8300" y="53302"/>
                </a:cubicBezTo>
                <a:cubicBezTo>
                  <a:pt x="8491" y="53366"/>
                  <a:pt x="8554" y="53525"/>
                  <a:pt x="8443" y="53668"/>
                </a:cubicBezTo>
                <a:cubicBezTo>
                  <a:pt x="8403" y="53708"/>
                  <a:pt x="8341" y="53728"/>
                  <a:pt x="8266" y="53728"/>
                </a:cubicBezTo>
                <a:cubicBezTo>
                  <a:pt x="8106" y="53728"/>
                  <a:pt x="7886" y="53639"/>
                  <a:pt x="7680" y="53477"/>
                </a:cubicBezTo>
                <a:cubicBezTo>
                  <a:pt x="7496" y="53333"/>
                  <a:pt x="7388" y="53256"/>
                  <a:pt x="7359" y="53256"/>
                </a:cubicBezTo>
                <a:cubicBezTo>
                  <a:pt x="7316" y="53256"/>
                  <a:pt x="7432" y="53411"/>
                  <a:pt x="7712" y="53747"/>
                </a:cubicBezTo>
                <a:cubicBezTo>
                  <a:pt x="8085" y="54183"/>
                  <a:pt x="8131" y="54397"/>
                  <a:pt x="7955" y="54397"/>
                </a:cubicBezTo>
                <a:cubicBezTo>
                  <a:pt x="7770" y="54397"/>
                  <a:pt x="7342" y="54163"/>
                  <a:pt x="6790" y="53700"/>
                </a:cubicBezTo>
                <a:cubicBezTo>
                  <a:pt x="5685" y="52776"/>
                  <a:pt x="4420" y="52136"/>
                  <a:pt x="3764" y="52136"/>
                </a:cubicBezTo>
                <a:cubicBezTo>
                  <a:pt x="3674" y="52136"/>
                  <a:pt x="3595" y="52148"/>
                  <a:pt x="3530" y="52173"/>
                </a:cubicBezTo>
                <a:cubicBezTo>
                  <a:pt x="3437" y="52212"/>
                  <a:pt x="3351" y="52229"/>
                  <a:pt x="3279" y="52229"/>
                </a:cubicBezTo>
                <a:cubicBezTo>
                  <a:pt x="3142" y="52229"/>
                  <a:pt x="3053" y="52166"/>
                  <a:pt x="3053" y="52062"/>
                </a:cubicBezTo>
                <a:cubicBezTo>
                  <a:pt x="3053" y="51887"/>
                  <a:pt x="2815" y="51664"/>
                  <a:pt x="2529" y="51569"/>
                </a:cubicBezTo>
                <a:cubicBezTo>
                  <a:pt x="2504" y="51560"/>
                  <a:pt x="2485" y="51556"/>
                  <a:pt x="2470" y="51556"/>
                </a:cubicBezTo>
                <a:cubicBezTo>
                  <a:pt x="2307" y="51556"/>
                  <a:pt x="2774" y="52114"/>
                  <a:pt x="3562" y="52873"/>
                </a:cubicBezTo>
                <a:cubicBezTo>
                  <a:pt x="4614" y="53882"/>
                  <a:pt x="5170" y="54256"/>
                  <a:pt x="5662" y="54256"/>
                </a:cubicBezTo>
                <a:cubicBezTo>
                  <a:pt x="5721" y="54256"/>
                  <a:pt x="5778" y="54250"/>
                  <a:pt x="5836" y="54240"/>
                </a:cubicBezTo>
                <a:cubicBezTo>
                  <a:pt x="6077" y="54189"/>
                  <a:pt x="6225" y="54161"/>
                  <a:pt x="6282" y="54161"/>
                </a:cubicBezTo>
                <a:cubicBezTo>
                  <a:pt x="6369" y="54161"/>
                  <a:pt x="6252" y="54224"/>
                  <a:pt x="5947" y="54367"/>
                </a:cubicBezTo>
                <a:cubicBezTo>
                  <a:pt x="5359" y="54606"/>
                  <a:pt x="5359" y="54622"/>
                  <a:pt x="5931" y="54940"/>
                </a:cubicBezTo>
                <a:cubicBezTo>
                  <a:pt x="6440" y="55226"/>
                  <a:pt x="6329" y="55305"/>
                  <a:pt x="5152" y="55576"/>
                </a:cubicBezTo>
                <a:lnTo>
                  <a:pt x="3817" y="55878"/>
                </a:lnTo>
                <a:lnTo>
                  <a:pt x="5168" y="55862"/>
                </a:lnTo>
                <a:cubicBezTo>
                  <a:pt x="5196" y="55861"/>
                  <a:pt x="5224" y="55861"/>
                  <a:pt x="5252" y="55861"/>
                </a:cubicBezTo>
                <a:cubicBezTo>
                  <a:pt x="6009" y="55861"/>
                  <a:pt x="7034" y="56061"/>
                  <a:pt x="7601" y="56291"/>
                </a:cubicBezTo>
                <a:cubicBezTo>
                  <a:pt x="8081" y="56505"/>
                  <a:pt x="8607" y="56640"/>
                  <a:pt x="8867" y="56640"/>
                </a:cubicBezTo>
                <a:cubicBezTo>
                  <a:pt x="8916" y="56640"/>
                  <a:pt x="8956" y="56635"/>
                  <a:pt x="8984" y="56625"/>
                </a:cubicBezTo>
                <a:cubicBezTo>
                  <a:pt x="9012" y="56616"/>
                  <a:pt x="9044" y="56611"/>
                  <a:pt x="9077" y="56611"/>
                </a:cubicBezTo>
                <a:cubicBezTo>
                  <a:pt x="9267" y="56611"/>
                  <a:pt x="9526" y="56758"/>
                  <a:pt x="9715" y="56975"/>
                </a:cubicBezTo>
                <a:cubicBezTo>
                  <a:pt x="9957" y="57271"/>
                  <a:pt x="9926" y="57440"/>
                  <a:pt x="9762" y="57440"/>
                </a:cubicBezTo>
                <a:cubicBezTo>
                  <a:pt x="9634" y="57440"/>
                  <a:pt x="9428" y="57339"/>
                  <a:pt x="9206" y="57118"/>
                </a:cubicBezTo>
                <a:cubicBezTo>
                  <a:pt x="9091" y="57003"/>
                  <a:pt x="8989" y="56943"/>
                  <a:pt x="8899" y="56943"/>
                </a:cubicBezTo>
                <a:cubicBezTo>
                  <a:pt x="8815" y="56943"/>
                  <a:pt x="8743" y="56995"/>
                  <a:pt x="8682" y="57102"/>
                </a:cubicBezTo>
                <a:cubicBezTo>
                  <a:pt x="8570" y="57277"/>
                  <a:pt x="9270" y="57690"/>
                  <a:pt x="10319" y="58072"/>
                </a:cubicBezTo>
                <a:cubicBezTo>
                  <a:pt x="11321" y="58437"/>
                  <a:pt x="12132" y="58787"/>
                  <a:pt x="12132" y="58851"/>
                </a:cubicBezTo>
                <a:cubicBezTo>
                  <a:pt x="12132" y="58907"/>
                  <a:pt x="12021" y="58931"/>
                  <a:pt x="11837" y="58931"/>
                </a:cubicBezTo>
                <a:cubicBezTo>
                  <a:pt x="11031" y="58931"/>
                  <a:pt x="8825" y="58462"/>
                  <a:pt x="8475" y="58151"/>
                </a:cubicBezTo>
                <a:cubicBezTo>
                  <a:pt x="8205" y="57929"/>
                  <a:pt x="7457" y="57674"/>
                  <a:pt x="6790" y="57611"/>
                </a:cubicBezTo>
                <a:cubicBezTo>
                  <a:pt x="6138" y="57547"/>
                  <a:pt x="5057" y="57197"/>
                  <a:pt x="4405" y="56832"/>
                </a:cubicBezTo>
                <a:lnTo>
                  <a:pt x="3212" y="56164"/>
                </a:lnTo>
                <a:lnTo>
                  <a:pt x="4421" y="57261"/>
                </a:lnTo>
                <a:cubicBezTo>
                  <a:pt x="5295" y="58056"/>
                  <a:pt x="5470" y="58358"/>
                  <a:pt x="5088" y="58358"/>
                </a:cubicBezTo>
                <a:cubicBezTo>
                  <a:pt x="4437" y="58358"/>
                  <a:pt x="3053" y="57054"/>
                  <a:pt x="3053" y="56450"/>
                </a:cubicBezTo>
                <a:cubicBezTo>
                  <a:pt x="3053" y="56053"/>
                  <a:pt x="2338" y="55592"/>
                  <a:pt x="1161" y="55210"/>
                </a:cubicBezTo>
                <a:cubicBezTo>
                  <a:pt x="1060" y="55176"/>
                  <a:pt x="965" y="55160"/>
                  <a:pt x="884" y="55160"/>
                </a:cubicBezTo>
                <a:cubicBezTo>
                  <a:pt x="736" y="55160"/>
                  <a:pt x="637" y="55213"/>
                  <a:pt x="637" y="55305"/>
                </a:cubicBezTo>
                <a:cubicBezTo>
                  <a:pt x="637" y="55448"/>
                  <a:pt x="971" y="55655"/>
                  <a:pt x="1384" y="55751"/>
                </a:cubicBezTo>
                <a:cubicBezTo>
                  <a:pt x="1797" y="55862"/>
                  <a:pt x="2147" y="56069"/>
                  <a:pt x="2147" y="56228"/>
                </a:cubicBezTo>
                <a:cubicBezTo>
                  <a:pt x="2147" y="56336"/>
                  <a:pt x="2037" y="56392"/>
                  <a:pt x="1876" y="56392"/>
                </a:cubicBezTo>
                <a:cubicBezTo>
                  <a:pt x="1800" y="56392"/>
                  <a:pt x="1714" y="56380"/>
                  <a:pt x="1623" y="56355"/>
                </a:cubicBezTo>
                <a:cubicBezTo>
                  <a:pt x="1534" y="56325"/>
                  <a:pt x="1469" y="56310"/>
                  <a:pt x="1427" y="56310"/>
                </a:cubicBezTo>
                <a:cubicBezTo>
                  <a:pt x="1289" y="56310"/>
                  <a:pt x="1410" y="56474"/>
                  <a:pt x="1813" y="56816"/>
                </a:cubicBezTo>
                <a:cubicBezTo>
                  <a:pt x="2211" y="57166"/>
                  <a:pt x="2449" y="57547"/>
                  <a:pt x="2354" y="57643"/>
                </a:cubicBezTo>
                <a:cubicBezTo>
                  <a:pt x="2302" y="57694"/>
                  <a:pt x="2234" y="57721"/>
                  <a:pt x="2145" y="57721"/>
                </a:cubicBezTo>
                <a:cubicBezTo>
                  <a:pt x="1876" y="57721"/>
                  <a:pt x="1417" y="57476"/>
                  <a:pt x="653" y="56927"/>
                </a:cubicBezTo>
                <a:cubicBezTo>
                  <a:pt x="305" y="56672"/>
                  <a:pt x="123" y="56541"/>
                  <a:pt x="63" y="56541"/>
                </a:cubicBezTo>
                <a:cubicBezTo>
                  <a:pt x="1" y="56541"/>
                  <a:pt x="76" y="56688"/>
                  <a:pt x="239" y="56991"/>
                </a:cubicBezTo>
                <a:cubicBezTo>
                  <a:pt x="430" y="57325"/>
                  <a:pt x="1511" y="58072"/>
                  <a:pt x="2656" y="58660"/>
                </a:cubicBezTo>
                <a:cubicBezTo>
                  <a:pt x="3785" y="59232"/>
                  <a:pt x="4675" y="59837"/>
                  <a:pt x="4627" y="59996"/>
                </a:cubicBezTo>
                <a:cubicBezTo>
                  <a:pt x="4484" y="60361"/>
                  <a:pt x="7124" y="61601"/>
                  <a:pt x="8602" y="61856"/>
                </a:cubicBezTo>
                <a:cubicBezTo>
                  <a:pt x="9270" y="61967"/>
                  <a:pt x="10256" y="62237"/>
                  <a:pt x="10812" y="62476"/>
                </a:cubicBezTo>
                <a:cubicBezTo>
                  <a:pt x="11451" y="62744"/>
                  <a:pt x="11907" y="62880"/>
                  <a:pt x="12150" y="62880"/>
                </a:cubicBezTo>
                <a:cubicBezTo>
                  <a:pt x="12354" y="62880"/>
                  <a:pt x="12407" y="62783"/>
                  <a:pt x="12291" y="62587"/>
                </a:cubicBezTo>
                <a:cubicBezTo>
                  <a:pt x="12174" y="62400"/>
                  <a:pt x="12697" y="62309"/>
                  <a:pt x="13359" y="62309"/>
                </a:cubicBezTo>
                <a:cubicBezTo>
                  <a:pt x="14049" y="62309"/>
                  <a:pt x="14890" y="62408"/>
                  <a:pt x="15312" y="62603"/>
                </a:cubicBezTo>
                <a:cubicBezTo>
                  <a:pt x="15612" y="62747"/>
                  <a:pt x="15562" y="62814"/>
                  <a:pt x="15114" y="62814"/>
                </a:cubicBezTo>
                <a:cubicBezTo>
                  <a:pt x="14922" y="62814"/>
                  <a:pt x="14655" y="62802"/>
                  <a:pt x="14310" y="62778"/>
                </a:cubicBezTo>
                <a:cubicBezTo>
                  <a:pt x="14072" y="62761"/>
                  <a:pt x="13854" y="62753"/>
                  <a:pt x="13666" y="62753"/>
                </a:cubicBezTo>
                <a:cubicBezTo>
                  <a:pt x="13138" y="62753"/>
                  <a:pt x="12837" y="62816"/>
                  <a:pt x="12943" y="62921"/>
                </a:cubicBezTo>
                <a:cubicBezTo>
                  <a:pt x="13115" y="63094"/>
                  <a:pt x="14239" y="63185"/>
                  <a:pt x="15760" y="63185"/>
                </a:cubicBezTo>
                <a:cubicBezTo>
                  <a:pt x="16758" y="63185"/>
                  <a:pt x="17927" y="63146"/>
                  <a:pt x="19111" y="63064"/>
                </a:cubicBezTo>
                <a:cubicBezTo>
                  <a:pt x="21719" y="62873"/>
                  <a:pt x="26711" y="62571"/>
                  <a:pt x="27283" y="62571"/>
                </a:cubicBezTo>
                <a:cubicBezTo>
                  <a:pt x="27290" y="62571"/>
                  <a:pt x="27296" y="62571"/>
                  <a:pt x="27303" y="62571"/>
                </a:cubicBezTo>
                <a:cubicBezTo>
                  <a:pt x="28210" y="62571"/>
                  <a:pt x="31863" y="63670"/>
                  <a:pt x="31910" y="63954"/>
                </a:cubicBezTo>
                <a:cubicBezTo>
                  <a:pt x="31958" y="64145"/>
                  <a:pt x="30352" y="64288"/>
                  <a:pt x="27904" y="64336"/>
                </a:cubicBezTo>
                <a:cubicBezTo>
                  <a:pt x="25662" y="64368"/>
                  <a:pt x="23690" y="64543"/>
                  <a:pt x="23531" y="64718"/>
                </a:cubicBezTo>
                <a:cubicBezTo>
                  <a:pt x="23375" y="64860"/>
                  <a:pt x="22427" y="64977"/>
                  <a:pt x="21329" y="64977"/>
                </a:cubicBezTo>
                <a:cubicBezTo>
                  <a:pt x="21201" y="64977"/>
                  <a:pt x="21071" y="64975"/>
                  <a:pt x="20940" y="64972"/>
                </a:cubicBezTo>
                <a:cubicBezTo>
                  <a:pt x="19684" y="64956"/>
                  <a:pt x="18984" y="64877"/>
                  <a:pt x="19413" y="64797"/>
                </a:cubicBezTo>
                <a:cubicBezTo>
                  <a:pt x="19827" y="64718"/>
                  <a:pt x="20240" y="64543"/>
                  <a:pt x="20320" y="64400"/>
                </a:cubicBezTo>
                <a:cubicBezTo>
                  <a:pt x="20399" y="64272"/>
                  <a:pt x="20940" y="64034"/>
                  <a:pt x="21528" y="63859"/>
                </a:cubicBezTo>
                <a:lnTo>
                  <a:pt x="22593" y="63557"/>
                </a:lnTo>
                <a:lnTo>
                  <a:pt x="21162" y="63589"/>
                </a:lnTo>
                <a:cubicBezTo>
                  <a:pt x="20383" y="63621"/>
                  <a:pt x="19875" y="63716"/>
                  <a:pt x="20065" y="63827"/>
                </a:cubicBezTo>
                <a:cubicBezTo>
                  <a:pt x="20717" y="64241"/>
                  <a:pt x="19509" y="64543"/>
                  <a:pt x="16742" y="64670"/>
                </a:cubicBezTo>
                <a:cubicBezTo>
                  <a:pt x="14119" y="64781"/>
                  <a:pt x="13976" y="64813"/>
                  <a:pt x="14739" y="65211"/>
                </a:cubicBezTo>
                <a:cubicBezTo>
                  <a:pt x="15086" y="65388"/>
                  <a:pt x="15352" y="65476"/>
                  <a:pt x="15644" y="65476"/>
                </a:cubicBezTo>
                <a:cubicBezTo>
                  <a:pt x="15902" y="65476"/>
                  <a:pt x="16180" y="65408"/>
                  <a:pt x="16552" y="65274"/>
                </a:cubicBezTo>
                <a:cubicBezTo>
                  <a:pt x="16947" y="65129"/>
                  <a:pt x="17293" y="65057"/>
                  <a:pt x="17693" y="65057"/>
                </a:cubicBezTo>
                <a:cubicBezTo>
                  <a:pt x="18083" y="65057"/>
                  <a:pt x="18524" y="65125"/>
                  <a:pt x="19111" y="65258"/>
                </a:cubicBezTo>
                <a:cubicBezTo>
                  <a:pt x="20097" y="65492"/>
                  <a:pt x="21234" y="65612"/>
                  <a:pt x="22101" y="65612"/>
                </a:cubicBezTo>
                <a:cubicBezTo>
                  <a:pt x="22828" y="65612"/>
                  <a:pt x="23366" y="65528"/>
                  <a:pt x="23468" y="65354"/>
                </a:cubicBezTo>
                <a:cubicBezTo>
                  <a:pt x="23542" y="65242"/>
                  <a:pt x="23828" y="65179"/>
                  <a:pt x="24169" y="65179"/>
                </a:cubicBezTo>
                <a:cubicBezTo>
                  <a:pt x="24266" y="65179"/>
                  <a:pt x="24367" y="65184"/>
                  <a:pt x="24469" y="65195"/>
                </a:cubicBezTo>
                <a:cubicBezTo>
                  <a:pt x="24799" y="65238"/>
                  <a:pt x="24999" y="65265"/>
                  <a:pt x="25076" y="65265"/>
                </a:cubicBezTo>
                <a:cubicBezTo>
                  <a:pt x="25195" y="65265"/>
                  <a:pt x="25014" y="65200"/>
                  <a:pt x="24549" y="65036"/>
                </a:cubicBezTo>
                <a:cubicBezTo>
                  <a:pt x="24040" y="64861"/>
                  <a:pt x="25089" y="64765"/>
                  <a:pt x="27729" y="64765"/>
                </a:cubicBezTo>
                <a:cubicBezTo>
                  <a:pt x="31592" y="64765"/>
                  <a:pt x="31640" y="64781"/>
                  <a:pt x="30161" y="65179"/>
                </a:cubicBezTo>
                <a:cubicBezTo>
                  <a:pt x="29454" y="65379"/>
                  <a:pt x="29128" y="65512"/>
                  <a:pt x="29304" y="65512"/>
                </a:cubicBezTo>
                <a:cubicBezTo>
                  <a:pt x="29338" y="65512"/>
                  <a:pt x="29390" y="65507"/>
                  <a:pt x="29462" y="65497"/>
                </a:cubicBezTo>
                <a:cubicBezTo>
                  <a:pt x="29568" y="65484"/>
                  <a:pt x="29666" y="65478"/>
                  <a:pt x="29755" y="65478"/>
                </a:cubicBezTo>
                <a:cubicBezTo>
                  <a:pt x="30804" y="65478"/>
                  <a:pt x="30606" y="66306"/>
                  <a:pt x="29287" y="67039"/>
                </a:cubicBezTo>
                <a:cubicBezTo>
                  <a:pt x="28826" y="67293"/>
                  <a:pt x="28985" y="67389"/>
                  <a:pt x="30257" y="67548"/>
                </a:cubicBezTo>
                <a:cubicBezTo>
                  <a:pt x="31099" y="67659"/>
                  <a:pt x="31878" y="67897"/>
                  <a:pt x="31974" y="68056"/>
                </a:cubicBezTo>
                <a:cubicBezTo>
                  <a:pt x="32098" y="68250"/>
                  <a:pt x="32237" y="68341"/>
                  <a:pt x="32355" y="68341"/>
                </a:cubicBezTo>
                <a:cubicBezTo>
                  <a:pt x="32508" y="68341"/>
                  <a:pt x="32626" y="68185"/>
                  <a:pt x="32626" y="67897"/>
                </a:cubicBezTo>
                <a:cubicBezTo>
                  <a:pt x="32626" y="67643"/>
                  <a:pt x="32530" y="67436"/>
                  <a:pt x="32419" y="67436"/>
                </a:cubicBezTo>
                <a:cubicBezTo>
                  <a:pt x="32292" y="67436"/>
                  <a:pt x="32117" y="67246"/>
                  <a:pt x="32037" y="67023"/>
                </a:cubicBezTo>
                <a:cubicBezTo>
                  <a:pt x="31964" y="66830"/>
                  <a:pt x="31991" y="66738"/>
                  <a:pt x="32201" y="66738"/>
                </a:cubicBezTo>
                <a:cubicBezTo>
                  <a:pt x="32353" y="66738"/>
                  <a:pt x="32601" y="66786"/>
                  <a:pt x="32975" y="66880"/>
                </a:cubicBezTo>
                <a:cubicBezTo>
                  <a:pt x="33595" y="67023"/>
                  <a:pt x="34533" y="67230"/>
                  <a:pt x="35074" y="67341"/>
                </a:cubicBezTo>
                <a:cubicBezTo>
                  <a:pt x="35615" y="67436"/>
                  <a:pt x="36203" y="67707"/>
                  <a:pt x="36394" y="67929"/>
                </a:cubicBezTo>
                <a:cubicBezTo>
                  <a:pt x="36680" y="68279"/>
                  <a:pt x="36521" y="68343"/>
                  <a:pt x="35471" y="68343"/>
                </a:cubicBezTo>
                <a:cubicBezTo>
                  <a:pt x="34772" y="68343"/>
                  <a:pt x="33929" y="68200"/>
                  <a:pt x="33579" y="68009"/>
                </a:cubicBezTo>
                <a:cubicBezTo>
                  <a:pt x="33381" y="67909"/>
                  <a:pt x="33242" y="67857"/>
                  <a:pt x="33171" y="67857"/>
                </a:cubicBezTo>
                <a:cubicBezTo>
                  <a:pt x="33106" y="67857"/>
                  <a:pt x="33097" y="67901"/>
                  <a:pt x="33150" y="67993"/>
                </a:cubicBezTo>
                <a:cubicBezTo>
                  <a:pt x="33262" y="68152"/>
                  <a:pt x="33166" y="68359"/>
                  <a:pt x="32959" y="68422"/>
                </a:cubicBezTo>
                <a:cubicBezTo>
                  <a:pt x="32657" y="68518"/>
                  <a:pt x="32673" y="68661"/>
                  <a:pt x="32991" y="69058"/>
                </a:cubicBezTo>
                <a:cubicBezTo>
                  <a:pt x="33256" y="69373"/>
                  <a:pt x="33448" y="69528"/>
                  <a:pt x="33744" y="69528"/>
                </a:cubicBezTo>
                <a:cubicBezTo>
                  <a:pt x="34016" y="69528"/>
                  <a:pt x="34376" y="69397"/>
                  <a:pt x="34963" y="69138"/>
                </a:cubicBezTo>
                <a:cubicBezTo>
                  <a:pt x="36712" y="68374"/>
                  <a:pt x="37713" y="68088"/>
                  <a:pt x="38763" y="68088"/>
                </a:cubicBezTo>
                <a:cubicBezTo>
                  <a:pt x="39335" y="68088"/>
                  <a:pt x="40448" y="67929"/>
                  <a:pt x="41243" y="67738"/>
                </a:cubicBezTo>
                <a:cubicBezTo>
                  <a:pt x="41741" y="67615"/>
                  <a:pt x="42073" y="67538"/>
                  <a:pt x="42369" y="67538"/>
                </a:cubicBezTo>
                <a:cubicBezTo>
                  <a:pt x="42914" y="67538"/>
                  <a:pt x="43336" y="67802"/>
                  <a:pt x="44438" y="68533"/>
                </a:cubicBezTo>
                <a:cubicBezTo>
                  <a:pt x="45392" y="69169"/>
                  <a:pt x="46505" y="70012"/>
                  <a:pt x="46919" y="70378"/>
                </a:cubicBezTo>
                <a:cubicBezTo>
                  <a:pt x="47281" y="70712"/>
                  <a:pt x="47631" y="70949"/>
                  <a:pt x="47776" y="70949"/>
                </a:cubicBezTo>
                <a:cubicBezTo>
                  <a:pt x="47797" y="70949"/>
                  <a:pt x="47813" y="70944"/>
                  <a:pt x="47825" y="70934"/>
                </a:cubicBezTo>
                <a:cubicBezTo>
                  <a:pt x="48000" y="70743"/>
                  <a:pt x="46601" y="69408"/>
                  <a:pt x="45933" y="69153"/>
                </a:cubicBezTo>
                <a:cubicBezTo>
                  <a:pt x="45186" y="68867"/>
                  <a:pt x="45361" y="68136"/>
                  <a:pt x="46203" y="67977"/>
                </a:cubicBezTo>
                <a:cubicBezTo>
                  <a:pt x="46329" y="67954"/>
                  <a:pt x="46446" y="67943"/>
                  <a:pt x="46549" y="67943"/>
                </a:cubicBezTo>
                <a:cubicBezTo>
                  <a:pt x="46799" y="67943"/>
                  <a:pt x="46966" y="68007"/>
                  <a:pt x="46966" y="68120"/>
                </a:cubicBezTo>
                <a:cubicBezTo>
                  <a:pt x="46966" y="68187"/>
                  <a:pt x="47004" y="68221"/>
                  <a:pt x="47066" y="68221"/>
                </a:cubicBezTo>
                <a:cubicBezTo>
                  <a:pt x="47150" y="68221"/>
                  <a:pt x="47281" y="68160"/>
                  <a:pt x="47428" y="68041"/>
                </a:cubicBezTo>
                <a:cubicBezTo>
                  <a:pt x="47618" y="67883"/>
                  <a:pt x="47783" y="67808"/>
                  <a:pt x="47980" y="67808"/>
                </a:cubicBezTo>
                <a:cubicBezTo>
                  <a:pt x="48162" y="67808"/>
                  <a:pt x="48370" y="67871"/>
                  <a:pt x="48652" y="67993"/>
                </a:cubicBezTo>
                <a:cubicBezTo>
                  <a:pt x="49081" y="68184"/>
                  <a:pt x="49622" y="68343"/>
                  <a:pt x="49892" y="68343"/>
                </a:cubicBezTo>
                <a:cubicBezTo>
                  <a:pt x="50146" y="68343"/>
                  <a:pt x="50735" y="68661"/>
                  <a:pt x="51196" y="69026"/>
                </a:cubicBezTo>
                <a:cubicBezTo>
                  <a:pt x="51657" y="69408"/>
                  <a:pt x="52340" y="69917"/>
                  <a:pt x="52722" y="70171"/>
                </a:cubicBezTo>
                <a:cubicBezTo>
                  <a:pt x="53088" y="70410"/>
                  <a:pt x="53580" y="70791"/>
                  <a:pt x="53787" y="70998"/>
                </a:cubicBezTo>
                <a:cubicBezTo>
                  <a:pt x="54010" y="71204"/>
                  <a:pt x="54296" y="71379"/>
                  <a:pt x="54439" y="71379"/>
                </a:cubicBezTo>
                <a:cubicBezTo>
                  <a:pt x="54582" y="71379"/>
                  <a:pt x="55123" y="71761"/>
                  <a:pt x="55663" y="72206"/>
                </a:cubicBezTo>
                <a:cubicBezTo>
                  <a:pt x="56188" y="72667"/>
                  <a:pt x="57174" y="73367"/>
                  <a:pt x="57841" y="73780"/>
                </a:cubicBezTo>
                <a:cubicBezTo>
                  <a:pt x="58509" y="74178"/>
                  <a:pt x="59702" y="75179"/>
                  <a:pt x="60512" y="75990"/>
                </a:cubicBezTo>
                <a:cubicBezTo>
                  <a:pt x="61425" y="76926"/>
                  <a:pt x="61712" y="77265"/>
                  <a:pt x="61503" y="77265"/>
                </a:cubicBezTo>
                <a:cubicBezTo>
                  <a:pt x="61436" y="77265"/>
                  <a:pt x="61316" y="77229"/>
                  <a:pt x="61148" y="77167"/>
                </a:cubicBezTo>
                <a:cubicBezTo>
                  <a:pt x="60867" y="77063"/>
                  <a:pt x="60579" y="76999"/>
                  <a:pt x="60383" y="76999"/>
                </a:cubicBezTo>
                <a:cubicBezTo>
                  <a:pt x="60279" y="76999"/>
                  <a:pt x="60201" y="77017"/>
                  <a:pt x="60163" y="77055"/>
                </a:cubicBezTo>
                <a:cubicBezTo>
                  <a:pt x="60129" y="77089"/>
                  <a:pt x="60097" y="77105"/>
                  <a:pt x="60070" y="77105"/>
                </a:cubicBezTo>
                <a:cubicBezTo>
                  <a:pt x="60021" y="77105"/>
                  <a:pt x="59988" y="77052"/>
                  <a:pt x="59988" y="76960"/>
                </a:cubicBezTo>
                <a:cubicBezTo>
                  <a:pt x="59988" y="76801"/>
                  <a:pt x="59543" y="76642"/>
                  <a:pt x="59002" y="76610"/>
                </a:cubicBezTo>
                <a:cubicBezTo>
                  <a:pt x="58430" y="76562"/>
                  <a:pt x="57794" y="76276"/>
                  <a:pt x="57492" y="75895"/>
                </a:cubicBezTo>
                <a:cubicBezTo>
                  <a:pt x="57288" y="75634"/>
                  <a:pt x="57108" y="75487"/>
                  <a:pt x="57021" y="75487"/>
                </a:cubicBezTo>
                <a:cubicBezTo>
                  <a:pt x="56987" y="75487"/>
                  <a:pt x="56967" y="75511"/>
                  <a:pt x="56967" y="75561"/>
                </a:cubicBezTo>
                <a:cubicBezTo>
                  <a:pt x="56967" y="75723"/>
                  <a:pt x="56831" y="75798"/>
                  <a:pt x="56638" y="75798"/>
                </a:cubicBezTo>
                <a:cubicBezTo>
                  <a:pt x="56359" y="75798"/>
                  <a:pt x="55961" y="75642"/>
                  <a:pt x="55679" y="75370"/>
                </a:cubicBezTo>
                <a:cubicBezTo>
                  <a:pt x="55488" y="75179"/>
                  <a:pt x="55075" y="75004"/>
                  <a:pt x="54773" y="75004"/>
                </a:cubicBezTo>
                <a:cubicBezTo>
                  <a:pt x="54471" y="75004"/>
                  <a:pt x="53994" y="74877"/>
                  <a:pt x="53708" y="74734"/>
                </a:cubicBezTo>
                <a:cubicBezTo>
                  <a:pt x="53406" y="74575"/>
                  <a:pt x="52929" y="74368"/>
                  <a:pt x="52626" y="74273"/>
                </a:cubicBezTo>
                <a:cubicBezTo>
                  <a:pt x="52324" y="74178"/>
                  <a:pt x="52102" y="73860"/>
                  <a:pt x="52134" y="73573"/>
                </a:cubicBezTo>
                <a:cubicBezTo>
                  <a:pt x="52213" y="72699"/>
                  <a:pt x="52134" y="72286"/>
                  <a:pt x="51847" y="72286"/>
                </a:cubicBezTo>
                <a:cubicBezTo>
                  <a:pt x="51704" y="72286"/>
                  <a:pt x="51625" y="72635"/>
                  <a:pt x="51673" y="73081"/>
                </a:cubicBezTo>
                <a:cubicBezTo>
                  <a:pt x="51727" y="73586"/>
                  <a:pt x="51722" y="73757"/>
                  <a:pt x="51419" y="73757"/>
                </a:cubicBezTo>
                <a:cubicBezTo>
                  <a:pt x="51284" y="73757"/>
                  <a:pt x="51089" y="73723"/>
                  <a:pt x="50814" y="73669"/>
                </a:cubicBezTo>
                <a:cubicBezTo>
                  <a:pt x="50289" y="73573"/>
                  <a:pt x="49542" y="73112"/>
                  <a:pt x="49161" y="72651"/>
                </a:cubicBezTo>
                <a:cubicBezTo>
                  <a:pt x="48839" y="72278"/>
                  <a:pt x="48665" y="72099"/>
                  <a:pt x="48596" y="72099"/>
                </a:cubicBezTo>
                <a:cubicBezTo>
                  <a:pt x="48539" y="72099"/>
                  <a:pt x="48555" y="72222"/>
                  <a:pt x="48620" y="72460"/>
                </a:cubicBezTo>
                <a:cubicBezTo>
                  <a:pt x="48763" y="73017"/>
                  <a:pt x="48636" y="73081"/>
                  <a:pt x="47189" y="73176"/>
                </a:cubicBezTo>
                <a:cubicBezTo>
                  <a:pt x="46315" y="73224"/>
                  <a:pt x="44915" y="73271"/>
                  <a:pt x="44089" y="73271"/>
                </a:cubicBezTo>
                <a:cubicBezTo>
                  <a:pt x="43262" y="73271"/>
                  <a:pt x="42483" y="73414"/>
                  <a:pt x="42356" y="73605"/>
                </a:cubicBezTo>
                <a:cubicBezTo>
                  <a:pt x="42299" y="73699"/>
                  <a:pt x="42213" y="73746"/>
                  <a:pt x="42091" y="73746"/>
                </a:cubicBezTo>
                <a:cubicBezTo>
                  <a:pt x="41904" y="73746"/>
                  <a:pt x="41634" y="73636"/>
                  <a:pt x="41259" y="73414"/>
                </a:cubicBezTo>
                <a:cubicBezTo>
                  <a:pt x="40766" y="73128"/>
                  <a:pt x="40178" y="72890"/>
                  <a:pt x="39971" y="72890"/>
                </a:cubicBezTo>
                <a:cubicBezTo>
                  <a:pt x="39748" y="72890"/>
                  <a:pt x="39287" y="72556"/>
                  <a:pt x="38953" y="72158"/>
                </a:cubicBezTo>
                <a:cubicBezTo>
                  <a:pt x="38619" y="71761"/>
                  <a:pt x="37920" y="71363"/>
                  <a:pt x="37427" y="71268"/>
                </a:cubicBezTo>
                <a:cubicBezTo>
                  <a:pt x="37085" y="71202"/>
                  <a:pt x="36879" y="71164"/>
                  <a:pt x="36800" y="71164"/>
                </a:cubicBezTo>
                <a:cubicBezTo>
                  <a:pt x="36689" y="71164"/>
                  <a:pt x="36832" y="71241"/>
                  <a:pt x="37204" y="71427"/>
                </a:cubicBezTo>
                <a:cubicBezTo>
                  <a:pt x="37570" y="71618"/>
                  <a:pt x="37888" y="71920"/>
                  <a:pt x="37888" y="72111"/>
                </a:cubicBezTo>
                <a:cubicBezTo>
                  <a:pt x="37888" y="72247"/>
                  <a:pt x="37501" y="72308"/>
                  <a:pt x="36872" y="72308"/>
                </a:cubicBezTo>
                <a:cubicBezTo>
                  <a:pt x="35161" y="72308"/>
                  <a:pt x="31654" y="71857"/>
                  <a:pt x="29271" y="71252"/>
                </a:cubicBezTo>
                <a:lnTo>
                  <a:pt x="27792" y="70871"/>
                </a:lnTo>
                <a:lnTo>
                  <a:pt x="28826" y="70712"/>
                </a:lnTo>
                <a:cubicBezTo>
                  <a:pt x="29210" y="70646"/>
                  <a:pt x="30072" y="70610"/>
                  <a:pt x="31008" y="70610"/>
                </a:cubicBezTo>
                <a:cubicBezTo>
                  <a:pt x="31428" y="70610"/>
                  <a:pt x="31862" y="70617"/>
                  <a:pt x="32276" y="70632"/>
                </a:cubicBezTo>
                <a:lnTo>
                  <a:pt x="34708" y="70727"/>
                </a:lnTo>
                <a:lnTo>
                  <a:pt x="32578" y="70441"/>
                </a:lnTo>
                <a:cubicBezTo>
                  <a:pt x="31918" y="70354"/>
                  <a:pt x="31215" y="70310"/>
                  <a:pt x="30537" y="70310"/>
                </a:cubicBezTo>
                <a:cubicBezTo>
                  <a:pt x="29859" y="70310"/>
                  <a:pt x="29207" y="70354"/>
                  <a:pt x="28651" y="70441"/>
                </a:cubicBezTo>
                <a:cubicBezTo>
                  <a:pt x="27670" y="70597"/>
                  <a:pt x="26596" y="70671"/>
                  <a:pt x="25635" y="70671"/>
                </a:cubicBezTo>
                <a:cubicBezTo>
                  <a:pt x="24245" y="70671"/>
                  <a:pt x="23091" y="70517"/>
                  <a:pt x="22800" y="70235"/>
                </a:cubicBezTo>
                <a:cubicBezTo>
                  <a:pt x="22541" y="70000"/>
                  <a:pt x="22319" y="69881"/>
                  <a:pt x="22126" y="69881"/>
                </a:cubicBezTo>
                <a:cubicBezTo>
                  <a:pt x="21940" y="69881"/>
                  <a:pt x="21780" y="69992"/>
                  <a:pt x="21639" y="70219"/>
                </a:cubicBezTo>
                <a:cubicBezTo>
                  <a:pt x="21547" y="70372"/>
                  <a:pt x="21554" y="70446"/>
                  <a:pt x="21659" y="70446"/>
                </a:cubicBezTo>
                <a:cubicBezTo>
                  <a:pt x="21717" y="70446"/>
                  <a:pt x="21806" y="70423"/>
                  <a:pt x="21926" y="70378"/>
                </a:cubicBezTo>
                <a:cubicBezTo>
                  <a:pt x="22021" y="70341"/>
                  <a:pt x="22109" y="70323"/>
                  <a:pt x="22185" y="70323"/>
                </a:cubicBezTo>
                <a:cubicBezTo>
                  <a:pt x="22335" y="70323"/>
                  <a:pt x="22434" y="70394"/>
                  <a:pt x="22434" y="70521"/>
                </a:cubicBezTo>
                <a:cubicBezTo>
                  <a:pt x="22434" y="70655"/>
                  <a:pt x="22266" y="70729"/>
                  <a:pt x="21950" y="70729"/>
                </a:cubicBezTo>
                <a:cubicBezTo>
                  <a:pt x="21781" y="70729"/>
                  <a:pt x="21571" y="70708"/>
                  <a:pt x="21321" y="70664"/>
                </a:cubicBezTo>
                <a:cubicBezTo>
                  <a:pt x="21013" y="70613"/>
                  <a:pt x="20795" y="70586"/>
                  <a:pt x="20656" y="70586"/>
                </a:cubicBezTo>
                <a:cubicBezTo>
                  <a:pt x="20406" y="70586"/>
                  <a:pt x="20407" y="70671"/>
                  <a:pt x="20590" y="70855"/>
                </a:cubicBezTo>
                <a:cubicBezTo>
                  <a:pt x="20781" y="71061"/>
                  <a:pt x="21862" y="71300"/>
                  <a:pt x="22975" y="71411"/>
                </a:cubicBezTo>
                <a:cubicBezTo>
                  <a:pt x="25185" y="71618"/>
                  <a:pt x="27554" y="72381"/>
                  <a:pt x="27029" y="72715"/>
                </a:cubicBezTo>
                <a:cubicBezTo>
                  <a:pt x="26918" y="72779"/>
                  <a:pt x="26759" y="72815"/>
                  <a:pt x="26457" y="72815"/>
                </a:cubicBezTo>
                <a:cubicBezTo>
                  <a:pt x="25935" y="72815"/>
                  <a:pt x="24988" y="72707"/>
                  <a:pt x="23134" y="72445"/>
                </a:cubicBezTo>
                <a:cubicBezTo>
                  <a:pt x="22609" y="72381"/>
                  <a:pt x="21751" y="72111"/>
                  <a:pt x="21258" y="71840"/>
                </a:cubicBezTo>
                <a:cubicBezTo>
                  <a:pt x="20686" y="71550"/>
                  <a:pt x="20367" y="71403"/>
                  <a:pt x="20220" y="71403"/>
                </a:cubicBezTo>
                <a:cubicBezTo>
                  <a:pt x="20078" y="71403"/>
                  <a:pt x="20099" y="71542"/>
                  <a:pt x="20208" y="71825"/>
                </a:cubicBezTo>
                <a:cubicBezTo>
                  <a:pt x="20304" y="72079"/>
                  <a:pt x="20685" y="72286"/>
                  <a:pt x="21051" y="72286"/>
                </a:cubicBezTo>
                <a:cubicBezTo>
                  <a:pt x="21417" y="72286"/>
                  <a:pt x="21862" y="72429"/>
                  <a:pt x="22053" y="72619"/>
                </a:cubicBezTo>
                <a:cubicBezTo>
                  <a:pt x="22244" y="72826"/>
                  <a:pt x="23833" y="72985"/>
                  <a:pt x="25964" y="73033"/>
                </a:cubicBezTo>
                <a:cubicBezTo>
                  <a:pt x="28412" y="73081"/>
                  <a:pt x="29891" y="73255"/>
                  <a:pt x="30590" y="73573"/>
                </a:cubicBezTo>
                <a:cubicBezTo>
                  <a:pt x="31020" y="73767"/>
                  <a:pt x="31456" y="73866"/>
                  <a:pt x="31812" y="73866"/>
                </a:cubicBezTo>
                <a:cubicBezTo>
                  <a:pt x="31983" y="73866"/>
                  <a:pt x="32136" y="73843"/>
                  <a:pt x="32260" y="73796"/>
                </a:cubicBezTo>
                <a:cubicBezTo>
                  <a:pt x="33716" y="73264"/>
                  <a:pt x="34635" y="73002"/>
                  <a:pt x="35095" y="73002"/>
                </a:cubicBezTo>
                <a:cubicBezTo>
                  <a:pt x="35268" y="73002"/>
                  <a:pt x="35376" y="73039"/>
                  <a:pt x="35424" y="73112"/>
                </a:cubicBezTo>
                <a:cubicBezTo>
                  <a:pt x="35519" y="73271"/>
                  <a:pt x="35821" y="73478"/>
                  <a:pt x="36060" y="73573"/>
                </a:cubicBezTo>
                <a:cubicBezTo>
                  <a:pt x="36346" y="73685"/>
                  <a:pt x="36251" y="73764"/>
                  <a:pt x="35789" y="73780"/>
                </a:cubicBezTo>
                <a:cubicBezTo>
                  <a:pt x="35376" y="73780"/>
                  <a:pt x="35153" y="73891"/>
                  <a:pt x="35265" y="74003"/>
                </a:cubicBezTo>
                <a:cubicBezTo>
                  <a:pt x="35357" y="74095"/>
                  <a:pt x="35850" y="74154"/>
                  <a:pt x="36439" y="74154"/>
                </a:cubicBezTo>
                <a:cubicBezTo>
                  <a:pt x="36564" y="74154"/>
                  <a:pt x="36693" y="74151"/>
                  <a:pt x="36823" y="74146"/>
                </a:cubicBezTo>
                <a:cubicBezTo>
                  <a:pt x="36948" y="74138"/>
                  <a:pt x="37068" y="74135"/>
                  <a:pt x="37180" y="74135"/>
                </a:cubicBezTo>
                <a:cubicBezTo>
                  <a:pt x="37784" y="74135"/>
                  <a:pt x="38190" y="74237"/>
                  <a:pt x="38190" y="74384"/>
                </a:cubicBezTo>
                <a:cubicBezTo>
                  <a:pt x="38190" y="74591"/>
                  <a:pt x="38619" y="74694"/>
                  <a:pt x="39357" y="74694"/>
                </a:cubicBezTo>
                <a:cubicBezTo>
                  <a:pt x="40094" y="74694"/>
                  <a:pt x="41139" y="74591"/>
                  <a:pt x="42372" y="74384"/>
                </a:cubicBezTo>
                <a:cubicBezTo>
                  <a:pt x="43016" y="74281"/>
                  <a:pt x="43580" y="74229"/>
                  <a:pt x="44079" y="74229"/>
                </a:cubicBezTo>
                <a:cubicBezTo>
                  <a:pt x="44578" y="74229"/>
                  <a:pt x="45011" y="74281"/>
                  <a:pt x="45392" y="74384"/>
                </a:cubicBezTo>
                <a:cubicBezTo>
                  <a:pt x="45763" y="74488"/>
                  <a:pt x="46145" y="74540"/>
                  <a:pt x="46574" y="74540"/>
                </a:cubicBezTo>
                <a:cubicBezTo>
                  <a:pt x="47064" y="74540"/>
                  <a:pt x="47616" y="74472"/>
                  <a:pt x="48286" y="74337"/>
                </a:cubicBezTo>
                <a:cubicBezTo>
                  <a:pt x="48997" y="74192"/>
                  <a:pt x="49430" y="74113"/>
                  <a:pt x="49724" y="74113"/>
                </a:cubicBezTo>
                <a:cubicBezTo>
                  <a:pt x="50107" y="74113"/>
                  <a:pt x="50255" y="74247"/>
                  <a:pt x="50480" y="74543"/>
                </a:cubicBezTo>
                <a:cubicBezTo>
                  <a:pt x="50719" y="74861"/>
                  <a:pt x="51275" y="75179"/>
                  <a:pt x="51736" y="75243"/>
                </a:cubicBezTo>
                <a:cubicBezTo>
                  <a:pt x="52197" y="75306"/>
                  <a:pt x="52611" y="75481"/>
                  <a:pt x="52674" y="75640"/>
                </a:cubicBezTo>
                <a:cubicBezTo>
                  <a:pt x="52722" y="75783"/>
                  <a:pt x="53103" y="75911"/>
                  <a:pt x="53517" y="75911"/>
                </a:cubicBezTo>
                <a:cubicBezTo>
                  <a:pt x="53930" y="75911"/>
                  <a:pt x="54200" y="76038"/>
                  <a:pt x="54105" y="76197"/>
                </a:cubicBezTo>
                <a:cubicBezTo>
                  <a:pt x="53998" y="76364"/>
                  <a:pt x="53561" y="76441"/>
                  <a:pt x="53052" y="76441"/>
                </a:cubicBezTo>
                <a:cubicBezTo>
                  <a:pt x="52352" y="76441"/>
                  <a:pt x="51515" y="76295"/>
                  <a:pt x="51211" y="76038"/>
                </a:cubicBezTo>
                <a:cubicBezTo>
                  <a:pt x="50697" y="75611"/>
                  <a:pt x="49667" y="75194"/>
                  <a:pt x="49256" y="75194"/>
                </a:cubicBezTo>
                <a:cubicBezTo>
                  <a:pt x="49146" y="75194"/>
                  <a:pt x="49081" y="75224"/>
                  <a:pt x="49081" y="75291"/>
                </a:cubicBezTo>
                <a:cubicBezTo>
                  <a:pt x="49081" y="75434"/>
                  <a:pt x="49526" y="75704"/>
                  <a:pt x="50051" y="75895"/>
                </a:cubicBezTo>
                <a:cubicBezTo>
                  <a:pt x="50973" y="76213"/>
                  <a:pt x="50989" y="76244"/>
                  <a:pt x="50432" y="76658"/>
                </a:cubicBezTo>
                <a:cubicBezTo>
                  <a:pt x="50098" y="76901"/>
                  <a:pt x="50093" y="77002"/>
                  <a:pt x="50794" y="77002"/>
                </a:cubicBezTo>
                <a:cubicBezTo>
                  <a:pt x="51192" y="77002"/>
                  <a:pt x="51817" y="76970"/>
                  <a:pt x="52738" y="76912"/>
                </a:cubicBezTo>
                <a:cubicBezTo>
                  <a:pt x="53474" y="76869"/>
                  <a:pt x="54043" y="76845"/>
                  <a:pt x="54502" y="76845"/>
                </a:cubicBezTo>
                <a:cubicBezTo>
                  <a:pt x="55568" y="76845"/>
                  <a:pt x="56042" y="76976"/>
                  <a:pt x="56665" y="77310"/>
                </a:cubicBezTo>
                <a:cubicBezTo>
                  <a:pt x="57698" y="77866"/>
                  <a:pt x="57873" y="77930"/>
                  <a:pt x="58779" y="78009"/>
                </a:cubicBezTo>
                <a:cubicBezTo>
                  <a:pt x="59177" y="78041"/>
                  <a:pt x="59177" y="78073"/>
                  <a:pt x="58779" y="78343"/>
                </a:cubicBezTo>
                <a:cubicBezTo>
                  <a:pt x="58398" y="78598"/>
                  <a:pt x="58430" y="78677"/>
                  <a:pt x="59002" y="78836"/>
                </a:cubicBezTo>
                <a:cubicBezTo>
                  <a:pt x="59384" y="78931"/>
                  <a:pt x="59686" y="79138"/>
                  <a:pt x="59686" y="79297"/>
                </a:cubicBezTo>
                <a:cubicBezTo>
                  <a:pt x="59686" y="79440"/>
                  <a:pt x="60051" y="79710"/>
                  <a:pt x="60481" y="79869"/>
                </a:cubicBezTo>
                <a:cubicBezTo>
                  <a:pt x="60926" y="80044"/>
                  <a:pt x="61196" y="80267"/>
                  <a:pt x="61085" y="80378"/>
                </a:cubicBezTo>
                <a:cubicBezTo>
                  <a:pt x="60973" y="80490"/>
                  <a:pt x="61260" y="80744"/>
                  <a:pt x="61721" y="80951"/>
                </a:cubicBezTo>
                <a:lnTo>
                  <a:pt x="62563" y="81316"/>
                </a:lnTo>
                <a:lnTo>
                  <a:pt x="61498" y="81332"/>
                </a:lnTo>
                <a:cubicBezTo>
                  <a:pt x="61483" y="81333"/>
                  <a:pt x="61467" y="81333"/>
                  <a:pt x="61451" y="81333"/>
                </a:cubicBezTo>
                <a:cubicBezTo>
                  <a:pt x="60868" y="81333"/>
                  <a:pt x="59809" y="81053"/>
                  <a:pt x="59081" y="80728"/>
                </a:cubicBezTo>
                <a:cubicBezTo>
                  <a:pt x="58043" y="80244"/>
                  <a:pt x="57453" y="80018"/>
                  <a:pt x="56287" y="80018"/>
                </a:cubicBezTo>
                <a:cubicBezTo>
                  <a:pt x="55310" y="80018"/>
                  <a:pt x="53930" y="80176"/>
                  <a:pt x="51545" y="80474"/>
                </a:cubicBezTo>
                <a:cubicBezTo>
                  <a:pt x="48722" y="80831"/>
                  <a:pt x="46141" y="81011"/>
                  <a:pt x="44130" y="81011"/>
                </a:cubicBezTo>
                <a:cubicBezTo>
                  <a:pt x="42382" y="81011"/>
                  <a:pt x="41066" y="80874"/>
                  <a:pt x="40400" y="80601"/>
                </a:cubicBezTo>
                <a:cubicBezTo>
                  <a:pt x="39876" y="80388"/>
                  <a:pt x="39487" y="80281"/>
                  <a:pt x="39149" y="80281"/>
                </a:cubicBezTo>
                <a:cubicBezTo>
                  <a:pt x="38829" y="80281"/>
                  <a:pt x="38555" y="80376"/>
                  <a:pt x="38254" y="80569"/>
                </a:cubicBezTo>
                <a:cubicBezTo>
                  <a:pt x="37640" y="80949"/>
                  <a:pt x="38100" y="81342"/>
                  <a:pt x="39078" y="81342"/>
                </a:cubicBezTo>
                <a:cubicBezTo>
                  <a:pt x="39165" y="81342"/>
                  <a:pt x="39256" y="81339"/>
                  <a:pt x="39351" y="81332"/>
                </a:cubicBezTo>
                <a:cubicBezTo>
                  <a:pt x="39937" y="81295"/>
                  <a:pt x="40697" y="81279"/>
                  <a:pt x="41517" y="81279"/>
                </a:cubicBezTo>
                <a:cubicBezTo>
                  <a:pt x="44215" y="81279"/>
                  <a:pt x="47571" y="81455"/>
                  <a:pt x="47571" y="81650"/>
                </a:cubicBezTo>
                <a:cubicBezTo>
                  <a:pt x="47571" y="81751"/>
                  <a:pt x="47421" y="81812"/>
                  <a:pt x="47200" y="81812"/>
                </a:cubicBezTo>
                <a:cubicBezTo>
                  <a:pt x="47107" y="81812"/>
                  <a:pt x="47000" y="81801"/>
                  <a:pt x="46887" y="81777"/>
                </a:cubicBezTo>
                <a:cubicBezTo>
                  <a:pt x="46846" y="81768"/>
                  <a:pt x="46814" y="81764"/>
                  <a:pt x="46791" y="81764"/>
                </a:cubicBezTo>
                <a:cubicBezTo>
                  <a:pt x="46610" y="81764"/>
                  <a:pt x="46982" y="82031"/>
                  <a:pt x="47730" y="82397"/>
                </a:cubicBezTo>
                <a:cubicBezTo>
                  <a:pt x="48709" y="82892"/>
                  <a:pt x="49759" y="83145"/>
                  <a:pt x="50685" y="83145"/>
                </a:cubicBezTo>
                <a:cubicBezTo>
                  <a:pt x="51337" y="83145"/>
                  <a:pt x="51928" y="83019"/>
                  <a:pt x="52388" y="82763"/>
                </a:cubicBezTo>
                <a:cubicBezTo>
                  <a:pt x="52820" y="82526"/>
                  <a:pt x="52946" y="82430"/>
                  <a:pt x="52606" y="82430"/>
                </a:cubicBezTo>
                <a:cubicBezTo>
                  <a:pt x="52420" y="82430"/>
                  <a:pt x="52097" y="82458"/>
                  <a:pt x="51609" y="82509"/>
                </a:cubicBezTo>
                <a:cubicBezTo>
                  <a:pt x="51368" y="82529"/>
                  <a:pt x="51149" y="82540"/>
                  <a:pt x="50945" y="82540"/>
                </a:cubicBezTo>
                <a:cubicBezTo>
                  <a:pt x="50191" y="82540"/>
                  <a:pt x="49638" y="82391"/>
                  <a:pt x="48938" y="82016"/>
                </a:cubicBezTo>
                <a:cubicBezTo>
                  <a:pt x="47539" y="81269"/>
                  <a:pt x="47634" y="81221"/>
                  <a:pt x="51816" y="80760"/>
                </a:cubicBezTo>
                <a:cubicBezTo>
                  <a:pt x="53565" y="80569"/>
                  <a:pt x="55298" y="80378"/>
                  <a:pt x="55679" y="80331"/>
                </a:cubicBezTo>
                <a:cubicBezTo>
                  <a:pt x="55743" y="80322"/>
                  <a:pt x="55805" y="80318"/>
                  <a:pt x="55864" y="80318"/>
                </a:cubicBezTo>
                <a:cubicBezTo>
                  <a:pt x="56141" y="80318"/>
                  <a:pt x="56347" y="80406"/>
                  <a:pt x="56347" y="80537"/>
                </a:cubicBezTo>
                <a:cubicBezTo>
                  <a:pt x="56347" y="80641"/>
                  <a:pt x="56435" y="80697"/>
                  <a:pt x="56567" y="80697"/>
                </a:cubicBezTo>
                <a:cubicBezTo>
                  <a:pt x="56637" y="80697"/>
                  <a:pt x="56720" y="80682"/>
                  <a:pt x="56808" y="80649"/>
                </a:cubicBezTo>
                <a:cubicBezTo>
                  <a:pt x="56898" y="80615"/>
                  <a:pt x="57020" y="80599"/>
                  <a:pt x="57156" y="80599"/>
                </a:cubicBezTo>
                <a:cubicBezTo>
                  <a:pt x="57405" y="80599"/>
                  <a:pt x="57701" y="80652"/>
                  <a:pt x="57937" y="80744"/>
                </a:cubicBezTo>
                <a:cubicBezTo>
                  <a:pt x="58811" y="81078"/>
                  <a:pt x="58350" y="81253"/>
                  <a:pt x="55933" y="81507"/>
                </a:cubicBezTo>
                <a:cubicBezTo>
                  <a:pt x="54948" y="81602"/>
                  <a:pt x="53930" y="81825"/>
                  <a:pt x="53660" y="82000"/>
                </a:cubicBezTo>
                <a:cubicBezTo>
                  <a:pt x="53427" y="82155"/>
                  <a:pt x="53360" y="82228"/>
                  <a:pt x="53488" y="82228"/>
                </a:cubicBezTo>
                <a:cubicBezTo>
                  <a:pt x="53570" y="82228"/>
                  <a:pt x="53731" y="82199"/>
                  <a:pt x="53978" y="82143"/>
                </a:cubicBezTo>
                <a:cubicBezTo>
                  <a:pt x="55697" y="81782"/>
                  <a:pt x="57972" y="81512"/>
                  <a:pt x="59047" y="81512"/>
                </a:cubicBezTo>
                <a:cubicBezTo>
                  <a:pt x="59393" y="81512"/>
                  <a:pt x="59615" y="81540"/>
                  <a:pt x="59654" y="81602"/>
                </a:cubicBezTo>
                <a:cubicBezTo>
                  <a:pt x="59749" y="81746"/>
                  <a:pt x="60576" y="81905"/>
                  <a:pt x="61498" y="81952"/>
                </a:cubicBezTo>
                <a:cubicBezTo>
                  <a:pt x="63263" y="82032"/>
                  <a:pt x="65044" y="82715"/>
                  <a:pt x="64233" y="82986"/>
                </a:cubicBezTo>
                <a:cubicBezTo>
                  <a:pt x="63131" y="83357"/>
                  <a:pt x="58619" y="83729"/>
                  <a:pt x="55768" y="83729"/>
                </a:cubicBezTo>
                <a:cubicBezTo>
                  <a:pt x="55326" y="83729"/>
                  <a:pt x="54925" y="83720"/>
                  <a:pt x="54582" y="83701"/>
                </a:cubicBezTo>
                <a:cubicBezTo>
                  <a:pt x="53791" y="83658"/>
                  <a:pt x="53237" y="83636"/>
                  <a:pt x="52912" y="83636"/>
                </a:cubicBezTo>
                <a:cubicBezTo>
                  <a:pt x="52400" y="83636"/>
                  <a:pt x="52451" y="83690"/>
                  <a:pt x="53024" y="83797"/>
                </a:cubicBezTo>
                <a:cubicBezTo>
                  <a:pt x="53922" y="83963"/>
                  <a:pt x="55464" y="84047"/>
                  <a:pt x="56995" y="84047"/>
                </a:cubicBezTo>
                <a:cubicBezTo>
                  <a:pt x="58525" y="84047"/>
                  <a:pt x="60043" y="83963"/>
                  <a:pt x="60894" y="83797"/>
                </a:cubicBezTo>
                <a:cubicBezTo>
                  <a:pt x="61374" y="83705"/>
                  <a:pt x="62072" y="83659"/>
                  <a:pt x="62715" y="83659"/>
                </a:cubicBezTo>
                <a:cubicBezTo>
                  <a:pt x="63073" y="83659"/>
                  <a:pt x="63414" y="83673"/>
                  <a:pt x="63692" y="83701"/>
                </a:cubicBezTo>
                <a:cubicBezTo>
                  <a:pt x="64869" y="83844"/>
                  <a:pt x="65139" y="83987"/>
                  <a:pt x="65139" y="84464"/>
                </a:cubicBezTo>
                <a:cubicBezTo>
                  <a:pt x="65139" y="84783"/>
                  <a:pt x="65054" y="84932"/>
                  <a:pt x="64869" y="84932"/>
                </a:cubicBezTo>
                <a:cubicBezTo>
                  <a:pt x="64814" y="84932"/>
                  <a:pt x="64750" y="84919"/>
                  <a:pt x="64678" y="84894"/>
                </a:cubicBezTo>
                <a:cubicBezTo>
                  <a:pt x="64546" y="84844"/>
                  <a:pt x="64445" y="84820"/>
                  <a:pt x="64374" y="84820"/>
                </a:cubicBezTo>
                <a:cubicBezTo>
                  <a:pt x="64059" y="84820"/>
                  <a:pt x="64332" y="85289"/>
                  <a:pt x="65123" y="86054"/>
                </a:cubicBezTo>
                <a:cubicBezTo>
                  <a:pt x="65616" y="86515"/>
                  <a:pt x="66443" y="87755"/>
                  <a:pt x="66967" y="88805"/>
                </a:cubicBezTo>
                <a:cubicBezTo>
                  <a:pt x="67905" y="90697"/>
                  <a:pt x="67905" y="90776"/>
                  <a:pt x="68033" y="96261"/>
                </a:cubicBezTo>
                <a:cubicBezTo>
                  <a:pt x="68112" y="99314"/>
                  <a:pt x="68223" y="104004"/>
                  <a:pt x="68303" y="106707"/>
                </a:cubicBezTo>
                <a:cubicBezTo>
                  <a:pt x="68446" y="111540"/>
                  <a:pt x="68430" y="111604"/>
                  <a:pt x="67715" y="112383"/>
                </a:cubicBezTo>
                <a:lnTo>
                  <a:pt x="66983" y="113162"/>
                </a:lnTo>
                <a:lnTo>
                  <a:pt x="67731" y="113162"/>
                </a:lnTo>
                <a:cubicBezTo>
                  <a:pt x="68128" y="113162"/>
                  <a:pt x="68462" y="113337"/>
                  <a:pt x="68478" y="113544"/>
                </a:cubicBezTo>
                <a:cubicBezTo>
                  <a:pt x="68478" y="113750"/>
                  <a:pt x="68605" y="115483"/>
                  <a:pt x="68748" y="117407"/>
                </a:cubicBezTo>
                <a:cubicBezTo>
                  <a:pt x="68907" y="119315"/>
                  <a:pt x="69114" y="123210"/>
                  <a:pt x="69225" y="126040"/>
                </a:cubicBezTo>
                <a:cubicBezTo>
                  <a:pt x="69320" y="128870"/>
                  <a:pt x="69559" y="132623"/>
                  <a:pt x="69734" y="134372"/>
                </a:cubicBezTo>
                <a:cubicBezTo>
                  <a:pt x="70052" y="137488"/>
                  <a:pt x="70084" y="138124"/>
                  <a:pt x="70211" y="143529"/>
                </a:cubicBezTo>
                <a:lnTo>
                  <a:pt x="70290" y="146169"/>
                </a:lnTo>
                <a:lnTo>
                  <a:pt x="76030" y="146169"/>
                </a:lnTo>
                <a:lnTo>
                  <a:pt x="75871" y="144897"/>
                </a:lnTo>
                <a:cubicBezTo>
                  <a:pt x="75330" y="140413"/>
                  <a:pt x="75076" y="138044"/>
                  <a:pt x="74821" y="134817"/>
                </a:cubicBezTo>
                <a:cubicBezTo>
                  <a:pt x="74662" y="132813"/>
                  <a:pt x="74392" y="130572"/>
                  <a:pt x="74233" y="129824"/>
                </a:cubicBezTo>
                <a:cubicBezTo>
                  <a:pt x="73486" y="126358"/>
                  <a:pt x="72373" y="110062"/>
                  <a:pt x="72357" y="102414"/>
                </a:cubicBezTo>
                <a:cubicBezTo>
                  <a:pt x="72357" y="92811"/>
                  <a:pt x="72882" y="89409"/>
                  <a:pt x="74631" y="87660"/>
                </a:cubicBezTo>
                <a:cubicBezTo>
                  <a:pt x="75028" y="87263"/>
                  <a:pt x="75394" y="86801"/>
                  <a:pt x="75457" y="86658"/>
                </a:cubicBezTo>
                <a:cubicBezTo>
                  <a:pt x="75807" y="85832"/>
                  <a:pt x="77890" y="84719"/>
                  <a:pt x="79369" y="84544"/>
                </a:cubicBezTo>
                <a:cubicBezTo>
                  <a:pt x="80958" y="84369"/>
                  <a:pt x="83184" y="83638"/>
                  <a:pt x="83757" y="83129"/>
                </a:cubicBezTo>
                <a:cubicBezTo>
                  <a:pt x="83873" y="83022"/>
                  <a:pt x="83889" y="82968"/>
                  <a:pt x="83815" y="82968"/>
                </a:cubicBezTo>
                <a:cubicBezTo>
                  <a:pt x="83767" y="82968"/>
                  <a:pt x="83683" y="82990"/>
                  <a:pt x="83566" y="83033"/>
                </a:cubicBezTo>
                <a:cubicBezTo>
                  <a:pt x="83439" y="83081"/>
                  <a:pt x="83327" y="83103"/>
                  <a:pt x="83233" y="83103"/>
                </a:cubicBezTo>
                <a:cubicBezTo>
                  <a:pt x="82763" y="83103"/>
                  <a:pt x="82721" y="82562"/>
                  <a:pt x="83264" y="82032"/>
                </a:cubicBezTo>
                <a:cubicBezTo>
                  <a:pt x="83566" y="81714"/>
                  <a:pt x="84075" y="80903"/>
                  <a:pt x="84377" y="80235"/>
                </a:cubicBezTo>
                <a:cubicBezTo>
                  <a:pt x="84870" y="79106"/>
                  <a:pt x="85013" y="78995"/>
                  <a:pt x="86396" y="78820"/>
                </a:cubicBezTo>
                <a:cubicBezTo>
                  <a:pt x="87207" y="78709"/>
                  <a:pt x="87811" y="78518"/>
                  <a:pt x="87731" y="78407"/>
                </a:cubicBezTo>
                <a:cubicBezTo>
                  <a:pt x="87668" y="78280"/>
                  <a:pt x="87970" y="78184"/>
                  <a:pt x="88415" y="78168"/>
                </a:cubicBezTo>
                <a:cubicBezTo>
                  <a:pt x="90069" y="78105"/>
                  <a:pt x="91531" y="77803"/>
                  <a:pt x="91881" y="77437"/>
                </a:cubicBezTo>
                <a:cubicBezTo>
                  <a:pt x="92076" y="77232"/>
                  <a:pt x="92109" y="77136"/>
                  <a:pt x="91950" y="77136"/>
                </a:cubicBezTo>
                <a:cubicBezTo>
                  <a:pt x="91875" y="77136"/>
                  <a:pt x="91758" y="77158"/>
                  <a:pt x="91595" y="77198"/>
                </a:cubicBezTo>
                <a:cubicBezTo>
                  <a:pt x="91453" y="77234"/>
                  <a:pt x="91344" y="77253"/>
                  <a:pt x="91262" y="77253"/>
                </a:cubicBezTo>
                <a:cubicBezTo>
                  <a:pt x="91049" y="77253"/>
                  <a:pt x="91022" y="77122"/>
                  <a:pt x="91102" y="76801"/>
                </a:cubicBezTo>
                <a:cubicBezTo>
                  <a:pt x="91197" y="76451"/>
                  <a:pt x="91579" y="76229"/>
                  <a:pt x="92199" y="76165"/>
                </a:cubicBezTo>
                <a:cubicBezTo>
                  <a:pt x="92851" y="76101"/>
                  <a:pt x="93185" y="75895"/>
                  <a:pt x="93248" y="75481"/>
                </a:cubicBezTo>
                <a:cubicBezTo>
                  <a:pt x="93306" y="75192"/>
                  <a:pt x="93325" y="75053"/>
                  <a:pt x="93226" y="75053"/>
                </a:cubicBezTo>
                <a:cubicBezTo>
                  <a:pt x="93134" y="75053"/>
                  <a:pt x="92940" y="75173"/>
                  <a:pt x="92581" y="75402"/>
                </a:cubicBezTo>
                <a:cubicBezTo>
                  <a:pt x="92151" y="75688"/>
                  <a:pt x="91627" y="75911"/>
                  <a:pt x="91388" y="75911"/>
                </a:cubicBezTo>
                <a:cubicBezTo>
                  <a:pt x="91166" y="75911"/>
                  <a:pt x="90800" y="76244"/>
                  <a:pt x="90577" y="76658"/>
                </a:cubicBezTo>
                <a:cubicBezTo>
                  <a:pt x="90379" y="77037"/>
                  <a:pt x="90268" y="77206"/>
                  <a:pt x="90130" y="77206"/>
                </a:cubicBezTo>
                <a:cubicBezTo>
                  <a:pt x="90025" y="77206"/>
                  <a:pt x="89905" y="77107"/>
                  <a:pt x="89719" y="76928"/>
                </a:cubicBezTo>
                <a:cubicBezTo>
                  <a:pt x="89290" y="76499"/>
                  <a:pt x="89305" y="76403"/>
                  <a:pt x="89814" y="76038"/>
                </a:cubicBezTo>
                <a:cubicBezTo>
                  <a:pt x="90132" y="75799"/>
                  <a:pt x="90243" y="75609"/>
                  <a:pt x="90069" y="75609"/>
                </a:cubicBezTo>
                <a:cubicBezTo>
                  <a:pt x="89894" y="75609"/>
                  <a:pt x="89512" y="75895"/>
                  <a:pt x="89210" y="76213"/>
                </a:cubicBezTo>
                <a:cubicBezTo>
                  <a:pt x="88813" y="76658"/>
                  <a:pt x="88781" y="76833"/>
                  <a:pt x="89067" y="76833"/>
                </a:cubicBezTo>
                <a:cubicBezTo>
                  <a:pt x="89782" y="76833"/>
                  <a:pt x="88940" y="77437"/>
                  <a:pt x="88002" y="77612"/>
                </a:cubicBezTo>
                <a:cubicBezTo>
                  <a:pt x="87541" y="77691"/>
                  <a:pt x="86778" y="77962"/>
                  <a:pt x="86301" y="78216"/>
                </a:cubicBezTo>
                <a:cubicBezTo>
                  <a:pt x="85932" y="78400"/>
                  <a:pt x="85611" y="78518"/>
                  <a:pt x="85484" y="78518"/>
                </a:cubicBezTo>
                <a:cubicBezTo>
                  <a:pt x="85447" y="78518"/>
                  <a:pt x="85426" y="78508"/>
                  <a:pt x="85426" y="78486"/>
                </a:cubicBezTo>
                <a:cubicBezTo>
                  <a:pt x="85426" y="77946"/>
                  <a:pt x="86189" y="77039"/>
                  <a:pt x="87191" y="76403"/>
                </a:cubicBezTo>
                <a:cubicBezTo>
                  <a:pt x="87811" y="76022"/>
                  <a:pt x="88590" y="75195"/>
                  <a:pt x="88908" y="74591"/>
                </a:cubicBezTo>
                <a:cubicBezTo>
                  <a:pt x="89242" y="73987"/>
                  <a:pt x="89703" y="73494"/>
                  <a:pt x="89926" y="73494"/>
                </a:cubicBezTo>
                <a:cubicBezTo>
                  <a:pt x="90259" y="73494"/>
                  <a:pt x="90228" y="73653"/>
                  <a:pt x="89782" y="74178"/>
                </a:cubicBezTo>
                <a:lnTo>
                  <a:pt x="89210" y="74861"/>
                </a:lnTo>
                <a:lnTo>
                  <a:pt x="89878" y="74289"/>
                </a:lnTo>
                <a:cubicBezTo>
                  <a:pt x="90530" y="73748"/>
                  <a:pt x="90657" y="73208"/>
                  <a:pt x="90212" y="72874"/>
                </a:cubicBezTo>
                <a:cubicBezTo>
                  <a:pt x="90085" y="72794"/>
                  <a:pt x="90593" y="72699"/>
                  <a:pt x="91309" y="72667"/>
                </a:cubicBezTo>
                <a:cubicBezTo>
                  <a:pt x="92915" y="72588"/>
                  <a:pt x="98050" y="71475"/>
                  <a:pt x="98718" y="71045"/>
                </a:cubicBezTo>
                <a:cubicBezTo>
                  <a:pt x="98958" y="70901"/>
                  <a:pt x="99036" y="70833"/>
                  <a:pt x="98943" y="70833"/>
                </a:cubicBezTo>
                <a:cubicBezTo>
                  <a:pt x="98883" y="70833"/>
                  <a:pt x="98750" y="70862"/>
                  <a:pt x="98543" y="70918"/>
                </a:cubicBezTo>
                <a:cubicBezTo>
                  <a:pt x="97492" y="71201"/>
                  <a:pt x="95439" y="71507"/>
                  <a:pt x="94699" y="71507"/>
                </a:cubicBezTo>
                <a:cubicBezTo>
                  <a:pt x="94566" y="71507"/>
                  <a:pt x="94475" y="71497"/>
                  <a:pt x="94441" y="71475"/>
                </a:cubicBezTo>
                <a:cubicBezTo>
                  <a:pt x="94407" y="71454"/>
                  <a:pt x="94375" y="71444"/>
                  <a:pt x="94345" y="71444"/>
                </a:cubicBezTo>
                <a:cubicBezTo>
                  <a:pt x="94263" y="71444"/>
                  <a:pt x="94202" y="71521"/>
                  <a:pt x="94202" y="71650"/>
                </a:cubicBezTo>
                <a:cubicBezTo>
                  <a:pt x="94202" y="71769"/>
                  <a:pt x="94113" y="71837"/>
                  <a:pt x="93975" y="71837"/>
                </a:cubicBezTo>
                <a:cubicBezTo>
                  <a:pt x="93911" y="71837"/>
                  <a:pt x="93837" y="71823"/>
                  <a:pt x="93757" y="71793"/>
                </a:cubicBezTo>
                <a:cubicBezTo>
                  <a:pt x="93503" y="71697"/>
                  <a:pt x="93296" y="71522"/>
                  <a:pt x="93296" y="71411"/>
                </a:cubicBezTo>
                <a:cubicBezTo>
                  <a:pt x="93296" y="71137"/>
                  <a:pt x="96519" y="70286"/>
                  <a:pt x="97351" y="70286"/>
                </a:cubicBezTo>
                <a:cubicBezTo>
                  <a:pt x="97436" y="70286"/>
                  <a:pt x="97496" y="70295"/>
                  <a:pt x="97525" y="70314"/>
                </a:cubicBezTo>
                <a:cubicBezTo>
                  <a:pt x="97576" y="70339"/>
                  <a:pt x="97630" y="70352"/>
                  <a:pt x="97683" y="70352"/>
                </a:cubicBezTo>
                <a:cubicBezTo>
                  <a:pt x="97796" y="70352"/>
                  <a:pt x="97905" y="70295"/>
                  <a:pt x="97970" y="70187"/>
                </a:cubicBezTo>
                <a:cubicBezTo>
                  <a:pt x="98082" y="70028"/>
                  <a:pt x="99274" y="69901"/>
                  <a:pt x="100641" y="69901"/>
                </a:cubicBezTo>
                <a:cubicBezTo>
                  <a:pt x="100664" y="69901"/>
                  <a:pt x="100686" y="69901"/>
                  <a:pt x="100709" y="69901"/>
                </a:cubicBezTo>
                <a:cubicBezTo>
                  <a:pt x="103290" y="69901"/>
                  <a:pt x="106554" y="69005"/>
                  <a:pt x="106397" y="68359"/>
                </a:cubicBezTo>
                <a:cubicBezTo>
                  <a:pt x="106349" y="68184"/>
                  <a:pt x="106460" y="68041"/>
                  <a:pt x="106619" y="68041"/>
                </a:cubicBezTo>
                <a:cubicBezTo>
                  <a:pt x="106794" y="68041"/>
                  <a:pt x="106937" y="67866"/>
                  <a:pt x="106937" y="67659"/>
                </a:cubicBezTo>
                <a:cubicBezTo>
                  <a:pt x="106937" y="67230"/>
                  <a:pt x="108798" y="66228"/>
                  <a:pt x="109593" y="66228"/>
                </a:cubicBezTo>
                <a:cubicBezTo>
                  <a:pt x="110531" y="66228"/>
                  <a:pt x="111930" y="65067"/>
                  <a:pt x="111930" y="64304"/>
                </a:cubicBezTo>
                <a:cubicBezTo>
                  <a:pt x="111946" y="63891"/>
                  <a:pt x="112136" y="63334"/>
                  <a:pt x="112391" y="63032"/>
                </a:cubicBezTo>
                <a:cubicBezTo>
                  <a:pt x="112533" y="62856"/>
                  <a:pt x="112572" y="62766"/>
                  <a:pt x="112489" y="62766"/>
                </a:cubicBezTo>
                <a:cubicBezTo>
                  <a:pt x="112379" y="62766"/>
                  <a:pt x="112051" y="62927"/>
                  <a:pt x="111469" y="63255"/>
                </a:cubicBezTo>
                <a:cubicBezTo>
                  <a:pt x="110721" y="63684"/>
                  <a:pt x="109736" y="64129"/>
                  <a:pt x="109275" y="64225"/>
                </a:cubicBezTo>
                <a:cubicBezTo>
                  <a:pt x="108814" y="64336"/>
                  <a:pt x="108448" y="64559"/>
                  <a:pt x="108448" y="64718"/>
                </a:cubicBezTo>
                <a:cubicBezTo>
                  <a:pt x="108448" y="64877"/>
                  <a:pt x="108305" y="65020"/>
                  <a:pt x="108146" y="65020"/>
                </a:cubicBezTo>
                <a:cubicBezTo>
                  <a:pt x="107971" y="65020"/>
                  <a:pt x="107844" y="64797"/>
                  <a:pt x="107844" y="64543"/>
                </a:cubicBezTo>
                <a:cubicBezTo>
                  <a:pt x="107844" y="64327"/>
                  <a:pt x="107826" y="64224"/>
                  <a:pt x="107758" y="64224"/>
                </a:cubicBezTo>
                <a:cubicBezTo>
                  <a:pt x="107695" y="64224"/>
                  <a:pt x="107590" y="64312"/>
                  <a:pt x="107414" y="64479"/>
                </a:cubicBezTo>
                <a:cubicBezTo>
                  <a:pt x="107192" y="64702"/>
                  <a:pt x="106301" y="65226"/>
                  <a:pt x="105459" y="65640"/>
                </a:cubicBezTo>
                <a:cubicBezTo>
                  <a:pt x="104600" y="66037"/>
                  <a:pt x="103901" y="66530"/>
                  <a:pt x="103901" y="66721"/>
                </a:cubicBezTo>
                <a:cubicBezTo>
                  <a:pt x="103901" y="66912"/>
                  <a:pt x="103630" y="67134"/>
                  <a:pt x="103297" y="67230"/>
                </a:cubicBezTo>
                <a:cubicBezTo>
                  <a:pt x="103196" y="67254"/>
                  <a:pt x="103108" y="67266"/>
                  <a:pt x="103032" y="67266"/>
                </a:cubicBezTo>
                <a:cubicBezTo>
                  <a:pt x="102808" y="67266"/>
                  <a:pt x="102692" y="67161"/>
                  <a:pt x="102692" y="66959"/>
                </a:cubicBezTo>
                <a:cubicBezTo>
                  <a:pt x="102692" y="66827"/>
                  <a:pt x="102643" y="66758"/>
                  <a:pt x="102518" y="66758"/>
                </a:cubicBezTo>
                <a:cubicBezTo>
                  <a:pt x="102342" y="66758"/>
                  <a:pt x="102016" y="66894"/>
                  <a:pt x="101468" y="67182"/>
                </a:cubicBezTo>
                <a:cubicBezTo>
                  <a:pt x="100800" y="67532"/>
                  <a:pt x="99815" y="67834"/>
                  <a:pt x="99290" y="67866"/>
                </a:cubicBezTo>
                <a:cubicBezTo>
                  <a:pt x="98765" y="67882"/>
                  <a:pt x="98288" y="68072"/>
                  <a:pt x="98225" y="68279"/>
                </a:cubicBezTo>
                <a:cubicBezTo>
                  <a:pt x="98145" y="68486"/>
                  <a:pt x="97811" y="68645"/>
                  <a:pt x="97462" y="68645"/>
                </a:cubicBezTo>
                <a:cubicBezTo>
                  <a:pt x="96873" y="68645"/>
                  <a:pt x="96873" y="68629"/>
                  <a:pt x="97573" y="68009"/>
                </a:cubicBezTo>
                <a:lnTo>
                  <a:pt x="98304" y="67357"/>
                </a:lnTo>
                <a:lnTo>
                  <a:pt x="96810" y="67548"/>
                </a:lnTo>
                <a:cubicBezTo>
                  <a:pt x="96307" y="67616"/>
                  <a:pt x="95977" y="67656"/>
                  <a:pt x="95780" y="67656"/>
                </a:cubicBezTo>
                <a:cubicBezTo>
                  <a:pt x="95431" y="67656"/>
                  <a:pt x="95507" y="67530"/>
                  <a:pt x="95792" y="67214"/>
                </a:cubicBezTo>
                <a:cubicBezTo>
                  <a:pt x="96206" y="66753"/>
                  <a:pt x="96206" y="66626"/>
                  <a:pt x="95840" y="66292"/>
                </a:cubicBezTo>
                <a:cubicBezTo>
                  <a:pt x="95688" y="66148"/>
                  <a:pt x="95581" y="66076"/>
                  <a:pt x="95514" y="66076"/>
                </a:cubicBezTo>
                <a:cubicBezTo>
                  <a:pt x="95455" y="66076"/>
                  <a:pt x="95427" y="66132"/>
                  <a:pt x="95427" y="66244"/>
                </a:cubicBezTo>
                <a:cubicBezTo>
                  <a:pt x="95427" y="66404"/>
                  <a:pt x="95262" y="66490"/>
                  <a:pt x="95003" y="66490"/>
                </a:cubicBezTo>
                <a:cubicBezTo>
                  <a:pt x="94903" y="66490"/>
                  <a:pt x="94788" y="66477"/>
                  <a:pt x="94663" y="66451"/>
                </a:cubicBezTo>
                <a:cubicBezTo>
                  <a:pt x="94525" y="66426"/>
                  <a:pt x="94408" y="66412"/>
                  <a:pt x="94308" y="66412"/>
                </a:cubicBezTo>
                <a:cubicBezTo>
                  <a:pt x="93961" y="66412"/>
                  <a:pt x="93821" y="66578"/>
                  <a:pt x="93709" y="67023"/>
                </a:cubicBezTo>
                <a:cubicBezTo>
                  <a:pt x="93598" y="67495"/>
                  <a:pt x="93460" y="67714"/>
                  <a:pt x="93176" y="67714"/>
                </a:cubicBezTo>
                <a:cubicBezTo>
                  <a:pt x="92972" y="67714"/>
                  <a:pt x="92693" y="67601"/>
                  <a:pt x="92294" y="67389"/>
                </a:cubicBezTo>
                <a:cubicBezTo>
                  <a:pt x="92017" y="67246"/>
                  <a:pt x="91857" y="67165"/>
                  <a:pt x="91808" y="67165"/>
                </a:cubicBezTo>
                <a:cubicBezTo>
                  <a:pt x="91741" y="67165"/>
                  <a:pt x="91873" y="67312"/>
                  <a:pt x="92183" y="67659"/>
                </a:cubicBezTo>
                <a:cubicBezTo>
                  <a:pt x="92708" y="68263"/>
                  <a:pt x="92708" y="68279"/>
                  <a:pt x="91627" y="68406"/>
                </a:cubicBezTo>
                <a:cubicBezTo>
                  <a:pt x="91450" y="68425"/>
                  <a:pt x="91278" y="68434"/>
                  <a:pt x="91120" y="68434"/>
                </a:cubicBezTo>
                <a:cubicBezTo>
                  <a:pt x="90737" y="68434"/>
                  <a:pt x="90438" y="68380"/>
                  <a:pt x="90371" y="68279"/>
                </a:cubicBezTo>
                <a:cubicBezTo>
                  <a:pt x="90312" y="68174"/>
                  <a:pt x="90167" y="68111"/>
                  <a:pt x="90019" y="68111"/>
                </a:cubicBezTo>
                <a:cubicBezTo>
                  <a:pt x="89966" y="68111"/>
                  <a:pt x="89912" y="68119"/>
                  <a:pt x="89862" y="68136"/>
                </a:cubicBezTo>
                <a:cubicBezTo>
                  <a:pt x="89815" y="68156"/>
                  <a:pt x="89753" y="68165"/>
                  <a:pt x="89682" y="68165"/>
                </a:cubicBezTo>
                <a:cubicBezTo>
                  <a:pt x="89466" y="68165"/>
                  <a:pt x="89163" y="68081"/>
                  <a:pt x="88924" y="67961"/>
                </a:cubicBezTo>
                <a:cubicBezTo>
                  <a:pt x="88707" y="67847"/>
                  <a:pt x="88570" y="67778"/>
                  <a:pt x="88511" y="67778"/>
                </a:cubicBezTo>
                <a:cubicBezTo>
                  <a:pt x="88415" y="67778"/>
                  <a:pt x="88528" y="67964"/>
                  <a:pt x="88844" y="68438"/>
                </a:cubicBezTo>
                <a:cubicBezTo>
                  <a:pt x="89305" y="69153"/>
                  <a:pt x="89305" y="69265"/>
                  <a:pt x="88876" y="69694"/>
                </a:cubicBezTo>
                <a:cubicBezTo>
                  <a:pt x="88587" y="69983"/>
                  <a:pt x="88083" y="70178"/>
                  <a:pt x="87783" y="70178"/>
                </a:cubicBezTo>
                <a:cubicBezTo>
                  <a:pt x="87638" y="70178"/>
                  <a:pt x="87541" y="70132"/>
                  <a:pt x="87541" y="70028"/>
                </a:cubicBezTo>
                <a:cubicBezTo>
                  <a:pt x="87541" y="69948"/>
                  <a:pt x="87843" y="69599"/>
                  <a:pt x="88208" y="69265"/>
                </a:cubicBezTo>
                <a:cubicBezTo>
                  <a:pt x="88781" y="68740"/>
                  <a:pt x="88797" y="68645"/>
                  <a:pt x="88352" y="68645"/>
                </a:cubicBezTo>
                <a:cubicBezTo>
                  <a:pt x="87922" y="68645"/>
                  <a:pt x="87890" y="68549"/>
                  <a:pt x="88161" y="68041"/>
                </a:cubicBezTo>
                <a:cubicBezTo>
                  <a:pt x="88336" y="67707"/>
                  <a:pt x="88415" y="67309"/>
                  <a:pt x="88320" y="67166"/>
                </a:cubicBezTo>
                <a:cubicBezTo>
                  <a:pt x="87906" y="66498"/>
                  <a:pt x="92581" y="63191"/>
                  <a:pt x="93948" y="63191"/>
                </a:cubicBezTo>
                <a:cubicBezTo>
                  <a:pt x="94107" y="63191"/>
                  <a:pt x="94600" y="62921"/>
                  <a:pt x="95061" y="62603"/>
                </a:cubicBezTo>
                <a:cubicBezTo>
                  <a:pt x="95506" y="62269"/>
                  <a:pt x="96587" y="61856"/>
                  <a:pt x="97462" y="61697"/>
                </a:cubicBezTo>
                <a:cubicBezTo>
                  <a:pt x="98336" y="61538"/>
                  <a:pt x="99354" y="61204"/>
                  <a:pt x="99735" y="60965"/>
                </a:cubicBezTo>
                <a:cubicBezTo>
                  <a:pt x="100117" y="60743"/>
                  <a:pt x="101373" y="60457"/>
                  <a:pt x="102533" y="60345"/>
                </a:cubicBezTo>
                <a:cubicBezTo>
                  <a:pt x="103901" y="60218"/>
                  <a:pt x="104743" y="59980"/>
                  <a:pt x="104902" y="59694"/>
                </a:cubicBezTo>
                <a:cubicBezTo>
                  <a:pt x="105030" y="59455"/>
                  <a:pt x="105284" y="59264"/>
                  <a:pt x="105443" y="59264"/>
                </a:cubicBezTo>
                <a:cubicBezTo>
                  <a:pt x="105618" y="59264"/>
                  <a:pt x="105650" y="59423"/>
                  <a:pt x="105538" y="59614"/>
                </a:cubicBezTo>
                <a:cubicBezTo>
                  <a:pt x="105452" y="59748"/>
                  <a:pt x="105441" y="59819"/>
                  <a:pt x="105502" y="59819"/>
                </a:cubicBezTo>
                <a:cubicBezTo>
                  <a:pt x="105541" y="59819"/>
                  <a:pt x="105612" y="59788"/>
                  <a:pt x="105713" y="59725"/>
                </a:cubicBezTo>
                <a:cubicBezTo>
                  <a:pt x="105917" y="59594"/>
                  <a:pt x="107293" y="59517"/>
                  <a:pt x="108879" y="59517"/>
                </a:cubicBezTo>
                <a:cubicBezTo>
                  <a:pt x="109025" y="59517"/>
                  <a:pt x="109173" y="59517"/>
                  <a:pt x="109322" y="59519"/>
                </a:cubicBezTo>
                <a:cubicBezTo>
                  <a:pt x="109557" y="59522"/>
                  <a:pt x="109781" y="59524"/>
                  <a:pt x="109996" y="59524"/>
                </a:cubicBezTo>
                <a:cubicBezTo>
                  <a:pt x="112604" y="59524"/>
                  <a:pt x="113731" y="59260"/>
                  <a:pt x="113011" y="58819"/>
                </a:cubicBezTo>
                <a:cubicBezTo>
                  <a:pt x="112937" y="58779"/>
                  <a:pt x="112847" y="58760"/>
                  <a:pt x="112752" y="58760"/>
                </a:cubicBezTo>
                <a:cubicBezTo>
                  <a:pt x="112578" y="58760"/>
                  <a:pt x="112385" y="58823"/>
                  <a:pt x="112232" y="58946"/>
                </a:cubicBezTo>
                <a:cubicBezTo>
                  <a:pt x="112059" y="59092"/>
                  <a:pt x="111731" y="59164"/>
                  <a:pt x="111176" y="59164"/>
                </a:cubicBezTo>
                <a:cubicBezTo>
                  <a:pt x="110759" y="59164"/>
                  <a:pt x="110215" y="59123"/>
                  <a:pt x="109513" y="59042"/>
                </a:cubicBezTo>
                <a:cubicBezTo>
                  <a:pt x="108806" y="58953"/>
                  <a:pt x="108149" y="58909"/>
                  <a:pt x="107690" y="58909"/>
                </a:cubicBezTo>
                <a:cubicBezTo>
                  <a:pt x="107324" y="58909"/>
                  <a:pt x="107084" y="58937"/>
                  <a:pt x="107049" y="58994"/>
                </a:cubicBezTo>
                <a:cubicBezTo>
                  <a:pt x="106980" y="59108"/>
                  <a:pt x="106879" y="59157"/>
                  <a:pt x="106766" y="59157"/>
                </a:cubicBezTo>
                <a:cubicBezTo>
                  <a:pt x="106439" y="59157"/>
                  <a:pt x="106015" y="58736"/>
                  <a:pt x="106015" y="58263"/>
                </a:cubicBezTo>
                <a:cubicBezTo>
                  <a:pt x="106015" y="57954"/>
                  <a:pt x="106011" y="57802"/>
                  <a:pt x="105954" y="57802"/>
                </a:cubicBezTo>
                <a:cubicBezTo>
                  <a:pt x="105902" y="57802"/>
                  <a:pt x="105807" y="57926"/>
                  <a:pt x="105634" y="58167"/>
                </a:cubicBezTo>
                <a:cubicBezTo>
                  <a:pt x="105401" y="58477"/>
                  <a:pt x="105085" y="58619"/>
                  <a:pt x="104575" y="58619"/>
                </a:cubicBezTo>
                <a:cubicBezTo>
                  <a:pt x="104456" y="58619"/>
                  <a:pt x="104328" y="58611"/>
                  <a:pt x="104187" y="58596"/>
                </a:cubicBezTo>
                <a:lnTo>
                  <a:pt x="103138" y="58469"/>
                </a:lnTo>
                <a:lnTo>
                  <a:pt x="104044" y="58072"/>
                </a:lnTo>
                <a:cubicBezTo>
                  <a:pt x="104553" y="57865"/>
                  <a:pt x="105554" y="57611"/>
                  <a:pt x="106270" y="57515"/>
                </a:cubicBezTo>
                <a:cubicBezTo>
                  <a:pt x="107001" y="57436"/>
                  <a:pt x="107430" y="57261"/>
                  <a:pt x="107240" y="57150"/>
                </a:cubicBezTo>
                <a:cubicBezTo>
                  <a:pt x="107001" y="57007"/>
                  <a:pt x="107240" y="56545"/>
                  <a:pt x="107955" y="55798"/>
                </a:cubicBezTo>
                <a:cubicBezTo>
                  <a:pt x="108595" y="55106"/>
                  <a:pt x="109010" y="54821"/>
                  <a:pt x="109384" y="54821"/>
                </a:cubicBezTo>
                <a:cubicBezTo>
                  <a:pt x="109466" y="54821"/>
                  <a:pt x="109545" y="54835"/>
                  <a:pt x="109624" y="54860"/>
                </a:cubicBezTo>
                <a:cubicBezTo>
                  <a:pt x="109707" y="54885"/>
                  <a:pt x="109801" y="54898"/>
                  <a:pt x="109902" y="54898"/>
                </a:cubicBezTo>
                <a:cubicBezTo>
                  <a:pt x="110246" y="54898"/>
                  <a:pt x="110674" y="54756"/>
                  <a:pt x="111055" y="54510"/>
                </a:cubicBezTo>
                <a:cubicBezTo>
                  <a:pt x="111472" y="54238"/>
                  <a:pt x="112005" y="54042"/>
                  <a:pt x="112303" y="54042"/>
                </a:cubicBezTo>
                <a:cubicBezTo>
                  <a:pt x="112335" y="54042"/>
                  <a:pt x="112365" y="54045"/>
                  <a:pt x="112391" y="54049"/>
                </a:cubicBezTo>
                <a:cubicBezTo>
                  <a:pt x="112421" y="54055"/>
                  <a:pt x="112452" y="54057"/>
                  <a:pt x="112485" y="54057"/>
                </a:cubicBezTo>
                <a:cubicBezTo>
                  <a:pt x="112750" y="54057"/>
                  <a:pt x="113099" y="53892"/>
                  <a:pt x="113297" y="53652"/>
                </a:cubicBezTo>
                <a:cubicBezTo>
                  <a:pt x="113631" y="53238"/>
                  <a:pt x="113631" y="53111"/>
                  <a:pt x="113297" y="52905"/>
                </a:cubicBezTo>
                <a:cubicBezTo>
                  <a:pt x="113011" y="52730"/>
                  <a:pt x="113297" y="52539"/>
                  <a:pt x="114219" y="52269"/>
                </a:cubicBezTo>
                <a:cubicBezTo>
                  <a:pt x="114951" y="52062"/>
                  <a:pt x="115682" y="51776"/>
                  <a:pt x="115841" y="51633"/>
                </a:cubicBezTo>
                <a:cubicBezTo>
                  <a:pt x="116032" y="51471"/>
                  <a:pt x="116469" y="51395"/>
                  <a:pt x="116885" y="51395"/>
                </a:cubicBezTo>
                <a:cubicBezTo>
                  <a:pt x="117371" y="51395"/>
                  <a:pt x="117828" y="51499"/>
                  <a:pt x="117828" y="51696"/>
                </a:cubicBezTo>
                <a:cubicBezTo>
                  <a:pt x="117828" y="51855"/>
                  <a:pt x="117383" y="52014"/>
                  <a:pt x="116843" y="52046"/>
                </a:cubicBezTo>
                <a:cubicBezTo>
                  <a:pt x="115904" y="52078"/>
                  <a:pt x="115904" y="52094"/>
                  <a:pt x="116715" y="52205"/>
                </a:cubicBezTo>
                <a:cubicBezTo>
                  <a:pt x="116825" y="52224"/>
                  <a:pt x="116941" y="52233"/>
                  <a:pt x="117057" y="52233"/>
                </a:cubicBezTo>
                <a:cubicBezTo>
                  <a:pt x="117429" y="52233"/>
                  <a:pt x="117805" y="52140"/>
                  <a:pt x="117987" y="51982"/>
                </a:cubicBezTo>
                <a:cubicBezTo>
                  <a:pt x="118141" y="51859"/>
                  <a:pt x="118388" y="51789"/>
                  <a:pt x="118655" y="51789"/>
                </a:cubicBezTo>
                <a:cubicBezTo>
                  <a:pt x="118801" y="51789"/>
                  <a:pt x="118954" y="51810"/>
                  <a:pt x="119100" y="51855"/>
                </a:cubicBezTo>
                <a:cubicBezTo>
                  <a:pt x="119768" y="52078"/>
                  <a:pt x="119768" y="52094"/>
                  <a:pt x="119196" y="52300"/>
                </a:cubicBezTo>
                <a:cubicBezTo>
                  <a:pt x="118876" y="52417"/>
                  <a:pt x="119354" y="52493"/>
                  <a:pt x="120326" y="52493"/>
                </a:cubicBezTo>
                <a:cubicBezTo>
                  <a:pt x="120417" y="52493"/>
                  <a:pt x="120512" y="52493"/>
                  <a:pt x="120611" y="52491"/>
                </a:cubicBezTo>
                <a:cubicBezTo>
                  <a:pt x="121787" y="52459"/>
                  <a:pt x="122805" y="52285"/>
                  <a:pt x="123027" y="52062"/>
                </a:cubicBezTo>
                <a:cubicBezTo>
                  <a:pt x="123271" y="51827"/>
                  <a:pt x="123292" y="51707"/>
                  <a:pt x="123142" y="51707"/>
                </a:cubicBezTo>
                <a:cubicBezTo>
                  <a:pt x="123007" y="51707"/>
                  <a:pt x="122735" y="51803"/>
                  <a:pt x="122359" y="51998"/>
                </a:cubicBezTo>
                <a:cubicBezTo>
                  <a:pt x="122153" y="52110"/>
                  <a:pt x="122006" y="52165"/>
                  <a:pt x="121910" y="52165"/>
                </a:cubicBezTo>
                <a:cubicBezTo>
                  <a:pt x="121815" y="52165"/>
                  <a:pt x="121771" y="52110"/>
                  <a:pt x="121771" y="51998"/>
                </a:cubicBezTo>
                <a:cubicBezTo>
                  <a:pt x="121771" y="51839"/>
                  <a:pt x="121962" y="51696"/>
                  <a:pt x="122185" y="51696"/>
                </a:cubicBezTo>
                <a:cubicBezTo>
                  <a:pt x="122407" y="51696"/>
                  <a:pt x="122773" y="51490"/>
                  <a:pt x="122980" y="51235"/>
                </a:cubicBezTo>
                <a:cubicBezTo>
                  <a:pt x="123108" y="51078"/>
                  <a:pt x="123134" y="50998"/>
                  <a:pt x="123032" y="50998"/>
                </a:cubicBezTo>
                <a:cubicBezTo>
                  <a:pt x="122908" y="50998"/>
                  <a:pt x="122592" y="51118"/>
                  <a:pt x="122041" y="51362"/>
                </a:cubicBezTo>
                <a:cubicBezTo>
                  <a:pt x="121458" y="51622"/>
                  <a:pt x="120864" y="51786"/>
                  <a:pt x="120570" y="51786"/>
                </a:cubicBezTo>
                <a:cubicBezTo>
                  <a:pt x="120503" y="51786"/>
                  <a:pt x="120452" y="51777"/>
                  <a:pt x="120420" y="51760"/>
                </a:cubicBezTo>
                <a:cubicBezTo>
                  <a:pt x="120070" y="51537"/>
                  <a:pt x="119911" y="51505"/>
                  <a:pt x="118734" y="51426"/>
                </a:cubicBezTo>
                <a:cubicBezTo>
                  <a:pt x="118130" y="51394"/>
                  <a:pt x="118067" y="51315"/>
                  <a:pt x="118432" y="51092"/>
                </a:cubicBezTo>
                <a:cubicBezTo>
                  <a:pt x="118687" y="50917"/>
                  <a:pt x="119291" y="50774"/>
                  <a:pt x="119800" y="50758"/>
                </a:cubicBezTo>
                <a:cubicBezTo>
                  <a:pt x="120467" y="50726"/>
                  <a:pt x="120547" y="50663"/>
                  <a:pt x="120102" y="50552"/>
                </a:cubicBezTo>
                <a:cubicBezTo>
                  <a:pt x="119593" y="50424"/>
                  <a:pt x="119704" y="50297"/>
                  <a:pt x="120706" y="49836"/>
                </a:cubicBezTo>
                <a:cubicBezTo>
                  <a:pt x="121237" y="49583"/>
                  <a:pt x="121476" y="49421"/>
                  <a:pt x="121344" y="49421"/>
                </a:cubicBezTo>
                <a:cubicBezTo>
                  <a:pt x="121310" y="49421"/>
                  <a:pt x="121252" y="49432"/>
                  <a:pt x="121167" y="49455"/>
                </a:cubicBezTo>
                <a:cubicBezTo>
                  <a:pt x="120738" y="49550"/>
                  <a:pt x="119879" y="49900"/>
                  <a:pt x="119227" y="50218"/>
                </a:cubicBezTo>
                <a:cubicBezTo>
                  <a:pt x="118702" y="50493"/>
                  <a:pt x="118199" y="50671"/>
                  <a:pt x="117986" y="50671"/>
                </a:cubicBezTo>
                <a:cubicBezTo>
                  <a:pt x="117941" y="50671"/>
                  <a:pt x="117908" y="50664"/>
                  <a:pt x="117892" y="50647"/>
                </a:cubicBezTo>
                <a:cubicBezTo>
                  <a:pt x="117871" y="50621"/>
                  <a:pt x="117836" y="50610"/>
                  <a:pt x="117791" y="50610"/>
                </a:cubicBezTo>
                <a:cubicBezTo>
                  <a:pt x="117671" y="50610"/>
                  <a:pt x="117482" y="50698"/>
                  <a:pt x="117319" y="50838"/>
                </a:cubicBezTo>
                <a:cubicBezTo>
                  <a:pt x="117160" y="50965"/>
                  <a:pt x="117033" y="51029"/>
                  <a:pt x="116912" y="51029"/>
                </a:cubicBezTo>
                <a:cubicBezTo>
                  <a:pt x="116791" y="51029"/>
                  <a:pt x="116676" y="50965"/>
                  <a:pt x="116540" y="50838"/>
                </a:cubicBezTo>
                <a:cubicBezTo>
                  <a:pt x="116143" y="50424"/>
                  <a:pt x="116747" y="49836"/>
                  <a:pt x="118289" y="49105"/>
                </a:cubicBezTo>
                <a:cubicBezTo>
                  <a:pt x="118782" y="48882"/>
                  <a:pt x="119132" y="48675"/>
                  <a:pt x="119037" y="48644"/>
                </a:cubicBezTo>
                <a:cubicBezTo>
                  <a:pt x="118554" y="48532"/>
                  <a:pt x="118189" y="48476"/>
                  <a:pt x="117914" y="48476"/>
                </a:cubicBezTo>
                <a:cubicBezTo>
                  <a:pt x="117682" y="48476"/>
                  <a:pt x="117516" y="48516"/>
                  <a:pt x="117399" y="48596"/>
                </a:cubicBezTo>
                <a:cubicBezTo>
                  <a:pt x="117141" y="48760"/>
                  <a:pt x="115853" y="48916"/>
                  <a:pt x="115195" y="48916"/>
                </a:cubicBezTo>
                <a:cubicBezTo>
                  <a:pt x="114961" y="48916"/>
                  <a:pt x="114807" y="48896"/>
                  <a:pt x="114807" y="48850"/>
                </a:cubicBezTo>
                <a:cubicBezTo>
                  <a:pt x="114807" y="48787"/>
                  <a:pt x="115284" y="48501"/>
                  <a:pt x="115873" y="48214"/>
                </a:cubicBezTo>
                <a:cubicBezTo>
                  <a:pt x="116953" y="47703"/>
                  <a:pt x="117216" y="46776"/>
                  <a:pt x="116401" y="46776"/>
                </a:cubicBezTo>
                <a:cubicBezTo>
                  <a:pt x="116329" y="46776"/>
                  <a:pt x="116248" y="46784"/>
                  <a:pt x="116159" y="46799"/>
                </a:cubicBezTo>
                <a:cubicBezTo>
                  <a:pt x="116119" y="46805"/>
                  <a:pt x="116084" y="46808"/>
                  <a:pt x="116055" y="46808"/>
                </a:cubicBezTo>
                <a:cubicBezTo>
                  <a:pt x="115768" y="46808"/>
                  <a:pt x="115984" y="46520"/>
                  <a:pt x="116763" y="45814"/>
                </a:cubicBezTo>
                <a:cubicBezTo>
                  <a:pt x="117556" y="45107"/>
                  <a:pt x="118291" y="44716"/>
                  <a:pt x="118683" y="44716"/>
                </a:cubicBezTo>
                <a:cubicBezTo>
                  <a:pt x="118943" y="44716"/>
                  <a:pt x="119052" y="44889"/>
                  <a:pt x="118925" y="45257"/>
                </a:cubicBezTo>
                <a:cubicBezTo>
                  <a:pt x="118874" y="45385"/>
                  <a:pt x="118872" y="45449"/>
                  <a:pt x="118911" y="45449"/>
                </a:cubicBezTo>
                <a:cubicBezTo>
                  <a:pt x="118970" y="45449"/>
                  <a:pt x="119120" y="45310"/>
                  <a:pt x="119339" y="45035"/>
                </a:cubicBezTo>
                <a:cubicBezTo>
                  <a:pt x="119578" y="44739"/>
                  <a:pt x="119727" y="44589"/>
                  <a:pt x="119785" y="44589"/>
                </a:cubicBezTo>
                <a:cubicBezTo>
                  <a:pt x="119827" y="44589"/>
                  <a:pt x="119821" y="44668"/>
                  <a:pt x="119768" y="44828"/>
                </a:cubicBezTo>
                <a:cubicBezTo>
                  <a:pt x="119710" y="44981"/>
                  <a:pt x="119707" y="45060"/>
                  <a:pt x="119765" y="45060"/>
                </a:cubicBezTo>
                <a:cubicBezTo>
                  <a:pt x="119851" y="45060"/>
                  <a:pt x="120072" y="44887"/>
                  <a:pt x="120452" y="44526"/>
                </a:cubicBezTo>
                <a:cubicBezTo>
                  <a:pt x="121231" y="43779"/>
                  <a:pt x="121278" y="43620"/>
                  <a:pt x="120897" y="43286"/>
                </a:cubicBezTo>
                <a:cubicBezTo>
                  <a:pt x="120499" y="42952"/>
                  <a:pt x="120499" y="42904"/>
                  <a:pt x="120944" y="42904"/>
                </a:cubicBezTo>
                <a:cubicBezTo>
                  <a:pt x="121739" y="42904"/>
                  <a:pt x="122980" y="42236"/>
                  <a:pt x="122980" y="41807"/>
                </a:cubicBezTo>
                <a:cubicBezTo>
                  <a:pt x="122980" y="41569"/>
                  <a:pt x="123218" y="41378"/>
                  <a:pt x="123504" y="41362"/>
                </a:cubicBezTo>
                <a:cubicBezTo>
                  <a:pt x="123981" y="41330"/>
                  <a:pt x="123981" y="41314"/>
                  <a:pt x="123488" y="41187"/>
                </a:cubicBezTo>
                <a:cubicBezTo>
                  <a:pt x="122964" y="41044"/>
                  <a:pt x="122964" y="40996"/>
                  <a:pt x="123600" y="40313"/>
                </a:cubicBezTo>
                <a:cubicBezTo>
                  <a:pt x="123920" y="39964"/>
                  <a:pt x="124277" y="39726"/>
                  <a:pt x="124446" y="39726"/>
                </a:cubicBezTo>
                <a:cubicBezTo>
                  <a:pt x="124470" y="39726"/>
                  <a:pt x="124490" y="39730"/>
                  <a:pt x="124506" y="39740"/>
                </a:cubicBezTo>
                <a:cubicBezTo>
                  <a:pt x="124530" y="39755"/>
                  <a:pt x="124555" y="39762"/>
                  <a:pt x="124581" y="39762"/>
                </a:cubicBezTo>
                <a:cubicBezTo>
                  <a:pt x="124696" y="39762"/>
                  <a:pt x="124826" y="39629"/>
                  <a:pt x="124903" y="39422"/>
                </a:cubicBezTo>
                <a:cubicBezTo>
                  <a:pt x="124999" y="39168"/>
                  <a:pt x="124935" y="38977"/>
                  <a:pt x="124760" y="38977"/>
                </a:cubicBezTo>
                <a:cubicBezTo>
                  <a:pt x="124601" y="38977"/>
                  <a:pt x="124538" y="38834"/>
                  <a:pt x="124649" y="38675"/>
                </a:cubicBezTo>
                <a:cubicBezTo>
                  <a:pt x="124773" y="38465"/>
                  <a:pt x="124762" y="38367"/>
                  <a:pt x="124660" y="38367"/>
                </a:cubicBezTo>
                <a:cubicBezTo>
                  <a:pt x="124500" y="38367"/>
                  <a:pt x="124116" y="38607"/>
                  <a:pt x="123679" y="39025"/>
                </a:cubicBezTo>
                <a:cubicBezTo>
                  <a:pt x="123297" y="39390"/>
                  <a:pt x="122980" y="39867"/>
                  <a:pt x="122980" y="40090"/>
                </a:cubicBezTo>
                <a:cubicBezTo>
                  <a:pt x="122980" y="40358"/>
                  <a:pt x="122907" y="40485"/>
                  <a:pt x="122783" y="40485"/>
                </a:cubicBezTo>
                <a:cubicBezTo>
                  <a:pt x="122554" y="40485"/>
                  <a:pt x="122151" y="40053"/>
                  <a:pt x="121708" y="39279"/>
                </a:cubicBezTo>
                <a:cubicBezTo>
                  <a:pt x="121254" y="38490"/>
                  <a:pt x="120972" y="38115"/>
                  <a:pt x="120742" y="38115"/>
                </a:cubicBezTo>
                <a:cubicBezTo>
                  <a:pt x="120568" y="38115"/>
                  <a:pt x="120425" y="38328"/>
                  <a:pt x="120261" y="38739"/>
                </a:cubicBezTo>
                <a:cubicBezTo>
                  <a:pt x="120164" y="38997"/>
                  <a:pt x="120067" y="39139"/>
                  <a:pt x="120014" y="39139"/>
                </a:cubicBezTo>
                <a:cubicBezTo>
                  <a:pt x="119989" y="39139"/>
                  <a:pt x="119975" y="39107"/>
                  <a:pt x="119975" y="39041"/>
                </a:cubicBezTo>
                <a:cubicBezTo>
                  <a:pt x="119959" y="38798"/>
                  <a:pt x="119839" y="38678"/>
                  <a:pt x="119695" y="38678"/>
                </a:cubicBezTo>
                <a:cubicBezTo>
                  <a:pt x="119538" y="38678"/>
                  <a:pt x="119351" y="38822"/>
                  <a:pt x="119243" y="39104"/>
                </a:cubicBezTo>
                <a:cubicBezTo>
                  <a:pt x="119164" y="39320"/>
                  <a:pt x="119182" y="39422"/>
                  <a:pt x="119309" y="39422"/>
                </a:cubicBezTo>
                <a:cubicBezTo>
                  <a:pt x="119359" y="39422"/>
                  <a:pt x="119427" y="39406"/>
                  <a:pt x="119514" y="39374"/>
                </a:cubicBezTo>
                <a:cubicBezTo>
                  <a:pt x="119616" y="39336"/>
                  <a:pt x="119699" y="39318"/>
                  <a:pt x="119764" y="39318"/>
                </a:cubicBezTo>
                <a:cubicBezTo>
                  <a:pt x="120098" y="39318"/>
                  <a:pt x="119923" y="39798"/>
                  <a:pt x="119323" y="40344"/>
                </a:cubicBezTo>
                <a:cubicBezTo>
                  <a:pt x="118878" y="40758"/>
                  <a:pt x="118750" y="41139"/>
                  <a:pt x="118878" y="41680"/>
                </a:cubicBezTo>
                <a:cubicBezTo>
                  <a:pt x="118964" y="42037"/>
                  <a:pt x="118987" y="42206"/>
                  <a:pt x="118938" y="42206"/>
                </a:cubicBezTo>
                <a:cubicBezTo>
                  <a:pt x="118906" y="42206"/>
                  <a:pt x="118844" y="42135"/>
                  <a:pt x="118750" y="41998"/>
                </a:cubicBezTo>
                <a:cubicBezTo>
                  <a:pt x="118618" y="41803"/>
                  <a:pt x="118543" y="41704"/>
                  <a:pt x="118499" y="41704"/>
                </a:cubicBezTo>
                <a:cubicBezTo>
                  <a:pt x="118453" y="41704"/>
                  <a:pt x="118441" y="41811"/>
                  <a:pt x="118432" y="42030"/>
                </a:cubicBezTo>
                <a:cubicBezTo>
                  <a:pt x="118432" y="42300"/>
                  <a:pt x="118162" y="42761"/>
                  <a:pt x="117828" y="43063"/>
                </a:cubicBezTo>
                <a:cubicBezTo>
                  <a:pt x="117611" y="43259"/>
                  <a:pt x="117421" y="43368"/>
                  <a:pt x="117315" y="43368"/>
                </a:cubicBezTo>
                <a:cubicBezTo>
                  <a:pt x="117257" y="43368"/>
                  <a:pt x="117224" y="43337"/>
                  <a:pt x="117224" y="43270"/>
                </a:cubicBezTo>
                <a:cubicBezTo>
                  <a:pt x="117224" y="42681"/>
                  <a:pt x="117924" y="41394"/>
                  <a:pt x="118226" y="41394"/>
                </a:cubicBezTo>
                <a:cubicBezTo>
                  <a:pt x="118401" y="41394"/>
                  <a:pt x="118448" y="41314"/>
                  <a:pt x="118353" y="41203"/>
                </a:cubicBezTo>
                <a:cubicBezTo>
                  <a:pt x="118242" y="41107"/>
                  <a:pt x="118353" y="40535"/>
                  <a:pt x="118591" y="39963"/>
                </a:cubicBezTo>
                <a:cubicBezTo>
                  <a:pt x="119148" y="38627"/>
                  <a:pt x="119148" y="38468"/>
                  <a:pt x="118575" y="38262"/>
                </a:cubicBezTo>
                <a:cubicBezTo>
                  <a:pt x="118489" y="38226"/>
                  <a:pt x="118419" y="38207"/>
                  <a:pt x="118367" y="38207"/>
                </a:cubicBezTo>
                <a:cubicBezTo>
                  <a:pt x="118207" y="38207"/>
                  <a:pt x="118198" y="38380"/>
                  <a:pt x="118305" y="38786"/>
                </a:cubicBezTo>
                <a:cubicBezTo>
                  <a:pt x="118571" y="39849"/>
                  <a:pt x="117285" y="42525"/>
                  <a:pt x="116531" y="42525"/>
                </a:cubicBezTo>
                <a:cubicBezTo>
                  <a:pt x="116518" y="42525"/>
                  <a:pt x="116505" y="42524"/>
                  <a:pt x="116493" y="42522"/>
                </a:cubicBezTo>
                <a:cubicBezTo>
                  <a:pt x="116466" y="42520"/>
                  <a:pt x="116438" y="42518"/>
                  <a:pt x="116411" y="42518"/>
                </a:cubicBezTo>
                <a:cubicBezTo>
                  <a:pt x="116122" y="42518"/>
                  <a:pt x="115850" y="42670"/>
                  <a:pt x="115777" y="42888"/>
                </a:cubicBezTo>
                <a:cubicBezTo>
                  <a:pt x="115702" y="43081"/>
                  <a:pt x="115728" y="43180"/>
                  <a:pt x="115866" y="43180"/>
                </a:cubicBezTo>
                <a:cubicBezTo>
                  <a:pt x="115932" y="43180"/>
                  <a:pt x="116024" y="43157"/>
                  <a:pt x="116143" y="43111"/>
                </a:cubicBezTo>
                <a:cubicBezTo>
                  <a:pt x="116266" y="43061"/>
                  <a:pt x="116361" y="43036"/>
                  <a:pt x="116430" y="43036"/>
                </a:cubicBezTo>
                <a:cubicBezTo>
                  <a:pt x="116557" y="43036"/>
                  <a:pt x="116592" y="43121"/>
                  <a:pt x="116540" y="43286"/>
                </a:cubicBezTo>
                <a:cubicBezTo>
                  <a:pt x="116477" y="43492"/>
                  <a:pt x="116207" y="43699"/>
                  <a:pt x="115936" y="43763"/>
                </a:cubicBezTo>
                <a:cubicBezTo>
                  <a:pt x="115913" y="43767"/>
                  <a:pt x="115889" y="43769"/>
                  <a:pt x="115867" y="43769"/>
                </a:cubicBezTo>
                <a:cubicBezTo>
                  <a:pt x="115230" y="43769"/>
                  <a:pt x="114923" y="42101"/>
                  <a:pt x="115491" y="41441"/>
                </a:cubicBezTo>
                <a:cubicBezTo>
                  <a:pt x="116041" y="40809"/>
                  <a:pt x="116365" y="40236"/>
                  <a:pt x="116217" y="40236"/>
                </a:cubicBezTo>
                <a:cubicBezTo>
                  <a:pt x="116193" y="40236"/>
                  <a:pt x="116159" y="40251"/>
                  <a:pt x="116111" y="40281"/>
                </a:cubicBezTo>
                <a:cubicBezTo>
                  <a:pt x="116086" y="40294"/>
                  <a:pt x="116059" y="40301"/>
                  <a:pt x="116030" y="40301"/>
                </a:cubicBezTo>
                <a:cubicBezTo>
                  <a:pt x="115853" y="40301"/>
                  <a:pt x="115607" y="40063"/>
                  <a:pt x="115443" y="39708"/>
                </a:cubicBezTo>
                <a:cubicBezTo>
                  <a:pt x="115280" y="39340"/>
                  <a:pt x="115045" y="39100"/>
                  <a:pt x="114882" y="39100"/>
                </a:cubicBezTo>
                <a:cubicBezTo>
                  <a:pt x="114855" y="39100"/>
                  <a:pt x="114830" y="39107"/>
                  <a:pt x="114807" y="39120"/>
                </a:cubicBezTo>
                <a:cubicBezTo>
                  <a:pt x="114315" y="39422"/>
                  <a:pt x="114458" y="40106"/>
                  <a:pt x="115030" y="40328"/>
                </a:cubicBezTo>
                <a:cubicBezTo>
                  <a:pt x="115523" y="40519"/>
                  <a:pt x="115523" y="40551"/>
                  <a:pt x="114966" y="40964"/>
                </a:cubicBezTo>
                <a:cubicBezTo>
                  <a:pt x="114648" y="41203"/>
                  <a:pt x="114505" y="41394"/>
                  <a:pt x="114648" y="41394"/>
                </a:cubicBezTo>
                <a:cubicBezTo>
                  <a:pt x="114792" y="41394"/>
                  <a:pt x="114426" y="41839"/>
                  <a:pt x="113853" y="42379"/>
                </a:cubicBezTo>
                <a:cubicBezTo>
                  <a:pt x="113382" y="42813"/>
                  <a:pt x="113125" y="43083"/>
                  <a:pt x="113173" y="43083"/>
                </a:cubicBezTo>
                <a:cubicBezTo>
                  <a:pt x="113184" y="43083"/>
                  <a:pt x="113215" y="43066"/>
                  <a:pt x="113265" y="43031"/>
                </a:cubicBezTo>
                <a:cubicBezTo>
                  <a:pt x="113780" y="42669"/>
                  <a:pt x="114200" y="42511"/>
                  <a:pt x="114473" y="42511"/>
                </a:cubicBezTo>
                <a:cubicBezTo>
                  <a:pt x="114968" y="42511"/>
                  <a:pt x="114982" y="43032"/>
                  <a:pt x="114203" y="43810"/>
                </a:cubicBezTo>
                <a:cubicBezTo>
                  <a:pt x="113869" y="44144"/>
                  <a:pt x="113583" y="44542"/>
                  <a:pt x="113583" y="44701"/>
                </a:cubicBezTo>
                <a:cubicBezTo>
                  <a:pt x="113583" y="44999"/>
                  <a:pt x="112011" y="46211"/>
                  <a:pt x="111676" y="46211"/>
                </a:cubicBezTo>
                <a:cubicBezTo>
                  <a:pt x="111655" y="46211"/>
                  <a:pt x="111638" y="46206"/>
                  <a:pt x="111628" y="46195"/>
                </a:cubicBezTo>
                <a:cubicBezTo>
                  <a:pt x="111214" y="45766"/>
                  <a:pt x="111389" y="44383"/>
                  <a:pt x="111930" y="43969"/>
                </a:cubicBezTo>
                <a:cubicBezTo>
                  <a:pt x="112254" y="43707"/>
                  <a:pt x="112399" y="43589"/>
                  <a:pt x="112353" y="43589"/>
                </a:cubicBezTo>
                <a:cubicBezTo>
                  <a:pt x="112316" y="43589"/>
                  <a:pt x="112150" y="43667"/>
                  <a:pt x="111850" y="43810"/>
                </a:cubicBezTo>
                <a:cubicBezTo>
                  <a:pt x="111607" y="43928"/>
                  <a:pt x="111442" y="43988"/>
                  <a:pt x="111334" y="43988"/>
                </a:cubicBezTo>
                <a:cubicBezTo>
                  <a:pt x="111209" y="43988"/>
                  <a:pt x="111159" y="43909"/>
                  <a:pt x="111151" y="43747"/>
                </a:cubicBezTo>
                <a:cubicBezTo>
                  <a:pt x="111145" y="43677"/>
                  <a:pt x="111125" y="43643"/>
                  <a:pt x="111094" y="43643"/>
                </a:cubicBezTo>
                <a:cubicBezTo>
                  <a:pt x="111034" y="43643"/>
                  <a:pt x="110932" y="43770"/>
                  <a:pt x="110817" y="44001"/>
                </a:cubicBezTo>
                <a:cubicBezTo>
                  <a:pt x="110402" y="44869"/>
                  <a:pt x="107078" y="46221"/>
                  <a:pt x="105858" y="46221"/>
                </a:cubicBezTo>
                <a:cubicBezTo>
                  <a:pt x="105580" y="46221"/>
                  <a:pt x="105411" y="46151"/>
                  <a:pt x="105411" y="45988"/>
                </a:cubicBezTo>
                <a:cubicBezTo>
                  <a:pt x="105411" y="45689"/>
                  <a:pt x="105678" y="45440"/>
                  <a:pt x="105892" y="45440"/>
                </a:cubicBezTo>
                <a:cubicBezTo>
                  <a:pt x="105973" y="45440"/>
                  <a:pt x="106047" y="45476"/>
                  <a:pt x="106095" y="45559"/>
                </a:cubicBezTo>
                <a:cubicBezTo>
                  <a:pt x="106117" y="45604"/>
                  <a:pt x="106136" y="45625"/>
                  <a:pt x="106148" y="45625"/>
                </a:cubicBezTo>
                <a:cubicBezTo>
                  <a:pt x="106171" y="45625"/>
                  <a:pt x="106173" y="45555"/>
                  <a:pt x="106142" y="45432"/>
                </a:cubicBezTo>
                <a:cubicBezTo>
                  <a:pt x="106015" y="44923"/>
                  <a:pt x="106810" y="42459"/>
                  <a:pt x="107367" y="41600"/>
                </a:cubicBezTo>
                <a:cubicBezTo>
                  <a:pt x="107685" y="41123"/>
                  <a:pt x="108448" y="40694"/>
                  <a:pt x="109593" y="40360"/>
                </a:cubicBezTo>
                <a:cubicBezTo>
                  <a:pt x="111548" y="39772"/>
                  <a:pt x="112264" y="39454"/>
                  <a:pt x="112152" y="39168"/>
                </a:cubicBezTo>
                <a:cubicBezTo>
                  <a:pt x="112117" y="39074"/>
                  <a:pt x="112032" y="39034"/>
                  <a:pt x="111943" y="39034"/>
                </a:cubicBezTo>
                <a:cubicBezTo>
                  <a:pt x="111790" y="39034"/>
                  <a:pt x="111625" y="39150"/>
                  <a:pt x="111675" y="39311"/>
                </a:cubicBezTo>
                <a:cubicBezTo>
                  <a:pt x="111710" y="39381"/>
                  <a:pt x="111549" y="39425"/>
                  <a:pt x="111304" y="39425"/>
                </a:cubicBezTo>
                <a:cubicBezTo>
                  <a:pt x="111215" y="39425"/>
                  <a:pt x="111114" y="39419"/>
                  <a:pt x="111008" y="39406"/>
                </a:cubicBezTo>
                <a:cubicBezTo>
                  <a:pt x="110935" y="39398"/>
                  <a:pt x="110863" y="39394"/>
                  <a:pt x="110792" y="39394"/>
                </a:cubicBezTo>
                <a:cubicBezTo>
                  <a:pt x="110459" y="39394"/>
                  <a:pt x="110164" y="39482"/>
                  <a:pt x="110085" y="39613"/>
                </a:cubicBezTo>
                <a:cubicBezTo>
                  <a:pt x="110018" y="39713"/>
                  <a:pt x="109912" y="39775"/>
                  <a:pt x="109805" y="39775"/>
                </a:cubicBezTo>
                <a:cubicBezTo>
                  <a:pt x="109760" y="39775"/>
                  <a:pt x="109715" y="39764"/>
                  <a:pt x="109672" y="39740"/>
                </a:cubicBezTo>
                <a:cubicBezTo>
                  <a:pt x="109596" y="39693"/>
                  <a:pt x="109485" y="39673"/>
                  <a:pt x="109351" y="39673"/>
                </a:cubicBezTo>
                <a:cubicBezTo>
                  <a:pt x="108621" y="39673"/>
                  <a:pt x="107224" y="40296"/>
                  <a:pt x="107224" y="40726"/>
                </a:cubicBezTo>
                <a:cubicBezTo>
                  <a:pt x="107224" y="40939"/>
                  <a:pt x="107204" y="41043"/>
                  <a:pt x="107153" y="41043"/>
                </a:cubicBezTo>
                <a:cubicBezTo>
                  <a:pt x="107113" y="41043"/>
                  <a:pt x="107053" y="40979"/>
                  <a:pt x="106969" y="40853"/>
                </a:cubicBezTo>
                <a:cubicBezTo>
                  <a:pt x="106861" y="40681"/>
                  <a:pt x="106680" y="40597"/>
                  <a:pt x="106338" y="40597"/>
                </a:cubicBezTo>
                <a:cubicBezTo>
                  <a:pt x="106077" y="40597"/>
                  <a:pt x="105724" y="40646"/>
                  <a:pt x="105236" y="40742"/>
                </a:cubicBezTo>
                <a:lnTo>
                  <a:pt x="103742" y="41028"/>
                </a:lnTo>
                <a:lnTo>
                  <a:pt x="105189" y="41060"/>
                </a:lnTo>
                <a:cubicBezTo>
                  <a:pt x="106365" y="41092"/>
                  <a:pt x="106619" y="41187"/>
                  <a:pt x="106619" y="41648"/>
                </a:cubicBezTo>
                <a:cubicBezTo>
                  <a:pt x="106619" y="42379"/>
                  <a:pt x="105729" y="43158"/>
                  <a:pt x="104298" y="43699"/>
                </a:cubicBezTo>
                <a:lnTo>
                  <a:pt x="103138" y="44128"/>
                </a:lnTo>
                <a:lnTo>
                  <a:pt x="104584" y="43938"/>
                </a:lnTo>
                <a:lnTo>
                  <a:pt x="106031" y="43747"/>
                </a:lnTo>
                <a:lnTo>
                  <a:pt x="106031" y="43747"/>
                </a:lnTo>
                <a:lnTo>
                  <a:pt x="105395" y="45209"/>
                </a:lnTo>
                <a:cubicBezTo>
                  <a:pt x="105045" y="46020"/>
                  <a:pt x="104505" y="46927"/>
                  <a:pt x="104187" y="47229"/>
                </a:cubicBezTo>
                <a:cubicBezTo>
                  <a:pt x="103684" y="47705"/>
                  <a:pt x="103446" y="48292"/>
                  <a:pt x="103691" y="48292"/>
                </a:cubicBezTo>
                <a:cubicBezTo>
                  <a:pt x="103741" y="48292"/>
                  <a:pt x="103810" y="48268"/>
                  <a:pt x="103901" y="48214"/>
                </a:cubicBezTo>
                <a:cubicBezTo>
                  <a:pt x="103955" y="48177"/>
                  <a:pt x="104007" y="48159"/>
                  <a:pt x="104052" y="48159"/>
                </a:cubicBezTo>
                <a:cubicBezTo>
                  <a:pt x="104140" y="48159"/>
                  <a:pt x="104203" y="48226"/>
                  <a:pt x="104203" y="48342"/>
                </a:cubicBezTo>
                <a:cubicBezTo>
                  <a:pt x="104203" y="48516"/>
                  <a:pt x="104107" y="48675"/>
                  <a:pt x="103980" y="48691"/>
                </a:cubicBezTo>
                <a:cubicBezTo>
                  <a:pt x="102947" y="48787"/>
                  <a:pt x="102215" y="49057"/>
                  <a:pt x="101548" y="49582"/>
                </a:cubicBezTo>
                <a:cubicBezTo>
                  <a:pt x="101187" y="49868"/>
                  <a:pt x="100961" y="49999"/>
                  <a:pt x="100760" y="49999"/>
                </a:cubicBezTo>
                <a:cubicBezTo>
                  <a:pt x="100615" y="49999"/>
                  <a:pt x="100483" y="49931"/>
                  <a:pt x="100323" y="49804"/>
                </a:cubicBezTo>
                <a:cubicBezTo>
                  <a:pt x="99926" y="49470"/>
                  <a:pt x="99958" y="49407"/>
                  <a:pt x="100594" y="49311"/>
                </a:cubicBezTo>
                <a:cubicBezTo>
                  <a:pt x="101564" y="49184"/>
                  <a:pt x="101818" y="48898"/>
                  <a:pt x="101468" y="48357"/>
                </a:cubicBezTo>
                <a:cubicBezTo>
                  <a:pt x="101337" y="48161"/>
                  <a:pt x="101252" y="48061"/>
                  <a:pt x="101168" y="48061"/>
                </a:cubicBezTo>
                <a:cubicBezTo>
                  <a:pt x="101089" y="48061"/>
                  <a:pt x="101011" y="48149"/>
                  <a:pt x="100896" y="48326"/>
                </a:cubicBezTo>
                <a:cubicBezTo>
                  <a:pt x="100753" y="48564"/>
                  <a:pt x="100355" y="48787"/>
                  <a:pt x="100021" y="48803"/>
                </a:cubicBezTo>
                <a:cubicBezTo>
                  <a:pt x="99687" y="48834"/>
                  <a:pt x="99163" y="49041"/>
                  <a:pt x="98877" y="49280"/>
                </a:cubicBezTo>
                <a:cubicBezTo>
                  <a:pt x="98660" y="49463"/>
                  <a:pt x="98517" y="49550"/>
                  <a:pt x="98417" y="49550"/>
                </a:cubicBezTo>
                <a:cubicBezTo>
                  <a:pt x="98326" y="49550"/>
                  <a:pt x="98270" y="49479"/>
                  <a:pt x="98225" y="49343"/>
                </a:cubicBezTo>
                <a:cubicBezTo>
                  <a:pt x="98166" y="49191"/>
                  <a:pt x="98056" y="49099"/>
                  <a:pt x="97939" y="49099"/>
                </a:cubicBezTo>
                <a:cubicBezTo>
                  <a:pt x="97897" y="49099"/>
                  <a:pt x="97853" y="49111"/>
                  <a:pt x="97811" y="49137"/>
                </a:cubicBezTo>
                <a:cubicBezTo>
                  <a:pt x="97789" y="49150"/>
                  <a:pt x="97771" y="49156"/>
                  <a:pt x="97758" y="49156"/>
                </a:cubicBezTo>
                <a:cubicBezTo>
                  <a:pt x="97520" y="49156"/>
                  <a:pt x="98755" y="47061"/>
                  <a:pt x="99433" y="46322"/>
                </a:cubicBezTo>
                <a:cubicBezTo>
                  <a:pt x="99783" y="45941"/>
                  <a:pt x="100180" y="45639"/>
                  <a:pt x="100323" y="45639"/>
                </a:cubicBezTo>
                <a:cubicBezTo>
                  <a:pt x="100673" y="45639"/>
                  <a:pt x="101786" y="44478"/>
                  <a:pt x="101786" y="44112"/>
                </a:cubicBezTo>
                <a:cubicBezTo>
                  <a:pt x="101786" y="43909"/>
                  <a:pt x="101691" y="43816"/>
                  <a:pt x="101566" y="43816"/>
                </a:cubicBezTo>
                <a:cubicBezTo>
                  <a:pt x="101397" y="43816"/>
                  <a:pt x="101173" y="43986"/>
                  <a:pt x="101055" y="44287"/>
                </a:cubicBezTo>
                <a:cubicBezTo>
                  <a:pt x="100983" y="44491"/>
                  <a:pt x="100838" y="44614"/>
                  <a:pt x="100704" y="44614"/>
                </a:cubicBezTo>
                <a:cubicBezTo>
                  <a:pt x="100660" y="44614"/>
                  <a:pt x="100617" y="44601"/>
                  <a:pt x="100578" y="44573"/>
                </a:cubicBezTo>
                <a:cubicBezTo>
                  <a:pt x="100533" y="44549"/>
                  <a:pt x="100490" y="44537"/>
                  <a:pt x="100451" y="44537"/>
                </a:cubicBezTo>
                <a:cubicBezTo>
                  <a:pt x="100339" y="44537"/>
                  <a:pt x="100260" y="44635"/>
                  <a:pt x="100260" y="44812"/>
                </a:cubicBezTo>
                <a:cubicBezTo>
                  <a:pt x="100260" y="45050"/>
                  <a:pt x="99862" y="45559"/>
                  <a:pt x="99354" y="45941"/>
                </a:cubicBezTo>
                <a:cubicBezTo>
                  <a:pt x="98384" y="46688"/>
                  <a:pt x="96937" y="48930"/>
                  <a:pt x="96937" y="49693"/>
                </a:cubicBezTo>
                <a:cubicBezTo>
                  <a:pt x="96937" y="49963"/>
                  <a:pt x="96873" y="50170"/>
                  <a:pt x="96810" y="50170"/>
                </a:cubicBezTo>
                <a:cubicBezTo>
                  <a:pt x="96730" y="50170"/>
                  <a:pt x="96476" y="50249"/>
                  <a:pt x="96222" y="50345"/>
                </a:cubicBezTo>
                <a:cubicBezTo>
                  <a:pt x="96161" y="50370"/>
                  <a:pt x="96102" y="50382"/>
                  <a:pt x="96047" y="50382"/>
                </a:cubicBezTo>
                <a:cubicBezTo>
                  <a:pt x="95857" y="50382"/>
                  <a:pt x="95707" y="50238"/>
                  <a:pt x="95633" y="49979"/>
                </a:cubicBezTo>
                <a:cubicBezTo>
                  <a:pt x="95582" y="49773"/>
                  <a:pt x="95547" y="49665"/>
                  <a:pt x="95522" y="49665"/>
                </a:cubicBezTo>
                <a:cubicBezTo>
                  <a:pt x="95492" y="49665"/>
                  <a:pt x="95475" y="49808"/>
                  <a:pt x="95458" y="50106"/>
                </a:cubicBezTo>
                <a:cubicBezTo>
                  <a:pt x="95434" y="50538"/>
                  <a:pt x="95293" y="50757"/>
                  <a:pt x="95125" y="50757"/>
                </a:cubicBezTo>
                <a:cubicBezTo>
                  <a:pt x="94964" y="50757"/>
                  <a:pt x="94779" y="50558"/>
                  <a:pt x="94648" y="50154"/>
                </a:cubicBezTo>
                <a:cubicBezTo>
                  <a:pt x="94552" y="49804"/>
                  <a:pt x="94504" y="49486"/>
                  <a:pt x="94552" y="49455"/>
                </a:cubicBezTo>
                <a:cubicBezTo>
                  <a:pt x="94616" y="49423"/>
                  <a:pt x="95315" y="49057"/>
                  <a:pt x="96094" y="48644"/>
                </a:cubicBezTo>
                <a:cubicBezTo>
                  <a:pt x="96889" y="48246"/>
                  <a:pt x="97414" y="47865"/>
                  <a:pt x="97255" y="47817"/>
                </a:cubicBezTo>
                <a:cubicBezTo>
                  <a:pt x="97239" y="47810"/>
                  <a:pt x="97217" y="47807"/>
                  <a:pt x="97190" y="47807"/>
                </a:cubicBezTo>
                <a:cubicBezTo>
                  <a:pt x="96966" y="47807"/>
                  <a:pt x="96373" y="48028"/>
                  <a:pt x="95792" y="48326"/>
                </a:cubicBezTo>
                <a:cubicBezTo>
                  <a:pt x="95230" y="48607"/>
                  <a:pt x="94880" y="48740"/>
                  <a:pt x="94628" y="48740"/>
                </a:cubicBezTo>
                <a:cubicBezTo>
                  <a:pt x="94467" y="48740"/>
                  <a:pt x="94346" y="48686"/>
                  <a:pt x="94234" y="48580"/>
                </a:cubicBezTo>
                <a:cubicBezTo>
                  <a:pt x="94109" y="48448"/>
                  <a:pt x="94008" y="48380"/>
                  <a:pt x="93912" y="48380"/>
                </a:cubicBezTo>
                <a:cubicBezTo>
                  <a:pt x="93800" y="48380"/>
                  <a:pt x="93695" y="48472"/>
                  <a:pt x="93566" y="48660"/>
                </a:cubicBezTo>
                <a:cubicBezTo>
                  <a:pt x="93435" y="48845"/>
                  <a:pt x="93360" y="48940"/>
                  <a:pt x="93334" y="48940"/>
                </a:cubicBezTo>
                <a:cubicBezTo>
                  <a:pt x="93306" y="48940"/>
                  <a:pt x="93334" y="48833"/>
                  <a:pt x="93407" y="48612"/>
                </a:cubicBezTo>
                <a:cubicBezTo>
                  <a:pt x="93503" y="48326"/>
                  <a:pt x="93312" y="47340"/>
                  <a:pt x="92978" y="46418"/>
                </a:cubicBezTo>
                <a:cubicBezTo>
                  <a:pt x="92390" y="44720"/>
                  <a:pt x="92274" y="44169"/>
                  <a:pt x="92611" y="44169"/>
                </a:cubicBezTo>
                <a:cubicBezTo>
                  <a:pt x="92675" y="44169"/>
                  <a:pt x="92755" y="44188"/>
                  <a:pt x="92851" y="44224"/>
                </a:cubicBezTo>
                <a:cubicBezTo>
                  <a:pt x="92943" y="44260"/>
                  <a:pt x="93029" y="44278"/>
                  <a:pt x="93102" y="44278"/>
                </a:cubicBezTo>
                <a:cubicBezTo>
                  <a:pt x="93218" y="44278"/>
                  <a:pt x="93296" y="44232"/>
                  <a:pt x="93296" y="44144"/>
                </a:cubicBezTo>
                <a:cubicBezTo>
                  <a:pt x="93296" y="43985"/>
                  <a:pt x="93853" y="43779"/>
                  <a:pt x="94504" y="43667"/>
                </a:cubicBezTo>
                <a:cubicBezTo>
                  <a:pt x="95172" y="43556"/>
                  <a:pt x="95729" y="43349"/>
                  <a:pt x="95729" y="43222"/>
                </a:cubicBezTo>
                <a:cubicBezTo>
                  <a:pt x="95729" y="42968"/>
                  <a:pt x="97589" y="42475"/>
                  <a:pt x="99894" y="42141"/>
                </a:cubicBezTo>
                <a:cubicBezTo>
                  <a:pt x="100232" y="42090"/>
                  <a:pt x="100492" y="42064"/>
                  <a:pt x="100687" y="42064"/>
                </a:cubicBezTo>
                <a:cubicBezTo>
                  <a:pt x="101043" y="42064"/>
                  <a:pt x="101182" y="42152"/>
                  <a:pt x="101182" y="42348"/>
                </a:cubicBezTo>
                <a:cubicBezTo>
                  <a:pt x="101189" y="42476"/>
                  <a:pt x="101216" y="42541"/>
                  <a:pt x="101267" y="42541"/>
                </a:cubicBezTo>
                <a:cubicBezTo>
                  <a:pt x="101330" y="42541"/>
                  <a:pt x="101431" y="42445"/>
                  <a:pt x="101579" y="42252"/>
                </a:cubicBezTo>
                <a:cubicBezTo>
                  <a:pt x="101786" y="41966"/>
                  <a:pt x="102343" y="41648"/>
                  <a:pt x="102804" y="41537"/>
                </a:cubicBezTo>
                <a:cubicBezTo>
                  <a:pt x="103662" y="41318"/>
                  <a:pt x="103778" y="41207"/>
                  <a:pt x="103440" y="41207"/>
                </a:cubicBezTo>
                <a:cubicBezTo>
                  <a:pt x="103113" y="41207"/>
                  <a:pt x="102365" y="41310"/>
                  <a:pt x="101452" y="41521"/>
                </a:cubicBezTo>
                <a:cubicBezTo>
                  <a:pt x="100387" y="41759"/>
                  <a:pt x="98893" y="42030"/>
                  <a:pt x="98145" y="42109"/>
                </a:cubicBezTo>
                <a:cubicBezTo>
                  <a:pt x="97398" y="42189"/>
                  <a:pt x="96333" y="42395"/>
                  <a:pt x="95792" y="42570"/>
                </a:cubicBezTo>
                <a:cubicBezTo>
                  <a:pt x="95410" y="42683"/>
                  <a:pt x="95075" y="42748"/>
                  <a:pt x="94912" y="42748"/>
                </a:cubicBezTo>
                <a:cubicBezTo>
                  <a:pt x="94844" y="42748"/>
                  <a:pt x="94807" y="42736"/>
                  <a:pt x="94807" y="42713"/>
                </a:cubicBezTo>
                <a:cubicBezTo>
                  <a:pt x="94807" y="42687"/>
                  <a:pt x="94789" y="42674"/>
                  <a:pt x="94758" y="42674"/>
                </a:cubicBezTo>
                <a:cubicBezTo>
                  <a:pt x="94695" y="42674"/>
                  <a:pt x="94579" y="42724"/>
                  <a:pt x="94441" y="42809"/>
                </a:cubicBezTo>
                <a:cubicBezTo>
                  <a:pt x="94234" y="42936"/>
                  <a:pt x="93996" y="43063"/>
                  <a:pt x="93900" y="43079"/>
                </a:cubicBezTo>
                <a:cubicBezTo>
                  <a:pt x="93821" y="43095"/>
                  <a:pt x="93503" y="43222"/>
                  <a:pt x="93217" y="43349"/>
                </a:cubicBezTo>
                <a:cubicBezTo>
                  <a:pt x="93025" y="43430"/>
                  <a:pt x="92828" y="43472"/>
                  <a:pt x="92684" y="43472"/>
                </a:cubicBezTo>
                <a:cubicBezTo>
                  <a:pt x="92601" y="43472"/>
                  <a:pt x="92536" y="43458"/>
                  <a:pt x="92501" y="43429"/>
                </a:cubicBezTo>
                <a:cubicBezTo>
                  <a:pt x="92215" y="43143"/>
                  <a:pt x="94218" y="41155"/>
                  <a:pt x="94981" y="40964"/>
                </a:cubicBezTo>
                <a:cubicBezTo>
                  <a:pt x="95395" y="40853"/>
                  <a:pt x="95681" y="40615"/>
                  <a:pt x="95649" y="40408"/>
                </a:cubicBezTo>
                <a:cubicBezTo>
                  <a:pt x="95601" y="40201"/>
                  <a:pt x="95856" y="40042"/>
                  <a:pt x="96190" y="40042"/>
                </a:cubicBezTo>
                <a:cubicBezTo>
                  <a:pt x="96205" y="40043"/>
                  <a:pt x="96220" y="40043"/>
                  <a:pt x="96235" y="40043"/>
                </a:cubicBezTo>
                <a:cubicBezTo>
                  <a:pt x="96605" y="40043"/>
                  <a:pt x="96827" y="39853"/>
                  <a:pt x="96857" y="39502"/>
                </a:cubicBezTo>
                <a:cubicBezTo>
                  <a:pt x="96876" y="39226"/>
                  <a:pt x="96862" y="39099"/>
                  <a:pt x="96777" y="39099"/>
                </a:cubicBezTo>
                <a:cubicBezTo>
                  <a:pt x="96715" y="39099"/>
                  <a:pt x="96615" y="39167"/>
                  <a:pt x="96460" y="39295"/>
                </a:cubicBezTo>
                <a:cubicBezTo>
                  <a:pt x="96273" y="39447"/>
                  <a:pt x="96077" y="39539"/>
                  <a:pt x="95949" y="39539"/>
                </a:cubicBezTo>
                <a:cubicBezTo>
                  <a:pt x="95903" y="39539"/>
                  <a:pt x="95865" y="39527"/>
                  <a:pt x="95840" y="39502"/>
                </a:cubicBezTo>
                <a:cubicBezTo>
                  <a:pt x="95760" y="39406"/>
                  <a:pt x="96174" y="38961"/>
                  <a:pt x="96794" y="38500"/>
                </a:cubicBezTo>
                <a:cubicBezTo>
                  <a:pt x="97541" y="37912"/>
                  <a:pt x="98288" y="37641"/>
                  <a:pt x="99147" y="37610"/>
                </a:cubicBezTo>
                <a:cubicBezTo>
                  <a:pt x="99846" y="37578"/>
                  <a:pt x="100896" y="37451"/>
                  <a:pt x="101468" y="37323"/>
                </a:cubicBezTo>
                <a:cubicBezTo>
                  <a:pt x="101854" y="37235"/>
                  <a:pt x="102094" y="37184"/>
                  <a:pt x="102219" y="37184"/>
                </a:cubicBezTo>
                <a:cubicBezTo>
                  <a:pt x="102408" y="37184"/>
                  <a:pt x="102334" y="37300"/>
                  <a:pt x="102104" y="37578"/>
                </a:cubicBezTo>
                <a:cubicBezTo>
                  <a:pt x="102043" y="37655"/>
                  <a:pt x="102056" y="37692"/>
                  <a:pt x="102133" y="37692"/>
                </a:cubicBezTo>
                <a:cubicBezTo>
                  <a:pt x="102359" y="37692"/>
                  <a:pt x="103133" y="37379"/>
                  <a:pt x="104235" y="36847"/>
                </a:cubicBezTo>
                <a:cubicBezTo>
                  <a:pt x="107716" y="35129"/>
                  <a:pt x="107637" y="35193"/>
                  <a:pt x="107764" y="34780"/>
                </a:cubicBezTo>
                <a:cubicBezTo>
                  <a:pt x="107786" y="34723"/>
                  <a:pt x="107758" y="34696"/>
                  <a:pt x="107689" y="34696"/>
                </a:cubicBezTo>
                <a:cubicBezTo>
                  <a:pt x="107506" y="34696"/>
                  <a:pt x="107038" y="34885"/>
                  <a:pt x="106460" y="35209"/>
                </a:cubicBezTo>
                <a:cubicBezTo>
                  <a:pt x="105750" y="35604"/>
                  <a:pt x="105351" y="35784"/>
                  <a:pt x="105102" y="35784"/>
                </a:cubicBezTo>
                <a:cubicBezTo>
                  <a:pt x="104950" y="35784"/>
                  <a:pt x="104854" y="35717"/>
                  <a:pt x="104775" y="35590"/>
                </a:cubicBezTo>
                <a:cubicBezTo>
                  <a:pt x="104687" y="35459"/>
                  <a:pt x="104614" y="35390"/>
                  <a:pt x="104566" y="35390"/>
                </a:cubicBezTo>
                <a:cubicBezTo>
                  <a:pt x="104527" y="35390"/>
                  <a:pt x="104505" y="35435"/>
                  <a:pt x="104505" y="35527"/>
                </a:cubicBezTo>
                <a:cubicBezTo>
                  <a:pt x="104505" y="35940"/>
                  <a:pt x="103185" y="36513"/>
                  <a:pt x="101770" y="36703"/>
                </a:cubicBezTo>
                <a:cubicBezTo>
                  <a:pt x="101198" y="36783"/>
                  <a:pt x="100117" y="36942"/>
                  <a:pt x="99385" y="37037"/>
                </a:cubicBezTo>
                <a:cubicBezTo>
                  <a:pt x="99056" y="37084"/>
                  <a:pt x="98800" y="37107"/>
                  <a:pt x="98614" y="37107"/>
                </a:cubicBezTo>
                <a:cubicBezTo>
                  <a:pt x="98290" y="37107"/>
                  <a:pt x="98181" y="37036"/>
                  <a:pt x="98272" y="36894"/>
                </a:cubicBezTo>
                <a:cubicBezTo>
                  <a:pt x="98351" y="36770"/>
                  <a:pt x="98510" y="36694"/>
                  <a:pt x="98675" y="36694"/>
                </a:cubicBezTo>
                <a:cubicBezTo>
                  <a:pt x="98743" y="36694"/>
                  <a:pt x="98812" y="36707"/>
                  <a:pt x="98877" y="36735"/>
                </a:cubicBezTo>
                <a:cubicBezTo>
                  <a:pt x="98914" y="36750"/>
                  <a:pt x="98950" y="36757"/>
                  <a:pt x="98987" y="36757"/>
                </a:cubicBezTo>
                <a:cubicBezTo>
                  <a:pt x="99186" y="36757"/>
                  <a:pt x="99368" y="36544"/>
                  <a:pt x="99449" y="36195"/>
                </a:cubicBezTo>
                <a:cubicBezTo>
                  <a:pt x="99541" y="35893"/>
                  <a:pt x="99676" y="35689"/>
                  <a:pt x="99783" y="35689"/>
                </a:cubicBezTo>
                <a:cubicBezTo>
                  <a:pt x="99805" y="35689"/>
                  <a:pt x="99827" y="35698"/>
                  <a:pt x="99846" y="35718"/>
                </a:cubicBezTo>
                <a:cubicBezTo>
                  <a:pt x="99874" y="35749"/>
                  <a:pt x="99912" y="35764"/>
                  <a:pt x="99957" y="35764"/>
                </a:cubicBezTo>
                <a:cubicBezTo>
                  <a:pt x="100090" y="35764"/>
                  <a:pt x="100284" y="35630"/>
                  <a:pt x="100451" y="35416"/>
                </a:cubicBezTo>
                <a:cubicBezTo>
                  <a:pt x="100603" y="35210"/>
                  <a:pt x="100710" y="35110"/>
                  <a:pt x="100777" y="35110"/>
                </a:cubicBezTo>
                <a:cubicBezTo>
                  <a:pt x="100829" y="35110"/>
                  <a:pt x="100857" y="35170"/>
                  <a:pt x="100864" y="35288"/>
                </a:cubicBezTo>
                <a:cubicBezTo>
                  <a:pt x="100864" y="35395"/>
                  <a:pt x="100903" y="35449"/>
                  <a:pt x="100985" y="35449"/>
                </a:cubicBezTo>
                <a:cubicBezTo>
                  <a:pt x="101111" y="35449"/>
                  <a:pt x="101337" y="35320"/>
                  <a:pt x="101675" y="35050"/>
                </a:cubicBezTo>
                <a:cubicBezTo>
                  <a:pt x="102104" y="34716"/>
                  <a:pt x="102629" y="34430"/>
                  <a:pt x="102820" y="34430"/>
                </a:cubicBezTo>
                <a:cubicBezTo>
                  <a:pt x="103010" y="34430"/>
                  <a:pt x="103535" y="34001"/>
                  <a:pt x="103980" y="33492"/>
                </a:cubicBezTo>
                <a:cubicBezTo>
                  <a:pt x="104727" y="32633"/>
                  <a:pt x="105204" y="32395"/>
                  <a:pt x="106270" y="32331"/>
                </a:cubicBezTo>
                <a:cubicBezTo>
                  <a:pt x="106476" y="32315"/>
                  <a:pt x="106572" y="32172"/>
                  <a:pt x="106476" y="31997"/>
                </a:cubicBezTo>
                <a:cubicBezTo>
                  <a:pt x="106406" y="31897"/>
                  <a:pt x="106286" y="31841"/>
                  <a:pt x="106155" y="31841"/>
                </a:cubicBezTo>
                <a:cubicBezTo>
                  <a:pt x="106077" y="31841"/>
                  <a:pt x="105996" y="31861"/>
                  <a:pt x="105920" y="31902"/>
                </a:cubicBezTo>
                <a:cubicBezTo>
                  <a:pt x="105840" y="31948"/>
                  <a:pt x="105783" y="31970"/>
                  <a:pt x="105752" y="31970"/>
                </a:cubicBezTo>
                <a:cubicBezTo>
                  <a:pt x="105709" y="31970"/>
                  <a:pt x="105719" y="31928"/>
                  <a:pt x="105793" y="31854"/>
                </a:cubicBezTo>
                <a:cubicBezTo>
                  <a:pt x="105920" y="31711"/>
                  <a:pt x="106286" y="31568"/>
                  <a:pt x="106604" y="31552"/>
                </a:cubicBezTo>
                <a:cubicBezTo>
                  <a:pt x="106640" y="31550"/>
                  <a:pt x="106674" y="31548"/>
                  <a:pt x="106705" y="31548"/>
                </a:cubicBezTo>
                <a:cubicBezTo>
                  <a:pt x="107089" y="31548"/>
                  <a:pt x="107137" y="31742"/>
                  <a:pt x="107049" y="32506"/>
                </a:cubicBezTo>
                <a:cubicBezTo>
                  <a:pt x="106985" y="33078"/>
                  <a:pt x="107065" y="33524"/>
                  <a:pt x="107224" y="33524"/>
                </a:cubicBezTo>
                <a:cubicBezTo>
                  <a:pt x="107399" y="33524"/>
                  <a:pt x="107526" y="33317"/>
                  <a:pt x="107526" y="33078"/>
                </a:cubicBezTo>
                <a:cubicBezTo>
                  <a:pt x="107526" y="32697"/>
                  <a:pt x="109529" y="31393"/>
                  <a:pt x="110133" y="31393"/>
                </a:cubicBezTo>
                <a:cubicBezTo>
                  <a:pt x="110244" y="31393"/>
                  <a:pt x="109958" y="31918"/>
                  <a:pt x="109513" y="32538"/>
                </a:cubicBezTo>
                <a:cubicBezTo>
                  <a:pt x="109090" y="33125"/>
                  <a:pt x="108897" y="33398"/>
                  <a:pt x="108925" y="33398"/>
                </a:cubicBezTo>
                <a:cubicBezTo>
                  <a:pt x="108949" y="33398"/>
                  <a:pt x="109131" y="33204"/>
                  <a:pt x="109465" y="32840"/>
                </a:cubicBezTo>
                <a:cubicBezTo>
                  <a:pt x="109879" y="32379"/>
                  <a:pt x="110340" y="31791"/>
                  <a:pt x="110499" y="31536"/>
                </a:cubicBezTo>
                <a:cubicBezTo>
                  <a:pt x="110642" y="31266"/>
                  <a:pt x="111008" y="31027"/>
                  <a:pt x="111310" y="30980"/>
                </a:cubicBezTo>
                <a:cubicBezTo>
                  <a:pt x="111612" y="30932"/>
                  <a:pt x="112025" y="30678"/>
                  <a:pt x="112216" y="30391"/>
                </a:cubicBezTo>
                <a:cubicBezTo>
                  <a:pt x="112372" y="30188"/>
                  <a:pt x="112564" y="30065"/>
                  <a:pt x="112697" y="30065"/>
                </a:cubicBezTo>
                <a:cubicBezTo>
                  <a:pt x="112740" y="30065"/>
                  <a:pt x="112777" y="30078"/>
                  <a:pt x="112804" y="30105"/>
                </a:cubicBezTo>
                <a:cubicBezTo>
                  <a:pt x="112834" y="30139"/>
                  <a:pt x="112857" y="30155"/>
                  <a:pt x="112872" y="30155"/>
                </a:cubicBezTo>
                <a:cubicBezTo>
                  <a:pt x="112915" y="30155"/>
                  <a:pt x="112902" y="30034"/>
                  <a:pt x="112820" y="29835"/>
                </a:cubicBezTo>
                <a:cubicBezTo>
                  <a:pt x="112693" y="29469"/>
                  <a:pt x="112868" y="29279"/>
                  <a:pt x="113567" y="29135"/>
                </a:cubicBezTo>
                <a:cubicBezTo>
                  <a:pt x="114076" y="29024"/>
                  <a:pt x="114505" y="28786"/>
                  <a:pt x="114505" y="28611"/>
                </a:cubicBezTo>
                <a:cubicBezTo>
                  <a:pt x="114505" y="28494"/>
                  <a:pt x="114412" y="28421"/>
                  <a:pt x="114280" y="28421"/>
                </a:cubicBezTo>
                <a:cubicBezTo>
                  <a:pt x="114232" y="28421"/>
                  <a:pt x="114179" y="28431"/>
                  <a:pt x="114124" y="28452"/>
                </a:cubicBezTo>
                <a:cubicBezTo>
                  <a:pt x="113917" y="28531"/>
                  <a:pt x="113408" y="28690"/>
                  <a:pt x="112979" y="28817"/>
                </a:cubicBezTo>
                <a:cubicBezTo>
                  <a:pt x="112716" y="28897"/>
                  <a:pt x="112552" y="28941"/>
                  <a:pt x="112472" y="28941"/>
                </a:cubicBezTo>
                <a:cubicBezTo>
                  <a:pt x="112344" y="28941"/>
                  <a:pt x="112432" y="28827"/>
                  <a:pt x="112677" y="28563"/>
                </a:cubicBezTo>
                <a:cubicBezTo>
                  <a:pt x="112931" y="28309"/>
                  <a:pt x="113408" y="28038"/>
                  <a:pt x="113742" y="27991"/>
                </a:cubicBezTo>
                <a:cubicBezTo>
                  <a:pt x="114076" y="27943"/>
                  <a:pt x="114521" y="27800"/>
                  <a:pt x="114728" y="27657"/>
                </a:cubicBezTo>
                <a:cubicBezTo>
                  <a:pt x="114803" y="27615"/>
                  <a:pt x="114867" y="27593"/>
                  <a:pt x="114920" y="27593"/>
                </a:cubicBezTo>
                <a:cubicBezTo>
                  <a:pt x="115048" y="27593"/>
                  <a:pt x="115114" y="27717"/>
                  <a:pt x="115125" y="27975"/>
                </a:cubicBezTo>
                <a:cubicBezTo>
                  <a:pt x="115133" y="28191"/>
                  <a:pt x="115147" y="28302"/>
                  <a:pt x="115183" y="28302"/>
                </a:cubicBezTo>
                <a:cubicBezTo>
                  <a:pt x="115224" y="28302"/>
                  <a:pt x="115293" y="28159"/>
                  <a:pt x="115412" y="27864"/>
                </a:cubicBezTo>
                <a:cubicBezTo>
                  <a:pt x="115555" y="27514"/>
                  <a:pt x="115952" y="27132"/>
                  <a:pt x="116302" y="27021"/>
                </a:cubicBezTo>
                <a:cubicBezTo>
                  <a:pt x="116636" y="26910"/>
                  <a:pt x="116922" y="26687"/>
                  <a:pt x="116922" y="26512"/>
                </a:cubicBezTo>
                <a:cubicBezTo>
                  <a:pt x="116922" y="26404"/>
                  <a:pt x="116981" y="26340"/>
                  <a:pt x="117063" y="26340"/>
                </a:cubicBezTo>
                <a:cubicBezTo>
                  <a:pt x="117102" y="26340"/>
                  <a:pt x="117146" y="26354"/>
                  <a:pt x="117192" y="26385"/>
                </a:cubicBezTo>
                <a:cubicBezTo>
                  <a:pt x="117209" y="26395"/>
                  <a:pt x="117227" y="26400"/>
                  <a:pt x="117246" y="26400"/>
                </a:cubicBezTo>
                <a:cubicBezTo>
                  <a:pt x="117579" y="26400"/>
                  <a:pt x="118164" y="24875"/>
                  <a:pt x="117908" y="24604"/>
                </a:cubicBezTo>
                <a:cubicBezTo>
                  <a:pt x="117821" y="24517"/>
                  <a:pt x="117614" y="24443"/>
                  <a:pt x="117446" y="24443"/>
                </a:cubicBezTo>
                <a:cubicBezTo>
                  <a:pt x="117430" y="24443"/>
                  <a:pt x="117414" y="24444"/>
                  <a:pt x="117399" y="24445"/>
                </a:cubicBezTo>
                <a:cubicBezTo>
                  <a:pt x="117192" y="24445"/>
                  <a:pt x="117208" y="24525"/>
                  <a:pt x="117431" y="24668"/>
                </a:cubicBezTo>
                <a:cubicBezTo>
                  <a:pt x="117924" y="24986"/>
                  <a:pt x="117637" y="25336"/>
                  <a:pt x="115952" y="26544"/>
                </a:cubicBezTo>
                <a:cubicBezTo>
                  <a:pt x="115094" y="27148"/>
                  <a:pt x="114124" y="27561"/>
                  <a:pt x="113520" y="27577"/>
                </a:cubicBezTo>
                <a:cubicBezTo>
                  <a:pt x="112963" y="27593"/>
                  <a:pt x="112200" y="27911"/>
                  <a:pt x="111771" y="28293"/>
                </a:cubicBezTo>
                <a:cubicBezTo>
                  <a:pt x="111357" y="28674"/>
                  <a:pt x="110912" y="28976"/>
                  <a:pt x="110785" y="28976"/>
                </a:cubicBezTo>
                <a:cubicBezTo>
                  <a:pt x="110658" y="28976"/>
                  <a:pt x="110562" y="29215"/>
                  <a:pt x="110547" y="29501"/>
                </a:cubicBezTo>
                <a:cubicBezTo>
                  <a:pt x="110547" y="29744"/>
                  <a:pt x="110539" y="29867"/>
                  <a:pt x="110495" y="29867"/>
                </a:cubicBezTo>
                <a:cubicBezTo>
                  <a:pt x="110450" y="29867"/>
                  <a:pt x="110366" y="29736"/>
                  <a:pt x="110213" y="29469"/>
                </a:cubicBezTo>
                <a:cubicBezTo>
                  <a:pt x="110084" y="29248"/>
                  <a:pt x="109921" y="29111"/>
                  <a:pt x="109800" y="29111"/>
                </a:cubicBezTo>
                <a:cubicBezTo>
                  <a:pt x="109756" y="29111"/>
                  <a:pt x="109718" y="29129"/>
                  <a:pt x="109688" y="29167"/>
                </a:cubicBezTo>
                <a:cubicBezTo>
                  <a:pt x="109459" y="29490"/>
                  <a:pt x="108284" y="30019"/>
                  <a:pt x="107939" y="30019"/>
                </a:cubicBezTo>
                <a:cubicBezTo>
                  <a:pt x="107877" y="30019"/>
                  <a:pt x="107841" y="30001"/>
                  <a:pt x="107844" y="29962"/>
                </a:cubicBezTo>
                <a:cubicBezTo>
                  <a:pt x="107844" y="29835"/>
                  <a:pt x="108448" y="28643"/>
                  <a:pt x="109163" y="27307"/>
                </a:cubicBezTo>
                <a:cubicBezTo>
                  <a:pt x="109990" y="25749"/>
                  <a:pt x="110833" y="24636"/>
                  <a:pt x="111500" y="24191"/>
                </a:cubicBezTo>
                <a:cubicBezTo>
                  <a:pt x="112491" y="23517"/>
                  <a:pt x="113136" y="22748"/>
                  <a:pt x="112788" y="22748"/>
                </a:cubicBezTo>
                <a:cubicBezTo>
                  <a:pt x="112734" y="22748"/>
                  <a:pt x="112655" y="22767"/>
                  <a:pt x="112550" y="22808"/>
                </a:cubicBezTo>
                <a:cubicBezTo>
                  <a:pt x="112279" y="22903"/>
                  <a:pt x="112073" y="23110"/>
                  <a:pt x="112073" y="23253"/>
                </a:cubicBezTo>
                <a:cubicBezTo>
                  <a:pt x="112073" y="23412"/>
                  <a:pt x="111930" y="23523"/>
                  <a:pt x="111739" y="23523"/>
                </a:cubicBezTo>
                <a:cubicBezTo>
                  <a:pt x="111182" y="23523"/>
                  <a:pt x="109736" y="25367"/>
                  <a:pt x="108686" y="27418"/>
                </a:cubicBezTo>
                <a:cubicBezTo>
                  <a:pt x="108146" y="28484"/>
                  <a:pt x="107526" y="29422"/>
                  <a:pt x="107287" y="29501"/>
                </a:cubicBezTo>
                <a:cubicBezTo>
                  <a:pt x="107017" y="29612"/>
                  <a:pt x="106985" y="29740"/>
                  <a:pt x="107192" y="29867"/>
                </a:cubicBezTo>
                <a:cubicBezTo>
                  <a:pt x="107383" y="29978"/>
                  <a:pt x="107096" y="30312"/>
                  <a:pt x="106540" y="30630"/>
                </a:cubicBezTo>
                <a:cubicBezTo>
                  <a:pt x="106062" y="30912"/>
                  <a:pt x="105819" y="31055"/>
                  <a:pt x="105759" y="31055"/>
                </a:cubicBezTo>
                <a:cubicBezTo>
                  <a:pt x="105698" y="31055"/>
                  <a:pt x="105829" y="30904"/>
                  <a:pt x="106095" y="30598"/>
                </a:cubicBezTo>
                <a:cubicBezTo>
                  <a:pt x="106381" y="30264"/>
                  <a:pt x="106619" y="29803"/>
                  <a:pt x="106619" y="29565"/>
                </a:cubicBezTo>
                <a:cubicBezTo>
                  <a:pt x="106619" y="29386"/>
                  <a:pt x="106608" y="29298"/>
                  <a:pt x="106568" y="29298"/>
                </a:cubicBezTo>
                <a:cubicBezTo>
                  <a:pt x="106527" y="29298"/>
                  <a:pt x="106455" y="29394"/>
                  <a:pt x="106333" y="29581"/>
                </a:cubicBezTo>
                <a:cubicBezTo>
                  <a:pt x="106129" y="29905"/>
                  <a:pt x="105677" y="30078"/>
                  <a:pt x="105336" y="30078"/>
                </a:cubicBezTo>
                <a:cubicBezTo>
                  <a:pt x="105042" y="30078"/>
                  <a:pt x="104831" y="29949"/>
                  <a:pt x="104934" y="29676"/>
                </a:cubicBezTo>
                <a:cubicBezTo>
                  <a:pt x="105004" y="29501"/>
                  <a:pt x="104989" y="29394"/>
                  <a:pt x="104912" y="29394"/>
                </a:cubicBezTo>
                <a:cubicBezTo>
                  <a:pt x="104885" y="29394"/>
                  <a:pt x="104849" y="29408"/>
                  <a:pt x="104807" y="29438"/>
                </a:cubicBezTo>
                <a:cubicBezTo>
                  <a:pt x="104746" y="29471"/>
                  <a:pt x="104691" y="29486"/>
                  <a:pt x="104646" y="29486"/>
                </a:cubicBezTo>
                <a:cubicBezTo>
                  <a:pt x="104559" y="29486"/>
                  <a:pt x="104505" y="29430"/>
                  <a:pt x="104505" y="29326"/>
                </a:cubicBezTo>
                <a:cubicBezTo>
                  <a:pt x="104505" y="29167"/>
                  <a:pt x="105125" y="28786"/>
                  <a:pt x="105872" y="28500"/>
                </a:cubicBezTo>
                <a:cubicBezTo>
                  <a:pt x="106635" y="28213"/>
                  <a:pt x="107335" y="27848"/>
                  <a:pt x="107430" y="27689"/>
                </a:cubicBezTo>
                <a:cubicBezTo>
                  <a:pt x="107471" y="27621"/>
                  <a:pt x="107454" y="27588"/>
                  <a:pt x="107392" y="27588"/>
                </a:cubicBezTo>
                <a:cubicBezTo>
                  <a:pt x="107308" y="27588"/>
                  <a:pt x="107141" y="27649"/>
                  <a:pt x="106922" y="27768"/>
                </a:cubicBezTo>
                <a:cubicBezTo>
                  <a:pt x="106663" y="27909"/>
                  <a:pt x="106481" y="27981"/>
                  <a:pt x="106343" y="27981"/>
                </a:cubicBezTo>
                <a:cubicBezTo>
                  <a:pt x="106201" y="27981"/>
                  <a:pt x="106104" y="27905"/>
                  <a:pt x="106015" y="27752"/>
                </a:cubicBezTo>
                <a:cubicBezTo>
                  <a:pt x="105948" y="27649"/>
                  <a:pt x="105884" y="27597"/>
                  <a:pt x="105816" y="27597"/>
                </a:cubicBezTo>
                <a:cubicBezTo>
                  <a:pt x="105707" y="27597"/>
                  <a:pt x="105590" y="27732"/>
                  <a:pt x="105443" y="28007"/>
                </a:cubicBezTo>
                <a:cubicBezTo>
                  <a:pt x="105268" y="28356"/>
                  <a:pt x="104823" y="28722"/>
                  <a:pt x="104457" y="28833"/>
                </a:cubicBezTo>
                <a:cubicBezTo>
                  <a:pt x="103185" y="29247"/>
                  <a:pt x="99354" y="31759"/>
                  <a:pt x="99544" y="32061"/>
                </a:cubicBezTo>
                <a:cubicBezTo>
                  <a:pt x="99597" y="32151"/>
                  <a:pt x="99589" y="32195"/>
                  <a:pt x="99527" y="32195"/>
                </a:cubicBezTo>
                <a:cubicBezTo>
                  <a:pt x="99457" y="32195"/>
                  <a:pt x="99317" y="32139"/>
                  <a:pt x="99115" y="32029"/>
                </a:cubicBezTo>
                <a:cubicBezTo>
                  <a:pt x="98722" y="31820"/>
                  <a:pt x="98454" y="31717"/>
                  <a:pt x="98318" y="31717"/>
                </a:cubicBezTo>
                <a:cubicBezTo>
                  <a:pt x="98185" y="31717"/>
                  <a:pt x="98178" y="31816"/>
                  <a:pt x="98304" y="32013"/>
                </a:cubicBezTo>
                <a:cubicBezTo>
                  <a:pt x="98400" y="32172"/>
                  <a:pt x="98161" y="32315"/>
                  <a:pt x="97732" y="32315"/>
                </a:cubicBezTo>
                <a:cubicBezTo>
                  <a:pt x="97001" y="32315"/>
                  <a:pt x="96810" y="31711"/>
                  <a:pt x="97382" y="31186"/>
                </a:cubicBezTo>
                <a:cubicBezTo>
                  <a:pt x="97428" y="31146"/>
                  <a:pt x="97459" y="31126"/>
                  <a:pt x="97475" y="31126"/>
                </a:cubicBezTo>
                <a:cubicBezTo>
                  <a:pt x="97511" y="31126"/>
                  <a:pt x="97480" y="31215"/>
                  <a:pt x="97382" y="31377"/>
                </a:cubicBezTo>
                <a:cubicBezTo>
                  <a:pt x="97323" y="31489"/>
                  <a:pt x="97324" y="31544"/>
                  <a:pt x="97378" y="31544"/>
                </a:cubicBezTo>
                <a:cubicBezTo>
                  <a:pt x="97456" y="31544"/>
                  <a:pt x="97643" y="31433"/>
                  <a:pt x="97923" y="31218"/>
                </a:cubicBezTo>
                <a:cubicBezTo>
                  <a:pt x="98352" y="30900"/>
                  <a:pt x="98877" y="30344"/>
                  <a:pt x="99083" y="29962"/>
                </a:cubicBezTo>
                <a:cubicBezTo>
                  <a:pt x="99290" y="29581"/>
                  <a:pt x="99719" y="29279"/>
                  <a:pt x="100037" y="29279"/>
                </a:cubicBezTo>
                <a:cubicBezTo>
                  <a:pt x="100339" y="29279"/>
                  <a:pt x="100530" y="29151"/>
                  <a:pt x="100435" y="28992"/>
                </a:cubicBezTo>
                <a:cubicBezTo>
                  <a:pt x="100164" y="28563"/>
                  <a:pt x="101834" y="26910"/>
                  <a:pt x="102947" y="26528"/>
                </a:cubicBezTo>
                <a:cubicBezTo>
                  <a:pt x="103583" y="26305"/>
                  <a:pt x="103821" y="26083"/>
                  <a:pt x="103599" y="25956"/>
                </a:cubicBezTo>
                <a:cubicBezTo>
                  <a:pt x="103344" y="25797"/>
                  <a:pt x="103392" y="25669"/>
                  <a:pt x="103742" y="25542"/>
                </a:cubicBezTo>
                <a:cubicBezTo>
                  <a:pt x="103846" y="25502"/>
                  <a:pt x="103929" y="25482"/>
                  <a:pt x="103987" y="25482"/>
                </a:cubicBezTo>
                <a:cubicBezTo>
                  <a:pt x="104089" y="25482"/>
                  <a:pt x="104115" y="25542"/>
                  <a:pt x="104044" y="25654"/>
                </a:cubicBezTo>
                <a:cubicBezTo>
                  <a:pt x="103926" y="25848"/>
                  <a:pt x="103984" y="25939"/>
                  <a:pt x="104137" y="25939"/>
                </a:cubicBezTo>
                <a:cubicBezTo>
                  <a:pt x="104334" y="25939"/>
                  <a:pt x="104689" y="25788"/>
                  <a:pt x="105030" y="25510"/>
                </a:cubicBezTo>
                <a:cubicBezTo>
                  <a:pt x="105332" y="25256"/>
                  <a:pt x="106508" y="24382"/>
                  <a:pt x="107669" y="23523"/>
                </a:cubicBezTo>
                <a:cubicBezTo>
                  <a:pt x="109767" y="21981"/>
                  <a:pt x="110690" y="21011"/>
                  <a:pt x="110515" y="20518"/>
                </a:cubicBezTo>
                <a:cubicBezTo>
                  <a:pt x="110497" y="20474"/>
                  <a:pt x="110439" y="20453"/>
                  <a:pt x="110351" y="20453"/>
                </a:cubicBezTo>
                <a:cubicBezTo>
                  <a:pt x="110125" y="20453"/>
                  <a:pt x="109696" y="20591"/>
                  <a:pt x="109227" y="20820"/>
                </a:cubicBezTo>
                <a:cubicBezTo>
                  <a:pt x="108463" y="21189"/>
                  <a:pt x="108067" y="21368"/>
                  <a:pt x="107936" y="21368"/>
                </a:cubicBezTo>
                <a:cubicBezTo>
                  <a:pt x="107819" y="21368"/>
                  <a:pt x="107913" y="21225"/>
                  <a:pt x="108146" y="20947"/>
                </a:cubicBezTo>
                <a:cubicBezTo>
                  <a:pt x="108352" y="20709"/>
                  <a:pt x="108655" y="20502"/>
                  <a:pt x="108845" y="20502"/>
                </a:cubicBezTo>
                <a:cubicBezTo>
                  <a:pt x="109020" y="20502"/>
                  <a:pt x="109481" y="20200"/>
                  <a:pt x="109879" y="19819"/>
                </a:cubicBezTo>
                <a:cubicBezTo>
                  <a:pt x="110221" y="19494"/>
                  <a:pt x="110421" y="19343"/>
                  <a:pt x="110573" y="19343"/>
                </a:cubicBezTo>
                <a:cubicBezTo>
                  <a:pt x="110689" y="19343"/>
                  <a:pt x="110777" y="19431"/>
                  <a:pt x="110880" y="19596"/>
                </a:cubicBezTo>
                <a:cubicBezTo>
                  <a:pt x="110993" y="19776"/>
                  <a:pt x="111063" y="19867"/>
                  <a:pt x="111105" y="19867"/>
                </a:cubicBezTo>
                <a:cubicBezTo>
                  <a:pt x="111153" y="19867"/>
                  <a:pt x="111167" y="19752"/>
                  <a:pt x="111167" y="19517"/>
                </a:cubicBezTo>
                <a:cubicBezTo>
                  <a:pt x="111167" y="19214"/>
                  <a:pt x="111341" y="18976"/>
                  <a:pt x="111548" y="18976"/>
                </a:cubicBezTo>
                <a:cubicBezTo>
                  <a:pt x="111834" y="18976"/>
                  <a:pt x="111834" y="18928"/>
                  <a:pt x="111564" y="18737"/>
                </a:cubicBezTo>
                <a:cubicBezTo>
                  <a:pt x="111310" y="18578"/>
                  <a:pt x="111500" y="18133"/>
                  <a:pt x="112248" y="17195"/>
                </a:cubicBezTo>
                <a:cubicBezTo>
                  <a:pt x="113342" y="15813"/>
                  <a:pt x="113406" y="15748"/>
                  <a:pt x="112995" y="15748"/>
                </a:cubicBezTo>
                <a:cubicBezTo>
                  <a:pt x="112952" y="15748"/>
                  <a:pt x="112904" y="15748"/>
                  <a:pt x="112852" y="15748"/>
                </a:cubicBezTo>
                <a:cubicBezTo>
                  <a:pt x="112597" y="15748"/>
                  <a:pt x="112470" y="15860"/>
                  <a:pt x="112550" y="15987"/>
                </a:cubicBezTo>
                <a:cubicBezTo>
                  <a:pt x="112629" y="16114"/>
                  <a:pt x="112343" y="16559"/>
                  <a:pt x="111930" y="16989"/>
                </a:cubicBezTo>
                <a:cubicBezTo>
                  <a:pt x="111516" y="17402"/>
                  <a:pt x="111167" y="17879"/>
                  <a:pt x="111167" y="18022"/>
                </a:cubicBezTo>
                <a:cubicBezTo>
                  <a:pt x="111167" y="18181"/>
                  <a:pt x="110960" y="18388"/>
                  <a:pt x="110705" y="18483"/>
                </a:cubicBezTo>
                <a:cubicBezTo>
                  <a:pt x="110618" y="18517"/>
                  <a:pt x="110549" y="18536"/>
                  <a:pt x="110497" y="18536"/>
                </a:cubicBezTo>
                <a:cubicBezTo>
                  <a:pt x="110328" y="18536"/>
                  <a:pt x="110326" y="18344"/>
                  <a:pt x="110435" y="17847"/>
                </a:cubicBezTo>
                <a:cubicBezTo>
                  <a:pt x="110491" y="17618"/>
                  <a:pt x="110501" y="17503"/>
                  <a:pt x="110461" y="17503"/>
                </a:cubicBezTo>
                <a:cubicBezTo>
                  <a:pt x="110399" y="17503"/>
                  <a:pt x="110215" y="17789"/>
                  <a:pt x="109895" y="18372"/>
                </a:cubicBezTo>
                <a:cubicBezTo>
                  <a:pt x="109131" y="19771"/>
                  <a:pt x="106937" y="21711"/>
                  <a:pt x="106111" y="21711"/>
                </a:cubicBezTo>
                <a:cubicBezTo>
                  <a:pt x="105777" y="21711"/>
                  <a:pt x="105697" y="21520"/>
                  <a:pt x="105840" y="20963"/>
                </a:cubicBezTo>
                <a:cubicBezTo>
                  <a:pt x="105936" y="20550"/>
                  <a:pt x="105872" y="20137"/>
                  <a:pt x="105666" y="20009"/>
                </a:cubicBezTo>
                <a:cubicBezTo>
                  <a:pt x="105624" y="19986"/>
                  <a:pt x="105589" y="19974"/>
                  <a:pt x="105558" y="19974"/>
                </a:cubicBezTo>
                <a:cubicBezTo>
                  <a:pt x="105400" y="19974"/>
                  <a:pt x="105384" y="20296"/>
                  <a:pt x="105491" y="21043"/>
                </a:cubicBezTo>
                <a:cubicBezTo>
                  <a:pt x="105646" y="22170"/>
                  <a:pt x="105363" y="22673"/>
                  <a:pt x="104544" y="22673"/>
                </a:cubicBezTo>
                <a:cubicBezTo>
                  <a:pt x="104439" y="22673"/>
                  <a:pt x="104326" y="22665"/>
                  <a:pt x="104203" y="22649"/>
                </a:cubicBezTo>
                <a:cubicBezTo>
                  <a:pt x="104105" y="22637"/>
                  <a:pt x="104031" y="22630"/>
                  <a:pt x="103982" y="22630"/>
                </a:cubicBezTo>
                <a:cubicBezTo>
                  <a:pt x="103828" y="22630"/>
                  <a:pt x="103899" y="22695"/>
                  <a:pt x="104187" y="22887"/>
                </a:cubicBezTo>
                <a:cubicBezTo>
                  <a:pt x="104568" y="23142"/>
                  <a:pt x="104537" y="23316"/>
                  <a:pt x="103917" y="23968"/>
                </a:cubicBezTo>
                <a:cubicBezTo>
                  <a:pt x="103519" y="24398"/>
                  <a:pt x="103312" y="24731"/>
                  <a:pt x="103471" y="24731"/>
                </a:cubicBezTo>
                <a:cubicBezTo>
                  <a:pt x="103901" y="24716"/>
                  <a:pt x="105300" y="23428"/>
                  <a:pt x="105507" y="22855"/>
                </a:cubicBezTo>
                <a:cubicBezTo>
                  <a:pt x="105676" y="22374"/>
                  <a:pt x="107107" y="21477"/>
                  <a:pt x="107609" y="21477"/>
                </a:cubicBezTo>
                <a:cubicBezTo>
                  <a:pt x="107671" y="21477"/>
                  <a:pt x="107719" y="21490"/>
                  <a:pt x="107748" y="21520"/>
                </a:cubicBezTo>
                <a:cubicBezTo>
                  <a:pt x="108146" y="21917"/>
                  <a:pt x="104409" y="25336"/>
                  <a:pt x="103599" y="25336"/>
                </a:cubicBezTo>
                <a:cubicBezTo>
                  <a:pt x="103265" y="25336"/>
                  <a:pt x="102772" y="24032"/>
                  <a:pt x="102820" y="23332"/>
                </a:cubicBezTo>
                <a:cubicBezTo>
                  <a:pt x="102851" y="22983"/>
                  <a:pt x="103233" y="22251"/>
                  <a:pt x="103694" y="21726"/>
                </a:cubicBezTo>
                <a:cubicBezTo>
                  <a:pt x="104139" y="21186"/>
                  <a:pt x="104505" y="20645"/>
                  <a:pt x="104505" y="20502"/>
                </a:cubicBezTo>
                <a:cubicBezTo>
                  <a:pt x="104505" y="20359"/>
                  <a:pt x="104600" y="19993"/>
                  <a:pt x="104712" y="19707"/>
                </a:cubicBezTo>
                <a:cubicBezTo>
                  <a:pt x="104814" y="19443"/>
                  <a:pt x="104852" y="19316"/>
                  <a:pt x="104800" y="19316"/>
                </a:cubicBezTo>
                <a:cubicBezTo>
                  <a:pt x="104754" y="19316"/>
                  <a:pt x="104641" y="19412"/>
                  <a:pt x="104441" y="19596"/>
                </a:cubicBezTo>
                <a:cubicBezTo>
                  <a:pt x="104171" y="19850"/>
                  <a:pt x="104012" y="20121"/>
                  <a:pt x="104060" y="20216"/>
                </a:cubicBezTo>
                <a:cubicBezTo>
                  <a:pt x="104123" y="20296"/>
                  <a:pt x="104028" y="20566"/>
                  <a:pt x="103885" y="20820"/>
                </a:cubicBezTo>
                <a:cubicBezTo>
                  <a:pt x="103785" y="20967"/>
                  <a:pt x="103713" y="21044"/>
                  <a:pt x="103651" y="21044"/>
                </a:cubicBezTo>
                <a:cubicBezTo>
                  <a:pt x="103566" y="21044"/>
                  <a:pt x="103500" y="20896"/>
                  <a:pt x="103408" y="20582"/>
                </a:cubicBezTo>
                <a:cubicBezTo>
                  <a:pt x="103334" y="20299"/>
                  <a:pt x="103282" y="20139"/>
                  <a:pt x="103133" y="20139"/>
                </a:cubicBezTo>
                <a:cubicBezTo>
                  <a:pt x="102930" y="20139"/>
                  <a:pt x="102545" y="20435"/>
                  <a:pt x="101675" y="21122"/>
                </a:cubicBezTo>
                <a:cubicBezTo>
                  <a:pt x="100801" y="21823"/>
                  <a:pt x="100423" y="22123"/>
                  <a:pt x="100211" y="22123"/>
                </a:cubicBezTo>
                <a:cubicBezTo>
                  <a:pt x="100052" y="22123"/>
                  <a:pt x="99987" y="21955"/>
                  <a:pt x="99878" y="21663"/>
                </a:cubicBezTo>
                <a:cubicBezTo>
                  <a:pt x="99719" y="21218"/>
                  <a:pt x="99751" y="20932"/>
                  <a:pt x="99942" y="20852"/>
                </a:cubicBezTo>
                <a:cubicBezTo>
                  <a:pt x="100117" y="20804"/>
                  <a:pt x="100196" y="20629"/>
                  <a:pt x="100117" y="20486"/>
                </a:cubicBezTo>
                <a:cubicBezTo>
                  <a:pt x="100021" y="20343"/>
                  <a:pt x="100323" y="20009"/>
                  <a:pt x="100785" y="19739"/>
                </a:cubicBezTo>
                <a:cubicBezTo>
                  <a:pt x="101246" y="19453"/>
                  <a:pt x="101882" y="18865"/>
                  <a:pt x="102200" y="18435"/>
                </a:cubicBezTo>
                <a:cubicBezTo>
                  <a:pt x="102418" y="18137"/>
                  <a:pt x="102513" y="17982"/>
                  <a:pt x="102467" y="17982"/>
                </a:cubicBezTo>
                <a:cubicBezTo>
                  <a:pt x="102412" y="17982"/>
                  <a:pt x="102158" y="18201"/>
                  <a:pt x="101675" y="18658"/>
                </a:cubicBezTo>
                <a:cubicBezTo>
                  <a:pt x="101131" y="19173"/>
                  <a:pt x="100613" y="19547"/>
                  <a:pt x="100445" y="19547"/>
                </a:cubicBezTo>
                <a:cubicBezTo>
                  <a:pt x="100427" y="19547"/>
                  <a:pt x="100412" y="19542"/>
                  <a:pt x="100403" y="19532"/>
                </a:cubicBezTo>
                <a:cubicBezTo>
                  <a:pt x="100308" y="19437"/>
                  <a:pt x="100705" y="18912"/>
                  <a:pt x="101293" y="18372"/>
                </a:cubicBezTo>
                <a:cubicBezTo>
                  <a:pt x="101866" y="17831"/>
                  <a:pt x="102263" y="17195"/>
                  <a:pt x="102168" y="16973"/>
                </a:cubicBezTo>
                <a:cubicBezTo>
                  <a:pt x="102088" y="16750"/>
                  <a:pt x="102470" y="16130"/>
                  <a:pt x="103026" y="15621"/>
                </a:cubicBezTo>
                <a:cubicBezTo>
                  <a:pt x="104076" y="14635"/>
                  <a:pt x="105109" y="13268"/>
                  <a:pt x="105109" y="12839"/>
                </a:cubicBezTo>
                <a:cubicBezTo>
                  <a:pt x="105109" y="12813"/>
                  <a:pt x="105098" y="12801"/>
                  <a:pt x="105078" y="12801"/>
                </a:cubicBezTo>
                <a:cubicBezTo>
                  <a:pt x="104985" y="12801"/>
                  <a:pt x="104700" y="13053"/>
                  <a:pt x="104362" y="13443"/>
                </a:cubicBezTo>
                <a:cubicBezTo>
                  <a:pt x="104015" y="13836"/>
                  <a:pt x="103818" y="14020"/>
                  <a:pt x="103711" y="14020"/>
                </a:cubicBezTo>
                <a:cubicBezTo>
                  <a:pt x="103636" y="14020"/>
                  <a:pt x="103605" y="13931"/>
                  <a:pt x="103599" y="13761"/>
                </a:cubicBezTo>
                <a:cubicBezTo>
                  <a:pt x="103599" y="13515"/>
                  <a:pt x="103591" y="13391"/>
                  <a:pt x="103511" y="13391"/>
                </a:cubicBezTo>
                <a:cubicBezTo>
                  <a:pt x="103432" y="13391"/>
                  <a:pt x="103281" y="13515"/>
                  <a:pt x="102994" y="13761"/>
                </a:cubicBezTo>
                <a:cubicBezTo>
                  <a:pt x="102661" y="14047"/>
                  <a:pt x="102390" y="14604"/>
                  <a:pt x="102390" y="15001"/>
                </a:cubicBezTo>
                <a:cubicBezTo>
                  <a:pt x="102390" y="15446"/>
                  <a:pt x="102314" y="15612"/>
                  <a:pt x="102056" y="15612"/>
                </a:cubicBezTo>
                <a:cubicBezTo>
                  <a:pt x="101982" y="15612"/>
                  <a:pt x="101893" y="15598"/>
                  <a:pt x="101786" y="15574"/>
                </a:cubicBezTo>
                <a:cubicBezTo>
                  <a:pt x="101696" y="15548"/>
                  <a:pt x="101619" y="15533"/>
                  <a:pt x="101551" y="15533"/>
                </a:cubicBezTo>
                <a:cubicBezTo>
                  <a:pt x="101245" y="15533"/>
                  <a:pt x="101134" y="15835"/>
                  <a:pt x="100991" y="16798"/>
                </a:cubicBezTo>
                <a:cubicBezTo>
                  <a:pt x="100794" y="18141"/>
                  <a:pt x="99898" y="19441"/>
                  <a:pt x="99316" y="19441"/>
                </a:cubicBezTo>
                <a:cubicBezTo>
                  <a:pt x="99196" y="19441"/>
                  <a:pt x="99088" y="19385"/>
                  <a:pt x="99004" y="19262"/>
                </a:cubicBezTo>
                <a:cubicBezTo>
                  <a:pt x="98944" y="19167"/>
                  <a:pt x="98898" y="19120"/>
                  <a:pt x="98867" y="19120"/>
                </a:cubicBezTo>
                <a:cubicBezTo>
                  <a:pt x="98797" y="19120"/>
                  <a:pt x="98795" y="19349"/>
                  <a:pt x="98861" y="19819"/>
                </a:cubicBezTo>
                <a:cubicBezTo>
                  <a:pt x="99030" y="20959"/>
                  <a:pt x="98677" y="22399"/>
                  <a:pt x="98264" y="22399"/>
                </a:cubicBezTo>
                <a:cubicBezTo>
                  <a:pt x="98251" y="22399"/>
                  <a:pt x="98238" y="22397"/>
                  <a:pt x="98225" y="22394"/>
                </a:cubicBezTo>
                <a:cubicBezTo>
                  <a:pt x="98213" y="22392"/>
                  <a:pt x="98201" y="22391"/>
                  <a:pt x="98190" y="22391"/>
                </a:cubicBezTo>
                <a:cubicBezTo>
                  <a:pt x="98040" y="22391"/>
                  <a:pt x="97975" y="22589"/>
                  <a:pt x="98034" y="22855"/>
                </a:cubicBezTo>
                <a:cubicBezTo>
                  <a:pt x="98113" y="23142"/>
                  <a:pt x="97907" y="23682"/>
                  <a:pt x="97557" y="24032"/>
                </a:cubicBezTo>
                <a:cubicBezTo>
                  <a:pt x="97240" y="24375"/>
                  <a:pt x="97070" y="24533"/>
                  <a:pt x="96835" y="24533"/>
                </a:cubicBezTo>
                <a:cubicBezTo>
                  <a:pt x="96645" y="24533"/>
                  <a:pt x="96414" y="24430"/>
                  <a:pt x="96031" y="24239"/>
                </a:cubicBezTo>
                <a:cubicBezTo>
                  <a:pt x="95538" y="24000"/>
                  <a:pt x="95045" y="23650"/>
                  <a:pt x="94934" y="23475"/>
                </a:cubicBezTo>
                <a:cubicBezTo>
                  <a:pt x="94904" y="23429"/>
                  <a:pt x="94867" y="23407"/>
                  <a:pt x="94825" y="23407"/>
                </a:cubicBezTo>
                <a:cubicBezTo>
                  <a:pt x="94707" y="23407"/>
                  <a:pt x="94549" y="23576"/>
                  <a:pt x="94409" y="23857"/>
                </a:cubicBezTo>
                <a:cubicBezTo>
                  <a:pt x="94144" y="24366"/>
                  <a:pt x="93738" y="24698"/>
                  <a:pt x="93496" y="24698"/>
                </a:cubicBezTo>
                <a:cubicBezTo>
                  <a:pt x="93376" y="24698"/>
                  <a:pt x="93296" y="24615"/>
                  <a:pt x="93296" y="24429"/>
                </a:cubicBezTo>
                <a:cubicBezTo>
                  <a:pt x="93296" y="24223"/>
                  <a:pt x="93646" y="23666"/>
                  <a:pt x="94059" y="23173"/>
                </a:cubicBezTo>
                <a:cubicBezTo>
                  <a:pt x="94384" y="22786"/>
                  <a:pt x="94660" y="22546"/>
                  <a:pt x="94763" y="22546"/>
                </a:cubicBezTo>
                <a:cubicBezTo>
                  <a:pt x="94791" y="22546"/>
                  <a:pt x="94807" y="22564"/>
                  <a:pt x="94807" y="22601"/>
                </a:cubicBezTo>
                <a:cubicBezTo>
                  <a:pt x="94807" y="22677"/>
                  <a:pt x="94837" y="22712"/>
                  <a:pt x="94889" y="22712"/>
                </a:cubicBezTo>
                <a:cubicBezTo>
                  <a:pt x="95144" y="22712"/>
                  <a:pt x="95919" y="21911"/>
                  <a:pt x="96301" y="21186"/>
                </a:cubicBezTo>
                <a:cubicBezTo>
                  <a:pt x="96505" y="20779"/>
                  <a:pt x="96555" y="20621"/>
                  <a:pt x="96430" y="20621"/>
                </a:cubicBezTo>
                <a:cubicBezTo>
                  <a:pt x="96380" y="20621"/>
                  <a:pt x="96300" y="20647"/>
                  <a:pt x="96190" y="20693"/>
                </a:cubicBezTo>
                <a:cubicBezTo>
                  <a:pt x="95935" y="20788"/>
                  <a:pt x="95729" y="20995"/>
                  <a:pt x="95729" y="21138"/>
                </a:cubicBezTo>
                <a:cubicBezTo>
                  <a:pt x="95729" y="21281"/>
                  <a:pt x="95522" y="21409"/>
                  <a:pt x="95268" y="21409"/>
                </a:cubicBezTo>
                <a:cubicBezTo>
                  <a:pt x="95013" y="21409"/>
                  <a:pt x="94807" y="21218"/>
                  <a:pt x="94807" y="20979"/>
                </a:cubicBezTo>
                <a:cubicBezTo>
                  <a:pt x="94807" y="20311"/>
                  <a:pt x="95156" y="19596"/>
                  <a:pt x="95474" y="19596"/>
                </a:cubicBezTo>
                <a:cubicBezTo>
                  <a:pt x="95633" y="19596"/>
                  <a:pt x="96190" y="19183"/>
                  <a:pt x="96730" y="18690"/>
                </a:cubicBezTo>
                <a:cubicBezTo>
                  <a:pt x="97255" y="18181"/>
                  <a:pt x="97923" y="17768"/>
                  <a:pt x="98225" y="17768"/>
                </a:cubicBezTo>
                <a:cubicBezTo>
                  <a:pt x="98543" y="17768"/>
                  <a:pt x="98749" y="17545"/>
                  <a:pt x="98749" y="17163"/>
                </a:cubicBezTo>
                <a:cubicBezTo>
                  <a:pt x="98749" y="16830"/>
                  <a:pt x="98988" y="16321"/>
                  <a:pt x="99274" y="16003"/>
                </a:cubicBezTo>
                <a:cubicBezTo>
                  <a:pt x="99576" y="15701"/>
                  <a:pt x="100196" y="14953"/>
                  <a:pt x="100673" y="14349"/>
                </a:cubicBezTo>
                <a:cubicBezTo>
                  <a:pt x="101112" y="13779"/>
                  <a:pt x="101564" y="13370"/>
                  <a:pt x="101745" y="13370"/>
                </a:cubicBezTo>
                <a:cubicBezTo>
                  <a:pt x="101761" y="13370"/>
                  <a:pt x="101775" y="13373"/>
                  <a:pt x="101786" y="13379"/>
                </a:cubicBezTo>
                <a:cubicBezTo>
                  <a:pt x="101806" y="13392"/>
                  <a:pt x="101823" y="13397"/>
                  <a:pt x="101839" y="13397"/>
                </a:cubicBezTo>
                <a:cubicBezTo>
                  <a:pt x="101925" y="13397"/>
                  <a:pt x="101946" y="13217"/>
                  <a:pt x="101866" y="12934"/>
                </a:cubicBezTo>
                <a:cubicBezTo>
                  <a:pt x="101762" y="12544"/>
                  <a:pt x="101563" y="12334"/>
                  <a:pt x="101404" y="12334"/>
                </a:cubicBezTo>
                <a:cubicBezTo>
                  <a:pt x="101271" y="12334"/>
                  <a:pt x="101166" y="12480"/>
                  <a:pt x="101166" y="12791"/>
                </a:cubicBezTo>
                <a:cubicBezTo>
                  <a:pt x="101166" y="12986"/>
                  <a:pt x="101092" y="13116"/>
                  <a:pt x="100978" y="13116"/>
                </a:cubicBezTo>
                <a:cubicBezTo>
                  <a:pt x="100943" y="13116"/>
                  <a:pt x="100905" y="13103"/>
                  <a:pt x="100864" y="13077"/>
                </a:cubicBezTo>
                <a:cubicBezTo>
                  <a:pt x="100826" y="13055"/>
                  <a:pt x="100789" y="13044"/>
                  <a:pt x="100754" y="13044"/>
                </a:cubicBezTo>
                <a:cubicBezTo>
                  <a:pt x="100645" y="13044"/>
                  <a:pt x="100562" y="13154"/>
                  <a:pt x="100562" y="13348"/>
                </a:cubicBezTo>
                <a:cubicBezTo>
                  <a:pt x="100562" y="13952"/>
                  <a:pt x="99099" y="15653"/>
                  <a:pt x="98575" y="15653"/>
                </a:cubicBezTo>
                <a:cubicBezTo>
                  <a:pt x="98066" y="15653"/>
                  <a:pt x="98018" y="14826"/>
                  <a:pt x="98447" y="13634"/>
                </a:cubicBezTo>
                <a:cubicBezTo>
                  <a:pt x="98606" y="13193"/>
                  <a:pt x="98672" y="12992"/>
                  <a:pt x="98629" y="12992"/>
                </a:cubicBezTo>
                <a:cubicBezTo>
                  <a:pt x="98594" y="12992"/>
                  <a:pt x="98489" y="13123"/>
                  <a:pt x="98304" y="13364"/>
                </a:cubicBezTo>
                <a:cubicBezTo>
                  <a:pt x="98050" y="13682"/>
                  <a:pt x="97843" y="14461"/>
                  <a:pt x="97843" y="15081"/>
                </a:cubicBezTo>
                <a:cubicBezTo>
                  <a:pt x="97843" y="15701"/>
                  <a:pt x="97637" y="16416"/>
                  <a:pt x="97382" y="16671"/>
                </a:cubicBezTo>
                <a:cubicBezTo>
                  <a:pt x="97144" y="16925"/>
                  <a:pt x="96937" y="17243"/>
                  <a:pt x="96937" y="17402"/>
                </a:cubicBezTo>
                <a:cubicBezTo>
                  <a:pt x="96937" y="17561"/>
                  <a:pt x="96635" y="17943"/>
                  <a:pt x="96269" y="18260"/>
                </a:cubicBezTo>
                <a:cubicBezTo>
                  <a:pt x="96041" y="18468"/>
                  <a:pt x="95873" y="18581"/>
                  <a:pt x="95816" y="18581"/>
                </a:cubicBezTo>
                <a:cubicBezTo>
                  <a:pt x="95785" y="18581"/>
                  <a:pt x="95785" y="18549"/>
                  <a:pt x="95824" y="18483"/>
                </a:cubicBezTo>
                <a:cubicBezTo>
                  <a:pt x="95914" y="18315"/>
                  <a:pt x="95877" y="18234"/>
                  <a:pt x="95720" y="18234"/>
                </a:cubicBezTo>
                <a:cubicBezTo>
                  <a:pt x="95654" y="18234"/>
                  <a:pt x="95566" y="18248"/>
                  <a:pt x="95458" y="18276"/>
                </a:cubicBezTo>
                <a:cubicBezTo>
                  <a:pt x="95379" y="18300"/>
                  <a:pt x="95283" y="18311"/>
                  <a:pt x="95179" y="18311"/>
                </a:cubicBezTo>
                <a:cubicBezTo>
                  <a:pt x="94866" y="18311"/>
                  <a:pt x="94473" y="18213"/>
                  <a:pt x="94186" y="18070"/>
                </a:cubicBezTo>
                <a:lnTo>
                  <a:pt x="93503" y="17704"/>
                </a:lnTo>
                <a:lnTo>
                  <a:pt x="94234" y="17132"/>
                </a:lnTo>
                <a:cubicBezTo>
                  <a:pt x="94706" y="16773"/>
                  <a:pt x="94827" y="16578"/>
                  <a:pt x="94680" y="16578"/>
                </a:cubicBezTo>
                <a:cubicBezTo>
                  <a:pt x="94559" y="16578"/>
                  <a:pt x="94258" y="16709"/>
                  <a:pt x="93821" y="16989"/>
                </a:cubicBezTo>
                <a:cubicBezTo>
                  <a:pt x="93582" y="17136"/>
                  <a:pt x="93255" y="17203"/>
                  <a:pt x="92933" y="17203"/>
                </a:cubicBezTo>
                <a:cubicBezTo>
                  <a:pt x="92351" y="17203"/>
                  <a:pt x="91786" y="16986"/>
                  <a:pt x="91786" y="16639"/>
                </a:cubicBezTo>
                <a:cubicBezTo>
                  <a:pt x="91802" y="16305"/>
                  <a:pt x="94711" y="14445"/>
                  <a:pt x="95236" y="14445"/>
                </a:cubicBezTo>
                <a:cubicBezTo>
                  <a:pt x="95474" y="14445"/>
                  <a:pt x="95745" y="14222"/>
                  <a:pt x="95840" y="13968"/>
                </a:cubicBezTo>
                <a:cubicBezTo>
                  <a:pt x="95921" y="13738"/>
                  <a:pt x="96118" y="13588"/>
                  <a:pt x="96302" y="13588"/>
                </a:cubicBezTo>
                <a:cubicBezTo>
                  <a:pt x="96334" y="13588"/>
                  <a:pt x="96366" y="13593"/>
                  <a:pt x="96396" y="13602"/>
                </a:cubicBezTo>
                <a:cubicBezTo>
                  <a:pt x="96442" y="13620"/>
                  <a:pt x="96495" y="13628"/>
                  <a:pt x="96551" y="13628"/>
                </a:cubicBezTo>
                <a:cubicBezTo>
                  <a:pt x="96750" y="13628"/>
                  <a:pt x="96998" y="13525"/>
                  <a:pt x="97160" y="13364"/>
                </a:cubicBezTo>
                <a:cubicBezTo>
                  <a:pt x="97366" y="13157"/>
                  <a:pt x="97700" y="12918"/>
                  <a:pt x="97907" y="12839"/>
                </a:cubicBezTo>
                <a:cubicBezTo>
                  <a:pt x="98129" y="12775"/>
                  <a:pt x="98193" y="12600"/>
                  <a:pt x="98066" y="12457"/>
                </a:cubicBezTo>
                <a:cubicBezTo>
                  <a:pt x="98018" y="12404"/>
                  <a:pt x="97951" y="12379"/>
                  <a:pt x="97875" y="12379"/>
                </a:cubicBezTo>
                <a:cubicBezTo>
                  <a:pt x="97748" y="12379"/>
                  <a:pt x="97597" y="12449"/>
                  <a:pt x="97478" y="12569"/>
                </a:cubicBezTo>
                <a:cubicBezTo>
                  <a:pt x="97239" y="12807"/>
                  <a:pt x="96948" y="12920"/>
                  <a:pt x="96728" y="12920"/>
                </a:cubicBezTo>
                <a:cubicBezTo>
                  <a:pt x="96478" y="12920"/>
                  <a:pt x="96318" y="12775"/>
                  <a:pt x="96428" y="12505"/>
                </a:cubicBezTo>
                <a:cubicBezTo>
                  <a:pt x="96524" y="12267"/>
                  <a:pt x="96396" y="11996"/>
                  <a:pt x="96174" y="11901"/>
                </a:cubicBezTo>
                <a:cubicBezTo>
                  <a:pt x="96097" y="11875"/>
                  <a:pt x="96037" y="11862"/>
                  <a:pt x="95991" y="11862"/>
                </a:cubicBezTo>
                <a:cubicBezTo>
                  <a:pt x="95837" y="11862"/>
                  <a:pt x="95852" y="12018"/>
                  <a:pt x="95999" y="12410"/>
                </a:cubicBezTo>
                <a:cubicBezTo>
                  <a:pt x="96222" y="12998"/>
                  <a:pt x="96015" y="13252"/>
                  <a:pt x="94155" y="14524"/>
                </a:cubicBezTo>
                <a:cubicBezTo>
                  <a:pt x="92938" y="15352"/>
                  <a:pt x="92197" y="15748"/>
                  <a:pt x="91813" y="15748"/>
                </a:cubicBezTo>
                <a:cubicBezTo>
                  <a:pt x="91585" y="15748"/>
                  <a:pt x="91484" y="15608"/>
                  <a:pt x="91484" y="15335"/>
                </a:cubicBezTo>
                <a:cubicBezTo>
                  <a:pt x="91484" y="15176"/>
                  <a:pt x="91627" y="15049"/>
                  <a:pt x="91802" y="15049"/>
                </a:cubicBezTo>
                <a:cubicBezTo>
                  <a:pt x="91976" y="15049"/>
                  <a:pt x="92024" y="15224"/>
                  <a:pt x="91913" y="15430"/>
                </a:cubicBezTo>
                <a:cubicBezTo>
                  <a:pt x="91873" y="15495"/>
                  <a:pt x="91866" y="15525"/>
                  <a:pt x="91886" y="15525"/>
                </a:cubicBezTo>
                <a:cubicBezTo>
                  <a:pt x="91930" y="15525"/>
                  <a:pt x="92106" y="15375"/>
                  <a:pt x="92358" y="15112"/>
                </a:cubicBezTo>
                <a:cubicBezTo>
                  <a:pt x="92724" y="14747"/>
                  <a:pt x="92946" y="14302"/>
                  <a:pt x="92851" y="14127"/>
                </a:cubicBezTo>
                <a:cubicBezTo>
                  <a:pt x="92740" y="13968"/>
                  <a:pt x="92819" y="13841"/>
                  <a:pt x="93010" y="13841"/>
                </a:cubicBezTo>
                <a:cubicBezTo>
                  <a:pt x="93264" y="13841"/>
                  <a:pt x="93280" y="13713"/>
                  <a:pt x="93074" y="13459"/>
                </a:cubicBezTo>
                <a:cubicBezTo>
                  <a:pt x="92899" y="13252"/>
                  <a:pt x="92692" y="12807"/>
                  <a:pt x="92612" y="12473"/>
                </a:cubicBezTo>
                <a:cubicBezTo>
                  <a:pt x="92552" y="12216"/>
                  <a:pt x="92513" y="12085"/>
                  <a:pt x="92485" y="12085"/>
                </a:cubicBezTo>
                <a:cubicBezTo>
                  <a:pt x="92455" y="12085"/>
                  <a:pt x="92438" y="12244"/>
                  <a:pt x="92422" y="12569"/>
                </a:cubicBezTo>
                <a:cubicBezTo>
                  <a:pt x="92410" y="12929"/>
                  <a:pt x="92325" y="13099"/>
                  <a:pt x="92175" y="13099"/>
                </a:cubicBezTo>
                <a:cubicBezTo>
                  <a:pt x="92126" y="13099"/>
                  <a:pt x="92071" y="13081"/>
                  <a:pt x="92008" y="13046"/>
                </a:cubicBezTo>
                <a:cubicBezTo>
                  <a:pt x="91904" y="12976"/>
                  <a:pt x="91838" y="12941"/>
                  <a:pt x="91811" y="12941"/>
                </a:cubicBezTo>
                <a:cubicBezTo>
                  <a:pt x="91762" y="12941"/>
                  <a:pt x="91832" y="13051"/>
                  <a:pt x="92024" y="13284"/>
                </a:cubicBezTo>
                <a:cubicBezTo>
                  <a:pt x="92342" y="13682"/>
                  <a:pt x="92279" y="13841"/>
                  <a:pt x="91627" y="14270"/>
                </a:cubicBezTo>
                <a:cubicBezTo>
                  <a:pt x="91300" y="14483"/>
                  <a:pt x="90924" y="14617"/>
                  <a:pt x="90702" y="14617"/>
                </a:cubicBezTo>
                <a:cubicBezTo>
                  <a:pt x="90643" y="14617"/>
                  <a:pt x="90595" y="14608"/>
                  <a:pt x="90561" y="14588"/>
                </a:cubicBezTo>
                <a:cubicBezTo>
                  <a:pt x="90535" y="14572"/>
                  <a:pt x="90510" y="14565"/>
                  <a:pt x="90486" y="14565"/>
                </a:cubicBezTo>
                <a:cubicBezTo>
                  <a:pt x="90364" y="14565"/>
                  <a:pt x="90275" y="14757"/>
                  <a:pt x="90275" y="15049"/>
                </a:cubicBezTo>
                <a:cubicBezTo>
                  <a:pt x="90275" y="15344"/>
                  <a:pt x="90185" y="15548"/>
                  <a:pt x="90071" y="15548"/>
                </a:cubicBezTo>
                <a:cubicBezTo>
                  <a:pt x="90050" y="15548"/>
                  <a:pt x="90028" y="15541"/>
                  <a:pt x="90005" y="15526"/>
                </a:cubicBezTo>
                <a:cubicBezTo>
                  <a:pt x="89862" y="15430"/>
                  <a:pt x="89767" y="14699"/>
                  <a:pt x="89798" y="13872"/>
                </a:cubicBezTo>
                <a:cubicBezTo>
                  <a:pt x="89830" y="12664"/>
                  <a:pt x="90021" y="12187"/>
                  <a:pt x="90864" y="11217"/>
                </a:cubicBezTo>
                <a:cubicBezTo>
                  <a:pt x="91961" y="9961"/>
                  <a:pt x="94234" y="8212"/>
                  <a:pt x="95156" y="7910"/>
                </a:cubicBezTo>
                <a:cubicBezTo>
                  <a:pt x="95474" y="7815"/>
                  <a:pt x="95729" y="7608"/>
                  <a:pt x="95729" y="7465"/>
                </a:cubicBezTo>
                <a:cubicBezTo>
                  <a:pt x="95729" y="7430"/>
                  <a:pt x="95698" y="7413"/>
                  <a:pt x="95642" y="7413"/>
                </a:cubicBezTo>
                <a:cubicBezTo>
                  <a:pt x="95472" y="7413"/>
                  <a:pt x="95071" y="7571"/>
                  <a:pt x="94616" y="7847"/>
                </a:cubicBezTo>
                <a:lnTo>
                  <a:pt x="93519" y="8498"/>
                </a:lnTo>
                <a:lnTo>
                  <a:pt x="93519" y="8498"/>
                </a:lnTo>
                <a:lnTo>
                  <a:pt x="94043" y="7608"/>
                </a:lnTo>
                <a:lnTo>
                  <a:pt x="94584" y="6718"/>
                </a:lnTo>
                <a:lnTo>
                  <a:pt x="93805" y="7545"/>
                </a:lnTo>
                <a:cubicBezTo>
                  <a:pt x="93320" y="8069"/>
                  <a:pt x="93046" y="8332"/>
                  <a:pt x="92909" y="8332"/>
                </a:cubicBezTo>
                <a:cubicBezTo>
                  <a:pt x="92771" y="8332"/>
                  <a:pt x="92771" y="8069"/>
                  <a:pt x="92835" y="7545"/>
                </a:cubicBezTo>
                <a:cubicBezTo>
                  <a:pt x="92893" y="6996"/>
                  <a:pt x="93042" y="6775"/>
                  <a:pt x="93379" y="6775"/>
                </a:cubicBezTo>
                <a:cubicBezTo>
                  <a:pt x="93413" y="6775"/>
                  <a:pt x="93449" y="6777"/>
                  <a:pt x="93487" y="6781"/>
                </a:cubicBezTo>
                <a:cubicBezTo>
                  <a:pt x="93572" y="6794"/>
                  <a:pt x="93640" y="6800"/>
                  <a:pt x="93690" y="6800"/>
                </a:cubicBezTo>
                <a:cubicBezTo>
                  <a:pt x="93827" y="6800"/>
                  <a:pt x="93829" y="6756"/>
                  <a:pt x="93678" y="6686"/>
                </a:cubicBezTo>
                <a:cubicBezTo>
                  <a:pt x="93439" y="6575"/>
                  <a:pt x="93376" y="6225"/>
                  <a:pt x="93487" y="5716"/>
                </a:cubicBezTo>
                <a:cubicBezTo>
                  <a:pt x="93540" y="5455"/>
                  <a:pt x="93552" y="5321"/>
                  <a:pt x="93511" y="5321"/>
                </a:cubicBezTo>
                <a:cubicBezTo>
                  <a:pt x="93455" y="5321"/>
                  <a:pt x="93302" y="5573"/>
                  <a:pt x="93026" y="6098"/>
                </a:cubicBezTo>
                <a:cubicBezTo>
                  <a:pt x="92676" y="6765"/>
                  <a:pt x="92390" y="7481"/>
                  <a:pt x="92390" y="7688"/>
                </a:cubicBezTo>
                <a:cubicBezTo>
                  <a:pt x="92390" y="7894"/>
                  <a:pt x="92135" y="8244"/>
                  <a:pt x="91817" y="8435"/>
                </a:cubicBezTo>
                <a:cubicBezTo>
                  <a:pt x="91500" y="8626"/>
                  <a:pt x="91309" y="8975"/>
                  <a:pt x="91388" y="9198"/>
                </a:cubicBezTo>
                <a:cubicBezTo>
                  <a:pt x="91484" y="9421"/>
                  <a:pt x="91356" y="9595"/>
                  <a:pt x="91134" y="9595"/>
                </a:cubicBezTo>
                <a:cubicBezTo>
                  <a:pt x="90816" y="9611"/>
                  <a:pt x="90816" y="9659"/>
                  <a:pt x="91102" y="9850"/>
                </a:cubicBezTo>
                <a:cubicBezTo>
                  <a:pt x="91388" y="10025"/>
                  <a:pt x="91277" y="10279"/>
                  <a:pt x="90689" y="10820"/>
                </a:cubicBezTo>
                <a:cubicBezTo>
                  <a:pt x="90290" y="11186"/>
                  <a:pt x="90091" y="11365"/>
                  <a:pt x="90039" y="11365"/>
                </a:cubicBezTo>
                <a:cubicBezTo>
                  <a:pt x="89989" y="11365"/>
                  <a:pt x="90073" y="11202"/>
                  <a:pt x="90243" y="10883"/>
                </a:cubicBezTo>
                <a:cubicBezTo>
                  <a:pt x="90448" y="10475"/>
                  <a:pt x="90498" y="10325"/>
                  <a:pt x="90366" y="10325"/>
                </a:cubicBezTo>
                <a:cubicBezTo>
                  <a:pt x="90313" y="10325"/>
                  <a:pt x="90230" y="10349"/>
                  <a:pt x="90116" y="10390"/>
                </a:cubicBezTo>
                <a:cubicBezTo>
                  <a:pt x="89846" y="10502"/>
                  <a:pt x="89687" y="10820"/>
                  <a:pt x="89735" y="11106"/>
                </a:cubicBezTo>
                <a:cubicBezTo>
                  <a:pt x="89830" y="11662"/>
                  <a:pt x="89099" y="13236"/>
                  <a:pt x="88749" y="13236"/>
                </a:cubicBezTo>
                <a:cubicBezTo>
                  <a:pt x="88415" y="13236"/>
                  <a:pt x="87159" y="9675"/>
                  <a:pt x="87366" y="9341"/>
                </a:cubicBezTo>
                <a:cubicBezTo>
                  <a:pt x="87450" y="9200"/>
                  <a:pt x="87336" y="9097"/>
                  <a:pt x="87110" y="9097"/>
                </a:cubicBezTo>
                <a:cubicBezTo>
                  <a:pt x="87080" y="9097"/>
                  <a:pt x="87049" y="9099"/>
                  <a:pt x="87016" y="9103"/>
                </a:cubicBezTo>
                <a:cubicBezTo>
                  <a:pt x="87002" y="9103"/>
                  <a:pt x="86988" y="9104"/>
                  <a:pt x="86975" y="9104"/>
                </a:cubicBezTo>
                <a:cubicBezTo>
                  <a:pt x="86668" y="9104"/>
                  <a:pt x="86508" y="8930"/>
                  <a:pt x="86523" y="8610"/>
                </a:cubicBezTo>
                <a:cubicBezTo>
                  <a:pt x="86555" y="8324"/>
                  <a:pt x="86396" y="8085"/>
                  <a:pt x="86173" y="8085"/>
                </a:cubicBezTo>
                <a:cubicBezTo>
                  <a:pt x="85951" y="8085"/>
                  <a:pt x="85696" y="7910"/>
                  <a:pt x="85601" y="7703"/>
                </a:cubicBezTo>
                <a:cubicBezTo>
                  <a:pt x="85529" y="7552"/>
                  <a:pt x="85478" y="7477"/>
                  <a:pt x="85426" y="7477"/>
                </a:cubicBezTo>
                <a:cubicBezTo>
                  <a:pt x="85374" y="7477"/>
                  <a:pt x="85323" y="7552"/>
                  <a:pt x="85251" y="7703"/>
                </a:cubicBezTo>
                <a:cubicBezTo>
                  <a:pt x="85181" y="7855"/>
                  <a:pt x="85051" y="7947"/>
                  <a:pt x="84923" y="7947"/>
                </a:cubicBezTo>
                <a:cubicBezTo>
                  <a:pt x="84878" y="7947"/>
                  <a:pt x="84832" y="7935"/>
                  <a:pt x="84790" y="7910"/>
                </a:cubicBezTo>
                <a:cubicBezTo>
                  <a:pt x="84758" y="7889"/>
                  <a:pt x="84726" y="7878"/>
                  <a:pt x="84696" y="7878"/>
                </a:cubicBezTo>
                <a:cubicBezTo>
                  <a:pt x="84596" y="7878"/>
                  <a:pt x="84520" y="7996"/>
                  <a:pt x="84520" y="8180"/>
                </a:cubicBezTo>
                <a:cubicBezTo>
                  <a:pt x="84520" y="8419"/>
                  <a:pt x="84870" y="8705"/>
                  <a:pt x="85315" y="8816"/>
                </a:cubicBezTo>
                <a:cubicBezTo>
                  <a:pt x="86555" y="9134"/>
                  <a:pt x="87270" y="10168"/>
                  <a:pt x="87095" y="11408"/>
                </a:cubicBezTo>
                <a:cubicBezTo>
                  <a:pt x="87045" y="11871"/>
                  <a:pt x="87035" y="12157"/>
                  <a:pt x="87079" y="12157"/>
                </a:cubicBezTo>
                <a:cubicBezTo>
                  <a:pt x="87091" y="12157"/>
                  <a:pt x="87107" y="12136"/>
                  <a:pt x="87127" y="12092"/>
                </a:cubicBezTo>
                <a:cubicBezTo>
                  <a:pt x="87233" y="11857"/>
                  <a:pt x="87341" y="11737"/>
                  <a:pt x="87456" y="11737"/>
                </a:cubicBezTo>
                <a:cubicBezTo>
                  <a:pt x="87652" y="11737"/>
                  <a:pt x="87868" y="12085"/>
                  <a:pt x="88129" y="12807"/>
                </a:cubicBezTo>
                <a:cubicBezTo>
                  <a:pt x="88367" y="13491"/>
                  <a:pt x="88415" y="13984"/>
                  <a:pt x="88224" y="14095"/>
                </a:cubicBezTo>
                <a:cubicBezTo>
                  <a:pt x="88065" y="14206"/>
                  <a:pt x="87843" y="14667"/>
                  <a:pt x="87731" y="15144"/>
                </a:cubicBezTo>
                <a:lnTo>
                  <a:pt x="87525" y="15987"/>
                </a:lnTo>
                <a:lnTo>
                  <a:pt x="86619" y="15335"/>
                </a:lnTo>
                <a:cubicBezTo>
                  <a:pt x="86126" y="14985"/>
                  <a:pt x="85792" y="14572"/>
                  <a:pt x="85887" y="14413"/>
                </a:cubicBezTo>
                <a:cubicBezTo>
                  <a:pt x="85983" y="14270"/>
                  <a:pt x="85919" y="14143"/>
                  <a:pt x="85744" y="14143"/>
                </a:cubicBezTo>
                <a:cubicBezTo>
                  <a:pt x="85490" y="14143"/>
                  <a:pt x="85490" y="13968"/>
                  <a:pt x="85728" y="13523"/>
                </a:cubicBezTo>
                <a:cubicBezTo>
                  <a:pt x="85882" y="13253"/>
                  <a:pt x="86098" y="13077"/>
                  <a:pt x="86267" y="13077"/>
                </a:cubicBezTo>
                <a:cubicBezTo>
                  <a:pt x="86308" y="13077"/>
                  <a:pt x="86346" y="13088"/>
                  <a:pt x="86380" y="13109"/>
                </a:cubicBezTo>
                <a:cubicBezTo>
                  <a:pt x="86437" y="13142"/>
                  <a:pt x="86480" y="13159"/>
                  <a:pt x="86508" y="13159"/>
                </a:cubicBezTo>
                <a:cubicBezTo>
                  <a:pt x="86588" y="13159"/>
                  <a:pt x="86545" y="13019"/>
                  <a:pt x="86380" y="12712"/>
                </a:cubicBezTo>
                <a:cubicBezTo>
                  <a:pt x="86191" y="12359"/>
                  <a:pt x="85741" y="12174"/>
                  <a:pt x="85335" y="12174"/>
                </a:cubicBezTo>
                <a:cubicBezTo>
                  <a:pt x="84991" y="12174"/>
                  <a:pt x="84678" y="12307"/>
                  <a:pt x="84583" y="12585"/>
                </a:cubicBezTo>
                <a:cubicBezTo>
                  <a:pt x="84546" y="12696"/>
                  <a:pt x="84476" y="12744"/>
                  <a:pt x="84386" y="12744"/>
                </a:cubicBezTo>
                <a:cubicBezTo>
                  <a:pt x="84013" y="12744"/>
                  <a:pt x="83312" y="11915"/>
                  <a:pt x="83312" y="11313"/>
                </a:cubicBezTo>
                <a:cubicBezTo>
                  <a:pt x="83312" y="10979"/>
                  <a:pt x="83534" y="10454"/>
                  <a:pt x="83804" y="10152"/>
                </a:cubicBezTo>
                <a:cubicBezTo>
                  <a:pt x="84106" y="9818"/>
                  <a:pt x="84170" y="9595"/>
                  <a:pt x="83963" y="9595"/>
                </a:cubicBezTo>
                <a:cubicBezTo>
                  <a:pt x="83773" y="9595"/>
                  <a:pt x="83614" y="9373"/>
                  <a:pt x="83614" y="9119"/>
                </a:cubicBezTo>
                <a:cubicBezTo>
                  <a:pt x="83614" y="8610"/>
                  <a:pt x="84599" y="7179"/>
                  <a:pt x="85029" y="7083"/>
                </a:cubicBezTo>
                <a:cubicBezTo>
                  <a:pt x="85156" y="7052"/>
                  <a:pt x="85235" y="6750"/>
                  <a:pt x="85188" y="6432"/>
                </a:cubicBezTo>
                <a:cubicBezTo>
                  <a:pt x="85140" y="6098"/>
                  <a:pt x="85251" y="5414"/>
                  <a:pt x="85410" y="4921"/>
                </a:cubicBezTo>
                <a:lnTo>
                  <a:pt x="85728" y="3999"/>
                </a:lnTo>
                <a:lnTo>
                  <a:pt x="85140" y="4746"/>
                </a:lnTo>
                <a:cubicBezTo>
                  <a:pt x="84822" y="5160"/>
                  <a:pt x="84631" y="5589"/>
                  <a:pt x="84711" y="5732"/>
                </a:cubicBezTo>
                <a:cubicBezTo>
                  <a:pt x="84790" y="5859"/>
                  <a:pt x="84663" y="5955"/>
                  <a:pt x="84409" y="5955"/>
                </a:cubicBezTo>
                <a:cubicBezTo>
                  <a:pt x="83932" y="5955"/>
                  <a:pt x="83614" y="5335"/>
                  <a:pt x="83614" y="4412"/>
                </a:cubicBezTo>
                <a:cubicBezTo>
                  <a:pt x="83614" y="4119"/>
                  <a:pt x="83549" y="3977"/>
                  <a:pt x="83421" y="3977"/>
                </a:cubicBezTo>
                <a:cubicBezTo>
                  <a:pt x="83369" y="3977"/>
                  <a:pt x="83306" y="4001"/>
                  <a:pt x="83232" y="4047"/>
                </a:cubicBezTo>
                <a:cubicBezTo>
                  <a:pt x="83025" y="4174"/>
                  <a:pt x="82644" y="4285"/>
                  <a:pt x="82405" y="4285"/>
                </a:cubicBezTo>
                <a:cubicBezTo>
                  <a:pt x="82119" y="4285"/>
                  <a:pt x="81976" y="4524"/>
                  <a:pt x="82040" y="4873"/>
                </a:cubicBezTo>
                <a:cubicBezTo>
                  <a:pt x="82103" y="5191"/>
                  <a:pt x="82056" y="5907"/>
                  <a:pt x="81960" y="6479"/>
                </a:cubicBezTo>
                <a:cubicBezTo>
                  <a:pt x="81852" y="7042"/>
                  <a:pt x="81786" y="7273"/>
                  <a:pt x="81653" y="7273"/>
                </a:cubicBezTo>
                <a:cubicBezTo>
                  <a:pt x="81572" y="7273"/>
                  <a:pt x="81465" y="7187"/>
                  <a:pt x="81308" y="7036"/>
                </a:cubicBezTo>
                <a:cubicBezTo>
                  <a:pt x="81003" y="6730"/>
                  <a:pt x="80801" y="6584"/>
                  <a:pt x="80716" y="6584"/>
                </a:cubicBezTo>
                <a:cubicBezTo>
                  <a:pt x="80601" y="6584"/>
                  <a:pt x="80694" y="6846"/>
                  <a:pt x="81022" y="7338"/>
                </a:cubicBezTo>
                <a:cubicBezTo>
                  <a:pt x="81308" y="7783"/>
                  <a:pt x="81435" y="8355"/>
                  <a:pt x="81324" y="8721"/>
                </a:cubicBezTo>
                <a:cubicBezTo>
                  <a:pt x="81222" y="9056"/>
                  <a:pt x="81037" y="9208"/>
                  <a:pt x="80869" y="9208"/>
                </a:cubicBezTo>
                <a:cubicBezTo>
                  <a:pt x="80645" y="9208"/>
                  <a:pt x="80450" y="8938"/>
                  <a:pt x="80513" y="8467"/>
                </a:cubicBezTo>
                <a:cubicBezTo>
                  <a:pt x="80577" y="8101"/>
                  <a:pt x="80386" y="7767"/>
                  <a:pt x="80068" y="7640"/>
                </a:cubicBezTo>
                <a:cubicBezTo>
                  <a:pt x="79896" y="7579"/>
                  <a:pt x="79786" y="7546"/>
                  <a:pt x="79733" y="7546"/>
                </a:cubicBezTo>
                <a:cubicBezTo>
                  <a:pt x="79648" y="7546"/>
                  <a:pt x="79708" y="7629"/>
                  <a:pt x="79893" y="7815"/>
                </a:cubicBezTo>
                <a:cubicBezTo>
                  <a:pt x="80267" y="8189"/>
                  <a:pt x="80369" y="8604"/>
                  <a:pt x="80166" y="8604"/>
                </a:cubicBezTo>
                <a:cubicBezTo>
                  <a:pt x="80118" y="8604"/>
                  <a:pt x="80054" y="8581"/>
                  <a:pt x="79973" y="8530"/>
                </a:cubicBezTo>
                <a:cubicBezTo>
                  <a:pt x="79943" y="8512"/>
                  <a:pt x="79918" y="8503"/>
                  <a:pt x="79898" y="8503"/>
                </a:cubicBezTo>
                <a:cubicBezTo>
                  <a:pt x="79696" y="8503"/>
                  <a:pt x="79988" y="9378"/>
                  <a:pt x="80307" y="9595"/>
                </a:cubicBezTo>
                <a:cubicBezTo>
                  <a:pt x="80434" y="9675"/>
                  <a:pt x="80148" y="10184"/>
                  <a:pt x="79671" y="10708"/>
                </a:cubicBezTo>
                <a:cubicBezTo>
                  <a:pt x="79234" y="11201"/>
                  <a:pt x="78947" y="11434"/>
                  <a:pt x="78743" y="11434"/>
                </a:cubicBezTo>
                <a:cubicBezTo>
                  <a:pt x="78658" y="11434"/>
                  <a:pt x="78587" y="11393"/>
                  <a:pt x="78526" y="11313"/>
                </a:cubicBezTo>
                <a:cubicBezTo>
                  <a:pt x="78049" y="10693"/>
                  <a:pt x="77874" y="9929"/>
                  <a:pt x="78176" y="9739"/>
                </a:cubicBezTo>
                <a:cubicBezTo>
                  <a:pt x="78605" y="9468"/>
                  <a:pt x="78526" y="9071"/>
                  <a:pt x="77985" y="8880"/>
                </a:cubicBezTo>
                <a:cubicBezTo>
                  <a:pt x="77887" y="8840"/>
                  <a:pt x="77810" y="8820"/>
                  <a:pt x="77756" y="8820"/>
                </a:cubicBezTo>
                <a:cubicBezTo>
                  <a:pt x="77662" y="8820"/>
                  <a:pt x="77638" y="8880"/>
                  <a:pt x="77699" y="8991"/>
                </a:cubicBezTo>
                <a:cubicBezTo>
                  <a:pt x="77810" y="9150"/>
                  <a:pt x="77747" y="9293"/>
                  <a:pt x="77588" y="9293"/>
                </a:cubicBezTo>
                <a:cubicBezTo>
                  <a:pt x="77413" y="9293"/>
                  <a:pt x="77143" y="9055"/>
                  <a:pt x="76968" y="8769"/>
                </a:cubicBezTo>
                <a:cubicBezTo>
                  <a:pt x="76764" y="8412"/>
                  <a:pt x="76653" y="8262"/>
                  <a:pt x="76618" y="8262"/>
                </a:cubicBezTo>
                <a:cubicBezTo>
                  <a:pt x="76524" y="8262"/>
                  <a:pt x="76960" y="9329"/>
                  <a:pt x="77572" y="10438"/>
                </a:cubicBezTo>
                <a:lnTo>
                  <a:pt x="78494" y="12123"/>
                </a:lnTo>
                <a:lnTo>
                  <a:pt x="76236" y="14381"/>
                </a:lnTo>
                <a:cubicBezTo>
                  <a:pt x="74901" y="15726"/>
                  <a:pt x="74122" y="16358"/>
                  <a:pt x="73708" y="16358"/>
                </a:cubicBezTo>
                <a:cubicBezTo>
                  <a:pt x="73423" y="16358"/>
                  <a:pt x="73311" y="16056"/>
                  <a:pt x="73311" y="15478"/>
                </a:cubicBezTo>
                <a:cubicBezTo>
                  <a:pt x="73311" y="14595"/>
                  <a:pt x="74339" y="13107"/>
                  <a:pt x="74897" y="13107"/>
                </a:cubicBezTo>
                <a:cubicBezTo>
                  <a:pt x="74932" y="13107"/>
                  <a:pt x="74965" y="13113"/>
                  <a:pt x="74996" y="13125"/>
                </a:cubicBezTo>
                <a:cubicBezTo>
                  <a:pt x="75051" y="13148"/>
                  <a:pt x="75097" y="13159"/>
                  <a:pt x="75135" y="13159"/>
                </a:cubicBezTo>
                <a:cubicBezTo>
                  <a:pt x="75285" y="13159"/>
                  <a:pt x="75308" y="12981"/>
                  <a:pt x="75219" y="12600"/>
                </a:cubicBezTo>
                <a:cubicBezTo>
                  <a:pt x="75124" y="12290"/>
                  <a:pt x="75145" y="12071"/>
                  <a:pt x="75251" y="12071"/>
                </a:cubicBezTo>
                <a:cubicBezTo>
                  <a:pt x="75269" y="12071"/>
                  <a:pt x="75291" y="12077"/>
                  <a:pt x="75314" y="12092"/>
                </a:cubicBezTo>
                <a:cubicBezTo>
                  <a:pt x="75335" y="12105"/>
                  <a:pt x="75363" y="12112"/>
                  <a:pt x="75398" y="12112"/>
                </a:cubicBezTo>
                <a:cubicBezTo>
                  <a:pt x="75610" y="12112"/>
                  <a:pt x="76068" y="11876"/>
                  <a:pt x="76491" y="11535"/>
                </a:cubicBezTo>
                <a:cubicBezTo>
                  <a:pt x="77000" y="11138"/>
                  <a:pt x="77254" y="10804"/>
                  <a:pt x="77063" y="10804"/>
                </a:cubicBezTo>
                <a:cubicBezTo>
                  <a:pt x="76872" y="10804"/>
                  <a:pt x="76554" y="11011"/>
                  <a:pt x="76348" y="11265"/>
                </a:cubicBezTo>
                <a:cubicBezTo>
                  <a:pt x="76104" y="11545"/>
                  <a:pt x="75793" y="11707"/>
                  <a:pt x="75626" y="11707"/>
                </a:cubicBezTo>
                <a:cubicBezTo>
                  <a:pt x="75499" y="11707"/>
                  <a:pt x="75454" y="11614"/>
                  <a:pt x="75585" y="11408"/>
                </a:cubicBezTo>
                <a:cubicBezTo>
                  <a:pt x="75680" y="11249"/>
                  <a:pt x="75632" y="11106"/>
                  <a:pt x="75457" y="11106"/>
                </a:cubicBezTo>
                <a:cubicBezTo>
                  <a:pt x="75267" y="11106"/>
                  <a:pt x="75124" y="11249"/>
                  <a:pt x="75124" y="11408"/>
                </a:cubicBezTo>
                <a:cubicBezTo>
                  <a:pt x="75124" y="11583"/>
                  <a:pt x="74790" y="11710"/>
                  <a:pt x="74376" y="11710"/>
                </a:cubicBezTo>
                <a:cubicBezTo>
                  <a:pt x="73963" y="11710"/>
                  <a:pt x="73613" y="11837"/>
                  <a:pt x="73613" y="11996"/>
                </a:cubicBezTo>
                <a:cubicBezTo>
                  <a:pt x="73613" y="12089"/>
                  <a:pt x="73739" y="12141"/>
                  <a:pt x="73927" y="12141"/>
                </a:cubicBezTo>
                <a:cubicBezTo>
                  <a:pt x="74030" y="12141"/>
                  <a:pt x="74151" y="12125"/>
                  <a:pt x="74281" y="12092"/>
                </a:cubicBezTo>
                <a:lnTo>
                  <a:pt x="74933" y="11917"/>
                </a:lnTo>
                <a:lnTo>
                  <a:pt x="74265" y="12871"/>
                </a:lnTo>
                <a:cubicBezTo>
                  <a:pt x="73713" y="13649"/>
                  <a:pt x="73308" y="14061"/>
                  <a:pt x="73132" y="14061"/>
                </a:cubicBezTo>
                <a:cubicBezTo>
                  <a:pt x="73025" y="14061"/>
                  <a:pt x="73004" y="13906"/>
                  <a:pt x="73088" y="13586"/>
                </a:cubicBezTo>
                <a:cubicBezTo>
                  <a:pt x="73166" y="13264"/>
                  <a:pt x="73149" y="13078"/>
                  <a:pt x="73039" y="13078"/>
                </a:cubicBezTo>
                <a:cubicBezTo>
                  <a:pt x="73013" y="13078"/>
                  <a:pt x="72982" y="13088"/>
                  <a:pt x="72945" y="13109"/>
                </a:cubicBezTo>
                <a:cubicBezTo>
                  <a:pt x="72911" y="13133"/>
                  <a:pt x="72880" y="13145"/>
                  <a:pt x="72853" y="13145"/>
                </a:cubicBezTo>
                <a:cubicBezTo>
                  <a:pt x="72753" y="13145"/>
                  <a:pt x="72708" y="12993"/>
                  <a:pt x="72771" y="12744"/>
                </a:cubicBezTo>
                <a:cubicBezTo>
                  <a:pt x="72834" y="12426"/>
                  <a:pt x="72675" y="12012"/>
                  <a:pt x="72421" y="11821"/>
                </a:cubicBezTo>
                <a:cubicBezTo>
                  <a:pt x="72007" y="11503"/>
                  <a:pt x="72023" y="11392"/>
                  <a:pt x="72564" y="10756"/>
                </a:cubicBezTo>
                <a:cubicBezTo>
                  <a:pt x="72834" y="10438"/>
                  <a:pt x="72946" y="10289"/>
                  <a:pt x="72904" y="10289"/>
                </a:cubicBezTo>
                <a:cubicBezTo>
                  <a:pt x="72876" y="10289"/>
                  <a:pt x="72784" y="10351"/>
                  <a:pt x="72627" y="10470"/>
                </a:cubicBezTo>
                <a:cubicBezTo>
                  <a:pt x="72407" y="10643"/>
                  <a:pt x="72277" y="10730"/>
                  <a:pt x="72201" y="10730"/>
                </a:cubicBezTo>
                <a:cubicBezTo>
                  <a:pt x="72123" y="10730"/>
                  <a:pt x="72103" y="10639"/>
                  <a:pt x="72103" y="10454"/>
                </a:cubicBezTo>
                <a:cubicBezTo>
                  <a:pt x="72103" y="10231"/>
                  <a:pt x="72325" y="9707"/>
                  <a:pt x="72612" y="9309"/>
                </a:cubicBezTo>
                <a:cubicBezTo>
                  <a:pt x="72844" y="8966"/>
                  <a:pt x="72926" y="8783"/>
                  <a:pt x="72842" y="8783"/>
                </a:cubicBezTo>
                <a:cubicBezTo>
                  <a:pt x="72817" y="8783"/>
                  <a:pt x="72777" y="8800"/>
                  <a:pt x="72723" y="8832"/>
                </a:cubicBezTo>
                <a:cubicBezTo>
                  <a:pt x="72639" y="8883"/>
                  <a:pt x="72574" y="8910"/>
                  <a:pt x="72527" y="8910"/>
                </a:cubicBezTo>
                <a:cubicBezTo>
                  <a:pt x="72395" y="8910"/>
                  <a:pt x="72403" y="8699"/>
                  <a:pt x="72532" y="8196"/>
                </a:cubicBezTo>
                <a:cubicBezTo>
                  <a:pt x="72637" y="7748"/>
                  <a:pt x="72680" y="7543"/>
                  <a:pt x="72629" y="7543"/>
                </a:cubicBezTo>
                <a:cubicBezTo>
                  <a:pt x="72589" y="7543"/>
                  <a:pt x="72487" y="7677"/>
                  <a:pt x="72309" y="7926"/>
                </a:cubicBezTo>
                <a:cubicBezTo>
                  <a:pt x="72087" y="8260"/>
                  <a:pt x="71880" y="8737"/>
                  <a:pt x="71864" y="8991"/>
                </a:cubicBezTo>
                <a:cubicBezTo>
                  <a:pt x="71832" y="9802"/>
                  <a:pt x="71673" y="11106"/>
                  <a:pt x="71594" y="11106"/>
                </a:cubicBezTo>
                <a:cubicBezTo>
                  <a:pt x="71562" y="11106"/>
                  <a:pt x="71308" y="10645"/>
                  <a:pt x="71022" y="10072"/>
                </a:cubicBezTo>
                <a:cubicBezTo>
                  <a:pt x="70513" y="8975"/>
                  <a:pt x="70624" y="8387"/>
                  <a:pt x="71355" y="8387"/>
                </a:cubicBezTo>
                <a:cubicBezTo>
                  <a:pt x="71944" y="8387"/>
                  <a:pt x="71912" y="8101"/>
                  <a:pt x="71276" y="7370"/>
                </a:cubicBezTo>
                <a:cubicBezTo>
                  <a:pt x="71035" y="7104"/>
                  <a:pt x="70936" y="6939"/>
                  <a:pt x="71002" y="6939"/>
                </a:cubicBezTo>
                <a:cubicBezTo>
                  <a:pt x="71019" y="6939"/>
                  <a:pt x="71046" y="6949"/>
                  <a:pt x="71085" y="6972"/>
                </a:cubicBezTo>
                <a:cubicBezTo>
                  <a:pt x="71119" y="6990"/>
                  <a:pt x="71153" y="6999"/>
                  <a:pt x="71186" y="6999"/>
                </a:cubicBezTo>
                <a:cubicBezTo>
                  <a:pt x="71362" y="6999"/>
                  <a:pt x="71535" y="6762"/>
                  <a:pt x="71642" y="6336"/>
                </a:cubicBezTo>
                <a:cubicBezTo>
                  <a:pt x="71848" y="5525"/>
                  <a:pt x="73200" y="3490"/>
                  <a:pt x="73677" y="3284"/>
                </a:cubicBezTo>
                <a:cubicBezTo>
                  <a:pt x="74074" y="3125"/>
                  <a:pt x="73947" y="2711"/>
                  <a:pt x="73422" y="2504"/>
                </a:cubicBezTo>
                <a:cubicBezTo>
                  <a:pt x="73321" y="2466"/>
                  <a:pt x="73241" y="2446"/>
                  <a:pt x="73183" y="2446"/>
                </a:cubicBezTo>
                <a:cubicBezTo>
                  <a:pt x="73050" y="2446"/>
                  <a:pt x="73027" y="2549"/>
                  <a:pt x="73104" y="2759"/>
                </a:cubicBezTo>
                <a:cubicBezTo>
                  <a:pt x="73200" y="3013"/>
                  <a:pt x="72961" y="3395"/>
                  <a:pt x="72532" y="3681"/>
                </a:cubicBezTo>
                <a:cubicBezTo>
                  <a:pt x="72135" y="3935"/>
                  <a:pt x="71801" y="4333"/>
                  <a:pt x="71801" y="4540"/>
                </a:cubicBezTo>
                <a:cubicBezTo>
                  <a:pt x="71801" y="4746"/>
                  <a:pt x="71530" y="5160"/>
                  <a:pt x="71197" y="5430"/>
                </a:cubicBezTo>
                <a:cubicBezTo>
                  <a:pt x="70863" y="5716"/>
                  <a:pt x="70592" y="6193"/>
                  <a:pt x="70592" y="6479"/>
                </a:cubicBezTo>
                <a:cubicBezTo>
                  <a:pt x="70592" y="6700"/>
                  <a:pt x="70560" y="6809"/>
                  <a:pt x="70484" y="6809"/>
                </a:cubicBezTo>
                <a:cubicBezTo>
                  <a:pt x="70428" y="6809"/>
                  <a:pt x="70350" y="6752"/>
                  <a:pt x="70243" y="6638"/>
                </a:cubicBezTo>
                <a:cubicBezTo>
                  <a:pt x="69972" y="6368"/>
                  <a:pt x="69988" y="6161"/>
                  <a:pt x="70306" y="5764"/>
                </a:cubicBezTo>
                <a:cubicBezTo>
                  <a:pt x="70485" y="5549"/>
                  <a:pt x="70548" y="5415"/>
                  <a:pt x="70487" y="5415"/>
                </a:cubicBezTo>
                <a:cubicBezTo>
                  <a:pt x="70467" y="5415"/>
                  <a:pt x="70433" y="5430"/>
                  <a:pt x="70386" y="5462"/>
                </a:cubicBezTo>
                <a:cubicBezTo>
                  <a:pt x="70302" y="5512"/>
                  <a:pt x="70223" y="5535"/>
                  <a:pt x="70150" y="5535"/>
                </a:cubicBezTo>
                <a:cubicBezTo>
                  <a:pt x="69810" y="5535"/>
                  <a:pt x="69622" y="5032"/>
                  <a:pt x="69845" y="4508"/>
                </a:cubicBezTo>
                <a:cubicBezTo>
                  <a:pt x="69972" y="4222"/>
                  <a:pt x="70052" y="3761"/>
                  <a:pt x="70004" y="3458"/>
                </a:cubicBezTo>
                <a:cubicBezTo>
                  <a:pt x="69964" y="3117"/>
                  <a:pt x="70088" y="2946"/>
                  <a:pt x="70245" y="2946"/>
                </a:cubicBezTo>
                <a:cubicBezTo>
                  <a:pt x="70402" y="2946"/>
                  <a:pt x="70592" y="3117"/>
                  <a:pt x="70688" y="3458"/>
                </a:cubicBezTo>
                <a:cubicBezTo>
                  <a:pt x="70707" y="3550"/>
                  <a:pt x="70728" y="3593"/>
                  <a:pt x="70748" y="3593"/>
                </a:cubicBezTo>
                <a:cubicBezTo>
                  <a:pt x="70795" y="3593"/>
                  <a:pt x="70840" y="3364"/>
                  <a:pt x="70863" y="2966"/>
                </a:cubicBezTo>
                <a:cubicBezTo>
                  <a:pt x="70873" y="2390"/>
                  <a:pt x="70856" y="2159"/>
                  <a:pt x="70730" y="2159"/>
                </a:cubicBezTo>
                <a:cubicBezTo>
                  <a:pt x="70664" y="2159"/>
                  <a:pt x="70569" y="2221"/>
                  <a:pt x="70433" y="2330"/>
                </a:cubicBezTo>
                <a:cubicBezTo>
                  <a:pt x="70265" y="2468"/>
                  <a:pt x="70158" y="2540"/>
                  <a:pt x="70091" y="2540"/>
                </a:cubicBezTo>
                <a:cubicBezTo>
                  <a:pt x="70011" y="2540"/>
                  <a:pt x="69988" y="2441"/>
                  <a:pt x="69988" y="2234"/>
                </a:cubicBezTo>
                <a:cubicBezTo>
                  <a:pt x="69988" y="1964"/>
                  <a:pt x="69877" y="1694"/>
                  <a:pt x="69750" y="1614"/>
                </a:cubicBezTo>
                <a:cubicBezTo>
                  <a:pt x="69737" y="1607"/>
                  <a:pt x="69725" y="1604"/>
                  <a:pt x="69714" y="1604"/>
                </a:cubicBezTo>
                <a:close/>
              </a:path>
            </a:pathLst>
          </a:custGeom>
          <a:solidFill>
            <a:srgbClr val="459A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24"/>
          <p:cNvSpPr txBox="1"/>
          <p:nvPr/>
        </p:nvSpPr>
        <p:spPr>
          <a:xfrm>
            <a:off x="6170850" y="3475625"/>
            <a:ext cx="2301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Calvin cycle is responsible for a variety of organic products, all required by the plant for sustenance.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Google Shape;241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417" name="Google Shape;2417;p25"/>
          <p:cNvGrpSpPr/>
          <p:nvPr/>
        </p:nvGrpSpPr>
        <p:grpSpPr>
          <a:xfrm>
            <a:off x="893714" y="1960368"/>
            <a:ext cx="4230676" cy="1222764"/>
            <a:chOff x="721914" y="2144866"/>
            <a:chExt cx="4846135" cy="1243784"/>
          </a:xfrm>
        </p:grpSpPr>
        <p:sp>
          <p:nvSpPr>
            <p:cNvPr id="2418" name="Google Shape;2418;p25"/>
            <p:cNvSpPr/>
            <p:nvPr/>
          </p:nvSpPr>
          <p:spPr>
            <a:xfrm>
              <a:off x="849421" y="2364112"/>
              <a:ext cx="1376767" cy="804408"/>
            </a:xfrm>
            <a:custGeom>
              <a:avLst/>
              <a:gdLst/>
              <a:ahLst/>
              <a:cxnLst/>
              <a:rect l="l" t="t" r="r" b="b"/>
              <a:pathLst>
                <a:path w="60704" h="38553" fill="none" extrusionOk="0">
                  <a:moveTo>
                    <a:pt x="47370" y="2216"/>
                  </a:moveTo>
                  <a:lnTo>
                    <a:pt x="60704" y="19255"/>
                  </a:lnTo>
                  <a:lnTo>
                    <a:pt x="45496" y="38552"/>
                  </a:lnTo>
                  <a:lnTo>
                    <a:pt x="15166" y="38552"/>
                  </a:lnTo>
                  <a:lnTo>
                    <a:pt x="1" y="19255"/>
                  </a:lnTo>
                  <a:lnTo>
                    <a:pt x="15166" y="1"/>
                  </a:lnTo>
                  <a:lnTo>
                    <a:pt x="42855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>
              <a:off x="1190483" y="2249602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0" y="10182"/>
                  </a:moveTo>
                  <a:lnTo>
                    <a:pt x="0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>
              <a:off x="1194338" y="3091136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1" y="10182"/>
                  </a:moveTo>
                  <a:lnTo>
                    <a:pt x="1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>
              <a:off x="1880295" y="3091136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0" y="10182"/>
                  </a:moveTo>
                  <a:lnTo>
                    <a:pt x="0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>
              <a:off x="845565" y="2655272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1" y="10182"/>
                  </a:moveTo>
                  <a:lnTo>
                    <a:pt x="1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>
              <a:off x="2229068" y="2761800"/>
              <a:ext cx="54114" cy="148454"/>
            </a:xfrm>
            <a:custGeom>
              <a:avLst/>
              <a:gdLst/>
              <a:ahLst/>
              <a:cxnLst/>
              <a:rect l="l" t="t" r="r" b="b"/>
              <a:pathLst>
                <a:path w="2386" h="7115" fill="none" extrusionOk="0">
                  <a:moveTo>
                    <a:pt x="2386" y="7115"/>
                  </a:moveTo>
                  <a:lnTo>
                    <a:pt x="0" y="7072"/>
                  </a:lnTo>
                  <a:lnTo>
                    <a:pt x="0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1834889" y="2336604"/>
              <a:ext cx="83100" cy="82667"/>
            </a:xfrm>
            <a:custGeom>
              <a:avLst/>
              <a:gdLst/>
              <a:ahLst/>
              <a:cxnLst/>
              <a:rect l="l" t="t" r="r" b="b"/>
              <a:pathLst>
                <a:path w="3664" h="3962" extrusionOk="0">
                  <a:moveTo>
                    <a:pt x="1832" y="426"/>
                  </a:moveTo>
                  <a:cubicBezTo>
                    <a:pt x="2088" y="426"/>
                    <a:pt x="2301" y="511"/>
                    <a:pt x="2514" y="639"/>
                  </a:cubicBezTo>
                  <a:cubicBezTo>
                    <a:pt x="2727" y="767"/>
                    <a:pt x="2854" y="937"/>
                    <a:pt x="2982" y="1150"/>
                  </a:cubicBezTo>
                  <a:cubicBezTo>
                    <a:pt x="3067" y="1406"/>
                    <a:pt x="3110" y="1662"/>
                    <a:pt x="3110" y="1960"/>
                  </a:cubicBezTo>
                  <a:cubicBezTo>
                    <a:pt x="3110" y="2471"/>
                    <a:pt x="3025" y="2854"/>
                    <a:pt x="2769" y="3110"/>
                  </a:cubicBezTo>
                  <a:cubicBezTo>
                    <a:pt x="2514" y="3365"/>
                    <a:pt x="2215" y="3493"/>
                    <a:pt x="1832" y="3493"/>
                  </a:cubicBezTo>
                  <a:cubicBezTo>
                    <a:pt x="1449" y="3493"/>
                    <a:pt x="1151" y="3365"/>
                    <a:pt x="895" y="3110"/>
                  </a:cubicBezTo>
                  <a:cubicBezTo>
                    <a:pt x="639" y="2854"/>
                    <a:pt x="512" y="2471"/>
                    <a:pt x="512" y="2045"/>
                  </a:cubicBezTo>
                  <a:cubicBezTo>
                    <a:pt x="512" y="1449"/>
                    <a:pt x="639" y="1065"/>
                    <a:pt x="895" y="810"/>
                  </a:cubicBezTo>
                  <a:cubicBezTo>
                    <a:pt x="1151" y="554"/>
                    <a:pt x="1491" y="426"/>
                    <a:pt x="1832" y="426"/>
                  </a:cubicBezTo>
                  <a:close/>
                  <a:moveTo>
                    <a:pt x="1832" y="0"/>
                  </a:moveTo>
                  <a:cubicBezTo>
                    <a:pt x="1278" y="0"/>
                    <a:pt x="852" y="171"/>
                    <a:pt x="512" y="554"/>
                  </a:cubicBezTo>
                  <a:cubicBezTo>
                    <a:pt x="171" y="895"/>
                    <a:pt x="0" y="1406"/>
                    <a:pt x="0" y="2002"/>
                  </a:cubicBezTo>
                  <a:cubicBezTo>
                    <a:pt x="0" y="2343"/>
                    <a:pt x="86" y="2684"/>
                    <a:pt x="213" y="2982"/>
                  </a:cubicBezTo>
                  <a:cubicBezTo>
                    <a:pt x="384" y="3280"/>
                    <a:pt x="597" y="3493"/>
                    <a:pt x="852" y="3664"/>
                  </a:cubicBezTo>
                  <a:cubicBezTo>
                    <a:pt x="1151" y="3834"/>
                    <a:pt x="1449" y="3962"/>
                    <a:pt x="1832" y="3962"/>
                  </a:cubicBezTo>
                  <a:cubicBezTo>
                    <a:pt x="2173" y="3962"/>
                    <a:pt x="2471" y="3877"/>
                    <a:pt x="2769" y="3706"/>
                  </a:cubicBezTo>
                  <a:cubicBezTo>
                    <a:pt x="3025" y="3536"/>
                    <a:pt x="3238" y="3323"/>
                    <a:pt x="3408" y="3025"/>
                  </a:cubicBezTo>
                  <a:cubicBezTo>
                    <a:pt x="3579" y="2726"/>
                    <a:pt x="3664" y="2343"/>
                    <a:pt x="3664" y="1960"/>
                  </a:cubicBezTo>
                  <a:cubicBezTo>
                    <a:pt x="3664" y="1576"/>
                    <a:pt x="3579" y="1236"/>
                    <a:pt x="3408" y="937"/>
                  </a:cubicBezTo>
                  <a:cubicBezTo>
                    <a:pt x="3280" y="639"/>
                    <a:pt x="3067" y="426"/>
                    <a:pt x="2769" y="256"/>
                  </a:cubicBezTo>
                  <a:cubicBezTo>
                    <a:pt x="2514" y="85"/>
                    <a:pt x="2173" y="0"/>
                    <a:pt x="1832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1147005" y="2144866"/>
              <a:ext cx="76341" cy="82667"/>
            </a:xfrm>
            <a:custGeom>
              <a:avLst/>
              <a:gdLst/>
              <a:ahLst/>
              <a:cxnLst/>
              <a:rect l="l" t="t" r="r" b="b"/>
              <a:pathLst>
                <a:path w="3366" h="3962" extrusionOk="0">
                  <a:moveTo>
                    <a:pt x="1832" y="0"/>
                  </a:moveTo>
                  <a:cubicBezTo>
                    <a:pt x="1491" y="0"/>
                    <a:pt x="1150" y="85"/>
                    <a:pt x="895" y="213"/>
                  </a:cubicBezTo>
                  <a:cubicBezTo>
                    <a:pt x="597" y="383"/>
                    <a:pt x="384" y="596"/>
                    <a:pt x="256" y="895"/>
                  </a:cubicBezTo>
                  <a:cubicBezTo>
                    <a:pt x="85" y="1193"/>
                    <a:pt x="0" y="1534"/>
                    <a:pt x="0" y="1960"/>
                  </a:cubicBezTo>
                  <a:cubicBezTo>
                    <a:pt x="0" y="2300"/>
                    <a:pt x="85" y="2641"/>
                    <a:pt x="213" y="2982"/>
                  </a:cubicBezTo>
                  <a:cubicBezTo>
                    <a:pt x="341" y="3280"/>
                    <a:pt x="554" y="3536"/>
                    <a:pt x="810" y="3706"/>
                  </a:cubicBezTo>
                  <a:cubicBezTo>
                    <a:pt x="1065" y="3876"/>
                    <a:pt x="1406" y="3962"/>
                    <a:pt x="1789" y="3962"/>
                  </a:cubicBezTo>
                  <a:cubicBezTo>
                    <a:pt x="2215" y="3962"/>
                    <a:pt x="2556" y="3834"/>
                    <a:pt x="2812" y="3621"/>
                  </a:cubicBezTo>
                  <a:cubicBezTo>
                    <a:pt x="3067" y="3408"/>
                    <a:pt x="3280" y="3067"/>
                    <a:pt x="3366" y="2684"/>
                  </a:cubicBezTo>
                  <a:lnTo>
                    <a:pt x="2897" y="2556"/>
                  </a:lnTo>
                  <a:cubicBezTo>
                    <a:pt x="2812" y="2854"/>
                    <a:pt x="2684" y="3110"/>
                    <a:pt x="2471" y="3280"/>
                  </a:cubicBezTo>
                  <a:cubicBezTo>
                    <a:pt x="2301" y="3450"/>
                    <a:pt x="2045" y="3493"/>
                    <a:pt x="1747" y="3493"/>
                  </a:cubicBezTo>
                  <a:cubicBezTo>
                    <a:pt x="1534" y="3493"/>
                    <a:pt x="1321" y="3450"/>
                    <a:pt x="1108" y="3323"/>
                  </a:cubicBezTo>
                  <a:cubicBezTo>
                    <a:pt x="937" y="3195"/>
                    <a:pt x="767" y="3024"/>
                    <a:pt x="682" y="2811"/>
                  </a:cubicBezTo>
                  <a:cubicBezTo>
                    <a:pt x="597" y="2556"/>
                    <a:pt x="554" y="2258"/>
                    <a:pt x="554" y="1960"/>
                  </a:cubicBezTo>
                  <a:cubicBezTo>
                    <a:pt x="554" y="1704"/>
                    <a:pt x="554" y="1448"/>
                    <a:pt x="639" y="1193"/>
                  </a:cubicBezTo>
                  <a:cubicBezTo>
                    <a:pt x="724" y="980"/>
                    <a:pt x="852" y="767"/>
                    <a:pt x="1065" y="639"/>
                  </a:cubicBezTo>
                  <a:cubicBezTo>
                    <a:pt x="1278" y="511"/>
                    <a:pt x="1491" y="426"/>
                    <a:pt x="1789" y="426"/>
                  </a:cubicBezTo>
                  <a:cubicBezTo>
                    <a:pt x="2045" y="426"/>
                    <a:pt x="2258" y="511"/>
                    <a:pt x="2428" y="639"/>
                  </a:cubicBezTo>
                  <a:cubicBezTo>
                    <a:pt x="2599" y="767"/>
                    <a:pt x="2727" y="937"/>
                    <a:pt x="2812" y="1235"/>
                  </a:cubicBezTo>
                  <a:lnTo>
                    <a:pt x="3323" y="1108"/>
                  </a:lnTo>
                  <a:cubicBezTo>
                    <a:pt x="3238" y="767"/>
                    <a:pt x="3025" y="469"/>
                    <a:pt x="2769" y="298"/>
                  </a:cubicBezTo>
                  <a:cubicBezTo>
                    <a:pt x="2514" y="85"/>
                    <a:pt x="2215" y="0"/>
                    <a:pt x="1832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>
              <a:off x="1237816" y="2146638"/>
              <a:ext cx="68630" cy="79120"/>
            </a:xfrm>
            <a:custGeom>
              <a:avLst/>
              <a:gdLst/>
              <a:ahLst/>
              <a:cxnLst/>
              <a:rect l="l" t="t" r="r" b="b"/>
              <a:pathLst>
                <a:path w="3026" h="3792" extrusionOk="0">
                  <a:moveTo>
                    <a:pt x="1" y="0"/>
                  </a:moveTo>
                  <a:lnTo>
                    <a:pt x="1" y="3791"/>
                  </a:lnTo>
                  <a:lnTo>
                    <a:pt x="512" y="3791"/>
                  </a:lnTo>
                  <a:lnTo>
                    <a:pt x="512" y="2002"/>
                  </a:lnTo>
                  <a:lnTo>
                    <a:pt x="2514" y="2002"/>
                  </a:lnTo>
                  <a:lnTo>
                    <a:pt x="2514" y="3791"/>
                  </a:lnTo>
                  <a:lnTo>
                    <a:pt x="3025" y="3791"/>
                  </a:lnTo>
                  <a:lnTo>
                    <a:pt x="3025" y="0"/>
                  </a:lnTo>
                  <a:lnTo>
                    <a:pt x="2514" y="0"/>
                  </a:lnTo>
                  <a:lnTo>
                    <a:pt x="2514" y="1534"/>
                  </a:lnTo>
                  <a:lnTo>
                    <a:pt x="512" y="153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>
              <a:off x="1355684" y="2144866"/>
              <a:ext cx="82147" cy="82667"/>
            </a:xfrm>
            <a:custGeom>
              <a:avLst/>
              <a:gdLst/>
              <a:ahLst/>
              <a:cxnLst/>
              <a:rect l="l" t="t" r="r" b="b"/>
              <a:pathLst>
                <a:path w="3622" h="3962" extrusionOk="0">
                  <a:moveTo>
                    <a:pt x="1790" y="426"/>
                  </a:moveTo>
                  <a:cubicBezTo>
                    <a:pt x="2045" y="426"/>
                    <a:pt x="2301" y="511"/>
                    <a:pt x="2471" y="639"/>
                  </a:cubicBezTo>
                  <a:cubicBezTo>
                    <a:pt x="2684" y="767"/>
                    <a:pt x="2855" y="937"/>
                    <a:pt x="2940" y="1150"/>
                  </a:cubicBezTo>
                  <a:cubicBezTo>
                    <a:pt x="3068" y="1406"/>
                    <a:pt x="3110" y="1661"/>
                    <a:pt x="3110" y="1960"/>
                  </a:cubicBezTo>
                  <a:cubicBezTo>
                    <a:pt x="3110" y="2471"/>
                    <a:pt x="2982" y="2854"/>
                    <a:pt x="2727" y="3110"/>
                  </a:cubicBezTo>
                  <a:cubicBezTo>
                    <a:pt x="2514" y="3365"/>
                    <a:pt x="2173" y="3493"/>
                    <a:pt x="1790" y="3493"/>
                  </a:cubicBezTo>
                  <a:cubicBezTo>
                    <a:pt x="1449" y="3493"/>
                    <a:pt x="1108" y="3365"/>
                    <a:pt x="853" y="3110"/>
                  </a:cubicBezTo>
                  <a:cubicBezTo>
                    <a:pt x="640" y="2854"/>
                    <a:pt x="512" y="2471"/>
                    <a:pt x="512" y="2045"/>
                  </a:cubicBezTo>
                  <a:cubicBezTo>
                    <a:pt x="512" y="1448"/>
                    <a:pt x="640" y="1065"/>
                    <a:pt x="895" y="809"/>
                  </a:cubicBezTo>
                  <a:cubicBezTo>
                    <a:pt x="1151" y="554"/>
                    <a:pt x="1449" y="426"/>
                    <a:pt x="1790" y="426"/>
                  </a:cubicBezTo>
                  <a:close/>
                  <a:moveTo>
                    <a:pt x="1790" y="0"/>
                  </a:moveTo>
                  <a:cubicBezTo>
                    <a:pt x="1278" y="0"/>
                    <a:pt x="853" y="170"/>
                    <a:pt x="512" y="554"/>
                  </a:cubicBezTo>
                  <a:cubicBezTo>
                    <a:pt x="171" y="895"/>
                    <a:pt x="1" y="1406"/>
                    <a:pt x="1" y="2002"/>
                  </a:cubicBezTo>
                  <a:cubicBezTo>
                    <a:pt x="1" y="2343"/>
                    <a:pt x="43" y="2684"/>
                    <a:pt x="214" y="2982"/>
                  </a:cubicBezTo>
                  <a:cubicBezTo>
                    <a:pt x="341" y="3280"/>
                    <a:pt x="554" y="3493"/>
                    <a:pt x="853" y="3663"/>
                  </a:cubicBezTo>
                  <a:cubicBezTo>
                    <a:pt x="1108" y="3876"/>
                    <a:pt x="1449" y="3962"/>
                    <a:pt x="1790" y="3962"/>
                  </a:cubicBezTo>
                  <a:cubicBezTo>
                    <a:pt x="2130" y="3962"/>
                    <a:pt x="2429" y="3876"/>
                    <a:pt x="2727" y="3706"/>
                  </a:cubicBezTo>
                  <a:cubicBezTo>
                    <a:pt x="3025" y="3536"/>
                    <a:pt x="3238" y="3323"/>
                    <a:pt x="3408" y="3024"/>
                  </a:cubicBezTo>
                  <a:cubicBezTo>
                    <a:pt x="3536" y="2726"/>
                    <a:pt x="3621" y="2386"/>
                    <a:pt x="3621" y="1960"/>
                  </a:cubicBezTo>
                  <a:cubicBezTo>
                    <a:pt x="3621" y="1576"/>
                    <a:pt x="3536" y="1235"/>
                    <a:pt x="3408" y="937"/>
                  </a:cubicBezTo>
                  <a:cubicBezTo>
                    <a:pt x="3238" y="639"/>
                    <a:pt x="3025" y="426"/>
                    <a:pt x="2769" y="256"/>
                  </a:cubicBezTo>
                  <a:cubicBezTo>
                    <a:pt x="2471" y="85"/>
                    <a:pt x="2173" y="0"/>
                    <a:pt x="1790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>
              <a:off x="1453253" y="2146638"/>
              <a:ext cx="67654" cy="79120"/>
            </a:xfrm>
            <a:custGeom>
              <a:avLst/>
              <a:gdLst/>
              <a:ahLst/>
              <a:cxnLst/>
              <a:rect l="l" t="t" r="r" b="b"/>
              <a:pathLst>
                <a:path w="2983" h="3792" extrusionOk="0">
                  <a:moveTo>
                    <a:pt x="1" y="0"/>
                  </a:moveTo>
                  <a:lnTo>
                    <a:pt x="1" y="3791"/>
                  </a:lnTo>
                  <a:lnTo>
                    <a:pt x="512" y="3791"/>
                  </a:lnTo>
                  <a:lnTo>
                    <a:pt x="512" y="2002"/>
                  </a:lnTo>
                  <a:lnTo>
                    <a:pt x="2472" y="2002"/>
                  </a:lnTo>
                  <a:lnTo>
                    <a:pt x="2472" y="3791"/>
                  </a:lnTo>
                  <a:lnTo>
                    <a:pt x="2983" y="3791"/>
                  </a:lnTo>
                  <a:lnTo>
                    <a:pt x="2983" y="0"/>
                  </a:lnTo>
                  <a:lnTo>
                    <a:pt x="2472" y="0"/>
                  </a:lnTo>
                  <a:lnTo>
                    <a:pt x="2472" y="1534"/>
                  </a:lnTo>
                  <a:lnTo>
                    <a:pt x="512" y="153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>
              <a:off x="1318965" y="2206112"/>
              <a:ext cx="33839" cy="48010"/>
            </a:xfrm>
            <a:custGeom>
              <a:avLst/>
              <a:gdLst/>
              <a:ahLst/>
              <a:cxnLst/>
              <a:rect l="l" t="t" r="r" b="b"/>
              <a:pathLst>
                <a:path w="1492" h="2301" extrusionOk="0">
                  <a:moveTo>
                    <a:pt x="768" y="0"/>
                  </a:moveTo>
                  <a:cubicBezTo>
                    <a:pt x="555" y="0"/>
                    <a:pt x="384" y="85"/>
                    <a:pt x="256" y="171"/>
                  </a:cubicBezTo>
                  <a:cubicBezTo>
                    <a:pt x="129" y="298"/>
                    <a:pt x="43" y="469"/>
                    <a:pt x="43" y="682"/>
                  </a:cubicBezTo>
                  <a:lnTo>
                    <a:pt x="342" y="724"/>
                  </a:lnTo>
                  <a:cubicBezTo>
                    <a:pt x="342" y="554"/>
                    <a:pt x="384" y="469"/>
                    <a:pt x="469" y="384"/>
                  </a:cubicBezTo>
                  <a:cubicBezTo>
                    <a:pt x="555" y="298"/>
                    <a:pt x="640" y="256"/>
                    <a:pt x="768" y="256"/>
                  </a:cubicBezTo>
                  <a:cubicBezTo>
                    <a:pt x="895" y="256"/>
                    <a:pt x="1023" y="298"/>
                    <a:pt x="1108" y="384"/>
                  </a:cubicBezTo>
                  <a:cubicBezTo>
                    <a:pt x="1151" y="426"/>
                    <a:pt x="1194" y="554"/>
                    <a:pt x="1194" y="639"/>
                  </a:cubicBezTo>
                  <a:cubicBezTo>
                    <a:pt x="1194" y="767"/>
                    <a:pt x="1151" y="852"/>
                    <a:pt x="1066" y="980"/>
                  </a:cubicBezTo>
                  <a:cubicBezTo>
                    <a:pt x="981" y="1108"/>
                    <a:pt x="810" y="1278"/>
                    <a:pt x="555" y="1491"/>
                  </a:cubicBezTo>
                  <a:cubicBezTo>
                    <a:pt x="427" y="1619"/>
                    <a:pt x="299" y="1704"/>
                    <a:pt x="214" y="1832"/>
                  </a:cubicBezTo>
                  <a:cubicBezTo>
                    <a:pt x="129" y="1917"/>
                    <a:pt x="43" y="2002"/>
                    <a:pt x="1" y="2130"/>
                  </a:cubicBezTo>
                  <a:cubicBezTo>
                    <a:pt x="1" y="2173"/>
                    <a:pt x="1" y="2258"/>
                    <a:pt x="1" y="2301"/>
                  </a:cubicBezTo>
                  <a:lnTo>
                    <a:pt x="1492" y="2301"/>
                  </a:lnTo>
                  <a:lnTo>
                    <a:pt x="1492" y="2045"/>
                  </a:lnTo>
                  <a:lnTo>
                    <a:pt x="384" y="2045"/>
                  </a:lnTo>
                  <a:cubicBezTo>
                    <a:pt x="427" y="2002"/>
                    <a:pt x="469" y="1960"/>
                    <a:pt x="512" y="1875"/>
                  </a:cubicBezTo>
                  <a:cubicBezTo>
                    <a:pt x="555" y="1832"/>
                    <a:pt x="640" y="1747"/>
                    <a:pt x="810" y="1619"/>
                  </a:cubicBezTo>
                  <a:cubicBezTo>
                    <a:pt x="1023" y="1449"/>
                    <a:pt x="1151" y="1321"/>
                    <a:pt x="1236" y="1193"/>
                  </a:cubicBezTo>
                  <a:cubicBezTo>
                    <a:pt x="1321" y="1108"/>
                    <a:pt x="1407" y="1023"/>
                    <a:pt x="1449" y="937"/>
                  </a:cubicBezTo>
                  <a:cubicBezTo>
                    <a:pt x="1492" y="852"/>
                    <a:pt x="1492" y="767"/>
                    <a:pt x="1492" y="639"/>
                  </a:cubicBezTo>
                  <a:cubicBezTo>
                    <a:pt x="1492" y="469"/>
                    <a:pt x="1449" y="341"/>
                    <a:pt x="1321" y="213"/>
                  </a:cubicBezTo>
                  <a:cubicBezTo>
                    <a:pt x="1194" y="85"/>
                    <a:pt x="1023" y="0"/>
                    <a:pt x="768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>
              <a:off x="1154739" y="2993486"/>
              <a:ext cx="82124" cy="82688"/>
            </a:xfrm>
            <a:custGeom>
              <a:avLst/>
              <a:gdLst/>
              <a:ahLst/>
              <a:cxnLst/>
              <a:rect l="l" t="t" r="r" b="b"/>
              <a:pathLst>
                <a:path w="3621" h="3963" extrusionOk="0">
                  <a:moveTo>
                    <a:pt x="1832" y="427"/>
                  </a:moveTo>
                  <a:cubicBezTo>
                    <a:pt x="2045" y="427"/>
                    <a:pt x="2300" y="512"/>
                    <a:pt x="2513" y="640"/>
                  </a:cubicBezTo>
                  <a:cubicBezTo>
                    <a:pt x="2684" y="768"/>
                    <a:pt x="2854" y="938"/>
                    <a:pt x="2939" y="1151"/>
                  </a:cubicBezTo>
                  <a:cubicBezTo>
                    <a:pt x="3067" y="1407"/>
                    <a:pt x="3110" y="1662"/>
                    <a:pt x="3110" y="1960"/>
                  </a:cubicBezTo>
                  <a:cubicBezTo>
                    <a:pt x="3110" y="2472"/>
                    <a:pt x="2982" y="2855"/>
                    <a:pt x="2726" y="3111"/>
                  </a:cubicBezTo>
                  <a:cubicBezTo>
                    <a:pt x="2513" y="3366"/>
                    <a:pt x="2173" y="3536"/>
                    <a:pt x="1789" y="3536"/>
                  </a:cubicBezTo>
                  <a:cubicBezTo>
                    <a:pt x="1448" y="3536"/>
                    <a:pt x="1108" y="3366"/>
                    <a:pt x="895" y="3111"/>
                  </a:cubicBezTo>
                  <a:cubicBezTo>
                    <a:pt x="639" y="2855"/>
                    <a:pt x="511" y="2514"/>
                    <a:pt x="511" y="2046"/>
                  </a:cubicBezTo>
                  <a:cubicBezTo>
                    <a:pt x="511" y="1449"/>
                    <a:pt x="639" y="1066"/>
                    <a:pt x="895" y="810"/>
                  </a:cubicBezTo>
                  <a:cubicBezTo>
                    <a:pt x="1150" y="555"/>
                    <a:pt x="1448" y="427"/>
                    <a:pt x="1832" y="427"/>
                  </a:cubicBezTo>
                  <a:close/>
                  <a:moveTo>
                    <a:pt x="1832" y="1"/>
                  </a:moveTo>
                  <a:cubicBezTo>
                    <a:pt x="1278" y="1"/>
                    <a:pt x="852" y="171"/>
                    <a:pt x="511" y="555"/>
                  </a:cubicBezTo>
                  <a:cubicBezTo>
                    <a:pt x="170" y="895"/>
                    <a:pt x="0" y="1407"/>
                    <a:pt x="0" y="2046"/>
                  </a:cubicBezTo>
                  <a:cubicBezTo>
                    <a:pt x="0" y="2344"/>
                    <a:pt x="43" y="2685"/>
                    <a:pt x="213" y="2983"/>
                  </a:cubicBezTo>
                  <a:cubicBezTo>
                    <a:pt x="341" y="3281"/>
                    <a:pt x="554" y="3494"/>
                    <a:pt x="852" y="3707"/>
                  </a:cubicBezTo>
                  <a:cubicBezTo>
                    <a:pt x="1150" y="3877"/>
                    <a:pt x="1448" y="3962"/>
                    <a:pt x="1789" y="3962"/>
                  </a:cubicBezTo>
                  <a:cubicBezTo>
                    <a:pt x="2130" y="3962"/>
                    <a:pt x="2428" y="3877"/>
                    <a:pt x="2726" y="3707"/>
                  </a:cubicBezTo>
                  <a:cubicBezTo>
                    <a:pt x="3025" y="3536"/>
                    <a:pt x="3238" y="3324"/>
                    <a:pt x="3408" y="3025"/>
                  </a:cubicBezTo>
                  <a:cubicBezTo>
                    <a:pt x="3536" y="2727"/>
                    <a:pt x="3621" y="2386"/>
                    <a:pt x="3621" y="2003"/>
                  </a:cubicBezTo>
                  <a:cubicBezTo>
                    <a:pt x="3621" y="1620"/>
                    <a:pt x="3578" y="1279"/>
                    <a:pt x="3408" y="981"/>
                  </a:cubicBezTo>
                  <a:cubicBezTo>
                    <a:pt x="3280" y="640"/>
                    <a:pt x="3067" y="427"/>
                    <a:pt x="2769" y="256"/>
                  </a:cubicBezTo>
                  <a:cubicBezTo>
                    <a:pt x="2471" y="86"/>
                    <a:pt x="2173" y="1"/>
                    <a:pt x="1832" y="1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5"/>
            <p:cNvSpPr/>
            <p:nvPr/>
          </p:nvSpPr>
          <p:spPr>
            <a:xfrm>
              <a:off x="1252308" y="2995278"/>
              <a:ext cx="67654" cy="79120"/>
            </a:xfrm>
            <a:custGeom>
              <a:avLst/>
              <a:gdLst/>
              <a:ahLst/>
              <a:cxnLst/>
              <a:rect l="l" t="t" r="r" b="b"/>
              <a:pathLst>
                <a:path w="2983" h="3792" extrusionOk="0">
                  <a:moveTo>
                    <a:pt x="1" y="0"/>
                  </a:moveTo>
                  <a:lnTo>
                    <a:pt x="1" y="3791"/>
                  </a:lnTo>
                  <a:lnTo>
                    <a:pt x="512" y="3791"/>
                  </a:lnTo>
                  <a:lnTo>
                    <a:pt x="512" y="2002"/>
                  </a:lnTo>
                  <a:lnTo>
                    <a:pt x="2471" y="2002"/>
                  </a:lnTo>
                  <a:lnTo>
                    <a:pt x="2471" y="3791"/>
                  </a:lnTo>
                  <a:lnTo>
                    <a:pt x="2982" y="3791"/>
                  </a:lnTo>
                  <a:lnTo>
                    <a:pt x="2982" y="0"/>
                  </a:lnTo>
                  <a:lnTo>
                    <a:pt x="2471" y="0"/>
                  </a:lnTo>
                  <a:lnTo>
                    <a:pt x="2471" y="1534"/>
                  </a:lnTo>
                  <a:lnTo>
                    <a:pt x="512" y="153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5"/>
            <p:cNvSpPr/>
            <p:nvPr/>
          </p:nvSpPr>
          <p:spPr>
            <a:xfrm>
              <a:off x="1839720" y="3306860"/>
              <a:ext cx="83100" cy="81791"/>
            </a:xfrm>
            <a:custGeom>
              <a:avLst/>
              <a:gdLst/>
              <a:ahLst/>
              <a:cxnLst/>
              <a:rect l="l" t="t" r="r" b="b"/>
              <a:pathLst>
                <a:path w="3664" h="3920" extrusionOk="0">
                  <a:moveTo>
                    <a:pt x="1832" y="426"/>
                  </a:moveTo>
                  <a:cubicBezTo>
                    <a:pt x="2088" y="426"/>
                    <a:pt x="2301" y="469"/>
                    <a:pt x="2514" y="596"/>
                  </a:cubicBezTo>
                  <a:cubicBezTo>
                    <a:pt x="2727" y="724"/>
                    <a:pt x="2854" y="895"/>
                    <a:pt x="2982" y="1150"/>
                  </a:cubicBezTo>
                  <a:cubicBezTo>
                    <a:pt x="3067" y="1363"/>
                    <a:pt x="3153" y="1661"/>
                    <a:pt x="3153" y="1960"/>
                  </a:cubicBezTo>
                  <a:cubicBezTo>
                    <a:pt x="3153" y="2428"/>
                    <a:pt x="3025" y="2811"/>
                    <a:pt x="2769" y="3110"/>
                  </a:cubicBezTo>
                  <a:cubicBezTo>
                    <a:pt x="2514" y="3365"/>
                    <a:pt x="2215" y="3493"/>
                    <a:pt x="1832" y="3493"/>
                  </a:cubicBezTo>
                  <a:cubicBezTo>
                    <a:pt x="1449" y="3493"/>
                    <a:pt x="1150" y="3365"/>
                    <a:pt x="895" y="3110"/>
                  </a:cubicBezTo>
                  <a:cubicBezTo>
                    <a:pt x="639" y="2854"/>
                    <a:pt x="512" y="2471"/>
                    <a:pt x="512" y="2002"/>
                  </a:cubicBezTo>
                  <a:cubicBezTo>
                    <a:pt x="512" y="1448"/>
                    <a:pt x="639" y="1022"/>
                    <a:pt x="895" y="767"/>
                  </a:cubicBezTo>
                  <a:cubicBezTo>
                    <a:pt x="1150" y="554"/>
                    <a:pt x="1491" y="426"/>
                    <a:pt x="1832" y="426"/>
                  </a:cubicBezTo>
                  <a:close/>
                  <a:moveTo>
                    <a:pt x="1832" y="0"/>
                  </a:moveTo>
                  <a:cubicBezTo>
                    <a:pt x="1278" y="0"/>
                    <a:pt x="852" y="170"/>
                    <a:pt x="512" y="511"/>
                  </a:cubicBezTo>
                  <a:cubicBezTo>
                    <a:pt x="171" y="895"/>
                    <a:pt x="0" y="1363"/>
                    <a:pt x="0" y="2002"/>
                  </a:cubicBezTo>
                  <a:cubicBezTo>
                    <a:pt x="0" y="2343"/>
                    <a:pt x="86" y="2641"/>
                    <a:pt x="213" y="2939"/>
                  </a:cubicBezTo>
                  <a:cubicBezTo>
                    <a:pt x="384" y="3237"/>
                    <a:pt x="597" y="3493"/>
                    <a:pt x="852" y="3663"/>
                  </a:cubicBezTo>
                  <a:cubicBezTo>
                    <a:pt x="1150" y="3834"/>
                    <a:pt x="1491" y="3919"/>
                    <a:pt x="1832" y="3919"/>
                  </a:cubicBezTo>
                  <a:cubicBezTo>
                    <a:pt x="2173" y="3919"/>
                    <a:pt x="2471" y="3834"/>
                    <a:pt x="2769" y="3706"/>
                  </a:cubicBezTo>
                  <a:cubicBezTo>
                    <a:pt x="3025" y="3536"/>
                    <a:pt x="3280" y="3323"/>
                    <a:pt x="3408" y="2982"/>
                  </a:cubicBezTo>
                  <a:cubicBezTo>
                    <a:pt x="3579" y="2684"/>
                    <a:pt x="3664" y="2343"/>
                    <a:pt x="3664" y="1960"/>
                  </a:cubicBezTo>
                  <a:cubicBezTo>
                    <a:pt x="3664" y="1576"/>
                    <a:pt x="3579" y="1235"/>
                    <a:pt x="3451" y="937"/>
                  </a:cubicBezTo>
                  <a:cubicBezTo>
                    <a:pt x="3280" y="639"/>
                    <a:pt x="3067" y="383"/>
                    <a:pt x="2769" y="213"/>
                  </a:cubicBezTo>
                  <a:cubicBezTo>
                    <a:pt x="2514" y="85"/>
                    <a:pt x="2173" y="0"/>
                    <a:pt x="1832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5"/>
            <p:cNvSpPr/>
            <p:nvPr/>
          </p:nvSpPr>
          <p:spPr>
            <a:xfrm>
              <a:off x="1937290" y="3307735"/>
              <a:ext cx="68630" cy="80017"/>
            </a:xfrm>
            <a:custGeom>
              <a:avLst/>
              <a:gdLst/>
              <a:ahLst/>
              <a:cxnLst/>
              <a:rect l="l" t="t" r="r" b="b"/>
              <a:pathLst>
                <a:path w="3026" h="3835" extrusionOk="0">
                  <a:moveTo>
                    <a:pt x="1" y="1"/>
                  </a:moveTo>
                  <a:lnTo>
                    <a:pt x="1" y="3834"/>
                  </a:lnTo>
                  <a:lnTo>
                    <a:pt x="512" y="3834"/>
                  </a:lnTo>
                  <a:lnTo>
                    <a:pt x="512" y="2003"/>
                  </a:lnTo>
                  <a:lnTo>
                    <a:pt x="2514" y="2003"/>
                  </a:lnTo>
                  <a:lnTo>
                    <a:pt x="2514" y="3834"/>
                  </a:lnTo>
                  <a:lnTo>
                    <a:pt x="3025" y="3834"/>
                  </a:lnTo>
                  <a:lnTo>
                    <a:pt x="3025" y="1"/>
                  </a:lnTo>
                  <a:lnTo>
                    <a:pt x="2514" y="1"/>
                  </a:lnTo>
                  <a:lnTo>
                    <a:pt x="2514" y="1577"/>
                  </a:lnTo>
                  <a:lnTo>
                    <a:pt x="512" y="157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5"/>
            <p:cNvSpPr/>
            <p:nvPr/>
          </p:nvSpPr>
          <p:spPr>
            <a:xfrm>
              <a:off x="804991" y="2876309"/>
              <a:ext cx="82147" cy="82688"/>
            </a:xfrm>
            <a:custGeom>
              <a:avLst/>
              <a:gdLst/>
              <a:ahLst/>
              <a:cxnLst/>
              <a:rect l="l" t="t" r="r" b="b"/>
              <a:pathLst>
                <a:path w="3622" h="3963" extrusionOk="0">
                  <a:moveTo>
                    <a:pt x="1790" y="469"/>
                  </a:moveTo>
                  <a:cubicBezTo>
                    <a:pt x="2173" y="469"/>
                    <a:pt x="2471" y="597"/>
                    <a:pt x="2727" y="810"/>
                  </a:cubicBezTo>
                  <a:cubicBezTo>
                    <a:pt x="2982" y="1066"/>
                    <a:pt x="3110" y="1492"/>
                    <a:pt x="3110" y="2046"/>
                  </a:cubicBezTo>
                  <a:cubicBezTo>
                    <a:pt x="3110" y="2514"/>
                    <a:pt x="2982" y="2855"/>
                    <a:pt x="2727" y="3153"/>
                  </a:cubicBezTo>
                  <a:cubicBezTo>
                    <a:pt x="2514" y="3409"/>
                    <a:pt x="2173" y="3537"/>
                    <a:pt x="1832" y="3537"/>
                  </a:cubicBezTo>
                  <a:cubicBezTo>
                    <a:pt x="1449" y="3537"/>
                    <a:pt x="1108" y="3409"/>
                    <a:pt x="895" y="3111"/>
                  </a:cubicBezTo>
                  <a:cubicBezTo>
                    <a:pt x="639" y="2855"/>
                    <a:pt x="512" y="2472"/>
                    <a:pt x="512" y="2003"/>
                  </a:cubicBezTo>
                  <a:cubicBezTo>
                    <a:pt x="512" y="1705"/>
                    <a:pt x="554" y="1407"/>
                    <a:pt x="682" y="1194"/>
                  </a:cubicBezTo>
                  <a:cubicBezTo>
                    <a:pt x="767" y="938"/>
                    <a:pt x="938" y="768"/>
                    <a:pt x="1108" y="640"/>
                  </a:cubicBezTo>
                  <a:cubicBezTo>
                    <a:pt x="1321" y="512"/>
                    <a:pt x="1577" y="469"/>
                    <a:pt x="1790" y="469"/>
                  </a:cubicBezTo>
                  <a:close/>
                  <a:moveTo>
                    <a:pt x="1790" y="1"/>
                  </a:moveTo>
                  <a:cubicBezTo>
                    <a:pt x="1449" y="1"/>
                    <a:pt x="1151" y="86"/>
                    <a:pt x="852" y="256"/>
                  </a:cubicBezTo>
                  <a:cubicBezTo>
                    <a:pt x="554" y="427"/>
                    <a:pt x="341" y="682"/>
                    <a:pt x="213" y="981"/>
                  </a:cubicBezTo>
                  <a:cubicBezTo>
                    <a:pt x="43" y="1279"/>
                    <a:pt x="0" y="1620"/>
                    <a:pt x="0" y="2003"/>
                  </a:cubicBezTo>
                  <a:cubicBezTo>
                    <a:pt x="0" y="2386"/>
                    <a:pt x="86" y="2727"/>
                    <a:pt x="213" y="3025"/>
                  </a:cubicBezTo>
                  <a:cubicBezTo>
                    <a:pt x="384" y="3324"/>
                    <a:pt x="597" y="3579"/>
                    <a:pt x="895" y="3750"/>
                  </a:cubicBezTo>
                  <a:cubicBezTo>
                    <a:pt x="1193" y="3877"/>
                    <a:pt x="1491" y="3963"/>
                    <a:pt x="1832" y="3963"/>
                  </a:cubicBezTo>
                  <a:cubicBezTo>
                    <a:pt x="2173" y="3963"/>
                    <a:pt x="2471" y="3877"/>
                    <a:pt x="2769" y="3707"/>
                  </a:cubicBezTo>
                  <a:cubicBezTo>
                    <a:pt x="3068" y="3537"/>
                    <a:pt x="3281" y="3281"/>
                    <a:pt x="3408" y="2983"/>
                  </a:cubicBezTo>
                  <a:cubicBezTo>
                    <a:pt x="3579" y="2685"/>
                    <a:pt x="3621" y="2386"/>
                    <a:pt x="3621" y="2046"/>
                  </a:cubicBezTo>
                  <a:cubicBezTo>
                    <a:pt x="3621" y="1407"/>
                    <a:pt x="3451" y="895"/>
                    <a:pt x="3110" y="555"/>
                  </a:cubicBezTo>
                  <a:cubicBezTo>
                    <a:pt x="2769" y="214"/>
                    <a:pt x="2343" y="1"/>
                    <a:pt x="1790" y="1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5"/>
            <p:cNvSpPr/>
            <p:nvPr/>
          </p:nvSpPr>
          <p:spPr>
            <a:xfrm>
              <a:off x="721914" y="2878101"/>
              <a:ext cx="67632" cy="79120"/>
            </a:xfrm>
            <a:custGeom>
              <a:avLst/>
              <a:gdLst/>
              <a:ahLst/>
              <a:cxnLst/>
              <a:rect l="l" t="t" r="r" b="b"/>
              <a:pathLst>
                <a:path w="2982" h="3792" extrusionOk="0">
                  <a:moveTo>
                    <a:pt x="0" y="0"/>
                  </a:moveTo>
                  <a:lnTo>
                    <a:pt x="0" y="3791"/>
                  </a:lnTo>
                  <a:lnTo>
                    <a:pt x="511" y="3791"/>
                  </a:lnTo>
                  <a:lnTo>
                    <a:pt x="511" y="2002"/>
                  </a:lnTo>
                  <a:lnTo>
                    <a:pt x="2471" y="2002"/>
                  </a:lnTo>
                  <a:lnTo>
                    <a:pt x="2471" y="3791"/>
                  </a:lnTo>
                  <a:lnTo>
                    <a:pt x="2982" y="3791"/>
                  </a:lnTo>
                  <a:lnTo>
                    <a:pt x="2982" y="0"/>
                  </a:lnTo>
                  <a:lnTo>
                    <a:pt x="2471" y="0"/>
                  </a:lnTo>
                  <a:lnTo>
                    <a:pt x="2471" y="1576"/>
                  </a:lnTo>
                  <a:lnTo>
                    <a:pt x="511" y="1576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5"/>
            <p:cNvSpPr/>
            <p:nvPr/>
          </p:nvSpPr>
          <p:spPr>
            <a:xfrm>
              <a:off x="811749" y="2567394"/>
              <a:ext cx="67654" cy="79120"/>
            </a:xfrm>
            <a:custGeom>
              <a:avLst/>
              <a:gdLst/>
              <a:ahLst/>
              <a:cxnLst/>
              <a:rect l="l" t="t" r="r" b="b"/>
              <a:pathLst>
                <a:path w="2983" h="3792" extrusionOk="0">
                  <a:moveTo>
                    <a:pt x="1" y="1"/>
                  </a:moveTo>
                  <a:lnTo>
                    <a:pt x="1" y="3792"/>
                  </a:lnTo>
                  <a:lnTo>
                    <a:pt x="512" y="3792"/>
                  </a:lnTo>
                  <a:lnTo>
                    <a:pt x="512" y="2003"/>
                  </a:lnTo>
                  <a:lnTo>
                    <a:pt x="2471" y="2003"/>
                  </a:lnTo>
                  <a:lnTo>
                    <a:pt x="2471" y="3792"/>
                  </a:lnTo>
                  <a:lnTo>
                    <a:pt x="2983" y="3792"/>
                  </a:lnTo>
                  <a:lnTo>
                    <a:pt x="2983" y="1"/>
                  </a:lnTo>
                  <a:lnTo>
                    <a:pt x="2471" y="1"/>
                  </a:lnTo>
                  <a:lnTo>
                    <a:pt x="2471" y="1577"/>
                  </a:lnTo>
                  <a:lnTo>
                    <a:pt x="512" y="157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5"/>
            <p:cNvSpPr/>
            <p:nvPr/>
          </p:nvSpPr>
          <p:spPr>
            <a:xfrm>
              <a:off x="1160522" y="3307735"/>
              <a:ext cx="67654" cy="80017"/>
            </a:xfrm>
            <a:custGeom>
              <a:avLst/>
              <a:gdLst/>
              <a:ahLst/>
              <a:cxnLst/>
              <a:rect l="l" t="t" r="r" b="b"/>
              <a:pathLst>
                <a:path w="2983" h="3835" extrusionOk="0">
                  <a:moveTo>
                    <a:pt x="1" y="1"/>
                  </a:moveTo>
                  <a:lnTo>
                    <a:pt x="1" y="3834"/>
                  </a:lnTo>
                  <a:lnTo>
                    <a:pt x="512" y="3834"/>
                  </a:lnTo>
                  <a:lnTo>
                    <a:pt x="512" y="2003"/>
                  </a:lnTo>
                  <a:lnTo>
                    <a:pt x="2471" y="2003"/>
                  </a:lnTo>
                  <a:lnTo>
                    <a:pt x="2471" y="3834"/>
                  </a:lnTo>
                  <a:lnTo>
                    <a:pt x="2983" y="3834"/>
                  </a:lnTo>
                  <a:lnTo>
                    <a:pt x="2983" y="1"/>
                  </a:lnTo>
                  <a:lnTo>
                    <a:pt x="2471" y="1"/>
                  </a:lnTo>
                  <a:lnTo>
                    <a:pt x="2471" y="1577"/>
                  </a:lnTo>
                  <a:lnTo>
                    <a:pt x="512" y="157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5"/>
            <p:cNvSpPr/>
            <p:nvPr/>
          </p:nvSpPr>
          <p:spPr>
            <a:xfrm>
              <a:off x="1846479" y="3003259"/>
              <a:ext cx="67654" cy="80017"/>
            </a:xfrm>
            <a:custGeom>
              <a:avLst/>
              <a:gdLst/>
              <a:ahLst/>
              <a:cxnLst/>
              <a:rect l="l" t="t" r="r" b="b"/>
              <a:pathLst>
                <a:path w="2983" h="3835" extrusionOk="0">
                  <a:moveTo>
                    <a:pt x="1" y="0"/>
                  </a:moveTo>
                  <a:lnTo>
                    <a:pt x="1" y="3834"/>
                  </a:lnTo>
                  <a:lnTo>
                    <a:pt x="512" y="3834"/>
                  </a:lnTo>
                  <a:lnTo>
                    <a:pt x="512" y="2045"/>
                  </a:lnTo>
                  <a:lnTo>
                    <a:pt x="2471" y="2045"/>
                  </a:lnTo>
                  <a:lnTo>
                    <a:pt x="2471" y="3834"/>
                  </a:lnTo>
                  <a:lnTo>
                    <a:pt x="2982" y="3834"/>
                  </a:lnTo>
                  <a:lnTo>
                    <a:pt x="2982" y="0"/>
                  </a:lnTo>
                  <a:lnTo>
                    <a:pt x="2471" y="0"/>
                  </a:lnTo>
                  <a:lnTo>
                    <a:pt x="2471" y="1577"/>
                  </a:lnTo>
                  <a:lnTo>
                    <a:pt x="512" y="157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5"/>
            <p:cNvSpPr/>
            <p:nvPr/>
          </p:nvSpPr>
          <p:spPr>
            <a:xfrm>
              <a:off x="2300555" y="2868328"/>
              <a:ext cx="83122" cy="81791"/>
            </a:xfrm>
            <a:custGeom>
              <a:avLst/>
              <a:gdLst/>
              <a:ahLst/>
              <a:cxnLst/>
              <a:rect l="l" t="t" r="r" b="b"/>
              <a:pathLst>
                <a:path w="3665" h="3920" extrusionOk="0">
                  <a:moveTo>
                    <a:pt x="1833" y="426"/>
                  </a:moveTo>
                  <a:cubicBezTo>
                    <a:pt x="2088" y="426"/>
                    <a:pt x="2301" y="469"/>
                    <a:pt x="2514" y="597"/>
                  </a:cubicBezTo>
                  <a:cubicBezTo>
                    <a:pt x="2727" y="725"/>
                    <a:pt x="2855" y="895"/>
                    <a:pt x="2983" y="1151"/>
                  </a:cubicBezTo>
                  <a:cubicBezTo>
                    <a:pt x="3068" y="1364"/>
                    <a:pt x="3110" y="1662"/>
                    <a:pt x="3110" y="1960"/>
                  </a:cubicBezTo>
                  <a:cubicBezTo>
                    <a:pt x="3110" y="2429"/>
                    <a:pt x="2983" y="2812"/>
                    <a:pt x="2770" y="3110"/>
                  </a:cubicBezTo>
                  <a:cubicBezTo>
                    <a:pt x="2514" y="3366"/>
                    <a:pt x="2216" y="3494"/>
                    <a:pt x="1833" y="3494"/>
                  </a:cubicBezTo>
                  <a:cubicBezTo>
                    <a:pt x="1449" y="3494"/>
                    <a:pt x="1151" y="3366"/>
                    <a:pt x="895" y="3110"/>
                  </a:cubicBezTo>
                  <a:cubicBezTo>
                    <a:pt x="640" y="2812"/>
                    <a:pt x="512" y="2471"/>
                    <a:pt x="512" y="2003"/>
                  </a:cubicBezTo>
                  <a:cubicBezTo>
                    <a:pt x="512" y="1449"/>
                    <a:pt x="640" y="1023"/>
                    <a:pt x="895" y="767"/>
                  </a:cubicBezTo>
                  <a:cubicBezTo>
                    <a:pt x="1151" y="554"/>
                    <a:pt x="1449" y="426"/>
                    <a:pt x="1833" y="426"/>
                  </a:cubicBezTo>
                  <a:close/>
                  <a:moveTo>
                    <a:pt x="1833" y="1"/>
                  </a:moveTo>
                  <a:cubicBezTo>
                    <a:pt x="1279" y="1"/>
                    <a:pt x="853" y="171"/>
                    <a:pt x="512" y="512"/>
                  </a:cubicBezTo>
                  <a:cubicBezTo>
                    <a:pt x="171" y="895"/>
                    <a:pt x="1" y="1364"/>
                    <a:pt x="1" y="2003"/>
                  </a:cubicBezTo>
                  <a:cubicBezTo>
                    <a:pt x="1" y="2343"/>
                    <a:pt x="86" y="2642"/>
                    <a:pt x="214" y="2940"/>
                  </a:cubicBezTo>
                  <a:cubicBezTo>
                    <a:pt x="342" y="3238"/>
                    <a:pt x="597" y="3494"/>
                    <a:pt x="853" y="3664"/>
                  </a:cubicBezTo>
                  <a:cubicBezTo>
                    <a:pt x="1151" y="3834"/>
                    <a:pt x="1449" y="3920"/>
                    <a:pt x="1833" y="3920"/>
                  </a:cubicBezTo>
                  <a:cubicBezTo>
                    <a:pt x="2131" y="3920"/>
                    <a:pt x="2471" y="3834"/>
                    <a:pt x="2727" y="3707"/>
                  </a:cubicBezTo>
                  <a:cubicBezTo>
                    <a:pt x="3025" y="3536"/>
                    <a:pt x="3238" y="3281"/>
                    <a:pt x="3409" y="2982"/>
                  </a:cubicBezTo>
                  <a:cubicBezTo>
                    <a:pt x="3579" y="2684"/>
                    <a:pt x="3664" y="2343"/>
                    <a:pt x="3664" y="1960"/>
                  </a:cubicBezTo>
                  <a:cubicBezTo>
                    <a:pt x="3664" y="1577"/>
                    <a:pt x="3579" y="1236"/>
                    <a:pt x="3409" y="938"/>
                  </a:cubicBezTo>
                  <a:cubicBezTo>
                    <a:pt x="3281" y="639"/>
                    <a:pt x="3068" y="384"/>
                    <a:pt x="2770" y="213"/>
                  </a:cubicBezTo>
                  <a:cubicBezTo>
                    <a:pt x="2471" y="43"/>
                    <a:pt x="2173" y="1"/>
                    <a:pt x="1833" y="1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5"/>
            <p:cNvSpPr/>
            <p:nvPr/>
          </p:nvSpPr>
          <p:spPr>
            <a:xfrm>
              <a:off x="1156667" y="2466201"/>
              <a:ext cx="68607" cy="79120"/>
            </a:xfrm>
            <a:custGeom>
              <a:avLst/>
              <a:gdLst/>
              <a:ahLst/>
              <a:cxnLst/>
              <a:rect l="l" t="t" r="r" b="b"/>
              <a:pathLst>
                <a:path w="3025" h="3792" extrusionOk="0">
                  <a:moveTo>
                    <a:pt x="0" y="1"/>
                  </a:moveTo>
                  <a:lnTo>
                    <a:pt x="0" y="3792"/>
                  </a:lnTo>
                  <a:lnTo>
                    <a:pt x="511" y="3792"/>
                  </a:lnTo>
                  <a:lnTo>
                    <a:pt x="511" y="2003"/>
                  </a:lnTo>
                  <a:lnTo>
                    <a:pt x="2514" y="2003"/>
                  </a:lnTo>
                  <a:lnTo>
                    <a:pt x="2514" y="3792"/>
                  </a:lnTo>
                  <a:lnTo>
                    <a:pt x="3025" y="3792"/>
                  </a:lnTo>
                  <a:lnTo>
                    <a:pt x="3025" y="1"/>
                  </a:lnTo>
                  <a:lnTo>
                    <a:pt x="2514" y="1"/>
                  </a:lnTo>
                  <a:lnTo>
                    <a:pt x="2514" y="1534"/>
                  </a:lnTo>
                  <a:lnTo>
                    <a:pt x="511" y="1534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5"/>
            <p:cNvSpPr/>
            <p:nvPr/>
          </p:nvSpPr>
          <p:spPr>
            <a:xfrm>
              <a:off x="2398147" y="2761800"/>
              <a:ext cx="54114" cy="148454"/>
            </a:xfrm>
            <a:custGeom>
              <a:avLst/>
              <a:gdLst/>
              <a:ahLst/>
              <a:cxnLst/>
              <a:rect l="l" t="t" r="r" b="b"/>
              <a:pathLst>
                <a:path w="2386" h="7115" fill="none" extrusionOk="0">
                  <a:moveTo>
                    <a:pt x="0" y="7115"/>
                  </a:moveTo>
                  <a:lnTo>
                    <a:pt x="2386" y="7072"/>
                  </a:lnTo>
                  <a:lnTo>
                    <a:pt x="2386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5"/>
            <p:cNvSpPr/>
            <p:nvPr/>
          </p:nvSpPr>
          <p:spPr>
            <a:xfrm>
              <a:off x="2798109" y="2249602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1" y="10182"/>
                  </a:moveTo>
                  <a:lnTo>
                    <a:pt x="1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5"/>
            <p:cNvSpPr/>
            <p:nvPr/>
          </p:nvSpPr>
          <p:spPr>
            <a:xfrm>
              <a:off x="2801987" y="3091136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0" y="10182"/>
                  </a:moveTo>
                  <a:lnTo>
                    <a:pt x="0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5"/>
            <p:cNvSpPr/>
            <p:nvPr/>
          </p:nvSpPr>
          <p:spPr>
            <a:xfrm>
              <a:off x="3487944" y="3091136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0" y="10182"/>
                  </a:moveTo>
                  <a:lnTo>
                    <a:pt x="0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5"/>
            <p:cNvSpPr/>
            <p:nvPr/>
          </p:nvSpPr>
          <p:spPr>
            <a:xfrm>
              <a:off x="3836717" y="2761800"/>
              <a:ext cx="53162" cy="148454"/>
            </a:xfrm>
            <a:custGeom>
              <a:avLst/>
              <a:gdLst/>
              <a:ahLst/>
              <a:cxnLst/>
              <a:rect l="l" t="t" r="r" b="b"/>
              <a:pathLst>
                <a:path w="2344" h="7115" fill="none" extrusionOk="0">
                  <a:moveTo>
                    <a:pt x="2343" y="7115"/>
                  </a:moveTo>
                  <a:lnTo>
                    <a:pt x="0" y="7072"/>
                  </a:lnTo>
                  <a:lnTo>
                    <a:pt x="0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5"/>
            <p:cNvSpPr/>
            <p:nvPr/>
          </p:nvSpPr>
          <p:spPr>
            <a:xfrm>
              <a:off x="3442539" y="2336604"/>
              <a:ext cx="82124" cy="82667"/>
            </a:xfrm>
            <a:custGeom>
              <a:avLst/>
              <a:gdLst/>
              <a:ahLst/>
              <a:cxnLst/>
              <a:rect l="l" t="t" r="r" b="b"/>
              <a:pathLst>
                <a:path w="3621" h="3962" extrusionOk="0">
                  <a:moveTo>
                    <a:pt x="1832" y="426"/>
                  </a:moveTo>
                  <a:cubicBezTo>
                    <a:pt x="2087" y="426"/>
                    <a:pt x="2300" y="511"/>
                    <a:pt x="2513" y="639"/>
                  </a:cubicBezTo>
                  <a:cubicBezTo>
                    <a:pt x="2684" y="767"/>
                    <a:pt x="2854" y="937"/>
                    <a:pt x="2939" y="1150"/>
                  </a:cubicBezTo>
                  <a:cubicBezTo>
                    <a:pt x="3067" y="1406"/>
                    <a:pt x="3110" y="1662"/>
                    <a:pt x="3110" y="1960"/>
                  </a:cubicBezTo>
                  <a:cubicBezTo>
                    <a:pt x="3110" y="2471"/>
                    <a:pt x="2982" y="2854"/>
                    <a:pt x="2769" y="3110"/>
                  </a:cubicBezTo>
                  <a:cubicBezTo>
                    <a:pt x="2513" y="3365"/>
                    <a:pt x="2173" y="3493"/>
                    <a:pt x="1832" y="3493"/>
                  </a:cubicBezTo>
                  <a:cubicBezTo>
                    <a:pt x="1448" y="3493"/>
                    <a:pt x="1150" y="3365"/>
                    <a:pt x="895" y="3110"/>
                  </a:cubicBezTo>
                  <a:cubicBezTo>
                    <a:pt x="639" y="2854"/>
                    <a:pt x="511" y="2471"/>
                    <a:pt x="511" y="2045"/>
                  </a:cubicBezTo>
                  <a:cubicBezTo>
                    <a:pt x="511" y="1449"/>
                    <a:pt x="639" y="1065"/>
                    <a:pt x="895" y="810"/>
                  </a:cubicBezTo>
                  <a:cubicBezTo>
                    <a:pt x="1150" y="554"/>
                    <a:pt x="1448" y="426"/>
                    <a:pt x="1832" y="426"/>
                  </a:cubicBezTo>
                  <a:close/>
                  <a:moveTo>
                    <a:pt x="1832" y="0"/>
                  </a:moveTo>
                  <a:cubicBezTo>
                    <a:pt x="1278" y="0"/>
                    <a:pt x="852" y="171"/>
                    <a:pt x="511" y="554"/>
                  </a:cubicBezTo>
                  <a:cubicBezTo>
                    <a:pt x="170" y="895"/>
                    <a:pt x="0" y="1406"/>
                    <a:pt x="0" y="2002"/>
                  </a:cubicBezTo>
                  <a:cubicBezTo>
                    <a:pt x="0" y="2343"/>
                    <a:pt x="85" y="2684"/>
                    <a:pt x="213" y="2982"/>
                  </a:cubicBezTo>
                  <a:cubicBezTo>
                    <a:pt x="341" y="3280"/>
                    <a:pt x="554" y="3493"/>
                    <a:pt x="852" y="3664"/>
                  </a:cubicBezTo>
                  <a:cubicBezTo>
                    <a:pt x="1150" y="3834"/>
                    <a:pt x="1448" y="3962"/>
                    <a:pt x="1832" y="3962"/>
                  </a:cubicBezTo>
                  <a:cubicBezTo>
                    <a:pt x="2130" y="3962"/>
                    <a:pt x="2471" y="3877"/>
                    <a:pt x="2726" y="3706"/>
                  </a:cubicBezTo>
                  <a:cubicBezTo>
                    <a:pt x="3025" y="3536"/>
                    <a:pt x="3238" y="3323"/>
                    <a:pt x="3408" y="3025"/>
                  </a:cubicBezTo>
                  <a:cubicBezTo>
                    <a:pt x="3578" y="2726"/>
                    <a:pt x="3621" y="2343"/>
                    <a:pt x="3621" y="1960"/>
                  </a:cubicBezTo>
                  <a:cubicBezTo>
                    <a:pt x="3621" y="1576"/>
                    <a:pt x="3578" y="1236"/>
                    <a:pt x="3408" y="937"/>
                  </a:cubicBezTo>
                  <a:cubicBezTo>
                    <a:pt x="3280" y="639"/>
                    <a:pt x="3067" y="426"/>
                    <a:pt x="2769" y="256"/>
                  </a:cubicBezTo>
                  <a:cubicBezTo>
                    <a:pt x="2471" y="85"/>
                    <a:pt x="2173" y="0"/>
                    <a:pt x="1832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5"/>
            <p:cNvSpPr/>
            <p:nvPr/>
          </p:nvSpPr>
          <p:spPr>
            <a:xfrm>
              <a:off x="2754654" y="2144866"/>
              <a:ext cx="76341" cy="82667"/>
            </a:xfrm>
            <a:custGeom>
              <a:avLst/>
              <a:gdLst/>
              <a:ahLst/>
              <a:cxnLst/>
              <a:rect l="l" t="t" r="r" b="b"/>
              <a:pathLst>
                <a:path w="3366" h="3962" extrusionOk="0">
                  <a:moveTo>
                    <a:pt x="1789" y="0"/>
                  </a:moveTo>
                  <a:cubicBezTo>
                    <a:pt x="1491" y="0"/>
                    <a:pt x="1150" y="85"/>
                    <a:pt x="895" y="213"/>
                  </a:cubicBezTo>
                  <a:cubicBezTo>
                    <a:pt x="596" y="383"/>
                    <a:pt x="383" y="596"/>
                    <a:pt x="213" y="895"/>
                  </a:cubicBezTo>
                  <a:cubicBezTo>
                    <a:pt x="85" y="1193"/>
                    <a:pt x="0" y="1534"/>
                    <a:pt x="0" y="1960"/>
                  </a:cubicBezTo>
                  <a:cubicBezTo>
                    <a:pt x="0" y="2300"/>
                    <a:pt x="85" y="2641"/>
                    <a:pt x="213" y="2982"/>
                  </a:cubicBezTo>
                  <a:cubicBezTo>
                    <a:pt x="341" y="3280"/>
                    <a:pt x="554" y="3536"/>
                    <a:pt x="809" y="3706"/>
                  </a:cubicBezTo>
                  <a:cubicBezTo>
                    <a:pt x="1065" y="3876"/>
                    <a:pt x="1406" y="3962"/>
                    <a:pt x="1789" y="3962"/>
                  </a:cubicBezTo>
                  <a:cubicBezTo>
                    <a:pt x="2215" y="3962"/>
                    <a:pt x="2513" y="3834"/>
                    <a:pt x="2812" y="3621"/>
                  </a:cubicBezTo>
                  <a:cubicBezTo>
                    <a:pt x="3067" y="3408"/>
                    <a:pt x="3280" y="3067"/>
                    <a:pt x="3365" y="2684"/>
                  </a:cubicBezTo>
                  <a:lnTo>
                    <a:pt x="2854" y="2556"/>
                  </a:lnTo>
                  <a:cubicBezTo>
                    <a:pt x="2812" y="2854"/>
                    <a:pt x="2684" y="3110"/>
                    <a:pt x="2471" y="3280"/>
                  </a:cubicBezTo>
                  <a:cubicBezTo>
                    <a:pt x="2300" y="3450"/>
                    <a:pt x="2045" y="3493"/>
                    <a:pt x="1747" y="3493"/>
                  </a:cubicBezTo>
                  <a:cubicBezTo>
                    <a:pt x="1534" y="3493"/>
                    <a:pt x="1321" y="3450"/>
                    <a:pt x="1108" y="3323"/>
                  </a:cubicBezTo>
                  <a:cubicBezTo>
                    <a:pt x="895" y="3195"/>
                    <a:pt x="767" y="3024"/>
                    <a:pt x="682" y="2811"/>
                  </a:cubicBezTo>
                  <a:cubicBezTo>
                    <a:pt x="554" y="2556"/>
                    <a:pt x="511" y="2258"/>
                    <a:pt x="511" y="1960"/>
                  </a:cubicBezTo>
                  <a:cubicBezTo>
                    <a:pt x="511" y="1704"/>
                    <a:pt x="554" y="1448"/>
                    <a:pt x="639" y="1193"/>
                  </a:cubicBezTo>
                  <a:cubicBezTo>
                    <a:pt x="724" y="980"/>
                    <a:pt x="852" y="767"/>
                    <a:pt x="1065" y="639"/>
                  </a:cubicBezTo>
                  <a:cubicBezTo>
                    <a:pt x="1278" y="511"/>
                    <a:pt x="1491" y="426"/>
                    <a:pt x="1789" y="426"/>
                  </a:cubicBezTo>
                  <a:cubicBezTo>
                    <a:pt x="2045" y="426"/>
                    <a:pt x="2258" y="511"/>
                    <a:pt x="2428" y="639"/>
                  </a:cubicBezTo>
                  <a:cubicBezTo>
                    <a:pt x="2599" y="767"/>
                    <a:pt x="2726" y="937"/>
                    <a:pt x="2812" y="1235"/>
                  </a:cubicBezTo>
                  <a:lnTo>
                    <a:pt x="3323" y="1108"/>
                  </a:lnTo>
                  <a:cubicBezTo>
                    <a:pt x="3195" y="767"/>
                    <a:pt x="3025" y="469"/>
                    <a:pt x="2769" y="298"/>
                  </a:cubicBezTo>
                  <a:cubicBezTo>
                    <a:pt x="2513" y="85"/>
                    <a:pt x="2173" y="0"/>
                    <a:pt x="1789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5"/>
            <p:cNvSpPr/>
            <p:nvPr/>
          </p:nvSpPr>
          <p:spPr>
            <a:xfrm>
              <a:off x="2845465" y="2146638"/>
              <a:ext cx="68607" cy="79120"/>
            </a:xfrm>
            <a:custGeom>
              <a:avLst/>
              <a:gdLst/>
              <a:ahLst/>
              <a:cxnLst/>
              <a:rect l="l" t="t" r="r" b="b"/>
              <a:pathLst>
                <a:path w="3025" h="3792" extrusionOk="0">
                  <a:moveTo>
                    <a:pt x="0" y="0"/>
                  </a:moveTo>
                  <a:lnTo>
                    <a:pt x="0" y="3791"/>
                  </a:lnTo>
                  <a:lnTo>
                    <a:pt x="511" y="3791"/>
                  </a:lnTo>
                  <a:lnTo>
                    <a:pt x="511" y="2002"/>
                  </a:lnTo>
                  <a:lnTo>
                    <a:pt x="2514" y="2002"/>
                  </a:lnTo>
                  <a:lnTo>
                    <a:pt x="2514" y="3791"/>
                  </a:lnTo>
                  <a:lnTo>
                    <a:pt x="3025" y="3791"/>
                  </a:lnTo>
                  <a:lnTo>
                    <a:pt x="3025" y="0"/>
                  </a:lnTo>
                  <a:lnTo>
                    <a:pt x="2514" y="0"/>
                  </a:lnTo>
                  <a:lnTo>
                    <a:pt x="2514" y="1534"/>
                  </a:lnTo>
                  <a:lnTo>
                    <a:pt x="511" y="1534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5"/>
            <p:cNvSpPr/>
            <p:nvPr/>
          </p:nvSpPr>
          <p:spPr>
            <a:xfrm>
              <a:off x="2962358" y="2144866"/>
              <a:ext cx="83122" cy="82667"/>
            </a:xfrm>
            <a:custGeom>
              <a:avLst/>
              <a:gdLst/>
              <a:ahLst/>
              <a:cxnLst/>
              <a:rect l="l" t="t" r="r" b="b"/>
              <a:pathLst>
                <a:path w="3665" h="3962" extrusionOk="0">
                  <a:moveTo>
                    <a:pt x="1832" y="426"/>
                  </a:moveTo>
                  <a:cubicBezTo>
                    <a:pt x="2088" y="426"/>
                    <a:pt x="2301" y="511"/>
                    <a:pt x="2514" y="639"/>
                  </a:cubicBezTo>
                  <a:cubicBezTo>
                    <a:pt x="2727" y="767"/>
                    <a:pt x="2897" y="937"/>
                    <a:pt x="2983" y="1150"/>
                  </a:cubicBezTo>
                  <a:cubicBezTo>
                    <a:pt x="3068" y="1406"/>
                    <a:pt x="3153" y="1661"/>
                    <a:pt x="3153" y="1960"/>
                  </a:cubicBezTo>
                  <a:cubicBezTo>
                    <a:pt x="3153" y="2471"/>
                    <a:pt x="3025" y="2854"/>
                    <a:pt x="2770" y="3110"/>
                  </a:cubicBezTo>
                  <a:cubicBezTo>
                    <a:pt x="2514" y="3365"/>
                    <a:pt x="2216" y="3493"/>
                    <a:pt x="1832" y="3493"/>
                  </a:cubicBezTo>
                  <a:cubicBezTo>
                    <a:pt x="1449" y="3493"/>
                    <a:pt x="1151" y="3365"/>
                    <a:pt x="895" y="3110"/>
                  </a:cubicBezTo>
                  <a:cubicBezTo>
                    <a:pt x="640" y="2854"/>
                    <a:pt x="554" y="2471"/>
                    <a:pt x="554" y="2045"/>
                  </a:cubicBezTo>
                  <a:cubicBezTo>
                    <a:pt x="554" y="1448"/>
                    <a:pt x="682" y="1065"/>
                    <a:pt x="938" y="809"/>
                  </a:cubicBezTo>
                  <a:cubicBezTo>
                    <a:pt x="1193" y="554"/>
                    <a:pt x="1492" y="426"/>
                    <a:pt x="1832" y="426"/>
                  </a:cubicBezTo>
                  <a:close/>
                  <a:moveTo>
                    <a:pt x="1832" y="0"/>
                  </a:moveTo>
                  <a:cubicBezTo>
                    <a:pt x="1321" y="0"/>
                    <a:pt x="853" y="170"/>
                    <a:pt x="512" y="554"/>
                  </a:cubicBezTo>
                  <a:cubicBezTo>
                    <a:pt x="171" y="895"/>
                    <a:pt x="1" y="1406"/>
                    <a:pt x="1" y="2002"/>
                  </a:cubicBezTo>
                  <a:cubicBezTo>
                    <a:pt x="1" y="2343"/>
                    <a:pt x="86" y="2684"/>
                    <a:pt x="214" y="2982"/>
                  </a:cubicBezTo>
                  <a:cubicBezTo>
                    <a:pt x="384" y="3280"/>
                    <a:pt x="597" y="3493"/>
                    <a:pt x="895" y="3663"/>
                  </a:cubicBezTo>
                  <a:cubicBezTo>
                    <a:pt x="1151" y="3876"/>
                    <a:pt x="1492" y="3962"/>
                    <a:pt x="1832" y="3962"/>
                  </a:cubicBezTo>
                  <a:cubicBezTo>
                    <a:pt x="2173" y="3962"/>
                    <a:pt x="2471" y="3876"/>
                    <a:pt x="2770" y="3706"/>
                  </a:cubicBezTo>
                  <a:cubicBezTo>
                    <a:pt x="3068" y="3536"/>
                    <a:pt x="3281" y="3323"/>
                    <a:pt x="3409" y="3024"/>
                  </a:cubicBezTo>
                  <a:cubicBezTo>
                    <a:pt x="3579" y="2726"/>
                    <a:pt x="3664" y="2386"/>
                    <a:pt x="3664" y="1960"/>
                  </a:cubicBezTo>
                  <a:cubicBezTo>
                    <a:pt x="3664" y="1576"/>
                    <a:pt x="3579" y="1235"/>
                    <a:pt x="3451" y="937"/>
                  </a:cubicBezTo>
                  <a:cubicBezTo>
                    <a:pt x="3281" y="639"/>
                    <a:pt x="3068" y="426"/>
                    <a:pt x="2770" y="256"/>
                  </a:cubicBezTo>
                  <a:cubicBezTo>
                    <a:pt x="2514" y="85"/>
                    <a:pt x="2173" y="0"/>
                    <a:pt x="1832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5"/>
            <p:cNvSpPr/>
            <p:nvPr/>
          </p:nvSpPr>
          <p:spPr>
            <a:xfrm>
              <a:off x="3059950" y="2146638"/>
              <a:ext cx="68607" cy="79120"/>
            </a:xfrm>
            <a:custGeom>
              <a:avLst/>
              <a:gdLst/>
              <a:ahLst/>
              <a:cxnLst/>
              <a:rect l="l" t="t" r="r" b="b"/>
              <a:pathLst>
                <a:path w="3025" h="3792" extrusionOk="0">
                  <a:moveTo>
                    <a:pt x="0" y="0"/>
                  </a:moveTo>
                  <a:lnTo>
                    <a:pt x="0" y="3791"/>
                  </a:lnTo>
                  <a:lnTo>
                    <a:pt x="511" y="3791"/>
                  </a:lnTo>
                  <a:lnTo>
                    <a:pt x="511" y="2002"/>
                  </a:lnTo>
                  <a:lnTo>
                    <a:pt x="2513" y="2002"/>
                  </a:lnTo>
                  <a:lnTo>
                    <a:pt x="2513" y="3791"/>
                  </a:lnTo>
                  <a:lnTo>
                    <a:pt x="3025" y="3791"/>
                  </a:lnTo>
                  <a:lnTo>
                    <a:pt x="3025" y="0"/>
                  </a:lnTo>
                  <a:lnTo>
                    <a:pt x="2513" y="0"/>
                  </a:lnTo>
                  <a:lnTo>
                    <a:pt x="2513" y="1534"/>
                  </a:lnTo>
                  <a:lnTo>
                    <a:pt x="511" y="1534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5"/>
            <p:cNvSpPr/>
            <p:nvPr/>
          </p:nvSpPr>
          <p:spPr>
            <a:xfrm>
              <a:off x="2925639" y="2206112"/>
              <a:ext cx="34814" cy="48010"/>
            </a:xfrm>
            <a:custGeom>
              <a:avLst/>
              <a:gdLst/>
              <a:ahLst/>
              <a:cxnLst/>
              <a:rect l="l" t="t" r="r" b="b"/>
              <a:pathLst>
                <a:path w="1535" h="2301" extrusionOk="0">
                  <a:moveTo>
                    <a:pt x="810" y="0"/>
                  </a:moveTo>
                  <a:cubicBezTo>
                    <a:pt x="597" y="0"/>
                    <a:pt x="427" y="85"/>
                    <a:pt x="299" y="171"/>
                  </a:cubicBezTo>
                  <a:cubicBezTo>
                    <a:pt x="171" y="298"/>
                    <a:pt x="86" y="469"/>
                    <a:pt x="86" y="682"/>
                  </a:cubicBezTo>
                  <a:lnTo>
                    <a:pt x="342" y="724"/>
                  </a:lnTo>
                  <a:cubicBezTo>
                    <a:pt x="342" y="554"/>
                    <a:pt x="384" y="469"/>
                    <a:pt x="470" y="384"/>
                  </a:cubicBezTo>
                  <a:cubicBezTo>
                    <a:pt x="555" y="298"/>
                    <a:pt x="683" y="256"/>
                    <a:pt x="810" y="256"/>
                  </a:cubicBezTo>
                  <a:cubicBezTo>
                    <a:pt x="938" y="256"/>
                    <a:pt x="1023" y="298"/>
                    <a:pt x="1108" y="384"/>
                  </a:cubicBezTo>
                  <a:cubicBezTo>
                    <a:pt x="1194" y="426"/>
                    <a:pt x="1236" y="554"/>
                    <a:pt x="1236" y="639"/>
                  </a:cubicBezTo>
                  <a:cubicBezTo>
                    <a:pt x="1236" y="767"/>
                    <a:pt x="1194" y="852"/>
                    <a:pt x="1108" y="980"/>
                  </a:cubicBezTo>
                  <a:cubicBezTo>
                    <a:pt x="1023" y="1108"/>
                    <a:pt x="853" y="1278"/>
                    <a:pt x="597" y="1491"/>
                  </a:cubicBezTo>
                  <a:cubicBezTo>
                    <a:pt x="427" y="1619"/>
                    <a:pt x="342" y="1704"/>
                    <a:pt x="257" y="1832"/>
                  </a:cubicBezTo>
                  <a:cubicBezTo>
                    <a:pt x="171" y="1917"/>
                    <a:pt x="86" y="2002"/>
                    <a:pt x="44" y="2130"/>
                  </a:cubicBezTo>
                  <a:cubicBezTo>
                    <a:pt x="44" y="2173"/>
                    <a:pt x="1" y="2258"/>
                    <a:pt x="1" y="2301"/>
                  </a:cubicBezTo>
                  <a:lnTo>
                    <a:pt x="1534" y="2301"/>
                  </a:lnTo>
                  <a:lnTo>
                    <a:pt x="1534" y="2045"/>
                  </a:lnTo>
                  <a:lnTo>
                    <a:pt x="427" y="2045"/>
                  </a:lnTo>
                  <a:cubicBezTo>
                    <a:pt x="427" y="2002"/>
                    <a:pt x="470" y="1960"/>
                    <a:pt x="512" y="1875"/>
                  </a:cubicBezTo>
                  <a:cubicBezTo>
                    <a:pt x="597" y="1832"/>
                    <a:pt x="683" y="1747"/>
                    <a:pt x="853" y="1619"/>
                  </a:cubicBezTo>
                  <a:cubicBezTo>
                    <a:pt x="1066" y="1449"/>
                    <a:pt x="1194" y="1321"/>
                    <a:pt x="1279" y="1193"/>
                  </a:cubicBezTo>
                  <a:cubicBezTo>
                    <a:pt x="1364" y="1108"/>
                    <a:pt x="1449" y="1023"/>
                    <a:pt x="1492" y="937"/>
                  </a:cubicBezTo>
                  <a:cubicBezTo>
                    <a:pt x="1492" y="852"/>
                    <a:pt x="1534" y="767"/>
                    <a:pt x="1534" y="639"/>
                  </a:cubicBezTo>
                  <a:cubicBezTo>
                    <a:pt x="1534" y="469"/>
                    <a:pt x="1449" y="341"/>
                    <a:pt x="1321" y="213"/>
                  </a:cubicBezTo>
                  <a:cubicBezTo>
                    <a:pt x="1194" y="85"/>
                    <a:pt x="1023" y="0"/>
                    <a:pt x="810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5"/>
            <p:cNvSpPr/>
            <p:nvPr/>
          </p:nvSpPr>
          <p:spPr>
            <a:xfrm>
              <a:off x="2761413" y="2993486"/>
              <a:ext cx="83100" cy="82688"/>
            </a:xfrm>
            <a:custGeom>
              <a:avLst/>
              <a:gdLst/>
              <a:ahLst/>
              <a:cxnLst/>
              <a:rect l="l" t="t" r="r" b="b"/>
              <a:pathLst>
                <a:path w="3664" h="3963" extrusionOk="0">
                  <a:moveTo>
                    <a:pt x="1832" y="427"/>
                  </a:moveTo>
                  <a:cubicBezTo>
                    <a:pt x="2088" y="427"/>
                    <a:pt x="2343" y="512"/>
                    <a:pt x="2514" y="640"/>
                  </a:cubicBezTo>
                  <a:cubicBezTo>
                    <a:pt x="2727" y="768"/>
                    <a:pt x="2897" y="938"/>
                    <a:pt x="2982" y="1151"/>
                  </a:cubicBezTo>
                  <a:cubicBezTo>
                    <a:pt x="3110" y="1407"/>
                    <a:pt x="3152" y="1662"/>
                    <a:pt x="3152" y="1960"/>
                  </a:cubicBezTo>
                  <a:cubicBezTo>
                    <a:pt x="3152" y="2472"/>
                    <a:pt x="3025" y="2855"/>
                    <a:pt x="2769" y="3111"/>
                  </a:cubicBezTo>
                  <a:cubicBezTo>
                    <a:pt x="2514" y="3366"/>
                    <a:pt x="2215" y="3536"/>
                    <a:pt x="1832" y="3536"/>
                  </a:cubicBezTo>
                  <a:cubicBezTo>
                    <a:pt x="1449" y="3536"/>
                    <a:pt x="1150" y="3366"/>
                    <a:pt x="895" y="3111"/>
                  </a:cubicBezTo>
                  <a:cubicBezTo>
                    <a:pt x="682" y="2855"/>
                    <a:pt x="554" y="2514"/>
                    <a:pt x="554" y="2046"/>
                  </a:cubicBezTo>
                  <a:cubicBezTo>
                    <a:pt x="554" y="1449"/>
                    <a:pt x="682" y="1066"/>
                    <a:pt x="937" y="810"/>
                  </a:cubicBezTo>
                  <a:cubicBezTo>
                    <a:pt x="1193" y="555"/>
                    <a:pt x="1491" y="427"/>
                    <a:pt x="1832" y="427"/>
                  </a:cubicBezTo>
                  <a:close/>
                  <a:moveTo>
                    <a:pt x="1832" y="1"/>
                  </a:moveTo>
                  <a:cubicBezTo>
                    <a:pt x="1321" y="1"/>
                    <a:pt x="852" y="171"/>
                    <a:pt x="511" y="555"/>
                  </a:cubicBezTo>
                  <a:cubicBezTo>
                    <a:pt x="171" y="895"/>
                    <a:pt x="0" y="1407"/>
                    <a:pt x="0" y="2046"/>
                  </a:cubicBezTo>
                  <a:cubicBezTo>
                    <a:pt x="0" y="2344"/>
                    <a:pt x="85" y="2685"/>
                    <a:pt x="256" y="2983"/>
                  </a:cubicBezTo>
                  <a:cubicBezTo>
                    <a:pt x="384" y="3281"/>
                    <a:pt x="597" y="3494"/>
                    <a:pt x="895" y="3707"/>
                  </a:cubicBezTo>
                  <a:cubicBezTo>
                    <a:pt x="1150" y="3877"/>
                    <a:pt x="1491" y="3962"/>
                    <a:pt x="1832" y="3962"/>
                  </a:cubicBezTo>
                  <a:cubicBezTo>
                    <a:pt x="2173" y="3962"/>
                    <a:pt x="2471" y="3877"/>
                    <a:pt x="2769" y="3707"/>
                  </a:cubicBezTo>
                  <a:cubicBezTo>
                    <a:pt x="3067" y="3536"/>
                    <a:pt x="3280" y="3324"/>
                    <a:pt x="3451" y="3025"/>
                  </a:cubicBezTo>
                  <a:cubicBezTo>
                    <a:pt x="3578" y="2727"/>
                    <a:pt x="3664" y="2386"/>
                    <a:pt x="3664" y="2003"/>
                  </a:cubicBezTo>
                  <a:cubicBezTo>
                    <a:pt x="3664" y="1620"/>
                    <a:pt x="3578" y="1279"/>
                    <a:pt x="3451" y="981"/>
                  </a:cubicBezTo>
                  <a:cubicBezTo>
                    <a:pt x="3280" y="640"/>
                    <a:pt x="3067" y="427"/>
                    <a:pt x="2812" y="256"/>
                  </a:cubicBezTo>
                  <a:cubicBezTo>
                    <a:pt x="2514" y="86"/>
                    <a:pt x="2215" y="1"/>
                    <a:pt x="1832" y="1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5"/>
            <p:cNvSpPr/>
            <p:nvPr/>
          </p:nvSpPr>
          <p:spPr>
            <a:xfrm>
              <a:off x="2859958" y="2995278"/>
              <a:ext cx="67654" cy="79120"/>
            </a:xfrm>
            <a:custGeom>
              <a:avLst/>
              <a:gdLst/>
              <a:ahLst/>
              <a:cxnLst/>
              <a:rect l="l" t="t" r="r" b="b"/>
              <a:pathLst>
                <a:path w="2983" h="3792" extrusionOk="0">
                  <a:moveTo>
                    <a:pt x="0" y="0"/>
                  </a:moveTo>
                  <a:lnTo>
                    <a:pt x="0" y="3791"/>
                  </a:lnTo>
                  <a:lnTo>
                    <a:pt x="469" y="3791"/>
                  </a:lnTo>
                  <a:lnTo>
                    <a:pt x="469" y="2002"/>
                  </a:lnTo>
                  <a:lnTo>
                    <a:pt x="2471" y="2002"/>
                  </a:lnTo>
                  <a:lnTo>
                    <a:pt x="2471" y="3791"/>
                  </a:lnTo>
                  <a:lnTo>
                    <a:pt x="2982" y="3791"/>
                  </a:lnTo>
                  <a:lnTo>
                    <a:pt x="2982" y="0"/>
                  </a:lnTo>
                  <a:lnTo>
                    <a:pt x="2471" y="0"/>
                  </a:lnTo>
                  <a:lnTo>
                    <a:pt x="2471" y="1534"/>
                  </a:lnTo>
                  <a:lnTo>
                    <a:pt x="469" y="1534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5"/>
            <p:cNvSpPr/>
            <p:nvPr/>
          </p:nvSpPr>
          <p:spPr>
            <a:xfrm>
              <a:off x="3447370" y="3306860"/>
              <a:ext cx="83100" cy="81791"/>
            </a:xfrm>
            <a:custGeom>
              <a:avLst/>
              <a:gdLst/>
              <a:ahLst/>
              <a:cxnLst/>
              <a:rect l="l" t="t" r="r" b="b"/>
              <a:pathLst>
                <a:path w="3664" h="3920" extrusionOk="0">
                  <a:moveTo>
                    <a:pt x="1832" y="426"/>
                  </a:moveTo>
                  <a:cubicBezTo>
                    <a:pt x="2087" y="426"/>
                    <a:pt x="2300" y="469"/>
                    <a:pt x="2513" y="596"/>
                  </a:cubicBezTo>
                  <a:cubicBezTo>
                    <a:pt x="2726" y="724"/>
                    <a:pt x="2854" y="895"/>
                    <a:pt x="2982" y="1150"/>
                  </a:cubicBezTo>
                  <a:cubicBezTo>
                    <a:pt x="3067" y="1363"/>
                    <a:pt x="3110" y="1661"/>
                    <a:pt x="3110" y="1960"/>
                  </a:cubicBezTo>
                  <a:cubicBezTo>
                    <a:pt x="3110" y="2428"/>
                    <a:pt x="2982" y="2811"/>
                    <a:pt x="2769" y="3110"/>
                  </a:cubicBezTo>
                  <a:cubicBezTo>
                    <a:pt x="2513" y="3365"/>
                    <a:pt x="2215" y="3493"/>
                    <a:pt x="1832" y="3493"/>
                  </a:cubicBezTo>
                  <a:cubicBezTo>
                    <a:pt x="1448" y="3493"/>
                    <a:pt x="1150" y="3365"/>
                    <a:pt x="895" y="3110"/>
                  </a:cubicBezTo>
                  <a:cubicBezTo>
                    <a:pt x="639" y="2854"/>
                    <a:pt x="511" y="2471"/>
                    <a:pt x="511" y="2002"/>
                  </a:cubicBezTo>
                  <a:cubicBezTo>
                    <a:pt x="511" y="1448"/>
                    <a:pt x="639" y="1022"/>
                    <a:pt x="895" y="767"/>
                  </a:cubicBezTo>
                  <a:cubicBezTo>
                    <a:pt x="1150" y="554"/>
                    <a:pt x="1448" y="426"/>
                    <a:pt x="1832" y="426"/>
                  </a:cubicBezTo>
                  <a:close/>
                  <a:moveTo>
                    <a:pt x="1832" y="0"/>
                  </a:moveTo>
                  <a:cubicBezTo>
                    <a:pt x="1278" y="0"/>
                    <a:pt x="852" y="170"/>
                    <a:pt x="511" y="511"/>
                  </a:cubicBezTo>
                  <a:cubicBezTo>
                    <a:pt x="170" y="895"/>
                    <a:pt x="0" y="1363"/>
                    <a:pt x="0" y="2002"/>
                  </a:cubicBezTo>
                  <a:cubicBezTo>
                    <a:pt x="0" y="2343"/>
                    <a:pt x="85" y="2641"/>
                    <a:pt x="213" y="2939"/>
                  </a:cubicBezTo>
                  <a:cubicBezTo>
                    <a:pt x="341" y="3237"/>
                    <a:pt x="596" y="3493"/>
                    <a:pt x="852" y="3663"/>
                  </a:cubicBezTo>
                  <a:cubicBezTo>
                    <a:pt x="1150" y="3834"/>
                    <a:pt x="1448" y="3919"/>
                    <a:pt x="1832" y="3919"/>
                  </a:cubicBezTo>
                  <a:cubicBezTo>
                    <a:pt x="2130" y="3919"/>
                    <a:pt x="2471" y="3834"/>
                    <a:pt x="2726" y="3706"/>
                  </a:cubicBezTo>
                  <a:cubicBezTo>
                    <a:pt x="3025" y="3536"/>
                    <a:pt x="3238" y="3323"/>
                    <a:pt x="3408" y="2982"/>
                  </a:cubicBezTo>
                  <a:cubicBezTo>
                    <a:pt x="3578" y="2684"/>
                    <a:pt x="3664" y="2343"/>
                    <a:pt x="3664" y="1960"/>
                  </a:cubicBezTo>
                  <a:cubicBezTo>
                    <a:pt x="3664" y="1576"/>
                    <a:pt x="3578" y="1235"/>
                    <a:pt x="3408" y="937"/>
                  </a:cubicBezTo>
                  <a:cubicBezTo>
                    <a:pt x="3280" y="639"/>
                    <a:pt x="3067" y="383"/>
                    <a:pt x="2769" y="213"/>
                  </a:cubicBezTo>
                  <a:cubicBezTo>
                    <a:pt x="2471" y="85"/>
                    <a:pt x="2173" y="0"/>
                    <a:pt x="1832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5"/>
            <p:cNvSpPr/>
            <p:nvPr/>
          </p:nvSpPr>
          <p:spPr>
            <a:xfrm>
              <a:off x="3544939" y="3307735"/>
              <a:ext cx="67654" cy="80017"/>
            </a:xfrm>
            <a:custGeom>
              <a:avLst/>
              <a:gdLst/>
              <a:ahLst/>
              <a:cxnLst/>
              <a:rect l="l" t="t" r="r" b="b"/>
              <a:pathLst>
                <a:path w="2983" h="3835" extrusionOk="0">
                  <a:moveTo>
                    <a:pt x="1" y="1"/>
                  </a:moveTo>
                  <a:lnTo>
                    <a:pt x="1" y="3834"/>
                  </a:lnTo>
                  <a:lnTo>
                    <a:pt x="512" y="3834"/>
                  </a:lnTo>
                  <a:lnTo>
                    <a:pt x="512" y="2003"/>
                  </a:lnTo>
                  <a:lnTo>
                    <a:pt x="2471" y="2003"/>
                  </a:lnTo>
                  <a:lnTo>
                    <a:pt x="2471" y="3834"/>
                  </a:lnTo>
                  <a:lnTo>
                    <a:pt x="2982" y="3834"/>
                  </a:lnTo>
                  <a:lnTo>
                    <a:pt x="2982" y="1"/>
                  </a:lnTo>
                  <a:lnTo>
                    <a:pt x="2471" y="1"/>
                  </a:lnTo>
                  <a:lnTo>
                    <a:pt x="2471" y="1577"/>
                  </a:lnTo>
                  <a:lnTo>
                    <a:pt x="512" y="157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5"/>
            <p:cNvSpPr/>
            <p:nvPr/>
          </p:nvSpPr>
          <p:spPr>
            <a:xfrm>
              <a:off x="2768172" y="3307735"/>
              <a:ext cx="67654" cy="80017"/>
            </a:xfrm>
            <a:custGeom>
              <a:avLst/>
              <a:gdLst/>
              <a:ahLst/>
              <a:cxnLst/>
              <a:rect l="l" t="t" r="r" b="b"/>
              <a:pathLst>
                <a:path w="2983" h="3835" extrusionOk="0">
                  <a:moveTo>
                    <a:pt x="0" y="1"/>
                  </a:moveTo>
                  <a:lnTo>
                    <a:pt x="0" y="3834"/>
                  </a:lnTo>
                  <a:lnTo>
                    <a:pt x="512" y="3834"/>
                  </a:lnTo>
                  <a:lnTo>
                    <a:pt x="512" y="2003"/>
                  </a:lnTo>
                  <a:lnTo>
                    <a:pt x="2471" y="2003"/>
                  </a:lnTo>
                  <a:lnTo>
                    <a:pt x="2471" y="3834"/>
                  </a:lnTo>
                  <a:lnTo>
                    <a:pt x="2982" y="3834"/>
                  </a:lnTo>
                  <a:lnTo>
                    <a:pt x="2982" y="1"/>
                  </a:lnTo>
                  <a:lnTo>
                    <a:pt x="2471" y="1"/>
                  </a:lnTo>
                  <a:lnTo>
                    <a:pt x="2471" y="1577"/>
                  </a:lnTo>
                  <a:lnTo>
                    <a:pt x="512" y="157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5"/>
            <p:cNvSpPr/>
            <p:nvPr/>
          </p:nvSpPr>
          <p:spPr>
            <a:xfrm>
              <a:off x="3454128" y="3003259"/>
              <a:ext cx="67654" cy="80017"/>
            </a:xfrm>
            <a:custGeom>
              <a:avLst/>
              <a:gdLst/>
              <a:ahLst/>
              <a:cxnLst/>
              <a:rect l="l" t="t" r="r" b="b"/>
              <a:pathLst>
                <a:path w="2983" h="3835" extrusionOk="0">
                  <a:moveTo>
                    <a:pt x="0" y="0"/>
                  </a:moveTo>
                  <a:lnTo>
                    <a:pt x="0" y="3834"/>
                  </a:lnTo>
                  <a:lnTo>
                    <a:pt x="511" y="3834"/>
                  </a:lnTo>
                  <a:lnTo>
                    <a:pt x="511" y="2045"/>
                  </a:lnTo>
                  <a:lnTo>
                    <a:pt x="2471" y="2045"/>
                  </a:lnTo>
                  <a:lnTo>
                    <a:pt x="2471" y="3834"/>
                  </a:lnTo>
                  <a:lnTo>
                    <a:pt x="2982" y="3834"/>
                  </a:lnTo>
                  <a:lnTo>
                    <a:pt x="2982" y="0"/>
                  </a:lnTo>
                  <a:lnTo>
                    <a:pt x="2471" y="0"/>
                  </a:lnTo>
                  <a:lnTo>
                    <a:pt x="2471" y="1577"/>
                  </a:lnTo>
                  <a:lnTo>
                    <a:pt x="511" y="1577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5"/>
            <p:cNvSpPr/>
            <p:nvPr/>
          </p:nvSpPr>
          <p:spPr>
            <a:xfrm>
              <a:off x="3908205" y="2868328"/>
              <a:ext cx="82147" cy="81791"/>
            </a:xfrm>
            <a:custGeom>
              <a:avLst/>
              <a:gdLst/>
              <a:ahLst/>
              <a:cxnLst/>
              <a:rect l="l" t="t" r="r" b="b"/>
              <a:pathLst>
                <a:path w="3622" h="3920" extrusionOk="0">
                  <a:moveTo>
                    <a:pt x="1832" y="426"/>
                  </a:moveTo>
                  <a:cubicBezTo>
                    <a:pt x="2045" y="426"/>
                    <a:pt x="2301" y="469"/>
                    <a:pt x="2514" y="597"/>
                  </a:cubicBezTo>
                  <a:cubicBezTo>
                    <a:pt x="2684" y="725"/>
                    <a:pt x="2855" y="895"/>
                    <a:pt x="2940" y="1151"/>
                  </a:cubicBezTo>
                  <a:cubicBezTo>
                    <a:pt x="3068" y="1364"/>
                    <a:pt x="3110" y="1662"/>
                    <a:pt x="3110" y="1960"/>
                  </a:cubicBezTo>
                  <a:cubicBezTo>
                    <a:pt x="3110" y="2429"/>
                    <a:pt x="2982" y="2812"/>
                    <a:pt x="2727" y="3110"/>
                  </a:cubicBezTo>
                  <a:cubicBezTo>
                    <a:pt x="2514" y="3366"/>
                    <a:pt x="2173" y="3494"/>
                    <a:pt x="1790" y="3494"/>
                  </a:cubicBezTo>
                  <a:cubicBezTo>
                    <a:pt x="1449" y="3494"/>
                    <a:pt x="1108" y="3366"/>
                    <a:pt x="895" y="3110"/>
                  </a:cubicBezTo>
                  <a:cubicBezTo>
                    <a:pt x="639" y="2812"/>
                    <a:pt x="512" y="2471"/>
                    <a:pt x="512" y="2003"/>
                  </a:cubicBezTo>
                  <a:cubicBezTo>
                    <a:pt x="512" y="1449"/>
                    <a:pt x="639" y="1023"/>
                    <a:pt x="895" y="767"/>
                  </a:cubicBezTo>
                  <a:cubicBezTo>
                    <a:pt x="1151" y="554"/>
                    <a:pt x="1449" y="426"/>
                    <a:pt x="1832" y="426"/>
                  </a:cubicBezTo>
                  <a:close/>
                  <a:moveTo>
                    <a:pt x="1832" y="1"/>
                  </a:moveTo>
                  <a:cubicBezTo>
                    <a:pt x="1278" y="1"/>
                    <a:pt x="852" y="171"/>
                    <a:pt x="512" y="512"/>
                  </a:cubicBezTo>
                  <a:cubicBezTo>
                    <a:pt x="171" y="895"/>
                    <a:pt x="0" y="1364"/>
                    <a:pt x="0" y="2003"/>
                  </a:cubicBezTo>
                  <a:cubicBezTo>
                    <a:pt x="0" y="2343"/>
                    <a:pt x="43" y="2642"/>
                    <a:pt x="213" y="2940"/>
                  </a:cubicBezTo>
                  <a:cubicBezTo>
                    <a:pt x="341" y="3238"/>
                    <a:pt x="554" y="3494"/>
                    <a:pt x="852" y="3664"/>
                  </a:cubicBezTo>
                  <a:cubicBezTo>
                    <a:pt x="1151" y="3834"/>
                    <a:pt x="1449" y="3920"/>
                    <a:pt x="1790" y="3920"/>
                  </a:cubicBezTo>
                  <a:cubicBezTo>
                    <a:pt x="2130" y="3920"/>
                    <a:pt x="2429" y="3834"/>
                    <a:pt x="2727" y="3707"/>
                  </a:cubicBezTo>
                  <a:cubicBezTo>
                    <a:pt x="3025" y="3536"/>
                    <a:pt x="3238" y="3281"/>
                    <a:pt x="3408" y="2982"/>
                  </a:cubicBezTo>
                  <a:cubicBezTo>
                    <a:pt x="3536" y="2684"/>
                    <a:pt x="3621" y="2343"/>
                    <a:pt x="3621" y="1960"/>
                  </a:cubicBezTo>
                  <a:cubicBezTo>
                    <a:pt x="3621" y="1577"/>
                    <a:pt x="3579" y="1236"/>
                    <a:pt x="3408" y="938"/>
                  </a:cubicBezTo>
                  <a:cubicBezTo>
                    <a:pt x="3281" y="639"/>
                    <a:pt x="3068" y="384"/>
                    <a:pt x="2769" y="213"/>
                  </a:cubicBezTo>
                  <a:cubicBezTo>
                    <a:pt x="2471" y="43"/>
                    <a:pt x="2173" y="1"/>
                    <a:pt x="1832" y="1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5"/>
            <p:cNvSpPr/>
            <p:nvPr/>
          </p:nvSpPr>
          <p:spPr>
            <a:xfrm>
              <a:off x="2764316" y="2466201"/>
              <a:ext cx="67632" cy="79120"/>
            </a:xfrm>
            <a:custGeom>
              <a:avLst/>
              <a:gdLst/>
              <a:ahLst/>
              <a:cxnLst/>
              <a:rect l="l" t="t" r="r" b="b"/>
              <a:pathLst>
                <a:path w="2982" h="3792" extrusionOk="0">
                  <a:moveTo>
                    <a:pt x="0" y="1"/>
                  </a:moveTo>
                  <a:lnTo>
                    <a:pt x="0" y="3792"/>
                  </a:lnTo>
                  <a:lnTo>
                    <a:pt x="511" y="3792"/>
                  </a:lnTo>
                  <a:lnTo>
                    <a:pt x="511" y="2003"/>
                  </a:lnTo>
                  <a:lnTo>
                    <a:pt x="2513" y="2003"/>
                  </a:lnTo>
                  <a:lnTo>
                    <a:pt x="2513" y="3792"/>
                  </a:lnTo>
                  <a:lnTo>
                    <a:pt x="2982" y="3792"/>
                  </a:lnTo>
                  <a:lnTo>
                    <a:pt x="2982" y="1"/>
                  </a:lnTo>
                  <a:lnTo>
                    <a:pt x="2513" y="1"/>
                  </a:lnTo>
                  <a:lnTo>
                    <a:pt x="2513" y="1534"/>
                  </a:lnTo>
                  <a:lnTo>
                    <a:pt x="511" y="1534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5"/>
            <p:cNvSpPr/>
            <p:nvPr/>
          </p:nvSpPr>
          <p:spPr>
            <a:xfrm>
              <a:off x="4005774" y="2761800"/>
              <a:ext cx="53162" cy="148454"/>
            </a:xfrm>
            <a:custGeom>
              <a:avLst/>
              <a:gdLst/>
              <a:ahLst/>
              <a:cxnLst/>
              <a:rect l="l" t="t" r="r" b="b"/>
              <a:pathLst>
                <a:path w="2344" h="7115" fill="none" extrusionOk="0">
                  <a:moveTo>
                    <a:pt x="1" y="7115"/>
                  </a:moveTo>
                  <a:lnTo>
                    <a:pt x="2344" y="7072"/>
                  </a:lnTo>
                  <a:lnTo>
                    <a:pt x="2344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5"/>
            <p:cNvSpPr/>
            <p:nvPr/>
          </p:nvSpPr>
          <p:spPr>
            <a:xfrm>
              <a:off x="4061816" y="2364112"/>
              <a:ext cx="1376767" cy="804408"/>
            </a:xfrm>
            <a:custGeom>
              <a:avLst/>
              <a:gdLst/>
              <a:ahLst/>
              <a:cxnLst/>
              <a:rect l="l" t="t" r="r" b="b"/>
              <a:pathLst>
                <a:path w="60704" h="38553" fill="none" extrusionOk="0">
                  <a:moveTo>
                    <a:pt x="47370" y="2216"/>
                  </a:moveTo>
                  <a:lnTo>
                    <a:pt x="60703" y="19255"/>
                  </a:lnTo>
                  <a:lnTo>
                    <a:pt x="45496" y="38552"/>
                  </a:lnTo>
                  <a:lnTo>
                    <a:pt x="15166" y="38552"/>
                  </a:lnTo>
                  <a:lnTo>
                    <a:pt x="1" y="19255"/>
                  </a:lnTo>
                  <a:lnTo>
                    <a:pt x="15166" y="1"/>
                  </a:lnTo>
                  <a:lnTo>
                    <a:pt x="42855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5"/>
            <p:cNvSpPr/>
            <p:nvPr/>
          </p:nvSpPr>
          <p:spPr>
            <a:xfrm>
              <a:off x="4402855" y="2249602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1" y="10182"/>
                  </a:moveTo>
                  <a:lnTo>
                    <a:pt x="1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5"/>
            <p:cNvSpPr/>
            <p:nvPr/>
          </p:nvSpPr>
          <p:spPr>
            <a:xfrm>
              <a:off x="4406734" y="3091136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0" y="10182"/>
                  </a:moveTo>
                  <a:lnTo>
                    <a:pt x="0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5"/>
            <p:cNvSpPr/>
            <p:nvPr/>
          </p:nvSpPr>
          <p:spPr>
            <a:xfrm>
              <a:off x="5092690" y="3091136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0" y="10182"/>
                  </a:moveTo>
                  <a:lnTo>
                    <a:pt x="0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5"/>
            <p:cNvSpPr/>
            <p:nvPr/>
          </p:nvSpPr>
          <p:spPr>
            <a:xfrm>
              <a:off x="5047262" y="2336604"/>
              <a:ext cx="83122" cy="82667"/>
            </a:xfrm>
            <a:custGeom>
              <a:avLst/>
              <a:gdLst/>
              <a:ahLst/>
              <a:cxnLst/>
              <a:rect l="l" t="t" r="r" b="b"/>
              <a:pathLst>
                <a:path w="3665" h="3962" extrusionOk="0">
                  <a:moveTo>
                    <a:pt x="1833" y="426"/>
                  </a:moveTo>
                  <a:cubicBezTo>
                    <a:pt x="2088" y="426"/>
                    <a:pt x="2301" y="511"/>
                    <a:pt x="2514" y="639"/>
                  </a:cubicBezTo>
                  <a:cubicBezTo>
                    <a:pt x="2727" y="767"/>
                    <a:pt x="2855" y="937"/>
                    <a:pt x="2983" y="1150"/>
                  </a:cubicBezTo>
                  <a:cubicBezTo>
                    <a:pt x="3068" y="1406"/>
                    <a:pt x="3111" y="1662"/>
                    <a:pt x="3111" y="1960"/>
                  </a:cubicBezTo>
                  <a:cubicBezTo>
                    <a:pt x="3111" y="2471"/>
                    <a:pt x="3025" y="2854"/>
                    <a:pt x="2770" y="3110"/>
                  </a:cubicBezTo>
                  <a:cubicBezTo>
                    <a:pt x="2514" y="3365"/>
                    <a:pt x="2216" y="3493"/>
                    <a:pt x="1833" y="3493"/>
                  </a:cubicBezTo>
                  <a:cubicBezTo>
                    <a:pt x="1449" y="3493"/>
                    <a:pt x="1151" y="3365"/>
                    <a:pt x="896" y="3110"/>
                  </a:cubicBezTo>
                  <a:cubicBezTo>
                    <a:pt x="640" y="2854"/>
                    <a:pt x="512" y="2471"/>
                    <a:pt x="512" y="2045"/>
                  </a:cubicBezTo>
                  <a:cubicBezTo>
                    <a:pt x="512" y="1449"/>
                    <a:pt x="640" y="1065"/>
                    <a:pt x="896" y="810"/>
                  </a:cubicBezTo>
                  <a:cubicBezTo>
                    <a:pt x="1151" y="554"/>
                    <a:pt x="1492" y="426"/>
                    <a:pt x="1833" y="426"/>
                  </a:cubicBezTo>
                  <a:close/>
                  <a:moveTo>
                    <a:pt x="1833" y="0"/>
                  </a:moveTo>
                  <a:cubicBezTo>
                    <a:pt x="1279" y="0"/>
                    <a:pt x="853" y="171"/>
                    <a:pt x="512" y="554"/>
                  </a:cubicBezTo>
                  <a:cubicBezTo>
                    <a:pt x="171" y="895"/>
                    <a:pt x="1" y="1406"/>
                    <a:pt x="1" y="2002"/>
                  </a:cubicBezTo>
                  <a:cubicBezTo>
                    <a:pt x="1" y="2343"/>
                    <a:pt x="86" y="2684"/>
                    <a:pt x="214" y="2982"/>
                  </a:cubicBezTo>
                  <a:cubicBezTo>
                    <a:pt x="384" y="3280"/>
                    <a:pt x="597" y="3493"/>
                    <a:pt x="853" y="3664"/>
                  </a:cubicBezTo>
                  <a:cubicBezTo>
                    <a:pt x="1151" y="3834"/>
                    <a:pt x="1449" y="3962"/>
                    <a:pt x="1833" y="3962"/>
                  </a:cubicBezTo>
                  <a:cubicBezTo>
                    <a:pt x="2174" y="3962"/>
                    <a:pt x="2472" y="3877"/>
                    <a:pt x="2770" y="3706"/>
                  </a:cubicBezTo>
                  <a:cubicBezTo>
                    <a:pt x="3025" y="3536"/>
                    <a:pt x="3238" y="3323"/>
                    <a:pt x="3409" y="3025"/>
                  </a:cubicBezTo>
                  <a:cubicBezTo>
                    <a:pt x="3579" y="2726"/>
                    <a:pt x="3664" y="2343"/>
                    <a:pt x="3664" y="1960"/>
                  </a:cubicBezTo>
                  <a:cubicBezTo>
                    <a:pt x="3664" y="1576"/>
                    <a:pt x="3579" y="1236"/>
                    <a:pt x="3409" y="937"/>
                  </a:cubicBezTo>
                  <a:cubicBezTo>
                    <a:pt x="3281" y="639"/>
                    <a:pt x="3068" y="426"/>
                    <a:pt x="2770" y="256"/>
                  </a:cubicBezTo>
                  <a:cubicBezTo>
                    <a:pt x="2514" y="85"/>
                    <a:pt x="2174" y="0"/>
                    <a:pt x="1833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5"/>
            <p:cNvSpPr/>
            <p:nvPr/>
          </p:nvSpPr>
          <p:spPr>
            <a:xfrm>
              <a:off x="4359378" y="2144866"/>
              <a:ext cx="76364" cy="82667"/>
            </a:xfrm>
            <a:custGeom>
              <a:avLst/>
              <a:gdLst/>
              <a:ahLst/>
              <a:cxnLst/>
              <a:rect l="l" t="t" r="r" b="b"/>
              <a:pathLst>
                <a:path w="3367" h="3962" extrusionOk="0">
                  <a:moveTo>
                    <a:pt x="1833" y="0"/>
                  </a:moveTo>
                  <a:cubicBezTo>
                    <a:pt x="1492" y="0"/>
                    <a:pt x="1151" y="85"/>
                    <a:pt x="896" y="213"/>
                  </a:cubicBezTo>
                  <a:cubicBezTo>
                    <a:pt x="597" y="383"/>
                    <a:pt x="384" y="596"/>
                    <a:pt x="257" y="895"/>
                  </a:cubicBezTo>
                  <a:cubicBezTo>
                    <a:pt x="86" y="1193"/>
                    <a:pt x="1" y="1534"/>
                    <a:pt x="1" y="1960"/>
                  </a:cubicBezTo>
                  <a:cubicBezTo>
                    <a:pt x="1" y="2300"/>
                    <a:pt x="86" y="2641"/>
                    <a:pt x="214" y="2982"/>
                  </a:cubicBezTo>
                  <a:cubicBezTo>
                    <a:pt x="342" y="3280"/>
                    <a:pt x="555" y="3536"/>
                    <a:pt x="810" y="3706"/>
                  </a:cubicBezTo>
                  <a:cubicBezTo>
                    <a:pt x="1066" y="3876"/>
                    <a:pt x="1407" y="3962"/>
                    <a:pt x="1790" y="3962"/>
                  </a:cubicBezTo>
                  <a:cubicBezTo>
                    <a:pt x="2216" y="3962"/>
                    <a:pt x="2557" y="3834"/>
                    <a:pt x="2812" y="3621"/>
                  </a:cubicBezTo>
                  <a:cubicBezTo>
                    <a:pt x="3068" y="3408"/>
                    <a:pt x="3281" y="3067"/>
                    <a:pt x="3366" y="2684"/>
                  </a:cubicBezTo>
                  <a:lnTo>
                    <a:pt x="2898" y="2556"/>
                  </a:lnTo>
                  <a:cubicBezTo>
                    <a:pt x="2812" y="2854"/>
                    <a:pt x="2685" y="3110"/>
                    <a:pt x="2472" y="3280"/>
                  </a:cubicBezTo>
                  <a:cubicBezTo>
                    <a:pt x="2301" y="3450"/>
                    <a:pt x="2046" y="3493"/>
                    <a:pt x="1747" y="3493"/>
                  </a:cubicBezTo>
                  <a:cubicBezTo>
                    <a:pt x="1534" y="3493"/>
                    <a:pt x="1321" y="3450"/>
                    <a:pt x="1109" y="3323"/>
                  </a:cubicBezTo>
                  <a:cubicBezTo>
                    <a:pt x="938" y="3195"/>
                    <a:pt x="768" y="3024"/>
                    <a:pt x="683" y="2811"/>
                  </a:cubicBezTo>
                  <a:cubicBezTo>
                    <a:pt x="597" y="2556"/>
                    <a:pt x="555" y="2258"/>
                    <a:pt x="555" y="1960"/>
                  </a:cubicBezTo>
                  <a:cubicBezTo>
                    <a:pt x="555" y="1704"/>
                    <a:pt x="555" y="1448"/>
                    <a:pt x="640" y="1193"/>
                  </a:cubicBezTo>
                  <a:cubicBezTo>
                    <a:pt x="725" y="980"/>
                    <a:pt x="853" y="767"/>
                    <a:pt x="1066" y="639"/>
                  </a:cubicBezTo>
                  <a:cubicBezTo>
                    <a:pt x="1279" y="511"/>
                    <a:pt x="1492" y="426"/>
                    <a:pt x="1790" y="426"/>
                  </a:cubicBezTo>
                  <a:cubicBezTo>
                    <a:pt x="2046" y="426"/>
                    <a:pt x="2259" y="511"/>
                    <a:pt x="2429" y="639"/>
                  </a:cubicBezTo>
                  <a:cubicBezTo>
                    <a:pt x="2599" y="767"/>
                    <a:pt x="2727" y="937"/>
                    <a:pt x="2812" y="1235"/>
                  </a:cubicBezTo>
                  <a:lnTo>
                    <a:pt x="3324" y="1108"/>
                  </a:lnTo>
                  <a:cubicBezTo>
                    <a:pt x="3196" y="767"/>
                    <a:pt x="3025" y="469"/>
                    <a:pt x="2770" y="298"/>
                  </a:cubicBezTo>
                  <a:cubicBezTo>
                    <a:pt x="2514" y="85"/>
                    <a:pt x="2173" y="0"/>
                    <a:pt x="1833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5"/>
            <p:cNvSpPr/>
            <p:nvPr/>
          </p:nvSpPr>
          <p:spPr>
            <a:xfrm>
              <a:off x="4450211" y="2146638"/>
              <a:ext cx="68607" cy="79120"/>
            </a:xfrm>
            <a:custGeom>
              <a:avLst/>
              <a:gdLst/>
              <a:ahLst/>
              <a:cxnLst/>
              <a:rect l="l" t="t" r="r" b="b"/>
              <a:pathLst>
                <a:path w="3025" h="3792" extrusionOk="0">
                  <a:moveTo>
                    <a:pt x="0" y="0"/>
                  </a:moveTo>
                  <a:lnTo>
                    <a:pt x="0" y="3791"/>
                  </a:lnTo>
                  <a:lnTo>
                    <a:pt x="511" y="3791"/>
                  </a:lnTo>
                  <a:lnTo>
                    <a:pt x="511" y="2002"/>
                  </a:lnTo>
                  <a:lnTo>
                    <a:pt x="2513" y="2002"/>
                  </a:lnTo>
                  <a:lnTo>
                    <a:pt x="2513" y="3791"/>
                  </a:lnTo>
                  <a:lnTo>
                    <a:pt x="3025" y="3791"/>
                  </a:lnTo>
                  <a:lnTo>
                    <a:pt x="3025" y="0"/>
                  </a:lnTo>
                  <a:lnTo>
                    <a:pt x="2513" y="0"/>
                  </a:lnTo>
                  <a:lnTo>
                    <a:pt x="2513" y="1534"/>
                  </a:lnTo>
                  <a:lnTo>
                    <a:pt x="511" y="1534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5"/>
            <p:cNvSpPr/>
            <p:nvPr/>
          </p:nvSpPr>
          <p:spPr>
            <a:xfrm>
              <a:off x="4568079" y="2144866"/>
              <a:ext cx="82147" cy="82667"/>
            </a:xfrm>
            <a:custGeom>
              <a:avLst/>
              <a:gdLst/>
              <a:ahLst/>
              <a:cxnLst/>
              <a:rect l="l" t="t" r="r" b="b"/>
              <a:pathLst>
                <a:path w="3622" h="3962" extrusionOk="0">
                  <a:moveTo>
                    <a:pt x="1789" y="426"/>
                  </a:moveTo>
                  <a:cubicBezTo>
                    <a:pt x="2045" y="426"/>
                    <a:pt x="2301" y="511"/>
                    <a:pt x="2471" y="639"/>
                  </a:cubicBezTo>
                  <a:cubicBezTo>
                    <a:pt x="2684" y="767"/>
                    <a:pt x="2854" y="937"/>
                    <a:pt x="2939" y="1150"/>
                  </a:cubicBezTo>
                  <a:cubicBezTo>
                    <a:pt x="3067" y="1406"/>
                    <a:pt x="3110" y="1661"/>
                    <a:pt x="3110" y="1960"/>
                  </a:cubicBezTo>
                  <a:cubicBezTo>
                    <a:pt x="3110" y="2471"/>
                    <a:pt x="2982" y="2854"/>
                    <a:pt x="2726" y="3110"/>
                  </a:cubicBezTo>
                  <a:cubicBezTo>
                    <a:pt x="2514" y="3365"/>
                    <a:pt x="2173" y="3493"/>
                    <a:pt x="1789" y="3493"/>
                  </a:cubicBezTo>
                  <a:cubicBezTo>
                    <a:pt x="1449" y="3493"/>
                    <a:pt x="1108" y="3365"/>
                    <a:pt x="852" y="3110"/>
                  </a:cubicBezTo>
                  <a:cubicBezTo>
                    <a:pt x="639" y="2854"/>
                    <a:pt x="511" y="2471"/>
                    <a:pt x="511" y="2045"/>
                  </a:cubicBezTo>
                  <a:cubicBezTo>
                    <a:pt x="511" y="1448"/>
                    <a:pt x="639" y="1065"/>
                    <a:pt x="895" y="809"/>
                  </a:cubicBezTo>
                  <a:cubicBezTo>
                    <a:pt x="1150" y="554"/>
                    <a:pt x="1449" y="426"/>
                    <a:pt x="1789" y="426"/>
                  </a:cubicBezTo>
                  <a:close/>
                  <a:moveTo>
                    <a:pt x="1789" y="0"/>
                  </a:moveTo>
                  <a:cubicBezTo>
                    <a:pt x="1278" y="0"/>
                    <a:pt x="852" y="170"/>
                    <a:pt x="511" y="554"/>
                  </a:cubicBezTo>
                  <a:cubicBezTo>
                    <a:pt x="171" y="895"/>
                    <a:pt x="0" y="1406"/>
                    <a:pt x="0" y="2002"/>
                  </a:cubicBezTo>
                  <a:cubicBezTo>
                    <a:pt x="0" y="2343"/>
                    <a:pt x="43" y="2684"/>
                    <a:pt x="213" y="2982"/>
                  </a:cubicBezTo>
                  <a:cubicBezTo>
                    <a:pt x="341" y="3280"/>
                    <a:pt x="554" y="3493"/>
                    <a:pt x="852" y="3663"/>
                  </a:cubicBezTo>
                  <a:cubicBezTo>
                    <a:pt x="1108" y="3876"/>
                    <a:pt x="1449" y="3962"/>
                    <a:pt x="1789" y="3962"/>
                  </a:cubicBezTo>
                  <a:cubicBezTo>
                    <a:pt x="2130" y="3962"/>
                    <a:pt x="2428" y="3876"/>
                    <a:pt x="2726" y="3706"/>
                  </a:cubicBezTo>
                  <a:cubicBezTo>
                    <a:pt x="3025" y="3536"/>
                    <a:pt x="3238" y="3323"/>
                    <a:pt x="3408" y="3024"/>
                  </a:cubicBezTo>
                  <a:cubicBezTo>
                    <a:pt x="3536" y="2726"/>
                    <a:pt x="3621" y="2386"/>
                    <a:pt x="3621" y="1960"/>
                  </a:cubicBezTo>
                  <a:cubicBezTo>
                    <a:pt x="3621" y="1576"/>
                    <a:pt x="3536" y="1235"/>
                    <a:pt x="3408" y="937"/>
                  </a:cubicBezTo>
                  <a:cubicBezTo>
                    <a:pt x="3238" y="639"/>
                    <a:pt x="3025" y="426"/>
                    <a:pt x="2769" y="256"/>
                  </a:cubicBezTo>
                  <a:cubicBezTo>
                    <a:pt x="2471" y="85"/>
                    <a:pt x="2173" y="0"/>
                    <a:pt x="1789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5"/>
            <p:cNvSpPr/>
            <p:nvPr/>
          </p:nvSpPr>
          <p:spPr>
            <a:xfrm>
              <a:off x="4665649" y="2146638"/>
              <a:ext cx="67654" cy="79120"/>
            </a:xfrm>
            <a:custGeom>
              <a:avLst/>
              <a:gdLst/>
              <a:ahLst/>
              <a:cxnLst/>
              <a:rect l="l" t="t" r="r" b="b"/>
              <a:pathLst>
                <a:path w="2983" h="3792" extrusionOk="0">
                  <a:moveTo>
                    <a:pt x="1" y="0"/>
                  </a:moveTo>
                  <a:lnTo>
                    <a:pt x="1" y="3791"/>
                  </a:lnTo>
                  <a:lnTo>
                    <a:pt x="512" y="3791"/>
                  </a:lnTo>
                  <a:lnTo>
                    <a:pt x="512" y="2002"/>
                  </a:lnTo>
                  <a:lnTo>
                    <a:pt x="2471" y="2002"/>
                  </a:lnTo>
                  <a:lnTo>
                    <a:pt x="2471" y="3791"/>
                  </a:lnTo>
                  <a:lnTo>
                    <a:pt x="2983" y="3791"/>
                  </a:lnTo>
                  <a:lnTo>
                    <a:pt x="2983" y="0"/>
                  </a:lnTo>
                  <a:lnTo>
                    <a:pt x="2471" y="0"/>
                  </a:lnTo>
                  <a:lnTo>
                    <a:pt x="2471" y="1534"/>
                  </a:lnTo>
                  <a:lnTo>
                    <a:pt x="512" y="153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5"/>
            <p:cNvSpPr/>
            <p:nvPr/>
          </p:nvSpPr>
          <p:spPr>
            <a:xfrm>
              <a:off x="4531360" y="2206112"/>
              <a:ext cx="33839" cy="48010"/>
            </a:xfrm>
            <a:custGeom>
              <a:avLst/>
              <a:gdLst/>
              <a:ahLst/>
              <a:cxnLst/>
              <a:rect l="l" t="t" r="r" b="b"/>
              <a:pathLst>
                <a:path w="1492" h="2301" extrusionOk="0">
                  <a:moveTo>
                    <a:pt x="767" y="0"/>
                  </a:moveTo>
                  <a:cubicBezTo>
                    <a:pt x="554" y="0"/>
                    <a:pt x="384" y="85"/>
                    <a:pt x="256" y="171"/>
                  </a:cubicBezTo>
                  <a:cubicBezTo>
                    <a:pt x="128" y="298"/>
                    <a:pt x="43" y="469"/>
                    <a:pt x="43" y="682"/>
                  </a:cubicBezTo>
                  <a:lnTo>
                    <a:pt x="341" y="724"/>
                  </a:lnTo>
                  <a:cubicBezTo>
                    <a:pt x="341" y="554"/>
                    <a:pt x="384" y="469"/>
                    <a:pt x="469" y="384"/>
                  </a:cubicBezTo>
                  <a:cubicBezTo>
                    <a:pt x="554" y="298"/>
                    <a:pt x="639" y="256"/>
                    <a:pt x="767" y="256"/>
                  </a:cubicBezTo>
                  <a:cubicBezTo>
                    <a:pt x="895" y="256"/>
                    <a:pt x="1023" y="298"/>
                    <a:pt x="1108" y="384"/>
                  </a:cubicBezTo>
                  <a:cubicBezTo>
                    <a:pt x="1151" y="426"/>
                    <a:pt x="1193" y="554"/>
                    <a:pt x="1193" y="639"/>
                  </a:cubicBezTo>
                  <a:cubicBezTo>
                    <a:pt x="1193" y="767"/>
                    <a:pt x="1151" y="852"/>
                    <a:pt x="1065" y="980"/>
                  </a:cubicBezTo>
                  <a:cubicBezTo>
                    <a:pt x="980" y="1108"/>
                    <a:pt x="810" y="1278"/>
                    <a:pt x="554" y="1491"/>
                  </a:cubicBezTo>
                  <a:cubicBezTo>
                    <a:pt x="426" y="1619"/>
                    <a:pt x="299" y="1704"/>
                    <a:pt x="213" y="1832"/>
                  </a:cubicBezTo>
                  <a:cubicBezTo>
                    <a:pt x="128" y="1917"/>
                    <a:pt x="43" y="2002"/>
                    <a:pt x="0" y="2130"/>
                  </a:cubicBezTo>
                  <a:cubicBezTo>
                    <a:pt x="0" y="2173"/>
                    <a:pt x="0" y="2258"/>
                    <a:pt x="0" y="2301"/>
                  </a:cubicBezTo>
                  <a:lnTo>
                    <a:pt x="1491" y="2301"/>
                  </a:lnTo>
                  <a:lnTo>
                    <a:pt x="1491" y="2045"/>
                  </a:lnTo>
                  <a:lnTo>
                    <a:pt x="384" y="2045"/>
                  </a:lnTo>
                  <a:cubicBezTo>
                    <a:pt x="426" y="2002"/>
                    <a:pt x="469" y="1960"/>
                    <a:pt x="512" y="1875"/>
                  </a:cubicBezTo>
                  <a:cubicBezTo>
                    <a:pt x="554" y="1832"/>
                    <a:pt x="639" y="1747"/>
                    <a:pt x="810" y="1619"/>
                  </a:cubicBezTo>
                  <a:cubicBezTo>
                    <a:pt x="1023" y="1449"/>
                    <a:pt x="1151" y="1321"/>
                    <a:pt x="1236" y="1193"/>
                  </a:cubicBezTo>
                  <a:cubicBezTo>
                    <a:pt x="1321" y="1108"/>
                    <a:pt x="1406" y="1023"/>
                    <a:pt x="1449" y="937"/>
                  </a:cubicBezTo>
                  <a:cubicBezTo>
                    <a:pt x="1491" y="852"/>
                    <a:pt x="1491" y="767"/>
                    <a:pt x="1491" y="639"/>
                  </a:cubicBezTo>
                  <a:cubicBezTo>
                    <a:pt x="1491" y="469"/>
                    <a:pt x="1449" y="341"/>
                    <a:pt x="1321" y="213"/>
                  </a:cubicBezTo>
                  <a:cubicBezTo>
                    <a:pt x="1193" y="85"/>
                    <a:pt x="1023" y="0"/>
                    <a:pt x="767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5"/>
            <p:cNvSpPr/>
            <p:nvPr/>
          </p:nvSpPr>
          <p:spPr>
            <a:xfrm>
              <a:off x="4367112" y="2993486"/>
              <a:ext cx="82147" cy="82688"/>
            </a:xfrm>
            <a:custGeom>
              <a:avLst/>
              <a:gdLst/>
              <a:ahLst/>
              <a:cxnLst/>
              <a:rect l="l" t="t" r="r" b="b"/>
              <a:pathLst>
                <a:path w="3622" h="3963" extrusionOk="0">
                  <a:moveTo>
                    <a:pt x="1832" y="427"/>
                  </a:moveTo>
                  <a:cubicBezTo>
                    <a:pt x="2045" y="427"/>
                    <a:pt x="2301" y="512"/>
                    <a:pt x="2514" y="640"/>
                  </a:cubicBezTo>
                  <a:cubicBezTo>
                    <a:pt x="2684" y="768"/>
                    <a:pt x="2855" y="938"/>
                    <a:pt x="2940" y="1151"/>
                  </a:cubicBezTo>
                  <a:cubicBezTo>
                    <a:pt x="3068" y="1407"/>
                    <a:pt x="3110" y="1662"/>
                    <a:pt x="3110" y="1960"/>
                  </a:cubicBezTo>
                  <a:cubicBezTo>
                    <a:pt x="3110" y="2472"/>
                    <a:pt x="2983" y="2855"/>
                    <a:pt x="2727" y="3111"/>
                  </a:cubicBezTo>
                  <a:cubicBezTo>
                    <a:pt x="2514" y="3366"/>
                    <a:pt x="2173" y="3536"/>
                    <a:pt x="1790" y="3536"/>
                  </a:cubicBezTo>
                  <a:cubicBezTo>
                    <a:pt x="1449" y="3536"/>
                    <a:pt x="1108" y="3366"/>
                    <a:pt x="895" y="3111"/>
                  </a:cubicBezTo>
                  <a:cubicBezTo>
                    <a:pt x="640" y="2855"/>
                    <a:pt x="512" y="2514"/>
                    <a:pt x="512" y="2046"/>
                  </a:cubicBezTo>
                  <a:cubicBezTo>
                    <a:pt x="512" y="1449"/>
                    <a:pt x="640" y="1066"/>
                    <a:pt x="895" y="810"/>
                  </a:cubicBezTo>
                  <a:cubicBezTo>
                    <a:pt x="1151" y="555"/>
                    <a:pt x="1449" y="427"/>
                    <a:pt x="1832" y="427"/>
                  </a:cubicBezTo>
                  <a:close/>
                  <a:moveTo>
                    <a:pt x="1832" y="1"/>
                  </a:moveTo>
                  <a:cubicBezTo>
                    <a:pt x="1279" y="1"/>
                    <a:pt x="853" y="171"/>
                    <a:pt x="512" y="555"/>
                  </a:cubicBezTo>
                  <a:cubicBezTo>
                    <a:pt x="171" y="895"/>
                    <a:pt x="1" y="1407"/>
                    <a:pt x="1" y="2046"/>
                  </a:cubicBezTo>
                  <a:cubicBezTo>
                    <a:pt x="1" y="2344"/>
                    <a:pt x="43" y="2685"/>
                    <a:pt x="214" y="2983"/>
                  </a:cubicBezTo>
                  <a:cubicBezTo>
                    <a:pt x="342" y="3281"/>
                    <a:pt x="555" y="3494"/>
                    <a:pt x="853" y="3707"/>
                  </a:cubicBezTo>
                  <a:cubicBezTo>
                    <a:pt x="1151" y="3877"/>
                    <a:pt x="1449" y="3962"/>
                    <a:pt x="1790" y="3962"/>
                  </a:cubicBezTo>
                  <a:cubicBezTo>
                    <a:pt x="2131" y="3962"/>
                    <a:pt x="2429" y="3877"/>
                    <a:pt x="2727" y="3707"/>
                  </a:cubicBezTo>
                  <a:cubicBezTo>
                    <a:pt x="3025" y="3536"/>
                    <a:pt x="3238" y="3324"/>
                    <a:pt x="3409" y="3025"/>
                  </a:cubicBezTo>
                  <a:cubicBezTo>
                    <a:pt x="3536" y="2727"/>
                    <a:pt x="3622" y="2386"/>
                    <a:pt x="3622" y="2003"/>
                  </a:cubicBezTo>
                  <a:cubicBezTo>
                    <a:pt x="3622" y="1620"/>
                    <a:pt x="3579" y="1279"/>
                    <a:pt x="3409" y="981"/>
                  </a:cubicBezTo>
                  <a:cubicBezTo>
                    <a:pt x="3281" y="640"/>
                    <a:pt x="3068" y="427"/>
                    <a:pt x="2770" y="256"/>
                  </a:cubicBezTo>
                  <a:cubicBezTo>
                    <a:pt x="2471" y="86"/>
                    <a:pt x="2173" y="1"/>
                    <a:pt x="1832" y="1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5"/>
            <p:cNvSpPr/>
            <p:nvPr/>
          </p:nvSpPr>
          <p:spPr>
            <a:xfrm>
              <a:off x="4464704" y="2995278"/>
              <a:ext cx="67654" cy="79120"/>
            </a:xfrm>
            <a:custGeom>
              <a:avLst/>
              <a:gdLst/>
              <a:ahLst/>
              <a:cxnLst/>
              <a:rect l="l" t="t" r="r" b="b"/>
              <a:pathLst>
                <a:path w="2983" h="3792" extrusionOk="0">
                  <a:moveTo>
                    <a:pt x="0" y="0"/>
                  </a:moveTo>
                  <a:lnTo>
                    <a:pt x="0" y="3791"/>
                  </a:lnTo>
                  <a:lnTo>
                    <a:pt x="511" y="3791"/>
                  </a:lnTo>
                  <a:lnTo>
                    <a:pt x="511" y="2002"/>
                  </a:lnTo>
                  <a:lnTo>
                    <a:pt x="2471" y="2002"/>
                  </a:lnTo>
                  <a:lnTo>
                    <a:pt x="2471" y="3791"/>
                  </a:lnTo>
                  <a:lnTo>
                    <a:pt x="2982" y="3791"/>
                  </a:lnTo>
                  <a:lnTo>
                    <a:pt x="2982" y="0"/>
                  </a:lnTo>
                  <a:lnTo>
                    <a:pt x="2471" y="0"/>
                  </a:lnTo>
                  <a:lnTo>
                    <a:pt x="2471" y="1534"/>
                  </a:lnTo>
                  <a:lnTo>
                    <a:pt x="511" y="1534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5"/>
            <p:cNvSpPr/>
            <p:nvPr/>
          </p:nvSpPr>
          <p:spPr>
            <a:xfrm>
              <a:off x="5052093" y="3306860"/>
              <a:ext cx="83122" cy="81791"/>
            </a:xfrm>
            <a:custGeom>
              <a:avLst/>
              <a:gdLst/>
              <a:ahLst/>
              <a:cxnLst/>
              <a:rect l="l" t="t" r="r" b="b"/>
              <a:pathLst>
                <a:path w="3665" h="3920" extrusionOk="0">
                  <a:moveTo>
                    <a:pt x="1833" y="426"/>
                  </a:moveTo>
                  <a:cubicBezTo>
                    <a:pt x="2088" y="426"/>
                    <a:pt x="2301" y="469"/>
                    <a:pt x="2514" y="596"/>
                  </a:cubicBezTo>
                  <a:cubicBezTo>
                    <a:pt x="2727" y="724"/>
                    <a:pt x="2855" y="895"/>
                    <a:pt x="2983" y="1150"/>
                  </a:cubicBezTo>
                  <a:cubicBezTo>
                    <a:pt x="3068" y="1363"/>
                    <a:pt x="3153" y="1661"/>
                    <a:pt x="3153" y="1960"/>
                  </a:cubicBezTo>
                  <a:cubicBezTo>
                    <a:pt x="3153" y="2428"/>
                    <a:pt x="3025" y="2811"/>
                    <a:pt x="2770" y="3110"/>
                  </a:cubicBezTo>
                  <a:cubicBezTo>
                    <a:pt x="2514" y="3365"/>
                    <a:pt x="2216" y="3493"/>
                    <a:pt x="1833" y="3493"/>
                  </a:cubicBezTo>
                  <a:cubicBezTo>
                    <a:pt x="1449" y="3493"/>
                    <a:pt x="1151" y="3365"/>
                    <a:pt x="896" y="3110"/>
                  </a:cubicBezTo>
                  <a:cubicBezTo>
                    <a:pt x="640" y="2854"/>
                    <a:pt x="512" y="2471"/>
                    <a:pt x="512" y="2002"/>
                  </a:cubicBezTo>
                  <a:cubicBezTo>
                    <a:pt x="512" y="1448"/>
                    <a:pt x="640" y="1022"/>
                    <a:pt x="896" y="767"/>
                  </a:cubicBezTo>
                  <a:cubicBezTo>
                    <a:pt x="1151" y="554"/>
                    <a:pt x="1492" y="426"/>
                    <a:pt x="1833" y="426"/>
                  </a:cubicBezTo>
                  <a:close/>
                  <a:moveTo>
                    <a:pt x="1833" y="0"/>
                  </a:moveTo>
                  <a:cubicBezTo>
                    <a:pt x="1279" y="0"/>
                    <a:pt x="853" y="170"/>
                    <a:pt x="512" y="511"/>
                  </a:cubicBezTo>
                  <a:cubicBezTo>
                    <a:pt x="171" y="895"/>
                    <a:pt x="1" y="1363"/>
                    <a:pt x="1" y="2002"/>
                  </a:cubicBezTo>
                  <a:cubicBezTo>
                    <a:pt x="1" y="2343"/>
                    <a:pt x="86" y="2641"/>
                    <a:pt x="214" y="2939"/>
                  </a:cubicBezTo>
                  <a:cubicBezTo>
                    <a:pt x="384" y="3237"/>
                    <a:pt x="597" y="3493"/>
                    <a:pt x="853" y="3663"/>
                  </a:cubicBezTo>
                  <a:cubicBezTo>
                    <a:pt x="1151" y="3834"/>
                    <a:pt x="1492" y="3919"/>
                    <a:pt x="1833" y="3919"/>
                  </a:cubicBezTo>
                  <a:cubicBezTo>
                    <a:pt x="2174" y="3919"/>
                    <a:pt x="2472" y="3834"/>
                    <a:pt x="2770" y="3706"/>
                  </a:cubicBezTo>
                  <a:cubicBezTo>
                    <a:pt x="3025" y="3536"/>
                    <a:pt x="3281" y="3323"/>
                    <a:pt x="3409" y="2982"/>
                  </a:cubicBezTo>
                  <a:cubicBezTo>
                    <a:pt x="3579" y="2684"/>
                    <a:pt x="3664" y="2343"/>
                    <a:pt x="3664" y="1960"/>
                  </a:cubicBezTo>
                  <a:cubicBezTo>
                    <a:pt x="3664" y="1576"/>
                    <a:pt x="3579" y="1235"/>
                    <a:pt x="3451" y="937"/>
                  </a:cubicBezTo>
                  <a:cubicBezTo>
                    <a:pt x="3281" y="639"/>
                    <a:pt x="3068" y="383"/>
                    <a:pt x="2770" y="213"/>
                  </a:cubicBezTo>
                  <a:cubicBezTo>
                    <a:pt x="2514" y="85"/>
                    <a:pt x="2174" y="0"/>
                    <a:pt x="1833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5"/>
            <p:cNvSpPr/>
            <p:nvPr/>
          </p:nvSpPr>
          <p:spPr>
            <a:xfrm>
              <a:off x="5149685" y="3307735"/>
              <a:ext cx="68607" cy="80017"/>
            </a:xfrm>
            <a:custGeom>
              <a:avLst/>
              <a:gdLst/>
              <a:ahLst/>
              <a:cxnLst/>
              <a:rect l="l" t="t" r="r" b="b"/>
              <a:pathLst>
                <a:path w="3025" h="3835" extrusionOk="0">
                  <a:moveTo>
                    <a:pt x="0" y="1"/>
                  </a:moveTo>
                  <a:lnTo>
                    <a:pt x="0" y="3834"/>
                  </a:lnTo>
                  <a:lnTo>
                    <a:pt x="512" y="3834"/>
                  </a:lnTo>
                  <a:lnTo>
                    <a:pt x="512" y="2003"/>
                  </a:lnTo>
                  <a:lnTo>
                    <a:pt x="2514" y="2003"/>
                  </a:lnTo>
                  <a:lnTo>
                    <a:pt x="2514" y="3834"/>
                  </a:lnTo>
                  <a:lnTo>
                    <a:pt x="3025" y="3834"/>
                  </a:lnTo>
                  <a:lnTo>
                    <a:pt x="3025" y="1"/>
                  </a:lnTo>
                  <a:lnTo>
                    <a:pt x="2514" y="1"/>
                  </a:lnTo>
                  <a:lnTo>
                    <a:pt x="2514" y="1577"/>
                  </a:lnTo>
                  <a:lnTo>
                    <a:pt x="512" y="157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5"/>
            <p:cNvSpPr/>
            <p:nvPr/>
          </p:nvSpPr>
          <p:spPr>
            <a:xfrm>
              <a:off x="4372918" y="3307735"/>
              <a:ext cx="67654" cy="80017"/>
            </a:xfrm>
            <a:custGeom>
              <a:avLst/>
              <a:gdLst/>
              <a:ahLst/>
              <a:cxnLst/>
              <a:rect l="l" t="t" r="r" b="b"/>
              <a:pathLst>
                <a:path w="2983" h="3835" extrusionOk="0">
                  <a:moveTo>
                    <a:pt x="0" y="1"/>
                  </a:moveTo>
                  <a:lnTo>
                    <a:pt x="0" y="3834"/>
                  </a:lnTo>
                  <a:lnTo>
                    <a:pt x="512" y="3834"/>
                  </a:lnTo>
                  <a:lnTo>
                    <a:pt x="512" y="2003"/>
                  </a:lnTo>
                  <a:lnTo>
                    <a:pt x="2471" y="2003"/>
                  </a:lnTo>
                  <a:lnTo>
                    <a:pt x="2471" y="3834"/>
                  </a:lnTo>
                  <a:lnTo>
                    <a:pt x="2982" y="3834"/>
                  </a:lnTo>
                  <a:lnTo>
                    <a:pt x="2982" y="1"/>
                  </a:lnTo>
                  <a:lnTo>
                    <a:pt x="2471" y="1"/>
                  </a:lnTo>
                  <a:lnTo>
                    <a:pt x="2471" y="1577"/>
                  </a:lnTo>
                  <a:lnTo>
                    <a:pt x="512" y="157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5"/>
            <p:cNvSpPr/>
            <p:nvPr/>
          </p:nvSpPr>
          <p:spPr>
            <a:xfrm>
              <a:off x="5058874" y="3003259"/>
              <a:ext cx="67654" cy="80017"/>
            </a:xfrm>
            <a:custGeom>
              <a:avLst/>
              <a:gdLst/>
              <a:ahLst/>
              <a:cxnLst/>
              <a:rect l="l" t="t" r="r" b="b"/>
              <a:pathLst>
                <a:path w="2983" h="3835" extrusionOk="0">
                  <a:moveTo>
                    <a:pt x="0" y="0"/>
                  </a:moveTo>
                  <a:lnTo>
                    <a:pt x="0" y="3834"/>
                  </a:lnTo>
                  <a:lnTo>
                    <a:pt x="511" y="3834"/>
                  </a:lnTo>
                  <a:lnTo>
                    <a:pt x="511" y="2045"/>
                  </a:lnTo>
                  <a:lnTo>
                    <a:pt x="2471" y="2045"/>
                  </a:lnTo>
                  <a:lnTo>
                    <a:pt x="2471" y="3834"/>
                  </a:lnTo>
                  <a:lnTo>
                    <a:pt x="2982" y="3834"/>
                  </a:lnTo>
                  <a:lnTo>
                    <a:pt x="2982" y="0"/>
                  </a:lnTo>
                  <a:lnTo>
                    <a:pt x="2471" y="0"/>
                  </a:lnTo>
                  <a:lnTo>
                    <a:pt x="2471" y="1577"/>
                  </a:lnTo>
                  <a:lnTo>
                    <a:pt x="511" y="1577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5"/>
            <p:cNvSpPr/>
            <p:nvPr/>
          </p:nvSpPr>
          <p:spPr>
            <a:xfrm>
              <a:off x="4369040" y="2466201"/>
              <a:ext cx="68630" cy="79120"/>
            </a:xfrm>
            <a:custGeom>
              <a:avLst/>
              <a:gdLst/>
              <a:ahLst/>
              <a:cxnLst/>
              <a:rect l="l" t="t" r="r" b="b"/>
              <a:pathLst>
                <a:path w="3026" h="3792" extrusionOk="0">
                  <a:moveTo>
                    <a:pt x="1" y="1"/>
                  </a:moveTo>
                  <a:lnTo>
                    <a:pt x="1" y="3792"/>
                  </a:lnTo>
                  <a:lnTo>
                    <a:pt x="512" y="3792"/>
                  </a:lnTo>
                  <a:lnTo>
                    <a:pt x="512" y="2003"/>
                  </a:lnTo>
                  <a:lnTo>
                    <a:pt x="2514" y="2003"/>
                  </a:lnTo>
                  <a:lnTo>
                    <a:pt x="2514" y="3792"/>
                  </a:lnTo>
                  <a:lnTo>
                    <a:pt x="3025" y="3792"/>
                  </a:lnTo>
                  <a:lnTo>
                    <a:pt x="3025" y="1"/>
                  </a:lnTo>
                  <a:lnTo>
                    <a:pt x="2514" y="1"/>
                  </a:lnTo>
                  <a:lnTo>
                    <a:pt x="2514" y="1534"/>
                  </a:lnTo>
                  <a:lnTo>
                    <a:pt x="512" y="1534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8" name="Google Shape;2478;p25"/>
            <p:cNvGrpSpPr/>
            <p:nvPr/>
          </p:nvGrpSpPr>
          <p:grpSpPr>
            <a:xfrm>
              <a:off x="5402802" y="2567498"/>
              <a:ext cx="165246" cy="394009"/>
              <a:chOff x="4471430" y="2485347"/>
              <a:chExt cx="131148" cy="319995"/>
            </a:xfrm>
          </p:grpSpPr>
          <p:sp>
            <p:nvSpPr>
              <p:cNvPr id="2479" name="Google Shape;2479;p25"/>
              <p:cNvSpPr/>
              <p:nvPr/>
            </p:nvSpPr>
            <p:spPr>
              <a:xfrm>
                <a:off x="4505180" y="2557416"/>
                <a:ext cx="18" cy="1715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40" fill="none" extrusionOk="0">
                    <a:moveTo>
                      <a:pt x="0" y="10139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138F29"/>
              </a:solidFill>
              <a:ln w="13850" cap="flat" cmpd="sng">
                <a:solidFill>
                  <a:srgbClr val="138F29"/>
                </a:solidFill>
                <a:prstDash val="solid"/>
                <a:miter lim="425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25"/>
              <p:cNvSpPr/>
              <p:nvPr/>
            </p:nvSpPr>
            <p:spPr>
              <a:xfrm>
                <a:off x="4471430" y="2739025"/>
                <a:ext cx="65196" cy="66317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920" extrusionOk="0">
                    <a:moveTo>
                      <a:pt x="1790" y="426"/>
                    </a:moveTo>
                    <a:cubicBezTo>
                      <a:pt x="2045" y="426"/>
                      <a:pt x="2301" y="469"/>
                      <a:pt x="2471" y="597"/>
                    </a:cubicBezTo>
                    <a:cubicBezTo>
                      <a:pt x="2684" y="725"/>
                      <a:pt x="2855" y="895"/>
                      <a:pt x="2940" y="1151"/>
                    </a:cubicBezTo>
                    <a:cubicBezTo>
                      <a:pt x="3068" y="1364"/>
                      <a:pt x="3110" y="1662"/>
                      <a:pt x="3110" y="1960"/>
                    </a:cubicBezTo>
                    <a:cubicBezTo>
                      <a:pt x="3110" y="2429"/>
                      <a:pt x="2983" y="2812"/>
                      <a:pt x="2727" y="3110"/>
                    </a:cubicBezTo>
                    <a:cubicBezTo>
                      <a:pt x="2514" y="3366"/>
                      <a:pt x="2173" y="3494"/>
                      <a:pt x="1790" y="3494"/>
                    </a:cubicBezTo>
                    <a:cubicBezTo>
                      <a:pt x="1449" y="3494"/>
                      <a:pt x="1108" y="3366"/>
                      <a:pt x="853" y="3110"/>
                    </a:cubicBezTo>
                    <a:cubicBezTo>
                      <a:pt x="640" y="2855"/>
                      <a:pt x="512" y="2471"/>
                      <a:pt x="512" y="2003"/>
                    </a:cubicBezTo>
                    <a:cubicBezTo>
                      <a:pt x="512" y="1449"/>
                      <a:pt x="640" y="1023"/>
                      <a:pt x="895" y="767"/>
                    </a:cubicBezTo>
                    <a:cubicBezTo>
                      <a:pt x="1151" y="554"/>
                      <a:pt x="1449" y="426"/>
                      <a:pt x="1790" y="426"/>
                    </a:cubicBezTo>
                    <a:close/>
                    <a:moveTo>
                      <a:pt x="1790" y="1"/>
                    </a:moveTo>
                    <a:cubicBezTo>
                      <a:pt x="1279" y="1"/>
                      <a:pt x="853" y="171"/>
                      <a:pt x="512" y="512"/>
                    </a:cubicBezTo>
                    <a:cubicBezTo>
                      <a:pt x="171" y="895"/>
                      <a:pt x="1" y="1364"/>
                      <a:pt x="1" y="2003"/>
                    </a:cubicBezTo>
                    <a:cubicBezTo>
                      <a:pt x="1" y="2343"/>
                      <a:pt x="43" y="2642"/>
                      <a:pt x="214" y="2940"/>
                    </a:cubicBezTo>
                    <a:cubicBezTo>
                      <a:pt x="342" y="3238"/>
                      <a:pt x="555" y="3494"/>
                      <a:pt x="853" y="3664"/>
                    </a:cubicBezTo>
                    <a:cubicBezTo>
                      <a:pt x="1108" y="3834"/>
                      <a:pt x="1449" y="3920"/>
                      <a:pt x="1790" y="3920"/>
                    </a:cubicBezTo>
                    <a:cubicBezTo>
                      <a:pt x="2131" y="3920"/>
                      <a:pt x="2429" y="3834"/>
                      <a:pt x="2727" y="3707"/>
                    </a:cubicBezTo>
                    <a:cubicBezTo>
                      <a:pt x="3025" y="3536"/>
                      <a:pt x="3238" y="3323"/>
                      <a:pt x="3409" y="2982"/>
                    </a:cubicBezTo>
                    <a:cubicBezTo>
                      <a:pt x="3536" y="2684"/>
                      <a:pt x="3622" y="2343"/>
                      <a:pt x="3622" y="1960"/>
                    </a:cubicBezTo>
                    <a:cubicBezTo>
                      <a:pt x="3622" y="1577"/>
                      <a:pt x="3536" y="1236"/>
                      <a:pt x="3409" y="938"/>
                    </a:cubicBezTo>
                    <a:cubicBezTo>
                      <a:pt x="3238" y="639"/>
                      <a:pt x="3025" y="384"/>
                      <a:pt x="2770" y="214"/>
                    </a:cubicBezTo>
                    <a:cubicBezTo>
                      <a:pt x="2471" y="86"/>
                      <a:pt x="2173" y="1"/>
                      <a:pt x="1790" y="1"/>
                    </a:cubicBezTo>
                    <a:close/>
                  </a:path>
                </a:pathLst>
              </a:custGeom>
              <a:solidFill>
                <a:srgbClr val="138F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25"/>
              <p:cNvSpPr/>
              <p:nvPr/>
            </p:nvSpPr>
            <p:spPr>
              <a:xfrm>
                <a:off x="4548884" y="2739753"/>
                <a:ext cx="53694" cy="64862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3834" extrusionOk="0">
                    <a:moveTo>
                      <a:pt x="0" y="0"/>
                    </a:moveTo>
                    <a:lnTo>
                      <a:pt x="0" y="3834"/>
                    </a:lnTo>
                    <a:lnTo>
                      <a:pt x="511" y="3834"/>
                    </a:lnTo>
                    <a:lnTo>
                      <a:pt x="511" y="2002"/>
                    </a:lnTo>
                    <a:lnTo>
                      <a:pt x="2471" y="2002"/>
                    </a:lnTo>
                    <a:lnTo>
                      <a:pt x="2471" y="3834"/>
                    </a:lnTo>
                    <a:lnTo>
                      <a:pt x="2982" y="3834"/>
                    </a:lnTo>
                    <a:lnTo>
                      <a:pt x="2982" y="0"/>
                    </a:lnTo>
                    <a:lnTo>
                      <a:pt x="2471" y="0"/>
                    </a:lnTo>
                    <a:lnTo>
                      <a:pt x="2471" y="1576"/>
                    </a:lnTo>
                    <a:lnTo>
                      <a:pt x="511" y="1576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138F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25"/>
              <p:cNvSpPr/>
              <p:nvPr/>
            </p:nvSpPr>
            <p:spPr>
              <a:xfrm>
                <a:off x="4478342" y="2485347"/>
                <a:ext cx="53676" cy="64879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3835" extrusionOk="0">
                    <a:moveTo>
                      <a:pt x="0" y="1"/>
                    </a:moveTo>
                    <a:lnTo>
                      <a:pt x="0" y="3835"/>
                    </a:lnTo>
                    <a:lnTo>
                      <a:pt x="511" y="3835"/>
                    </a:lnTo>
                    <a:lnTo>
                      <a:pt x="511" y="2046"/>
                    </a:lnTo>
                    <a:lnTo>
                      <a:pt x="2471" y="2046"/>
                    </a:lnTo>
                    <a:lnTo>
                      <a:pt x="2471" y="3835"/>
                    </a:lnTo>
                    <a:lnTo>
                      <a:pt x="2982" y="3835"/>
                    </a:lnTo>
                    <a:lnTo>
                      <a:pt x="2982" y="1"/>
                    </a:lnTo>
                    <a:lnTo>
                      <a:pt x="2471" y="1"/>
                    </a:lnTo>
                    <a:lnTo>
                      <a:pt x="2471" y="1577"/>
                    </a:lnTo>
                    <a:lnTo>
                      <a:pt x="511" y="1577"/>
                    </a:lnTo>
                    <a:lnTo>
                      <a:pt x="511" y="1"/>
                    </a:lnTo>
                    <a:close/>
                  </a:path>
                </a:pathLst>
              </a:custGeom>
              <a:solidFill>
                <a:srgbClr val="138F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3" name="Google Shape;2483;p25"/>
            <p:cNvSpPr/>
            <p:nvPr/>
          </p:nvSpPr>
          <p:spPr>
            <a:xfrm>
              <a:off x="2457070" y="2364112"/>
              <a:ext cx="1375791" cy="804408"/>
            </a:xfrm>
            <a:custGeom>
              <a:avLst/>
              <a:gdLst/>
              <a:ahLst/>
              <a:cxnLst/>
              <a:rect l="l" t="t" r="r" b="b"/>
              <a:pathLst>
                <a:path w="60661" h="38553" fill="none" extrusionOk="0">
                  <a:moveTo>
                    <a:pt x="47370" y="2216"/>
                  </a:moveTo>
                  <a:lnTo>
                    <a:pt x="60661" y="19255"/>
                  </a:lnTo>
                  <a:lnTo>
                    <a:pt x="45496" y="38552"/>
                  </a:lnTo>
                  <a:lnTo>
                    <a:pt x="15166" y="38552"/>
                  </a:lnTo>
                  <a:lnTo>
                    <a:pt x="1" y="19255"/>
                  </a:lnTo>
                  <a:lnTo>
                    <a:pt x="15166" y="1"/>
                  </a:lnTo>
                  <a:lnTo>
                    <a:pt x="42855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4" name="Google Shape;2484;p25"/>
          <p:cNvSpPr txBox="1"/>
          <p:nvPr/>
        </p:nvSpPr>
        <p:spPr>
          <a:xfrm>
            <a:off x="5559150" y="2179200"/>
            <a:ext cx="2825918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main product of the Calvin cycle is glucose, which can be packaged into polymers like </a:t>
            </a:r>
            <a:r>
              <a:rPr lang="en" sz="1300" b="1" dirty="0">
                <a:solidFill>
                  <a:srgbClr val="138F29"/>
                </a:solidFill>
                <a:latin typeface="Cambria"/>
                <a:ea typeface="Cambria"/>
                <a:cs typeface="Cambria"/>
                <a:sym typeface="Cambria"/>
              </a:rPr>
              <a:t>starch</a:t>
            </a:r>
            <a:r>
              <a:rPr lang="en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Stages of Photosynthesis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Char char="●"/>
            </a:pPr>
            <a:r>
              <a:rPr lang="en" sz="1600">
                <a:solidFill>
                  <a:srgbClr val="4A86E8"/>
                </a:solidFill>
              </a:rPr>
              <a:t>Specification Point 3.5.1 - Photosynthesis.</a:t>
            </a:r>
            <a:endParaRPr sz="1600">
              <a:solidFill>
                <a:srgbClr val="4A86E8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Photosynthesis has </a:t>
            </a:r>
            <a:r>
              <a:rPr lang="en" sz="1700" b="1">
                <a:solidFill>
                  <a:srgbClr val="CCCCCC"/>
                </a:solidFill>
              </a:rPr>
              <a:t>2 distinct stages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The light-dependent reaction.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The light-independent reaction.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The light-dependent reaction uses </a:t>
            </a:r>
            <a:r>
              <a:rPr lang="en" sz="1700" b="1">
                <a:solidFill>
                  <a:srgbClr val="CCCCCC"/>
                </a:solidFill>
              </a:rPr>
              <a:t>light energy </a:t>
            </a:r>
            <a:r>
              <a:rPr lang="en" sz="1700">
                <a:solidFill>
                  <a:srgbClr val="CCCCCC"/>
                </a:solidFill>
              </a:rPr>
              <a:t>to create </a:t>
            </a:r>
            <a:r>
              <a:rPr lang="en" sz="1700" b="1">
                <a:solidFill>
                  <a:srgbClr val="CCCCCC"/>
                </a:solidFill>
              </a:rPr>
              <a:t>ATP </a:t>
            </a:r>
            <a:r>
              <a:rPr lang="en" sz="1700">
                <a:solidFill>
                  <a:srgbClr val="CCCCCC"/>
                </a:solidFill>
              </a:rPr>
              <a:t>and </a:t>
            </a:r>
            <a:r>
              <a:rPr lang="en" sz="1700" b="1">
                <a:solidFill>
                  <a:srgbClr val="CCCCCC"/>
                </a:solidFill>
              </a:rPr>
              <a:t>NADPH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Photons of light </a:t>
            </a:r>
            <a:r>
              <a:rPr lang="en" sz="1300" b="1">
                <a:solidFill>
                  <a:srgbClr val="CCCCCC"/>
                </a:solidFill>
              </a:rPr>
              <a:t>excite </a:t>
            </a:r>
            <a:r>
              <a:rPr lang="en" sz="1300">
                <a:solidFill>
                  <a:srgbClr val="CCCCCC"/>
                </a:solidFill>
              </a:rPr>
              <a:t>electrons that are released from the </a:t>
            </a:r>
            <a:r>
              <a:rPr lang="en" sz="1300" b="1">
                <a:solidFill>
                  <a:srgbClr val="CCCCCC"/>
                </a:solidFill>
              </a:rPr>
              <a:t>hydrolysis </a:t>
            </a:r>
            <a:r>
              <a:rPr lang="en" sz="1300">
                <a:solidFill>
                  <a:srgbClr val="CCCCCC"/>
                </a:solidFill>
              </a:rPr>
              <a:t>of </a:t>
            </a:r>
            <a:r>
              <a:rPr lang="en" sz="1300" b="1">
                <a:solidFill>
                  <a:srgbClr val="CCCCCC"/>
                </a:solidFill>
              </a:rPr>
              <a:t>water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These electrons are used to </a:t>
            </a:r>
            <a:r>
              <a:rPr lang="en" sz="1300" b="1">
                <a:solidFill>
                  <a:srgbClr val="CCCCCC"/>
                </a:solidFill>
              </a:rPr>
              <a:t>phosphorylate </a:t>
            </a:r>
            <a:r>
              <a:rPr lang="en" sz="1300">
                <a:solidFill>
                  <a:srgbClr val="CCCCCC"/>
                </a:solidFill>
              </a:rPr>
              <a:t>ADP into ATP.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They are also used to </a:t>
            </a:r>
            <a:r>
              <a:rPr lang="en" sz="1300" b="1">
                <a:solidFill>
                  <a:srgbClr val="CCCCCC"/>
                </a:solidFill>
              </a:rPr>
              <a:t>reduce </a:t>
            </a:r>
            <a:r>
              <a:rPr lang="en" sz="1300">
                <a:solidFill>
                  <a:srgbClr val="CCCCCC"/>
                </a:solidFill>
              </a:rPr>
              <a:t>NADP into NADPH.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The light-independent reaction uses ATP and NADPH, as well as </a:t>
            </a:r>
            <a:r>
              <a:rPr lang="en" sz="1700" b="1">
                <a:solidFill>
                  <a:srgbClr val="CCCCCC"/>
                </a:solidFill>
              </a:rPr>
              <a:t>CO</a:t>
            </a:r>
            <a:r>
              <a:rPr lang="en" sz="1700" b="1" baseline="-25000">
                <a:solidFill>
                  <a:srgbClr val="CCCCCC"/>
                </a:solidFill>
              </a:rPr>
              <a:t>2</a:t>
            </a:r>
            <a:r>
              <a:rPr lang="en" sz="1700">
                <a:solidFill>
                  <a:srgbClr val="CCCCCC"/>
                </a:solidFill>
              </a:rPr>
              <a:t> from the atmosphere, to create </a:t>
            </a:r>
            <a:r>
              <a:rPr lang="en" sz="1700" b="1">
                <a:solidFill>
                  <a:srgbClr val="CCCCCC"/>
                </a:solidFill>
              </a:rPr>
              <a:t>glucose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The ATP and NADPH created by the light dependent reaction are used to create a number of </a:t>
            </a:r>
            <a:r>
              <a:rPr lang="en" sz="1300" b="1">
                <a:solidFill>
                  <a:srgbClr val="CCCCCC"/>
                </a:solidFill>
              </a:rPr>
              <a:t>sugar-based intermediates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 b="1">
                <a:solidFill>
                  <a:srgbClr val="CCCCCC"/>
                </a:solidFill>
              </a:rPr>
              <a:t>Carbon </a:t>
            </a:r>
            <a:r>
              <a:rPr lang="en" sz="1300">
                <a:solidFill>
                  <a:srgbClr val="CCCCCC"/>
                </a:solidFill>
              </a:rPr>
              <a:t>atoms from these intermediates are siphoned off to form glucose.</a:t>
            </a:r>
            <a:endParaRPr sz="1300">
              <a:solidFill>
                <a:srgbClr val="CCCCCC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4877000" y="1678950"/>
            <a:ext cx="35205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process of photosynthesis occurs at two separate sites in a chloroplast.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light-dependent reaction takes place on the surface of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thylakoid membranes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light-independent reaction takes place in the fluid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stroma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6712825" y="5445950"/>
            <a:ext cx="138100" cy="126150"/>
          </a:xfrm>
          <a:custGeom>
            <a:avLst/>
            <a:gdLst/>
            <a:ahLst/>
            <a:cxnLst/>
            <a:rect l="l" t="t" r="r" b="b"/>
            <a:pathLst>
              <a:path w="5524" h="5046" extrusionOk="0">
                <a:moveTo>
                  <a:pt x="2762" y="1"/>
                </a:moveTo>
                <a:cubicBezTo>
                  <a:pt x="1233" y="1"/>
                  <a:pt x="0" y="1119"/>
                  <a:pt x="0" y="2511"/>
                </a:cubicBezTo>
                <a:cubicBezTo>
                  <a:pt x="0" y="3927"/>
                  <a:pt x="1233" y="5045"/>
                  <a:pt x="2762" y="5045"/>
                </a:cubicBezTo>
                <a:cubicBezTo>
                  <a:pt x="4291" y="5045"/>
                  <a:pt x="5524" y="3927"/>
                  <a:pt x="5524" y="2511"/>
                </a:cubicBezTo>
                <a:cubicBezTo>
                  <a:pt x="5524" y="1119"/>
                  <a:pt x="4291" y="1"/>
                  <a:pt x="27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15"/>
          <p:cNvGrpSpPr/>
          <p:nvPr/>
        </p:nvGrpSpPr>
        <p:grpSpPr>
          <a:xfrm>
            <a:off x="426048" y="755700"/>
            <a:ext cx="4045778" cy="3573350"/>
            <a:chOff x="426048" y="755700"/>
            <a:chExt cx="4045778" cy="3573350"/>
          </a:xfrm>
        </p:grpSpPr>
        <p:sp>
          <p:nvSpPr>
            <p:cNvPr id="72" name="Google Shape;72;p15"/>
            <p:cNvSpPr txBox="1"/>
            <p:nvPr/>
          </p:nvSpPr>
          <p:spPr>
            <a:xfrm>
              <a:off x="2608249" y="3897950"/>
              <a:ext cx="18063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latin typeface="Kalam"/>
                  <a:ea typeface="Kalam"/>
                  <a:cs typeface="Kalam"/>
                  <a:sym typeface="Kalam"/>
                </a:rPr>
                <a:t>STROMA</a:t>
              </a:r>
              <a:endParaRPr sz="800" b="1"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Kalam"/>
                  <a:ea typeface="Kalam"/>
                  <a:cs typeface="Kalam"/>
                  <a:sym typeface="Kalam"/>
                </a:rPr>
                <a:t>(LIGHT-INDEPENDENT REACTION)</a:t>
              </a:r>
              <a:endParaRPr sz="8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1825549" y="1603155"/>
              <a:ext cx="2525271" cy="1911676"/>
            </a:xfrm>
            <a:custGeom>
              <a:avLst/>
              <a:gdLst/>
              <a:ahLst/>
              <a:cxnLst/>
              <a:rect l="l" t="t" r="r" b="b"/>
              <a:pathLst>
                <a:path w="184461" h="138678" extrusionOk="0">
                  <a:moveTo>
                    <a:pt x="115500" y="8657"/>
                  </a:moveTo>
                  <a:cubicBezTo>
                    <a:pt x="87812" y="1"/>
                    <a:pt x="43098" y="12567"/>
                    <a:pt x="18955" y="27246"/>
                  </a:cubicBezTo>
                  <a:cubicBezTo>
                    <a:pt x="12802" y="31000"/>
                    <a:pt x="1" y="41638"/>
                    <a:pt x="1252" y="45523"/>
                  </a:cubicBezTo>
                  <a:cubicBezTo>
                    <a:pt x="6154" y="60488"/>
                    <a:pt x="13845" y="62052"/>
                    <a:pt x="25369" y="87160"/>
                  </a:cubicBezTo>
                  <a:cubicBezTo>
                    <a:pt x="29879" y="96963"/>
                    <a:pt x="35511" y="102229"/>
                    <a:pt x="34416" y="112215"/>
                  </a:cubicBezTo>
                  <a:cubicBezTo>
                    <a:pt x="31522" y="138678"/>
                    <a:pt x="81867" y="122852"/>
                    <a:pt x="96441" y="114431"/>
                  </a:cubicBezTo>
                  <a:cubicBezTo>
                    <a:pt x="162378" y="76261"/>
                    <a:pt x="184461" y="30218"/>
                    <a:pt x="115500" y="8657"/>
                  </a:cubicBezTo>
                  <a:close/>
                </a:path>
              </a:pathLst>
            </a:custGeom>
            <a:solidFill>
              <a:srgbClr val="459A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115133" y="2060141"/>
              <a:ext cx="37127" cy="35593"/>
            </a:xfrm>
            <a:custGeom>
              <a:avLst/>
              <a:gdLst/>
              <a:ahLst/>
              <a:cxnLst/>
              <a:rect l="l" t="t" r="r" b="b"/>
              <a:pathLst>
                <a:path w="2712" h="2582" extrusionOk="0">
                  <a:moveTo>
                    <a:pt x="1356" y="0"/>
                  </a:moveTo>
                  <a:cubicBezTo>
                    <a:pt x="698" y="0"/>
                    <a:pt x="39" y="431"/>
                    <a:pt x="0" y="1291"/>
                  </a:cubicBezTo>
                  <a:cubicBezTo>
                    <a:pt x="39" y="2151"/>
                    <a:pt x="698" y="2581"/>
                    <a:pt x="1356" y="2581"/>
                  </a:cubicBezTo>
                  <a:cubicBezTo>
                    <a:pt x="2014" y="2581"/>
                    <a:pt x="2673" y="2151"/>
                    <a:pt x="2712" y="1291"/>
                  </a:cubicBezTo>
                  <a:cubicBezTo>
                    <a:pt x="2673" y="431"/>
                    <a:pt x="2014" y="0"/>
                    <a:pt x="1356" y="0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2655409" y="2509036"/>
              <a:ext cx="37127" cy="37481"/>
            </a:xfrm>
            <a:custGeom>
              <a:avLst/>
              <a:gdLst/>
              <a:ahLst/>
              <a:cxnLst/>
              <a:rect l="l" t="t" r="r" b="b"/>
              <a:pathLst>
                <a:path w="2712" h="2719" extrusionOk="0">
                  <a:moveTo>
                    <a:pt x="1356" y="0"/>
                  </a:moveTo>
                  <a:cubicBezTo>
                    <a:pt x="678" y="0"/>
                    <a:pt x="0" y="457"/>
                    <a:pt x="0" y="1369"/>
                  </a:cubicBezTo>
                  <a:cubicBezTo>
                    <a:pt x="0" y="2269"/>
                    <a:pt x="678" y="2718"/>
                    <a:pt x="1356" y="2718"/>
                  </a:cubicBezTo>
                  <a:cubicBezTo>
                    <a:pt x="2034" y="2718"/>
                    <a:pt x="2712" y="2269"/>
                    <a:pt x="2712" y="1369"/>
                  </a:cubicBezTo>
                  <a:cubicBezTo>
                    <a:pt x="2712" y="457"/>
                    <a:pt x="2034" y="0"/>
                    <a:pt x="1356" y="0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554500" y="2204801"/>
              <a:ext cx="43562" cy="37592"/>
            </a:xfrm>
            <a:custGeom>
              <a:avLst/>
              <a:gdLst/>
              <a:ahLst/>
              <a:cxnLst/>
              <a:rect l="l" t="t" r="r" b="b"/>
              <a:pathLst>
                <a:path w="3182" h="2727" extrusionOk="0">
                  <a:moveTo>
                    <a:pt x="1826" y="0"/>
                  </a:moveTo>
                  <a:cubicBezTo>
                    <a:pt x="627" y="0"/>
                    <a:pt x="1" y="1486"/>
                    <a:pt x="861" y="2321"/>
                  </a:cubicBezTo>
                  <a:cubicBezTo>
                    <a:pt x="1142" y="2601"/>
                    <a:pt x="1486" y="2726"/>
                    <a:pt x="1822" y="2726"/>
                  </a:cubicBezTo>
                  <a:cubicBezTo>
                    <a:pt x="2518" y="2726"/>
                    <a:pt x="3182" y="2191"/>
                    <a:pt x="3182" y="1382"/>
                  </a:cubicBezTo>
                  <a:cubicBezTo>
                    <a:pt x="3182" y="626"/>
                    <a:pt x="2582" y="0"/>
                    <a:pt x="1826" y="0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411741" y="2544436"/>
              <a:ext cx="156340" cy="157425"/>
            </a:xfrm>
            <a:custGeom>
              <a:avLst/>
              <a:gdLst/>
              <a:ahLst/>
              <a:cxnLst/>
              <a:rect l="l" t="t" r="r" b="b"/>
              <a:pathLst>
                <a:path w="11420" h="11420" extrusionOk="0">
                  <a:moveTo>
                    <a:pt x="11420" y="4876"/>
                  </a:moveTo>
                  <a:cubicBezTo>
                    <a:pt x="11420" y="9230"/>
                    <a:pt x="6153" y="11420"/>
                    <a:pt x="3077" y="8343"/>
                  </a:cubicBezTo>
                  <a:cubicBezTo>
                    <a:pt x="0" y="5267"/>
                    <a:pt x="2164" y="0"/>
                    <a:pt x="6518" y="0"/>
                  </a:cubicBezTo>
                  <a:cubicBezTo>
                    <a:pt x="9230" y="0"/>
                    <a:pt x="11420" y="2190"/>
                    <a:pt x="11420" y="4876"/>
                  </a:cubicBezTo>
                  <a:close/>
                </a:path>
              </a:pathLst>
            </a:custGeom>
            <a:solidFill>
              <a:srgbClr val="FF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2563317" y="2805000"/>
              <a:ext cx="291980" cy="288975"/>
            </a:xfrm>
            <a:custGeom>
              <a:avLst/>
              <a:gdLst/>
              <a:ahLst/>
              <a:cxnLst/>
              <a:rect l="l" t="t" r="r" b="b"/>
              <a:pathLst>
                <a:path w="21328" h="20963" fill="none" extrusionOk="0">
                  <a:moveTo>
                    <a:pt x="14653" y="3729"/>
                  </a:moveTo>
                  <a:cubicBezTo>
                    <a:pt x="4642" y="2086"/>
                    <a:pt x="17026" y="11394"/>
                    <a:pt x="6858" y="11394"/>
                  </a:cubicBezTo>
                  <a:cubicBezTo>
                    <a:pt x="6362" y="11394"/>
                    <a:pt x="4694" y="11238"/>
                    <a:pt x="4537" y="10742"/>
                  </a:cubicBezTo>
                  <a:cubicBezTo>
                    <a:pt x="3494" y="7640"/>
                    <a:pt x="6571" y="7040"/>
                    <a:pt x="9308" y="7979"/>
                  </a:cubicBezTo>
                  <a:cubicBezTo>
                    <a:pt x="10795" y="8448"/>
                    <a:pt x="12672" y="13063"/>
                    <a:pt x="10977" y="14080"/>
                  </a:cubicBezTo>
                  <a:cubicBezTo>
                    <a:pt x="6884" y="16556"/>
                    <a:pt x="5398" y="15383"/>
                    <a:pt x="3077" y="13089"/>
                  </a:cubicBezTo>
                  <a:cubicBezTo>
                    <a:pt x="1122" y="11133"/>
                    <a:pt x="1" y="14340"/>
                    <a:pt x="1070" y="15983"/>
                  </a:cubicBezTo>
                  <a:cubicBezTo>
                    <a:pt x="4407" y="20963"/>
                    <a:pt x="5763" y="12333"/>
                    <a:pt x="6858" y="11968"/>
                  </a:cubicBezTo>
                  <a:cubicBezTo>
                    <a:pt x="9882" y="10951"/>
                    <a:pt x="12150" y="13741"/>
                    <a:pt x="15201" y="12515"/>
                  </a:cubicBezTo>
                  <a:cubicBezTo>
                    <a:pt x="16452" y="12020"/>
                    <a:pt x="17599" y="10482"/>
                    <a:pt x="17990" y="9308"/>
                  </a:cubicBezTo>
                  <a:cubicBezTo>
                    <a:pt x="19920" y="3520"/>
                    <a:pt x="16661" y="2086"/>
                    <a:pt x="11655" y="418"/>
                  </a:cubicBezTo>
                  <a:cubicBezTo>
                    <a:pt x="10430" y="1"/>
                    <a:pt x="8187" y="1382"/>
                    <a:pt x="8631" y="2738"/>
                  </a:cubicBezTo>
                  <a:cubicBezTo>
                    <a:pt x="9178" y="4329"/>
                    <a:pt x="11525" y="4746"/>
                    <a:pt x="12411" y="5632"/>
                  </a:cubicBezTo>
                  <a:cubicBezTo>
                    <a:pt x="13115" y="6336"/>
                    <a:pt x="11342" y="8865"/>
                    <a:pt x="12098" y="9960"/>
                  </a:cubicBezTo>
                  <a:cubicBezTo>
                    <a:pt x="15279" y="14731"/>
                    <a:pt x="16374" y="6232"/>
                    <a:pt x="17313" y="6414"/>
                  </a:cubicBezTo>
                  <a:cubicBezTo>
                    <a:pt x="21328" y="7223"/>
                    <a:pt x="18121" y="16452"/>
                    <a:pt x="13636" y="14184"/>
                  </a:cubicBezTo>
                  <a:cubicBezTo>
                    <a:pt x="13219" y="13975"/>
                    <a:pt x="12698" y="12619"/>
                    <a:pt x="12985" y="12202"/>
                  </a:cubicBezTo>
                  <a:cubicBezTo>
                    <a:pt x="13558" y="11342"/>
                    <a:pt x="15253" y="10794"/>
                    <a:pt x="15670" y="9960"/>
                  </a:cubicBezTo>
                  <a:cubicBezTo>
                    <a:pt x="16452" y="8344"/>
                    <a:pt x="16661" y="4068"/>
                    <a:pt x="14653" y="3729"/>
                  </a:cubicBezTo>
                  <a:close/>
                </a:path>
              </a:pathLst>
            </a:custGeom>
            <a:noFill/>
            <a:ln w="16950" cap="flat" cmpd="sng">
              <a:solidFill>
                <a:srgbClr val="71FFEF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2614723" y="2815780"/>
              <a:ext cx="241998" cy="278912"/>
            </a:xfrm>
            <a:custGeom>
              <a:avLst/>
              <a:gdLst/>
              <a:ahLst/>
              <a:cxnLst/>
              <a:rect l="l" t="t" r="r" b="b"/>
              <a:pathLst>
                <a:path w="17677" h="20233" fill="none" extrusionOk="0">
                  <a:moveTo>
                    <a:pt x="5475" y="13298"/>
                  </a:moveTo>
                  <a:cubicBezTo>
                    <a:pt x="2060" y="15123"/>
                    <a:pt x="7013" y="20233"/>
                    <a:pt x="9569" y="17704"/>
                  </a:cubicBezTo>
                  <a:cubicBezTo>
                    <a:pt x="9908" y="17365"/>
                    <a:pt x="9490" y="16400"/>
                    <a:pt x="9412" y="16035"/>
                  </a:cubicBezTo>
                  <a:cubicBezTo>
                    <a:pt x="8395" y="10873"/>
                    <a:pt x="4458" y="16374"/>
                    <a:pt x="3754" y="16583"/>
                  </a:cubicBezTo>
                  <a:cubicBezTo>
                    <a:pt x="2138" y="17130"/>
                    <a:pt x="0" y="15070"/>
                    <a:pt x="1069" y="13610"/>
                  </a:cubicBezTo>
                  <a:cubicBezTo>
                    <a:pt x="2946" y="11134"/>
                    <a:pt x="9282" y="13558"/>
                    <a:pt x="8395" y="9126"/>
                  </a:cubicBezTo>
                  <a:cubicBezTo>
                    <a:pt x="8291" y="8552"/>
                    <a:pt x="7405" y="8083"/>
                    <a:pt x="7066" y="7718"/>
                  </a:cubicBezTo>
                  <a:cubicBezTo>
                    <a:pt x="5762" y="6414"/>
                    <a:pt x="2894" y="9621"/>
                    <a:pt x="2894" y="7301"/>
                  </a:cubicBezTo>
                  <a:cubicBezTo>
                    <a:pt x="2894" y="6284"/>
                    <a:pt x="3676" y="6102"/>
                    <a:pt x="3833" y="5267"/>
                  </a:cubicBezTo>
                  <a:cubicBezTo>
                    <a:pt x="4067" y="4172"/>
                    <a:pt x="3051" y="3077"/>
                    <a:pt x="3911" y="2191"/>
                  </a:cubicBezTo>
                  <a:cubicBezTo>
                    <a:pt x="4641" y="1565"/>
                    <a:pt x="5553" y="1200"/>
                    <a:pt x="6518" y="1096"/>
                  </a:cubicBezTo>
                  <a:cubicBezTo>
                    <a:pt x="9881" y="1096"/>
                    <a:pt x="7587" y="2999"/>
                    <a:pt x="8004" y="4720"/>
                  </a:cubicBezTo>
                  <a:cubicBezTo>
                    <a:pt x="8135" y="5163"/>
                    <a:pt x="9542" y="6336"/>
                    <a:pt x="9908" y="6597"/>
                  </a:cubicBezTo>
                  <a:cubicBezTo>
                    <a:pt x="11941" y="8135"/>
                    <a:pt x="11941" y="3312"/>
                    <a:pt x="13844" y="3703"/>
                  </a:cubicBezTo>
                  <a:cubicBezTo>
                    <a:pt x="17677" y="4459"/>
                    <a:pt x="13062" y="8839"/>
                    <a:pt x="12958" y="9126"/>
                  </a:cubicBezTo>
                  <a:cubicBezTo>
                    <a:pt x="12358" y="10977"/>
                    <a:pt x="15904" y="11472"/>
                    <a:pt x="14861" y="13610"/>
                  </a:cubicBezTo>
                  <a:cubicBezTo>
                    <a:pt x="13688" y="15931"/>
                    <a:pt x="10690" y="12150"/>
                    <a:pt x="10455" y="11160"/>
                  </a:cubicBezTo>
                  <a:cubicBezTo>
                    <a:pt x="10064" y="9569"/>
                    <a:pt x="12254" y="8500"/>
                    <a:pt x="11628" y="6936"/>
                  </a:cubicBezTo>
                  <a:cubicBezTo>
                    <a:pt x="9204" y="835"/>
                    <a:pt x="9647" y="9126"/>
                    <a:pt x="6596" y="8109"/>
                  </a:cubicBezTo>
                  <a:cubicBezTo>
                    <a:pt x="5814" y="7848"/>
                    <a:pt x="5658" y="7796"/>
                    <a:pt x="5423" y="7092"/>
                  </a:cubicBezTo>
                  <a:cubicBezTo>
                    <a:pt x="3781" y="2165"/>
                    <a:pt x="12802" y="7457"/>
                    <a:pt x="12802" y="1982"/>
                  </a:cubicBezTo>
                  <a:cubicBezTo>
                    <a:pt x="12749" y="1487"/>
                    <a:pt x="12410" y="1096"/>
                    <a:pt x="11941" y="965"/>
                  </a:cubicBezTo>
                  <a:cubicBezTo>
                    <a:pt x="8161" y="1"/>
                    <a:pt x="11394" y="14080"/>
                    <a:pt x="11394" y="14080"/>
                  </a:cubicBezTo>
                  <a:cubicBezTo>
                    <a:pt x="8812" y="16661"/>
                    <a:pt x="7092" y="12437"/>
                    <a:pt x="5475" y="13298"/>
                  </a:cubicBezTo>
                  <a:close/>
                </a:path>
              </a:pathLst>
            </a:custGeom>
            <a:noFill/>
            <a:ln w="16950" cap="flat" cmpd="sng">
              <a:solidFill>
                <a:srgbClr val="71FFEF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3077513" y="2927742"/>
              <a:ext cx="480286" cy="280304"/>
            </a:xfrm>
            <a:custGeom>
              <a:avLst/>
              <a:gdLst/>
              <a:ahLst/>
              <a:cxnLst/>
              <a:rect l="l" t="t" r="r" b="b"/>
              <a:pathLst>
                <a:path w="35083" h="20334" extrusionOk="0">
                  <a:moveTo>
                    <a:pt x="29347" y="0"/>
                  </a:moveTo>
                  <a:cubicBezTo>
                    <a:pt x="28386" y="0"/>
                    <a:pt x="27282" y="138"/>
                    <a:pt x="26057" y="430"/>
                  </a:cubicBezTo>
                  <a:cubicBezTo>
                    <a:pt x="17479" y="2438"/>
                    <a:pt x="11691" y="5202"/>
                    <a:pt x="6033" y="9530"/>
                  </a:cubicBezTo>
                  <a:cubicBezTo>
                    <a:pt x="569" y="13708"/>
                    <a:pt x="1" y="20333"/>
                    <a:pt x="6889" y="20333"/>
                  </a:cubicBezTo>
                  <a:cubicBezTo>
                    <a:pt x="8382" y="20333"/>
                    <a:pt x="10226" y="20022"/>
                    <a:pt x="12447" y="19307"/>
                  </a:cubicBezTo>
                  <a:cubicBezTo>
                    <a:pt x="19304" y="17117"/>
                    <a:pt x="27152" y="13180"/>
                    <a:pt x="31975" y="6818"/>
                  </a:cubicBezTo>
                  <a:cubicBezTo>
                    <a:pt x="35082" y="2731"/>
                    <a:pt x="33620" y="0"/>
                    <a:pt x="29347" y="0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3073954" y="2913860"/>
              <a:ext cx="480341" cy="280166"/>
            </a:xfrm>
            <a:custGeom>
              <a:avLst/>
              <a:gdLst/>
              <a:ahLst/>
              <a:cxnLst/>
              <a:rect l="l" t="t" r="r" b="b"/>
              <a:pathLst>
                <a:path w="35087" h="20324" extrusionOk="0">
                  <a:moveTo>
                    <a:pt x="29326" y="0"/>
                  </a:moveTo>
                  <a:cubicBezTo>
                    <a:pt x="28370" y="0"/>
                    <a:pt x="27273" y="135"/>
                    <a:pt x="26056" y="421"/>
                  </a:cubicBezTo>
                  <a:cubicBezTo>
                    <a:pt x="17478" y="2428"/>
                    <a:pt x="11690" y="5218"/>
                    <a:pt x="6033" y="9520"/>
                  </a:cubicBezTo>
                  <a:cubicBezTo>
                    <a:pt x="569" y="13698"/>
                    <a:pt x="0" y="20324"/>
                    <a:pt x="6888" y="20324"/>
                  </a:cubicBezTo>
                  <a:cubicBezTo>
                    <a:pt x="8382" y="20324"/>
                    <a:pt x="10226" y="20012"/>
                    <a:pt x="12446" y="19297"/>
                  </a:cubicBezTo>
                  <a:cubicBezTo>
                    <a:pt x="19277" y="17107"/>
                    <a:pt x="27151" y="13196"/>
                    <a:pt x="31974" y="6834"/>
                  </a:cubicBezTo>
                  <a:cubicBezTo>
                    <a:pt x="35087" y="2720"/>
                    <a:pt x="33615" y="0"/>
                    <a:pt x="29326" y="0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3063235" y="2889061"/>
              <a:ext cx="480355" cy="280401"/>
            </a:xfrm>
            <a:custGeom>
              <a:avLst/>
              <a:gdLst/>
              <a:ahLst/>
              <a:cxnLst/>
              <a:rect l="l" t="t" r="r" b="b"/>
              <a:pathLst>
                <a:path w="35088" h="20341" extrusionOk="0">
                  <a:moveTo>
                    <a:pt x="29327" y="0"/>
                  </a:moveTo>
                  <a:cubicBezTo>
                    <a:pt x="28370" y="0"/>
                    <a:pt x="27274" y="135"/>
                    <a:pt x="26057" y="421"/>
                  </a:cubicBezTo>
                  <a:cubicBezTo>
                    <a:pt x="17479" y="2428"/>
                    <a:pt x="11691" y="5218"/>
                    <a:pt x="6033" y="9546"/>
                  </a:cubicBezTo>
                  <a:cubicBezTo>
                    <a:pt x="566" y="13727"/>
                    <a:pt x="0" y="20340"/>
                    <a:pt x="6902" y="20340"/>
                  </a:cubicBezTo>
                  <a:cubicBezTo>
                    <a:pt x="8393" y="20340"/>
                    <a:pt x="10233" y="20032"/>
                    <a:pt x="12447" y="19323"/>
                  </a:cubicBezTo>
                  <a:cubicBezTo>
                    <a:pt x="19304" y="17107"/>
                    <a:pt x="27152" y="13196"/>
                    <a:pt x="31975" y="6834"/>
                  </a:cubicBezTo>
                  <a:cubicBezTo>
                    <a:pt x="35087" y="2720"/>
                    <a:pt x="33616" y="0"/>
                    <a:pt x="29327" y="0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059785" y="2877785"/>
              <a:ext cx="480163" cy="280304"/>
            </a:xfrm>
            <a:custGeom>
              <a:avLst/>
              <a:gdLst/>
              <a:ahLst/>
              <a:cxnLst/>
              <a:rect l="l" t="t" r="r" b="b"/>
              <a:pathLst>
                <a:path w="35074" h="20334" extrusionOk="0">
                  <a:moveTo>
                    <a:pt x="29348" y="0"/>
                  </a:moveTo>
                  <a:cubicBezTo>
                    <a:pt x="28385" y="0"/>
                    <a:pt x="27278" y="138"/>
                    <a:pt x="26048" y="430"/>
                  </a:cubicBezTo>
                  <a:cubicBezTo>
                    <a:pt x="17496" y="2438"/>
                    <a:pt x="11708" y="5228"/>
                    <a:pt x="6051" y="9530"/>
                  </a:cubicBezTo>
                  <a:cubicBezTo>
                    <a:pt x="587" y="13708"/>
                    <a:pt x="1" y="20333"/>
                    <a:pt x="6883" y="20333"/>
                  </a:cubicBezTo>
                  <a:cubicBezTo>
                    <a:pt x="8375" y="20333"/>
                    <a:pt x="10218" y="20022"/>
                    <a:pt x="12438" y="19307"/>
                  </a:cubicBezTo>
                  <a:cubicBezTo>
                    <a:pt x="19295" y="17116"/>
                    <a:pt x="27169" y="13206"/>
                    <a:pt x="31966" y="6818"/>
                  </a:cubicBezTo>
                  <a:cubicBezTo>
                    <a:pt x="35074" y="2731"/>
                    <a:pt x="33629" y="0"/>
                    <a:pt x="29348" y="0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2981492" y="1773469"/>
              <a:ext cx="479999" cy="280401"/>
            </a:xfrm>
            <a:custGeom>
              <a:avLst/>
              <a:gdLst/>
              <a:ahLst/>
              <a:cxnLst/>
              <a:rect l="l" t="t" r="r" b="b"/>
              <a:pathLst>
                <a:path w="35062" h="20341" extrusionOk="0">
                  <a:moveTo>
                    <a:pt x="29311" y="1"/>
                  </a:moveTo>
                  <a:cubicBezTo>
                    <a:pt x="28353" y="1"/>
                    <a:pt x="27253" y="136"/>
                    <a:pt x="26031" y="421"/>
                  </a:cubicBezTo>
                  <a:cubicBezTo>
                    <a:pt x="17480" y="2429"/>
                    <a:pt x="11692" y="5218"/>
                    <a:pt x="6034" y="9546"/>
                  </a:cubicBezTo>
                  <a:cubicBezTo>
                    <a:pt x="567" y="13727"/>
                    <a:pt x="1" y="20341"/>
                    <a:pt x="6902" y="20341"/>
                  </a:cubicBezTo>
                  <a:cubicBezTo>
                    <a:pt x="8394" y="20341"/>
                    <a:pt x="10233" y="20032"/>
                    <a:pt x="12448" y="19323"/>
                  </a:cubicBezTo>
                  <a:cubicBezTo>
                    <a:pt x="19278" y="17107"/>
                    <a:pt x="27152" y="13196"/>
                    <a:pt x="31950" y="6835"/>
                  </a:cubicBezTo>
                  <a:cubicBezTo>
                    <a:pt x="35062" y="2720"/>
                    <a:pt x="33608" y="1"/>
                    <a:pt x="29311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2972210" y="1747815"/>
              <a:ext cx="479999" cy="280180"/>
            </a:xfrm>
            <a:custGeom>
              <a:avLst/>
              <a:gdLst/>
              <a:ahLst/>
              <a:cxnLst/>
              <a:rect l="l" t="t" r="r" b="b"/>
              <a:pathLst>
                <a:path w="35062" h="20325" extrusionOk="0">
                  <a:moveTo>
                    <a:pt x="29345" y="1"/>
                  </a:moveTo>
                  <a:cubicBezTo>
                    <a:pt x="28386" y="1"/>
                    <a:pt x="27283" y="139"/>
                    <a:pt x="26057" y="431"/>
                  </a:cubicBezTo>
                  <a:cubicBezTo>
                    <a:pt x="17480" y="2412"/>
                    <a:pt x="11692" y="5202"/>
                    <a:pt x="6034" y="9530"/>
                  </a:cubicBezTo>
                  <a:cubicBezTo>
                    <a:pt x="567" y="13711"/>
                    <a:pt x="1" y="20325"/>
                    <a:pt x="6903" y="20325"/>
                  </a:cubicBezTo>
                  <a:cubicBezTo>
                    <a:pt x="8394" y="20325"/>
                    <a:pt x="10233" y="20016"/>
                    <a:pt x="12448" y="19307"/>
                  </a:cubicBezTo>
                  <a:cubicBezTo>
                    <a:pt x="19279" y="17117"/>
                    <a:pt x="27152" y="13180"/>
                    <a:pt x="31976" y="6819"/>
                  </a:cubicBezTo>
                  <a:cubicBezTo>
                    <a:pt x="35062" y="2732"/>
                    <a:pt x="33613" y="1"/>
                    <a:pt x="29345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970444" y="1732720"/>
              <a:ext cx="479985" cy="280318"/>
            </a:xfrm>
            <a:custGeom>
              <a:avLst/>
              <a:gdLst/>
              <a:ahLst/>
              <a:cxnLst/>
              <a:rect l="l" t="t" r="r" b="b"/>
              <a:pathLst>
                <a:path w="35061" h="20335" extrusionOk="0">
                  <a:moveTo>
                    <a:pt x="29344" y="1"/>
                  </a:moveTo>
                  <a:cubicBezTo>
                    <a:pt x="28384" y="1"/>
                    <a:pt x="27282" y="139"/>
                    <a:pt x="26056" y="431"/>
                  </a:cubicBezTo>
                  <a:cubicBezTo>
                    <a:pt x="17478" y="2438"/>
                    <a:pt x="11690" y="5228"/>
                    <a:pt x="6033" y="9556"/>
                  </a:cubicBezTo>
                  <a:cubicBezTo>
                    <a:pt x="569" y="13713"/>
                    <a:pt x="0" y="20334"/>
                    <a:pt x="6887" y="20334"/>
                  </a:cubicBezTo>
                  <a:cubicBezTo>
                    <a:pt x="8381" y="20334"/>
                    <a:pt x="10225" y="20023"/>
                    <a:pt x="12446" y="19307"/>
                  </a:cubicBezTo>
                  <a:cubicBezTo>
                    <a:pt x="19277" y="17117"/>
                    <a:pt x="27151" y="13180"/>
                    <a:pt x="31974" y="6819"/>
                  </a:cubicBezTo>
                  <a:cubicBezTo>
                    <a:pt x="35061" y="2732"/>
                    <a:pt x="33612" y="1"/>
                    <a:pt x="29344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954385" y="1709134"/>
              <a:ext cx="480341" cy="280180"/>
            </a:xfrm>
            <a:custGeom>
              <a:avLst/>
              <a:gdLst/>
              <a:ahLst/>
              <a:cxnLst/>
              <a:rect l="l" t="t" r="r" b="b"/>
              <a:pathLst>
                <a:path w="35087" h="20325" extrusionOk="0">
                  <a:moveTo>
                    <a:pt x="29326" y="1"/>
                  </a:moveTo>
                  <a:cubicBezTo>
                    <a:pt x="28369" y="1"/>
                    <a:pt x="27273" y="136"/>
                    <a:pt x="26056" y="421"/>
                  </a:cubicBezTo>
                  <a:cubicBezTo>
                    <a:pt x="17478" y="2429"/>
                    <a:pt x="11716" y="5218"/>
                    <a:pt x="6032" y="9520"/>
                  </a:cubicBezTo>
                  <a:cubicBezTo>
                    <a:pt x="569" y="13698"/>
                    <a:pt x="0" y="20324"/>
                    <a:pt x="6888" y="20324"/>
                  </a:cubicBezTo>
                  <a:cubicBezTo>
                    <a:pt x="8382" y="20324"/>
                    <a:pt x="10226" y="20013"/>
                    <a:pt x="12446" y="19297"/>
                  </a:cubicBezTo>
                  <a:cubicBezTo>
                    <a:pt x="19277" y="17107"/>
                    <a:pt x="27151" y="13196"/>
                    <a:pt x="31974" y="6835"/>
                  </a:cubicBezTo>
                  <a:cubicBezTo>
                    <a:pt x="35087" y="2721"/>
                    <a:pt x="33615" y="1"/>
                    <a:pt x="29326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950812" y="1695115"/>
              <a:ext cx="480054" cy="280208"/>
            </a:xfrm>
            <a:custGeom>
              <a:avLst/>
              <a:gdLst/>
              <a:ahLst/>
              <a:cxnLst/>
              <a:rect l="l" t="t" r="r" b="b"/>
              <a:pathLst>
                <a:path w="35066" h="20327" extrusionOk="0">
                  <a:moveTo>
                    <a:pt x="29324" y="1"/>
                  </a:moveTo>
                  <a:cubicBezTo>
                    <a:pt x="28369" y="1"/>
                    <a:pt x="27273" y="136"/>
                    <a:pt x="26056" y="421"/>
                  </a:cubicBezTo>
                  <a:cubicBezTo>
                    <a:pt x="17478" y="2429"/>
                    <a:pt x="11690" y="5219"/>
                    <a:pt x="6033" y="9520"/>
                  </a:cubicBezTo>
                  <a:cubicBezTo>
                    <a:pt x="571" y="13718"/>
                    <a:pt x="1" y="20326"/>
                    <a:pt x="6880" y="20326"/>
                  </a:cubicBezTo>
                  <a:cubicBezTo>
                    <a:pt x="8375" y="20326"/>
                    <a:pt x="10221" y="20014"/>
                    <a:pt x="12446" y="19297"/>
                  </a:cubicBezTo>
                  <a:cubicBezTo>
                    <a:pt x="19277" y="17107"/>
                    <a:pt x="27151" y="13197"/>
                    <a:pt x="31974" y="6835"/>
                  </a:cubicBezTo>
                  <a:cubicBezTo>
                    <a:pt x="35065" y="2721"/>
                    <a:pt x="33607" y="1"/>
                    <a:pt x="29324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895956" y="1593078"/>
              <a:ext cx="613887" cy="538608"/>
            </a:xfrm>
            <a:custGeom>
              <a:avLst/>
              <a:gdLst/>
              <a:ahLst/>
              <a:cxnLst/>
              <a:rect l="l" t="t" r="r" b="b"/>
              <a:pathLst>
                <a:path w="44842" h="39072" extrusionOk="0">
                  <a:moveTo>
                    <a:pt x="37700" y="1"/>
                  </a:moveTo>
                  <a:cubicBezTo>
                    <a:pt x="37631" y="1"/>
                    <a:pt x="37563" y="1"/>
                    <a:pt x="37494" y="2"/>
                  </a:cubicBezTo>
                  <a:cubicBezTo>
                    <a:pt x="30845" y="106"/>
                    <a:pt x="17522" y="3052"/>
                    <a:pt x="23180" y="3913"/>
                  </a:cubicBezTo>
                  <a:cubicBezTo>
                    <a:pt x="23180" y="3913"/>
                    <a:pt x="25031" y="3795"/>
                    <a:pt x="27366" y="3795"/>
                  </a:cubicBezTo>
                  <a:cubicBezTo>
                    <a:pt x="30950" y="3795"/>
                    <a:pt x="35676" y="4072"/>
                    <a:pt x="36607" y="5477"/>
                  </a:cubicBezTo>
                  <a:cubicBezTo>
                    <a:pt x="38250" y="7980"/>
                    <a:pt x="37363" y="12673"/>
                    <a:pt x="29255" y="21172"/>
                  </a:cubicBezTo>
                  <a:cubicBezTo>
                    <a:pt x="25161" y="25448"/>
                    <a:pt x="18748" y="29776"/>
                    <a:pt x="14680" y="31497"/>
                  </a:cubicBezTo>
                  <a:cubicBezTo>
                    <a:pt x="13406" y="32027"/>
                    <a:pt x="12181" y="32355"/>
                    <a:pt x="11164" y="32355"/>
                  </a:cubicBezTo>
                  <a:cubicBezTo>
                    <a:pt x="10079" y="32355"/>
                    <a:pt x="9231" y="31981"/>
                    <a:pt x="8814" y="31080"/>
                  </a:cubicBezTo>
                  <a:cubicBezTo>
                    <a:pt x="8345" y="30584"/>
                    <a:pt x="8006" y="29985"/>
                    <a:pt x="7850" y="29307"/>
                  </a:cubicBezTo>
                  <a:cubicBezTo>
                    <a:pt x="4330" y="30636"/>
                    <a:pt x="158" y="33661"/>
                    <a:pt x="54" y="36555"/>
                  </a:cubicBezTo>
                  <a:cubicBezTo>
                    <a:pt x="1" y="38120"/>
                    <a:pt x="1325" y="39072"/>
                    <a:pt x="3962" y="39072"/>
                  </a:cubicBezTo>
                  <a:cubicBezTo>
                    <a:pt x="6506" y="39072"/>
                    <a:pt x="10272" y="38186"/>
                    <a:pt x="15202" y="36111"/>
                  </a:cubicBezTo>
                  <a:cubicBezTo>
                    <a:pt x="21850" y="33322"/>
                    <a:pt x="28055" y="28837"/>
                    <a:pt x="34886" y="21303"/>
                  </a:cubicBezTo>
                  <a:cubicBezTo>
                    <a:pt x="40805" y="14785"/>
                    <a:pt x="44168" y="9283"/>
                    <a:pt x="44559" y="5060"/>
                  </a:cubicBezTo>
                  <a:cubicBezTo>
                    <a:pt x="44842" y="1745"/>
                    <a:pt x="42339" y="1"/>
                    <a:pt x="37700" y="1"/>
                  </a:cubicBezTo>
                  <a:close/>
                </a:path>
              </a:pathLst>
            </a:custGeom>
            <a:solidFill>
              <a:srgbClr val="40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940093" y="1670343"/>
              <a:ext cx="480108" cy="280387"/>
            </a:xfrm>
            <a:custGeom>
              <a:avLst/>
              <a:gdLst/>
              <a:ahLst/>
              <a:cxnLst/>
              <a:rect l="l" t="t" r="r" b="b"/>
              <a:pathLst>
                <a:path w="35070" h="20340" extrusionOk="0">
                  <a:moveTo>
                    <a:pt x="29297" y="1"/>
                  </a:moveTo>
                  <a:cubicBezTo>
                    <a:pt x="28342" y="1"/>
                    <a:pt x="27247" y="135"/>
                    <a:pt x="26031" y="419"/>
                  </a:cubicBezTo>
                  <a:cubicBezTo>
                    <a:pt x="17479" y="2427"/>
                    <a:pt x="11691" y="5217"/>
                    <a:pt x="6033" y="9545"/>
                  </a:cubicBezTo>
                  <a:cubicBezTo>
                    <a:pt x="566" y="13725"/>
                    <a:pt x="0" y="20339"/>
                    <a:pt x="6902" y="20339"/>
                  </a:cubicBezTo>
                  <a:cubicBezTo>
                    <a:pt x="8393" y="20339"/>
                    <a:pt x="10233" y="20030"/>
                    <a:pt x="12447" y="19322"/>
                  </a:cubicBezTo>
                  <a:cubicBezTo>
                    <a:pt x="19278" y="17132"/>
                    <a:pt x="27152" y="13195"/>
                    <a:pt x="31975" y="6833"/>
                  </a:cubicBezTo>
                  <a:cubicBezTo>
                    <a:pt x="35070" y="2736"/>
                    <a:pt x="33605" y="1"/>
                    <a:pt x="29297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2889536" y="1578342"/>
              <a:ext cx="614243" cy="538608"/>
            </a:xfrm>
            <a:custGeom>
              <a:avLst/>
              <a:gdLst/>
              <a:ahLst/>
              <a:cxnLst/>
              <a:rect l="l" t="t" r="r" b="b"/>
              <a:pathLst>
                <a:path w="44868" h="39072" extrusionOk="0">
                  <a:moveTo>
                    <a:pt x="37699" y="1"/>
                  </a:moveTo>
                  <a:cubicBezTo>
                    <a:pt x="37631" y="1"/>
                    <a:pt x="37562" y="1"/>
                    <a:pt x="37493" y="2"/>
                  </a:cubicBezTo>
                  <a:cubicBezTo>
                    <a:pt x="30845" y="106"/>
                    <a:pt x="17548" y="3026"/>
                    <a:pt x="23180" y="3913"/>
                  </a:cubicBezTo>
                  <a:cubicBezTo>
                    <a:pt x="23180" y="3913"/>
                    <a:pt x="25031" y="3795"/>
                    <a:pt x="27366" y="3795"/>
                  </a:cubicBezTo>
                  <a:cubicBezTo>
                    <a:pt x="30950" y="3795"/>
                    <a:pt x="35675" y="4072"/>
                    <a:pt x="36607" y="5477"/>
                  </a:cubicBezTo>
                  <a:cubicBezTo>
                    <a:pt x="38249" y="7980"/>
                    <a:pt x="37363" y="12673"/>
                    <a:pt x="29254" y="21172"/>
                  </a:cubicBezTo>
                  <a:cubicBezTo>
                    <a:pt x="25187" y="25448"/>
                    <a:pt x="18774" y="29750"/>
                    <a:pt x="14680" y="31497"/>
                  </a:cubicBezTo>
                  <a:cubicBezTo>
                    <a:pt x="13412" y="32024"/>
                    <a:pt x="12198" y="32352"/>
                    <a:pt x="11190" y="32352"/>
                  </a:cubicBezTo>
                  <a:cubicBezTo>
                    <a:pt x="10105" y="32352"/>
                    <a:pt x="9259" y="31972"/>
                    <a:pt x="8840" y="31054"/>
                  </a:cubicBezTo>
                  <a:cubicBezTo>
                    <a:pt x="8345" y="30584"/>
                    <a:pt x="8006" y="29959"/>
                    <a:pt x="7849" y="29307"/>
                  </a:cubicBezTo>
                  <a:cubicBezTo>
                    <a:pt x="4330" y="30636"/>
                    <a:pt x="158" y="33661"/>
                    <a:pt x="54" y="36555"/>
                  </a:cubicBezTo>
                  <a:cubicBezTo>
                    <a:pt x="1" y="38120"/>
                    <a:pt x="1325" y="39072"/>
                    <a:pt x="3962" y="39072"/>
                  </a:cubicBezTo>
                  <a:cubicBezTo>
                    <a:pt x="6506" y="39072"/>
                    <a:pt x="10272" y="38186"/>
                    <a:pt x="15202" y="36112"/>
                  </a:cubicBezTo>
                  <a:cubicBezTo>
                    <a:pt x="21876" y="33322"/>
                    <a:pt x="28055" y="28837"/>
                    <a:pt x="34912" y="21277"/>
                  </a:cubicBezTo>
                  <a:cubicBezTo>
                    <a:pt x="40804" y="14785"/>
                    <a:pt x="44168" y="9283"/>
                    <a:pt x="44559" y="5060"/>
                  </a:cubicBezTo>
                  <a:cubicBezTo>
                    <a:pt x="44867" y="1745"/>
                    <a:pt x="42339" y="1"/>
                    <a:pt x="37699" y="1"/>
                  </a:cubicBezTo>
                  <a:close/>
                </a:path>
              </a:pathLst>
            </a:custGeom>
            <a:solidFill>
              <a:srgbClr val="60D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936534" y="1659177"/>
              <a:ext cx="480341" cy="280373"/>
            </a:xfrm>
            <a:custGeom>
              <a:avLst/>
              <a:gdLst/>
              <a:ahLst/>
              <a:cxnLst/>
              <a:rect l="l" t="t" r="r" b="b"/>
              <a:pathLst>
                <a:path w="35087" h="20339" extrusionOk="0">
                  <a:moveTo>
                    <a:pt x="29336" y="1"/>
                  </a:moveTo>
                  <a:cubicBezTo>
                    <a:pt x="28378" y="1"/>
                    <a:pt x="27278" y="136"/>
                    <a:pt x="26056" y="421"/>
                  </a:cubicBezTo>
                  <a:cubicBezTo>
                    <a:pt x="17504" y="2429"/>
                    <a:pt x="11716" y="5218"/>
                    <a:pt x="6059" y="9546"/>
                  </a:cubicBezTo>
                  <a:cubicBezTo>
                    <a:pt x="568" y="13707"/>
                    <a:pt x="0" y="20339"/>
                    <a:pt x="6910" y="20339"/>
                  </a:cubicBezTo>
                  <a:cubicBezTo>
                    <a:pt x="8400" y="20339"/>
                    <a:pt x="10237" y="20031"/>
                    <a:pt x="12447" y="19323"/>
                  </a:cubicBezTo>
                  <a:cubicBezTo>
                    <a:pt x="19303" y="17107"/>
                    <a:pt x="27151" y="13196"/>
                    <a:pt x="31974" y="6835"/>
                  </a:cubicBezTo>
                  <a:cubicBezTo>
                    <a:pt x="35087" y="2721"/>
                    <a:pt x="33632" y="1"/>
                    <a:pt x="29336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2445172" y="2217552"/>
              <a:ext cx="480149" cy="280346"/>
            </a:xfrm>
            <a:custGeom>
              <a:avLst/>
              <a:gdLst/>
              <a:ahLst/>
              <a:cxnLst/>
              <a:rect l="l" t="t" r="r" b="b"/>
              <a:pathLst>
                <a:path w="35073" h="20337" extrusionOk="0">
                  <a:moveTo>
                    <a:pt x="29347" y="1"/>
                  </a:moveTo>
                  <a:cubicBezTo>
                    <a:pt x="28384" y="1"/>
                    <a:pt x="27277" y="139"/>
                    <a:pt x="26047" y="431"/>
                  </a:cubicBezTo>
                  <a:cubicBezTo>
                    <a:pt x="17469" y="2439"/>
                    <a:pt x="11707" y="5228"/>
                    <a:pt x="6050" y="9530"/>
                  </a:cubicBezTo>
                  <a:cubicBezTo>
                    <a:pt x="588" y="13728"/>
                    <a:pt x="0" y="20336"/>
                    <a:pt x="6873" y="20336"/>
                  </a:cubicBezTo>
                  <a:cubicBezTo>
                    <a:pt x="8366" y="20336"/>
                    <a:pt x="10212" y="20024"/>
                    <a:pt x="12437" y="19307"/>
                  </a:cubicBezTo>
                  <a:cubicBezTo>
                    <a:pt x="19294" y="17117"/>
                    <a:pt x="27142" y="13180"/>
                    <a:pt x="31965" y="6819"/>
                  </a:cubicBezTo>
                  <a:cubicBezTo>
                    <a:pt x="35073" y="2732"/>
                    <a:pt x="33628" y="1"/>
                    <a:pt x="29347" y="1"/>
                  </a:cubicBezTo>
                  <a:close/>
                </a:path>
              </a:pathLst>
            </a:custGeom>
            <a:solidFill>
              <a:srgbClr val="33B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2438012" y="2201741"/>
              <a:ext cx="480177" cy="280180"/>
            </a:xfrm>
            <a:custGeom>
              <a:avLst/>
              <a:gdLst/>
              <a:ahLst/>
              <a:cxnLst/>
              <a:rect l="l" t="t" r="r" b="b"/>
              <a:pathLst>
                <a:path w="35075" h="20325" extrusionOk="0">
                  <a:moveTo>
                    <a:pt x="29348" y="1"/>
                  </a:moveTo>
                  <a:cubicBezTo>
                    <a:pt x="28385" y="1"/>
                    <a:pt x="27279" y="139"/>
                    <a:pt x="26048" y="431"/>
                  </a:cubicBezTo>
                  <a:cubicBezTo>
                    <a:pt x="17497" y="2412"/>
                    <a:pt x="11709" y="5202"/>
                    <a:pt x="6051" y="9530"/>
                  </a:cubicBezTo>
                  <a:cubicBezTo>
                    <a:pt x="584" y="13711"/>
                    <a:pt x="1" y="20325"/>
                    <a:pt x="6896" y="20325"/>
                  </a:cubicBezTo>
                  <a:cubicBezTo>
                    <a:pt x="8386" y="20325"/>
                    <a:pt x="10225" y="20016"/>
                    <a:pt x="12439" y="19307"/>
                  </a:cubicBezTo>
                  <a:cubicBezTo>
                    <a:pt x="19296" y="17117"/>
                    <a:pt x="27143" y="13180"/>
                    <a:pt x="31967" y="6819"/>
                  </a:cubicBezTo>
                  <a:cubicBezTo>
                    <a:pt x="35074" y="2732"/>
                    <a:pt x="33629" y="1"/>
                    <a:pt x="29348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2432208" y="2171331"/>
              <a:ext cx="480341" cy="280525"/>
            </a:xfrm>
            <a:custGeom>
              <a:avLst/>
              <a:gdLst/>
              <a:ahLst/>
              <a:cxnLst/>
              <a:rect l="l" t="t" r="r" b="b"/>
              <a:pathLst>
                <a:path w="35087" h="20350" extrusionOk="0">
                  <a:moveTo>
                    <a:pt x="29335" y="0"/>
                  </a:moveTo>
                  <a:cubicBezTo>
                    <a:pt x="28377" y="0"/>
                    <a:pt x="27277" y="136"/>
                    <a:pt x="26055" y="421"/>
                  </a:cubicBezTo>
                  <a:cubicBezTo>
                    <a:pt x="17504" y="2454"/>
                    <a:pt x="11716" y="5244"/>
                    <a:pt x="6058" y="9546"/>
                  </a:cubicBezTo>
                  <a:cubicBezTo>
                    <a:pt x="573" y="13724"/>
                    <a:pt x="0" y="20350"/>
                    <a:pt x="6888" y="20350"/>
                  </a:cubicBezTo>
                  <a:cubicBezTo>
                    <a:pt x="8381" y="20350"/>
                    <a:pt x="10225" y="20038"/>
                    <a:pt x="12446" y="19323"/>
                  </a:cubicBezTo>
                  <a:cubicBezTo>
                    <a:pt x="19303" y="17107"/>
                    <a:pt x="27176" y="13196"/>
                    <a:pt x="31974" y="6835"/>
                  </a:cubicBezTo>
                  <a:cubicBezTo>
                    <a:pt x="35086" y="2720"/>
                    <a:pt x="33632" y="0"/>
                    <a:pt x="29335" y="0"/>
                  </a:cubicBezTo>
                  <a:close/>
                </a:path>
              </a:pathLst>
            </a:custGeom>
            <a:solidFill>
              <a:srgbClr val="30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2426499" y="2159104"/>
              <a:ext cx="480327" cy="280539"/>
            </a:xfrm>
            <a:custGeom>
              <a:avLst/>
              <a:gdLst/>
              <a:ahLst/>
              <a:cxnLst/>
              <a:rect l="l" t="t" r="r" b="b"/>
              <a:pathLst>
                <a:path w="35086" h="20351" extrusionOk="0">
                  <a:moveTo>
                    <a:pt x="29335" y="1"/>
                  </a:moveTo>
                  <a:cubicBezTo>
                    <a:pt x="28377" y="1"/>
                    <a:pt x="27277" y="136"/>
                    <a:pt x="26055" y="421"/>
                  </a:cubicBezTo>
                  <a:cubicBezTo>
                    <a:pt x="17503" y="2455"/>
                    <a:pt x="11715" y="5245"/>
                    <a:pt x="6058" y="9547"/>
                  </a:cubicBezTo>
                  <a:cubicBezTo>
                    <a:pt x="573" y="13725"/>
                    <a:pt x="0" y="20350"/>
                    <a:pt x="6888" y="20350"/>
                  </a:cubicBezTo>
                  <a:cubicBezTo>
                    <a:pt x="8381" y="20350"/>
                    <a:pt x="10225" y="20039"/>
                    <a:pt x="12446" y="19324"/>
                  </a:cubicBezTo>
                  <a:cubicBezTo>
                    <a:pt x="19302" y="17107"/>
                    <a:pt x="27176" y="13197"/>
                    <a:pt x="31973" y="6835"/>
                  </a:cubicBezTo>
                  <a:cubicBezTo>
                    <a:pt x="35086" y="2721"/>
                    <a:pt x="33631" y="1"/>
                    <a:pt x="29335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2414465" y="2135752"/>
              <a:ext cx="480232" cy="280166"/>
            </a:xfrm>
            <a:custGeom>
              <a:avLst/>
              <a:gdLst/>
              <a:ahLst/>
              <a:cxnLst/>
              <a:rect l="l" t="t" r="r" b="b"/>
              <a:pathLst>
                <a:path w="35079" h="20324" extrusionOk="0">
                  <a:moveTo>
                    <a:pt x="29327" y="0"/>
                  </a:moveTo>
                  <a:cubicBezTo>
                    <a:pt x="28369" y="0"/>
                    <a:pt x="27270" y="135"/>
                    <a:pt x="26048" y="421"/>
                  </a:cubicBezTo>
                  <a:cubicBezTo>
                    <a:pt x="17496" y="2428"/>
                    <a:pt x="11708" y="5218"/>
                    <a:pt x="6050" y="9520"/>
                  </a:cubicBezTo>
                  <a:cubicBezTo>
                    <a:pt x="587" y="13698"/>
                    <a:pt x="0" y="20324"/>
                    <a:pt x="6882" y="20324"/>
                  </a:cubicBezTo>
                  <a:cubicBezTo>
                    <a:pt x="8374" y="20324"/>
                    <a:pt x="10217" y="20012"/>
                    <a:pt x="12438" y="19297"/>
                  </a:cubicBezTo>
                  <a:cubicBezTo>
                    <a:pt x="19295" y="17107"/>
                    <a:pt x="27169" y="13196"/>
                    <a:pt x="31966" y="6834"/>
                  </a:cubicBezTo>
                  <a:cubicBezTo>
                    <a:pt x="35078" y="2720"/>
                    <a:pt x="33624" y="0"/>
                    <a:pt x="29327" y="0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2406963" y="2121595"/>
              <a:ext cx="480177" cy="280304"/>
            </a:xfrm>
            <a:custGeom>
              <a:avLst/>
              <a:gdLst/>
              <a:ahLst/>
              <a:cxnLst/>
              <a:rect l="l" t="t" r="r" b="b"/>
              <a:pathLst>
                <a:path w="35075" h="20334" extrusionOk="0">
                  <a:moveTo>
                    <a:pt x="29348" y="1"/>
                  </a:moveTo>
                  <a:cubicBezTo>
                    <a:pt x="28385" y="1"/>
                    <a:pt x="27279" y="139"/>
                    <a:pt x="26048" y="431"/>
                  </a:cubicBezTo>
                  <a:cubicBezTo>
                    <a:pt x="17470" y="2438"/>
                    <a:pt x="11709" y="5202"/>
                    <a:pt x="6051" y="9530"/>
                  </a:cubicBezTo>
                  <a:cubicBezTo>
                    <a:pt x="587" y="13708"/>
                    <a:pt x="1" y="20334"/>
                    <a:pt x="6883" y="20334"/>
                  </a:cubicBezTo>
                  <a:cubicBezTo>
                    <a:pt x="8375" y="20334"/>
                    <a:pt x="10218" y="20022"/>
                    <a:pt x="12439" y="19307"/>
                  </a:cubicBezTo>
                  <a:cubicBezTo>
                    <a:pt x="19295" y="17117"/>
                    <a:pt x="27143" y="13180"/>
                    <a:pt x="31967" y="6818"/>
                  </a:cubicBezTo>
                  <a:cubicBezTo>
                    <a:pt x="35074" y="2732"/>
                    <a:pt x="33629" y="1"/>
                    <a:pt x="29348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2397695" y="2095858"/>
              <a:ext cx="480232" cy="280166"/>
            </a:xfrm>
            <a:custGeom>
              <a:avLst/>
              <a:gdLst/>
              <a:ahLst/>
              <a:cxnLst/>
              <a:rect l="l" t="t" r="r" b="b"/>
              <a:pathLst>
                <a:path w="35079" h="20324" extrusionOk="0">
                  <a:moveTo>
                    <a:pt x="29327" y="0"/>
                  </a:moveTo>
                  <a:cubicBezTo>
                    <a:pt x="28369" y="0"/>
                    <a:pt x="27269" y="135"/>
                    <a:pt x="26047" y="421"/>
                  </a:cubicBezTo>
                  <a:cubicBezTo>
                    <a:pt x="17496" y="2428"/>
                    <a:pt x="11708" y="5218"/>
                    <a:pt x="6050" y="9520"/>
                  </a:cubicBezTo>
                  <a:cubicBezTo>
                    <a:pt x="586" y="13698"/>
                    <a:pt x="0" y="20324"/>
                    <a:pt x="6896" y="20324"/>
                  </a:cubicBezTo>
                  <a:cubicBezTo>
                    <a:pt x="8392" y="20324"/>
                    <a:pt x="10238" y="20012"/>
                    <a:pt x="12464" y="19297"/>
                  </a:cubicBezTo>
                  <a:cubicBezTo>
                    <a:pt x="19295" y="17107"/>
                    <a:pt x="27168" y="13196"/>
                    <a:pt x="31966" y="6834"/>
                  </a:cubicBezTo>
                  <a:cubicBezTo>
                    <a:pt x="35078" y="2720"/>
                    <a:pt x="33624" y="0"/>
                    <a:pt x="29327" y="0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2396135" y="2080984"/>
              <a:ext cx="479930" cy="280180"/>
            </a:xfrm>
            <a:custGeom>
              <a:avLst/>
              <a:gdLst/>
              <a:ahLst/>
              <a:cxnLst/>
              <a:rect l="l" t="t" r="r" b="b"/>
              <a:pathLst>
                <a:path w="35057" h="20325" extrusionOk="0">
                  <a:moveTo>
                    <a:pt x="29331" y="0"/>
                  </a:moveTo>
                  <a:cubicBezTo>
                    <a:pt x="28368" y="0"/>
                    <a:pt x="27261" y="139"/>
                    <a:pt x="26031" y="431"/>
                  </a:cubicBezTo>
                  <a:cubicBezTo>
                    <a:pt x="17479" y="2412"/>
                    <a:pt x="11691" y="5202"/>
                    <a:pt x="6034" y="9530"/>
                  </a:cubicBezTo>
                  <a:cubicBezTo>
                    <a:pt x="567" y="13711"/>
                    <a:pt x="1" y="20324"/>
                    <a:pt x="6902" y="20324"/>
                  </a:cubicBezTo>
                  <a:cubicBezTo>
                    <a:pt x="8393" y="20324"/>
                    <a:pt x="10233" y="20016"/>
                    <a:pt x="12447" y="19307"/>
                  </a:cubicBezTo>
                  <a:cubicBezTo>
                    <a:pt x="19278" y="17117"/>
                    <a:pt x="27152" y="13180"/>
                    <a:pt x="31949" y="6818"/>
                  </a:cubicBezTo>
                  <a:cubicBezTo>
                    <a:pt x="35057" y="2732"/>
                    <a:pt x="33612" y="0"/>
                    <a:pt x="29331" y="0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2351656" y="2008544"/>
              <a:ext cx="614229" cy="538608"/>
            </a:xfrm>
            <a:custGeom>
              <a:avLst/>
              <a:gdLst/>
              <a:ahLst/>
              <a:cxnLst/>
              <a:rect l="l" t="t" r="r" b="b"/>
              <a:pathLst>
                <a:path w="44867" h="39072" extrusionOk="0">
                  <a:moveTo>
                    <a:pt x="37699" y="1"/>
                  </a:moveTo>
                  <a:cubicBezTo>
                    <a:pt x="37631" y="1"/>
                    <a:pt x="37562" y="1"/>
                    <a:pt x="37493" y="2"/>
                  </a:cubicBezTo>
                  <a:cubicBezTo>
                    <a:pt x="30844" y="106"/>
                    <a:pt x="17547" y="3052"/>
                    <a:pt x="23179" y="3913"/>
                  </a:cubicBezTo>
                  <a:cubicBezTo>
                    <a:pt x="23179" y="3913"/>
                    <a:pt x="25030" y="3795"/>
                    <a:pt x="27365" y="3795"/>
                  </a:cubicBezTo>
                  <a:cubicBezTo>
                    <a:pt x="30949" y="3795"/>
                    <a:pt x="35675" y="4072"/>
                    <a:pt x="36606" y="5477"/>
                  </a:cubicBezTo>
                  <a:cubicBezTo>
                    <a:pt x="38249" y="7980"/>
                    <a:pt x="37362" y="12673"/>
                    <a:pt x="29254" y="21172"/>
                  </a:cubicBezTo>
                  <a:cubicBezTo>
                    <a:pt x="25187" y="25448"/>
                    <a:pt x="18747" y="29776"/>
                    <a:pt x="14680" y="31497"/>
                  </a:cubicBezTo>
                  <a:cubicBezTo>
                    <a:pt x="13411" y="32037"/>
                    <a:pt x="12197" y="32365"/>
                    <a:pt x="11189" y="32365"/>
                  </a:cubicBezTo>
                  <a:cubicBezTo>
                    <a:pt x="10104" y="32365"/>
                    <a:pt x="9258" y="31985"/>
                    <a:pt x="8839" y="31080"/>
                  </a:cubicBezTo>
                  <a:cubicBezTo>
                    <a:pt x="8344" y="30584"/>
                    <a:pt x="8031" y="29959"/>
                    <a:pt x="7849" y="29307"/>
                  </a:cubicBezTo>
                  <a:cubicBezTo>
                    <a:pt x="4329" y="30637"/>
                    <a:pt x="157" y="33661"/>
                    <a:pt x="53" y="36555"/>
                  </a:cubicBezTo>
                  <a:cubicBezTo>
                    <a:pt x="0" y="38121"/>
                    <a:pt x="1324" y="39072"/>
                    <a:pt x="3961" y="39072"/>
                  </a:cubicBezTo>
                  <a:cubicBezTo>
                    <a:pt x="6505" y="39072"/>
                    <a:pt x="10271" y="38186"/>
                    <a:pt x="15201" y="36112"/>
                  </a:cubicBezTo>
                  <a:cubicBezTo>
                    <a:pt x="21875" y="33322"/>
                    <a:pt x="28055" y="28838"/>
                    <a:pt x="34912" y="21303"/>
                  </a:cubicBezTo>
                  <a:cubicBezTo>
                    <a:pt x="40804" y="14785"/>
                    <a:pt x="44167" y="9284"/>
                    <a:pt x="44558" y="5060"/>
                  </a:cubicBezTo>
                  <a:cubicBezTo>
                    <a:pt x="44866" y="1745"/>
                    <a:pt x="42339" y="1"/>
                    <a:pt x="37699" y="1"/>
                  </a:cubicBezTo>
                  <a:close/>
                </a:path>
              </a:pathLst>
            </a:custGeom>
            <a:solidFill>
              <a:srgbClr val="40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2836008" y="1842876"/>
              <a:ext cx="442611" cy="284660"/>
            </a:xfrm>
            <a:custGeom>
              <a:avLst/>
              <a:gdLst/>
              <a:ahLst/>
              <a:cxnLst/>
              <a:rect l="l" t="t" r="r" b="b"/>
              <a:pathLst>
                <a:path w="32331" h="20650" extrusionOk="0">
                  <a:moveTo>
                    <a:pt x="8266" y="20650"/>
                  </a:moveTo>
                  <a:cubicBezTo>
                    <a:pt x="5737" y="17026"/>
                    <a:pt x="3312" y="14784"/>
                    <a:pt x="1" y="12176"/>
                  </a:cubicBezTo>
                  <a:cubicBezTo>
                    <a:pt x="6675" y="10795"/>
                    <a:pt x="6415" y="7118"/>
                    <a:pt x="9934" y="5789"/>
                  </a:cubicBezTo>
                  <a:cubicBezTo>
                    <a:pt x="10091" y="6441"/>
                    <a:pt x="10430" y="7040"/>
                    <a:pt x="10899" y="7536"/>
                  </a:cubicBezTo>
                  <a:cubicBezTo>
                    <a:pt x="11707" y="9309"/>
                    <a:pt x="14132" y="9256"/>
                    <a:pt x="17443" y="7796"/>
                  </a:cubicBezTo>
                  <a:cubicBezTo>
                    <a:pt x="22162" y="6310"/>
                    <a:pt x="30557" y="1044"/>
                    <a:pt x="32330" y="1"/>
                  </a:cubicBezTo>
                  <a:cubicBezTo>
                    <a:pt x="28002" y="6988"/>
                    <a:pt x="13167" y="11003"/>
                    <a:pt x="8266" y="20650"/>
                  </a:cubicBezTo>
                  <a:close/>
                </a:path>
              </a:pathLst>
            </a:custGeom>
            <a:solidFill>
              <a:srgbClr val="3DC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829943" y="1859418"/>
              <a:ext cx="417258" cy="253024"/>
            </a:xfrm>
            <a:custGeom>
              <a:avLst/>
              <a:gdLst/>
              <a:ahLst/>
              <a:cxnLst/>
              <a:rect l="l" t="t" r="r" b="b"/>
              <a:pathLst>
                <a:path w="30479" h="18355" extrusionOk="0">
                  <a:moveTo>
                    <a:pt x="8265" y="18355"/>
                  </a:moveTo>
                  <a:cubicBezTo>
                    <a:pt x="5736" y="14705"/>
                    <a:pt x="3312" y="12489"/>
                    <a:pt x="1" y="9881"/>
                  </a:cubicBezTo>
                  <a:cubicBezTo>
                    <a:pt x="6675" y="8474"/>
                    <a:pt x="6414" y="4797"/>
                    <a:pt x="9934" y="3468"/>
                  </a:cubicBezTo>
                  <a:cubicBezTo>
                    <a:pt x="10090" y="4119"/>
                    <a:pt x="10429" y="4745"/>
                    <a:pt x="10899" y="5241"/>
                  </a:cubicBezTo>
                  <a:cubicBezTo>
                    <a:pt x="11707" y="6987"/>
                    <a:pt x="14132" y="6935"/>
                    <a:pt x="17443" y="5475"/>
                  </a:cubicBezTo>
                  <a:cubicBezTo>
                    <a:pt x="22162" y="3989"/>
                    <a:pt x="28680" y="1043"/>
                    <a:pt x="30479" y="0"/>
                  </a:cubicBezTo>
                  <a:cubicBezTo>
                    <a:pt x="26333" y="5397"/>
                    <a:pt x="12932" y="9516"/>
                    <a:pt x="8265" y="18355"/>
                  </a:cubicBezTo>
                  <a:close/>
                </a:path>
              </a:pathLst>
            </a:custGeom>
            <a:solidFill>
              <a:srgbClr val="53D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2345221" y="1993808"/>
              <a:ext cx="614243" cy="538608"/>
            </a:xfrm>
            <a:custGeom>
              <a:avLst/>
              <a:gdLst/>
              <a:ahLst/>
              <a:cxnLst/>
              <a:rect l="l" t="t" r="r" b="b"/>
              <a:pathLst>
                <a:path w="44868" h="39072" extrusionOk="0">
                  <a:moveTo>
                    <a:pt x="37700" y="1"/>
                  </a:moveTo>
                  <a:cubicBezTo>
                    <a:pt x="37631" y="1"/>
                    <a:pt x="37563" y="1"/>
                    <a:pt x="37493" y="2"/>
                  </a:cubicBezTo>
                  <a:cubicBezTo>
                    <a:pt x="30845" y="106"/>
                    <a:pt x="17548" y="3052"/>
                    <a:pt x="23180" y="3913"/>
                  </a:cubicBezTo>
                  <a:cubicBezTo>
                    <a:pt x="23180" y="3913"/>
                    <a:pt x="25031" y="3795"/>
                    <a:pt x="27366" y="3795"/>
                  </a:cubicBezTo>
                  <a:cubicBezTo>
                    <a:pt x="30950" y="3795"/>
                    <a:pt x="35676" y="4072"/>
                    <a:pt x="36607" y="5477"/>
                  </a:cubicBezTo>
                  <a:cubicBezTo>
                    <a:pt x="38249" y="7980"/>
                    <a:pt x="37363" y="12673"/>
                    <a:pt x="29255" y="21173"/>
                  </a:cubicBezTo>
                  <a:cubicBezTo>
                    <a:pt x="25187" y="25448"/>
                    <a:pt x="18774" y="29750"/>
                    <a:pt x="14680" y="31497"/>
                  </a:cubicBezTo>
                  <a:cubicBezTo>
                    <a:pt x="13406" y="32027"/>
                    <a:pt x="12187" y="32355"/>
                    <a:pt x="11176" y="32355"/>
                  </a:cubicBezTo>
                  <a:cubicBezTo>
                    <a:pt x="10098" y="32355"/>
                    <a:pt x="9257" y="31982"/>
                    <a:pt x="8840" y="31080"/>
                  </a:cubicBezTo>
                  <a:cubicBezTo>
                    <a:pt x="8371" y="30585"/>
                    <a:pt x="8032" y="29959"/>
                    <a:pt x="7849" y="29307"/>
                  </a:cubicBezTo>
                  <a:cubicBezTo>
                    <a:pt x="4330" y="30637"/>
                    <a:pt x="158" y="33661"/>
                    <a:pt x="54" y="36555"/>
                  </a:cubicBezTo>
                  <a:cubicBezTo>
                    <a:pt x="1" y="38121"/>
                    <a:pt x="1325" y="39072"/>
                    <a:pt x="3962" y="39072"/>
                  </a:cubicBezTo>
                  <a:cubicBezTo>
                    <a:pt x="6506" y="39072"/>
                    <a:pt x="10272" y="38186"/>
                    <a:pt x="15202" y="36112"/>
                  </a:cubicBezTo>
                  <a:cubicBezTo>
                    <a:pt x="21876" y="33322"/>
                    <a:pt x="28055" y="28838"/>
                    <a:pt x="34912" y="21303"/>
                  </a:cubicBezTo>
                  <a:cubicBezTo>
                    <a:pt x="40804" y="14785"/>
                    <a:pt x="44168" y="9284"/>
                    <a:pt x="44559" y="5060"/>
                  </a:cubicBezTo>
                  <a:cubicBezTo>
                    <a:pt x="44867" y="1746"/>
                    <a:pt x="42340" y="1"/>
                    <a:pt x="37700" y="1"/>
                  </a:cubicBezTo>
                  <a:close/>
                </a:path>
              </a:pathLst>
            </a:custGeom>
            <a:solidFill>
              <a:srgbClr val="60D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2380076" y="2057040"/>
              <a:ext cx="480067" cy="280401"/>
            </a:xfrm>
            <a:custGeom>
              <a:avLst/>
              <a:gdLst/>
              <a:ahLst/>
              <a:cxnLst/>
              <a:rect l="l" t="t" r="r" b="b"/>
              <a:pathLst>
                <a:path w="35067" h="20341" extrusionOk="0">
                  <a:moveTo>
                    <a:pt x="29310" y="0"/>
                  </a:moveTo>
                  <a:cubicBezTo>
                    <a:pt x="28352" y="0"/>
                    <a:pt x="27253" y="136"/>
                    <a:pt x="26031" y="421"/>
                  </a:cubicBezTo>
                  <a:cubicBezTo>
                    <a:pt x="17479" y="2428"/>
                    <a:pt x="11691" y="5218"/>
                    <a:pt x="6033" y="9546"/>
                  </a:cubicBezTo>
                  <a:cubicBezTo>
                    <a:pt x="566" y="13727"/>
                    <a:pt x="0" y="20341"/>
                    <a:pt x="6902" y="20341"/>
                  </a:cubicBezTo>
                  <a:cubicBezTo>
                    <a:pt x="8393" y="20341"/>
                    <a:pt x="10233" y="20032"/>
                    <a:pt x="12447" y="19323"/>
                  </a:cubicBezTo>
                  <a:cubicBezTo>
                    <a:pt x="19278" y="17107"/>
                    <a:pt x="27152" y="13196"/>
                    <a:pt x="31975" y="6835"/>
                  </a:cubicBezTo>
                  <a:cubicBezTo>
                    <a:pt x="35066" y="2720"/>
                    <a:pt x="33608" y="0"/>
                    <a:pt x="29310" y="0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376147" y="2043241"/>
              <a:ext cx="480286" cy="280180"/>
            </a:xfrm>
            <a:custGeom>
              <a:avLst/>
              <a:gdLst/>
              <a:ahLst/>
              <a:cxnLst/>
              <a:rect l="l" t="t" r="r" b="b"/>
              <a:pathLst>
                <a:path w="35083" h="20325" extrusionOk="0">
                  <a:moveTo>
                    <a:pt x="29347" y="1"/>
                  </a:moveTo>
                  <a:cubicBezTo>
                    <a:pt x="28386" y="1"/>
                    <a:pt x="27283" y="139"/>
                    <a:pt x="26057" y="431"/>
                  </a:cubicBezTo>
                  <a:cubicBezTo>
                    <a:pt x="17505" y="2413"/>
                    <a:pt x="11717" y="5202"/>
                    <a:pt x="6034" y="9530"/>
                  </a:cubicBezTo>
                  <a:cubicBezTo>
                    <a:pt x="566" y="13711"/>
                    <a:pt x="1" y="20325"/>
                    <a:pt x="6902" y="20325"/>
                  </a:cubicBezTo>
                  <a:cubicBezTo>
                    <a:pt x="8393" y="20325"/>
                    <a:pt x="10233" y="20016"/>
                    <a:pt x="12447" y="19307"/>
                  </a:cubicBezTo>
                  <a:cubicBezTo>
                    <a:pt x="19304" y="17117"/>
                    <a:pt x="27152" y="13180"/>
                    <a:pt x="31975" y="6819"/>
                  </a:cubicBezTo>
                  <a:cubicBezTo>
                    <a:pt x="35083" y="2732"/>
                    <a:pt x="33621" y="1"/>
                    <a:pt x="29347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365565" y="2018221"/>
              <a:ext cx="480232" cy="280539"/>
            </a:xfrm>
            <a:custGeom>
              <a:avLst/>
              <a:gdLst/>
              <a:ahLst/>
              <a:cxnLst/>
              <a:rect l="l" t="t" r="r" b="b"/>
              <a:pathLst>
                <a:path w="35079" h="20351" extrusionOk="0">
                  <a:moveTo>
                    <a:pt x="29327" y="1"/>
                  </a:moveTo>
                  <a:cubicBezTo>
                    <a:pt x="28369" y="1"/>
                    <a:pt x="27270" y="136"/>
                    <a:pt x="26048" y="421"/>
                  </a:cubicBezTo>
                  <a:cubicBezTo>
                    <a:pt x="17496" y="2455"/>
                    <a:pt x="11708" y="5218"/>
                    <a:pt x="6051" y="9546"/>
                  </a:cubicBezTo>
                  <a:cubicBezTo>
                    <a:pt x="587" y="13724"/>
                    <a:pt x="1" y="20350"/>
                    <a:pt x="6882" y="20350"/>
                  </a:cubicBezTo>
                  <a:cubicBezTo>
                    <a:pt x="8374" y="20350"/>
                    <a:pt x="10218" y="20039"/>
                    <a:pt x="12438" y="19323"/>
                  </a:cubicBezTo>
                  <a:cubicBezTo>
                    <a:pt x="19295" y="17107"/>
                    <a:pt x="27143" y="13196"/>
                    <a:pt x="31966" y="6835"/>
                  </a:cubicBezTo>
                  <a:cubicBezTo>
                    <a:pt x="35079" y="2720"/>
                    <a:pt x="33624" y="1"/>
                    <a:pt x="29327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2362252" y="2007083"/>
              <a:ext cx="480327" cy="280208"/>
            </a:xfrm>
            <a:custGeom>
              <a:avLst/>
              <a:gdLst/>
              <a:ahLst/>
              <a:cxnLst/>
              <a:rect l="l" t="t" r="r" b="b"/>
              <a:pathLst>
                <a:path w="35086" h="20327" extrusionOk="0">
                  <a:moveTo>
                    <a:pt x="29325" y="0"/>
                  </a:moveTo>
                  <a:cubicBezTo>
                    <a:pt x="28369" y="0"/>
                    <a:pt x="27272" y="136"/>
                    <a:pt x="26055" y="421"/>
                  </a:cubicBezTo>
                  <a:cubicBezTo>
                    <a:pt x="17477" y="2428"/>
                    <a:pt x="11716" y="5218"/>
                    <a:pt x="6058" y="9546"/>
                  </a:cubicBezTo>
                  <a:cubicBezTo>
                    <a:pt x="575" y="13722"/>
                    <a:pt x="1" y="20326"/>
                    <a:pt x="6878" y="20326"/>
                  </a:cubicBezTo>
                  <a:cubicBezTo>
                    <a:pt x="8373" y="20326"/>
                    <a:pt x="10220" y="20014"/>
                    <a:pt x="12446" y="19297"/>
                  </a:cubicBezTo>
                  <a:cubicBezTo>
                    <a:pt x="19302" y="17107"/>
                    <a:pt x="27150" y="13196"/>
                    <a:pt x="31974" y="6835"/>
                  </a:cubicBezTo>
                  <a:cubicBezTo>
                    <a:pt x="35086" y="2720"/>
                    <a:pt x="33614" y="0"/>
                    <a:pt x="29325" y="0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560825" y="2032337"/>
              <a:ext cx="224872" cy="135810"/>
            </a:xfrm>
            <a:custGeom>
              <a:avLst/>
              <a:gdLst/>
              <a:ahLst/>
              <a:cxnLst/>
              <a:rect l="l" t="t" r="r" b="b"/>
              <a:pathLst>
                <a:path w="16426" h="9852" extrusionOk="0">
                  <a:moveTo>
                    <a:pt x="13332" y="1"/>
                  </a:moveTo>
                  <a:cubicBezTo>
                    <a:pt x="9623" y="1"/>
                    <a:pt x="4081" y="2314"/>
                    <a:pt x="0" y="4246"/>
                  </a:cubicBezTo>
                  <a:cubicBezTo>
                    <a:pt x="53" y="4245"/>
                    <a:pt x="106" y="4244"/>
                    <a:pt x="159" y="4244"/>
                  </a:cubicBezTo>
                  <a:cubicBezTo>
                    <a:pt x="3546" y="4244"/>
                    <a:pt x="6868" y="7490"/>
                    <a:pt x="7561" y="9852"/>
                  </a:cubicBezTo>
                  <a:cubicBezTo>
                    <a:pt x="12332" y="8027"/>
                    <a:pt x="16426" y="2891"/>
                    <a:pt x="16321" y="883"/>
                  </a:cubicBezTo>
                  <a:cubicBezTo>
                    <a:pt x="15614" y="261"/>
                    <a:pt x="14576" y="1"/>
                    <a:pt x="13332" y="1"/>
                  </a:cubicBezTo>
                  <a:close/>
                </a:path>
              </a:pathLst>
            </a:custGeom>
            <a:solidFill>
              <a:srgbClr val="79FF65"/>
            </a:solidFill>
            <a:ln w="14350" cap="flat" cmpd="sng">
              <a:solidFill>
                <a:srgbClr val="2FAE47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306684" y="2063188"/>
              <a:ext cx="523629" cy="403983"/>
            </a:xfrm>
            <a:custGeom>
              <a:avLst/>
              <a:gdLst/>
              <a:ahLst/>
              <a:cxnLst/>
              <a:rect l="l" t="t" r="r" b="b"/>
              <a:pathLst>
                <a:path w="38249" h="29306" extrusionOk="0">
                  <a:moveTo>
                    <a:pt x="37831" y="1"/>
                  </a:moveTo>
                  <a:cubicBezTo>
                    <a:pt x="38249" y="3547"/>
                    <a:pt x="36606" y="7927"/>
                    <a:pt x="34781" y="10065"/>
                  </a:cubicBezTo>
                  <a:cubicBezTo>
                    <a:pt x="28185" y="17834"/>
                    <a:pt x="21745" y="22110"/>
                    <a:pt x="15097" y="24900"/>
                  </a:cubicBezTo>
                  <a:cubicBezTo>
                    <a:pt x="5033" y="29097"/>
                    <a:pt x="1" y="29306"/>
                    <a:pt x="105" y="26229"/>
                  </a:cubicBezTo>
                  <a:cubicBezTo>
                    <a:pt x="183" y="23335"/>
                    <a:pt x="4277" y="19920"/>
                    <a:pt x="7536" y="18121"/>
                  </a:cubicBezTo>
                  <a:cubicBezTo>
                    <a:pt x="7770" y="18799"/>
                    <a:pt x="8188" y="19372"/>
                    <a:pt x="8709" y="19842"/>
                  </a:cubicBezTo>
                  <a:cubicBezTo>
                    <a:pt x="9517" y="21589"/>
                    <a:pt x="11916" y="21380"/>
                    <a:pt x="14549" y="20259"/>
                  </a:cubicBezTo>
                  <a:cubicBezTo>
                    <a:pt x="18642" y="18538"/>
                    <a:pt x="25317" y="14784"/>
                    <a:pt x="29671" y="10743"/>
                  </a:cubicBezTo>
                  <a:cubicBezTo>
                    <a:pt x="33217" y="7431"/>
                    <a:pt x="35876" y="3364"/>
                    <a:pt x="37831" y="1"/>
                  </a:cubicBezTo>
                  <a:close/>
                </a:path>
              </a:pathLst>
            </a:custGeom>
            <a:solidFill>
              <a:srgbClr val="3DC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2304548" y="2050974"/>
              <a:ext cx="523629" cy="403625"/>
            </a:xfrm>
            <a:custGeom>
              <a:avLst/>
              <a:gdLst/>
              <a:ahLst/>
              <a:cxnLst/>
              <a:rect l="l" t="t" r="r" b="b"/>
              <a:pathLst>
                <a:path w="38249" h="29280" extrusionOk="0">
                  <a:moveTo>
                    <a:pt x="37831" y="1"/>
                  </a:moveTo>
                  <a:cubicBezTo>
                    <a:pt x="38248" y="3546"/>
                    <a:pt x="36606" y="7926"/>
                    <a:pt x="34781" y="10064"/>
                  </a:cubicBezTo>
                  <a:cubicBezTo>
                    <a:pt x="28184" y="17808"/>
                    <a:pt x="21745" y="22084"/>
                    <a:pt x="15070" y="24873"/>
                  </a:cubicBezTo>
                  <a:cubicBezTo>
                    <a:pt x="5032" y="29097"/>
                    <a:pt x="0" y="29279"/>
                    <a:pt x="79" y="26203"/>
                  </a:cubicBezTo>
                  <a:cubicBezTo>
                    <a:pt x="183" y="23309"/>
                    <a:pt x="4276" y="19920"/>
                    <a:pt x="7535" y="18121"/>
                  </a:cubicBezTo>
                  <a:cubicBezTo>
                    <a:pt x="7770" y="18772"/>
                    <a:pt x="8161" y="19372"/>
                    <a:pt x="8709" y="19841"/>
                  </a:cubicBezTo>
                  <a:cubicBezTo>
                    <a:pt x="9517" y="21588"/>
                    <a:pt x="11915" y="21353"/>
                    <a:pt x="14549" y="20258"/>
                  </a:cubicBezTo>
                  <a:cubicBezTo>
                    <a:pt x="18642" y="18538"/>
                    <a:pt x="25316" y="14757"/>
                    <a:pt x="29644" y="10742"/>
                  </a:cubicBezTo>
                  <a:cubicBezTo>
                    <a:pt x="33216" y="7431"/>
                    <a:pt x="35876" y="3338"/>
                    <a:pt x="37831" y="1"/>
                  </a:cubicBezTo>
                  <a:close/>
                </a:path>
              </a:pathLst>
            </a:custGeom>
            <a:solidFill>
              <a:srgbClr val="53D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1837897" y="2293880"/>
              <a:ext cx="480355" cy="280042"/>
            </a:xfrm>
            <a:custGeom>
              <a:avLst/>
              <a:gdLst/>
              <a:ahLst/>
              <a:cxnLst/>
              <a:rect l="l" t="t" r="r" b="b"/>
              <a:pathLst>
                <a:path w="35088" h="20315" extrusionOk="0">
                  <a:moveTo>
                    <a:pt x="29329" y="1"/>
                  </a:moveTo>
                  <a:cubicBezTo>
                    <a:pt x="28372" y="1"/>
                    <a:pt x="27275" y="136"/>
                    <a:pt x="26057" y="421"/>
                  </a:cubicBezTo>
                  <a:cubicBezTo>
                    <a:pt x="17480" y="2429"/>
                    <a:pt x="11718" y="5193"/>
                    <a:pt x="6034" y="9520"/>
                  </a:cubicBezTo>
                  <a:cubicBezTo>
                    <a:pt x="567" y="13701"/>
                    <a:pt x="1" y="20315"/>
                    <a:pt x="6902" y="20315"/>
                  </a:cubicBezTo>
                  <a:cubicBezTo>
                    <a:pt x="8394" y="20315"/>
                    <a:pt x="10233" y="20006"/>
                    <a:pt x="12448" y="19297"/>
                  </a:cubicBezTo>
                  <a:cubicBezTo>
                    <a:pt x="19279" y="17107"/>
                    <a:pt x="27152" y="13171"/>
                    <a:pt x="31976" y="6809"/>
                  </a:cubicBezTo>
                  <a:cubicBezTo>
                    <a:pt x="35088" y="2716"/>
                    <a:pt x="33617" y="1"/>
                    <a:pt x="29329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1834338" y="2279736"/>
              <a:ext cx="479999" cy="280180"/>
            </a:xfrm>
            <a:custGeom>
              <a:avLst/>
              <a:gdLst/>
              <a:ahLst/>
              <a:cxnLst/>
              <a:rect l="l" t="t" r="r" b="b"/>
              <a:pathLst>
                <a:path w="35062" h="20325" extrusionOk="0">
                  <a:moveTo>
                    <a:pt x="29345" y="0"/>
                  </a:moveTo>
                  <a:cubicBezTo>
                    <a:pt x="28385" y="0"/>
                    <a:pt x="27282" y="138"/>
                    <a:pt x="26057" y="431"/>
                  </a:cubicBezTo>
                  <a:cubicBezTo>
                    <a:pt x="17479" y="2438"/>
                    <a:pt x="11691" y="5202"/>
                    <a:pt x="6033" y="9530"/>
                  </a:cubicBezTo>
                  <a:cubicBezTo>
                    <a:pt x="566" y="13710"/>
                    <a:pt x="0" y="20324"/>
                    <a:pt x="6902" y="20324"/>
                  </a:cubicBezTo>
                  <a:cubicBezTo>
                    <a:pt x="8393" y="20324"/>
                    <a:pt x="10233" y="20015"/>
                    <a:pt x="12447" y="19307"/>
                  </a:cubicBezTo>
                  <a:cubicBezTo>
                    <a:pt x="19278" y="17117"/>
                    <a:pt x="27152" y="13180"/>
                    <a:pt x="31975" y="6818"/>
                  </a:cubicBezTo>
                  <a:cubicBezTo>
                    <a:pt x="35061" y="2732"/>
                    <a:pt x="33612" y="0"/>
                    <a:pt x="29345" y="0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1817910" y="2255654"/>
              <a:ext cx="479999" cy="280180"/>
            </a:xfrm>
            <a:custGeom>
              <a:avLst/>
              <a:gdLst/>
              <a:ahLst/>
              <a:cxnLst/>
              <a:rect l="l" t="t" r="r" b="b"/>
              <a:pathLst>
                <a:path w="35062" h="20325" extrusionOk="0">
                  <a:moveTo>
                    <a:pt x="29345" y="0"/>
                  </a:moveTo>
                  <a:cubicBezTo>
                    <a:pt x="28385" y="0"/>
                    <a:pt x="27283" y="139"/>
                    <a:pt x="26057" y="431"/>
                  </a:cubicBezTo>
                  <a:cubicBezTo>
                    <a:pt x="17480" y="2412"/>
                    <a:pt x="11692" y="5202"/>
                    <a:pt x="6034" y="9530"/>
                  </a:cubicBezTo>
                  <a:cubicBezTo>
                    <a:pt x="567" y="13711"/>
                    <a:pt x="1" y="20324"/>
                    <a:pt x="6902" y="20324"/>
                  </a:cubicBezTo>
                  <a:cubicBezTo>
                    <a:pt x="8394" y="20324"/>
                    <a:pt x="10233" y="20016"/>
                    <a:pt x="12448" y="19307"/>
                  </a:cubicBezTo>
                  <a:cubicBezTo>
                    <a:pt x="19278" y="17117"/>
                    <a:pt x="27152" y="13180"/>
                    <a:pt x="31976" y="6818"/>
                  </a:cubicBezTo>
                  <a:cubicBezTo>
                    <a:pt x="35062" y="2732"/>
                    <a:pt x="33613" y="0"/>
                    <a:pt x="29345" y="0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1814351" y="2241414"/>
              <a:ext cx="479999" cy="280401"/>
            </a:xfrm>
            <a:custGeom>
              <a:avLst/>
              <a:gdLst/>
              <a:ahLst/>
              <a:cxnLst/>
              <a:rect l="l" t="t" r="r" b="b"/>
              <a:pathLst>
                <a:path w="35062" h="20341" extrusionOk="0">
                  <a:moveTo>
                    <a:pt x="29310" y="0"/>
                  </a:moveTo>
                  <a:cubicBezTo>
                    <a:pt x="28352" y="0"/>
                    <a:pt x="27252" y="136"/>
                    <a:pt x="26030" y="421"/>
                  </a:cubicBezTo>
                  <a:cubicBezTo>
                    <a:pt x="17479" y="2428"/>
                    <a:pt x="11691" y="5218"/>
                    <a:pt x="6033" y="9546"/>
                  </a:cubicBezTo>
                  <a:cubicBezTo>
                    <a:pt x="566" y="13727"/>
                    <a:pt x="0" y="20341"/>
                    <a:pt x="6902" y="20341"/>
                  </a:cubicBezTo>
                  <a:cubicBezTo>
                    <a:pt x="8393" y="20341"/>
                    <a:pt x="10233" y="20032"/>
                    <a:pt x="12447" y="19323"/>
                  </a:cubicBezTo>
                  <a:cubicBezTo>
                    <a:pt x="19252" y="17107"/>
                    <a:pt x="27152" y="13196"/>
                    <a:pt x="31949" y="6835"/>
                  </a:cubicBezTo>
                  <a:cubicBezTo>
                    <a:pt x="35061" y="2720"/>
                    <a:pt x="33607" y="0"/>
                    <a:pt x="29310" y="0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1802221" y="2216477"/>
              <a:ext cx="479917" cy="280346"/>
            </a:xfrm>
            <a:custGeom>
              <a:avLst/>
              <a:gdLst/>
              <a:ahLst/>
              <a:cxnLst/>
              <a:rect l="l" t="t" r="r" b="b"/>
              <a:pathLst>
                <a:path w="35056" h="20337" extrusionOk="0">
                  <a:moveTo>
                    <a:pt x="29330" y="1"/>
                  </a:moveTo>
                  <a:cubicBezTo>
                    <a:pt x="28367" y="1"/>
                    <a:pt x="27260" y="139"/>
                    <a:pt x="26030" y="431"/>
                  </a:cubicBezTo>
                  <a:cubicBezTo>
                    <a:pt x="17478" y="2438"/>
                    <a:pt x="11690" y="5228"/>
                    <a:pt x="6033" y="9556"/>
                  </a:cubicBezTo>
                  <a:cubicBezTo>
                    <a:pt x="572" y="13732"/>
                    <a:pt x="1" y="20336"/>
                    <a:pt x="6879" y="20336"/>
                  </a:cubicBezTo>
                  <a:cubicBezTo>
                    <a:pt x="8374" y="20336"/>
                    <a:pt x="10221" y="20024"/>
                    <a:pt x="12446" y="19307"/>
                  </a:cubicBezTo>
                  <a:cubicBezTo>
                    <a:pt x="19277" y="17117"/>
                    <a:pt x="27151" y="13180"/>
                    <a:pt x="31948" y="6819"/>
                  </a:cubicBezTo>
                  <a:cubicBezTo>
                    <a:pt x="35056" y="2732"/>
                    <a:pt x="33611" y="1"/>
                    <a:pt x="29330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1798402" y="2202596"/>
              <a:ext cx="480245" cy="280401"/>
            </a:xfrm>
            <a:custGeom>
              <a:avLst/>
              <a:gdLst/>
              <a:ahLst/>
              <a:cxnLst/>
              <a:rect l="l" t="t" r="r" b="b"/>
              <a:pathLst>
                <a:path w="35080" h="20341" extrusionOk="0">
                  <a:moveTo>
                    <a:pt x="29328" y="1"/>
                  </a:moveTo>
                  <a:cubicBezTo>
                    <a:pt x="28370" y="1"/>
                    <a:pt x="27270" y="136"/>
                    <a:pt x="26048" y="421"/>
                  </a:cubicBezTo>
                  <a:cubicBezTo>
                    <a:pt x="17497" y="2429"/>
                    <a:pt x="11709" y="5218"/>
                    <a:pt x="6051" y="9546"/>
                  </a:cubicBezTo>
                  <a:cubicBezTo>
                    <a:pt x="584" y="13727"/>
                    <a:pt x="0" y="20341"/>
                    <a:pt x="6896" y="20341"/>
                  </a:cubicBezTo>
                  <a:cubicBezTo>
                    <a:pt x="8385" y="20341"/>
                    <a:pt x="10224" y="20032"/>
                    <a:pt x="12439" y="19323"/>
                  </a:cubicBezTo>
                  <a:cubicBezTo>
                    <a:pt x="19296" y="17107"/>
                    <a:pt x="27143" y="13196"/>
                    <a:pt x="31967" y="6835"/>
                  </a:cubicBezTo>
                  <a:cubicBezTo>
                    <a:pt x="35079" y="2720"/>
                    <a:pt x="33625" y="1"/>
                    <a:pt x="29328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787231" y="2177796"/>
              <a:ext cx="480341" cy="280208"/>
            </a:xfrm>
            <a:custGeom>
              <a:avLst/>
              <a:gdLst/>
              <a:ahLst/>
              <a:cxnLst/>
              <a:rect l="l" t="t" r="r" b="b"/>
              <a:pathLst>
                <a:path w="35087" h="20327" extrusionOk="0">
                  <a:moveTo>
                    <a:pt x="29326" y="1"/>
                  </a:moveTo>
                  <a:cubicBezTo>
                    <a:pt x="28370" y="1"/>
                    <a:pt x="27273" y="136"/>
                    <a:pt x="26056" y="421"/>
                  </a:cubicBezTo>
                  <a:cubicBezTo>
                    <a:pt x="17478" y="2429"/>
                    <a:pt x="11690" y="5218"/>
                    <a:pt x="6033" y="9546"/>
                  </a:cubicBezTo>
                  <a:cubicBezTo>
                    <a:pt x="572" y="13722"/>
                    <a:pt x="1" y="20326"/>
                    <a:pt x="6879" y="20326"/>
                  </a:cubicBezTo>
                  <a:cubicBezTo>
                    <a:pt x="8374" y="20326"/>
                    <a:pt x="10221" y="20014"/>
                    <a:pt x="12446" y="19297"/>
                  </a:cubicBezTo>
                  <a:cubicBezTo>
                    <a:pt x="19277" y="17107"/>
                    <a:pt x="27151" y="13196"/>
                    <a:pt x="31974" y="6835"/>
                  </a:cubicBezTo>
                  <a:cubicBezTo>
                    <a:pt x="35087" y="2720"/>
                    <a:pt x="33615" y="1"/>
                    <a:pt x="29326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783671" y="2166520"/>
              <a:ext cx="480273" cy="280304"/>
            </a:xfrm>
            <a:custGeom>
              <a:avLst/>
              <a:gdLst/>
              <a:ahLst/>
              <a:cxnLst/>
              <a:rect l="l" t="t" r="r" b="b"/>
              <a:pathLst>
                <a:path w="35082" h="20334" extrusionOk="0">
                  <a:moveTo>
                    <a:pt x="29355" y="1"/>
                  </a:moveTo>
                  <a:cubicBezTo>
                    <a:pt x="28392" y="1"/>
                    <a:pt x="27286" y="139"/>
                    <a:pt x="26055" y="431"/>
                  </a:cubicBezTo>
                  <a:cubicBezTo>
                    <a:pt x="17478" y="2438"/>
                    <a:pt x="11716" y="5228"/>
                    <a:pt x="6058" y="9530"/>
                  </a:cubicBezTo>
                  <a:cubicBezTo>
                    <a:pt x="573" y="13708"/>
                    <a:pt x="0" y="20334"/>
                    <a:pt x="6888" y="20334"/>
                  </a:cubicBezTo>
                  <a:cubicBezTo>
                    <a:pt x="8381" y="20334"/>
                    <a:pt x="10225" y="20022"/>
                    <a:pt x="12446" y="19307"/>
                  </a:cubicBezTo>
                  <a:cubicBezTo>
                    <a:pt x="19277" y="17117"/>
                    <a:pt x="27150" y="13180"/>
                    <a:pt x="31974" y="6818"/>
                  </a:cubicBezTo>
                  <a:cubicBezTo>
                    <a:pt x="35081" y="2732"/>
                    <a:pt x="33636" y="1"/>
                    <a:pt x="29355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1730130" y="2223494"/>
              <a:ext cx="584782" cy="390253"/>
            </a:xfrm>
            <a:custGeom>
              <a:avLst/>
              <a:gdLst/>
              <a:ahLst/>
              <a:cxnLst/>
              <a:rect l="l" t="t" r="r" b="b"/>
              <a:pathLst>
                <a:path w="42716" h="28310" extrusionOk="0">
                  <a:moveTo>
                    <a:pt x="37788" y="0"/>
                  </a:moveTo>
                  <a:lnTo>
                    <a:pt x="37788" y="0"/>
                  </a:lnTo>
                  <a:cubicBezTo>
                    <a:pt x="35806" y="3363"/>
                    <a:pt x="33173" y="7431"/>
                    <a:pt x="29601" y="10742"/>
                  </a:cubicBezTo>
                  <a:cubicBezTo>
                    <a:pt x="25273" y="14783"/>
                    <a:pt x="18599" y="18537"/>
                    <a:pt x="14506" y="20258"/>
                  </a:cubicBezTo>
                  <a:cubicBezTo>
                    <a:pt x="13237" y="20798"/>
                    <a:pt x="12023" y="21126"/>
                    <a:pt x="11015" y="21126"/>
                  </a:cubicBezTo>
                  <a:cubicBezTo>
                    <a:pt x="9930" y="21126"/>
                    <a:pt x="9084" y="20746"/>
                    <a:pt x="8665" y="19841"/>
                  </a:cubicBezTo>
                  <a:cubicBezTo>
                    <a:pt x="8118" y="19372"/>
                    <a:pt x="7727" y="18772"/>
                    <a:pt x="7492" y="18120"/>
                  </a:cubicBezTo>
                  <a:cubicBezTo>
                    <a:pt x="4207" y="19919"/>
                    <a:pt x="140" y="23335"/>
                    <a:pt x="36" y="26229"/>
                  </a:cubicBezTo>
                  <a:cubicBezTo>
                    <a:pt x="1" y="27592"/>
                    <a:pt x="986" y="28309"/>
                    <a:pt x="2982" y="28309"/>
                  </a:cubicBezTo>
                  <a:cubicBezTo>
                    <a:pt x="5453" y="28309"/>
                    <a:pt x="9474" y="27209"/>
                    <a:pt x="15027" y="24873"/>
                  </a:cubicBezTo>
                  <a:cubicBezTo>
                    <a:pt x="16696" y="24195"/>
                    <a:pt x="22614" y="20962"/>
                    <a:pt x="25873" y="19658"/>
                  </a:cubicBezTo>
                  <a:cubicBezTo>
                    <a:pt x="31174" y="17542"/>
                    <a:pt x="37084" y="15363"/>
                    <a:pt x="40468" y="15363"/>
                  </a:cubicBezTo>
                  <a:cubicBezTo>
                    <a:pt x="41461" y="15363"/>
                    <a:pt x="42237" y="15550"/>
                    <a:pt x="42716" y="15982"/>
                  </a:cubicBezTo>
                  <a:cubicBezTo>
                    <a:pt x="42403" y="15304"/>
                    <a:pt x="42481" y="14783"/>
                    <a:pt x="42142" y="10820"/>
                  </a:cubicBezTo>
                  <a:cubicBezTo>
                    <a:pt x="41386" y="9803"/>
                    <a:pt x="41099" y="9386"/>
                    <a:pt x="38596" y="8838"/>
                  </a:cubicBezTo>
                  <a:cubicBezTo>
                    <a:pt x="36484" y="8369"/>
                    <a:pt x="38205" y="3572"/>
                    <a:pt x="37788" y="0"/>
                  </a:cubicBezTo>
                  <a:close/>
                </a:path>
              </a:pathLst>
            </a:custGeom>
            <a:solidFill>
              <a:srgbClr val="40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1726680" y="2210908"/>
              <a:ext cx="665334" cy="403625"/>
            </a:xfrm>
            <a:custGeom>
              <a:avLst/>
              <a:gdLst/>
              <a:ahLst/>
              <a:cxnLst/>
              <a:rect l="l" t="t" r="r" b="b"/>
              <a:pathLst>
                <a:path w="48600" h="29280" extrusionOk="0">
                  <a:moveTo>
                    <a:pt x="37831" y="1"/>
                  </a:moveTo>
                  <a:cubicBezTo>
                    <a:pt x="38249" y="3546"/>
                    <a:pt x="36319" y="8448"/>
                    <a:pt x="38405" y="8917"/>
                  </a:cubicBezTo>
                  <a:cubicBezTo>
                    <a:pt x="40908" y="9439"/>
                    <a:pt x="42498" y="9804"/>
                    <a:pt x="48286" y="7405"/>
                  </a:cubicBezTo>
                  <a:cubicBezTo>
                    <a:pt x="48599" y="11368"/>
                    <a:pt x="44402" y="14783"/>
                    <a:pt x="42785" y="15983"/>
                  </a:cubicBezTo>
                  <a:cubicBezTo>
                    <a:pt x="40673" y="14053"/>
                    <a:pt x="32799" y="16921"/>
                    <a:pt x="25916" y="19659"/>
                  </a:cubicBezTo>
                  <a:cubicBezTo>
                    <a:pt x="22657" y="20962"/>
                    <a:pt x="16739" y="24169"/>
                    <a:pt x="15070" y="24873"/>
                  </a:cubicBezTo>
                  <a:cubicBezTo>
                    <a:pt x="5033" y="29071"/>
                    <a:pt x="1" y="29279"/>
                    <a:pt x="79" y="26203"/>
                  </a:cubicBezTo>
                  <a:cubicBezTo>
                    <a:pt x="183" y="23309"/>
                    <a:pt x="4277" y="19920"/>
                    <a:pt x="7536" y="18095"/>
                  </a:cubicBezTo>
                  <a:cubicBezTo>
                    <a:pt x="7770" y="18772"/>
                    <a:pt x="8161" y="19372"/>
                    <a:pt x="8709" y="19815"/>
                  </a:cubicBezTo>
                  <a:cubicBezTo>
                    <a:pt x="9517" y="21562"/>
                    <a:pt x="11916" y="21354"/>
                    <a:pt x="14549" y="20232"/>
                  </a:cubicBezTo>
                  <a:cubicBezTo>
                    <a:pt x="18642" y="18512"/>
                    <a:pt x="25317" y="14757"/>
                    <a:pt x="29645" y="10716"/>
                  </a:cubicBezTo>
                  <a:cubicBezTo>
                    <a:pt x="33243" y="7431"/>
                    <a:pt x="35876" y="3338"/>
                    <a:pt x="37831" y="1"/>
                  </a:cubicBezTo>
                  <a:close/>
                </a:path>
              </a:pathLst>
            </a:custGeom>
            <a:solidFill>
              <a:srgbClr val="53D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3103921" y="2463036"/>
              <a:ext cx="480286" cy="280166"/>
            </a:xfrm>
            <a:custGeom>
              <a:avLst/>
              <a:gdLst/>
              <a:ahLst/>
              <a:cxnLst/>
              <a:rect l="l" t="t" r="r" b="b"/>
              <a:pathLst>
                <a:path w="35083" h="20324" extrusionOk="0">
                  <a:moveTo>
                    <a:pt x="29347" y="0"/>
                  </a:moveTo>
                  <a:cubicBezTo>
                    <a:pt x="28386" y="0"/>
                    <a:pt x="27283" y="138"/>
                    <a:pt x="26057" y="430"/>
                  </a:cubicBezTo>
                  <a:cubicBezTo>
                    <a:pt x="17479" y="2412"/>
                    <a:pt x="11717" y="5201"/>
                    <a:pt x="6034" y="9529"/>
                  </a:cubicBezTo>
                  <a:cubicBezTo>
                    <a:pt x="566" y="13710"/>
                    <a:pt x="1" y="20324"/>
                    <a:pt x="6902" y="20324"/>
                  </a:cubicBezTo>
                  <a:cubicBezTo>
                    <a:pt x="8393" y="20324"/>
                    <a:pt x="10233" y="20015"/>
                    <a:pt x="12447" y="19306"/>
                  </a:cubicBezTo>
                  <a:cubicBezTo>
                    <a:pt x="19278" y="17116"/>
                    <a:pt x="27152" y="13179"/>
                    <a:pt x="31975" y="6818"/>
                  </a:cubicBezTo>
                  <a:cubicBezTo>
                    <a:pt x="35083" y="2731"/>
                    <a:pt x="33620" y="0"/>
                    <a:pt x="29347" y="0"/>
                  </a:cubicBezTo>
                  <a:close/>
                </a:path>
              </a:pathLst>
            </a:custGeom>
            <a:solidFill>
              <a:srgbClr val="33B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3099403" y="2447210"/>
              <a:ext cx="480163" cy="280180"/>
            </a:xfrm>
            <a:custGeom>
              <a:avLst/>
              <a:gdLst/>
              <a:ahLst/>
              <a:cxnLst/>
              <a:rect l="l" t="t" r="r" b="b"/>
              <a:pathLst>
                <a:path w="35074" h="20325" extrusionOk="0">
                  <a:moveTo>
                    <a:pt x="29348" y="1"/>
                  </a:moveTo>
                  <a:cubicBezTo>
                    <a:pt x="28385" y="1"/>
                    <a:pt x="27278" y="139"/>
                    <a:pt x="26048" y="431"/>
                  </a:cubicBezTo>
                  <a:cubicBezTo>
                    <a:pt x="17496" y="2439"/>
                    <a:pt x="11708" y="5202"/>
                    <a:pt x="6051" y="9530"/>
                  </a:cubicBezTo>
                  <a:cubicBezTo>
                    <a:pt x="584" y="13711"/>
                    <a:pt x="0" y="20325"/>
                    <a:pt x="6895" y="20325"/>
                  </a:cubicBezTo>
                  <a:cubicBezTo>
                    <a:pt x="8385" y="20325"/>
                    <a:pt x="10224" y="20016"/>
                    <a:pt x="12438" y="19307"/>
                  </a:cubicBezTo>
                  <a:cubicBezTo>
                    <a:pt x="19295" y="17117"/>
                    <a:pt x="27169" y="13180"/>
                    <a:pt x="31966" y="6819"/>
                  </a:cubicBezTo>
                  <a:cubicBezTo>
                    <a:pt x="35074" y="2732"/>
                    <a:pt x="33629" y="1"/>
                    <a:pt x="29348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3085713" y="2427222"/>
              <a:ext cx="480067" cy="280401"/>
            </a:xfrm>
            <a:custGeom>
              <a:avLst/>
              <a:gdLst/>
              <a:ahLst/>
              <a:cxnLst/>
              <a:rect l="l" t="t" r="r" b="b"/>
              <a:pathLst>
                <a:path w="35067" h="20341" extrusionOk="0">
                  <a:moveTo>
                    <a:pt x="29311" y="1"/>
                  </a:moveTo>
                  <a:cubicBezTo>
                    <a:pt x="28353" y="1"/>
                    <a:pt x="27253" y="136"/>
                    <a:pt x="26031" y="421"/>
                  </a:cubicBezTo>
                  <a:cubicBezTo>
                    <a:pt x="17480" y="2429"/>
                    <a:pt x="11692" y="5218"/>
                    <a:pt x="6034" y="9546"/>
                  </a:cubicBezTo>
                  <a:cubicBezTo>
                    <a:pt x="567" y="13727"/>
                    <a:pt x="1" y="20341"/>
                    <a:pt x="6902" y="20341"/>
                  </a:cubicBezTo>
                  <a:cubicBezTo>
                    <a:pt x="8394" y="20341"/>
                    <a:pt x="10233" y="20032"/>
                    <a:pt x="12448" y="19323"/>
                  </a:cubicBezTo>
                  <a:cubicBezTo>
                    <a:pt x="19279" y="17133"/>
                    <a:pt x="27152" y="13196"/>
                    <a:pt x="31976" y="6835"/>
                  </a:cubicBezTo>
                  <a:cubicBezTo>
                    <a:pt x="35067" y="2720"/>
                    <a:pt x="33608" y="1"/>
                    <a:pt x="29311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3081073" y="2410556"/>
              <a:ext cx="480300" cy="280180"/>
            </a:xfrm>
            <a:custGeom>
              <a:avLst/>
              <a:gdLst/>
              <a:ahLst/>
              <a:cxnLst/>
              <a:rect l="l" t="t" r="r" b="b"/>
              <a:pathLst>
                <a:path w="35084" h="20325" extrusionOk="0">
                  <a:moveTo>
                    <a:pt x="29357" y="1"/>
                  </a:moveTo>
                  <a:cubicBezTo>
                    <a:pt x="28394" y="1"/>
                    <a:pt x="27288" y="139"/>
                    <a:pt x="26057" y="431"/>
                  </a:cubicBezTo>
                  <a:cubicBezTo>
                    <a:pt x="17480" y="2412"/>
                    <a:pt x="11692" y="5202"/>
                    <a:pt x="6034" y="9530"/>
                  </a:cubicBezTo>
                  <a:cubicBezTo>
                    <a:pt x="567" y="13711"/>
                    <a:pt x="1" y="20324"/>
                    <a:pt x="6903" y="20324"/>
                  </a:cubicBezTo>
                  <a:cubicBezTo>
                    <a:pt x="8394" y="20324"/>
                    <a:pt x="10233" y="20016"/>
                    <a:pt x="12448" y="19307"/>
                  </a:cubicBezTo>
                  <a:cubicBezTo>
                    <a:pt x="19279" y="17117"/>
                    <a:pt x="27152" y="13180"/>
                    <a:pt x="31976" y="6818"/>
                  </a:cubicBezTo>
                  <a:cubicBezTo>
                    <a:pt x="35083" y="2732"/>
                    <a:pt x="33638" y="1"/>
                    <a:pt x="29357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3065398" y="2388280"/>
              <a:ext cx="480273" cy="280304"/>
            </a:xfrm>
            <a:custGeom>
              <a:avLst/>
              <a:gdLst/>
              <a:ahLst/>
              <a:cxnLst/>
              <a:rect l="l" t="t" r="r" b="b"/>
              <a:pathLst>
                <a:path w="35082" h="20334" extrusionOk="0">
                  <a:moveTo>
                    <a:pt x="29355" y="0"/>
                  </a:moveTo>
                  <a:cubicBezTo>
                    <a:pt x="28392" y="0"/>
                    <a:pt x="27286" y="138"/>
                    <a:pt x="26055" y="430"/>
                  </a:cubicBezTo>
                  <a:cubicBezTo>
                    <a:pt x="17477" y="2438"/>
                    <a:pt x="11716" y="5228"/>
                    <a:pt x="6058" y="9555"/>
                  </a:cubicBezTo>
                  <a:cubicBezTo>
                    <a:pt x="573" y="13712"/>
                    <a:pt x="0" y="20333"/>
                    <a:pt x="6887" y="20333"/>
                  </a:cubicBezTo>
                  <a:cubicBezTo>
                    <a:pt x="8380" y="20333"/>
                    <a:pt x="10224" y="20022"/>
                    <a:pt x="12446" y="19306"/>
                  </a:cubicBezTo>
                  <a:cubicBezTo>
                    <a:pt x="19276" y="17116"/>
                    <a:pt x="27150" y="13180"/>
                    <a:pt x="31974" y="6818"/>
                  </a:cubicBezTo>
                  <a:cubicBezTo>
                    <a:pt x="35081" y="2731"/>
                    <a:pt x="33636" y="0"/>
                    <a:pt x="29355" y="0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060497" y="2374026"/>
              <a:ext cx="480232" cy="280180"/>
            </a:xfrm>
            <a:custGeom>
              <a:avLst/>
              <a:gdLst/>
              <a:ahLst/>
              <a:cxnLst/>
              <a:rect l="l" t="t" r="r" b="b"/>
              <a:pathLst>
                <a:path w="35079" h="20325" extrusionOk="0">
                  <a:moveTo>
                    <a:pt x="29328" y="1"/>
                  </a:moveTo>
                  <a:cubicBezTo>
                    <a:pt x="28370" y="1"/>
                    <a:pt x="27270" y="136"/>
                    <a:pt x="26048" y="421"/>
                  </a:cubicBezTo>
                  <a:cubicBezTo>
                    <a:pt x="17497" y="2429"/>
                    <a:pt x="11709" y="5219"/>
                    <a:pt x="6051" y="9521"/>
                  </a:cubicBezTo>
                  <a:cubicBezTo>
                    <a:pt x="587" y="13699"/>
                    <a:pt x="1" y="20324"/>
                    <a:pt x="6883" y="20324"/>
                  </a:cubicBezTo>
                  <a:cubicBezTo>
                    <a:pt x="8375" y="20324"/>
                    <a:pt x="10218" y="20013"/>
                    <a:pt x="12439" y="19298"/>
                  </a:cubicBezTo>
                  <a:cubicBezTo>
                    <a:pt x="19295" y="17108"/>
                    <a:pt x="27143" y="13197"/>
                    <a:pt x="31967" y="6835"/>
                  </a:cubicBezTo>
                  <a:cubicBezTo>
                    <a:pt x="35079" y="2721"/>
                    <a:pt x="33625" y="1"/>
                    <a:pt x="29328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3009460" y="2276304"/>
              <a:ext cx="614243" cy="538608"/>
            </a:xfrm>
            <a:custGeom>
              <a:avLst/>
              <a:gdLst/>
              <a:ahLst/>
              <a:cxnLst/>
              <a:rect l="l" t="t" r="r" b="b"/>
              <a:pathLst>
                <a:path w="44868" h="39072" extrusionOk="0">
                  <a:moveTo>
                    <a:pt x="37725" y="1"/>
                  </a:moveTo>
                  <a:cubicBezTo>
                    <a:pt x="37657" y="1"/>
                    <a:pt x="37588" y="1"/>
                    <a:pt x="37520" y="2"/>
                  </a:cubicBezTo>
                  <a:cubicBezTo>
                    <a:pt x="30845" y="106"/>
                    <a:pt x="17548" y="3052"/>
                    <a:pt x="23180" y="3912"/>
                  </a:cubicBezTo>
                  <a:cubicBezTo>
                    <a:pt x="23180" y="3912"/>
                    <a:pt x="25031" y="3795"/>
                    <a:pt x="27366" y="3795"/>
                  </a:cubicBezTo>
                  <a:cubicBezTo>
                    <a:pt x="30950" y="3795"/>
                    <a:pt x="35676" y="4072"/>
                    <a:pt x="36607" y="5477"/>
                  </a:cubicBezTo>
                  <a:cubicBezTo>
                    <a:pt x="38250" y="7980"/>
                    <a:pt x="37363" y="12673"/>
                    <a:pt x="29255" y="21172"/>
                  </a:cubicBezTo>
                  <a:cubicBezTo>
                    <a:pt x="25187" y="25448"/>
                    <a:pt x="18774" y="29776"/>
                    <a:pt x="14680" y="31497"/>
                  </a:cubicBezTo>
                  <a:cubicBezTo>
                    <a:pt x="13412" y="32024"/>
                    <a:pt x="12126" y="32388"/>
                    <a:pt x="11119" y="32388"/>
                  </a:cubicBezTo>
                  <a:cubicBezTo>
                    <a:pt x="10034" y="32388"/>
                    <a:pt x="9273" y="31966"/>
                    <a:pt x="9205" y="30871"/>
                  </a:cubicBezTo>
                  <a:cubicBezTo>
                    <a:pt x="8788" y="30454"/>
                    <a:pt x="8553" y="30037"/>
                    <a:pt x="8293" y="29202"/>
                  </a:cubicBezTo>
                  <a:cubicBezTo>
                    <a:pt x="4773" y="30532"/>
                    <a:pt x="158" y="33661"/>
                    <a:pt x="54" y="36555"/>
                  </a:cubicBezTo>
                  <a:cubicBezTo>
                    <a:pt x="1" y="38120"/>
                    <a:pt x="1325" y="39071"/>
                    <a:pt x="3962" y="39071"/>
                  </a:cubicBezTo>
                  <a:cubicBezTo>
                    <a:pt x="6506" y="39071"/>
                    <a:pt x="10272" y="38186"/>
                    <a:pt x="15202" y="36111"/>
                  </a:cubicBezTo>
                  <a:cubicBezTo>
                    <a:pt x="21876" y="33322"/>
                    <a:pt x="28055" y="28837"/>
                    <a:pt x="34912" y="21303"/>
                  </a:cubicBezTo>
                  <a:cubicBezTo>
                    <a:pt x="40805" y="14785"/>
                    <a:pt x="44168" y="9283"/>
                    <a:pt x="44559" y="5060"/>
                  </a:cubicBezTo>
                  <a:cubicBezTo>
                    <a:pt x="44867" y="1745"/>
                    <a:pt x="42340" y="1"/>
                    <a:pt x="37725" y="1"/>
                  </a:cubicBezTo>
                  <a:close/>
                </a:path>
              </a:pathLst>
            </a:custGeom>
            <a:solidFill>
              <a:srgbClr val="40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2999466" y="2262657"/>
              <a:ext cx="614270" cy="538649"/>
            </a:xfrm>
            <a:custGeom>
              <a:avLst/>
              <a:gdLst/>
              <a:ahLst/>
              <a:cxnLst/>
              <a:rect l="l" t="t" r="r" b="b"/>
              <a:pathLst>
                <a:path w="44870" h="39075" extrusionOk="0">
                  <a:moveTo>
                    <a:pt x="37600" y="1"/>
                  </a:moveTo>
                  <a:cubicBezTo>
                    <a:pt x="37565" y="1"/>
                    <a:pt x="37529" y="1"/>
                    <a:pt x="37493" y="1"/>
                  </a:cubicBezTo>
                  <a:cubicBezTo>
                    <a:pt x="30845" y="105"/>
                    <a:pt x="17548" y="3051"/>
                    <a:pt x="23180" y="3912"/>
                  </a:cubicBezTo>
                  <a:cubicBezTo>
                    <a:pt x="23180" y="3912"/>
                    <a:pt x="25006" y="3796"/>
                    <a:pt x="27319" y="3796"/>
                  </a:cubicBezTo>
                  <a:cubicBezTo>
                    <a:pt x="30909" y="3796"/>
                    <a:pt x="35672" y="4075"/>
                    <a:pt x="36607" y="5502"/>
                  </a:cubicBezTo>
                  <a:cubicBezTo>
                    <a:pt x="38250" y="7979"/>
                    <a:pt x="37363" y="12672"/>
                    <a:pt x="29255" y="21171"/>
                  </a:cubicBezTo>
                  <a:cubicBezTo>
                    <a:pt x="25187" y="25473"/>
                    <a:pt x="18774" y="29775"/>
                    <a:pt x="14680" y="31496"/>
                  </a:cubicBezTo>
                  <a:cubicBezTo>
                    <a:pt x="13407" y="32038"/>
                    <a:pt x="12115" y="32410"/>
                    <a:pt x="11105" y="32410"/>
                  </a:cubicBezTo>
                  <a:cubicBezTo>
                    <a:pt x="10028" y="32410"/>
                    <a:pt x="9273" y="31987"/>
                    <a:pt x="9205" y="30896"/>
                  </a:cubicBezTo>
                  <a:cubicBezTo>
                    <a:pt x="8762" y="30479"/>
                    <a:pt x="8553" y="30062"/>
                    <a:pt x="8267" y="29228"/>
                  </a:cubicBezTo>
                  <a:cubicBezTo>
                    <a:pt x="4773" y="30531"/>
                    <a:pt x="158" y="33686"/>
                    <a:pt x="54" y="36554"/>
                  </a:cubicBezTo>
                  <a:cubicBezTo>
                    <a:pt x="1" y="38122"/>
                    <a:pt x="1330" y="39074"/>
                    <a:pt x="3976" y="39074"/>
                  </a:cubicBezTo>
                  <a:cubicBezTo>
                    <a:pt x="6520" y="39074"/>
                    <a:pt x="10282" y="38194"/>
                    <a:pt x="15202" y="36137"/>
                  </a:cubicBezTo>
                  <a:cubicBezTo>
                    <a:pt x="21850" y="33347"/>
                    <a:pt x="28055" y="28863"/>
                    <a:pt x="34912" y="21302"/>
                  </a:cubicBezTo>
                  <a:cubicBezTo>
                    <a:pt x="40805" y="14784"/>
                    <a:pt x="44168" y="9309"/>
                    <a:pt x="44559" y="5059"/>
                  </a:cubicBezTo>
                  <a:cubicBezTo>
                    <a:pt x="44870" y="1721"/>
                    <a:pt x="42303" y="1"/>
                    <a:pt x="37600" y="1"/>
                  </a:cubicBezTo>
                  <a:close/>
                </a:path>
              </a:pathLst>
            </a:custGeom>
            <a:solidFill>
              <a:srgbClr val="60D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3043261" y="2343864"/>
              <a:ext cx="480382" cy="280387"/>
            </a:xfrm>
            <a:custGeom>
              <a:avLst/>
              <a:gdLst/>
              <a:ahLst/>
              <a:cxnLst/>
              <a:rect l="l" t="t" r="r" b="b"/>
              <a:pathLst>
                <a:path w="35090" h="20340" extrusionOk="0">
                  <a:moveTo>
                    <a:pt x="29322" y="1"/>
                  </a:moveTo>
                  <a:cubicBezTo>
                    <a:pt x="28367" y="1"/>
                    <a:pt x="27272" y="135"/>
                    <a:pt x="26056" y="419"/>
                  </a:cubicBezTo>
                  <a:cubicBezTo>
                    <a:pt x="17504" y="2427"/>
                    <a:pt x="11716" y="5217"/>
                    <a:pt x="6058" y="9545"/>
                  </a:cubicBezTo>
                  <a:cubicBezTo>
                    <a:pt x="570" y="13725"/>
                    <a:pt x="0" y="20339"/>
                    <a:pt x="6901" y="20339"/>
                  </a:cubicBezTo>
                  <a:cubicBezTo>
                    <a:pt x="8392" y="20339"/>
                    <a:pt x="10232" y="20030"/>
                    <a:pt x="12446" y="19322"/>
                  </a:cubicBezTo>
                  <a:cubicBezTo>
                    <a:pt x="19303" y="17105"/>
                    <a:pt x="27151" y="13195"/>
                    <a:pt x="31974" y="6833"/>
                  </a:cubicBezTo>
                  <a:cubicBezTo>
                    <a:pt x="35090" y="2736"/>
                    <a:pt x="33629" y="1"/>
                    <a:pt x="29322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3036827" y="2327901"/>
              <a:ext cx="480286" cy="280304"/>
            </a:xfrm>
            <a:custGeom>
              <a:avLst/>
              <a:gdLst/>
              <a:ahLst/>
              <a:cxnLst/>
              <a:rect l="l" t="t" r="r" b="b"/>
              <a:pathLst>
                <a:path w="35083" h="20334" extrusionOk="0">
                  <a:moveTo>
                    <a:pt x="29355" y="0"/>
                  </a:moveTo>
                  <a:cubicBezTo>
                    <a:pt x="28392" y="0"/>
                    <a:pt x="27286" y="138"/>
                    <a:pt x="26056" y="430"/>
                  </a:cubicBezTo>
                  <a:cubicBezTo>
                    <a:pt x="17479" y="2438"/>
                    <a:pt x="11717" y="5227"/>
                    <a:pt x="6033" y="9529"/>
                  </a:cubicBezTo>
                  <a:cubicBezTo>
                    <a:pt x="569" y="13707"/>
                    <a:pt x="1" y="20333"/>
                    <a:pt x="6889" y="20333"/>
                  </a:cubicBezTo>
                  <a:cubicBezTo>
                    <a:pt x="8382" y="20333"/>
                    <a:pt x="10226" y="20022"/>
                    <a:pt x="12447" y="19306"/>
                  </a:cubicBezTo>
                  <a:cubicBezTo>
                    <a:pt x="19304" y="17116"/>
                    <a:pt x="27151" y="13205"/>
                    <a:pt x="31975" y="6844"/>
                  </a:cubicBezTo>
                  <a:cubicBezTo>
                    <a:pt x="35083" y="2735"/>
                    <a:pt x="33637" y="0"/>
                    <a:pt x="29355" y="0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3019700" y="2301076"/>
              <a:ext cx="480341" cy="280166"/>
            </a:xfrm>
            <a:custGeom>
              <a:avLst/>
              <a:gdLst/>
              <a:ahLst/>
              <a:cxnLst/>
              <a:rect l="l" t="t" r="r" b="b"/>
              <a:pathLst>
                <a:path w="35087" h="20324" extrusionOk="0">
                  <a:moveTo>
                    <a:pt x="29326" y="0"/>
                  </a:moveTo>
                  <a:cubicBezTo>
                    <a:pt x="28370" y="0"/>
                    <a:pt x="27273" y="136"/>
                    <a:pt x="26056" y="421"/>
                  </a:cubicBezTo>
                  <a:cubicBezTo>
                    <a:pt x="17478" y="2428"/>
                    <a:pt x="11690" y="5218"/>
                    <a:pt x="6033" y="9520"/>
                  </a:cubicBezTo>
                  <a:cubicBezTo>
                    <a:pt x="569" y="13698"/>
                    <a:pt x="0" y="20324"/>
                    <a:pt x="6888" y="20324"/>
                  </a:cubicBezTo>
                  <a:cubicBezTo>
                    <a:pt x="8382" y="20324"/>
                    <a:pt x="10226" y="20012"/>
                    <a:pt x="12446" y="19297"/>
                  </a:cubicBezTo>
                  <a:cubicBezTo>
                    <a:pt x="19277" y="17107"/>
                    <a:pt x="27151" y="13196"/>
                    <a:pt x="31974" y="6835"/>
                  </a:cubicBezTo>
                  <a:cubicBezTo>
                    <a:pt x="35087" y="2720"/>
                    <a:pt x="33615" y="0"/>
                    <a:pt x="29326" y="0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3013266" y="2289799"/>
              <a:ext cx="480286" cy="280180"/>
            </a:xfrm>
            <a:custGeom>
              <a:avLst/>
              <a:gdLst/>
              <a:ahLst/>
              <a:cxnLst/>
              <a:rect l="l" t="t" r="r" b="b"/>
              <a:pathLst>
                <a:path w="35083" h="20325" extrusionOk="0">
                  <a:moveTo>
                    <a:pt x="29347" y="0"/>
                  </a:moveTo>
                  <a:cubicBezTo>
                    <a:pt x="28386" y="0"/>
                    <a:pt x="27282" y="139"/>
                    <a:pt x="26057" y="431"/>
                  </a:cubicBezTo>
                  <a:cubicBezTo>
                    <a:pt x="17479" y="2438"/>
                    <a:pt x="11691" y="5202"/>
                    <a:pt x="6033" y="9530"/>
                  </a:cubicBezTo>
                  <a:cubicBezTo>
                    <a:pt x="566" y="13710"/>
                    <a:pt x="0" y="20324"/>
                    <a:pt x="6902" y="20324"/>
                  </a:cubicBezTo>
                  <a:cubicBezTo>
                    <a:pt x="8393" y="20324"/>
                    <a:pt x="10233" y="20015"/>
                    <a:pt x="12447" y="19307"/>
                  </a:cubicBezTo>
                  <a:cubicBezTo>
                    <a:pt x="19278" y="17117"/>
                    <a:pt x="27152" y="13180"/>
                    <a:pt x="31975" y="6818"/>
                  </a:cubicBezTo>
                  <a:cubicBezTo>
                    <a:pt x="35083" y="2732"/>
                    <a:pt x="33620" y="0"/>
                    <a:pt x="29347" y="0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3000767" y="2258163"/>
              <a:ext cx="480286" cy="280180"/>
            </a:xfrm>
            <a:custGeom>
              <a:avLst/>
              <a:gdLst/>
              <a:ahLst/>
              <a:cxnLst/>
              <a:rect l="l" t="t" r="r" b="b"/>
              <a:pathLst>
                <a:path w="35083" h="20325" extrusionOk="0">
                  <a:moveTo>
                    <a:pt x="29357" y="1"/>
                  </a:moveTo>
                  <a:cubicBezTo>
                    <a:pt x="28394" y="1"/>
                    <a:pt x="27288" y="139"/>
                    <a:pt x="26057" y="431"/>
                  </a:cubicBezTo>
                  <a:cubicBezTo>
                    <a:pt x="17479" y="2439"/>
                    <a:pt x="11691" y="5202"/>
                    <a:pt x="6034" y="9530"/>
                  </a:cubicBezTo>
                  <a:cubicBezTo>
                    <a:pt x="567" y="13711"/>
                    <a:pt x="1" y="20325"/>
                    <a:pt x="6902" y="20325"/>
                  </a:cubicBezTo>
                  <a:cubicBezTo>
                    <a:pt x="8393" y="20325"/>
                    <a:pt x="10233" y="20016"/>
                    <a:pt x="12447" y="19307"/>
                  </a:cubicBezTo>
                  <a:cubicBezTo>
                    <a:pt x="19278" y="17117"/>
                    <a:pt x="27152" y="13180"/>
                    <a:pt x="31975" y="6819"/>
                  </a:cubicBezTo>
                  <a:cubicBezTo>
                    <a:pt x="35083" y="2732"/>
                    <a:pt x="33638" y="1"/>
                    <a:pt x="29357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2994346" y="2243799"/>
              <a:ext cx="479999" cy="280166"/>
            </a:xfrm>
            <a:custGeom>
              <a:avLst/>
              <a:gdLst/>
              <a:ahLst/>
              <a:cxnLst/>
              <a:rect l="l" t="t" r="r" b="b"/>
              <a:pathLst>
                <a:path w="35062" h="20324" extrusionOk="0">
                  <a:moveTo>
                    <a:pt x="29345" y="0"/>
                  </a:moveTo>
                  <a:cubicBezTo>
                    <a:pt x="28385" y="0"/>
                    <a:pt x="27282" y="138"/>
                    <a:pt x="26057" y="430"/>
                  </a:cubicBezTo>
                  <a:cubicBezTo>
                    <a:pt x="17479" y="2412"/>
                    <a:pt x="11691" y="5202"/>
                    <a:pt x="6033" y="9529"/>
                  </a:cubicBezTo>
                  <a:cubicBezTo>
                    <a:pt x="566" y="13710"/>
                    <a:pt x="0" y="20324"/>
                    <a:pt x="6902" y="20324"/>
                  </a:cubicBezTo>
                  <a:cubicBezTo>
                    <a:pt x="8393" y="20324"/>
                    <a:pt x="10233" y="20015"/>
                    <a:pt x="12447" y="19306"/>
                  </a:cubicBezTo>
                  <a:cubicBezTo>
                    <a:pt x="19278" y="17116"/>
                    <a:pt x="27152" y="13180"/>
                    <a:pt x="31975" y="6818"/>
                  </a:cubicBezTo>
                  <a:cubicBezTo>
                    <a:pt x="35061" y="2731"/>
                    <a:pt x="33613" y="0"/>
                    <a:pt x="29345" y="0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3119774" y="2212617"/>
              <a:ext cx="329450" cy="184112"/>
            </a:xfrm>
            <a:custGeom>
              <a:avLst/>
              <a:gdLst/>
              <a:ahLst/>
              <a:cxnLst/>
              <a:rect l="l" t="t" r="r" b="b"/>
              <a:pathLst>
                <a:path w="24065" h="13356" extrusionOk="0">
                  <a:moveTo>
                    <a:pt x="18337" y="1"/>
                  </a:moveTo>
                  <a:cubicBezTo>
                    <a:pt x="18215" y="1"/>
                    <a:pt x="18091" y="3"/>
                    <a:pt x="17964" y="7"/>
                  </a:cubicBezTo>
                  <a:cubicBezTo>
                    <a:pt x="17781" y="7"/>
                    <a:pt x="17547" y="33"/>
                    <a:pt x="17312" y="59"/>
                  </a:cubicBezTo>
                  <a:cubicBezTo>
                    <a:pt x="15044" y="268"/>
                    <a:pt x="7300" y="2510"/>
                    <a:pt x="0" y="7203"/>
                  </a:cubicBezTo>
                  <a:cubicBezTo>
                    <a:pt x="194" y="7106"/>
                    <a:pt x="483" y="7063"/>
                    <a:pt x="841" y="7063"/>
                  </a:cubicBezTo>
                  <a:cubicBezTo>
                    <a:pt x="2606" y="7063"/>
                    <a:pt x="6059" y="8095"/>
                    <a:pt x="8161" y="8767"/>
                  </a:cubicBezTo>
                  <a:cubicBezTo>
                    <a:pt x="12358" y="10149"/>
                    <a:pt x="16373" y="12469"/>
                    <a:pt x="16217" y="13356"/>
                  </a:cubicBezTo>
                  <a:lnTo>
                    <a:pt x="16243" y="13356"/>
                  </a:lnTo>
                  <a:cubicBezTo>
                    <a:pt x="18485" y="11765"/>
                    <a:pt x="24065" y="5873"/>
                    <a:pt x="23100" y="2692"/>
                  </a:cubicBezTo>
                  <a:cubicBezTo>
                    <a:pt x="22600" y="1166"/>
                    <a:pt x="21211" y="1"/>
                    <a:pt x="18337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3116557" y="2199273"/>
              <a:ext cx="326602" cy="183809"/>
            </a:xfrm>
            <a:custGeom>
              <a:avLst/>
              <a:gdLst/>
              <a:ahLst/>
              <a:cxnLst/>
              <a:rect l="l" t="t" r="r" b="b"/>
              <a:pathLst>
                <a:path w="23857" h="13334" extrusionOk="0">
                  <a:moveTo>
                    <a:pt x="18208" y="1"/>
                  </a:moveTo>
                  <a:cubicBezTo>
                    <a:pt x="18061" y="1"/>
                    <a:pt x="17910" y="4"/>
                    <a:pt x="17756" y="10"/>
                  </a:cubicBezTo>
                  <a:cubicBezTo>
                    <a:pt x="17547" y="10"/>
                    <a:pt x="17338" y="36"/>
                    <a:pt x="17104" y="36"/>
                  </a:cubicBezTo>
                  <a:cubicBezTo>
                    <a:pt x="14809" y="245"/>
                    <a:pt x="7301" y="2826"/>
                    <a:pt x="0" y="7493"/>
                  </a:cubicBezTo>
                  <a:cubicBezTo>
                    <a:pt x="98" y="7472"/>
                    <a:pt x="228" y="7463"/>
                    <a:pt x="386" y="7463"/>
                  </a:cubicBezTo>
                  <a:cubicBezTo>
                    <a:pt x="1838" y="7463"/>
                    <a:pt x="5646" y="8279"/>
                    <a:pt x="7926" y="9031"/>
                  </a:cubicBezTo>
                  <a:cubicBezTo>
                    <a:pt x="12150" y="10387"/>
                    <a:pt x="16165" y="12447"/>
                    <a:pt x="15983" y="13333"/>
                  </a:cubicBezTo>
                  <a:lnTo>
                    <a:pt x="16035" y="13333"/>
                  </a:lnTo>
                  <a:cubicBezTo>
                    <a:pt x="18277" y="11743"/>
                    <a:pt x="23856" y="5876"/>
                    <a:pt x="22866" y="2696"/>
                  </a:cubicBezTo>
                  <a:cubicBezTo>
                    <a:pt x="22370" y="1160"/>
                    <a:pt x="21004" y="1"/>
                    <a:pt x="18208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3114777" y="2301792"/>
              <a:ext cx="226652" cy="99569"/>
            </a:xfrm>
            <a:custGeom>
              <a:avLst/>
              <a:gdLst/>
              <a:ahLst/>
              <a:cxnLst/>
              <a:rect l="l" t="t" r="r" b="b"/>
              <a:pathLst>
                <a:path w="16556" h="7223" extrusionOk="0">
                  <a:moveTo>
                    <a:pt x="1235" y="1"/>
                  </a:moveTo>
                  <a:cubicBezTo>
                    <a:pt x="580" y="1"/>
                    <a:pt x="161" y="184"/>
                    <a:pt x="130" y="656"/>
                  </a:cubicBezTo>
                  <a:cubicBezTo>
                    <a:pt x="0" y="2820"/>
                    <a:pt x="2868" y="3211"/>
                    <a:pt x="7170" y="4775"/>
                  </a:cubicBezTo>
                  <a:cubicBezTo>
                    <a:pt x="10312" y="5916"/>
                    <a:pt x="13430" y="7222"/>
                    <a:pt x="15156" y="7222"/>
                  </a:cubicBezTo>
                  <a:cubicBezTo>
                    <a:pt x="15994" y="7222"/>
                    <a:pt x="16504" y="6914"/>
                    <a:pt x="16530" y="6131"/>
                  </a:cubicBezTo>
                  <a:cubicBezTo>
                    <a:pt x="16556" y="4332"/>
                    <a:pt x="13453" y="3367"/>
                    <a:pt x="7978" y="1725"/>
                  </a:cubicBezTo>
                  <a:cubicBezTo>
                    <a:pt x="5800" y="1078"/>
                    <a:pt x="2823" y="1"/>
                    <a:pt x="1235" y="1"/>
                  </a:cubicBezTo>
                  <a:close/>
                </a:path>
              </a:pathLst>
            </a:custGeom>
            <a:solidFill>
              <a:srgbClr val="79FF65"/>
            </a:solidFill>
            <a:ln w="14350" cap="flat" cmpd="sng">
              <a:solidFill>
                <a:srgbClr val="2FAE47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2942188" y="2151233"/>
              <a:ext cx="614051" cy="538608"/>
            </a:xfrm>
            <a:custGeom>
              <a:avLst/>
              <a:gdLst/>
              <a:ahLst/>
              <a:cxnLst/>
              <a:rect l="l" t="t" r="r" b="b"/>
              <a:pathLst>
                <a:path w="44854" h="39072" extrusionOk="0">
                  <a:moveTo>
                    <a:pt x="37715" y="0"/>
                  </a:moveTo>
                  <a:cubicBezTo>
                    <a:pt x="37646" y="0"/>
                    <a:pt x="37576" y="1"/>
                    <a:pt x="37506" y="2"/>
                  </a:cubicBezTo>
                  <a:cubicBezTo>
                    <a:pt x="30831" y="80"/>
                    <a:pt x="17535" y="3026"/>
                    <a:pt x="23192" y="3912"/>
                  </a:cubicBezTo>
                  <a:cubicBezTo>
                    <a:pt x="23192" y="3912"/>
                    <a:pt x="25043" y="3795"/>
                    <a:pt x="27379" y="3795"/>
                  </a:cubicBezTo>
                  <a:cubicBezTo>
                    <a:pt x="30963" y="3795"/>
                    <a:pt x="35688" y="4072"/>
                    <a:pt x="36619" y="5477"/>
                  </a:cubicBezTo>
                  <a:cubicBezTo>
                    <a:pt x="38262" y="7954"/>
                    <a:pt x="37349" y="12673"/>
                    <a:pt x="29267" y="21172"/>
                  </a:cubicBezTo>
                  <a:cubicBezTo>
                    <a:pt x="25174" y="25448"/>
                    <a:pt x="18760" y="29750"/>
                    <a:pt x="14667" y="31497"/>
                  </a:cubicBezTo>
                  <a:cubicBezTo>
                    <a:pt x="13399" y="32024"/>
                    <a:pt x="12113" y="32388"/>
                    <a:pt x="11108" y="32388"/>
                  </a:cubicBezTo>
                  <a:cubicBezTo>
                    <a:pt x="10027" y="32388"/>
                    <a:pt x="9272" y="31966"/>
                    <a:pt x="9218" y="30871"/>
                  </a:cubicBezTo>
                  <a:cubicBezTo>
                    <a:pt x="8774" y="30454"/>
                    <a:pt x="8540" y="30037"/>
                    <a:pt x="8279" y="29202"/>
                  </a:cubicBezTo>
                  <a:cubicBezTo>
                    <a:pt x="4759" y="30532"/>
                    <a:pt x="145" y="33661"/>
                    <a:pt x="40" y="36555"/>
                  </a:cubicBezTo>
                  <a:cubicBezTo>
                    <a:pt x="1" y="38120"/>
                    <a:pt x="1325" y="39071"/>
                    <a:pt x="3958" y="39071"/>
                  </a:cubicBezTo>
                  <a:cubicBezTo>
                    <a:pt x="6499" y="39071"/>
                    <a:pt x="10259" y="38186"/>
                    <a:pt x="15188" y="36111"/>
                  </a:cubicBezTo>
                  <a:cubicBezTo>
                    <a:pt x="21863" y="33322"/>
                    <a:pt x="28042" y="28837"/>
                    <a:pt x="34899" y="21276"/>
                  </a:cubicBezTo>
                  <a:cubicBezTo>
                    <a:pt x="40791" y="14784"/>
                    <a:pt x="44154" y="9283"/>
                    <a:pt x="44545" y="5033"/>
                  </a:cubicBezTo>
                  <a:cubicBezTo>
                    <a:pt x="44854" y="1720"/>
                    <a:pt x="42352" y="0"/>
                    <a:pt x="37715" y="0"/>
                  </a:cubicBezTo>
                  <a:close/>
                </a:path>
              </a:pathLst>
            </a:custGeom>
            <a:solidFill>
              <a:srgbClr val="40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2696452" y="2595468"/>
              <a:ext cx="285560" cy="161023"/>
            </a:xfrm>
            <a:custGeom>
              <a:avLst/>
              <a:gdLst/>
              <a:ahLst/>
              <a:cxnLst/>
              <a:rect l="l" t="t" r="r" b="b"/>
              <a:pathLst>
                <a:path w="20859" h="11681" extrusionOk="0">
                  <a:moveTo>
                    <a:pt x="20858" y="1"/>
                  </a:moveTo>
                  <a:lnTo>
                    <a:pt x="20858" y="1"/>
                  </a:lnTo>
                  <a:cubicBezTo>
                    <a:pt x="18782" y="1580"/>
                    <a:pt x="13876" y="2613"/>
                    <a:pt x="9216" y="2613"/>
                  </a:cubicBezTo>
                  <a:cubicBezTo>
                    <a:pt x="5800" y="2613"/>
                    <a:pt x="2515" y="2058"/>
                    <a:pt x="574" y="757"/>
                  </a:cubicBezTo>
                  <a:lnTo>
                    <a:pt x="1" y="11681"/>
                  </a:lnTo>
                  <a:cubicBezTo>
                    <a:pt x="1714" y="8321"/>
                    <a:pt x="7505" y="6346"/>
                    <a:pt x="15600" y="6346"/>
                  </a:cubicBezTo>
                  <a:cubicBezTo>
                    <a:pt x="16864" y="6346"/>
                    <a:pt x="18185" y="6394"/>
                    <a:pt x="19555" y="6493"/>
                  </a:cubicBezTo>
                  <a:lnTo>
                    <a:pt x="20858" y="1"/>
                  </a:lnTo>
                  <a:close/>
                </a:path>
              </a:pathLst>
            </a:custGeom>
            <a:solidFill>
              <a:srgbClr val="40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2933262" y="2137572"/>
              <a:ext cx="614051" cy="538608"/>
            </a:xfrm>
            <a:custGeom>
              <a:avLst/>
              <a:gdLst/>
              <a:ahLst/>
              <a:cxnLst/>
              <a:rect l="l" t="t" r="r" b="b"/>
              <a:pathLst>
                <a:path w="44854" h="39072" extrusionOk="0">
                  <a:moveTo>
                    <a:pt x="37712" y="1"/>
                  </a:moveTo>
                  <a:cubicBezTo>
                    <a:pt x="37644" y="1"/>
                    <a:pt x="37575" y="1"/>
                    <a:pt x="37506" y="2"/>
                  </a:cubicBezTo>
                  <a:cubicBezTo>
                    <a:pt x="30832" y="106"/>
                    <a:pt x="17535" y="3052"/>
                    <a:pt x="23193" y="3913"/>
                  </a:cubicBezTo>
                  <a:cubicBezTo>
                    <a:pt x="23193" y="3913"/>
                    <a:pt x="25043" y="3795"/>
                    <a:pt x="27379" y="3795"/>
                  </a:cubicBezTo>
                  <a:cubicBezTo>
                    <a:pt x="30963" y="3795"/>
                    <a:pt x="35688" y="4072"/>
                    <a:pt x="36620" y="5477"/>
                  </a:cubicBezTo>
                  <a:cubicBezTo>
                    <a:pt x="38262" y="7980"/>
                    <a:pt x="37350" y="12673"/>
                    <a:pt x="29267" y="21172"/>
                  </a:cubicBezTo>
                  <a:cubicBezTo>
                    <a:pt x="25174" y="25448"/>
                    <a:pt x="18760" y="29776"/>
                    <a:pt x="14667" y="31497"/>
                  </a:cubicBezTo>
                  <a:cubicBezTo>
                    <a:pt x="13398" y="32037"/>
                    <a:pt x="12111" y="32408"/>
                    <a:pt x="11107" y="32408"/>
                  </a:cubicBezTo>
                  <a:cubicBezTo>
                    <a:pt x="10026" y="32408"/>
                    <a:pt x="9272" y="31979"/>
                    <a:pt x="9218" y="30871"/>
                  </a:cubicBezTo>
                  <a:cubicBezTo>
                    <a:pt x="8775" y="30480"/>
                    <a:pt x="8540" y="30063"/>
                    <a:pt x="8279" y="29203"/>
                  </a:cubicBezTo>
                  <a:cubicBezTo>
                    <a:pt x="4760" y="30532"/>
                    <a:pt x="145" y="33661"/>
                    <a:pt x="41" y="36555"/>
                  </a:cubicBezTo>
                  <a:cubicBezTo>
                    <a:pt x="1" y="38120"/>
                    <a:pt x="1325" y="39072"/>
                    <a:pt x="3958" y="39072"/>
                  </a:cubicBezTo>
                  <a:cubicBezTo>
                    <a:pt x="6499" y="39072"/>
                    <a:pt x="10259" y="38186"/>
                    <a:pt x="15188" y="36112"/>
                  </a:cubicBezTo>
                  <a:cubicBezTo>
                    <a:pt x="21863" y="33322"/>
                    <a:pt x="28042" y="28838"/>
                    <a:pt x="34899" y="21303"/>
                  </a:cubicBezTo>
                  <a:cubicBezTo>
                    <a:pt x="40791" y="14785"/>
                    <a:pt x="44155" y="9284"/>
                    <a:pt x="44546" y="5060"/>
                  </a:cubicBezTo>
                  <a:cubicBezTo>
                    <a:pt x="44854" y="1745"/>
                    <a:pt x="42352" y="1"/>
                    <a:pt x="37712" y="1"/>
                  </a:cubicBezTo>
                  <a:close/>
                </a:path>
              </a:pathLst>
            </a:custGeom>
            <a:solidFill>
              <a:srgbClr val="60D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2747488" y="2127164"/>
              <a:ext cx="566109" cy="251245"/>
            </a:xfrm>
            <a:custGeom>
              <a:avLst/>
              <a:gdLst/>
              <a:ahLst/>
              <a:cxnLst/>
              <a:rect l="l" t="t" r="r" b="b"/>
              <a:pathLst>
                <a:path w="41352" h="18226" extrusionOk="0">
                  <a:moveTo>
                    <a:pt x="41256" y="0"/>
                  </a:moveTo>
                  <a:cubicBezTo>
                    <a:pt x="37382" y="0"/>
                    <a:pt x="29203" y="3092"/>
                    <a:pt x="26229" y="4902"/>
                  </a:cubicBezTo>
                  <a:cubicBezTo>
                    <a:pt x="22814" y="6962"/>
                    <a:pt x="20911" y="7092"/>
                    <a:pt x="16009" y="7796"/>
                  </a:cubicBezTo>
                  <a:cubicBezTo>
                    <a:pt x="15739" y="7839"/>
                    <a:pt x="15420" y="7867"/>
                    <a:pt x="15082" y="7867"/>
                  </a:cubicBezTo>
                  <a:cubicBezTo>
                    <a:pt x="13364" y="7867"/>
                    <a:pt x="11181" y="7141"/>
                    <a:pt x="12750" y="3938"/>
                  </a:cubicBezTo>
                  <a:lnTo>
                    <a:pt x="12750" y="3938"/>
                  </a:lnTo>
                  <a:cubicBezTo>
                    <a:pt x="7744" y="6102"/>
                    <a:pt x="1" y="14914"/>
                    <a:pt x="496" y="18225"/>
                  </a:cubicBezTo>
                  <a:cubicBezTo>
                    <a:pt x="3051" y="15644"/>
                    <a:pt x="5215" y="14262"/>
                    <a:pt x="7405" y="13897"/>
                  </a:cubicBezTo>
                  <a:cubicBezTo>
                    <a:pt x="9230" y="13689"/>
                    <a:pt x="11082" y="13584"/>
                    <a:pt x="12933" y="13584"/>
                  </a:cubicBezTo>
                  <a:lnTo>
                    <a:pt x="12698" y="12932"/>
                  </a:lnTo>
                  <a:cubicBezTo>
                    <a:pt x="15279" y="11181"/>
                    <a:pt x="19111" y="10264"/>
                    <a:pt x="22692" y="10264"/>
                  </a:cubicBezTo>
                  <a:cubicBezTo>
                    <a:pt x="24176" y="10264"/>
                    <a:pt x="25616" y="10422"/>
                    <a:pt x="26907" y="10742"/>
                  </a:cubicBezTo>
                  <a:lnTo>
                    <a:pt x="27898" y="10299"/>
                  </a:lnTo>
                  <a:cubicBezTo>
                    <a:pt x="26829" y="9647"/>
                    <a:pt x="25343" y="9700"/>
                    <a:pt x="24326" y="8683"/>
                  </a:cubicBezTo>
                  <a:cubicBezTo>
                    <a:pt x="23674" y="8031"/>
                    <a:pt x="25578" y="6910"/>
                    <a:pt x="25917" y="6727"/>
                  </a:cubicBezTo>
                  <a:cubicBezTo>
                    <a:pt x="29436" y="4981"/>
                    <a:pt x="32330" y="3208"/>
                    <a:pt x="35850" y="1669"/>
                  </a:cubicBezTo>
                  <a:lnTo>
                    <a:pt x="41351" y="1"/>
                  </a:lnTo>
                  <a:cubicBezTo>
                    <a:pt x="41320" y="0"/>
                    <a:pt x="41288" y="0"/>
                    <a:pt x="41256" y="0"/>
                  </a:cubicBezTo>
                  <a:close/>
                </a:path>
              </a:pathLst>
            </a:custGeom>
            <a:solidFill>
              <a:srgbClr val="40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748570" y="2137944"/>
              <a:ext cx="575021" cy="218892"/>
            </a:xfrm>
            <a:custGeom>
              <a:avLst/>
              <a:gdLst/>
              <a:ahLst/>
              <a:cxnLst/>
              <a:rect l="l" t="t" r="r" b="b"/>
              <a:pathLst>
                <a:path w="42003" h="15879" extrusionOk="0">
                  <a:moveTo>
                    <a:pt x="41877" y="0"/>
                  </a:moveTo>
                  <a:cubicBezTo>
                    <a:pt x="38030" y="0"/>
                    <a:pt x="30487" y="2334"/>
                    <a:pt x="26542" y="3495"/>
                  </a:cubicBezTo>
                  <a:cubicBezTo>
                    <a:pt x="22735" y="4642"/>
                    <a:pt x="20884" y="4772"/>
                    <a:pt x="15982" y="5476"/>
                  </a:cubicBezTo>
                  <a:cubicBezTo>
                    <a:pt x="15596" y="5537"/>
                    <a:pt x="15027" y="5597"/>
                    <a:pt x="14423" y="5597"/>
                  </a:cubicBezTo>
                  <a:cubicBezTo>
                    <a:pt x="12461" y="5597"/>
                    <a:pt x="10124" y="4965"/>
                    <a:pt x="12437" y="1696"/>
                  </a:cubicBezTo>
                  <a:lnTo>
                    <a:pt x="12437" y="1696"/>
                  </a:lnTo>
                  <a:cubicBezTo>
                    <a:pt x="7431" y="3860"/>
                    <a:pt x="0" y="12568"/>
                    <a:pt x="496" y="15879"/>
                  </a:cubicBezTo>
                  <a:cubicBezTo>
                    <a:pt x="3025" y="13298"/>
                    <a:pt x="5084" y="12307"/>
                    <a:pt x="7274" y="11942"/>
                  </a:cubicBezTo>
                  <a:cubicBezTo>
                    <a:pt x="8825" y="11751"/>
                    <a:pt x="10397" y="11626"/>
                    <a:pt x="11951" y="11626"/>
                  </a:cubicBezTo>
                  <a:cubicBezTo>
                    <a:pt x="12096" y="11626"/>
                    <a:pt x="12240" y="11627"/>
                    <a:pt x="12384" y="11629"/>
                  </a:cubicBezTo>
                  <a:lnTo>
                    <a:pt x="13792" y="11003"/>
                  </a:lnTo>
                  <a:cubicBezTo>
                    <a:pt x="17036" y="9278"/>
                    <a:pt x="20462" y="8872"/>
                    <a:pt x="24394" y="8872"/>
                  </a:cubicBezTo>
                  <a:cubicBezTo>
                    <a:pt x="24918" y="8872"/>
                    <a:pt x="25451" y="8879"/>
                    <a:pt x="25994" y="8891"/>
                  </a:cubicBezTo>
                  <a:lnTo>
                    <a:pt x="28210" y="7979"/>
                  </a:lnTo>
                  <a:cubicBezTo>
                    <a:pt x="26437" y="7692"/>
                    <a:pt x="24795" y="7744"/>
                    <a:pt x="23804" y="6728"/>
                  </a:cubicBezTo>
                  <a:cubicBezTo>
                    <a:pt x="23152" y="6076"/>
                    <a:pt x="26489" y="5137"/>
                    <a:pt x="26828" y="4981"/>
                  </a:cubicBezTo>
                  <a:cubicBezTo>
                    <a:pt x="30322" y="3234"/>
                    <a:pt x="33007" y="3182"/>
                    <a:pt x="36501" y="1670"/>
                  </a:cubicBezTo>
                  <a:lnTo>
                    <a:pt x="42002" y="1"/>
                  </a:lnTo>
                  <a:cubicBezTo>
                    <a:pt x="41961" y="0"/>
                    <a:pt x="41919" y="0"/>
                    <a:pt x="41877" y="0"/>
                  </a:cubicBezTo>
                  <a:close/>
                </a:path>
              </a:pathLst>
            </a:custGeom>
            <a:solidFill>
              <a:srgbClr val="60D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3102990" y="2164452"/>
              <a:ext cx="329819" cy="184126"/>
            </a:xfrm>
            <a:custGeom>
              <a:avLst/>
              <a:gdLst/>
              <a:ahLst/>
              <a:cxnLst/>
              <a:rect l="l" t="t" r="r" b="b"/>
              <a:pathLst>
                <a:path w="24092" h="13357" extrusionOk="0">
                  <a:moveTo>
                    <a:pt x="18360" y="1"/>
                  </a:moveTo>
                  <a:cubicBezTo>
                    <a:pt x="18240" y="1"/>
                    <a:pt x="18116" y="3"/>
                    <a:pt x="17990" y="7"/>
                  </a:cubicBezTo>
                  <a:cubicBezTo>
                    <a:pt x="17782" y="7"/>
                    <a:pt x="17573" y="33"/>
                    <a:pt x="17339" y="59"/>
                  </a:cubicBezTo>
                  <a:cubicBezTo>
                    <a:pt x="15044" y="242"/>
                    <a:pt x="7327" y="2510"/>
                    <a:pt x="1" y="7203"/>
                  </a:cubicBezTo>
                  <a:cubicBezTo>
                    <a:pt x="201" y="7098"/>
                    <a:pt x="503" y="7053"/>
                    <a:pt x="878" y="7053"/>
                  </a:cubicBezTo>
                  <a:cubicBezTo>
                    <a:pt x="2654" y="7053"/>
                    <a:pt x="6074" y="8079"/>
                    <a:pt x="8161" y="8767"/>
                  </a:cubicBezTo>
                  <a:cubicBezTo>
                    <a:pt x="12385" y="10123"/>
                    <a:pt x="16400" y="12470"/>
                    <a:pt x="16218" y="13356"/>
                  </a:cubicBezTo>
                  <a:lnTo>
                    <a:pt x="16244" y="13356"/>
                  </a:lnTo>
                  <a:cubicBezTo>
                    <a:pt x="18512" y="11766"/>
                    <a:pt x="24091" y="5873"/>
                    <a:pt x="23101" y="2693"/>
                  </a:cubicBezTo>
                  <a:cubicBezTo>
                    <a:pt x="22600" y="1167"/>
                    <a:pt x="21212" y="1"/>
                    <a:pt x="18360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3101211" y="2150805"/>
              <a:ext cx="325179" cy="184112"/>
            </a:xfrm>
            <a:custGeom>
              <a:avLst/>
              <a:gdLst/>
              <a:ahLst/>
              <a:cxnLst/>
              <a:rect l="l" t="t" r="r" b="b"/>
              <a:pathLst>
                <a:path w="23753" h="13356" extrusionOk="0">
                  <a:moveTo>
                    <a:pt x="18024" y="0"/>
                  </a:moveTo>
                  <a:cubicBezTo>
                    <a:pt x="17902" y="0"/>
                    <a:pt x="17778" y="2"/>
                    <a:pt x="17651" y="7"/>
                  </a:cubicBezTo>
                  <a:cubicBezTo>
                    <a:pt x="17443" y="7"/>
                    <a:pt x="17234" y="33"/>
                    <a:pt x="16999" y="59"/>
                  </a:cubicBezTo>
                  <a:cubicBezTo>
                    <a:pt x="14731" y="267"/>
                    <a:pt x="7301" y="2822"/>
                    <a:pt x="0" y="7515"/>
                  </a:cubicBezTo>
                  <a:cubicBezTo>
                    <a:pt x="98" y="7495"/>
                    <a:pt x="227" y="7485"/>
                    <a:pt x="383" y="7485"/>
                  </a:cubicBezTo>
                  <a:cubicBezTo>
                    <a:pt x="1819" y="7485"/>
                    <a:pt x="5541" y="8301"/>
                    <a:pt x="7822" y="9054"/>
                  </a:cubicBezTo>
                  <a:cubicBezTo>
                    <a:pt x="12046" y="10409"/>
                    <a:pt x="16061" y="12469"/>
                    <a:pt x="15878" y="13355"/>
                  </a:cubicBezTo>
                  <a:lnTo>
                    <a:pt x="15930" y="13355"/>
                  </a:lnTo>
                  <a:cubicBezTo>
                    <a:pt x="18173" y="11765"/>
                    <a:pt x="23752" y="5899"/>
                    <a:pt x="22761" y="2718"/>
                  </a:cubicBezTo>
                  <a:cubicBezTo>
                    <a:pt x="22261" y="1167"/>
                    <a:pt x="20897" y="0"/>
                    <a:pt x="18024" y="0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3098705" y="2253917"/>
              <a:ext cx="225707" cy="93793"/>
            </a:xfrm>
            <a:custGeom>
              <a:avLst/>
              <a:gdLst/>
              <a:ahLst/>
              <a:cxnLst/>
              <a:rect l="l" t="t" r="r" b="b"/>
              <a:pathLst>
                <a:path w="16487" h="6804" extrusionOk="0">
                  <a:moveTo>
                    <a:pt x="1247" y="1"/>
                  </a:moveTo>
                  <a:cubicBezTo>
                    <a:pt x="586" y="1"/>
                    <a:pt x="162" y="185"/>
                    <a:pt x="131" y="661"/>
                  </a:cubicBezTo>
                  <a:cubicBezTo>
                    <a:pt x="1" y="2851"/>
                    <a:pt x="3573" y="3190"/>
                    <a:pt x="7953" y="4546"/>
                  </a:cubicBezTo>
                  <a:cubicBezTo>
                    <a:pt x="11575" y="5649"/>
                    <a:pt x="14341" y="6804"/>
                    <a:pt x="15648" y="6804"/>
                  </a:cubicBezTo>
                  <a:cubicBezTo>
                    <a:pt x="16195" y="6804"/>
                    <a:pt x="16486" y="6602"/>
                    <a:pt x="16478" y="6110"/>
                  </a:cubicBezTo>
                  <a:cubicBezTo>
                    <a:pt x="16452" y="4311"/>
                    <a:pt x="13402" y="3320"/>
                    <a:pt x="7927" y="1704"/>
                  </a:cubicBezTo>
                  <a:cubicBezTo>
                    <a:pt x="5774" y="1060"/>
                    <a:pt x="2830" y="1"/>
                    <a:pt x="1247" y="1"/>
                  </a:cubicBezTo>
                  <a:close/>
                </a:path>
              </a:pathLst>
            </a:custGeom>
            <a:solidFill>
              <a:srgbClr val="79FF65"/>
            </a:solidFill>
            <a:ln w="14350" cap="flat" cmpd="sng">
              <a:solidFill>
                <a:srgbClr val="2FAE47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3084796" y="2116660"/>
              <a:ext cx="329450" cy="184112"/>
            </a:xfrm>
            <a:custGeom>
              <a:avLst/>
              <a:gdLst/>
              <a:ahLst/>
              <a:cxnLst/>
              <a:rect l="l" t="t" r="r" b="b"/>
              <a:pathLst>
                <a:path w="24065" h="13356" extrusionOk="0">
                  <a:moveTo>
                    <a:pt x="18336" y="0"/>
                  </a:moveTo>
                  <a:cubicBezTo>
                    <a:pt x="18215" y="0"/>
                    <a:pt x="18091" y="2"/>
                    <a:pt x="17964" y="7"/>
                  </a:cubicBezTo>
                  <a:cubicBezTo>
                    <a:pt x="17755" y="7"/>
                    <a:pt x="17547" y="33"/>
                    <a:pt x="17312" y="59"/>
                  </a:cubicBezTo>
                  <a:cubicBezTo>
                    <a:pt x="15044" y="267"/>
                    <a:pt x="7300" y="2510"/>
                    <a:pt x="0" y="7203"/>
                  </a:cubicBezTo>
                  <a:cubicBezTo>
                    <a:pt x="189" y="7106"/>
                    <a:pt x="475" y="7063"/>
                    <a:pt x="830" y="7063"/>
                  </a:cubicBezTo>
                  <a:cubicBezTo>
                    <a:pt x="2580" y="7063"/>
                    <a:pt x="6033" y="8095"/>
                    <a:pt x="8135" y="8767"/>
                  </a:cubicBezTo>
                  <a:cubicBezTo>
                    <a:pt x="12358" y="10149"/>
                    <a:pt x="16373" y="12469"/>
                    <a:pt x="16191" y="13356"/>
                  </a:cubicBezTo>
                  <a:lnTo>
                    <a:pt x="16243" y="13356"/>
                  </a:lnTo>
                  <a:cubicBezTo>
                    <a:pt x="18485" y="11765"/>
                    <a:pt x="24065" y="5873"/>
                    <a:pt x="23074" y="2692"/>
                  </a:cubicBezTo>
                  <a:cubicBezTo>
                    <a:pt x="22574" y="1166"/>
                    <a:pt x="21209" y="0"/>
                    <a:pt x="18336" y="0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3083003" y="2103316"/>
              <a:ext cx="325179" cy="184154"/>
            </a:xfrm>
            <a:custGeom>
              <a:avLst/>
              <a:gdLst/>
              <a:ahLst/>
              <a:cxnLst/>
              <a:rect l="l" t="t" r="r" b="b"/>
              <a:pathLst>
                <a:path w="23753" h="13359" extrusionOk="0">
                  <a:moveTo>
                    <a:pt x="18081" y="0"/>
                  </a:moveTo>
                  <a:cubicBezTo>
                    <a:pt x="17933" y="0"/>
                    <a:pt x="17781" y="4"/>
                    <a:pt x="17625" y="10"/>
                  </a:cubicBezTo>
                  <a:cubicBezTo>
                    <a:pt x="17417" y="10"/>
                    <a:pt x="17208" y="36"/>
                    <a:pt x="16974" y="36"/>
                  </a:cubicBezTo>
                  <a:cubicBezTo>
                    <a:pt x="14705" y="245"/>
                    <a:pt x="7301" y="2826"/>
                    <a:pt x="1" y="7493"/>
                  </a:cubicBezTo>
                  <a:cubicBezTo>
                    <a:pt x="98" y="7472"/>
                    <a:pt x="227" y="7463"/>
                    <a:pt x="383" y="7463"/>
                  </a:cubicBezTo>
                  <a:cubicBezTo>
                    <a:pt x="1819" y="7463"/>
                    <a:pt x="5542" y="8279"/>
                    <a:pt x="7822" y="9031"/>
                  </a:cubicBezTo>
                  <a:cubicBezTo>
                    <a:pt x="12020" y="10387"/>
                    <a:pt x="16035" y="12472"/>
                    <a:pt x="15879" y="13359"/>
                  </a:cubicBezTo>
                  <a:lnTo>
                    <a:pt x="15905" y="13359"/>
                  </a:lnTo>
                  <a:cubicBezTo>
                    <a:pt x="18147" y="11742"/>
                    <a:pt x="23752" y="5876"/>
                    <a:pt x="22762" y="2695"/>
                  </a:cubicBezTo>
                  <a:cubicBezTo>
                    <a:pt x="22266" y="1160"/>
                    <a:pt x="20900" y="0"/>
                    <a:pt x="18081" y="0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3080155" y="2206400"/>
              <a:ext cx="225693" cy="93586"/>
            </a:xfrm>
            <a:custGeom>
              <a:avLst/>
              <a:gdLst/>
              <a:ahLst/>
              <a:cxnLst/>
              <a:rect l="l" t="t" r="r" b="b"/>
              <a:pathLst>
                <a:path w="16486" h="6789" extrusionOk="0">
                  <a:moveTo>
                    <a:pt x="1264" y="1"/>
                  </a:moveTo>
                  <a:cubicBezTo>
                    <a:pt x="592" y="1"/>
                    <a:pt x="161" y="186"/>
                    <a:pt x="130" y="666"/>
                  </a:cubicBezTo>
                  <a:cubicBezTo>
                    <a:pt x="0" y="2857"/>
                    <a:pt x="3572" y="3195"/>
                    <a:pt x="7952" y="4525"/>
                  </a:cubicBezTo>
                  <a:cubicBezTo>
                    <a:pt x="11583" y="5644"/>
                    <a:pt x="14337" y="6788"/>
                    <a:pt x="15642" y="6788"/>
                  </a:cubicBezTo>
                  <a:cubicBezTo>
                    <a:pt x="16193" y="6788"/>
                    <a:pt x="16485" y="6584"/>
                    <a:pt x="16478" y="6089"/>
                  </a:cubicBezTo>
                  <a:cubicBezTo>
                    <a:pt x="16452" y="4317"/>
                    <a:pt x="13401" y="3326"/>
                    <a:pt x="7952" y="1683"/>
                  </a:cubicBezTo>
                  <a:cubicBezTo>
                    <a:pt x="5789" y="1042"/>
                    <a:pt x="2853" y="1"/>
                    <a:pt x="1264" y="1"/>
                  </a:cubicBezTo>
                  <a:close/>
                </a:path>
              </a:pathLst>
            </a:custGeom>
            <a:solidFill>
              <a:srgbClr val="79FF65"/>
            </a:solidFill>
            <a:ln w="14350" cap="flat" cmpd="sng">
              <a:solidFill>
                <a:srgbClr val="2FAE47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2910605" y="2252925"/>
              <a:ext cx="195972" cy="60103"/>
            </a:xfrm>
            <a:custGeom>
              <a:avLst/>
              <a:gdLst/>
              <a:ahLst/>
              <a:cxnLst/>
              <a:rect l="l" t="t" r="r" b="b"/>
              <a:pathLst>
                <a:path w="14315" h="4360" extrusionOk="0">
                  <a:moveTo>
                    <a:pt x="8624" y="1"/>
                  </a:moveTo>
                  <a:cubicBezTo>
                    <a:pt x="8294" y="1"/>
                    <a:pt x="7905" y="42"/>
                    <a:pt x="7405" y="159"/>
                  </a:cubicBezTo>
                  <a:cubicBezTo>
                    <a:pt x="4433" y="837"/>
                    <a:pt x="1513" y="2219"/>
                    <a:pt x="522" y="3001"/>
                  </a:cubicBezTo>
                  <a:cubicBezTo>
                    <a:pt x="1" y="3444"/>
                    <a:pt x="262" y="3966"/>
                    <a:pt x="679" y="4227"/>
                  </a:cubicBezTo>
                  <a:cubicBezTo>
                    <a:pt x="815" y="4318"/>
                    <a:pt x="996" y="4359"/>
                    <a:pt x="1215" y="4359"/>
                  </a:cubicBezTo>
                  <a:cubicBezTo>
                    <a:pt x="2675" y="4359"/>
                    <a:pt x="5818" y="2541"/>
                    <a:pt x="8448" y="1906"/>
                  </a:cubicBezTo>
                  <a:cubicBezTo>
                    <a:pt x="10195" y="1515"/>
                    <a:pt x="9543" y="1228"/>
                    <a:pt x="10743" y="1150"/>
                  </a:cubicBezTo>
                  <a:cubicBezTo>
                    <a:pt x="10982" y="1125"/>
                    <a:pt x="11221" y="1112"/>
                    <a:pt x="11460" y="1112"/>
                  </a:cubicBezTo>
                  <a:cubicBezTo>
                    <a:pt x="12442" y="1112"/>
                    <a:pt x="13412" y="1325"/>
                    <a:pt x="14314" y="1724"/>
                  </a:cubicBezTo>
                  <a:lnTo>
                    <a:pt x="14210" y="733"/>
                  </a:lnTo>
                  <a:cubicBezTo>
                    <a:pt x="13121" y="415"/>
                    <a:pt x="12427" y="197"/>
                    <a:pt x="11338" y="197"/>
                  </a:cubicBezTo>
                  <a:cubicBezTo>
                    <a:pt x="11175" y="197"/>
                    <a:pt x="11004" y="201"/>
                    <a:pt x="10821" y="212"/>
                  </a:cubicBezTo>
                  <a:cubicBezTo>
                    <a:pt x="10735" y="217"/>
                    <a:pt x="10653" y="219"/>
                    <a:pt x="10575" y="219"/>
                  </a:cubicBezTo>
                  <a:cubicBezTo>
                    <a:pt x="9831" y="219"/>
                    <a:pt x="9386" y="1"/>
                    <a:pt x="8624" y="1"/>
                  </a:cubicBezTo>
                  <a:close/>
                </a:path>
              </a:pathLst>
            </a:custGeom>
            <a:solidFill>
              <a:srgbClr val="79FF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2910605" y="2249368"/>
              <a:ext cx="195972" cy="71530"/>
            </a:xfrm>
            <a:custGeom>
              <a:avLst/>
              <a:gdLst/>
              <a:ahLst/>
              <a:cxnLst/>
              <a:rect l="l" t="t" r="r" b="b"/>
              <a:pathLst>
                <a:path w="14315" h="5189" fill="none" extrusionOk="0">
                  <a:moveTo>
                    <a:pt x="14210" y="991"/>
                  </a:moveTo>
                  <a:cubicBezTo>
                    <a:pt x="12959" y="626"/>
                    <a:pt x="12229" y="391"/>
                    <a:pt x="10821" y="470"/>
                  </a:cubicBezTo>
                  <a:cubicBezTo>
                    <a:pt x="9569" y="548"/>
                    <a:pt x="9178" y="0"/>
                    <a:pt x="7405" y="417"/>
                  </a:cubicBezTo>
                  <a:cubicBezTo>
                    <a:pt x="4433" y="1095"/>
                    <a:pt x="1513" y="2477"/>
                    <a:pt x="522" y="3259"/>
                  </a:cubicBezTo>
                  <a:cubicBezTo>
                    <a:pt x="1" y="3702"/>
                    <a:pt x="262" y="4224"/>
                    <a:pt x="679" y="4485"/>
                  </a:cubicBezTo>
                  <a:cubicBezTo>
                    <a:pt x="1722" y="5189"/>
                    <a:pt x="5424" y="2894"/>
                    <a:pt x="8448" y="2164"/>
                  </a:cubicBezTo>
                  <a:cubicBezTo>
                    <a:pt x="10195" y="1773"/>
                    <a:pt x="9543" y="1486"/>
                    <a:pt x="10743" y="1408"/>
                  </a:cubicBezTo>
                  <a:cubicBezTo>
                    <a:pt x="11968" y="1278"/>
                    <a:pt x="13193" y="1486"/>
                    <a:pt x="14314" y="1982"/>
                  </a:cubicBezTo>
                </a:path>
              </a:pathLst>
            </a:custGeom>
            <a:noFill/>
            <a:ln w="8475" cap="flat" cmpd="sng">
              <a:solidFill>
                <a:srgbClr val="2FAE47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2236016" y="2841971"/>
              <a:ext cx="480218" cy="280208"/>
            </a:xfrm>
            <a:custGeom>
              <a:avLst/>
              <a:gdLst/>
              <a:ahLst/>
              <a:cxnLst/>
              <a:rect l="l" t="t" r="r" b="b"/>
              <a:pathLst>
                <a:path w="35078" h="20327" extrusionOk="0">
                  <a:moveTo>
                    <a:pt x="29326" y="1"/>
                  </a:moveTo>
                  <a:cubicBezTo>
                    <a:pt x="28368" y="1"/>
                    <a:pt x="27268" y="136"/>
                    <a:pt x="26047" y="421"/>
                  </a:cubicBezTo>
                  <a:cubicBezTo>
                    <a:pt x="17495" y="2429"/>
                    <a:pt x="11707" y="5218"/>
                    <a:pt x="6049" y="9546"/>
                  </a:cubicBezTo>
                  <a:cubicBezTo>
                    <a:pt x="588" y="13723"/>
                    <a:pt x="0" y="20326"/>
                    <a:pt x="6871" y="20326"/>
                  </a:cubicBezTo>
                  <a:cubicBezTo>
                    <a:pt x="8365" y="20326"/>
                    <a:pt x="10212" y="20014"/>
                    <a:pt x="12437" y="19297"/>
                  </a:cubicBezTo>
                  <a:cubicBezTo>
                    <a:pt x="19294" y="17107"/>
                    <a:pt x="27168" y="13196"/>
                    <a:pt x="31965" y="6835"/>
                  </a:cubicBezTo>
                  <a:cubicBezTo>
                    <a:pt x="35077" y="2721"/>
                    <a:pt x="33623" y="1"/>
                    <a:pt x="29326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2231608" y="2825305"/>
              <a:ext cx="480273" cy="280346"/>
            </a:xfrm>
            <a:custGeom>
              <a:avLst/>
              <a:gdLst/>
              <a:ahLst/>
              <a:cxnLst/>
              <a:rect l="l" t="t" r="r" b="b"/>
              <a:pathLst>
                <a:path w="35082" h="20337" extrusionOk="0">
                  <a:moveTo>
                    <a:pt x="29346" y="1"/>
                  </a:moveTo>
                  <a:cubicBezTo>
                    <a:pt x="28385" y="1"/>
                    <a:pt x="27281" y="139"/>
                    <a:pt x="26056" y="431"/>
                  </a:cubicBezTo>
                  <a:cubicBezTo>
                    <a:pt x="17478" y="2438"/>
                    <a:pt x="11716" y="5202"/>
                    <a:pt x="6032" y="9556"/>
                  </a:cubicBezTo>
                  <a:cubicBezTo>
                    <a:pt x="571" y="13732"/>
                    <a:pt x="1" y="20336"/>
                    <a:pt x="6878" y="20336"/>
                  </a:cubicBezTo>
                  <a:cubicBezTo>
                    <a:pt x="8374" y="20336"/>
                    <a:pt x="10221" y="20024"/>
                    <a:pt x="12446" y="19307"/>
                  </a:cubicBezTo>
                  <a:cubicBezTo>
                    <a:pt x="19277" y="17117"/>
                    <a:pt x="27151" y="13180"/>
                    <a:pt x="31974" y="6819"/>
                  </a:cubicBezTo>
                  <a:cubicBezTo>
                    <a:pt x="35082" y="2732"/>
                    <a:pt x="33619" y="1"/>
                    <a:pt x="29346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2215892" y="2794165"/>
              <a:ext cx="480054" cy="280180"/>
            </a:xfrm>
            <a:custGeom>
              <a:avLst/>
              <a:gdLst/>
              <a:ahLst/>
              <a:cxnLst/>
              <a:rect l="l" t="t" r="r" b="b"/>
              <a:pathLst>
                <a:path w="35066" h="20325" extrusionOk="0">
                  <a:moveTo>
                    <a:pt x="29312" y="1"/>
                  </a:moveTo>
                  <a:cubicBezTo>
                    <a:pt x="28353" y="1"/>
                    <a:pt x="27253" y="136"/>
                    <a:pt x="26031" y="422"/>
                  </a:cubicBezTo>
                  <a:cubicBezTo>
                    <a:pt x="17479" y="2429"/>
                    <a:pt x="11691" y="5219"/>
                    <a:pt x="6033" y="9521"/>
                  </a:cubicBezTo>
                  <a:cubicBezTo>
                    <a:pt x="569" y="13699"/>
                    <a:pt x="1" y="20325"/>
                    <a:pt x="6889" y="20325"/>
                  </a:cubicBezTo>
                  <a:cubicBezTo>
                    <a:pt x="8382" y="20325"/>
                    <a:pt x="10226" y="20013"/>
                    <a:pt x="12447" y="19298"/>
                  </a:cubicBezTo>
                  <a:cubicBezTo>
                    <a:pt x="19278" y="17108"/>
                    <a:pt x="27152" y="13171"/>
                    <a:pt x="31975" y="6809"/>
                  </a:cubicBezTo>
                  <a:cubicBezTo>
                    <a:pt x="35066" y="2717"/>
                    <a:pt x="33608" y="1"/>
                    <a:pt x="29312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2211265" y="2777278"/>
              <a:ext cx="480341" cy="280401"/>
            </a:xfrm>
            <a:custGeom>
              <a:avLst/>
              <a:gdLst/>
              <a:ahLst/>
              <a:cxnLst/>
              <a:rect l="l" t="t" r="r" b="b"/>
              <a:pathLst>
                <a:path w="35087" h="20341" extrusionOk="0">
                  <a:moveTo>
                    <a:pt x="29335" y="1"/>
                  </a:moveTo>
                  <a:cubicBezTo>
                    <a:pt x="28377" y="1"/>
                    <a:pt x="27277" y="136"/>
                    <a:pt x="26056" y="421"/>
                  </a:cubicBezTo>
                  <a:cubicBezTo>
                    <a:pt x="17478" y="2429"/>
                    <a:pt x="11716" y="5218"/>
                    <a:pt x="6058" y="9546"/>
                  </a:cubicBezTo>
                  <a:cubicBezTo>
                    <a:pt x="570" y="13727"/>
                    <a:pt x="0" y="20341"/>
                    <a:pt x="6901" y="20341"/>
                  </a:cubicBezTo>
                  <a:cubicBezTo>
                    <a:pt x="8392" y="20341"/>
                    <a:pt x="10232" y="20032"/>
                    <a:pt x="12446" y="19323"/>
                  </a:cubicBezTo>
                  <a:cubicBezTo>
                    <a:pt x="19277" y="17107"/>
                    <a:pt x="27151" y="13197"/>
                    <a:pt x="31974" y="6835"/>
                  </a:cubicBezTo>
                  <a:cubicBezTo>
                    <a:pt x="35086" y="2721"/>
                    <a:pt x="33632" y="1"/>
                    <a:pt x="29335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2196972" y="2742775"/>
              <a:ext cx="480067" cy="280414"/>
            </a:xfrm>
            <a:custGeom>
              <a:avLst/>
              <a:gdLst/>
              <a:ahLst/>
              <a:cxnLst/>
              <a:rect l="l" t="t" r="r" b="b"/>
              <a:pathLst>
                <a:path w="35067" h="20342" extrusionOk="0">
                  <a:moveTo>
                    <a:pt x="29325" y="1"/>
                  </a:moveTo>
                  <a:cubicBezTo>
                    <a:pt x="28370" y="1"/>
                    <a:pt x="27274" y="136"/>
                    <a:pt x="26057" y="421"/>
                  </a:cubicBezTo>
                  <a:cubicBezTo>
                    <a:pt x="17479" y="2429"/>
                    <a:pt x="11691" y="5219"/>
                    <a:pt x="6033" y="9547"/>
                  </a:cubicBezTo>
                  <a:cubicBezTo>
                    <a:pt x="566" y="13727"/>
                    <a:pt x="0" y="20341"/>
                    <a:pt x="6902" y="20341"/>
                  </a:cubicBezTo>
                  <a:cubicBezTo>
                    <a:pt x="8393" y="20341"/>
                    <a:pt x="10233" y="20032"/>
                    <a:pt x="12447" y="19324"/>
                  </a:cubicBezTo>
                  <a:cubicBezTo>
                    <a:pt x="19278" y="17107"/>
                    <a:pt x="27152" y="13197"/>
                    <a:pt x="31975" y="6835"/>
                  </a:cubicBezTo>
                  <a:cubicBezTo>
                    <a:pt x="35066" y="2721"/>
                    <a:pt x="33608" y="1"/>
                    <a:pt x="29325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2191976" y="2728397"/>
              <a:ext cx="480355" cy="280414"/>
            </a:xfrm>
            <a:custGeom>
              <a:avLst/>
              <a:gdLst/>
              <a:ahLst/>
              <a:cxnLst/>
              <a:rect l="l" t="t" r="r" b="b"/>
              <a:pathLst>
                <a:path w="35088" h="20342" extrusionOk="0">
                  <a:moveTo>
                    <a:pt x="29327" y="1"/>
                  </a:moveTo>
                  <a:cubicBezTo>
                    <a:pt x="28370" y="1"/>
                    <a:pt x="27274" y="136"/>
                    <a:pt x="26057" y="421"/>
                  </a:cubicBezTo>
                  <a:cubicBezTo>
                    <a:pt x="17479" y="2429"/>
                    <a:pt x="11717" y="5219"/>
                    <a:pt x="6033" y="9547"/>
                  </a:cubicBezTo>
                  <a:cubicBezTo>
                    <a:pt x="566" y="13727"/>
                    <a:pt x="0" y="20341"/>
                    <a:pt x="6902" y="20341"/>
                  </a:cubicBezTo>
                  <a:cubicBezTo>
                    <a:pt x="8393" y="20341"/>
                    <a:pt x="10233" y="20032"/>
                    <a:pt x="12447" y="19324"/>
                  </a:cubicBezTo>
                  <a:cubicBezTo>
                    <a:pt x="19278" y="17108"/>
                    <a:pt x="27152" y="13197"/>
                    <a:pt x="31975" y="6835"/>
                  </a:cubicBezTo>
                  <a:cubicBezTo>
                    <a:pt x="35088" y="2721"/>
                    <a:pt x="33616" y="1"/>
                    <a:pt x="29327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2177026" y="2698208"/>
              <a:ext cx="480314" cy="280346"/>
            </a:xfrm>
            <a:custGeom>
              <a:avLst/>
              <a:gdLst/>
              <a:ahLst/>
              <a:cxnLst/>
              <a:rect l="l" t="t" r="r" b="b"/>
              <a:pathLst>
                <a:path w="35085" h="20337" extrusionOk="0">
                  <a:moveTo>
                    <a:pt x="29324" y="1"/>
                  </a:moveTo>
                  <a:cubicBezTo>
                    <a:pt x="28367" y="1"/>
                    <a:pt x="27271" y="136"/>
                    <a:pt x="26054" y="421"/>
                  </a:cubicBezTo>
                  <a:cubicBezTo>
                    <a:pt x="17476" y="2429"/>
                    <a:pt x="11714" y="5219"/>
                    <a:pt x="6056" y="9547"/>
                  </a:cubicBezTo>
                  <a:cubicBezTo>
                    <a:pt x="577" y="13720"/>
                    <a:pt x="0" y="20336"/>
                    <a:pt x="6864" y="20336"/>
                  </a:cubicBezTo>
                  <a:cubicBezTo>
                    <a:pt x="8361" y="20336"/>
                    <a:pt x="10212" y="20021"/>
                    <a:pt x="12444" y="19298"/>
                  </a:cubicBezTo>
                  <a:cubicBezTo>
                    <a:pt x="19275" y="17107"/>
                    <a:pt x="27149" y="13197"/>
                    <a:pt x="31972" y="6835"/>
                  </a:cubicBezTo>
                  <a:cubicBezTo>
                    <a:pt x="35085" y="2721"/>
                    <a:pt x="33613" y="1"/>
                    <a:pt x="29324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2171646" y="2683472"/>
              <a:ext cx="480341" cy="280180"/>
            </a:xfrm>
            <a:custGeom>
              <a:avLst/>
              <a:gdLst/>
              <a:ahLst/>
              <a:cxnLst/>
              <a:rect l="l" t="t" r="r" b="b"/>
              <a:pathLst>
                <a:path w="35087" h="20325" extrusionOk="0">
                  <a:moveTo>
                    <a:pt x="29326" y="1"/>
                  </a:moveTo>
                  <a:cubicBezTo>
                    <a:pt x="28369" y="1"/>
                    <a:pt x="27273" y="136"/>
                    <a:pt x="26056" y="421"/>
                  </a:cubicBezTo>
                  <a:cubicBezTo>
                    <a:pt x="17478" y="2429"/>
                    <a:pt x="11690" y="5219"/>
                    <a:pt x="6032" y="9521"/>
                  </a:cubicBezTo>
                  <a:cubicBezTo>
                    <a:pt x="569" y="13699"/>
                    <a:pt x="0" y="20324"/>
                    <a:pt x="6888" y="20324"/>
                  </a:cubicBezTo>
                  <a:cubicBezTo>
                    <a:pt x="8381" y="20324"/>
                    <a:pt x="10225" y="20013"/>
                    <a:pt x="12446" y="19298"/>
                  </a:cubicBezTo>
                  <a:cubicBezTo>
                    <a:pt x="19277" y="17108"/>
                    <a:pt x="27151" y="13197"/>
                    <a:pt x="31974" y="6835"/>
                  </a:cubicBezTo>
                  <a:cubicBezTo>
                    <a:pt x="35086" y="2721"/>
                    <a:pt x="33615" y="1"/>
                    <a:pt x="29326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2161283" y="2650994"/>
              <a:ext cx="479999" cy="280180"/>
            </a:xfrm>
            <a:custGeom>
              <a:avLst/>
              <a:gdLst/>
              <a:ahLst/>
              <a:cxnLst/>
              <a:rect l="l" t="t" r="r" b="b"/>
              <a:pathLst>
                <a:path w="35062" h="20325" extrusionOk="0">
                  <a:moveTo>
                    <a:pt x="29331" y="1"/>
                  </a:moveTo>
                  <a:cubicBezTo>
                    <a:pt x="28367" y="1"/>
                    <a:pt x="27261" y="139"/>
                    <a:pt x="26031" y="431"/>
                  </a:cubicBezTo>
                  <a:cubicBezTo>
                    <a:pt x="17479" y="2412"/>
                    <a:pt x="11691" y="5202"/>
                    <a:pt x="6033" y="9530"/>
                  </a:cubicBezTo>
                  <a:cubicBezTo>
                    <a:pt x="566" y="13711"/>
                    <a:pt x="0" y="20325"/>
                    <a:pt x="6902" y="20325"/>
                  </a:cubicBezTo>
                  <a:cubicBezTo>
                    <a:pt x="8393" y="20325"/>
                    <a:pt x="10233" y="20016"/>
                    <a:pt x="12447" y="19307"/>
                  </a:cubicBezTo>
                  <a:cubicBezTo>
                    <a:pt x="19278" y="17117"/>
                    <a:pt x="27152" y="13180"/>
                    <a:pt x="31975" y="6819"/>
                  </a:cubicBezTo>
                  <a:cubicBezTo>
                    <a:pt x="35061" y="2732"/>
                    <a:pt x="33612" y="1"/>
                    <a:pt x="29331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119651" y="2594737"/>
              <a:ext cx="614229" cy="538332"/>
            </a:xfrm>
            <a:custGeom>
              <a:avLst/>
              <a:gdLst/>
              <a:ahLst/>
              <a:cxnLst/>
              <a:rect l="l" t="t" r="r" b="b"/>
              <a:pathLst>
                <a:path w="44867" h="39052" extrusionOk="0">
                  <a:moveTo>
                    <a:pt x="37727" y="0"/>
                  </a:moveTo>
                  <a:cubicBezTo>
                    <a:pt x="37658" y="0"/>
                    <a:pt x="37589" y="1"/>
                    <a:pt x="37519" y="1"/>
                  </a:cubicBezTo>
                  <a:cubicBezTo>
                    <a:pt x="30844" y="80"/>
                    <a:pt x="22918" y="2296"/>
                    <a:pt x="21067" y="3990"/>
                  </a:cubicBezTo>
                  <a:cubicBezTo>
                    <a:pt x="21067" y="3990"/>
                    <a:pt x="23522" y="3845"/>
                    <a:pt x="26488" y="3845"/>
                  </a:cubicBezTo>
                  <a:cubicBezTo>
                    <a:pt x="30612" y="3845"/>
                    <a:pt x="35727" y="4127"/>
                    <a:pt x="36606" y="5477"/>
                  </a:cubicBezTo>
                  <a:cubicBezTo>
                    <a:pt x="38249" y="7953"/>
                    <a:pt x="37362" y="12646"/>
                    <a:pt x="29280" y="21146"/>
                  </a:cubicBezTo>
                  <a:cubicBezTo>
                    <a:pt x="25187" y="25448"/>
                    <a:pt x="18773" y="29750"/>
                    <a:pt x="14680" y="31496"/>
                  </a:cubicBezTo>
                  <a:cubicBezTo>
                    <a:pt x="13412" y="32024"/>
                    <a:pt x="12126" y="32388"/>
                    <a:pt x="11121" y="32388"/>
                  </a:cubicBezTo>
                  <a:cubicBezTo>
                    <a:pt x="10040" y="32388"/>
                    <a:pt x="9285" y="31966"/>
                    <a:pt x="9231" y="30871"/>
                  </a:cubicBezTo>
                  <a:cubicBezTo>
                    <a:pt x="8787" y="30454"/>
                    <a:pt x="8553" y="30036"/>
                    <a:pt x="8292" y="29202"/>
                  </a:cubicBezTo>
                  <a:cubicBezTo>
                    <a:pt x="4772" y="30532"/>
                    <a:pt x="158" y="33660"/>
                    <a:pt x="53" y="36554"/>
                  </a:cubicBezTo>
                  <a:cubicBezTo>
                    <a:pt x="0" y="38107"/>
                    <a:pt x="1325" y="39052"/>
                    <a:pt x="3962" y="39052"/>
                  </a:cubicBezTo>
                  <a:cubicBezTo>
                    <a:pt x="6506" y="39052"/>
                    <a:pt x="10272" y="38172"/>
                    <a:pt x="15201" y="36111"/>
                  </a:cubicBezTo>
                  <a:cubicBezTo>
                    <a:pt x="21876" y="33322"/>
                    <a:pt x="28055" y="28837"/>
                    <a:pt x="34912" y="21276"/>
                  </a:cubicBezTo>
                  <a:cubicBezTo>
                    <a:pt x="40804" y="14784"/>
                    <a:pt x="44167" y="9283"/>
                    <a:pt x="44558" y="5033"/>
                  </a:cubicBezTo>
                  <a:cubicBezTo>
                    <a:pt x="44867" y="1720"/>
                    <a:pt x="42340" y="0"/>
                    <a:pt x="37727" y="0"/>
                  </a:cubicBezTo>
                  <a:close/>
                </a:path>
              </a:pathLst>
            </a:custGeom>
            <a:solidFill>
              <a:srgbClr val="40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2154616" y="2639856"/>
              <a:ext cx="480177" cy="280180"/>
            </a:xfrm>
            <a:custGeom>
              <a:avLst/>
              <a:gdLst/>
              <a:ahLst/>
              <a:cxnLst/>
              <a:rect l="l" t="t" r="r" b="b"/>
              <a:pathLst>
                <a:path w="35075" h="20325" extrusionOk="0">
                  <a:moveTo>
                    <a:pt x="29348" y="0"/>
                  </a:moveTo>
                  <a:cubicBezTo>
                    <a:pt x="28385" y="0"/>
                    <a:pt x="27279" y="139"/>
                    <a:pt x="26048" y="431"/>
                  </a:cubicBezTo>
                  <a:cubicBezTo>
                    <a:pt x="17497" y="2412"/>
                    <a:pt x="11709" y="5202"/>
                    <a:pt x="6051" y="9530"/>
                  </a:cubicBezTo>
                  <a:cubicBezTo>
                    <a:pt x="584" y="13711"/>
                    <a:pt x="0" y="20324"/>
                    <a:pt x="6896" y="20324"/>
                  </a:cubicBezTo>
                  <a:cubicBezTo>
                    <a:pt x="8385" y="20324"/>
                    <a:pt x="10224" y="20016"/>
                    <a:pt x="12439" y="19307"/>
                  </a:cubicBezTo>
                  <a:cubicBezTo>
                    <a:pt x="19296" y="17117"/>
                    <a:pt x="27169" y="13180"/>
                    <a:pt x="31967" y="6818"/>
                  </a:cubicBezTo>
                  <a:cubicBezTo>
                    <a:pt x="35074" y="2732"/>
                    <a:pt x="33629" y="0"/>
                    <a:pt x="29348" y="0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2113943" y="2577479"/>
              <a:ext cx="613873" cy="538346"/>
            </a:xfrm>
            <a:custGeom>
              <a:avLst/>
              <a:gdLst/>
              <a:ahLst/>
              <a:cxnLst/>
              <a:rect l="l" t="t" r="r" b="b"/>
              <a:pathLst>
                <a:path w="44841" h="39053" extrusionOk="0">
                  <a:moveTo>
                    <a:pt x="37702" y="1"/>
                  </a:moveTo>
                  <a:cubicBezTo>
                    <a:pt x="37633" y="1"/>
                    <a:pt x="37563" y="1"/>
                    <a:pt x="37493" y="2"/>
                  </a:cubicBezTo>
                  <a:cubicBezTo>
                    <a:pt x="30844" y="80"/>
                    <a:pt x="22918" y="2296"/>
                    <a:pt x="21067" y="3991"/>
                  </a:cubicBezTo>
                  <a:cubicBezTo>
                    <a:pt x="21067" y="3991"/>
                    <a:pt x="23573" y="3837"/>
                    <a:pt x="26581" y="3837"/>
                  </a:cubicBezTo>
                  <a:cubicBezTo>
                    <a:pt x="30683" y="3837"/>
                    <a:pt x="35719" y="4123"/>
                    <a:pt x="36606" y="5477"/>
                  </a:cubicBezTo>
                  <a:cubicBezTo>
                    <a:pt x="38223" y="7980"/>
                    <a:pt x="37362" y="12647"/>
                    <a:pt x="29254" y="21146"/>
                  </a:cubicBezTo>
                  <a:cubicBezTo>
                    <a:pt x="25161" y="25448"/>
                    <a:pt x="18747" y="29750"/>
                    <a:pt x="14680" y="31471"/>
                  </a:cubicBezTo>
                  <a:cubicBezTo>
                    <a:pt x="13406" y="32013"/>
                    <a:pt x="12114" y="32385"/>
                    <a:pt x="11104" y="32385"/>
                  </a:cubicBezTo>
                  <a:cubicBezTo>
                    <a:pt x="10027" y="32385"/>
                    <a:pt x="9272" y="31962"/>
                    <a:pt x="9204" y="30871"/>
                  </a:cubicBezTo>
                  <a:cubicBezTo>
                    <a:pt x="8761" y="30454"/>
                    <a:pt x="8553" y="30037"/>
                    <a:pt x="8266" y="29203"/>
                  </a:cubicBezTo>
                  <a:cubicBezTo>
                    <a:pt x="4746" y="30532"/>
                    <a:pt x="131" y="33661"/>
                    <a:pt x="53" y="36555"/>
                  </a:cubicBezTo>
                  <a:cubicBezTo>
                    <a:pt x="0" y="38108"/>
                    <a:pt x="1318" y="39052"/>
                    <a:pt x="3952" y="39052"/>
                  </a:cubicBezTo>
                  <a:cubicBezTo>
                    <a:pt x="6493" y="39052"/>
                    <a:pt x="10259" y="38173"/>
                    <a:pt x="15201" y="36112"/>
                  </a:cubicBezTo>
                  <a:cubicBezTo>
                    <a:pt x="21849" y="33322"/>
                    <a:pt x="28055" y="28838"/>
                    <a:pt x="34885" y="21277"/>
                  </a:cubicBezTo>
                  <a:cubicBezTo>
                    <a:pt x="40804" y="14785"/>
                    <a:pt x="44141" y="9284"/>
                    <a:pt x="44532" y="5034"/>
                  </a:cubicBezTo>
                  <a:cubicBezTo>
                    <a:pt x="44840" y="1720"/>
                    <a:pt x="42339" y="1"/>
                    <a:pt x="37702" y="1"/>
                  </a:cubicBezTo>
                  <a:close/>
                </a:path>
              </a:pathLst>
            </a:custGeom>
            <a:solidFill>
              <a:srgbClr val="60D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2142363" y="2607999"/>
              <a:ext cx="480067" cy="280401"/>
            </a:xfrm>
            <a:custGeom>
              <a:avLst/>
              <a:gdLst/>
              <a:ahLst/>
              <a:cxnLst/>
              <a:rect l="l" t="t" r="r" b="b"/>
              <a:pathLst>
                <a:path w="35067" h="20341" extrusionOk="0">
                  <a:moveTo>
                    <a:pt x="29325" y="1"/>
                  </a:moveTo>
                  <a:cubicBezTo>
                    <a:pt x="28370" y="1"/>
                    <a:pt x="27274" y="136"/>
                    <a:pt x="26057" y="421"/>
                  </a:cubicBezTo>
                  <a:cubicBezTo>
                    <a:pt x="17479" y="2429"/>
                    <a:pt x="11691" y="5219"/>
                    <a:pt x="6033" y="9547"/>
                  </a:cubicBezTo>
                  <a:cubicBezTo>
                    <a:pt x="566" y="13727"/>
                    <a:pt x="0" y="20341"/>
                    <a:pt x="6902" y="20341"/>
                  </a:cubicBezTo>
                  <a:cubicBezTo>
                    <a:pt x="8393" y="20341"/>
                    <a:pt x="10233" y="20032"/>
                    <a:pt x="12447" y="19324"/>
                  </a:cubicBezTo>
                  <a:cubicBezTo>
                    <a:pt x="19278" y="17107"/>
                    <a:pt x="27152" y="13197"/>
                    <a:pt x="31975" y="6835"/>
                  </a:cubicBezTo>
                  <a:cubicBezTo>
                    <a:pt x="35066" y="2721"/>
                    <a:pt x="33608" y="1"/>
                    <a:pt x="29325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2135696" y="2593621"/>
              <a:ext cx="480245" cy="280414"/>
            </a:xfrm>
            <a:custGeom>
              <a:avLst/>
              <a:gdLst/>
              <a:ahLst/>
              <a:cxnLst/>
              <a:rect l="l" t="t" r="r" b="b"/>
              <a:pathLst>
                <a:path w="35080" h="20342" extrusionOk="0">
                  <a:moveTo>
                    <a:pt x="29328" y="1"/>
                  </a:moveTo>
                  <a:cubicBezTo>
                    <a:pt x="28370" y="1"/>
                    <a:pt x="27270" y="136"/>
                    <a:pt x="26048" y="421"/>
                  </a:cubicBezTo>
                  <a:cubicBezTo>
                    <a:pt x="17497" y="2429"/>
                    <a:pt x="11709" y="5219"/>
                    <a:pt x="6051" y="9547"/>
                  </a:cubicBezTo>
                  <a:cubicBezTo>
                    <a:pt x="584" y="13727"/>
                    <a:pt x="0" y="20341"/>
                    <a:pt x="6896" y="20341"/>
                  </a:cubicBezTo>
                  <a:cubicBezTo>
                    <a:pt x="8386" y="20341"/>
                    <a:pt x="10225" y="20032"/>
                    <a:pt x="12439" y="19324"/>
                  </a:cubicBezTo>
                  <a:cubicBezTo>
                    <a:pt x="19296" y="17108"/>
                    <a:pt x="27143" y="13197"/>
                    <a:pt x="31967" y="6835"/>
                  </a:cubicBezTo>
                  <a:cubicBezTo>
                    <a:pt x="35079" y="2721"/>
                    <a:pt x="33625" y="1"/>
                    <a:pt x="29328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2688964" y="2581449"/>
              <a:ext cx="285546" cy="160678"/>
            </a:xfrm>
            <a:custGeom>
              <a:avLst/>
              <a:gdLst/>
              <a:ahLst/>
              <a:cxnLst/>
              <a:rect l="l" t="t" r="r" b="b"/>
              <a:pathLst>
                <a:path w="20858" h="11656" extrusionOk="0">
                  <a:moveTo>
                    <a:pt x="20858" y="1"/>
                  </a:moveTo>
                  <a:cubicBezTo>
                    <a:pt x="18782" y="1565"/>
                    <a:pt x="13877" y="2600"/>
                    <a:pt x="9218" y="2600"/>
                  </a:cubicBezTo>
                  <a:cubicBezTo>
                    <a:pt x="5801" y="2600"/>
                    <a:pt x="2515" y="2043"/>
                    <a:pt x="574" y="731"/>
                  </a:cubicBezTo>
                  <a:lnTo>
                    <a:pt x="0" y="11655"/>
                  </a:lnTo>
                  <a:cubicBezTo>
                    <a:pt x="1725" y="8318"/>
                    <a:pt x="7681" y="6501"/>
                    <a:pt x="15738" y="6501"/>
                  </a:cubicBezTo>
                  <a:cubicBezTo>
                    <a:pt x="17061" y="6501"/>
                    <a:pt x="18440" y="6550"/>
                    <a:pt x="19867" y="6649"/>
                  </a:cubicBezTo>
                  <a:lnTo>
                    <a:pt x="20858" y="1"/>
                  </a:lnTo>
                  <a:close/>
                </a:path>
              </a:pathLst>
            </a:custGeom>
            <a:solidFill>
              <a:srgbClr val="60D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3041221" y="2840758"/>
              <a:ext cx="480177" cy="280180"/>
            </a:xfrm>
            <a:custGeom>
              <a:avLst/>
              <a:gdLst/>
              <a:ahLst/>
              <a:cxnLst/>
              <a:rect l="l" t="t" r="r" b="b"/>
              <a:pathLst>
                <a:path w="35075" h="20325" extrusionOk="0">
                  <a:moveTo>
                    <a:pt x="29348" y="1"/>
                  </a:moveTo>
                  <a:cubicBezTo>
                    <a:pt x="28385" y="1"/>
                    <a:pt x="27279" y="139"/>
                    <a:pt x="26048" y="431"/>
                  </a:cubicBezTo>
                  <a:cubicBezTo>
                    <a:pt x="17497" y="2412"/>
                    <a:pt x="11709" y="5202"/>
                    <a:pt x="6051" y="9530"/>
                  </a:cubicBezTo>
                  <a:cubicBezTo>
                    <a:pt x="584" y="13711"/>
                    <a:pt x="0" y="20325"/>
                    <a:pt x="6896" y="20325"/>
                  </a:cubicBezTo>
                  <a:cubicBezTo>
                    <a:pt x="8385" y="20325"/>
                    <a:pt x="10224" y="20016"/>
                    <a:pt x="12439" y="19307"/>
                  </a:cubicBezTo>
                  <a:cubicBezTo>
                    <a:pt x="19296" y="17117"/>
                    <a:pt x="27169" y="13180"/>
                    <a:pt x="31967" y="6819"/>
                  </a:cubicBezTo>
                  <a:cubicBezTo>
                    <a:pt x="35074" y="2732"/>
                    <a:pt x="33629" y="1"/>
                    <a:pt x="29348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037538" y="2826739"/>
              <a:ext cx="480286" cy="280180"/>
            </a:xfrm>
            <a:custGeom>
              <a:avLst/>
              <a:gdLst/>
              <a:ahLst/>
              <a:cxnLst/>
              <a:rect l="l" t="t" r="r" b="b"/>
              <a:pathLst>
                <a:path w="35083" h="20325" extrusionOk="0">
                  <a:moveTo>
                    <a:pt x="29356" y="1"/>
                  </a:moveTo>
                  <a:cubicBezTo>
                    <a:pt x="28393" y="1"/>
                    <a:pt x="27287" y="139"/>
                    <a:pt x="26057" y="431"/>
                  </a:cubicBezTo>
                  <a:cubicBezTo>
                    <a:pt x="17479" y="2439"/>
                    <a:pt x="11717" y="5202"/>
                    <a:pt x="6059" y="9530"/>
                  </a:cubicBezTo>
                  <a:cubicBezTo>
                    <a:pt x="571" y="13711"/>
                    <a:pt x="1" y="20325"/>
                    <a:pt x="6902" y="20325"/>
                  </a:cubicBezTo>
                  <a:cubicBezTo>
                    <a:pt x="8393" y="20325"/>
                    <a:pt x="10233" y="20016"/>
                    <a:pt x="12447" y="19307"/>
                  </a:cubicBezTo>
                  <a:cubicBezTo>
                    <a:pt x="19278" y="17117"/>
                    <a:pt x="27152" y="13180"/>
                    <a:pt x="31975" y="6819"/>
                  </a:cubicBezTo>
                  <a:cubicBezTo>
                    <a:pt x="35082" y="2732"/>
                    <a:pt x="33637" y="1"/>
                    <a:pt x="29356" y="1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061948" y="2716941"/>
              <a:ext cx="288407" cy="208471"/>
            </a:xfrm>
            <a:custGeom>
              <a:avLst/>
              <a:gdLst/>
              <a:ahLst/>
              <a:cxnLst/>
              <a:rect l="l" t="t" r="r" b="b"/>
              <a:pathLst>
                <a:path w="21067" h="15123" extrusionOk="0">
                  <a:moveTo>
                    <a:pt x="18903" y="1"/>
                  </a:moveTo>
                  <a:lnTo>
                    <a:pt x="18903" y="1"/>
                  </a:lnTo>
                  <a:cubicBezTo>
                    <a:pt x="18886" y="7"/>
                    <a:pt x="18869" y="13"/>
                    <a:pt x="18851" y="20"/>
                  </a:cubicBezTo>
                  <a:lnTo>
                    <a:pt x="18851" y="20"/>
                  </a:lnTo>
                  <a:lnTo>
                    <a:pt x="18903" y="1"/>
                  </a:lnTo>
                  <a:close/>
                  <a:moveTo>
                    <a:pt x="18851" y="20"/>
                  </a:moveTo>
                  <a:lnTo>
                    <a:pt x="0" y="7119"/>
                  </a:lnTo>
                  <a:lnTo>
                    <a:pt x="2947" y="7119"/>
                  </a:lnTo>
                  <a:cubicBezTo>
                    <a:pt x="3722" y="7119"/>
                    <a:pt x="4558" y="7061"/>
                    <a:pt x="5365" y="7061"/>
                  </a:cubicBezTo>
                  <a:cubicBezTo>
                    <a:pt x="7106" y="7061"/>
                    <a:pt x="8712" y="7329"/>
                    <a:pt x="9282" y="9022"/>
                  </a:cubicBezTo>
                  <a:cubicBezTo>
                    <a:pt x="9960" y="11082"/>
                    <a:pt x="7822" y="13845"/>
                    <a:pt x="6206" y="15123"/>
                  </a:cubicBezTo>
                  <a:lnTo>
                    <a:pt x="21067" y="8318"/>
                  </a:lnTo>
                  <a:lnTo>
                    <a:pt x="21067" y="8318"/>
                  </a:lnTo>
                  <a:cubicBezTo>
                    <a:pt x="20957" y="8335"/>
                    <a:pt x="20829" y="8344"/>
                    <a:pt x="20687" y="8344"/>
                  </a:cubicBezTo>
                  <a:cubicBezTo>
                    <a:pt x="19341" y="8344"/>
                    <a:pt x="16694" y="7593"/>
                    <a:pt x="15774" y="6649"/>
                  </a:cubicBezTo>
                  <a:cubicBezTo>
                    <a:pt x="14180" y="4978"/>
                    <a:pt x="17582" y="542"/>
                    <a:pt x="18851" y="20"/>
                  </a:cubicBezTo>
                  <a:close/>
                </a:path>
              </a:pathLst>
            </a:custGeom>
            <a:solidFill>
              <a:srgbClr val="40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026846" y="2802078"/>
              <a:ext cx="480341" cy="280180"/>
            </a:xfrm>
            <a:custGeom>
              <a:avLst/>
              <a:gdLst/>
              <a:ahLst/>
              <a:cxnLst/>
              <a:rect l="l" t="t" r="r" b="b"/>
              <a:pathLst>
                <a:path w="35087" h="20325" extrusionOk="0">
                  <a:moveTo>
                    <a:pt x="29335" y="1"/>
                  </a:moveTo>
                  <a:cubicBezTo>
                    <a:pt x="28377" y="1"/>
                    <a:pt x="27277" y="136"/>
                    <a:pt x="26055" y="421"/>
                  </a:cubicBezTo>
                  <a:cubicBezTo>
                    <a:pt x="17504" y="2429"/>
                    <a:pt x="11716" y="5218"/>
                    <a:pt x="6058" y="9520"/>
                  </a:cubicBezTo>
                  <a:cubicBezTo>
                    <a:pt x="573" y="13698"/>
                    <a:pt x="1" y="20324"/>
                    <a:pt x="6888" y="20324"/>
                  </a:cubicBezTo>
                  <a:cubicBezTo>
                    <a:pt x="8381" y="20324"/>
                    <a:pt x="10225" y="20013"/>
                    <a:pt x="12446" y="19297"/>
                  </a:cubicBezTo>
                  <a:cubicBezTo>
                    <a:pt x="19303" y="17107"/>
                    <a:pt x="27150" y="13196"/>
                    <a:pt x="31974" y="6835"/>
                  </a:cubicBezTo>
                  <a:cubicBezTo>
                    <a:pt x="35086" y="2721"/>
                    <a:pt x="33632" y="1"/>
                    <a:pt x="29335" y="1"/>
                  </a:cubicBezTo>
                  <a:close/>
                </a:path>
              </a:pathLst>
            </a:custGeom>
            <a:solidFill>
              <a:srgbClr val="3B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054090" y="2703294"/>
              <a:ext cx="288421" cy="208457"/>
            </a:xfrm>
            <a:custGeom>
              <a:avLst/>
              <a:gdLst/>
              <a:ahLst/>
              <a:cxnLst/>
              <a:rect l="l" t="t" r="r" b="b"/>
              <a:pathLst>
                <a:path w="21068" h="15122" extrusionOk="0">
                  <a:moveTo>
                    <a:pt x="18903" y="0"/>
                  </a:moveTo>
                  <a:lnTo>
                    <a:pt x="18903" y="0"/>
                  </a:lnTo>
                  <a:cubicBezTo>
                    <a:pt x="18896" y="3"/>
                    <a:pt x="18889" y="5"/>
                    <a:pt x="18882" y="8"/>
                  </a:cubicBezTo>
                  <a:lnTo>
                    <a:pt x="18882" y="8"/>
                  </a:lnTo>
                  <a:lnTo>
                    <a:pt x="18903" y="0"/>
                  </a:lnTo>
                  <a:close/>
                  <a:moveTo>
                    <a:pt x="18882" y="8"/>
                  </a:moveTo>
                  <a:lnTo>
                    <a:pt x="1" y="7118"/>
                  </a:lnTo>
                  <a:lnTo>
                    <a:pt x="2947" y="7118"/>
                  </a:lnTo>
                  <a:cubicBezTo>
                    <a:pt x="3704" y="7118"/>
                    <a:pt x="4518" y="7066"/>
                    <a:pt x="5306" y="7066"/>
                  </a:cubicBezTo>
                  <a:cubicBezTo>
                    <a:pt x="7070" y="7066"/>
                    <a:pt x="8706" y="7327"/>
                    <a:pt x="9283" y="9021"/>
                  </a:cubicBezTo>
                  <a:cubicBezTo>
                    <a:pt x="9960" y="11081"/>
                    <a:pt x="7796" y="13871"/>
                    <a:pt x="6206" y="15122"/>
                  </a:cubicBezTo>
                  <a:lnTo>
                    <a:pt x="21067" y="8343"/>
                  </a:lnTo>
                  <a:lnTo>
                    <a:pt x="21067" y="8343"/>
                  </a:lnTo>
                  <a:cubicBezTo>
                    <a:pt x="20968" y="8357"/>
                    <a:pt x="20855" y="8363"/>
                    <a:pt x="20730" y="8363"/>
                  </a:cubicBezTo>
                  <a:cubicBezTo>
                    <a:pt x="19397" y="8363"/>
                    <a:pt x="16704" y="7628"/>
                    <a:pt x="15774" y="6675"/>
                  </a:cubicBezTo>
                  <a:cubicBezTo>
                    <a:pt x="14167" y="4964"/>
                    <a:pt x="17638" y="495"/>
                    <a:pt x="18882" y="8"/>
                  </a:cubicBezTo>
                  <a:close/>
                </a:path>
              </a:pathLst>
            </a:custGeom>
            <a:solidFill>
              <a:srgbClr val="60D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023616" y="2790939"/>
              <a:ext cx="480355" cy="280042"/>
            </a:xfrm>
            <a:custGeom>
              <a:avLst/>
              <a:gdLst/>
              <a:ahLst/>
              <a:cxnLst/>
              <a:rect l="l" t="t" r="r" b="b"/>
              <a:pathLst>
                <a:path w="35088" h="20315" extrusionOk="0">
                  <a:moveTo>
                    <a:pt x="29329" y="0"/>
                  </a:moveTo>
                  <a:cubicBezTo>
                    <a:pt x="28372" y="0"/>
                    <a:pt x="27275" y="136"/>
                    <a:pt x="26057" y="421"/>
                  </a:cubicBezTo>
                  <a:cubicBezTo>
                    <a:pt x="17479" y="2429"/>
                    <a:pt x="11691" y="5192"/>
                    <a:pt x="6033" y="9520"/>
                  </a:cubicBezTo>
                  <a:cubicBezTo>
                    <a:pt x="566" y="13701"/>
                    <a:pt x="0" y="20315"/>
                    <a:pt x="6902" y="20315"/>
                  </a:cubicBezTo>
                  <a:cubicBezTo>
                    <a:pt x="8393" y="20315"/>
                    <a:pt x="10233" y="20006"/>
                    <a:pt x="12447" y="19297"/>
                  </a:cubicBezTo>
                  <a:cubicBezTo>
                    <a:pt x="19278" y="17107"/>
                    <a:pt x="27152" y="13170"/>
                    <a:pt x="31975" y="6809"/>
                  </a:cubicBezTo>
                  <a:cubicBezTo>
                    <a:pt x="35087" y="2716"/>
                    <a:pt x="33616" y="0"/>
                    <a:pt x="29329" y="0"/>
                  </a:cubicBezTo>
                  <a:close/>
                </a:path>
              </a:pathLst>
            </a:custGeom>
            <a:solidFill>
              <a:srgbClr val="47C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12289" y="2094108"/>
              <a:ext cx="43562" cy="37578"/>
            </a:xfrm>
            <a:custGeom>
              <a:avLst/>
              <a:gdLst/>
              <a:ahLst/>
              <a:cxnLst/>
              <a:rect l="l" t="t" r="r" b="b"/>
              <a:pathLst>
                <a:path w="3182" h="2726" extrusionOk="0">
                  <a:moveTo>
                    <a:pt x="1825" y="0"/>
                  </a:moveTo>
                  <a:cubicBezTo>
                    <a:pt x="626" y="0"/>
                    <a:pt x="0" y="1460"/>
                    <a:pt x="861" y="2321"/>
                  </a:cubicBezTo>
                  <a:cubicBezTo>
                    <a:pt x="1140" y="2600"/>
                    <a:pt x="1483" y="2725"/>
                    <a:pt x="1818" y="2725"/>
                  </a:cubicBezTo>
                  <a:cubicBezTo>
                    <a:pt x="2515" y="2725"/>
                    <a:pt x="3181" y="2183"/>
                    <a:pt x="3181" y="1356"/>
                  </a:cubicBezTo>
                  <a:cubicBezTo>
                    <a:pt x="3181" y="626"/>
                    <a:pt x="2581" y="0"/>
                    <a:pt x="1825" y="0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025437" y="2437327"/>
              <a:ext cx="43548" cy="37592"/>
            </a:xfrm>
            <a:custGeom>
              <a:avLst/>
              <a:gdLst/>
              <a:ahLst/>
              <a:cxnLst/>
              <a:rect l="l" t="t" r="r" b="b"/>
              <a:pathLst>
                <a:path w="3181" h="2727" extrusionOk="0">
                  <a:moveTo>
                    <a:pt x="1825" y="1"/>
                  </a:moveTo>
                  <a:cubicBezTo>
                    <a:pt x="626" y="1"/>
                    <a:pt x="0" y="1461"/>
                    <a:pt x="860" y="2321"/>
                  </a:cubicBezTo>
                  <a:cubicBezTo>
                    <a:pt x="1140" y="2601"/>
                    <a:pt x="1483" y="2726"/>
                    <a:pt x="1818" y="2726"/>
                  </a:cubicBezTo>
                  <a:cubicBezTo>
                    <a:pt x="2515" y="2726"/>
                    <a:pt x="3181" y="2184"/>
                    <a:pt x="3181" y="1357"/>
                  </a:cubicBezTo>
                  <a:cubicBezTo>
                    <a:pt x="3181" y="601"/>
                    <a:pt x="2581" y="1"/>
                    <a:pt x="1825" y="1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2852792" y="2180002"/>
              <a:ext cx="43438" cy="37509"/>
            </a:xfrm>
            <a:custGeom>
              <a:avLst/>
              <a:gdLst/>
              <a:ahLst/>
              <a:cxnLst/>
              <a:rect l="l" t="t" r="r" b="b"/>
              <a:pathLst>
                <a:path w="3173" h="2721" extrusionOk="0">
                  <a:moveTo>
                    <a:pt x="1799" y="0"/>
                  </a:moveTo>
                  <a:cubicBezTo>
                    <a:pt x="600" y="0"/>
                    <a:pt x="0" y="1460"/>
                    <a:pt x="861" y="2321"/>
                  </a:cubicBezTo>
                  <a:cubicBezTo>
                    <a:pt x="1128" y="2597"/>
                    <a:pt x="1464" y="2720"/>
                    <a:pt x="1794" y="2720"/>
                  </a:cubicBezTo>
                  <a:cubicBezTo>
                    <a:pt x="2493" y="2720"/>
                    <a:pt x="3173" y="2170"/>
                    <a:pt x="3155" y="1356"/>
                  </a:cubicBezTo>
                  <a:cubicBezTo>
                    <a:pt x="3155" y="600"/>
                    <a:pt x="2555" y="0"/>
                    <a:pt x="1799" y="0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2192824" y="2509215"/>
              <a:ext cx="43562" cy="37509"/>
            </a:xfrm>
            <a:custGeom>
              <a:avLst/>
              <a:gdLst/>
              <a:ahLst/>
              <a:cxnLst/>
              <a:rect l="l" t="t" r="r" b="b"/>
              <a:pathLst>
                <a:path w="3182" h="2721" extrusionOk="0">
                  <a:moveTo>
                    <a:pt x="1826" y="0"/>
                  </a:moveTo>
                  <a:cubicBezTo>
                    <a:pt x="601" y="0"/>
                    <a:pt x="1" y="1460"/>
                    <a:pt x="861" y="2321"/>
                  </a:cubicBezTo>
                  <a:cubicBezTo>
                    <a:pt x="1138" y="2597"/>
                    <a:pt x="1476" y="2720"/>
                    <a:pt x="1807" y="2720"/>
                  </a:cubicBezTo>
                  <a:cubicBezTo>
                    <a:pt x="2509" y="2720"/>
                    <a:pt x="3182" y="2170"/>
                    <a:pt x="3182" y="1356"/>
                  </a:cubicBezTo>
                  <a:cubicBezTo>
                    <a:pt x="3182" y="600"/>
                    <a:pt x="2582" y="0"/>
                    <a:pt x="1826" y="0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2950580" y="2858555"/>
              <a:ext cx="43206" cy="37578"/>
            </a:xfrm>
            <a:custGeom>
              <a:avLst/>
              <a:gdLst/>
              <a:ahLst/>
              <a:cxnLst/>
              <a:rect l="l" t="t" r="r" b="b"/>
              <a:pathLst>
                <a:path w="3156" h="2726" extrusionOk="0">
                  <a:moveTo>
                    <a:pt x="1800" y="0"/>
                  </a:moveTo>
                  <a:cubicBezTo>
                    <a:pt x="601" y="0"/>
                    <a:pt x="1" y="1460"/>
                    <a:pt x="835" y="2321"/>
                  </a:cubicBezTo>
                  <a:cubicBezTo>
                    <a:pt x="1115" y="2600"/>
                    <a:pt x="1457" y="2726"/>
                    <a:pt x="1793" y="2726"/>
                  </a:cubicBezTo>
                  <a:cubicBezTo>
                    <a:pt x="2490" y="2726"/>
                    <a:pt x="3156" y="2183"/>
                    <a:pt x="3156" y="1356"/>
                  </a:cubicBezTo>
                  <a:cubicBezTo>
                    <a:pt x="3156" y="600"/>
                    <a:pt x="2556" y="0"/>
                    <a:pt x="1800" y="0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779016" y="2462126"/>
              <a:ext cx="43192" cy="37233"/>
            </a:xfrm>
            <a:custGeom>
              <a:avLst/>
              <a:gdLst/>
              <a:ahLst/>
              <a:cxnLst/>
              <a:rect l="l" t="t" r="r" b="b"/>
              <a:pathLst>
                <a:path w="3155" h="2701" extrusionOk="0">
                  <a:moveTo>
                    <a:pt x="1799" y="1"/>
                  </a:moveTo>
                  <a:cubicBezTo>
                    <a:pt x="600" y="1"/>
                    <a:pt x="0" y="1461"/>
                    <a:pt x="861" y="2295"/>
                  </a:cubicBezTo>
                  <a:cubicBezTo>
                    <a:pt x="1133" y="2576"/>
                    <a:pt x="1471" y="2701"/>
                    <a:pt x="1804" y="2701"/>
                  </a:cubicBezTo>
                  <a:cubicBezTo>
                    <a:pt x="2492" y="2701"/>
                    <a:pt x="3155" y="2165"/>
                    <a:pt x="3155" y="1357"/>
                  </a:cubicBezTo>
                  <a:cubicBezTo>
                    <a:pt x="3155" y="601"/>
                    <a:pt x="2555" y="1"/>
                    <a:pt x="1799" y="1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790078" y="2076849"/>
              <a:ext cx="43562" cy="37592"/>
            </a:xfrm>
            <a:custGeom>
              <a:avLst/>
              <a:gdLst/>
              <a:ahLst/>
              <a:cxnLst/>
              <a:rect l="l" t="t" r="r" b="b"/>
              <a:pathLst>
                <a:path w="3182" h="2727" extrusionOk="0">
                  <a:moveTo>
                    <a:pt x="1826" y="1"/>
                  </a:moveTo>
                  <a:cubicBezTo>
                    <a:pt x="600" y="1"/>
                    <a:pt x="0" y="1487"/>
                    <a:pt x="861" y="2321"/>
                  </a:cubicBezTo>
                  <a:cubicBezTo>
                    <a:pt x="1141" y="2602"/>
                    <a:pt x="1485" y="2727"/>
                    <a:pt x="1822" y="2727"/>
                  </a:cubicBezTo>
                  <a:cubicBezTo>
                    <a:pt x="2518" y="2727"/>
                    <a:pt x="3181" y="2191"/>
                    <a:pt x="3181" y="1383"/>
                  </a:cubicBezTo>
                  <a:cubicBezTo>
                    <a:pt x="3181" y="626"/>
                    <a:pt x="2582" y="1"/>
                    <a:pt x="1826" y="1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2310613" y="2000659"/>
              <a:ext cx="43562" cy="37509"/>
            </a:xfrm>
            <a:custGeom>
              <a:avLst/>
              <a:gdLst/>
              <a:ahLst/>
              <a:cxnLst/>
              <a:rect l="l" t="t" r="r" b="b"/>
              <a:pathLst>
                <a:path w="3182" h="2721" extrusionOk="0">
                  <a:moveTo>
                    <a:pt x="1826" y="0"/>
                  </a:moveTo>
                  <a:cubicBezTo>
                    <a:pt x="600" y="0"/>
                    <a:pt x="1" y="1460"/>
                    <a:pt x="861" y="2321"/>
                  </a:cubicBezTo>
                  <a:cubicBezTo>
                    <a:pt x="1137" y="2597"/>
                    <a:pt x="1476" y="2720"/>
                    <a:pt x="1807" y="2720"/>
                  </a:cubicBezTo>
                  <a:cubicBezTo>
                    <a:pt x="2509" y="2720"/>
                    <a:pt x="3181" y="2170"/>
                    <a:pt x="3181" y="1356"/>
                  </a:cubicBezTo>
                  <a:cubicBezTo>
                    <a:pt x="3181" y="600"/>
                    <a:pt x="2556" y="0"/>
                    <a:pt x="1826" y="0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061948" y="2119265"/>
              <a:ext cx="43562" cy="37344"/>
            </a:xfrm>
            <a:custGeom>
              <a:avLst/>
              <a:gdLst/>
              <a:ahLst/>
              <a:cxnLst/>
              <a:rect l="l" t="t" r="r" b="b"/>
              <a:pathLst>
                <a:path w="3182" h="2709" extrusionOk="0">
                  <a:moveTo>
                    <a:pt x="1825" y="0"/>
                  </a:moveTo>
                  <a:cubicBezTo>
                    <a:pt x="600" y="0"/>
                    <a:pt x="0" y="1460"/>
                    <a:pt x="861" y="2321"/>
                  </a:cubicBezTo>
                  <a:cubicBezTo>
                    <a:pt x="1137" y="2588"/>
                    <a:pt x="1475" y="2708"/>
                    <a:pt x="1806" y="2708"/>
                  </a:cubicBezTo>
                  <a:cubicBezTo>
                    <a:pt x="2508" y="2708"/>
                    <a:pt x="3181" y="2170"/>
                    <a:pt x="3181" y="1356"/>
                  </a:cubicBezTo>
                  <a:cubicBezTo>
                    <a:pt x="3181" y="600"/>
                    <a:pt x="2582" y="0"/>
                    <a:pt x="1825" y="0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2789257" y="2490523"/>
              <a:ext cx="43562" cy="37509"/>
            </a:xfrm>
            <a:custGeom>
              <a:avLst/>
              <a:gdLst/>
              <a:ahLst/>
              <a:cxnLst/>
              <a:rect l="l" t="t" r="r" b="b"/>
              <a:pathLst>
                <a:path w="3182" h="2721" extrusionOk="0">
                  <a:moveTo>
                    <a:pt x="1825" y="1"/>
                  </a:moveTo>
                  <a:cubicBezTo>
                    <a:pt x="600" y="1"/>
                    <a:pt x="0" y="1461"/>
                    <a:pt x="861" y="2321"/>
                  </a:cubicBezTo>
                  <a:cubicBezTo>
                    <a:pt x="1137" y="2597"/>
                    <a:pt x="1475" y="2720"/>
                    <a:pt x="1807" y="2720"/>
                  </a:cubicBezTo>
                  <a:cubicBezTo>
                    <a:pt x="2508" y="2720"/>
                    <a:pt x="3181" y="2171"/>
                    <a:pt x="3181" y="1356"/>
                  </a:cubicBezTo>
                  <a:cubicBezTo>
                    <a:pt x="3181" y="600"/>
                    <a:pt x="2581" y="1"/>
                    <a:pt x="1825" y="1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2570819" y="3161163"/>
              <a:ext cx="43562" cy="37592"/>
            </a:xfrm>
            <a:custGeom>
              <a:avLst/>
              <a:gdLst/>
              <a:ahLst/>
              <a:cxnLst/>
              <a:rect l="l" t="t" r="r" b="b"/>
              <a:pathLst>
                <a:path w="3182" h="2727" extrusionOk="0">
                  <a:moveTo>
                    <a:pt x="1825" y="1"/>
                  </a:moveTo>
                  <a:cubicBezTo>
                    <a:pt x="600" y="1"/>
                    <a:pt x="0" y="1461"/>
                    <a:pt x="861" y="2321"/>
                  </a:cubicBezTo>
                  <a:cubicBezTo>
                    <a:pt x="1140" y="2601"/>
                    <a:pt x="1483" y="2726"/>
                    <a:pt x="1818" y="2726"/>
                  </a:cubicBezTo>
                  <a:cubicBezTo>
                    <a:pt x="2515" y="2726"/>
                    <a:pt x="3181" y="2184"/>
                    <a:pt x="3181" y="1357"/>
                  </a:cubicBezTo>
                  <a:cubicBezTo>
                    <a:pt x="3181" y="601"/>
                    <a:pt x="2581" y="1"/>
                    <a:pt x="1825" y="1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3522027" y="2721256"/>
              <a:ext cx="43562" cy="37592"/>
            </a:xfrm>
            <a:custGeom>
              <a:avLst/>
              <a:gdLst/>
              <a:ahLst/>
              <a:cxnLst/>
              <a:rect l="l" t="t" r="r" b="b"/>
              <a:pathLst>
                <a:path w="3182" h="2727" extrusionOk="0">
                  <a:moveTo>
                    <a:pt x="1799" y="1"/>
                  </a:moveTo>
                  <a:cubicBezTo>
                    <a:pt x="600" y="1"/>
                    <a:pt x="0" y="1461"/>
                    <a:pt x="861" y="2321"/>
                  </a:cubicBezTo>
                  <a:cubicBezTo>
                    <a:pt x="1132" y="2601"/>
                    <a:pt x="1469" y="2726"/>
                    <a:pt x="1801" y="2726"/>
                  </a:cubicBezTo>
                  <a:cubicBezTo>
                    <a:pt x="2492" y="2726"/>
                    <a:pt x="3164" y="2184"/>
                    <a:pt x="3181" y="1357"/>
                  </a:cubicBezTo>
                  <a:cubicBezTo>
                    <a:pt x="3181" y="600"/>
                    <a:pt x="2555" y="1"/>
                    <a:pt x="1799" y="1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2161775" y="2262657"/>
              <a:ext cx="43562" cy="37592"/>
            </a:xfrm>
            <a:custGeom>
              <a:avLst/>
              <a:gdLst/>
              <a:ahLst/>
              <a:cxnLst/>
              <a:rect l="l" t="t" r="r" b="b"/>
              <a:pathLst>
                <a:path w="3182" h="2727" extrusionOk="0">
                  <a:moveTo>
                    <a:pt x="1826" y="1"/>
                  </a:moveTo>
                  <a:cubicBezTo>
                    <a:pt x="626" y="1"/>
                    <a:pt x="1" y="1461"/>
                    <a:pt x="861" y="2321"/>
                  </a:cubicBezTo>
                  <a:cubicBezTo>
                    <a:pt x="1140" y="2601"/>
                    <a:pt x="1483" y="2726"/>
                    <a:pt x="1819" y="2726"/>
                  </a:cubicBezTo>
                  <a:cubicBezTo>
                    <a:pt x="2516" y="2726"/>
                    <a:pt x="3181" y="2184"/>
                    <a:pt x="3181" y="1357"/>
                  </a:cubicBezTo>
                  <a:cubicBezTo>
                    <a:pt x="3181" y="601"/>
                    <a:pt x="2582" y="1"/>
                    <a:pt x="1826" y="1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2538333" y="2774453"/>
              <a:ext cx="43562" cy="37344"/>
            </a:xfrm>
            <a:custGeom>
              <a:avLst/>
              <a:gdLst/>
              <a:ahLst/>
              <a:cxnLst/>
              <a:rect l="l" t="t" r="r" b="b"/>
              <a:pathLst>
                <a:path w="3182" h="2709" extrusionOk="0">
                  <a:moveTo>
                    <a:pt x="1826" y="0"/>
                  </a:moveTo>
                  <a:cubicBezTo>
                    <a:pt x="600" y="0"/>
                    <a:pt x="1" y="1461"/>
                    <a:pt x="861" y="2321"/>
                  </a:cubicBezTo>
                  <a:cubicBezTo>
                    <a:pt x="1137" y="2589"/>
                    <a:pt x="1475" y="2709"/>
                    <a:pt x="1806" y="2709"/>
                  </a:cubicBezTo>
                  <a:cubicBezTo>
                    <a:pt x="2508" y="2709"/>
                    <a:pt x="3181" y="2171"/>
                    <a:pt x="3181" y="1356"/>
                  </a:cubicBezTo>
                  <a:cubicBezTo>
                    <a:pt x="3181" y="600"/>
                    <a:pt x="2556" y="0"/>
                    <a:pt x="1826" y="0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486338" y="2360778"/>
              <a:ext cx="43548" cy="37592"/>
            </a:xfrm>
            <a:custGeom>
              <a:avLst/>
              <a:gdLst/>
              <a:ahLst/>
              <a:cxnLst/>
              <a:rect l="l" t="t" r="r" b="b"/>
              <a:pathLst>
                <a:path w="3181" h="2727" extrusionOk="0">
                  <a:moveTo>
                    <a:pt x="1825" y="1"/>
                  </a:moveTo>
                  <a:cubicBezTo>
                    <a:pt x="626" y="1"/>
                    <a:pt x="0" y="1487"/>
                    <a:pt x="861" y="2321"/>
                  </a:cubicBezTo>
                  <a:cubicBezTo>
                    <a:pt x="1141" y="2601"/>
                    <a:pt x="1485" y="2727"/>
                    <a:pt x="1822" y="2727"/>
                  </a:cubicBezTo>
                  <a:cubicBezTo>
                    <a:pt x="2518" y="2727"/>
                    <a:pt x="3181" y="2191"/>
                    <a:pt x="3181" y="1382"/>
                  </a:cubicBezTo>
                  <a:cubicBezTo>
                    <a:pt x="3181" y="626"/>
                    <a:pt x="2581" y="27"/>
                    <a:pt x="1825" y="1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2987707" y="3097201"/>
              <a:ext cx="43438" cy="37578"/>
            </a:xfrm>
            <a:custGeom>
              <a:avLst/>
              <a:gdLst/>
              <a:ahLst/>
              <a:cxnLst/>
              <a:rect l="l" t="t" r="r" b="b"/>
              <a:pathLst>
                <a:path w="3173" h="2726" extrusionOk="0">
                  <a:moveTo>
                    <a:pt x="1799" y="0"/>
                  </a:moveTo>
                  <a:cubicBezTo>
                    <a:pt x="600" y="0"/>
                    <a:pt x="0" y="1460"/>
                    <a:pt x="861" y="2321"/>
                  </a:cubicBezTo>
                  <a:cubicBezTo>
                    <a:pt x="1132" y="2600"/>
                    <a:pt x="1471" y="2725"/>
                    <a:pt x="1806" y="2725"/>
                  </a:cubicBezTo>
                  <a:cubicBezTo>
                    <a:pt x="2501" y="2725"/>
                    <a:pt x="3173" y="2183"/>
                    <a:pt x="3155" y="1356"/>
                  </a:cubicBezTo>
                  <a:cubicBezTo>
                    <a:pt x="3155" y="600"/>
                    <a:pt x="2555" y="0"/>
                    <a:pt x="1799" y="0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2247078" y="2531133"/>
              <a:ext cx="43562" cy="37344"/>
            </a:xfrm>
            <a:custGeom>
              <a:avLst/>
              <a:gdLst/>
              <a:ahLst/>
              <a:cxnLst/>
              <a:rect l="l" t="t" r="r" b="b"/>
              <a:pathLst>
                <a:path w="3182" h="2709" extrusionOk="0">
                  <a:moveTo>
                    <a:pt x="1826" y="1"/>
                  </a:moveTo>
                  <a:cubicBezTo>
                    <a:pt x="601" y="1"/>
                    <a:pt x="1" y="1461"/>
                    <a:pt x="861" y="2321"/>
                  </a:cubicBezTo>
                  <a:cubicBezTo>
                    <a:pt x="1137" y="2589"/>
                    <a:pt x="1475" y="2709"/>
                    <a:pt x="1807" y="2709"/>
                  </a:cubicBezTo>
                  <a:cubicBezTo>
                    <a:pt x="2508" y="2709"/>
                    <a:pt x="3182" y="2171"/>
                    <a:pt x="3182" y="1356"/>
                  </a:cubicBezTo>
                  <a:cubicBezTo>
                    <a:pt x="3182" y="600"/>
                    <a:pt x="2556" y="1"/>
                    <a:pt x="1826" y="1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211497" y="2489075"/>
              <a:ext cx="43452" cy="37247"/>
            </a:xfrm>
            <a:custGeom>
              <a:avLst/>
              <a:gdLst/>
              <a:ahLst/>
              <a:cxnLst/>
              <a:rect l="l" t="t" r="r" b="b"/>
              <a:pathLst>
                <a:path w="3174" h="2702" extrusionOk="0">
                  <a:moveTo>
                    <a:pt x="1863" y="1"/>
                  </a:moveTo>
                  <a:cubicBezTo>
                    <a:pt x="1848" y="1"/>
                    <a:pt x="1833" y="1"/>
                    <a:pt x="1818" y="1"/>
                  </a:cubicBezTo>
                  <a:cubicBezTo>
                    <a:pt x="1807" y="1"/>
                    <a:pt x="1796" y="1"/>
                    <a:pt x="1786" y="1"/>
                  </a:cubicBezTo>
                  <a:cubicBezTo>
                    <a:pt x="582" y="1"/>
                    <a:pt x="0" y="1469"/>
                    <a:pt x="853" y="2296"/>
                  </a:cubicBezTo>
                  <a:cubicBezTo>
                    <a:pt x="1133" y="2576"/>
                    <a:pt x="1478" y="2701"/>
                    <a:pt x="1814" y="2701"/>
                  </a:cubicBezTo>
                  <a:cubicBezTo>
                    <a:pt x="2510" y="2701"/>
                    <a:pt x="3173" y="2165"/>
                    <a:pt x="3173" y="1357"/>
                  </a:cubicBezTo>
                  <a:cubicBezTo>
                    <a:pt x="3173" y="616"/>
                    <a:pt x="2598" y="1"/>
                    <a:pt x="1863" y="1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2922392" y="2874352"/>
              <a:ext cx="43562" cy="37357"/>
            </a:xfrm>
            <a:custGeom>
              <a:avLst/>
              <a:gdLst/>
              <a:ahLst/>
              <a:cxnLst/>
              <a:rect l="l" t="t" r="r" b="b"/>
              <a:pathLst>
                <a:path w="3182" h="2710" extrusionOk="0">
                  <a:moveTo>
                    <a:pt x="1871" y="1"/>
                  </a:moveTo>
                  <a:cubicBezTo>
                    <a:pt x="1856" y="1"/>
                    <a:pt x="1841" y="1"/>
                    <a:pt x="1825" y="2"/>
                  </a:cubicBezTo>
                  <a:cubicBezTo>
                    <a:pt x="626" y="2"/>
                    <a:pt x="0" y="1462"/>
                    <a:pt x="861" y="2322"/>
                  </a:cubicBezTo>
                  <a:cubicBezTo>
                    <a:pt x="1137" y="2590"/>
                    <a:pt x="1474" y="2710"/>
                    <a:pt x="1806" y="2710"/>
                  </a:cubicBezTo>
                  <a:cubicBezTo>
                    <a:pt x="2508" y="2710"/>
                    <a:pt x="3181" y="2172"/>
                    <a:pt x="3181" y="1357"/>
                  </a:cubicBezTo>
                  <a:cubicBezTo>
                    <a:pt x="3181" y="616"/>
                    <a:pt x="2605" y="1"/>
                    <a:pt x="1871" y="1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2285629" y="2749640"/>
              <a:ext cx="43562" cy="37247"/>
            </a:xfrm>
            <a:custGeom>
              <a:avLst/>
              <a:gdLst/>
              <a:ahLst/>
              <a:cxnLst/>
              <a:rect l="l" t="t" r="r" b="b"/>
              <a:pathLst>
                <a:path w="3182" h="2702" extrusionOk="0">
                  <a:moveTo>
                    <a:pt x="1871" y="1"/>
                  </a:moveTo>
                  <a:cubicBezTo>
                    <a:pt x="1856" y="1"/>
                    <a:pt x="1841" y="1"/>
                    <a:pt x="1826" y="2"/>
                  </a:cubicBezTo>
                  <a:cubicBezTo>
                    <a:pt x="626" y="2"/>
                    <a:pt x="1" y="1462"/>
                    <a:pt x="861" y="2296"/>
                  </a:cubicBezTo>
                  <a:cubicBezTo>
                    <a:pt x="1141" y="2576"/>
                    <a:pt x="1486" y="2702"/>
                    <a:pt x="1822" y="2702"/>
                  </a:cubicBezTo>
                  <a:cubicBezTo>
                    <a:pt x="2518" y="2702"/>
                    <a:pt x="3181" y="2166"/>
                    <a:pt x="3181" y="1357"/>
                  </a:cubicBezTo>
                  <a:cubicBezTo>
                    <a:pt x="3181" y="616"/>
                    <a:pt x="2606" y="1"/>
                    <a:pt x="1871" y="1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257181" y="1857240"/>
              <a:ext cx="43562" cy="37357"/>
            </a:xfrm>
            <a:custGeom>
              <a:avLst/>
              <a:gdLst/>
              <a:ahLst/>
              <a:cxnLst/>
              <a:rect l="l" t="t" r="r" b="b"/>
              <a:pathLst>
                <a:path w="3182" h="2710" extrusionOk="0">
                  <a:moveTo>
                    <a:pt x="1870" y="1"/>
                  </a:moveTo>
                  <a:cubicBezTo>
                    <a:pt x="1855" y="1"/>
                    <a:pt x="1841" y="1"/>
                    <a:pt x="1826" y="2"/>
                  </a:cubicBezTo>
                  <a:cubicBezTo>
                    <a:pt x="601" y="2"/>
                    <a:pt x="1" y="1462"/>
                    <a:pt x="861" y="2322"/>
                  </a:cubicBezTo>
                  <a:cubicBezTo>
                    <a:pt x="1137" y="2590"/>
                    <a:pt x="1475" y="2710"/>
                    <a:pt x="1807" y="2710"/>
                  </a:cubicBezTo>
                  <a:cubicBezTo>
                    <a:pt x="2508" y="2710"/>
                    <a:pt x="3182" y="2172"/>
                    <a:pt x="3182" y="1357"/>
                  </a:cubicBezTo>
                  <a:cubicBezTo>
                    <a:pt x="3182" y="617"/>
                    <a:pt x="2581" y="1"/>
                    <a:pt x="1870" y="1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2668607" y="1871273"/>
              <a:ext cx="43206" cy="37233"/>
            </a:xfrm>
            <a:custGeom>
              <a:avLst/>
              <a:gdLst/>
              <a:ahLst/>
              <a:cxnLst/>
              <a:rect l="l" t="t" r="r" b="b"/>
              <a:pathLst>
                <a:path w="3156" h="2701" extrusionOk="0">
                  <a:moveTo>
                    <a:pt x="1800" y="0"/>
                  </a:moveTo>
                  <a:cubicBezTo>
                    <a:pt x="601" y="0"/>
                    <a:pt x="1" y="1461"/>
                    <a:pt x="835" y="2295"/>
                  </a:cubicBezTo>
                  <a:cubicBezTo>
                    <a:pt x="1116" y="2575"/>
                    <a:pt x="1460" y="2701"/>
                    <a:pt x="1796" y="2701"/>
                  </a:cubicBezTo>
                  <a:cubicBezTo>
                    <a:pt x="2492" y="2701"/>
                    <a:pt x="3156" y="2165"/>
                    <a:pt x="3156" y="1356"/>
                  </a:cubicBezTo>
                  <a:cubicBezTo>
                    <a:pt x="3156" y="600"/>
                    <a:pt x="2556" y="0"/>
                    <a:pt x="1800" y="0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656942" y="2548034"/>
              <a:ext cx="43562" cy="37578"/>
            </a:xfrm>
            <a:custGeom>
              <a:avLst/>
              <a:gdLst/>
              <a:ahLst/>
              <a:cxnLst/>
              <a:rect l="l" t="t" r="r" b="b"/>
              <a:pathLst>
                <a:path w="3182" h="2726" extrusionOk="0">
                  <a:moveTo>
                    <a:pt x="1800" y="0"/>
                  </a:moveTo>
                  <a:cubicBezTo>
                    <a:pt x="600" y="0"/>
                    <a:pt x="1" y="1460"/>
                    <a:pt x="861" y="2321"/>
                  </a:cubicBezTo>
                  <a:cubicBezTo>
                    <a:pt x="1132" y="2600"/>
                    <a:pt x="1472" y="2725"/>
                    <a:pt x="1807" y="2725"/>
                  </a:cubicBezTo>
                  <a:cubicBezTo>
                    <a:pt x="2504" y="2725"/>
                    <a:pt x="3181" y="2183"/>
                    <a:pt x="3181" y="1356"/>
                  </a:cubicBezTo>
                  <a:cubicBezTo>
                    <a:pt x="3181" y="626"/>
                    <a:pt x="2556" y="0"/>
                    <a:pt x="1800" y="0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695493" y="2470038"/>
              <a:ext cx="43562" cy="37578"/>
            </a:xfrm>
            <a:custGeom>
              <a:avLst/>
              <a:gdLst/>
              <a:ahLst/>
              <a:cxnLst/>
              <a:rect l="l" t="t" r="r" b="b"/>
              <a:pathLst>
                <a:path w="3182" h="2726" extrusionOk="0">
                  <a:moveTo>
                    <a:pt x="1825" y="0"/>
                  </a:moveTo>
                  <a:cubicBezTo>
                    <a:pt x="626" y="0"/>
                    <a:pt x="0" y="1461"/>
                    <a:pt x="861" y="2321"/>
                  </a:cubicBezTo>
                  <a:cubicBezTo>
                    <a:pt x="1140" y="2600"/>
                    <a:pt x="1483" y="2726"/>
                    <a:pt x="1818" y="2726"/>
                  </a:cubicBezTo>
                  <a:cubicBezTo>
                    <a:pt x="2516" y="2726"/>
                    <a:pt x="3181" y="2184"/>
                    <a:pt x="3181" y="1356"/>
                  </a:cubicBezTo>
                  <a:cubicBezTo>
                    <a:pt x="3181" y="626"/>
                    <a:pt x="2582" y="0"/>
                    <a:pt x="1825" y="0"/>
                  </a:cubicBezTo>
                  <a:close/>
                </a:path>
              </a:pathLst>
            </a:custGeom>
            <a:solidFill>
              <a:srgbClr val="005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449922" y="1977652"/>
              <a:ext cx="172056" cy="273880"/>
            </a:xfrm>
            <a:custGeom>
              <a:avLst/>
              <a:gdLst/>
              <a:ahLst/>
              <a:cxnLst/>
              <a:rect l="l" t="t" r="r" b="b"/>
              <a:pathLst>
                <a:path w="12568" h="19868" fill="none" extrusionOk="0">
                  <a:moveTo>
                    <a:pt x="11107" y="15983"/>
                  </a:moveTo>
                  <a:cubicBezTo>
                    <a:pt x="9908" y="18225"/>
                    <a:pt x="8526" y="19868"/>
                    <a:pt x="7066" y="16061"/>
                  </a:cubicBezTo>
                  <a:cubicBezTo>
                    <a:pt x="6258" y="13975"/>
                    <a:pt x="7666" y="12489"/>
                    <a:pt x="9230" y="11029"/>
                  </a:cubicBezTo>
                  <a:cubicBezTo>
                    <a:pt x="10821" y="9569"/>
                    <a:pt x="12568" y="8187"/>
                    <a:pt x="12489" y="6310"/>
                  </a:cubicBezTo>
                  <a:cubicBezTo>
                    <a:pt x="12463" y="5424"/>
                    <a:pt x="11212" y="4850"/>
                    <a:pt x="9856" y="4355"/>
                  </a:cubicBezTo>
                  <a:cubicBezTo>
                    <a:pt x="8526" y="3886"/>
                    <a:pt x="7040" y="3468"/>
                    <a:pt x="6545" y="2869"/>
                  </a:cubicBezTo>
                  <a:cubicBezTo>
                    <a:pt x="5997" y="2191"/>
                    <a:pt x="6832" y="1774"/>
                    <a:pt x="7301" y="1409"/>
                  </a:cubicBezTo>
                  <a:cubicBezTo>
                    <a:pt x="7770" y="1018"/>
                    <a:pt x="7353" y="1"/>
                    <a:pt x="5215" y="27"/>
                  </a:cubicBezTo>
                  <a:cubicBezTo>
                    <a:pt x="3234" y="79"/>
                    <a:pt x="2504" y="2426"/>
                    <a:pt x="3964" y="4068"/>
                  </a:cubicBezTo>
                  <a:cubicBezTo>
                    <a:pt x="5450" y="5711"/>
                    <a:pt x="7744" y="7588"/>
                    <a:pt x="6988" y="9282"/>
                  </a:cubicBezTo>
                  <a:cubicBezTo>
                    <a:pt x="5450" y="12724"/>
                    <a:pt x="3338" y="11916"/>
                    <a:pt x="1982" y="10430"/>
                  </a:cubicBezTo>
                  <a:cubicBezTo>
                    <a:pt x="627" y="8917"/>
                    <a:pt x="1" y="6701"/>
                    <a:pt x="1435" y="7353"/>
                  </a:cubicBezTo>
                </a:path>
              </a:pathLst>
            </a:custGeom>
            <a:noFill/>
            <a:ln w="16950" cap="flat" cmpd="sng">
              <a:solidFill>
                <a:srgbClr val="71FFEF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389960" y="2079013"/>
              <a:ext cx="242368" cy="262370"/>
            </a:xfrm>
            <a:custGeom>
              <a:avLst/>
              <a:gdLst/>
              <a:ahLst/>
              <a:cxnLst/>
              <a:rect l="l" t="t" r="r" b="b"/>
              <a:pathLst>
                <a:path w="17704" h="19033" fill="none" extrusionOk="0">
                  <a:moveTo>
                    <a:pt x="5815" y="0"/>
                  </a:moveTo>
                  <a:cubicBezTo>
                    <a:pt x="9908" y="1799"/>
                    <a:pt x="7509" y="3989"/>
                    <a:pt x="5033" y="6570"/>
                  </a:cubicBezTo>
                  <a:cubicBezTo>
                    <a:pt x="2556" y="9151"/>
                    <a:pt x="1" y="12150"/>
                    <a:pt x="3833" y="15643"/>
                  </a:cubicBezTo>
                  <a:cubicBezTo>
                    <a:pt x="4459" y="16217"/>
                    <a:pt x="5007" y="14965"/>
                    <a:pt x="5710" y="13923"/>
                  </a:cubicBezTo>
                  <a:cubicBezTo>
                    <a:pt x="6414" y="12880"/>
                    <a:pt x="7275" y="12045"/>
                    <a:pt x="8500" y="13558"/>
                  </a:cubicBezTo>
                  <a:cubicBezTo>
                    <a:pt x="9361" y="14600"/>
                    <a:pt x="10012" y="16295"/>
                    <a:pt x="10977" y="17390"/>
                  </a:cubicBezTo>
                  <a:cubicBezTo>
                    <a:pt x="11942" y="18511"/>
                    <a:pt x="13193" y="19033"/>
                    <a:pt x="15279" y="17729"/>
                  </a:cubicBezTo>
                  <a:cubicBezTo>
                    <a:pt x="15540" y="17599"/>
                    <a:pt x="15800" y="17494"/>
                    <a:pt x="16087" y="17390"/>
                  </a:cubicBezTo>
                  <a:cubicBezTo>
                    <a:pt x="16374" y="17286"/>
                    <a:pt x="16556" y="16999"/>
                    <a:pt x="16530" y="16686"/>
                  </a:cubicBezTo>
                  <a:cubicBezTo>
                    <a:pt x="16687" y="14939"/>
                    <a:pt x="15435" y="14001"/>
                    <a:pt x="13949" y="13271"/>
                  </a:cubicBezTo>
                  <a:cubicBezTo>
                    <a:pt x="12463" y="12515"/>
                    <a:pt x="10742" y="11993"/>
                    <a:pt x="10012" y="11107"/>
                  </a:cubicBezTo>
                  <a:cubicBezTo>
                    <a:pt x="9856" y="10898"/>
                    <a:pt x="10143" y="10403"/>
                    <a:pt x="10456" y="9855"/>
                  </a:cubicBezTo>
                  <a:cubicBezTo>
                    <a:pt x="10768" y="9334"/>
                    <a:pt x="11107" y="8734"/>
                    <a:pt x="11055" y="8369"/>
                  </a:cubicBezTo>
                  <a:cubicBezTo>
                    <a:pt x="10925" y="7509"/>
                    <a:pt x="13089" y="7717"/>
                    <a:pt x="15096" y="7613"/>
                  </a:cubicBezTo>
                  <a:cubicBezTo>
                    <a:pt x="16087" y="7561"/>
                    <a:pt x="17052" y="7457"/>
                    <a:pt x="17704" y="7092"/>
                  </a:cubicBezTo>
                </a:path>
              </a:pathLst>
            </a:custGeom>
            <a:noFill/>
            <a:ln w="16950" cap="flat" cmpd="sng">
              <a:solidFill>
                <a:srgbClr val="71FFEF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601977" y="2139391"/>
              <a:ext cx="42494" cy="58586"/>
            </a:xfrm>
            <a:custGeom>
              <a:avLst/>
              <a:gdLst/>
              <a:ahLst/>
              <a:cxnLst/>
              <a:rect l="l" t="t" r="r" b="b"/>
              <a:pathLst>
                <a:path w="3104" h="4250" fill="none" extrusionOk="0">
                  <a:moveTo>
                    <a:pt x="2217" y="2712"/>
                  </a:moveTo>
                  <a:cubicBezTo>
                    <a:pt x="2842" y="2347"/>
                    <a:pt x="3103" y="1773"/>
                    <a:pt x="2712" y="756"/>
                  </a:cubicBezTo>
                  <a:cubicBezTo>
                    <a:pt x="2425" y="0"/>
                    <a:pt x="2034" y="313"/>
                    <a:pt x="1591" y="1121"/>
                  </a:cubicBezTo>
                  <a:cubicBezTo>
                    <a:pt x="1122" y="1903"/>
                    <a:pt x="600" y="3155"/>
                    <a:pt x="0" y="4250"/>
                  </a:cubicBezTo>
                </a:path>
              </a:pathLst>
            </a:custGeom>
            <a:noFill/>
            <a:ln w="16950" cap="flat" cmpd="sng">
              <a:solidFill>
                <a:srgbClr val="71FFEF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409236" y="1976577"/>
              <a:ext cx="237371" cy="344680"/>
            </a:xfrm>
            <a:custGeom>
              <a:avLst/>
              <a:gdLst/>
              <a:ahLst/>
              <a:cxnLst/>
              <a:rect l="l" t="t" r="r" b="b"/>
              <a:pathLst>
                <a:path w="17339" h="25004" fill="none" extrusionOk="0">
                  <a:moveTo>
                    <a:pt x="13767" y="3599"/>
                  </a:moveTo>
                  <a:cubicBezTo>
                    <a:pt x="8995" y="1"/>
                    <a:pt x="11107" y="7144"/>
                    <a:pt x="8813" y="6623"/>
                  </a:cubicBezTo>
                  <a:cubicBezTo>
                    <a:pt x="6962" y="6206"/>
                    <a:pt x="6597" y="6727"/>
                    <a:pt x="5632" y="5554"/>
                  </a:cubicBezTo>
                  <a:cubicBezTo>
                    <a:pt x="5450" y="5345"/>
                    <a:pt x="5059" y="4172"/>
                    <a:pt x="5241" y="3964"/>
                  </a:cubicBezTo>
                  <a:cubicBezTo>
                    <a:pt x="6310" y="2842"/>
                    <a:pt x="9152" y="4407"/>
                    <a:pt x="9230" y="6571"/>
                  </a:cubicBezTo>
                  <a:cubicBezTo>
                    <a:pt x="9282" y="7614"/>
                    <a:pt x="5997" y="9178"/>
                    <a:pt x="5450" y="10429"/>
                  </a:cubicBezTo>
                  <a:cubicBezTo>
                    <a:pt x="4876" y="11655"/>
                    <a:pt x="6493" y="13271"/>
                    <a:pt x="6206" y="14783"/>
                  </a:cubicBezTo>
                  <a:cubicBezTo>
                    <a:pt x="6101" y="15279"/>
                    <a:pt x="5867" y="15722"/>
                    <a:pt x="5554" y="16139"/>
                  </a:cubicBezTo>
                  <a:cubicBezTo>
                    <a:pt x="1" y="22214"/>
                    <a:pt x="2060" y="11003"/>
                    <a:pt x="4068" y="16217"/>
                  </a:cubicBezTo>
                  <a:cubicBezTo>
                    <a:pt x="5319" y="19476"/>
                    <a:pt x="7405" y="25004"/>
                    <a:pt x="12150" y="24769"/>
                  </a:cubicBezTo>
                  <a:cubicBezTo>
                    <a:pt x="12541" y="24769"/>
                    <a:pt x="13193" y="24899"/>
                    <a:pt x="13558" y="24587"/>
                  </a:cubicBezTo>
                  <a:cubicBezTo>
                    <a:pt x="14027" y="24195"/>
                    <a:pt x="14106" y="23491"/>
                    <a:pt x="14053" y="22918"/>
                  </a:cubicBezTo>
                  <a:cubicBezTo>
                    <a:pt x="13975" y="22344"/>
                    <a:pt x="14497" y="21927"/>
                    <a:pt x="14340" y="21406"/>
                  </a:cubicBezTo>
                  <a:cubicBezTo>
                    <a:pt x="13297" y="17782"/>
                    <a:pt x="8422" y="20076"/>
                    <a:pt x="7979" y="18903"/>
                  </a:cubicBezTo>
                  <a:cubicBezTo>
                    <a:pt x="7900" y="18668"/>
                    <a:pt x="8344" y="17938"/>
                    <a:pt x="8291" y="17599"/>
                  </a:cubicBezTo>
                  <a:cubicBezTo>
                    <a:pt x="7822" y="13688"/>
                    <a:pt x="12176" y="17260"/>
                    <a:pt x="12958" y="13767"/>
                  </a:cubicBezTo>
                  <a:cubicBezTo>
                    <a:pt x="13063" y="13428"/>
                    <a:pt x="12984" y="13089"/>
                    <a:pt x="12750" y="12828"/>
                  </a:cubicBezTo>
                  <a:cubicBezTo>
                    <a:pt x="10195" y="10847"/>
                    <a:pt x="6440" y="18121"/>
                    <a:pt x="6284" y="14236"/>
                  </a:cubicBezTo>
                  <a:cubicBezTo>
                    <a:pt x="6154" y="11837"/>
                    <a:pt x="9960" y="13219"/>
                    <a:pt x="10977" y="12984"/>
                  </a:cubicBezTo>
                  <a:cubicBezTo>
                    <a:pt x="11811" y="12802"/>
                    <a:pt x="13089" y="12124"/>
                    <a:pt x="13793" y="11733"/>
                  </a:cubicBezTo>
                  <a:cubicBezTo>
                    <a:pt x="15279" y="10899"/>
                    <a:pt x="13297" y="8552"/>
                    <a:pt x="12541" y="8031"/>
                  </a:cubicBezTo>
                  <a:cubicBezTo>
                    <a:pt x="11707" y="7457"/>
                    <a:pt x="9673" y="8552"/>
                    <a:pt x="9621" y="7301"/>
                  </a:cubicBezTo>
                  <a:cubicBezTo>
                    <a:pt x="9360" y="1669"/>
                    <a:pt x="13037" y="7066"/>
                    <a:pt x="13819" y="7040"/>
                  </a:cubicBezTo>
                  <a:cubicBezTo>
                    <a:pt x="17338" y="6858"/>
                    <a:pt x="14392" y="4094"/>
                    <a:pt x="13767" y="3599"/>
                  </a:cubicBezTo>
                  <a:close/>
                </a:path>
              </a:pathLst>
            </a:custGeom>
            <a:noFill/>
            <a:ln w="16950" cap="flat" cmpd="sng">
              <a:solidFill>
                <a:srgbClr val="71FFEF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486338" y="2039836"/>
              <a:ext cx="188470" cy="265609"/>
            </a:xfrm>
            <a:custGeom>
              <a:avLst/>
              <a:gdLst/>
              <a:ahLst/>
              <a:cxnLst/>
              <a:rect l="l" t="t" r="r" b="b"/>
              <a:pathLst>
                <a:path w="13767" h="19268" fill="none" extrusionOk="0">
                  <a:moveTo>
                    <a:pt x="11863" y="6988"/>
                  </a:moveTo>
                  <a:cubicBezTo>
                    <a:pt x="12410" y="5788"/>
                    <a:pt x="11759" y="3859"/>
                    <a:pt x="10611" y="2972"/>
                  </a:cubicBezTo>
                  <a:cubicBezTo>
                    <a:pt x="9881" y="2399"/>
                    <a:pt x="8839" y="2086"/>
                    <a:pt x="7978" y="1695"/>
                  </a:cubicBezTo>
                  <a:cubicBezTo>
                    <a:pt x="7796" y="1617"/>
                    <a:pt x="3442" y="0"/>
                    <a:pt x="4250" y="2086"/>
                  </a:cubicBezTo>
                  <a:cubicBezTo>
                    <a:pt x="5241" y="4693"/>
                    <a:pt x="7248" y="5110"/>
                    <a:pt x="7587" y="5971"/>
                  </a:cubicBezTo>
                  <a:cubicBezTo>
                    <a:pt x="7744" y="6336"/>
                    <a:pt x="7770" y="7561"/>
                    <a:pt x="7352" y="7926"/>
                  </a:cubicBezTo>
                  <a:cubicBezTo>
                    <a:pt x="5006" y="9855"/>
                    <a:pt x="3728" y="5840"/>
                    <a:pt x="2555" y="7118"/>
                  </a:cubicBezTo>
                  <a:cubicBezTo>
                    <a:pt x="1121" y="8682"/>
                    <a:pt x="2268" y="9934"/>
                    <a:pt x="2581" y="11654"/>
                  </a:cubicBezTo>
                  <a:cubicBezTo>
                    <a:pt x="2894" y="13532"/>
                    <a:pt x="0" y="12437"/>
                    <a:pt x="52" y="13923"/>
                  </a:cubicBezTo>
                  <a:cubicBezTo>
                    <a:pt x="52" y="14131"/>
                    <a:pt x="1173" y="15096"/>
                    <a:pt x="1278" y="15174"/>
                  </a:cubicBezTo>
                  <a:cubicBezTo>
                    <a:pt x="6518" y="19267"/>
                    <a:pt x="4693" y="14992"/>
                    <a:pt x="6831" y="14887"/>
                  </a:cubicBezTo>
                  <a:cubicBezTo>
                    <a:pt x="9256" y="14783"/>
                    <a:pt x="8786" y="18225"/>
                    <a:pt x="10168" y="18146"/>
                  </a:cubicBezTo>
                  <a:cubicBezTo>
                    <a:pt x="11889" y="18068"/>
                    <a:pt x="13245" y="14053"/>
                    <a:pt x="12254" y="12854"/>
                  </a:cubicBezTo>
                  <a:cubicBezTo>
                    <a:pt x="11029" y="11368"/>
                    <a:pt x="7639" y="13010"/>
                    <a:pt x="7509" y="9934"/>
                  </a:cubicBezTo>
                  <a:cubicBezTo>
                    <a:pt x="7431" y="8213"/>
                    <a:pt x="13245" y="11628"/>
                    <a:pt x="13584" y="8291"/>
                  </a:cubicBezTo>
                  <a:cubicBezTo>
                    <a:pt x="13766" y="6258"/>
                    <a:pt x="10351" y="2738"/>
                    <a:pt x="9725" y="4172"/>
                  </a:cubicBezTo>
                  <a:cubicBezTo>
                    <a:pt x="8656" y="6570"/>
                    <a:pt x="10611" y="9673"/>
                    <a:pt x="11863" y="6988"/>
                  </a:cubicBezTo>
                  <a:close/>
                </a:path>
              </a:pathLst>
            </a:custGeom>
            <a:noFill/>
            <a:ln w="16950" cap="flat" cmpd="sng">
              <a:solidFill>
                <a:srgbClr val="71FFEF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2376654" y="2176762"/>
              <a:ext cx="156340" cy="157438"/>
            </a:xfrm>
            <a:custGeom>
              <a:avLst/>
              <a:gdLst/>
              <a:ahLst/>
              <a:cxnLst/>
              <a:rect l="l" t="t" r="r" b="b"/>
              <a:pathLst>
                <a:path w="11420" h="11421" extrusionOk="0">
                  <a:moveTo>
                    <a:pt x="11420" y="4902"/>
                  </a:moveTo>
                  <a:cubicBezTo>
                    <a:pt x="11420" y="9256"/>
                    <a:pt x="6153" y="11420"/>
                    <a:pt x="3077" y="8344"/>
                  </a:cubicBezTo>
                  <a:cubicBezTo>
                    <a:pt x="0" y="5267"/>
                    <a:pt x="2164" y="1"/>
                    <a:pt x="6518" y="1"/>
                  </a:cubicBezTo>
                  <a:cubicBezTo>
                    <a:pt x="9230" y="1"/>
                    <a:pt x="11420" y="2191"/>
                    <a:pt x="11420" y="4902"/>
                  </a:cubicBezTo>
                  <a:close/>
                </a:path>
              </a:pathLst>
            </a:custGeom>
            <a:solidFill>
              <a:srgbClr val="FF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1785218" y="1608545"/>
              <a:ext cx="2424266" cy="1062768"/>
            </a:xfrm>
            <a:custGeom>
              <a:avLst/>
              <a:gdLst/>
              <a:ahLst/>
              <a:cxnLst/>
              <a:rect l="l" t="t" r="r" b="b"/>
              <a:pathLst>
                <a:path w="177083" h="77096" extrusionOk="0">
                  <a:moveTo>
                    <a:pt x="99673" y="1"/>
                  </a:moveTo>
                  <a:cubicBezTo>
                    <a:pt x="71639" y="1"/>
                    <a:pt x="37337" y="10418"/>
                    <a:pt x="17651" y="22136"/>
                  </a:cubicBezTo>
                  <a:cubicBezTo>
                    <a:pt x="11133" y="25995"/>
                    <a:pt x="1" y="37310"/>
                    <a:pt x="1330" y="41325"/>
                  </a:cubicBezTo>
                  <a:cubicBezTo>
                    <a:pt x="2451" y="44767"/>
                    <a:pt x="4172" y="47947"/>
                    <a:pt x="6440" y="50737"/>
                  </a:cubicBezTo>
                  <a:cubicBezTo>
                    <a:pt x="5580" y="48938"/>
                    <a:pt x="4824" y="47061"/>
                    <a:pt x="4224" y="45132"/>
                  </a:cubicBezTo>
                  <a:cubicBezTo>
                    <a:pt x="2947" y="41247"/>
                    <a:pt x="15748" y="30609"/>
                    <a:pt x="21901" y="26855"/>
                  </a:cubicBezTo>
                  <a:cubicBezTo>
                    <a:pt x="40559" y="15511"/>
                    <a:pt x="71520" y="5428"/>
                    <a:pt x="97392" y="5428"/>
                  </a:cubicBezTo>
                  <a:cubicBezTo>
                    <a:pt x="104997" y="5428"/>
                    <a:pt x="112162" y="6299"/>
                    <a:pt x="118446" y="8266"/>
                  </a:cubicBezTo>
                  <a:cubicBezTo>
                    <a:pt x="165949" y="23101"/>
                    <a:pt x="170251" y="49590"/>
                    <a:pt x="146812" y="77096"/>
                  </a:cubicBezTo>
                  <a:cubicBezTo>
                    <a:pt x="177082" y="47582"/>
                    <a:pt x="175570" y="19190"/>
                    <a:pt x="122331" y="2921"/>
                  </a:cubicBezTo>
                  <a:cubicBezTo>
                    <a:pt x="115682" y="887"/>
                    <a:pt x="108017" y="1"/>
                    <a:pt x="99778" y="1"/>
                  </a:cubicBezTo>
                  <a:cubicBezTo>
                    <a:pt x="99743" y="1"/>
                    <a:pt x="99708" y="1"/>
                    <a:pt x="99673" y="1"/>
                  </a:cubicBezTo>
                  <a:close/>
                </a:path>
              </a:pathLst>
            </a:custGeom>
            <a:solidFill>
              <a:srgbClr val="3F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1825549" y="1603155"/>
              <a:ext cx="2525271" cy="1911676"/>
            </a:xfrm>
            <a:custGeom>
              <a:avLst/>
              <a:gdLst/>
              <a:ahLst/>
              <a:cxnLst/>
              <a:rect l="l" t="t" r="r" b="b"/>
              <a:pathLst>
                <a:path w="184461" h="138678" fill="none" extrusionOk="0">
                  <a:moveTo>
                    <a:pt x="115500" y="8657"/>
                  </a:moveTo>
                  <a:cubicBezTo>
                    <a:pt x="87812" y="1"/>
                    <a:pt x="43098" y="12567"/>
                    <a:pt x="18955" y="27246"/>
                  </a:cubicBezTo>
                  <a:cubicBezTo>
                    <a:pt x="12802" y="31000"/>
                    <a:pt x="1" y="41638"/>
                    <a:pt x="1252" y="45523"/>
                  </a:cubicBezTo>
                  <a:cubicBezTo>
                    <a:pt x="6154" y="60488"/>
                    <a:pt x="13845" y="62052"/>
                    <a:pt x="25369" y="87160"/>
                  </a:cubicBezTo>
                  <a:cubicBezTo>
                    <a:pt x="29879" y="96963"/>
                    <a:pt x="35511" y="102229"/>
                    <a:pt x="34416" y="112215"/>
                  </a:cubicBezTo>
                  <a:cubicBezTo>
                    <a:pt x="31522" y="138678"/>
                    <a:pt x="81867" y="122852"/>
                    <a:pt x="96441" y="114431"/>
                  </a:cubicBezTo>
                  <a:cubicBezTo>
                    <a:pt x="162378" y="76261"/>
                    <a:pt x="184461" y="30218"/>
                    <a:pt x="115500" y="8657"/>
                  </a:cubicBezTo>
                  <a:close/>
                </a:path>
              </a:pathLst>
            </a:custGeom>
            <a:noFill/>
            <a:ln w="69750" cap="rnd" cmpd="sng">
              <a:solidFill>
                <a:srgbClr val="5AC3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26048" y="1530549"/>
              <a:ext cx="4045778" cy="2569193"/>
            </a:xfrm>
            <a:custGeom>
              <a:avLst/>
              <a:gdLst/>
              <a:ahLst/>
              <a:cxnLst/>
              <a:rect l="l" t="t" r="r" b="b"/>
              <a:pathLst>
                <a:path w="295528" h="186376" extrusionOk="0">
                  <a:moveTo>
                    <a:pt x="198981" y="5659"/>
                  </a:moveTo>
                  <a:cubicBezTo>
                    <a:pt x="199016" y="5659"/>
                    <a:pt x="199051" y="5659"/>
                    <a:pt x="199087" y="5659"/>
                  </a:cubicBezTo>
                  <a:cubicBezTo>
                    <a:pt x="207299" y="5659"/>
                    <a:pt x="214990" y="6545"/>
                    <a:pt x="221613" y="8579"/>
                  </a:cubicBezTo>
                  <a:cubicBezTo>
                    <a:pt x="294432" y="30844"/>
                    <a:pt x="270472" y="75767"/>
                    <a:pt x="200807" y="115161"/>
                  </a:cubicBezTo>
                  <a:cubicBezTo>
                    <a:pt x="191564" y="120394"/>
                    <a:pt x="170026" y="128865"/>
                    <a:pt x="154969" y="128865"/>
                  </a:cubicBezTo>
                  <a:cubicBezTo>
                    <a:pt x="144968" y="128865"/>
                    <a:pt x="137825" y="125128"/>
                    <a:pt x="139043" y="114223"/>
                  </a:cubicBezTo>
                  <a:cubicBezTo>
                    <a:pt x="140190" y="103924"/>
                    <a:pt x="133541" y="97146"/>
                    <a:pt x="128796" y="87004"/>
                  </a:cubicBezTo>
                  <a:cubicBezTo>
                    <a:pt x="116621" y="61088"/>
                    <a:pt x="105775" y="62444"/>
                    <a:pt x="100638" y="47009"/>
                  </a:cubicBezTo>
                  <a:cubicBezTo>
                    <a:pt x="99283" y="42994"/>
                    <a:pt x="110441" y="31653"/>
                    <a:pt x="116959" y="27794"/>
                  </a:cubicBezTo>
                  <a:cubicBezTo>
                    <a:pt x="136645" y="16076"/>
                    <a:pt x="170921" y="5659"/>
                    <a:pt x="198981" y="5659"/>
                  </a:cubicBezTo>
                  <a:close/>
                  <a:moveTo>
                    <a:pt x="200439" y="1"/>
                  </a:moveTo>
                  <a:cubicBezTo>
                    <a:pt x="200310" y="1"/>
                    <a:pt x="200180" y="1"/>
                    <a:pt x="200051" y="1"/>
                  </a:cubicBezTo>
                  <a:cubicBezTo>
                    <a:pt x="174240" y="27"/>
                    <a:pt x="145508" y="4538"/>
                    <a:pt x="118289" y="15019"/>
                  </a:cubicBezTo>
                  <a:cubicBezTo>
                    <a:pt x="63460" y="36163"/>
                    <a:pt x="0" y="85100"/>
                    <a:pt x="7874" y="146031"/>
                  </a:cubicBezTo>
                  <a:cubicBezTo>
                    <a:pt x="11785" y="176326"/>
                    <a:pt x="27949" y="183340"/>
                    <a:pt x="48416" y="185530"/>
                  </a:cubicBezTo>
                  <a:cubicBezTo>
                    <a:pt x="53795" y="186103"/>
                    <a:pt x="59488" y="186376"/>
                    <a:pt x="65367" y="186376"/>
                  </a:cubicBezTo>
                  <a:cubicBezTo>
                    <a:pt x="89434" y="186376"/>
                    <a:pt x="116616" y="181803"/>
                    <a:pt x="138156" y="174553"/>
                  </a:cubicBezTo>
                  <a:cubicBezTo>
                    <a:pt x="182479" y="159692"/>
                    <a:pt x="211210" y="144258"/>
                    <a:pt x="229565" y="130387"/>
                  </a:cubicBezTo>
                  <a:cubicBezTo>
                    <a:pt x="270993" y="99101"/>
                    <a:pt x="285307" y="80720"/>
                    <a:pt x="290156" y="62444"/>
                  </a:cubicBezTo>
                  <a:cubicBezTo>
                    <a:pt x="295527" y="42238"/>
                    <a:pt x="289739" y="27273"/>
                    <a:pt x="271749" y="15749"/>
                  </a:cubicBezTo>
                  <a:cubicBezTo>
                    <a:pt x="256588" y="6039"/>
                    <a:pt x="230493" y="1"/>
                    <a:pt x="200439" y="1"/>
                  </a:cubicBezTo>
                  <a:close/>
                </a:path>
              </a:pathLst>
            </a:custGeom>
            <a:solidFill>
              <a:srgbClr val="39AB4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1785218" y="1525532"/>
              <a:ext cx="2671617" cy="1956243"/>
            </a:xfrm>
            <a:custGeom>
              <a:avLst/>
              <a:gdLst/>
              <a:ahLst/>
              <a:cxnLst/>
              <a:rect l="l" t="t" r="r" b="b"/>
              <a:pathLst>
                <a:path w="195151" h="141911" fill="none" extrusionOk="0">
                  <a:moveTo>
                    <a:pt x="122331" y="8943"/>
                  </a:moveTo>
                  <a:cubicBezTo>
                    <a:pt x="93078" y="0"/>
                    <a:pt x="43150" y="12984"/>
                    <a:pt x="17651" y="28158"/>
                  </a:cubicBezTo>
                  <a:cubicBezTo>
                    <a:pt x="11133" y="32017"/>
                    <a:pt x="1" y="43332"/>
                    <a:pt x="1330" y="47347"/>
                  </a:cubicBezTo>
                  <a:cubicBezTo>
                    <a:pt x="6493" y="62808"/>
                    <a:pt x="17339" y="61426"/>
                    <a:pt x="29488" y="87368"/>
                  </a:cubicBezTo>
                  <a:cubicBezTo>
                    <a:pt x="34259" y="97510"/>
                    <a:pt x="40908" y="104262"/>
                    <a:pt x="39734" y="114561"/>
                  </a:cubicBezTo>
                  <a:cubicBezTo>
                    <a:pt x="36684" y="141910"/>
                    <a:pt x="86143" y="124233"/>
                    <a:pt x="101525" y="115525"/>
                  </a:cubicBezTo>
                  <a:cubicBezTo>
                    <a:pt x="171164" y="76131"/>
                    <a:pt x="195150" y="31208"/>
                    <a:pt x="122331" y="8943"/>
                  </a:cubicBezTo>
                  <a:close/>
                </a:path>
              </a:pathLst>
            </a:custGeom>
            <a:noFill/>
            <a:ln w="69750" cap="rnd" cmpd="sng">
              <a:solidFill>
                <a:srgbClr val="68DB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2940230" y="20261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3900" cap="flat" cmpd="sng">
              <a:solidFill>
                <a:srgbClr val="000000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3811489" y="248944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475" cap="flat" cmpd="sng">
              <a:solidFill>
                <a:srgbClr val="000000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525231" y="266195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5875" cap="flat" cmpd="sng">
              <a:solidFill>
                <a:srgbClr val="000000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2919175" y="261559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5875" cap="flat" cmpd="sng">
              <a:solidFill>
                <a:srgbClr val="000000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658366" y="21846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475" cap="flat" cmpd="sng">
              <a:solidFill>
                <a:srgbClr val="000000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 txBox="1"/>
            <p:nvPr/>
          </p:nvSpPr>
          <p:spPr>
            <a:xfrm>
              <a:off x="2062999" y="755700"/>
              <a:ext cx="180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latin typeface="Kalam"/>
                  <a:ea typeface="Kalam"/>
                  <a:cs typeface="Kalam"/>
                  <a:sym typeface="Kalam"/>
                </a:rPr>
                <a:t>THYLAKOID</a:t>
              </a:r>
              <a:endParaRPr sz="900" b="1"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(LIGHT-DEPENDENT REACTION)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213" name="Google Shape;213;p15"/>
            <p:cNvCxnSpPr>
              <a:stCxn id="212" idx="2"/>
            </p:cNvCxnSpPr>
            <p:nvPr/>
          </p:nvCxnSpPr>
          <p:spPr>
            <a:xfrm flipH="1">
              <a:off x="2682649" y="1356000"/>
              <a:ext cx="283500" cy="688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5"/>
            <p:cNvCxnSpPr>
              <a:endCxn id="72" idx="0"/>
            </p:cNvCxnSpPr>
            <p:nvPr/>
          </p:nvCxnSpPr>
          <p:spPr>
            <a:xfrm>
              <a:off x="2886799" y="3028250"/>
              <a:ext cx="624600" cy="869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Calvin Cycle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Google Shape;22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light-independent reaction is commonly referred to as the </a:t>
            </a:r>
            <a:r>
              <a:rPr lang="en" b="1">
                <a:solidFill>
                  <a:srgbClr val="CCCCCC"/>
                </a:solidFill>
              </a:rPr>
              <a:t>Calvin cycle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cycle is named after the American biochemist </a:t>
            </a:r>
            <a:r>
              <a:rPr lang="en" b="1">
                <a:solidFill>
                  <a:srgbClr val="CCCCCC"/>
                </a:solidFill>
              </a:rPr>
              <a:t>Melvin Calvin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Calvin cycle takes place in the </a:t>
            </a:r>
            <a:r>
              <a:rPr lang="en" b="1">
                <a:solidFill>
                  <a:srgbClr val="CCCCCC"/>
                </a:solidFill>
              </a:rPr>
              <a:t>stroma </a:t>
            </a:r>
            <a:r>
              <a:rPr lang="en">
                <a:solidFill>
                  <a:srgbClr val="CCCCCC"/>
                </a:solidFill>
              </a:rPr>
              <a:t>of the chloroplast.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stroma is a gel-like fluid that contains a number of </a:t>
            </a:r>
            <a:r>
              <a:rPr lang="en" b="1">
                <a:solidFill>
                  <a:srgbClr val="CCCCCC"/>
                </a:solidFill>
              </a:rPr>
              <a:t>enzymes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During the Calvin cycle, a molecule of the </a:t>
            </a:r>
            <a:r>
              <a:rPr lang="en" b="1">
                <a:solidFill>
                  <a:srgbClr val="CCCCCC"/>
                </a:solidFill>
              </a:rPr>
              <a:t>ribulose bisphosphate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RuBP</a:t>
            </a:r>
            <a:r>
              <a:rPr lang="en">
                <a:solidFill>
                  <a:srgbClr val="CCCCCC"/>
                </a:solidFill>
              </a:rPr>
              <a:t>) combines with </a:t>
            </a:r>
            <a:r>
              <a:rPr lang="en" b="1">
                <a:solidFill>
                  <a:srgbClr val="CCCCCC"/>
                </a:solidFill>
              </a:rPr>
              <a:t>carbon dioxide </a:t>
            </a:r>
            <a:r>
              <a:rPr lang="en">
                <a:solidFill>
                  <a:srgbClr val="CCCCCC"/>
                </a:solidFill>
              </a:rPr>
              <a:t>(CO</a:t>
            </a:r>
            <a:r>
              <a:rPr lang="en" baseline="-25000">
                <a:solidFill>
                  <a:srgbClr val="CCCCCC"/>
                </a:solidFill>
              </a:rPr>
              <a:t>2</a:t>
            </a:r>
            <a:r>
              <a:rPr lang="en">
                <a:solidFill>
                  <a:srgbClr val="CCCCCC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RuBP is a </a:t>
            </a:r>
            <a:r>
              <a:rPr lang="en" b="1">
                <a:solidFill>
                  <a:srgbClr val="CCCCCC"/>
                </a:solidFill>
              </a:rPr>
              <a:t>5-carbon</a:t>
            </a:r>
            <a:r>
              <a:rPr lang="en">
                <a:solidFill>
                  <a:srgbClr val="CCCCCC"/>
                </a:solidFill>
              </a:rPr>
              <a:t> compound.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CO</a:t>
            </a:r>
            <a:r>
              <a:rPr lang="en" baseline="-25000">
                <a:solidFill>
                  <a:srgbClr val="CCCCCC"/>
                </a:solidFill>
              </a:rPr>
              <a:t>2</a:t>
            </a:r>
            <a:r>
              <a:rPr lang="en">
                <a:solidFill>
                  <a:srgbClr val="CCCCCC"/>
                </a:solidFill>
              </a:rPr>
              <a:t> contains a </a:t>
            </a:r>
            <a:r>
              <a:rPr lang="en" b="1">
                <a:solidFill>
                  <a:srgbClr val="CCCCCC"/>
                </a:solidFill>
              </a:rPr>
              <a:t>single </a:t>
            </a:r>
            <a:r>
              <a:rPr lang="en">
                <a:solidFill>
                  <a:srgbClr val="CCCCCC"/>
                </a:solidFill>
              </a:rPr>
              <a:t>carbon.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These molecules are joined together using the enzyme </a:t>
            </a:r>
            <a:r>
              <a:rPr lang="en" b="1">
                <a:solidFill>
                  <a:srgbClr val="CCCCCC"/>
                </a:solidFill>
              </a:rPr>
              <a:t>rubisco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Rubisco is an abbreviation of </a:t>
            </a:r>
            <a:r>
              <a:rPr lang="en" b="1">
                <a:solidFill>
                  <a:srgbClr val="CCCCCC"/>
                </a:solidFill>
              </a:rPr>
              <a:t>ribulose bisphosphate carboxylase-oxygenase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6926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28" name="Google Shape;228;p17"/>
          <p:cNvSpPr txBox="1"/>
          <p:nvPr/>
        </p:nvSpPr>
        <p:spPr>
          <a:xfrm>
            <a:off x="4787050" y="1815150"/>
            <a:ext cx="3269400" cy="1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discovery of the light-independent reaction is usually credited to the American biochemist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Melvin Calvin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Calvin received the Nobel Prize in Chemistry in 1961.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29" name="Google Shape;229;p17"/>
          <p:cNvCxnSpPr/>
          <p:nvPr/>
        </p:nvCxnSpPr>
        <p:spPr>
          <a:xfrm>
            <a:off x="3669250" y="-2700"/>
            <a:ext cx="0" cy="5148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35" name="Google Shape;235;p18"/>
          <p:cNvSpPr txBox="1"/>
          <p:nvPr/>
        </p:nvSpPr>
        <p:spPr>
          <a:xfrm>
            <a:off x="4951950" y="2048400"/>
            <a:ext cx="3520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gene for rubisco (rbcL) is located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55 kb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into the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chloroplast genome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 Being present in all photosynthetic plants, rubisco is probably the most abundant enzyme on Earth.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6" name="Google Shape;236;p18"/>
          <p:cNvSpPr/>
          <p:nvPr/>
        </p:nvSpPr>
        <p:spPr>
          <a:xfrm>
            <a:off x="6712825" y="5445950"/>
            <a:ext cx="138100" cy="126150"/>
          </a:xfrm>
          <a:custGeom>
            <a:avLst/>
            <a:gdLst/>
            <a:ahLst/>
            <a:cxnLst/>
            <a:rect l="l" t="t" r="r" b="b"/>
            <a:pathLst>
              <a:path w="5524" h="5046" extrusionOk="0">
                <a:moveTo>
                  <a:pt x="2762" y="1"/>
                </a:moveTo>
                <a:cubicBezTo>
                  <a:pt x="1233" y="1"/>
                  <a:pt x="0" y="1119"/>
                  <a:pt x="0" y="2511"/>
                </a:cubicBezTo>
                <a:cubicBezTo>
                  <a:pt x="0" y="3927"/>
                  <a:pt x="1233" y="5045"/>
                  <a:pt x="2762" y="5045"/>
                </a:cubicBezTo>
                <a:cubicBezTo>
                  <a:pt x="4291" y="5045"/>
                  <a:pt x="5524" y="3927"/>
                  <a:pt x="5524" y="2511"/>
                </a:cubicBezTo>
                <a:cubicBezTo>
                  <a:pt x="5524" y="1119"/>
                  <a:pt x="4291" y="1"/>
                  <a:pt x="27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18"/>
          <p:cNvGrpSpPr/>
          <p:nvPr/>
        </p:nvGrpSpPr>
        <p:grpSpPr>
          <a:xfrm>
            <a:off x="555800" y="604315"/>
            <a:ext cx="4016200" cy="3934864"/>
            <a:chOff x="1288775" y="375300"/>
            <a:chExt cx="5020250" cy="4931525"/>
          </a:xfrm>
        </p:grpSpPr>
        <p:sp>
          <p:nvSpPr>
            <p:cNvPr id="238" name="Google Shape;238;p18"/>
            <p:cNvSpPr/>
            <p:nvPr/>
          </p:nvSpPr>
          <p:spPr>
            <a:xfrm>
              <a:off x="1881075" y="923250"/>
              <a:ext cx="3834000" cy="3834000"/>
            </a:xfrm>
            <a:custGeom>
              <a:avLst/>
              <a:gdLst/>
              <a:ahLst/>
              <a:cxnLst/>
              <a:rect l="l" t="t" r="r" b="b"/>
              <a:pathLst>
                <a:path w="153360" h="153360" fill="none" extrusionOk="0">
                  <a:moveTo>
                    <a:pt x="76664" y="0"/>
                  </a:moveTo>
                  <a:lnTo>
                    <a:pt x="77157" y="0"/>
                  </a:lnTo>
                  <a:lnTo>
                    <a:pt x="77649" y="33"/>
                  </a:lnTo>
                  <a:lnTo>
                    <a:pt x="78109" y="33"/>
                  </a:lnTo>
                  <a:lnTo>
                    <a:pt x="78602" y="33"/>
                  </a:lnTo>
                  <a:lnTo>
                    <a:pt x="79095" y="33"/>
                  </a:lnTo>
                  <a:lnTo>
                    <a:pt x="79555" y="66"/>
                  </a:lnTo>
                  <a:lnTo>
                    <a:pt x="80048" y="99"/>
                  </a:lnTo>
                  <a:lnTo>
                    <a:pt x="80541" y="99"/>
                  </a:lnTo>
                  <a:lnTo>
                    <a:pt x="81001" y="132"/>
                  </a:lnTo>
                  <a:lnTo>
                    <a:pt x="81494" y="165"/>
                  </a:lnTo>
                  <a:lnTo>
                    <a:pt x="81987" y="198"/>
                  </a:lnTo>
                  <a:lnTo>
                    <a:pt x="82447" y="230"/>
                  </a:lnTo>
                  <a:lnTo>
                    <a:pt x="82940" y="263"/>
                  </a:lnTo>
                  <a:lnTo>
                    <a:pt x="83433" y="296"/>
                  </a:lnTo>
                  <a:lnTo>
                    <a:pt x="83893" y="362"/>
                  </a:lnTo>
                  <a:lnTo>
                    <a:pt x="84386" y="395"/>
                  </a:lnTo>
                  <a:lnTo>
                    <a:pt x="85339" y="493"/>
                  </a:lnTo>
                  <a:lnTo>
                    <a:pt x="85832" y="559"/>
                  </a:lnTo>
                  <a:lnTo>
                    <a:pt x="86292" y="625"/>
                  </a:lnTo>
                  <a:lnTo>
                    <a:pt x="86785" y="691"/>
                  </a:lnTo>
                  <a:lnTo>
                    <a:pt x="87737" y="822"/>
                  </a:lnTo>
                  <a:lnTo>
                    <a:pt x="88690" y="953"/>
                  </a:lnTo>
                  <a:lnTo>
                    <a:pt x="89150" y="1019"/>
                  </a:lnTo>
                  <a:lnTo>
                    <a:pt x="90103" y="1183"/>
                  </a:lnTo>
                  <a:lnTo>
                    <a:pt x="90596" y="1282"/>
                  </a:lnTo>
                  <a:lnTo>
                    <a:pt x="91056" y="1381"/>
                  </a:lnTo>
                  <a:lnTo>
                    <a:pt x="91516" y="1479"/>
                  </a:lnTo>
                  <a:lnTo>
                    <a:pt x="92009" y="1545"/>
                  </a:lnTo>
                  <a:lnTo>
                    <a:pt x="92469" y="1643"/>
                  </a:lnTo>
                  <a:lnTo>
                    <a:pt x="92962" y="1742"/>
                  </a:lnTo>
                  <a:lnTo>
                    <a:pt x="93422" y="1874"/>
                  </a:lnTo>
                  <a:lnTo>
                    <a:pt x="93882" y="1972"/>
                  </a:lnTo>
                  <a:lnTo>
                    <a:pt x="94342" y="2071"/>
                  </a:lnTo>
                  <a:lnTo>
                    <a:pt x="94835" y="2202"/>
                  </a:lnTo>
                  <a:lnTo>
                    <a:pt x="95295" y="2301"/>
                  </a:lnTo>
                  <a:lnTo>
                    <a:pt x="95755" y="2432"/>
                  </a:lnTo>
                  <a:lnTo>
                    <a:pt x="96215" y="2531"/>
                  </a:lnTo>
                  <a:lnTo>
                    <a:pt x="96708" y="2662"/>
                  </a:lnTo>
                  <a:lnTo>
                    <a:pt x="97168" y="2794"/>
                  </a:lnTo>
                  <a:lnTo>
                    <a:pt x="97628" y="2925"/>
                  </a:lnTo>
                  <a:lnTo>
                    <a:pt x="98088" y="3056"/>
                  </a:lnTo>
                  <a:lnTo>
                    <a:pt x="98548" y="3188"/>
                  </a:lnTo>
                  <a:lnTo>
                    <a:pt x="99009" y="3352"/>
                  </a:lnTo>
                  <a:lnTo>
                    <a:pt x="99469" y="3484"/>
                  </a:lnTo>
                  <a:lnTo>
                    <a:pt x="99929" y="3615"/>
                  </a:lnTo>
                  <a:lnTo>
                    <a:pt x="100389" y="3779"/>
                  </a:lnTo>
                  <a:lnTo>
                    <a:pt x="100849" y="3911"/>
                  </a:lnTo>
                  <a:lnTo>
                    <a:pt x="101309" y="4075"/>
                  </a:lnTo>
                  <a:lnTo>
                    <a:pt x="101769" y="4239"/>
                  </a:lnTo>
                  <a:lnTo>
                    <a:pt x="102229" y="4404"/>
                  </a:lnTo>
                  <a:lnTo>
                    <a:pt x="102656" y="4568"/>
                  </a:lnTo>
                  <a:lnTo>
                    <a:pt x="103116" y="4732"/>
                  </a:lnTo>
                  <a:lnTo>
                    <a:pt x="104036" y="5061"/>
                  </a:lnTo>
                  <a:lnTo>
                    <a:pt x="104463" y="5225"/>
                  </a:lnTo>
                  <a:lnTo>
                    <a:pt x="104923" y="5422"/>
                  </a:lnTo>
                  <a:lnTo>
                    <a:pt x="105383" y="5587"/>
                  </a:lnTo>
                  <a:lnTo>
                    <a:pt x="105811" y="5784"/>
                  </a:lnTo>
                  <a:lnTo>
                    <a:pt x="106271" y="5948"/>
                  </a:lnTo>
                  <a:lnTo>
                    <a:pt x="106698" y="6145"/>
                  </a:lnTo>
                  <a:lnTo>
                    <a:pt x="107158" y="6343"/>
                  </a:lnTo>
                  <a:lnTo>
                    <a:pt x="107585" y="6507"/>
                  </a:lnTo>
                  <a:lnTo>
                    <a:pt x="108045" y="6704"/>
                  </a:lnTo>
                  <a:lnTo>
                    <a:pt x="108472" y="6901"/>
                  </a:lnTo>
                  <a:lnTo>
                    <a:pt x="108899" y="7131"/>
                  </a:lnTo>
                  <a:lnTo>
                    <a:pt x="109787" y="7525"/>
                  </a:lnTo>
                  <a:lnTo>
                    <a:pt x="110214" y="7723"/>
                  </a:lnTo>
                  <a:lnTo>
                    <a:pt x="111101" y="8150"/>
                  </a:lnTo>
                  <a:lnTo>
                    <a:pt x="111528" y="8380"/>
                  </a:lnTo>
                  <a:lnTo>
                    <a:pt x="111955" y="8610"/>
                  </a:lnTo>
                  <a:lnTo>
                    <a:pt x="112383" y="8840"/>
                  </a:lnTo>
                  <a:lnTo>
                    <a:pt x="112810" y="9070"/>
                  </a:lnTo>
                  <a:lnTo>
                    <a:pt x="113237" y="9267"/>
                  </a:lnTo>
                  <a:lnTo>
                    <a:pt x="113631" y="9530"/>
                  </a:lnTo>
                  <a:lnTo>
                    <a:pt x="114058" y="9760"/>
                  </a:lnTo>
                  <a:lnTo>
                    <a:pt x="114486" y="9990"/>
                  </a:lnTo>
                  <a:lnTo>
                    <a:pt x="114913" y="10220"/>
                  </a:lnTo>
                  <a:lnTo>
                    <a:pt x="115340" y="10450"/>
                  </a:lnTo>
                  <a:lnTo>
                    <a:pt x="115734" y="10713"/>
                  </a:lnTo>
                  <a:lnTo>
                    <a:pt x="116162" y="10943"/>
                  </a:lnTo>
                  <a:lnTo>
                    <a:pt x="116556" y="11206"/>
                  </a:lnTo>
                  <a:lnTo>
                    <a:pt x="116983" y="11469"/>
                  </a:lnTo>
                  <a:lnTo>
                    <a:pt x="117377" y="11699"/>
                  </a:lnTo>
                  <a:lnTo>
                    <a:pt x="117805" y="11962"/>
                  </a:lnTo>
                  <a:lnTo>
                    <a:pt x="118199" y="12224"/>
                  </a:lnTo>
                  <a:lnTo>
                    <a:pt x="118593" y="12487"/>
                  </a:lnTo>
                  <a:lnTo>
                    <a:pt x="119020" y="12750"/>
                  </a:lnTo>
                  <a:lnTo>
                    <a:pt x="119415" y="13013"/>
                  </a:lnTo>
                  <a:lnTo>
                    <a:pt x="119809" y="13309"/>
                  </a:lnTo>
                  <a:lnTo>
                    <a:pt x="120203" y="13572"/>
                  </a:lnTo>
                  <a:lnTo>
                    <a:pt x="120598" y="13835"/>
                  </a:lnTo>
                  <a:lnTo>
                    <a:pt x="120992" y="14130"/>
                  </a:lnTo>
                  <a:lnTo>
                    <a:pt x="121386" y="14393"/>
                  </a:lnTo>
                  <a:lnTo>
                    <a:pt x="121781" y="14689"/>
                  </a:lnTo>
                  <a:lnTo>
                    <a:pt x="122175" y="14952"/>
                  </a:lnTo>
                  <a:lnTo>
                    <a:pt x="122931" y="15543"/>
                  </a:lnTo>
                  <a:lnTo>
                    <a:pt x="123325" y="15839"/>
                  </a:lnTo>
                  <a:lnTo>
                    <a:pt x="123719" y="16135"/>
                  </a:lnTo>
                  <a:lnTo>
                    <a:pt x="124081" y="16431"/>
                  </a:lnTo>
                  <a:lnTo>
                    <a:pt x="124475" y="16726"/>
                  </a:lnTo>
                  <a:lnTo>
                    <a:pt x="124837" y="17022"/>
                  </a:lnTo>
                  <a:lnTo>
                    <a:pt x="125231" y="17318"/>
                  </a:lnTo>
                  <a:lnTo>
                    <a:pt x="125954" y="17942"/>
                  </a:lnTo>
                  <a:lnTo>
                    <a:pt x="126315" y="18271"/>
                  </a:lnTo>
                  <a:lnTo>
                    <a:pt x="126710" y="18567"/>
                  </a:lnTo>
                  <a:lnTo>
                    <a:pt x="127433" y="19191"/>
                  </a:lnTo>
                  <a:lnTo>
                    <a:pt x="127794" y="19519"/>
                  </a:lnTo>
                  <a:lnTo>
                    <a:pt x="128155" y="19848"/>
                  </a:lnTo>
                  <a:lnTo>
                    <a:pt x="128484" y="20177"/>
                  </a:lnTo>
                  <a:lnTo>
                    <a:pt x="128846" y="20505"/>
                  </a:lnTo>
                  <a:lnTo>
                    <a:pt x="129207" y="20834"/>
                  </a:lnTo>
                  <a:lnTo>
                    <a:pt x="129568" y="21162"/>
                  </a:lnTo>
                  <a:lnTo>
                    <a:pt x="129897" y="21491"/>
                  </a:lnTo>
                  <a:lnTo>
                    <a:pt x="130259" y="21820"/>
                  </a:lnTo>
                  <a:lnTo>
                    <a:pt x="130587" y="22181"/>
                  </a:lnTo>
                  <a:lnTo>
                    <a:pt x="130949" y="22510"/>
                  </a:lnTo>
                  <a:lnTo>
                    <a:pt x="131277" y="22838"/>
                  </a:lnTo>
                  <a:lnTo>
                    <a:pt x="131606" y="23200"/>
                  </a:lnTo>
                  <a:lnTo>
                    <a:pt x="131934" y="23528"/>
                  </a:lnTo>
                  <a:lnTo>
                    <a:pt x="132296" y="23890"/>
                  </a:lnTo>
                  <a:lnTo>
                    <a:pt x="132624" y="24251"/>
                  </a:lnTo>
                  <a:lnTo>
                    <a:pt x="132953" y="24580"/>
                  </a:lnTo>
                  <a:lnTo>
                    <a:pt x="133282" y="24941"/>
                  </a:lnTo>
                  <a:lnTo>
                    <a:pt x="133577" y="25303"/>
                  </a:lnTo>
                  <a:lnTo>
                    <a:pt x="133906" y="25664"/>
                  </a:lnTo>
                  <a:lnTo>
                    <a:pt x="134235" y="26026"/>
                  </a:lnTo>
                  <a:lnTo>
                    <a:pt x="134563" y="26387"/>
                  </a:lnTo>
                  <a:lnTo>
                    <a:pt x="134859" y="26749"/>
                  </a:lnTo>
                  <a:lnTo>
                    <a:pt x="135188" y="27110"/>
                  </a:lnTo>
                  <a:lnTo>
                    <a:pt x="135483" y="27505"/>
                  </a:lnTo>
                  <a:lnTo>
                    <a:pt x="135812" y="27866"/>
                  </a:lnTo>
                  <a:lnTo>
                    <a:pt x="136108" y="28227"/>
                  </a:lnTo>
                  <a:lnTo>
                    <a:pt x="136403" y="28622"/>
                  </a:lnTo>
                  <a:lnTo>
                    <a:pt x="136699" y="28983"/>
                  </a:lnTo>
                  <a:lnTo>
                    <a:pt x="136995" y="29378"/>
                  </a:lnTo>
                  <a:lnTo>
                    <a:pt x="137291" y="29739"/>
                  </a:lnTo>
                  <a:lnTo>
                    <a:pt x="137586" y="30133"/>
                  </a:lnTo>
                  <a:lnTo>
                    <a:pt x="137882" y="30528"/>
                  </a:lnTo>
                  <a:lnTo>
                    <a:pt x="138178" y="30889"/>
                  </a:lnTo>
                  <a:lnTo>
                    <a:pt x="138474" y="31283"/>
                  </a:lnTo>
                  <a:lnTo>
                    <a:pt x="138736" y="31678"/>
                  </a:lnTo>
                  <a:lnTo>
                    <a:pt x="139032" y="32072"/>
                  </a:lnTo>
                  <a:lnTo>
                    <a:pt x="139591" y="32861"/>
                  </a:lnTo>
                  <a:lnTo>
                    <a:pt x="139854" y="33255"/>
                  </a:lnTo>
                  <a:lnTo>
                    <a:pt x="140117" y="33649"/>
                  </a:lnTo>
                  <a:lnTo>
                    <a:pt x="140412" y="34044"/>
                  </a:lnTo>
                  <a:lnTo>
                    <a:pt x="140675" y="34438"/>
                  </a:lnTo>
                  <a:lnTo>
                    <a:pt x="140938" y="34865"/>
                  </a:lnTo>
                  <a:lnTo>
                    <a:pt x="141201" y="35260"/>
                  </a:lnTo>
                  <a:lnTo>
                    <a:pt x="141464" y="35654"/>
                  </a:lnTo>
                  <a:lnTo>
                    <a:pt x="141727" y="36081"/>
                  </a:lnTo>
                  <a:lnTo>
                    <a:pt x="141957" y="36475"/>
                  </a:lnTo>
                  <a:lnTo>
                    <a:pt x="142220" y="36903"/>
                  </a:lnTo>
                  <a:lnTo>
                    <a:pt x="142483" y="37297"/>
                  </a:lnTo>
                  <a:lnTo>
                    <a:pt x="142713" y="37724"/>
                  </a:lnTo>
                  <a:lnTo>
                    <a:pt x="142943" y="38151"/>
                  </a:lnTo>
                  <a:lnTo>
                    <a:pt x="143205" y="38546"/>
                  </a:lnTo>
                  <a:lnTo>
                    <a:pt x="143435" y="38973"/>
                  </a:lnTo>
                  <a:lnTo>
                    <a:pt x="143665" y="39400"/>
                  </a:lnTo>
                  <a:lnTo>
                    <a:pt x="143896" y="39827"/>
                  </a:lnTo>
                  <a:lnTo>
                    <a:pt x="144126" y="40254"/>
                  </a:lnTo>
                  <a:lnTo>
                    <a:pt x="144356" y="40682"/>
                  </a:lnTo>
                  <a:lnTo>
                    <a:pt x="144586" y="41109"/>
                  </a:lnTo>
                  <a:lnTo>
                    <a:pt x="144816" y="41536"/>
                  </a:lnTo>
                  <a:lnTo>
                    <a:pt x="145046" y="41963"/>
                  </a:lnTo>
                  <a:lnTo>
                    <a:pt x="145243" y="42390"/>
                  </a:lnTo>
                  <a:lnTo>
                    <a:pt x="145473" y="42817"/>
                  </a:lnTo>
                  <a:lnTo>
                    <a:pt x="145670" y="43245"/>
                  </a:lnTo>
                  <a:lnTo>
                    <a:pt x="145867" y="43672"/>
                  </a:lnTo>
                  <a:lnTo>
                    <a:pt x="146097" y="44132"/>
                  </a:lnTo>
                  <a:lnTo>
                    <a:pt x="146294" y="44559"/>
                  </a:lnTo>
                  <a:lnTo>
                    <a:pt x="146491" y="44986"/>
                  </a:lnTo>
                  <a:lnTo>
                    <a:pt x="146689" y="45446"/>
                  </a:lnTo>
                  <a:lnTo>
                    <a:pt x="146886" y="45873"/>
                  </a:lnTo>
                  <a:lnTo>
                    <a:pt x="147083" y="46301"/>
                  </a:lnTo>
                  <a:lnTo>
                    <a:pt x="147280" y="46761"/>
                  </a:lnTo>
                  <a:lnTo>
                    <a:pt x="147444" y="47221"/>
                  </a:lnTo>
                  <a:lnTo>
                    <a:pt x="147642" y="47648"/>
                  </a:lnTo>
                  <a:lnTo>
                    <a:pt x="147806" y="48108"/>
                  </a:lnTo>
                  <a:lnTo>
                    <a:pt x="148003" y="48535"/>
                  </a:lnTo>
                  <a:lnTo>
                    <a:pt x="148167" y="48995"/>
                  </a:lnTo>
                  <a:lnTo>
                    <a:pt x="148332" y="49455"/>
                  </a:lnTo>
                  <a:lnTo>
                    <a:pt x="148529" y="49882"/>
                  </a:lnTo>
                  <a:lnTo>
                    <a:pt x="148693" y="50342"/>
                  </a:lnTo>
                  <a:lnTo>
                    <a:pt x="148857" y="50802"/>
                  </a:lnTo>
                  <a:lnTo>
                    <a:pt x="149022" y="51263"/>
                  </a:lnTo>
                  <a:lnTo>
                    <a:pt x="149153" y="51723"/>
                  </a:lnTo>
                  <a:lnTo>
                    <a:pt x="149317" y="52183"/>
                  </a:lnTo>
                  <a:lnTo>
                    <a:pt x="149482" y="52610"/>
                  </a:lnTo>
                  <a:lnTo>
                    <a:pt x="149613" y="53070"/>
                  </a:lnTo>
                  <a:lnTo>
                    <a:pt x="149777" y="53530"/>
                  </a:lnTo>
                  <a:lnTo>
                    <a:pt x="149909" y="53990"/>
                  </a:lnTo>
                  <a:lnTo>
                    <a:pt x="150073" y="54450"/>
                  </a:lnTo>
                  <a:lnTo>
                    <a:pt x="150336" y="55403"/>
                  </a:lnTo>
                  <a:lnTo>
                    <a:pt x="150468" y="55863"/>
                  </a:lnTo>
                  <a:lnTo>
                    <a:pt x="150599" y="56323"/>
                  </a:lnTo>
                  <a:lnTo>
                    <a:pt x="150730" y="56783"/>
                  </a:lnTo>
                  <a:lnTo>
                    <a:pt x="150829" y="57243"/>
                  </a:lnTo>
                  <a:lnTo>
                    <a:pt x="150960" y="57703"/>
                  </a:lnTo>
                  <a:lnTo>
                    <a:pt x="151092" y="58196"/>
                  </a:lnTo>
                  <a:lnTo>
                    <a:pt x="151190" y="58656"/>
                  </a:lnTo>
                  <a:lnTo>
                    <a:pt x="151322" y="59116"/>
                  </a:lnTo>
                  <a:lnTo>
                    <a:pt x="151420" y="59576"/>
                  </a:lnTo>
                  <a:lnTo>
                    <a:pt x="151618" y="60529"/>
                  </a:lnTo>
                  <a:lnTo>
                    <a:pt x="151815" y="61482"/>
                  </a:lnTo>
                  <a:lnTo>
                    <a:pt x="151913" y="61942"/>
                  </a:lnTo>
                  <a:lnTo>
                    <a:pt x="152012" y="62435"/>
                  </a:lnTo>
                  <a:lnTo>
                    <a:pt x="152111" y="62895"/>
                  </a:lnTo>
                  <a:lnTo>
                    <a:pt x="152176" y="63355"/>
                  </a:lnTo>
                  <a:lnTo>
                    <a:pt x="152275" y="63848"/>
                  </a:lnTo>
                  <a:lnTo>
                    <a:pt x="152341" y="64308"/>
                  </a:lnTo>
                  <a:lnTo>
                    <a:pt x="152406" y="64801"/>
                  </a:lnTo>
                  <a:lnTo>
                    <a:pt x="152505" y="65261"/>
                  </a:lnTo>
                  <a:lnTo>
                    <a:pt x="152571" y="65754"/>
                  </a:lnTo>
                  <a:lnTo>
                    <a:pt x="152636" y="66214"/>
                  </a:lnTo>
                  <a:lnTo>
                    <a:pt x="152702" y="66707"/>
                  </a:lnTo>
                  <a:lnTo>
                    <a:pt x="152768" y="67200"/>
                  </a:lnTo>
                  <a:lnTo>
                    <a:pt x="152801" y="67660"/>
                  </a:lnTo>
                  <a:lnTo>
                    <a:pt x="152866" y="68153"/>
                  </a:lnTo>
                  <a:lnTo>
                    <a:pt x="152932" y="68613"/>
                  </a:lnTo>
                  <a:lnTo>
                    <a:pt x="152965" y="69106"/>
                  </a:lnTo>
                  <a:lnTo>
                    <a:pt x="153031" y="69599"/>
                  </a:lnTo>
                  <a:lnTo>
                    <a:pt x="153063" y="70059"/>
                  </a:lnTo>
                  <a:lnTo>
                    <a:pt x="153096" y="70551"/>
                  </a:lnTo>
                  <a:lnTo>
                    <a:pt x="153129" y="71012"/>
                  </a:lnTo>
                  <a:lnTo>
                    <a:pt x="153162" y="71504"/>
                  </a:lnTo>
                  <a:lnTo>
                    <a:pt x="153195" y="71997"/>
                  </a:lnTo>
                  <a:lnTo>
                    <a:pt x="153228" y="72457"/>
                  </a:lnTo>
                  <a:lnTo>
                    <a:pt x="153294" y="73443"/>
                  </a:lnTo>
                  <a:lnTo>
                    <a:pt x="153294" y="73903"/>
                  </a:lnTo>
                  <a:lnTo>
                    <a:pt x="153326" y="74396"/>
                  </a:lnTo>
                  <a:lnTo>
                    <a:pt x="153326" y="74889"/>
                  </a:lnTo>
                  <a:lnTo>
                    <a:pt x="153326" y="75349"/>
                  </a:lnTo>
                  <a:lnTo>
                    <a:pt x="153359" y="75842"/>
                  </a:lnTo>
                  <a:lnTo>
                    <a:pt x="153359" y="76335"/>
                  </a:lnTo>
                  <a:lnTo>
                    <a:pt x="153359" y="76795"/>
                  </a:lnTo>
                  <a:lnTo>
                    <a:pt x="153359" y="77288"/>
                  </a:lnTo>
                  <a:lnTo>
                    <a:pt x="153326" y="77781"/>
                  </a:lnTo>
                  <a:lnTo>
                    <a:pt x="153326" y="78241"/>
                  </a:lnTo>
                  <a:lnTo>
                    <a:pt x="153326" y="78734"/>
                  </a:lnTo>
                  <a:lnTo>
                    <a:pt x="153294" y="79227"/>
                  </a:lnTo>
                  <a:lnTo>
                    <a:pt x="153294" y="79687"/>
                  </a:lnTo>
                  <a:lnTo>
                    <a:pt x="153261" y="80180"/>
                  </a:lnTo>
                  <a:lnTo>
                    <a:pt x="153261" y="80672"/>
                  </a:lnTo>
                  <a:lnTo>
                    <a:pt x="153195" y="81625"/>
                  </a:lnTo>
                  <a:lnTo>
                    <a:pt x="153129" y="82578"/>
                  </a:lnTo>
                  <a:lnTo>
                    <a:pt x="153096" y="83071"/>
                  </a:lnTo>
                  <a:lnTo>
                    <a:pt x="153031" y="83564"/>
                  </a:lnTo>
                  <a:lnTo>
                    <a:pt x="152998" y="84024"/>
                  </a:lnTo>
                  <a:lnTo>
                    <a:pt x="152965" y="84517"/>
                  </a:lnTo>
                  <a:lnTo>
                    <a:pt x="152899" y="84977"/>
                  </a:lnTo>
                  <a:lnTo>
                    <a:pt x="152833" y="85470"/>
                  </a:lnTo>
                  <a:lnTo>
                    <a:pt x="152801" y="85930"/>
                  </a:lnTo>
                  <a:lnTo>
                    <a:pt x="152735" y="86423"/>
                  </a:lnTo>
                  <a:lnTo>
                    <a:pt x="152669" y="86916"/>
                  </a:lnTo>
                  <a:lnTo>
                    <a:pt x="152603" y="87376"/>
                  </a:lnTo>
                  <a:lnTo>
                    <a:pt x="152472" y="88329"/>
                  </a:lnTo>
                  <a:lnTo>
                    <a:pt x="152373" y="88822"/>
                  </a:lnTo>
                  <a:lnTo>
                    <a:pt x="152308" y="89282"/>
                  </a:lnTo>
                  <a:lnTo>
                    <a:pt x="152242" y="89775"/>
                  </a:lnTo>
                  <a:lnTo>
                    <a:pt x="152143" y="90235"/>
                  </a:lnTo>
                  <a:lnTo>
                    <a:pt x="152045" y="90695"/>
                  </a:lnTo>
                  <a:lnTo>
                    <a:pt x="151979" y="91188"/>
                  </a:lnTo>
                  <a:lnTo>
                    <a:pt x="151881" y="91648"/>
                  </a:lnTo>
                  <a:lnTo>
                    <a:pt x="151782" y="92141"/>
                  </a:lnTo>
                  <a:lnTo>
                    <a:pt x="151683" y="92601"/>
                  </a:lnTo>
                  <a:lnTo>
                    <a:pt x="151585" y="93061"/>
                  </a:lnTo>
                  <a:lnTo>
                    <a:pt x="151486" y="93554"/>
                  </a:lnTo>
                  <a:lnTo>
                    <a:pt x="151355" y="94014"/>
                  </a:lnTo>
                  <a:lnTo>
                    <a:pt x="151256" y="94474"/>
                  </a:lnTo>
                  <a:lnTo>
                    <a:pt x="151158" y="94967"/>
                  </a:lnTo>
                  <a:lnTo>
                    <a:pt x="151026" y="95427"/>
                  </a:lnTo>
                  <a:lnTo>
                    <a:pt x="150895" y="95887"/>
                  </a:lnTo>
                  <a:lnTo>
                    <a:pt x="150796" y="96347"/>
                  </a:lnTo>
                  <a:lnTo>
                    <a:pt x="150665" y="96807"/>
                  </a:lnTo>
                  <a:lnTo>
                    <a:pt x="150533" y="97300"/>
                  </a:lnTo>
                  <a:lnTo>
                    <a:pt x="150402" y="97760"/>
                  </a:lnTo>
                  <a:lnTo>
                    <a:pt x="150270" y="98220"/>
                  </a:lnTo>
                  <a:lnTo>
                    <a:pt x="150139" y="98680"/>
                  </a:lnTo>
                  <a:lnTo>
                    <a:pt x="149975" y="99140"/>
                  </a:lnTo>
                  <a:lnTo>
                    <a:pt x="149843" y="99600"/>
                  </a:lnTo>
                  <a:lnTo>
                    <a:pt x="149712" y="100060"/>
                  </a:lnTo>
                  <a:lnTo>
                    <a:pt x="149547" y="100520"/>
                  </a:lnTo>
                  <a:lnTo>
                    <a:pt x="149416" y="100980"/>
                  </a:lnTo>
                  <a:lnTo>
                    <a:pt x="149252" y="101440"/>
                  </a:lnTo>
                  <a:lnTo>
                    <a:pt x="149087" y="101900"/>
                  </a:lnTo>
                  <a:lnTo>
                    <a:pt x="148923" y="102327"/>
                  </a:lnTo>
                  <a:lnTo>
                    <a:pt x="148759" y="102787"/>
                  </a:lnTo>
                  <a:lnTo>
                    <a:pt x="148595" y="103247"/>
                  </a:lnTo>
                  <a:lnTo>
                    <a:pt x="148430" y="103708"/>
                  </a:lnTo>
                  <a:lnTo>
                    <a:pt x="148266" y="104168"/>
                  </a:lnTo>
                  <a:lnTo>
                    <a:pt x="148102" y="104595"/>
                  </a:lnTo>
                  <a:lnTo>
                    <a:pt x="147904" y="105055"/>
                  </a:lnTo>
                  <a:lnTo>
                    <a:pt x="147740" y="105482"/>
                  </a:lnTo>
                  <a:lnTo>
                    <a:pt x="147543" y="105942"/>
                  </a:lnTo>
                  <a:lnTo>
                    <a:pt x="147346" y="106402"/>
                  </a:lnTo>
                  <a:lnTo>
                    <a:pt x="147182" y="106829"/>
                  </a:lnTo>
                  <a:lnTo>
                    <a:pt x="146984" y="107289"/>
                  </a:lnTo>
                  <a:lnTo>
                    <a:pt x="146590" y="108144"/>
                  </a:lnTo>
                  <a:lnTo>
                    <a:pt x="146196" y="109031"/>
                  </a:lnTo>
                  <a:lnTo>
                    <a:pt x="145999" y="109458"/>
                  </a:lnTo>
                  <a:lnTo>
                    <a:pt x="145769" y="109918"/>
                  </a:lnTo>
                  <a:lnTo>
                    <a:pt x="145571" y="110345"/>
                  </a:lnTo>
                  <a:lnTo>
                    <a:pt x="145341" y="110772"/>
                  </a:lnTo>
                  <a:lnTo>
                    <a:pt x="145144" y="111200"/>
                  </a:lnTo>
                  <a:lnTo>
                    <a:pt x="144914" y="111627"/>
                  </a:lnTo>
                  <a:lnTo>
                    <a:pt x="144684" y="112054"/>
                  </a:lnTo>
                  <a:lnTo>
                    <a:pt x="144487" y="112481"/>
                  </a:lnTo>
                  <a:lnTo>
                    <a:pt x="144257" y="112908"/>
                  </a:lnTo>
                  <a:lnTo>
                    <a:pt x="144027" y="113336"/>
                  </a:lnTo>
                  <a:lnTo>
                    <a:pt x="143797" y="113763"/>
                  </a:lnTo>
                  <a:lnTo>
                    <a:pt x="143567" y="114190"/>
                  </a:lnTo>
                  <a:lnTo>
                    <a:pt x="143304" y="114617"/>
                  </a:lnTo>
                  <a:lnTo>
                    <a:pt x="143074" y="115011"/>
                  </a:lnTo>
                  <a:lnTo>
                    <a:pt x="142844" y="115439"/>
                  </a:lnTo>
                  <a:lnTo>
                    <a:pt x="142581" y="115866"/>
                  </a:lnTo>
                  <a:lnTo>
                    <a:pt x="142351" y="116260"/>
                  </a:lnTo>
                  <a:lnTo>
                    <a:pt x="142088" y="116687"/>
                  </a:lnTo>
                  <a:lnTo>
                    <a:pt x="141825" y="117082"/>
                  </a:lnTo>
                  <a:lnTo>
                    <a:pt x="141332" y="117903"/>
                  </a:lnTo>
                  <a:lnTo>
                    <a:pt x="141070" y="118297"/>
                  </a:lnTo>
                  <a:lnTo>
                    <a:pt x="140807" y="118725"/>
                  </a:lnTo>
                  <a:lnTo>
                    <a:pt x="140544" y="119119"/>
                  </a:lnTo>
                  <a:lnTo>
                    <a:pt x="140281" y="119513"/>
                  </a:lnTo>
                  <a:lnTo>
                    <a:pt x="139985" y="119908"/>
                  </a:lnTo>
                  <a:lnTo>
                    <a:pt x="139722" y="120302"/>
                  </a:lnTo>
                  <a:lnTo>
                    <a:pt x="139459" y="120696"/>
                  </a:lnTo>
                  <a:lnTo>
                    <a:pt x="139164" y="121091"/>
                  </a:lnTo>
                  <a:lnTo>
                    <a:pt x="138901" y="121485"/>
                  </a:lnTo>
                  <a:lnTo>
                    <a:pt x="138605" y="121879"/>
                  </a:lnTo>
                  <a:lnTo>
                    <a:pt x="138309" y="122274"/>
                  </a:lnTo>
                  <a:lnTo>
                    <a:pt x="138046" y="122668"/>
                  </a:lnTo>
                  <a:lnTo>
                    <a:pt x="137751" y="123062"/>
                  </a:lnTo>
                  <a:lnTo>
                    <a:pt x="137455" y="123424"/>
                  </a:lnTo>
                  <a:lnTo>
                    <a:pt x="137159" y="123818"/>
                  </a:lnTo>
                  <a:lnTo>
                    <a:pt x="136863" y="124179"/>
                  </a:lnTo>
                  <a:lnTo>
                    <a:pt x="136568" y="124574"/>
                  </a:lnTo>
                  <a:lnTo>
                    <a:pt x="135943" y="125330"/>
                  </a:lnTo>
                  <a:lnTo>
                    <a:pt x="135648" y="125691"/>
                  </a:lnTo>
                  <a:lnTo>
                    <a:pt x="135319" y="126053"/>
                  </a:lnTo>
                  <a:lnTo>
                    <a:pt x="135023" y="126447"/>
                  </a:lnTo>
                  <a:lnTo>
                    <a:pt x="134695" y="126808"/>
                  </a:lnTo>
                  <a:lnTo>
                    <a:pt x="134399" y="127170"/>
                  </a:lnTo>
                  <a:lnTo>
                    <a:pt x="134070" y="127531"/>
                  </a:lnTo>
                  <a:lnTo>
                    <a:pt x="133742" y="127893"/>
                  </a:lnTo>
                  <a:lnTo>
                    <a:pt x="133413" y="128254"/>
                  </a:lnTo>
                  <a:lnTo>
                    <a:pt x="133117" y="128583"/>
                  </a:lnTo>
                  <a:lnTo>
                    <a:pt x="132789" y="128944"/>
                  </a:lnTo>
                  <a:lnTo>
                    <a:pt x="132460" y="129306"/>
                  </a:lnTo>
                  <a:lnTo>
                    <a:pt x="132099" y="129634"/>
                  </a:lnTo>
                  <a:lnTo>
                    <a:pt x="131770" y="129996"/>
                  </a:lnTo>
                  <a:lnTo>
                    <a:pt x="131113" y="130686"/>
                  </a:lnTo>
                  <a:lnTo>
                    <a:pt x="130751" y="131014"/>
                  </a:lnTo>
                  <a:lnTo>
                    <a:pt x="130423" y="131376"/>
                  </a:lnTo>
                  <a:lnTo>
                    <a:pt x="129733" y="132033"/>
                  </a:lnTo>
                  <a:lnTo>
                    <a:pt x="129371" y="132362"/>
                  </a:lnTo>
                  <a:lnTo>
                    <a:pt x="129043" y="132690"/>
                  </a:lnTo>
                  <a:lnTo>
                    <a:pt x="128320" y="133347"/>
                  </a:lnTo>
                  <a:lnTo>
                    <a:pt x="127958" y="133676"/>
                  </a:lnTo>
                  <a:lnTo>
                    <a:pt x="127597" y="134005"/>
                  </a:lnTo>
                  <a:lnTo>
                    <a:pt x="127235" y="134333"/>
                  </a:lnTo>
                  <a:lnTo>
                    <a:pt x="126874" y="134629"/>
                  </a:lnTo>
                  <a:lnTo>
                    <a:pt x="126512" y="134958"/>
                  </a:lnTo>
                  <a:lnTo>
                    <a:pt x="126151" y="135253"/>
                  </a:lnTo>
                  <a:lnTo>
                    <a:pt x="125790" y="135582"/>
                  </a:lnTo>
                  <a:lnTo>
                    <a:pt x="125395" y="135878"/>
                  </a:lnTo>
                  <a:lnTo>
                    <a:pt x="125034" y="136173"/>
                  </a:lnTo>
                  <a:lnTo>
                    <a:pt x="124672" y="136502"/>
                  </a:lnTo>
                  <a:lnTo>
                    <a:pt x="124278" y="136798"/>
                  </a:lnTo>
                  <a:lnTo>
                    <a:pt x="123884" y="137094"/>
                  </a:lnTo>
                  <a:lnTo>
                    <a:pt x="123522" y="137389"/>
                  </a:lnTo>
                  <a:lnTo>
                    <a:pt x="123128" y="137685"/>
                  </a:lnTo>
                  <a:lnTo>
                    <a:pt x="122766" y="137981"/>
                  </a:lnTo>
                  <a:lnTo>
                    <a:pt x="122372" y="138244"/>
                  </a:lnTo>
                  <a:lnTo>
                    <a:pt x="121583" y="138835"/>
                  </a:lnTo>
                  <a:lnTo>
                    <a:pt x="121189" y="139098"/>
                  </a:lnTo>
                  <a:lnTo>
                    <a:pt x="120795" y="139394"/>
                  </a:lnTo>
                  <a:lnTo>
                    <a:pt x="120400" y="139657"/>
                  </a:lnTo>
                  <a:lnTo>
                    <a:pt x="120006" y="139952"/>
                  </a:lnTo>
                  <a:lnTo>
                    <a:pt x="119612" y="140215"/>
                  </a:lnTo>
                  <a:lnTo>
                    <a:pt x="119218" y="140478"/>
                  </a:lnTo>
                  <a:lnTo>
                    <a:pt x="118823" y="140741"/>
                  </a:lnTo>
                  <a:lnTo>
                    <a:pt x="118396" y="141004"/>
                  </a:lnTo>
                  <a:lnTo>
                    <a:pt x="118002" y="141267"/>
                  </a:lnTo>
                  <a:lnTo>
                    <a:pt x="117607" y="141530"/>
                  </a:lnTo>
                  <a:lnTo>
                    <a:pt x="117180" y="141793"/>
                  </a:lnTo>
                  <a:lnTo>
                    <a:pt x="116359" y="142285"/>
                  </a:lnTo>
                  <a:lnTo>
                    <a:pt x="115932" y="142548"/>
                  </a:lnTo>
                  <a:lnTo>
                    <a:pt x="115537" y="142778"/>
                  </a:lnTo>
                  <a:lnTo>
                    <a:pt x="115110" y="143041"/>
                  </a:lnTo>
                  <a:lnTo>
                    <a:pt x="114683" y="143271"/>
                  </a:lnTo>
                  <a:lnTo>
                    <a:pt x="114288" y="143501"/>
                  </a:lnTo>
                  <a:lnTo>
                    <a:pt x="113861" y="143731"/>
                  </a:lnTo>
                  <a:lnTo>
                    <a:pt x="113007" y="144191"/>
                  </a:lnTo>
                  <a:lnTo>
                    <a:pt x="112580" y="144421"/>
                  </a:lnTo>
                  <a:lnTo>
                    <a:pt x="112153" y="144651"/>
                  </a:lnTo>
                  <a:lnTo>
                    <a:pt x="111725" y="144881"/>
                  </a:lnTo>
                  <a:lnTo>
                    <a:pt x="111298" y="145079"/>
                  </a:lnTo>
                  <a:lnTo>
                    <a:pt x="110871" y="145309"/>
                  </a:lnTo>
                  <a:lnTo>
                    <a:pt x="110444" y="145539"/>
                  </a:lnTo>
                  <a:lnTo>
                    <a:pt x="110017" y="145736"/>
                  </a:lnTo>
                  <a:lnTo>
                    <a:pt x="109557" y="145933"/>
                  </a:lnTo>
                  <a:lnTo>
                    <a:pt x="109129" y="146163"/>
                  </a:lnTo>
                  <a:lnTo>
                    <a:pt x="108702" y="146360"/>
                  </a:lnTo>
                  <a:lnTo>
                    <a:pt x="108242" y="146557"/>
                  </a:lnTo>
                  <a:lnTo>
                    <a:pt x="107815" y="146754"/>
                  </a:lnTo>
                  <a:lnTo>
                    <a:pt x="107388" y="146952"/>
                  </a:lnTo>
                  <a:lnTo>
                    <a:pt x="106928" y="147149"/>
                  </a:lnTo>
                  <a:lnTo>
                    <a:pt x="106501" y="147313"/>
                  </a:lnTo>
                  <a:lnTo>
                    <a:pt x="106041" y="147510"/>
                  </a:lnTo>
                  <a:lnTo>
                    <a:pt x="105613" y="147707"/>
                  </a:lnTo>
                  <a:lnTo>
                    <a:pt x="105153" y="147872"/>
                  </a:lnTo>
                  <a:lnTo>
                    <a:pt x="104693" y="148069"/>
                  </a:lnTo>
                  <a:lnTo>
                    <a:pt x="103806" y="148398"/>
                  </a:lnTo>
                  <a:lnTo>
                    <a:pt x="103346" y="148562"/>
                  </a:lnTo>
                  <a:lnTo>
                    <a:pt x="102886" y="148726"/>
                  </a:lnTo>
                  <a:lnTo>
                    <a:pt x="102459" y="148890"/>
                  </a:lnTo>
                  <a:lnTo>
                    <a:pt x="101999" y="149055"/>
                  </a:lnTo>
                  <a:lnTo>
                    <a:pt x="101539" y="149219"/>
                  </a:lnTo>
                  <a:lnTo>
                    <a:pt x="101079" y="149383"/>
                  </a:lnTo>
                  <a:lnTo>
                    <a:pt x="100619" y="149515"/>
                  </a:lnTo>
                  <a:lnTo>
                    <a:pt x="100159" y="149679"/>
                  </a:lnTo>
                  <a:lnTo>
                    <a:pt x="99699" y="149810"/>
                  </a:lnTo>
                  <a:lnTo>
                    <a:pt x="99239" y="149975"/>
                  </a:lnTo>
                  <a:lnTo>
                    <a:pt x="98778" y="150106"/>
                  </a:lnTo>
                  <a:lnTo>
                    <a:pt x="98318" y="150238"/>
                  </a:lnTo>
                  <a:lnTo>
                    <a:pt x="97858" y="150369"/>
                  </a:lnTo>
                  <a:lnTo>
                    <a:pt x="97398" y="150501"/>
                  </a:lnTo>
                  <a:lnTo>
                    <a:pt x="96938" y="150632"/>
                  </a:lnTo>
                  <a:lnTo>
                    <a:pt x="96478" y="150763"/>
                  </a:lnTo>
                  <a:lnTo>
                    <a:pt x="95985" y="150895"/>
                  </a:lnTo>
                  <a:lnTo>
                    <a:pt x="95525" y="150993"/>
                  </a:lnTo>
                  <a:lnTo>
                    <a:pt x="94605" y="151223"/>
                  </a:lnTo>
                  <a:lnTo>
                    <a:pt x="94112" y="151355"/>
                  </a:lnTo>
                  <a:lnTo>
                    <a:pt x="93192" y="151552"/>
                  </a:lnTo>
                  <a:lnTo>
                    <a:pt x="92699" y="151651"/>
                  </a:lnTo>
                  <a:lnTo>
                    <a:pt x="92239" y="151749"/>
                  </a:lnTo>
                  <a:lnTo>
                    <a:pt x="91779" y="151848"/>
                  </a:lnTo>
                  <a:lnTo>
                    <a:pt x="91286" y="151946"/>
                  </a:lnTo>
                  <a:lnTo>
                    <a:pt x="90826" y="152045"/>
                  </a:lnTo>
                  <a:lnTo>
                    <a:pt x="90333" y="152144"/>
                  </a:lnTo>
                  <a:lnTo>
                    <a:pt x="89873" y="152209"/>
                  </a:lnTo>
                  <a:lnTo>
                    <a:pt x="89380" y="152308"/>
                  </a:lnTo>
                  <a:lnTo>
                    <a:pt x="88920" y="152374"/>
                  </a:lnTo>
                  <a:lnTo>
                    <a:pt x="88428" y="152439"/>
                  </a:lnTo>
                  <a:lnTo>
                    <a:pt x="87968" y="152538"/>
                  </a:lnTo>
                  <a:lnTo>
                    <a:pt x="87475" y="152604"/>
                  </a:lnTo>
                  <a:lnTo>
                    <a:pt x="87015" y="152669"/>
                  </a:lnTo>
                  <a:lnTo>
                    <a:pt x="86522" y="152735"/>
                  </a:lnTo>
                  <a:lnTo>
                    <a:pt x="86062" y="152768"/>
                  </a:lnTo>
                  <a:lnTo>
                    <a:pt x="85569" y="152834"/>
                  </a:lnTo>
                  <a:lnTo>
                    <a:pt x="85109" y="152899"/>
                  </a:lnTo>
                  <a:lnTo>
                    <a:pt x="84616" y="152932"/>
                  </a:lnTo>
                  <a:lnTo>
                    <a:pt x="84123" y="152998"/>
                  </a:lnTo>
                  <a:lnTo>
                    <a:pt x="83663" y="153031"/>
                  </a:lnTo>
                  <a:lnTo>
                    <a:pt x="83170" y="153097"/>
                  </a:lnTo>
                  <a:lnTo>
                    <a:pt x="82710" y="153129"/>
                  </a:lnTo>
                  <a:lnTo>
                    <a:pt x="82217" y="153162"/>
                  </a:lnTo>
                  <a:lnTo>
                    <a:pt x="81724" y="153195"/>
                  </a:lnTo>
                  <a:lnTo>
                    <a:pt x="81264" y="153228"/>
                  </a:lnTo>
                  <a:lnTo>
                    <a:pt x="80771" y="153261"/>
                  </a:lnTo>
                  <a:lnTo>
                    <a:pt x="80278" y="153261"/>
                  </a:lnTo>
                  <a:lnTo>
                    <a:pt x="79818" y="153294"/>
                  </a:lnTo>
                  <a:lnTo>
                    <a:pt x="79325" y="153327"/>
                  </a:lnTo>
                  <a:lnTo>
                    <a:pt x="78832" y="153327"/>
                  </a:lnTo>
                  <a:lnTo>
                    <a:pt x="77879" y="153359"/>
                  </a:lnTo>
                  <a:lnTo>
                    <a:pt x="77387" y="153359"/>
                  </a:lnTo>
                  <a:lnTo>
                    <a:pt x="76926" y="153359"/>
                  </a:lnTo>
                  <a:lnTo>
                    <a:pt x="76434" y="153359"/>
                  </a:lnTo>
                  <a:lnTo>
                    <a:pt x="75941" y="153359"/>
                  </a:lnTo>
                  <a:lnTo>
                    <a:pt x="75481" y="153359"/>
                  </a:lnTo>
                  <a:lnTo>
                    <a:pt x="74495" y="153327"/>
                  </a:lnTo>
                  <a:lnTo>
                    <a:pt x="74035" y="153327"/>
                  </a:lnTo>
                  <a:lnTo>
                    <a:pt x="73542" y="153294"/>
                  </a:lnTo>
                  <a:lnTo>
                    <a:pt x="73049" y="153261"/>
                  </a:lnTo>
                  <a:lnTo>
                    <a:pt x="72589" y="153261"/>
                  </a:lnTo>
                  <a:lnTo>
                    <a:pt x="72096" y="153228"/>
                  </a:lnTo>
                  <a:lnTo>
                    <a:pt x="71603" y="153195"/>
                  </a:lnTo>
                  <a:lnTo>
                    <a:pt x="71143" y="153162"/>
                  </a:lnTo>
                  <a:lnTo>
                    <a:pt x="70650" y="153129"/>
                  </a:lnTo>
                  <a:lnTo>
                    <a:pt x="70190" y="153097"/>
                  </a:lnTo>
                  <a:lnTo>
                    <a:pt x="69697" y="153031"/>
                  </a:lnTo>
                  <a:lnTo>
                    <a:pt x="69204" y="152998"/>
                  </a:lnTo>
                  <a:lnTo>
                    <a:pt x="68744" y="152932"/>
                  </a:lnTo>
                  <a:lnTo>
                    <a:pt x="68251" y="152899"/>
                  </a:lnTo>
                  <a:lnTo>
                    <a:pt x="67759" y="152834"/>
                  </a:lnTo>
                  <a:lnTo>
                    <a:pt x="67298" y="152768"/>
                  </a:lnTo>
                  <a:lnTo>
                    <a:pt x="66806" y="152735"/>
                  </a:lnTo>
                  <a:lnTo>
                    <a:pt x="66346" y="152669"/>
                  </a:lnTo>
                  <a:lnTo>
                    <a:pt x="65853" y="152604"/>
                  </a:lnTo>
                  <a:lnTo>
                    <a:pt x="65393" y="152538"/>
                  </a:lnTo>
                  <a:lnTo>
                    <a:pt x="64900" y="152439"/>
                  </a:lnTo>
                  <a:lnTo>
                    <a:pt x="64440" y="152374"/>
                  </a:lnTo>
                  <a:lnTo>
                    <a:pt x="63947" y="152308"/>
                  </a:lnTo>
                  <a:lnTo>
                    <a:pt x="63487" y="152209"/>
                  </a:lnTo>
                  <a:lnTo>
                    <a:pt x="62994" y="152144"/>
                  </a:lnTo>
                  <a:lnTo>
                    <a:pt x="62534" y="152045"/>
                  </a:lnTo>
                  <a:lnTo>
                    <a:pt x="62041" y="151946"/>
                  </a:lnTo>
                  <a:lnTo>
                    <a:pt x="61581" y="151848"/>
                  </a:lnTo>
                  <a:lnTo>
                    <a:pt x="61121" y="151749"/>
                  </a:lnTo>
                  <a:lnTo>
                    <a:pt x="60628" y="151651"/>
                  </a:lnTo>
                  <a:lnTo>
                    <a:pt x="60168" y="151552"/>
                  </a:lnTo>
                  <a:lnTo>
                    <a:pt x="59215" y="151355"/>
                  </a:lnTo>
                  <a:lnTo>
                    <a:pt x="58755" y="151223"/>
                  </a:lnTo>
                  <a:lnTo>
                    <a:pt x="57835" y="150993"/>
                  </a:lnTo>
                  <a:lnTo>
                    <a:pt x="57342" y="150895"/>
                  </a:lnTo>
                  <a:lnTo>
                    <a:pt x="56882" y="150763"/>
                  </a:lnTo>
                  <a:lnTo>
                    <a:pt x="56422" y="150632"/>
                  </a:lnTo>
                  <a:lnTo>
                    <a:pt x="55962" y="150501"/>
                  </a:lnTo>
                  <a:lnTo>
                    <a:pt x="55502" y="150369"/>
                  </a:lnTo>
                  <a:lnTo>
                    <a:pt x="55042" y="150238"/>
                  </a:lnTo>
                  <a:lnTo>
                    <a:pt x="54582" y="150106"/>
                  </a:lnTo>
                  <a:lnTo>
                    <a:pt x="54122" y="149975"/>
                  </a:lnTo>
                  <a:lnTo>
                    <a:pt x="53661" y="149810"/>
                  </a:lnTo>
                  <a:lnTo>
                    <a:pt x="53201" y="149679"/>
                  </a:lnTo>
                  <a:lnTo>
                    <a:pt x="52741" y="149515"/>
                  </a:lnTo>
                  <a:lnTo>
                    <a:pt x="52281" y="149383"/>
                  </a:lnTo>
                  <a:lnTo>
                    <a:pt x="51821" y="149219"/>
                  </a:lnTo>
                  <a:lnTo>
                    <a:pt x="51361" y="149055"/>
                  </a:lnTo>
                  <a:lnTo>
                    <a:pt x="50901" y="148890"/>
                  </a:lnTo>
                  <a:lnTo>
                    <a:pt x="50441" y="148726"/>
                  </a:lnTo>
                  <a:lnTo>
                    <a:pt x="50014" y="148562"/>
                  </a:lnTo>
                  <a:lnTo>
                    <a:pt x="49554" y="148398"/>
                  </a:lnTo>
                  <a:lnTo>
                    <a:pt x="48634" y="148069"/>
                  </a:lnTo>
                  <a:lnTo>
                    <a:pt x="48207" y="147872"/>
                  </a:lnTo>
                  <a:lnTo>
                    <a:pt x="47747" y="147707"/>
                  </a:lnTo>
                  <a:lnTo>
                    <a:pt x="47319" y="147510"/>
                  </a:lnTo>
                  <a:lnTo>
                    <a:pt x="46859" y="147313"/>
                  </a:lnTo>
                  <a:lnTo>
                    <a:pt x="46432" y="147149"/>
                  </a:lnTo>
                  <a:lnTo>
                    <a:pt x="45972" y="146952"/>
                  </a:lnTo>
                  <a:lnTo>
                    <a:pt x="45545" y="146754"/>
                  </a:lnTo>
                  <a:lnTo>
                    <a:pt x="45085" y="146557"/>
                  </a:lnTo>
                  <a:lnTo>
                    <a:pt x="44658" y="146360"/>
                  </a:lnTo>
                  <a:lnTo>
                    <a:pt x="44231" y="146163"/>
                  </a:lnTo>
                  <a:lnTo>
                    <a:pt x="43771" y="145933"/>
                  </a:lnTo>
                  <a:lnTo>
                    <a:pt x="43343" y="145736"/>
                  </a:lnTo>
                  <a:lnTo>
                    <a:pt x="42916" y="145539"/>
                  </a:lnTo>
                  <a:lnTo>
                    <a:pt x="42489" y="145309"/>
                  </a:lnTo>
                  <a:lnTo>
                    <a:pt x="42062" y="145079"/>
                  </a:lnTo>
                  <a:lnTo>
                    <a:pt x="41635" y="144881"/>
                  </a:lnTo>
                  <a:lnTo>
                    <a:pt x="41175" y="144651"/>
                  </a:lnTo>
                  <a:lnTo>
                    <a:pt x="40780" y="144421"/>
                  </a:lnTo>
                  <a:lnTo>
                    <a:pt x="40353" y="144191"/>
                  </a:lnTo>
                  <a:lnTo>
                    <a:pt x="39499" y="143731"/>
                  </a:lnTo>
                  <a:lnTo>
                    <a:pt x="39072" y="143501"/>
                  </a:lnTo>
                  <a:lnTo>
                    <a:pt x="38644" y="143271"/>
                  </a:lnTo>
                  <a:lnTo>
                    <a:pt x="38217" y="143041"/>
                  </a:lnTo>
                  <a:lnTo>
                    <a:pt x="37823" y="142778"/>
                  </a:lnTo>
                  <a:lnTo>
                    <a:pt x="37396" y="142548"/>
                  </a:lnTo>
                  <a:lnTo>
                    <a:pt x="37001" y="142285"/>
                  </a:lnTo>
                  <a:lnTo>
                    <a:pt x="36180" y="141793"/>
                  </a:lnTo>
                  <a:lnTo>
                    <a:pt x="35753" y="141530"/>
                  </a:lnTo>
                  <a:lnTo>
                    <a:pt x="35358" y="141267"/>
                  </a:lnTo>
                  <a:lnTo>
                    <a:pt x="34931" y="141004"/>
                  </a:lnTo>
                  <a:lnTo>
                    <a:pt x="34537" y="140741"/>
                  </a:lnTo>
                  <a:lnTo>
                    <a:pt x="34143" y="140478"/>
                  </a:lnTo>
                  <a:lnTo>
                    <a:pt x="33748" y="140215"/>
                  </a:lnTo>
                  <a:lnTo>
                    <a:pt x="33354" y="139952"/>
                  </a:lnTo>
                  <a:lnTo>
                    <a:pt x="32960" y="139657"/>
                  </a:lnTo>
                  <a:lnTo>
                    <a:pt x="32565" y="139394"/>
                  </a:lnTo>
                  <a:lnTo>
                    <a:pt x="32171" y="139098"/>
                  </a:lnTo>
                  <a:lnTo>
                    <a:pt x="31777" y="138835"/>
                  </a:lnTo>
                  <a:lnTo>
                    <a:pt x="30988" y="138244"/>
                  </a:lnTo>
                  <a:lnTo>
                    <a:pt x="30594" y="137981"/>
                  </a:lnTo>
                  <a:lnTo>
                    <a:pt x="30199" y="137685"/>
                  </a:lnTo>
                  <a:lnTo>
                    <a:pt x="29838" y="137389"/>
                  </a:lnTo>
                  <a:lnTo>
                    <a:pt x="29444" y="137094"/>
                  </a:lnTo>
                  <a:lnTo>
                    <a:pt x="29082" y="136798"/>
                  </a:lnTo>
                  <a:lnTo>
                    <a:pt x="28688" y="136502"/>
                  </a:lnTo>
                  <a:lnTo>
                    <a:pt x="28326" y="136173"/>
                  </a:lnTo>
                  <a:lnTo>
                    <a:pt x="27932" y="135878"/>
                  </a:lnTo>
                  <a:lnTo>
                    <a:pt x="27571" y="135582"/>
                  </a:lnTo>
                  <a:lnTo>
                    <a:pt x="27209" y="135253"/>
                  </a:lnTo>
                  <a:lnTo>
                    <a:pt x="26848" y="134958"/>
                  </a:lnTo>
                  <a:lnTo>
                    <a:pt x="26486" y="134629"/>
                  </a:lnTo>
                  <a:lnTo>
                    <a:pt x="26125" y="134333"/>
                  </a:lnTo>
                  <a:lnTo>
                    <a:pt x="25763" y="134005"/>
                  </a:lnTo>
                  <a:lnTo>
                    <a:pt x="25402" y="133676"/>
                  </a:lnTo>
                  <a:lnTo>
                    <a:pt x="25040" y="133347"/>
                  </a:lnTo>
                  <a:lnTo>
                    <a:pt x="24317" y="132690"/>
                  </a:lnTo>
                  <a:lnTo>
                    <a:pt x="23956" y="132362"/>
                  </a:lnTo>
                  <a:lnTo>
                    <a:pt x="23627" y="132033"/>
                  </a:lnTo>
                  <a:lnTo>
                    <a:pt x="22937" y="131376"/>
                  </a:lnTo>
                  <a:lnTo>
                    <a:pt x="22576" y="131014"/>
                  </a:lnTo>
                  <a:lnTo>
                    <a:pt x="22247" y="130686"/>
                  </a:lnTo>
                  <a:lnTo>
                    <a:pt x="21557" y="129996"/>
                  </a:lnTo>
                  <a:lnTo>
                    <a:pt x="21228" y="129634"/>
                  </a:lnTo>
                  <a:lnTo>
                    <a:pt x="20900" y="129306"/>
                  </a:lnTo>
                  <a:lnTo>
                    <a:pt x="20571" y="128944"/>
                  </a:lnTo>
                  <a:lnTo>
                    <a:pt x="20243" y="128583"/>
                  </a:lnTo>
                  <a:lnTo>
                    <a:pt x="19914" y="128254"/>
                  </a:lnTo>
                  <a:lnTo>
                    <a:pt x="19585" y="127893"/>
                  </a:lnTo>
                  <a:lnTo>
                    <a:pt x="19290" y="127531"/>
                  </a:lnTo>
                  <a:lnTo>
                    <a:pt x="18961" y="127170"/>
                  </a:lnTo>
                  <a:lnTo>
                    <a:pt x="18633" y="126808"/>
                  </a:lnTo>
                  <a:lnTo>
                    <a:pt x="18337" y="126447"/>
                  </a:lnTo>
                  <a:lnTo>
                    <a:pt x="18008" y="126053"/>
                  </a:lnTo>
                  <a:lnTo>
                    <a:pt x="17712" y="125691"/>
                  </a:lnTo>
                  <a:lnTo>
                    <a:pt x="17417" y="125330"/>
                  </a:lnTo>
                  <a:lnTo>
                    <a:pt x="16792" y="124574"/>
                  </a:lnTo>
                  <a:lnTo>
                    <a:pt x="16497" y="124179"/>
                  </a:lnTo>
                  <a:lnTo>
                    <a:pt x="16201" y="123818"/>
                  </a:lnTo>
                  <a:lnTo>
                    <a:pt x="15905" y="123424"/>
                  </a:lnTo>
                  <a:lnTo>
                    <a:pt x="15609" y="123062"/>
                  </a:lnTo>
                  <a:lnTo>
                    <a:pt x="15314" y="122668"/>
                  </a:lnTo>
                  <a:lnTo>
                    <a:pt x="15018" y="122274"/>
                  </a:lnTo>
                  <a:lnTo>
                    <a:pt x="14755" y="121879"/>
                  </a:lnTo>
                  <a:lnTo>
                    <a:pt x="14459" y="121485"/>
                  </a:lnTo>
                  <a:lnTo>
                    <a:pt x="14196" y="121091"/>
                  </a:lnTo>
                  <a:lnTo>
                    <a:pt x="13901" y="120696"/>
                  </a:lnTo>
                  <a:lnTo>
                    <a:pt x="13638" y="120302"/>
                  </a:lnTo>
                  <a:lnTo>
                    <a:pt x="13342" y="119908"/>
                  </a:lnTo>
                  <a:lnTo>
                    <a:pt x="13079" y="119513"/>
                  </a:lnTo>
                  <a:lnTo>
                    <a:pt x="12816" y="119119"/>
                  </a:lnTo>
                  <a:lnTo>
                    <a:pt x="12553" y="118725"/>
                  </a:lnTo>
                  <a:lnTo>
                    <a:pt x="12291" y="118297"/>
                  </a:lnTo>
                  <a:lnTo>
                    <a:pt x="12028" y="117903"/>
                  </a:lnTo>
                  <a:lnTo>
                    <a:pt x="11502" y="117082"/>
                  </a:lnTo>
                  <a:lnTo>
                    <a:pt x="11272" y="116687"/>
                  </a:lnTo>
                  <a:lnTo>
                    <a:pt x="11009" y="116260"/>
                  </a:lnTo>
                  <a:lnTo>
                    <a:pt x="10746" y="115866"/>
                  </a:lnTo>
                  <a:lnTo>
                    <a:pt x="10516" y="115439"/>
                  </a:lnTo>
                  <a:lnTo>
                    <a:pt x="10286" y="115011"/>
                  </a:lnTo>
                  <a:lnTo>
                    <a:pt x="10023" y="114617"/>
                  </a:lnTo>
                  <a:lnTo>
                    <a:pt x="9793" y="114190"/>
                  </a:lnTo>
                  <a:lnTo>
                    <a:pt x="9563" y="113763"/>
                  </a:lnTo>
                  <a:lnTo>
                    <a:pt x="9333" y="113336"/>
                  </a:lnTo>
                  <a:lnTo>
                    <a:pt x="9103" y="112908"/>
                  </a:lnTo>
                  <a:lnTo>
                    <a:pt x="8873" y="112481"/>
                  </a:lnTo>
                  <a:lnTo>
                    <a:pt x="8643" y="112054"/>
                  </a:lnTo>
                  <a:lnTo>
                    <a:pt x="8446" y="111627"/>
                  </a:lnTo>
                  <a:lnTo>
                    <a:pt x="8216" y="111200"/>
                  </a:lnTo>
                  <a:lnTo>
                    <a:pt x="7986" y="110772"/>
                  </a:lnTo>
                  <a:lnTo>
                    <a:pt x="7789" y="110345"/>
                  </a:lnTo>
                  <a:lnTo>
                    <a:pt x="7559" y="109918"/>
                  </a:lnTo>
                  <a:lnTo>
                    <a:pt x="7362" y="109458"/>
                  </a:lnTo>
                  <a:lnTo>
                    <a:pt x="7164" y="109031"/>
                  </a:lnTo>
                  <a:lnTo>
                    <a:pt x="6770" y="108144"/>
                  </a:lnTo>
                  <a:lnTo>
                    <a:pt x="6376" y="107289"/>
                  </a:lnTo>
                  <a:lnTo>
                    <a:pt x="6179" y="106829"/>
                  </a:lnTo>
                  <a:lnTo>
                    <a:pt x="5981" y="106402"/>
                  </a:lnTo>
                  <a:lnTo>
                    <a:pt x="5817" y="105942"/>
                  </a:lnTo>
                  <a:lnTo>
                    <a:pt x="5620" y="105482"/>
                  </a:lnTo>
                  <a:lnTo>
                    <a:pt x="5456" y="105055"/>
                  </a:lnTo>
                  <a:lnTo>
                    <a:pt x="5258" y="104595"/>
                  </a:lnTo>
                  <a:lnTo>
                    <a:pt x="5094" y="104168"/>
                  </a:lnTo>
                  <a:lnTo>
                    <a:pt x="4930" y="103708"/>
                  </a:lnTo>
                  <a:lnTo>
                    <a:pt x="4766" y="103247"/>
                  </a:lnTo>
                  <a:lnTo>
                    <a:pt x="4568" y="102787"/>
                  </a:lnTo>
                  <a:lnTo>
                    <a:pt x="4437" y="102327"/>
                  </a:lnTo>
                  <a:lnTo>
                    <a:pt x="4273" y="101900"/>
                  </a:lnTo>
                  <a:lnTo>
                    <a:pt x="4108" y="101440"/>
                  </a:lnTo>
                  <a:lnTo>
                    <a:pt x="3944" y="100980"/>
                  </a:lnTo>
                  <a:lnTo>
                    <a:pt x="3813" y="100520"/>
                  </a:lnTo>
                  <a:lnTo>
                    <a:pt x="3648" y="100060"/>
                  </a:lnTo>
                  <a:lnTo>
                    <a:pt x="3517" y="99600"/>
                  </a:lnTo>
                  <a:lnTo>
                    <a:pt x="3353" y="99140"/>
                  </a:lnTo>
                  <a:lnTo>
                    <a:pt x="3221" y="98680"/>
                  </a:lnTo>
                  <a:lnTo>
                    <a:pt x="3090" y="98220"/>
                  </a:lnTo>
                  <a:lnTo>
                    <a:pt x="2958" y="97760"/>
                  </a:lnTo>
                  <a:lnTo>
                    <a:pt x="2827" y="97300"/>
                  </a:lnTo>
                  <a:lnTo>
                    <a:pt x="2695" y="96807"/>
                  </a:lnTo>
                  <a:lnTo>
                    <a:pt x="2564" y="96347"/>
                  </a:lnTo>
                  <a:lnTo>
                    <a:pt x="2432" y="95887"/>
                  </a:lnTo>
                  <a:lnTo>
                    <a:pt x="2334" y="95427"/>
                  </a:lnTo>
                  <a:lnTo>
                    <a:pt x="2202" y="94967"/>
                  </a:lnTo>
                  <a:lnTo>
                    <a:pt x="2104" y="94474"/>
                  </a:lnTo>
                  <a:lnTo>
                    <a:pt x="1972" y="94014"/>
                  </a:lnTo>
                  <a:lnTo>
                    <a:pt x="1874" y="93554"/>
                  </a:lnTo>
                  <a:lnTo>
                    <a:pt x="1775" y="93061"/>
                  </a:lnTo>
                  <a:lnTo>
                    <a:pt x="1677" y="92601"/>
                  </a:lnTo>
                  <a:lnTo>
                    <a:pt x="1578" y="92141"/>
                  </a:lnTo>
                  <a:lnTo>
                    <a:pt x="1480" y="91648"/>
                  </a:lnTo>
                  <a:lnTo>
                    <a:pt x="1381" y="91188"/>
                  </a:lnTo>
                  <a:lnTo>
                    <a:pt x="1282" y="90695"/>
                  </a:lnTo>
                  <a:lnTo>
                    <a:pt x="1217" y="90235"/>
                  </a:lnTo>
                  <a:lnTo>
                    <a:pt x="1118" y="89775"/>
                  </a:lnTo>
                  <a:lnTo>
                    <a:pt x="1052" y="89282"/>
                  </a:lnTo>
                  <a:lnTo>
                    <a:pt x="954" y="88822"/>
                  </a:lnTo>
                  <a:lnTo>
                    <a:pt x="888" y="88329"/>
                  </a:lnTo>
                  <a:lnTo>
                    <a:pt x="757" y="87376"/>
                  </a:lnTo>
                  <a:lnTo>
                    <a:pt x="691" y="86916"/>
                  </a:lnTo>
                  <a:lnTo>
                    <a:pt x="625" y="86423"/>
                  </a:lnTo>
                  <a:lnTo>
                    <a:pt x="559" y="85930"/>
                  </a:lnTo>
                  <a:lnTo>
                    <a:pt x="494" y="85470"/>
                  </a:lnTo>
                  <a:lnTo>
                    <a:pt x="461" y="84977"/>
                  </a:lnTo>
                  <a:lnTo>
                    <a:pt x="395" y="84517"/>
                  </a:lnTo>
                  <a:lnTo>
                    <a:pt x="362" y="84024"/>
                  </a:lnTo>
                  <a:lnTo>
                    <a:pt x="297" y="83564"/>
                  </a:lnTo>
                  <a:lnTo>
                    <a:pt x="264" y="83071"/>
                  </a:lnTo>
                  <a:lnTo>
                    <a:pt x="231" y="82578"/>
                  </a:lnTo>
                  <a:lnTo>
                    <a:pt x="165" y="81625"/>
                  </a:lnTo>
                  <a:lnTo>
                    <a:pt x="99" y="80672"/>
                  </a:lnTo>
                  <a:lnTo>
                    <a:pt x="67" y="80180"/>
                  </a:lnTo>
                  <a:lnTo>
                    <a:pt x="67" y="79687"/>
                  </a:lnTo>
                  <a:lnTo>
                    <a:pt x="34" y="79227"/>
                  </a:lnTo>
                  <a:lnTo>
                    <a:pt x="34" y="78734"/>
                  </a:lnTo>
                  <a:lnTo>
                    <a:pt x="1" y="78241"/>
                  </a:lnTo>
                  <a:lnTo>
                    <a:pt x="1" y="77781"/>
                  </a:lnTo>
                  <a:lnTo>
                    <a:pt x="1" y="77288"/>
                  </a:lnTo>
                  <a:lnTo>
                    <a:pt x="1" y="76795"/>
                  </a:lnTo>
                  <a:lnTo>
                    <a:pt x="1" y="76335"/>
                  </a:lnTo>
                  <a:lnTo>
                    <a:pt x="1" y="75842"/>
                  </a:lnTo>
                  <a:lnTo>
                    <a:pt x="1" y="75349"/>
                  </a:lnTo>
                  <a:lnTo>
                    <a:pt x="34" y="74889"/>
                  </a:lnTo>
                  <a:lnTo>
                    <a:pt x="34" y="74396"/>
                  </a:lnTo>
                  <a:lnTo>
                    <a:pt x="67" y="73903"/>
                  </a:lnTo>
                  <a:lnTo>
                    <a:pt x="67" y="73443"/>
                  </a:lnTo>
                  <a:lnTo>
                    <a:pt x="132" y="72457"/>
                  </a:lnTo>
                  <a:lnTo>
                    <a:pt x="132" y="71997"/>
                  </a:lnTo>
                  <a:lnTo>
                    <a:pt x="165" y="71504"/>
                  </a:lnTo>
                  <a:lnTo>
                    <a:pt x="198" y="71012"/>
                  </a:lnTo>
                  <a:lnTo>
                    <a:pt x="264" y="70551"/>
                  </a:lnTo>
                  <a:lnTo>
                    <a:pt x="297" y="70059"/>
                  </a:lnTo>
                  <a:lnTo>
                    <a:pt x="329" y="69599"/>
                  </a:lnTo>
                  <a:lnTo>
                    <a:pt x="362" y="69106"/>
                  </a:lnTo>
                  <a:lnTo>
                    <a:pt x="428" y="68613"/>
                  </a:lnTo>
                  <a:lnTo>
                    <a:pt x="494" y="68153"/>
                  </a:lnTo>
                  <a:lnTo>
                    <a:pt x="527" y="67660"/>
                  </a:lnTo>
                  <a:lnTo>
                    <a:pt x="592" y="67200"/>
                  </a:lnTo>
                  <a:lnTo>
                    <a:pt x="658" y="66707"/>
                  </a:lnTo>
                  <a:lnTo>
                    <a:pt x="724" y="66214"/>
                  </a:lnTo>
                  <a:lnTo>
                    <a:pt x="789" y="65754"/>
                  </a:lnTo>
                  <a:lnTo>
                    <a:pt x="855" y="65261"/>
                  </a:lnTo>
                  <a:lnTo>
                    <a:pt x="921" y="64801"/>
                  </a:lnTo>
                  <a:lnTo>
                    <a:pt x="1019" y="64308"/>
                  </a:lnTo>
                  <a:lnTo>
                    <a:pt x="1085" y="63848"/>
                  </a:lnTo>
                  <a:lnTo>
                    <a:pt x="1151" y="63355"/>
                  </a:lnTo>
                  <a:lnTo>
                    <a:pt x="1250" y="62895"/>
                  </a:lnTo>
                  <a:lnTo>
                    <a:pt x="1348" y="62435"/>
                  </a:lnTo>
                  <a:lnTo>
                    <a:pt x="1447" y="61942"/>
                  </a:lnTo>
                  <a:lnTo>
                    <a:pt x="1512" y="61482"/>
                  </a:lnTo>
                  <a:lnTo>
                    <a:pt x="1710" y="60529"/>
                  </a:lnTo>
                  <a:lnTo>
                    <a:pt x="1940" y="59576"/>
                  </a:lnTo>
                  <a:lnTo>
                    <a:pt x="2038" y="59116"/>
                  </a:lnTo>
                  <a:lnTo>
                    <a:pt x="2137" y="58656"/>
                  </a:lnTo>
                  <a:lnTo>
                    <a:pt x="2268" y="58196"/>
                  </a:lnTo>
                  <a:lnTo>
                    <a:pt x="2400" y="57703"/>
                  </a:lnTo>
                  <a:lnTo>
                    <a:pt x="2498" y="57243"/>
                  </a:lnTo>
                  <a:lnTo>
                    <a:pt x="2630" y="56783"/>
                  </a:lnTo>
                  <a:lnTo>
                    <a:pt x="2761" y="56323"/>
                  </a:lnTo>
                  <a:lnTo>
                    <a:pt x="2893" y="55863"/>
                  </a:lnTo>
                  <a:lnTo>
                    <a:pt x="3024" y="55403"/>
                  </a:lnTo>
                  <a:lnTo>
                    <a:pt x="3287" y="54450"/>
                  </a:lnTo>
                  <a:lnTo>
                    <a:pt x="3418" y="53990"/>
                  </a:lnTo>
                  <a:lnTo>
                    <a:pt x="3583" y="53530"/>
                  </a:lnTo>
                  <a:lnTo>
                    <a:pt x="3714" y="53070"/>
                  </a:lnTo>
                  <a:lnTo>
                    <a:pt x="3878" y="52610"/>
                  </a:lnTo>
                  <a:lnTo>
                    <a:pt x="4043" y="52183"/>
                  </a:lnTo>
                  <a:lnTo>
                    <a:pt x="4174" y="51723"/>
                  </a:lnTo>
                  <a:lnTo>
                    <a:pt x="4338" y="51263"/>
                  </a:lnTo>
                  <a:lnTo>
                    <a:pt x="4503" y="50802"/>
                  </a:lnTo>
                  <a:lnTo>
                    <a:pt x="4667" y="50342"/>
                  </a:lnTo>
                  <a:lnTo>
                    <a:pt x="4831" y="49882"/>
                  </a:lnTo>
                  <a:lnTo>
                    <a:pt x="4996" y="49455"/>
                  </a:lnTo>
                  <a:lnTo>
                    <a:pt x="5193" y="48995"/>
                  </a:lnTo>
                  <a:lnTo>
                    <a:pt x="5357" y="48535"/>
                  </a:lnTo>
                  <a:lnTo>
                    <a:pt x="5521" y="48108"/>
                  </a:lnTo>
                  <a:lnTo>
                    <a:pt x="5719" y="47648"/>
                  </a:lnTo>
                  <a:lnTo>
                    <a:pt x="5883" y="47221"/>
                  </a:lnTo>
                  <a:lnTo>
                    <a:pt x="6080" y="46761"/>
                  </a:lnTo>
                  <a:lnTo>
                    <a:pt x="6277" y="46301"/>
                  </a:lnTo>
                  <a:lnTo>
                    <a:pt x="6474" y="45873"/>
                  </a:lnTo>
                  <a:lnTo>
                    <a:pt x="6671" y="45446"/>
                  </a:lnTo>
                  <a:lnTo>
                    <a:pt x="6869" y="44986"/>
                  </a:lnTo>
                  <a:lnTo>
                    <a:pt x="7066" y="44559"/>
                  </a:lnTo>
                  <a:lnTo>
                    <a:pt x="7263" y="44132"/>
                  </a:lnTo>
                  <a:lnTo>
                    <a:pt x="7460" y="43672"/>
                  </a:lnTo>
                  <a:lnTo>
                    <a:pt x="7690" y="43245"/>
                  </a:lnTo>
                  <a:lnTo>
                    <a:pt x="7887" y="42817"/>
                  </a:lnTo>
                  <a:lnTo>
                    <a:pt x="8117" y="42390"/>
                  </a:lnTo>
                  <a:lnTo>
                    <a:pt x="8314" y="41963"/>
                  </a:lnTo>
                  <a:lnTo>
                    <a:pt x="8544" y="41536"/>
                  </a:lnTo>
                  <a:lnTo>
                    <a:pt x="8774" y="41109"/>
                  </a:lnTo>
                  <a:lnTo>
                    <a:pt x="8972" y="40682"/>
                  </a:lnTo>
                  <a:lnTo>
                    <a:pt x="9202" y="40254"/>
                  </a:lnTo>
                  <a:lnTo>
                    <a:pt x="9432" y="39827"/>
                  </a:lnTo>
                  <a:lnTo>
                    <a:pt x="9695" y="39400"/>
                  </a:lnTo>
                  <a:lnTo>
                    <a:pt x="9925" y="38973"/>
                  </a:lnTo>
                  <a:lnTo>
                    <a:pt x="10155" y="38546"/>
                  </a:lnTo>
                  <a:lnTo>
                    <a:pt x="10385" y="38151"/>
                  </a:lnTo>
                  <a:lnTo>
                    <a:pt x="10648" y="37724"/>
                  </a:lnTo>
                  <a:lnTo>
                    <a:pt x="10878" y="37297"/>
                  </a:lnTo>
                  <a:lnTo>
                    <a:pt x="11140" y="36903"/>
                  </a:lnTo>
                  <a:lnTo>
                    <a:pt x="11370" y="36475"/>
                  </a:lnTo>
                  <a:lnTo>
                    <a:pt x="11633" y="36081"/>
                  </a:lnTo>
                  <a:lnTo>
                    <a:pt x="11896" y="35654"/>
                  </a:lnTo>
                  <a:lnTo>
                    <a:pt x="12159" y="35260"/>
                  </a:lnTo>
                  <a:lnTo>
                    <a:pt x="12422" y="34865"/>
                  </a:lnTo>
                  <a:lnTo>
                    <a:pt x="12685" y="34438"/>
                  </a:lnTo>
                  <a:lnTo>
                    <a:pt x="12948" y="34044"/>
                  </a:lnTo>
                  <a:lnTo>
                    <a:pt x="13211" y="33649"/>
                  </a:lnTo>
                  <a:lnTo>
                    <a:pt x="13506" y="33255"/>
                  </a:lnTo>
                  <a:lnTo>
                    <a:pt x="13769" y="32861"/>
                  </a:lnTo>
                  <a:lnTo>
                    <a:pt x="14328" y="32072"/>
                  </a:lnTo>
                  <a:lnTo>
                    <a:pt x="14591" y="31678"/>
                  </a:lnTo>
                  <a:lnTo>
                    <a:pt x="14886" y="31283"/>
                  </a:lnTo>
                  <a:lnTo>
                    <a:pt x="15182" y="30889"/>
                  </a:lnTo>
                  <a:lnTo>
                    <a:pt x="15478" y="30528"/>
                  </a:lnTo>
                  <a:lnTo>
                    <a:pt x="15741" y="30133"/>
                  </a:lnTo>
                  <a:lnTo>
                    <a:pt x="16037" y="29739"/>
                  </a:lnTo>
                  <a:lnTo>
                    <a:pt x="16332" y="29378"/>
                  </a:lnTo>
                  <a:lnTo>
                    <a:pt x="16628" y="28983"/>
                  </a:lnTo>
                  <a:lnTo>
                    <a:pt x="16957" y="28622"/>
                  </a:lnTo>
                  <a:lnTo>
                    <a:pt x="17252" y="28227"/>
                  </a:lnTo>
                  <a:lnTo>
                    <a:pt x="17548" y="27866"/>
                  </a:lnTo>
                  <a:lnTo>
                    <a:pt x="17877" y="27505"/>
                  </a:lnTo>
                  <a:lnTo>
                    <a:pt x="18173" y="27110"/>
                  </a:lnTo>
                  <a:lnTo>
                    <a:pt x="18501" y="26749"/>
                  </a:lnTo>
                  <a:lnTo>
                    <a:pt x="18797" y="26387"/>
                  </a:lnTo>
                  <a:lnTo>
                    <a:pt x="19125" y="26026"/>
                  </a:lnTo>
                  <a:lnTo>
                    <a:pt x="19421" y="25664"/>
                  </a:lnTo>
                  <a:lnTo>
                    <a:pt x="19750" y="25303"/>
                  </a:lnTo>
                  <a:lnTo>
                    <a:pt x="20078" y="24941"/>
                  </a:lnTo>
                  <a:lnTo>
                    <a:pt x="20407" y="24580"/>
                  </a:lnTo>
                  <a:lnTo>
                    <a:pt x="20736" y="24251"/>
                  </a:lnTo>
                  <a:lnTo>
                    <a:pt x="21064" y="23890"/>
                  </a:lnTo>
                  <a:lnTo>
                    <a:pt x="21393" y="23528"/>
                  </a:lnTo>
                  <a:lnTo>
                    <a:pt x="21754" y="23200"/>
                  </a:lnTo>
                  <a:lnTo>
                    <a:pt x="22083" y="22838"/>
                  </a:lnTo>
                  <a:lnTo>
                    <a:pt x="22411" y="22510"/>
                  </a:lnTo>
                  <a:lnTo>
                    <a:pt x="22773" y="22181"/>
                  </a:lnTo>
                  <a:lnTo>
                    <a:pt x="23102" y="21820"/>
                  </a:lnTo>
                  <a:lnTo>
                    <a:pt x="23463" y="21491"/>
                  </a:lnTo>
                  <a:lnTo>
                    <a:pt x="23792" y="21162"/>
                  </a:lnTo>
                  <a:lnTo>
                    <a:pt x="24153" y="20834"/>
                  </a:lnTo>
                  <a:lnTo>
                    <a:pt x="24515" y="20505"/>
                  </a:lnTo>
                  <a:lnTo>
                    <a:pt x="24843" y="20177"/>
                  </a:lnTo>
                  <a:lnTo>
                    <a:pt x="25205" y="19848"/>
                  </a:lnTo>
                  <a:lnTo>
                    <a:pt x="25566" y="19519"/>
                  </a:lnTo>
                  <a:lnTo>
                    <a:pt x="25928" y="19191"/>
                  </a:lnTo>
                  <a:lnTo>
                    <a:pt x="26650" y="18567"/>
                  </a:lnTo>
                  <a:lnTo>
                    <a:pt x="27012" y="18271"/>
                  </a:lnTo>
                  <a:lnTo>
                    <a:pt x="27373" y="17942"/>
                  </a:lnTo>
                  <a:lnTo>
                    <a:pt x="28129" y="17318"/>
                  </a:lnTo>
                  <a:lnTo>
                    <a:pt x="28523" y="17022"/>
                  </a:lnTo>
                  <a:lnTo>
                    <a:pt x="28885" y="16726"/>
                  </a:lnTo>
                  <a:lnTo>
                    <a:pt x="29246" y="16431"/>
                  </a:lnTo>
                  <a:lnTo>
                    <a:pt x="29641" y="16135"/>
                  </a:lnTo>
                  <a:lnTo>
                    <a:pt x="30035" y="15839"/>
                  </a:lnTo>
                  <a:lnTo>
                    <a:pt x="30396" y="15543"/>
                  </a:lnTo>
                  <a:lnTo>
                    <a:pt x="31185" y="14952"/>
                  </a:lnTo>
                  <a:lnTo>
                    <a:pt x="31579" y="14689"/>
                  </a:lnTo>
                  <a:lnTo>
                    <a:pt x="31974" y="14393"/>
                  </a:lnTo>
                  <a:lnTo>
                    <a:pt x="32368" y="14130"/>
                  </a:lnTo>
                  <a:lnTo>
                    <a:pt x="32762" y="13835"/>
                  </a:lnTo>
                  <a:lnTo>
                    <a:pt x="33157" y="13572"/>
                  </a:lnTo>
                  <a:lnTo>
                    <a:pt x="33551" y="13309"/>
                  </a:lnTo>
                  <a:lnTo>
                    <a:pt x="33945" y="13013"/>
                  </a:lnTo>
                  <a:lnTo>
                    <a:pt x="34340" y="12750"/>
                  </a:lnTo>
                  <a:lnTo>
                    <a:pt x="34734" y="12487"/>
                  </a:lnTo>
                  <a:lnTo>
                    <a:pt x="35161" y="12224"/>
                  </a:lnTo>
                  <a:lnTo>
                    <a:pt x="35556" y="11962"/>
                  </a:lnTo>
                  <a:lnTo>
                    <a:pt x="35950" y="11699"/>
                  </a:lnTo>
                  <a:lnTo>
                    <a:pt x="36377" y="11469"/>
                  </a:lnTo>
                  <a:lnTo>
                    <a:pt x="36771" y="11206"/>
                  </a:lnTo>
                  <a:lnTo>
                    <a:pt x="37199" y="10943"/>
                  </a:lnTo>
                  <a:lnTo>
                    <a:pt x="37593" y="10713"/>
                  </a:lnTo>
                  <a:lnTo>
                    <a:pt x="38020" y="10450"/>
                  </a:lnTo>
                  <a:lnTo>
                    <a:pt x="38447" y="10220"/>
                  </a:lnTo>
                  <a:lnTo>
                    <a:pt x="38874" y="9990"/>
                  </a:lnTo>
                  <a:lnTo>
                    <a:pt x="39269" y="9760"/>
                  </a:lnTo>
                  <a:lnTo>
                    <a:pt x="39696" y="9530"/>
                  </a:lnTo>
                  <a:lnTo>
                    <a:pt x="40123" y="9267"/>
                  </a:lnTo>
                  <a:lnTo>
                    <a:pt x="40550" y="9070"/>
                  </a:lnTo>
                  <a:lnTo>
                    <a:pt x="40977" y="8840"/>
                  </a:lnTo>
                  <a:lnTo>
                    <a:pt x="41405" y="8610"/>
                  </a:lnTo>
                  <a:lnTo>
                    <a:pt x="41832" y="8380"/>
                  </a:lnTo>
                  <a:lnTo>
                    <a:pt x="42259" y="8150"/>
                  </a:lnTo>
                  <a:lnTo>
                    <a:pt x="43113" y="7723"/>
                  </a:lnTo>
                  <a:lnTo>
                    <a:pt x="43573" y="7525"/>
                  </a:lnTo>
                  <a:lnTo>
                    <a:pt x="44428" y="7131"/>
                  </a:lnTo>
                  <a:lnTo>
                    <a:pt x="44888" y="6901"/>
                  </a:lnTo>
                  <a:lnTo>
                    <a:pt x="45315" y="6704"/>
                  </a:lnTo>
                  <a:lnTo>
                    <a:pt x="45742" y="6507"/>
                  </a:lnTo>
                  <a:lnTo>
                    <a:pt x="46202" y="6343"/>
                  </a:lnTo>
                  <a:lnTo>
                    <a:pt x="46629" y="6145"/>
                  </a:lnTo>
                  <a:lnTo>
                    <a:pt x="47089" y="5948"/>
                  </a:lnTo>
                  <a:lnTo>
                    <a:pt x="47517" y="5784"/>
                  </a:lnTo>
                  <a:lnTo>
                    <a:pt x="47977" y="5587"/>
                  </a:lnTo>
                  <a:lnTo>
                    <a:pt x="48437" y="5422"/>
                  </a:lnTo>
                  <a:lnTo>
                    <a:pt x="48864" y="5225"/>
                  </a:lnTo>
                  <a:lnTo>
                    <a:pt x="49324" y="5061"/>
                  </a:lnTo>
                  <a:lnTo>
                    <a:pt x="50211" y="4732"/>
                  </a:lnTo>
                  <a:lnTo>
                    <a:pt x="50671" y="4568"/>
                  </a:lnTo>
                  <a:lnTo>
                    <a:pt x="51131" y="4404"/>
                  </a:lnTo>
                  <a:lnTo>
                    <a:pt x="51591" y="4239"/>
                  </a:lnTo>
                  <a:lnTo>
                    <a:pt x="52051" y="4075"/>
                  </a:lnTo>
                  <a:lnTo>
                    <a:pt x="52511" y="3911"/>
                  </a:lnTo>
                  <a:lnTo>
                    <a:pt x="52971" y="3779"/>
                  </a:lnTo>
                  <a:lnTo>
                    <a:pt x="53431" y="3615"/>
                  </a:lnTo>
                  <a:lnTo>
                    <a:pt x="53892" y="3484"/>
                  </a:lnTo>
                  <a:lnTo>
                    <a:pt x="54352" y="3352"/>
                  </a:lnTo>
                  <a:lnTo>
                    <a:pt x="54812" y="3188"/>
                  </a:lnTo>
                  <a:lnTo>
                    <a:pt x="55272" y="3056"/>
                  </a:lnTo>
                  <a:lnTo>
                    <a:pt x="55732" y="2925"/>
                  </a:lnTo>
                  <a:lnTo>
                    <a:pt x="56192" y="2794"/>
                  </a:lnTo>
                  <a:lnTo>
                    <a:pt x="56652" y="2662"/>
                  </a:lnTo>
                  <a:lnTo>
                    <a:pt x="57112" y="2531"/>
                  </a:lnTo>
                  <a:lnTo>
                    <a:pt x="57572" y="2432"/>
                  </a:lnTo>
                  <a:lnTo>
                    <a:pt x="58065" y="2301"/>
                  </a:lnTo>
                  <a:lnTo>
                    <a:pt x="58525" y="2202"/>
                  </a:lnTo>
                  <a:lnTo>
                    <a:pt x="58985" y="2071"/>
                  </a:lnTo>
                  <a:lnTo>
                    <a:pt x="59478" y="1972"/>
                  </a:lnTo>
                  <a:lnTo>
                    <a:pt x="59938" y="1874"/>
                  </a:lnTo>
                  <a:lnTo>
                    <a:pt x="60398" y="1742"/>
                  </a:lnTo>
                  <a:lnTo>
                    <a:pt x="60891" y="1643"/>
                  </a:lnTo>
                  <a:lnTo>
                    <a:pt x="61351" y="1545"/>
                  </a:lnTo>
                  <a:lnTo>
                    <a:pt x="61811" y="1479"/>
                  </a:lnTo>
                  <a:lnTo>
                    <a:pt x="62304" y="1381"/>
                  </a:lnTo>
                  <a:lnTo>
                    <a:pt x="62764" y="1282"/>
                  </a:lnTo>
                  <a:lnTo>
                    <a:pt x="63257" y="1183"/>
                  </a:lnTo>
                  <a:lnTo>
                    <a:pt x="64177" y="1019"/>
                  </a:lnTo>
                  <a:lnTo>
                    <a:pt x="64670" y="953"/>
                  </a:lnTo>
                  <a:lnTo>
                    <a:pt x="65623" y="822"/>
                  </a:lnTo>
                  <a:lnTo>
                    <a:pt x="66576" y="691"/>
                  </a:lnTo>
                  <a:lnTo>
                    <a:pt x="67068" y="625"/>
                  </a:lnTo>
                  <a:lnTo>
                    <a:pt x="67528" y="559"/>
                  </a:lnTo>
                  <a:lnTo>
                    <a:pt x="68021" y="493"/>
                  </a:lnTo>
                  <a:lnTo>
                    <a:pt x="68974" y="395"/>
                  </a:lnTo>
                  <a:lnTo>
                    <a:pt x="69467" y="362"/>
                  </a:lnTo>
                  <a:lnTo>
                    <a:pt x="69927" y="296"/>
                  </a:lnTo>
                  <a:lnTo>
                    <a:pt x="70420" y="263"/>
                  </a:lnTo>
                  <a:lnTo>
                    <a:pt x="70880" y="230"/>
                  </a:lnTo>
                  <a:lnTo>
                    <a:pt x="71373" y="198"/>
                  </a:lnTo>
                  <a:lnTo>
                    <a:pt x="71866" y="165"/>
                  </a:lnTo>
                  <a:lnTo>
                    <a:pt x="72326" y="132"/>
                  </a:lnTo>
                  <a:lnTo>
                    <a:pt x="72819" y="99"/>
                  </a:lnTo>
                  <a:lnTo>
                    <a:pt x="73312" y="99"/>
                  </a:lnTo>
                  <a:lnTo>
                    <a:pt x="73772" y="66"/>
                  </a:lnTo>
                  <a:lnTo>
                    <a:pt x="74265" y="33"/>
                  </a:lnTo>
                  <a:lnTo>
                    <a:pt x="74758" y="33"/>
                  </a:lnTo>
                  <a:lnTo>
                    <a:pt x="75218" y="33"/>
                  </a:lnTo>
                  <a:lnTo>
                    <a:pt x="75711" y="33"/>
                  </a:lnTo>
                  <a:lnTo>
                    <a:pt x="76204" y="0"/>
                  </a:lnTo>
                  <a:lnTo>
                    <a:pt x="76664" y="0"/>
                  </a:lnTo>
                  <a:close/>
                </a:path>
              </a:pathLst>
            </a:custGeom>
            <a:noFill/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1668325" y="710475"/>
              <a:ext cx="4259525" cy="4259550"/>
            </a:xfrm>
            <a:custGeom>
              <a:avLst/>
              <a:gdLst/>
              <a:ahLst/>
              <a:cxnLst/>
              <a:rect l="l" t="t" r="r" b="b"/>
              <a:pathLst>
                <a:path w="170381" h="170382" fill="none" extrusionOk="0">
                  <a:moveTo>
                    <a:pt x="85174" y="1"/>
                  </a:moveTo>
                  <a:lnTo>
                    <a:pt x="85732" y="1"/>
                  </a:lnTo>
                  <a:lnTo>
                    <a:pt x="86258" y="1"/>
                  </a:lnTo>
                  <a:lnTo>
                    <a:pt x="86784" y="34"/>
                  </a:lnTo>
                  <a:lnTo>
                    <a:pt x="87342" y="34"/>
                  </a:lnTo>
                  <a:lnTo>
                    <a:pt x="87868" y="34"/>
                  </a:lnTo>
                  <a:lnTo>
                    <a:pt x="88394" y="66"/>
                  </a:lnTo>
                  <a:lnTo>
                    <a:pt x="88920" y="99"/>
                  </a:lnTo>
                  <a:lnTo>
                    <a:pt x="89478" y="99"/>
                  </a:lnTo>
                  <a:lnTo>
                    <a:pt x="90004" y="132"/>
                  </a:lnTo>
                  <a:lnTo>
                    <a:pt x="90530" y="165"/>
                  </a:lnTo>
                  <a:lnTo>
                    <a:pt x="91088" y="198"/>
                  </a:lnTo>
                  <a:lnTo>
                    <a:pt x="91614" y="231"/>
                  </a:lnTo>
                  <a:lnTo>
                    <a:pt x="92140" y="296"/>
                  </a:lnTo>
                  <a:lnTo>
                    <a:pt x="92666" y="329"/>
                  </a:lnTo>
                  <a:lnTo>
                    <a:pt x="93224" y="395"/>
                  </a:lnTo>
                  <a:lnTo>
                    <a:pt x="93750" y="428"/>
                  </a:lnTo>
                  <a:lnTo>
                    <a:pt x="94276" y="494"/>
                  </a:lnTo>
                  <a:lnTo>
                    <a:pt x="94802" y="559"/>
                  </a:lnTo>
                  <a:lnTo>
                    <a:pt x="95327" y="625"/>
                  </a:lnTo>
                  <a:lnTo>
                    <a:pt x="95886" y="691"/>
                  </a:lnTo>
                  <a:lnTo>
                    <a:pt x="96412" y="756"/>
                  </a:lnTo>
                  <a:lnTo>
                    <a:pt x="96938" y="822"/>
                  </a:lnTo>
                  <a:lnTo>
                    <a:pt x="97463" y="888"/>
                  </a:lnTo>
                  <a:lnTo>
                    <a:pt x="97989" y="986"/>
                  </a:lnTo>
                  <a:lnTo>
                    <a:pt x="98515" y="1052"/>
                  </a:lnTo>
                  <a:lnTo>
                    <a:pt x="99041" y="1151"/>
                  </a:lnTo>
                  <a:lnTo>
                    <a:pt x="99599" y="1216"/>
                  </a:lnTo>
                  <a:lnTo>
                    <a:pt x="100125" y="1315"/>
                  </a:lnTo>
                  <a:lnTo>
                    <a:pt x="100651" y="1414"/>
                  </a:lnTo>
                  <a:lnTo>
                    <a:pt x="101702" y="1611"/>
                  </a:lnTo>
                  <a:lnTo>
                    <a:pt x="102228" y="1709"/>
                  </a:lnTo>
                  <a:lnTo>
                    <a:pt x="102754" y="1841"/>
                  </a:lnTo>
                  <a:lnTo>
                    <a:pt x="103280" y="1939"/>
                  </a:lnTo>
                  <a:lnTo>
                    <a:pt x="103772" y="2071"/>
                  </a:lnTo>
                  <a:lnTo>
                    <a:pt x="104298" y="2169"/>
                  </a:lnTo>
                  <a:lnTo>
                    <a:pt x="104824" y="2301"/>
                  </a:lnTo>
                  <a:lnTo>
                    <a:pt x="105350" y="2432"/>
                  </a:lnTo>
                  <a:lnTo>
                    <a:pt x="105876" y="2564"/>
                  </a:lnTo>
                  <a:lnTo>
                    <a:pt x="106401" y="2695"/>
                  </a:lnTo>
                  <a:lnTo>
                    <a:pt x="106894" y="2827"/>
                  </a:lnTo>
                  <a:lnTo>
                    <a:pt x="107420" y="2958"/>
                  </a:lnTo>
                  <a:lnTo>
                    <a:pt x="107946" y="3090"/>
                  </a:lnTo>
                  <a:lnTo>
                    <a:pt x="108471" y="3254"/>
                  </a:lnTo>
                  <a:lnTo>
                    <a:pt x="108964" y="3385"/>
                  </a:lnTo>
                  <a:lnTo>
                    <a:pt x="109490" y="3550"/>
                  </a:lnTo>
                  <a:lnTo>
                    <a:pt x="110016" y="3681"/>
                  </a:lnTo>
                  <a:lnTo>
                    <a:pt x="110509" y="3845"/>
                  </a:lnTo>
                  <a:lnTo>
                    <a:pt x="111035" y="4010"/>
                  </a:lnTo>
                  <a:lnTo>
                    <a:pt x="111527" y="4174"/>
                  </a:lnTo>
                  <a:lnTo>
                    <a:pt x="112053" y="4338"/>
                  </a:lnTo>
                  <a:lnTo>
                    <a:pt x="112546" y="4503"/>
                  </a:lnTo>
                  <a:lnTo>
                    <a:pt x="113072" y="4700"/>
                  </a:lnTo>
                  <a:lnTo>
                    <a:pt x="113565" y="4864"/>
                  </a:lnTo>
                  <a:lnTo>
                    <a:pt x="114058" y="5061"/>
                  </a:lnTo>
                  <a:lnTo>
                    <a:pt x="114583" y="5225"/>
                  </a:lnTo>
                  <a:lnTo>
                    <a:pt x="115076" y="5423"/>
                  </a:lnTo>
                  <a:lnTo>
                    <a:pt x="115569" y="5620"/>
                  </a:lnTo>
                  <a:lnTo>
                    <a:pt x="116062" y="5784"/>
                  </a:lnTo>
                  <a:lnTo>
                    <a:pt x="116588" y="5981"/>
                  </a:lnTo>
                  <a:lnTo>
                    <a:pt x="117081" y="6211"/>
                  </a:lnTo>
                  <a:lnTo>
                    <a:pt x="117574" y="6408"/>
                  </a:lnTo>
                  <a:lnTo>
                    <a:pt x="118067" y="6606"/>
                  </a:lnTo>
                  <a:lnTo>
                    <a:pt x="118560" y="6803"/>
                  </a:lnTo>
                  <a:lnTo>
                    <a:pt x="119052" y="7033"/>
                  </a:lnTo>
                  <a:lnTo>
                    <a:pt x="119545" y="7230"/>
                  </a:lnTo>
                  <a:lnTo>
                    <a:pt x="120038" y="7460"/>
                  </a:lnTo>
                  <a:lnTo>
                    <a:pt x="120531" y="7690"/>
                  </a:lnTo>
                  <a:lnTo>
                    <a:pt x="120991" y="7887"/>
                  </a:lnTo>
                  <a:lnTo>
                    <a:pt x="121484" y="8117"/>
                  </a:lnTo>
                  <a:lnTo>
                    <a:pt x="121977" y="8347"/>
                  </a:lnTo>
                  <a:lnTo>
                    <a:pt x="122470" y="8577"/>
                  </a:lnTo>
                  <a:lnTo>
                    <a:pt x="122930" y="8840"/>
                  </a:lnTo>
                  <a:lnTo>
                    <a:pt x="123423" y="9070"/>
                  </a:lnTo>
                  <a:lnTo>
                    <a:pt x="123883" y="9300"/>
                  </a:lnTo>
                  <a:lnTo>
                    <a:pt x="124376" y="9563"/>
                  </a:lnTo>
                  <a:lnTo>
                    <a:pt x="124836" y="9793"/>
                  </a:lnTo>
                  <a:lnTo>
                    <a:pt x="125329" y="10056"/>
                  </a:lnTo>
                  <a:lnTo>
                    <a:pt x="125789" y="10319"/>
                  </a:lnTo>
                  <a:lnTo>
                    <a:pt x="126249" y="10549"/>
                  </a:lnTo>
                  <a:lnTo>
                    <a:pt x="126742" y="10812"/>
                  </a:lnTo>
                  <a:lnTo>
                    <a:pt x="127202" y="11075"/>
                  </a:lnTo>
                  <a:lnTo>
                    <a:pt x="127662" y="11337"/>
                  </a:lnTo>
                  <a:lnTo>
                    <a:pt x="128122" y="11633"/>
                  </a:lnTo>
                  <a:lnTo>
                    <a:pt x="128582" y="11896"/>
                  </a:lnTo>
                  <a:lnTo>
                    <a:pt x="129042" y="12159"/>
                  </a:lnTo>
                  <a:lnTo>
                    <a:pt x="129502" y="12455"/>
                  </a:lnTo>
                  <a:lnTo>
                    <a:pt x="129962" y="12718"/>
                  </a:lnTo>
                  <a:lnTo>
                    <a:pt x="130422" y="13013"/>
                  </a:lnTo>
                  <a:lnTo>
                    <a:pt x="130882" y="13276"/>
                  </a:lnTo>
                  <a:lnTo>
                    <a:pt x="131342" y="13572"/>
                  </a:lnTo>
                  <a:lnTo>
                    <a:pt x="131769" y="13868"/>
                  </a:lnTo>
                  <a:lnTo>
                    <a:pt x="132229" y="14163"/>
                  </a:lnTo>
                  <a:lnTo>
                    <a:pt x="132657" y="14459"/>
                  </a:lnTo>
                  <a:lnTo>
                    <a:pt x="133117" y="14755"/>
                  </a:lnTo>
                  <a:lnTo>
                    <a:pt x="133544" y="15051"/>
                  </a:lnTo>
                  <a:lnTo>
                    <a:pt x="134004" y="15379"/>
                  </a:lnTo>
                  <a:lnTo>
                    <a:pt x="134431" y="15675"/>
                  </a:lnTo>
                  <a:lnTo>
                    <a:pt x="134858" y="16004"/>
                  </a:lnTo>
                  <a:lnTo>
                    <a:pt x="135318" y="16299"/>
                  </a:lnTo>
                  <a:lnTo>
                    <a:pt x="135745" y="16628"/>
                  </a:lnTo>
                  <a:lnTo>
                    <a:pt x="136173" y="16924"/>
                  </a:lnTo>
                  <a:lnTo>
                    <a:pt x="136600" y="17252"/>
                  </a:lnTo>
                  <a:lnTo>
                    <a:pt x="137027" y="17581"/>
                  </a:lnTo>
                  <a:lnTo>
                    <a:pt x="137454" y="17910"/>
                  </a:lnTo>
                  <a:lnTo>
                    <a:pt x="138276" y="18567"/>
                  </a:lnTo>
                  <a:lnTo>
                    <a:pt x="138703" y="18928"/>
                  </a:lnTo>
                  <a:lnTo>
                    <a:pt x="139130" y="19257"/>
                  </a:lnTo>
                  <a:lnTo>
                    <a:pt x="139524" y="19585"/>
                  </a:lnTo>
                  <a:lnTo>
                    <a:pt x="139952" y="19947"/>
                  </a:lnTo>
                  <a:lnTo>
                    <a:pt x="140346" y="20275"/>
                  </a:lnTo>
                  <a:lnTo>
                    <a:pt x="140773" y="20637"/>
                  </a:lnTo>
                  <a:lnTo>
                    <a:pt x="141167" y="20966"/>
                  </a:lnTo>
                  <a:lnTo>
                    <a:pt x="141562" y="21327"/>
                  </a:lnTo>
                  <a:lnTo>
                    <a:pt x="141956" y="21688"/>
                  </a:lnTo>
                  <a:lnTo>
                    <a:pt x="142383" y="22050"/>
                  </a:lnTo>
                  <a:lnTo>
                    <a:pt x="142777" y="22411"/>
                  </a:lnTo>
                  <a:lnTo>
                    <a:pt x="143172" y="22773"/>
                  </a:lnTo>
                  <a:lnTo>
                    <a:pt x="143566" y="23134"/>
                  </a:lnTo>
                  <a:lnTo>
                    <a:pt x="143928" y="23496"/>
                  </a:lnTo>
                  <a:lnTo>
                    <a:pt x="144322" y="23890"/>
                  </a:lnTo>
                  <a:lnTo>
                    <a:pt x="144716" y="24252"/>
                  </a:lnTo>
                  <a:lnTo>
                    <a:pt x="145078" y="24613"/>
                  </a:lnTo>
                  <a:lnTo>
                    <a:pt x="145472" y="25007"/>
                  </a:lnTo>
                  <a:lnTo>
                    <a:pt x="145866" y="25369"/>
                  </a:lnTo>
                  <a:lnTo>
                    <a:pt x="146228" y="25763"/>
                  </a:lnTo>
                  <a:lnTo>
                    <a:pt x="146589" y="26157"/>
                  </a:lnTo>
                  <a:lnTo>
                    <a:pt x="146984" y="26552"/>
                  </a:lnTo>
                  <a:lnTo>
                    <a:pt x="147707" y="27308"/>
                  </a:lnTo>
                  <a:lnTo>
                    <a:pt x="148068" y="27702"/>
                  </a:lnTo>
                  <a:lnTo>
                    <a:pt x="148429" y="28096"/>
                  </a:lnTo>
                  <a:lnTo>
                    <a:pt x="148791" y="28523"/>
                  </a:lnTo>
                  <a:lnTo>
                    <a:pt x="149152" y="28918"/>
                  </a:lnTo>
                  <a:lnTo>
                    <a:pt x="149481" y="29312"/>
                  </a:lnTo>
                  <a:lnTo>
                    <a:pt x="149842" y="29706"/>
                  </a:lnTo>
                  <a:lnTo>
                    <a:pt x="150204" y="30134"/>
                  </a:lnTo>
                  <a:lnTo>
                    <a:pt x="150532" y="30528"/>
                  </a:lnTo>
                  <a:lnTo>
                    <a:pt x="150861" y="30955"/>
                  </a:lnTo>
                  <a:lnTo>
                    <a:pt x="151223" y="31349"/>
                  </a:lnTo>
                  <a:lnTo>
                    <a:pt x="151880" y="32204"/>
                  </a:lnTo>
                  <a:lnTo>
                    <a:pt x="152208" y="32631"/>
                  </a:lnTo>
                  <a:lnTo>
                    <a:pt x="152537" y="33025"/>
                  </a:lnTo>
                  <a:lnTo>
                    <a:pt x="152866" y="33452"/>
                  </a:lnTo>
                  <a:lnTo>
                    <a:pt x="153194" y="33880"/>
                  </a:lnTo>
                  <a:lnTo>
                    <a:pt x="153523" y="34307"/>
                  </a:lnTo>
                  <a:lnTo>
                    <a:pt x="153851" y="34767"/>
                  </a:lnTo>
                  <a:lnTo>
                    <a:pt x="154147" y="35194"/>
                  </a:lnTo>
                  <a:lnTo>
                    <a:pt x="154476" y="35621"/>
                  </a:lnTo>
                  <a:lnTo>
                    <a:pt x="154771" y="36048"/>
                  </a:lnTo>
                  <a:lnTo>
                    <a:pt x="155100" y="36508"/>
                  </a:lnTo>
                  <a:lnTo>
                    <a:pt x="155396" y="36936"/>
                  </a:lnTo>
                  <a:lnTo>
                    <a:pt x="155692" y="37363"/>
                  </a:lnTo>
                  <a:lnTo>
                    <a:pt x="155987" y="37823"/>
                  </a:lnTo>
                  <a:lnTo>
                    <a:pt x="156283" y="38283"/>
                  </a:lnTo>
                  <a:lnTo>
                    <a:pt x="156579" y="38710"/>
                  </a:lnTo>
                  <a:lnTo>
                    <a:pt x="156874" y="39170"/>
                  </a:lnTo>
                  <a:lnTo>
                    <a:pt x="157170" y="39630"/>
                  </a:lnTo>
                  <a:lnTo>
                    <a:pt x="157433" y="40057"/>
                  </a:lnTo>
                  <a:lnTo>
                    <a:pt x="157729" y="40517"/>
                  </a:lnTo>
                  <a:lnTo>
                    <a:pt x="158287" y="41437"/>
                  </a:lnTo>
                  <a:lnTo>
                    <a:pt x="158550" y="41898"/>
                  </a:lnTo>
                  <a:lnTo>
                    <a:pt x="158813" y="42358"/>
                  </a:lnTo>
                  <a:lnTo>
                    <a:pt x="159109" y="42818"/>
                  </a:lnTo>
                  <a:lnTo>
                    <a:pt x="159372" y="43311"/>
                  </a:lnTo>
                  <a:lnTo>
                    <a:pt x="159635" y="43771"/>
                  </a:lnTo>
                  <a:lnTo>
                    <a:pt x="159898" y="44231"/>
                  </a:lnTo>
                  <a:lnTo>
                    <a:pt x="160128" y="44691"/>
                  </a:lnTo>
                  <a:lnTo>
                    <a:pt x="160391" y="45184"/>
                  </a:lnTo>
                  <a:lnTo>
                    <a:pt x="160653" y="45644"/>
                  </a:lnTo>
                  <a:lnTo>
                    <a:pt x="160883" y="46136"/>
                  </a:lnTo>
                  <a:lnTo>
                    <a:pt x="161146" y="46597"/>
                  </a:lnTo>
                  <a:lnTo>
                    <a:pt x="161606" y="47549"/>
                  </a:lnTo>
                  <a:lnTo>
                    <a:pt x="161836" y="48042"/>
                  </a:lnTo>
                  <a:lnTo>
                    <a:pt x="162066" y="48535"/>
                  </a:lnTo>
                  <a:lnTo>
                    <a:pt x="162296" y="48995"/>
                  </a:lnTo>
                  <a:lnTo>
                    <a:pt x="162526" y="49488"/>
                  </a:lnTo>
                  <a:lnTo>
                    <a:pt x="162756" y="49981"/>
                  </a:lnTo>
                  <a:lnTo>
                    <a:pt x="162986" y="50474"/>
                  </a:lnTo>
                  <a:lnTo>
                    <a:pt x="163184" y="50967"/>
                  </a:lnTo>
                  <a:lnTo>
                    <a:pt x="163414" y="51460"/>
                  </a:lnTo>
                  <a:lnTo>
                    <a:pt x="163611" y="51953"/>
                  </a:lnTo>
                  <a:lnTo>
                    <a:pt x="163841" y="52446"/>
                  </a:lnTo>
                  <a:lnTo>
                    <a:pt x="164235" y="53431"/>
                  </a:lnTo>
                  <a:lnTo>
                    <a:pt x="164432" y="53924"/>
                  </a:lnTo>
                  <a:lnTo>
                    <a:pt x="164629" y="54417"/>
                  </a:lnTo>
                  <a:lnTo>
                    <a:pt x="164827" y="54943"/>
                  </a:lnTo>
                  <a:lnTo>
                    <a:pt x="165024" y="55436"/>
                  </a:lnTo>
                  <a:lnTo>
                    <a:pt x="165188" y="55929"/>
                  </a:lnTo>
                  <a:lnTo>
                    <a:pt x="165385" y="56422"/>
                  </a:lnTo>
                  <a:lnTo>
                    <a:pt x="165550" y="56948"/>
                  </a:lnTo>
                  <a:lnTo>
                    <a:pt x="165747" y="57440"/>
                  </a:lnTo>
                  <a:lnTo>
                    <a:pt x="165911" y="57966"/>
                  </a:lnTo>
                  <a:lnTo>
                    <a:pt x="166075" y="58459"/>
                  </a:lnTo>
                  <a:lnTo>
                    <a:pt x="166240" y="58985"/>
                  </a:lnTo>
                  <a:lnTo>
                    <a:pt x="166404" y="59478"/>
                  </a:lnTo>
                  <a:lnTo>
                    <a:pt x="166568" y="60004"/>
                  </a:lnTo>
                  <a:lnTo>
                    <a:pt x="166733" y="60496"/>
                  </a:lnTo>
                  <a:lnTo>
                    <a:pt x="166864" y="61022"/>
                  </a:lnTo>
                  <a:lnTo>
                    <a:pt x="167028" y="61548"/>
                  </a:lnTo>
                  <a:lnTo>
                    <a:pt x="167160" y="62041"/>
                  </a:lnTo>
                  <a:lnTo>
                    <a:pt x="167324" y="62567"/>
                  </a:lnTo>
                  <a:lnTo>
                    <a:pt x="167455" y="63092"/>
                  </a:lnTo>
                  <a:lnTo>
                    <a:pt x="167587" y="63585"/>
                  </a:lnTo>
                  <a:lnTo>
                    <a:pt x="167718" y="64111"/>
                  </a:lnTo>
                  <a:lnTo>
                    <a:pt x="167850" y="64637"/>
                  </a:lnTo>
                  <a:lnTo>
                    <a:pt x="167981" y="65163"/>
                  </a:lnTo>
                  <a:lnTo>
                    <a:pt x="168113" y="65688"/>
                  </a:lnTo>
                  <a:lnTo>
                    <a:pt x="168244" y="66214"/>
                  </a:lnTo>
                  <a:lnTo>
                    <a:pt x="168343" y="66740"/>
                  </a:lnTo>
                  <a:lnTo>
                    <a:pt x="168474" y="67233"/>
                  </a:lnTo>
                  <a:lnTo>
                    <a:pt x="168573" y="67759"/>
                  </a:lnTo>
                  <a:lnTo>
                    <a:pt x="168671" y="68284"/>
                  </a:lnTo>
                  <a:lnTo>
                    <a:pt x="168803" y="68810"/>
                  </a:lnTo>
                  <a:lnTo>
                    <a:pt x="168901" y="69336"/>
                  </a:lnTo>
                  <a:lnTo>
                    <a:pt x="169000" y="69862"/>
                  </a:lnTo>
                  <a:lnTo>
                    <a:pt x="169098" y="70387"/>
                  </a:lnTo>
                  <a:lnTo>
                    <a:pt x="169164" y="70946"/>
                  </a:lnTo>
                  <a:lnTo>
                    <a:pt x="169263" y="71472"/>
                  </a:lnTo>
                  <a:lnTo>
                    <a:pt x="169361" y="71998"/>
                  </a:lnTo>
                  <a:lnTo>
                    <a:pt x="169427" y="72523"/>
                  </a:lnTo>
                  <a:lnTo>
                    <a:pt x="169493" y="73049"/>
                  </a:lnTo>
                  <a:lnTo>
                    <a:pt x="169591" y="73575"/>
                  </a:lnTo>
                  <a:lnTo>
                    <a:pt x="169657" y="74101"/>
                  </a:lnTo>
                  <a:lnTo>
                    <a:pt x="169723" y="74626"/>
                  </a:lnTo>
                  <a:lnTo>
                    <a:pt x="169789" y="75185"/>
                  </a:lnTo>
                  <a:lnTo>
                    <a:pt x="169854" y="75711"/>
                  </a:lnTo>
                  <a:lnTo>
                    <a:pt x="169920" y="76237"/>
                  </a:lnTo>
                  <a:lnTo>
                    <a:pt x="169953" y="76762"/>
                  </a:lnTo>
                  <a:lnTo>
                    <a:pt x="170019" y="77288"/>
                  </a:lnTo>
                  <a:lnTo>
                    <a:pt x="170051" y="77847"/>
                  </a:lnTo>
                  <a:lnTo>
                    <a:pt x="170117" y="78372"/>
                  </a:lnTo>
                  <a:lnTo>
                    <a:pt x="170150" y="78898"/>
                  </a:lnTo>
                  <a:lnTo>
                    <a:pt x="170183" y="79457"/>
                  </a:lnTo>
                  <a:lnTo>
                    <a:pt x="170216" y="79983"/>
                  </a:lnTo>
                  <a:lnTo>
                    <a:pt x="170249" y="80508"/>
                  </a:lnTo>
                  <a:lnTo>
                    <a:pt x="170281" y="81034"/>
                  </a:lnTo>
                  <a:lnTo>
                    <a:pt x="170314" y="81593"/>
                  </a:lnTo>
                  <a:lnTo>
                    <a:pt x="170314" y="82119"/>
                  </a:lnTo>
                  <a:lnTo>
                    <a:pt x="170347" y="82644"/>
                  </a:lnTo>
                  <a:lnTo>
                    <a:pt x="170347" y="83203"/>
                  </a:lnTo>
                  <a:lnTo>
                    <a:pt x="170380" y="83729"/>
                  </a:lnTo>
                  <a:lnTo>
                    <a:pt x="170380" y="84254"/>
                  </a:lnTo>
                  <a:lnTo>
                    <a:pt x="170380" y="84780"/>
                  </a:lnTo>
                  <a:lnTo>
                    <a:pt x="170380" y="85339"/>
                  </a:lnTo>
                  <a:lnTo>
                    <a:pt x="170380" y="85865"/>
                  </a:lnTo>
                  <a:lnTo>
                    <a:pt x="170380" y="86390"/>
                  </a:lnTo>
                  <a:lnTo>
                    <a:pt x="170347" y="86949"/>
                  </a:lnTo>
                  <a:lnTo>
                    <a:pt x="170347" y="87475"/>
                  </a:lnTo>
                  <a:lnTo>
                    <a:pt x="170347" y="88000"/>
                  </a:lnTo>
                  <a:lnTo>
                    <a:pt x="170281" y="89085"/>
                  </a:lnTo>
                  <a:lnTo>
                    <a:pt x="170249" y="89611"/>
                  </a:lnTo>
                  <a:lnTo>
                    <a:pt x="170249" y="90136"/>
                  </a:lnTo>
                  <a:lnTo>
                    <a:pt x="170216" y="90695"/>
                  </a:lnTo>
                  <a:lnTo>
                    <a:pt x="170150" y="91221"/>
                  </a:lnTo>
                  <a:lnTo>
                    <a:pt x="170117" y="91747"/>
                  </a:lnTo>
                  <a:lnTo>
                    <a:pt x="170084" y="92272"/>
                  </a:lnTo>
                  <a:lnTo>
                    <a:pt x="170051" y="92831"/>
                  </a:lnTo>
                  <a:lnTo>
                    <a:pt x="169986" y="93357"/>
                  </a:lnTo>
                  <a:lnTo>
                    <a:pt x="169920" y="93882"/>
                  </a:lnTo>
                  <a:lnTo>
                    <a:pt x="169887" y="94408"/>
                  </a:lnTo>
                  <a:lnTo>
                    <a:pt x="169821" y="94967"/>
                  </a:lnTo>
                  <a:lnTo>
                    <a:pt x="169756" y="95493"/>
                  </a:lnTo>
                  <a:lnTo>
                    <a:pt x="169690" y="96018"/>
                  </a:lnTo>
                  <a:lnTo>
                    <a:pt x="169624" y="96544"/>
                  </a:lnTo>
                  <a:lnTo>
                    <a:pt x="169559" y="97070"/>
                  </a:lnTo>
                  <a:lnTo>
                    <a:pt x="169460" y="97596"/>
                  </a:lnTo>
                  <a:lnTo>
                    <a:pt x="169394" y="98154"/>
                  </a:lnTo>
                  <a:lnTo>
                    <a:pt x="169296" y="98680"/>
                  </a:lnTo>
                  <a:lnTo>
                    <a:pt x="169230" y="99206"/>
                  </a:lnTo>
                  <a:lnTo>
                    <a:pt x="169131" y="99732"/>
                  </a:lnTo>
                  <a:lnTo>
                    <a:pt x="169033" y="100257"/>
                  </a:lnTo>
                  <a:lnTo>
                    <a:pt x="168934" y="100783"/>
                  </a:lnTo>
                  <a:lnTo>
                    <a:pt x="168836" y="101309"/>
                  </a:lnTo>
                  <a:lnTo>
                    <a:pt x="168737" y="101835"/>
                  </a:lnTo>
                  <a:lnTo>
                    <a:pt x="168638" y="102360"/>
                  </a:lnTo>
                  <a:lnTo>
                    <a:pt x="168507" y="102886"/>
                  </a:lnTo>
                  <a:lnTo>
                    <a:pt x="168408" y="103412"/>
                  </a:lnTo>
                  <a:lnTo>
                    <a:pt x="168310" y="103938"/>
                  </a:lnTo>
                  <a:lnTo>
                    <a:pt x="168178" y="104463"/>
                  </a:lnTo>
                  <a:lnTo>
                    <a:pt x="168047" y="104989"/>
                  </a:lnTo>
                  <a:lnTo>
                    <a:pt x="167916" y="105482"/>
                  </a:lnTo>
                  <a:lnTo>
                    <a:pt x="167784" y="106008"/>
                  </a:lnTo>
                  <a:lnTo>
                    <a:pt x="167653" y="106534"/>
                  </a:lnTo>
                  <a:lnTo>
                    <a:pt x="167521" y="107059"/>
                  </a:lnTo>
                  <a:lnTo>
                    <a:pt x="167390" y="107585"/>
                  </a:lnTo>
                  <a:lnTo>
                    <a:pt x="167258" y="108078"/>
                  </a:lnTo>
                  <a:lnTo>
                    <a:pt x="167094" y="108604"/>
                  </a:lnTo>
                  <a:lnTo>
                    <a:pt x="166963" y="109130"/>
                  </a:lnTo>
                  <a:lnTo>
                    <a:pt x="166798" y="109623"/>
                  </a:lnTo>
                  <a:lnTo>
                    <a:pt x="166634" y="110148"/>
                  </a:lnTo>
                  <a:lnTo>
                    <a:pt x="166503" y="110641"/>
                  </a:lnTo>
                  <a:lnTo>
                    <a:pt x="166338" y="111167"/>
                  </a:lnTo>
                  <a:lnTo>
                    <a:pt x="166174" y="111660"/>
                  </a:lnTo>
                  <a:lnTo>
                    <a:pt x="165977" y="112186"/>
                  </a:lnTo>
                  <a:lnTo>
                    <a:pt x="165812" y="112679"/>
                  </a:lnTo>
                  <a:lnTo>
                    <a:pt x="165648" y="113204"/>
                  </a:lnTo>
                  <a:lnTo>
                    <a:pt x="165484" y="113697"/>
                  </a:lnTo>
                  <a:lnTo>
                    <a:pt x="165287" y="114223"/>
                  </a:lnTo>
                  <a:lnTo>
                    <a:pt x="165090" y="114716"/>
                  </a:lnTo>
                  <a:lnTo>
                    <a:pt x="164925" y="115209"/>
                  </a:lnTo>
                  <a:lnTo>
                    <a:pt x="164728" y="115702"/>
                  </a:lnTo>
                  <a:lnTo>
                    <a:pt x="164531" y="116227"/>
                  </a:lnTo>
                  <a:lnTo>
                    <a:pt x="164334" y="116720"/>
                  </a:lnTo>
                  <a:lnTo>
                    <a:pt x="164137" y="117213"/>
                  </a:lnTo>
                  <a:lnTo>
                    <a:pt x="163939" y="117706"/>
                  </a:lnTo>
                  <a:lnTo>
                    <a:pt x="163742" y="118199"/>
                  </a:lnTo>
                  <a:lnTo>
                    <a:pt x="163512" y="118692"/>
                  </a:lnTo>
                  <a:lnTo>
                    <a:pt x="163315" y="119185"/>
                  </a:lnTo>
                  <a:lnTo>
                    <a:pt x="163085" y="119678"/>
                  </a:lnTo>
                  <a:lnTo>
                    <a:pt x="162855" y="120171"/>
                  </a:lnTo>
                  <a:lnTo>
                    <a:pt x="162658" y="120664"/>
                  </a:lnTo>
                  <a:lnTo>
                    <a:pt x="162428" y="121124"/>
                  </a:lnTo>
                  <a:lnTo>
                    <a:pt x="162198" y="121617"/>
                  </a:lnTo>
                  <a:lnTo>
                    <a:pt x="161968" y="122109"/>
                  </a:lnTo>
                  <a:lnTo>
                    <a:pt x="161738" y="122602"/>
                  </a:lnTo>
                  <a:lnTo>
                    <a:pt x="161508" y="123062"/>
                  </a:lnTo>
                  <a:lnTo>
                    <a:pt x="161245" y="123555"/>
                  </a:lnTo>
                  <a:lnTo>
                    <a:pt x="161015" y="124015"/>
                  </a:lnTo>
                  <a:lnTo>
                    <a:pt x="160752" y="124508"/>
                  </a:lnTo>
                  <a:lnTo>
                    <a:pt x="160522" y="124968"/>
                  </a:lnTo>
                  <a:lnTo>
                    <a:pt x="160259" y="125461"/>
                  </a:lnTo>
                  <a:lnTo>
                    <a:pt x="160029" y="125921"/>
                  </a:lnTo>
                  <a:lnTo>
                    <a:pt x="159766" y="126381"/>
                  </a:lnTo>
                  <a:lnTo>
                    <a:pt x="159503" y="126874"/>
                  </a:lnTo>
                  <a:lnTo>
                    <a:pt x="159240" y="127334"/>
                  </a:lnTo>
                  <a:lnTo>
                    <a:pt x="158978" y="127794"/>
                  </a:lnTo>
                  <a:lnTo>
                    <a:pt x="158682" y="128254"/>
                  </a:lnTo>
                  <a:lnTo>
                    <a:pt x="158419" y="128714"/>
                  </a:lnTo>
                  <a:lnTo>
                    <a:pt x="158156" y="129174"/>
                  </a:lnTo>
                  <a:lnTo>
                    <a:pt x="157860" y="129634"/>
                  </a:lnTo>
                  <a:lnTo>
                    <a:pt x="157597" y="130095"/>
                  </a:lnTo>
                  <a:lnTo>
                    <a:pt x="157302" y="130555"/>
                  </a:lnTo>
                  <a:lnTo>
                    <a:pt x="157006" y="131015"/>
                  </a:lnTo>
                  <a:lnTo>
                    <a:pt x="156743" y="131442"/>
                  </a:lnTo>
                  <a:lnTo>
                    <a:pt x="156447" y="131902"/>
                  </a:lnTo>
                  <a:lnTo>
                    <a:pt x="156152" y="132329"/>
                  </a:lnTo>
                  <a:lnTo>
                    <a:pt x="155856" y="132789"/>
                  </a:lnTo>
                  <a:lnTo>
                    <a:pt x="155560" y="133249"/>
                  </a:lnTo>
                  <a:lnTo>
                    <a:pt x="155231" y="133676"/>
                  </a:lnTo>
                  <a:lnTo>
                    <a:pt x="154936" y="134103"/>
                  </a:lnTo>
                  <a:lnTo>
                    <a:pt x="154640" y="134564"/>
                  </a:lnTo>
                  <a:lnTo>
                    <a:pt x="154311" y="134991"/>
                  </a:lnTo>
                  <a:lnTo>
                    <a:pt x="153983" y="135418"/>
                  </a:lnTo>
                  <a:lnTo>
                    <a:pt x="153687" y="135845"/>
                  </a:lnTo>
                  <a:lnTo>
                    <a:pt x="153358" y="136272"/>
                  </a:lnTo>
                  <a:lnTo>
                    <a:pt x="153030" y="136699"/>
                  </a:lnTo>
                  <a:lnTo>
                    <a:pt x="152373" y="137554"/>
                  </a:lnTo>
                  <a:lnTo>
                    <a:pt x="152044" y="137981"/>
                  </a:lnTo>
                  <a:lnTo>
                    <a:pt x="151715" y="138408"/>
                  </a:lnTo>
                  <a:lnTo>
                    <a:pt x="151387" y="138835"/>
                  </a:lnTo>
                  <a:lnTo>
                    <a:pt x="151058" y="139230"/>
                  </a:lnTo>
                  <a:lnTo>
                    <a:pt x="150697" y="139657"/>
                  </a:lnTo>
                  <a:lnTo>
                    <a:pt x="150368" y="140051"/>
                  </a:lnTo>
                  <a:lnTo>
                    <a:pt x="150007" y="140478"/>
                  </a:lnTo>
                  <a:lnTo>
                    <a:pt x="149678" y="140873"/>
                  </a:lnTo>
                  <a:lnTo>
                    <a:pt x="149317" y="141267"/>
                  </a:lnTo>
                  <a:lnTo>
                    <a:pt x="148955" y="141694"/>
                  </a:lnTo>
                  <a:lnTo>
                    <a:pt x="148594" y="142089"/>
                  </a:lnTo>
                  <a:lnTo>
                    <a:pt x="148232" y="142483"/>
                  </a:lnTo>
                  <a:lnTo>
                    <a:pt x="147871" y="142877"/>
                  </a:lnTo>
                  <a:lnTo>
                    <a:pt x="147509" y="143271"/>
                  </a:lnTo>
                  <a:lnTo>
                    <a:pt x="147148" y="143666"/>
                  </a:lnTo>
                  <a:lnTo>
                    <a:pt x="146425" y="144422"/>
                  </a:lnTo>
                  <a:lnTo>
                    <a:pt x="146031" y="144816"/>
                  </a:lnTo>
                  <a:lnTo>
                    <a:pt x="145669" y="145210"/>
                  </a:lnTo>
                  <a:lnTo>
                    <a:pt x="145275" y="145572"/>
                  </a:lnTo>
                  <a:lnTo>
                    <a:pt x="144913" y="145966"/>
                  </a:lnTo>
                  <a:lnTo>
                    <a:pt x="144519" y="146327"/>
                  </a:lnTo>
                  <a:lnTo>
                    <a:pt x="144125" y="146689"/>
                  </a:lnTo>
                  <a:lnTo>
                    <a:pt x="143730" y="147083"/>
                  </a:lnTo>
                  <a:lnTo>
                    <a:pt x="143369" y="147445"/>
                  </a:lnTo>
                  <a:lnTo>
                    <a:pt x="142975" y="147806"/>
                  </a:lnTo>
                  <a:lnTo>
                    <a:pt x="142580" y="148168"/>
                  </a:lnTo>
                  <a:lnTo>
                    <a:pt x="142186" y="148529"/>
                  </a:lnTo>
                  <a:lnTo>
                    <a:pt x="141759" y="148891"/>
                  </a:lnTo>
                  <a:lnTo>
                    <a:pt x="141364" y="149252"/>
                  </a:lnTo>
                  <a:lnTo>
                    <a:pt x="140970" y="149581"/>
                  </a:lnTo>
                  <a:lnTo>
                    <a:pt x="140576" y="149942"/>
                  </a:lnTo>
                  <a:lnTo>
                    <a:pt x="140149" y="150271"/>
                  </a:lnTo>
                  <a:lnTo>
                    <a:pt x="139754" y="150632"/>
                  </a:lnTo>
                  <a:lnTo>
                    <a:pt x="139327" y="150961"/>
                  </a:lnTo>
                  <a:lnTo>
                    <a:pt x="138506" y="151651"/>
                  </a:lnTo>
                  <a:lnTo>
                    <a:pt x="138078" y="151979"/>
                  </a:lnTo>
                  <a:lnTo>
                    <a:pt x="137651" y="152308"/>
                  </a:lnTo>
                  <a:lnTo>
                    <a:pt x="137224" y="152637"/>
                  </a:lnTo>
                  <a:lnTo>
                    <a:pt x="136797" y="152965"/>
                  </a:lnTo>
                  <a:lnTo>
                    <a:pt x="136370" y="153294"/>
                  </a:lnTo>
                  <a:lnTo>
                    <a:pt x="135943" y="153622"/>
                  </a:lnTo>
                  <a:lnTo>
                    <a:pt x="135088" y="154247"/>
                  </a:lnTo>
                  <a:lnTo>
                    <a:pt x="134661" y="154543"/>
                  </a:lnTo>
                  <a:lnTo>
                    <a:pt x="134201" y="154871"/>
                  </a:lnTo>
                  <a:lnTo>
                    <a:pt x="133774" y="155167"/>
                  </a:lnTo>
                  <a:lnTo>
                    <a:pt x="133347" y="155463"/>
                  </a:lnTo>
                  <a:lnTo>
                    <a:pt x="132887" y="155791"/>
                  </a:lnTo>
                  <a:lnTo>
                    <a:pt x="132459" y="156087"/>
                  </a:lnTo>
                  <a:lnTo>
                    <a:pt x="131999" y="156383"/>
                  </a:lnTo>
                  <a:lnTo>
                    <a:pt x="131539" y="156678"/>
                  </a:lnTo>
                  <a:lnTo>
                    <a:pt x="131112" y="156941"/>
                  </a:lnTo>
                  <a:lnTo>
                    <a:pt x="130652" y="157237"/>
                  </a:lnTo>
                  <a:lnTo>
                    <a:pt x="130192" y="157533"/>
                  </a:lnTo>
                  <a:lnTo>
                    <a:pt x="129732" y="157796"/>
                  </a:lnTo>
                  <a:lnTo>
                    <a:pt x="129272" y="158091"/>
                  </a:lnTo>
                  <a:lnTo>
                    <a:pt x="128812" y="158354"/>
                  </a:lnTo>
                  <a:lnTo>
                    <a:pt x="128352" y="158650"/>
                  </a:lnTo>
                  <a:lnTo>
                    <a:pt x="127892" y="158913"/>
                  </a:lnTo>
                  <a:lnTo>
                    <a:pt x="127432" y="159176"/>
                  </a:lnTo>
                  <a:lnTo>
                    <a:pt x="126972" y="159439"/>
                  </a:lnTo>
                  <a:lnTo>
                    <a:pt x="126512" y="159702"/>
                  </a:lnTo>
                  <a:lnTo>
                    <a:pt x="126019" y="159965"/>
                  </a:lnTo>
                  <a:lnTo>
                    <a:pt x="125559" y="160227"/>
                  </a:lnTo>
                  <a:lnTo>
                    <a:pt x="125099" y="160457"/>
                  </a:lnTo>
                  <a:lnTo>
                    <a:pt x="124606" y="160720"/>
                  </a:lnTo>
                  <a:lnTo>
                    <a:pt x="124146" y="160950"/>
                  </a:lnTo>
                  <a:lnTo>
                    <a:pt x="123653" y="161213"/>
                  </a:lnTo>
                  <a:lnTo>
                    <a:pt x="123193" y="161443"/>
                  </a:lnTo>
                  <a:lnTo>
                    <a:pt x="122700" y="161673"/>
                  </a:lnTo>
                  <a:lnTo>
                    <a:pt x="122207" y="161903"/>
                  </a:lnTo>
                  <a:lnTo>
                    <a:pt x="121747" y="162166"/>
                  </a:lnTo>
                  <a:lnTo>
                    <a:pt x="121254" y="162363"/>
                  </a:lnTo>
                  <a:lnTo>
                    <a:pt x="120761" y="162593"/>
                  </a:lnTo>
                  <a:lnTo>
                    <a:pt x="120268" y="162823"/>
                  </a:lnTo>
                  <a:lnTo>
                    <a:pt x="119775" y="163053"/>
                  </a:lnTo>
                  <a:lnTo>
                    <a:pt x="119282" y="163251"/>
                  </a:lnTo>
                  <a:lnTo>
                    <a:pt x="118790" y="163481"/>
                  </a:lnTo>
                  <a:lnTo>
                    <a:pt x="118297" y="163678"/>
                  </a:lnTo>
                  <a:lnTo>
                    <a:pt x="117804" y="163875"/>
                  </a:lnTo>
                  <a:lnTo>
                    <a:pt x="117311" y="164105"/>
                  </a:lnTo>
                  <a:lnTo>
                    <a:pt x="116818" y="164302"/>
                  </a:lnTo>
                  <a:lnTo>
                    <a:pt x="116325" y="164499"/>
                  </a:lnTo>
                  <a:lnTo>
                    <a:pt x="115832" y="164696"/>
                  </a:lnTo>
                  <a:lnTo>
                    <a:pt x="115339" y="164894"/>
                  </a:lnTo>
                  <a:lnTo>
                    <a:pt x="114813" y="165058"/>
                  </a:lnTo>
                  <a:lnTo>
                    <a:pt x="114321" y="165255"/>
                  </a:lnTo>
                  <a:lnTo>
                    <a:pt x="113828" y="165419"/>
                  </a:lnTo>
                  <a:lnTo>
                    <a:pt x="113302" y="165616"/>
                  </a:lnTo>
                  <a:lnTo>
                    <a:pt x="112809" y="165781"/>
                  </a:lnTo>
                  <a:lnTo>
                    <a:pt x="112283" y="165945"/>
                  </a:lnTo>
                  <a:lnTo>
                    <a:pt x="111790" y="166142"/>
                  </a:lnTo>
                  <a:lnTo>
                    <a:pt x="111297" y="166307"/>
                  </a:lnTo>
                  <a:lnTo>
                    <a:pt x="110772" y="166471"/>
                  </a:lnTo>
                  <a:lnTo>
                    <a:pt x="110246" y="166602"/>
                  </a:lnTo>
                  <a:lnTo>
                    <a:pt x="109753" y="166767"/>
                  </a:lnTo>
                  <a:lnTo>
                    <a:pt x="109227" y="166931"/>
                  </a:lnTo>
                  <a:lnTo>
                    <a:pt x="108734" y="167062"/>
                  </a:lnTo>
                  <a:lnTo>
                    <a:pt x="108209" y="167227"/>
                  </a:lnTo>
                  <a:lnTo>
                    <a:pt x="107683" y="167358"/>
                  </a:lnTo>
                  <a:lnTo>
                    <a:pt x="107157" y="167490"/>
                  </a:lnTo>
                  <a:lnTo>
                    <a:pt x="106664" y="167654"/>
                  </a:lnTo>
                  <a:lnTo>
                    <a:pt x="106138" y="167785"/>
                  </a:lnTo>
                  <a:lnTo>
                    <a:pt x="105613" y="167917"/>
                  </a:lnTo>
                  <a:lnTo>
                    <a:pt x="105087" y="168015"/>
                  </a:lnTo>
                  <a:lnTo>
                    <a:pt x="104561" y="168147"/>
                  </a:lnTo>
                  <a:lnTo>
                    <a:pt x="104035" y="168278"/>
                  </a:lnTo>
                  <a:lnTo>
                    <a:pt x="103017" y="168508"/>
                  </a:lnTo>
                  <a:lnTo>
                    <a:pt x="102491" y="168607"/>
                  </a:lnTo>
                  <a:lnTo>
                    <a:pt x="101965" y="168738"/>
                  </a:lnTo>
                  <a:lnTo>
                    <a:pt x="101439" y="168837"/>
                  </a:lnTo>
                  <a:lnTo>
                    <a:pt x="100914" y="168935"/>
                  </a:lnTo>
                  <a:lnTo>
                    <a:pt x="100388" y="169034"/>
                  </a:lnTo>
                  <a:lnTo>
                    <a:pt x="99862" y="169133"/>
                  </a:lnTo>
                  <a:lnTo>
                    <a:pt x="99336" y="169198"/>
                  </a:lnTo>
                  <a:lnTo>
                    <a:pt x="98778" y="169297"/>
                  </a:lnTo>
                  <a:lnTo>
                    <a:pt x="98252" y="169363"/>
                  </a:lnTo>
                  <a:lnTo>
                    <a:pt x="97726" y="169461"/>
                  </a:lnTo>
                  <a:lnTo>
                    <a:pt x="97200" y="169527"/>
                  </a:lnTo>
                  <a:lnTo>
                    <a:pt x="96675" y="169625"/>
                  </a:lnTo>
                  <a:lnTo>
                    <a:pt x="96149" y="169691"/>
                  </a:lnTo>
                  <a:lnTo>
                    <a:pt x="95623" y="169757"/>
                  </a:lnTo>
                  <a:lnTo>
                    <a:pt x="95065" y="169823"/>
                  </a:lnTo>
                  <a:lnTo>
                    <a:pt x="94539" y="169888"/>
                  </a:lnTo>
                  <a:lnTo>
                    <a:pt x="94013" y="169921"/>
                  </a:lnTo>
                  <a:lnTo>
                    <a:pt x="93487" y="169987"/>
                  </a:lnTo>
                  <a:lnTo>
                    <a:pt x="92929" y="170020"/>
                  </a:lnTo>
                  <a:lnTo>
                    <a:pt x="92403" y="170085"/>
                  </a:lnTo>
                  <a:lnTo>
                    <a:pt x="91877" y="170118"/>
                  </a:lnTo>
                  <a:lnTo>
                    <a:pt x="91351" y="170151"/>
                  </a:lnTo>
                  <a:lnTo>
                    <a:pt x="90793" y="170217"/>
                  </a:lnTo>
                  <a:lnTo>
                    <a:pt x="90267" y="170250"/>
                  </a:lnTo>
                  <a:lnTo>
                    <a:pt x="89741" y="170283"/>
                  </a:lnTo>
                  <a:lnTo>
                    <a:pt x="89215" y="170283"/>
                  </a:lnTo>
                  <a:lnTo>
                    <a:pt x="88657" y="170315"/>
                  </a:lnTo>
                  <a:lnTo>
                    <a:pt x="88131" y="170348"/>
                  </a:lnTo>
                  <a:lnTo>
                    <a:pt x="87605" y="170348"/>
                  </a:lnTo>
                  <a:lnTo>
                    <a:pt x="87047" y="170381"/>
                  </a:lnTo>
                  <a:lnTo>
                    <a:pt x="86521" y="170381"/>
                  </a:lnTo>
                  <a:lnTo>
                    <a:pt x="85995" y="170381"/>
                  </a:lnTo>
                  <a:lnTo>
                    <a:pt x="85436" y="170381"/>
                  </a:lnTo>
                  <a:lnTo>
                    <a:pt x="84911" y="170381"/>
                  </a:lnTo>
                  <a:lnTo>
                    <a:pt x="84385" y="170381"/>
                  </a:lnTo>
                  <a:lnTo>
                    <a:pt x="83859" y="170381"/>
                  </a:lnTo>
                  <a:lnTo>
                    <a:pt x="83301" y="170381"/>
                  </a:lnTo>
                  <a:lnTo>
                    <a:pt x="82775" y="170348"/>
                  </a:lnTo>
                  <a:lnTo>
                    <a:pt x="82249" y="170348"/>
                  </a:lnTo>
                  <a:lnTo>
                    <a:pt x="81690" y="170315"/>
                  </a:lnTo>
                  <a:lnTo>
                    <a:pt x="81165" y="170283"/>
                  </a:lnTo>
                  <a:lnTo>
                    <a:pt x="80639" y="170283"/>
                  </a:lnTo>
                  <a:lnTo>
                    <a:pt x="80113" y="170250"/>
                  </a:lnTo>
                  <a:lnTo>
                    <a:pt x="79555" y="170217"/>
                  </a:lnTo>
                  <a:lnTo>
                    <a:pt x="79029" y="170151"/>
                  </a:lnTo>
                  <a:lnTo>
                    <a:pt x="78503" y="170118"/>
                  </a:lnTo>
                  <a:lnTo>
                    <a:pt x="77977" y="170085"/>
                  </a:lnTo>
                  <a:lnTo>
                    <a:pt x="77419" y="170020"/>
                  </a:lnTo>
                  <a:lnTo>
                    <a:pt x="76893" y="169987"/>
                  </a:lnTo>
                  <a:lnTo>
                    <a:pt x="76367" y="169921"/>
                  </a:lnTo>
                  <a:lnTo>
                    <a:pt x="75841" y="169888"/>
                  </a:lnTo>
                  <a:lnTo>
                    <a:pt x="75283" y="169823"/>
                  </a:lnTo>
                  <a:lnTo>
                    <a:pt x="74757" y="169757"/>
                  </a:lnTo>
                  <a:lnTo>
                    <a:pt x="74231" y="169691"/>
                  </a:lnTo>
                  <a:lnTo>
                    <a:pt x="73705" y="169625"/>
                  </a:lnTo>
                  <a:lnTo>
                    <a:pt x="73180" y="169527"/>
                  </a:lnTo>
                  <a:lnTo>
                    <a:pt x="72654" y="169461"/>
                  </a:lnTo>
                  <a:lnTo>
                    <a:pt x="72095" y="169363"/>
                  </a:lnTo>
                  <a:lnTo>
                    <a:pt x="71569" y="169297"/>
                  </a:lnTo>
                  <a:lnTo>
                    <a:pt x="71044" y="169198"/>
                  </a:lnTo>
                  <a:lnTo>
                    <a:pt x="70518" y="169133"/>
                  </a:lnTo>
                  <a:lnTo>
                    <a:pt x="69992" y="169034"/>
                  </a:lnTo>
                  <a:lnTo>
                    <a:pt x="69466" y="168935"/>
                  </a:lnTo>
                  <a:lnTo>
                    <a:pt x="68941" y="168837"/>
                  </a:lnTo>
                  <a:lnTo>
                    <a:pt x="68415" y="168738"/>
                  </a:lnTo>
                  <a:lnTo>
                    <a:pt x="67889" y="168607"/>
                  </a:lnTo>
                  <a:lnTo>
                    <a:pt x="67363" y="168508"/>
                  </a:lnTo>
                  <a:lnTo>
                    <a:pt x="66312" y="168278"/>
                  </a:lnTo>
                  <a:lnTo>
                    <a:pt x="65786" y="168147"/>
                  </a:lnTo>
                  <a:lnTo>
                    <a:pt x="65293" y="168015"/>
                  </a:lnTo>
                  <a:lnTo>
                    <a:pt x="64767" y="167917"/>
                  </a:lnTo>
                  <a:lnTo>
                    <a:pt x="64242" y="167785"/>
                  </a:lnTo>
                  <a:lnTo>
                    <a:pt x="63716" y="167654"/>
                  </a:lnTo>
                  <a:lnTo>
                    <a:pt x="63190" y="167490"/>
                  </a:lnTo>
                  <a:lnTo>
                    <a:pt x="62697" y="167358"/>
                  </a:lnTo>
                  <a:lnTo>
                    <a:pt x="62171" y="167227"/>
                  </a:lnTo>
                  <a:lnTo>
                    <a:pt x="61646" y="167062"/>
                  </a:lnTo>
                  <a:lnTo>
                    <a:pt x="61153" y="166931"/>
                  </a:lnTo>
                  <a:lnTo>
                    <a:pt x="60627" y="166767"/>
                  </a:lnTo>
                  <a:lnTo>
                    <a:pt x="60101" y="166602"/>
                  </a:lnTo>
                  <a:lnTo>
                    <a:pt x="59608" y="166471"/>
                  </a:lnTo>
                  <a:lnTo>
                    <a:pt x="59083" y="166307"/>
                  </a:lnTo>
                  <a:lnTo>
                    <a:pt x="58590" y="166142"/>
                  </a:lnTo>
                  <a:lnTo>
                    <a:pt x="58064" y="165945"/>
                  </a:lnTo>
                  <a:lnTo>
                    <a:pt x="57571" y="165781"/>
                  </a:lnTo>
                  <a:lnTo>
                    <a:pt x="57045" y="165616"/>
                  </a:lnTo>
                  <a:lnTo>
                    <a:pt x="56552" y="165419"/>
                  </a:lnTo>
                  <a:lnTo>
                    <a:pt x="56059" y="165255"/>
                  </a:lnTo>
                  <a:lnTo>
                    <a:pt x="55534" y="165058"/>
                  </a:lnTo>
                  <a:lnTo>
                    <a:pt x="55041" y="164894"/>
                  </a:lnTo>
                  <a:lnTo>
                    <a:pt x="54548" y="164696"/>
                  </a:lnTo>
                  <a:lnTo>
                    <a:pt x="54055" y="164499"/>
                  </a:lnTo>
                  <a:lnTo>
                    <a:pt x="53529" y="164302"/>
                  </a:lnTo>
                  <a:lnTo>
                    <a:pt x="53036" y="164105"/>
                  </a:lnTo>
                  <a:lnTo>
                    <a:pt x="52543" y="163875"/>
                  </a:lnTo>
                  <a:lnTo>
                    <a:pt x="52051" y="163678"/>
                  </a:lnTo>
                  <a:lnTo>
                    <a:pt x="51558" y="163481"/>
                  </a:lnTo>
                  <a:lnTo>
                    <a:pt x="51065" y="163251"/>
                  </a:lnTo>
                  <a:lnTo>
                    <a:pt x="50572" y="163053"/>
                  </a:lnTo>
                  <a:lnTo>
                    <a:pt x="50079" y="162823"/>
                  </a:lnTo>
                  <a:lnTo>
                    <a:pt x="49619" y="162593"/>
                  </a:lnTo>
                  <a:lnTo>
                    <a:pt x="49126" y="162363"/>
                  </a:lnTo>
                  <a:lnTo>
                    <a:pt x="48633" y="162166"/>
                  </a:lnTo>
                  <a:lnTo>
                    <a:pt x="48140" y="161903"/>
                  </a:lnTo>
                  <a:lnTo>
                    <a:pt x="47680" y="161673"/>
                  </a:lnTo>
                  <a:lnTo>
                    <a:pt x="47187" y="161443"/>
                  </a:lnTo>
                  <a:lnTo>
                    <a:pt x="46727" y="161213"/>
                  </a:lnTo>
                  <a:lnTo>
                    <a:pt x="46234" y="160950"/>
                  </a:lnTo>
                  <a:lnTo>
                    <a:pt x="45774" y="160720"/>
                  </a:lnTo>
                  <a:lnTo>
                    <a:pt x="45281" y="160457"/>
                  </a:lnTo>
                  <a:lnTo>
                    <a:pt x="44821" y="160227"/>
                  </a:lnTo>
                  <a:lnTo>
                    <a:pt x="44328" y="159965"/>
                  </a:lnTo>
                  <a:lnTo>
                    <a:pt x="43868" y="159702"/>
                  </a:lnTo>
                  <a:lnTo>
                    <a:pt x="43408" y="159439"/>
                  </a:lnTo>
                  <a:lnTo>
                    <a:pt x="42948" y="159176"/>
                  </a:lnTo>
                  <a:lnTo>
                    <a:pt x="42488" y="158913"/>
                  </a:lnTo>
                  <a:lnTo>
                    <a:pt x="41995" y="158650"/>
                  </a:lnTo>
                  <a:lnTo>
                    <a:pt x="41535" y="158354"/>
                  </a:lnTo>
                  <a:lnTo>
                    <a:pt x="41075" y="158091"/>
                  </a:lnTo>
                  <a:lnTo>
                    <a:pt x="40615" y="157796"/>
                  </a:lnTo>
                  <a:lnTo>
                    <a:pt x="40188" y="157533"/>
                  </a:lnTo>
                  <a:lnTo>
                    <a:pt x="39728" y="157237"/>
                  </a:lnTo>
                  <a:lnTo>
                    <a:pt x="39268" y="156941"/>
                  </a:lnTo>
                  <a:lnTo>
                    <a:pt x="38808" y="156678"/>
                  </a:lnTo>
                  <a:lnTo>
                    <a:pt x="38381" y="156383"/>
                  </a:lnTo>
                  <a:lnTo>
                    <a:pt x="37921" y="156087"/>
                  </a:lnTo>
                  <a:lnTo>
                    <a:pt x="37493" y="155791"/>
                  </a:lnTo>
                  <a:lnTo>
                    <a:pt x="37033" y="155463"/>
                  </a:lnTo>
                  <a:lnTo>
                    <a:pt x="36606" y="155167"/>
                  </a:lnTo>
                  <a:lnTo>
                    <a:pt x="36146" y="154871"/>
                  </a:lnTo>
                  <a:lnTo>
                    <a:pt x="35719" y="154543"/>
                  </a:lnTo>
                  <a:lnTo>
                    <a:pt x="35292" y="154247"/>
                  </a:lnTo>
                  <a:lnTo>
                    <a:pt x="34405" y="153622"/>
                  </a:lnTo>
                  <a:lnTo>
                    <a:pt x="33977" y="153294"/>
                  </a:lnTo>
                  <a:lnTo>
                    <a:pt x="33550" y="152965"/>
                  </a:lnTo>
                  <a:lnTo>
                    <a:pt x="33123" y="152637"/>
                  </a:lnTo>
                  <a:lnTo>
                    <a:pt x="32729" y="152308"/>
                  </a:lnTo>
                  <a:lnTo>
                    <a:pt x="32302" y="151979"/>
                  </a:lnTo>
                  <a:lnTo>
                    <a:pt x="31874" y="151651"/>
                  </a:lnTo>
                  <a:lnTo>
                    <a:pt x="31053" y="150961"/>
                  </a:lnTo>
                  <a:lnTo>
                    <a:pt x="30626" y="150632"/>
                  </a:lnTo>
                  <a:lnTo>
                    <a:pt x="30231" y="150271"/>
                  </a:lnTo>
                  <a:lnTo>
                    <a:pt x="29804" y="149942"/>
                  </a:lnTo>
                  <a:lnTo>
                    <a:pt x="29410" y="149581"/>
                  </a:lnTo>
                  <a:lnTo>
                    <a:pt x="29016" y="149252"/>
                  </a:lnTo>
                  <a:lnTo>
                    <a:pt x="28588" y="148891"/>
                  </a:lnTo>
                  <a:lnTo>
                    <a:pt x="28194" y="148529"/>
                  </a:lnTo>
                  <a:lnTo>
                    <a:pt x="27800" y="148168"/>
                  </a:lnTo>
                  <a:lnTo>
                    <a:pt x="27405" y="147806"/>
                  </a:lnTo>
                  <a:lnTo>
                    <a:pt x="27011" y="147445"/>
                  </a:lnTo>
                  <a:lnTo>
                    <a:pt x="26617" y="147083"/>
                  </a:lnTo>
                  <a:lnTo>
                    <a:pt x="26222" y="146689"/>
                  </a:lnTo>
                  <a:lnTo>
                    <a:pt x="25861" y="146327"/>
                  </a:lnTo>
                  <a:lnTo>
                    <a:pt x="25467" y="145966"/>
                  </a:lnTo>
                  <a:lnTo>
                    <a:pt x="25072" y="145572"/>
                  </a:lnTo>
                  <a:lnTo>
                    <a:pt x="24711" y="145210"/>
                  </a:lnTo>
                  <a:lnTo>
                    <a:pt x="24317" y="144816"/>
                  </a:lnTo>
                  <a:lnTo>
                    <a:pt x="23955" y="144422"/>
                  </a:lnTo>
                  <a:lnTo>
                    <a:pt x="23232" y="143666"/>
                  </a:lnTo>
                  <a:lnTo>
                    <a:pt x="22838" y="143271"/>
                  </a:lnTo>
                  <a:lnTo>
                    <a:pt x="22476" y="142877"/>
                  </a:lnTo>
                  <a:lnTo>
                    <a:pt x="22115" y="142483"/>
                  </a:lnTo>
                  <a:lnTo>
                    <a:pt x="21753" y="142089"/>
                  </a:lnTo>
                  <a:lnTo>
                    <a:pt x="21425" y="141694"/>
                  </a:lnTo>
                  <a:lnTo>
                    <a:pt x="21063" y="141267"/>
                  </a:lnTo>
                  <a:lnTo>
                    <a:pt x="20702" y="140873"/>
                  </a:lnTo>
                  <a:lnTo>
                    <a:pt x="20373" y="140478"/>
                  </a:lnTo>
                  <a:lnTo>
                    <a:pt x="20012" y="140051"/>
                  </a:lnTo>
                  <a:lnTo>
                    <a:pt x="19650" y="139657"/>
                  </a:lnTo>
                  <a:lnTo>
                    <a:pt x="19322" y="139230"/>
                  </a:lnTo>
                  <a:lnTo>
                    <a:pt x="18993" y="138835"/>
                  </a:lnTo>
                  <a:lnTo>
                    <a:pt x="18665" y="138408"/>
                  </a:lnTo>
                  <a:lnTo>
                    <a:pt x="18303" y="137981"/>
                  </a:lnTo>
                  <a:lnTo>
                    <a:pt x="17975" y="137554"/>
                  </a:lnTo>
                  <a:lnTo>
                    <a:pt x="17317" y="136699"/>
                  </a:lnTo>
                  <a:lnTo>
                    <a:pt x="17022" y="136272"/>
                  </a:lnTo>
                  <a:lnTo>
                    <a:pt x="16693" y="135845"/>
                  </a:lnTo>
                  <a:lnTo>
                    <a:pt x="16364" y="135418"/>
                  </a:lnTo>
                  <a:lnTo>
                    <a:pt x="16069" y="134991"/>
                  </a:lnTo>
                  <a:lnTo>
                    <a:pt x="15740" y="134564"/>
                  </a:lnTo>
                  <a:lnTo>
                    <a:pt x="15444" y="134103"/>
                  </a:lnTo>
                  <a:lnTo>
                    <a:pt x="15116" y="133676"/>
                  </a:lnTo>
                  <a:lnTo>
                    <a:pt x="14820" y="133249"/>
                  </a:lnTo>
                  <a:lnTo>
                    <a:pt x="14524" y="132789"/>
                  </a:lnTo>
                  <a:lnTo>
                    <a:pt x="14229" y="132329"/>
                  </a:lnTo>
                  <a:lnTo>
                    <a:pt x="13933" y="131902"/>
                  </a:lnTo>
                  <a:lnTo>
                    <a:pt x="13637" y="131442"/>
                  </a:lnTo>
                  <a:lnTo>
                    <a:pt x="13341" y="131015"/>
                  </a:lnTo>
                  <a:lnTo>
                    <a:pt x="13078" y="130555"/>
                  </a:lnTo>
                  <a:lnTo>
                    <a:pt x="12783" y="130095"/>
                  </a:lnTo>
                  <a:lnTo>
                    <a:pt x="12487" y="129634"/>
                  </a:lnTo>
                  <a:lnTo>
                    <a:pt x="12224" y="129174"/>
                  </a:lnTo>
                  <a:lnTo>
                    <a:pt x="11961" y="128714"/>
                  </a:lnTo>
                  <a:lnTo>
                    <a:pt x="11665" y="128254"/>
                  </a:lnTo>
                  <a:lnTo>
                    <a:pt x="11403" y="127794"/>
                  </a:lnTo>
                  <a:lnTo>
                    <a:pt x="11140" y="127334"/>
                  </a:lnTo>
                  <a:lnTo>
                    <a:pt x="10877" y="126874"/>
                  </a:lnTo>
                  <a:lnTo>
                    <a:pt x="10614" y="126381"/>
                  </a:lnTo>
                  <a:lnTo>
                    <a:pt x="10351" y="125921"/>
                  </a:lnTo>
                  <a:lnTo>
                    <a:pt x="10088" y="125461"/>
                  </a:lnTo>
                  <a:lnTo>
                    <a:pt x="9858" y="124968"/>
                  </a:lnTo>
                  <a:lnTo>
                    <a:pt x="9595" y="124508"/>
                  </a:lnTo>
                  <a:lnTo>
                    <a:pt x="9365" y="124015"/>
                  </a:lnTo>
                  <a:lnTo>
                    <a:pt x="9102" y="123555"/>
                  </a:lnTo>
                  <a:lnTo>
                    <a:pt x="8872" y="123062"/>
                  </a:lnTo>
                  <a:lnTo>
                    <a:pt x="8642" y="122602"/>
                  </a:lnTo>
                  <a:lnTo>
                    <a:pt x="8412" y="122109"/>
                  </a:lnTo>
                  <a:lnTo>
                    <a:pt x="8182" y="121617"/>
                  </a:lnTo>
                  <a:lnTo>
                    <a:pt x="7952" y="121124"/>
                  </a:lnTo>
                  <a:lnTo>
                    <a:pt x="7722" y="120664"/>
                  </a:lnTo>
                  <a:lnTo>
                    <a:pt x="7492" y="120171"/>
                  </a:lnTo>
                  <a:lnTo>
                    <a:pt x="7295" y="119678"/>
                  </a:lnTo>
                  <a:lnTo>
                    <a:pt x="7065" y="119185"/>
                  </a:lnTo>
                  <a:lnTo>
                    <a:pt x="6868" y="118692"/>
                  </a:lnTo>
                  <a:lnTo>
                    <a:pt x="6638" y="118199"/>
                  </a:lnTo>
                  <a:lnTo>
                    <a:pt x="6441" y="117706"/>
                  </a:lnTo>
                  <a:lnTo>
                    <a:pt x="6243" y="117213"/>
                  </a:lnTo>
                  <a:lnTo>
                    <a:pt x="6046" y="116720"/>
                  </a:lnTo>
                  <a:lnTo>
                    <a:pt x="5849" y="116227"/>
                  </a:lnTo>
                  <a:lnTo>
                    <a:pt x="5652" y="115702"/>
                  </a:lnTo>
                  <a:lnTo>
                    <a:pt x="5455" y="115209"/>
                  </a:lnTo>
                  <a:lnTo>
                    <a:pt x="5258" y="114716"/>
                  </a:lnTo>
                  <a:lnTo>
                    <a:pt x="5093" y="114223"/>
                  </a:lnTo>
                  <a:lnTo>
                    <a:pt x="4896" y="113697"/>
                  </a:lnTo>
                  <a:lnTo>
                    <a:pt x="4732" y="113204"/>
                  </a:lnTo>
                  <a:lnTo>
                    <a:pt x="4568" y="112679"/>
                  </a:lnTo>
                  <a:lnTo>
                    <a:pt x="4370" y="112186"/>
                  </a:lnTo>
                  <a:lnTo>
                    <a:pt x="4206" y="111660"/>
                  </a:lnTo>
                  <a:lnTo>
                    <a:pt x="4042" y="111167"/>
                  </a:lnTo>
                  <a:lnTo>
                    <a:pt x="3878" y="110641"/>
                  </a:lnTo>
                  <a:lnTo>
                    <a:pt x="3713" y="110148"/>
                  </a:lnTo>
                  <a:lnTo>
                    <a:pt x="3582" y="109623"/>
                  </a:lnTo>
                  <a:lnTo>
                    <a:pt x="3418" y="109130"/>
                  </a:lnTo>
                  <a:lnTo>
                    <a:pt x="3286" y="108604"/>
                  </a:lnTo>
                  <a:lnTo>
                    <a:pt x="3122" y="108078"/>
                  </a:lnTo>
                  <a:lnTo>
                    <a:pt x="2990" y="107585"/>
                  </a:lnTo>
                  <a:lnTo>
                    <a:pt x="2826" y="107059"/>
                  </a:lnTo>
                  <a:lnTo>
                    <a:pt x="2695" y="106534"/>
                  </a:lnTo>
                  <a:lnTo>
                    <a:pt x="2563" y="106008"/>
                  </a:lnTo>
                  <a:lnTo>
                    <a:pt x="2432" y="105482"/>
                  </a:lnTo>
                  <a:lnTo>
                    <a:pt x="2333" y="104989"/>
                  </a:lnTo>
                  <a:lnTo>
                    <a:pt x="2202" y="104463"/>
                  </a:lnTo>
                  <a:lnTo>
                    <a:pt x="2070" y="103938"/>
                  </a:lnTo>
                  <a:lnTo>
                    <a:pt x="1972" y="103412"/>
                  </a:lnTo>
                  <a:lnTo>
                    <a:pt x="1840" y="102886"/>
                  </a:lnTo>
                  <a:lnTo>
                    <a:pt x="1742" y="102360"/>
                  </a:lnTo>
                  <a:lnTo>
                    <a:pt x="1643" y="101835"/>
                  </a:lnTo>
                  <a:lnTo>
                    <a:pt x="1544" y="101309"/>
                  </a:lnTo>
                  <a:lnTo>
                    <a:pt x="1446" y="100783"/>
                  </a:lnTo>
                  <a:lnTo>
                    <a:pt x="1347" y="100257"/>
                  </a:lnTo>
                  <a:lnTo>
                    <a:pt x="1249" y="99732"/>
                  </a:lnTo>
                  <a:lnTo>
                    <a:pt x="1150" y="99206"/>
                  </a:lnTo>
                  <a:lnTo>
                    <a:pt x="1052" y="98680"/>
                  </a:lnTo>
                  <a:lnTo>
                    <a:pt x="986" y="98154"/>
                  </a:lnTo>
                  <a:lnTo>
                    <a:pt x="887" y="97596"/>
                  </a:lnTo>
                  <a:lnTo>
                    <a:pt x="822" y="97070"/>
                  </a:lnTo>
                  <a:lnTo>
                    <a:pt x="756" y="96544"/>
                  </a:lnTo>
                  <a:lnTo>
                    <a:pt x="690" y="96018"/>
                  </a:lnTo>
                  <a:lnTo>
                    <a:pt x="624" y="95493"/>
                  </a:lnTo>
                  <a:lnTo>
                    <a:pt x="559" y="94967"/>
                  </a:lnTo>
                  <a:lnTo>
                    <a:pt x="493" y="94408"/>
                  </a:lnTo>
                  <a:lnTo>
                    <a:pt x="427" y="93882"/>
                  </a:lnTo>
                  <a:lnTo>
                    <a:pt x="394" y="93357"/>
                  </a:lnTo>
                  <a:lnTo>
                    <a:pt x="329" y="92831"/>
                  </a:lnTo>
                  <a:lnTo>
                    <a:pt x="296" y="92272"/>
                  </a:lnTo>
                  <a:lnTo>
                    <a:pt x="230" y="91747"/>
                  </a:lnTo>
                  <a:lnTo>
                    <a:pt x="197" y="91221"/>
                  </a:lnTo>
                  <a:lnTo>
                    <a:pt x="164" y="90695"/>
                  </a:lnTo>
                  <a:lnTo>
                    <a:pt x="131" y="90136"/>
                  </a:lnTo>
                  <a:lnTo>
                    <a:pt x="99" y="89611"/>
                  </a:lnTo>
                  <a:lnTo>
                    <a:pt x="66" y="89085"/>
                  </a:lnTo>
                  <a:lnTo>
                    <a:pt x="33" y="88000"/>
                  </a:lnTo>
                  <a:lnTo>
                    <a:pt x="33" y="87475"/>
                  </a:lnTo>
                  <a:lnTo>
                    <a:pt x="0" y="86949"/>
                  </a:lnTo>
                  <a:lnTo>
                    <a:pt x="0" y="86390"/>
                  </a:lnTo>
                  <a:lnTo>
                    <a:pt x="0" y="85865"/>
                  </a:lnTo>
                  <a:lnTo>
                    <a:pt x="0" y="85339"/>
                  </a:lnTo>
                  <a:lnTo>
                    <a:pt x="0" y="84780"/>
                  </a:lnTo>
                  <a:lnTo>
                    <a:pt x="0" y="84254"/>
                  </a:lnTo>
                  <a:lnTo>
                    <a:pt x="0" y="83729"/>
                  </a:lnTo>
                  <a:lnTo>
                    <a:pt x="0" y="83203"/>
                  </a:lnTo>
                  <a:lnTo>
                    <a:pt x="33" y="82644"/>
                  </a:lnTo>
                  <a:lnTo>
                    <a:pt x="33" y="82119"/>
                  </a:lnTo>
                  <a:lnTo>
                    <a:pt x="66" y="81593"/>
                  </a:lnTo>
                  <a:lnTo>
                    <a:pt x="99" y="81034"/>
                  </a:lnTo>
                  <a:lnTo>
                    <a:pt x="131" y="80508"/>
                  </a:lnTo>
                  <a:lnTo>
                    <a:pt x="164" y="79983"/>
                  </a:lnTo>
                  <a:lnTo>
                    <a:pt x="197" y="79457"/>
                  </a:lnTo>
                  <a:lnTo>
                    <a:pt x="230" y="78898"/>
                  </a:lnTo>
                  <a:lnTo>
                    <a:pt x="263" y="78372"/>
                  </a:lnTo>
                  <a:lnTo>
                    <a:pt x="296" y="77847"/>
                  </a:lnTo>
                  <a:lnTo>
                    <a:pt x="362" y="77288"/>
                  </a:lnTo>
                  <a:lnTo>
                    <a:pt x="394" y="76762"/>
                  </a:lnTo>
                  <a:lnTo>
                    <a:pt x="460" y="76237"/>
                  </a:lnTo>
                  <a:lnTo>
                    <a:pt x="526" y="75711"/>
                  </a:lnTo>
                  <a:lnTo>
                    <a:pt x="592" y="75185"/>
                  </a:lnTo>
                  <a:lnTo>
                    <a:pt x="657" y="74626"/>
                  </a:lnTo>
                  <a:lnTo>
                    <a:pt x="723" y="74101"/>
                  </a:lnTo>
                  <a:lnTo>
                    <a:pt x="789" y="73575"/>
                  </a:lnTo>
                  <a:lnTo>
                    <a:pt x="854" y="73049"/>
                  </a:lnTo>
                  <a:lnTo>
                    <a:pt x="953" y="72523"/>
                  </a:lnTo>
                  <a:lnTo>
                    <a:pt x="1019" y="71998"/>
                  </a:lnTo>
                  <a:lnTo>
                    <a:pt x="1117" y="71472"/>
                  </a:lnTo>
                  <a:lnTo>
                    <a:pt x="1183" y="70946"/>
                  </a:lnTo>
                  <a:lnTo>
                    <a:pt x="1282" y="70387"/>
                  </a:lnTo>
                  <a:lnTo>
                    <a:pt x="1380" y="69862"/>
                  </a:lnTo>
                  <a:lnTo>
                    <a:pt x="1479" y="69336"/>
                  </a:lnTo>
                  <a:lnTo>
                    <a:pt x="1577" y="68810"/>
                  </a:lnTo>
                  <a:lnTo>
                    <a:pt x="1676" y="68284"/>
                  </a:lnTo>
                  <a:lnTo>
                    <a:pt x="1807" y="67759"/>
                  </a:lnTo>
                  <a:lnTo>
                    <a:pt x="1906" y="67233"/>
                  </a:lnTo>
                  <a:lnTo>
                    <a:pt x="2005" y="66740"/>
                  </a:lnTo>
                  <a:lnTo>
                    <a:pt x="2136" y="66214"/>
                  </a:lnTo>
                  <a:lnTo>
                    <a:pt x="2267" y="65688"/>
                  </a:lnTo>
                  <a:lnTo>
                    <a:pt x="2366" y="65163"/>
                  </a:lnTo>
                  <a:lnTo>
                    <a:pt x="2497" y="64637"/>
                  </a:lnTo>
                  <a:lnTo>
                    <a:pt x="2629" y="64111"/>
                  </a:lnTo>
                  <a:lnTo>
                    <a:pt x="2760" y="63585"/>
                  </a:lnTo>
                  <a:lnTo>
                    <a:pt x="2925" y="63092"/>
                  </a:lnTo>
                  <a:lnTo>
                    <a:pt x="3056" y="62567"/>
                  </a:lnTo>
                  <a:lnTo>
                    <a:pt x="3187" y="62041"/>
                  </a:lnTo>
                  <a:lnTo>
                    <a:pt x="3352" y="61548"/>
                  </a:lnTo>
                  <a:lnTo>
                    <a:pt x="3483" y="61022"/>
                  </a:lnTo>
                  <a:lnTo>
                    <a:pt x="3648" y="60496"/>
                  </a:lnTo>
                  <a:lnTo>
                    <a:pt x="3812" y="60004"/>
                  </a:lnTo>
                  <a:lnTo>
                    <a:pt x="3976" y="59478"/>
                  </a:lnTo>
                  <a:lnTo>
                    <a:pt x="4140" y="58985"/>
                  </a:lnTo>
                  <a:lnTo>
                    <a:pt x="4305" y="58459"/>
                  </a:lnTo>
                  <a:lnTo>
                    <a:pt x="4469" y="57966"/>
                  </a:lnTo>
                  <a:lnTo>
                    <a:pt x="4633" y="57440"/>
                  </a:lnTo>
                  <a:lnTo>
                    <a:pt x="4830" y="56948"/>
                  </a:lnTo>
                  <a:lnTo>
                    <a:pt x="4995" y="56422"/>
                  </a:lnTo>
                  <a:lnTo>
                    <a:pt x="5192" y="55929"/>
                  </a:lnTo>
                  <a:lnTo>
                    <a:pt x="5356" y="55436"/>
                  </a:lnTo>
                  <a:lnTo>
                    <a:pt x="5553" y="54943"/>
                  </a:lnTo>
                  <a:lnTo>
                    <a:pt x="5751" y="54417"/>
                  </a:lnTo>
                  <a:lnTo>
                    <a:pt x="5948" y="53924"/>
                  </a:lnTo>
                  <a:lnTo>
                    <a:pt x="6145" y="53431"/>
                  </a:lnTo>
                  <a:lnTo>
                    <a:pt x="6539" y="52446"/>
                  </a:lnTo>
                  <a:lnTo>
                    <a:pt x="6736" y="51953"/>
                  </a:lnTo>
                  <a:lnTo>
                    <a:pt x="6966" y="51460"/>
                  </a:lnTo>
                  <a:lnTo>
                    <a:pt x="7164" y="50967"/>
                  </a:lnTo>
                  <a:lnTo>
                    <a:pt x="7394" y="50474"/>
                  </a:lnTo>
                  <a:lnTo>
                    <a:pt x="7624" y="49981"/>
                  </a:lnTo>
                  <a:lnTo>
                    <a:pt x="7821" y="49488"/>
                  </a:lnTo>
                  <a:lnTo>
                    <a:pt x="8051" y="48995"/>
                  </a:lnTo>
                  <a:lnTo>
                    <a:pt x="8281" y="48535"/>
                  </a:lnTo>
                  <a:lnTo>
                    <a:pt x="8511" y="48042"/>
                  </a:lnTo>
                  <a:lnTo>
                    <a:pt x="8741" y="47549"/>
                  </a:lnTo>
                  <a:lnTo>
                    <a:pt x="9234" y="46597"/>
                  </a:lnTo>
                  <a:lnTo>
                    <a:pt x="9464" y="46136"/>
                  </a:lnTo>
                  <a:lnTo>
                    <a:pt x="9727" y="45644"/>
                  </a:lnTo>
                  <a:lnTo>
                    <a:pt x="9990" y="45184"/>
                  </a:lnTo>
                  <a:lnTo>
                    <a:pt x="10220" y="44691"/>
                  </a:lnTo>
                  <a:lnTo>
                    <a:pt x="10482" y="44231"/>
                  </a:lnTo>
                  <a:lnTo>
                    <a:pt x="10745" y="43771"/>
                  </a:lnTo>
                  <a:lnTo>
                    <a:pt x="11008" y="43311"/>
                  </a:lnTo>
                  <a:lnTo>
                    <a:pt x="11271" y="42818"/>
                  </a:lnTo>
                  <a:lnTo>
                    <a:pt x="11534" y="42358"/>
                  </a:lnTo>
                  <a:lnTo>
                    <a:pt x="11797" y="41898"/>
                  </a:lnTo>
                  <a:lnTo>
                    <a:pt x="12093" y="41437"/>
                  </a:lnTo>
                  <a:lnTo>
                    <a:pt x="12651" y="40517"/>
                  </a:lnTo>
                  <a:lnTo>
                    <a:pt x="12914" y="40057"/>
                  </a:lnTo>
                  <a:lnTo>
                    <a:pt x="13210" y="39630"/>
                  </a:lnTo>
                  <a:lnTo>
                    <a:pt x="13506" y="39170"/>
                  </a:lnTo>
                  <a:lnTo>
                    <a:pt x="13801" y="38710"/>
                  </a:lnTo>
                  <a:lnTo>
                    <a:pt x="14064" y="38283"/>
                  </a:lnTo>
                  <a:lnTo>
                    <a:pt x="14393" y="37823"/>
                  </a:lnTo>
                  <a:lnTo>
                    <a:pt x="14689" y="37363"/>
                  </a:lnTo>
                  <a:lnTo>
                    <a:pt x="14984" y="36936"/>
                  </a:lnTo>
                  <a:lnTo>
                    <a:pt x="15280" y="36508"/>
                  </a:lnTo>
                  <a:lnTo>
                    <a:pt x="15609" y="36048"/>
                  </a:lnTo>
                  <a:lnTo>
                    <a:pt x="15904" y="35621"/>
                  </a:lnTo>
                  <a:lnTo>
                    <a:pt x="16200" y="35194"/>
                  </a:lnTo>
                  <a:lnTo>
                    <a:pt x="16529" y="34767"/>
                  </a:lnTo>
                  <a:lnTo>
                    <a:pt x="16857" y="34307"/>
                  </a:lnTo>
                  <a:lnTo>
                    <a:pt x="17186" y="33880"/>
                  </a:lnTo>
                  <a:lnTo>
                    <a:pt x="17482" y="33452"/>
                  </a:lnTo>
                  <a:lnTo>
                    <a:pt x="17810" y="33025"/>
                  </a:lnTo>
                  <a:lnTo>
                    <a:pt x="18139" y="32631"/>
                  </a:lnTo>
                  <a:lnTo>
                    <a:pt x="18467" y="32204"/>
                  </a:lnTo>
                  <a:lnTo>
                    <a:pt x="19158" y="31349"/>
                  </a:lnTo>
                  <a:lnTo>
                    <a:pt x="19486" y="30955"/>
                  </a:lnTo>
                  <a:lnTo>
                    <a:pt x="19848" y="30528"/>
                  </a:lnTo>
                  <a:lnTo>
                    <a:pt x="20176" y="30134"/>
                  </a:lnTo>
                  <a:lnTo>
                    <a:pt x="20538" y="29706"/>
                  </a:lnTo>
                  <a:lnTo>
                    <a:pt x="20866" y="29312"/>
                  </a:lnTo>
                  <a:lnTo>
                    <a:pt x="21228" y="28918"/>
                  </a:lnTo>
                  <a:lnTo>
                    <a:pt x="21589" y="28523"/>
                  </a:lnTo>
                  <a:lnTo>
                    <a:pt x="21951" y="28096"/>
                  </a:lnTo>
                  <a:lnTo>
                    <a:pt x="22312" y="27702"/>
                  </a:lnTo>
                  <a:lnTo>
                    <a:pt x="22674" y="27308"/>
                  </a:lnTo>
                  <a:lnTo>
                    <a:pt x="23396" y="26552"/>
                  </a:lnTo>
                  <a:lnTo>
                    <a:pt x="23758" y="26157"/>
                  </a:lnTo>
                  <a:lnTo>
                    <a:pt x="24152" y="25763"/>
                  </a:lnTo>
                  <a:lnTo>
                    <a:pt x="24514" y="25369"/>
                  </a:lnTo>
                  <a:lnTo>
                    <a:pt x="24908" y="25007"/>
                  </a:lnTo>
                  <a:lnTo>
                    <a:pt x="25270" y="24613"/>
                  </a:lnTo>
                  <a:lnTo>
                    <a:pt x="25664" y="24252"/>
                  </a:lnTo>
                  <a:lnTo>
                    <a:pt x="26058" y="23890"/>
                  </a:lnTo>
                  <a:lnTo>
                    <a:pt x="26420" y="23496"/>
                  </a:lnTo>
                  <a:lnTo>
                    <a:pt x="26814" y="23134"/>
                  </a:lnTo>
                  <a:lnTo>
                    <a:pt x="27208" y="22773"/>
                  </a:lnTo>
                  <a:lnTo>
                    <a:pt x="27603" y="22411"/>
                  </a:lnTo>
                  <a:lnTo>
                    <a:pt x="27997" y="22050"/>
                  </a:lnTo>
                  <a:lnTo>
                    <a:pt x="28391" y="21688"/>
                  </a:lnTo>
                  <a:lnTo>
                    <a:pt x="28786" y="21327"/>
                  </a:lnTo>
                  <a:lnTo>
                    <a:pt x="29213" y="20966"/>
                  </a:lnTo>
                  <a:lnTo>
                    <a:pt x="29607" y="20637"/>
                  </a:lnTo>
                  <a:lnTo>
                    <a:pt x="30001" y="20275"/>
                  </a:lnTo>
                  <a:lnTo>
                    <a:pt x="30429" y="19947"/>
                  </a:lnTo>
                  <a:lnTo>
                    <a:pt x="30823" y="19585"/>
                  </a:lnTo>
                  <a:lnTo>
                    <a:pt x="31250" y="19257"/>
                  </a:lnTo>
                  <a:lnTo>
                    <a:pt x="31677" y="18928"/>
                  </a:lnTo>
                  <a:lnTo>
                    <a:pt x="32072" y="18567"/>
                  </a:lnTo>
                  <a:lnTo>
                    <a:pt x="32926" y="17910"/>
                  </a:lnTo>
                  <a:lnTo>
                    <a:pt x="33353" y="17581"/>
                  </a:lnTo>
                  <a:lnTo>
                    <a:pt x="33780" y="17252"/>
                  </a:lnTo>
                  <a:lnTo>
                    <a:pt x="34207" y="16924"/>
                  </a:lnTo>
                  <a:lnTo>
                    <a:pt x="34635" y="16628"/>
                  </a:lnTo>
                  <a:lnTo>
                    <a:pt x="35062" y="16299"/>
                  </a:lnTo>
                  <a:lnTo>
                    <a:pt x="35489" y="16004"/>
                  </a:lnTo>
                  <a:lnTo>
                    <a:pt x="35949" y="15675"/>
                  </a:lnTo>
                  <a:lnTo>
                    <a:pt x="36376" y="15379"/>
                  </a:lnTo>
                  <a:lnTo>
                    <a:pt x="36803" y="15051"/>
                  </a:lnTo>
                  <a:lnTo>
                    <a:pt x="37263" y="14755"/>
                  </a:lnTo>
                  <a:lnTo>
                    <a:pt x="37691" y="14459"/>
                  </a:lnTo>
                  <a:lnTo>
                    <a:pt x="38151" y="14163"/>
                  </a:lnTo>
                  <a:lnTo>
                    <a:pt x="38611" y="13868"/>
                  </a:lnTo>
                  <a:lnTo>
                    <a:pt x="39038" y="13572"/>
                  </a:lnTo>
                  <a:lnTo>
                    <a:pt x="39498" y="13276"/>
                  </a:lnTo>
                  <a:lnTo>
                    <a:pt x="39958" y="13013"/>
                  </a:lnTo>
                  <a:lnTo>
                    <a:pt x="40418" y="12718"/>
                  </a:lnTo>
                  <a:lnTo>
                    <a:pt x="40845" y="12455"/>
                  </a:lnTo>
                  <a:lnTo>
                    <a:pt x="41305" y="12159"/>
                  </a:lnTo>
                  <a:lnTo>
                    <a:pt x="41765" y="11896"/>
                  </a:lnTo>
                  <a:lnTo>
                    <a:pt x="42225" y="11633"/>
                  </a:lnTo>
                  <a:lnTo>
                    <a:pt x="42718" y="11337"/>
                  </a:lnTo>
                  <a:lnTo>
                    <a:pt x="43178" y="11075"/>
                  </a:lnTo>
                  <a:lnTo>
                    <a:pt x="43638" y="10812"/>
                  </a:lnTo>
                  <a:lnTo>
                    <a:pt x="44098" y="10549"/>
                  </a:lnTo>
                  <a:lnTo>
                    <a:pt x="44591" y="10319"/>
                  </a:lnTo>
                  <a:lnTo>
                    <a:pt x="45051" y="10056"/>
                  </a:lnTo>
                  <a:lnTo>
                    <a:pt x="45511" y="9793"/>
                  </a:lnTo>
                  <a:lnTo>
                    <a:pt x="46004" y="9563"/>
                  </a:lnTo>
                  <a:lnTo>
                    <a:pt x="46464" y="9300"/>
                  </a:lnTo>
                  <a:lnTo>
                    <a:pt x="46957" y="9070"/>
                  </a:lnTo>
                  <a:lnTo>
                    <a:pt x="47417" y="8840"/>
                  </a:lnTo>
                  <a:lnTo>
                    <a:pt x="47910" y="8577"/>
                  </a:lnTo>
                  <a:lnTo>
                    <a:pt x="48403" y="8347"/>
                  </a:lnTo>
                  <a:lnTo>
                    <a:pt x="48863" y="8117"/>
                  </a:lnTo>
                  <a:lnTo>
                    <a:pt x="49356" y="7887"/>
                  </a:lnTo>
                  <a:lnTo>
                    <a:pt x="49849" y="7690"/>
                  </a:lnTo>
                  <a:lnTo>
                    <a:pt x="50342" y="7460"/>
                  </a:lnTo>
                  <a:lnTo>
                    <a:pt x="50835" y="7230"/>
                  </a:lnTo>
                  <a:lnTo>
                    <a:pt x="51328" y="7033"/>
                  </a:lnTo>
                  <a:lnTo>
                    <a:pt x="51821" y="6803"/>
                  </a:lnTo>
                  <a:lnTo>
                    <a:pt x="52313" y="6606"/>
                  </a:lnTo>
                  <a:lnTo>
                    <a:pt x="52806" y="6408"/>
                  </a:lnTo>
                  <a:lnTo>
                    <a:pt x="53299" y="6211"/>
                  </a:lnTo>
                  <a:lnTo>
                    <a:pt x="53792" y="5981"/>
                  </a:lnTo>
                  <a:lnTo>
                    <a:pt x="54285" y="5784"/>
                  </a:lnTo>
                  <a:lnTo>
                    <a:pt x="54778" y="5620"/>
                  </a:lnTo>
                  <a:lnTo>
                    <a:pt x="55304" y="5423"/>
                  </a:lnTo>
                  <a:lnTo>
                    <a:pt x="55797" y="5225"/>
                  </a:lnTo>
                  <a:lnTo>
                    <a:pt x="56290" y="5061"/>
                  </a:lnTo>
                  <a:lnTo>
                    <a:pt x="56815" y="4864"/>
                  </a:lnTo>
                  <a:lnTo>
                    <a:pt x="57308" y="4700"/>
                  </a:lnTo>
                  <a:lnTo>
                    <a:pt x="57801" y="4535"/>
                  </a:lnTo>
                  <a:lnTo>
                    <a:pt x="58327" y="4338"/>
                  </a:lnTo>
                  <a:lnTo>
                    <a:pt x="58820" y="4174"/>
                  </a:lnTo>
                  <a:lnTo>
                    <a:pt x="59346" y="4010"/>
                  </a:lnTo>
                  <a:lnTo>
                    <a:pt x="59871" y="3845"/>
                  </a:lnTo>
                  <a:lnTo>
                    <a:pt x="60364" y="3714"/>
                  </a:lnTo>
                  <a:lnTo>
                    <a:pt x="60890" y="3550"/>
                  </a:lnTo>
                  <a:lnTo>
                    <a:pt x="61383" y="3385"/>
                  </a:lnTo>
                  <a:lnTo>
                    <a:pt x="61909" y="3254"/>
                  </a:lnTo>
                  <a:lnTo>
                    <a:pt x="62434" y="3090"/>
                  </a:lnTo>
                  <a:lnTo>
                    <a:pt x="62927" y="2958"/>
                  </a:lnTo>
                  <a:lnTo>
                    <a:pt x="63453" y="2827"/>
                  </a:lnTo>
                  <a:lnTo>
                    <a:pt x="63979" y="2695"/>
                  </a:lnTo>
                  <a:lnTo>
                    <a:pt x="64505" y="2564"/>
                  </a:lnTo>
                  <a:lnTo>
                    <a:pt x="65030" y="2432"/>
                  </a:lnTo>
                  <a:lnTo>
                    <a:pt x="65523" y="2301"/>
                  </a:lnTo>
                  <a:lnTo>
                    <a:pt x="66049" y="2169"/>
                  </a:lnTo>
                  <a:lnTo>
                    <a:pt x="66575" y="2071"/>
                  </a:lnTo>
                  <a:lnTo>
                    <a:pt x="67101" y="1939"/>
                  </a:lnTo>
                  <a:lnTo>
                    <a:pt x="67626" y="1841"/>
                  </a:lnTo>
                  <a:lnTo>
                    <a:pt x="68152" y="1709"/>
                  </a:lnTo>
                  <a:lnTo>
                    <a:pt x="68678" y="1611"/>
                  </a:lnTo>
                  <a:lnTo>
                    <a:pt x="69729" y="1414"/>
                  </a:lnTo>
                  <a:lnTo>
                    <a:pt x="70255" y="1315"/>
                  </a:lnTo>
                  <a:lnTo>
                    <a:pt x="70781" y="1216"/>
                  </a:lnTo>
                  <a:lnTo>
                    <a:pt x="71307" y="1151"/>
                  </a:lnTo>
                  <a:lnTo>
                    <a:pt x="71832" y="1052"/>
                  </a:lnTo>
                  <a:lnTo>
                    <a:pt x="72391" y="986"/>
                  </a:lnTo>
                  <a:lnTo>
                    <a:pt x="72917" y="888"/>
                  </a:lnTo>
                  <a:lnTo>
                    <a:pt x="73443" y="822"/>
                  </a:lnTo>
                  <a:lnTo>
                    <a:pt x="73968" y="756"/>
                  </a:lnTo>
                  <a:lnTo>
                    <a:pt x="74494" y="691"/>
                  </a:lnTo>
                  <a:lnTo>
                    <a:pt x="75020" y="625"/>
                  </a:lnTo>
                  <a:lnTo>
                    <a:pt x="75546" y="559"/>
                  </a:lnTo>
                  <a:lnTo>
                    <a:pt x="76104" y="494"/>
                  </a:lnTo>
                  <a:lnTo>
                    <a:pt x="76630" y="428"/>
                  </a:lnTo>
                  <a:lnTo>
                    <a:pt x="77156" y="395"/>
                  </a:lnTo>
                  <a:lnTo>
                    <a:pt x="77681" y="329"/>
                  </a:lnTo>
                  <a:lnTo>
                    <a:pt x="78240" y="296"/>
                  </a:lnTo>
                  <a:lnTo>
                    <a:pt x="78766" y="231"/>
                  </a:lnTo>
                  <a:lnTo>
                    <a:pt x="79292" y="198"/>
                  </a:lnTo>
                  <a:lnTo>
                    <a:pt x="79817" y="165"/>
                  </a:lnTo>
                  <a:lnTo>
                    <a:pt x="80376" y="132"/>
                  </a:lnTo>
                  <a:lnTo>
                    <a:pt x="80902" y="99"/>
                  </a:lnTo>
                  <a:lnTo>
                    <a:pt x="81428" y="99"/>
                  </a:lnTo>
                  <a:lnTo>
                    <a:pt x="81986" y="66"/>
                  </a:lnTo>
                  <a:lnTo>
                    <a:pt x="82512" y="34"/>
                  </a:lnTo>
                  <a:lnTo>
                    <a:pt x="83038" y="34"/>
                  </a:lnTo>
                  <a:lnTo>
                    <a:pt x="83563" y="34"/>
                  </a:lnTo>
                  <a:lnTo>
                    <a:pt x="84122" y="1"/>
                  </a:lnTo>
                  <a:lnTo>
                    <a:pt x="84648" y="1"/>
                  </a:lnTo>
                  <a:lnTo>
                    <a:pt x="85174" y="1"/>
                  </a:lnTo>
                  <a:close/>
                </a:path>
              </a:pathLst>
            </a:custGeom>
            <a:noFill/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3269425" y="1082625"/>
              <a:ext cx="13175" cy="4125"/>
            </a:xfrm>
            <a:custGeom>
              <a:avLst/>
              <a:gdLst/>
              <a:ahLst/>
              <a:cxnLst/>
              <a:rect l="l" t="t" r="r" b="b"/>
              <a:pathLst>
                <a:path w="527" h="165" fill="none" extrusionOk="0">
                  <a:moveTo>
                    <a:pt x="526" y="0"/>
                  </a:moveTo>
                  <a:lnTo>
                    <a:pt x="526" y="0"/>
                  </a:lnTo>
                  <a:lnTo>
                    <a:pt x="526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3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362" y="33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3220125" y="919150"/>
              <a:ext cx="14000" cy="4950"/>
            </a:xfrm>
            <a:custGeom>
              <a:avLst/>
              <a:gdLst/>
              <a:ahLst/>
              <a:cxnLst/>
              <a:rect l="l" t="t" r="r" b="b"/>
              <a:pathLst>
                <a:path w="560" h="198" fill="none" extrusionOk="0">
                  <a:moveTo>
                    <a:pt x="560" y="0"/>
                  </a:moveTo>
                  <a:lnTo>
                    <a:pt x="56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527" y="0"/>
                  </a:lnTo>
                  <a:lnTo>
                    <a:pt x="527" y="33"/>
                  </a:lnTo>
                  <a:lnTo>
                    <a:pt x="527" y="33"/>
                  </a:lnTo>
                  <a:lnTo>
                    <a:pt x="527" y="33"/>
                  </a:lnTo>
                  <a:lnTo>
                    <a:pt x="527" y="33"/>
                  </a:lnTo>
                  <a:lnTo>
                    <a:pt x="527" y="33"/>
                  </a:lnTo>
                  <a:lnTo>
                    <a:pt x="527" y="33"/>
                  </a:lnTo>
                  <a:lnTo>
                    <a:pt x="527" y="33"/>
                  </a:lnTo>
                  <a:lnTo>
                    <a:pt x="494" y="33"/>
                  </a:lnTo>
                  <a:lnTo>
                    <a:pt x="494" y="33"/>
                  </a:lnTo>
                  <a:lnTo>
                    <a:pt x="494" y="33"/>
                  </a:lnTo>
                  <a:lnTo>
                    <a:pt x="494" y="33"/>
                  </a:lnTo>
                  <a:lnTo>
                    <a:pt x="494" y="33"/>
                  </a:lnTo>
                  <a:lnTo>
                    <a:pt x="494" y="33"/>
                  </a:lnTo>
                  <a:lnTo>
                    <a:pt x="494" y="33"/>
                  </a:lnTo>
                  <a:lnTo>
                    <a:pt x="494" y="33"/>
                  </a:lnTo>
                  <a:lnTo>
                    <a:pt x="494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395" y="66"/>
                  </a:lnTo>
                  <a:lnTo>
                    <a:pt x="395" y="66"/>
                  </a:lnTo>
                  <a:lnTo>
                    <a:pt x="395" y="66"/>
                  </a:lnTo>
                  <a:lnTo>
                    <a:pt x="395" y="66"/>
                  </a:lnTo>
                  <a:lnTo>
                    <a:pt x="395" y="66"/>
                  </a:lnTo>
                  <a:lnTo>
                    <a:pt x="395" y="66"/>
                  </a:lnTo>
                  <a:lnTo>
                    <a:pt x="395" y="66"/>
                  </a:lnTo>
                  <a:lnTo>
                    <a:pt x="395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30" y="66"/>
                  </a:lnTo>
                  <a:lnTo>
                    <a:pt x="330" y="66"/>
                  </a:lnTo>
                  <a:lnTo>
                    <a:pt x="330" y="66"/>
                  </a:lnTo>
                  <a:lnTo>
                    <a:pt x="330" y="66"/>
                  </a:lnTo>
                  <a:lnTo>
                    <a:pt x="330" y="66"/>
                  </a:lnTo>
                  <a:lnTo>
                    <a:pt x="330" y="66"/>
                  </a:lnTo>
                  <a:lnTo>
                    <a:pt x="330" y="66"/>
                  </a:lnTo>
                  <a:lnTo>
                    <a:pt x="330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198" y="99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1" y="19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3234100" y="919150"/>
              <a:ext cx="48500" cy="163500"/>
            </a:xfrm>
            <a:custGeom>
              <a:avLst/>
              <a:gdLst/>
              <a:ahLst/>
              <a:cxnLst/>
              <a:rect l="l" t="t" r="r" b="b"/>
              <a:pathLst>
                <a:path w="1940" h="6540" fill="none" extrusionOk="0">
                  <a:moveTo>
                    <a:pt x="1939" y="6539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3220125" y="923250"/>
              <a:ext cx="49325" cy="163500"/>
            </a:xfrm>
            <a:custGeom>
              <a:avLst/>
              <a:gdLst/>
              <a:ahLst/>
              <a:cxnLst/>
              <a:rect l="l" t="t" r="r" b="b"/>
              <a:pathLst>
                <a:path w="1973" h="6540" fill="none" extrusionOk="0">
                  <a:moveTo>
                    <a:pt x="1973" y="6540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3220125" y="919150"/>
              <a:ext cx="62475" cy="167600"/>
            </a:xfrm>
            <a:custGeom>
              <a:avLst/>
              <a:gdLst/>
              <a:ahLst/>
              <a:cxnLst/>
              <a:rect l="l" t="t" r="r" b="b"/>
              <a:pathLst>
                <a:path w="2499" h="6704" extrusionOk="0">
                  <a:moveTo>
                    <a:pt x="527" y="0"/>
                  </a:moveTo>
                  <a:lnTo>
                    <a:pt x="527" y="33"/>
                  </a:lnTo>
                  <a:lnTo>
                    <a:pt x="428" y="33"/>
                  </a:lnTo>
                  <a:lnTo>
                    <a:pt x="428" y="66"/>
                  </a:lnTo>
                  <a:lnTo>
                    <a:pt x="297" y="66"/>
                  </a:lnTo>
                  <a:lnTo>
                    <a:pt x="297" y="99"/>
                  </a:lnTo>
                  <a:lnTo>
                    <a:pt x="198" y="99"/>
                  </a:lnTo>
                  <a:lnTo>
                    <a:pt x="198" y="132"/>
                  </a:lnTo>
                  <a:lnTo>
                    <a:pt x="99" y="132"/>
                  </a:lnTo>
                  <a:lnTo>
                    <a:pt x="99" y="164"/>
                  </a:lnTo>
                  <a:lnTo>
                    <a:pt x="1" y="164"/>
                  </a:lnTo>
                  <a:lnTo>
                    <a:pt x="1" y="197"/>
                  </a:lnTo>
                  <a:lnTo>
                    <a:pt x="1973" y="6704"/>
                  </a:lnTo>
                  <a:lnTo>
                    <a:pt x="2005" y="6704"/>
                  </a:lnTo>
                  <a:lnTo>
                    <a:pt x="2038" y="6671"/>
                  </a:lnTo>
                  <a:lnTo>
                    <a:pt x="2137" y="6671"/>
                  </a:lnTo>
                  <a:lnTo>
                    <a:pt x="2137" y="6638"/>
                  </a:lnTo>
                  <a:lnTo>
                    <a:pt x="2235" y="6638"/>
                  </a:lnTo>
                  <a:lnTo>
                    <a:pt x="2235" y="6605"/>
                  </a:lnTo>
                  <a:lnTo>
                    <a:pt x="2334" y="6605"/>
                  </a:lnTo>
                  <a:lnTo>
                    <a:pt x="2334" y="6572"/>
                  </a:lnTo>
                  <a:lnTo>
                    <a:pt x="2465" y="6572"/>
                  </a:lnTo>
                  <a:lnTo>
                    <a:pt x="2465" y="6539"/>
                  </a:lnTo>
                  <a:lnTo>
                    <a:pt x="2498" y="653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3234100" y="1094950"/>
              <a:ext cx="8250" cy="2475"/>
            </a:xfrm>
            <a:custGeom>
              <a:avLst/>
              <a:gdLst/>
              <a:ahLst/>
              <a:cxnLst/>
              <a:rect l="l" t="t" r="r" b="b"/>
              <a:pathLst>
                <a:path w="330" h="99" fill="none" extrusionOk="0">
                  <a:moveTo>
                    <a:pt x="329" y="0"/>
                  </a:moveTo>
                  <a:lnTo>
                    <a:pt x="29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96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3181525" y="933100"/>
              <a:ext cx="9050" cy="2500"/>
            </a:xfrm>
            <a:custGeom>
              <a:avLst/>
              <a:gdLst/>
              <a:ahLst/>
              <a:cxnLst/>
              <a:rect l="l" t="t" r="r" b="b"/>
              <a:pathLst>
                <a:path w="362" h="100" fill="none" extrusionOk="0">
                  <a:moveTo>
                    <a:pt x="362" y="1"/>
                  </a:moveTo>
                  <a:lnTo>
                    <a:pt x="329" y="1"/>
                  </a:lnTo>
                  <a:lnTo>
                    <a:pt x="329" y="1"/>
                  </a:lnTo>
                  <a:lnTo>
                    <a:pt x="329" y="1"/>
                  </a:lnTo>
                  <a:lnTo>
                    <a:pt x="329" y="1"/>
                  </a:lnTo>
                  <a:lnTo>
                    <a:pt x="329" y="1"/>
                  </a:lnTo>
                  <a:lnTo>
                    <a:pt x="329" y="1"/>
                  </a:lnTo>
                  <a:lnTo>
                    <a:pt x="329" y="1"/>
                  </a:lnTo>
                  <a:lnTo>
                    <a:pt x="329" y="1"/>
                  </a:lnTo>
                  <a:lnTo>
                    <a:pt x="329" y="1"/>
                  </a:lnTo>
                  <a:lnTo>
                    <a:pt x="329" y="1"/>
                  </a:lnTo>
                  <a:lnTo>
                    <a:pt x="296" y="1"/>
                  </a:lnTo>
                  <a:lnTo>
                    <a:pt x="296" y="1"/>
                  </a:lnTo>
                  <a:lnTo>
                    <a:pt x="296" y="1"/>
                  </a:lnTo>
                  <a:lnTo>
                    <a:pt x="296" y="1"/>
                  </a:lnTo>
                  <a:lnTo>
                    <a:pt x="296" y="1"/>
                  </a:lnTo>
                  <a:lnTo>
                    <a:pt x="296" y="1"/>
                  </a:lnTo>
                  <a:lnTo>
                    <a:pt x="296" y="1"/>
                  </a:lnTo>
                  <a:lnTo>
                    <a:pt x="296" y="1"/>
                  </a:lnTo>
                  <a:lnTo>
                    <a:pt x="296" y="1"/>
                  </a:lnTo>
                  <a:lnTo>
                    <a:pt x="263" y="1"/>
                  </a:lnTo>
                  <a:lnTo>
                    <a:pt x="263" y="1"/>
                  </a:lnTo>
                  <a:lnTo>
                    <a:pt x="263" y="1"/>
                  </a:lnTo>
                  <a:lnTo>
                    <a:pt x="263" y="1"/>
                  </a:lnTo>
                  <a:lnTo>
                    <a:pt x="263" y="1"/>
                  </a:lnTo>
                  <a:lnTo>
                    <a:pt x="263" y="1"/>
                  </a:lnTo>
                  <a:lnTo>
                    <a:pt x="263" y="34"/>
                  </a:lnTo>
                  <a:lnTo>
                    <a:pt x="263" y="34"/>
                  </a:lnTo>
                  <a:lnTo>
                    <a:pt x="263" y="34"/>
                  </a:lnTo>
                  <a:lnTo>
                    <a:pt x="263" y="34"/>
                  </a:lnTo>
                  <a:lnTo>
                    <a:pt x="263" y="34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3190550" y="933100"/>
              <a:ext cx="51800" cy="161875"/>
            </a:xfrm>
            <a:custGeom>
              <a:avLst/>
              <a:gdLst/>
              <a:ahLst/>
              <a:cxnLst/>
              <a:rect l="l" t="t" r="r" b="b"/>
              <a:pathLst>
                <a:path w="2072" h="6475" fill="none" extrusionOk="0">
                  <a:moveTo>
                    <a:pt x="2071" y="6474"/>
                  </a:move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3181525" y="935575"/>
              <a:ext cx="52600" cy="161850"/>
            </a:xfrm>
            <a:custGeom>
              <a:avLst/>
              <a:gdLst/>
              <a:ahLst/>
              <a:cxnLst/>
              <a:rect l="l" t="t" r="r" b="b"/>
              <a:pathLst>
                <a:path w="2104" h="6474" fill="none" extrusionOk="0">
                  <a:moveTo>
                    <a:pt x="2104" y="6474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3181525" y="933100"/>
              <a:ext cx="60825" cy="164325"/>
            </a:xfrm>
            <a:custGeom>
              <a:avLst/>
              <a:gdLst/>
              <a:ahLst/>
              <a:cxnLst/>
              <a:rect l="l" t="t" r="r" b="b"/>
              <a:pathLst>
                <a:path w="2433" h="6573" extrusionOk="0">
                  <a:moveTo>
                    <a:pt x="263" y="1"/>
                  </a:moveTo>
                  <a:lnTo>
                    <a:pt x="263" y="34"/>
                  </a:lnTo>
                  <a:lnTo>
                    <a:pt x="165" y="34"/>
                  </a:lnTo>
                  <a:lnTo>
                    <a:pt x="165" y="67"/>
                  </a:lnTo>
                  <a:lnTo>
                    <a:pt x="66" y="67"/>
                  </a:lnTo>
                  <a:lnTo>
                    <a:pt x="66" y="99"/>
                  </a:lnTo>
                  <a:lnTo>
                    <a:pt x="0" y="99"/>
                  </a:lnTo>
                  <a:lnTo>
                    <a:pt x="2104" y="6573"/>
                  </a:lnTo>
                  <a:lnTo>
                    <a:pt x="2169" y="6573"/>
                  </a:lnTo>
                  <a:lnTo>
                    <a:pt x="2169" y="6540"/>
                  </a:lnTo>
                  <a:lnTo>
                    <a:pt x="2301" y="6540"/>
                  </a:lnTo>
                  <a:lnTo>
                    <a:pt x="2301" y="6507"/>
                  </a:lnTo>
                  <a:lnTo>
                    <a:pt x="2399" y="6507"/>
                  </a:lnTo>
                  <a:lnTo>
                    <a:pt x="2399" y="6474"/>
                  </a:lnTo>
                  <a:lnTo>
                    <a:pt x="2432" y="6474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3225875" y="1220625"/>
              <a:ext cx="29600" cy="49325"/>
            </a:xfrm>
            <a:custGeom>
              <a:avLst/>
              <a:gdLst/>
              <a:ahLst/>
              <a:cxnLst/>
              <a:rect l="l" t="t" r="r" b="b"/>
              <a:pathLst>
                <a:path w="1184" h="1973" extrusionOk="0">
                  <a:moveTo>
                    <a:pt x="592" y="198"/>
                  </a:moveTo>
                  <a:cubicBezTo>
                    <a:pt x="757" y="198"/>
                    <a:pt x="855" y="297"/>
                    <a:pt x="921" y="428"/>
                  </a:cubicBezTo>
                  <a:cubicBezTo>
                    <a:pt x="954" y="527"/>
                    <a:pt x="954" y="625"/>
                    <a:pt x="954" y="724"/>
                  </a:cubicBezTo>
                  <a:cubicBezTo>
                    <a:pt x="954" y="888"/>
                    <a:pt x="921" y="1020"/>
                    <a:pt x="855" y="1118"/>
                  </a:cubicBezTo>
                  <a:cubicBezTo>
                    <a:pt x="790" y="1217"/>
                    <a:pt x="691" y="1250"/>
                    <a:pt x="592" y="1250"/>
                  </a:cubicBezTo>
                  <a:cubicBezTo>
                    <a:pt x="428" y="1250"/>
                    <a:pt x="330" y="1184"/>
                    <a:pt x="264" y="1052"/>
                  </a:cubicBezTo>
                  <a:cubicBezTo>
                    <a:pt x="231" y="987"/>
                    <a:pt x="198" y="888"/>
                    <a:pt x="198" y="757"/>
                  </a:cubicBezTo>
                  <a:cubicBezTo>
                    <a:pt x="198" y="625"/>
                    <a:pt x="231" y="527"/>
                    <a:pt x="264" y="461"/>
                  </a:cubicBezTo>
                  <a:cubicBezTo>
                    <a:pt x="330" y="297"/>
                    <a:pt x="428" y="198"/>
                    <a:pt x="592" y="198"/>
                  </a:cubicBezTo>
                  <a:close/>
                  <a:moveTo>
                    <a:pt x="625" y="1"/>
                  </a:moveTo>
                  <a:cubicBezTo>
                    <a:pt x="527" y="1"/>
                    <a:pt x="428" y="34"/>
                    <a:pt x="362" y="99"/>
                  </a:cubicBezTo>
                  <a:cubicBezTo>
                    <a:pt x="297" y="132"/>
                    <a:pt x="264" y="165"/>
                    <a:pt x="198" y="231"/>
                  </a:cubicBezTo>
                  <a:lnTo>
                    <a:pt x="198" y="34"/>
                  </a:lnTo>
                  <a:lnTo>
                    <a:pt x="1" y="34"/>
                  </a:lnTo>
                  <a:lnTo>
                    <a:pt x="1" y="1973"/>
                  </a:lnTo>
                  <a:lnTo>
                    <a:pt x="231" y="1973"/>
                  </a:lnTo>
                  <a:lnTo>
                    <a:pt x="231" y="1250"/>
                  </a:lnTo>
                  <a:cubicBezTo>
                    <a:pt x="264" y="1315"/>
                    <a:pt x="330" y="1381"/>
                    <a:pt x="362" y="1381"/>
                  </a:cubicBezTo>
                  <a:cubicBezTo>
                    <a:pt x="428" y="1447"/>
                    <a:pt x="527" y="1447"/>
                    <a:pt x="625" y="1447"/>
                  </a:cubicBezTo>
                  <a:cubicBezTo>
                    <a:pt x="757" y="1447"/>
                    <a:pt x="855" y="1414"/>
                    <a:pt x="954" y="1348"/>
                  </a:cubicBezTo>
                  <a:cubicBezTo>
                    <a:pt x="1118" y="1217"/>
                    <a:pt x="1184" y="987"/>
                    <a:pt x="1184" y="691"/>
                  </a:cubicBezTo>
                  <a:cubicBezTo>
                    <a:pt x="1184" y="461"/>
                    <a:pt x="1151" y="297"/>
                    <a:pt x="1020" y="198"/>
                  </a:cubicBezTo>
                  <a:cubicBezTo>
                    <a:pt x="921" y="67"/>
                    <a:pt x="790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3260400" y="1220625"/>
              <a:ext cx="27950" cy="37000"/>
            </a:xfrm>
            <a:custGeom>
              <a:avLst/>
              <a:gdLst/>
              <a:ahLst/>
              <a:cxnLst/>
              <a:rect l="l" t="t" r="r" b="b"/>
              <a:pathLst>
                <a:path w="1118" h="1480" extrusionOk="0">
                  <a:moveTo>
                    <a:pt x="559" y="1"/>
                  </a:moveTo>
                  <a:cubicBezTo>
                    <a:pt x="394" y="1"/>
                    <a:pt x="263" y="34"/>
                    <a:pt x="164" y="132"/>
                  </a:cubicBezTo>
                  <a:cubicBezTo>
                    <a:pt x="66" y="198"/>
                    <a:pt x="33" y="297"/>
                    <a:pt x="33" y="428"/>
                  </a:cubicBezTo>
                  <a:cubicBezTo>
                    <a:pt x="33" y="560"/>
                    <a:pt x="99" y="625"/>
                    <a:pt x="197" y="691"/>
                  </a:cubicBezTo>
                  <a:cubicBezTo>
                    <a:pt x="230" y="724"/>
                    <a:pt x="329" y="757"/>
                    <a:pt x="460" y="790"/>
                  </a:cubicBezTo>
                  <a:lnTo>
                    <a:pt x="624" y="855"/>
                  </a:lnTo>
                  <a:cubicBezTo>
                    <a:pt x="723" y="855"/>
                    <a:pt x="789" y="888"/>
                    <a:pt x="822" y="921"/>
                  </a:cubicBezTo>
                  <a:cubicBezTo>
                    <a:pt x="887" y="954"/>
                    <a:pt x="920" y="987"/>
                    <a:pt x="920" y="1052"/>
                  </a:cubicBezTo>
                  <a:cubicBezTo>
                    <a:pt x="920" y="1118"/>
                    <a:pt x="887" y="1184"/>
                    <a:pt x="822" y="1217"/>
                  </a:cubicBezTo>
                  <a:cubicBezTo>
                    <a:pt x="756" y="1250"/>
                    <a:pt x="657" y="1282"/>
                    <a:pt x="592" y="1282"/>
                  </a:cubicBezTo>
                  <a:cubicBezTo>
                    <a:pt x="427" y="1282"/>
                    <a:pt x="329" y="1217"/>
                    <a:pt x="296" y="1151"/>
                  </a:cubicBezTo>
                  <a:cubicBezTo>
                    <a:pt x="263" y="1118"/>
                    <a:pt x="230" y="1052"/>
                    <a:pt x="230" y="987"/>
                  </a:cubicBezTo>
                  <a:lnTo>
                    <a:pt x="0" y="987"/>
                  </a:lnTo>
                  <a:cubicBezTo>
                    <a:pt x="0" y="1118"/>
                    <a:pt x="66" y="1250"/>
                    <a:pt x="131" y="1315"/>
                  </a:cubicBezTo>
                  <a:cubicBezTo>
                    <a:pt x="230" y="1414"/>
                    <a:pt x="362" y="1480"/>
                    <a:pt x="592" y="1480"/>
                  </a:cubicBezTo>
                  <a:cubicBezTo>
                    <a:pt x="756" y="1480"/>
                    <a:pt x="887" y="1414"/>
                    <a:pt x="986" y="1348"/>
                  </a:cubicBezTo>
                  <a:cubicBezTo>
                    <a:pt x="1084" y="1250"/>
                    <a:pt x="1117" y="1151"/>
                    <a:pt x="1117" y="1020"/>
                  </a:cubicBezTo>
                  <a:cubicBezTo>
                    <a:pt x="1117" y="888"/>
                    <a:pt x="1084" y="790"/>
                    <a:pt x="1019" y="724"/>
                  </a:cubicBezTo>
                  <a:cubicBezTo>
                    <a:pt x="953" y="691"/>
                    <a:pt x="822" y="658"/>
                    <a:pt x="657" y="625"/>
                  </a:cubicBezTo>
                  <a:lnTo>
                    <a:pt x="526" y="592"/>
                  </a:lnTo>
                  <a:cubicBezTo>
                    <a:pt x="460" y="560"/>
                    <a:pt x="394" y="560"/>
                    <a:pt x="362" y="527"/>
                  </a:cubicBezTo>
                  <a:cubicBezTo>
                    <a:pt x="296" y="494"/>
                    <a:pt x="263" y="461"/>
                    <a:pt x="263" y="395"/>
                  </a:cubicBezTo>
                  <a:cubicBezTo>
                    <a:pt x="263" y="329"/>
                    <a:pt x="296" y="297"/>
                    <a:pt x="329" y="264"/>
                  </a:cubicBezTo>
                  <a:cubicBezTo>
                    <a:pt x="394" y="231"/>
                    <a:pt x="460" y="198"/>
                    <a:pt x="526" y="198"/>
                  </a:cubicBezTo>
                  <a:cubicBezTo>
                    <a:pt x="657" y="198"/>
                    <a:pt x="756" y="231"/>
                    <a:pt x="822" y="297"/>
                  </a:cubicBezTo>
                  <a:cubicBezTo>
                    <a:pt x="854" y="329"/>
                    <a:pt x="854" y="395"/>
                    <a:pt x="887" y="428"/>
                  </a:cubicBezTo>
                  <a:lnTo>
                    <a:pt x="1084" y="428"/>
                  </a:lnTo>
                  <a:cubicBezTo>
                    <a:pt x="1084" y="362"/>
                    <a:pt x="1052" y="264"/>
                    <a:pt x="1019" y="198"/>
                  </a:cubicBezTo>
                  <a:cubicBezTo>
                    <a:pt x="920" y="67"/>
                    <a:pt x="756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3294900" y="1208300"/>
              <a:ext cx="30400" cy="48500"/>
            </a:xfrm>
            <a:custGeom>
              <a:avLst/>
              <a:gdLst/>
              <a:ahLst/>
              <a:cxnLst/>
              <a:rect l="l" t="t" r="r" b="b"/>
              <a:pathLst>
                <a:path w="1216" h="1940" extrusionOk="0">
                  <a:moveTo>
                    <a:pt x="625" y="691"/>
                  </a:moveTo>
                  <a:cubicBezTo>
                    <a:pt x="723" y="691"/>
                    <a:pt x="822" y="757"/>
                    <a:pt x="887" y="855"/>
                  </a:cubicBezTo>
                  <a:cubicBezTo>
                    <a:pt x="953" y="954"/>
                    <a:pt x="986" y="1053"/>
                    <a:pt x="986" y="1217"/>
                  </a:cubicBezTo>
                  <a:cubicBezTo>
                    <a:pt x="986" y="1381"/>
                    <a:pt x="953" y="1480"/>
                    <a:pt x="887" y="1611"/>
                  </a:cubicBezTo>
                  <a:cubicBezTo>
                    <a:pt x="822" y="1710"/>
                    <a:pt x="723" y="1743"/>
                    <a:pt x="592" y="1743"/>
                  </a:cubicBezTo>
                  <a:cubicBezTo>
                    <a:pt x="427" y="1743"/>
                    <a:pt x="329" y="1677"/>
                    <a:pt x="263" y="1513"/>
                  </a:cubicBezTo>
                  <a:cubicBezTo>
                    <a:pt x="230" y="1447"/>
                    <a:pt x="197" y="1348"/>
                    <a:pt x="197" y="1217"/>
                  </a:cubicBezTo>
                  <a:cubicBezTo>
                    <a:pt x="197" y="1020"/>
                    <a:pt x="263" y="888"/>
                    <a:pt x="329" y="822"/>
                  </a:cubicBezTo>
                  <a:cubicBezTo>
                    <a:pt x="395" y="757"/>
                    <a:pt x="493" y="691"/>
                    <a:pt x="625" y="691"/>
                  </a:cubicBezTo>
                  <a:close/>
                  <a:moveTo>
                    <a:pt x="0" y="1"/>
                  </a:moveTo>
                  <a:lnTo>
                    <a:pt x="0" y="1907"/>
                  </a:lnTo>
                  <a:lnTo>
                    <a:pt x="230" y="1907"/>
                  </a:lnTo>
                  <a:lnTo>
                    <a:pt x="230" y="1743"/>
                  </a:lnTo>
                  <a:cubicBezTo>
                    <a:pt x="263" y="1808"/>
                    <a:pt x="296" y="1841"/>
                    <a:pt x="362" y="1874"/>
                  </a:cubicBezTo>
                  <a:cubicBezTo>
                    <a:pt x="427" y="1940"/>
                    <a:pt x="493" y="1940"/>
                    <a:pt x="625" y="1940"/>
                  </a:cubicBezTo>
                  <a:cubicBezTo>
                    <a:pt x="789" y="1940"/>
                    <a:pt x="953" y="1874"/>
                    <a:pt x="1052" y="1743"/>
                  </a:cubicBezTo>
                  <a:cubicBezTo>
                    <a:pt x="1150" y="1578"/>
                    <a:pt x="1216" y="1414"/>
                    <a:pt x="1216" y="1184"/>
                  </a:cubicBezTo>
                  <a:cubicBezTo>
                    <a:pt x="1216" y="954"/>
                    <a:pt x="1150" y="790"/>
                    <a:pt x="1052" y="658"/>
                  </a:cubicBezTo>
                  <a:cubicBezTo>
                    <a:pt x="953" y="560"/>
                    <a:pt x="822" y="494"/>
                    <a:pt x="625" y="494"/>
                  </a:cubicBezTo>
                  <a:cubicBezTo>
                    <a:pt x="559" y="494"/>
                    <a:pt x="460" y="527"/>
                    <a:pt x="395" y="560"/>
                  </a:cubicBezTo>
                  <a:cubicBezTo>
                    <a:pt x="329" y="592"/>
                    <a:pt x="263" y="625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3334325" y="1209125"/>
              <a:ext cx="6600" cy="46850"/>
            </a:xfrm>
            <a:custGeom>
              <a:avLst/>
              <a:gdLst/>
              <a:ahLst/>
              <a:cxnLst/>
              <a:rect l="l" t="t" r="r" b="b"/>
              <a:pathLst>
                <a:path w="264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63" y="1874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3221775" y="1099875"/>
              <a:ext cx="5775" cy="1675"/>
            </a:xfrm>
            <a:custGeom>
              <a:avLst/>
              <a:gdLst/>
              <a:ahLst/>
              <a:cxnLst/>
              <a:rect l="l" t="t" r="r" b="b"/>
              <a:pathLst>
                <a:path w="231" h="67" fill="none" extrusionOk="0">
                  <a:moveTo>
                    <a:pt x="231" y="0"/>
                  </a:move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3167550" y="938025"/>
              <a:ext cx="6600" cy="2500"/>
            </a:xfrm>
            <a:custGeom>
              <a:avLst/>
              <a:gdLst/>
              <a:ahLst/>
              <a:cxnLst/>
              <a:rect l="l" t="t" r="r" b="b"/>
              <a:pathLst>
                <a:path w="264" h="100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264" y="1"/>
                  </a:lnTo>
                  <a:lnTo>
                    <a:pt x="264" y="1"/>
                  </a:lnTo>
                  <a:lnTo>
                    <a:pt x="264" y="1"/>
                  </a:lnTo>
                  <a:lnTo>
                    <a:pt x="264" y="1"/>
                  </a:lnTo>
                  <a:lnTo>
                    <a:pt x="264" y="1"/>
                  </a:lnTo>
                  <a:lnTo>
                    <a:pt x="264" y="1"/>
                  </a:lnTo>
                  <a:lnTo>
                    <a:pt x="264" y="1"/>
                  </a:lnTo>
                  <a:lnTo>
                    <a:pt x="264" y="1"/>
                  </a:lnTo>
                  <a:lnTo>
                    <a:pt x="264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10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3174125" y="938025"/>
              <a:ext cx="53425" cy="161875"/>
            </a:xfrm>
            <a:custGeom>
              <a:avLst/>
              <a:gdLst/>
              <a:ahLst/>
              <a:cxnLst/>
              <a:rect l="l" t="t" r="r" b="b"/>
              <a:pathLst>
                <a:path w="2137" h="6475" fill="none" extrusionOk="0">
                  <a:moveTo>
                    <a:pt x="2137" y="6474"/>
                  </a:move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3167550" y="939675"/>
              <a:ext cx="54250" cy="161875"/>
            </a:xfrm>
            <a:custGeom>
              <a:avLst/>
              <a:gdLst/>
              <a:ahLst/>
              <a:cxnLst/>
              <a:rect l="l" t="t" r="r" b="b"/>
              <a:pathLst>
                <a:path w="2170" h="6475" fill="none" extrusionOk="0">
                  <a:moveTo>
                    <a:pt x="2170" y="6474"/>
                  </a:move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3167550" y="938025"/>
              <a:ext cx="60000" cy="163525"/>
            </a:xfrm>
            <a:custGeom>
              <a:avLst/>
              <a:gdLst/>
              <a:ahLst/>
              <a:cxnLst/>
              <a:rect l="l" t="t" r="r" b="b"/>
              <a:pathLst>
                <a:path w="2400" h="6541" extrusionOk="0">
                  <a:moveTo>
                    <a:pt x="198" y="1"/>
                  </a:moveTo>
                  <a:lnTo>
                    <a:pt x="198" y="34"/>
                  </a:lnTo>
                  <a:lnTo>
                    <a:pt x="99" y="34"/>
                  </a:lnTo>
                  <a:lnTo>
                    <a:pt x="99" y="67"/>
                  </a:lnTo>
                  <a:lnTo>
                    <a:pt x="1" y="67"/>
                  </a:lnTo>
                  <a:lnTo>
                    <a:pt x="1" y="100"/>
                  </a:lnTo>
                  <a:lnTo>
                    <a:pt x="2170" y="6540"/>
                  </a:lnTo>
                  <a:lnTo>
                    <a:pt x="2235" y="6540"/>
                  </a:lnTo>
                  <a:lnTo>
                    <a:pt x="2235" y="6507"/>
                  </a:lnTo>
                  <a:lnTo>
                    <a:pt x="2334" y="6507"/>
                  </a:lnTo>
                  <a:lnTo>
                    <a:pt x="2334" y="6474"/>
                  </a:lnTo>
                  <a:lnTo>
                    <a:pt x="2400" y="6474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3110875" y="1120400"/>
              <a:ext cx="55875" cy="22225"/>
            </a:xfrm>
            <a:custGeom>
              <a:avLst/>
              <a:gdLst/>
              <a:ahLst/>
              <a:cxnLst/>
              <a:rect l="l" t="t" r="r" b="b"/>
              <a:pathLst>
                <a:path w="2235" h="889" fill="none" extrusionOk="0">
                  <a:moveTo>
                    <a:pt x="2235" y="1"/>
                  </a:moveTo>
                  <a:lnTo>
                    <a:pt x="2235" y="1"/>
                  </a:lnTo>
                  <a:lnTo>
                    <a:pt x="2235" y="34"/>
                  </a:lnTo>
                  <a:lnTo>
                    <a:pt x="2235" y="34"/>
                  </a:lnTo>
                  <a:lnTo>
                    <a:pt x="2235" y="34"/>
                  </a:lnTo>
                  <a:lnTo>
                    <a:pt x="2235" y="34"/>
                  </a:lnTo>
                  <a:lnTo>
                    <a:pt x="2235" y="34"/>
                  </a:lnTo>
                  <a:lnTo>
                    <a:pt x="2235" y="34"/>
                  </a:lnTo>
                  <a:lnTo>
                    <a:pt x="2235" y="34"/>
                  </a:lnTo>
                  <a:lnTo>
                    <a:pt x="2235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36" y="67"/>
                  </a:lnTo>
                  <a:lnTo>
                    <a:pt x="2136" y="67"/>
                  </a:lnTo>
                  <a:lnTo>
                    <a:pt x="2136" y="67"/>
                  </a:lnTo>
                  <a:lnTo>
                    <a:pt x="2136" y="67"/>
                  </a:lnTo>
                  <a:lnTo>
                    <a:pt x="2136" y="67"/>
                  </a:lnTo>
                  <a:lnTo>
                    <a:pt x="2136" y="67"/>
                  </a:lnTo>
                  <a:lnTo>
                    <a:pt x="2136" y="67"/>
                  </a:lnTo>
                  <a:lnTo>
                    <a:pt x="2136" y="67"/>
                  </a:lnTo>
                  <a:lnTo>
                    <a:pt x="2136" y="67"/>
                  </a:lnTo>
                  <a:lnTo>
                    <a:pt x="2136" y="67"/>
                  </a:lnTo>
                  <a:lnTo>
                    <a:pt x="2136" y="67"/>
                  </a:lnTo>
                  <a:lnTo>
                    <a:pt x="2104" y="67"/>
                  </a:lnTo>
                  <a:lnTo>
                    <a:pt x="2104" y="67"/>
                  </a:lnTo>
                  <a:lnTo>
                    <a:pt x="2104" y="67"/>
                  </a:lnTo>
                  <a:lnTo>
                    <a:pt x="2104" y="67"/>
                  </a:lnTo>
                  <a:lnTo>
                    <a:pt x="2104" y="67"/>
                  </a:lnTo>
                  <a:lnTo>
                    <a:pt x="2104" y="67"/>
                  </a:lnTo>
                  <a:lnTo>
                    <a:pt x="2104" y="67"/>
                  </a:lnTo>
                  <a:lnTo>
                    <a:pt x="2104" y="67"/>
                  </a:lnTo>
                  <a:lnTo>
                    <a:pt x="2104" y="67"/>
                  </a:lnTo>
                  <a:lnTo>
                    <a:pt x="2104" y="67"/>
                  </a:lnTo>
                  <a:lnTo>
                    <a:pt x="2104" y="67"/>
                  </a:lnTo>
                  <a:lnTo>
                    <a:pt x="2071" y="67"/>
                  </a:lnTo>
                  <a:lnTo>
                    <a:pt x="2071" y="67"/>
                  </a:lnTo>
                  <a:lnTo>
                    <a:pt x="2071" y="67"/>
                  </a:lnTo>
                  <a:lnTo>
                    <a:pt x="2071" y="67"/>
                  </a:lnTo>
                  <a:lnTo>
                    <a:pt x="2071" y="67"/>
                  </a:lnTo>
                  <a:lnTo>
                    <a:pt x="2071" y="67"/>
                  </a:lnTo>
                  <a:lnTo>
                    <a:pt x="2071" y="67"/>
                  </a:lnTo>
                  <a:lnTo>
                    <a:pt x="2071" y="67"/>
                  </a:lnTo>
                  <a:lnTo>
                    <a:pt x="2071" y="100"/>
                  </a:lnTo>
                  <a:lnTo>
                    <a:pt x="2071" y="100"/>
                  </a:lnTo>
                  <a:lnTo>
                    <a:pt x="2071" y="100"/>
                  </a:lnTo>
                  <a:lnTo>
                    <a:pt x="2038" y="100"/>
                  </a:lnTo>
                  <a:lnTo>
                    <a:pt x="2038" y="100"/>
                  </a:lnTo>
                  <a:lnTo>
                    <a:pt x="2038" y="100"/>
                  </a:lnTo>
                  <a:lnTo>
                    <a:pt x="2038" y="100"/>
                  </a:lnTo>
                  <a:lnTo>
                    <a:pt x="2038" y="100"/>
                  </a:lnTo>
                  <a:lnTo>
                    <a:pt x="2038" y="100"/>
                  </a:lnTo>
                  <a:lnTo>
                    <a:pt x="2038" y="100"/>
                  </a:lnTo>
                  <a:lnTo>
                    <a:pt x="2038" y="100"/>
                  </a:lnTo>
                  <a:lnTo>
                    <a:pt x="2038" y="100"/>
                  </a:lnTo>
                  <a:lnTo>
                    <a:pt x="2038" y="100"/>
                  </a:lnTo>
                  <a:lnTo>
                    <a:pt x="2038" y="100"/>
                  </a:lnTo>
                  <a:lnTo>
                    <a:pt x="2038" y="100"/>
                  </a:lnTo>
                  <a:lnTo>
                    <a:pt x="2005" y="100"/>
                  </a:lnTo>
                  <a:lnTo>
                    <a:pt x="2005" y="100"/>
                  </a:lnTo>
                  <a:lnTo>
                    <a:pt x="2005" y="100"/>
                  </a:lnTo>
                  <a:lnTo>
                    <a:pt x="2005" y="100"/>
                  </a:lnTo>
                  <a:lnTo>
                    <a:pt x="2005" y="100"/>
                  </a:lnTo>
                  <a:lnTo>
                    <a:pt x="2005" y="100"/>
                  </a:lnTo>
                  <a:lnTo>
                    <a:pt x="2005" y="100"/>
                  </a:lnTo>
                  <a:lnTo>
                    <a:pt x="2005" y="100"/>
                  </a:lnTo>
                  <a:lnTo>
                    <a:pt x="2005" y="100"/>
                  </a:lnTo>
                  <a:lnTo>
                    <a:pt x="2005" y="100"/>
                  </a:lnTo>
                  <a:lnTo>
                    <a:pt x="1972" y="100"/>
                  </a:lnTo>
                  <a:lnTo>
                    <a:pt x="1972" y="100"/>
                  </a:lnTo>
                  <a:lnTo>
                    <a:pt x="1972" y="100"/>
                  </a:lnTo>
                  <a:lnTo>
                    <a:pt x="1972" y="100"/>
                  </a:lnTo>
                  <a:lnTo>
                    <a:pt x="1972" y="100"/>
                  </a:lnTo>
                  <a:lnTo>
                    <a:pt x="1972" y="132"/>
                  </a:lnTo>
                  <a:lnTo>
                    <a:pt x="1972" y="132"/>
                  </a:lnTo>
                  <a:lnTo>
                    <a:pt x="1972" y="132"/>
                  </a:lnTo>
                  <a:lnTo>
                    <a:pt x="1972" y="132"/>
                  </a:lnTo>
                  <a:lnTo>
                    <a:pt x="1972" y="132"/>
                  </a:lnTo>
                  <a:lnTo>
                    <a:pt x="1972" y="132"/>
                  </a:lnTo>
                  <a:lnTo>
                    <a:pt x="1972" y="132"/>
                  </a:lnTo>
                  <a:lnTo>
                    <a:pt x="1939" y="132"/>
                  </a:lnTo>
                  <a:lnTo>
                    <a:pt x="1939" y="132"/>
                  </a:lnTo>
                  <a:lnTo>
                    <a:pt x="1939" y="132"/>
                  </a:lnTo>
                  <a:lnTo>
                    <a:pt x="1939" y="132"/>
                  </a:lnTo>
                  <a:lnTo>
                    <a:pt x="1939" y="132"/>
                  </a:lnTo>
                  <a:lnTo>
                    <a:pt x="1939" y="132"/>
                  </a:lnTo>
                  <a:lnTo>
                    <a:pt x="1939" y="132"/>
                  </a:lnTo>
                  <a:lnTo>
                    <a:pt x="1939" y="132"/>
                  </a:lnTo>
                  <a:lnTo>
                    <a:pt x="1939" y="132"/>
                  </a:lnTo>
                  <a:lnTo>
                    <a:pt x="1939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874" y="132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841" y="165"/>
                  </a:lnTo>
                  <a:lnTo>
                    <a:pt x="1841" y="165"/>
                  </a:lnTo>
                  <a:lnTo>
                    <a:pt x="1841" y="165"/>
                  </a:lnTo>
                  <a:lnTo>
                    <a:pt x="1841" y="165"/>
                  </a:lnTo>
                  <a:lnTo>
                    <a:pt x="1841" y="165"/>
                  </a:lnTo>
                  <a:lnTo>
                    <a:pt x="1841" y="165"/>
                  </a:lnTo>
                  <a:lnTo>
                    <a:pt x="1841" y="165"/>
                  </a:lnTo>
                  <a:lnTo>
                    <a:pt x="1841" y="165"/>
                  </a:lnTo>
                  <a:lnTo>
                    <a:pt x="1841" y="165"/>
                  </a:lnTo>
                  <a:lnTo>
                    <a:pt x="1841" y="165"/>
                  </a:lnTo>
                  <a:lnTo>
                    <a:pt x="1808" y="165"/>
                  </a:lnTo>
                  <a:lnTo>
                    <a:pt x="1808" y="165"/>
                  </a:lnTo>
                  <a:lnTo>
                    <a:pt x="1808" y="165"/>
                  </a:lnTo>
                  <a:lnTo>
                    <a:pt x="1808" y="165"/>
                  </a:lnTo>
                  <a:lnTo>
                    <a:pt x="1808" y="165"/>
                  </a:lnTo>
                  <a:lnTo>
                    <a:pt x="1808" y="165"/>
                  </a:lnTo>
                  <a:lnTo>
                    <a:pt x="1808" y="165"/>
                  </a:lnTo>
                  <a:lnTo>
                    <a:pt x="1808" y="165"/>
                  </a:lnTo>
                  <a:lnTo>
                    <a:pt x="1808" y="165"/>
                  </a:lnTo>
                  <a:lnTo>
                    <a:pt x="1808" y="198"/>
                  </a:lnTo>
                  <a:lnTo>
                    <a:pt x="1808" y="198"/>
                  </a:lnTo>
                  <a:lnTo>
                    <a:pt x="1808" y="198"/>
                  </a:lnTo>
                  <a:lnTo>
                    <a:pt x="1775" y="198"/>
                  </a:lnTo>
                  <a:lnTo>
                    <a:pt x="1775" y="198"/>
                  </a:lnTo>
                  <a:lnTo>
                    <a:pt x="1775" y="198"/>
                  </a:lnTo>
                  <a:lnTo>
                    <a:pt x="1775" y="198"/>
                  </a:lnTo>
                  <a:lnTo>
                    <a:pt x="1775" y="198"/>
                  </a:lnTo>
                  <a:lnTo>
                    <a:pt x="1775" y="198"/>
                  </a:lnTo>
                  <a:lnTo>
                    <a:pt x="1775" y="198"/>
                  </a:lnTo>
                  <a:lnTo>
                    <a:pt x="1775" y="198"/>
                  </a:lnTo>
                  <a:lnTo>
                    <a:pt x="1775" y="198"/>
                  </a:lnTo>
                  <a:lnTo>
                    <a:pt x="1775" y="198"/>
                  </a:lnTo>
                  <a:lnTo>
                    <a:pt x="1775" y="198"/>
                  </a:lnTo>
                  <a:lnTo>
                    <a:pt x="1742" y="198"/>
                  </a:lnTo>
                  <a:lnTo>
                    <a:pt x="1742" y="198"/>
                  </a:lnTo>
                  <a:lnTo>
                    <a:pt x="1742" y="198"/>
                  </a:lnTo>
                  <a:lnTo>
                    <a:pt x="1742" y="198"/>
                  </a:lnTo>
                  <a:lnTo>
                    <a:pt x="1742" y="198"/>
                  </a:lnTo>
                  <a:lnTo>
                    <a:pt x="1742" y="198"/>
                  </a:lnTo>
                  <a:lnTo>
                    <a:pt x="1742" y="198"/>
                  </a:lnTo>
                  <a:lnTo>
                    <a:pt x="1742" y="198"/>
                  </a:lnTo>
                  <a:lnTo>
                    <a:pt x="1742" y="198"/>
                  </a:lnTo>
                  <a:lnTo>
                    <a:pt x="1742" y="198"/>
                  </a:lnTo>
                  <a:lnTo>
                    <a:pt x="1742" y="198"/>
                  </a:lnTo>
                  <a:lnTo>
                    <a:pt x="1709" y="198"/>
                  </a:lnTo>
                  <a:lnTo>
                    <a:pt x="1709" y="198"/>
                  </a:lnTo>
                  <a:lnTo>
                    <a:pt x="1709" y="198"/>
                  </a:lnTo>
                  <a:lnTo>
                    <a:pt x="1709" y="198"/>
                  </a:lnTo>
                  <a:lnTo>
                    <a:pt x="1709" y="198"/>
                  </a:lnTo>
                  <a:lnTo>
                    <a:pt x="1709" y="231"/>
                  </a:lnTo>
                  <a:lnTo>
                    <a:pt x="1709" y="231"/>
                  </a:lnTo>
                  <a:lnTo>
                    <a:pt x="1709" y="231"/>
                  </a:lnTo>
                  <a:lnTo>
                    <a:pt x="1709" y="231"/>
                  </a:lnTo>
                  <a:lnTo>
                    <a:pt x="1709" y="231"/>
                  </a:lnTo>
                  <a:lnTo>
                    <a:pt x="1709" y="231"/>
                  </a:lnTo>
                  <a:lnTo>
                    <a:pt x="1709" y="231"/>
                  </a:lnTo>
                  <a:lnTo>
                    <a:pt x="1676" y="231"/>
                  </a:lnTo>
                  <a:lnTo>
                    <a:pt x="1676" y="231"/>
                  </a:lnTo>
                  <a:lnTo>
                    <a:pt x="1676" y="231"/>
                  </a:lnTo>
                  <a:lnTo>
                    <a:pt x="1676" y="231"/>
                  </a:lnTo>
                  <a:lnTo>
                    <a:pt x="1676" y="231"/>
                  </a:lnTo>
                  <a:lnTo>
                    <a:pt x="1676" y="231"/>
                  </a:lnTo>
                  <a:lnTo>
                    <a:pt x="1676" y="231"/>
                  </a:lnTo>
                  <a:lnTo>
                    <a:pt x="1676" y="231"/>
                  </a:lnTo>
                  <a:lnTo>
                    <a:pt x="1676" y="231"/>
                  </a:lnTo>
                  <a:lnTo>
                    <a:pt x="1676" y="231"/>
                  </a:lnTo>
                  <a:lnTo>
                    <a:pt x="1644" y="231"/>
                  </a:lnTo>
                  <a:lnTo>
                    <a:pt x="1644" y="231"/>
                  </a:lnTo>
                  <a:lnTo>
                    <a:pt x="1644" y="231"/>
                  </a:lnTo>
                  <a:lnTo>
                    <a:pt x="1644" y="231"/>
                  </a:lnTo>
                  <a:lnTo>
                    <a:pt x="1644" y="231"/>
                  </a:lnTo>
                  <a:lnTo>
                    <a:pt x="1644" y="231"/>
                  </a:lnTo>
                  <a:lnTo>
                    <a:pt x="1644" y="231"/>
                  </a:lnTo>
                  <a:lnTo>
                    <a:pt x="1644" y="231"/>
                  </a:lnTo>
                  <a:lnTo>
                    <a:pt x="1644" y="231"/>
                  </a:lnTo>
                  <a:lnTo>
                    <a:pt x="1644" y="231"/>
                  </a:lnTo>
                  <a:lnTo>
                    <a:pt x="1644" y="231"/>
                  </a:lnTo>
                  <a:lnTo>
                    <a:pt x="1644" y="231"/>
                  </a:lnTo>
                  <a:lnTo>
                    <a:pt x="1611" y="231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578" y="264"/>
                  </a:lnTo>
                  <a:lnTo>
                    <a:pt x="1578" y="264"/>
                  </a:lnTo>
                  <a:lnTo>
                    <a:pt x="1578" y="264"/>
                  </a:lnTo>
                  <a:lnTo>
                    <a:pt x="1578" y="264"/>
                  </a:lnTo>
                  <a:lnTo>
                    <a:pt x="1578" y="264"/>
                  </a:lnTo>
                  <a:lnTo>
                    <a:pt x="1578" y="264"/>
                  </a:lnTo>
                  <a:lnTo>
                    <a:pt x="1578" y="264"/>
                  </a:lnTo>
                  <a:lnTo>
                    <a:pt x="1578" y="264"/>
                  </a:lnTo>
                  <a:lnTo>
                    <a:pt x="1578" y="264"/>
                  </a:lnTo>
                  <a:lnTo>
                    <a:pt x="1578" y="264"/>
                  </a:lnTo>
                  <a:lnTo>
                    <a:pt x="1545" y="264"/>
                  </a:lnTo>
                  <a:lnTo>
                    <a:pt x="1545" y="264"/>
                  </a:lnTo>
                  <a:lnTo>
                    <a:pt x="1545" y="264"/>
                  </a:lnTo>
                  <a:lnTo>
                    <a:pt x="1545" y="264"/>
                  </a:lnTo>
                  <a:lnTo>
                    <a:pt x="1545" y="264"/>
                  </a:lnTo>
                  <a:lnTo>
                    <a:pt x="1545" y="264"/>
                  </a:lnTo>
                  <a:lnTo>
                    <a:pt x="1545" y="264"/>
                  </a:lnTo>
                  <a:lnTo>
                    <a:pt x="1545" y="264"/>
                  </a:lnTo>
                  <a:lnTo>
                    <a:pt x="1545" y="264"/>
                  </a:lnTo>
                  <a:lnTo>
                    <a:pt x="1545" y="297"/>
                  </a:lnTo>
                  <a:lnTo>
                    <a:pt x="1545" y="297"/>
                  </a:lnTo>
                  <a:lnTo>
                    <a:pt x="1545" y="297"/>
                  </a:lnTo>
                  <a:lnTo>
                    <a:pt x="1512" y="297"/>
                  </a:lnTo>
                  <a:lnTo>
                    <a:pt x="1512" y="297"/>
                  </a:lnTo>
                  <a:lnTo>
                    <a:pt x="1512" y="297"/>
                  </a:lnTo>
                  <a:lnTo>
                    <a:pt x="1512" y="297"/>
                  </a:lnTo>
                  <a:lnTo>
                    <a:pt x="1512" y="297"/>
                  </a:lnTo>
                  <a:lnTo>
                    <a:pt x="1512" y="297"/>
                  </a:lnTo>
                  <a:lnTo>
                    <a:pt x="1512" y="297"/>
                  </a:lnTo>
                  <a:lnTo>
                    <a:pt x="1512" y="297"/>
                  </a:lnTo>
                  <a:lnTo>
                    <a:pt x="1512" y="297"/>
                  </a:lnTo>
                  <a:lnTo>
                    <a:pt x="1512" y="297"/>
                  </a:lnTo>
                  <a:lnTo>
                    <a:pt x="1512" y="297"/>
                  </a:lnTo>
                  <a:lnTo>
                    <a:pt x="1512" y="297"/>
                  </a:lnTo>
                  <a:lnTo>
                    <a:pt x="1479" y="297"/>
                  </a:lnTo>
                  <a:lnTo>
                    <a:pt x="1479" y="297"/>
                  </a:lnTo>
                  <a:lnTo>
                    <a:pt x="1479" y="297"/>
                  </a:lnTo>
                  <a:lnTo>
                    <a:pt x="1479" y="297"/>
                  </a:lnTo>
                  <a:lnTo>
                    <a:pt x="1479" y="297"/>
                  </a:lnTo>
                  <a:lnTo>
                    <a:pt x="1479" y="297"/>
                  </a:lnTo>
                  <a:lnTo>
                    <a:pt x="1479" y="297"/>
                  </a:lnTo>
                  <a:lnTo>
                    <a:pt x="1479" y="297"/>
                  </a:lnTo>
                  <a:lnTo>
                    <a:pt x="1479" y="297"/>
                  </a:lnTo>
                  <a:lnTo>
                    <a:pt x="1479" y="297"/>
                  </a:lnTo>
                  <a:lnTo>
                    <a:pt x="1446" y="297"/>
                  </a:lnTo>
                  <a:lnTo>
                    <a:pt x="1446" y="297"/>
                  </a:lnTo>
                  <a:lnTo>
                    <a:pt x="1446" y="297"/>
                  </a:lnTo>
                  <a:lnTo>
                    <a:pt x="1446" y="297"/>
                  </a:lnTo>
                  <a:lnTo>
                    <a:pt x="1446" y="297"/>
                  </a:lnTo>
                  <a:lnTo>
                    <a:pt x="1446" y="330"/>
                  </a:lnTo>
                  <a:lnTo>
                    <a:pt x="1446" y="330"/>
                  </a:lnTo>
                  <a:lnTo>
                    <a:pt x="1446" y="330"/>
                  </a:lnTo>
                  <a:lnTo>
                    <a:pt x="1446" y="330"/>
                  </a:lnTo>
                  <a:lnTo>
                    <a:pt x="1446" y="330"/>
                  </a:lnTo>
                  <a:lnTo>
                    <a:pt x="1446" y="330"/>
                  </a:lnTo>
                  <a:lnTo>
                    <a:pt x="1446" y="330"/>
                  </a:lnTo>
                  <a:lnTo>
                    <a:pt x="1413" y="330"/>
                  </a:lnTo>
                  <a:lnTo>
                    <a:pt x="1413" y="330"/>
                  </a:lnTo>
                  <a:lnTo>
                    <a:pt x="1413" y="330"/>
                  </a:lnTo>
                  <a:lnTo>
                    <a:pt x="1413" y="330"/>
                  </a:lnTo>
                  <a:lnTo>
                    <a:pt x="1413" y="330"/>
                  </a:lnTo>
                  <a:lnTo>
                    <a:pt x="1413" y="330"/>
                  </a:lnTo>
                  <a:lnTo>
                    <a:pt x="1413" y="330"/>
                  </a:lnTo>
                  <a:lnTo>
                    <a:pt x="1413" y="330"/>
                  </a:lnTo>
                  <a:lnTo>
                    <a:pt x="1413" y="330"/>
                  </a:lnTo>
                  <a:lnTo>
                    <a:pt x="1413" y="330"/>
                  </a:lnTo>
                  <a:lnTo>
                    <a:pt x="1413" y="330"/>
                  </a:lnTo>
                  <a:lnTo>
                    <a:pt x="1413" y="330"/>
                  </a:lnTo>
                  <a:lnTo>
                    <a:pt x="1381" y="330"/>
                  </a:lnTo>
                  <a:lnTo>
                    <a:pt x="1381" y="330"/>
                  </a:lnTo>
                  <a:lnTo>
                    <a:pt x="1381" y="330"/>
                  </a:lnTo>
                  <a:lnTo>
                    <a:pt x="1381" y="330"/>
                  </a:lnTo>
                  <a:lnTo>
                    <a:pt x="1381" y="330"/>
                  </a:lnTo>
                  <a:lnTo>
                    <a:pt x="1381" y="330"/>
                  </a:lnTo>
                  <a:lnTo>
                    <a:pt x="1381" y="330"/>
                  </a:lnTo>
                  <a:lnTo>
                    <a:pt x="1381" y="330"/>
                  </a:lnTo>
                  <a:lnTo>
                    <a:pt x="1381" y="330"/>
                  </a:lnTo>
                  <a:lnTo>
                    <a:pt x="1381" y="330"/>
                  </a:lnTo>
                  <a:lnTo>
                    <a:pt x="1348" y="330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95"/>
                  </a:lnTo>
                  <a:lnTo>
                    <a:pt x="1282" y="395"/>
                  </a:lnTo>
                  <a:lnTo>
                    <a:pt x="1282" y="395"/>
                  </a:lnTo>
                  <a:lnTo>
                    <a:pt x="1282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16" y="395"/>
                  </a:lnTo>
                  <a:lnTo>
                    <a:pt x="1216" y="395"/>
                  </a:lnTo>
                  <a:lnTo>
                    <a:pt x="1216" y="395"/>
                  </a:lnTo>
                  <a:lnTo>
                    <a:pt x="1216" y="395"/>
                  </a:lnTo>
                  <a:lnTo>
                    <a:pt x="1216" y="395"/>
                  </a:lnTo>
                  <a:lnTo>
                    <a:pt x="1216" y="395"/>
                  </a:lnTo>
                  <a:lnTo>
                    <a:pt x="1216" y="395"/>
                  </a:lnTo>
                  <a:lnTo>
                    <a:pt x="1216" y="395"/>
                  </a:lnTo>
                  <a:lnTo>
                    <a:pt x="1216" y="395"/>
                  </a:lnTo>
                  <a:lnTo>
                    <a:pt x="1216" y="395"/>
                  </a:lnTo>
                  <a:lnTo>
                    <a:pt x="1216" y="395"/>
                  </a:lnTo>
                  <a:lnTo>
                    <a:pt x="1183" y="395"/>
                  </a:lnTo>
                  <a:lnTo>
                    <a:pt x="1183" y="395"/>
                  </a:lnTo>
                  <a:lnTo>
                    <a:pt x="1183" y="395"/>
                  </a:lnTo>
                  <a:lnTo>
                    <a:pt x="1183" y="428"/>
                  </a:lnTo>
                  <a:lnTo>
                    <a:pt x="1183" y="428"/>
                  </a:lnTo>
                  <a:lnTo>
                    <a:pt x="1183" y="428"/>
                  </a:lnTo>
                  <a:lnTo>
                    <a:pt x="1183" y="428"/>
                  </a:lnTo>
                  <a:lnTo>
                    <a:pt x="1183" y="428"/>
                  </a:lnTo>
                  <a:lnTo>
                    <a:pt x="1183" y="428"/>
                  </a:lnTo>
                  <a:lnTo>
                    <a:pt x="1183" y="428"/>
                  </a:lnTo>
                  <a:lnTo>
                    <a:pt x="1183" y="428"/>
                  </a:lnTo>
                  <a:lnTo>
                    <a:pt x="1183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61"/>
                  </a:lnTo>
                  <a:lnTo>
                    <a:pt x="1118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1019" y="494"/>
                  </a:lnTo>
                  <a:lnTo>
                    <a:pt x="1019" y="494"/>
                  </a:lnTo>
                  <a:lnTo>
                    <a:pt x="1019" y="494"/>
                  </a:lnTo>
                  <a:lnTo>
                    <a:pt x="1019" y="494"/>
                  </a:lnTo>
                  <a:lnTo>
                    <a:pt x="1019" y="494"/>
                  </a:lnTo>
                  <a:lnTo>
                    <a:pt x="1019" y="494"/>
                  </a:lnTo>
                  <a:lnTo>
                    <a:pt x="1019" y="494"/>
                  </a:lnTo>
                  <a:lnTo>
                    <a:pt x="986" y="494"/>
                  </a:lnTo>
                  <a:lnTo>
                    <a:pt x="986" y="494"/>
                  </a:lnTo>
                  <a:lnTo>
                    <a:pt x="986" y="494"/>
                  </a:lnTo>
                  <a:lnTo>
                    <a:pt x="986" y="494"/>
                  </a:lnTo>
                  <a:lnTo>
                    <a:pt x="986" y="494"/>
                  </a:lnTo>
                  <a:lnTo>
                    <a:pt x="986" y="494"/>
                  </a:lnTo>
                  <a:lnTo>
                    <a:pt x="986" y="494"/>
                  </a:lnTo>
                  <a:lnTo>
                    <a:pt x="986" y="494"/>
                  </a:lnTo>
                  <a:lnTo>
                    <a:pt x="986" y="494"/>
                  </a:lnTo>
                  <a:lnTo>
                    <a:pt x="986" y="494"/>
                  </a:lnTo>
                  <a:lnTo>
                    <a:pt x="986" y="494"/>
                  </a:lnTo>
                  <a:lnTo>
                    <a:pt x="986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21" y="527"/>
                  </a:lnTo>
                  <a:lnTo>
                    <a:pt x="921" y="527"/>
                  </a:lnTo>
                  <a:lnTo>
                    <a:pt x="921" y="527"/>
                  </a:lnTo>
                  <a:lnTo>
                    <a:pt x="921" y="527"/>
                  </a:lnTo>
                  <a:lnTo>
                    <a:pt x="921" y="527"/>
                  </a:lnTo>
                  <a:lnTo>
                    <a:pt x="921" y="527"/>
                  </a:lnTo>
                  <a:lnTo>
                    <a:pt x="921" y="527"/>
                  </a:lnTo>
                  <a:lnTo>
                    <a:pt x="921" y="527"/>
                  </a:lnTo>
                  <a:lnTo>
                    <a:pt x="921" y="527"/>
                  </a:lnTo>
                  <a:lnTo>
                    <a:pt x="921" y="527"/>
                  </a:lnTo>
                  <a:lnTo>
                    <a:pt x="921" y="527"/>
                  </a:lnTo>
                  <a:lnTo>
                    <a:pt x="921" y="527"/>
                  </a:lnTo>
                  <a:lnTo>
                    <a:pt x="888" y="527"/>
                  </a:lnTo>
                  <a:lnTo>
                    <a:pt x="888" y="527"/>
                  </a:lnTo>
                  <a:lnTo>
                    <a:pt x="888" y="527"/>
                  </a:lnTo>
                  <a:lnTo>
                    <a:pt x="888" y="527"/>
                  </a:lnTo>
                  <a:lnTo>
                    <a:pt x="888" y="527"/>
                  </a:lnTo>
                  <a:lnTo>
                    <a:pt x="888" y="527"/>
                  </a:lnTo>
                  <a:lnTo>
                    <a:pt x="888" y="527"/>
                  </a:lnTo>
                  <a:lnTo>
                    <a:pt x="888" y="527"/>
                  </a:lnTo>
                  <a:lnTo>
                    <a:pt x="888" y="527"/>
                  </a:lnTo>
                  <a:lnTo>
                    <a:pt x="888" y="527"/>
                  </a:lnTo>
                  <a:lnTo>
                    <a:pt x="888" y="527"/>
                  </a:lnTo>
                  <a:lnTo>
                    <a:pt x="855" y="527"/>
                  </a:lnTo>
                  <a:lnTo>
                    <a:pt x="855" y="527"/>
                  </a:lnTo>
                  <a:lnTo>
                    <a:pt x="855" y="527"/>
                  </a:lnTo>
                  <a:lnTo>
                    <a:pt x="855" y="527"/>
                  </a:lnTo>
                  <a:lnTo>
                    <a:pt x="855" y="527"/>
                  </a:lnTo>
                  <a:lnTo>
                    <a:pt x="855" y="527"/>
                  </a:lnTo>
                  <a:lnTo>
                    <a:pt x="855" y="527"/>
                  </a:lnTo>
                  <a:lnTo>
                    <a:pt x="855" y="560"/>
                  </a:lnTo>
                  <a:lnTo>
                    <a:pt x="855" y="560"/>
                  </a:lnTo>
                  <a:lnTo>
                    <a:pt x="855" y="560"/>
                  </a:lnTo>
                  <a:lnTo>
                    <a:pt x="855" y="560"/>
                  </a:lnTo>
                  <a:lnTo>
                    <a:pt x="855" y="560"/>
                  </a:lnTo>
                  <a:lnTo>
                    <a:pt x="822" y="560"/>
                  </a:lnTo>
                  <a:lnTo>
                    <a:pt x="822" y="560"/>
                  </a:lnTo>
                  <a:lnTo>
                    <a:pt x="822" y="560"/>
                  </a:lnTo>
                  <a:lnTo>
                    <a:pt x="822" y="560"/>
                  </a:lnTo>
                  <a:lnTo>
                    <a:pt x="822" y="560"/>
                  </a:lnTo>
                  <a:lnTo>
                    <a:pt x="822" y="560"/>
                  </a:lnTo>
                  <a:lnTo>
                    <a:pt x="822" y="560"/>
                  </a:lnTo>
                  <a:lnTo>
                    <a:pt x="822" y="560"/>
                  </a:lnTo>
                  <a:lnTo>
                    <a:pt x="822" y="560"/>
                  </a:lnTo>
                  <a:lnTo>
                    <a:pt x="822" y="560"/>
                  </a:lnTo>
                  <a:lnTo>
                    <a:pt x="822" y="560"/>
                  </a:lnTo>
                  <a:lnTo>
                    <a:pt x="822" y="560"/>
                  </a:lnTo>
                  <a:lnTo>
                    <a:pt x="789" y="560"/>
                  </a:lnTo>
                  <a:lnTo>
                    <a:pt x="789" y="560"/>
                  </a:lnTo>
                  <a:lnTo>
                    <a:pt x="789" y="560"/>
                  </a:lnTo>
                  <a:lnTo>
                    <a:pt x="789" y="560"/>
                  </a:lnTo>
                  <a:lnTo>
                    <a:pt x="789" y="560"/>
                  </a:lnTo>
                  <a:lnTo>
                    <a:pt x="789" y="560"/>
                  </a:lnTo>
                  <a:lnTo>
                    <a:pt x="789" y="560"/>
                  </a:lnTo>
                  <a:lnTo>
                    <a:pt x="789" y="560"/>
                  </a:lnTo>
                  <a:lnTo>
                    <a:pt x="789" y="560"/>
                  </a:lnTo>
                  <a:lnTo>
                    <a:pt x="789" y="560"/>
                  </a:lnTo>
                  <a:lnTo>
                    <a:pt x="789" y="560"/>
                  </a:lnTo>
                  <a:lnTo>
                    <a:pt x="789" y="560"/>
                  </a:lnTo>
                  <a:lnTo>
                    <a:pt x="756" y="560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625"/>
                  </a:lnTo>
                  <a:lnTo>
                    <a:pt x="691" y="625"/>
                  </a:lnTo>
                  <a:lnTo>
                    <a:pt x="691" y="625"/>
                  </a:lnTo>
                  <a:lnTo>
                    <a:pt x="691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26" y="658"/>
                  </a:lnTo>
                  <a:lnTo>
                    <a:pt x="526" y="658"/>
                  </a:lnTo>
                  <a:lnTo>
                    <a:pt x="526" y="658"/>
                  </a:lnTo>
                  <a:lnTo>
                    <a:pt x="526" y="658"/>
                  </a:lnTo>
                  <a:lnTo>
                    <a:pt x="526" y="658"/>
                  </a:lnTo>
                  <a:lnTo>
                    <a:pt x="526" y="658"/>
                  </a:lnTo>
                  <a:lnTo>
                    <a:pt x="526" y="658"/>
                  </a:lnTo>
                  <a:lnTo>
                    <a:pt x="526" y="658"/>
                  </a:lnTo>
                  <a:lnTo>
                    <a:pt x="526" y="658"/>
                  </a:lnTo>
                  <a:lnTo>
                    <a:pt x="526" y="691"/>
                  </a:lnTo>
                  <a:lnTo>
                    <a:pt x="526" y="691"/>
                  </a:lnTo>
                  <a:lnTo>
                    <a:pt x="526" y="691"/>
                  </a:lnTo>
                  <a:lnTo>
                    <a:pt x="493" y="691"/>
                  </a:lnTo>
                  <a:lnTo>
                    <a:pt x="493" y="691"/>
                  </a:lnTo>
                  <a:lnTo>
                    <a:pt x="493" y="691"/>
                  </a:lnTo>
                  <a:lnTo>
                    <a:pt x="493" y="691"/>
                  </a:lnTo>
                  <a:lnTo>
                    <a:pt x="493" y="691"/>
                  </a:lnTo>
                  <a:lnTo>
                    <a:pt x="493" y="691"/>
                  </a:lnTo>
                  <a:lnTo>
                    <a:pt x="493" y="691"/>
                  </a:lnTo>
                  <a:lnTo>
                    <a:pt x="493" y="691"/>
                  </a:lnTo>
                  <a:lnTo>
                    <a:pt x="493" y="691"/>
                  </a:lnTo>
                  <a:lnTo>
                    <a:pt x="493" y="691"/>
                  </a:lnTo>
                  <a:lnTo>
                    <a:pt x="493" y="691"/>
                  </a:lnTo>
                  <a:lnTo>
                    <a:pt x="493" y="691"/>
                  </a:lnTo>
                  <a:lnTo>
                    <a:pt x="461" y="691"/>
                  </a:lnTo>
                  <a:lnTo>
                    <a:pt x="461" y="691"/>
                  </a:lnTo>
                  <a:lnTo>
                    <a:pt x="461" y="691"/>
                  </a:lnTo>
                  <a:lnTo>
                    <a:pt x="461" y="691"/>
                  </a:lnTo>
                  <a:lnTo>
                    <a:pt x="461" y="691"/>
                  </a:lnTo>
                  <a:lnTo>
                    <a:pt x="461" y="691"/>
                  </a:lnTo>
                  <a:lnTo>
                    <a:pt x="461" y="691"/>
                  </a:lnTo>
                  <a:lnTo>
                    <a:pt x="461" y="691"/>
                  </a:lnTo>
                  <a:lnTo>
                    <a:pt x="461" y="691"/>
                  </a:lnTo>
                  <a:lnTo>
                    <a:pt x="461" y="691"/>
                  </a:lnTo>
                  <a:lnTo>
                    <a:pt x="461" y="691"/>
                  </a:lnTo>
                  <a:lnTo>
                    <a:pt x="461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62" y="724"/>
                  </a:lnTo>
                  <a:lnTo>
                    <a:pt x="362" y="724"/>
                  </a:lnTo>
                  <a:lnTo>
                    <a:pt x="362" y="724"/>
                  </a:lnTo>
                  <a:lnTo>
                    <a:pt x="362" y="724"/>
                  </a:lnTo>
                  <a:lnTo>
                    <a:pt x="362" y="724"/>
                  </a:lnTo>
                  <a:lnTo>
                    <a:pt x="362" y="724"/>
                  </a:lnTo>
                  <a:lnTo>
                    <a:pt x="362" y="724"/>
                  </a:lnTo>
                  <a:lnTo>
                    <a:pt x="362" y="724"/>
                  </a:lnTo>
                  <a:lnTo>
                    <a:pt x="362" y="724"/>
                  </a:lnTo>
                  <a:lnTo>
                    <a:pt x="362" y="757"/>
                  </a:lnTo>
                  <a:lnTo>
                    <a:pt x="362" y="757"/>
                  </a:lnTo>
                  <a:lnTo>
                    <a:pt x="362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296" y="757"/>
                  </a:lnTo>
                  <a:lnTo>
                    <a:pt x="296" y="757"/>
                  </a:lnTo>
                  <a:lnTo>
                    <a:pt x="296" y="757"/>
                  </a:lnTo>
                  <a:lnTo>
                    <a:pt x="296" y="757"/>
                  </a:lnTo>
                  <a:lnTo>
                    <a:pt x="296" y="757"/>
                  </a:lnTo>
                  <a:lnTo>
                    <a:pt x="296" y="757"/>
                  </a:lnTo>
                  <a:lnTo>
                    <a:pt x="296" y="757"/>
                  </a:lnTo>
                  <a:lnTo>
                    <a:pt x="296" y="757"/>
                  </a:lnTo>
                  <a:lnTo>
                    <a:pt x="296" y="757"/>
                  </a:lnTo>
                  <a:lnTo>
                    <a:pt x="296" y="757"/>
                  </a:lnTo>
                  <a:lnTo>
                    <a:pt x="296" y="757"/>
                  </a:lnTo>
                  <a:lnTo>
                    <a:pt x="296" y="757"/>
                  </a:lnTo>
                  <a:lnTo>
                    <a:pt x="263" y="757"/>
                  </a:lnTo>
                  <a:lnTo>
                    <a:pt x="263" y="757"/>
                  </a:lnTo>
                  <a:lnTo>
                    <a:pt x="263" y="757"/>
                  </a:lnTo>
                  <a:lnTo>
                    <a:pt x="263" y="790"/>
                  </a:lnTo>
                  <a:lnTo>
                    <a:pt x="263" y="790"/>
                  </a:lnTo>
                  <a:lnTo>
                    <a:pt x="263" y="790"/>
                  </a:lnTo>
                  <a:lnTo>
                    <a:pt x="263" y="790"/>
                  </a:lnTo>
                  <a:lnTo>
                    <a:pt x="263" y="790"/>
                  </a:lnTo>
                  <a:lnTo>
                    <a:pt x="263" y="790"/>
                  </a:lnTo>
                  <a:lnTo>
                    <a:pt x="263" y="790"/>
                  </a:lnTo>
                  <a:lnTo>
                    <a:pt x="263" y="790"/>
                  </a:lnTo>
                  <a:lnTo>
                    <a:pt x="263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198" y="790"/>
                  </a:lnTo>
                  <a:lnTo>
                    <a:pt x="198" y="790"/>
                  </a:lnTo>
                  <a:lnTo>
                    <a:pt x="198" y="790"/>
                  </a:lnTo>
                  <a:lnTo>
                    <a:pt x="198" y="790"/>
                  </a:lnTo>
                  <a:lnTo>
                    <a:pt x="198" y="790"/>
                  </a:lnTo>
                  <a:lnTo>
                    <a:pt x="198" y="790"/>
                  </a:lnTo>
                  <a:lnTo>
                    <a:pt x="198" y="790"/>
                  </a:lnTo>
                  <a:lnTo>
                    <a:pt x="198" y="790"/>
                  </a:lnTo>
                  <a:lnTo>
                    <a:pt x="198" y="790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855"/>
                  </a:lnTo>
                  <a:lnTo>
                    <a:pt x="99" y="855"/>
                  </a:lnTo>
                  <a:lnTo>
                    <a:pt x="99" y="855"/>
                  </a:lnTo>
                  <a:lnTo>
                    <a:pt x="99" y="855"/>
                  </a:lnTo>
                  <a:lnTo>
                    <a:pt x="99" y="855"/>
                  </a:lnTo>
                  <a:lnTo>
                    <a:pt x="99" y="855"/>
                  </a:lnTo>
                  <a:lnTo>
                    <a:pt x="99" y="855"/>
                  </a:lnTo>
                  <a:lnTo>
                    <a:pt x="99" y="855"/>
                  </a:lnTo>
                  <a:lnTo>
                    <a:pt x="99" y="855"/>
                  </a:lnTo>
                  <a:lnTo>
                    <a:pt x="66" y="855"/>
                  </a:lnTo>
                  <a:lnTo>
                    <a:pt x="66" y="855"/>
                  </a:lnTo>
                  <a:lnTo>
                    <a:pt x="66" y="855"/>
                  </a:lnTo>
                  <a:lnTo>
                    <a:pt x="66" y="855"/>
                  </a:lnTo>
                  <a:lnTo>
                    <a:pt x="66" y="855"/>
                  </a:lnTo>
                  <a:lnTo>
                    <a:pt x="66" y="855"/>
                  </a:lnTo>
                  <a:lnTo>
                    <a:pt x="66" y="855"/>
                  </a:lnTo>
                  <a:lnTo>
                    <a:pt x="66" y="855"/>
                  </a:lnTo>
                  <a:lnTo>
                    <a:pt x="66" y="855"/>
                  </a:lnTo>
                  <a:lnTo>
                    <a:pt x="66" y="855"/>
                  </a:lnTo>
                  <a:lnTo>
                    <a:pt x="66" y="855"/>
                  </a:lnTo>
                  <a:lnTo>
                    <a:pt x="66" y="855"/>
                  </a:lnTo>
                  <a:lnTo>
                    <a:pt x="33" y="855"/>
                  </a:lnTo>
                  <a:lnTo>
                    <a:pt x="33" y="855"/>
                  </a:lnTo>
                  <a:lnTo>
                    <a:pt x="33" y="855"/>
                  </a:lnTo>
                  <a:lnTo>
                    <a:pt x="33" y="855"/>
                  </a:lnTo>
                  <a:lnTo>
                    <a:pt x="33" y="855"/>
                  </a:lnTo>
                  <a:lnTo>
                    <a:pt x="33" y="855"/>
                  </a:lnTo>
                  <a:lnTo>
                    <a:pt x="33" y="855"/>
                  </a:lnTo>
                  <a:lnTo>
                    <a:pt x="33" y="855"/>
                  </a:lnTo>
                  <a:lnTo>
                    <a:pt x="33" y="855"/>
                  </a:lnTo>
                  <a:lnTo>
                    <a:pt x="33" y="888"/>
                  </a:lnTo>
                  <a:lnTo>
                    <a:pt x="33" y="888"/>
                  </a:lnTo>
                  <a:lnTo>
                    <a:pt x="33" y="888"/>
                  </a:lnTo>
                  <a:lnTo>
                    <a:pt x="1" y="888"/>
                  </a:lnTo>
                  <a:lnTo>
                    <a:pt x="1" y="88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3047625" y="961050"/>
              <a:ext cx="60800" cy="23025"/>
            </a:xfrm>
            <a:custGeom>
              <a:avLst/>
              <a:gdLst/>
              <a:ahLst/>
              <a:cxnLst/>
              <a:rect l="l" t="t" r="r" b="b"/>
              <a:pathLst>
                <a:path w="2432" h="921" fill="none" extrusionOk="0">
                  <a:moveTo>
                    <a:pt x="2432" y="0"/>
                  </a:moveTo>
                  <a:lnTo>
                    <a:pt x="2432" y="0"/>
                  </a:lnTo>
                  <a:lnTo>
                    <a:pt x="2432" y="0"/>
                  </a:lnTo>
                  <a:lnTo>
                    <a:pt x="2432" y="0"/>
                  </a:lnTo>
                  <a:lnTo>
                    <a:pt x="2432" y="0"/>
                  </a:lnTo>
                  <a:lnTo>
                    <a:pt x="2399" y="0"/>
                  </a:lnTo>
                  <a:lnTo>
                    <a:pt x="2399" y="0"/>
                  </a:lnTo>
                  <a:lnTo>
                    <a:pt x="2399" y="0"/>
                  </a:lnTo>
                  <a:lnTo>
                    <a:pt x="2399" y="0"/>
                  </a:lnTo>
                  <a:lnTo>
                    <a:pt x="2399" y="0"/>
                  </a:lnTo>
                  <a:lnTo>
                    <a:pt x="2399" y="0"/>
                  </a:lnTo>
                  <a:lnTo>
                    <a:pt x="2399" y="0"/>
                  </a:lnTo>
                  <a:lnTo>
                    <a:pt x="2399" y="0"/>
                  </a:lnTo>
                  <a:lnTo>
                    <a:pt x="2399" y="0"/>
                  </a:lnTo>
                  <a:lnTo>
                    <a:pt x="2399" y="0"/>
                  </a:lnTo>
                  <a:lnTo>
                    <a:pt x="2399" y="0"/>
                  </a:lnTo>
                  <a:lnTo>
                    <a:pt x="2366" y="0"/>
                  </a:lnTo>
                  <a:lnTo>
                    <a:pt x="2366" y="0"/>
                  </a:lnTo>
                  <a:lnTo>
                    <a:pt x="2366" y="0"/>
                  </a:lnTo>
                  <a:lnTo>
                    <a:pt x="2366" y="0"/>
                  </a:lnTo>
                  <a:lnTo>
                    <a:pt x="2366" y="0"/>
                  </a:lnTo>
                  <a:lnTo>
                    <a:pt x="2366" y="0"/>
                  </a:lnTo>
                  <a:lnTo>
                    <a:pt x="2366" y="0"/>
                  </a:lnTo>
                  <a:lnTo>
                    <a:pt x="2366" y="0"/>
                  </a:lnTo>
                  <a:lnTo>
                    <a:pt x="2366" y="33"/>
                  </a:lnTo>
                  <a:lnTo>
                    <a:pt x="2366" y="33"/>
                  </a:lnTo>
                  <a:lnTo>
                    <a:pt x="2366" y="33"/>
                  </a:lnTo>
                  <a:lnTo>
                    <a:pt x="2366" y="33"/>
                  </a:lnTo>
                  <a:lnTo>
                    <a:pt x="2333" y="33"/>
                  </a:lnTo>
                  <a:lnTo>
                    <a:pt x="2333" y="33"/>
                  </a:lnTo>
                  <a:lnTo>
                    <a:pt x="2333" y="33"/>
                  </a:lnTo>
                  <a:lnTo>
                    <a:pt x="2333" y="33"/>
                  </a:lnTo>
                  <a:lnTo>
                    <a:pt x="2333" y="33"/>
                  </a:lnTo>
                  <a:lnTo>
                    <a:pt x="2333" y="33"/>
                  </a:lnTo>
                  <a:lnTo>
                    <a:pt x="2333" y="33"/>
                  </a:lnTo>
                  <a:lnTo>
                    <a:pt x="2333" y="33"/>
                  </a:lnTo>
                  <a:lnTo>
                    <a:pt x="2333" y="33"/>
                  </a:lnTo>
                  <a:lnTo>
                    <a:pt x="2333" y="33"/>
                  </a:lnTo>
                  <a:lnTo>
                    <a:pt x="2333" y="33"/>
                  </a:lnTo>
                  <a:lnTo>
                    <a:pt x="2300" y="33"/>
                  </a:lnTo>
                  <a:lnTo>
                    <a:pt x="2300" y="33"/>
                  </a:lnTo>
                  <a:lnTo>
                    <a:pt x="2300" y="33"/>
                  </a:lnTo>
                  <a:lnTo>
                    <a:pt x="2300" y="33"/>
                  </a:lnTo>
                  <a:lnTo>
                    <a:pt x="2300" y="33"/>
                  </a:lnTo>
                  <a:lnTo>
                    <a:pt x="2300" y="33"/>
                  </a:lnTo>
                  <a:lnTo>
                    <a:pt x="2300" y="33"/>
                  </a:lnTo>
                  <a:lnTo>
                    <a:pt x="2300" y="33"/>
                  </a:lnTo>
                  <a:lnTo>
                    <a:pt x="2300" y="33"/>
                  </a:lnTo>
                  <a:lnTo>
                    <a:pt x="2300" y="33"/>
                  </a:lnTo>
                  <a:lnTo>
                    <a:pt x="2300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68" y="66"/>
                  </a:lnTo>
                  <a:lnTo>
                    <a:pt x="2268" y="66"/>
                  </a:lnTo>
                  <a:lnTo>
                    <a:pt x="2268" y="66"/>
                  </a:lnTo>
                  <a:lnTo>
                    <a:pt x="2268" y="66"/>
                  </a:lnTo>
                  <a:lnTo>
                    <a:pt x="2268" y="66"/>
                  </a:lnTo>
                  <a:lnTo>
                    <a:pt x="2268" y="66"/>
                  </a:lnTo>
                  <a:lnTo>
                    <a:pt x="2268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169" y="66"/>
                  </a:lnTo>
                  <a:lnTo>
                    <a:pt x="2169" y="99"/>
                  </a:lnTo>
                  <a:lnTo>
                    <a:pt x="2169" y="99"/>
                  </a:lnTo>
                  <a:lnTo>
                    <a:pt x="2169" y="99"/>
                  </a:lnTo>
                  <a:lnTo>
                    <a:pt x="2169" y="99"/>
                  </a:lnTo>
                  <a:lnTo>
                    <a:pt x="2169" y="99"/>
                  </a:lnTo>
                  <a:lnTo>
                    <a:pt x="2169" y="99"/>
                  </a:lnTo>
                  <a:lnTo>
                    <a:pt x="2169" y="99"/>
                  </a:lnTo>
                  <a:lnTo>
                    <a:pt x="2169" y="99"/>
                  </a:lnTo>
                  <a:lnTo>
                    <a:pt x="2169" y="99"/>
                  </a:lnTo>
                  <a:lnTo>
                    <a:pt x="2169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03" y="99"/>
                  </a:lnTo>
                  <a:lnTo>
                    <a:pt x="2103" y="99"/>
                  </a:lnTo>
                  <a:lnTo>
                    <a:pt x="2103" y="99"/>
                  </a:lnTo>
                  <a:lnTo>
                    <a:pt x="2103" y="99"/>
                  </a:lnTo>
                  <a:lnTo>
                    <a:pt x="2103" y="99"/>
                  </a:lnTo>
                  <a:lnTo>
                    <a:pt x="2103" y="99"/>
                  </a:lnTo>
                  <a:lnTo>
                    <a:pt x="2103" y="99"/>
                  </a:lnTo>
                  <a:lnTo>
                    <a:pt x="2103" y="99"/>
                  </a:lnTo>
                  <a:lnTo>
                    <a:pt x="2103" y="99"/>
                  </a:lnTo>
                  <a:lnTo>
                    <a:pt x="2103" y="131"/>
                  </a:lnTo>
                  <a:lnTo>
                    <a:pt x="2103" y="131"/>
                  </a:lnTo>
                  <a:lnTo>
                    <a:pt x="2103" y="131"/>
                  </a:lnTo>
                  <a:lnTo>
                    <a:pt x="2070" y="131"/>
                  </a:lnTo>
                  <a:lnTo>
                    <a:pt x="2070" y="131"/>
                  </a:lnTo>
                  <a:lnTo>
                    <a:pt x="2070" y="131"/>
                  </a:lnTo>
                  <a:lnTo>
                    <a:pt x="2070" y="131"/>
                  </a:lnTo>
                  <a:lnTo>
                    <a:pt x="2070" y="131"/>
                  </a:lnTo>
                  <a:lnTo>
                    <a:pt x="2070" y="131"/>
                  </a:lnTo>
                  <a:lnTo>
                    <a:pt x="2070" y="131"/>
                  </a:lnTo>
                  <a:lnTo>
                    <a:pt x="2070" y="131"/>
                  </a:lnTo>
                  <a:lnTo>
                    <a:pt x="2070" y="131"/>
                  </a:lnTo>
                  <a:lnTo>
                    <a:pt x="2070" y="131"/>
                  </a:lnTo>
                  <a:lnTo>
                    <a:pt x="2038" y="131"/>
                  </a:lnTo>
                  <a:lnTo>
                    <a:pt x="2038" y="131"/>
                  </a:lnTo>
                  <a:lnTo>
                    <a:pt x="2038" y="131"/>
                  </a:lnTo>
                  <a:lnTo>
                    <a:pt x="2038" y="131"/>
                  </a:lnTo>
                  <a:lnTo>
                    <a:pt x="2038" y="131"/>
                  </a:lnTo>
                  <a:lnTo>
                    <a:pt x="2038" y="131"/>
                  </a:lnTo>
                  <a:lnTo>
                    <a:pt x="2038" y="131"/>
                  </a:lnTo>
                  <a:lnTo>
                    <a:pt x="2038" y="131"/>
                  </a:lnTo>
                  <a:lnTo>
                    <a:pt x="2038" y="131"/>
                  </a:lnTo>
                  <a:lnTo>
                    <a:pt x="2038" y="131"/>
                  </a:lnTo>
                  <a:lnTo>
                    <a:pt x="2038" y="131"/>
                  </a:lnTo>
                  <a:lnTo>
                    <a:pt x="2038" y="131"/>
                  </a:lnTo>
                  <a:lnTo>
                    <a:pt x="2005" y="131"/>
                  </a:lnTo>
                  <a:lnTo>
                    <a:pt x="2005" y="131"/>
                  </a:lnTo>
                  <a:lnTo>
                    <a:pt x="2005" y="131"/>
                  </a:lnTo>
                  <a:lnTo>
                    <a:pt x="2005" y="131"/>
                  </a:lnTo>
                  <a:lnTo>
                    <a:pt x="2005" y="131"/>
                  </a:lnTo>
                  <a:lnTo>
                    <a:pt x="2005" y="164"/>
                  </a:lnTo>
                  <a:lnTo>
                    <a:pt x="2005" y="164"/>
                  </a:lnTo>
                  <a:lnTo>
                    <a:pt x="2005" y="164"/>
                  </a:lnTo>
                  <a:lnTo>
                    <a:pt x="2005" y="164"/>
                  </a:lnTo>
                  <a:lnTo>
                    <a:pt x="2005" y="164"/>
                  </a:lnTo>
                  <a:lnTo>
                    <a:pt x="2005" y="164"/>
                  </a:lnTo>
                  <a:lnTo>
                    <a:pt x="1972" y="164"/>
                  </a:lnTo>
                  <a:lnTo>
                    <a:pt x="1972" y="164"/>
                  </a:lnTo>
                  <a:lnTo>
                    <a:pt x="1972" y="164"/>
                  </a:lnTo>
                  <a:lnTo>
                    <a:pt x="1972" y="164"/>
                  </a:lnTo>
                  <a:lnTo>
                    <a:pt x="1972" y="164"/>
                  </a:lnTo>
                  <a:lnTo>
                    <a:pt x="1972" y="164"/>
                  </a:lnTo>
                  <a:lnTo>
                    <a:pt x="1972" y="164"/>
                  </a:lnTo>
                  <a:lnTo>
                    <a:pt x="1972" y="164"/>
                  </a:lnTo>
                  <a:lnTo>
                    <a:pt x="1972" y="164"/>
                  </a:lnTo>
                  <a:lnTo>
                    <a:pt x="1972" y="164"/>
                  </a:lnTo>
                  <a:lnTo>
                    <a:pt x="1972" y="164"/>
                  </a:lnTo>
                  <a:lnTo>
                    <a:pt x="1939" y="164"/>
                  </a:lnTo>
                  <a:lnTo>
                    <a:pt x="1939" y="164"/>
                  </a:lnTo>
                  <a:lnTo>
                    <a:pt x="1939" y="164"/>
                  </a:lnTo>
                  <a:lnTo>
                    <a:pt x="1939" y="164"/>
                  </a:lnTo>
                  <a:lnTo>
                    <a:pt x="1939" y="164"/>
                  </a:lnTo>
                  <a:lnTo>
                    <a:pt x="1939" y="164"/>
                  </a:lnTo>
                  <a:lnTo>
                    <a:pt x="1939" y="164"/>
                  </a:lnTo>
                  <a:lnTo>
                    <a:pt x="1939" y="164"/>
                  </a:lnTo>
                  <a:lnTo>
                    <a:pt x="1939" y="164"/>
                  </a:lnTo>
                  <a:lnTo>
                    <a:pt x="1939" y="164"/>
                  </a:lnTo>
                  <a:lnTo>
                    <a:pt x="1939" y="164"/>
                  </a:lnTo>
                  <a:lnTo>
                    <a:pt x="1939" y="164"/>
                  </a:lnTo>
                  <a:lnTo>
                    <a:pt x="1906" y="164"/>
                  </a:lnTo>
                  <a:lnTo>
                    <a:pt x="1906" y="197"/>
                  </a:lnTo>
                  <a:lnTo>
                    <a:pt x="1906" y="197"/>
                  </a:lnTo>
                  <a:lnTo>
                    <a:pt x="1906" y="197"/>
                  </a:lnTo>
                  <a:lnTo>
                    <a:pt x="1906" y="197"/>
                  </a:lnTo>
                  <a:lnTo>
                    <a:pt x="1906" y="197"/>
                  </a:lnTo>
                  <a:lnTo>
                    <a:pt x="1906" y="197"/>
                  </a:lnTo>
                  <a:lnTo>
                    <a:pt x="1906" y="197"/>
                  </a:lnTo>
                  <a:lnTo>
                    <a:pt x="1906" y="197"/>
                  </a:lnTo>
                  <a:lnTo>
                    <a:pt x="1906" y="197"/>
                  </a:lnTo>
                  <a:lnTo>
                    <a:pt x="1906" y="197"/>
                  </a:lnTo>
                  <a:lnTo>
                    <a:pt x="1873" y="197"/>
                  </a:lnTo>
                  <a:lnTo>
                    <a:pt x="1873" y="197"/>
                  </a:lnTo>
                  <a:lnTo>
                    <a:pt x="1873" y="197"/>
                  </a:lnTo>
                  <a:lnTo>
                    <a:pt x="1873" y="197"/>
                  </a:lnTo>
                  <a:lnTo>
                    <a:pt x="1873" y="197"/>
                  </a:lnTo>
                  <a:lnTo>
                    <a:pt x="1873" y="197"/>
                  </a:lnTo>
                  <a:lnTo>
                    <a:pt x="1873" y="197"/>
                  </a:lnTo>
                  <a:lnTo>
                    <a:pt x="1873" y="197"/>
                  </a:lnTo>
                  <a:lnTo>
                    <a:pt x="1873" y="197"/>
                  </a:lnTo>
                  <a:lnTo>
                    <a:pt x="1873" y="197"/>
                  </a:lnTo>
                  <a:lnTo>
                    <a:pt x="1873" y="197"/>
                  </a:lnTo>
                  <a:lnTo>
                    <a:pt x="1840" y="197"/>
                  </a:lnTo>
                  <a:lnTo>
                    <a:pt x="1840" y="197"/>
                  </a:lnTo>
                  <a:lnTo>
                    <a:pt x="1840" y="197"/>
                  </a:lnTo>
                  <a:lnTo>
                    <a:pt x="1840" y="197"/>
                  </a:lnTo>
                  <a:lnTo>
                    <a:pt x="1840" y="197"/>
                  </a:lnTo>
                  <a:lnTo>
                    <a:pt x="1840" y="197"/>
                  </a:lnTo>
                  <a:lnTo>
                    <a:pt x="1840" y="197"/>
                  </a:lnTo>
                  <a:lnTo>
                    <a:pt x="1840" y="197"/>
                  </a:lnTo>
                  <a:lnTo>
                    <a:pt x="1840" y="197"/>
                  </a:lnTo>
                  <a:lnTo>
                    <a:pt x="1840" y="230"/>
                  </a:lnTo>
                  <a:lnTo>
                    <a:pt x="1840" y="230"/>
                  </a:lnTo>
                  <a:lnTo>
                    <a:pt x="1808" y="230"/>
                  </a:lnTo>
                  <a:lnTo>
                    <a:pt x="1808" y="230"/>
                  </a:lnTo>
                  <a:lnTo>
                    <a:pt x="1808" y="230"/>
                  </a:lnTo>
                  <a:lnTo>
                    <a:pt x="1808" y="230"/>
                  </a:lnTo>
                  <a:lnTo>
                    <a:pt x="1808" y="230"/>
                  </a:lnTo>
                  <a:lnTo>
                    <a:pt x="1808" y="230"/>
                  </a:lnTo>
                  <a:lnTo>
                    <a:pt x="1808" y="230"/>
                  </a:lnTo>
                  <a:lnTo>
                    <a:pt x="1808" y="230"/>
                  </a:lnTo>
                  <a:lnTo>
                    <a:pt x="1808" y="230"/>
                  </a:lnTo>
                  <a:lnTo>
                    <a:pt x="1808" y="230"/>
                  </a:lnTo>
                  <a:lnTo>
                    <a:pt x="1808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63"/>
                  </a:lnTo>
                  <a:lnTo>
                    <a:pt x="1742" y="263"/>
                  </a:lnTo>
                  <a:lnTo>
                    <a:pt x="1742" y="263"/>
                  </a:lnTo>
                  <a:lnTo>
                    <a:pt x="1742" y="263"/>
                  </a:lnTo>
                  <a:lnTo>
                    <a:pt x="1742" y="263"/>
                  </a:lnTo>
                  <a:lnTo>
                    <a:pt x="1742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43" y="263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329"/>
                  </a:lnTo>
                  <a:lnTo>
                    <a:pt x="1578" y="329"/>
                  </a:lnTo>
                  <a:lnTo>
                    <a:pt x="1578" y="329"/>
                  </a:lnTo>
                  <a:lnTo>
                    <a:pt x="1545" y="329"/>
                  </a:lnTo>
                  <a:lnTo>
                    <a:pt x="1545" y="329"/>
                  </a:lnTo>
                  <a:lnTo>
                    <a:pt x="1545" y="329"/>
                  </a:lnTo>
                  <a:lnTo>
                    <a:pt x="1545" y="329"/>
                  </a:lnTo>
                  <a:lnTo>
                    <a:pt x="1545" y="329"/>
                  </a:lnTo>
                  <a:lnTo>
                    <a:pt x="1545" y="329"/>
                  </a:lnTo>
                  <a:lnTo>
                    <a:pt x="1545" y="329"/>
                  </a:lnTo>
                  <a:lnTo>
                    <a:pt x="1545" y="329"/>
                  </a:lnTo>
                  <a:lnTo>
                    <a:pt x="1545" y="329"/>
                  </a:lnTo>
                  <a:lnTo>
                    <a:pt x="1545" y="329"/>
                  </a:lnTo>
                  <a:lnTo>
                    <a:pt x="1545" y="329"/>
                  </a:lnTo>
                  <a:lnTo>
                    <a:pt x="1545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62"/>
                  </a:lnTo>
                  <a:lnTo>
                    <a:pt x="1479" y="362"/>
                  </a:lnTo>
                  <a:lnTo>
                    <a:pt x="1479" y="362"/>
                  </a:lnTo>
                  <a:lnTo>
                    <a:pt x="1479" y="362"/>
                  </a:lnTo>
                  <a:lnTo>
                    <a:pt x="1479" y="362"/>
                  </a:lnTo>
                  <a:lnTo>
                    <a:pt x="1479" y="362"/>
                  </a:lnTo>
                  <a:lnTo>
                    <a:pt x="1479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94"/>
                  </a:lnTo>
                  <a:lnTo>
                    <a:pt x="1380" y="394"/>
                  </a:lnTo>
                  <a:lnTo>
                    <a:pt x="1380" y="394"/>
                  </a:lnTo>
                  <a:lnTo>
                    <a:pt x="1380" y="394"/>
                  </a:lnTo>
                  <a:lnTo>
                    <a:pt x="1380" y="394"/>
                  </a:lnTo>
                  <a:lnTo>
                    <a:pt x="1380" y="394"/>
                  </a:lnTo>
                  <a:lnTo>
                    <a:pt x="1380" y="394"/>
                  </a:lnTo>
                  <a:lnTo>
                    <a:pt x="1380" y="394"/>
                  </a:lnTo>
                  <a:lnTo>
                    <a:pt x="1380" y="394"/>
                  </a:lnTo>
                  <a:lnTo>
                    <a:pt x="1380" y="394"/>
                  </a:lnTo>
                  <a:lnTo>
                    <a:pt x="1380" y="394"/>
                  </a:lnTo>
                  <a:lnTo>
                    <a:pt x="1380" y="394"/>
                  </a:lnTo>
                  <a:lnTo>
                    <a:pt x="1380" y="394"/>
                  </a:lnTo>
                  <a:lnTo>
                    <a:pt x="1348" y="394"/>
                  </a:lnTo>
                  <a:lnTo>
                    <a:pt x="1348" y="394"/>
                  </a:lnTo>
                  <a:lnTo>
                    <a:pt x="1348" y="394"/>
                  </a:lnTo>
                  <a:lnTo>
                    <a:pt x="1348" y="394"/>
                  </a:lnTo>
                  <a:lnTo>
                    <a:pt x="1348" y="394"/>
                  </a:lnTo>
                  <a:lnTo>
                    <a:pt x="1348" y="394"/>
                  </a:lnTo>
                  <a:lnTo>
                    <a:pt x="1348" y="394"/>
                  </a:lnTo>
                  <a:lnTo>
                    <a:pt x="1348" y="394"/>
                  </a:lnTo>
                  <a:lnTo>
                    <a:pt x="1348" y="394"/>
                  </a:lnTo>
                  <a:lnTo>
                    <a:pt x="1348" y="394"/>
                  </a:lnTo>
                  <a:lnTo>
                    <a:pt x="1348" y="394"/>
                  </a:lnTo>
                  <a:lnTo>
                    <a:pt x="1315" y="394"/>
                  </a:lnTo>
                  <a:lnTo>
                    <a:pt x="1315" y="394"/>
                  </a:lnTo>
                  <a:lnTo>
                    <a:pt x="1315" y="394"/>
                  </a:lnTo>
                  <a:lnTo>
                    <a:pt x="1315" y="394"/>
                  </a:lnTo>
                  <a:lnTo>
                    <a:pt x="1315" y="394"/>
                  </a:lnTo>
                  <a:lnTo>
                    <a:pt x="1315" y="394"/>
                  </a:lnTo>
                  <a:lnTo>
                    <a:pt x="1315" y="427"/>
                  </a:lnTo>
                  <a:lnTo>
                    <a:pt x="1315" y="427"/>
                  </a:lnTo>
                  <a:lnTo>
                    <a:pt x="1315" y="427"/>
                  </a:lnTo>
                  <a:lnTo>
                    <a:pt x="1315" y="427"/>
                  </a:lnTo>
                  <a:lnTo>
                    <a:pt x="1315" y="427"/>
                  </a:lnTo>
                  <a:lnTo>
                    <a:pt x="1282" y="427"/>
                  </a:lnTo>
                  <a:lnTo>
                    <a:pt x="1282" y="427"/>
                  </a:lnTo>
                  <a:lnTo>
                    <a:pt x="1282" y="427"/>
                  </a:lnTo>
                  <a:lnTo>
                    <a:pt x="1282" y="427"/>
                  </a:lnTo>
                  <a:lnTo>
                    <a:pt x="1282" y="427"/>
                  </a:lnTo>
                  <a:lnTo>
                    <a:pt x="1282" y="427"/>
                  </a:lnTo>
                  <a:lnTo>
                    <a:pt x="1282" y="427"/>
                  </a:lnTo>
                  <a:lnTo>
                    <a:pt x="1282" y="427"/>
                  </a:lnTo>
                  <a:lnTo>
                    <a:pt x="1282" y="427"/>
                  </a:lnTo>
                  <a:lnTo>
                    <a:pt x="1282" y="427"/>
                  </a:lnTo>
                  <a:lnTo>
                    <a:pt x="1282" y="427"/>
                  </a:lnTo>
                  <a:lnTo>
                    <a:pt x="1282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16" y="427"/>
                  </a:lnTo>
                  <a:lnTo>
                    <a:pt x="1216" y="427"/>
                  </a:lnTo>
                  <a:lnTo>
                    <a:pt x="1216" y="460"/>
                  </a:lnTo>
                  <a:lnTo>
                    <a:pt x="1216" y="460"/>
                  </a:lnTo>
                  <a:lnTo>
                    <a:pt x="1216" y="460"/>
                  </a:lnTo>
                  <a:lnTo>
                    <a:pt x="1216" y="460"/>
                  </a:lnTo>
                  <a:lnTo>
                    <a:pt x="1216" y="460"/>
                  </a:lnTo>
                  <a:lnTo>
                    <a:pt x="1216" y="460"/>
                  </a:lnTo>
                  <a:lnTo>
                    <a:pt x="1216" y="460"/>
                  </a:lnTo>
                  <a:lnTo>
                    <a:pt x="1216" y="460"/>
                  </a:lnTo>
                  <a:lnTo>
                    <a:pt x="1216" y="460"/>
                  </a:lnTo>
                  <a:lnTo>
                    <a:pt x="1216" y="460"/>
                  </a:lnTo>
                  <a:lnTo>
                    <a:pt x="1183" y="460"/>
                  </a:lnTo>
                  <a:lnTo>
                    <a:pt x="1183" y="460"/>
                  </a:lnTo>
                  <a:lnTo>
                    <a:pt x="1183" y="460"/>
                  </a:lnTo>
                  <a:lnTo>
                    <a:pt x="1183" y="460"/>
                  </a:lnTo>
                  <a:lnTo>
                    <a:pt x="1183" y="460"/>
                  </a:lnTo>
                  <a:lnTo>
                    <a:pt x="1183" y="460"/>
                  </a:lnTo>
                  <a:lnTo>
                    <a:pt x="1183" y="460"/>
                  </a:lnTo>
                  <a:lnTo>
                    <a:pt x="1183" y="460"/>
                  </a:lnTo>
                  <a:lnTo>
                    <a:pt x="1183" y="460"/>
                  </a:lnTo>
                  <a:lnTo>
                    <a:pt x="1183" y="460"/>
                  </a:lnTo>
                  <a:lnTo>
                    <a:pt x="1183" y="460"/>
                  </a:lnTo>
                  <a:lnTo>
                    <a:pt x="1150" y="460"/>
                  </a:lnTo>
                  <a:lnTo>
                    <a:pt x="1150" y="460"/>
                  </a:lnTo>
                  <a:lnTo>
                    <a:pt x="1150" y="460"/>
                  </a:lnTo>
                  <a:lnTo>
                    <a:pt x="1150" y="460"/>
                  </a:lnTo>
                  <a:lnTo>
                    <a:pt x="1150" y="460"/>
                  </a:lnTo>
                  <a:lnTo>
                    <a:pt x="1150" y="460"/>
                  </a:lnTo>
                  <a:lnTo>
                    <a:pt x="1150" y="460"/>
                  </a:lnTo>
                  <a:lnTo>
                    <a:pt x="1150" y="460"/>
                  </a:lnTo>
                  <a:lnTo>
                    <a:pt x="1150" y="460"/>
                  </a:lnTo>
                  <a:lnTo>
                    <a:pt x="1150" y="493"/>
                  </a:lnTo>
                  <a:lnTo>
                    <a:pt x="1150" y="493"/>
                  </a:lnTo>
                  <a:lnTo>
                    <a:pt x="1150" y="493"/>
                  </a:lnTo>
                  <a:lnTo>
                    <a:pt x="1118" y="493"/>
                  </a:lnTo>
                  <a:lnTo>
                    <a:pt x="1118" y="493"/>
                  </a:lnTo>
                  <a:lnTo>
                    <a:pt x="1118" y="493"/>
                  </a:lnTo>
                  <a:lnTo>
                    <a:pt x="1118" y="493"/>
                  </a:lnTo>
                  <a:lnTo>
                    <a:pt x="1118" y="493"/>
                  </a:lnTo>
                  <a:lnTo>
                    <a:pt x="1118" y="493"/>
                  </a:lnTo>
                  <a:lnTo>
                    <a:pt x="1118" y="493"/>
                  </a:lnTo>
                  <a:lnTo>
                    <a:pt x="1118" y="493"/>
                  </a:lnTo>
                  <a:lnTo>
                    <a:pt x="1118" y="493"/>
                  </a:lnTo>
                  <a:lnTo>
                    <a:pt x="1118" y="493"/>
                  </a:lnTo>
                  <a:lnTo>
                    <a:pt x="1118" y="493"/>
                  </a:lnTo>
                  <a:lnTo>
                    <a:pt x="1118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52" y="493"/>
                  </a:lnTo>
                  <a:lnTo>
                    <a:pt x="1052" y="493"/>
                  </a:lnTo>
                  <a:lnTo>
                    <a:pt x="1052" y="493"/>
                  </a:lnTo>
                  <a:lnTo>
                    <a:pt x="1052" y="493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92"/>
                  </a:lnTo>
                  <a:lnTo>
                    <a:pt x="887" y="592"/>
                  </a:lnTo>
                  <a:lnTo>
                    <a:pt x="887" y="592"/>
                  </a:lnTo>
                  <a:lnTo>
                    <a:pt x="887" y="592"/>
                  </a:lnTo>
                  <a:lnTo>
                    <a:pt x="887" y="592"/>
                  </a:lnTo>
                  <a:lnTo>
                    <a:pt x="887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789" y="624"/>
                  </a:lnTo>
                  <a:lnTo>
                    <a:pt x="789" y="624"/>
                  </a:lnTo>
                  <a:lnTo>
                    <a:pt x="789" y="624"/>
                  </a:lnTo>
                  <a:lnTo>
                    <a:pt x="789" y="624"/>
                  </a:lnTo>
                  <a:lnTo>
                    <a:pt x="789" y="624"/>
                  </a:lnTo>
                  <a:lnTo>
                    <a:pt x="789" y="624"/>
                  </a:lnTo>
                  <a:lnTo>
                    <a:pt x="789" y="624"/>
                  </a:lnTo>
                  <a:lnTo>
                    <a:pt x="789" y="624"/>
                  </a:lnTo>
                  <a:lnTo>
                    <a:pt x="789" y="624"/>
                  </a:lnTo>
                  <a:lnTo>
                    <a:pt x="789" y="624"/>
                  </a:lnTo>
                  <a:lnTo>
                    <a:pt x="789" y="624"/>
                  </a:lnTo>
                  <a:lnTo>
                    <a:pt x="789" y="624"/>
                  </a:lnTo>
                  <a:lnTo>
                    <a:pt x="756" y="624"/>
                  </a:lnTo>
                  <a:lnTo>
                    <a:pt x="756" y="624"/>
                  </a:lnTo>
                  <a:lnTo>
                    <a:pt x="756" y="624"/>
                  </a:lnTo>
                  <a:lnTo>
                    <a:pt x="756" y="624"/>
                  </a:lnTo>
                  <a:lnTo>
                    <a:pt x="756" y="624"/>
                  </a:lnTo>
                  <a:lnTo>
                    <a:pt x="756" y="624"/>
                  </a:lnTo>
                  <a:lnTo>
                    <a:pt x="756" y="624"/>
                  </a:lnTo>
                  <a:lnTo>
                    <a:pt x="756" y="624"/>
                  </a:lnTo>
                  <a:lnTo>
                    <a:pt x="756" y="624"/>
                  </a:lnTo>
                  <a:lnTo>
                    <a:pt x="756" y="624"/>
                  </a:lnTo>
                  <a:lnTo>
                    <a:pt x="756" y="624"/>
                  </a:lnTo>
                  <a:lnTo>
                    <a:pt x="723" y="624"/>
                  </a:lnTo>
                  <a:lnTo>
                    <a:pt x="723" y="624"/>
                  </a:lnTo>
                  <a:lnTo>
                    <a:pt x="723" y="624"/>
                  </a:lnTo>
                  <a:lnTo>
                    <a:pt x="723" y="624"/>
                  </a:lnTo>
                  <a:lnTo>
                    <a:pt x="723" y="624"/>
                  </a:lnTo>
                  <a:lnTo>
                    <a:pt x="723" y="624"/>
                  </a:lnTo>
                  <a:lnTo>
                    <a:pt x="723" y="624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690" y="657"/>
                  </a:lnTo>
                  <a:lnTo>
                    <a:pt x="690" y="657"/>
                  </a:lnTo>
                  <a:lnTo>
                    <a:pt x="690" y="657"/>
                  </a:lnTo>
                  <a:lnTo>
                    <a:pt x="690" y="657"/>
                  </a:lnTo>
                  <a:lnTo>
                    <a:pt x="690" y="657"/>
                  </a:lnTo>
                  <a:lnTo>
                    <a:pt x="690" y="657"/>
                  </a:lnTo>
                  <a:lnTo>
                    <a:pt x="690" y="657"/>
                  </a:lnTo>
                  <a:lnTo>
                    <a:pt x="690" y="657"/>
                  </a:lnTo>
                  <a:lnTo>
                    <a:pt x="690" y="657"/>
                  </a:lnTo>
                  <a:lnTo>
                    <a:pt x="690" y="657"/>
                  </a:lnTo>
                  <a:lnTo>
                    <a:pt x="690" y="657"/>
                  </a:lnTo>
                  <a:lnTo>
                    <a:pt x="690" y="657"/>
                  </a:lnTo>
                  <a:lnTo>
                    <a:pt x="657" y="657"/>
                  </a:lnTo>
                  <a:lnTo>
                    <a:pt x="657" y="657"/>
                  </a:lnTo>
                  <a:lnTo>
                    <a:pt x="657" y="657"/>
                  </a:lnTo>
                  <a:lnTo>
                    <a:pt x="657" y="657"/>
                  </a:lnTo>
                  <a:lnTo>
                    <a:pt x="657" y="657"/>
                  </a:lnTo>
                  <a:lnTo>
                    <a:pt x="657" y="657"/>
                  </a:lnTo>
                  <a:lnTo>
                    <a:pt x="657" y="657"/>
                  </a:lnTo>
                  <a:lnTo>
                    <a:pt x="657" y="657"/>
                  </a:lnTo>
                  <a:lnTo>
                    <a:pt x="657" y="657"/>
                  </a:lnTo>
                  <a:lnTo>
                    <a:pt x="657" y="657"/>
                  </a:lnTo>
                  <a:lnTo>
                    <a:pt x="657" y="657"/>
                  </a:lnTo>
                  <a:lnTo>
                    <a:pt x="625" y="657"/>
                  </a:lnTo>
                  <a:lnTo>
                    <a:pt x="625" y="657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59" y="690"/>
                  </a:lnTo>
                  <a:lnTo>
                    <a:pt x="559" y="690"/>
                  </a:lnTo>
                  <a:lnTo>
                    <a:pt x="559" y="690"/>
                  </a:lnTo>
                  <a:lnTo>
                    <a:pt x="559" y="690"/>
                  </a:lnTo>
                  <a:lnTo>
                    <a:pt x="559" y="690"/>
                  </a:lnTo>
                  <a:lnTo>
                    <a:pt x="559" y="690"/>
                  </a:lnTo>
                  <a:lnTo>
                    <a:pt x="559" y="690"/>
                  </a:lnTo>
                  <a:lnTo>
                    <a:pt x="559" y="690"/>
                  </a:lnTo>
                  <a:lnTo>
                    <a:pt x="559" y="723"/>
                  </a:lnTo>
                  <a:lnTo>
                    <a:pt x="559" y="723"/>
                  </a:lnTo>
                  <a:lnTo>
                    <a:pt x="559" y="723"/>
                  </a:lnTo>
                  <a:lnTo>
                    <a:pt x="559" y="723"/>
                  </a:lnTo>
                  <a:lnTo>
                    <a:pt x="526" y="723"/>
                  </a:lnTo>
                  <a:lnTo>
                    <a:pt x="526" y="723"/>
                  </a:lnTo>
                  <a:lnTo>
                    <a:pt x="526" y="723"/>
                  </a:lnTo>
                  <a:lnTo>
                    <a:pt x="526" y="723"/>
                  </a:lnTo>
                  <a:lnTo>
                    <a:pt x="526" y="723"/>
                  </a:lnTo>
                  <a:lnTo>
                    <a:pt x="526" y="723"/>
                  </a:lnTo>
                  <a:lnTo>
                    <a:pt x="526" y="723"/>
                  </a:lnTo>
                  <a:lnTo>
                    <a:pt x="526" y="723"/>
                  </a:lnTo>
                  <a:lnTo>
                    <a:pt x="526" y="723"/>
                  </a:lnTo>
                  <a:lnTo>
                    <a:pt x="526" y="723"/>
                  </a:lnTo>
                  <a:lnTo>
                    <a:pt x="526" y="723"/>
                  </a:lnTo>
                  <a:lnTo>
                    <a:pt x="526" y="723"/>
                  </a:lnTo>
                  <a:lnTo>
                    <a:pt x="493" y="723"/>
                  </a:lnTo>
                  <a:lnTo>
                    <a:pt x="493" y="723"/>
                  </a:lnTo>
                  <a:lnTo>
                    <a:pt x="493" y="723"/>
                  </a:lnTo>
                  <a:lnTo>
                    <a:pt x="493" y="723"/>
                  </a:lnTo>
                  <a:lnTo>
                    <a:pt x="493" y="723"/>
                  </a:lnTo>
                  <a:lnTo>
                    <a:pt x="493" y="723"/>
                  </a:lnTo>
                  <a:lnTo>
                    <a:pt x="493" y="723"/>
                  </a:lnTo>
                  <a:lnTo>
                    <a:pt x="493" y="723"/>
                  </a:lnTo>
                  <a:lnTo>
                    <a:pt x="493" y="723"/>
                  </a:lnTo>
                  <a:lnTo>
                    <a:pt x="493" y="723"/>
                  </a:lnTo>
                  <a:lnTo>
                    <a:pt x="493" y="723"/>
                  </a:lnTo>
                  <a:lnTo>
                    <a:pt x="493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54"/>
                  </a:lnTo>
                  <a:lnTo>
                    <a:pt x="230" y="854"/>
                  </a:lnTo>
                  <a:lnTo>
                    <a:pt x="230" y="854"/>
                  </a:lnTo>
                  <a:lnTo>
                    <a:pt x="230" y="854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32" y="854"/>
                  </a:lnTo>
                  <a:lnTo>
                    <a:pt x="132" y="854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66" y="887"/>
                  </a:lnTo>
                  <a:lnTo>
                    <a:pt x="66" y="887"/>
                  </a:lnTo>
                  <a:lnTo>
                    <a:pt x="66" y="887"/>
                  </a:lnTo>
                  <a:lnTo>
                    <a:pt x="66" y="887"/>
                  </a:lnTo>
                  <a:lnTo>
                    <a:pt x="66" y="887"/>
                  </a:lnTo>
                  <a:lnTo>
                    <a:pt x="66" y="887"/>
                  </a:lnTo>
                  <a:lnTo>
                    <a:pt x="66" y="887"/>
                  </a:lnTo>
                  <a:lnTo>
                    <a:pt x="66" y="920"/>
                  </a:lnTo>
                  <a:lnTo>
                    <a:pt x="66" y="920"/>
                  </a:lnTo>
                  <a:lnTo>
                    <a:pt x="66" y="920"/>
                  </a:lnTo>
                  <a:lnTo>
                    <a:pt x="66" y="920"/>
                  </a:lnTo>
                  <a:lnTo>
                    <a:pt x="33" y="920"/>
                  </a:lnTo>
                  <a:lnTo>
                    <a:pt x="33" y="920"/>
                  </a:lnTo>
                  <a:lnTo>
                    <a:pt x="33" y="920"/>
                  </a:lnTo>
                  <a:lnTo>
                    <a:pt x="33" y="920"/>
                  </a:lnTo>
                  <a:lnTo>
                    <a:pt x="33" y="920"/>
                  </a:lnTo>
                  <a:lnTo>
                    <a:pt x="33" y="920"/>
                  </a:lnTo>
                  <a:lnTo>
                    <a:pt x="33" y="920"/>
                  </a:lnTo>
                  <a:lnTo>
                    <a:pt x="33" y="920"/>
                  </a:lnTo>
                  <a:lnTo>
                    <a:pt x="33" y="920"/>
                  </a:lnTo>
                  <a:lnTo>
                    <a:pt x="33" y="920"/>
                  </a:lnTo>
                  <a:lnTo>
                    <a:pt x="33" y="920"/>
                  </a:lnTo>
                  <a:lnTo>
                    <a:pt x="33" y="920"/>
                  </a:lnTo>
                  <a:lnTo>
                    <a:pt x="33" y="920"/>
                  </a:lnTo>
                  <a:lnTo>
                    <a:pt x="0" y="920"/>
                  </a:lnTo>
                  <a:lnTo>
                    <a:pt x="0" y="920"/>
                  </a:lnTo>
                  <a:lnTo>
                    <a:pt x="0" y="920"/>
                  </a:lnTo>
                  <a:lnTo>
                    <a:pt x="0" y="920"/>
                  </a:lnTo>
                  <a:lnTo>
                    <a:pt x="0" y="920"/>
                  </a:lnTo>
                  <a:lnTo>
                    <a:pt x="0" y="920"/>
                  </a:lnTo>
                  <a:lnTo>
                    <a:pt x="0" y="920"/>
                  </a:lnTo>
                  <a:lnTo>
                    <a:pt x="0" y="920"/>
                  </a:lnTo>
                  <a:lnTo>
                    <a:pt x="0" y="920"/>
                  </a:lnTo>
                  <a:lnTo>
                    <a:pt x="0" y="92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3108400" y="961050"/>
              <a:ext cx="58350" cy="159375"/>
            </a:xfrm>
            <a:custGeom>
              <a:avLst/>
              <a:gdLst/>
              <a:ahLst/>
              <a:cxnLst/>
              <a:rect l="l" t="t" r="r" b="b"/>
              <a:pathLst>
                <a:path w="2334" h="6375" fill="none" extrusionOk="0">
                  <a:moveTo>
                    <a:pt x="2334" y="6375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3048450" y="984050"/>
              <a:ext cx="64100" cy="157750"/>
            </a:xfrm>
            <a:custGeom>
              <a:avLst/>
              <a:gdLst/>
              <a:ahLst/>
              <a:cxnLst/>
              <a:rect l="l" t="t" r="r" b="b"/>
              <a:pathLst>
                <a:path w="2564" h="6310" fill="none" extrusionOk="0">
                  <a:moveTo>
                    <a:pt x="2563" y="6309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3047625" y="961050"/>
              <a:ext cx="119125" cy="181575"/>
            </a:xfrm>
            <a:custGeom>
              <a:avLst/>
              <a:gdLst/>
              <a:ahLst/>
              <a:cxnLst/>
              <a:rect l="l" t="t" r="r" b="b"/>
              <a:pathLst>
                <a:path w="4765" h="7263" extrusionOk="0">
                  <a:moveTo>
                    <a:pt x="2366" y="0"/>
                  </a:moveTo>
                  <a:lnTo>
                    <a:pt x="2366" y="33"/>
                  </a:lnTo>
                  <a:lnTo>
                    <a:pt x="2268" y="33"/>
                  </a:lnTo>
                  <a:lnTo>
                    <a:pt x="2268" y="66"/>
                  </a:lnTo>
                  <a:lnTo>
                    <a:pt x="2169" y="66"/>
                  </a:lnTo>
                  <a:lnTo>
                    <a:pt x="2169" y="99"/>
                  </a:lnTo>
                  <a:lnTo>
                    <a:pt x="2103" y="99"/>
                  </a:lnTo>
                  <a:lnTo>
                    <a:pt x="2103" y="131"/>
                  </a:lnTo>
                  <a:lnTo>
                    <a:pt x="2005" y="131"/>
                  </a:lnTo>
                  <a:lnTo>
                    <a:pt x="2005" y="164"/>
                  </a:lnTo>
                  <a:lnTo>
                    <a:pt x="1906" y="164"/>
                  </a:lnTo>
                  <a:lnTo>
                    <a:pt x="1906" y="197"/>
                  </a:lnTo>
                  <a:lnTo>
                    <a:pt x="1840" y="197"/>
                  </a:lnTo>
                  <a:lnTo>
                    <a:pt x="1840" y="230"/>
                  </a:lnTo>
                  <a:lnTo>
                    <a:pt x="1742" y="230"/>
                  </a:lnTo>
                  <a:lnTo>
                    <a:pt x="1742" y="263"/>
                  </a:lnTo>
                  <a:lnTo>
                    <a:pt x="1643" y="263"/>
                  </a:lnTo>
                  <a:lnTo>
                    <a:pt x="1643" y="296"/>
                  </a:lnTo>
                  <a:lnTo>
                    <a:pt x="1578" y="296"/>
                  </a:lnTo>
                  <a:lnTo>
                    <a:pt x="1578" y="329"/>
                  </a:lnTo>
                  <a:lnTo>
                    <a:pt x="1479" y="329"/>
                  </a:lnTo>
                  <a:lnTo>
                    <a:pt x="1479" y="362"/>
                  </a:lnTo>
                  <a:lnTo>
                    <a:pt x="1380" y="362"/>
                  </a:lnTo>
                  <a:lnTo>
                    <a:pt x="1380" y="394"/>
                  </a:lnTo>
                  <a:lnTo>
                    <a:pt x="1315" y="394"/>
                  </a:lnTo>
                  <a:lnTo>
                    <a:pt x="1315" y="427"/>
                  </a:lnTo>
                  <a:lnTo>
                    <a:pt x="1216" y="427"/>
                  </a:lnTo>
                  <a:lnTo>
                    <a:pt x="1216" y="460"/>
                  </a:lnTo>
                  <a:lnTo>
                    <a:pt x="1150" y="460"/>
                  </a:lnTo>
                  <a:lnTo>
                    <a:pt x="1150" y="493"/>
                  </a:lnTo>
                  <a:lnTo>
                    <a:pt x="1052" y="493"/>
                  </a:lnTo>
                  <a:lnTo>
                    <a:pt x="1052" y="526"/>
                  </a:lnTo>
                  <a:lnTo>
                    <a:pt x="986" y="526"/>
                  </a:lnTo>
                  <a:lnTo>
                    <a:pt x="953" y="559"/>
                  </a:lnTo>
                  <a:lnTo>
                    <a:pt x="887" y="559"/>
                  </a:lnTo>
                  <a:lnTo>
                    <a:pt x="887" y="592"/>
                  </a:lnTo>
                  <a:lnTo>
                    <a:pt x="789" y="592"/>
                  </a:lnTo>
                  <a:lnTo>
                    <a:pt x="789" y="624"/>
                  </a:lnTo>
                  <a:lnTo>
                    <a:pt x="723" y="624"/>
                  </a:lnTo>
                  <a:lnTo>
                    <a:pt x="723" y="657"/>
                  </a:lnTo>
                  <a:lnTo>
                    <a:pt x="625" y="657"/>
                  </a:lnTo>
                  <a:lnTo>
                    <a:pt x="625" y="690"/>
                  </a:lnTo>
                  <a:lnTo>
                    <a:pt x="559" y="690"/>
                  </a:lnTo>
                  <a:lnTo>
                    <a:pt x="559" y="723"/>
                  </a:lnTo>
                  <a:lnTo>
                    <a:pt x="460" y="723"/>
                  </a:lnTo>
                  <a:lnTo>
                    <a:pt x="460" y="756"/>
                  </a:lnTo>
                  <a:lnTo>
                    <a:pt x="395" y="756"/>
                  </a:lnTo>
                  <a:lnTo>
                    <a:pt x="395" y="789"/>
                  </a:lnTo>
                  <a:lnTo>
                    <a:pt x="296" y="789"/>
                  </a:lnTo>
                  <a:lnTo>
                    <a:pt x="296" y="822"/>
                  </a:lnTo>
                  <a:lnTo>
                    <a:pt x="230" y="822"/>
                  </a:lnTo>
                  <a:lnTo>
                    <a:pt x="230" y="854"/>
                  </a:lnTo>
                  <a:lnTo>
                    <a:pt x="132" y="854"/>
                  </a:lnTo>
                  <a:lnTo>
                    <a:pt x="132" y="887"/>
                  </a:lnTo>
                  <a:lnTo>
                    <a:pt x="66" y="887"/>
                  </a:lnTo>
                  <a:lnTo>
                    <a:pt x="66" y="920"/>
                  </a:lnTo>
                  <a:lnTo>
                    <a:pt x="0" y="920"/>
                  </a:lnTo>
                  <a:lnTo>
                    <a:pt x="2531" y="7262"/>
                  </a:lnTo>
                  <a:lnTo>
                    <a:pt x="2563" y="7262"/>
                  </a:lnTo>
                  <a:lnTo>
                    <a:pt x="2563" y="7229"/>
                  </a:lnTo>
                  <a:lnTo>
                    <a:pt x="2629" y="7229"/>
                  </a:lnTo>
                  <a:lnTo>
                    <a:pt x="2629" y="7196"/>
                  </a:lnTo>
                  <a:lnTo>
                    <a:pt x="2728" y="7196"/>
                  </a:lnTo>
                  <a:lnTo>
                    <a:pt x="2728" y="7164"/>
                  </a:lnTo>
                  <a:lnTo>
                    <a:pt x="2793" y="7164"/>
                  </a:lnTo>
                  <a:lnTo>
                    <a:pt x="2793" y="7131"/>
                  </a:lnTo>
                  <a:lnTo>
                    <a:pt x="2892" y="7131"/>
                  </a:lnTo>
                  <a:lnTo>
                    <a:pt x="2892" y="7098"/>
                  </a:lnTo>
                  <a:lnTo>
                    <a:pt x="2958" y="7098"/>
                  </a:lnTo>
                  <a:lnTo>
                    <a:pt x="2958" y="7065"/>
                  </a:lnTo>
                  <a:lnTo>
                    <a:pt x="3056" y="7065"/>
                  </a:lnTo>
                  <a:lnTo>
                    <a:pt x="3056" y="7032"/>
                  </a:lnTo>
                  <a:lnTo>
                    <a:pt x="3122" y="7032"/>
                  </a:lnTo>
                  <a:lnTo>
                    <a:pt x="3122" y="6999"/>
                  </a:lnTo>
                  <a:lnTo>
                    <a:pt x="3221" y="6999"/>
                  </a:lnTo>
                  <a:lnTo>
                    <a:pt x="3221" y="6966"/>
                  </a:lnTo>
                  <a:lnTo>
                    <a:pt x="3286" y="6966"/>
                  </a:lnTo>
                  <a:lnTo>
                    <a:pt x="3286" y="6934"/>
                  </a:lnTo>
                  <a:lnTo>
                    <a:pt x="3385" y="6934"/>
                  </a:lnTo>
                  <a:lnTo>
                    <a:pt x="3385" y="6901"/>
                  </a:lnTo>
                  <a:lnTo>
                    <a:pt x="3451" y="6901"/>
                  </a:lnTo>
                  <a:lnTo>
                    <a:pt x="3483" y="6868"/>
                  </a:lnTo>
                  <a:lnTo>
                    <a:pt x="3549" y="6868"/>
                  </a:lnTo>
                  <a:lnTo>
                    <a:pt x="3549" y="6835"/>
                  </a:lnTo>
                  <a:lnTo>
                    <a:pt x="3648" y="6835"/>
                  </a:lnTo>
                  <a:lnTo>
                    <a:pt x="3648" y="6802"/>
                  </a:lnTo>
                  <a:lnTo>
                    <a:pt x="3713" y="6802"/>
                  </a:lnTo>
                  <a:lnTo>
                    <a:pt x="3713" y="6769"/>
                  </a:lnTo>
                  <a:lnTo>
                    <a:pt x="3812" y="6769"/>
                  </a:lnTo>
                  <a:lnTo>
                    <a:pt x="3812" y="6736"/>
                  </a:lnTo>
                  <a:lnTo>
                    <a:pt x="3878" y="6736"/>
                  </a:lnTo>
                  <a:lnTo>
                    <a:pt x="3878" y="6704"/>
                  </a:lnTo>
                  <a:lnTo>
                    <a:pt x="3976" y="6704"/>
                  </a:lnTo>
                  <a:lnTo>
                    <a:pt x="3976" y="6671"/>
                  </a:lnTo>
                  <a:lnTo>
                    <a:pt x="4075" y="6671"/>
                  </a:lnTo>
                  <a:lnTo>
                    <a:pt x="4075" y="6638"/>
                  </a:lnTo>
                  <a:lnTo>
                    <a:pt x="4141" y="6638"/>
                  </a:lnTo>
                  <a:lnTo>
                    <a:pt x="4141" y="6605"/>
                  </a:lnTo>
                  <a:lnTo>
                    <a:pt x="4239" y="6605"/>
                  </a:lnTo>
                  <a:lnTo>
                    <a:pt x="4239" y="6572"/>
                  </a:lnTo>
                  <a:lnTo>
                    <a:pt x="4338" y="6572"/>
                  </a:lnTo>
                  <a:lnTo>
                    <a:pt x="4338" y="6539"/>
                  </a:lnTo>
                  <a:lnTo>
                    <a:pt x="4404" y="6539"/>
                  </a:lnTo>
                  <a:lnTo>
                    <a:pt x="4404" y="6506"/>
                  </a:lnTo>
                  <a:lnTo>
                    <a:pt x="4502" y="6506"/>
                  </a:lnTo>
                  <a:lnTo>
                    <a:pt x="4502" y="6474"/>
                  </a:lnTo>
                  <a:lnTo>
                    <a:pt x="4601" y="6474"/>
                  </a:lnTo>
                  <a:lnTo>
                    <a:pt x="4601" y="6441"/>
                  </a:lnTo>
                  <a:lnTo>
                    <a:pt x="4666" y="6441"/>
                  </a:lnTo>
                  <a:lnTo>
                    <a:pt x="4699" y="6408"/>
                  </a:lnTo>
                  <a:lnTo>
                    <a:pt x="4765" y="6408"/>
                  </a:lnTo>
                  <a:lnTo>
                    <a:pt x="4765" y="6375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3114975" y="1121225"/>
              <a:ext cx="50150" cy="19750"/>
            </a:xfrm>
            <a:custGeom>
              <a:avLst/>
              <a:gdLst/>
              <a:ahLst/>
              <a:cxnLst/>
              <a:rect l="l" t="t" r="r" b="b"/>
              <a:pathLst>
                <a:path w="2006" h="790" fill="none" extrusionOk="0">
                  <a:moveTo>
                    <a:pt x="2005" y="1"/>
                  </a:moveTo>
                  <a:lnTo>
                    <a:pt x="2005" y="1"/>
                  </a:lnTo>
                  <a:lnTo>
                    <a:pt x="2005" y="1"/>
                  </a:lnTo>
                  <a:lnTo>
                    <a:pt x="2005" y="1"/>
                  </a:lnTo>
                  <a:lnTo>
                    <a:pt x="2005" y="1"/>
                  </a:lnTo>
                  <a:lnTo>
                    <a:pt x="2005" y="1"/>
                  </a:lnTo>
                  <a:lnTo>
                    <a:pt x="2005" y="1"/>
                  </a:lnTo>
                  <a:lnTo>
                    <a:pt x="2005" y="1"/>
                  </a:lnTo>
                  <a:lnTo>
                    <a:pt x="2005" y="1"/>
                  </a:lnTo>
                  <a:lnTo>
                    <a:pt x="2005" y="1"/>
                  </a:lnTo>
                  <a:lnTo>
                    <a:pt x="2005" y="34"/>
                  </a:lnTo>
                  <a:lnTo>
                    <a:pt x="1972" y="34"/>
                  </a:lnTo>
                  <a:lnTo>
                    <a:pt x="1972" y="34"/>
                  </a:lnTo>
                  <a:lnTo>
                    <a:pt x="1972" y="34"/>
                  </a:lnTo>
                  <a:lnTo>
                    <a:pt x="1972" y="34"/>
                  </a:lnTo>
                  <a:lnTo>
                    <a:pt x="1972" y="34"/>
                  </a:lnTo>
                  <a:lnTo>
                    <a:pt x="1972" y="34"/>
                  </a:lnTo>
                  <a:lnTo>
                    <a:pt x="1972" y="34"/>
                  </a:lnTo>
                  <a:lnTo>
                    <a:pt x="1972" y="34"/>
                  </a:lnTo>
                  <a:lnTo>
                    <a:pt x="1972" y="34"/>
                  </a:lnTo>
                  <a:lnTo>
                    <a:pt x="1972" y="34"/>
                  </a:lnTo>
                  <a:lnTo>
                    <a:pt x="1940" y="34"/>
                  </a:lnTo>
                  <a:lnTo>
                    <a:pt x="1940" y="34"/>
                  </a:lnTo>
                  <a:lnTo>
                    <a:pt x="1940" y="34"/>
                  </a:lnTo>
                  <a:lnTo>
                    <a:pt x="1940" y="34"/>
                  </a:lnTo>
                  <a:lnTo>
                    <a:pt x="1940" y="34"/>
                  </a:lnTo>
                  <a:lnTo>
                    <a:pt x="1940" y="34"/>
                  </a:lnTo>
                  <a:lnTo>
                    <a:pt x="1940" y="34"/>
                  </a:lnTo>
                  <a:lnTo>
                    <a:pt x="1940" y="34"/>
                  </a:lnTo>
                  <a:lnTo>
                    <a:pt x="1940" y="34"/>
                  </a:lnTo>
                  <a:lnTo>
                    <a:pt x="1940" y="34"/>
                  </a:lnTo>
                  <a:lnTo>
                    <a:pt x="1940" y="34"/>
                  </a:lnTo>
                  <a:lnTo>
                    <a:pt x="1940" y="34"/>
                  </a:lnTo>
                  <a:lnTo>
                    <a:pt x="1907" y="34"/>
                  </a:lnTo>
                  <a:lnTo>
                    <a:pt x="1907" y="34"/>
                  </a:lnTo>
                  <a:lnTo>
                    <a:pt x="1907" y="34"/>
                  </a:lnTo>
                  <a:lnTo>
                    <a:pt x="1907" y="34"/>
                  </a:lnTo>
                  <a:lnTo>
                    <a:pt x="1907" y="34"/>
                  </a:lnTo>
                  <a:lnTo>
                    <a:pt x="1907" y="34"/>
                  </a:lnTo>
                  <a:lnTo>
                    <a:pt x="1907" y="34"/>
                  </a:lnTo>
                  <a:lnTo>
                    <a:pt x="1907" y="67"/>
                  </a:lnTo>
                  <a:lnTo>
                    <a:pt x="1907" y="67"/>
                  </a:lnTo>
                  <a:lnTo>
                    <a:pt x="1907" y="67"/>
                  </a:lnTo>
                  <a:lnTo>
                    <a:pt x="1907" y="67"/>
                  </a:lnTo>
                  <a:lnTo>
                    <a:pt x="1874" y="67"/>
                  </a:lnTo>
                  <a:lnTo>
                    <a:pt x="1874" y="67"/>
                  </a:lnTo>
                  <a:lnTo>
                    <a:pt x="1874" y="67"/>
                  </a:lnTo>
                  <a:lnTo>
                    <a:pt x="1874" y="67"/>
                  </a:lnTo>
                  <a:lnTo>
                    <a:pt x="1874" y="67"/>
                  </a:lnTo>
                  <a:lnTo>
                    <a:pt x="1874" y="67"/>
                  </a:lnTo>
                  <a:lnTo>
                    <a:pt x="1874" y="67"/>
                  </a:lnTo>
                  <a:lnTo>
                    <a:pt x="1874" y="67"/>
                  </a:lnTo>
                  <a:lnTo>
                    <a:pt x="1874" y="67"/>
                  </a:lnTo>
                  <a:lnTo>
                    <a:pt x="1874" y="67"/>
                  </a:lnTo>
                  <a:lnTo>
                    <a:pt x="1874" y="67"/>
                  </a:lnTo>
                  <a:lnTo>
                    <a:pt x="1841" y="67"/>
                  </a:lnTo>
                  <a:lnTo>
                    <a:pt x="1841" y="67"/>
                  </a:lnTo>
                  <a:lnTo>
                    <a:pt x="1841" y="67"/>
                  </a:lnTo>
                  <a:lnTo>
                    <a:pt x="1841" y="67"/>
                  </a:lnTo>
                  <a:lnTo>
                    <a:pt x="1841" y="67"/>
                  </a:lnTo>
                  <a:lnTo>
                    <a:pt x="1841" y="67"/>
                  </a:lnTo>
                  <a:lnTo>
                    <a:pt x="1841" y="67"/>
                  </a:lnTo>
                  <a:lnTo>
                    <a:pt x="1841" y="67"/>
                  </a:lnTo>
                  <a:lnTo>
                    <a:pt x="1841" y="67"/>
                  </a:lnTo>
                  <a:lnTo>
                    <a:pt x="1841" y="67"/>
                  </a:lnTo>
                  <a:lnTo>
                    <a:pt x="1841" y="67"/>
                  </a:lnTo>
                  <a:lnTo>
                    <a:pt x="1841" y="67"/>
                  </a:lnTo>
                  <a:lnTo>
                    <a:pt x="1808" y="67"/>
                  </a:lnTo>
                  <a:lnTo>
                    <a:pt x="1808" y="67"/>
                  </a:lnTo>
                  <a:lnTo>
                    <a:pt x="1808" y="67"/>
                  </a:lnTo>
                  <a:lnTo>
                    <a:pt x="1808" y="99"/>
                  </a:lnTo>
                  <a:lnTo>
                    <a:pt x="1808" y="99"/>
                  </a:lnTo>
                  <a:lnTo>
                    <a:pt x="1808" y="99"/>
                  </a:lnTo>
                  <a:lnTo>
                    <a:pt x="1808" y="99"/>
                  </a:lnTo>
                  <a:lnTo>
                    <a:pt x="1808" y="99"/>
                  </a:lnTo>
                  <a:lnTo>
                    <a:pt x="1808" y="99"/>
                  </a:lnTo>
                  <a:lnTo>
                    <a:pt x="1808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42" y="99"/>
                  </a:lnTo>
                  <a:lnTo>
                    <a:pt x="1742" y="99"/>
                  </a:lnTo>
                  <a:lnTo>
                    <a:pt x="1742" y="99"/>
                  </a:lnTo>
                  <a:lnTo>
                    <a:pt x="1742" y="99"/>
                  </a:lnTo>
                  <a:lnTo>
                    <a:pt x="1742" y="99"/>
                  </a:lnTo>
                  <a:lnTo>
                    <a:pt x="1742" y="99"/>
                  </a:lnTo>
                  <a:lnTo>
                    <a:pt x="1742" y="99"/>
                  </a:lnTo>
                  <a:lnTo>
                    <a:pt x="1742" y="99"/>
                  </a:lnTo>
                  <a:lnTo>
                    <a:pt x="1742" y="99"/>
                  </a:lnTo>
                  <a:lnTo>
                    <a:pt x="1742" y="99"/>
                  </a:lnTo>
                  <a:lnTo>
                    <a:pt x="1742" y="99"/>
                  </a:lnTo>
                  <a:lnTo>
                    <a:pt x="1710" y="132"/>
                  </a:lnTo>
                  <a:lnTo>
                    <a:pt x="1710" y="132"/>
                  </a:lnTo>
                  <a:lnTo>
                    <a:pt x="1710" y="132"/>
                  </a:lnTo>
                  <a:lnTo>
                    <a:pt x="1710" y="132"/>
                  </a:lnTo>
                  <a:lnTo>
                    <a:pt x="1710" y="132"/>
                  </a:lnTo>
                  <a:lnTo>
                    <a:pt x="1710" y="132"/>
                  </a:lnTo>
                  <a:lnTo>
                    <a:pt x="1710" y="132"/>
                  </a:lnTo>
                  <a:lnTo>
                    <a:pt x="1710" y="132"/>
                  </a:lnTo>
                  <a:lnTo>
                    <a:pt x="1710" y="132"/>
                  </a:lnTo>
                  <a:lnTo>
                    <a:pt x="1710" y="132"/>
                  </a:lnTo>
                  <a:lnTo>
                    <a:pt x="1710" y="132"/>
                  </a:lnTo>
                  <a:lnTo>
                    <a:pt x="1677" y="132"/>
                  </a:lnTo>
                  <a:lnTo>
                    <a:pt x="1677" y="132"/>
                  </a:lnTo>
                  <a:lnTo>
                    <a:pt x="1677" y="132"/>
                  </a:lnTo>
                  <a:lnTo>
                    <a:pt x="1677" y="132"/>
                  </a:lnTo>
                  <a:lnTo>
                    <a:pt x="1677" y="132"/>
                  </a:lnTo>
                  <a:lnTo>
                    <a:pt x="1677" y="132"/>
                  </a:lnTo>
                  <a:lnTo>
                    <a:pt x="1677" y="132"/>
                  </a:lnTo>
                  <a:lnTo>
                    <a:pt x="1677" y="132"/>
                  </a:lnTo>
                  <a:lnTo>
                    <a:pt x="1677" y="132"/>
                  </a:lnTo>
                  <a:lnTo>
                    <a:pt x="1677" y="132"/>
                  </a:lnTo>
                  <a:lnTo>
                    <a:pt x="1677" y="132"/>
                  </a:lnTo>
                  <a:lnTo>
                    <a:pt x="1644" y="132"/>
                  </a:lnTo>
                  <a:lnTo>
                    <a:pt x="1644" y="132"/>
                  </a:lnTo>
                  <a:lnTo>
                    <a:pt x="1644" y="132"/>
                  </a:lnTo>
                  <a:lnTo>
                    <a:pt x="1644" y="132"/>
                  </a:lnTo>
                  <a:lnTo>
                    <a:pt x="1644" y="132"/>
                  </a:lnTo>
                  <a:lnTo>
                    <a:pt x="1644" y="132"/>
                  </a:lnTo>
                  <a:lnTo>
                    <a:pt x="1644" y="132"/>
                  </a:lnTo>
                  <a:lnTo>
                    <a:pt x="1644" y="132"/>
                  </a:lnTo>
                  <a:lnTo>
                    <a:pt x="1644" y="165"/>
                  </a:lnTo>
                  <a:lnTo>
                    <a:pt x="1644" y="165"/>
                  </a:lnTo>
                  <a:lnTo>
                    <a:pt x="1644" y="165"/>
                  </a:lnTo>
                  <a:lnTo>
                    <a:pt x="1611" y="165"/>
                  </a:lnTo>
                  <a:lnTo>
                    <a:pt x="1611" y="165"/>
                  </a:lnTo>
                  <a:lnTo>
                    <a:pt x="1611" y="165"/>
                  </a:lnTo>
                  <a:lnTo>
                    <a:pt x="1611" y="165"/>
                  </a:lnTo>
                  <a:lnTo>
                    <a:pt x="1611" y="165"/>
                  </a:lnTo>
                  <a:lnTo>
                    <a:pt x="1611" y="165"/>
                  </a:lnTo>
                  <a:lnTo>
                    <a:pt x="1611" y="165"/>
                  </a:lnTo>
                  <a:lnTo>
                    <a:pt x="1611" y="165"/>
                  </a:lnTo>
                  <a:lnTo>
                    <a:pt x="1611" y="165"/>
                  </a:lnTo>
                  <a:lnTo>
                    <a:pt x="1611" y="165"/>
                  </a:lnTo>
                  <a:lnTo>
                    <a:pt x="1611" y="165"/>
                  </a:lnTo>
                  <a:lnTo>
                    <a:pt x="1578" y="165"/>
                  </a:lnTo>
                  <a:lnTo>
                    <a:pt x="1578" y="165"/>
                  </a:lnTo>
                  <a:lnTo>
                    <a:pt x="1578" y="165"/>
                  </a:lnTo>
                  <a:lnTo>
                    <a:pt x="1578" y="165"/>
                  </a:lnTo>
                  <a:lnTo>
                    <a:pt x="1578" y="165"/>
                  </a:lnTo>
                  <a:lnTo>
                    <a:pt x="1578" y="165"/>
                  </a:lnTo>
                  <a:lnTo>
                    <a:pt x="1578" y="165"/>
                  </a:lnTo>
                  <a:lnTo>
                    <a:pt x="1578" y="165"/>
                  </a:lnTo>
                  <a:lnTo>
                    <a:pt x="1578" y="165"/>
                  </a:lnTo>
                  <a:lnTo>
                    <a:pt x="1578" y="165"/>
                  </a:lnTo>
                  <a:lnTo>
                    <a:pt x="1578" y="165"/>
                  </a:lnTo>
                  <a:lnTo>
                    <a:pt x="1545" y="165"/>
                  </a:lnTo>
                  <a:lnTo>
                    <a:pt x="1545" y="165"/>
                  </a:lnTo>
                  <a:lnTo>
                    <a:pt x="1545" y="165"/>
                  </a:lnTo>
                  <a:lnTo>
                    <a:pt x="1545" y="165"/>
                  </a:lnTo>
                  <a:lnTo>
                    <a:pt x="1545" y="165"/>
                  </a:lnTo>
                  <a:lnTo>
                    <a:pt x="1545" y="198"/>
                  </a:lnTo>
                  <a:lnTo>
                    <a:pt x="1545" y="198"/>
                  </a:lnTo>
                  <a:lnTo>
                    <a:pt x="1545" y="198"/>
                  </a:lnTo>
                  <a:lnTo>
                    <a:pt x="1545" y="198"/>
                  </a:lnTo>
                  <a:lnTo>
                    <a:pt x="1545" y="198"/>
                  </a:lnTo>
                  <a:lnTo>
                    <a:pt x="1545" y="198"/>
                  </a:lnTo>
                  <a:lnTo>
                    <a:pt x="1545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480" y="198"/>
                  </a:lnTo>
                  <a:lnTo>
                    <a:pt x="1480" y="198"/>
                  </a:lnTo>
                  <a:lnTo>
                    <a:pt x="1480" y="198"/>
                  </a:lnTo>
                  <a:lnTo>
                    <a:pt x="1480" y="198"/>
                  </a:lnTo>
                  <a:lnTo>
                    <a:pt x="1480" y="198"/>
                  </a:lnTo>
                  <a:lnTo>
                    <a:pt x="1480" y="198"/>
                  </a:lnTo>
                  <a:lnTo>
                    <a:pt x="1480" y="198"/>
                  </a:lnTo>
                  <a:lnTo>
                    <a:pt x="1480" y="198"/>
                  </a:lnTo>
                  <a:lnTo>
                    <a:pt x="1480" y="198"/>
                  </a:lnTo>
                  <a:lnTo>
                    <a:pt x="1447" y="231"/>
                  </a:lnTo>
                  <a:lnTo>
                    <a:pt x="1447" y="231"/>
                  </a:lnTo>
                  <a:lnTo>
                    <a:pt x="1447" y="231"/>
                  </a:lnTo>
                  <a:lnTo>
                    <a:pt x="1447" y="231"/>
                  </a:lnTo>
                  <a:lnTo>
                    <a:pt x="1447" y="231"/>
                  </a:lnTo>
                  <a:lnTo>
                    <a:pt x="1447" y="231"/>
                  </a:lnTo>
                  <a:lnTo>
                    <a:pt x="1447" y="231"/>
                  </a:lnTo>
                  <a:lnTo>
                    <a:pt x="1447" y="231"/>
                  </a:lnTo>
                  <a:lnTo>
                    <a:pt x="1447" y="231"/>
                  </a:lnTo>
                  <a:lnTo>
                    <a:pt x="1447" y="231"/>
                  </a:lnTo>
                  <a:lnTo>
                    <a:pt x="1447" y="231"/>
                  </a:lnTo>
                  <a:lnTo>
                    <a:pt x="1414" y="231"/>
                  </a:lnTo>
                  <a:lnTo>
                    <a:pt x="1414" y="231"/>
                  </a:lnTo>
                  <a:lnTo>
                    <a:pt x="1414" y="231"/>
                  </a:lnTo>
                  <a:lnTo>
                    <a:pt x="1414" y="231"/>
                  </a:lnTo>
                  <a:lnTo>
                    <a:pt x="1414" y="231"/>
                  </a:lnTo>
                  <a:lnTo>
                    <a:pt x="1414" y="231"/>
                  </a:lnTo>
                  <a:lnTo>
                    <a:pt x="1414" y="231"/>
                  </a:lnTo>
                  <a:lnTo>
                    <a:pt x="1414" y="231"/>
                  </a:lnTo>
                  <a:lnTo>
                    <a:pt x="1414" y="231"/>
                  </a:lnTo>
                  <a:lnTo>
                    <a:pt x="1414" y="231"/>
                  </a:lnTo>
                  <a:lnTo>
                    <a:pt x="1414" y="231"/>
                  </a:lnTo>
                  <a:lnTo>
                    <a:pt x="1381" y="231"/>
                  </a:lnTo>
                  <a:lnTo>
                    <a:pt x="1381" y="231"/>
                  </a:lnTo>
                  <a:lnTo>
                    <a:pt x="1381" y="231"/>
                  </a:lnTo>
                  <a:lnTo>
                    <a:pt x="1381" y="231"/>
                  </a:lnTo>
                  <a:lnTo>
                    <a:pt x="1381" y="231"/>
                  </a:lnTo>
                  <a:lnTo>
                    <a:pt x="1381" y="231"/>
                  </a:lnTo>
                  <a:lnTo>
                    <a:pt x="1381" y="231"/>
                  </a:lnTo>
                  <a:lnTo>
                    <a:pt x="1381" y="231"/>
                  </a:lnTo>
                  <a:lnTo>
                    <a:pt x="1381" y="264"/>
                  </a:lnTo>
                  <a:lnTo>
                    <a:pt x="1381" y="264"/>
                  </a:lnTo>
                  <a:lnTo>
                    <a:pt x="1381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282" y="264"/>
                  </a:lnTo>
                  <a:lnTo>
                    <a:pt x="1282" y="264"/>
                  </a:lnTo>
                  <a:lnTo>
                    <a:pt x="1282" y="264"/>
                  </a:lnTo>
                  <a:lnTo>
                    <a:pt x="1282" y="264"/>
                  </a:lnTo>
                  <a:lnTo>
                    <a:pt x="1282" y="297"/>
                  </a:lnTo>
                  <a:lnTo>
                    <a:pt x="1282" y="297"/>
                  </a:lnTo>
                  <a:lnTo>
                    <a:pt x="1282" y="297"/>
                  </a:lnTo>
                  <a:lnTo>
                    <a:pt x="1282" y="297"/>
                  </a:lnTo>
                  <a:lnTo>
                    <a:pt x="1282" y="297"/>
                  </a:lnTo>
                  <a:lnTo>
                    <a:pt x="1282" y="297"/>
                  </a:lnTo>
                  <a:lnTo>
                    <a:pt x="1282" y="297"/>
                  </a:lnTo>
                  <a:lnTo>
                    <a:pt x="1282" y="297"/>
                  </a:lnTo>
                  <a:lnTo>
                    <a:pt x="1249" y="297"/>
                  </a:lnTo>
                  <a:lnTo>
                    <a:pt x="1249" y="297"/>
                  </a:lnTo>
                  <a:lnTo>
                    <a:pt x="1249" y="297"/>
                  </a:lnTo>
                  <a:lnTo>
                    <a:pt x="1249" y="297"/>
                  </a:lnTo>
                  <a:lnTo>
                    <a:pt x="1249" y="297"/>
                  </a:lnTo>
                  <a:lnTo>
                    <a:pt x="1249" y="297"/>
                  </a:lnTo>
                  <a:lnTo>
                    <a:pt x="1249" y="297"/>
                  </a:lnTo>
                  <a:lnTo>
                    <a:pt x="1249" y="297"/>
                  </a:lnTo>
                  <a:lnTo>
                    <a:pt x="1249" y="297"/>
                  </a:lnTo>
                  <a:lnTo>
                    <a:pt x="1249" y="297"/>
                  </a:lnTo>
                  <a:lnTo>
                    <a:pt x="1249" y="297"/>
                  </a:lnTo>
                  <a:lnTo>
                    <a:pt x="1217" y="297"/>
                  </a:lnTo>
                  <a:lnTo>
                    <a:pt x="1217" y="297"/>
                  </a:lnTo>
                  <a:lnTo>
                    <a:pt x="1217" y="297"/>
                  </a:lnTo>
                  <a:lnTo>
                    <a:pt x="1217" y="297"/>
                  </a:lnTo>
                  <a:lnTo>
                    <a:pt x="1217" y="297"/>
                  </a:lnTo>
                  <a:lnTo>
                    <a:pt x="1217" y="297"/>
                  </a:lnTo>
                  <a:lnTo>
                    <a:pt x="1217" y="297"/>
                  </a:lnTo>
                  <a:lnTo>
                    <a:pt x="1217" y="297"/>
                  </a:lnTo>
                  <a:lnTo>
                    <a:pt x="1217" y="297"/>
                  </a:lnTo>
                  <a:lnTo>
                    <a:pt x="1217" y="297"/>
                  </a:lnTo>
                  <a:lnTo>
                    <a:pt x="1217" y="297"/>
                  </a:lnTo>
                  <a:lnTo>
                    <a:pt x="1217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62"/>
                  </a:lnTo>
                  <a:lnTo>
                    <a:pt x="1118" y="362"/>
                  </a:lnTo>
                  <a:lnTo>
                    <a:pt x="1118" y="362"/>
                  </a:lnTo>
                  <a:lnTo>
                    <a:pt x="1118" y="362"/>
                  </a:lnTo>
                  <a:lnTo>
                    <a:pt x="1118" y="362"/>
                  </a:lnTo>
                  <a:lnTo>
                    <a:pt x="1085" y="362"/>
                  </a:lnTo>
                  <a:lnTo>
                    <a:pt x="1085" y="362"/>
                  </a:lnTo>
                  <a:lnTo>
                    <a:pt x="1085" y="362"/>
                  </a:lnTo>
                  <a:lnTo>
                    <a:pt x="1085" y="362"/>
                  </a:lnTo>
                  <a:lnTo>
                    <a:pt x="1085" y="362"/>
                  </a:lnTo>
                  <a:lnTo>
                    <a:pt x="1085" y="362"/>
                  </a:lnTo>
                  <a:lnTo>
                    <a:pt x="1085" y="362"/>
                  </a:lnTo>
                  <a:lnTo>
                    <a:pt x="1085" y="362"/>
                  </a:lnTo>
                  <a:lnTo>
                    <a:pt x="1085" y="362"/>
                  </a:lnTo>
                  <a:lnTo>
                    <a:pt x="1085" y="362"/>
                  </a:lnTo>
                  <a:lnTo>
                    <a:pt x="1085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54" y="395"/>
                  </a:lnTo>
                  <a:lnTo>
                    <a:pt x="954" y="395"/>
                  </a:lnTo>
                  <a:lnTo>
                    <a:pt x="954" y="395"/>
                  </a:lnTo>
                  <a:lnTo>
                    <a:pt x="954" y="395"/>
                  </a:lnTo>
                  <a:lnTo>
                    <a:pt x="954" y="395"/>
                  </a:lnTo>
                  <a:lnTo>
                    <a:pt x="954" y="395"/>
                  </a:lnTo>
                  <a:lnTo>
                    <a:pt x="954" y="395"/>
                  </a:lnTo>
                  <a:lnTo>
                    <a:pt x="954" y="395"/>
                  </a:lnTo>
                  <a:lnTo>
                    <a:pt x="954" y="395"/>
                  </a:lnTo>
                  <a:lnTo>
                    <a:pt x="954" y="428"/>
                  </a:lnTo>
                  <a:lnTo>
                    <a:pt x="954" y="428"/>
                  </a:lnTo>
                  <a:lnTo>
                    <a:pt x="954" y="428"/>
                  </a:lnTo>
                  <a:lnTo>
                    <a:pt x="921" y="428"/>
                  </a:lnTo>
                  <a:lnTo>
                    <a:pt x="921" y="428"/>
                  </a:lnTo>
                  <a:lnTo>
                    <a:pt x="921" y="428"/>
                  </a:lnTo>
                  <a:lnTo>
                    <a:pt x="921" y="428"/>
                  </a:lnTo>
                  <a:lnTo>
                    <a:pt x="921" y="428"/>
                  </a:lnTo>
                  <a:lnTo>
                    <a:pt x="921" y="428"/>
                  </a:lnTo>
                  <a:lnTo>
                    <a:pt x="921" y="428"/>
                  </a:lnTo>
                  <a:lnTo>
                    <a:pt x="921" y="428"/>
                  </a:lnTo>
                  <a:lnTo>
                    <a:pt x="921" y="428"/>
                  </a:lnTo>
                  <a:lnTo>
                    <a:pt x="921" y="428"/>
                  </a:lnTo>
                  <a:lnTo>
                    <a:pt x="921" y="428"/>
                  </a:lnTo>
                  <a:lnTo>
                    <a:pt x="888" y="428"/>
                  </a:lnTo>
                  <a:lnTo>
                    <a:pt x="888" y="428"/>
                  </a:lnTo>
                  <a:lnTo>
                    <a:pt x="888" y="428"/>
                  </a:lnTo>
                  <a:lnTo>
                    <a:pt x="888" y="428"/>
                  </a:lnTo>
                  <a:lnTo>
                    <a:pt x="888" y="428"/>
                  </a:lnTo>
                  <a:lnTo>
                    <a:pt x="888" y="428"/>
                  </a:lnTo>
                  <a:lnTo>
                    <a:pt x="888" y="428"/>
                  </a:lnTo>
                  <a:lnTo>
                    <a:pt x="888" y="428"/>
                  </a:lnTo>
                  <a:lnTo>
                    <a:pt x="888" y="428"/>
                  </a:lnTo>
                  <a:lnTo>
                    <a:pt x="888" y="428"/>
                  </a:lnTo>
                  <a:lnTo>
                    <a:pt x="888" y="428"/>
                  </a:lnTo>
                  <a:lnTo>
                    <a:pt x="855" y="428"/>
                  </a:lnTo>
                  <a:lnTo>
                    <a:pt x="855" y="428"/>
                  </a:lnTo>
                  <a:lnTo>
                    <a:pt x="855" y="428"/>
                  </a:lnTo>
                  <a:lnTo>
                    <a:pt x="855" y="428"/>
                  </a:lnTo>
                  <a:lnTo>
                    <a:pt x="855" y="428"/>
                  </a:lnTo>
                  <a:lnTo>
                    <a:pt x="855" y="461"/>
                  </a:lnTo>
                  <a:lnTo>
                    <a:pt x="855" y="461"/>
                  </a:lnTo>
                  <a:lnTo>
                    <a:pt x="855" y="461"/>
                  </a:lnTo>
                  <a:lnTo>
                    <a:pt x="855" y="461"/>
                  </a:lnTo>
                  <a:lnTo>
                    <a:pt x="855" y="461"/>
                  </a:lnTo>
                  <a:lnTo>
                    <a:pt x="855" y="461"/>
                  </a:lnTo>
                  <a:lnTo>
                    <a:pt x="855" y="461"/>
                  </a:lnTo>
                  <a:lnTo>
                    <a:pt x="855" y="461"/>
                  </a:lnTo>
                  <a:lnTo>
                    <a:pt x="822" y="461"/>
                  </a:lnTo>
                  <a:lnTo>
                    <a:pt x="822" y="461"/>
                  </a:lnTo>
                  <a:lnTo>
                    <a:pt x="822" y="461"/>
                  </a:lnTo>
                  <a:lnTo>
                    <a:pt x="822" y="461"/>
                  </a:lnTo>
                  <a:lnTo>
                    <a:pt x="822" y="461"/>
                  </a:lnTo>
                  <a:lnTo>
                    <a:pt x="822" y="461"/>
                  </a:lnTo>
                  <a:lnTo>
                    <a:pt x="822" y="461"/>
                  </a:lnTo>
                  <a:lnTo>
                    <a:pt x="822" y="461"/>
                  </a:lnTo>
                  <a:lnTo>
                    <a:pt x="822" y="461"/>
                  </a:lnTo>
                  <a:lnTo>
                    <a:pt x="822" y="461"/>
                  </a:lnTo>
                  <a:lnTo>
                    <a:pt x="822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94"/>
                  </a:lnTo>
                  <a:lnTo>
                    <a:pt x="757" y="494"/>
                  </a:lnTo>
                  <a:lnTo>
                    <a:pt x="757" y="494"/>
                  </a:lnTo>
                  <a:lnTo>
                    <a:pt x="757" y="494"/>
                  </a:lnTo>
                  <a:lnTo>
                    <a:pt x="757" y="494"/>
                  </a:lnTo>
                  <a:lnTo>
                    <a:pt x="757" y="494"/>
                  </a:lnTo>
                  <a:lnTo>
                    <a:pt x="757" y="494"/>
                  </a:lnTo>
                  <a:lnTo>
                    <a:pt x="757" y="494"/>
                  </a:lnTo>
                  <a:lnTo>
                    <a:pt x="757" y="494"/>
                  </a:lnTo>
                  <a:lnTo>
                    <a:pt x="757" y="494"/>
                  </a:lnTo>
                  <a:lnTo>
                    <a:pt x="757" y="494"/>
                  </a:lnTo>
                  <a:lnTo>
                    <a:pt x="757" y="494"/>
                  </a:lnTo>
                  <a:lnTo>
                    <a:pt x="724" y="494"/>
                  </a:lnTo>
                  <a:lnTo>
                    <a:pt x="724" y="494"/>
                  </a:lnTo>
                  <a:lnTo>
                    <a:pt x="724" y="494"/>
                  </a:lnTo>
                  <a:lnTo>
                    <a:pt x="724" y="494"/>
                  </a:lnTo>
                  <a:lnTo>
                    <a:pt x="724" y="494"/>
                  </a:lnTo>
                  <a:lnTo>
                    <a:pt x="724" y="494"/>
                  </a:lnTo>
                  <a:lnTo>
                    <a:pt x="724" y="494"/>
                  </a:lnTo>
                  <a:lnTo>
                    <a:pt x="724" y="494"/>
                  </a:lnTo>
                  <a:lnTo>
                    <a:pt x="724" y="494"/>
                  </a:lnTo>
                  <a:lnTo>
                    <a:pt x="724" y="494"/>
                  </a:lnTo>
                  <a:lnTo>
                    <a:pt x="691" y="494"/>
                  </a:lnTo>
                  <a:lnTo>
                    <a:pt x="691" y="494"/>
                  </a:lnTo>
                  <a:lnTo>
                    <a:pt x="691" y="494"/>
                  </a:lnTo>
                  <a:lnTo>
                    <a:pt x="691" y="494"/>
                  </a:lnTo>
                  <a:lnTo>
                    <a:pt x="691" y="494"/>
                  </a:lnTo>
                  <a:lnTo>
                    <a:pt x="691" y="494"/>
                  </a:lnTo>
                  <a:lnTo>
                    <a:pt x="691" y="527"/>
                  </a:lnTo>
                  <a:lnTo>
                    <a:pt x="691" y="527"/>
                  </a:lnTo>
                  <a:lnTo>
                    <a:pt x="691" y="527"/>
                  </a:lnTo>
                  <a:lnTo>
                    <a:pt x="691" y="527"/>
                  </a:lnTo>
                  <a:lnTo>
                    <a:pt x="691" y="527"/>
                  </a:lnTo>
                  <a:lnTo>
                    <a:pt x="691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592" y="527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27" y="559"/>
                  </a:lnTo>
                  <a:lnTo>
                    <a:pt x="527" y="559"/>
                  </a:lnTo>
                  <a:lnTo>
                    <a:pt x="527" y="559"/>
                  </a:lnTo>
                  <a:lnTo>
                    <a:pt x="527" y="559"/>
                  </a:lnTo>
                  <a:lnTo>
                    <a:pt x="527" y="559"/>
                  </a:lnTo>
                  <a:lnTo>
                    <a:pt x="527" y="559"/>
                  </a:lnTo>
                  <a:lnTo>
                    <a:pt x="527" y="559"/>
                  </a:lnTo>
                  <a:lnTo>
                    <a:pt x="527" y="559"/>
                  </a:lnTo>
                  <a:lnTo>
                    <a:pt x="527" y="592"/>
                  </a:lnTo>
                  <a:lnTo>
                    <a:pt x="527" y="592"/>
                  </a:lnTo>
                  <a:lnTo>
                    <a:pt x="527" y="592"/>
                  </a:lnTo>
                  <a:lnTo>
                    <a:pt x="527" y="592"/>
                  </a:lnTo>
                  <a:lnTo>
                    <a:pt x="527" y="592"/>
                  </a:lnTo>
                  <a:lnTo>
                    <a:pt x="494" y="592"/>
                  </a:lnTo>
                  <a:lnTo>
                    <a:pt x="494" y="592"/>
                  </a:lnTo>
                  <a:lnTo>
                    <a:pt x="494" y="592"/>
                  </a:lnTo>
                  <a:lnTo>
                    <a:pt x="494" y="592"/>
                  </a:lnTo>
                  <a:lnTo>
                    <a:pt x="494" y="592"/>
                  </a:lnTo>
                  <a:lnTo>
                    <a:pt x="494" y="592"/>
                  </a:lnTo>
                  <a:lnTo>
                    <a:pt x="494" y="592"/>
                  </a:lnTo>
                  <a:lnTo>
                    <a:pt x="494" y="592"/>
                  </a:lnTo>
                  <a:lnTo>
                    <a:pt x="494" y="592"/>
                  </a:lnTo>
                  <a:lnTo>
                    <a:pt x="494" y="592"/>
                  </a:lnTo>
                  <a:lnTo>
                    <a:pt x="494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28" y="592"/>
                  </a:lnTo>
                  <a:lnTo>
                    <a:pt x="428" y="592"/>
                  </a:lnTo>
                  <a:lnTo>
                    <a:pt x="428" y="625"/>
                  </a:lnTo>
                  <a:lnTo>
                    <a:pt x="428" y="625"/>
                  </a:lnTo>
                  <a:lnTo>
                    <a:pt x="428" y="625"/>
                  </a:lnTo>
                  <a:lnTo>
                    <a:pt x="428" y="625"/>
                  </a:lnTo>
                  <a:lnTo>
                    <a:pt x="428" y="625"/>
                  </a:lnTo>
                  <a:lnTo>
                    <a:pt x="428" y="625"/>
                  </a:lnTo>
                  <a:lnTo>
                    <a:pt x="428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29" y="658"/>
                  </a:lnTo>
                  <a:lnTo>
                    <a:pt x="329" y="658"/>
                  </a:lnTo>
                  <a:lnTo>
                    <a:pt x="329" y="658"/>
                  </a:lnTo>
                  <a:lnTo>
                    <a:pt x="329" y="658"/>
                  </a:lnTo>
                  <a:lnTo>
                    <a:pt x="329" y="658"/>
                  </a:lnTo>
                  <a:lnTo>
                    <a:pt x="329" y="658"/>
                  </a:lnTo>
                  <a:lnTo>
                    <a:pt x="329" y="658"/>
                  </a:lnTo>
                  <a:lnTo>
                    <a:pt x="329" y="658"/>
                  </a:lnTo>
                  <a:lnTo>
                    <a:pt x="329" y="658"/>
                  </a:lnTo>
                  <a:lnTo>
                    <a:pt x="329" y="658"/>
                  </a:lnTo>
                  <a:lnTo>
                    <a:pt x="329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64" y="658"/>
                  </a:lnTo>
                  <a:lnTo>
                    <a:pt x="264" y="658"/>
                  </a:lnTo>
                  <a:lnTo>
                    <a:pt x="264" y="658"/>
                  </a:lnTo>
                  <a:lnTo>
                    <a:pt x="264" y="691"/>
                  </a:lnTo>
                  <a:lnTo>
                    <a:pt x="264" y="691"/>
                  </a:lnTo>
                  <a:lnTo>
                    <a:pt x="264" y="691"/>
                  </a:lnTo>
                  <a:lnTo>
                    <a:pt x="264" y="691"/>
                  </a:lnTo>
                  <a:lnTo>
                    <a:pt x="264" y="691"/>
                  </a:lnTo>
                  <a:lnTo>
                    <a:pt x="264" y="691"/>
                  </a:lnTo>
                  <a:lnTo>
                    <a:pt x="264" y="691"/>
                  </a:lnTo>
                  <a:lnTo>
                    <a:pt x="264" y="691"/>
                  </a:lnTo>
                  <a:lnTo>
                    <a:pt x="264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198" y="691"/>
                  </a:lnTo>
                  <a:lnTo>
                    <a:pt x="198" y="691"/>
                  </a:lnTo>
                  <a:lnTo>
                    <a:pt x="198" y="691"/>
                  </a:lnTo>
                  <a:lnTo>
                    <a:pt x="198" y="691"/>
                  </a:lnTo>
                  <a:lnTo>
                    <a:pt x="198" y="691"/>
                  </a:lnTo>
                  <a:lnTo>
                    <a:pt x="198" y="691"/>
                  </a:lnTo>
                  <a:lnTo>
                    <a:pt x="198" y="691"/>
                  </a:lnTo>
                  <a:lnTo>
                    <a:pt x="198" y="691"/>
                  </a:lnTo>
                  <a:lnTo>
                    <a:pt x="198" y="691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65" y="724"/>
                  </a:lnTo>
                  <a:lnTo>
                    <a:pt x="165" y="724"/>
                  </a:lnTo>
                  <a:lnTo>
                    <a:pt x="165" y="724"/>
                  </a:lnTo>
                  <a:lnTo>
                    <a:pt x="165" y="724"/>
                  </a:lnTo>
                  <a:lnTo>
                    <a:pt x="165" y="724"/>
                  </a:lnTo>
                  <a:lnTo>
                    <a:pt x="165" y="724"/>
                  </a:lnTo>
                  <a:lnTo>
                    <a:pt x="165" y="724"/>
                  </a:lnTo>
                  <a:lnTo>
                    <a:pt x="165" y="724"/>
                  </a:lnTo>
                  <a:lnTo>
                    <a:pt x="165" y="724"/>
                  </a:lnTo>
                  <a:lnTo>
                    <a:pt x="165" y="724"/>
                  </a:lnTo>
                  <a:lnTo>
                    <a:pt x="165" y="724"/>
                  </a:lnTo>
                  <a:lnTo>
                    <a:pt x="165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99" y="724"/>
                  </a:lnTo>
                  <a:lnTo>
                    <a:pt x="99" y="724"/>
                  </a:lnTo>
                  <a:lnTo>
                    <a:pt x="99" y="724"/>
                  </a:lnTo>
                  <a:lnTo>
                    <a:pt x="99" y="757"/>
                  </a:lnTo>
                  <a:lnTo>
                    <a:pt x="99" y="757"/>
                  </a:lnTo>
                  <a:lnTo>
                    <a:pt x="99" y="757"/>
                  </a:lnTo>
                  <a:lnTo>
                    <a:pt x="99" y="757"/>
                  </a:lnTo>
                  <a:lnTo>
                    <a:pt x="99" y="757"/>
                  </a:lnTo>
                  <a:lnTo>
                    <a:pt x="99" y="757"/>
                  </a:lnTo>
                  <a:lnTo>
                    <a:pt x="99" y="757"/>
                  </a:lnTo>
                  <a:lnTo>
                    <a:pt x="99" y="757"/>
                  </a:lnTo>
                  <a:lnTo>
                    <a:pt x="99" y="757"/>
                  </a:lnTo>
                  <a:lnTo>
                    <a:pt x="67" y="757"/>
                  </a:lnTo>
                  <a:lnTo>
                    <a:pt x="67" y="757"/>
                  </a:lnTo>
                  <a:lnTo>
                    <a:pt x="67" y="757"/>
                  </a:lnTo>
                  <a:lnTo>
                    <a:pt x="67" y="757"/>
                  </a:lnTo>
                  <a:lnTo>
                    <a:pt x="67" y="757"/>
                  </a:lnTo>
                  <a:lnTo>
                    <a:pt x="67" y="757"/>
                  </a:lnTo>
                  <a:lnTo>
                    <a:pt x="67" y="757"/>
                  </a:lnTo>
                  <a:lnTo>
                    <a:pt x="67" y="757"/>
                  </a:lnTo>
                  <a:lnTo>
                    <a:pt x="67" y="757"/>
                  </a:lnTo>
                  <a:lnTo>
                    <a:pt x="67" y="757"/>
                  </a:lnTo>
                  <a:lnTo>
                    <a:pt x="67" y="757"/>
                  </a:lnTo>
                  <a:lnTo>
                    <a:pt x="67" y="757"/>
                  </a:lnTo>
                  <a:lnTo>
                    <a:pt x="34" y="757"/>
                  </a:lnTo>
                  <a:lnTo>
                    <a:pt x="34" y="757"/>
                  </a:lnTo>
                  <a:lnTo>
                    <a:pt x="34" y="757"/>
                  </a:lnTo>
                  <a:lnTo>
                    <a:pt x="34" y="757"/>
                  </a:lnTo>
                  <a:lnTo>
                    <a:pt x="34" y="757"/>
                  </a:lnTo>
                  <a:lnTo>
                    <a:pt x="34" y="757"/>
                  </a:lnTo>
                  <a:lnTo>
                    <a:pt x="34" y="757"/>
                  </a:lnTo>
                  <a:lnTo>
                    <a:pt x="34" y="757"/>
                  </a:lnTo>
                  <a:lnTo>
                    <a:pt x="34" y="757"/>
                  </a:lnTo>
                  <a:lnTo>
                    <a:pt x="34" y="789"/>
                  </a:lnTo>
                  <a:lnTo>
                    <a:pt x="34" y="789"/>
                  </a:lnTo>
                  <a:lnTo>
                    <a:pt x="34" y="789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8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3050900" y="961850"/>
              <a:ext cx="55900" cy="21400"/>
            </a:xfrm>
            <a:custGeom>
              <a:avLst/>
              <a:gdLst/>
              <a:ahLst/>
              <a:cxnLst/>
              <a:rect l="l" t="t" r="r" b="b"/>
              <a:pathLst>
                <a:path w="2236" h="856" fill="none" extrusionOk="0">
                  <a:moveTo>
                    <a:pt x="2235" y="1"/>
                  </a:moveTo>
                  <a:lnTo>
                    <a:pt x="2235" y="1"/>
                  </a:lnTo>
                  <a:lnTo>
                    <a:pt x="2235" y="1"/>
                  </a:lnTo>
                  <a:lnTo>
                    <a:pt x="2235" y="1"/>
                  </a:lnTo>
                  <a:lnTo>
                    <a:pt x="2202" y="1"/>
                  </a:lnTo>
                  <a:lnTo>
                    <a:pt x="2202" y="1"/>
                  </a:lnTo>
                  <a:lnTo>
                    <a:pt x="2202" y="1"/>
                  </a:lnTo>
                  <a:lnTo>
                    <a:pt x="2202" y="1"/>
                  </a:lnTo>
                  <a:lnTo>
                    <a:pt x="2202" y="1"/>
                  </a:lnTo>
                  <a:lnTo>
                    <a:pt x="2202" y="1"/>
                  </a:lnTo>
                  <a:lnTo>
                    <a:pt x="2202" y="1"/>
                  </a:lnTo>
                  <a:lnTo>
                    <a:pt x="2202" y="1"/>
                  </a:lnTo>
                  <a:lnTo>
                    <a:pt x="2202" y="1"/>
                  </a:lnTo>
                  <a:lnTo>
                    <a:pt x="2202" y="1"/>
                  </a:lnTo>
                  <a:lnTo>
                    <a:pt x="2202" y="1"/>
                  </a:lnTo>
                  <a:lnTo>
                    <a:pt x="2169" y="1"/>
                  </a:lnTo>
                  <a:lnTo>
                    <a:pt x="2169" y="1"/>
                  </a:lnTo>
                  <a:lnTo>
                    <a:pt x="2169" y="1"/>
                  </a:lnTo>
                  <a:lnTo>
                    <a:pt x="2169" y="1"/>
                  </a:lnTo>
                  <a:lnTo>
                    <a:pt x="2169" y="1"/>
                  </a:lnTo>
                  <a:lnTo>
                    <a:pt x="2169" y="1"/>
                  </a:lnTo>
                  <a:lnTo>
                    <a:pt x="2169" y="1"/>
                  </a:lnTo>
                  <a:lnTo>
                    <a:pt x="2169" y="1"/>
                  </a:lnTo>
                  <a:lnTo>
                    <a:pt x="2169" y="1"/>
                  </a:lnTo>
                  <a:lnTo>
                    <a:pt x="2169" y="1"/>
                  </a:lnTo>
                  <a:lnTo>
                    <a:pt x="2137" y="1"/>
                  </a:lnTo>
                  <a:lnTo>
                    <a:pt x="2137" y="1"/>
                  </a:lnTo>
                  <a:lnTo>
                    <a:pt x="2137" y="1"/>
                  </a:lnTo>
                  <a:lnTo>
                    <a:pt x="2137" y="1"/>
                  </a:lnTo>
                  <a:lnTo>
                    <a:pt x="2137" y="1"/>
                  </a:lnTo>
                  <a:lnTo>
                    <a:pt x="2137" y="34"/>
                  </a:lnTo>
                  <a:lnTo>
                    <a:pt x="2137" y="34"/>
                  </a:lnTo>
                  <a:lnTo>
                    <a:pt x="2137" y="34"/>
                  </a:lnTo>
                  <a:lnTo>
                    <a:pt x="2137" y="34"/>
                  </a:lnTo>
                  <a:lnTo>
                    <a:pt x="2137" y="34"/>
                  </a:lnTo>
                  <a:lnTo>
                    <a:pt x="2137" y="34"/>
                  </a:lnTo>
                  <a:lnTo>
                    <a:pt x="2137" y="34"/>
                  </a:lnTo>
                  <a:lnTo>
                    <a:pt x="2104" y="34"/>
                  </a:lnTo>
                  <a:lnTo>
                    <a:pt x="2104" y="34"/>
                  </a:lnTo>
                  <a:lnTo>
                    <a:pt x="2104" y="34"/>
                  </a:lnTo>
                  <a:lnTo>
                    <a:pt x="2104" y="34"/>
                  </a:lnTo>
                  <a:lnTo>
                    <a:pt x="2104" y="34"/>
                  </a:lnTo>
                  <a:lnTo>
                    <a:pt x="2104" y="34"/>
                  </a:lnTo>
                  <a:lnTo>
                    <a:pt x="2104" y="34"/>
                  </a:lnTo>
                  <a:lnTo>
                    <a:pt x="2104" y="34"/>
                  </a:lnTo>
                  <a:lnTo>
                    <a:pt x="2104" y="34"/>
                  </a:lnTo>
                  <a:lnTo>
                    <a:pt x="2104" y="34"/>
                  </a:lnTo>
                  <a:lnTo>
                    <a:pt x="2104" y="34"/>
                  </a:lnTo>
                  <a:lnTo>
                    <a:pt x="2071" y="34"/>
                  </a:lnTo>
                  <a:lnTo>
                    <a:pt x="2071" y="34"/>
                  </a:lnTo>
                  <a:lnTo>
                    <a:pt x="2071" y="34"/>
                  </a:lnTo>
                  <a:lnTo>
                    <a:pt x="2071" y="34"/>
                  </a:lnTo>
                  <a:lnTo>
                    <a:pt x="2071" y="34"/>
                  </a:lnTo>
                  <a:lnTo>
                    <a:pt x="2071" y="34"/>
                  </a:lnTo>
                  <a:lnTo>
                    <a:pt x="2071" y="34"/>
                  </a:lnTo>
                  <a:lnTo>
                    <a:pt x="2071" y="34"/>
                  </a:lnTo>
                  <a:lnTo>
                    <a:pt x="2071" y="34"/>
                  </a:lnTo>
                  <a:lnTo>
                    <a:pt x="2071" y="34"/>
                  </a:lnTo>
                  <a:lnTo>
                    <a:pt x="2071" y="34"/>
                  </a:lnTo>
                  <a:lnTo>
                    <a:pt x="2038" y="34"/>
                  </a:lnTo>
                  <a:lnTo>
                    <a:pt x="2038" y="67"/>
                  </a:lnTo>
                  <a:lnTo>
                    <a:pt x="2038" y="67"/>
                  </a:lnTo>
                  <a:lnTo>
                    <a:pt x="2038" y="67"/>
                  </a:lnTo>
                  <a:lnTo>
                    <a:pt x="2038" y="67"/>
                  </a:lnTo>
                  <a:lnTo>
                    <a:pt x="2038" y="67"/>
                  </a:lnTo>
                  <a:lnTo>
                    <a:pt x="2038" y="67"/>
                  </a:lnTo>
                  <a:lnTo>
                    <a:pt x="2038" y="67"/>
                  </a:lnTo>
                  <a:lnTo>
                    <a:pt x="2038" y="67"/>
                  </a:lnTo>
                  <a:lnTo>
                    <a:pt x="2038" y="67"/>
                  </a:lnTo>
                  <a:lnTo>
                    <a:pt x="2038" y="67"/>
                  </a:lnTo>
                  <a:lnTo>
                    <a:pt x="2005" y="67"/>
                  </a:lnTo>
                  <a:lnTo>
                    <a:pt x="2005" y="67"/>
                  </a:lnTo>
                  <a:lnTo>
                    <a:pt x="2005" y="67"/>
                  </a:lnTo>
                  <a:lnTo>
                    <a:pt x="2005" y="67"/>
                  </a:lnTo>
                  <a:lnTo>
                    <a:pt x="2005" y="67"/>
                  </a:lnTo>
                  <a:lnTo>
                    <a:pt x="2005" y="67"/>
                  </a:lnTo>
                  <a:lnTo>
                    <a:pt x="2005" y="67"/>
                  </a:lnTo>
                  <a:lnTo>
                    <a:pt x="2005" y="67"/>
                  </a:lnTo>
                  <a:lnTo>
                    <a:pt x="2005" y="67"/>
                  </a:lnTo>
                  <a:lnTo>
                    <a:pt x="2005" y="67"/>
                  </a:lnTo>
                  <a:lnTo>
                    <a:pt x="2005" y="67"/>
                  </a:lnTo>
                  <a:lnTo>
                    <a:pt x="1972" y="67"/>
                  </a:lnTo>
                  <a:lnTo>
                    <a:pt x="1972" y="67"/>
                  </a:lnTo>
                  <a:lnTo>
                    <a:pt x="1972" y="67"/>
                  </a:lnTo>
                  <a:lnTo>
                    <a:pt x="1972" y="67"/>
                  </a:lnTo>
                  <a:lnTo>
                    <a:pt x="1972" y="67"/>
                  </a:lnTo>
                  <a:lnTo>
                    <a:pt x="1972" y="67"/>
                  </a:lnTo>
                  <a:lnTo>
                    <a:pt x="1972" y="67"/>
                  </a:lnTo>
                  <a:lnTo>
                    <a:pt x="1972" y="67"/>
                  </a:lnTo>
                  <a:lnTo>
                    <a:pt x="1972" y="67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07" y="99"/>
                  </a:lnTo>
                  <a:lnTo>
                    <a:pt x="1907" y="99"/>
                  </a:lnTo>
                  <a:lnTo>
                    <a:pt x="1907" y="99"/>
                  </a:lnTo>
                  <a:lnTo>
                    <a:pt x="1907" y="99"/>
                  </a:lnTo>
                  <a:lnTo>
                    <a:pt x="1907" y="99"/>
                  </a:lnTo>
                  <a:lnTo>
                    <a:pt x="1907" y="99"/>
                  </a:lnTo>
                  <a:lnTo>
                    <a:pt x="1907" y="99"/>
                  </a:lnTo>
                  <a:lnTo>
                    <a:pt x="1907" y="99"/>
                  </a:lnTo>
                  <a:lnTo>
                    <a:pt x="1907" y="99"/>
                  </a:lnTo>
                  <a:lnTo>
                    <a:pt x="1907" y="99"/>
                  </a:lnTo>
                  <a:lnTo>
                    <a:pt x="1907" y="99"/>
                  </a:lnTo>
                  <a:lnTo>
                    <a:pt x="1907" y="99"/>
                  </a:lnTo>
                  <a:lnTo>
                    <a:pt x="1874" y="99"/>
                  </a:lnTo>
                  <a:lnTo>
                    <a:pt x="1874" y="99"/>
                  </a:lnTo>
                  <a:lnTo>
                    <a:pt x="1874" y="99"/>
                  </a:lnTo>
                  <a:lnTo>
                    <a:pt x="1874" y="99"/>
                  </a:lnTo>
                  <a:lnTo>
                    <a:pt x="1874" y="99"/>
                  </a:lnTo>
                  <a:lnTo>
                    <a:pt x="1874" y="132"/>
                  </a:lnTo>
                  <a:lnTo>
                    <a:pt x="1874" y="132"/>
                  </a:lnTo>
                  <a:lnTo>
                    <a:pt x="1874" y="132"/>
                  </a:lnTo>
                  <a:lnTo>
                    <a:pt x="1874" y="132"/>
                  </a:lnTo>
                  <a:lnTo>
                    <a:pt x="1874" y="132"/>
                  </a:lnTo>
                  <a:lnTo>
                    <a:pt x="1874" y="132"/>
                  </a:lnTo>
                  <a:lnTo>
                    <a:pt x="1841" y="132"/>
                  </a:lnTo>
                  <a:lnTo>
                    <a:pt x="1841" y="132"/>
                  </a:lnTo>
                  <a:lnTo>
                    <a:pt x="1841" y="132"/>
                  </a:lnTo>
                  <a:lnTo>
                    <a:pt x="1841" y="132"/>
                  </a:lnTo>
                  <a:lnTo>
                    <a:pt x="1841" y="132"/>
                  </a:lnTo>
                  <a:lnTo>
                    <a:pt x="1841" y="132"/>
                  </a:lnTo>
                  <a:lnTo>
                    <a:pt x="1841" y="132"/>
                  </a:lnTo>
                  <a:lnTo>
                    <a:pt x="1841" y="132"/>
                  </a:lnTo>
                  <a:lnTo>
                    <a:pt x="1841" y="132"/>
                  </a:lnTo>
                  <a:lnTo>
                    <a:pt x="1841" y="132"/>
                  </a:lnTo>
                  <a:lnTo>
                    <a:pt x="1841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775" y="132"/>
                  </a:lnTo>
                  <a:lnTo>
                    <a:pt x="1775" y="165"/>
                  </a:lnTo>
                  <a:lnTo>
                    <a:pt x="1775" y="165"/>
                  </a:lnTo>
                  <a:lnTo>
                    <a:pt x="1775" y="165"/>
                  </a:lnTo>
                  <a:lnTo>
                    <a:pt x="1775" y="165"/>
                  </a:lnTo>
                  <a:lnTo>
                    <a:pt x="1775" y="165"/>
                  </a:lnTo>
                  <a:lnTo>
                    <a:pt x="1775" y="165"/>
                  </a:lnTo>
                  <a:lnTo>
                    <a:pt x="1775" y="165"/>
                  </a:lnTo>
                  <a:lnTo>
                    <a:pt x="1775" y="165"/>
                  </a:lnTo>
                  <a:lnTo>
                    <a:pt x="1775" y="165"/>
                  </a:lnTo>
                  <a:lnTo>
                    <a:pt x="1775" y="165"/>
                  </a:lnTo>
                  <a:lnTo>
                    <a:pt x="1775" y="165"/>
                  </a:lnTo>
                  <a:lnTo>
                    <a:pt x="1742" y="165"/>
                  </a:lnTo>
                  <a:lnTo>
                    <a:pt x="1742" y="165"/>
                  </a:lnTo>
                  <a:lnTo>
                    <a:pt x="1742" y="165"/>
                  </a:lnTo>
                  <a:lnTo>
                    <a:pt x="1742" y="165"/>
                  </a:lnTo>
                  <a:lnTo>
                    <a:pt x="1742" y="165"/>
                  </a:lnTo>
                  <a:lnTo>
                    <a:pt x="1742" y="165"/>
                  </a:lnTo>
                  <a:lnTo>
                    <a:pt x="1742" y="165"/>
                  </a:lnTo>
                  <a:lnTo>
                    <a:pt x="1742" y="165"/>
                  </a:lnTo>
                  <a:lnTo>
                    <a:pt x="1742" y="165"/>
                  </a:lnTo>
                  <a:lnTo>
                    <a:pt x="1742" y="165"/>
                  </a:lnTo>
                  <a:lnTo>
                    <a:pt x="1742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09" y="198"/>
                  </a:lnTo>
                  <a:lnTo>
                    <a:pt x="1709" y="198"/>
                  </a:lnTo>
                  <a:lnTo>
                    <a:pt x="1709" y="198"/>
                  </a:lnTo>
                  <a:lnTo>
                    <a:pt x="1677" y="198"/>
                  </a:lnTo>
                  <a:lnTo>
                    <a:pt x="1677" y="198"/>
                  </a:lnTo>
                  <a:lnTo>
                    <a:pt x="1677" y="198"/>
                  </a:lnTo>
                  <a:lnTo>
                    <a:pt x="1677" y="198"/>
                  </a:lnTo>
                  <a:lnTo>
                    <a:pt x="1677" y="198"/>
                  </a:lnTo>
                  <a:lnTo>
                    <a:pt x="1677" y="198"/>
                  </a:lnTo>
                  <a:lnTo>
                    <a:pt x="1677" y="198"/>
                  </a:lnTo>
                  <a:lnTo>
                    <a:pt x="1677" y="198"/>
                  </a:lnTo>
                  <a:lnTo>
                    <a:pt x="1677" y="198"/>
                  </a:lnTo>
                  <a:lnTo>
                    <a:pt x="1677" y="198"/>
                  </a:lnTo>
                  <a:lnTo>
                    <a:pt x="1677" y="198"/>
                  </a:lnTo>
                  <a:lnTo>
                    <a:pt x="1644" y="198"/>
                  </a:lnTo>
                  <a:lnTo>
                    <a:pt x="1644" y="198"/>
                  </a:lnTo>
                  <a:lnTo>
                    <a:pt x="1644" y="198"/>
                  </a:lnTo>
                  <a:lnTo>
                    <a:pt x="1644" y="198"/>
                  </a:lnTo>
                  <a:lnTo>
                    <a:pt x="1644" y="198"/>
                  </a:lnTo>
                  <a:lnTo>
                    <a:pt x="1644" y="198"/>
                  </a:lnTo>
                  <a:lnTo>
                    <a:pt x="1644" y="198"/>
                  </a:lnTo>
                  <a:lnTo>
                    <a:pt x="1644" y="198"/>
                  </a:lnTo>
                  <a:lnTo>
                    <a:pt x="1644" y="198"/>
                  </a:lnTo>
                  <a:lnTo>
                    <a:pt x="1644" y="198"/>
                  </a:lnTo>
                  <a:lnTo>
                    <a:pt x="1644" y="198"/>
                  </a:lnTo>
                  <a:lnTo>
                    <a:pt x="1611" y="198"/>
                  </a:lnTo>
                  <a:lnTo>
                    <a:pt x="1611" y="198"/>
                  </a:lnTo>
                  <a:lnTo>
                    <a:pt x="1611" y="198"/>
                  </a:lnTo>
                  <a:lnTo>
                    <a:pt x="1611" y="198"/>
                  </a:lnTo>
                  <a:lnTo>
                    <a:pt x="1611" y="198"/>
                  </a:lnTo>
                  <a:lnTo>
                    <a:pt x="1611" y="231"/>
                  </a:lnTo>
                  <a:lnTo>
                    <a:pt x="1611" y="231"/>
                  </a:lnTo>
                  <a:lnTo>
                    <a:pt x="1611" y="231"/>
                  </a:lnTo>
                  <a:lnTo>
                    <a:pt x="1611" y="231"/>
                  </a:lnTo>
                  <a:lnTo>
                    <a:pt x="1611" y="231"/>
                  </a:lnTo>
                  <a:lnTo>
                    <a:pt x="1611" y="231"/>
                  </a:lnTo>
                  <a:lnTo>
                    <a:pt x="1611" y="231"/>
                  </a:lnTo>
                  <a:lnTo>
                    <a:pt x="1578" y="231"/>
                  </a:lnTo>
                  <a:lnTo>
                    <a:pt x="1578" y="231"/>
                  </a:lnTo>
                  <a:lnTo>
                    <a:pt x="1578" y="231"/>
                  </a:lnTo>
                  <a:lnTo>
                    <a:pt x="1578" y="231"/>
                  </a:lnTo>
                  <a:lnTo>
                    <a:pt x="1578" y="231"/>
                  </a:lnTo>
                  <a:lnTo>
                    <a:pt x="1578" y="231"/>
                  </a:lnTo>
                  <a:lnTo>
                    <a:pt x="1578" y="231"/>
                  </a:lnTo>
                  <a:lnTo>
                    <a:pt x="1578" y="231"/>
                  </a:lnTo>
                  <a:lnTo>
                    <a:pt x="1578" y="231"/>
                  </a:lnTo>
                  <a:lnTo>
                    <a:pt x="1578" y="231"/>
                  </a:lnTo>
                  <a:lnTo>
                    <a:pt x="1578" y="231"/>
                  </a:lnTo>
                  <a:lnTo>
                    <a:pt x="1578" y="231"/>
                  </a:lnTo>
                  <a:lnTo>
                    <a:pt x="1545" y="231"/>
                  </a:lnTo>
                  <a:lnTo>
                    <a:pt x="1545" y="231"/>
                  </a:lnTo>
                  <a:lnTo>
                    <a:pt x="1545" y="231"/>
                  </a:lnTo>
                  <a:lnTo>
                    <a:pt x="1545" y="231"/>
                  </a:lnTo>
                  <a:lnTo>
                    <a:pt x="1545" y="231"/>
                  </a:lnTo>
                  <a:lnTo>
                    <a:pt x="1545" y="231"/>
                  </a:lnTo>
                  <a:lnTo>
                    <a:pt x="1545" y="231"/>
                  </a:lnTo>
                  <a:lnTo>
                    <a:pt x="1545" y="231"/>
                  </a:lnTo>
                  <a:lnTo>
                    <a:pt x="1545" y="231"/>
                  </a:lnTo>
                  <a:lnTo>
                    <a:pt x="1545" y="231"/>
                  </a:lnTo>
                  <a:lnTo>
                    <a:pt x="1512" y="231"/>
                  </a:lnTo>
                  <a:lnTo>
                    <a:pt x="1512" y="264"/>
                  </a:lnTo>
                  <a:lnTo>
                    <a:pt x="1512" y="264"/>
                  </a:lnTo>
                  <a:lnTo>
                    <a:pt x="1512" y="264"/>
                  </a:lnTo>
                  <a:lnTo>
                    <a:pt x="1512" y="264"/>
                  </a:lnTo>
                  <a:lnTo>
                    <a:pt x="1512" y="264"/>
                  </a:lnTo>
                  <a:lnTo>
                    <a:pt x="1512" y="264"/>
                  </a:lnTo>
                  <a:lnTo>
                    <a:pt x="1512" y="264"/>
                  </a:lnTo>
                  <a:lnTo>
                    <a:pt x="1512" y="264"/>
                  </a:lnTo>
                  <a:lnTo>
                    <a:pt x="1512" y="264"/>
                  </a:lnTo>
                  <a:lnTo>
                    <a:pt x="1512" y="264"/>
                  </a:lnTo>
                  <a:lnTo>
                    <a:pt x="1512" y="264"/>
                  </a:lnTo>
                  <a:lnTo>
                    <a:pt x="1479" y="264"/>
                  </a:lnTo>
                  <a:lnTo>
                    <a:pt x="1479" y="264"/>
                  </a:lnTo>
                  <a:lnTo>
                    <a:pt x="1479" y="264"/>
                  </a:lnTo>
                  <a:lnTo>
                    <a:pt x="1479" y="264"/>
                  </a:lnTo>
                  <a:lnTo>
                    <a:pt x="1479" y="264"/>
                  </a:lnTo>
                  <a:lnTo>
                    <a:pt x="1479" y="264"/>
                  </a:lnTo>
                  <a:lnTo>
                    <a:pt x="1479" y="264"/>
                  </a:lnTo>
                  <a:lnTo>
                    <a:pt x="1479" y="264"/>
                  </a:lnTo>
                  <a:lnTo>
                    <a:pt x="1479" y="264"/>
                  </a:lnTo>
                  <a:lnTo>
                    <a:pt x="1479" y="264"/>
                  </a:lnTo>
                  <a:lnTo>
                    <a:pt x="1479" y="264"/>
                  </a:lnTo>
                  <a:lnTo>
                    <a:pt x="1479" y="264"/>
                  </a:lnTo>
                  <a:lnTo>
                    <a:pt x="1447" y="264"/>
                  </a:lnTo>
                  <a:lnTo>
                    <a:pt x="1447" y="264"/>
                  </a:lnTo>
                  <a:lnTo>
                    <a:pt x="1447" y="264"/>
                  </a:lnTo>
                  <a:lnTo>
                    <a:pt x="1447" y="264"/>
                  </a:lnTo>
                  <a:lnTo>
                    <a:pt x="1447" y="264"/>
                  </a:lnTo>
                  <a:lnTo>
                    <a:pt x="1447" y="264"/>
                  </a:lnTo>
                  <a:lnTo>
                    <a:pt x="1447" y="264"/>
                  </a:lnTo>
                  <a:lnTo>
                    <a:pt x="1447" y="297"/>
                  </a:lnTo>
                  <a:lnTo>
                    <a:pt x="1447" y="297"/>
                  </a:lnTo>
                  <a:lnTo>
                    <a:pt x="1447" y="297"/>
                  </a:lnTo>
                  <a:lnTo>
                    <a:pt x="1447" y="297"/>
                  </a:lnTo>
                  <a:lnTo>
                    <a:pt x="1414" y="297"/>
                  </a:lnTo>
                  <a:lnTo>
                    <a:pt x="1414" y="297"/>
                  </a:lnTo>
                  <a:lnTo>
                    <a:pt x="1414" y="297"/>
                  </a:lnTo>
                  <a:lnTo>
                    <a:pt x="1414" y="297"/>
                  </a:lnTo>
                  <a:lnTo>
                    <a:pt x="1414" y="297"/>
                  </a:lnTo>
                  <a:lnTo>
                    <a:pt x="1414" y="297"/>
                  </a:lnTo>
                  <a:lnTo>
                    <a:pt x="1414" y="297"/>
                  </a:lnTo>
                  <a:lnTo>
                    <a:pt x="1414" y="297"/>
                  </a:lnTo>
                  <a:lnTo>
                    <a:pt x="1414" y="297"/>
                  </a:lnTo>
                  <a:lnTo>
                    <a:pt x="1414" y="297"/>
                  </a:lnTo>
                  <a:lnTo>
                    <a:pt x="1414" y="297"/>
                  </a:lnTo>
                  <a:lnTo>
                    <a:pt x="1381" y="297"/>
                  </a:lnTo>
                  <a:lnTo>
                    <a:pt x="1381" y="297"/>
                  </a:lnTo>
                  <a:lnTo>
                    <a:pt x="1381" y="297"/>
                  </a:lnTo>
                  <a:lnTo>
                    <a:pt x="1381" y="297"/>
                  </a:lnTo>
                  <a:lnTo>
                    <a:pt x="1381" y="297"/>
                  </a:lnTo>
                  <a:lnTo>
                    <a:pt x="1381" y="297"/>
                  </a:lnTo>
                  <a:lnTo>
                    <a:pt x="1381" y="297"/>
                  </a:lnTo>
                  <a:lnTo>
                    <a:pt x="1381" y="297"/>
                  </a:lnTo>
                  <a:lnTo>
                    <a:pt x="1381" y="297"/>
                  </a:lnTo>
                  <a:lnTo>
                    <a:pt x="1381" y="297"/>
                  </a:lnTo>
                  <a:lnTo>
                    <a:pt x="1381" y="297"/>
                  </a:lnTo>
                  <a:lnTo>
                    <a:pt x="1348" y="297"/>
                  </a:lnTo>
                  <a:lnTo>
                    <a:pt x="1348" y="297"/>
                  </a:lnTo>
                  <a:lnTo>
                    <a:pt x="1348" y="297"/>
                  </a:lnTo>
                  <a:lnTo>
                    <a:pt x="1348" y="297"/>
                  </a:lnTo>
                  <a:lnTo>
                    <a:pt x="1348" y="330"/>
                  </a:lnTo>
                  <a:lnTo>
                    <a:pt x="1348" y="330"/>
                  </a:lnTo>
                  <a:lnTo>
                    <a:pt x="1348" y="330"/>
                  </a:lnTo>
                  <a:lnTo>
                    <a:pt x="1348" y="330"/>
                  </a:lnTo>
                  <a:lnTo>
                    <a:pt x="1348" y="330"/>
                  </a:lnTo>
                  <a:lnTo>
                    <a:pt x="1348" y="330"/>
                  </a:lnTo>
                  <a:lnTo>
                    <a:pt x="1348" y="330"/>
                  </a:lnTo>
                  <a:lnTo>
                    <a:pt x="1348" y="330"/>
                  </a:lnTo>
                  <a:lnTo>
                    <a:pt x="1315" y="330"/>
                  </a:lnTo>
                  <a:lnTo>
                    <a:pt x="1315" y="330"/>
                  </a:lnTo>
                  <a:lnTo>
                    <a:pt x="1315" y="330"/>
                  </a:lnTo>
                  <a:lnTo>
                    <a:pt x="1315" y="330"/>
                  </a:lnTo>
                  <a:lnTo>
                    <a:pt x="1315" y="330"/>
                  </a:lnTo>
                  <a:lnTo>
                    <a:pt x="1315" y="330"/>
                  </a:lnTo>
                  <a:lnTo>
                    <a:pt x="1315" y="330"/>
                  </a:lnTo>
                  <a:lnTo>
                    <a:pt x="1315" y="330"/>
                  </a:lnTo>
                  <a:lnTo>
                    <a:pt x="1315" y="330"/>
                  </a:lnTo>
                  <a:lnTo>
                    <a:pt x="1315" y="330"/>
                  </a:lnTo>
                  <a:lnTo>
                    <a:pt x="1315" y="330"/>
                  </a:lnTo>
                  <a:lnTo>
                    <a:pt x="1282" y="330"/>
                  </a:lnTo>
                  <a:lnTo>
                    <a:pt x="1282" y="330"/>
                  </a:lnTo>
                  <a:lnTo>
                    <a:pt x="1282" y="330"/>
                  </a:lnTo>
                  <a:lnTo>
                    <a:pt x="1282" y="330"/>
                  </a:lnTo>
                  <a:lnTo>
                    <a:pt x="1282" y="330"/>
                  </a:lnTo>
                  <a:lnTo>
                    <a:pt x="1282" y="330"/>
                  </a:lnTo>
                  <a:lnTo>
                    <a:pt x="1282" y="330"/>
                  </a:lnTo>
                  <a:lnTo>
                    <a:pt x="1282" y="330"/>
                  </a:lnTo>
                  <a:lnTo>
                    <a:pt x="1282" y="330"/>
                  </a:lnTo>
                  <a:lnTo>
                    <a:pt x="1282" y="330"/>
                  </a:lnTo>
                  <a:lnTo>
                    <a:pt x="1282" y="330"/>
                  </a:lnTo>
                  <a:lnTo>
                    <a:pt x="1282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95"/>
                  </a:lnTo>
                  <a:lnTo>
                    <a:pt x="1184" y="395"/>
                  </a:lnTo>
                  <a:lnTo>
                    <a:pt x="1184" y="395"/>
                  </a:lnTo>
                  <a:lnTo>
                    <a:pt x="1184" y="395"/>
                  </a:lnTo>
                  <a:lnTo>
                    <a:pt x="1184" y="395"/>
                  </a:lnTo>
                  <a:lnTo>
                    <a:pt x="1151" y="395"/>
                  </a:lnTo>
                  <a:lnTo>
                    <a:pt x="1151" y="395"/>
                  </a:lnTo>
                  <a:lnTo>
                    <a:pt x="1151" y="395"/>
                  </a:lnTo>
                  <a:lnTo>
                    <a:pt x="1151" y="395"/>
                  </a:lnTo>
                  <a:lnTo>
                    <a:pt x="1151" y="395"/>
                  </a:lnTo>
                  <a:lnTo>
                    <a:pt x="1151" y="395"/>
                  </a:lnTo>
                  <a:lnTo>
                    <a:pt x="1151" y="395"/>
                  </a:lnTo>
                  <a:lnTo>
                    <a:pt x="1151" y="395"/>
                  </a:lnTo>
                  <a:lnTo>
                    <a:pt x="1151" y="395"/>
                  </a:lnTo>
                  <a:lnTo>
                    <a:pt x="1151" y="395"/>
                  </a:lnTo>
                  <a:lnTo>
                    <a:pt x="1151" y="395"/>
                  </a:lnTo>
                  <a:lnTo>
                    <a:pt x="1151" y="395"/>
                  </a:lnTo>
                  <a:lnTo>
                    <a:pt x="1118" y="395"/>
                  </a:lnTo>
                  <a:lnTo>
                    <a:pt x="1118" y="395"/>
                  </a:lnTo>
                  <a:lnTo>
                    <a:pt x="1118" y="395"/>
                  </a:lnTo>
                  <a:lnTo>
                    <a:pt x="1118" y="395"/>
                  </a:lnTo>
                  <a:lnTo>
                    <a:pt x="1118" y="395"/>
                  </a:lnTo>
                  <a:lnTo>
                    <a:pt x="1118" y="395"/>
                  </a:lnTo>
                  <a:lnTo>
                    <a:pt x="1118" y="395"/>
                  </a:lnTo>
                  <a:lnTo>
                    <a:pt x="1118" y="395"/>
                  </a:lnTo>
                  <a:lnTo>
                    <a:pt x="1118" y="395"/>
                  </a:lnTo>
                  <a:lnTo>
                    <a:pt x="1118" y="395"/>
                  </a:lnTo>
                  <a:lnTo>
                    <a:pt x="1118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52" y="428"/>
                  </a:lnTo>
                  <a:lnTo>
                    <a:pt x="1052" y="428"/>
                  </a:lnTo>
                  <a:lnTo>
                    <a:pt x="1052" y="428"/>
                  </a:lnTo>
                  <a:lnTo>
                    <a:pt x="1052" y="428"/>
                  </a:lnTo>
                  <a:lnTo>
                    <a:pt x="1052" y="428"/>
                  </a:lnTo>
                  <a:lnTo>
                    <a:pt x="1052" y="428"/>
                  </a:lnTo>
                  <a:lnTo>
                    <a:pt x="1052" y="428"/>
                  </a:lnTo>
                  <a:lnTo>
                    <a:pt x="1052" y="428"/>
                  </a:lnTo>
                  <a:lnTo>
                    <a:pt x="1052" y="428"/>
                  </a:lnTo>
                  <a:lnTo>
                    <a:pt x="1052" y="428"/>
                  </a:lnTo>
                  <a:lnTo>
                    <a:pt x="1052" y="428"/>
                  </a:lnTo>
                  <a:lnTo>
                    <a:pt x="1019" y="428"/>
                  </a:lnTo>
                  <a:lnTo>
                    <a:pt x="1019" y="428"/>
                  </a:lnTo>
                  <a:lnTo>
                    <a:pt x="1019" y="428"/>
                  </a:lnTo>
                  <a:lnTo>
                    <a:pt x="1019" y="428"/>
                  </a:lnTo>
                  <a:lnTo>
                    <a:pt x="1019" y="428"/>
                  </a:lnTo>
                  <a:lnTo>
                    <a:pt x="1019" y="428"/>
                  </a:lnTo>
                  <a:lnTo>
                    <a:pt x="1019" y="428"/>
                  </a:lnTo>
                  <a:lnTo>
                    <a:pt x="1019" y="428"/>
                  </a:lnTo>
                  <a:lnTo>
                    <a:pt x="1019" y="428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987" y="461"/>
                  </a:lnTo>
                  <a:lnTo>
                    <a:pt x="987" y="461"/>
                  </a:lnTo>
                  <a:lnTo>
                    <a:pt x="987" y="461"/>
                  </a:lnTo>
                  <a:lnTo>
                    <a:pt x="987" y="461"/>
                  </a:lnTo>
                  <a:lnTo>
                    <a:pt x="987" y="461"/>
                  </a:lnTo>
                  <a:lnTo>
                    <a:pt x="987" y="461"/>
                  </a:lnTo>
                  <a:lnTo>
                    <a:pt x="987" y="461"/>
                  </a:lnTo>
                  <a:lnTo>
                    <a:pt x="987" y="461"/>
                  </a:lnTo>
                  <a:lnTo>
                    <a:pt x="987" y="461"/>
                  </a:lnTo>
                  <a:lnTo>
                    <a:pt x="987" y="461"/>
                  </a:lnTo>
                  <a:lnTo>
                    <a:pt x="987" y="461"/>
                  </a:lnTo>
                  <a:lnTo>
                    <a:pt x="987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21" y="461"/>
                  </a:lnTo>
                  <a:lnTo>
                    <a:pt x="921" y="461"/>
                  </a:lnTo>
                  <a:lnTo>
                    <a:pt x="921" y="461"/>
                  </a:lnTo>
                  <a:lnTo>
                    <a:pt x="921" y="461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888" y="494"/>
                  </a:lnTo>
                  <a:lnTo>
                    <a:pt x="888" y="494"/>
                  </a:lnTo>
                  <a:lnTo>
                    <a:pt x="888" y="494"/>
                  </a:lnTo>
                  <a:lnTo>
                    <a:pt x="888" y="494"/>
                  </a:lnTo>
                  <a:lnTo>
                    <a:pt x="888" y="494"/>
                  </a:lnTo>
                  <a:lnTo>
                    <a:pt x="888" y="494"/>
                  </a:lnTo>
                  <a:lnTo>
                    <a:pt x="888" y="494"/>
                  </a:lnTo>
                  <a:lnTo>
                    <a:pt x="888" y="494"/>
                  </a:lnTo>
                  <a:lnTo>
                    <a:pt x="888" y="494"/>
                  </a:lnTo>
                  <a:lnTo>
                    <a:pt x="888" y="494"/>
                  </a:lnTo>
                  <a:lnTo>
                    <a:pt x="888" y="494"/>
                  </a:lnTo>
                  <a:lnTo>
                    <a:pt x="855" y="494"/>
                  </a:lnTo>
                  <a:lnTo>
                    <a:pt x="855" y="494"/>
                  </a:lnTo>
                  <a:lnTo>
                    <a:pt x="855" y="494"/>
                  </a:lnTo>
                  <a:lnTo>
                    <a:pt x="855" y="494"/>
                  </a:lnTo>
                  <a:lnTo>
                    <a:pt x="855" y="494"/>
                  </a:lnTo>
                  <a:lnTo>
                    <a:pt x="855" y="494"/>
                  </a:lnTo>
                  <a:lnTo>
                    <a:pt x="855" y="494"/>
                  </a:lnTo>
                  <a:lnTo>
                    <a:pt x="855" y="494"/>
                  </a:lnTo>
                  <a:lnTo>
                    <a:pt x="855" y="494"/>
                  </a:lnTo>
                  <a:lnTo>
                    <a:pt x="855" y="494"/>
                  </a:lnTo>
                  <a:lnTo>
                    <a:pt x="855" y="494"/>
                  </a:lnTo>
                  <a:lnTo>
                    <a:pt x="855" y="527"/>
                  </a:lnTo>
                  <a:lnTo>
                    <a:pt x="822" y="527"/>
                  </a:lnTo>
                  <a:lnTo>
                    <a:pt x="822" y="527"/>
                  </a:lnTo>
                  <a:lnTo>
                    <a:pt x="822" y="527"/>
                  </a:lnTo>
                  <a:lnTo>
                    <a:pt x="822" y="527"/>
                  </a:lnTo>
                  <a:lnTo>
                    <a:pt x="822" y="527"/>
                  </a:lnTo>
                  <a:lnTo>
                    <a:pt x="822" y="527"/>
                  </a:lnTo>
                  <a:lnTo>
                    <a:pt x="822" y="527"/>
                  </a:lnTo>
                  <a:lnTo>
                    <a:pt x="822" y="527"/>
                  </a:lnTo>
                  <a:lnTo>
                    <a:pt x="822" y="527"/>
                  </a:lnTo>
                  <a:lnTo>
                    <a:pt x="822" y="527"/>
                  </a:lnTo>
                  <a:lnTo>
                    <a:pt x="822" y="527"/>
                  </a:lnTo>
                  <a:lnTo>
                    <a:pt x="822" y="527"/>
                  </a:lnTo>
                  <a:lnTo>
                    <a:pt x="789" y="527"/>
                  </a:lnTo>
                  <a:lnTo>
                    <a:pt x="789" y="527"/>
                  </a:lnTo>
                  <a:lnTo>
                    <a:pt x="789" y="527"/>
                  </a:lnTo>
                  <a:lnTo>
                    <a:pt x="789" y="527"/>
                  </a:lnTo>
                  <a:lnTo>
                    <a:pt x="789" y="527"/>
                  </a:lnTo>
                  <a:lnTo>
                    <a:pt x="789" y="527"/>
                  </a:lnTo>
                  <a:lnTo>
                    <a:pt x="789" y="527"/>
                  </a:lnTo>
                  <a:lnTo>
                    <a:pt x="789" y="527"/>
                  </a:lnTo>
                  <a:lnTo>
                    <a:pt x="789" y="527"/>
                  </a:lnTo>
                  <a:lnTo>
                    <a:pt x="789" y="527"/>
                  </a:lnTo>
                  <a:lnTo>
                    <a:pt x="789" y="527"/>
                  </a:lnTo>
                  <a:lnTo>
                    <a:pt x="756" y="527"/>
                  </a:lnTo>
                  <a:lnTo>
                    <a:pt x="756" y="527"/>
                  </a:lnTo>
                  <a:lnTo>
                    <a:pt x="756" y="527"/>
                  </a:lnTo>
                  <a:lnTo>
                    <a:pt x="756" y="527"/>
                  </a:lnTo>
                  <a:lnTo>
                    <a:pt x="756" y="527"/>
                  </a:lnTo>
                  <a:lnTo>
                    <a:pt x="756" y="527"/>
                  </a:lnTo>
                  <a:lnTo>
                    <a:pt x="756" y="560"/>
                  </a:lnTo>
                  <a:lnTo>
                    <a:pt x="756" y="560"/>
                  </a:lnTo>
                  <a:lnTo>
                    <a:pt x="756" y="560"/>
                  </a:lnTo>
                  <a:lnTo>
                    <a:pt x="756" y="560"/>
                  </a:lnTo>
                  <a:lnTo>
                    <a:pt x="756" y="560"/>
                  </a:lnTo>
                  <a:lnTo>
                    <a:pt x="756" y="560"/>
                  </a:lnTo>
                  <a:lnTo>
                    <a:pt x="724" y="560"/>
                  </a:lnTo>
                  <a:lnTo>
                    <a:pt x="724" y="560"/>
                  </a:lnTo>
                  <a:lnTo>
                    <a:pt x="724" y="560"/>
                  </a:lnTo>
                  <a:lnTo>
                    <a:pt x="724" y="560"/>
                  </a:lnTo>
                  <a:lnTo>
                    <a:pt x="724" y="560"/>
                  </a:lnTo>
                  <a:lnTo>
                    <a:pt x="724" y="560"/>
                  </a:lnTo>
                  <a:lnTo>
                    <a:pt x="724" y="560"/>
                  </a:lnTo>
                  <a:lnTo>
                    <a:pt x="724" y="560"/>
                  </a:lnTo>
                  <a:lnTo>
                    <a:pt x="724" y="560"/>
                  </a:lnTo>
                  <a:lnTo>
                    <a:pt x="724" y="560"/>
                  </a:lnTo>
                  <a:lnTo>
                    <a:pt x="724" y="560"/>
                  </a:lnTo>
                  <a:lnTo>
                    <a:pt x="724" y="560"/>
                  </a:lnTo>
                  <a:lnTo>
                    <a:pt x="691" y="560"/>
                  </a:lnTo>
                  <a:lnTo>
                    <a:pt x="691" y="560"/>
                  </a:lnTo>
                  <a:lnTo>
                    <a:pt x="691" y="560"/>
                  </a:lnTo>
                  <a:lnTo>
                    <a:pt x="691" y="560"/>
                  </a:lnTo>
                  <a:lnTo>
                    <a:pt x="691" y="560"/>
                  </a:lnTo>
                  <a:lnTo>
                    <a:pt x="691" y="560"/>
                  </a:lnTo>
                  <a:lnTo>
                    <a:pt x="691" y="560"/>
                  </a:lnTo>
                  <a:lnTo>
                    <a:pt x="691" y="560"/>
                  </a:lnTo>
                  <a:lnTo>
                    <a:pt x="691" y="560"/>
                  </a:lnTo>
                  <a:lnTo>
                    <a:pt x="691" y="560"/>
                  </a:lnTo>
                  <a:lnTo>
                    <a:pt x="691" y="560"/>
                  </a:lnTo>
                  <a:lnTo>
                    <a:pt x="691" y="560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494" y="625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64" y="757"/>
                  </a:lnTo>
                  <a:lnTo>
                    <a:pt x="264" y="757"/>
                  </a:lnTo>
                  <a:lnTo>
                    <a:pt x="264" y="757"/>
                  </a:lnTo>
                  <a:lnTo>
                    <a:pt x="264" y="757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198" y="757"/>
                  </a:lnTo>
                  <a:lnTo>
                    <a:pt x="198" y="757"/>
                  </a:lnTo>
                  <a:lnTo>
                    <a:pt x="198" y="757"/>
                  </a:lnTo>
                  <a:lnTo>
                    <a:pt x="198" y="757"/>
                  </a:lnTo>
                  <a:lnTo>
                    <a:pt x="198" y="757"/>
                  </a:lnTo>
                  <a:lnTo>
                    <a:pt x="198" y="757"/>
                  </a:lnTo>
                  <a:lnTo>
                    <a:pt x="198" y="757"/>
                  </a:lnTo>
                  <a:lnTo>
                    <a:pt x="198" y="757"/>
                  </a:lnTo>
                  <a:lnTo>
                    <a:pt x="198" y="757"/>
                  </a:lnTo>
                  <a:lnTo>
                    <a:pt x="198" y="757"/>
                  </a:lnTo>
                  <a:lnTo>
                    <a:pt x="198" y="757"/>
                  </a:lnTo>
                  <a:lnTo>
                    <a:pt x="165" y="757"/>
                  </a:lnTo>
                  <a:lnTo>
                    <a:pt x="165" y="757"/>
                  </a:lnTo>
                  <a:lnTo>
                    <a:pt x="165" y="757"/>
                  </a:lnTo>
                  <a:lnTo>
                    <a:pt x="165" y="790"/>
                  </a:lnTo>
                  <a:lnTo>
                    <a:pt x="165" y="790"/>
                  </a:lnTo>
                  <a:lnTo>
                    <a:pt x="165" y="790"/>
                  </a:lnTo>
                  <a:lnTo>
                    <a:pt x="165" y="790"/>
                  </a:lnTo>
                  <a:lnTo>
                    <a:pt x="165" y="790"/>
                  </a:lnTo>
                  <a:lnTo>
                    <a:pt x="165" y="790"/>
                  </a:lnTo>
                  <a:lnTo>
                    <a:pt x="165" y="790"/>
                  </a:lnTo>
                  <a:lnTo>
                    <a:pt x="165" y="790"/>
                  </a:lnTo>
                  <a:lnTo>
                    <a:pt x="165" y="790"/>
                  </a:lnTo>
                  <a:lnTo>
                    <a:pt x="132" y="790"/>
                  </a:lnTo>
                  <a:lnTo>
                    <a:pt x="132" y="790"/>
                  </a:lnTo>
                  <a:lnTo>
                    <a:pt x="132" y="790"/>
                  </a:lnTo>
                  <a:lnTo>
                    <a:pt x="132" y="790"/>
                  </a:lnTo>
                  <a:lnTo>
                    <a:pt x="132" y="790"/>
                  </a:lnTo>
                  <a:lnTo>
                    <a:pt x="132" y="790"/>
                  </a:lnTo>
                  <a:lnTo>
                    <a:pt x="132" y="790"/>
                  </a:lnTo>
                  <a:lnTo>
                    <a:pt x="132" y="790"/>
                  </a:lnTo>
                  <a:lnTo>
                    <a:pt x="132" y="790"/>
                  </a:lnTo>
                  <a:lnTo>
                    <a:pt x="132" y="790"/>
                  </a:lnTo>
                  <a:lnTo>
                    <a:pt x="132" y="790"/>
                  </a:lnTo>
                  <a:lnTo>
                    <a:pt x="132" y="790"/>
                  </a:lnTo>
                  <a:lnTo>
                    <a:pt x="99" y="790"/>
                  </a:lnTo>
                  <a:lnTo>
                    <a:pt x="99" y="790"/>
                  </a:lnTo>
                  <a:lnTo>
                    <a:pt x="99" y="790"/>
                  </a:lnTo>
                  <a:lnTo>
                    <a:pt x="99" y="790"/>
                  </a:lnTo>
                  <a:lnTo>
                    <a:pt x="99" y="790"/>
                  </a:lnTo>
                  <a:lnTo>
                    <a:pt x="99" y="790"/>
                  </a:lnTo>
                  <a:lnTo>
                    <a:pt x="99" y="790"/>
                  </a:lnTo>
                  <a:lnTo>
                    <a:pt x="99" y="790"/>
                  </a:lnTo>
                  <a:lnTo>
                    <a:pt x="99" y="790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34" y="822"/>
                  </a:lnTo>
                  <a:lnTo>
                    <a:pt x="34" y="822"/>
                  </a:lnTo>
                  <a:lnTo>
                    <a:pt x="34" y="822"/>
                  </a:lnTo>
                  <a:lnTo>
                    <a:pt x="34" y="822"/>
                  </a:lnTo>
                  <a:lnTo>
                    <a:pt x="34" y="822"/>
                  </a:lnTo>
                  <a:lnTo>
                    <a:pt x="34" y="822"/>
                  </a:lnTo>
                  <a:lnTo>
                    <a:pt x="34" y="822"/>
                  </a:lnTo>
                  <a:lnTo>
                    <a:pt x="34" y="822"/>
                  </a:lnTo>
                  <a:lnTo>
                    <a:pt x="34" y="822"/>
                  </a:lnTo>
                  <a:lnTo>
                    <a:pt x="34" y="822"/>
                  </a:lnTo>
                  <a:lnTo>
                    <a:pt x="34" y="822"/>
                  </a:lnTo>
                  <a:lnTo>
                    <a:pt x="34" y="822"/>
                  </a:lnTo>
                  <a:lnTo>
                    <a:pt x="1" y="822"/>
                  </a:lnTo>
                  <a:lnTo>
                    <a:pt x="1" y="822"/>
                  </a:lnTo>
                  <a:lnTo>
                    <a:pt x="1" y="822"/>
                  </a:lnTo>
                  <a:lnTo>
                    <a:pt x="1" y="85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3106775" y="961850"/>
              <a:ext cx="58350" cy="159400"/>
            </a:xfrm>
            <a:custGeom>
              <a:avLst/>
              <a:gdLst/>
              <a:ahLst/>
              <a:cxnLst/>
              <a:rect l="l" t="t" r="r" b="b"/>
              <a:pathLst>
                <a:path w="2334" h="6376" fill="none" extrusionOk="0">
                  <a:moveTo>
                    <a:pt x="2333" y="6376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3052550" y="982400"/>
              <a:ext cx="63275" cy="157750"/>
            </a:xfrm>
            <a:custGeom>
              <a:avLst/>
              <a:gdLst/>
              <a:ahLst/>
              <a:cxnLst/>
              <a:rect l="l" t="t" r="r" b="b"/>
              <a:pathLst>
                <a:path w="2531" h="6310" fill="none" extrusionOk="0">
                  <a:moveTo>
                    <a:pt x="2531" y="6310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3050900" y="961050"/>
              <a:ext cx="114225" cy="179925"/>
            </a:xfrm>
            <a:custGeom>
              <a:avLst/>
              <a:gdLst/>
              <a:ahLst/>
              <a:cxnLst/>
              <a:rect l="l" t="t" r="r" b="b"/>
              <a:pathLst>
                <a:path w="4569" h="7197" extrusionOk="0">
                  <a:moveTo>
                    <a:pt x="2235" y="0"/>
                  </a:moveTo>
                  <a:lnTo>
                    <a:pt x="2235" y="33"/>
                  </a:lnTo>
                  <a:lnTo>
                    <a:pt x="2137" y="33"/>
                  </a:lnTo>
                  <a:lnTo>
                    <a:pt x="2137" y="66"/>
                  </a:lnTo>
                  <a:lnTo>
                    <a:pt x="2038" y="66"/>
                  </a:lnTo>
                  <a:lnTo>
                    <a:pt x="2038" y="99"/>
                  </a:lnTo>
                  <a:lnTo>
                    <a:pt x="1972" y="99"/>
                  </a:lnTo>
                  <a:lnTo>
                    <a:pt x="1972" y="131"/>
                  </a:lnTo>
                  <a:lnTo>
                    <a:pt x="1874" y="131"/>
                  </a:lnTo>
                  <a:lnTo>
                    <a:pt x="1874" y="164"/>
                  </a:lnTo>
                  <a:lnTo>
                    <a:pt x="1775" y="164"/>
                  </a:lnTo>
                  <a:lnTo>
                    <a:pt x="1775" y="197"/>
                  </a:lnTo>
                  <a:lnTo>
                    <a:pt x="1709" y="197"/>
                  </a:lnTo>
                  <a:lnTo>
                    <a:pt x="1709" y="230"/>
                  </a:lnTo>
                  <a:lnTo>
                    <a:pt x="1611" y="230"/>
                  </a:lnTo>
                  <a:lnTo>
                    <a:pt x="1611" y="263"/>
                  </a:lnTo>
                  <a:lnTo>
                    <a:pt x="1512" y="263"/>
                  </a:lnTo>
                  <a:lnTo>
                    <a:pt x="1512" y="296"/>
                  </a:lnTo>
                  <a:lnTo>
                    <a:pt x="1447" y="296"/>
                  </a:lnTo>
                  <a:lnTo>
                    <a:pt x="1447" y="329"/>
                  </a:lnTo>
                  <a:lnTo>
                    <a:pt x="1348" y="329"/>
                  </a:lnTo>
                  <a:lnTo>
                    <a:pt x="1348" y="362"/>
                  </a:lnTo>
                  <a:lnTo>
                    <a:pt x="1249" y="362"/>
                  </a:lnTo>
                  <a:lnTo>
                    <a:pt x="1249" y="394"/>
                  </a:lnTo>
                  <a:lnTo>
                    <a:pt x="1184" y="394"/>
                  </a:lnTo>
                  <a:lnTo>
                    <a:pt x="1184" y="427"/>
                  </a:lnTo>
                  <a:lnTo>
                    <a:pt x="1085" y="427"/>
                  </a:lnTo>
                  <a:lnTo>
                    <a:pt x="1085" y="460"/>
                  </a:lnTo>
                  <a:lnTo>
                    <a:pt x="1019" y="460"/>
                  </a:lnTo>
                  <a:lnTo>
                    <a:pt x="1019" y="493"/>
                  </a:lnTo>
                  <a:lnTo>
                    <a:pt x="921" y="493"/>
                  </a:lnTo>
                  <a:lnTo>
                    <a:pt x="921" y="526"/>
                  </a:lnTo>
                  <a:lnTo>
                    <a:pt x="855" y="526"/>
                  </a:lnTo>
                  <a:lnTo>
                    <a:pt x="822" y="559"/>
                  </a:lnTo>
                  <a:lnTo>
                    <a:pt x="756" y="559"/>
                  </a:lnTo>
                  <a:lnTo>
                    <a:pt x="756" y="592"/>
                  </a:lnTo>
                  <a:lnTo>
                    <a:pt x="658" y="592"/>
                  </a:lnTo>
                  <a:lnTo>
                    <a:pt x="658" y="624"/>
                  </a:lnTo>
                  <a:lnTo>
                    <a:pt x="592" y="624"/>
                  </a:lnTo>
                  <a:lnTo>
                    <a:pt x="592" y="657"/>
                  </a:lnTo>
                  <a:lnTo>
                    <a:pt x="494" y="657"/>
                  </a:lnTo>
                  <a:lnTo>
                    <a:pt x="494" y="690"/>
                  </a:lnTo>
                  <a:lnTo>
                    <a:pt x="428" y="690"/>
                  </a:lnTo>
                  <a:lnTo>
                    <a:pt x="428" y="723"/>
                  </a:lnTo>
                  <a:lnTo>
                    <a:pt x="329" y="723"/>
                  </a:lnTo>
                  <a:lnTo>
                    <a:pt x="329" y="756"/>
                  </a:lnTo>
                  <a:lnTo>
                    <a:pt x="264" y="756"/>
                  </a:lnTo>
                  <a:lnTo>
                    <a:pt x="264" y="789"/>
                  </a:lnTo>
                  <a:lnTo>
                    <a:pt x="165" y="789"/>
                  </a:lnTo>
                  <a:lnTo>
                    <a:pt x="165" y="822"/>
                  </a:lnTo>
                  <a:lnTo>
                    <a:pt x="99" y="822"/>
                  </a:lnTo>
                  <a:lnTo>
                    <a:pt x="99" y="854"/>
                  </a:lnTo>
                  <a:lnTo>
                    <a:pt x="1" y="854"/>
                  </a:lnTo>
                  <a:lnTo>
                    <a:pt x="2564" y="7196"/>
                  </a:lnTo>
                  <a:lnTo>
                    <a:pt x="2597" y="7196"/>
                  </a:lnTo>
                  <a:lnTo>
                    <a:pt x="2597" y="7164"/>
                  </a:lnTo>
                  <a:lnTo>
                    <a:pt x="2662" y="7164"/>
                  </a:lnTo>
                  <a:lnTo>
                    <a:pt x="2662" y="7131"/>
                  </a:lnTo>
                  <a:lnTo>
                    <a:pt x="2761" y="7131"/>
                  </a:lnTo>
                  <a:lnTo>
                    <a:pt x="2761" y="7098"/>
                  </a:lnTo>
                  <a:lnTo>
                    <a:pt x="2827" y="7098"/>
                  </a:lnTo>
                  <a:lnTo>
                    <a:pt x="2827" y="7065"/>
                  </a:lnTo>
                  <a:lnTo>
                    <a:pt x="2925" y="7065"/>
                  </a:lnTo>
                  <a:lnTo>
                    <a:pt x="2925" y="7032"/>
                  </a:lnTo>
                  <a:lnTo>
                    <a:pt x="2991" y="7032"/>
                  </a:lnTo>
                  <a:lnTo>
                    <a:pt x="2991" y="6999"/>
                  </a:lnTo>
                  <a:lnTo>
                    <a:pt x="3090" y="6999"/>
                  </a:lnTo>
                  <a:lnTo>
                    <a:pt x="3090" y="6966"/>
                  </a:lnTo>
                  <a:lnTo>
                    <a:pt x="3155" y="6966"/>
                  </a:lnTo>
                  <a:lnTo>
                    <a:pt x="3155" y="6934"/>
                  </a:lnTo>
                  <a:lnTo>
                    <a:pt x="3254" y="6934"/>
                  </a:lnTo>
                  <a:lnTo>
                    <a:pt x="3254" y="6901"/>
                  </a:lnTo>
                  <a:lnTo>
                    <a:pt x="3352" y="6901"/>
                  </a:lnTo>
                  <a:lnTo>
                    <a:pt x="3352" y="6868"/>
                  </a:lnTo>
                  <a:lnTo>
                    <a:pt x="3418" y="6868"/>
                  </a:lnTo>
                  <a:lnTo>
                    <a:pt x="3418" y="6835"/>
                  </a:lnTo>
                  <a:lnTo>
                    <a:pt x="3517" y="6835"/>
                  </a:lnTo>
                  <a:lnTo>
                    <a:pt x="3517" y="6802"/>
                  </a:lnTo>
                  <a:lnTo>
                    <a:pt x="3582" y="6802"/>
                  </a:lnTo>
                  <a:lnTo>
                    <a:pt x="3582" y="6769"/>
                  </a:lnTo>
                  <a:lnTo>
                    <a:pt x="3681" y="6769"/>
                  </a:lnTo>
                  <a:lnTo>
                    <a:pt x="3681" y="6736"/>
                  </a:lnTo>
                  <a:lnTo>
                    <a:pt x="3780" y="6736"/>
                  </a:lnTo>
                  <a:lnTo>
                    <a:pt x="3780" y="6704"/>
                  </a:lnTo>
                  <a:lnTo>
                    <a:pt x="3845" y="6704"/>
                  </a:lnTo>
                  <a:lnTo>
                    <a:pt x="3845" y="6671"/>
                  </a:lnTo>
                  <a:lnTo>
                    <a:pt x="3944" y="6671"/>
                  </a:lnTo>
                  <a:lnTo>
                    <a:pt x="3944" y="6638"/>
                  </a:lnTo>
                  <a:lnTo>
                    <a:pt x="4010" y="6638"/>
                  </a:lnTo>
                  <a:lnTo>
                    <a:pt x="4043" y="6605"/>
                  </a:lnTo>
                  <a:lnTo>
                    <a:pt x="4108" y="6605"/>
                  </a:lnTo>
                  <a:lnTo>
                    <a:pt x="4108" y="6572"/>
                  </a:lnTo>
                  <a:lnTo>
                    <a:pt x="4207" y="6572"/>
                  </a:lnTo>
                  <a:lnTo>
                    <a:pt x="4207" y="6539"/>
                  </a:lnTo>
                  <a:lnTo>
                    <a:pt x="4273" y="6539"/>
                  </a:lnTo>
                  <a:lnTo>
                    <a:pt x="4305" y="6506"/>
                  </a:lnTo>
                  <a:lnTo>
                    <a:pt x="4371" y="6506"/>
                  </a:lnTo>
                  <a:lnTo>
                    <a:pt x="4371" y="6474"/>
                  </a:lnTo>
                  <a:lnTo>
                    <a:pt x="4470" y="6474"/>
                  </a:lnTo>
                  <a:lnTo>
                    <a:pt x="4470" y="6441"/>
                  </a:lnTo>
                  <a:lnTo>
                    <a:pt x="4568" y="6441"/>
                  </a:lnTo>
                  <a:lnTo>
                    <a:pt x="4568" y="640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3096100" y="1145875"/>
              <a:ext cx="5775" cy="2500"/>
            </a:xfrm>
            <a:custGeom>
              <a:avLst/>
              <a:gdLst/>
              <a:ahLst/>
              <a:cxnLst/>
              <a:rect l="l" t="t" r="r" b="b"/>
              <a:pathLst>
                <a:path w="231" h="100" fill="none" extrusionOk="0">
                  <a:moveTo>
                    <a:pt x="230" y="1"/>
                  </a:moveTo>
                  <a:lnTo>
                    <a:pt x="230" y="1"/>
                  </a:lnTo>
                  <a:lnTo>
                    <a:pt x="230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0" y="9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3031200" y="988975"/>
              <a:ext cx="5775" cy="1675"/>
            </a:xfrm>
            <a:custGeom>
              <a:avLst/>
              <a:gdLst/>
              <a:ahLst/>
              <a:cxnLst/>
              <a:rect l="l" t="t" r="r" b="b"/>
              <a:pathLst>
                <a:path w="231" h="67" fill="none" extrusionOk="0">
                  <a:moveTo>
                    <a:pt x="230" y="0"/>
                  </a:moveTo>
                  <a:lnTo>
                    <a:pt x="230" y="0"/>
                  </a:lnTo>
                  <a:lnTo>
                    <a:pt x="230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3036950" y="988975"/>
              <a:ext cx="64925" cy="156925"/>
            </a:xfrm>
            <a:custGeom>
              <a:avLst/>
              <a:gdLst/>
              <a:ahLst/>
              <a:cxnLst/>
              <a:rect l="l" t="t" r="r" b="b"/>
              <a:pathLst>
                <a:path w="2597" h="6277" fill="none" extrusionOk="0">
                  <a:moveTo>
                    <a:pt x="2596" y="6277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3031200" y="990625"/>
              <a:ext cx="65725" cy="157750"/>
            </a:xfrm>
            <a:custGeom>
              <a:avLst/>
              <a:gdLst/>
              <a:ahLst/>
              <a:cxnLst/>
              <a:rect l="l" t="t" r="r" b="b"/>
              <a:pathLst>
                <a:path w="2629" h="6310" fill="none" extrusionOk="0">
                  <a:moveTo>
                    <a:pt x="2629" y="6309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3031200" y="988975"/>
              <a:ext cx="70675" cy="159400"/>
            </a:xfrm>
            <a:custGeom>
              <a:avLst/>
              <a:gdLst/>
              <a:ahLst/>
              <a:cxnLst/>
              <a:rect l="l" t="t" r="r" b="b"/>
              <a:pathLst>
                <a:path w="2827" h="6376" extrusionOk="0">
                  <a:moveTo>
                    <a:pt x="164" y="0"/>
                  </a:moveTo>
                  <a:lnTo>
                    <a:pt x="164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0" y="66"/>
                  </a:lnTo>
                  <a:lnTo>
                    <a:pt x="2596" y="6375"/>
                  </a:lnTo>
                  <a:lnTo>
                    <a:pt x="2662" y="6375"/>
                  </a:lnTo>
                  <a:lnTo>
                    <a:pt x="2662" y="6342"/>
                  </a:lnTo>
                  <a:lnTo>
                    <a:pt x="2727" y="6342"/>
                  </a:lnTo>
                  <a:lnTo>
                    <a:pt x="2727" y="6309"/>
                  </a:lnTo>
                  <a:lnTo>
                    <a:pt x="2826" y="6309"/>
                  </a:lnTo>
                  <a:lnTo>
                    <a:pt x="2826" y="6277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2152175" y="2031450"/>
              <a:ext cx="2500" cy="4975"/>
            </a:xfrm>
            <a:custGeom>
              <a:avLst/>
              <a:gdLst/>
              <a:ahLst/>
              <a:cxnLst/>
              <a:rect l="l" t="t" r="r" b="b"/>
              <a:pathLst>
                <a:path w="100" h="199" fill="none" extrusionOk="0">
                  <a:moveTo>
                    <a:pt x="99" y="1"/>
                  </a:move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1999375" y="1955875"/>
              <a:ext cx="2500" cy="5775"/>
            </a:xfrm>
            <a:custGeom>
              <a:avLst/>
              <a:gdLst/>
              <a:ahLst/>
              <a:cxnLst/>
              <a:rect l="l" t="t" r="r" b="b"/>
              <a:pathLst>
                <a:path w="100" h="231" fill="none" extrusionOk="0">
                  <a:moveTo>
                    <a:pt x="99" y="1"/>
                  </a:move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2001850" y="1955875"/>
              <a:ext cx="152825" cy="75600"/>
            </a:xfrm>
            <a:custGeom>
              <a:avLst/>
              <a:gdLst/>
              <a:ahLst/>
              <a:cxnLst/>
              <a:rect l="l" t="t" r="r" b="b"/>
              <a:pathLst>
                <a:path w="6113" h="3024" fill="none" extrusionOk="0">
                  <a:moveTo>
                    <a:pt x="6112" y="3024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1999375" y="1961625"/>
              <a:ext cx="152825" cy="74800"/>
            </a:xfrm>
            <a:custGeom>
              <a:avLst/>
              <a:gdLst/>
              <a:ahLst/>
              <a:cxnLst/>
              <a:rect l="l" t="t" r="r" b="b"/>
              <a:pathLst>
                <a:path w="6113" h="2992" fill="none" extrusionOk="0">
                  <a:moveTo>
                    <a:pt x="6113" y="2991"/>
                  </a:move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1999375" y="1955875"/>
              <a:ext cx="155300" cy="80550"/>
            </a:xfrm>
            <a:custGeom>
              <a:avLst/>
              <a:gdLst/>
              <a:ahLst/>
              <a:cxnLst/>
              <a:rect l="l" t="t" r="r" b="b"/>
              <a:pathLst>
                <a:path w="6212" h="3222" extrusionOk="0">
                  <a:moveTo>
                    <a:pt x="99" y="1"/>
                  </a:moveTo>
                  <a:lnTo>
                    <a:pt x="99" y="34"/>
                  </a:lnTo>
                  <a:lnTo>
                    <a:pt x="66" y="34"/>
                  </a:lnTo>
                  <a:lnTo>
                    <a:pt x="66" y="67"/>
                  </a:lnTo>
                  <a:lnTo>
                    <a:pt x="66" y="99"/>
                  </a:lnTo>
                  <a:lnTo>
                    <a:pt x="34" y="99"/>
                  </a:lnTo>
                  <a:lnTo>
                    <a:pt x="34" y="132"/>
                  </a:lnTo>
                  <a:lnTo>
                    <a:pt x="34" y="165"/>
                  </a:lnTo>
                  <a:lnTo>
                    <a:pt x="1" y="165"/>
                  </a:lnTo>
                  <a:lnTo>
                    <a:pt x="1" y="198"/>
                  </a:lnTo>
                  <a:lnTo>
                    <a:pt x="1" y="231"/>
                  </a:lnTo>
                  <a:lnTo>
                    <a:pt x="6113" y="3221"/>
                  </a:lnTo>
                  <a:lnTo>
                    <a:pt x="6113" y="3188"/>
                  </a:lnTo>
                  <a:lnTo>
                    <a:pt x="6146" y="3188"/>
                  </a:lnTo>
                  <a:lnTo>
                    <a:pt x="6146" y="3155"/>
                  </a:lnTo>
                  <a:lnTo>
                    <a:pt x="6146" y="3123"/>
                  </a:lnTo>
                  <a:lnTo>
                    <a:pt x="6178" y="3123"/>
                  </a:lnTo>
                  <a:lnTo>
                    <a:pt x="6178" y="3090"/>
                  </a:lnTo>
                  <a:lnTo>
                    <a:pt x="6178" y="3057"/>
                  </a:lnTo>
                  <a:lnTo>
                    <a:pt x="6211" y="3057"/>
                  </a:lnTo>
                  <a:lnTo>
                    <a:pt x="6211" y="3024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2129175" y="2079925"/>
              <a:ext cx="2500" cy="5775"/>
            </a:xfrm>
            <a:custGeom>
              <a:avLst/>
              <a:gdLst/>
              <a:ahLst/>
              <a:cxnLst/>
              <a:rect l="l" t="t" r="r" b="b"/>
              <a:pathLst>
                <a:path w="100" h="231" fill="none" extrusionOk="0">
                  <a:moveTo>
                    <a:pt x="99" y="1"/>
                  </a:move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1973925" y="2008450"/>
              <a:ext cx="2475" cy="7425"/>
            </a:xfrm>
            <a:custGeom>
              <a:avLst/>
              <a:gdLst/>
              <a:ahLst/>
              <a:cxnLst/>
              <a:rect l="l" t="t" r="r" b="b"/>
              <a:pathLst>
                <a:path w="99" h="297" fill="none" extrusionOk="0">
                  <a:moveTo>
                    <a:pt x="99" y="1"/>
                  </a:moveTo>
                  <a:lnTo>
                    <a:pt x="99" y="1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29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1976375" y="2008450"/>
              <a:ext cx="155300" cy="71500"/>
            </a:xfrm>
            <a:custGeom>
              <a:avLst/>
              <a:gdLst/>
              <a:ahLst/>
              <a:cxnLst/>
              <a:rect l="l" t="t" r="r" b="b"/>
              <a:pathLst>
                <a:path w="6212" h="2860" fill="none" extrusionOk="0">
                  <a:moveTo>
                    <a:pt x="6211" y="2860"/>
                  </a:move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1973925" y="2015025"/>
              <a:ext cx="155275" cy="70675"/>
            </a:xfrm>
            <a:custGeom>
              <a:avLst/>
              <a:gdLst/>
              <a:ahLst/>
              <a:cxnLst/>
              <a:rect l="l" t="t" r="r" b="b"/>
              <a:pathLst>
                <a:path w="6211" h="2827" fill="none" extrusionOk="0">
                  <a:moveTo>
                    <a:pt x="6211" y="2827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1973925" y="2008450"/>
              <a:ext cx="157750" cy="77250"/>
            </a:xfrm>
            <a:custGeom>
              <a:avLst/>
              <a:gdLst/>
              <a:ahLst/>
              <a:cxnLst/>
              <a:rect l="l" t="t" r="r" b="b"/>
              <a:pathLst>
                <a:path w="6310" h="3090" extrusionOk="0">
                  <a:moveTo>
                    <a:pt x="99" y="1"/>
                  </a:moveTo>
                  <a:lnTo>
                    <a:pt x="99" y="34"/>
                  </a:lnTo>
                  <a:lnTo>
                    <a:pt x="99" y="67"/>
                  </a:lnTo>
                  <a:lnTo>
                    <a:pt x="66" y="67"/>
                  </a:lnTo>
                  <a:lnTo>
                    <a:pt x="66" y="99"/>
                  </a:lnTo>
                  <a:lnTo>
                    <a:pt x="66" y="132"/>
                  </a:lnTo>
                  <a:lnTo>
                    <a:pt x="66" y="165"/>
                  </a:lnTo>
                  <a:lnTo>
                    <a:pt x="33" y="165"/>
                  </a:lnTo>
                  <a:lnTo>
                    <a:pt x="33" y="198"/>
                  </a:lnTo>
                  <a:lnTo>
                    <a:pt x="33" y="231"/>
                  </a:lnTo>
                  <a:lnTo>
                    <a:pt x="0" y="231"/>
                  </a:lnTo>
                  <a:lnTo>
                    <a:pt x="0" y="264"/>
                  </a:lnTo>
                  <a:lnTo>
                    <a:pt x="0" y="297"/>
                  </a:lnTo>
                  <a:lnTo>
                    <a:pt x="6211" y="3090"/>
                  </a:lnTo>
                  <a:lnTo>
                    <a:pt x="6211" y="3057"/>
                  </a:lnTo>
                  <a:lnTo>
                    <a:pt x="6211" y="3024"/>
                  </a:lnTo>
                  <a:lnTo>
                    <a:pt x="6243" y="3024"/>
                  </a:lnTo>
                  <a:lnTo>
                    <a:pt x="6243" y="2991"/>
                  </a:lnTo>
                  <a:lnTo>
                    <a:pt x="6243" y="2958"/>
                  </a:lnTo>
                  <a:lnTo>
                    <a:pt x="6276" y="2958"/>
                  </a:lnTo>
                  <a:lnTo>
                    <a:pt x="6276" y="2925"/>
                  </a:lnTo>
                  <a:lnTo>
                    <a:pt x="6276" y="2893"/>
                  </a:lnTo>
                  <a:lnTo>
                    <a:pt x="6309" y="2893"/>
                  </a:lnTo>
                  <a:lnTo>
                    <a:pt x="6309" y="286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2201475" y="2125925"/>
              <a:ext cx="30425" cy="49325"/>
            </a:xfrm>
            <a:custGeom>
              <a:avLst/>
              <a:gdLst/>
              <a:ahLst/>
              <a:cxnLst/>
              <a:rect l="l" t="t" r="r" b="b"/>
              <a:pathLst>
                <a:path w="1217" h="1973" extrusionOk="0">
                  <a:moveTo>
                    <a:pt x="592" y="198"/>
                  </a:moveTo>
                  <a:cubicBezTo>
                    <a:pt x="756" y="198"/>
                    <a:pt x="855" y="297"/>
                    <a:pt x="920" y="428"/>
                  </a:cubicBezTo>
                  <a:cubicBezTo>
                    <a:pt x="953" y="527"/>
                    <a:pt x="953" y="625"/>
                    <a:pt x="953" y="724"/>
                  </a:cubicBezTo>
                  <a:cubicBezTo>
                    <a:pt x="953" y="888"/>
                    <a:pt x="920" y="1020"/>
                    <a:pt x="855" y="1118"/>
                  </a:cubicBezTo>
                  <a:cubicBezTo>
                    <a:pt x="789" y="1217"/>
                    <a:pt x="690" y="1250"/>
                    <a:pt x="592" y="1250"/>
                  </a:cubicBezTo>
                  <a:cubicBezTo>
                    <a:pt x="427" y="1250"/>
                    <a:pt x="329" y="1184"/>
                    <a:pt x="263" y="1052"/>
                  </a:cubicBezTo>
                  <a:cubicBezTo>
                    <a:pt x="230" y="987"/>
                    <a:pt x="230" y="888"/>
                    <a:pt x="230" y="790"/>
                  </a:cubicBezTo>
                  <a:cubicBezTo>
                    <a:pt x="230" y="658"/>
                    <a:pt x="230" y="527"/>
                    <a:pt x="263" y="461"/>
                  </a:cubicBezTo>
                  <a:cubicBezTo>
                    <a:pt x="329" y="297"/>
                    <a:pt x="427" y="198"/>
                    <a:pt x="592" y="198"/>
                  </a:cubicBezTo>
                  <a:close/>
                  <a:moveTo>
                    <a:pt x="658" y="1"/>
                  </a:moveTo>
                  <a:cubicBezTo>
                    <a:pt x="526" y="1"/>
                    <a:pt x="460" y="34"/>
                    <a:pt x="362" y="100"/>
                  </a:cubicBezTo>
                  <a:cubicBezTo>
                    <a:pt x="329" y="132"/>
                    <a:pt x="263" y="165"/>
                    <a:pt x="230" y="231"/>
                  </a:cubicBezTo>
                  <a:lnTo>
                    <a:pt x="230" y="34"/>
                  </a:lnTo>
                  <a:lnTo>
                    <a:pt x="0" y="34"/>
                  </a:lnTo>
                  <a:lnTo>
                    <a:pt x="0" y="1973"/>
                  </a:lnTo>
                  <a:lnTo>
                    <a:pt x="230" y="1973"/>
                  </a:lnTo>
                  <a:lnTo>
                    <a:pt x="230" y="1250"/>
                  </a:lnTo>
                  <a:cubicBezTo>
                    <a:pt x="263" y="1315"/>
                    <a:pt x="329" y="1381"/>
                    <a:pt x="362" y="1381"/>
                  </a:cubicBezTo>
                  <a:cubicBezTo>
                    <a:pt x="427" y="1447"/>
                    <a:pt x="526" y="1447"/>
                    <a:pt x="625" y="1447"/>
                  </a:cubicBezTo>
                  <a:cubicBezTo>
                    <a:pt x="756" y="1447"/>
                    <a:pt x="855" y="1414"/>
                    <a:pt x="986" y="1348"/>
                  </a:cubicBezTo>
                  <a:cubicBezTo>
                    <a:pt x="1118" y="1217"/>
                    <a:pt x="1216" y="987"/>
                    <a:pt x="1216" y="691"/>
                  </a:cubicBezTo>
                  <a:cubicBezTo>
                    <a:pt x="1216" y="461"/>
                    <a:pt x="1150" y="297"/>
                    <a:pt x="1052" y="198"/>
                  </a:cubicBezTo>
                  <a:cubicBezTo>
                    <a:pt x="920" y="67"/>
                    <a:pt x="789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2236800" y="2125925"/>
              <a:ext cx="31225" cy="37000"/>
            </a:xfrm>
            <a:custGeom>
              <a:avLst/>
              <a:gdLst/>
              <a:ahLst/>
              <a:cxnLst/>
              <a:rect l="l" t="t" r="r" b="b"/>
              <a:pathLst>
                <a:path w="1249" h="1480" extrusionOk="0">
                  <a:moveTo>
                    <a:pt x="625" y="198"/>
                  </a:moveTo>
                  <a:cubicBezTo>
                    <a:pt x="756" y="198"/>
                    <a:pt x="855" y="264"/>
                    <a:pt x="920" y="395"/>
                  </a:cubicBezTo>
                  <a:cubicBezTo>
                    <a:pt x="953" y="428"/>
                    <a:pt x="986" y="527"/>
                    <a:pt x="986" y="625"/>
                  </a:cubicBezTo>
                  <a:lnTo>
                    <a:pt x="230" y="625"/>
                  </a:lnTo>
                  <a:cubicBezTo>
                    <a:pt x="230" y="494"/>
                    <a:pt x="263" y="395"/>
                    <a:pt x="329" y="330"/>
                  </a:cubicBezTo>
                  <a:cubicBezTo>
                    <a:pt x="427" y="264"/>
                    <a:pt x="493" y="198"/>
                    <a:pt x="625" y="198"/>
                  </a:cubicBezTo>
                  <a:close/>
                  <a:moveTo>
                    <a:pt x="625" y="1"/>
                  </a:moveTo>
                  <a:cubicBezTo>
                    <a:pt x="427" y="1"/>
                    <a:pt x="296" y="67"/>
                    <a:pt x="165" y="231"/>
                  </a:cubicBezTo>
                  <a:cubicBezTo>
                    <a:pt x="33" y="362"/>
                    <a:pt x="0" y="527"/>
                    <a:pt x="0" y="757"/>
                  </a:cubicBezTo>
                  <a:cubicBezTo>
                    <a:pt x="0" y="987"/>
                    <a:pt x="33" y="1151"/>
                    <a:pt x="165" y="1282"/>
                  </a:cubicBezTo>
                  <a:cubicBezTo>
                    <a:pt x="263" y="1414"/>
                    <a:pt x="427" y="1480"/>
                    <a:pt x="592" y="1480"/>
                  </a:cubicBezTo>
                  <a:cubicBezTo>
                    <a:pt x="657" y="1480"/>
                    <a:pt x="723" y="1447"/>
                    <a:pt x="789" y="1447"/>
                  </a:cubicBezTo>
                  <a:cubicBezTo>
                    <a:pt x="888" y="1414"/>
                    <a:pt x="986" y="1381"/>
                    <a:pt x="1052" y="1315"/>
                  </a:cubicBezTo>
                  <a:cubicBezTo>
                    <a:pt x="1085" y="1282"/>
                    <a:pt x="1118" y="1217"/>
                    <a:pt x="1150" y="1151"/>
                  </a:cubicBezTo>
                  <a:cubicBezTo>
                    <a:pt x="1183" y="1085"/>
                    <a:pt x="1216" y="1020"/>
                    <a:pt x="1216" y="987"/>
                  </a:cubicBezTo>
                  <a:lnTo>
                    <a:pt x="986" y="987"/>
                  </a:lnTo>
                  <a:cubicBezTo>
                    <a:pt x="986" y="1052"/>
                    <a:pt x="953" y="1085"/>
                    <a:pt x="888" y="1151"/>
                  </a:cubicBezTo>
                  <a:cubicBezTo>
                    <a:pt x="822" y="1217"/>
                    <a:pt x="723" y="1250"/>
                    <a:pt x="625" y="1250"/>
                  </a:cubicBezTo>
                  <a:cubicBezTo>
                    <a:pt x="493" y="1250"/>
                    <a:pt x="395" y="1217"/>
                    <a:pt x="329" y="1151"/>
                  </a:cubicBezTo>
                  <a:cubicBezTo>
                    <a:pt x="263" y="1052"/>
                    <a:pt x="230" y="954"/>
                    <a:pt x="230" y="790"/>
                  </a:cubicBezTo>
                  <a:lnTo>
                    <a:pt x="1249" y="790"/>
                  </a:lnTo>
                  <a:cubicBezTo>
                    <a:pt x="1249" y="658"/>
                    <a:pt x="1216" y="560"/>
                    <a:pt x="1216" y="494"/>
                  </a:cubicBezTo>
                  <a:cubicBezTo>
                    <a:pt x="1183" y="395"/>
                    <a:pt x="1183" y="330"/>
                    <a:pt x="1118" y="264"/>
                  </a:cubicBezTo>
                  <a:cubicBezTo>
                    <a:pt x="1085" y="198"/>
                    <a:pt x="1019" y="132"/>
                    <a:pt x="920" y="67"/>
                  </a:cubicBezTo>
                  <a:cubicBezTo>
                    <a:pt x="822" y="34"/>
                    <a:pt x="723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2271300" y="2117725"/>
              <a:ext cx="15625" cy="44375"/>
            </a:xfrm>
            <a:custGeom>
              <a:avLst/>
              <a:gdLst/>
              <a:ahLst/>
              <a:cxnLst/>
              <a:rect l="l" t="t" r="r" b="b"/>
              <a:pathLst>
                <a:path w="625" h="1775" extrusionOk="0">
                  <a:moveTo>
                    <a:pt x="198" y="0"/>
                  </a:moveTo>
                  <a:lnTo>
                    <a:pt x="198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45"/>
                    <a:pt x="198" y="1643"/>
                    <a:pt x="230" y="1676"/>
                  </a:cubicBezTo>
                  <a:cubicBezTo>
                    <a:pt x="296" y="1742"/>
                    <a:pt x="362" y="1775"/>
                    <a:pt x="460" y="1775"/>
                  </a:cubicBezTo>
                  <a:lnTo>
                    <a:pt x="559" y="1775"/>
                  </a:lnTo>
                  <a:cubicBezTo>
                    <a:pt x="592" y="1742"/>
                    <a:pt x="625" y="1742"/>
                    <a:pt x="625" y="1742"/>
                  </a:cubicBezTo>
                  <a:lnTo>
                    <a:pt x="625" y="1578"/>
                  </a:lnTo>
                  <a:lnTo>
                    <a:pt x="559" y="1578"/>
                  </a:lnTo>
                  <a:cubicBezTo>
                    <a:pt x="526" y="1578"/>
                    <a:pt x="493" y="1578"/>
                    <a:pt x="460" y="1545"/>
                  </a:cubicBezTo>
                  <a:cubicBezTo>
                    <a:pt x="428" y="1545"/>
                    <a:pt x="428" y="1512"/>
                    <a:pt x="428" y="1446"/>
                  </a:cubicBezTo>
                  <a:lnTo>
                    <a:pt x="428" y="559"/>
                  </a:lnTo>
                  <a:lnTo>
                    <a:pt x="625" y="559"/>
                  </a:lnTo>
                  <a:lnTo>
                    <a:pt x="625" y="362"/>
                  </a:lnTo>
                  <a:lnTo>
                    <a:pt x="428" y="362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2293475" y="2114425"/>
              <a:ext cx="37825" cy="46850"/>
            </a:xfrm>
            <a:custGeom>
              <a:avLst/>
              <a:gdLst/>
              <a:ahLst/>
              <a:cxnLst/>
              <a:rect l="l" t="t" r="r" b="b"/>
              <a:pathLst>
                <a:path w="1513" h="1874" extrusionOk="0">
                  <a:moveTo>
                    <a:pt x="1" y="1"/>
                  </a:moveTo>
                  <a:lnTo>
                    <a:pt x="1" y="1874"/>
                  </a:lnTo>
                  <a:lnTo>
                    <a:pt x="264" y="1874"/>
                  </a:lnTo>
                  <a:lnTo>
                    <a:pt x="264" y="362"/>
                  </a:lnTo>
                  <a:lnTo>
                    <a:pt x="1216" y="1874"/>
                  </a:lnTo>
                  <a:lnTo>
                    <a:pt x="1512" y="1874"/>
                  </a:lnTo>
                  <a:lnTo>
                    <a:pt x="1512" y="1"/>
                  </a:lnTo>
                  <a:lnTo>
                    <a:pt x="1282" y="1"/>
                  </a:lnTo>
                  <a:lnTo>
                    <a:pt x="1282" y="1512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2043750" y="2308300"/>
              <a:ext cx="1650" cy="4975"/>
            </a:xfrm>
            <a:custGeom>
              <a:avLst/>
              <a:gdLst/>
              <a:ahLst/>
              <a:cxnLst/>
              <a:rect l="l" t="t" r="r" b="b"/>
              <a:pathLst>
                <a:path w="66" h="199" fill="none" extrusionOk="0">
                  <a:moveTo>
                    <a:pt x="66" y="1"/>
                  </a:move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0" y="132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1880250" y="2258200"/>
              <a:ext cx="2500" cy="5775"/>
            </a:xfrm>
            <a:custGeom>
              <a:avLst/>
              <a:gdLst/>
              <a:ahLst/>
              <a:cxnLst/>
              <a:rect l="l" t="t" r="r" b="b"/>
              <a:pathLst>
                <a:path w="100" h="231" fill="none" extrusionOk="0">
                  <a:moveTo>
                    <a:pt x="100" y="0"/>
                  </a:moveTo>
                  <a:lnTo>
                    <a:pt x="100" y="0"/>
                  </a:lnTo>
                  <a:lnTo>
                    <a:pt x="67" y="0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1" y="23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1882725" y="2258200"/>
              <a:ext cx="162675" cy="50125"/>
            </a:xfrm>
            <a:custGeom>
              <a:avLst/>
              <a:gdLst/>
              <a:ahLst/>
              <a:cxnLst/>
              <a:rect l="l" t="t" r="r" b="b"/>
              <a:pathLst>
                <a:path w="6507" h="2005" fill="none" extrusionOk="0">
                  <a:moveTo>
                    <a:pt x="6507" y="2005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1880250" y="2263950"/>
              <a:ext cx="163525" cy="49325"/>
            </a:xfrm>
            <a:custGeom>
              <a:avLst/>
              <a:gdLst/>
              <a:ahLst/>
              <a:cxnLst/>
              <a:rect l="l" t="t" r="r" b="b"/>
              <a:pathLst>
                <a:path w="6541" h="1973" fill="none" extrusionOk="0">
                  <a:moveTo>
                    <a:pt x="6540" y="1972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1880250" y="2258200"/>
              <a:ext cx="165150" cy="55075"/>
            </a:xfrm>
            <a:custGeom>
              <a:avLst/>
              <a:gdLst/>
              <a:ahLst/>
              <a:cxnLst/>
              <a:rect l="l" t="t" r="r" b="b"/>
              <a:pathLst>
                <a:path w="6606" h="2203" extrusionOk="0">
                  <a:moveTo>
                    <a:pt x="67" y="0"/>
                  </a:moveTo>
                  <a:lnTo>
                    <a:pt x="67" y="33"/>
                  </a:lnTo>
                  <a:lnTo>
                    <a:pt x="67" y="66"/>
                  </a:lnTo>
                  <a:lnTo>
                    <a:pt x="67" y="99"/>
                  </a:lnTo>
                  <a:lnTo>
                    <a:pt x="67" y="132"/>
                  </a:lnTo>
                  <a:lnTo>
                    <a:pt x="34" y="132"/>
                  </a:lnTo>
                  <a:lnTo>
                    <a:pt x="34" y="165"/>
                  </a:lnTo>
                  <a:lnTo>
                    <a:pt x="34" y="198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6540" y="2202"/>
                  </a:lnTo>
                  <a:lnTo>
                    <a:pt x="6540" y="2169"/>
                  </a:lnTo>
                  <a:lnTo>
                    <a:pt x="6540" y="2136"/>
                  </a:lnTo>
                  <a:lnTo>
                    <a:pt x="6573" y="2136"/>
                  </a:lnTo>
                  <a:lnTo>
                    <a:pt x="6573" y="2103"/>
                  </a:lnTo>
                  <a:lnTo>
                    <a:pt x="6573" y="2071"/>
                  </a:lnTo>
                  <a:lnTo>
                    <a:pt x="6573" y="2038"/>
                  </a:lnTo>
                  <a:lnTo>
                    <a:pt x="6606" y="2038"/>
                  </a:lnTo>
                  <a:lnTo>
                    <a:pt x="6606" y="2005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2130000" y="2332950"/>
              <a:ext cx="16450" cy="44400"/>
            </a:xfrm>
            <a:custGeom>
              <a:avLst/>
              <a:gdLst/>
              <a:ahLst/>
              <a:cxnLst/>
              <a:rect l="l" t="t" r="r" b="b"/>
              <a:pathLst>
                <a:path w="658" h="1776" extrusionOk="0">
                  <a:moveTo>
                    <a:pt x="198" y="1"/>
                  </a:moveTo>
                  <a:lnTo>
                    <a:pt x="198" y="395"/>
                  </a:lnTo>
                  <a:lnTo>
                    <a:pt x="0" y="395"/>
                  </a:lnTo>
                  <a:lnTo>
                    <a:pt x="0" y="592"/>
                  </a:lnTo>
                  <a:lnTo>
                    <a:pt x="198" y="592"/>
                  </a:lnTo>
                  <a:lnTo>
                    <a:pt x="198" y="1479"/>
                  </a:lnTo>
                  <a:cubicBezTo>
                    <a:pt x="198" y="1578"/>
                    <a:pt x="230" y="1644"/>
                    <a:pt x="263" y="1709"/>
                  </a:cubicBezTo>
                  <a:cubicBezTo>
                    <a:pt x="296" y="1775"/>
                    <a:pt x="362" y="1775"/>
                    <a:pt x="493" y="1775"/>
                  </a:cubicBezTo>
                  <a:lnTo>
                    <a:pt x="658" y="1775"/>
                  </a:lnTo>
                  <a:lnTo>
                    <a:pt x="658" y="1578"/>
                  </a:lnTo>
                  <a:lnTo>
                    <a:pt x="493" y="1578"/>
                  </a:lnTo>
                  <a:cubicBezTo>
                    <a:pt x="461" y="1545"/>
                    <a:pt x="428" y="1512"/>
                    <a:pt x="428" y="1479"/>
                  </a:cubicBezTo>
                  <a:lnTo>
                    <a:pt x="428" y="592"/>
                  </a:lnTo>
                  <a:lnTo>
                    <a:pt x="658" y="592"/>
                  </a:lnTo>
                  <a:lnTo>
                    <a:pt x="658" y="395"/>
                  </a:lnTo>
                  <a:lnTo>
                    <a:pt x="428" y="395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2152175" y="2342000"/>
              <a:ext cx="17275" cy="35350"/>
            </a:xfrm>
            <a:custGeom>
              <a:avLst/>
              <a:gdLst/>
              <a:ahLst/>
              <a:cxnLst/>
              <a:rect l="l" t="t" r="r" b="b"/>
              <a:pathLst>
                <a:path w="691" h="1414" extrusionOk="0">
                  <a:moveTo>
                    <a:pt x="592" y="0"/>
                  </a:moveTo>
                  <a:cubicBezTo>
                    <a:pt x="526" y="0"/>
                    <a:pt x="428" y="33"/>
                    <a:pt x="362" y="99"/>
                  </a:cubicBezTo>
                  <a:cubicBezTo>
                    <a:pt x="296" y="164"/>
                    <a:pt x="231" y="230"/>
                    <a:pt x="231" y="263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25"/>
                  </a:lnTo>
                  <a:cubicBezTo>
                    <a:pt x="231" y="526"/>
                    <a:pt x="264" y="427"/>
                    <a:pt x="329" y="362"/>
                  </a:cubicBezTo>
                  <a:cubicBezTo>
                    <a:pt x="395" y="296"/>
                    <a:pt x="494" y="230"/>
                    <a:pt x="592" y="230"/>
                  </a:cubicBezTo>
                  <a:cubicBezTo>
                    <a:pt x="625" y="230"/>
                    <a:pt x="625" y="230"/>
                    <a:pt x="625" y="263"/>
                  </a:cubicBezTo>
                  <a:lnTo>
                    <a:pt x="691" y="263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2174350" y="2342000"/>
              <a:ext cx="27975" cy="35350"/>
            </a:xfrm>
            <a:custGeom>
              <a:avLst/>
              <a:gdLst/>
              <a:ahLst/>
              <a:cxnLst/>
              <a:rect l="l" t="t" r="r" b="b"/>
              <a:pathLst>
                <a:path w="1119" h="1414" extrusionOk="0">
                  <a:moveTo>
                    <a:pt x="658" y="0"/>
                  </a:moveTo>
                  <a:cubicBezTo>
                    <a:pt x="560" y="0"/>
                    <a:pt x="494" y="33"/>
                    <a:pt x="395" y="66"/>
                  </a:cubicBezTo>
                  <a:cubicBezTo>
                    <a:pt x="330" y="99"/>
                    <a:pt x="264" y="132"/>
                    <a:pt x="198" y="230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90"/>
                  </a:lnTo>
                  <a:cubicBezTo>
                    <a:pt x="231" y="592"/>
                    <a:pt x="231" y="526"/>
                    <a:pt x="231" y="493"/>
                  </a:cubicBezTo>
                  <a:cubicBezTo>
                    <a:pt x="264" y="427"/>
                    <a:pt x="264" y="395"/>
                    <a:pt x="330" y="329"/>
                  </a:cubicBezTo>
                  <a:cubicBezTo>
                    <a:pt x="362" y="263"/>
                    <a:pt x="428" y="230"/>
                    <a:pt x="494" y="230"/>
                  </a:cubicBezTo>
                  <a:cubicBezTo>
                    <a:pt x="527" y="197"/>
                    <a:pt x="560" y="197"/>
                    <a:pt x="625" y="197"/>
                  </a:cubicBezTo>
                  <a:cubicBezTo>
                    <a:pt x="724" y="197"/>
                    <a:pt x="790" y="263"/>
                    <a:pt x="855" y="329"/>
                  </a:cubicBezTo>
                  <a:cubicBezTo>
                    <a:pt x="855" y="395"/>
                    <a:pt x="888" y="460"/>
                    <a:pt x="888" y="526"/>
                  </a:cubicBezTo>
                  <a:lnTo>
                    <a:pt x="888" y="1413"/>
                  </a:lnTo>
                  <a:lnTo>
                    <a:pt x="1118" y="1413"/>
                  </a:lnTo>
                  <a:lnTo>
                    <a:pt x="1118" y="526"/>
                  </a:lnTo>
                  <a:cubicBezTo>
                    <a:pt x="1118" y="395"/>
                    <a:pt x="1085" y="296"/>
                    <a:pt x="1052" y="197"/>
                  </a:cubicBezTo>
                  <a:cubicBezTo>
                    <a:pt x="987" y="66"/>
                    <a:pt x="855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2207225" y="2329675"/>
              <a:ext cx="38625" cy="47675"/>
            </a:xfrm>
            <a:custGeom>
              <a:avLst/>
              <a:gdLst/>
              <a:ahLst/>
              <a:cxnLst/>
              <a:rect l="l" t="t" r="r" b="b"/>
              <a:pathLst>
                <a:path w="1545" h="1907" extrusionOk="0">
                  <a:moveTo>
                    <a:pt x="0" y="0"/>
                  </a:moveTo>
                  <a:lnTo>
                    <a:pt x="0" y="230"/>
                  </a:lnTo>
                  <a:lnTo>
                    <a:pt x="658" y="230"/>
                  </a:lnTo>
                  <a:lnTo>
                    <a:pt x="658" y="1906"/>
                  </a:lnTo>
                  <a:lnTo>
                    <a:pt x="888" y="1906"/>
                  </a:lnTo>
                  <a:lnTo>
                    <a:pt x="888" y="230"/>
                  </a:lnTo>
                  <a:lnTo>
                    <a:pt x="1545" y="230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2001025" y="2404425"/>
              <a:ext cx="18100" cy="78075"/>
            </a:xfrm>
            <a:custGeom>
              <a:avLst/>
              <a:gdLst/>
              <a:ahLst/>
              <a:cxnLst/>
              <a:rect l="l" t="t" r="r" b="b"/>
              <a:pathLst>
                <a:path w="724" h="3123" fill="none" extrusionOk="0">
                  <a:moveTo>
                    <a:pt x="723" y="1"/>
                  </a:moveTo>
                  <a:lnTo>
                    <a:pt x="723" y="1"/>
                  </a:lnTo>
                  <a:lnTo>
                    <a:pt x="723" y="1"/>
                  </a:lnTo>
                  <a:lnTo>
                    <a:pt x="723" y="1"/>
                  </a:lnTo>
                  <a:lnTo>
                    <a:pt x="723" y="1"/>
                  </a:lnTo>
                  <a:lnTo>
                    <a:pt x="723" y="33"/>
                  </a:lnTo>
                  <a:lnTo>
                    <a:pt x="723" y="33"/>
                  </a:lnTo>
                  <a:lnTo>
                    <a:pt x="723" y="33"/>
                  </a:lnTo>
                  <a:lnTo>
                    <a:pt x="723" y="33"/>
                  </a:lnTo>
                  <a:lnTo>
                    <a:pt x="723" y="33"/>
                  </a:lnTo>
                  <a:lnTo>
                    <a:pt x="690" y="33"/>
                  </a:lnTo>
                  <a:lnTo>
                    <a:pt x="690" y="33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99"/>
                  </a:lnTo>
                  <a:lnTo>
                    <a:pt x="690" y="99"/>
                  </a:lnTo>
                  <a:lnTo>
                    <a:pt x="690" y="99"/>
                  </a:lnTo>
                  <a:lnTo>
                    <a:pt x="690" y="99"/>
                  </a:lnTo>
                  <a:lnTo>
                    <a:pt x="690" y="99"/>
                  </a:lnTo>
                  <a:lnTo>
                    <a:pt x="690" y="99"/>
                  </a:lnTo>
                  <a:lnTo>
                    <a:pt x="690" y="99"/>
                  </a:lnTo>
                  <a:lnTo>
                    <a:pt x="690" y="99"/>
                  </a:lnTo>
                  <a:lnTo>
                    <a:pt x="690" y="132"/>
                  </a:lnTo>
                  <a:lnTo>
                    <a:pt x="690" y="132"/>
                  </a:lnTo>
                  <a:lnTo>
                    <a:pt x="690" y="132"/>
                  </a:lnTo>
                  <a:lnTo>
                    <a:pt x="690" y="132"/>
                  </a:lnTo>
                  <a:lnTo>
                    <a:pt x="690" y="132"/>
                  </a:lnTo>
                  <a:lnTo>
                    <a:pt x="690" y="132"/>
                  </a:lnTo>
                  <a:lnTo>
                    <a:pt x="690" y="132"/>
                  </a:lnTo>
                  <a:lnTo>
                    <a:pt x="690" y="165"/>
                  </a:lnTo>
                  <a:lnTo>
                    <a:pt x="690" y="165"/>
                  </a:lnTo>
                  <a:lnTo>
                    <a:pt x="690" y="165"/>
                  </a:lnTo>
                  <a:lnTo>
                    <a:pt x="690" y="165"/>
                  </a:lnTo>
                  <a:lnTo>
                    <a:pt x="690" y="165"/>
                  </a:lnTo>
                  <a:lnTo>
                    <a:pt x="690" y="165"/>
                  </a:lnTo>
                  <a:lnTo>
                    <a:pt x="658" y="165"/>
                  </a:lnTo>
                  <a:lnTo>
                    <a:pt x="658" y="165"/>
                  </a:lnTo>
                  <a:lnTo>
                    <a:pt x="658" y="198"/>
                  </a:lnTo>
                  <a:lnTo>
                    <a:pt x="658" y="198"/>
                  </a:lnTo>
                  <a:lnTo>
                    <a:pt x="658" y="198"/>
                  </a:lnTo>
                  <a:lnTo>
                    <a:pt x="658" y="198"/>
                  </a:lnTo>
                  <a:lnTo>
                    <a:pt x="658" y="198"/>
                  </a:lnTo>
                  <a:lnTo>
                    <a:pt x="658" y="198"/>
                  </a:lnTo>
                  <a:lnTo>
                    <a:pt x="658" y="198"/>
                  </a:lnTo>
                  <a:lnTo>
                    <a:pt x="658" y="231"/>
                  </a:lnTo>
                  <a:lnTo>
                    <a:pt x="658" y="231"/>
                  </a:lnTo>
                  <a:lnTo>
                    <a:pt x="658" y="231"/>
                  </a:lnTo>
                  <a:lnTo>
                    <a:pt x="658" y="231"/>
                  </a:lnTo>
                  <a:lnTo>
                    <a:pt x="658" y="231"/>
                  </a:lnTo>
                  <a:lnTo>
                    <a:pt x="658" y="231"/>
                  </a:lnTo>
                  <a:lnTo>
                    <a:pt x="658" y="231"/>
                  </a:lnTo>
                  <a:lnTo>
                    <a:pt x="658" y="231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96"/>
                  </a:lnTo>
                  <a:lnTo>
                    <a:pt x="658" y="296"/>
                  </a:lnTo>
                  <a:lnTo>
                    <a:pt x="658" y="296"/>
                  </a:lnTo>
                  <a:lnTo>
                    <a:pt x="658" y="296"/>
                  </a:lnTo>
                  <a:lnTo>
                    <a:pt x="658" y="296"/>
                  </a:lnTo>
                  <a:lnTo>
                    <a:pt x="658" y="296"/>
                  </a:lnTo>
                  <a:lnTo>
                    <a:pt x="625" y="296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428"/>
                  </a:lnTo>
                  <a:lnTo>
                    <a:pt x="625" y="428"/>
                  </a:lnTo>
                  <a:lnTo>
                    <a:pt x="625" y="428"/>
                  </a:lnTo>
                  <a:lnTo>
                    <a:pt x="625" y="428"/>
                  </a:lnTo>
                  <a:lnTo>
                    <a:pt x="625" y="428"/>
                  </a:lnTo>
                  <a:lnTo>
                    <a:pt x="625" y="428"/>
                  </a:lnTo>
                  <a:lnTo>
                    <a:pt x="625" y="428"/>
                  </a:lnTo>
                  <a:lnTo>
                    <a:pt x="592" y="428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91"/>
                  </a:lnTo>
                  <a:lnTo>
                    <a:pt x="559" y="691"/>
                  </a:lnTo>
                  <a:lnTo>
                    <a:pt x="559" y="691"/>
                  </a:lnTo>
                  <a:lnTo>
                    <a:pt x="559" y="691"/>
                  </a:lnTo>
                  <a:lnTo>
                    <a:pt x="559" y="691"/>
                  </a:lnTo>
                  <a:lnTo>
                    <a:pt x="559" y="691"/>
                  </a:lnTo>
                  <a:lnTo>
                    <a:pt x="559" y="691"/>
                  </a:lnTo>
                  <a:lnTo>
                    <a:pt x="559" y="723"/>
                  </a:lnTo>
                  <a:lnTo>
                    <a:pt x="559" y="723"/>
                  </a:lnTo>
                  <a:lnTo>
                    <a:pt x="526" y="723"/>
                  </a:lnTo>
                  <a:lnTo>
                    <a:pt x="526" y="723"/>
                  </a:lnTo>
                  <a:lnTo>
                    <a:pt x="526" y="723"/>
                  </a:lnTo>
                  <a:lnTo>
                    <a:pt x="526" y="723"/>
                  </a:lnTo>
                  <a:lnTo>
                    <a:pt x="526" y="723"/>
                  </a:lnTo>
                  <a:lnTo>
                    <a:pt x="526" y="756"/>
                  </a:lnTo>
                  <a:lnTo>
                    <a:pt x="526" y="756"/>
                  </a:lnTo>
                  <a:lnTo>
                    <a:pt x="526" y="756"/>
                  </a:lnTo>
                  <a:lnTo>
                    <a:pt x="526" y="756"/>
                  </a:lnTo>
                  <a:lnTo>
                    <a:pt x="526" y="756"/>
                  </a:lnTo>
                  <a:lnTo>
                    <a:pt x="526" y="756"/>
                  </a:lnTo>
                  <a:lnTo>
                    <a:pt x="526" y="756"/>
                  </a:lnTo>
                  <a:lnTo>
                    <a:pt x="526" y="789"/>
                  </a:lnTo>
                  <a:lnTo>
                    <a:pt x="526" y="789"/>
                  </a:lnTo>
                  <a:lnTo>
                    <a:pt x="526" y="789"/>
                  </a:lnTo>
                  <a:lnTo>
                    <a:pt x="526" y="789"/>
                  </a:lnTo>
                  <a:lnTo>
                    <a:pt x="526" y="789"/>
                  </a:lnTo>
                  <a:lnTo>
                    <a:pt x="526" y="789"/>
                  </a:lnTo>
                  <a:lnTo>
                    <a:pt x="526" y="789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88"/>
                  </a:lnTo>
                  <a:lnTo>
                    <a:pt x="493" y="888"/>
                  </a:lnTo>
                  <a:lnTo>
                    <a:pt x="493" y="888"/>
                  </a:lnTo>
                  <a:lnTo>
                    <a:pt x="493" y="888"/>
                  </a:lnTo>
                  <a:lnTo>
                    <a:pt x="493" y="888"/>
                  </a:lnTo>
                  <a:lnTo>
                    <a:pt x="493" y="888"/>
                  </a:lnTo>
                  <a:lnTo>
                    <a:pt x="493" y="888"/>
                  </a:lnTo>
                  <a:lnTo>
                    <a:pt x="493" y="888"/>
                  </a:lnTo>
                  <a:lnTo>
                    <a:pt x="493" y="921"/>
                  </a:lnTo>
                  <a:lnTo>
                    <a:pt x="493" y="921"/>
                  </a:lnTo>
                  <a:lnTo>
                    <a:pt x="493" y="921"/>
                  </a:lnTo>
                  <a:lnTo>
                    <a:pt x="493" y="921"/>
                  </a:lnTo>
                  <a:lnTo>
                    <a:pt x="493" y="921"/>
                  </a:lnTo>
                  <a:lnTo>
                    <a:pt x="493" y="921"/>
                  </a:lnTo>
                  <a:lnTo>
                    <a:pt x="493" y="954"/>
                  </a:lnTo>
                  <a:lnTo>
                    <a:pt x="493" y="954"/>
                  </a:lnTo>
                  <a:lnTo>
                    <a:pt x="493" y="954"/>
                  </a:lnTo>
                  <a:lnTo>
                    <a:pt x="493" y="954"/>
                  </a:lnTo>
                  <a:lnTo>
                    <a:pt x="493" y="954"/>
                  </a:lnTo>
                  <a:lnTo>
                    <a:pt x="493" y="954"/>
                  </a:lnTo>
                  <a:lnTo>
                    <a:pt x="493" y="954"/>
                  </a:lnTo>
                  <a:lnTo>
                    <a:pt x="493" y="954"/>
                  </a:lnTo>
                  <a:lnTo>
                    <a:pt x="493" y="986"/>
                  </a:lnTo>
                  <a:lnTo>
                    <a:pt x="493" y="986"/>
                  </a:lnTo>
                  <a:lnTo>
                    <a:pt x="493" y="986"/>
                  </a:lnTo>
                  <a:lnTo>
                    <a:pt x="493" y="986"/>
                  </a:lnTo>
                  <a:lnTo>
                    <a:pt x="493" y="986"/>
                  </a:lnTo>
                  <a:lnTo>
                    <a:pt x="460" y="986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28" y="1151"/>
                  </a:lnTo>
                  <a:lnTo>
                    <a:pt x="428" y="1151"/>
                  </a:lnTo>
                  <a:lnTo>
                    <a:pt x="428" y="1151"/>
                  </a:lnTo>
                  <a:lnTo>
                    <a:pt x="428" y="1151"/>
                  </a:lnTo>
                  <a:lnTo>
                    <a:pt x="428" y="1151"/>
                  </a:lnTo>
                  <a:lnTo>
                    <a:pt x="428" y="1151"/>
                  </a:lnTo>
                  <a:lnTo>
                    <a:pt x="428" y="1151"/>
                  </a:lnTo>
                  <a:lnTo>
                    <a:pt x="428" y="1184"/>
                  </a:lnTo>
                  <a:lnTo>
                    <a:pt x="428" y="1184"/>
                  </a:lnTo>
                  <a:lnTo>
                    <a:pt x="428" y="1184"/>
                  </a:lnTo>
                  <a:lnTo>
                    <a:pt x="428" y="1184"/>
                  </a:lnTo>
                  <a:lnTo>
                    <a:pt x="428" y="1184"/>
                  </a:lnTo>
                  <a:lnTo>
                    <a:pt x="428" y="1184"/>
                  </a:lnTo>
                  <a:lnTo>
                    <a:pt x="428" y="1184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49"/>
                  </a:lnTo>
                  <a:lnTo>
                    <a:pt x="428" y="1249"/>
                  </a:lnTo>
                  <a:lnTo>
                    <a:pt x="428" y="1249"/>
                  </a:lnTo>
                  <a:lnTo>
                    <a:pt x="428" y="1249"/>
                  </a:lnTo>
                  <a:lnTo>
                    <a:pt x="428" y="1249"/>
                  </a:lnTo>
                  <a:lnTo>
                    <a:pt x="428" y="1249"/>
                  </a:lnTo>
                  <a:lnTo>
                    <a:pt x="428" y="1282"/>
                  </a:lnTo>
                  <a:lnTo>
                    <a:pt x="428" y="1282"/>
                  </a:lnTo>
                  <a:lnTo>
                    <a:pt x="428" y="1282"/>
                  </a:lnTo>
                  <a:lnTo>
                    <a:pt x="395" y="1282"/>
                  </a:lnTo>
                  <a:lnTo>
                    <a:pt x="395" y="1282"/>
                  </a:lnTo>
                  <a:lnTo>
                    <a:pt x="395" y="1282"/>
                  </a:lnTo>
                  <a:lnTo>
                    <a:pt x="395" y="1282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414"/>
                  </a:lnTo>
                  <a:lnTo>
                    <a:pt x="395" y="1414"/>
                  </a:lnTo>
                  <a:lnTo>
                    <a:pt x="395" y="1414"/>
                  </a:lnTo>
                  <a:lnTo>
                    <a:pt x="395" y="1414"/>
                  </a:lnTo>
                  <a:lnTo>
                    <a:pt x="395" y="1414"/>
                  </a:lnTo>
                  <a:lnTo>
                    <a:pt x="362" y="1414"/>
                  </a:lnTo>
                  <a:lnTo>
                    <a:pt x="362" y="1414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45"/>
                  </a:lnTo>
                  <a:lnTo>
                    <a:pt x="362" y="1545"/>
                  </a:lnTo>
                  <a:lnTo>
                    <a:pt x="362" y="1545"/>
                  </a:lnTo>
                  <a:lnTo>
                    <a:pt x="362" y="1545"/>
                  </a:lnTo>
                  <a:lnTo>
                    <a:pt x="362" y="1545"/>
                  </a:lnTo>
                  <a:lnTo>
                    <a:pt x="362" y="1545"/>
                  </a:lnTo>
                  <a:lnTo>
                    <a:pt x="362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611"/>
                  </a:lnTo>
                  <a:lnTo>
                    <a:pt x="329" y="1611"/>
                  </a:lnTo>
                  <a:lnTo>
                    <a:pt x="329" y="1611"/>
                  </a:lnTo>
                  <a:lnTo>
                    <a:pt x="329" y="1611"/>
                  </a:lnTo>
                  <a:lnTo>
                    <a:pt x="329" y="1611"/>
                  </a:lnTo>
                  <a:lnTo>
                    <a:pt x="329" y="1611"/>
                  </a:lnTo>
                  <a:lnTo>
                    <a:pt x="329" y="1611"/>
                  </a:lnTo>
                  <a:lnTo>
                    <a:pt x="329" y="1611"/>
                  </a:lnTo>
                  <a:lnTo>
                    <a:pt x="329" y="1644"/>
                  </a:lnTo>
                  <a:lnTo>
                    <a:pt x="329" y="1644"/>
                  </a:lnTo>
                  <a:lnTo>
                    <a:pt x="329" y="1644"/>
                  </a:lnTo>
                  <a:lnTo>
                    <a:pt x="329" y="1644"/>
                  </a:lnTo>
                  <a:lnTo>
                    <a:pt x="329" y="1644"/>
                  </a:lnTo>
                  <a:lnTo>
                    <a:pt x="329" y="1644"/>
                  </a:lnTo>
                  <a:lnTo>
                    <a:pt x="329" y="1676"/>
                  </a:lnTo>
                  <a:lnTo>
                    <a:pt x="329" y="1676"/>
                  </a:lnTo>
                  <a:lnTo>
                    <a:pt x="329" y="1676"/>
                  </a:lnTo>
                  <a:lnTo>
                    <a:pt x="329" y="1676"/>
                  </a:lnTo>
                  <a:lnTo>
                    <a:pt x="329" y="1676"/>
                  </a:lnTo>
                  <a:lnTo>
                    <a:pt x="329" y="1676"/>
                  </a:lnTo>
                  <a:lnTo>
                    <a:pt x="329" y="1676"/>
                  </a:lnTo>
                  <a:lnTo>
                    <a:pt x="329" y="1709"/>
                  </a:lnTo>
                  <a:lnTo>
                    <a:pt x="329" y="1709"/>
                  </a:lnTo>
                  <a:lnTo>
                    <a:pt x="329" y="1709"/>
                  </a:lnTo>
                  <a:lnTo>
                    <a:pt x="329" y="1709"/>
                  </a:lnTo>
                  <a:lnTo>
                    <a:pt x="296" y="1709"/>
                  </a:lnTo>
                  <a:lnTo>
                    <a:pt x="296" y="1709"/>
                  </a:lnTo>
                  <a:lnTo>
                    <a:pt x="296" y="1709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41"/>
                  </a:lnTo>
                  <a:lnTo>
                    <a:pt x="296" y="1841"/>
                  </a:lnTo>
                  <a:lnTo>
                    <a:pt x="296" y="1841"/>
                  </a:lnTo>
                  <a:lnTo>
                    <a:pt x="296" y="1841"/>
                  </a:lnTo>
                  <a:lnTo>
                    <a:pt x="296" y="1841"/>
                  </a:lnTo>
                  <a:lnTo>
                    <a:pt x="296" y="1841"/>
                  </a:lnTo>
                  <a:lnTo>
                    <a:pt x="296" y="1874"/>
                  </a:lnTo>
                  <a:lnTo>
                    <a:pt x="263" y="1874"/>
                  </a:lnTo>
                  <a:lnTo>
                    <a:pt x="263" y="1874"/>
                  </a:lnTo>
                  <a:lnTo>
                    <a:pt x="263" y="1874"/>
                  </a:lnTo>
                  <a:lnTo>
                    <a:pt x="263" y="1874"/>
                  </a:lnTo>
                  <a:lnTo>
                    <a:pt x="263" y="1874"/>
                  </a:lnTo>
                  <a:lnTo>
                    <a:pt x="263" y="1874"/>
                  </a:lnTo>
                  <a:lnTo>
                    <a:pt x="263" y="1874"/>
                  </a:lnTo>
                  <a:lnTo>
                    <a:pt x="263" y="1906"/>
                  </a:lnTo>
                  <a:lnTo>
                    <a:pt x="263" y="1906"/>
                  </a:lnTo>
                  <a:lnTo>
                    <a:pt x="263" y="1906"/>
                  </a:lnTo>
                  <a:lnTo>
                    <a:pt x="263" y="1906"/>
                  </a:lnTo>
                  <a:lnTo>
                    <a:pt x="263" y="1906"/>
                  </a:lnTo>
                  <a:lnTo>
                    <a:pt x="263" y="1906"/>
                  </a:lnTo>
                  <a:lnTo>
                    <a:pt x="263" y="1939"/>
                  </a:lnTo>
                  <a:lnTo>
                    <a:pt x="263" y="1939"/>
                  </a:lnTo>
                  <a:lnTo>
                    <a:pt x="263" y="1939"/>
                  </a:lnTo>
                  <a:lnTo>
                    <a:pt x="263" y="1939"/>
                  </a:lnTo>
                  <a:lnTo>
                    <a:pt x="263" y="1939"/>
                  </a:lnTo>
                  <a:lnTo>
                    <a:pt x="263" y="1939"/>
                  </a:lnTo>
                  <a:lnTo>
                    <a:pt x="263" y="1972"/>
                  </a:lnTo>
                  <a:lnTo>
                    <a:pt x="263" y="1972"/>
                  </a:lnTo>
                  <a:lnTo>
                    <a:pt x="263" y="1972"/>
                  </a:lnTo>
                  <a:lnTo>
                    <a:pt x="263" y="1972"/>
                  </a:lnTo>
                  <a:lnTo>
                    <a:pt x="263" y="1972"/>
                  </a:lnTo>
                  <a:lnTo>
                    <a:pt x="263" y="1972"/>
                  </a:lnTo>
                  <a:lnTo>
                    <a:pt x="263" y="1972"/>
                  </a:lnTo>
                  <a:lnTo>
                    <a:pt x="263" y="2005"/>
                  </a:lnTo>
                  <a:lnTo>
                    <a:pt x="263" y="2005"/>
                  </a:lnTo>
                  <a:lnTo>
                    <a:pt x="263" y="2005"/>
                  </a:lnTo>
                  <a:lnTo>
                    <a:pt x="263" y="2005"/>
                  </a:lnTo>
                  <a:lnTo>
                    <a:pt x="230" y="2005"/>
                  </a:lnTo>
                  <a:lnTo>
                    <a:pt x="230" y="2005"/>
                  </a:lnTo>
                  <a:lnTo>
                    <a:pt x="230" y="2005"/>
                  </a:lnTo>
                  <a:lnTo>
                    <a:pt x="230" y="2038"/>
                  </a:lnTo>
                  <a:lnTo>
                    <a:pt x="230" y="2038"/>
                  </a:lnTo>
                  <a:lnTo>
                    <a:pt x="230" y="2038"/>
                  </a:lnTo>
                  <a:lnTo>
                    <a:pt x="230" y="2038"/>
                  </a:lnTo>
                  <a:lnTo>
                    <a:pt x="230" y="2038"/>
                  </a:lnTo>
                  <a:lnTo>
                    <a:pt x="230" y="2038"/>
                  </a:lnTo>
                  <a:lnTo>
                    <a:pt x="230" y="2071"/>
                  </a:lnTo>
                  <a:lnTo>
                    <a:pt x="230" y="2071"/>
                  </a:lnTo>
                  <a:lnTo>
                    <a:pt x="230" y="2071"/>
                  </a:lnTo>
                  <a:lnTo>
                    <a:pt x="230" y="2071"/>
                  </a:lnTo>
                  <a:lnTo>
                    <a:pt x="230" y="2071"/>
                  </a:lnTo>
                  <a:lnTo>
                    <a:pt x="230" y="2071"/>
                  </a:lnTo>
                  <a:lnTo>
                    <a:pt x="230" y="2104"/>
                  </a:lnTo>
                  <a:lnTo>
                    <a:pt x="230" y="2104"/>
                  </a:lnTo>
                  <a:lnTo>
                    <a:pt x="230" y="2104"/>
                  </a:lnTo>
                  <a:lnTo>
                    <a:pt x="230" y="2104"/>
                  </a:lnTo>
                  <a:lnTo>
                    <a:pt x="230" y="2104"/>
                  </a:lnTo>
                  <a:lnTo>
                    <a:pt x="230" y="2104"/>
                  </a:lnTo>
                  <a:lnTo>
                    <a:pt x="230" y="2104"/>
                  </a:lnTo>
                  <a:lnTo>
                    <a:pt x="230" y="2136"/>
                  </a:lnTo>
                  <a:lnTo>
                    <a:pt x="230" y="2136"/>
                  </a:lnTo>
                  <a:lnTo>
                    <a:pt x="230" y="2136"/>
                  </a:lnTo>
                  <a:lnTo>
                    <a:pt x="230" y="2136"/>
                  </a:lnTo>
                  <a:lnTo>
                    <a:pt x="230" y="2136"/>
                  </a:lnTo>
                  <a:lnTo>
                    <a:pt x="230" y="2136"/>
                  </a:lnTo>
                  <a:lnTo>
                    <a:pt x="230" y="2136"/>
                  </a:lnTo>
                  <a:lnTo>
                    <a:pt x="230" y="2169"/>
                  </a:lnTo>
                  <a:lnTo>
                    <a:pt x="198" y="2169"/>
                  </a:lnTo>
                  <a:lnTo>
                    <a:pt x="198" y="2169"/>
                  </a:lnTo>
                  <a:lnTo>
                    <a:pt x="198" y="2169"/>
                  </a:lnTo>
                  <a:lnTo>
                    <a:pt x="198" y="2169"/>
                  </a:lnTo>
                  <a:lnTo>
                    <a:pt x="198" y="2169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35"/>
                  </a:lnTo>
                  <a:lnTo>
                    <a:pt x="198" y="2235"/>
                  </a:lnTo>
                  <a:lnTo>
                    <a:pt x="198" y="2235"/>
                  </a:lnTo>
                  <a:lnTo>
                    <a:pt x="198" y="2235"/>
                  </a:lnTo>
                  <a:lnTo>
                    <a:pt x="198" y="2235"/>
                  </a:lnTo>
                  <a:lnTo>
                    <a:pt x="198" y="2235"/>
                  </a:lnTo>
                  <a:lnTo>
                    <a:pt x="198" y="2235"/>
                  </a:lnTo>
                  <a:lnTo>
                    <a:pt x="198" y="2268"/>
                  </a:lnTo>
                  <a:lnTo>
                    <a:pt x="198" y="2268"/>
                  </a:lnTo>
                  <a:lnTo>
                    <a:pt x="198" y="2268"/>
                  </a:lnTo>
                  <a:lnTo>
                    <a:pt x="198" y="2268"/>
                  </a:lnTo>
                  <a:lnTo>
                    <a:pt x="198" y="2268"/>
                  </a:lnTo>
                  <a:lnTo>
                    <a:pt x="198" y="2268"/>
                  </a:lnTo>
                  <a:lnTo>
                    <a:pt x="198" y="2268"/>
                  </a:lnTo>
                  <a:lnTo>
                    <a:pt x="198" y="2301"/>
                  </a:lnTo>
                  <a:lnTo>
                    <a:pt x="198" y="2301"/>
                  </a:lnTo>
                  <a:lnTo>
                    <a:pt x="198" y="2301"/>
                  </a:lnTo>
                  <a:lnTo>
                    <a:pt x="198" y="2301"/>
                  </a:lnTo>
                  <a:lnTo>
                    <a:pt x="198" y="2301"/>
                  </a:lnTo>
                  <a:lnTo>
                    <a:pt x="165" y="2301"/>
                  </a:lnTo>
                  <a:lnTo>
                    <a:pt x="165" y="2334"/>
                  </a:lnTo>
                  <a:lnTo>
                    <a:pt x="165" y="2334"/>
                  </a:lnTo>
                  <a:lnTo>
                    <a:pt x="165" y="2334"/>
                  </a:lnTo>
                  <a:lnTo>
                    <a:pt x="165" y="2334"/>
                  </a:lnTo>
                  <a:lnTo>
                    <a:pt x="165" y="2334"/>
                  </a:lnTo>
                  <a:lnTo>
                    <a:pt x="165" y="2334"/>
                  </a:lnTo>
                  <a:lnTo>
                    <a:pt x="165" y="2367"/>
                  </a:lnTo>
                  <a:lnTo>
                    <a:pt x="165" y="2367"/>
                  </a:lnTo>
                  <a:lnTo>
                    <a:pt x="165" y="2367"/>
                  </a:lnTo>
                  <a:lnTo>
                    <a:pt x="165" y="2367"/>
                  </a:lnTo>
                  <a:lnTo>
                    <a:pt x="165" y="2367"/>
                  </a:lnTo>
                  <a:lnTo>
                    <a:pt x="165" y="2367"/>
                  </a:lnTo>
                  <a:lnTo>
                    <a:pt x="165" y="2399"/>
                  </a:lnTo>
                  <a:lnTo>
                    <a:pt x="165" y="2399"/>
                  </a:lnTo>
                  <a:lnTo>
                    <a:pt x="165" y="2399"/>
                  </a:lnTo>
                  <a:lnTo>
                    <a:pt x="165" y="2399"/>
                  </a:lnTo>
                  <a:lnTo>
                    <a:pt x="165" y="2399"/>
                  </a:lnTo>
                  <a:lnTo>
                    <a:pt x="165" y="2399"/>
                  </a:lnTo>
                  <a:lnTo>
                    <a:pt x="165" y="2399"/>
                  </a:lnTo>
                  <a:lnTo>
                    <a:pt x="165" y="2432"/>
                  </a:lnTo>
                  <a:lnTo>
                    <a:pt x="165" y="2432"/>
                  </a:lnTo>
                  <a:lnTo>
                    <a:pt x="165" y="2432"/>
                  </a:lnTo>
                  <a:lnTo>
                    <a:pt x="165" y="2432"/>
                  </a:lnTo>
                  <a:lnTo>
                    <a:pt x="165" y="2432"/>
                  </a:lnTo>
                  <a:lnTo>
                    <a:pt x="165" y="2432"/>
                  </a:lnTo>
                  <a:lnTo>
                    <a:pt x="165" y="2432"/>
                  </a:lnTo>
                  <a:lnTo>
                    <a:pt x="165" y="2465"/>
                  </a:lnTo>
                  <a:lnTo>
                    <a:pt x="165" y="2465"/>
                  </a:lnTo>
                  <a:lnTo>
                    <a:pt x="165" y="2465"/>
                  </a:lnTo>
                  <a:lnTo>
                    <a:pt x="132" y="2465"/>
                  </a:lnTo>
                  <a:lnTo>
                    <a:pt x="132" y="2465"/>
                  </a:lnTo>
                  <a:lnTo>
                    <a:pt x="132" y="2465"/>
                  </a:lnTo>
                  <a:lnTo>
                    <a:pt x="132" y="2498"/>
                  </a:lnTo>
                  <a:lnTo>
                    <a:pt x="132" y="2498"/>
                  </a:lnTo>
                  <a:lnTo>
                    <a:pt x="132" y="2498"/>
                  </a:lnTo>
                  <a:lnTo>
                    <a:pt x="132" y="2498"/>
                  </a:lnTo>
                  <a:lnTo>
                    <a:pt x="132" y="2498"/>
                  </a:lnTo>
                  <a:lnTo>
                    <a:pt x="132" y="2498"/>
                  </a:lnTo>
                  <a:lnTo>
                    <a:pt x="132" y="2531"/>
                  </a:lnTo>
                  <a:lnTo>
                    <a:pt x="132" y="2531"/>
                  </a:lnTo>
                  <a:lnTo>
                    <a:pt x="132" y="2531"/>
                  </a:lnTo>
                  <a:lnTo>
                    <a:pt x="132" y="2531"/>
                  </a:lnTo>
                  <a:lnTo>
                    <a:pt x="132" y="2531"/>
                  </a:lnTo>
                  <a:lnTo>
                    <a:pt x="132" y="2531"/>
                  </a:lnTo>
                  <a:lnTo>
                    <a:pt x="132" y="2531"/>
                  </a:lnTo>
                  <a:lnTo>
                    <a:pt x="132" y="2564"/>
                  </a:lnTo>
                  <a:lnTo>
                    <a:pt x="132" y="2564"/>
                  </a:lnTo>
                  <a:lnTo>
                    <a:pt x="132" y="2564"/>
                  </a:lnTo>
                  <a:lnTo>
                    <a:pt x="132" y="2564"/>
                  </a:lnTo>
                  <a:lnTo>
                    <a:pt x="132" y="2564"/>
                  </a:lnTo>
                  <a:lnTo>
                    <a:pt x="132" y="2564"/>
                  </a:lnTo>
                  <a:lnTo>
                    <a:pt x="132" y="2597"/>
                  </a:lnTo>
                  <a:lnTo>
                    <a:pt x="132" y="2597"/>
                  </a:lnTo>
                  <a:lnTo>
                    <a:pt x="132" y="2597"/>
                  </a:lnTo>
                  <a:lnTo>
                    <a:pt x="132" y="2597"/>
                  </a:lnTo>
                  <a:lnTo>
                    <a:pt x="132" y="2597"/>
                  </a:lnTo>
                  <a:lnTo>
                    <a:pt x="132" y="2597"/>
                  </a:lnTo>
                  <a:lnTo>
                    <a:pt x="132" y="2629"/>
                  </a:lnTo>
                  <a:lnTo>
                    <a:pt x="132" y="2629"/>
                  </a:lnTo>
                  <a:lnTo>
                    <a:pt x="99" y="2629"/>
                  </a:lnTo>
                  <a:lnTo>
                    <a:pt x="99" y="2629"/>
                  </a:lnTo>
                  <a:lnTo>
                    <a:pt x="99" y="2629"/>
                  </a:lnTo>
                  <a:lnTo>
                    <a:pt x="99" y="2629"/>
                  </a:lnTo>
                  <a:lnTo>
                    <a:pt x="99" y="2629"/>
                  </a:lnTo>
                  <a:lnTo>
                    <a:pt x="99" y="2662"/>
                  </a:lnTo>
                  <a:lnTo>
                    <a:pt x="99" y="2662"/>
                  </a:lnTo>
                  <a:lnTo>
                    <a:pt x="99" y="2662"/>
                  </a:lnTo>
                  <a:lnTo>
                    <a:pt x="99" y="2662"/>
                  </a:lnTo>
                  <a:lnTo>
                    <a:pt x="99" y="2662"/>
                  </a:lnTo>
                  <a:lnTo>
                    <a:pt x="99" y="2662"/>
                  </a:lnTo>
                  <a:lnTo>
                    <a:pt x="99" y="2695"/>
                  </a:lnTo>
                  <a:lnTo>
                    <a:pt x="99" y="2695"/>
                  </a:lnTo>
                  <a:lnTo>
                    <a:pt x="99" y="2695"/>
                  </a:lnTo>
                  <a:lnTo>
                    <a:pt x="99" y="2695"/>
                  </a:lnTo>
                  <a:lnTo>
                    <a:pt x="99" y="2695"/>
                  </a:lnTo>
                  <a:lnTo>
                    <a:pt x="99" y="2695"/>
                  </a:lnTo>
                  <a:lnTo>
                    <a:pt x="99" y="2728"/>
                  </a:lnTo>
                  <a:lnTo>
                    <a:pt x="99" y="2728"/>
                  </a:lnTo>
                  <a:lnTo>
                    <a:pt x="99" y="2728"/>
                  </a:lnTo>
                  <a:lnTo>
                    <a:pt x="99" y="2728"/>
                  </a:lnTo>
                  <a:lnTo>
                    <a:pt x="99" y="2728"/>
                  </a:lnTo>
                  <a:lnTo>
                    <a:pt x="99" y="2728"/>
                  </a:lnTo>
                  <a:lnTo>
                    <a:pt x="99" y="2761"/>
                  </a:lnTo>
                  <a:lnTo>
                    <a:pt x="99" y="2761"/>
                  </a:lnTo>
                  <a:lnTo>
                    <a:pt x="99" y="2761"/>
                  </a:lnTo>
                  <a:lnTo>
                    <a:pt x="99" y="2761"/>
                  </a:lnTo>
                  <a:lnTo>
                    <a:pt x="99" y="2761"/>
                  </a:lnTo>
                  <a:lnTo>
                    <a:pt x="99" y="2761"/>
                  </a:lnTo>
                  <a:lnTo>
                    <a:pt x="99" y="2761"/>
                  </a:lnTo>
                  <a:lnTo>
                    <a:pt x="66" y="2794"/>
                  </a:lnTo>
                  <a:lnTo>
                    <a:pt x="66" y="2794"/>
                  </a:lnTo>
                  <a:lnTo>
                    <a:pt x="66" y="2794"/>
                  </a:lnTo>
                  <a:lnTo>
                    <a:pt x="66" y="2794"/>
                  </a:lnTo>
                  <a:lnTo>
                    <a:pt x="66" y="2794"/>
                  </a:lnTo>
                  <a:lnTo>
                    <a:pt x="66" y="2794"/>
                  </a:lnTo>
                  <a:lnTo>
                    <a:pt x="66" y="2827"/>
                  </a:lnTo>
                  <a:lnTo>
                    <a:pt x="66" y="2827"/>
                  </a:lnTo>
                  <a:lnTo>
                    <a:pt x="66" y="2827"/>
                  </a:lnTo>
                  <a:lnTo>
                    <a:pt x="66" y="2827"/>
                  </a:lnTo>
                  <a:lnTo>
                    <a:pt x="66" y="2827"/>
                  </a:lnTo>
                  <a:lnTo>
                    <a:pt x="66" y="2827"/>
                  </a:lnTo>
                  <a:lnTo>
                    <a:pt x="66" y="2859"/>
                  </a:lnTo>
                  <a:lnTo>
                    <a:pt x="66" y="2859"/>
                  </a:lnTo>
                  <a:lnTo>
                    <a:pt x="66" y="2859"/>
                  </a:lnTo>
                  <a:lnTo>
                    <a:pt x="66" y="2859"/>
                  </a:lnTo>
                  <a:lnTo>
                    <a:pt x="66" y="2859"/>
                  </a:lnTo>
                  <a:lnTo>
                    <a:pt x="66" y="2859"/>
                  </a:lnTo>
                  <a:lnTo>
                    <a:pt x="66" y="2892"/>
                  </a:lnTo>
                  <a:lnTo>
                    <a:pt x="66" y="2892"/>
                  </a:lnTo>
                  <a:lnTo>
                    <a:pt x="66" y="2892"/>
                  </a:lnTo>
                  <a:lnTo>
                    <a:pt x="66" y="2892"/>
                  </a:lnTo>
                  <a:lnTo>
                    <a:pt x="66" y="2892"/>
                  </a:lnTo>
                  <a:lnTo>
                    <a:pt x="66" y="2892"/>
                  </a:lnTo>
                  <a:lnTo>
                    <a:pt x="66" y="2892"/>
                  </a:lnTo>
                  <a:lnTo>
                    <a:pt x="66" y="2925"/>
                  </a:lnTo>
                  <a:lnTo>
                    <a:pt x="66" y="2925"/>
                  </a:lnTo>
                  <a:lnTo>
                    <a:pt x="66" y="2925"/>
                  </a:lnTo>
                  <a:lnTo>
                    <a:pt x="66" y="2925"/>
                  </a:lnTo>
                  <a:lnTo>
                    <a:pt x="66" y="2925"/>
                  </a:lnTo>
                  <a:lnTo>
                    <a:pt x="33" y="2925"/>
                  </a:lnTo>
                  <a:lnTo>
                    <a:pt x="33" y="2958"/>
                  </a:lnTo>
                  <a:lnTo>
                    <a:pt x="33" y="2958"/>
                  </a:lnTo>
                  <a:lnTo>
                    <a:pt x="33" y="2958"/>
                  </a:lnTo>
                  <a:lnTo>
                    <a:pt x="33" y="2958"/>
                  </a:lnTo>
                  <a:lnTo>
                    <a:pt x="33" y="2958"/>
                  </a:lnTo>
                  <a:lnTo>
                    <a:pt x="33" y="2958"/>
                  </a:lnTo>
                  <a:lnTo>
                    <a:pt x="33" y="2991"/>
                  </a:lnTo>
                  <a:lnTo>
                    <a:pt x="33" y="2991"/>
                  </a:lnTo>
                  <a:lnTo>
                    <a:pt x="33" y="2991"/>
                  </a:lnTo>
                  <a:lnTo>
                    <a:pt x="33" y="2991"/>
                  </a:lnTo>
                  <a:lnTo>
                    <a:pt x="33" y="2991"/>
                  </a:lnTo>
                  <a:lnTo>
                    <a:pt x="33" y="2991"/>
                  </a:lnTo>
                  <a:lnTo>
                    <a:pt x="33" y="3024"/>
                  </a:lnTo>
                  <a:lnTo>
                    <a:pt x="33" y="3024"/>
                  </a:lnTo>
                  <a:lnTo>
                    <a:pt x="33" y="3024"/>
                  </a:lnTo>
                  <a:lnTo>
                    <a:pt x="33" y="3024"/>
                  </a:lnTo>
                  <a:lnTo>
                    <a:pt x="33" y="3024"/>
                  </a:lnTo>
                  <a:lnTo>
                    <a:pt x="33" y="3024"/>
                  </a:lnTo>
                  <a:lnTo>
                    <a:pt x="33" y="3057"/>
                  </a:lnTo>
                  <a:lnTo>
                    <a:pt x="33" y="3057"/>
                  </a:lnTo>
                  <a:lnTo>
                    <a:pt x="33" y="3057"/>
                  </a:lnTo>
                  <a:lnTo>
                    <a:pt x="33" y="3057"/>
                  </a:lnTo>
                  <a:lnTo>
                    <a:pt x="33" y="3057"/>
                  </a:lnTo>
                  <a:lnTo>
                    <a:pt x="33" y="3057"/>
                  </a:lnTo>
                  <a:lnTo>
                    <a:pt x="33" y="3089"/>
                  </a:lnTo>
                  <a:lnTo>
                    <a:pt x="33" y="3089"/>
                  </a:lnTo>
                  <a:lnTo>
                    <a:pt x="33" y="3089"/>
                  </a:lnTo>
                  <a:lnTo>
                    <a:pt x="33" y="3089"/>
                  </a:lnTo>
                  <a:lnTo>
                    <a:pt x="33" y="3089"/>
                  </a:lnTo>
                  <a:lnTo>
                    <a:pt x="0" y="3089"/>
                  </a:lnTo>
                  <a:lnTo>
                    <a:pt x="0" y="3122"/>
                  </a:lnTo>
                  <a:lnTo>
                    <a:pt x="0" y="312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1834250" y="2364175"/>
              <a:ext cx="18925" cy="84650"/>
            </a:xfrm>
            <a:custGeom>
              <a:avLst/>
              <a:gdLst/>
              <a:ahLst/>
              <a:cxnLst/>
              <a:rect l="l" t="t" r="r" b="b"/>
              <a:pathLst>
                <a:path w="757" h="3386" fill="none" extrusionOk="0">
                  <a:moveTo>
                    <a:pt x="757" y="0"/>
                  </a:moveTo>
                  <a:lnTo>
                    <a:pt x="757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7" y="33"/>
                  </a:lnTo>
                  <a:lnTo>
                    <a:pt x="757" y="33"/>
                  </a:lnTo>
                  <a:lnTo>
                    <a:pt x="757" y="33"/>
                  </a:lnTo>
                  <a:lnTo>
                    <a:pt x="757" y="33"/>
                  </a:lnTo>
                  <a:lnTo>
                    <a:pt x="757" y="33"/>
                  </a:lnTo>
                  <a:lnTo>
                    <a:pt x="757" y="33"/>
                  </a:lnTo>
                  <a:lnTo>
                    <a:pt x="757" y="33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99"/>
                  </a:lnTo>
                  <a:lnTo>
                    <a:pt x="757" y="99"/>
                  </a:lnTo>
                  <a:lnTo>
                    <a:pt x="757" y="99"/>
                  </a:lnTo>
                  <a:lnTo>
                    <a:pt x="724" y="99"/>
                  </a:lnTo>
                  <a:lnTo>
                    <a:pt x="724" y="99"/>
                  </a:lnTo>
                  <a:lnTo>
                    <a:pt x="724" y="99"/>
                  </a:lnTo>
                  <a:lnTo>
                    <a:pt x="724" y="99"/>
                  </a:lnTo>
                  <a:lnTo>
                    <a:pt x="724" y="132"/>
                  </a:lnTo>
                  <a:lnTo>
                    <a:pt x="724" y="132"/>
                  </a:lnTo>
                  <a:lnTo>
                    <a:pt x="724" y="132"/>
                  </a:lnTo>
                  <a:lnTo>
                    <a:pt x="724" y="132"/>
                  </a:lnTo>
                  <a:lnTo>
                    <a:pt x="724" y="132"/>
                  </a:lnTo>
                  <a:lnTo>
                    <a:pt x="724" y="132"/>
                  </a:lnTo>
                  <a:lnTo>
                    <a:pt x="724" y="132"/>
                  </a:lnTo>
                  <a:lnTo>
                    <a:pt x="724" y="132"/>
                  </a:lnTo>
                  <a:lnTo>
                    <a:pt x="724" y="165"/>
                  </a:lnTo>
                  <a:lnTo>
                    <a:pt x="724" y="165"/>
                  </a:lnTo>
                  <a:lnTo>
                    <a:pt x="724" y="165"/>
                  </a:lnTo>
                  <a:lnTo>
                    <a:pt x="724" y="165"/>
                  </a:lnTo>
                  <a:lnTo>
                    <a:pt x="724" y="165"/>
                  </a:lnTo>
                  <a:lnTo>
                    <a:pt x="724" y="165"/>
                  </a:lnTo>
                  <a:lnTo>
                    <a:pt x="724" y="165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96"/>
                  </a:lnTo>
                  <a:lnTo>
                    <a:pt x="691" y="296"/>
                  </a:lnTo>
                  <a:lnTo>
                    <a:pt x="691" y="296"/>
                  </a:lnTo>
                  <a:lnTo>
                    <a:pt x="691" y="296"/>
                  </a:lnTo>
                  <a:lnTo>
                    <a:pt x="691" y="296"/>
                  </a:lnTo>
                  <a:lnTo>
                    <a:pt x="691" y="296"/>
                  </a:lnTo>
                  <a:lnTo>
                    <a:pt x="691" y="296"/>
                  </a:lnTo>
                  <a:lnTo>
                    <a:pt x="691" y="329"/>
                  </a:lnTo>
                  <a:lnTo>
                    <a:pt x="691" y="329"/>
                  </a:lnTo>
                  <a:lnTo>
                    <a:pt x="691" y="329"/>
                  </a:lnTo>
                  <a:lnTo>
                    <a:pt x="691" y="329"/>
                  </a:lnTo>
                  <a:lnTo>
                    <a:pt x="691" y="329"/>
                  </a:lnTo>
                  <a:lnTo>
                    <a:pt x="691" y="329"/>
                  </a:lnTo>
                  <a:lnTo>
                    <a:pt x="691" y="329"/>
                  </a:lnTo>
                  <a:lnTo>
                    <a:pt x="691" y="329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95"/>
                  </a:lnTo>
                  <a:lnTo>
                    <a:pt x="658" y="395"/>
                  </a:lnTo>
                  <a:lnTo>
                    <a:pt x="658" y="395"/>
                  </a:lnTo>
                  <a:lnTo>
                    <a:pt x="658" y="395"/>
                  </a:lnTo>
                  <a:lnTo>
                    <a:pt x="658" y="395"/>
                  </a:lnTo>
                  <a:lnTo>
                    <a:pt x="658" y="395"/>
                  </a:lnTo>
                  <a:lnTo>
                    <a:pt x="658" y="395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60"/>
                  </a:lnTo>
                  <a:lnTo>
                    <a:pt x="658" y="460"/>
                  </a:lnTo>
                  <a:lnTo>
                    <a:pt x="658" y="460"/>
                  </a:lnTo>
                  <a:lnTo>
                    <a:pt x="658" y="460"/>
                  </a:lnTo>
                  <a:lnTo>
                    <a:pt x="658" y="460"/>
                  </a:lnTo>
                  <a:lnTo>
                    <a:pt x="658" y="460"/>
                  </a:lnTo>
                  <a:lnTo>
                    <a:pt x="658" y="460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592" y="625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92" y="690"/>
                  </a:lnTo>
                  <a:lnTo>
                    <a:pt x="592" y="723"/>
                  </a:lnTo>
                  <a:lnTo>
                    <a:pt x="592" y="723"/>
                  </a:lnTo>
                  <a:lnTo>
                    <a:pt x="592" y="723"/>
                  </a:lnTo>
                  <a:lnTo>
                    <a:pt x="592" y="723"/>
                  </a:lnTo>
                  <a:lnTo>
                    <a:pt x="592" y="723"/>
                  </a:lnTo>
                  <a:lnTo>
                    <a:pt x="592" y="723"/>
                  </a:lnTo>
                  <a:lnTo>
                    <a:pt x="592" y="723"/>
                  </a:lnTo>
                  <a:lnTo>
                    <a:pt x="592" y="723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89"/>
                  </a:lnTo>
                  <a:lnTo>
                    <a:pt x="559" y="789"/>
                  </a:lnTo>
                  <a:lnTo>
                    <a:pt x="559" y="789"/>
                  </a:lnTo>
                  <a:lnTo>
                    <a:pt x="559" y="789"/>
                  </a:lnTo>
                  <a:lnTo>
                    <a:pt x="559" y="789"/>
                  </a:lnTo>
                  <a:lnTo>
                    <a:pt x="559" y="789"/>
                  </a:lnTo>
                  <a:lnTo>
                    <a:pt x="559" y="789"/>
                  </a:lnTo>
                  <a:lnTo>
                    <a:pt x="559" y="789"/>
                  </a:lnTo>
                  <a:lnTo>
                    <a:pt x="559" y="822"/>
                  </a:lnTo>
                  <a:lnTo>
                    <a:pt x="559" y="822"/>
                  </a:lnTo>
                  <a:lnTo>
                    <a:pt x="559" y="822"/>
                  </a:lnTo>
                  <a:lnTo>
                    <a:pt x="559" y="822"/>
                  </a:lnTo>
                  <a:lnTo>
                    <a:pt x="559" y="822"/>
                  </a:lnTo>
                  <a:lnTo>
                    <a:pt x="559" y="822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88"/>
                  </a:lnTo>
                  <a:lnTo>
                    <a:pt x="559" y="888"/>
                  </a:lnTo>
                  <a:lnTo>
                    <a:pt x="559" y="888"/>
                  </a:lnTo>
                  <a:lnTo>
                    <a:pt x="559" y="888"/>
                  </a:lnTo>
                  <a:lnTo>
                    <a:pt x="559" y="888"/>
                  </a:lnTo>
                  <a:lnTo>
                    <a:pt x="559" y="888"/>
                  </a:lnTo>
                  <a:lnTo>
                    <a:pt x="559" y="888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27" y="920"/>
                  </a:lnTo>
                  <a:lnTo>
                    <a:pt x="527" y="920"/>
                  </a:lnTo>
                  <a:lnTo>
                    <a:pt x="527" y="920"/>
                  </a:lnTo>
                  <a:lnTo>
                    <a:pt x="527" y="920"/>
                  </a:lnTo>
                  <a:lnTo>
                    <a:pt x="527" y="920"/>
                  </a:lnTo>
                  <a:lnTo>
                    <a:pt x="527" y="953"/>
                  </a:lnTo>
                  <a:lnTo>
                    <a:pt x="527" y="953"/>
                  </a:lnTo>
                  <a:lnTo>
                    <a:pt x="527" y="953"/>
                  </a:lnTo>
                  <a:lnTo>
                    <a:pt x="527" y="953"/>
                  </a:lnTo>
                  <a:lnTo>
                    <a:pt x="527" y="953"/>
                  </a:lnTo>
                  <a:lnTo>
                    <a:pt x="527" y="953"/>
                  </a:lnTo>
                  <a:lnTo>
                    <a:pt x="527" y="953"/>
                  </a:lnTo>
                  <a:lnTo>
                    <a:pt x="527" y="986"/>
                  </a:lnTo>
                  <a:lnTo>
                    <a:pt x="527" y="986"/>
                  </a:lnTo>
                  <a:lnTo>
                    <a:pt x="527" y="986"/>
                  </a:lnTo>
                  <a:lnTo>
                    <a:pt x="527" y="986"/>
                  </a:lnTo>
                  <a:lnTo>
                    <a:pt x="527" y="986"/>
                  </a:lnTo>
                  <a:lnTo>
                    <a:pt x="527" y="986"/>
                  </a:lnTo>
                  <a:lnTo>
                    <a:pt x="527" y="986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494" y="1052"/>
                  </a:lnTo>
                  <a:lnTo>
                    <a:pt x="494" y="1052"/>
                  </a:lnTo>
                  <a:lnTo>
                    <a:pt x="494" y="1052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118"/>
                  </a:lnTo>
                  <a:lnTo>
                    <a:pt x="494" y="1118"/>
                  </a:lnTo>
                  <a:lnTo>
                    <a:pt x="494" y="1118"/>
                  </a:lnTo>
                  <a:lnTo>
                    <a:pt x="494" y="1118"/>
                  </a:lnTo>
                  <a:lnTo>
                    <a:pt x="494" y="1118"/>
                  </a:lnTo>
                  <a:lnTo>
                    <a:pt x="494" y="1118"/>
                  </a:lnTo>
                  <a:lnTo>
                    <a:pt x="494" y="1118"/>
                  </a:lnTo>
                  <a:lnTo>
                    <a:pt x="494" y="1151"/>
                  </a:lnTo>
                  <a:lnTo>
                    <a:pt x="494" y="1151"/>
                  </a:lnTo>
                  <a:lnTo>
                    <a:pt x="494" y="1151"/>
                  </a:lnTo>
                  <a:lnTo>
                    <a:pt x="494" y="1151"/>
                  </a:lnTo>
                  <a:lnTo>
                    <a:pt x="494" y="1151"/>
                  </a:lnTo>
                  <a:lnTo>
                    <a:pt x="494" y="1151"/>
                  </a:lnTo>
                  <a:lnTo>
                    <a:pt x="494" y="1151"/>
                  </a:lnTo>
                  <a:lnTo>
                    <a:pt x="494" y="1151"/>
                  </a:lnTo>
                  <a:lnTo>
                    <a:pt x="494" y="1183"/>
                  </a:lnTo>
                  <a:lnTo>
                    <a:pt x="494" y="1183"/>
                  </a:lnTo>
                  <a:lnTo>
                    <a:pt x="494" y="1183"/>
                  </a:lnTo>
                  <a:lnTo>
                    <a:pt x="494" y="1183"/>
                  </a:lnTo>
                  <a:lnTo>
                    <a:pt x="494" y="1183"/>
                  </a:lnTo>
                  <a:lnTo>
                    <a:pt x="461" y="1183"/>
                  </a:lnTo>
                  <a:lnTo>
                    <a:pt x="461" y="1216"/>
                  </a:lnTo>
                  <a:lnTo>
                    <a:pt x="461" y="1216"/>
                  </a:lnTo>
                  <a:lnTo>
                    <a:pt x="461" y="1216"/>
                  </a:lnTo>
                  <a:lnTo>
                    <a:pt x="461" y="1216"/>
                  </a:lnTo>
                  <a:lnTo>
                    <a:pt x="461" y="1216"/>
                  </a:lnTo>
                  <a:lnTo>
                    <a:pt x="461" y="1216"/>
                  </a:lnTo>
                  <a:lnTo>
                    <a:pt x="461" y="1216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413"/>
                  </a:lnTo>
                  <a:lnTo>
                    <a:pt x="428" y="1413"/>
                  </a:lnTo>
                  <a:lnTo>
                    <a:pt x="428" y="1413"/>
                  </a:lnTo>
                  <a:lnTo>
                    <a:pt x="428" y="1413"/>
                  </a:lnTo>
                  <a:lnTo>
                    <a:pt x="428" y="1413"/>
                  </a:lnTo>
                  <a:lnTo>
                    <a:pt x="428" y="1413"/>
                  </a:lnTo>
                  <a:lnTo>
                    <a:pt x="428" y="1446"/>
                  </a:lnTo>
                  <a:lnTo>
                    <a:pt x="428" y="1446"/>
                  </a:lnTo>
                  <a:lnTo>
                    <a:pt x="428" y="1446"/>
                  </a:lnTo>
                  <a:lnTo>
                    <a:pt x="428" y="1446"/>
                  </a:lnTo>
                  <a:lnTo>
                    <a:pt x="428" y="1446"/>
                  </a:lnTo>
                  <a:lnTo>
                    <a:pt x="428" y="1446"/>
                  </a:lnTo>
                  <a:lnTo>
                    <a:pt x="428" y="1446"/>
                  </a:lnTo>
                  <a:lnTo>
                    <a:pt x="428" y="1479"/>
                  </a:lnTo>
                  <a:lnTo>
                    <a:pt x="428" y="1479"/>
                  </a:lnTo>
                  <a:lnTo>
                    <a:pt x="428" y="1479"/>
                  </a:lnTo>
                  <a:lnTo>
                    <a:pt x="428" y="1479"/>
                  </a:lnTo>
                  <a:lnTo>
                    <a:pt x="395" y="1479"/>
                  </a:lnTo>
                  <a:lnTo>
                    <a:pt x="395" y="1479"/>
                  </a:lnTo>
                  <a:lnTo>
                    <a:pt x="395" y="1479"/>
                  </a:lnTo>
                  <a:lnTo>
                    <a:pt x="395" y="1512"/>
                  </a:lnTo>
                  <a:lnTo>
                    <a:pt x="395" y="1512"/>
                  </a:lnTo>
                  <a:lnTo>
                    <a:pt x="395" y="1512"/>
                  </a:lnTo>
                  <a:lnTo>
                    <a:pt x="395" y="1512"/>
                  </a:lnTo>
                  <a:lnTo>
                    <a:pt x="395" y="1512"/>
                  </a:lnTo>
                  <a:lnTo>
                    <a:pt x="395" y="1512"/>
                  </a:lnTo>
                  <a:lnTo>
                    <a:pt x="395" y="1512"/>
                  </a:lnTo>
                  <a:lnTo>
                    <a:pt x="395" y="1545"/>
                  </a:lnTo>
                  <a:lnTo>
                    <a:pt x="395" y="1545"/>
                  </a:lnTo>
                  <a:lnTo>
                    <a:pt x="395" y="1545"/>
                  </a:lnTo>
                  <a:lnTo>
                    <a:pt x="395" y="1545"/>
                  </a:lnTo>
                  <a:lnTo>
                    <a:pt x="395" y="1545"/>
                  </a:lnTo>
                  <a:lnTo>
                    <a:pt x="395" y="1545"/>
                  </a:lnTo>
                  <a:lnTo>
                    <a:pt x="395" y="1545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62" y="1611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42"/>
                  </a:lnTo>
                  <a:lnTo>
                    <a:pt x="362" y="1742"/>
                  </a:lnTo>
                  <a:lnTo>
                    <a:pt x="362" y="1742"/>
                  </a:lnTo>
                  <a:lnTo>
                    <a:pt x="362" y="1742"/>
                  </a:lnTo>
                  <a:lnTo>
                    <a:pt x="362" y="1742"/>
                  </a:lnTo>
                  <a:lnTo>
                    <a:pt x="362" y="1742"/>
                  </a:lnTo>
                  <a:lnTo>
                    <a:pt x="362" y="1775"/>
                  </a:lnTo>
                  <a:lnTo>
                    <a:pt x="362" y="1775"/>
                  </a:lnTo>
                  <a:lnTo>
                    <a:pt x="362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73"/>
                  </a:lnTo>
                  <a:lnTo>
                    <a:pt x="329" y="1873"/>
                  </a:lnTo>
                  <a:lnTo>
                    <a:pt x="329" y="1873"/>
                  </a:lnTo>
                  <a:lnTo>
                    <a:pt x="329" y="1873"/>
                  </a:lnTo>
                  <a:lnTo>
                    <a:pt x="329" y="1873"/>
                  </a:lnTo>
                  <a:lnTo>
                    <a:pt x="329" y="1873"/>
                  </a:lnTo>
                  <a:lnTo>
                    <a:pt x="329" y="1906"/>
                  </a:lnTo>
                  <a:lnTo>
                    <a:pt x="329" y="1906"/>
                  </a:lnTo>
                  <a:lnTo>
                    <a:pt x="329" y="1906"/>
                  </a:lnTo>
                  <a:lnTo>
                    <a:pt x="329" y="1906"/>
                  </a:lnTo>
                  <a:lnTo>
                    <a:pt x="329" y="1906"/>
                  </a:lnTo>
                  <a:lnTo>
                    <a:pt x="329" y="1906"/>
                  </a:lnTo>
                  <a:lnTo>
                    <a:pt x="297" y="1906"/>
                  </a:lnTo>
                  <a:lnTo>
                    <a:pt x="297" y="1939"/>
                  </a:lnTo>
                  <a:lnTo>
                    <a:pt x="297" y="1939"/>
                  </a:lnTo>
                  <a:lnTo>
                    <a:pt x="297" y="1939"/>
                  </a:lnTo>
                  <a:lnTo>
                    <a:pt x="297" y="1939"/>
                  </a:lnTo>
                  <a:lnTo>
                    <a:pt x="297" y="1939"/>
                  </a:lnTo>
                  <a:lnTo>
                    <a:pt x="297" y="1939"/>
                  </a:lnTo>
                  <a:lnTo>
                    <a:pt x="297" y="1939"/>
                  </a:lnTo>
                  <a:lnTo>
                    <a:pt x="297" y="1972"/>
                  </a:lnTo>
                  <a:lnTo>
                    <a:pt x="297" y="1972"/>
                  </a:lnTo>
                  <a:lnTo>
                    <a:pt x="297" y="1972"/>
                  </a:lnTo>
                  <a:lnTo>
                    <a:pt x="297" y="1972"/>
                  </a:lnTo>
                  <a:lnTo>
                    <a:pt x="297" y="1972"/>
                  </a:lnTo>
                  <a:lnTo>
                    <a:pt x="297" y="1972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97" y="2038"/>
                  </a:lnTo>
                  <a:lnTo>
                    <a:pt x="297" y="2038"/>
                  </a:lnTo>
                  <a:lnTo>
                    <a:pt x="297" y="2038"/>
                  </a:lnTo>
                  <a:lnTo>
                    <a:pt x="297" y="2038"/>
                  </a:lnTo>
                  <a:lnTo>
                    <a:pt x="297" y="2038"/>
                  </a:lnTo>
                  <a:lnTo>
                    <a:pt x="297" y="2038"/>
                  </a:lnTo>
                  <a:lnTo>
                    <a:pt x="297" y="2038"/>
                  </a:lnTo>
                  <a:lnTo>
                    <a:pt x="297" y="2071"/>
                  </a:lnTo>
                  <a:lnTo>
                    <a:pt x="297" y="2071"/>
                  </a:lnTo>
                  <a:lnTo>
                    <a:pt x="264" y="2071"/>
                  </a:lnTo>
                  <a:lnTo>
                    <a:pt x="264" y="2071"/>
                  </a:lnTo>
                  <a:lnTo>
                    <a:pt x="264" y="2071"/>
                  </a:lnTo>
                  <a:lnTo>
                    <a:pt x="264" y="2071"/>
                  </a:lnTo>
                  <a:lnTo>
                    <a:pt x="264" y="2103"/>
                  </a:lnTo>
                  <a:lnTo>
                    <a:pt x="264" y="2103"/>
                  </a:lnTo>
                  <a:lnTo>
                    <a:pt x="264" y="2103"/>
                  </a:lnTo>
                  <a:lnTo>
                    <a:pt x="264" y="2103"/>
                  </a:lnTo>
                  <a:lnTo>
                    <a:pt x="264" y="2103"/>
                  </a:lnTo>
                  <a:lnTo>
                    <a:pt x="264" y="2103"/>
                  </a:lnTo>
                  <a:lnTo>
                    <a:pt x="264" y="2103"/>
                  </a:lnTo>
                  <a:lnTo>
                    <a:pt x="264" y="2136"/>
                  </a:lnTo>
                  <a:lnTo>
                    <a:pt x="264" y="2136"/>
                  </a:lnTo>
                  <a:lnTo>
                    <a:pt x="264" y="2136"/>
                  </a:lnTo>
                  <a:lnTo>
                    <a:pt x="264" y="2136"/>
                  </a:lnTo>
                  <a:lnTo>
                    <a:pt x="264" y="2136"/>
                  </a:lnTo>
                  <a:lnTo>
                    <a:pt x="264" y="2136"/>
                  </a:lnTo>
                  <a:lnTo>
                    <a:pt x="264" y="2169"/>
                  </a:lnTo>
                  <a:lnTo>
                    <a:pt x="264" y="2169"/>
                  </a:lnTo>
                  <a:lnTo>
                    <a:pt x="264" y="2169"/>
                  </a:lnTo>
                  <a:lnTo>
                    <a:pt x="264" y="2169"/>
                  </a:lnTo>
                  <a:lnTo>
                    <a:pt x="264" y="2169"/>
                  </a:lnTo>
                  <a:lnTo>
                    <a:pt x="264" y="2169"/>
                  </a:lnTo>
                  <a:lnTo>
                    <a:pt x="264" y="2169"/>
                  </a:lnTo>
                  <a:lnTo>
                    <a:pt x="264" y="2169"/>
                  </a:lnTo>
                  <a:lnTo>
                    <a:pt x="264" y="2202"/>
                  </a:lnTo>
                  <a:lnTo>
                    <a:pt x="264" y="2202"/>
                  </a:lnTo>
                  <a:lnTo>
                    <a:pt x="264" y="2202"/>
                  </a:lnTo>
                  <a:lnTo>
                    <a:pt x="264" y="2202"/>
                  </a:lnTo>
                  <a:lnTo>
                    <a:pt x="264" y="2202"/>
                  </a:lnTo>
                  <a:lnTo>
                    <a:pt x="231" y="2202"/>
                  </a:lnTo>
                  <a:lnTo>
                    <a:pt x="231" y="2235"/>
                  </a:lnTo>
                  <a:lnTo>
                    <a:pt x="231" y="2235"/>
                  </a:lnTo>
                  <a:lnTo>
                    <a:pt x="231" y="2235"/>
                  </a:lnTo>
                  <a:lnTo>
                    <a:pt x="231" y="2235"/>
                  </a:lnTo>
                  <a:lnTo>
                    <a:pt x="231" y="2235"/>
                  </a:lnTo>
                  <a:lnTo>
                    <a:pt x="231" y="2235"/>
                  </a:lnTo>
                  <a:lnTo>
                    <a:pt x="231" y="2268"/>
                  </a:lnTo>
                  <a:lnTo>
                    <a:pt x="231" y="2268"/>
                  </a:lnTo>
                  <a:lnTo>
                    <a:pt x="231" y="2268"/>
                  </a:lnTo>
                  <a:lnTo>
                    <a:pt x="231" y="2268"/>
                  </a:lnTo>
                  <a:lnTo>
                    <a:pt x="231" y="2268"/>
                  </a:lnTo>
                  <a:lnTo>
                    <a:pt x="231" y="2268"/>
                  </a:lnTo>
                  <a:lnTo>
                    <a:pt x="231" y="2301"/>
                  </a:lnTo>
                  <a:lnTo>
                    <a:pt x="231" y="2301"/>
                  </a:lnTo>
                  <a:lnTo>
                    <a:pt x="231" y="2301"/>
                  </a:lnTo>
                  <a:lnTo>
                    <a:pt x="231" y="2301"/>
                  </a:lnTo>
                  <a:lnTo>
                    <a:pt x="231" y="2301"/>
                  </a:lnTo>
                  <a:lnTo>
                    <a:pt x="231" y="2301"/>
                  </a:lnTo>
                  <a:lnTo>
                    <a:pt x="231" y="2301"/>
                  </a:lnTo>
                  <a:lnTo>
                    <a:pt x="231" y="2333"/>
                  </a:lnTo>
                  <a:lnTo>
                    <a:pt x="231" y="2333"/>
                  </a:lnTo>
                  <a:lnTo>
                    <a:pt x="231" y="2333"/>
                  </a:lnTo>
                  <a:lnTo>
                    <a:pt x="231" y="2333"/>
                  </a:lnTo>
                  <a:lnTo>
                    <a:pt x="231" y="2333"/>
                  </a:lnTo>
                  <a:lnTo>
                    <a:pt x="231" y="2333"/>
                  </a:lnTo>
                  <a:lnTo>
                    <a:pt x="231" y="2333"/>
                  </a:lnTo>
                  <a:lnTo>
                    <a:pt x="231" y="2366"/>
                  </a:lnTo>
                  <a:lnTo>
                    <a:pt x="231" y="2366"/>
                  </a:lnTo>
                  <a:lnTo>
                    <a:pt x="231" y="2366"/>
                  </a:lnTo>
                  <a:lnTo>
                    <a:pt x="198" y="2366"/>
                  </a:lnTo>
                  <a:lnTo>
                    <a:pt x="198" y="2366"/>
                  </a:lnTo>
                  <a:lnTo>
                    <a:pt x="198" y="2366"/>
                  </a:lnTo>
                  <a:lnTo>
                    <a:pt x="198" y="2399"/>
                  </a:lnTo>
                  <a:lnTo>
                    <a:pt x="198" y="2399"/>
                  </a:lnTo>
                  <a:lnTo>
                    <a:pt x="198" y="2399"/>
                  </a:lnTo>
                  <a:lnTo>
                    <a:pt x="198" y="2399"/>
                  </a:lnTo>
                  <a:lnTo>
                    <a:pt x="198" y="2399"/>
                  </a:lnTo>
                  <a:lnTo>
                    <a:pt x="198" y="2399"/>
                  </a:lnTo>
                  <a:lnTo>
                    <a:pt x="198" y="2399"/>
                  </a:lnTo>
                  <a:lnTo>
                    <a:pt x="198" y="2432"/>
                  </a:lnTo>
                  <a:lnTo>
                    <a:pt x="198" y="2432"/>
                  </a:lnTo>
                  <a:lnTo>
                    <a:pt x="198" y="2432"/>
                  </a:lnTo>
                  <a:lnTo>
                    <a:pt x="198" y="2432"/>
                  </a:lnTo>
                  <a:lnTo>
                    <a:pt x="198" y="2432"/>
                  </a:lnTo>
                  <a:lnTo>
                    <a:pt x="198" y="2432"/>
                  </a:lnTo>
                  <a:lnTo>
                    <a:pt x="198" y="2432"/>
                  </a:lnTo>
                  <a:lnTo>
                    <a:pt x="198" y="2465"/>
                  </a:lnTo>
                  <a:lnTo>
                    <a:pt x="198" y="2465"/>
                  </a:lnTo>
                  <a:lnTo>
                    <a:pt x="198" y="2465"/>
                  </a:lnTo>
                  <a:lnTo>
                    <a:pt x="198" y="2465"/>
                  </a:lnTo>
                  <a:lnTo>
                    <a:pt x="198" y="2465"/>
                  </a:lnTo>
                  <a:lnTo>
                    <a:pt x="198" y="2465"/>
                  </a:lnTo>
                  <a:lnTo>
                    <a:pt x="198" y="2498"/>
                  </a:lnTo>
                  <a:lnTo>
                    <a:pt x="198" y="2498"/>
                  </a:lnTo>
                  <a:lnTo>
                    <a:pt x="198" y="2498"/>
                  </a:lnTo>
                  <a:lnTo>
                    <a:pt x="198" y="2498"/>
                  </a:lnTo>
                  <a:lnTo>
                    <a:pt x="198" y="2498"/>
                  </a:lnTo>
                  <a:lnTo>
                    <a:pt x="198" y="2498"/>
                  </a:lnTo>
                  <a:lnTo>
                    <a:pt x="198" y="2531"/>
                  </a:lnTo>
                  <a:lnTo>
                    <a:pt x="165" y="2531"/>
                  </a:lnTo>
                  <a:lnTo>
                    <a:pt x="165" y="2531"/>
                  </a:lnTo>
                  <a:lnTo>
                    <a:pt x="165" y="2531"/>
                  </a:lnTo>
                  <a:lnTo>
                    <a:pt x="165" y="2531"/>
                  </a:lnTo>
                  <a:lnTo>
                    <a:pt x="165" y="2531"/>
                  </a:lnTo>
                  <a:lnTo>
                    <a:pt x="165" y="2564"/>
                  </a:lnTo>
                  <a:lnTo>
                    <a:pt x="165" y="2564"/>
                  </a:lnTo>
                  <a:lnTo>
                    <a:pt x="165" y="2564"/>
                  </a:lnTo>
                  <a:lnTo>
                    <a:pt x="165" y="2564"/>
                  </a:lnTo>
                  <a:lnTo>
                    <a:pt x="165" y="2564"/>
                  </a:lnTo>
                  <a:lnTo>
                    <a:pt x="165" y="2564"/>
                  </a:lnTo>
                  <a:lnTo>
                    <a:pt x="165" y="2564"/>
                  </a:lnTo>
                  <a:lnTo>
                    <a:pt x="165" y="2596"/>
                  </a:lnTo>
                  <a:lnTo>
                    <a:pt x="165" y="2596"/>
                  </a:lnTo>
                  <a:lnTo>
                    <a:pt x="165" y="2596"/>
                  </a:lnTo>
                  <a:lnTo>
                    <a:pt x="165" y="2596"/>
                  </a:lnTo>
                  <a:lnTo>
                    <a:pt x="165" y="2596"/>
                  </a:lnTo>
                  <a:lnTo>
                    <a:pt x="165" y="2596"/>
                  </a:lnTo>
                  <a:lnTo>
                    <a:pt x="165" y="2596"/>
                  </a:lnTo>
                  <a:lnTo>
                    <a:pt x="165" y="2629"/>
                  </a:lnTo>
                  <a:lnTo>
                    <a:pt x="165" y="2629"/>
                  </a:lnTo>
                  <a:lnTo>
                    <a:pt x="165" y="2629"/>
                  </a:lnTo>
                  <a:lnTo>
                    <a:pt x="165" y="2629"/>
                  </a:lnTo>
                  <a:lnTo>
                    <a:pt x="165" y="2629"/>
                  </a:lnTo>
                  <a:lnTo>
                    <a:pt x="165" y="2629"/>
                  </a:lnTo>
                  <a:lnTo>
                    <a:pt x="165" y="2662"/>
                  </a:lnTo>
                  <a:lnTo>
                    <a:pt x="165" y="2662"/>
                  </a:lnTo>
                  <a:lnTo>
                    <a:pt x="165" y="2662"/>
                  </a:lnTo>
                  <a:lnTo>
                    <a:pt x="165" y="2662"/>
                  </a:lnTo>
                  <a:lnTo>
                    <a:pt x="165" y="2662"/>
                  </a:lnTo>
                  <a:lnTo>
                    <a:pt x="132" y="2662"/>
                  </a:lnTo>
                  <a:lnTo>
                    <a:pt x="132" y="2695"/>
                  </a:lnTo>
                  <a:lnTo>
                    <a:pt x="132" y="2695"/>
                  </a:lnTo>
                  <a:lnTo>
                    <a:pt x="132" y="2695"/>
                  </a:lnTo>
                  <a:lnTo>
                    <a:pt x="132" y="2695"/>
                  </a:lnTo>
                  <a:lnTo>
                    <a:pt x="132" y="2695"/>
                  </a:lnTo>
                  <a:lnTo>
                    <a:pt x="132" y="2695"/>
                  </a:lnTo>
                  <a:lnTo>
                    <a:pt x="132" y="2695"/>
                  </a:lnTo>
                  <a:lnTo>
                    <a:pt x="132" y="2728"/>
                  </a:lnTo>
                  <a:lnTo>
                    <a:pt x="132" y="2728"/>
                  </a:lnTo>
                  <a:lnTo>
                    <a:pt x="132" y="2728"/>
                  </a:lnTo>
                  <a:lnTo>
                    <a:pt x="132" y="2728"/>
                  </a:lnTo>
                  <a:lnTo>
                    <a:pt x="132" y="2728"/>
                  </a:lnTo>
                  <a:lnTo>
                    <a:pt x="132" y="2728"/>
                  </a:lnTo>
                  <a:lnTo>
                    <a:pt x="132" y="2761"/>
                  </a:lnTo>
                  <a:lnTo>
                    <a:pt x="132" y="2761"/>
                  </a:lnTo>
                  <a:lnTo>
                    <a:pt x="132" y="2761"/>
                  </a:lnTo>
                  <a:lnTo>
                    <a:pt x="132" y="2761"/>
                  </a:lnTo>
                  <a:lnTo>
                    <a:pt x="132" y="2761"/>
                  </a:lnTo>
                  <a:lnTo>
                    <a:pt x="132" y="2761"/>
                  </a:lnTo>
                  <a:lnTo>
                    <a:pt x="132" y="2761"/>
                  </a:lnTo>
                  <a:lnTo>
                    <a:pt x="132" y="2794"/>
                  </a:lnTo>
                  <a:lnTo>
                    <a:pt x="132" y="2794"/>
                  </a:lnTo>
                  <a:lnTo>
                    <a:pt x="132" y="2794"/>
                  </a:lnTo>
                  <a:lnTo>
                    <a:pt x="132" y="2794"/>
                  </a:lnTo>
                  <a:lnTo>
                    <a:pt x="132" y="2794"/>
                  </a:lnTo>
                  <a:lnTo>
                    <a:pt x="132" y="2826"/>
                  </a:lnTo>
                  <a:lnTo>
                    <a:pt x="132" y="2826"/>
                  </a:lnTo>
                  <a:lnTo>
                    <a:pt x="132" y="2826"/>
                  </a:lnTo>
                  <a:lnTo>
                    <a:pt x="132" y="2826"/>
                  </a:lnTo>
                  <a:lnTo>
                    <a:pt x="99" y="2826"/>
                  </a:lnTo>
                  <a:lnTo>
                    <a:pt x="99" y="2826"/>
                  </a:lnTo>
                  <a:lnTo>
                    <a:pt x="99" y="2826"/>
                  </a:lnTo>
                  <a:lnTo>
                    <a:pt x="99" y="2859"/>
                  </a:lnTo>
                  <a:lnTo>
                    <a:pt x="99" y="2859"/>
                  </a:lnTo>
                  <a:lnTo>
                    <a:pt x="99" y="2859"/>
                  </a:lnTo>
                  <a:lnTo>
                    <a:pt x="99" y="2859"/>
                  </a:lnTo>
                  <a:lnTo>
                    <a:pt x="99" y="2859"/>
                  </a:lnTo>
                  <a:lnTo>
                    <a:pt x="99" y="2859"/>
                  </a:lnTo>
                  <a:lnTo>
                    <a:pt x="99" y="2892"/>
                  </a:lnTo>
                  <a:lnTo>
                    <a:pt x="99" y="2892"/>
                  </a:lnTo>
                  <a:lnTo>
                    <a:pt x="99" y="2892"/>
                  </a:lnTo>
                  <a:lnTo>
                    <a:pt x="99" y="2892"/>
                  </a:lnTo>
                  <a:lnTo>
                    <a:pt x="99" y="2892"/>
                  </a:lnTo>
                  <a:lnTo>
                    <a:pt x="99" y="2892"/>
                  </a:lnTo>
                  <a:lnTo>
                    <a:pt x="99" y="2925"/>
                  </a:lnTo>
                  <a:lnTo>
                    <a:pt x="99" y="2925"/>
                  </a:lnTo>
                  <a:lnTo>
                    <a:pt x="99" y="2925"/>
                  </a:lnTo>
                  <a:lnTo>
                    <a:pt x="99" y="2925"/>
                  </a:lnTo>
                  <a:lnTo>
                    <a:pt x="99" y="2925"/>
                  </a:lnTo>
                  <a:lnTo>
                    <a:pt x="99" y="2925"/>
                  </a:lnTo>
                  <a:lnTo>
                    <a:pt x="99" y="2925"/>
                  </a:lnTo>
                  <a:lnTo>
                    <a:pt x="99" y="2958"/>
                  </a:lnTo>
                  <a:lnTo>
                    <a:pt x="99" y="2958"/>
                  </a:lnTo>
                  <a:lnTo>
                    <a:pt x="99" y="2958"/>
                  </a:lnTo>
                  <a:lnTo>
                    <a:pt x="99" y="2958"/>
                  </a:lnTo>
                  <a:lnTo>
                    <a:pt x="99" y="2958"/>
                  </a:lnTo>
                  <a:lnTo>
                    <a:pt x="99" y="2958"/>
                  </a:lnTo>
                  <a:lnTo>
                    <a:pt x="99" y="2958"/>
                  </a:lnTo>
                  <a:lnTo>
                    <a:pt x="99" y="2991"/>
                  </a:lnTo>
                  <a:lnTo>
                    <a:pt x="67" y="2991"/>
                  </a:lnTo>
                  <a:lnTo>
                    <a:pt x="67" y="2991"/>
                  </a:lnTo>
                  <a:lnTo>
                    <a:pt x="67" y="2991"/>
                  </a:lnTo>
                  <a:lnTo>
                    <a:pt x="67" y="2991"/>
                  </a:lnTo>
                  <a:lnTo>
                    <a:pt x="67" y="3024"/>
                  </a:lnTo>
                  <a:lnTo>
                    <a:pt x="67" y="3024"/>
                  </a:lnTo>
                  <a:lnTo>
                    <a:pt x="67" y="3024"/>
                  </a:lnTo>
                  <a:lnTo>
                    <a:pt x="67" y="3024"/>
                  </a:lnTo>
                  <a:lnTo>
                    <a:pt x="67" y="3024"/>
                  </a:lnTo>
                  <a:lnTo>
                    <a:pt x="67" y="3024"/>
                  </a:lnTo>
                  <a:lnTo>
                    <a:pt x="67" y="3024"/>
                  </a:lnTo>
                  <a:lnTo>
                    <a:pt x="67" y="3056"/>
                  </a:lnTo>
                  <a:lnTo>
                    <a:pt x="67" y="3056"/>
                  </a:lnTo>
                  <a:lnTo>
                    <a:pt x="67" y="3056"/>
                  </a:lnTo>
                  <a:lnTo>
                    <a:pt x="67" y="3056"/>
                  </a:lnTo>
                  <a:lnTo>
                    <a:pt x="67" y="3056"/>
                  </a:lnTo>
                  <a:lnTo>
                    <a:pt x="67" y="3056"/>
                  </a:lnTo>
                  <a:lnTo>
                    <a:pt x="67" y="3089"/>
                  </a:lnTo>
                  <a:lnTo>
                    <a:pt x="67" y="3089"/>
                  </a:lnTo>
                  <a:lnTo>
                    <a:pt x="67" y="3089"/>
                  </a:lnTo>
                  <a:lnTo>
                    <a:pt x="67" y="3089"/>
                  </a:lnTo>
                  <a:lnTo>
                    <a:pt x="67" y="3089"/>
                  </a:lnTo>
                  <a:lnTo>
                    <a:pt x="67" y="3089"/>
                  </a:lnTo>
                  <a:lnTo>
                    <a:pt x="67" y="3122"/>
                  </a:lnTo>
                  <a:lnTo>
                    <a:pt x="67" y="3122"/>
                  </a:lnTo>
                  <a:lnTo>
                    <a:pt x="67" y="3122"/>
                  </a:lnTo>
                  <a:lnTo>
                    <a:pt x="67" y="3122"/>
                  </a:lnTo>
                  <a:lnTo>
                    <a:pt x="67" y="3122"/>
                  </a:lnTo>
                  <a:lnTo>
                    <a:pt x="67" y="3122"/>
                  </a:lnTo>
                  <a:lnTo>
                    <a:pt x="67" y="3155"/>
                  </a:lnTo>
                  <a:lnTo>
                    <a:pt x="34" y="3155"/>
                  </a:lnTo>
                  <a:lnTo>
                    <a:pt x="34" y="3155"/>
                  </a:lnTo>
                  <a:lnTo>
                    <a:pt x="34" y="3155"/>
                  </a:lnTo>
                  <a:lnTo>
                    <a:pt x="34" y="3155"/>
                  </a:lnTo>
                  <a:lnTo>
                    <a:pt x="34" y="3155"/>
                  </a:lnTo>
                  <a:lnTo>
                    <a:pt x="34" y="3188"/>
                  </a:lnTo>
                  <a:lnTo>
                    <a:pt x="34" y="3188"/>
                  </a:lnTo>
                  <a:lnTo>
                    <a:pt x="34" y="3188"/>
                  </a:lnTo>
                  <a:lnTo>
                    <a:pt x="34" y="3188"/>
                  </a:lnTo>
                  <a:lnTo>
                    <a:pt x="34" y="3188"/>
                  </a:lnTo>
                  <a:lnTo>
                    <a:pt x="34" y="3188"/>
                  </a:lnTo>
                  <a:lnTo>
                    <a:pt x="34" y="3221"/>
                  </a:lnTo>
                  <a:lnTo>
                    <a:pt x="34" y="3221"/>
                  </a:lnTo>
                  <a:lnTo>
                    <a:pt x="34" y="3221"/>
                  </a:lnTo>
                  <a:lnTo>
                    <a:pt x="34" y="3221"/>
                  </a:lnTo>
                  <a:lnTo>
                    <a:pt x="34" y="3221"/>
                  </a:lnTo>
                  <a:lnTo>
                    <a:pt x="34" y="3221"/>
                  </a:lnTo>
                  <a:lnTo>
                    <a:pt x="34" y="3221"/>
                  </a:lnTo>
                  <a:lnTo>
                    <a:pt x="34" y="3254"/>
                  </a:lnTo>
                  <a:lnTo>
                    <a:pt x="34" y="3254"/>
                  </a:lnTo>
                  <a:lnTo>
                    <a:pt x="34" y="3254"/>
                  </a:lnTo>
                  <a:lnTo>
                    <a:pt x="34" y="3254"/>
                  </a:lnTo>
                  <a:lnTo>
                    <a:pt x="34" y="3254"/>
                  </a:lnTo>
                  <a:lnTo>
                    <a:pt x="34" y="3254"/>
                  </a:lnTo>
                  <a:lnTo>
                    <a:pt x="34" y="3286"/>
                  </a:lnTo>
                  <a:lnTo>
                    <a:pt x="34" y="3286"/>
                  </a:lnTo>
                  <a:lnTo>
                    <a:pt x="34" y="3286"/>
                  </a:lnTo>
                  <a:lnTo>
                    <a:pt x="34" y="3286"/>
                  </a:lnTo>
                  <a:lnTo>
                    <a:pt x="34" y="3286"/>
                  </a:lnTo>
                  <a:lnTo>
                    <a:pt x="34" y="3286"/>
                  </a:lnTo>
                  <a:lnTo>
                    <a:pt x="1" y="3319"/>
                  </a:lnTo>
                  <a:lnTo>
                    <a:pt x="1" y="3319"/>
                  </a:lnTo>
                  <a:lnTo>
                    <a:pt x="1" y="3319"/>
                  </a:lnTo>
                  <a:lnTo>
                    <a:pt x="1" y="3319"/>
                  </a:lnTo>
                  <a:lnTo>
                    <a:pt x="1" y="3319"/>
                  </a:lnTo>
                  <a:lnTo>
                    <a:pt x="1" y="3319"/>
                  </a:lnTo>
                  <a:lnTo>
                    <a:pt x="1" y="3352"/>
                  </a:lnTo>
                  <a:lnTo>
                    <a:pt x="1" y="3352"/>
                  </a:lnTo>
                  <a:lnTo>
                    <a:pt x="1" y="3352"/>
                  </a:lnTo>
                  <a:lnTo>
                    <a:pt x="1" y="3352"/>
                  </a:lnTo>
                  <a:lnTo>
                    <a:pt x="1" y="3352"/>
                  </a:lnTo>
                  <a:lnTo>
                    <a:pt x="1" y="3352"/>
                  </a:lnTo>
                  <a:lnTo>
                    <a:pt x="1" y="3385"/>
                  </a:lnTo>
                  <a:lnTo>
                    <a:pt x="1" y="3385"/>
                  </a:lnTo>
                  <a:lnTo>
                    <a:pt x="1" y="3385"/>
                  </a:lnTo>
                  <a:lnTo>
                    <a:pt x="1" y="3385"/>
                  </a:lnTo>
                  <a:lnTo>
                    <a:pt x="1" y="338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1853150" y="2364175"/>
              <a:ext cx="165975" cy="40275"/>
            </a:xfrm>
            <a:custGeom>
              <a:avLst/>
              <a:gdLst/>
              <a:ahLst/>
              <a:cxnLst/>
              <a:rect l="l" t="t" r="r" b="b"/>
              <a:pathLst>
                <a:path w="6639" h="1611" fill="none" extrusionOk="0">
                  <a:moveTo>
                    <a:pt x="6638" y="1611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1835075" y="2447975"/>
              <a:ext cx="166800" cy="33700"/>
            </a:xfrm>
            <a:custGeom>
              <a:avLst/>
              <a:gdLst/>
              <a:ahLst/>
              <a:cxnLst/>
              <a:rect l="l" t="t" r="r" b="b"/>
              <a:pathLst>
                <a:path w="6672" h="1348" fill="none" extrusionOk="0">
                  <a:moveTo>
                    <a:pt x="6671" y="1347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1834250" y="2363350"/>
              <a:ext cx="184875" cy="119150"/>
            </a:xfrm>
            <a:custGeom>
              <a:avLst/>
              <a:gdLst/>
              <a:ahLst/>
              <a:cxnLst/>
              <a:rect l="l" t="t" r="r" b="b"/>
              <a:pathLst>
                <a:path w="7395" h="4766" extrusionOk="0">
                  <a:moveTo>
                    <a:pt x="757" y="1"/>
                  </a:moveTo>
                  <a:lnTo>
                    <a:pt x="757" y="33"/>
                  </a:lnTo>
                  <a:lnTo>
                    <a:pt x="757" y="66"/>
                  </a:lnTo>
                  <a:lnTo>
                    <a:pt x="757" y="99"/>
                  </a:lnTo>
                  <a:lnTo>
                    <a:pt x="757" y="132"/>
                  </a:lnTo>
                  <a:lnTo>
                    <a:pt x="724" y="132"/>
                  </a:lnTo>
                  <a:lnTo>
                    <a:pt x="724" y="165"/>
                  </a:lnTo>
                  <a:lnTo>
                    <a:pt x="724" y="198"/>
                  </a:lnTo>
                  <a:lnTo>
                    <a:pt x="724" y="231"/>
                  </a:lnTo>
                  <a:lnTo>
                    <a:pt x="724" y="263"/>
                  </a:lnTo>
                  <a:lnTo>
                    <a:pt x="691" y="263"/>
                  </a:lnTo>
                  <a:lnTo>
                    <a:pt x="691" y="296"/>
                  </a:lnTo>
                  <a:lnTo>
                    <a:pt x="691" y="329"/>
                  </a:lnTo>
                  <a:lnTo>
                    <a:pt x="691" y="362"/>
                  </a:lnTo>
                  <a:lnTo>
                    <a:pt x="691" y="395"/>
                  </a:lnTo>
                  <a:lnTo>
                    <a:pt x="658" y="395"/>
                  </a:lnTo>
                  <a:lnTo>
                    <a:pt x="658" y="428"/>
                  </a:lnTo>
                  <a:lnTo>
                    <a:pt x="658" y="461"/>
                  </a:lnTo>
                  <a:lnTo>
                    <a:pt x="658" y="493"/>
                  </a:lnTo>
                  <a:lnTo>
                    <a:pt x="658" y="526"/>
                  </a:lnTo>
                  <a:lnTo>
                    <a:pt x="625" y="526"/>
                  </a:lnTo>
                  <a:lnTo>
                    <a:pt x="625" y="559"/>
                  </a:lnTo>
                  <a:lnTo>
                    <a:pt x="625" y="592"/>
                  </a:lnTo>
                  <a:lnTo>
                    <a:pt x="625" y="625"/>
                  </a:lnTo>
                  <a:lnTo>
                    <a:pt x="625" y="658"/>
                  </a:lnTo>
                  <a:lnTo>
                    <a:pt x="592" y="658"/>
                  </a:lnTo>
                  <a:lnTo>
                    <a:pt x="592" y="691"/>
                  </a:lnTo>
                  <a:lnTo>
                    <a:pt x="592" y="723"/>
                  </a:lnTo>
                  <a:lnTo>
                    <a:pt x="592" y="756"/>
                  </a:lnTo>
                  <a:lnTo>
                    <a:pt x="592" y="789"/>
                  </a:lnTo>
                  <a:lnTo>
                    <a:pt x="592" y="822"/>
                  </a:lnTo>
                  <a:lnTo>
                    <a:pt x="559" y="822"/>
                  </a:lnTo>
                  <a:lnTo>
                    <a:pt x="559" y="855"/>
                  </a:lnTo>
                  <a:lnTo>
                    <a:pt x="559" y="888"/>
                  </a:lnTo>
                  <a:lnTo>
                    <a:pt x="559" y="921"/>
                  </a:lnTo>
                  <a:lnTo>
                    <a:pt x="559" y="953"/>
                  </a:lnTo>
                  <a:lnTo>
                    <a:pt x="527" y="953"/>
                  </a:lnTo>
                  <a:lnTo>
                    <a:pt x="527" y="986"/>
                  </a:lnTo>
                  <a:lnTo>
                    <a:pt x="527" y="1019"/>
                  </a:lnTo>
                  <a:lnTo>
                    <a:pt x="527" y="1052"/>
                  </a:lnTo>
                  <a:lnTo>
                    <a:pt x="527" y="1085"/>
                  </a:lnTo>
                  <a:lnTo>
                    <a:pt x="494" y="1085"/>
                  </a:lnTo>
                  <a:lnTo>
                    <a:pt x="494" y="1118"/>
                  </a:lnTo>
                  <a:lnTo>
                    <a:pt x="494" y="1151"/>
                  </a:lnTo>
                  <a:lnTo>
                    <a:pt x="494" y="1184"/>
                  </a:lnTo>
                  <a:lnTo>
                    <a:pt x="494" y="1216"/>
                  </a:lnTo>
                  <a:lnTo>
                    <a:pt x="461" y="1216"/>
                  </a:lnTo>
                  <a:lnTo>
                    <a:pt x="461" y="1249"/>
                  </a:lnTo>
                  <a:lnTo>
                    <a:pt x="461" y="1282"/>
                  </a:lnTo>
                  <a:lnTo>
                    <a:pt x="461" y="1315"/>
                  </a:lnTo>
                  <a:lnTo>
                    <a:pt x="461" y="1348"/>
                  </a:lnTo>
                  <a:lnTo>
                    <a:pt x="461" y="1381"/>
                  </a:lnTo>
                  <a:lnTo>
                    <a:pt x="428" y="1381"/>
                  </a:lnTo>
                  <a:lnTo>
                    <a:pt x="428" y="1414"/>
                  </a:lnTo>
                  <a:lnTo>
                    <a:pt x="428" y="1446"/>
                  </a:lnTo>
                  <a:lnTo>
                    <a:pt x="428" y="1479"/>
                  </a:lnTo>
                  <a:lnTo>
                    <a:pt x="428" y="1512"/>
                  </a:lnTo>
                  <a:lnTo>
                    <a:pt x="395" y="1512"/>
                  </a:lnTo>
                  <a:lnTo>
                    <a:pt x="395" y="1545"/>
                  </a:lnTo>
                  <a:lnTo>
                    <a:pt x="395" y="1578"/>
                  </a:lnTo>
                  <a:lnTo>
                    <a:pt x="395" y="1611"/>
                  </a:lnTo>
                  <a:lnTo>
                    <a:pt x="395" y="1644"/>
                  </a:lnTo>
                  <a:lnTo>
                    <a:pt x="395" y="1676"/>
                  </a:lnTo>
                  <a:lnTo>
                    <a:pt x="362" y="1676"/>
                  </a:lnTo>
                  <a:lnTo>
                    <a:pt x="362" y="1709"/>
                  </a:lnTo>
                  <a:lnTo>
                    <a:pt x="362" y="1742"/>
                  </a:lnTo>
                  <a:lnTo>
                    <a:pt x="362" y="1775"/>
                  </a:lnTo>
                  <a:lnTo>
                    <a:pt x="362" y="1808"/>
                  </a:lnTo>
                  <a:lnTo>
                    <a:pt x="329" y="1808"/>
                  </a:lnTo>
                  <a:lnTo>
                    <a:pt x="329" y="1841"/>
                  </a:lnTo>
                  <a:lnTo>
                    <a:pt x="329" y="1874"/>
                  </a:lnTo>
                  <a:lnTo>
                    <a:pt x="329" y="1906"/>
                  </a:lnTo>
                  <a:lnTo>
                    <a:pt x="329" y="1939"/>
                  </a:lnTo>
                  <a:lnTo>
                    <a:pt x="297" y="1972"/>
                  </a:lnTo>
                  <a:lnTo>
                    <a:pt x="297" y="2005"/>
                  </a:lnTo>
                  <a:lnTo>
                    <a:pt x="297" y="2038"/>
                  </a:lnTo>
                  <a:lnTo>
                    <a:pt x="297" y="2071"/>
                  </a:lnTo>
                  <a:lnTo>
                    <a:pt x="297" y="2104"/>
                  </a:lnTo>
                  <a:lnTo>
                    <a:pt x="264" y="2104"/>
                  </a:lnTo>
                  <a:lnTo>
                    <a:pt x="264" y="2136"/>
                  </a:lnTo>
                  <a:lnTo>
                    <a:pt x="264" y="2169"/>
                  </a:lnTo>
                  <a:lnTo>
                    <a:pt x="264" y="2202"/>
                  </a:lnTo>
                  <a:lnTo>
                    <a:pt x="264" y="2235"/>
                  </a:lnTo>
                  <a:lnTo>
                    <a:pt x="231" y="2268"/>
                  </a:lnTo>
                  <a:lnTo>
                    <a:pt x="231" y="2301"/>
                  </a:lnTo>
                  <a:lnTo>
                    <a:pt x="231" y="2334"/>
                  </a:lnTo>
                  <a:lnTo>
                    <a:pt x="231" y="2366"/>
                  </a:lnTo>
                  <a:lnTo>
                    <a:pt x="231" y="2399"/>
                  </a:lnTo>
                  <a:lnTo>
                    <a:pt x="198" y="2399"/>
                  </a:lnTo>
                  <a:lnTo>
                    <a:pt x="198" y="2432"/>
                  </a:lnTo>
                  <a:lnTo>
                    <a:pt x="198" y="2465"/>
                  </a:lnTo>
                  <a:lnTo>
                    <a:pt x="198" y="2498"/>
                  </a:lnTo>
                  <a:lnTo>
                    <a:pt x="198" y="2531"/>
                  </a:lnTo>
                  <a:lnTo>
                    <a:pt x="198" y="2564"/>
                  </a:lnTo>
                  <a:lnTo>
                    <a:pt x="165" y="2564"/>
                  </a:lnTo>
                  <a:lnTo>
                    <a:pt x="165" y="2597"/>
                  </a:lnTo>
                  <a:lnTo>
                    <a:pt x="165" y="2629"/>
                  </a:lnTo>
                  <a:lnTo>
                    <a:pt x="165" y="2662"/>
                  </a:lnTo>
                  <a:lnTo>
                    <a:pt x="165" y="2695"/>
                  </a:lnTo>
                  <a:lnTo>
                    <a:pt x="132" y="2695"/>
                  </a:lnTo>
                  <a:lnTo>
                    <a:pt x="132" y="2728"/>
                  </a:lnTo>
                  <a:lnTo>
                    <a:pt x="132" y="2761"/>
                  </a:lnTo>
                  <a:lnTo>
                    <a:pt x="132" y="2794"/>
                  </a:lnTo>
                  <a:lnTo>
                    <a:pt x="132" y="2827"/>
                  </a:lnTo>
                  <a:lnTo>
                    <a:pt x="132" y="2859"/>
                  </a:lnTo>
                  <a:lnTo>
                    <a:pt x="99" y="2859"/>
                  </a:lnTo>
                  <a:lnTo>
                    <a:pt x="99" y="2892"/>
                  </a:lnTo>
                  <a:lnTo>
                    <a:pt x="99" y="2925"/>
                  </a:lnTo>
                  <a:lnTo>
                    <a:pt x="99" y="2958"/>
                  </a:lnTo>
                  <a:lnTo>
                    <a:pt x="99" y="2991"/>
                  </a:lnTo>
                  <a:lnTo>
                    <a:pt x="99" y="3024"/>
                  </a:lnTo>
                  <a:lnTo>
                    <a:pt x="67" y="3024"/>
                  </a:lnTo>
                  <a:lnTo>
                    <a:pt x="67" y="3057"/>
                  </a:lnTo>
                  <a:lnTo>
                    <a:pt x="67" y="3089"/>
                  </a:lnTo>
                  <a:lnTo>
                    <a:pt x="67" y="3122"/>
                  </a:lnTo>
                  <a:lnTo>
                    <a:pt x="67" y="3155"/>
                  </a:lnTo>
                  <a:lnTo>
                    <a:pt x="67" y="3188"/>
                  </a:lnTo>
                  <a:lnTo>
                    <a:pt x="34" y="3188"/>
                  </a:lnTo>
                  <a:lnTo>
                    <a:pt x="34" y="3221"/>
                  </a:lnTo>
                  <a:lnTo>
                    <a:pt x="34" y="3254"/>
                  </a:lnTo>
                  <a:lnTo>
                    <a:pt x="34" y="3287"/>
                  </a:lnTo>
                  <a:lnTo>
                    <a:pt x="34" y="3319"/>
                  </a:lnTo>
                  <a:lnTo>
                    <a:pt x="34" y="3352"/>
                  </a:lnTo>
                  <a:lnTo>
                    <a:pt x="1" y="3352"/>
                  </a:lnTo>
                  <a:lnTo>
                    <a:pt x="1" y="3385"/>
                  </a:lnTo>
                  <a:lnTo>
                    <a:pt x="1" y="3418"/>
                  </a:lnTo>
                  <a:lnTo>
                    <a:pt x="6671" y="4765"/>
                  </a:lnTo>
                  <a:lnTo>
                    <a:pt x="6671" y="4732"/>
                  </a:lnTo>
                  <a:lnTo>
                    <a:pt x="6704" y="4732"/>
                  </a:lnTo>
                  <a:lnTo>
                    <a:pt x="6704" y="4700"/>
                  </a:lnTo>
                  <a:lnTo>
                    <a:pt x="6704" y="4667"/>
                  </a:lnTo>
                  <a:lnTo>
                    <a:pt x="6704" y="4634"/>
                  </a:lnTo>
                  <a:lnTo>
                    <a:pt x="6704" y="4601"/>
                  </a:lnTo>
                  <a:lnTo>
                    <a:pt x="6704" y="4568"/>
                  </a:lnTo>
                  <a:lnTo>
                    <a:pt x="6737" y="4568"/>
                  </a:lnTo>
                  <a:lnTo>
                    <a:pt x="6737" y="4535"/>
                  </a:lnTo>
                  <a:lnTo>
                    <a:pt x="6737" y="4502"/>
                  </a:lnTo>
                  <a:lnTo>
                    <a:pt x="6737" y="4470"/>
                  </a:lnTo>
                  <a:lnTo>
                    <a:pt x="6737" y="4437"/>
                  </a:lnTo>
                  <a:lnTo>
                    <a:pt x="6770" y="4404"/>
                  </a:lnTo>
                  <a:lnTo>
                    <a:pt x="6770" y="4371"/>
                  </a:lnTo>
                  <a:lnTo>
                    <a:pt x="6770" y="4338"/>
                  </a:lnTo>
                  <a:lnTo>
                    <a:pt x="6770" y="4305"/>
                  </a:lnTo>
                  <a:lnTo>
                    <a:pt x="6770" y="4272"/>
                  </a:lnTo>
                  <a:lnTo>
                    <a:pt x="6803" y="4272"/>
                  </a:lnTo>
                  <a:lnTo>
                    <a:pt x="6803" y="4240"/>
                  </a:lnTo>
                  <a:lnTo>
                    <a:pt x="6803" y="4207"/>
                  </a:lnTo>
                  <a:lnTo>
                    <a:pt x="6803" y="4174"/>
                  </a:lnTo>
                  <a:lnTo>
                    <a:pt x="6803" y="4141"/>
                  </a:lnTo>
                  <a:lnTo>
                    <a:pt x="6803" y="4108"/>
                  </a:lnTo>
                  <a:lnTo>
                    <a:pt x="6836" y="4108"/>
                  </a:lnTo>
                  <a:lnTo>
                    <a:pt x="6836" y="4075"/>
                  </a:lnTo>
                  <a:lnTo>
                    <a:pt x="6836" y="4042"/>
                  </a:lnTo>
                  <a:lnTo>
                    <a:pt x="6836" y="4010"/>
                  </a:lnTo>
                  <a:lnTo>
                    <a:pt x="6836" y="3977"/>
                  </a:lnTo>
                  <a:lnTo>
                    <a:pt x="6836" y="3944"/>
                  </a:lnTo>
                  <a:lnTo>
                    <a:pt x="6869" y="3944"/>
                  </a:lnTo>
                  <a:lnTo>
                    <a:pt x="6869" y="3911"/>
                  </a:lnTo>
                  <a:lnTo>
                    <a:pt x="6869" y="3878"/>
                  </a:lnTo>
                  <a:lnTo>
                    <a:pt x="6869" y="3845"/>
                  </a:lnTo>
                  <a:lnTo>
                    <a:pt x="6869" y="3812"/>
                  </a:lnTo>
                  <a:lnTo>
                    <a:pt x="6901" y="3812"/>
                  </a:lnTo>
                  <a:lnTo>
                    <a:pt x="6901" y="3779"/>
                  </a:lnTo>
                  <a:lnTo>
                    <a:pt x="6901" y="3747"/>
                  </a:lnTo>
                  <a:lnTo>
                    <a:pt x="6901" y="3714"/>
                  </a:lnTo>
                  <a:lnTo>
                    <a:pt x="6901" y="3681"/>
                  </a:lnTo>
                  <a:lnTo>
                    <a:pt x="6901" y="3648"/>
                  </a:lnTo>
                  <a:lnTo>
                    <a:pt x="6934" y="3648"/>
                  </a:lnTo>
                  <a:lnTo>
                    <a:pt x="6934" y="3615"/>
                  </a:lnTo>
                  <a:lnTo>
                    <a:pt x="6934" y="3582"/>
                  </a:lnTo>
                  <a:lnTo>
                    <a:pt x="6934" y="3549"/>
                  </a:lnTo>
                  <a:lnTo>
                    <a:pt x="6934" y="3517"/>
                  </a:lnTo>
                  <a:lnTo>
                    <a:pt x="6967" y="3517"/>
                  </a:lnTo>
                  <a:lnTo>
                    <a:pt x="6967" y="3484"/>
                  </a:lnTo>
                  <a:lnTo>
                    <a:pt x="6967" y="3451"/>
                  </a:lnTo>
                  <a:lnTo>
                    <a:pt x="6967" y="3418"/>
                  </a:lnTo>
                  <a:lnTo>
                    <a:pt x="6967" y="3385"/>
                  </a:lnTo>
                  <a:lnTo>
                    <a:pt x="6967" y="3352"/>
                  </a:lnTo>
                  <a:lnTo>
                    <a:pt x="7000" y="3352"/>
                  </a:lnTo>
                  <a:lnTo>
                    <a:pt x="7000" y="3319"/>
                  </a:lnTo>
                  <a:lnTo>
                    <a:pt x="7000" y="3287"/>
                  </a:lnTo>
                  <a:lnTo>
                    <a:pt x="7000" y="3254"/>
                  </a:lnTo>
                  <a:lnTo>
                    <a:pt x="7000" y="3221"/>
                  </a:lnTo>
                  <a:lnTo>
                    <a:pt x="7033" y="3221"/>
                  </a:lnTo>
                  <a:lnTo>
                    <a:pt x="7033" y="3188"/>
                  </a:lnTo>
                  <a:lnTo>
                    <a:pt x="7033" y="3155"/>
                  </a:lnTo>
                  <a:lnTo>
                    <a:pt x="7033" y="3122"/>
                  </a:lnTo>
                  <a:lnTo>
                    <a:pt x="7033" y="3089"/>
                  </a:lnTo>
                  <a:lnTo>
                    <a:pt x="7033" y="3057"/>
                  </a:lnTo>
                  <a:lnTo>
                    <a:pt x="7066" y="3057"/>
                  </a:lnTo>
                  <a:lnTo>
                    <a:pt x="7066" y="3024"/>
                  </a:lnTo>
                  <a:lnTo>
                    <a:pt x="7066" y="2991"/>
                  </a:lnTo>
                  <a:lnTo>
                    <a:pt x="7066" y="2958"/>
                  </a:lnTo>
                  <a:lnTo>
                    <a:pt x="7066" y="2925"/>
                  </a:lnTo>
                  <a:lnTo>
                    <a:pt x="7099" y="2925"/>
                  </a:lnTo>
                  <a:lnTo>
                    <a:pt x="7099" y="2892"/>
                  </a:lnTo>
                  <a:lnTo>
                    <a:pt x="7099" y="2859"/>
                  </a:lnTo>
                  <a:lnTo>
                    <a:pt x="7099" y="2827"/>
                  </a:lnTo>
                  <a:lnTo>
                    <a:pt x="7099" y="2794"/>
                  </a:lnTo>
                  <a:lnTo>
                    <a:pt x="7131" y="2761"/>
                  </a:lnTo>
                  <a:lnTo>
                    <a:pt x="7131" y="2728"/>
                  </a:lnTo>
                  <a:lnTo>
                    <a:pt x="7131" y="2695"/>
                  </a:lnTo>
                  <a:lnTo>
                    <a:pt x="7131" y="2662"/>
                  </a:lnTo>
                  <a:lnTo>
                    <a:pt x="7131" y="2629"/>
                  </a:lnTo>
                  <a:lnTo>
                    <a:pt x="7164" y="2629"/>
                  </a:lnTo>
                  <a:lnTo>
                    <a:pt x="7164" y="2597"/>
                  </a:lnTo>
                  <a:lnTo>
                    <a:pt x="7164" y="2564"/>
                  </a:lnTo>
                  <a:lnTo>
                    <a:pt x="7164" y="2531"/>
                  </a:lnTo>
                  <a:lnTo>
                    <a:pt x="7164" y="2498"/>
                  </a:lnTo>
                  <a:lnTo>
                    <a:pt x="7197" y="2498"/>
                  </a:lnTo>
                  <a:lnTo>
                    <a:pt x="7197" y="2465"/>
                  </a:lnTo>
                  <a:lnTo>
                    <a:pt x="7197" y="2432"/>
                  </a:lnTo>
                  <a:lnTo>
                    <a:pt x="7197" y="2399"/>
                  </a:lnTo>
                  <a:lnTo>
                    <a:pt x="7197" y="2366"/>
                  </a:lnTo>
                  <a:lnTo>
                    <a:pt x="7230" y="2366"/>
                  </a:lnTo>
                  <a:lnTo>
                    <a:pt x="7230" y="2334"/>
                  </a:lnTo>
                  <a:lnTo>
                    <a:pt x="7230" y="2301"/>
                  </a:lnTo>
                  <a:lnTo>
                    <a:pt x="7230" y="2268"/>
                  </a:lnTo>
                  <a:lnTo>
                    <a:pt x="7230" y="2235"/>
                  </a:lnTo>
                  <a:lnTo>
                    <a:pt x="7263" y="2235"/>
                  </a:lnTo>
                  <a:lnTo>
                    <a:pt x="7263" y="2202"/>
                  </a:lnTo>
                  <a:lnTo>
                    <a:pt x="7263" y="2169"/>
                  </a:lnTo>
                  <a:lnTo>
                    <a:pt x="7263" y="2136"/>
                  </a:lnTo>
                  <a:lnTo>
                    <a:pt x="7263" y="2104"/>
                  </a:lnTo>
                  <a:lnTo>
                    <a:pt x="7263" y="2071"/>
                  </a:lnTo>
                  <a:lnTo>
                    <a:pt x="7296" y="2071"/>
                  </a:lnTo>
                  <a:lnTo>
                    <a:pt x="7296" y="2038"/>
                  </a:lnTo>
                  <a:lnTo>
                    <a:pt x="7296" y="2005"/>
                  </a:lnTo>
                  <a:lnTo>
                    <a:pt x="7296" y="1972"/>
                  </a:lnTo>
                  <a:lnTo>
                    <a:pt x="7296" y="1939"/>
                  </a:lnTo>
                  <a:lnTo>
                    <a:pt x="7329" y="1939"/>
                  </a:lnTo>
                  <a:lnTo>
                    <a:pt x="7329" y="1906"/>
                  </a:lnTo>
                  <a:lnTo>
                    <a:pt x="7329" y="1874"/>
                  </a:lnTo>
                  <a:lnTo>
                    <a:pt x="7329" y="1841"/>
                  </a:lnTo>
                  <a:lnTo>
                    <a:pt x="7329" y="1808"/>
                  </a:lnTo>
                  <a:lnTo>
                    <a:pt x="7361" y="1808"/>
                  </a:lnTo>
                  <a:lnTo>
                    <a:pt x="7361" y="1775"/>
                  </a:lnTo>
                  <a:lnTo>
                    <a:pt x="7361" y="1742"/>
                  </a:lnTo>
                  <a:lnTo>
                    <a:pt x="7361" y="1709"/>
                  </a:lnTo>
                  <a:lnTo>
                    <a:pt x="7361" y="1676"/>
                  </a:lnTo>
                  <a:lnTo>
                    <a:pt x="7394" y="1676"/>
                  </a:lnTo>
                  <a:lnTo>
                    <a:pt x="7394" y="1644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1983775" y="2477550"/>
              <a:ext cx="18925" cy="105175"/>
            </a:xfrm>
            <a:custGeom>
              <a:avLst/>
              <a:gdLst/>
              <a:ahLst/>
              <a:cxnLst/>
              <a:rect l="l" t="t" r="r" b="b"/>
              <a:pathLst>
                <a:path w="757" h="4207" fill="none" extrusionOk="0">
                  <a:moveTo>
                    <a:pt x="756" y="0"/>
                  </a:moveTo>
                  <a:lnTo>
                    <a:pt x="756" y="0"/>
                  </a:lnTo>
                  <a:lnTo>
                    <a:pt x="756" y="33"/>
                  </a:lnTo>
                  <a:lnTo>
                    <a:pt x="756" y="33"/>
                  </a:lnTo>
                  <a:lnTo>
                    <a:pt x="756" y="33"/>
                  </a:lnTo>
                  <a:lnTo>
                    <a:pt x="756" y="33"/>
                  </a:lnTo>
                  <a:lnTo>
                    <a:pt x="756" y="33"/>
                  </a:lnTo>
                  <a:lnTo>
                    <a:pt x="756" y="33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99"/>
                  </a:lnTo>
                  <a:lnTo>
                    <a:pt x="723" y="99"/>
                  </a:lnTo>
                  <a:lnTo>
                    <a:pt x="723" y="99"/>
                  </a:lnTo>
                  <a:lnTo>
                    <a:pt x="723" y="99"/>
                  </a:lnTo>
                  <a:lnTo>
                    <a:pt x="723" y="99"/>
                  </a:lnTo>
                  <a:lnTo>
                    <a:pt x="723" y="99"/>
                  </a:lnTo>
                  <a:lnTo>
                    <a:pt x="723" y="132"/>
                  </a:lnTo>
                  <a:lnTo>
                    <a:pt x="723" y="132"/>
                  </a:lnTo>
                  <a:lnTo>
                    <a:pt x="723" y="132"/>
                  </a:lnTo>
                  <a:lnTo>
                    <a:pt x="723" y="132"/>
                  </a:lnTo>
                  <a:lnTo>
                    <a:pt x="723" y="132"/>
                  </a:lnTo>
                  <a:lnTo>
                    <a:pt x="723" y="132"/>
                  </a:lnTo>
                  <a:lnTo>
                    <a:pt x="723" y="132"/>
                  </a:lnTo>
                  <a:lnTo>
                    <a:pt x="723" y="164"/>
                  </a:lnTo>
                  <a:lnTo>
                    <a:pt x="723" y="164"/>
                  </a:lnTo>
                  <a:lnTo>
                    <a:pt x="723" y="164"/>
                  </a:lnTo>
                  <a:lnTo>
                    <a:pt x="723" y="164"/>
                  </a:lnTo>
                  <a:lnTo>
                    <a:pt x="723" y="164"/>
                  </a:lnTo>
                  <a:lnTo>
                    <a:pt x="723" y="197"/>
                  </a:lnTo>
                  <a:lnTo>
                    <a:pt x="723" y="197"/>
                  </a:lnTo>
                  <a:lnTo>
                    <a:pt x="723" y="197"/>
                  </a:lnTo>
                  <a:lnTo>
                    <a:pt x="723" y="197"/>
                  </a:lnTo>
                  <a:lnTo>
                    <a:pt x="723" y="197"/>
                  </a:lnTo>
                  <a:lnTo>
                    <a:pt x="723" y="197"/>
                  </a:lnTo>
                  <a:lnTo>
                    <a:pt x="723" y="197"/>
                  </a:lnTo>
                  <a:lnTo>
                    <a:pt x="723" y="230"/>
                  </a:lnTo>
                  <a:lnTo>
                    <a:pt x="723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63"/>
                  </a:lnTo>
                  <a:lnTo>
                    <a:pt x="690" y="263"/>
                  </a:lnTo>
                  <a:lnTo>
                    <a:pt x="690" y="263"/>
                  </a:lnTo>
                  <a:lnTo>
                    <a:pt x="690" y="263"/>
                  </a:lnTo>
                  <a:lnTo>
                    <a:pt x="690" y="263"/>
                  </a:lnTo>
                  <a:lnTo>
                    <a:pt x="690" y="263"/>
                  </a:lnTo>
                  <a:lnTo>
                    <a:pt x="690" y="296"/>
                  </a:lnTo>
                  <a:lnTo>
                    <a:pt x="690" y="296"/>
                  </a:lnTo>
                  <a:lnTo>
                    <a:pt x="690" y="296"/>
                  </a:lnTo>
                  <a:lnTo>
                    <a:pt x="690" y="296"/>
                  </a:lnTo>
                  <a:lnTo>
                    <a:pt x="690" y="296"/>
                  </a:lnTo>
                  <a:lnTo>
                    <a:pt x="690" y="296"/>
                  </a:lnTo>
                  <a:lnTo>
                    <a:pt x="690" y="329"/>
                  </a:lnTo>
                  <a:lnTo>
                    <a:pt x="690" y="329"/>
                  </a:lnTo>
                  <a:lnTo>
                    <a:pt x="690" y="329"/>
                  </a:lnTo>
                  <a:lnTo>
                    <a:pt x="690" y="329"/>
                  </a:lnTo>
                  <a:lnTo>
                    <a:pt x="690" y="329"/>
                  </a:lnTo>
                  <a:lnTo>
                    <a:pt x="690" y="362"/>
                  </a:lnTo>
                  <a:lnTo>
                    <a:pt x="690" y="362"/>
                  </a:lnTo>
                  <a:lnTo>
                    <a:pt x="690" y="362"/>
                  </a:lnTo>
                  <a:lnTo>
                    <a:pt x="690" y="362"/>
                  </a:lnTo>
                  <a:lnTo>
                    <a:pt x="690" y="362"/>
                  </a:lnTo>
                  <a:lnTo>
                    <a:pt x="690" y="362"/>
                  </a:lnTo>
                  <a:lnTo>
                    <a:pt x="690" y="394"/>
                  </a:lnTo>
                  <a:lnTo>
                    <a:pt x="690" y="394"/>
                  </a:lnTo>
                  <a:lnTo>
                    <a:pt x="690" y="394"/>
                  </a:lnTo>
                  <a:lnTo>
                    <a:pt x="658" y="394"/>
                  </a:lnTo>
                  <a:lnTo>
                    <a:pt x="658" y="394"/>
                  </a:lnTo>
                  <a:lnTo>
                    <a:pt x="658" y="394"/>
                  </a:lnTo>
                  <a:lnTo>
                    <a:pt x="658" y="427"/>
                  </a:lnTo>
                  <a:lnTo>
                    <a:pt x="658" y="427"/>
                  </a:lnTo>
                  <a:lnTo>
                    <a:pt x="658" y="427"/>
                  </a:lnTo>
                  <a:lnTo>
                    <a:pt x="658" y="427"/>
                  </a:lnTo>
                  <a:lnTo>
                    <a:pt x="658" y="427"/>
                  </a:lnTo>
                  <a:lnTo>
                    <a:pt x="658" y="427"/>
                  </a:lnTo>
                  <a:lnTo>
                    <a:pt x="658" y="427"/>
                  </a:lnTo>
                  <a:lnTo>
                    <a:pt x="658" y="460"/>
                  </a:lnTo>
                  <a:lnTo>
                    <a:pt x="658" y="460"/>
                  </a:lnTo>
                  <a:lnTo>
                    <a:pt x="658" y="460"/>
                  </a:lnTo>
                  <a:lnTo>
                    <a:pt x="658" y="460"/>
                  </a:lnTo>
                  <a:lnTo>
                    <a:pt x="658" y="460"/>
                  </a:lnTo>
                  <a:lnTo>
                    <a:pt x="658" y="460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624"/>
                  </a:lnTo>
                  <a:lnTo>
                    <a:pt x="625" y="624"/>
                  </a:lnTo>
                  <a:lnTo>
                    <a:pt x="625" y="624"/>
                  </a:lnTo>
                  <a:lnTo>
                    <a:pt x="625" y="624"/>
                  </a:lnTo>
                  <a:lnTo>
                    <a:pt x="625" y="624"/>
                  </a:lnTo>
                  <a:lnTo>
                    <a:pt x="625" y="624"/>
                  </a:lnTo>
                  <a:lnTo>
                    <a:pt x="625" y="657"/>
                  </a:lnTo>
                  <a:lnTo>
                    <a:pt x="625" y="657"/>
                  </a:lnTo>
                  <a:lnTo>
                    <a:pt x="625" y="657"/>
                  </a:lnTo>
                  <a:lnTo>
                    <a:pt x="625" y="657"/>
                  </a:lnTo>
                  <a:lnTo>
                    <a:pt x="625" y="657"/>
                  </a:lnTo>
                  <a:lnTo>
                    <a:pt x="625" y="657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625" y="723"/>
                  </a:lnTo>
                  <a:lnTo>
                    <a:pt x="625" y="723"/>
                  </a:lnTo>
                  <a:lnTo>
                    <a:pt x="625" y="723"/>
                  </a:lnTo>
                  <a:lnTo>
                    <a:pt x="592" y="723"/>
                  </a:lnTo>
                  <a:lnTo>
                    <a:pt x="592" y="723"/>
                  </a:lnTo>
                  <a:lnTo>
                    <a:pt x="592" y="723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89"/>
                  </a:lnTo>
                  <a:lnTo>
                    <a:pt x="592" y="789"/>
                  </a:lnTo>
                  <a:lnTo>
                    <a:pt x="592" y="789"/>
                  </a:lnTo>
                  <a:lnTo>
                    <a:pt x="592" y="789"/>
                  </a:lnTo>
                  <a:lnTo>
                    <a:pt x="592" y="789"/>
                  </a:lnTo>
                  <a:lnTo>
                    <a:pt x="592" y="789"/>
                  </a:lnTo>
                  <a:lnTo>
                    <a:pt x="592" y="822"/>
                  </a:lnTo>
                  <a:lnTo>
                    <a:pt x="592" y="822"/>
                  </a:lnTo>
                  <a:lnTo>
                    <a:pt x="592" y="822"/>
                  </a:lnTo>
                  <a:lnTo>
                    <a:pt x="592" y="822"/>
                  </a:lnTo>
                  <a:lnTo>
                    <a:pt x="592" y="822"/>
                  </a:lnTo>
                  <a:lnTo>
                    <a:pt x="592" y="822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92" y="887"/>
                  </a:lnTo>
                  <a:lnTo>
                    <a:pt x="592" y="887"/>
                  </a:lnTo>
                  <a:lnTo>
                    <a:pt x="592" y="887"/>
                  </a:lnTo>
                  <a:lnTo>
                    <a:pt x="592" y="887"/>
                  </a:lnTo>
                  <a:lnTo>
                    <a:pt x="592" y="887"/>
                  </a:lnTo>
                  <a:lnTo>
                    <a:pt x="559" y="887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26" y="1085"/>
                  </a:lnTo>
                  <a:lnTo>
                    <a:pt x="526" y="1085"/>
                  </a:lnTo>
                  <a:lnTo>
                    <a:pt x="526" y="1085"/>
                  </a:lnTo>
                  <a:lnTo>
                    <a:pt x="526" y="1085"/>
                  </a:lnTo>
                  <a:lnTo>
                    <a:pt x="526" y="1085"/>
                  </a:lnTo>
                  <a:lnTo>
                    <a:pt x="526" y="1085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82"/>
                  </a:lnTo>
                  <a:lnTo>
                    <a:pt x="493" y="1282"/>
                  </a:lnTo>
                  <a:lnTo>
                    <a:pt x="493" y="1282"/>
                  </a:lnTo>
                  <a:lnTo>
                    <a:pt x="493" y="1282"/>
                  </a:lnTo>
                  <a:lnTo>
                    <a:pt x="493" y="1282"/>
                  </a:lnTo>
                  <a:lnTo>
                    <a:pt x="493" y="1315"/>
                  </a:lnTo>
                  <a:lnTo>
                    <a:pt x="493" y="1315"/>
                  </a:lnTo>
                  <a:lnTo>
                    <a:pt x="493" y="1315"/>
                  </a:lnTo>
                  <a:lnTo>
                    <a:pt x="493" y="1315"/>
                  </a:lnTo>
                  <a:lnTo>
                    <a:pt x="493" y="1315"/>
                  </a:lnTo>
                  <a:lnTo>
                    <a:pt x="493" y="1315"/>
                  </a:lnTo>
                  <a:lnTo>
                    <a:pt x="493" y="1347"/>
                  </a:lnTo>
                  <a:lnTo>
                    <a:pt x="493" y="1347"/>
                  </a:lnTo>
                  <a:lnTo>
                    <a:pt x="493" y="1347"/>
                  </a:lnTo>
                  <a:lnTo>
                    <a:pt x="493" y="1347"/>
                  </a:lnTo>
                  <a:lnTo>
                    <a:pt x="493" y="1347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60" y="1413"/>
                  </a:lnTo>
                  <a:lnTo>
                    <a:pt x="460" y="1446"/>
                  </a:lnTo>
                  <a:lnTo>
                    <a:pt x="460" y="1446"/>
                  </a:lnTo>
                  <a:lnTo>
                    <a:pt x="460" y="1446"/>
                  </a:lnTo>
                  <a:lnTo>
                    <a:pt x="460" y="1446"/>
                  </a:lnTo>
                  <a:lnTo>
                    <a:pt x="460" y="1446"/>
                  </a:lnTo>
                  <a:lnTo>
                    <a:pt x="460" y="1446"/>
                  </a:lnTo>
                  <a:lnTo>
                    <a:pt x="460" y="1479"/>
                  </a:lnTo>
                  <a:lnTo>
                    <a:pt x="460" y="1479"/>
                  </a:lnTo>
                  <a:lnTo>
                    <a:pt x="460" y="1479"/>
                  </a:lnTo>
                  <a:lnTo>
                    <a:pt x="460" y="1479"/>
                  </a:lnTo>
                  <a:lnTo>
                    <a:pt x="460" y="1479"/>
                  </a:lnTo>
                  <a:lnTo>
                    <a:pt x="460" y="1479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45"/>
                  </a:lnTo>
                  <a:lnTo>
                    <a:pt x="460" y="1545"/>
                  </a:lnTo>
                  <a:lnTo>
                    <a:pt x="460" y="1545"/>
                  </a:lnTo>
                  <a:lnTo>
                    <a:pt x="460" y="1545"/>
                  </a:lnTo>
                  <a:lnTo>
                    <a:pt x="460" y="1545"/>
                  </a:lnTo>
                  <a:lnTo>
                    <a:pt x="460" y="1545"/>
                  </a:lnTo>
                  <a:lnTo>
                    <a:pt x="460" y="1577"/>
                  </a:lnTo>
                  <a:lnTo>
                    <a:pt x="460" y="1577"/>
                  </a:lnTo>
                  <a:lnTo>
                    <a:pt x="460" y="1577"/>
                  </a:lnTo>
                  <a:lnTo>
                    <a:pt x="460" y="1577"/>
                  </a:lnTo>
                  <a:lnTo>
                    <a:pt x="460" y="1577"/>
                  </a:lnTo>
                  <a:lnTo>
                    <a:pt x="460" y="1610"/>
                  </a:lnTo>
                  <a:lnTo>
                    <a:pt x="428" y="1610"/>
                  </a:lnTo>
                  <a:lnTo>
                    <a:pt x="428" y="1610"/>
                  </a:lnTo>
                  <a:lnTo>
                    <a:pt x="428" y="1610"/>
                  </a:lnTo>
                  <a:lnTo>
                    <a:pt x="428" y="1610"/>
                  </a:lnTo>
                  <a:lnTo>
                    <a:pt x="428" y="1610"/>
                  </a:lnTo>
                  <a:lnTo>
                    <a:pt x="428" y="1643"/>
                  </a:lnTo>
                  <a:lnTo>
                    <a:pt x="428" y="1643"/>
                  </a:lnTo>
                  <a:lnTo>
                    <a:pt x="428" y="1643"/>
                  </a:lnTo>
                  <a:lnTo>
                    <a:pt x="428" y="1643"/>
                  </a:lnTo>
                  <a:lnTo>
                    <a:pt x="428" y="1643"/>
                  </a:lnTo>
                  <a:lnTo>
                    <a:pt x="428" y="1676"/>
                  </a:lnTo>
                  <a:lnTo>
                    <a:pt x="428" y="1676"/>
                  </a:lnTo>
                  <a:lnTo>
                    <a:pt x="428" y="1676"/>
                  </a:lnTo>
                  <a:lnTo>
                    <a:pt x="428" y="1676"/>
                  </a:lnTo>
                  <a:lnTo>
                    <a:pt x="428" y="1676"/>
                  </a:lnTo>
                  <a:lnTo>
                    <a:pt x="428" y="1676"/>
                  </a:lnTo>
                  <a:lnTo>
                    <a:pt x="428" y="1709"/>
                  </a:lnTo>
                  <a:lnTo>
                    <a:pt x="428" y="1709"/>
                  </a:lnTo>
                  <a:lnTo>
                    <a:pt x="428" y="1709"/>
                  </a:lnTo>
                  <a:lnTo>
                    <a:pt x="428" y="1709"/>
                  </a:lnTo>
                  <a:lnTo>
                    <a:pt x="428" y="1709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395" y="1775"/>
                  </a:lnTo>
                  <a:lnTo>
                    <a:pt x="395" y="1775"/>
                  </a:lnTo>
                  <a:lnTo>
                    <a:pt x="395" y="1807"/>
                  </a:lnTo>
                  <a:lnTo>
                    <a:pt x="395" y="1807"/>
                  </a:lnTo>
                  <a:lnTo>
                    <a:pt x="395" y="1807"/>
                  </a:lnTo>
                  <a:lnTo>
                    <a:pt x="395" y="1807"/>
                  </a:lnTo>
                  <a:lnTo>
                    <a:pt x="395" y="1807"/>
                  </a:lnTo>
                  <a:lnTo>
                    <a:pt x="395" y="1840"/>
                  </a:lnTo>
                  <a:lnTo>
                    <a:pt x="395" y="1840"/>
                  </a:lnTo>
                  <a:lnTo>
                    <a:pt x="395" y="1840"/>
                  </a:lnTo>
                  <a:lnTo>
                    <a:pt x="395" y="1840"/>
                  </a:lnTo>
                  <a:lnTo>
                    <a:pt x="395" y="1840"/>
                  </a:lnTo>
                  <a:lnTo>
                    <a:pt x="395" y="1840"/>
                  </a:lnTo>
                  <a:lnTo>
                    <a:pt x="395" y="1873"/>
                  </a:lnTo>
                  <a:lnTo>
                    <a:pt x="395" y="1873"/>
                  </a:lnTo>
                  <a:lnTo>
                    <a:pt x="395" y="1873"/>
                  </a:lnTo>
                  <a:lnTo>
                    <a:pt x="395" y="1873"/>
                  </a:lnTo>
                  <a:lnTo>
                    <a:pt x="395" y="1906"/>
                  </a:lnTo>
                  <a:lnTo>
                    <a:pt x="395" y="1906"/>
                  </a:lnTo>
                  <a:lnTo>
                    <a:pt x="395" y="1906"/>
                  </a:lnTo>
                  <a:lnTo>
                    <a:pt x="395" y="1906"/>
                  </a:lnTo>
                  <a:lnTo>
                    <a:pt x="395" y="1906"/>
                  </a:lnTo>
                  <a:lnTo>
                    <a:pt x="395" y="1906"/>
                  </a:lnTo>
                  <a:lnTo>
                    <a:pt x="395" y="1939"/>
                  </a:lnTo>
                  <a:lnTo>
                    <a:pt x="395" y="1939"/>
                  </a:lnTo>
                  <a:lnTo>
                    <a:pt x="395" y="1939"/>
                  </a:lnTo>
                  <a:lnTo>
                    <a:pt x="395" y="1939"/>
                  </a:lnTo>
                  <a:lnTo>
                    <a:pt x="395" y="1939"/>
                  </a:lnTo>
                  <a:lnTo>
                    <a:pt x="395" y="1939"/>
                  </a:lnTo>
                  <a:lnTo>
                    <a:pt x="395" y="1972"/>
                  </a:lnTo>
                  <a:lnTo>
                    <a:pt x="362" y="1972"/>
                  </a:lnTo>
                  <a:lnTo>
                    <a:pt x="362" y="1972"/>
                  </a:lnTo>
                  <a:lnTo>
                    <a:pt x="362" y="1972"/>
                  </a:lnTo>
                  <a:lnTo>
                    <a:pt x="362" y="1972"/>
                  </a:lnTo>
                  <a:lnTo>
                    <a:pt x="362" y="2005"/>
                  </a:lnTo>
                  <a:lnTo>
                    <a:pt x="362" y="2005"/>
                  </a:lnTo>
                  <a:lnTo>
                    <a:pt x="362" y="2005"/>
                  </a:lnTo>
                  <a:lnTo>
                    <a:pt x="362" y="2005"/>
                  </a:lnTo>
                  <a:lnTo>
                    <a:pt x="362" y="2005"/>
                  </a:lnTo>
                  <a:lnTo>
                    <a:pt x="362" y="2037"/>
                  </a:lnTo>
                  <a:lnTo>
                    <a:pt x="362" y="2037"/>
                  </a:lnTo>
                  <a:lnTo>
                    <a:pt x="362" y="2037"/>
                  </a:lnTo>
                  <a:lnTo>
                    <a:pt x="362" y="2037"/>
                  </a:lnTo>
                  <a:lnTo>
                    <a:pt x="362" y="2037"/>
                  </a:lnTo>
                  <a:lnTo>
                    <a:pt x="362" y="2070"/>
                  </a:lnTo>
                  <a:lnTo>
                    <a:pt x="362" y="2070"/>
                  </a:lnTo>
                  <a:lnTo>
                    <a:pt x="362" y="2070"/>
                  </a:lnTo>
                  <a:lnTo>
                    <a:pt x="362" y="2070"/>
                  </a:lnTo>
                  <a:lnTo>
                    <a:pt x="362" y="2070"/>
                  </a:lnTo>
                  <a:lnTo>
                    <a:pt x="362" y="2103"/>
                  </a:lnTo>
                  <a:lnTo>
                    <a:pt x="362" y="2103"/>
                  </a:lnTo>
                  <a:lnTo>
                    <a:pt x="362" y="2103"/>
                  </a:lnTo>
                  <a:lnTo>
                    <a:pt x="362" y="2103"/>
                  </a:lnTo>
                  <a:lnTo>
                    <a:pt x="362" y="2103"/>
                  </a:lnTo>
                  <a:lnTo>
                    <a:pt x="362" y="2103"/>
                  </a:lnTo>
                  <a:lnTo>
                    <a:pt x="362" y="2136"/>
                  </a:lnTo>
                  <a:lnTo>
                    <a:pt x="362" y="2136"/>
                  </a:lnTo>
                  <a:lnTo>
                    <a:pt x="362" y="2136"/>
                  </a:lnTo>
                  <a:lnTo>
                    <a:pt x="362" y="2136"/>
                  </a:lnTo>
                  <a:lnTo>
                    <a:pt x="362" y="2136"/>
                  </a:lnTo>
                  <a:lnTo>
                    <a:pt x="329" y="2169"/>
                  </a:lnTo>
                  <a:lnTo>
                    <a:pt x="329" y="2169"/>
                  </a:lnTo>
                  <a:lnTo>
                    <a:pt x="329" y="2169"/>
                  </a:lnTo>
                  <a:lnTo>
                    <a:pt x="329" y="2169"/>
                  </a:lnTo>
                  <a:lnTo>
                    <a:pt x="329" y="2169"/>
                  </a:lnTo>
                  <a:lnTo>
                    <a:pt x="329" y="2202"/>
                  </a:lnTo>
                  <a:lnTo>
                    <a:pt x="329" y="2202"/>
                  </a:lnTo>
                  <a:lnTo>
                    <a:pt x="329" y="2202"/>
                  </a:lnTo>
                  <a:lnTo>
                    <a:pt x="329" y="2202"/>
                  </a:lnTo>
                  <a:lnTo>
                    <a:pt x="329" y="2202"/>
                  </a:lnTo>
                  <a:lnTo>
                    <a:pt x="329" y="2235"/>
                  </a:lnTo>
                  <a:lnTo>
                    <a:pt x="329" y="2235"/>
                  </a:lnTo>
                  <a:lnTo>
                    <a:pt x="329" y="2235"/>
                  </a:lnTo>
                  <a:lnTo>
                    <a:pt x="329" y="2235"/>
                  </a:lnTo>
                  <a:lnTo>
                    <a:pt x="329" y="2235"/>
                  </a:lnTo>
                  <a:lnTo>
                    <a:pt x="329" y="2267"/>
                  </a:lnTo>
                  <a:lnTo>
                    <a:pt x="329" y="2267"/>
                  </a:lnTo>
                  <a:lnTo>
                    <a:pt x="329" y="2267"/>
                  </a:lnTo>
                  <a:lnTo>
                    <a:pt x="329" y="2267"/>
                  </a:lnTo>
                  <a:lnTo>
                    <a:pt x="329" y="2267"/>
                  </a:lnTo>
                  <a:lnTo>
                    <a:pt x="329" y="2267"/>
                  </a:lnTo>
                  <a:lnTo>
                    <a:pt x="329" y="2300"/>
                  </a:lnTo>
                  <a:lnTo>
                    <a:pt x="329" y="2300"/>
                  </a:lnTo>
                  <a:lnTo>
                    <a:pt x="329" y="2300"/>
                  </a:lnTo>
                  <a:lnTo>
                    <a:pt x="329" y="2300"/>
                  </a:lnTo>
                  <a:lnTo>
                    <a:pt x="329" y="2300"/>
                  </a:lnTo>
                  <a:lnTo>
                    <a:pt x="329" y="2333"/>
                  </a:lnTo>
                  <a:lnTo>
                    <a:pt x="329" y="2333"/>
                  </a:lnTo>
                  <a:lnTo>
                    <a:pt x="329" y="2333"/>
                  </a:lnTo>
                  <a:lnTo>
                    <a:pt x="329" y="2333"/>
                  </a:lnTo>
                  <a:lnTo>
                    <a:pt x="296" y="2333"/>
                  </a:lnTo>
                  <a:lnTo>
                    <a:pt x="296" y="2366"/>
                  </a:lnTo>
                  <a:lnTo>
                    <a:pt x="296" y="2366"/>
                  </a:lnTo>
                  <a:lnTo>
                    <a:pt x="296" y="2366"/>
                  </a:lnTo>
                  <a:lnTo>
                    <a:pt x="296" y="2366"/>
                  </a:lnTo>
                  <a:lnTo>
                    <a:pt x="296" y="2366"/>
                  </a:lnTo>
                  <a:lnTo>
                    <a:pt x="296" y="2366"/>
                  </a:lnTo>
                  <a:lnTo>
                    <a:pt x="296" y="2399"/>
                  </a:lnTo>
                  <a:lnTo>
                    <a:pt x="296" y="2399"/>
                  </a:lnTo>
                  <a:lnTo>
                    <a:pt x="296" y="2399"/>
                  </a:lnTo>
                  <a:lnTo>
                    <a:pt x="296" y="2399"/>
                  </a:lnTo>
                  <a:lnTo>
                    <a:pt x="296" y="2432"/>
                  </a:lnTo>
                  <a:lnTo>
                    <a:pt x="296" y="2432"/>
                  </a:lnTo>
                  <a:lnTo>
                    <a:pt x="296" y="2432"/>
                  </a:lnTo>
                  <a:lnTo>
                    <a:pt x="296" y="2432"/>
                  </a:lnTo>
                  <a:lnTo>
                    <a:pt x="296" y="2432"/>
                  </a:lnTo>
                  <a:lnTo>
                    <a:pt x="296" y="2432"/>
                  </a:lnTo>
                  <a:lnTo>
                    <a:pt x="296" y="2465"/>
                  </a:lnTo>
                  <a:lnTo>
                    <a:pt x="296" y="2465"/>
                  </a:lnTo>
                  <a:lnTo>
                    <a:pt x="296" y="2465"/>
                  </a:lnTo>
                  <a:lnTo>
                    <a:pt x="296" y="2465"/>
                  </a:lnTo>
                  <a:lnTo>
                    <a:pt x="296" y="2465"/>
                  </a:lnTo>
                  <a:lnTo>
                    <a:pt x="296" y="2498"/>
                  </a:lnTo>
                  <a:lnTo>
                    <a:pt x="296" y="2498"/>
                  </a:lnTo>
                  <a:lnTo>
                    <a:pt x="296" y="2498"/>
                  </a:lnTo>
                  <a:lnTo>
                    <a:pt x="296" y="2498"/>
                  </a:lnTo>
                  <a:lnTo>
                    <a:pt x="296" y="2498"/>
                  </a:lnTo>
                  <a:lnTo>
                    <a:pt x="296" y="2530"/>
                  </a:lnTo>
                  <a:lnTo>
                    <a:pt x="296" y="2530"/>
                  </a:lnTo>
                  <a:lnTo>
                    <a:pt x="296" y="2530"/>
                  </a:lnTo>
                  <a:lnTo>
                    <a:pt x="263" y="2530"/>
                  </a:lnTo>
                  <a:lnTo>
                    <a:pt x="263" y="2530"/>
                  </a:lnTo>
                  <a:lnTo>
                    <a:pt x="263" y="2563"/>
                  </a:lnTo>
                  <a:lnTo>
                    <a:pt x="263" y="2563"/>
                  </a:lnTo>
                  <a:lnTo>
                    <a:pt x="263" y="2563"/>
                  </a:lnTo>
                  <a:lnTo>
                    <a:pt x="263" y="2563"/>
                  </a:lnTo>
                  <a:lnTo>
                    <a:pt x="263" y="2563"/>
                  </a:lnTo>
                  <a:lnTo>
                    <a:pt x="263" y="2596"/>
                  </a:lnTo>
                  <a:lnTo>
                    <a:pt x="263" y="2596"/>
                  </a:lnTo>
                  <a:lnTo>
                    <a:pt x="263" y="2596"/>
                  </a:lnTo>
                  <a:lnTo>
                    <a:pt x="263" y="2596"/>
                  </a:lnTo>
                  <a:lnTo>
                    <a:pt x="263" y="2596"/>
                  </a:lnTo>
                  <a:lnTo>
                    <a:pt x="263" y="2629"/>
                  </a:lnTo>
                  <a:lnTo>
                    <a:pt x="263" y="2629"/>
                  </a:lnTo>
                  <a:lnTo>
                    <a:pt x="263" y="2629"/>
                  </a:lnTo>
                  <a:lnTo>
                    <a:pt x="263" y="2629"/>
                  </a:lnTo>
                  <a:lnTo>
                    <a:pt x="263" y="2629"/>
                  </a:lnTo>
                  <a:lnTo>
                    <a:pt x="263" y="2662"/>
                  </a:lnTo>
                  <a:lnTo>
                    <a:pt x="263" y="2662"/>
                  </a:lnTo>
                  <a:lnTo>
                    <a:pt x="263" y="2662"/>
                  </a:lnTo>
                  <a:lnTo>
                    <a:pt x="263" y="2662"/>
                  </a:lnTo>
                  <a:lnTo>
                    <a:pt x="263" y="2662"/>
                  </a:lnTo>
                  <a:lnTo>
                    <a:pt x="263" y="2695"/>
                  </a:lnTo>
                  <a:lnTo>
                    <a:pt x="263" y="2695"/>
                  </a:lnTo>
                  <a:lnTo>
                    <a:pt x="263" y="2695"/>
                  </a:lnTo>
                  <a:lnTo>
                    <a:pt x="263" y="2695"/>
                  </a:lnTo>
                  <a:lnTo>
                    <a:pt x="263" y="2695"/>
                  </a:lnTo>
                  <a:lnTo>
                    <a:pt x="263" y="2728"/>
                  </a:lnTo>
                  <a:lnTo>
                    <a:pt x="263" y="2728"/>
                  </a:lnTo>
                  <a:lnTo>
                    <a:pt x="263" y="2728"/>
                  </a:lnTo>
                  <a:lnTo>
                    <a:pt x="230" y="2728"/>
                  </a:lnTo>
                  <a:lnTo>
                    <a:pt x="230" y="2728"/>
                  </a:lnTo>
                  <a:lnTo>
                    <a:pt x="230" y="2760"/>
                  </a:lnTo>
                  <a:lnTo>
                    <a:pt x="230" y="2760"/>
                  </a:lnTo>
                  <a:lnTo>
                    <a:pt x="230" y="2760"/>
                  </a:lnTo>
                  <a:lnTo>
                    <a:pt x="230" y="2760"/>
                  </a:lnTo>
                  <a:lnTo>
                    <a:pt x="230" y="2760"/>
                  </a:lnTo>
                  <a:lnTo>
                    <a:pt x="230" y="2793"/>
                  </a:lnTo>
                  <a:lnTo>
                    <a:pt x="230" y="2793"/>
                  </a:lnTo>
                  <a:lnTo>
                    <a:pt x="230" y="2793"/>
                  </a:lnTo>
                  <a:lnTo>
                    <a:pt x="230" y="2793"/>
                  </a:lnTo>
                  <a:lnTo>
                    <a:pt x="230" y="2793"/>
                  </a:lnTo>
                  <a:lnTo>
                    <a:pt x="230" y="2826"/>
                  </a:lnTo>
                  <a:lnTo>
                    <a:pt x="230" y="2826"/>
                  </a:lnTo>
                  <a:lnTo>
                    <a:pt x="230" y="2826"/>
                  </a:lnTo>
                  <a:lnTo>
                    <a:pt x="230" y="2826"/>
                  </a:lnTo>
                  <a:lnTo>
                    <a:pt x="230" y="2826"/>
                  </a:lnTo>
                  <a:lnTo>
                    <a:pt x="230" y="2859"/>
                  </a:lnTo>
                  <a:lnTo>
                    <a:pt x="230" y="2859"/>
                  </a:lnTo>
                  <a:lnTo>
                    <a:pt x="230" y="2859"/>
                  </a:lnTo>
                  <a:lnTo>
                    <a:pt x="230" y="2859"/>
                  </a:lnTo>
                  <a:lnTo>
                    <a:pt x="230" y="2859"/>
                  </a:lnTo>
                  <a:lnTo>
                    <a:pt x="230" y="2892"/>
                  </a:lnTo>
                  <a:lnTo>
                    <a:pt x="230" y="2892"/>
                  </a:lnTo>
                  <a:lnTo>
                    <a:pt x="230" y="2892"/>
                  </a:lnTo>
                  <a:lnTo>
                    <a:pt x="230" y="2892"/>
                  </a:lnTo>
                  <a:lnTo>
                    <a:pt x="230" y="2892"/>
                  </a:lnTo>
                  <a:lnTo>
                    <a:pt x="230" y="2925"/>
                  </a:lnTo>
                  <a:lnTo>
                    <a:pt x="230" y="2925"/>
                  </a:lnTo>
                  <a:lnTo>
                    <a:pt x="230" y="2925"/>
                  </a:lnTo>
                  <a:lnTo>
                    <a:pt x="198" y="2925"/>
                  </a:lnTo>
                  <a:lnTo>
                    <a:pt x="198" y="2958"/>
                  </a:lnTo>
                  <a:lnTo>
                    <a:pt x="198" y="2958"/>
                  </a:lnTo>
                  <a:lnTo>
                    <a:pt x="198" y="2958"/>
                  </a:lnTo>
                  <a:lnTo>
                    <a:pt x="198" y="2958"/>
                  </a:lnTo>
                  <a:lnTo>
                    <a:pt x="198" y="2958"/>
                  </a:lnTo>
                  <a:lnTo>
                    <a:pt x="198" y="2958"/>
                  </a:lnTo>
                  <a:lnTo>
                    <a:pt x="198" y="2990"/>
                  </a:lnTo>
                  <a:lnTo>
                    <a:pt x="198" y="2990"/>
                  </a:lnTo>
                  <a:lnTo>
                    <a:pt x="198" y="2990"/>
                  </a:lnTo>
                  <a:lnTo>
                    <a:pt x="198" y="2990"/>
                  </a:lnTo>
                  <a:lnTo>
                    <a:pt x="198" y="3023"/>
                  </a:lnTo>
                  <a:lnTo>
                    <a:pt x="198" y="3023"/>
                  </a:lnTo>
                  <a:lnTo>
                    <a:pt x="198" y="3023"/>
                  </a:lnTo>
                  <a:lnTo>
                    <a:pt x="198" y="3023"/>
                  </a:lnTo>
                  <a:lnTo>
                    <a:pt x="198" y="3023"/>
                  </a:lnTo>
                  <a:lnTo>
                    <a:pt x="198" y="3023"/>
                  </a:lnTo>
                  <a:lnTo>
                    <a:pt x="198" y="3056"/>
                  </a:lnTo>
                  <a:lnTo>
                    <a:pt x="198" y="3056"/>
                  </a:lnTo>
                  <a:lnTo>
                    <a:pt x="198" y="3056"/>
                  </a:lnTo>
                  <a:lnTo>
                    <a:pt x="198" y="3056"/>
                  </a:lnTo>
                  <a:lnTo>
                    <a:pt x="198" y="3089"/>
                  </a:lnTo>
                  <a:lnTo>
                    <a:pt x="198" y="3089"/>
                  </a:lnTo>
                  <a:lnTo>
                    <a:pt x="198" y="3089"/>
                  </a:lnTo>
                  <a:lnTo>
                    <a:pt x="198" y="3089"/>
                  </a:lnTo>
                  <a:lnTo>
                    <a:pt x="198" y="3089"/>
                  </a:lnTo>
                  <a:lnTo>
                    <a:pt x="198" y="3122"/>
                  </a:lnTo>
                  <a:lnTo>
                    <a:pt x="198" y="3122"/>
                  </a:lnTo>
                  <a:lnTo>
                    <a:pt x="198" y="3122"/>
                  </a:lnTo>
                  <a:lnTo>
                    <a:pt x="198" y="3122"/>
                  </a:lnTo>
                  <a:lnTo>
                    <a:pt x="165" y="3122"/>
                  </a:lnTo>
                  <a:lnTo>
                    <a:pt x="165" y="3155"/>
                  </a:lnTo>
                  <a:lnTo>
                    <a:pt x="165" y="3155"/>
                  </a:lnTo>
                  <a:lnTo>
                    <a:pt x="165" y="3155"/>
                  </a:lnTo>
                  <a:lnTo>
                    <a:pt x="165" y="3155"/>
                  </a:lnTo>
                  <a:lnTo>
                    <a:pt x="165" y="3188"/>
                  </a:lnTo>
                  <a:lnTo>
                    <a:pt x="165" y="3188"/>
                  </a:lnTo>
                  <a:lnTo>
                    <a:pt x="165" y="3188"/>
                  </a:lnTo>
                  <a:lnTo>
                    <a:pt x="165" y="3188"/>
                  </a:lnTo>
                  <a:lnTo>
                    <a:pt x="165" y="3188"/>
                  </a:lnTo>
                  <a:lnTo>
                    <a:pt x="165" y="3188"/>
                  </a:lnTo>
                  <a:lnTo>
                    <a:pt x="165" y="3220"/>
                  </a:lnTo>
                  <a:lnTo>
                    <a:pt x="165" y="3220"/>
                  </a:lnTo>
                  <a:lnTo>
                    <a:pt x="165" y="3220"/>
                  </a:lnTo>
                  <a:lnTo>
                    <a:pt x="165" y="3220"/>
                  </a:lnTo>
                  <a:lnTo>
                    <a:pt x="165" y="3253"/>
                  </a:lnTo>
                  <a:lnTo>
                    <a:pt x="165" y="3253"/>
                  </a:lnTo>
                  <a:lnTo>
                    <a:pt x="165" y="3253"/>
                  </a:lnTo>
                  <a:lnTo>
                    <a:pt x="165" y="3253"/>
                  </a:lnTo>
                  <a:lnTo>
                    <a:pt x="165" y="3286"/>
                  </a:lnTo>
                  <a:lnTo>
                    <a:pt x="165" y="3286"/>
                  </a:lnTo>
                  <a:lnTo>
                    <a:pt x="165" y="3286"/>
                  </a:lnTo>
                  <a:lnTo>
                    <a:pt x="165" y="3286"/>
                  </a:lnTo>
                  <a:lnTo>
                    <a:pt x="165" y="3286"/>
                  </a:lnTo>
                  <a:lnTo>
                    <a:pt x="165" y="3286"/>
                  </a:lnTo>
                  <a:lnTo>
                    <a:pt x="165" y="3319"/>
                  </a:lnTo>
                  <a:lnTo>
                    <a:pt x="165" y="3319"/>
                  </a:lnTo>
                  <a:lnTo>
                    <a:pt x="165" y="3319"/>
                  </a:lnTo>
                  <a:lnTo>
                    <a:pt x="165" y="3319"/>
                  </a:lnTo>
                  <a:lnTo>
                    <a:pt x="165" y="3352"/>
                  </a:lnTo>
                  <a:lnTo>
                    <a:pt x="132" y="3352"/>
                  </a:lnTo>
                  <a:lnTo>
                    <a:pt x="132" y="3352"/>
                  </a:lnTo>
                  <a:lnTo>
                    <a:pt x="132" y="3352"/>
                  </a:lnTo>
                  <a:lnTo>
                    <a:pt x="132" y="3352"/>
                  </a:lnTo>
                  <a:lnTo>
                    <a:pt x="132" y="3385"/>
                  </a:lnTo>
                  <a:lnTo>
                    <a:pt x="132" y="3385"/>
                  </a:lnTo>
                  <a:lnTo>
                    <a:pt x="132" y="3385"/>
                  </a:lnTo>
                  <a:lnTo>
                    <a:pt x="132" y="3385"/>
                  </a:lnTo>
                  <a:lnTo>
                    <a:pt x="132" y="3385"/>
                  </a:lnTo>
                  <a:lnTo>
                    <a:pt x="132" y="3418"/>
                  </a:lnTo>
                  <a:lnTo>
                    <a:pt x="132" y="3418"/>
                  </a:lnTo>
                  <a:lnTo>
                    <a:pt x="132" y="3418"/>
                  </a:lnTo>
                  <a:lnTo>
                    <a:pt x="132" y="3418"/>
                  </a:lnTo>
                  <a:lnTo>
                    <a:pt x="132" y="3450"/>
                  </a:lnTo>
                  <a:lnTo>
                    <a:pt x="132" y="3450"/>
                  </a:lnTo>
                  <a:lnTo>
                    <a:pt x="132" y="3450"/>
                  </a:lnTo>
                  <a:lnTo>
                    <a:pt x="132" y="3450"/>
                  </a:lnTo>
                  <a:lnTo>
                    <a:pt x="132" y="3450"/>
                  </a:lnTo>
                  <a:lnTo>
                    <a:pt x="132" y="3483"/>
                  </a:lnTo>
                  <a:lnTo>
                    <a:pt x="132" y="3483"/>
                  </a:lnTo>
                  <a:lnTo>
                    <a:pt x="132" y="3483"/>
                  </a:lnTo>
                  <a:lnTo>
                    <a:pt x="132" y="3483"/>
                  </a:lnTo>
                  <a:lnTo>
                    <a:pt x="132" y="3483"/>
                  </a:lnTo>
                  <a:lnTo>
                    <a:pt x="132" y="3516"/>
                  </a:lnTo>
                  <a:lnTo>
                    <a:pt x="132" y="3516"/>
                  </a:lnTo>
                  <a:lnTo>
                    <a:pt x="132" y="3516"/>
                  </a:lnTo>
                  <a:lnTo>
                    <a:pt x="132" y="3516"/>
                  </a:lnTo>
                  <a:lnTo>
                    <a:pt x="132" y="3549"/>
                  </a:lnTo>
                  <a:lnTo>
                    <a:pt x="132" y="3549"/>
                  </a:lnTo>
                  <a:lnTo>
                    <a:pt x="132" y="3549"/>
                  </a:lnTo>
                  <a:lnTo>
                    <a:pt x="99" y="3549"/>
                  </a:lnTo>
                  <a:lnTo>
                    <a:pt x="99" y="3549"/>
                  </a:lnTo>
                  <a:lnTo>
                    <a:pt x="99" y="3582"/>
                  </a:lnTo>
                  <a:lnTo>
                    <a:pt x="99" y="3582"/>
                  </a:lnTo>
                  <a:lnTo>
                    <a:pt x="99" y="3582"/>
                  </a:lnTo>
                  <a:lnTo>
                    <a:pt x="99" y="3582"/>
                  </a:lnTo>
                  <a:lnTo>
                    <a:pt x="99" y="3582"/>
                  </a:lnTo>
                  <a:lnTo>
                    <a:pt x="99" y="3615"/>
                  </a:lnTo>
                  <a:lnTo>
                    <a:pt x="99" y="3615"/>
                  </a:lnTo>
                  <a:lnTo>
                    <a:pt x="99" y="3615"/>
                  </a:lnTo>
                  <a:lnTo>
                    <a:pt x="99" y="3615"/>
                  </a:lnTo>
                  <a:lnTo>
                    <a:pt x="99" y="3648"/>
                  </a:lnTo>
                  <a:lnTo>
                    <a:pt x="99" y="3648"/>
                  </a:lnTo>
                  <a:lnTo>
                    <a:pt x="99" y="3648"/>
                  </a:lnTo>
                  <a:lnTo>
                    <a:pt x="99" y="3648"/>
                  </a:lnTo>
                  <a:lnTo>
                    <a:pt x="99" y="3648"/>
                  </a:lnTo>
                  <a:lnTo>
                    <a:pt x="99" y="3680"/>
                  </a:lnTo>
                  <a:lnTo>
                    <a:pt x="99" y="3680"/>
                  </a:lnTo>
                  <a:lnTo>
                    <a:pt x="99" y="3680"/>
                  </a:lnTo>
                  <a:lnTo>
                    <a:pt x="99" y="3680"/>
                  </a:lnTo>
                  <a:lnTo>
                    <a:pt x="99" y="3713"/>
                  </a:lnTo>
                  <a:lnTo>
                    <a:pt x="99" y="3713"/>
                  </a:lnTo>
                  <a:lnTo>
                    <a:pt x="99" y="3713"/>
                  </a:lnTo>
                  <a:lnTo>
                    <a:pt x="99" y="3713"/>
                  </a:lnTo>
                  <a:lnTo>
                    <a:pt x="99" y="3713"/>
                  </a:lnTo>
                  <a:lnTo>
                    <a:pt x="99" y="3746"/>
                  </a:lnTo>
                  <a:lnTo>
                    <a:pt x="99" y="3746"/>
                  </a:lnTo>
                  <a:lnTo>
                    <a:pt x="99" y="3746"/>
                  </a:lnTo>
                  <a:lnTo>
                    <a:pt x="99" y="3746"/>
                  </a:lnTo>
                  <a:lnTo>
                    <a:pt x="99" y="3779"/>
                  </a:lnTo>
                  <a:lnTo>
                    <a:pt x="66" y="3779"/>
                  </a:lnTo>
                  <a:lnTo>
                    <a:pt x="66" y="3779"/>
                  </a:lnTo>
                  <a:lnTo>
                    <a:pt x="66" y="3779"/>
                  </a:lnTo>
                  <a:lnTo>
                    <a:pt x="66" y="3779"/>
                  </a:lnTo>
                  <a:lnTo>
                    <a:pt x="66" y="3812"/>
                  </a:lnTo>
                  <a:lnTo>
                    <a:pt x="66" y="3812"/>
                  </a:lnTo>
                  <a:lnTo>
                    <a:pt x="66" y="3812"/>
                  </a:lnTo>
                  <a:lnTo>
                    <a:pt x="66" y="3812"/>
                  </a:lnTo>
                  <a:lnTo>
                    <a:pt x="66" y="3812"/>
                  </a:lnTo>
                  <a:lnTo>
                    <a:pt x="66" y="3845"/>
                  </a:lnTo>
                  <a:lnTo>
                    <a:pt x="66" y="3845"/>
                  </a:lnTo>
                  <a:lnTo>
                    <a:pt x="66" y="3845"/>
                  </a:lnTo>
                  <a:lnTo>
                    <a:pt x="66" y="3845"/>
                  </a:lnTo>
                  <a:lnTo>
                    <a:pt x="66" y="3878"/>
                  </a:lnTo>
                  <a:lnTo>
                    <a:pt x="66" y="3878"/>
                  </a:lnTo>
                  <a:lnTo>
                    <a:pt x="66" y="3878"/>
                  </a:lnTo>
                  <a:lnTo>
                    <a:pt x="66" y="3878"/>
                  </a:lnTo>
                  <a:lnTo>
                    <a:pt x="66" y="3910"/>
                  </a:lnTo>
                  <a:lnTo>
                    <a:pt x="66" y="3910"/>
                  </a:lnTo>
                  <a:lnTo>
                    <a:pt x="66" y="3910"/>
                  </a:lnTo>
                  <a:lnTo>
                    <a:pt x="66" y="3910"/>
                  </a:lnTo>
                  <a:lnTo>
                    <a:pt x="66" y="3910"/>
                  </a:lnTo>
                  <a:lnTo>
                    <a:pt x="66" y="3943"/>
                  </a:lnTo>
                  <a:lnTo>
                    <a:pt x="66" y="3943"/>
                  </a:lnTo>
                  <a:lnTo>
                    <a:pt x="66" y="3943"/>
                  </a:lnTo>
                  <a:lnTo>
                    <a:pt x="66" y="3943"/>
                  </a:lnTo>
                  <a:lnTo>
                    <a:pt x="66" y="3943"/>
                  </a:lnTo>
                  <a:lnTo>
                    <a:pt x="66" y="3976"/>
                  </a:lnTo>
                  <a:lnTo>
                    <a:pt x="66" y="3976"/>
                  </a:lnTo>
                  <a:lnTo>
                    <a:pt x="66" y="3976"/>
                  </a:lnTo>
                  <a:lnTo>
                    <a:pt x="33" y="3976"/>
                  </a:lnTo>
                  <a:lnTo>
                    <a:pt x="33" y="4009"/>
                  </a:lnTo>
                  <a:lnTo>
                    <a:pt x="33" y="4009"/>
                  </a:lnTo>
                  <a:lnTo>
                    <a:pt x="33" y="4009"/>
                  </a:lnTo>
                  <a:lnTo>
                    <a:pt x="33" y="4009"/>
                  </a:lnTo>
                  <a:lnTo>
                    <a:pt x="33" y="4042"/>
                  </a:lnTo>
                  <a:lnTo>
                    <a:pt x="33" y="4042"/>
                  </a:lnTo>
                  <a:lnTo>
                    <a:pt x="33" y="4042"/>
                  </a:lnTo>
                  <a:lnTo>
                    <a:pt x="33" y="4042"/>
                  </a:lnTo>
                  <a:lnTo>
                    <a:pt x="33" y="4075"/>
                  </a:lnTo>
                  <a:lnTo>
                    <a:pt x="33" y="4075"/>
                  </a:lnTo>
                  <a:lnTo>
                    <a:pt x="33" y="4075"/>
                  </a:lnTo>
                  <a:lnTo>
                    <a:pt x="33" y="4075"/>
                  </a:lnTo>
                  <a:lnTo>
                    <a:pt x="33" y="4075"/>
                  </a:lnTo>
                  <a:lnTo>
                    <a:pt x="33" y="4108"/>
                  </a:lnTo>
                  <a:lnTo>
                    <a:pt x="33" y="4108"/>
                  </a:lnTo>
                  <a:lnTo>
                    <a:pt x="33" y="4108"/>
                  </a:lnTo>
                  <a:lnTo>
                    <a:pt x="33" y="4108"/>
                  </a:lnTo>
                  <a:lnTo>
                    <a:pt x="33" y="4108"/>
                  </a:lnTo>
                  <a:lnTo>
                    <a:pt x="33" y="4141"/>
                  </a:lnTo>
                  <a:lnTo>
                    <a:pt x="33" y="4141"/>
                  </a:lnTo>
                  <a:lnTo>
                    <a:pt x="33" y="4141"/>
                  </a:lnTo>
                  <a:lnTo>
                    <a:pt x="33" y="4141"/>
                  </a:lnTo>
                  <a:lnTo>
                    <a:pt x="33" y="4173"/>
                  </a:lnTo>
                  <a:lnTo>
                    <a:pt x="33" y="4173"/>
                  </a:lnTo>
                  <a:lnTo>
                    <a:pt x="33" y="4173"/>
                  </a:lnTo>
                  <a:lnTo>
                    <a:pt x="33" y="4173"/>
                  </a:lnTo>
                  <a:lnTo>
                    <a:pt x="33" y="4206"/>
                  </a:lnTo>
                  <a:lnTo>
                    <a:pt x="33" y="4206"/>
                  </a:lnTo>
                  <a:lnTo>
                    <a:pt x="33" y="4206"/>
                  </a:lnTo>
                  <a:lnTo>
                    <a:pt x="0" y="4206"/>
                  </a:lnTo>
                  <a:lnTo>
                    <a:pt x="0" y="420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1815375" y="2443850"/>
              <a:ext cx="20550" cy="115050"/>
            </a:xfrm>
            <a:custGeom>
              <a:avLst/>
              <a:gdLst/>
              <a:ahLst/>
              <a:cxnLst/>
              <a:rect l="l" t="t" r="r" b="b"/>
              <a:pathLst>
                <a:path w="822" h="4602" fill="none" extrusionOk="0">
                  <a:moveTo>
                    <a:pt x="822" y="1"/>
                  </a:moveTo>
                  <a:lnTo>
                    <a:pt x="822" y="1"/>
                  </a:lnTo>
                  <a:lnTo>
                    <a:pt x="789" y="1"/>
                  </a:lnTo>
                  <a:lnTo>
                    <a:pt x="789" y="34"/>
                  </a:lnTo>
                  <a:lnTo>
                    <a:pt x="789" y="34"/>
                  </a:lnTo>
                  <a:lnTo>
                    <a:pt x="789" y="34"/>
                  </a:lnTo>
                  <a:lnTo>
                    <a:pt x="789" y="34"/>
                  </a:lnTo>
                  <a:lnTo>
                    <a:pt x="789" y="34"/>
                  </a:lnTo>
                  <a:lnTo>
                    <a:pt x="789" y="34"/>
                  </a:lnTo>
                  <a:lnTo>
                    <a:pt x="789" y="67"/>
                  </a:lnTo>
                  <a:lnTo>
                    <a:pt x="789" y="67"/>
                  </a:lnTo>
                  <a:lnTo>
                    <a:pt x="789" y="67"/>
                  </a:lnTo>
                  <a:lnTo>
                    <a:pt x="789" y="67"/>
                  </a:lnTo>
                  <a:lnTo>
                    <a:pt x="789" y="67"/>
                  </a:lnTo>
                  <a:lnTo>
                    <a:pt x="789" y="67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789" y="132"/>
                  </a:lnTo>
                  <a:lnTo>
                    <a:pt x="789" y="132"/>
                  </a:lnTo>
                  <a:lnTo>
                    <a:pt x="789" y="132"/>
                  </a:lnTo>
                  <a:lnTo>
                    <a:pt x="789" y="132"/>
                  </a:lnTo>
                  <a:lnTo>
                    <a:pt x="789" y="132"/>
                  </a:lnTo>
                  <a:lnTo>
                    <a:pt x="789" y="132"/>
                  </a:lnTo>
                  <a:lnTo>
                    <a:pt x="789" y="165"/>
                  </a:lnTo>
                  <a:lnTo>
                    <a:pt x="789" y="165"/>
                  </a:lnTo>
                  <a:lnTo>
                    <a:pt x="789" y="165"/>
                  </a:lnTo>
                  <a:lnTo>
                    <a:pt x="789" y="165"/>
                  </a:lnTo>
                  <a:lnTo>
                    <a:pt x="789" y="165"/>
                  </a:lnTo>
                  <a:lnTo>
                    <a:pt x="756" y="165"/>
                  </a:lnTo>
                  <a:lnTo>
                    <a:pt x="756" y="198"/>
                  </a:lnTo>
                  <a:lnTo>
                    <a:pt x="756" y="198"/>
                  </a:lnTo>
                  <a:lnTo>
                    <a:pt x="756" y="198"/>
                  </a:lnTo>
                  <a:lnTo>
                    <a:pt x="756" y="198"/>
                  </a:lnTo>
                  <a:lnTo>
                    <a:pt x="756" y="198"/>
                  </a:lnTo>
                  <a:lnTo>
                    <a:pt x="756" y="198"/>
                  </a:lnTo>
                  <a:lnTo>
                    <a:pt x="756" y="198"/>
                  </a:lnTo>
                  <a:lnTo>
                    <a:pt x="756" y="231"/>
                  </a:lnTo>
                  <a:lnTo>
                    <a:pt x="756" y="231"/>
                  </a:lnTo>
                  <a:lnTo>
                    <a:pt x="756" y="231"/>
                  </a:lnTo>
                  <a:lnTo>
                    <a:pt x="756" y="231"/>
                  </a:lnTo>
                  <a:lnTo>
                    <a:pt x="756" y="231"/>
                  </a:lnTo>
                  <a:lnTo>
                    <a:pt x="756" y="231"/>
                  </a:lnTo>
                  <a:lnTo>
                    <a:pt x="756" y="264"/>
                  </a:lnTo>
                  <a:lnTo>
                    <a:pt x="756" y="264"/>
                  </a:lnTo>
                  <a:lnTo>
                    <a:pt x="756" y="264"/>
                  </a:lnTo>
                  <a:lnTo>
                    <a:pt x="756" y="264"/>
                  </a:lnTo>
                  <a:lnTo>
                    <a:pt x="756" y="264"/>
                  </a:lnTo>
                  <a:lnTo>
                    <a:pt x="756" y="264"/>
                  </a:lnTo>
                  <a:lnTo>
                    <a:pt x="756" y="297"/>
                  </a:lnTo>
                  <a:lnTo>
                    <a:pt x="756" y="297"/>
                  </a:lnTo>
                  <a:lnTo>
                    <a:pt x="756" y="297"/>
                  </a:lnTo>
                  <a:lnTo>
                    <a:pt x="756" y="297"/>
                  </a:lnTo>
                  <a:lnTo>
                    <a:pt x="756" y="297"/>
                  </a:lnTo>
                  <a:lnTo>
                    <a:pt x="756" y="297"/>
                  </a:lnTo>
                  <a:lnTo>
                    <a:pt x="756" y="329"/>
                  </a:lnTo>
                  <a:lnTo>
                    <a:pt x="756" y="329"/>
                  </a:lnTo>
                  <a:lnTo>
                    <a:pt x="756" y="329"/>
                  </a:lnTo>
                  <a:lnTo>
                    <a:pt x="756" y="329"/>
                  </a:lnTo>
                  <a:lnTo>
                    <a:pt x="723" y="329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94"/>
                  </a:lnTo>
                  <a:lnTo>
                    <a:pt x="723" y="494"/>
                  </a:lnTo>
                  <a:lnTo>
                    <a:pt x="723" y="494"/>
                  </a:lnTo>
                  <a:lnTo>
                    <a:pt x="723" y="494"/>
                  </a:lnTo>
                  <a:lnTo>
                    <a:pt x="690" y="494"/>
                  </a:lnTo>
                  <a:lnTo>
                    <a:pt x="690" y="527"/>
                  </a:lnTo>
                  <a:lnTo>
                    <a:pt x="690" y="527"/>
                  </a:lnTo>
                  <a:lnTo>
                    <a:pt x="690" y="527"/>
                  </a:lnTo>
                  <a:lnTo>
                    <a:pt x="690" y="527"/>
                  </a:lnTo>
                  <a:lnTo>
                    <a:pt x="690" y="527"/>
                  </a:lnTo>
                  <a:lnTo>
                    <a:pt x="690" y="527"/>
                  </a:lnTo>
                  <a:lnTo>
                    <a:pt x="690" y="559"/>
                  </a:lnTo>
                  <a:lnTo>
                    <a:pt x="690" y="559"/>
                  </a:lnTo>
                  <a:lnTo>
                    <a:pt x="690" y="559"/>
                  </a:lnTo>
                  <a:lnTo>
                    <a:pt x="690" y="559"/>
                  </a:lnTo>
                  <a:lnTo>
                    <a:pt x="690" y="559"/>
                  </a:lnTo>
                  <a:lnTo>
                    <a:pt x="690" y="559"/>
                  </a:lnTo>
                  <a:lnTo>
                    <a:pt x="690" y="592"/>
                  </a:lnTo>
                  <a:lnTo>
                    <a:pt x="690" y="592"/>
                  </a:lnTo>
                  <a:lnTo>
                    <a:pt x="690" y="592"/>
                  </a:lnTo>
                  <a:lnTo>
                    <a:pt x="690" y="592"/>
                  </a:lnTo>
                  <a:lnTo>
                    <a:pt x="690" y="592"/>
                  </a:lnTo>
                  <a:lnTo>
                    <a:pt x="690" y="592"/>
                  </a:lnTo>
                  <a:lnTo>
                    <a:pt x="690" y="625"/>
                  </a:lnTo>
                  <a:lnTo>
                    <a:pt x="690" y="625"/>
                  </a:lnTo>
                  <a:lnTo>
                    <a:pt x="690" y="625"/>
                  </a:lnTo>
                  <a:lnTo>
                    <a:pt x="690" y="625"/>
                  </a:lnTo>
                  <a:lnTo>
                    <a:pt x="690" y="625"/>
                  </a:lnTo>
                  <a:lnTo>
                    <a:pt x="690" y="625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57" y="658"/>
                  </a:lnTo>
                  <a:lnTo>
                    <a:pt x="657" y="691"/>
                  </a:lnTo>
                  <a:lnTo>
                    <a:pt x="657" y="691"/>
                  </a:lnTo>
                  <a:lnTo>
                    <a:pt x="657" y="691"/>
                  </a:lnTo>
                  <a:lnTo>
                    <a:pt x="657" y="691"/>
                  </a:lnTo>
                  <a:lnTo>
                    <a:pt x="657" y="691"/>
                  </a:lnTo>
                  <a:lnTo>
                    <a:pt x="657" y="724"/>
                  </a:lnTo>
                  <a:lnTo>
                    <a:pt x="657" y="724"/>
                  </a:lnTo>
                  <a:lnTo>
                    <a:pt x="657" y="724"/>
                  </a:lnTo>
                  <a:lnTo>
                    <a:pt x="657" y="724"/>
                  </a:lnTo>
                  <a:lnTo>
                    <a:pt x="657" y="724"/>
                  </a:lnTo>
                  <a:lnTo>
                    <a:pt x="657" y="724"/>
                  </a:lnTo>
                  <a:lnTo>
                    <a:pt x="657" y="724"/>
                  </a:lnTo>
                  <a:lnTo>
                    <a:pt x="657" y="757"/>
                  </a:lnTo>
                  <a:lnTo>
                    <a:pt x="657" y="757"/>
                  </a:lnTo>
                  <a:lnTo>
                    <a:pt x="657" y="757"/>
                  </a:lnTo>
                  <a:lnTo>
                    <a:pt x="657" y="757"/>
                  </a:lnTo>
                  <a:lnTo>
                    <a:pt x="657" y="757"/>
                  </a:lnTo>
                  <a:lnTo>
                    <a:pt x="657" y="757"/>
                  </a:lnTo>
                  <a:lnTo>
                    <a:pt x="657" y="790"/>
                  </a:lnTo>
                  <a:lnTo>
                    <a:pt x="657" y="790"/>
                  </a:lnTo>
                  <a:lnTo>
                    <a:pt x="657" y="790"/>
                  </a:lnTo>
                  <a:lnTo>
                    <a:pt x="657" y="790"/>
                  </a:lnTo>
                  <a:lnTo>
                    <a:pt x="657" y="790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24" y="855"/>
                  </a:lnTo>
                  <a:lnTo>
                    <a:pt x="624" y="855"/>
                  </a:lnTo>
                  <a:lnTo>
                    <a:pt x="624" y="855"/>
                  </a:lnTo>
                  <a:lnTo>
                    <a:pt x="624" y="855"/>
                  </a:lnTo>
                  <a:lnTo>
                    <a:pt x="624" y="855"/>
                  </a:lnTo>
                  <a:lnTo>
                    <a:pt x="624" y="888"/>
                  </a:lnTo>
                  <a:lnTo>
                    <a:pt x="624" y="888"/>
                  </a:lnTo>
                  <a:lnTo>
                    <a:pt x="624" y="888"/>
                  </a:lnTo>
                  <a:lnTo>
                    <a:pt x="624" y="888"/>
                  </a:lnTo>
                  <a:lnTo>
                    <a:pt x="624" y="888"/>
                  </a:lnTo>
                  <a:lnTo>
                    <a:pt x="624" y="888"/>
                  </a:lnTo>
                  <a:lnTo>
                    <a:pt x="624" y="921"/>
                  </a:lnTo>
                  <a:lnTo>
                    <a:pt x="624" y="921"/>
                  </a:lnTo>
                  <a:lnTo>
                    <a:pt x="624" y="921"/>
                  </a:lnTo>
                  <a:lnTo>
                    <a:pt x="624" y="921"/>
                  </a:lnTo>
                  <a:lnTo>
                    <a:pt x="624" y="921"/>
                  </a:lnTo>
                  <a:lnTo>
                    <a:pt x="624" y="921"/>
                  </a:lnTo>
                  <a:lnTo>
                    <a:pt x="624" y="954"/>
                  </a:lnTo>
                  <a:lnTo>
                    <a:pt x="624" y="954"/>
                  </a:lnTo>
                  <a:lnTo>
                    <a:pt x="624" y="954"/>
                  </a:lnTo>
                  <a:lnTo>
                    <a:pt x="624" y="954"/>
                  </a:lnTo>
                  <a:lnTo>
                    <a:pt x="624" y="954"/>
                  </a:lnTo>
                  <a:lnTo>
                    <a:pt x="624" y="954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1020"/>
                  </a:lnTo>
                  <a:lnTo>
                    <a:pt x="592" y="1020"/>
                  </a:lnTo>
                  <a:lnTo>
                    <a:pt x="592" y="1020"/>
                  </a:lnTo>
                  <a:lnTo>
                    <a:pt x="592" y="1020"/>
                  </a:lnTo>
                  <a:lnTo>
                    <a:pt x="592" y="1020"/>
                  </a:lnTo>
                  <a:lnTo>
                    <a:pt x="592" y="1020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51"/>
                  </a:lnTo>
                  <a:lnTo>
                    <a:pt x="592" y="1151"/>
                  </a:lnTo>
                  <a:lnTo>
                    <a:pt x="592" y="1151"/>
                  </a:lnTo>
                  <a:lnTo>
                    <a:pt x="592" y="1151"/>
                  </a:lnTo>
                  <a:lnTo>
                    <a:pt x="592" y="1151"/>
                  </a:lnTo>
                  <a:lnTo>
                    <a:pt x="592" y="1151"/>
                  </a:lnTo>
                  <a:lnTo>
                    <a:pt x="592" y="1184"/>
                  </a:lnTo>
                  <a:lnTo>
                    <a:pt x="592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217"/>
                  </a:lnTo>
                  <a:lnTo>
                    <a:pt x="559" y="1217"/>
                  </a:lnTo>
                  <a:lnTo>
                    <a:pt x="559" y="1217"/>
                  </a:lnTo>
                  <a:lnTo>
                    <a:pt x="559" y="1217"/>
                  </a:lnTo>
                  <a:lnTo>
                    <a:pt x="559" y="1217"/>
                  </a:lnTo>
                  <a:lnTo>
                    <a:pt x="559" y="1217"/>
                  </a:lnTo>
                  <a:lnTo>
                    <a:pt x="559" y="1250"/>
                  </a:lnTo>
                  <a:lnTo>
                    <a:pt x="559" y="1250"/>
                  </a:lnTo>
                  <a:lnTo>
                    <a:pt x="559" y="1250"/>
                  </a:lnTo>
                  <a:lnTo>
                    <a:pt x="559" y="1250"/>
                  </a:lnTo>
                  <a:lnTo>
                    <a:pt x="559" y="1250"/>
                  </a:lnTo>
                  <a:lnTo>
                    <a:pt x="559" y="1250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26" y="1348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414"/>
                  </a:lnTo>
                  <a:lnTo>
                    <a:pt x="526" y="1414"/>
                  </a:lnTo>
                  <a:lnTo>
                    <a:pt x="526" y="1414"/>
                  </a:lnTo>
                  <a:lnTo>
                    <a:pt x="526" y="1414"/>
                  </a:lnTo>
                  <a:lnTo>
                    <a:pt x="526" y="1414"/>
                  </a:lnTo>
                  <a:lnTo>
                    <a:pt x="526" y="1447"/>
                  </a:lnTo>
                  <a:lnTo>
                    <a:pt x="526" y="1447"/>
                  </a:lnTo>
                  <a:lnTo>
                    <a:pt x="526" y="1447"/>
                  </a:lnTo>
                  <a:lnTo>
                    <a:pt x="526" y="1447"/>
                  </a:lnTo>
                  <a:lnTo>
                    <a:pt x="526" y="1447"/>
                  </a:lnTo>
                  <a:lnTo>
                    <a:pt x="526" y="1447"/>
                  </a:lnTo>
                  <a:lnTo>
                    <a:pt x="526" y="1480"/>
                  </a:lnTo>
                  <a:lnTo>
                    <a:pt x="526" y="1480"/>
                  </a:lnTo>
                  <a:lnTo>
                    <a:pt x="526" y="1480"/>
                  </a:lnTo>
                  <a:lnTo>
                    <a:pt x="526" y="1480"/>
                  </a:lnTo>
                  <a:lnTo>
                    <a:pt x="526" y="1480"/>
                  </a:lnTo>
                  <a:lnTo>
                    <a:pt x="526" y="1480"/>
                  </a:lnTo>
                  <a:lnTo>
                    <a:pt x="526" y="1512"/>
                  </a:lnTo>
                  <a:lnTo>
                    <a:pt x="526" y="1512"/>
                  </a:lnTo>
                  <a:lnTo>
                    <a:pt x="526" y="1512"/>
                  </a:lnTo>
                  <a:lnTo>
                    <a:pt x="526" y="1512"/>
                  </a:lnTo>
                  <a:lnTo>
                    <a:pt x="526" y="1512"/>
                  </a:lnTo>
                  <a:lnTo>
                    <a:pt x="526" y="1545"/>
                  </a:lnTo>
                  <a:lnTo>
                    <a:pt x="493" y="1545"/>
                  </a:lnTo>
                  <a:lnTo>
                    <a:pt x="493" y="1545"/>
                  </a:lnTo>
                  <a:lnTo>
                    <a:pt x="493" y="1545"/>
                  </a:lnTo>
                  <a:lnTo>
                    <a:pt x="493" y="1545"/>
                  </a:lnTo>
                  <a:lnTo>
                    <a:pt x="493" y="1545"/>
                  </a:lnTo>
                  <a:lnTo>
                    <a:pt x="493" y="1578"/>
                  </a:lnTo>
                  <a:lnTo>
                    <a:pt x="493" y="1578"/>
                  </a:lnTo>
                  <a:lnTo>
                    <a:pt x="493" y="1578"/>
                  </a:lnTo>
                  <a:lnTo>
                    <a:pt x="493" y="1578"/>
                  </a:lnTo>
                  <a:lnTo>
                    <a:pt x="493" y="1578"/>
                  </a:lnTo>
                  <a:lnTo>
                    <a:pt x="493" y="1611"/>
                  </a:lnTo>
                  <a:lnTo>
                    <a:pt x="493" y="1611"/>
                  </a:lnTo>
                  <a:lnTo>
                    <a:pt x="493" y="1611"/>
                  </a:lnTo>
                  <a:lnTo>
                    <a:pt x="493" y="1611"/>
                  </a:lnTo>
                  <a:lnTo>
                    <a:pt x="493" y="1611"/>
                  </a:lnTo>
                  <a:lnTo>
                    <a:pt x="493" y="1611"/>
                  </a:lnTo>
                  <a:lnTo>
                    <a:pt x="493" y="1644"/>
                  </a:lnTo>
                  <a:lnTo>
                    <a:pt x="493" y="1644"/>
                  </a:lnTo>
                  <a:lnTo>
                    <a:pt x="493" y="1644"/>
                  </a:lnTo>
                  <a:lnTo>
                    <a:pt x="493" y="1644"/>
                  </a:lnTo>
                  <a:lnTo>
                    <a:pt x="493" y="1644"/>
                  </a:lnTo>
                  <a:lnTo>
                    <a:pt x="493" y="1677"/>
                  </a:lnTo>
                  <a:lnTo>
                    <a:pt x="493" y="1677"/>
                  </a:lnTo>
                  <a:lnTo>
                    <a:pt x="493" y="1677"/>
                  </a:lnTo>
                  <a:lnTo>
                    <a:pt x="493" y="1677"/>
                  </a:lnTo>
                  <a:lnTo>
                    <a:pt x="493" y="1677"/>
                  </a:lnTo>
                  <a:lnTo>
                    <a:pt x="493" y="1677"/>
                  </a:lnTo>
                  <a:lnTo>
                    <a:pt x="493" y="1710"/>
                  </a:lnTo>
                  <a:lnTo>
                    <a:pt x="493" y="1710"/>
                  </a:lnTo>
                  <a:lnTo>
                    <a:pt x="493" y="1710"/>
                  </a:lnTo>
                  <a:lnTo>
                    <a:pt x="460" y="1710"/>
                  </a:lnTo>
                  <a:lnTo>
                    <a:pt x="460" y="1710"/>
                  </a:lnTo>
                  <a:lnTo>
                    <a:pt x="460" y="1742"/>
                  </a:lnTo>
                  <a:lnTo>
                    <a:pt x="460" y="1742"/>
                  </a:lnTo>
                  <a:lnTo>
                    <a:pt x="460" y="1742"/>
                  </a:lnTo>
                  <a:lnTo>
                    <a:pt x="460" y="1742"/>
                  </a:lnTo>
                  <a:lnTo>
                    <a:pt x="460" y="1742"/>
                  </a:lnTo>
                  <a:lnTo>
                    <a:pt x="460" y="1775"/>
                  </a:lnTo>
                  <a:lnTo>
                    <a:pt x="460" y="1775"/>
                  </a:lnTo>
                  <a:lnTo>
                    <a:pt x="460" y="1775"/>
                  </a:lnTo>
                  <a:lnTo>
                    <a:pt x="460" y="1775"/>
                  </a:lnTo>
                  <a:lnTo>
                    <a:pt x="460" y="1775"/>
                  </a:lnTo>
                  <a:lnTo>
                    <a:pt x="460" y="1775"/>
                  </a:lnTo>
                  <a:lnTo>
                    <a:pt x="460" y="1808"/>
                  </a:lnTo>
                  <a:lnTo>
                    <a:pt x="460" y="1808"/>
                  </a:lnTo>
                  <a:lnTo>
                    <a:pt x="460" y="1808"/>
                  </a:lnTo>
                  <a:lnTo>
                    <a:pt x="460" y="1808"/>
                  </a:lnTo>
                  <a:lnTo>
                    <a:pt x="460" y="1808"/>
                  </a:lnTo>
                  <a:lnTo>
                    <a:pt x="460" y="1841"/>
                  </a:lnTo>
                  <a:lnTo>
                    <a:pt x="460" y="1841"/>
                  </a:lnTo>
                  <a:lnTo>
                    <a:pt x="460" y="1841"/>
                  </a:lnTo>
                  <a:lnTo>
                    <a:pt x="460" y="1841"/>
                  </a:lnTo>
                  <a:lnTo>
                    <a:pt x="460" y="1841"/>
                  </a:lnTo>
                  <a:lnTo>
                    <a:pt x="460" y="1874"/>
                  </a:lnTo>
                  <a:lnTo>
                    <a:pt x="460" y="1874"/>
                  </a:lnTo>
                  <a:lnTo>
                    <a:pt x="460" y="1874"/>
                  </a:lnTo>
                  <a:lnTo>
                    <a:pt x="460" y="1874"/>
                  </a:lnTo>
                  <a:lnTo>
                    <a:pt x="460" y="1874"/>
                  </a:lnTo>
                  <a:lnTo>
                    <a:pt x="460" y="1874"/>
                  </a:lnTo>
                  <a:lnTo>
                    <a:pt x="460" y="1907"/>
                  </a:lnTo>
                  <a:lnTo>
                    <a:pt x="427" y="1907"/>
                  </a:lnTo>
                  <a:lnTo>
                    <a:pt x="427" y="1907"/>
                  </a:lnTo>
                  <a:lnTo>
                    <a:pt x="427" y="1907"/>
                  </a:lnTo>
                  <a:lnTo>
                    <a:pt x="427" y="1907"/>
                  </a:lnTo>
                  <a:lnTo>
                    <a:pt x="427" y="1907"/>
                  </a:lnTo>
                  <a:lnTo>
                    <a:pt x="427" y="1940"/>
                  </a:lnTo>
                  <a:lnTo>
                    <a:pt x="427" y="1940"/>
                  </a:lnTo>
                  <a:lnTo>
                    <a:pt x="427" y="1940"/>
                  </a:lnTo>
                  <a:lnTo>
                    <a:pt x="427" y="1940"/>
                  </a:lnTo>
                  <a:lnTo>
                    <a:pt x="427" y="1940"/>
                  </a:lnTo>
                  <a:lnTo>
                    <a:pt x="427" y="1972"/>
                  </a:lnTo>
                  <a:lnTo>
                    <a:pt x="427" y="1972"/>
                  </a:lnTo>
                  <a:lnTo>
                    <a:pt x="427" y="1972"/>
                  </a:lnTo>
                  <a:lnTo>
                    <a:pt x="427" y="1972"/>
                  </a:lnTo>
                  <a:lnTo>
                    <a:pt x="427" y="1972"/>
                  </a:lnTo>
                  <a:lnTo>
                    <a:pt x="427" y="2005"/>
                  </a:lnTo>
                  <a:lnTo>
                    <a:pt x="427" y="2005"/>
                  </a:lnTo>
                  <a:lnTo>
                    <a:pt x="427" y="2005"/>
                  </a:lnTo>
                  <a:lnTo>
                    <a:pt x="427" y="2005"/>
                  </a:lnTo>
                  <a:lnTo>
                    <a:pt x="427" y="2005"/>
                  </a:lnTo>
                  <a:lnTo>
                    <a:pt x="427" y="2005"/>
                  </a:lnTo>
                  <a:lnTo>
                    <a:pt x="427" y="2038"/>
                  </a:lnTo>
                  <a:lnTo>
                    <a:pt x="427" y="2038"/>
                  </a:lnTo>
                  <a:lnTo>
                    <a:pt x="427" y="2038"/>
                  </a:lnTo>
                  <a:lnTo>
                    <a:pt x="427" y="2038"/>
                  </a:lnTo>
                  <a:lnTo>
                    <a:pt x="427" y="2038"/>
                  </a:lnTo>
                  <a:lnTo>
                    <a:pt x="427" y="2071"/>
                  </a:lnTo>
                  <a:lnTo>
                    <a:pt x="427" y="2071"/>
                  </a:lnTo>
                  <a:lnTo>
                    <a:pt x="427" y="2071"/>
                  </a:lnTo>
                  <a:lnTo>
                    <a:pt x="427" y="2071"/>
                  </a:lnTo>
                  <a:lnTo>
                    <a:pt x="394" y="2071"/>
                  </a:lnTo>
                  <a:lnTo>
                    <a:pt x="394" y="2104"/>
                  </a:lnTo>
                  <a:lnTo>
                    <a:pt x="394" y="2104"/>
                  </a:lnTo>
                  <a:lnTo>
                    <a:pt x="394" y="2104"/>
                  </a:lnTo>
                  <a:lnTo>
                    <a:pt x="394" y="2104"/>
                  </a:lnTo>
                  <a:lnTo>
                    <a:pt x="394" y="2104"/>
                  </a:lnTo>
                  <a:lnTo>
                    <a:pt x="394" y="2104"/>
                  </a:lnTo>
                  <a:lnTo>
                    <a:pt x="394" y="2137"/>
                  </a:lnTo>
                  <a:lnTo>
                    <a:pt x="394" y="2137"/>
                  </a:lnTo>
                  <a:lnTo>
                    <a:pt x="394" y="2137"/>
                  </a:lnTo>
                  <a:lnTo>
                    <a:pt x="394" y="2137"/>
                  </a:lnTo>
                  <a:lnTo>
                    <a:pt x="394" y="2137"/>
                  </a:lnTo>
                  <a:lnTo>
                    <a:pt x="394" y="2170"/>
                  </a:lnTo>
                  <a:lnTo>
                    <a:pt x="394" y="2170"/>
                  </a:lnTo>
                  <a:lnTo>
                    <a:pt x="394" y="2170"/>
                  </a:lnTo>
                  <a:lnTo>
                    <a:pt x="394" y="2170"/>
                  </a:lnTo>
                  <a:lnTo>
                    <a:pt x="394" y="2170"/>
                  </a:lnTo>
                  <a:lnTo>
                    <a:pt x="394" y="2202"/>
                  </a:lnTo>
                  <a:lnTo>
                    <a:pt x="394" y="2202"/>
                  </a:lnTo>
                  <a:lnTo>
                    <a:pt x="394" y="2202"/>
                  </a:lnTo>
                  <a:lnTo>
                    <a:pt x="394" y="2202"/>
                  </a:lnTo>
                  <a:lnTo>
                    <a:pt x="394" y="2202"/>
                  </a:lnTo>
                  <a:lnTo>
                    <a:pt x="394" y="2202"/>
                  </a:lnTo>
                  <a:lnTo>
                    <a:pt x="394" y="2235"/>
                  </a:lnTo>
                  <a:lnTo>
                    <a:pt x="394" y="2235"/>
                  </a:lnTo>
                  <a:lnTo>
                    <a:pt x="394" y="2235"/>
                  </a:lnTo>
                  <a:lnTo>
                    <a:pt x="394" y="2235"/>
                  </a:lnTo>
                  <a:lnTo>
                    <a:pt x="394" y="2235"/>
                  </a:lnTo>
                  <a:lnTo>
                    <a:pt x="394" y="2268"/>
                  </a:lnTo>
                  <a:lnTo>
                    <a:pt x="394" y="2268"/>
                  </a:lnTo>
                  <a:lnTo>
                    <a:pt x="361" y="2268"/>
                  </a:lnTo>
                  <a:lnTo>
                    <a:pt x="361" y="2268"/>
                  </a:lnTo>
                  <a:lnTo>
                    <a:pt x="361" y="2268"/>
                  </a:lnTo>
                  <a:lnTo>
                    <a:pt x="361" y="2301"/>
                  </a:lnTo>
                  <a:lnTo>
                    <a:pt x="361" y="2301"/>
                  </a:lnTo>
                  <a:lnTo>
                    <a:pt x="361" y="2301"/>
                  </a:lnTo>
                  <a:lnTo>
                    <a:pt x="361" y="2301"/>
                  </a:lnTo>
                  <a:lnTo>
                    <a:pt x="361" y="2301"/>
                  </a:lnTo>
                  <a:lnTo>
                    <a:pt x="361" y="2334"/>
                  </a:lnTo>
                  <a:lnTo>
                    <a:pt x="361" y="2334"/>
                  </a:lnTo>
                  <a:lnTo>
                    <a:pt x="361" y="2334"/>
                  </a:lnTo>
                  <a:lnTo>
                    <a:pt x="361" y="2334"/>
                  </a:lnTo>
                  <a:lnTo>
                    <a:pt x="361" y="2334"/>
                  </a:lnTo>
                  <a:lnTo>
                    <a:pt x="361" y="2367"/>
                  </a:lnTo>
                  <a:lnTo>
                    <a:pt x="361" y="2367"/>
                  </a:lnTo>
                  <a:lnTo>
                    <a:pt x="361" y="2367"/>
                  </a:lnTo>
                  <a:lnTo>
                    <a:pt x="361" y="2367"/>
                  </a:lnTo>
                  <a:lnTo>
                    <a:pt x="361" y="2367"/>
                  </a:lnTo>
                  <a:lnTo>
                    <a:pt x="361" y="2367"/>
                  </a:lnTo>
                  <a:lnTo>
                    <a:pt x="361" y="2400"/>
                  </a:lnTo>
                  <a:lnTo>
                    <a:pt x="361" y="2400"/>
                  </a:lnTo>
                  <a:lnTo>
                    <a:pt x="361" y="2400"/>
                  </a:lnTo>
                  <a:lnTo>
                    <a:pt x="361" y="2400"/>
                  </a:lnTo>
                  <a:lnTo>
                    <a:pt x="361" y="2400"/>
                  </a:lnTo>
                  <a:lnTo>
                    <a:pt x="361" y="2433"/>
                  </a:lnTo>
                  <a:lnTo>
                    <a:pt x="361" y="2433"/>
                  </a:lnTo>
                  <a:lnTo>
                    <a:pt x="361" y="2433"/>
                  </a:lnTo>
                  <a:lnTo>
                    <a:pt x="361" y="2433"/>
                  </a:lnTo>
                  <a:lnTo>
                    <a:pt x="361" y="2433"/>
                  </a:lnTo>
                  <a:lnTo>
                    <a:pt x="361" y="2465"/>
                  </a:lnTo>
                  <a:lnTo>
                    <a:pt x="329" y="2465"/>
                  </a:lnTo>
                  <a:lnTo>
                    <a:pt x="329" y="2465"/>
                  </a:lnTo>
                  <a:lnTo>
                    <a:pt x="329" y="2465"/>
                  </a:lnTo>
                  <a:lnTo>
                    <a:pt x="329" y="2465"/>
                  </a:lnTo>
                  <a:lnTo>
                    <a:pt x="329" y="2465"/>
                  </a:lnTo>
                  <a:lnTo>
                    <a:pt x="329" y="2498"/>
                  </a:lnTo>
                  <a:lnTo>
                    <a:pt x="329" y="2498"/>
                  </a:lnTo>
                  <a:lnTo>
                    <a:pt x="329" y="2498"/>
                  </a:lnTo>
                  <a:lnTo>
                    <a:pt x="329" y="2498"/>
                  </a:lnTo>
                  <a:lnTo>
                    <a:pt x="329" y="2531"/>
                  </a:lnTo>
                  <a:lnTo>
                    <a:pt x="329" y="2531"/>
                  </a:lnTo>
                  <a:lnTo>
                    <a:pt x="329" y="2531"/>
                  </a:lnTo>
                  <a:lnTo>
                    <a:pt x="329" y="2531"/>
                  </a:lnTo>
                  <a:lnTo>
                    <a:pt x="329" y="2531"/>
                  </a:lnTo>
                  <a:lnTo>
                    <a:pt x="329" y="2531"/>
                  </a:lnTo>
                  <a:lnTo>
                    <a:pt x="329" y="2564"/>
                  </a:lnTo>
                  <a:lnTo>
                    <a:pt x="329" y="2564"/>
                  </a:lnTo>
                  <a:lnTo>
                    <a:pt x="329" y="2564"/>
                  </a:lnTo>
                  <a:lnTo>
                    <a:pt x="329" y="2564"/>
                  </a:lnTo>
                  <a:lnTo>
                    <a:pt x="329" y="2597"/>
                  </a:lnTo>
                  <a:lnTo>
                    <a:pt x="329" y="2597"/>
                  </a:lnTo>
                  <a:lnTo>
                    <a:pt x="329" y="2597"/>
                  </a:lnTo>
                  <a:lnTo>
                    <a:pt x="329" y="2597"/>
                  </a:lnTo>
                  <a:lnTo>
                    <a:pt x="329" y="2597"/>
                  </a:lnTo>
                  <a:lnTo>
                    <a:pt x="329" y="2597"/>
                  </a:lnTo>
                  <a:lnTo>
                    <a:pt x="329" y="2630"/>
                  </a:lnTo>
                  <a:lnTo>
                    <a:pt x="329" y="2630"/>
                  </a:lnTo>
                  <a:lnTo>
                    <a:pt x="329" y="2630"/>
                  </a:lnTo>
                  <a:lnTo>
                    <a:pt x="329" y="2630"/>
                  </a:lnTo>
                  <a:lnTo>
                    <a:pt x="329" y="2630"/>
                  </a:lnTo>
                  <a:lnTo>
                    <a:pt x="296" y="2663"/>
                  </a:lnTo>
                  <a:lnTo>
                    <a:pt x="296" y="2663"/>
                  </a:lnTo>
                  <a:lnTo>
                    <a:pt x="296" y="2663"/>
                  </a:lnTo>
                  <a:lnTo>
                    <a:pt x="296" y="2663"/>
                  </a:lnTo>
                  <a:lnTo>
                    <a:pt x="296" y="2663"/>
                  </a:lnTo>
                  <a:lnTo>
                    <a:pt x="296" y="2695"/>
                  </a:lnTo>
                  <a:lnTo>
                    <a:pt x="296" y="2695"/>
                  </a:lnTo>
                  <a:lnTo>
                    <a:pt x="296" y="2695"/>
                  </a:lnTo>
                  <a:lnTo>
                    <a:pt x="296" y="2695"/>
                  </a:lnTo>
                  <a:lnTo>
                    <a:pt x="296" y="2695"/>
                  </a:lnTo>
                  <a:lnTo>
                    <a:pt x="296" y="2695"/>
                  </a:lnTo>
                  <a:lnTo>
                    <a:pt x="296" y="2728"/>
                  </a:lnTo>
                  <a:lnTo>
                    <a:pt x="296" y="2728"/>
                  </a:lnTo>
                  <a:lnTo>
                    <a:pt x="296" y="2728"/>
                  </a:lnTo>
                  <a:lnTo>
                    <a:pt x="296" y="2728"/>
                  </a:lnTo>
                  <a:lnTo>
                    <a:pt x="296" y="2761"/>
                  </a:lnTo>
                  <a:lnTo>
                    <a:pt x="296" y="2761"/>
                  </a:lnTo>
                  <a:lnTo>
                    <a:pt x="296" y="2761"/>
                  </a:lnTo>
                  <a:lnTo>
                    <a:pt x="296" y="2761"/>
                  </a:lnTo>
                  <a:lnTo>
                    <a:pt x="296" y="2761"/>
                  </a:lnTo>
                  <a:lnTo>
                    <a:pt x="296" y="2794"/>
                  </a:lnTo>
                  <a:lnTo>
                    <a:pt x="296" y="2794"/>
                  </a:lnTo>
                  <a:lnTo>
                    <a:pt x="296" y="2794"/>
                  </a:lnTo>
                  <a:lnTo>
                    <a:pt x="296" y="2794"/>
                  </a:lnTo>
                  <a:lnTo>
                    <a:pt x="296" y="2794"/>
                  </a:lnTo>
                  <a:lnTo>
                    <a:pt x="296" y="2827"/>
                  </a:lnTo>
                  <a:lnTo>
                    <a:pt x="296" y="2827"/>
                  </a:lnTo>
                  <a:lnTo>
                    <a:pt x="296" y="2827"/>
                  </a:lnTo>
                  <a:lnTo>
                    <a:pt x="296" y="2827"/>
                  </a:lnTo>
                  <a:lnTo>
                    <a:pt x="296" y="2827"/>
                  </a:lnTo>
                  <a:lnTo>
                    <a:pt x="263" y="2860"/>
                  </a:lnTo>
                  <a:lnTo>
                    <a:pt x="263" y="2860"/>
                  </a:lnTo>
                  <a:lnTo>
                    <a:pt x="263" y="2860"/>
                  </a:lnTo>
                  <a:lnTo>
                    <a:pt x="263" y="2860"/>
                  </a:lnTo>
                  <a:lnTo>
                    <a:pt x="263" y="2860"/>
                  </a:lnTo>
                  <a:lnTo>
                    <a:pt x="263" y="2893"/>
                  </a:lnTo>
                  <a:lnTo>
                    <a:pt x="263" y="2893"/>
                  </a:lnTo>
                  <a:lnTo>
                    <a:pt x="263" y="2893"/>
                  </a:lnTo>
                  <a:lnTo>
                    <a:pt x="263" y="2893"/>
                  </a:lnTo>
                  <a:lnTo>
                    <a:pt x="263" y="2893"/>
                  </a:lnTo>
                  <a:lnTo>
                    <a:pt x="263" y="2925"/>
                  </a:lnTo>
                  <a:lnTo>
                    <a:pt x="263" y="2925"/>
                  </a:lnTo>
                  <a:lnTo>
                    <a:pt x="263" y="2925"/>
                  </a:lnTo>
                  <a:lnTo>
                    <a:pt x="263" y="2925"/>
                  </a:lnTo>
                  <a:lnTo>
                    <a:pt x="263" y="2925"/>
                  </a:lnTo>
                  <a:lnTo>
                    <a:pt x="263" y="2925"/>
                  </a:lnTo>
                  <a:lnTo>
                    <a:pt x="263" y="2958"/>
                  </a:lnTo>
                  <a:lnTo>
                    <a:pt x="263" y="2958"/>
                  </a:lnTo>
                  <a:lnTo>
                    <a:pt x="263" y="2958"/>
                  </a:lnTo>
                  <a:lnTo>
                    <a:pt x="263" y="2958"/>
                  </a:lnTo>
                  <a:lnTo>
                    <a:pt x="263" y="2958"/>
                  </a:lnTo>
                  <a:lnTo>
                    <a:pt x="263" y="2991"/>
                  </a:lnTo>
                  <a:lnTo>
                    <a:pt x="263" y="2991"/>
                  </a:lnTo>
                  <a:lnTo>
                    <a:pt x="263" y="2991"/>
                  </a:lnTo>
                  <a:lnTo>
                    <a:pt x="263" y="2991"/>
                  </a:lnTo>
                  <a:lnTo>
                    <a:pt x="263" y="3024"/>
                  </a:lnTo>
                  <a:lnTo>
                    <a:pt x="263" y="3024"/>
                  </a:lnTo>
                  <a:lnTo>
                    <a:pt x="263" y="3024"/>
                  </a:lnTo>
                  <a:lnTo>
                    <a:pt x="263" y="3024"/>
                  </a:lnTo>
                  <a:lnTo>
                    <a:pt x="263" y="3024"/>
                  </a:lnTo>
                  <a:lnTo>
                    <a:pt x="230" y="3024"/>
                  </a:lnTo>
                  <a:lnTo>
                    <a:pt x="230" y="3057"/>
                  </a:lnTo>
                  <a:lnTo>
                    <a:pt x="230" y="3057"/>
                  </a:lnTo>
                  <a:lnTo>
                    <a:pt x="230" y="3057"/>
                  </a:lnTo>
                  <a:lnTo>
                    <a:pt x="230" y="3057"/>
                  </a:lnTo>
                  <a:lnTo>
                    <a:pt x="230" y="3090"/>
                  </a:lnTo>
                  <a:lnTo>
                    <a:pt x="230" y="3090"/>
                  </a:lnTo>
                  <a:lnTo>
                    <a:pt x="230" y="3090"/>
                  </a:lnTo>
                  <a:lnTo>
                    <a:pt x="230" y="3090"/>
                  </a:lnTo>
                  <a:lnTo>
                    <a:pt x="230" y="3090"/>
                  </a:lnTo>
                  <a:lnTo>
                    <a:pt x="230" y="3123"/>
                  </a:lnTo>
                  <a:lnTo>
                    <a:pt x="230" y="3123"/>
                  </a:lnTo>
                  <a:lnTo>
                    <a:pt x="230" y="3123"/>
                  </a:lnTo>
                  <a:lnTo>
                    <a:pt x="230" y="3123"/>
                  </a:lnTo>
                  <a:lnTo>
                    <a:pt x="230" y="3123"/>
                  </a:lnTo>
                  <a:lnTo>
                    <a:pt x="230" y="3155"/>
                  </a:lnTo>
                  <a:lnTo>
                    <a:pt x="230" y="3155"/>
                  </a:lnTo>
                  <a:lnTo>
                    <a:pt x="230" y="3155"/>
                  </a:lnTo>
                  <a:lnTo>
                    <a:pt x="230" y="3155"/>
                  </a:lnTo>
                  <a:lnTo>
                    <a:pt x="230" y="3155"/>
                  </a:lnTo>
                  <a:lnTo>
                    <a:pt x="230" y="3155"/>
                  </a:lnTo>
                  <a:lnTo>
                    <a:pt x="230" y="3188"/>
                  </a:lnTo>
                  <a:lnTo>
                    <a:pt x="230" y="3188"/>
                  </a:lnTo>
                  <a:lnTo>
                    <a:pt x="230" y="3188"/>
                  </a:lnTo>
                  <a:lnTo>
                    <a:pt x="230" y="3188"/>
                  </a:lnTo>
                  <a:lnTo>
                    <a:pt x="230" y="3221"/>
                  </a:lnTo>
                  <a:lnTo>
                    <a:pt x="230" y="3221"/>
                  </a:lnTo>
                  <a:lnTo>
                    <a:pt x="230" y="3221"/>
                  </a:lnTo>
                  <a:lnTo>
                    <a:pt x="230" y="3221"/>
                  </a:lnTo>
                  <a:lnTo>
                    <a:pt x="230" y="3221"/>
                  </a:lnTo>
                  <a:lnTo>
                    <a:pt x="197" y="3254"/>
                  </a:lnTo>
                  <a:lnTo>
                    <a:pt x="197" y="3254"/>
                  </a:lnTo>
                  <a:lnTo>
                    <a:pt x="197" y="3254"/>
                  </a:lnTo>
                  <a:lnTo>
                    <a:pt x="197" y="3254"/>
                  </a:lnTo>
                  <a:lnTo>
                    <a:pt x="197" y="3254"/>
                  </a:lnTo>
                  <a:lnTo>
                    <a:pt x="197" y="3287"/>
                  </a:lnTo>
                  <a:lnTo>
                    <a:pt x="197" y="3287"/>
                  </a:lnTo>
                  <a:lnTo>
                    <a:pt x="197" y="3287"/>
                  </a:lnTo>
                  <a:lnTo>
                    <a:pt x="197" y="3287"/>
                  </a:lnTo>
                  <a:lnTo>
                    <a:pt x="197" y="3287"/>
                  </a:lnTo>
                  <a:lnTo>
                    <a:pt x="197" y="3320"/>
                  </a:lnTo>
                  <a:lnTo>
                    <a:pt x="197" y="3320"/>
                  </a:lnTo>
                  <a:lnTo>
                    <a:pt x="197" y="3320"/>
                  </a:lnTo>
                  <a:lnTo>
                    <a:pt x="197" y="3320"/>
                  </a:lnTo>
                  <a:lnTo>
                    <a:pt x="197" y="3320"/>
                  </a:lnTo>
                  <a:lnTo>
                    <a:pt x="197" y="3353"/>
                  </a:lnTo>
                  <a:lnTo>
                    <a:pt x="197" y="3353"/>
                  </a:lnTo>
                  <a:lnTo>
                    <a:pt x="197" y="3353"/>
                  </a:lnTo>
                  <a:lnTo>
                    <a:pt x="197" y="3353"/>
                  </a:lnTo>
                  <a:lnTo>
                    <a:pt x="197" y="3353"/>
                  </a:lnTo>
                  <a:lnTo>
                    <a:pt x="197" y="3385"/>
                  </a:lnTo>
                  <a:lnTo>
                    <a:pt x="197" y="3385"/>
                  </a:lnTo>
                  <a:lnTo>
                    <a:pt x="197" y="3385"/>
                  </a:lnTo>
                  <a:lnTo>
                    <a:pt x="197" y="3385"/>
                  </a:lnTo>
                  <a:lnTo>
                    <a:pt x="197" y="3385"/>
                  </a:lnTo>
                  <a:lnTo>
                    <a:pt x="197" y="3418"/>
                  </a:lnTo>
                  <a:lnTo>
                    <a:pt x="197" y="3418"/>
                  </a:lnTo>
                  <a:lnTo>
                    <a:pt x="197" y="3418"/>
                  </a:lnTo>
                  <a:lnTo>
                    <a:pt x="197" y="3418"/>
                  </a:lnTo>
                  <a:lnTo>
                    <a:pt x="197" y="3451"/>
                  </a:lnTo>
                  <a:lnTo>
                    <a:pt x="164" y="3451"/>
                  </a:lnTo>
                  <a:lnTo>
                    <a:pt x="164" y="3451"/>
                  </a:lnTo>
                  <a:lnTo>
                    <a:pt x="164" y="3451"/>
                  </a:lnTo>
                  <a:lnTo>
                    <a:pt x="164" y="3451"/>
                  </a:lnTo>
                  <a:lnTo>
                    <a:pt x="164" y="3484"/>
                  </a:lnTo>
                  <a:lnTo>
                    <a:pt x="164" y="3484"/>
                  </a:lnTo>
                  <a:lnTo>
                    <a:pt x="164" y="3484"/>
                  </a:lnTo>
                  <a:lnTo>
                    <a:pt x="164" y="3484"/>
                  </a:lnTo>
                  <a:lnTo>
                    <a:pt x="164" y="3484"/>
                  </a:lnTo>
                  <a:lnTo>
                    <a:pt x="164" y="3517"/>
                  </a:lnTo>
                  <a:lnTo>
                    <a:pt x="164" y="3517"/>
                  </a:lnTo>
                  <a:lnTo>
                    <a:pt x="164" y="3517"/>
                  </a:lnTo>
                  <a:lnTo>
                    <a:pt x="164" y="3517"/>
                  </a:lnTo>
                  <a:lnTo>
                    <a:pt x="164" y="3517"/>
                  </a:lnTo>
                  <a:lnTo>
                    <a:pt x="164" y="3550"/>
                  </a:lnTo>
                  <a:lnTo>
                    <a:pt x="164" y="3550"/>
                  </a:lnTo>
                  <a:lnTo>
                    <a:pt x="164" y="3550"/>
                  </a:lnTo>
                  <a:lnTo>
                    <a:pt x="164" y="3550"/>
                  </a:lnTo>
                  <a:lnTo>
                    <a:pt x="164" y="3550"/>
                  </a:lnTo>
                  <a:lnTo>
                    <a:pt x="164" y="3583"/>
                  </a:lnTo>
                  <a:lnTo>
                    <a:pt x="164" y="3583"/>
                  </a:lnTo>
                  <a:lnTo>
                    <a:pt x="164" y="3583"/>
                  </a:lnTo>
                  <a:lnTo>
                    <a:pt x="164" y="3583"/>
                  </a:lnTo>
                  <a:lnTo>
                    <a:pt x="164" y="3615"/>
                  </a:lnTo>
                  <a:lnTo>
                    <a:pt x="164" y="3615"/>
                  </a:lnTo>
                  <a:lnTo>
                    <a:pt x="164" y="3615"/>
                  </a:lnTo>
                  <a:lnTo>
                    <a:pt x="164" y="3615"/>
                  </a:lnTo>
                  <a:lnTo>
                    <a:pt x="164" y="3615"/>
                  </a:lnTo>
                  <a:lnTo>
                    <a:pt x="164" y="3648"/>
                  </a:lnTo>
                  <a:lnTo>
                    <a:pt x="164" y="3648"/>
                  </a:lnTo>
                  <a:lnTo>
                    <a:pt x="131" y="3648"/>
                  </a:lnTo>
                  <a:lnTo>
                    <a:pt x="131" y="3648"/>
                  </a:lnTo>
                  <a:lnTo>
                    <a:pt x="131" y="3648"/>
                  </a:lnTo>
                  <a:lnTo>
                    <a:pt x="131" y="3681"/>
                  </a:lnTo>
                  <a:lnTo>
                    <a:pt x="131" y="3681"/>
                  </a:lnTo>
                  <a:lnTo>
                    <a:pt x="131" y="3681"/>
                  </a:lnTo>
                  <a:lnTo>
                    <a:pt x="131" y="3681"/>
                  </a:lnTo>
                  <a:lnTo>
                    <a:pt x="131" y="3714"/>
                  </a:lnTo>
                  <a:lnTo>
                    <a:pt x="131" y="3714"/>
                  </a:lnTo>
                  <a:lnTo>
                    <a:pt x="131" y="3714"/>
                  </a:lnTo>
                  <a:lnTo>
                    <a:pt x="131" y="3714"/>
                  </a:lnTo>
                  <a:lnTo>
                    <a:pt x="131" y="3714"/>
                  </a:lnTo>
                  <a:lnTo>
                    <a:pt x="131" y="3747"/>
                  </a:lnTo>
                  <a:lnTo>
                    <a:pt x="131" y="3747"/>
                  </a:lnTo>
                  <a:lnTo>
                    <a:pt x="131" y="3747"/>
                  </a:lnTo>
                  <a:lnTo>
                    <a:pt x="131" y="3747"/>
                  </a:lnTo>
                  <a:lnTo>
                    <a:pt x="131" y="3747"/>
                  </a:lnTo>
                  <a:lnTo>
                    <a:pt x="131" y="3780"/>
                  </a:lnTo>
                  <a:lnTo>
                    <a:pt x="131" y="3780"/>
                  </a:lnTo>
                  <a:lnTo>
                    <a:pt x="131" y="3780"/>
                  </a:lnTo>
                  <a:lnTo>
                    <a:pt x="131" y="3780"/>
                  </a:lnTo>
                  <a:lnTo>
                    <a:pt x="131" y="3780"/>
                  </a:lnTo>
                  <a:lnTo>
                    <a:pt x="131" y="3813"/>
                  </a:lnTo>
                  <a:lnTo>
                    <a:pt x="131" y="3813"/>
                  </a:lnTo>
                  <a:lnTo>
                    <a:pt x="131" y="3813"/>
                  </a:lnTo>
                  <a:lnTo>
                    <a:pt x="131" y="3813"/>
                  </a:lnTo>
                  <a:lnTo>
                    <a:pt x="131" y="3846"/>
                  </a:lnTo>
                  <a:lnTo>
                    <a:pt x="131" y="3846"/>
                  </a:lnTo>
                  <a:lnTo>
                    <a:pt x="131" y="3846"/>
                  </a:lnTo>
                  <a:lnTo>
                    <a:pt x="131" y="3846"/>
                  </a:lnTo>
                  <a:lnTo>
                    <a:pt x="99" y="3846"/>
                  </a:lnTo>
                  <a:lnTo>
                    <a:pt x="99" y="3878"/>
                  </a:lnTo>
                  <a:lnTo>
                    <a:pt x="99" y="3878"/>
                  </a:lnTo>
                  <a:lnTo>
                    <a:pt x="99" y="3878"/>
                  </a:lnTo>
                  <a:lnTo>
                    <a:pt x="99" y="3878"/>
                  </a:lnTo>
                  <a:lnTo>
                    <a:pt x="99" y="3911"/>
                  </a:lnTo>
                  <a:lnTo>
                    <a:pt x="99" y="3911"/>
                  </a:lnTo>
                  <a:lnTo>
                    <a:pt x="99" y="3911"/>
                  </a:lnTo>
                  <a:lnTo>
                    <a:pt x="99" y="3911"/>
                  </a:lnTo>
                  <a:lnTo>
                    <a:pt x="99" y="3911"/>
                  </a:lnTo>
                  <a:lnTo>
                    <a:pt x="99" y="3944"/>
                  </a:lnTo>
                  <a:lnTo>
                    <a:pt x="99" y="3944"/>
                  </a:lnTo>
                  <a:lnTo>
                    <a:pt x="99" y="3944"/>
                  </a:lnTo>
                  <a:lnTo>
                    <a:pt x="99" y="3944"/>
                  </a:lnTo>
                  <a:lnTo>
                    <a:pt x="99" y="3944"/>
                  </a:lnTo>
                  <a:lnTo>
                    <a:pt x="99" y="3977"/>
                  </a:lnTo>
                  <a:lnTo>
                    <a:pt x="99" y="3977"/>
                  </a:lnTo>
                  <a:lnTo>
                    <a:pt x="99" y="3977"/>
                  </a:lnTo>
                  <a:lnTo>
                    <a:pt x="99" y="3977"/>
                  </a:lnTo>
                  <a:lnTo>
                    <a:pt x="99" y="4010"/>
                  </a:lnTo>
                  <a:lnTo>
                    <a:pt x="99" y="4010"/>
                  </a:lnTo>
                  <a:lnTo>
                    <a:pt x="99" y="4010"/>
                  </a:lnTo>
                  <a:lnTo>
                    <a:pt x="99" y="4010"/>
                  </a:lnTo>
                  <a:lnTo>
                    <a:pt x="99" y="4043"/>
                  </a:lnTo>
                  <a:lnTo>
                    <a:pt x="99" y="4043"/>
                  </a:lnTo>
                  <a:lnTo>
                    <a:pt x="99" y="4043"/>
                  </a:lnTo>
                  <a:lnTo>
                    <a:pt x="99" y="4043"/>
                  </a:lnTo>
                  <a:lnTo>
                    <a:pt x="99" y="4043"/>
                  </a:lnTo>
                  <a:lnTo>
                    <a:pt x="99" y="4076"/>
                  </a:lnTo>
                  <a:lnTo>
                    <a:pt x="99" y="4076"/>
                  </a:lnTo>
                  <a:lnTo>
                    <a:pt x="66" y="4076"/>
                  </a:lnTo>
                  <a:lnTo>
                    <a:pt x="66" y="4076"/>
                  </a:lnTo>
                  <a:lnTo>
                    <a:pt x="66" y="4076"/>
                  </a:lnTo>
                  <a:lnTo>
                    <a:pt x="66" y="4108"/>
                  </a:lnTo>
                  <a:lnTo>
                    <a:pt x="66" y="4108"/>
                  </a:lnTo>
                  <a:lnTo>
                    <a:pt x="66" y="4108"/>
                  </a:lnTo>
                  <a:lnTo>
                    <a:pt x="66" y="4108"/>
                  </a:lnTo>
                  <a:lnTo>
                    <a:pt x="66" y="4141"/>
                  </a:lnTo>
                  <a:lnTo>
                    <a:pt x="66" y="4141"/>
                  </a:lnTo>
                  <a:lnTo>
                    <a:pt x="66" y="4141"/>
                  </a:lnTo>
                  <a:lnTo>
                    <a:pt x="66" y="4141"/>
                  </a:lnTo>
                  <a:lnTo>
                    <a:pt x="66" y="4141"/>
                  </a:lnTo>
                  <a:lnTo>
                    <a:pt x="66" y="4174"/>
                  </a:lnTo>
                  <a:lnTo>
                    <a:pt x="66" y="4174"/>
                  </a:lnTo>
                  <a:lnTo>
                    <a:pt x="66" y="4174"/>
                  </a:lnTo>
                  <a:lnTo>
                    <a:pt x="66" y="4174"/>
                  </a:lnTo>
                  <a:lnTo>
                    <a:pt x="66" y="4174"/>
                  </a:lnTo>
                  <a:lnTo>
                    <a:pt x="66" y="4207"/>
                  </a:lnTo>
                  <a:lnTo>
                    <a:pt x="66" y="4207"/>
                  </a:lnTo>
                  <a:lnTo>
                    <a:pt x="66" y="4207"/>
                  </a:lnTo>
                  <a:lnTo>
                    <a:pt x="66" y="4207"/>
                  </a:lnTo>
                  <a:lnTo>
                    <a:pt x="66" y="4240"/>
                  </a:lnTo>
                  <a:lnTo>
                    <a:pt x="66" y="4240"/>
                  </a:lnTo>
                  <a:lnTo>
                    <a:pt x="66" y="4240"/>
                  </a:lnTo>
                  <a:lnTo>
                    <a:pt x="66" y="4240"/>
                  </a:lnTo>
                  <a:lnTo>
                    <a:pt x="66" y="4273"/>
                  </a:lnTo>
                  <a:lnTo>
                    <a:pt x="66" y="4273"/>
                  </a:lnTo>
                  <a:lnTo>
                    <a:pt x="66" y="4273"/>
                  </a:lnTo>
                  <a:lnTo>
                    <a:pt x="66" y="4273"/>
                  </a:lnTo>
                  <a:lnTo>
                    <a:pt x="66" y="4306"/>
                  </a:lnTo>
                  <a:lnTo>
                    <a:pt x="33" y="4306"/>
                  </a:lnTo>
                  <a:lnTo>
                    <a:pt x="33" y="4306"/>
                  </a:lnTo>
                  <a:lnTo>
                    <a:pt x="33" y="4306"/>
                  </a:lnTo>
                  <a:lnTo>
                    <a:pt x="33" y="4306"/>
                  </a:lnTo>
                  <a:lnTo>
                    <a:pt x="33" y="4338"/>
                  </a:lnTo>
                  <a:lnTo>
                    <a:pt x="33" y="4338"/>
                  </a:lnTo>
                  <a:lnTo>
                    <a:pt x="33" y="4338"/>
                  </a:lnTo>
                  <a:lnTo>
                    <a:pt x="33" y="4338"/>
                  </a:lnTo>
                  <a:lnTo>
                    <a:pt x="33" y="4338"/>
                  </a:lnTo>
                  <a:lnTo>
                    <a:pt x="33" y="4371"/>
                  </a:lnTo>
                  <a:lnTo>
                    <a:pt x="33" y="4371"/>
                  </a:lnTo>
                  <a:lnTo>
                    <a:pt x="33" y="4371"/>
                  </a:lnTo>
                  <a:lnTo>
                    <a:pt x="33" y="4371"/>
                  </a:lnTo>
                  <a:lnTo>
                    <a:pt x="33" y="4404"/>
                  </a:lnTo>
                  <a:lnTo>
                    <a:pt x="33" y="4404"/>
                  </a:lnTo>
                  <a:lnTo>
                    <a:pt x="33" y="4404"/>
                  </a:lnTo>
                  <a:lnTo>
                    <a:pt x="33" y="4404"/>
                  </a:lnTo>
                  <a:lnTo>
                    <a:pt x="33" y="4404"/>
                  </a:lnTo>
                  <a:lnTo>
                    <a:pt x="33" y="4437"/>
                  </a:lnTo>
                  <a:lnTo>
                    <a:pt x="33" y="4437"/>
                  </a:lnTo>
                  <a:lnTo>
                    <a:pt x="33" y="4437"/>
                  </a:lnTo>
                  <a:lnTo>
                    <a:pt x="33" y="4437"/>
                  </a:lnTo>
                  <a:lnTo>
                    <a:pt x="33" y="4470"/>
                  </a:lnTo>
                  <a:lnTo>
                    <a:pt x="33" y="4470"/>
                  </a:lnTo>
                  <a:lnTo>
                    <a:pt x="33" y="4470"/>
                  </a:lnTo>
                  <a:lnTo>
                    <a:pt x="33" y="4470"/>
                  </a:lnTo>
                  <a:lnTo>
                    <a:pt x="33" y="4470"/>
                  </a:lnTo>
                  <a:lnTo>
                    <a:pt x="33" y="4503"/>
                  </a:lnTo>
                  <a:lnTo>
                    <a:pt x="33" y="4503"/>
                  </a:lnTo>
                  <a:lnTo>
                    <a:pt x="33" y="4503"/>
                  </a:lnTo>
                  <a:lnTo>
                    <a:pt x="0" y="4503"/>
                  </a:lnTo>
                  <a:lnTo>
                    <a:pt x="0" y="4536"/>
                  </a:lnTo>
                  <a:lnTo>
                    <a:pt x="0" y="4536"/>
                  </a:lnTo>
                  <a:lnTo>
                    <a:pt x="0" y="4536"/>
                  </a:lnTo>
                  <a:lnTo>
                    <a:pt x="0" y="4536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0" y="4601"/>
                  </a:lnTo>
                  <a:lnTo>
                    <a:pt x="0" y="4601"/>
                  </a:lnTo>
                  <a:lnTo>
                    <a:pt x="0" y="4601"/>
                  </a:lnTo>
                  <a:lnTo>
                    <a:pt x="0" y="460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1835900" y="2443850"/>
              <a:ext cx="166800" cy="33725"/>
            </a:xfrm>
            <a:custGeom>
              <a:avLst/>
              <a:gdLst/>
              <a:ahLst/>
              <a:cxnLst/>
              <a:rect l="l" t="t" r="r" b="b"/>
              <a:pathLst>
                <a:path w="6672" h="1349" fill="none" extrusionOk="0">
                  <a:moveTo>
                    <a:pt x="6671" y="1348"/>
                  </a:move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816175" y="2558050"/>
              <a:ext cx="168450" cy="23850"/>
            </a:xfrm>
            <a:custGeom>
              <a:avLst/>
              <a:gdLst/>
              <a:ahLst/>
              <a:cxnLst/>
              <a:rect l="l" t="t" r="r" b="b"/>
              <a:pathLst>
                <a:path w="6738" h="954" fill="none" extrusionOk="0">
                  <a:moveTo>
                    <a:pt x="6737" y="953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1815375" y="2443850"/>
              <a:ext cx="187325" cy="138875"/>
            </a:xfrm>
            <a:custGeom>
              <a:avLst/>
              <a:gdLst/>
              <a:ahLst/>
              <a:cxnLst/>
              <a:rect l="l" t="t" r="r" b="b"/>
              <a:pathLst>
                <a:path w="7493" h="5555" extrusionOk="0">
                  <a:moveTo>
                    <a:pt x="822" y="1"/>
                  </a:moveTo>
                  <a:lnTo>
                    <a:pt x="789" y="34"/>
                  </a:lnTo>
                  <a:lnTo>
                    <a:pt x="789" y="67"/>
                  </a:lnTo>
                  <a:lnTo>
                    <a:pt x="789" y="99"/>
                  </a:lnTo>
                  <a:lnTo>
                    <a:pt x="789" y="132"/>
                  </a:lnTo>
                  <a:lnTo>
                    <a:pt x="789" y="165"/>
                  </a:lnTo>
                  <a:lnTo>
                    <a:pt x="756" y="165"/>
                  </a:lnTo>
                  <a:lnTo>
                    <a:pt x="756" y="198"/>
                  </a:lnTo>
                  <a:lnTo>
                    <a:pt x="756" y="231"/>
                  </a:lnTo>
                  <a:lnTo>
                    <a:pt x="756" y="264"/>
                  </a:lnTo>
                  <a:lnTo>
                    <a:pt x="756" y="297"/>
                  </a:lnTo>
                  <a:lnTo>
                    <a:pt x="756" y="329"/>
                  </a:lnTo>
                  <a:lnTo>
                    <a:pt x="723" y="362"/>
                  </a:lnTo>
                  <a:lnTo>
                    <a:pt x="723" y="395"/>
                  </a:lnTo>
                  <a:lnTo>
                    <a:pt x="723" y="428"/>
                  </a:lnTo>
                  <a:lnTo>
                    <a:pt x="723" y="461"/>
                  </a:lnTo>
                  <a:lnTo>
                    <a:pt x="723" y="494"/>
                  </a:lnTo>
                  <a:lnTo>
                    <a:pt x="690" y="527"/>
                  </a:lnTo>
                  <a:lnTo>
                    <a:pt x="690" y="559"/>
                  </a:lnTo>
                  <a:lnTo>
                    <a:pt x="690" y="592"/>
                  </a:lnTo>
                  <a:lnTo>
                    <a:pt x="690" y="625"/>
                  </a:lnTo>
                  <a:lnTo>
                    <a:pt x="690" y="658"/>
                  </a:lnTo>
                  <a:lnTo>
                    <a:pt x="690" y="691"/>
                  </a:lnTo>
                  <a:lnTo>
                    <a:pt x="657" y="691"/>
                  </a:lnTo>
                  <a:lnTo>
                    <a:pt x="657" y="724"/>
                  </a:lnTo>
                  <a:lnTo>
                    <a:pt x="657" y="757"/>
                  </a:lnTo>
                  <a:lnTo>
                    <a:pt x="657" y="790"/>
                  </a:lnTo>
                  <a:lnTo>
                    <a:pt x="657" y="822"/>
                  </a:lnTo>
                  <a:lnTo>
                    <a:pt x="657" y="855"/>
                  </a:lnTo>
                  <a:lnTo>
                    <a:pt x="624" y="855"/>
                  </a:lnTo>
                  <a:lnTo>
                    <a:pt x="624" y="888"/>
                  </a:lnTo>
                  <a:lnTo>
                    <a:pt x="624" y="921"/>
                  </a:lnTo>
                  <a:lnTo>
                    <a:pt x="624" y="954"/>
                  </a:lnTo>
                  <a:lnTo>
                    <a:pt x="624" y="987"/>
                  </a:lnTo>
                  <a:lnTo>
                    <a:pt x="624" y="1020"/>
                  </a:lnTo>
                  <a:lnTo>
                    <a:pt x="592" y="1020"/>
                  </a:lnTo>
                  <a:lnTo>
                    <a:pt x="592" y="1052"/>
                  </a:lnTo>
                  <a:lnTo>
                    <a:pt x="592" y="1085"/>
                  </a:lnTo>
                  <a:lnTo>
                    <a:pt x="592" y="1118"/>
                  </a:lnTo>
                  <a:lnTo>
                    <a:pt x="592" y="1151"/>
                  </a:lnTo>
                  <a:lnTo>
                    <a:pt x="592" y="1184"/>
                  </a:lnTo>
                  <a:lnTo>
                    <a:pt x="559" y="1184"/>
                  </a:lnTo>
                  <a:lnTo>
                    <a:pt x="559" y="1217"/>
                  </a:lnTo>
                  <a:lnTo>
                    <a:pt x="559" y="1250"/>
                  </a:lnTo>
                  <a:lnTo>
                    <a:pt x="559" y="1282"/>
                  </a:lnTo>
                  <a:lnTo>
                    <a:pt x="559" y="1315"/>
                  </a:lnTo>
                  <a:lnTo>
                    <a:pt x="559" y="1348"/>
                  </a:lnTo>
                  <a:lnTo>
                    <a:pt x="526" y="1381"/>
                  </a:lnTo>
                  <a:lnTo>
                    <a:pt x="526" y="1414"/>
                  </a:lnTo>
                  <a:lnTo>
                    <a:pt x="526" y="1447"/>
                  </a:lnTo>
                  <a:lnTo>
                    <a:pt x="526" y="1480"/>
                  </a:lnTo>
                  <a:lnTo>
                    <a:pt x="526" y="1512"/>
                  </a:lnTo>
                  <a:lnTo>
                    <a:pt x="526" y="1545"/>
                  </a:lnTo>
                  <a:lnTo>
                    <a:pt x="493" y="1545"/>
                  </a:lnTo>
                  <a:lnTo>
                    <a:pt x="493" y="1578"/>
                  </a:lnTo>
                  <a:lnTo>
                    <a:pt x="493" y="1611"/>
                  </a:lnTo>
                  <a:lnTo>
                    <a:pt x="493" y="1644"/>
                  </a:lnTo>
                  <a:lnTo>
                    <a:pt x="493" y="1677"/>
                  </a:lnTo>
                  <a:lnTo>
                    <a:pt x="493" y="1710"/>
                  </a:lnTo>
                  <a:lnTo>
                    <a:pt x="460" y="1710"/>
                  </a:lnTo>
                  <a:lnTo>
                    <a:pt x="460" y="1742"/>
                  </a:lnTo>
                  <a:lnTo>
                    <a:pt x="460" y="1775"/>
                  </a:lnTo>
                  <a:lnTo>
                    <a:pt x="460" y="1808"/>
                  </a:lnTo>
                  <a:lnTo>
                    <a:pt x="460" y="1841"/>
                  </a:lnTo>
                  <a:lnTo>
                    <a:pt x="460" y="1874"/>
                  </a:lnTo>
                  <a:lnTo>
                    <a:pt x="460" y="1907"/>
                  </a:lnTo>
                  <a:lnTo>
                    <a:pt x="427" y="1907"/>
                  </a:lnTo>
                  <a:lnTo>
                    <a:pt x="427" y="1940"/>
                  </a:lnTo>
                  <a:lnTo>
                    <a:pt x="427" y="1972"/>
                  </a:lnTo>
                  <a:lnTo>
                    <a:pt x="427" y="2005"/>
                  </a:lnTo>
                  <a:lnTo>
                    <a:pt x="427" y="2038"/>
                  </a:lnTo>
                  <a:lnTo>
                    <a:pt x="427" y="2071"/>
                  </a:lnTo>
                  <a:lnTo>
                    <a:pt x="394" y="2104"/>
                  </a:lnTo>
                  <a:lnTo>
                    <a:pt x="394" y="2137"/>
                  </a:lnTo>
                  <a:lnTo>
                    <a:pt x="394" y="2170"/>
                  </a:lnTo>
                  <a:lnTo>
                    <a:pt x="394" y="2202"/>
                  </a:lnTo>
                  <a:lnTo>
                    <a:pt x="394" y="2235"/>
                  </a:lnTo>
                  <a:lnTo>
                    <a:pt x="394" y="2268"/>
                  </a:lnTo>
                  <a:lnTo>
                    <a:pt x="361" y="2268"/>
                  </a:lnTo>
                  <a:lnTo>
                    <a:pt x="361" y="2301"/>
                  </a:lnTo>
                  <a:lnTo>
                    <a:pt x="361" y="2334"/>
                  </a:lnTo>
                  <a:lnTo>
                    <a:pt x="361" y="2367"/>
                  </a:lnTo>
                  <a:lnTo>
                    <a:pt x="361" y="2400"/>
                  </a:lnTo>
                  <a:lnTo>
                    <a:pt x="361" y="2433"/>
                  </a:lnTo>
                  <a:lnTo>
                    <a:pt x="361" y="2465"/>
                  </a:lnTo>
                  <a:lnTo>
                    <a:pt x="329" y="2465"/>
                  </a:lnTo>
                  <a:lnTo>
                    <a:pt x="329" y="2498"/>
                  </a:lnTo>
                  <a:lnTo>
                    <a:pt x="329" y="2531"/>
                  </a:lnTo>
                  <a:lnTo>
                    <a:pt x="329" y="2564"/>
                  </a:lnTo>
                  <a:lnTo>
                    <a:pt x="329" y="2597"/>
                  </a:lnTo>
                  <a:lnTo>
                    <a:pt x="329" y="2630"/>
                  </a:lnTo>
                  <a:lnTo>
                    <a:pt x="329" y="2663"/>
                  </a:lnTo>
                  <a:lnTo>
                    <a:pt x="296" y="2663"/>
                  </a:lnTo>
                  <a:lnTo>
                    <a:pt x="296" y="2695"/>
                  </a:lnTo>
                  <a:lnTo>
                    <a:pt x="296" y="2728"/>
                  </a:lnTo>
                  <a:lnTo>
                    <a:pt x="296" y="2761"/>
                  </a:lnTo>
                  <a:lnTo>
                    <a:pt x="296" y="2794"/>
                  </a:lnTo>
                  <a:lnTo>
                    <a:pt x="296" y="2827"/>
                  </a:lnTo>
                  <a:lnTo>
                    <a:pt x="296" y="2860"/>
                  </a:lnTo>
                  <a:lnTo>
                    <a:pt x="263" y="2860"/>
                  </a:lnTo>
                  <a:lnTo>
                    <a:pt x="263" y="2893"/>
                  </a:lnTo>
                  <a:lnTo>
                    <a:pt x="263" y="2925"/>
                  </a:lnTo>
                  <a:lnTo>
                    <a:pt x="263" y="2958"/>
                  </a:lnTo>
                  <a:lnTo>
                    <a:pt x="263" y="2991"/>
                  </a:lnTo>
                  <a:lnTo>
                    <a:pt x="263" y="3024"/>
                  </a:lnTo>
                  <a:lnTo>
                    <a:pt x="263" y="3057"/>
                  </a:lnTo>
                  <a:lnTo>
                    <a:pt x="230" y="3057"/>
                  </a:lnTo>
                  <a:lnTo>
                    <a:pt x="230" y="3090"/>
                  </a:lnTo>
                  <a:lnTo>
                    <a:pt x="230" y="3123"/>
                  </a:lnTo>
                  <a:lnTo>
                    <a:pt x="230" y="3155"/>
                  </a:lnTo>
                  <a:lnTo>
                    <a:pt x="230" y="3188"/>
                  </a:lnTo>
                  <a:lnTo>
                    <a:pt x="230" y="3221"/>
                  </a:lnTo>
                  <a:lnTo>
                    <a:pt x="230" y="3254"/>
                  </a:lnTo>
                  <a:lnTo>
                    <a:pt x="197" y="3254"/>
                  </a:lnTo>
                  <a:lnTo>
                    <a:pt x="197" y="3287"/>
                  </a:lnTo>
                  <a:lnTo>
                    <a:pt x="197" y="3320"/>
                  </a:lnTo>
                  <a:lnTo>
                    <a:pt x="197" y="3353"/>
                  </a:lnTo>
                  <a:lnTo>
                    <a:pt x="197" y="3385"/>
                  </a:lnTo>
                  <a:lnTo>
                    <a:pt x="197" y="3418"/>
                  </a:lnTo>
                  <a:lnTo>
                    <a:pt x="197" y="3451"/>
                  </a:lnTo>
                  <a:lnTo>
                    <a:pt x="164" y="3451"/>
                  </a:lnTo>
                  <a:lnTo>
                    <a:pt x="164" y="3484"/>
                  </a:lnTo>
                  <a:lnTo>
                    <a:pt x="164" y="3517"/>
                  </a:lnTo>
                  <a:lnTo>
                    <a:pt x="164" y="3550"/>
                  </a:lnTo>
                  <a:lnTo>
                    <a:pt x="164" y="3583"/>
                  </a:lnTo>
                  <a:lnTo>
                    <a:pt x="164" y="3615"/>
                  </a:lnTo>
                  <a:lnTo>
                    <a:pt x="164" y="3648"/>
                  </a:lnTo>
                  <a:lnTo>
                    <a:pt x="131" y="3648"/>
                  </a:lnTo>
                  <a:lnTo>
                    <a:pt x="131" y="3681"/>
                  </a:lnTo>
                  <a:lnTo>
                    <a:pt x="131" y="3714"/>
                  </a:lnTo>
                  <a:lnTo>
                    <a:pt x="131" y="3747"/>
                  </a:lnTo>
                  <a:lnTo>
                    <a:pt x="131" y="3780"/>
                  </a:lnTo>
                  <a:lnTo>
                    <a:pt x="131" y="3813"/>
                  </a:lnTo>
                  <a:lnTo>
                    <a:pt x="131" y="3846"/>
                  </a:lnTo>
                  <a:lnTo>
                    <a:pt x="131" y="3878"/>
                  </a:lnTo>
                  <a:lnTo>
                    <a:pt x="99" y="3878"/>
                  </a:lnTo>
                  <a:lnTo>
                    <a:pt x="99" y="3911"/>
                  </a:lnTo>
                  <a:lnTo>
                    <a:pt x="99" y="3944"/>
                  </a:lnTo>
                  <a:lnTo>
                    <a:pt x="99" y="3977"/>
                  </a:lnTo>
                  <a:lnTo>
                    <a:pt x="99" y="4010"/>
                  </a:lnTo>
                  <a:lnTo>
                    <a:pt x="99" y="4043"/>
                  </a:lnTo>
                  <a:lnTo>
                    <a:pt x="99" y="4076"/>
                  </a:lnTo>
                  <a:lnTo>
                    <a:pt x="66" y="4076"/>
                  </a:lnTo>
                  <a:lnTo>
                    <a:pt x="66" y="4108"/>
                  </a:lnTo>
                  <a:lnTo>
                    <a:pt x="66" y="4141"/>
                  </a:lnTo>
                  <a:lnTo>
                    <a:pt x="66" y="4174"/>
                  </a:lnTo>
                  <a:lnTo>
                    <a:pt x="66" y="4207"/>
                  </a:lnTo>
                  <a:lnTo>
                    <a:pt x="66" y="4240"/>
                  </a:lnTo>
                  <a:lnTo>
                    <a:pt x="66" y="4273"/>
                  </a:lnTo>
                  <a:lnTo>
                    <a:pt x="66" y="4306"/>
                  </a:lnTo>
                  <a:lnTo>
                    <a:pt x="33" y="4306"/>
                  </a:lnTo>
                  <a:lnTo>
                    <a:pt x="33" y="4338"/>
                  </a:lnTo>
                  <a:lnTo>
                    <a:pt x="33" y="4371"/>
                  </a:lnTo>
                  <a:lnTo>
                    <a:pt x="33" y="4404"/>
                  </a:lnTo>
                  <a:lnTo>
                    <a:pt x="33" y="4437"/>
                  </a:lnTo>
                  <a:lnTo>
                    <a:pt x="33" y="4470"/>
                  </a:lnTo>
                  <a:lnTo>
                    <a:pt x="33" y="4503"/>
                  </a:lnTo>
                  <a:lnTo>
                    <a:pt x="33" y="4536"/>
                  </a:lnTo>
                  <a:lnTo>
                    <a:pt x="0" y="4536"/>
                  </a:lnTo>
                  <a:lnTo>
                    <a:pt x="0" y="4568"/>
                  </a:lnTo>
                  <a:lnTo>
                    <a:pt x="0" y="4601"/>
                  </a:lnTo>
                  <a:lnTo>
                    <a:pt x="6736" y="5554"/>
                  </a:lnTo>
                  <a:lnTo>
                    <a:pt x="6769" y="5554"/>
                  </a:lnTo>
                  <a:lnTo>
                    <a:pt x="6769" y="5521"/>
                  </a:lnTo>
                  <a:lnTo>
                    <a:pt x="6769" y="5489"/>
                  </a:lnTo>
                  <a:lnTo>
                    <a:pt x="6769" y="5456"/>
                  </a:lnTo>
                  <a:lnTo>
                    <a:pt x="6769" y="5423"/>
                  </a:lnTo>
                  <a:lnTo>
                    <a:pt x="6769" y="5390"/>
                  </a:lnTo>
                  <a:lnTo>
                    <a:pt x="6769" y="5357"/>
                  </a:lnTo>
                  <a:lnTo>
                    <a:pt x="6769" y="5324"/>
                  </a:lnTo>
                  <a:lnTo>
                    <a:pt x="6802" y="5324"/>
                  </a:lnTo>
                  <a:lnTo>
                    <a:pt x="6802" y="5291"/>
                  </a:lnTo>
                  <a:lnTo>
                    <a:pt x="6802" y="5258"/>
                  </a:lnTo>
                  <a:lnTo>
                    <a:pt x="6802" y="5226"/>
                  </a:lnTo>
                  <a:lnTo>
                    <a:pt x="6802" y="5193"/>
                  </a:lnTo>
                  <a:lnTo>
                    <a:pt x="6802" y="5160"/>
                  </a:lnTo>
                  <a:lnTo>
                    <a:pt x="6802" y="5127"/>
                  </a:lnTo>
                  <a:lnTo>
                    <a:pt x="6835" y="5127"/>
                  </a:lnTo>
                  <a:lnTo>
                    <a:pt x="6835" y="5094"/>
                  </a:lnTo>
                  <a:lnTo>
                    <a:pt x="6835" y="5061"/>
                  </a:lnTo>
                  <a:lnTo>
                    <a:pt x="6835" y="5028"/>
                  </a:lnTo>
                  <a:lnTo>
                    <a:pt x="6835" y="4996"/>
                  </a:lnTo>
                  <a:lnTo>
                    <a:pt x="6835" y="4963"/>
                  </a:lnTo>
                  <a:lnTo>
                    <a:pt x="6835" y="4930"/>
                  </a:lnTo>
                  <a:lnTo>
                    <a:pt x="6835" y="4897"/>
                  </a:lnTo>
                  <a:lnTo>
                    <a:pt x="6868" y="4897"/>
                  </a:lnTo>
                  <a:lnTo>
                    <a:pt x="6868" y="4864"/>
                  </a:lnTo>
                  <a:lnTo>
                    <a:pt x="6868" y="4831"/>
                  </a:lnTo>
                  <a:lnTo>
                    <a:pt x="6868" y="4798"/>
                  </a:lnTo>
                  <a:lnTo>
                    <a:pt x="6868" y="4766"/>
                  </a:lnTo>
                  <a:lnTo>
                    <a:pt x="6868" y="4733"/>
                  </a:lnTo>
                  <a:lnTo>
                    <a:pt x="6868" y="4700"/>
                  </a:lnTo>
                  <a:lnTo>
                    <a:pt x="6901" y="4700"/>
                  </a:lnTo>
                  <a:lnTo>
                    <a:pt x="6901" y="4667"/>
                  </a:lnTo>
                  <a:lnTo>
                    <a:pt x="6901" y="4634"/>
                  </a:lnTo>
                  <a:lnTo>
                    <a:pt x="6901" y="4601"/>
                  </a:lnTo>
                  <a:lnTo>
                    <a:pt x="6901" y="4568"/>
                  </a:lnTo>
                  <a:lnTo>
                    <a:pt x="6901" y="4536"/>
                  </a:lnTo>
                  <a:lnTo>
                    <a:pt x="6901" y="4503"/>
                  </a:lnTo>
                  <a:lnTo>
                    <a:pt x="6901" y="4470"/>
                  </a:lnTo>
                  <a:lnTo>
                    <a:pt x="6934" y="4470"/>
                  </a:lnTo>
                  <a:lnTo>
                    <a:pt x="6934" y="4437"/>
                  </a:lnTo>
                  <a:lnTo>
                    <a:pt x="6934" y="4404"/>
                  </a:lnTo>
                  <a:lnTo>
                    <a:pt x="6934" y="4371"/>
                  </a:lnTo>
                  <a:lnTo>
                    <a:pt x="6934" y="4338"/>
                  </a:lnTo>
                  <a:lnTo>
                    <a:pt x="6934" y="4306"/>
                  </a:lnTo>
                  <a:lnTo>
                    <a:pt x="6934" y="4273"/>
                  </a:lnTo>
                  <a:lnTo>
                    <a:pt x="6966" y="4273"/>
                  </a:lnTo>
                  <a:lnTo>
                    <a:pt x="6966" y="4240"/>
                  </a:lnTo>
                  <a:lnTo>
                    <a:pt x="6966" y="4207"/>
                  </a:lnTo>
                  <a:lnTo>
                    <a:pt x="6966" y="4174"/>
                  </a:lnTo>
                  <a:lnTo>
                    <a:pt x="6966" y="4141"/>
                  </a:lnTo>
                  <a:lnTo>
                    <a:pt x="6966" y="4108"/>
                  </a:lnTo>
                  <a:lnTo>
                    <a:pt x="6966" y="4076"/>
                  </a:lnTo>
                  <a:lnTo>
                    <a:pt x="6999" y="4076"/>
                  </a:lnTo>
                  <a:lnTo>
                    <a:pt x="6999" y="4043"/>
                  </a:lnTo>
                  <a:lnTo>
                    <a:pt x="6999" y="4010"/>
                  </a:lnTo>
                  <a:lnTo>
                    <a:pt x="6999" y="3977"/>
                  </a:lnTo>
                  <a:lnTo>
                    <a:pt x="6999" y="3944"/>
                  </a:lnTo>
                  <a:lnTo>
                    <a:pt x="6999" y="3911"/>
                  </a:lnTo>
                  <a:lnTo>
                    <a:pt x="6999" y="3878"/>
                  </a:lnTo>
                  <a:lnTo>
                    <a:pt x="7032" y="3878"/>
                  </a:lnTo>
                  <a:lnTo>
                    <a:pt x="7032" y="3846"/>
                  </a:lnTo>
                  <a:lnTo>
                    <a:pt x="7032" y="3813"/>
                  </a:lnTo>
                  <a:lnTo>
                    <a:pt x="7032" y="3780"/>
                  </a:lnTo>
                  <a:lnTo>
                    <a:pt x="7032" y="3747"/>
                  </a:lnTo>
                  <a:lnTo>
                    <a:pt x="7032" y="3714"/>
                  </a:lnTo>
                  <a:lnTo>
                    <a:pt x="7032" y="3681"/>
                  </a:lnTo>
                  <a:lnTo>
                    <a:pt x="7065" y="3681"/>
                  </a:lnTo>
                  <a:lnTo>
                    <a:pt x="7065" y="3648"/>
                  </a:lnTo>
                  <a:lnTo>
                    <a:pt x="7065" y="3615"/>
                  </a:lnTo>
                  <a:lnTo>
                    <a:pt x="7065" y="3583"/>
                  </a:lnTo>
                  <a:lnTo>
                    <a:pt x="7065" y="3550"/>
                  </a:lnTo>
                  <a:lnTo>
                    <a:pt x="7065" y="3517"/>
                  </a:lnTo>
                  <a:lnTo>
                    <a:pt x="7098" y="3484"/>
                  </a:lnTo>
                  <a:lnTo>
                    <a:pt x="7098" y="3451"/>
                  </a:lnTo>
                  <a:lnTo>
                    <a:pt x="7098" y="3418"/>
                  </a:lnTo>
                  <a:lnTo>
                    <a:pt x="7098" y="3385"/>
                  </a:lnTo>
                  <a:lnTo>
                    <a:pt x="7098" y="3353"/>
                  </a:lnTo>
                  <a:lnTo>
                    <a:pt x="7098" y="3320"/>
                  </a:lnTo>
                  <a:lnTo>
                    <a:pt x="7131" y="3320"/>
                  </a:lnTo>
                  <a:lnTo>
                    <a:pt x="7131" y="3287"/>
                  </a:lnTo>
                  <a:lnTo>
                    <a:pt x="7131" y="3254"/>
                  </a:lnTo>
                  <a:lnTo>
                    <a:pt x="7131" y="3221"/>
                  </a:lnTo>
                  <a:lnTo>
                    <a:pt x="7131" y="3188"/>
                  </a:lnTo>
                  <a:lnTo>
                    <a:pt x="7131" y="3155"/>
                  </a:lnTo>
                  <a:lnTo>
                    <a:pt x="7131" y="3123"/>
                  </a:lnTo>
                  <a:lnTo>
                    <a:pt x="7164" y="3123"/>
                  </a:lnTo>
                  <a:lnTo>
                    <a:pt x="7164" y="3090"/>
                  </a:lnTo>
                  <a:lnTo>
                    <a:pt x="7164" y="3057"/>
                  </a:lnTo>
                  <a:lnTo>
                    <a:pt x="7164" y="3024"/>
                  </a:lnTo>
                  <a:lnTo>
                    <a:pt x="7164" y="2991"/>
                  </a:lnTo>
                  <a:lnTo>
                    <a:pt x="7164" y="2958"/>
                  </a:lnTo>
                  <a:lnTo>
                    <a:pt x="7196" y="2958"/>
                  </a:lnTo>
                  <a:lnTo>
                    <a:pt x="7196" y="2925"/>
                  </a:lnTo>
                  <a:lnTo>
                    <a:pt x="7196" y="2893"/>
                  </a:lnTo>
                  <a:lnTo>
                    <a:pt x="7196" y="2860"/>
                  </a:lnTo>
                  <a:lnTo>
                    <a:pt x="7196" y="2827"/>
                  </a:lnTo>
                  <a:lnTo>
                    <a:pt x="7196" y="2794"/>
                  </a:lnTo>
                  <a:lnTo>
                    <a:pt x="7196" y="2761"/>
                  </a:lnTo>
                  <a:lnTo>
                    <a:pt x="7229" y="2761"/>
                  </a:lnTo>
                  <a:lnTo>
                    <a:pt x="7229" y="2728"/>
                  </a:lnTo>
                  <a:lnTo>
                    <a:pt x="7229" y="2695"/>
                  </a:lnTo>
                  <a:lnTo>
                    <a:pt x="7229" y="2663"/>
                  </a:lnTo>
                  <a:lnTo>
                    <a:pt x="7229" y="2630"/>
                  </a:lnTo>
                  <a:lnTo>
                    <a:pt x="7229" y="2597"/>
                  </a:lnTo>
                  <a:lnTo>
                    <a:pt x="7262" y="2597"/>
                  </a:lnTo>
                  <a:lnTo>
                    <a:pt x="7262" y="2564"/>
                  </a:lnTo>
                  <a:lnTo>
                    <a:pt x="7262" y="2531"/>
                  </a:lnTo>
                  <a:lnTo>
                    <a:pt x="7262" y="2498"/>
                  </a:lnTo>
                  <a:lnTo>
                    <a:pt x="7262" y="2465"/>
                  </a:lnTo>
                  <a:lnTo>
                    <a:pt x="7262" y="2433"/>
                  </a:lnTo>
                  <a:lnTo>
                    <a:pt x="7295" y="2400"/>
                  </a:lnTo>
                  <a:lnTo>
                    <a:pt x="7295" y="2367"/>
                  </a:lnTo>
                  <a:lnTo>
                    <a:pt x="7295" y="2334"/>
                  </a:lnTo>
                  <a:lnTo>
                    <a:pt x="7295" y="2301"/>
                  </a:lnTo>
                  <a:lnTo>
                    <a:pt x="7295" y="2268"/>
                  </a:lnTo>
                  <a:lnTo>
                    <a:pt x="7295" y="2235"/>
                  </a:lnTo>
                  <a:lnTo>
                    <a:pt x="7328" y="2235"/>
                  </a:lnTo>
                  <a:lnTo>
                    <a:pt x="7328" y="2202"/>
                  </a:lnTo>
                  <a:lnTo>
                    <a:pt x="7328" y="2170"/>
                  </a:lnTo>
                  <a:lnTo>
                    <a:pt x="7328" y="2137"/>
                  </a:lnTo>
                  <a:lnTo>
                    <a:pt x="7328" y="2104"/>
                  </a:lnTo>
                  <a:lnTo>
                    <a:pt x="7328" y="2071"/>
                  </a:lnTo>
                  <a:lnTo>
                    <a:pt x="7361" y="2071"/>
                  </a:lnTo>
                  <a:lnTo>
                    <a:pt x="7361" y="2038"/>
                  </a:lnTo>
                  <a:lnTo>
                    <a:pt x="7361" y="2005"/>
                  </a:lnTo>
                  <a:lnTo>
                    <a:pt x="7361" y="1972"/>
                  </a:lnTo>
                  <a:lnTo>
                    <a:pt x="7361" y="1940"/>
                  </a:lnTo>
                  <a:lnTo>
                    <a:pt x="7361" y="1907"/>
                  </a:lnTo>
                  <a:lnTo>
                    <a:pt x="7394" y="1907"/>
                  </a:lnTo>
                  <a:lnTo>
                    <a:pt x="7394" y="1874"/>
                  </a:lnTo>
                  <a:lnTo>
                    <a:pt x="7394" y="1841"/>
                  </a:lnTo>
                  <a:lnTo>
                    <a:pt x="7394" y="1808"/>
                  </a:lnTo>
                  <a:lnTo>
                    <a:pt x="7394" y="1775"/>
                  </a:lnTo>
                  <a:lnTo>
                    <a:pt x="7394" y="1742"/>
                  </a:lnTo>
                  <a:lnTo>
                    <a:pt x="7426" y="1742"/>
                  </a:lnTo>
                  <a:lnTo>
                    <a:pt x="7426" y="1710"/>
                  </a:lnTo>
                  <a:lnTo>
                    <a:pt x="7426" y="1677"/>
                  </a:lnTo>
                  <a:lnTo>
                    <a:pt x="7426" y="1644"/>
                  </a:lnTo>
                  <a:lnTo>
                    <a:pt x="7426" y="1611"/>
                  </a:lnTo>
                  <a:lnTo>
                    <a:pt x="7426" y="1578"/>
                  </a:lnTo>
                  <a:lnTo>
                    <a:pt x="7459" y="1578"/>
                  </a:lnTo>
                  <a:lnTo>
                    <a:pt x="7459" y="1545"/>
                  </a:lnTo>
                  <a:lnTo>
                    <a:pt x="7459" y="1512"/>
                  </a:lnTo>
                  <a:lnTo>
                    <a:pt x="7459" y="1480"/>
                  </a:lnTo>
                  <a:lnTo>
                    <a:pt x="7459" y="1447"/>
                  </a:lnTo>
                  <a:lnTo>
                    <a:pt x="7459" y="1414"/>
                  </a:lnTo>
                  <a:lnTo>
                    <a:pt x="7492" y="1414"/>
                  </a:lnTo>
                  <a:lnTo>
                    <a:pt x="7492" y="1381"/>
                  </a:lnTo>
                  <a:lnTo>
                    <a:pt x="7492" y="1348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1977200" y="2595025"/>
              <a:ext cx="5775" cy="46025"/>
            </a:xfrm>
            <a:custGeom>
              <a:avLst/>
              <a:gdLst/>
              <a:ahLst/>
              <a:cxnLst/>
              <a:rect l="l" t="t" r="r" b="b"/>
              <a:pathLst>
                <a:path w="231" h="1841" fill="none" extrusionOk="0">
                  <a:moveTo>
                    <a:pt x="230" y="0"/>
                  </a:move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66"/>
                  </a:lnTo>
                  <a:lnTo>
                    <a:pt x="230" y="66"/>
                  </a:lnTo>
                  <a:lnTo>
                    <a:pt x="230" y="66"/>
                  </a:lnTo>
                  <a:lnTo>
                    <a:pt x="198" y="66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8" y="197"/>
                  </a:lnTo>
                  <a:lnTo>
                    <a:pt x="198" y="197"/>
                  </a:lnTo>
                  <a:lnTo>
                    <a:pt x="198" y="197"/>
                  </a:lnTo>
                  <a:lnTo>
                    <a:pt x="198" y="197"/>
                  </a:lnTo>
                  <a:lnTo>
                    <a:pt x="198" y="230"/>
                  </a:lnTo>
                  <a:lnTo>
                    <a:pt x="198" y="230"/>
                  </a:lnTo>
                  <a:lnTo>
                    <a:pt x="198" y="230"/>
                  </a:lnTo>
                  <a:lnTo>
                    <a:pt x="198" y="230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94"/>
                  </a:lnTo>
                  <a:lnTo>
                    <a:pt x="165" y="394"/>
                  </a:lnTo>
                  <a:lnTo>
                    <a:pt x="165" y="394"/>
                  </a:lnTo>
                  <a:lnTo>
                    <a:pt x="165" y="394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32" y="559"/>
                  </a:lnTo>
                  <a:lnTo>
                    <a:pt x="132" y="592"/>
                  </a:lnTo>
                  <a:lnTo>
                    <a:pt x="132" y="592"/>
                  </a:lnTo>
                  <a:lnTo>
                    <a:pt x="132" y="592"/>
                  </a:lnTo>
                  <a:lnTo>
                    <a:pt x="132" y="592"/>
                  </a:lnTo>
                  <a:lnTo>
                    <a:pt x="132" y="624"/>
                  </a:lnTo>
                  <a:lnTo>
                    <a:pt x="132" y="624"/>
                  </a:lnTo>
                  <a:lnTo>
                    <a:pt x="132" y="624"/>
                  </a:lnTo>
                  <a:lnTo>
                    <a:pt x="132" y="657"/>
                  </a:lnTo>
                  <a:lnTo>
                    <a:pt x="132" y="657"/>
                  </a:lnTo>
                  <a:lnTo>
                    <a:pt x="132" y="657"/>
                  </a:lnTo>
                  <a:lnTo>
                    <a:pt x="132" y="657"/>
                  </a:lnTo>
                  <a:lnTo>
                    <a:pt x="132" y="657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89"/>
                  </a:lnTo>
                  <a:lnTo>
                    <a:pt x="132" y="789"/>
                  </a:lnTo>
                  <a:lnTo>
                    <a:pt x="132" y="789"/>
                  </a:lnTo>
                  <a:lnTo>
                    <a:pt x="132" y="789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99" y="822"/>
                  </a:lnTo>
                  <a:lnTo>
                    <a:pt x="99" y="855"/>
                  </a:lnTo>
                  <a:lnTo>
                    <a:pt x="99" y="855"/>
                  </a:lnTo>
                  <a:lnTo>
                    <a:pt x="99" y="855"/>
                  </a:lnTo>
                  <a:lnTo>
                    <a:pt x="99" y="855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99" y="920"/>
                  </a:lnTo>
                  <a:lnTo>
                    <a:pt x="99" y="920"/>
                  </a:lnTo>
                  <a:lnTo>
                    <a:pt x="99" y="920"/>
                  </a:lnTo>
                  <a:lnTo>
                    <a:pt x="99" y="920"/>
                  </a:lnTo>
                  <a:lnTo>
                    <a:pt x="99" y="953"/>
                  </a:lnTo>
                  <a:lnTo>
                    <a:pt x="99" y="953"/>
                  </a:lnTo>
                  <a:lnTo>
                    <a:pt x="99" y="953"/>
                  </a:lnTo>
                  <a:lnTo>
                    <a:pt x="99" y="953"/>
                  </a:lnTo>
                  <a:lnTo>
                    <a:pt x="99" y="986"/>
                  </a:lnTo>
                  <a:lnTo>
                    <a:pt x="99" y="986"/>
                  </a:lnTo>
                  <a:lnTo>
                    <a:pt x="99" y="986"/>
                  </a:lnTo>
                  <a:lnTo>
                    <a:pt x="99" y="1019"/>
                  </a:lnTo>
                  <a:lnTo>
                    <a:pt x="99" y="1019"/>
                  </a:lnTo>
                  <a:lnTo>
                    <a:pt x="99" y="1019"/>
                  </a:lnTo>
                  <a:lnTo>
                    <a:pt x="99" y="1052"/>
                  </a:lnTo>
                  <a:lnTo>
                    <a:pt x="99" y="1052"/>
                  </a:lnTo>
                  <a:lnTo>
                    <a:pt x="99" y="1052"/>
                  </a:lnTo>
                  <a:lnTo>
                    <a:pt x="99" y="1052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66" y="1085"/>
                  </a:lnTo>
                  <a:lnTo>
                    <a:pt x="66" y="1117"/>
                  </a:lnTo>
                  <a:lnTo>
                    <a:pt x="66" y="1117"/>
                  </a:lnTo>
                  <a:lnTo>
                    <a:pt x="66" y="1117"/>
                  </a:lnTo>
                  <a:lnTo>
                    <a:pt x="66" y="1117"/>
                  </a:lnTo>
                  <a:lnTo>
                    <a:pt x="66" y="1150"/>
                  </a:lnTo>
                  <a:lnTo>
                    <a:pt x="66" y="1150"/>
                  </a:lnTo>
                  <a:lnTo>
                    <a:pt x="66" y="1150"/>
                  </a:lnTo>
                  <a:lnTo>
                    <a:pt x="66" y="1150"/>
                  </a:lnTo>
                  <a:lnTo>
                    <a:pt x="66" y="1183"/>
                  </a:lnTo>
                  <a:lnTo>
                    <a:pt x="66" y="1183"/>
                  </a:lnTo>
                  <a:lnTo>
                    <a:pt x="66" y="1183"/>
                  </a:lnTo>
                  <a:lnTo>
                    <a:pt x="66" y="1216"/>
                  </a:lnTo>
                  <a:lnTo>
                    <a:pt x="66" y="1216"/>
                  </a:lnTo>
                  <a:lnTo>
                    <a:pt x="66" y="1216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66" y="1282"/>
                  </a:lnTo>
                  <a:lnTo>
                    <a:pt x="66" y="1282"/>
                  </a:lnTo>
                  <a:lnTo>
                    <a:pt x="66" y="1282"/>
                  </a:lnTo>
                  <a:lnTo>
                    <a:pt x="66" y="1282"/>
                  </a:lnTo>
                  <a:lnTo>
                    <a:pt x="66" y="1315"/>
                  </a:lnTo>
                  <a:lnTo>
                    <a:pt x="66" y="1315"/>
                  </a:lnTo>
                  <a:lnTo>
                    <a:pt x="66" y="1315"/>
                  </a:lnTo>
                  <a:lnTo>
                    <a:pt x="66" y="1315"/>
                  </a:lnTo>
                  <a:lnTo>
                    <a:pt x="66" y="1347"/>
                  </a:lnTo>
                  <a:lnTo>
                    <a:pt x="66" y="1347"/>
                  </a:lnTo>
                  <a:lnTo>
                    <a:pt x="66" y="1347"/>
                  </a:lnTo>
                  <a:lnTo>
                    <a:pt x="33" y="1380"/>
                  </a:lnTo>
                  <a:lnTo>
                    <a:pt x="33" y="1380"/>
                  </a:lnTo>
                  <a:lnTo>
                    <a:pt x="33" y="1380"/>
                  </a:lnTo>
                  <a:lnTo>
                    <a:pt x="33" y="1413"/>
                  </a:lnTo>
                  <a:lnTo>
                    <a:pt x="33" y="1413"/>
                  </a:lnTo>
                  <a:lnTo>
                    <a:pt x="33" y="1413"/>
                  </a:lnTo>
                  <a:lnTo>
                    <a:pt x="33" y="1413"/>
                  </a:lnTo>
                  <a:lnTo>
                    <a:pt x="33" y="1446"/>
                  </a:lnTo>
                  <a:lnTo>
                    <a:pt x="33" y="1446"/>
                  </a:lnTo>
                  <a:lnTo>
                    <a:pt x="33" y="1446"/>
                  </a:lnTo>
                  <a:lnTo>
                    <a:pt x="33" y="1446"/>
                  </a:lnTo>
                  <a:lnTo>
                    <a:pt x="33" y="1479"/>
                  </a:lnTo>
                  <a:lnTo>
                    <a:pt x="33" y="1479"/>
                  </a:lnTo>
                  <a:lnTo>
                    <a:pt x="33" y="1479"/>
                  </a:lnTo>
                  <a:lnTo>
                    <a:pt x="33" y="1512"/>
                  </a:lnTo>
                  <a:lnTo>
                    <a:pt x="33" y="1512"/>
                  </a:lnTo>
                  <a:lnTo>
                    <a:pt x="33" y="1512"/>
                  </a:lnTo>
                  <a:lnTo>
                    <a:pt x="33" y="1545"/>
                  </a:lnTo>
                  <a:lnTo>
                    <a:pt x="33" y="1545"/>
                  </a:lnTo>
                  <a:lnTo>
                    <a:pt x="33" y="1545"/>
                  </a:lnTo>
                  <a:lnTo>
                    <a:pt x="33" y="1545"/>
                  </a:lnTo>
                  <a:lnTo>
                    <a:pt x="33" y="1577"/>
                  </a:lnTo>
                  <a:lnTo>
                    <a:pt x="33" y="1577"/>
                  </a:lnTo>
                  <a:lnTo>
                    <a:pt x="33" y="1577"/>
                  </a:lnTo>
                  <a:lnTo>
                    <a:pt x="33" y="1577"/>
                  </a:lnTo>
                  <a:lnTo>
                    <a:pt x="33" y="1610"/>
                  </a:lnTo>
                  <a:lnTo>
                    <a:pt x="33" y="1610"/>
                  </a:lnTo>
                  <a:lnTo>
                    <a:pt x="33" y="1610"/>
                  </a:lnTo>
                  <a:lnTo>
                    <a:pt x="33" y="1643"/>
                  </a:lnTo>
                  <a:lnTo>
                    <a:pt x="33" y="1643"/>
                  </a:lnTo>
                  <a:lnTo>
                    <a:pt x="0" y="1643"/>
                  </a:lnTo>
                  <a:lnTo>
                    <a:pt x="0" y="1676"/>
                  </a:lnTo>
                  <a:lnTo>
                    <a:pt x="0" y="1676"/>
                  </a:lnTo>
                  <a:lnTo>
                    <a:pt x="0" y="1676"/>
                  </a:lnTo>
                  <a:lnTo>
                    <a:pt x="0" y="1676"/>
                  </a:lnTo>
                  <a:lnTo>
                    <a:pt x="0" y="1709"/>
                  </a:lnTo>
                  <a:lnTo>
                    <a:pt x="0" y="1709"/>
                  </a:lnTo>
                  <a:lnTo>
                    <a:pt x="0" y="1709"/>
                  </a:lnTo>
                  <a:lnTo>
                    <a:pt x="0" y="1709"/>
                  </a:lnTo>
                  <a:lnTo>
                    <a:pt x="0" y="1742"/>
                  </a:lnTo>
                  <a:lnTo>
                    <a:pt x="0" y="1742"/>
                  </a:lnTo>
                  <a:lnTo>
                    <a:pt x="0" y="1775"/>
                  </a:lnTo>
                  <a:lnTo>
                    <a:pt x="0" y="1775"/>
                  </a:lnTo>
                  <a:lnTo>
                    <a:pt x="0" y="1775"/>
                  </a:lnTo>
                  <a:lnTo>
                    <a:pt x="0" y="1775"/>
                  </a:lnTo>
                  <a:lnTo>
                    <a:pt x="0" y="1807"/>
                  </a:lnTo>
                  <a:lnTo>
                    <a:pt x="0" y="1807"/>
                  </a:lnTo>
                  <a:lnTo>
                    <a:pt x="0" y="1807"/>
                  </a:lnTo>
                  <a:lnTo>
                    <a:pt x="0" y="1807"/>
                  </a:lnTo>
                  <a:lnTo>
                    <a:pt x="0" y="1840"/>
                  </a:lnTo>
                  <a:lnTo>
                    <a:pt x="0" y="1840"/>
                  </a:lnTo>
                  <a:lnTo>
                    <a:pt x="0" y="184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1807975" y="2572025"/>
              <a:ext cx="5775" cy="50950"/>
            </a:xfrm>
            <a:custGeom>
              <a:avLst/>
              <a:gdLst/>
              <a:ahLst/>
              <a:cxnLst/>
              <a:rect l="l" t="t" r="r" b="b"/>
              <a:pathLst>
                <a:path w="231" h="2038" fill="none" extrusionOk="0">
                  <a:moveTo>
                    <a:pt x="230" y="0"/>
                  </a:moveTo>
                  <a:lnTo>
                    <a:pt x="230" y="0"/>
                  </a:lnTo>
                  <a:lnTo>
                    <a:pt x="230" y="0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66"/>
                  </a:lnTo>
                  <a:lnTo>
                    <a:pt x="230" y="66"/>
                  </a:lnTo>
                  <a:lnTo>
                    <a:pt x="230" y="66"/>
                  </a:lnTo>
                  <a:lnTo>
                    <a:pt x="230" y="66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131"/>
                  </a:lnTo>
                  <a:lnTo>
                    <a:pt x="230" y="131"/>
                  </a:lnTo>
                  <a:lnTo>
                    <a:pt x="230" y="131"/>
                  </a:lnTo>
                  <a:lnTo>
                    <a:pt x="230" y="131"/>
                  </a:lnTo>
                  <a:lnTo>
                    <a:pt x="230" y="164"/>
                  </a:lnTo>
                  <a:lnTo>
                    <a:pt x="230" y="164"/>
                  </a:lnTo>
                  <a:lnTo>
                    <a:pt x="230" y="164"/>
                  </a:lnTo>
                  <a:lnTo>
                    <a:pt x="230" y="164"/>
                  </a:lnTo>
                  <a:lnTo>
                    <a:pt x="230" y="164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197" y="197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427"/>
                  </a:lnTo>
                  <a:lnTo>
                    <a:pt x="197" y="427"/>
                  </a:lnTo>
                  <a:lnTo>
                    <a:pt x="197" y="427"/>
                  </a:lnTo>
                  <a:lnTo>
                    <a:pt x="197" y="427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624"/>
                  </a:lnTo>
                  <a:lnTo>
                    <a:pt x="165" y="624"/>
                  </a:lnTo>
                  <a:lnTo>
                    <a:pt x="165" y="624"/>
                  </a:lnTo>
                  <a:lnTo>
                    <a:pt x="165" y="657"/>
                  </a:lnTo>
                  <a:lnTo>
                    <a:pt x="165" y="657"/>
                  </a:lnTo>
                  <a:lnTo>
                    <a:pt x="165" y="657"/>
                  </a:lnTo>
                  <a:lnTo>
                    <a:pt x="165" y="657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32" y="690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89"/>
                  </a:lnTo>
                  <a:lnTo>
                    <a:pt x="132" y="789"/>
                  </a:lnTo>
                  <a:lnTo>
                    <a:pt x="132" y="789"/>
                  </a:lnTo>
                  <a:lnTo>
                    <a:pt x="132" y="789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54"/>
                  </a:lnTo>
                  <a:lnTo>
                    <a:pt x="132" y="854"/>
                  </a:lnTo>
                  <a:lnTo>
                    <a:pt x="132" y="854"/>
                  </a:lnTo>
                  <a:lnTo>
                    <a:pt x="132" y="854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2" y="920"/>
                  </a:lnTo>
                  <a:lnTo>
                    <a:pt x="132" y="920"/>
                  </a:lnTo>
                  <a:lnTo>
                    <a:pt x="132" y="920"/>
                  </a:lnTo>
                  <a:lnTo>
                    <a:pt x="132" y="920"/>
                  </a:lnTo>
                  <a:lnTo>
                    <a:pt x="132" y="953"/>
                  </a:lnTo>
                  <a:lnTo>
                    <a:pt x="99" y="953"/>
                  </a:lnTo>
                  <a:lnTo>
                    <a:pt x="99" y="953"/>
                  </a:lnTo>
                  <a:lnTo>
                    <a:pt x="99" y="953"/>
                  </a:lnTo>
                  <a:lnTo>
                    <a:pt x="99" y="986"/>
                  </a:lnTo>
                  <a:lnTo>
                    <a:pt x="99" y="986"/>
                  </a:lnTo>
                  <a:lnTo>
                    <a:pt x="99" y="1019"/>
                  </a:lnTo>
                  <a:lnTo>
                    <a:pt x="99" y="1019"/>
                  </a:lnTo>
                  <a:lnTo>
                    <a:pt x="99" y="1019"/>
                  </a:lnTo>
                  <a:lnTo>
                    <a:pt x="99" y="1019"/>
                  </a:lnTo>
                  <a:lnTo>
                    <a:pt x="99" y="1052"/>
                  </a:lnTo>
                  <a:lnTo>
                    <a:pt x="99" y="1052"/>
                  </a:lnTo>
                  <a:lnTo>
                    <a:pt x="99" y="1052"/>
                  </a:lnTo>
                  <a:lnTo>
                    <a:pt x="99" y="1052"/>
                  </a:lnTo>
                  <a:lnTo>
                    <a:pt x="99" y="1084"/>
                  </a:lnTo>
                  <a:lnTo>
                    <a:pt x="99" y="1084"/>
                  </a:lnTo>
                  <a:lnTo>
                    <a:pt x="99" y="1084"/>
                  </a:lnTo>
                  <a:lnTo>
                    <a:pt x="99" y="1084"/>
                  </a:lnTo>
                  <a:lnTo>
                    <a:pt x="99" y="1117"/>
                  </a:lnTo>
                  <a:lnTo>
                    <a:pt x="99" y="1117"/>
                  </a:lnTo>
                  <a:lnTo>
                    <a:pt x="99" y="1117"/>
                  </a:lnTo>
                  <a:lnTo>
                    <a:pt x="99" y="1117"/>
                  </a:lnTo>
                  <a:lnTo>
                    <a:pt x="99" y="1150"/>
                  </a:lnTo>
                  <a:lnTo>
                    <a:pt x="99" y="1150"/>
                  </a:lnTo>
                  <a:lnTo>
                    <a:pt x="99" y="1150"/>
                  </a:lnTo>
                  <a:lnTo>
                    <a:pt x="99" y="1150"/>
                  </a:lnTo>
                  <a:lnTo>
                    <a:pt x="99" y="1183"/>
                  </a:lnTo>
                  <a:lnTo>
                    <a:pt x="99" y="1183"/>
                  </a:lnTo>
                  <a:lnTo>
                    <a:pt x="99" y="1183"/>
                  </a:lnTo>
                  <a:lnTo>
                    <a:pt x="99" y="1183"/>
                  </a:lnTo>
                  <a:lnTo>
                    <a:pt x="99" y="1216"/>
                  </a:lnTo>
                  <a:lnTo>
                    <a:pt x="66" y="1216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66" y="1282"/>
                  </a:lnTo>
                  <a:lnTo>
                    <a:pt x="66" y="1282"/>
                  </a:lnTo>
                  <a:lnTo>
                    <a:pt x="66" y="1282"/>
                  </a:lnTo>
                  <a:lnTo>
                    <a:pt x="66" y="1282"/>
                  </a:lnTo>
                  <a:lnTo>
                    <a:pt x="66" y="1314"/>
                  </a:lnTo>
                  <a:lnTo>
                    <a:pt x="66" y="1314"/>
                  </a:lnTo>
                  <a:lnTo>
                    <a:pt x="66" y="1314"/>
                  </a:lnTo>
                  <a:lnTo>
                    <a:pt x="66" y="1314"/>
                  </a:lnTo>
                  <a:lnTo>
                    <a:pt x="66" y="1347"/>
                  </a:lnTo>
                  <a:lnTo>
                    <a:pt x="66" y="1347"/>
                  </a:lnTo>
                  <a:lnTo>
                    <a:pt x="66" y="1347"/>
                  </a:lnTo>
                  <a:lnTo>
                    <a:pt x="66" y="1347"/>
                  </a:lnTo>
                  <a:lnTo>
                    <a:pt x="66" y="1380"/>
                  </a:lnTo>
                  <a:lnTo>
                    <a:pt x="66" y="1380"/>
                  </a:lnTo>
                  <a:lnTo>
                    <a:pt x="66" y="1380"/>
                  </a:lnTo>
                  <a:lnTo>
                    <a:pt x="66" y="1413"/>
                  </a:lnTo>
                  <a:lnTo>
                    <a:pt x="66" y="1413"/>
                  </a:lnTo>
                  <a:lnTo>
                    <a:pt x="66" y="1413"/>
                  </a:lnTo>
                  <a:lnTo>
                    <a:pt x="66" y="1446"/>
                  </a:lnTo>
                  <a:lnTo>
                    <a:pt x="66" y="1446"/>
                  </a:lnTo>
                  <a:lnTo>
                    <a:pt x="66" y="1446"/>
                  </a:lnTo>
                  <a:lnTo>
                    <a:pt x="66" y="1446"/>
                  </a:lnTo>
                  <a:lnTo>
                    <a:pt x="66" y="1479"/>
                  </a:lnTo>
                  <a:lnTo>
                    <a:pt x="66" y="1479"/>
                  </a:lnTo>
                  <a:lnTo>
                    <a:pt x="66" y="1479"/>
                  </a:lnTo>
                  <a:lnTo>
                    <a:pt x="33" y="1479"/>
                  </a:lnTo>
                  <a:lnTo>
                    <a:pt x="33" y="1512"/>
                  </a:lnTo>
                  <a:lnTo>
                    <a:pt x="33" y="1512"/>
                  </a:lnTo>
                  <a:lnTo>
                    <a:pt x="33" y="1512"/>
                  </a:lnTo>
                  <a:lnTo>
                    <a:pt x="33" y="1512"/>
                  </a:lnTo>
                  <a:lnTo>
                    <a:pt x="33" y="1544"/>
                  </a:lnTo>
                  <a:lnTo>
                    <a:pt x="33" y="1544"/>
                  </a:lnTo>
                  <a:lnTo>
                    <a:pt x="33" y="1544"/>
                  </a:lnTo>
                  <a:lnTo>
                    <a:pt x="33" y="1577"/>
                  </a:lnTo>
                  <a:lnTo>
                    <a:pt x="33" y="1577"/>
                  </a:lnTo>
                  <a:lnTo>
                    <a:pt x="33" y="1577"/>
                  </a:lnTo>
                  <a:lnTo>
                    <a:pt x="33" y="1610"/>
                  </a:lnTo>
                  <a:lnTo>
                    <a:pt x="33" y="1610"/>
                  </a:lnTo>
                  <a:lnTo>
                    <a:pt x="33" y="1610"/>
                  </a:lnTo>
                  <a:lnTo>
                    <a:pt x="33" y="1610"/>
                  </a:lnTo>
                  <a:lnTo>
                    <a:pt x="33" y="1643"/>
                  </a:lnTo>
                  <a:lnTo>
                    <a:pt x="33" y="1643"/>
                  </a:lnTo>
                  <a:lnTo>
                    <a:pt x="33" y="1643"/>
                  </a:lnTo>
                  <a:lnTo>
                    <a:pt x="33" y="1643"/>
                  </a:lnTo>
                  <a:lnTo>
                    <a:pt x="33" y="1676"/>
                  </a:lnTo>
                  <a:lnTo>
                    <a:pt x="33" y="1676"/>
                  </a:lnTo>
                  <a:lnTo>
                    <a:pt x="33" y="1709"/>
                  </a:lnTo>
                  <a:lnTo>
                    <a:pt x="33" y="1709"/>
                  </a:lnTo>
                  <a:lnTo>
                    <a:pt x="33" y="1709"/>
                  </a:lnTo>
                  <a:lnTo>
                    <a:pt x="33" y="1709"/>
                  </a:lnTo>
                  <a:lnTo>
                    <a:pt x="33" y="1742"/>
                  </a:lnTo>
                  <a:lnTo>
                    <a:pt x="33" y="1742"/>
                  </a:lnTo>
                  <a:lnTo>
                    <a:pt x="33" y="1742"/>
                  </a:lnTo>
                  <a:lnTo>
                    <a:pt x="33" y="1742"/>
                  </a:lnTo>
                  <a:lnTo>
                    <a:pt x="33" y="1775"/>
                  </a:lnTo>
                  <a:lnTo>
                    <a:pt x="0" y="1775"/>
                  </a:lnTo>
                  <a:lnTo>
                    <a:pt x="0" y="1775"/>
                  </a:lnTo>
                  <a:lnTo>
                    <a:pt x="0" y="1775"/>
                  </a:lnTo>
                  <a:lnTo>
                    <a:pt x="0" y="1807"/>
                  </a:lnTo>
                  <a:lnTo>
                    <a:pt x="0" y="1807"/>
                  </a:lnTo>
                  <a:lnTo>
                    <a:pt x="0" y="1840"/>
                  </a:lnTo>
                  <a:lnTo>
                    <a:pt x="0" y="1840"/>
                  </a:lnTo>
                  <a:lnTo>
                    <a:pt x="0" y="1840"/>
                  </a:lnTo>
                  <a:lnTo>
                    <a:pt x="0" y="1840"/>
                  </a:lnTo>
                  <a:lnTo>
                    <a:pt x="0" y="1873"/>
                  </a:lnTo>
                  <a:lnTo>
                    <a:pt x="0" y="1873"/>
                  </a:lnTo>
                  <a:lnTo>
                    <a:pt x="0" y="1873"/>
                  </a:lnTo>
                  <a:lnTo>
                    <a:pt x="0" y="1873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0" y="2037"/>
                  </a:lnTo>
                  <a:lnTo>
                    <a:pt x="0" y="203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1813725" y="2572025"/>
              <a:ext cx="169250" cy="23025"/>
            </a:xfrm>
            <a:custGeom>
              <a:avLst/>
              <a:gdLst/>
              <a:ahLst/>
              <a:cxnLst/>
              <a:rect l="l" t="t" r="r" b="b"/>
              <a:pathLst>
                <a:path w="6770" h="921" fill="none" extrusionOk="0">
                  <a:moveTo>
                    <a:pt x="6769" y="920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1807975" y="2622125"/>
              <a:ext cx="169250" cy="18925"/>
            </a:xfrm>
            <a:custGeom>
              <a:avLst/>
              <a:gdLst/>
              <a:ahLst/>
              <a:cxnLst/>
              <a:rect l="l" t="t" r="r" b="b"/>
              <a:pathLst>
                <a:path w="6770" h="757" fill="none" extrusionOk="0">
                  <a:moveTo>
                    <a:pt x="6769" y="756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1807975" y="2572025"/>
              <a:ext cx="175000" cy="69025"/>
            </a:xfrm>
            <a:custGeom>
              <a:avLst/>
              <a:gdLst/>
              <a:ahLst/>
              <a:cxnLst/>
              <a:rect l="l" t="t" r="r" b="b"/>
              <a:pathLst>
                <a:path w="7000" h="2761" extrusionOk="0">
                  <a:moveTo>
                    <a:pt x="230" y="0"/>
                  </a:moveTo>
                  <a:lnTo>
                    <a:pt x="230" y="33"/>
                  </a:lnTo>
                  <a:lnTo>
                    <a:pt x="230" y="66"/>
                  </a:lnTo>
                  <a:lnTo>
                    <a:pt x="230" y="99"/>
                  </a:lnTo>
                  <a:lnTo>
                    <a:pt x="230" y="131"/>
                  </a:lnTo>
                  <a:lnTo>
                    <a:pt x="230" y="164"/>
                  </a:lnTo>
                  <a:lnTo>
                    <a:pt x="230" y="197"/>
                  </a:lnTo>
                  <a:lnTo>
                    <a:pt x="197" y="197"/>
                  </a:lnTo>
                  <a:lnTo>
                    <a:pt x="197" y="230"/>
                  </a:lnTo>
                  <a:lnTo>
                    <a:pt x="197" y="263"/>
                  </a:lnTo>
                  <a:lnTo>
                    <a:pt x="197" y="296"/>
                  </a:lnTo>
                  <a:lnTo>
                    <a:pt x="197" y="329"/>
                  </a:lnTo>
                  <a:lnTo>
                    <a:pt x="197" y="362"/>
                  </a:lnTo>
                  <a:lnTo>
                    <a:pt x="197" y="394"/>
                  </a:lnTo>
                  <a:lnTo>
                    <a:pt x="197" y="427"/>
                  </a:lnTo>
                  <a:lnTo>
                    <a:pt x="165" y="427"/>
                  </a:lnTo>
                  <a:lnTo>
                    <a:pt x="165" y="460"/>
                  </a:lnTo>
                  <a:lnTo>
                    <a:pt x="165" y="493"/>
                  </a:lnTo>
                  <a:lnTo>
                    <a:pt x="165" y="526"/>
                  </a:lnTo>
                  <a:lnTo>
                    <a:pt x="165" y="559"/>
                  </a:lnTo>
                  <a:lnTo>
                    <a:pt x="165" y="592"/>
                  </a:lnTo>
                  <a:lnTo>
                    <a:pt x="165" y="624"/>
                  </a:lnTo>
                  <a:lnTo>
                    <a:pt x="165" y="657"/>
                  </a:lnTo>
                  <a:lnTo>
                    <a:pt x="165" y="690"/>
                  </a:lnTo>
                  <a:lnTo>
                    <a:pt x="132" y="690"/>
                  </a:lnTo>
                  <a:lnTo>
                    <a:pt x="132" y="723"/>
                  </a:lnTo>
                  <a:lnTo>
                    <a:pt x="132" y="756"/>
                  </a:lnTo>
                  <a:lnTo>
                    <a:pt x="132" y="789"/>
                  </a:lnTo>
                  <a:lnTo>
                    <a:pt x="132" y="822"/>
                  </a:lnTo>
                  <a:lnTo>
                    <a:pt x="132" y="854"/>
                  </a:lnTo>
                  <a:lnTo>
                    <a:pt x="132" y="887"/>
                  </a:lnTo>
                  <a:lnTo>
                    <a:pt x="132" y="920"/>
                  </a:lnTo>
                  <a:lnTo>
                    <a:pt x="132" y="953"/>
                  </a:lnTo>
                  <a:lnTo>
                    <a:pt x="99" y="953"/>
                  </a:lnTo>
                  <a:lnTo>
                    <a:pt x="99" y="986"/>
                  </a:lnTo>
                  <a:lnTo>
                    <a:pt x="99" y="1019"/>
                  </a:lnTo>
                  <a:lnTo>
                    <a:pt x="99" y="1052"/>
                  </a:lnTo>
                  <a:lnTo>
                    <a:pt x="99" y="1084"/>
                  </a:lnTo>
                  <a:lnTo>
                    <a:pt x="99" y="1117"/>
                  </a:lnTo>
                  <a:lnTo>
                    <a:pt x="99" y="1150"/>
                  </a:lnTo>
                  <a:lnTo>
                    <a:pt x="99" y="1183"/>
                  </a:lnTo>
                  <a:lnTo>
                    <a:pt x="99" y="1216"/>
                  </a:lnTo>
                  <a:lnTo>
                    <a:pt x="66" y="1216"/>
                  </a:lnTo>
                  <a:lnTo>
                    <a:pt x="66" y="1249"/>
                  </a:lnTo>
                  <a:lnTo>
                    <a:pt x="66" y="1282"/>
                  </a:lnTo>
                  <a:lnTo>
                    <a:pt x="66" y="1314"/>
                  </a:lnTo>
                  <a:lnTo>
                    <a:pt x="66" y="1347"/>
                  </a:lnTo>
                  <a:lnTo>
                    <a:pt x="66" y="1380"/>
                  </a:lnTo>
                  <a:lnTo>
                    <a:pt x="66" y="1413"/>
                  </a:lnTo>
                  <a:lnTo>
                    <a:pt x="66" y="1446"/>
                  </a:lnTo>
                  <a:lnTo>
                    <a:pt x="66" y="1479"/>
                  </a:lnTo>
                  <a:lnTo>
                    <a:pt x="33" y="1479"/>
                  </a:lnTo>
                  <a:lnTo>
                    <a:pt x="33" y="1512"/>
                  </a:lnTo>
                  <a:lnTo>
                    <a:pt x="33" y="1544"/>
                  </a:lnTo>
                  <a:lnTo>
                    <a:pt x="33" y="1577"/>
                  </a:lnTo>
                  <a:lnTo>
                    <a:pt x="33" y="1610"/>
                  </a:lnTo>
                  <a:lnTo>
                    <a:pt x="33" y="1643"/>
                  </a:lnTo>
                  <a:lnTo>
                    <a:pt x="33" y="1676"/>
                  </a:lnTo>
                  <a:lnTo>
                    <a:pt x="33" y="1709"/>
                  </a:lnTo>
                  <a:lnTo>
                    <a:pt x="33" y="1742"/>
                  </a:lnTo>
                  <a:lnTo>
                    <a:pt x="33" y="1775"/>
                  </a:lnTo>
                  <a:lnTo>
                    <a:pt x="0" y="1775"/>
                  </a:lnTo>
                  <a:lnTo>
                    <a:pt x="0" y="1807"/>
                  </a:lnTo>
                  <a:lnTo>
                    <a:pt x="0" y="1840"/>
                  </a:lnTo>
                  <a:lnTo>
                    <a:pt x="0" y="1873"/>
                  </a:lnTo>
                  <a:lnTo>
                    <a:pt x="0" y="1906"/>
                  </a:lnTo>
                  <a:lnTo>
                    <a:pt x="0" y="1939"/>
                  </a:lnTo>
                  <a:lnTo>
                    <a:pt x="0" y="1972"/>
                  </a:lnTo>
                  <a:lnTo>
                    <a:pt x="0" y="2005"/>
                  </a:lnTo>
                  <a:lnTo>
                    <a:pt x="0" y="2037"/>
                  </a:lnTo>
                  <a:lnTo>
                    <a:pt x="6769" y="2760"/>
                  </a:lnTo>
                  <a:lnTo>
                    <a:pt x="6769" y="2727"/>
                  </a:lnTo>
                  <a:lnTo>
                    <a:pt x="6769" y="2695"/>
                  </a:lnTo>
                  <a:lnTo>
                    <a:pt x="6769" y="2662"/>
                  </a:lnTo>
                  <a:lnTo>
                    <a:pt x="6769" y="2629"/>
                  </a:lnTo>
                  <a:lnTo>
                    <a:pt x="6769" y="2596"/>
                  </a:lnTo>
                  <a:lnTo>
                    <a:pt x="6769" y="2563"/>
                  </a:lnTo>
                  <a:lnTo>
                    <a:pt x="6802" y="2563"/>
                  </a:lnTo>
                  <a:lnTo>
                    <a:pt x="6802" y="2530"/>
                  </a:lnTo>
                  <a:lnTo>
                    <a:pt x="6802" y="2497"/>
                  </a:lnTo>
                  <a:lnTo>
                    <a:pt x="6802" y="2465"/>
                  </a:lnTo>
                  <a:lnTo>
                    <a:pt x="6802" y="2432"/>
                  </a:lnTo>
                  <a:lnTo>
                    <a:pt x="6802" y="2399"/>
                  </a:lnTo>
                  <a:lnTo>
                    <a:pt x="6802" y="2366"/>
                  </a:lnTo>
                  <a:lnTo>
                    <a:pt x="6802" y="2333"/>
                  </a:lnTo>
                  <a:lnTo>
                    <a:pt x="6802" y="2300"/>
                  </a:lnTo>
                  <a:lnTo>
                    <a:pt x="6835" y="2267"/>
                  </a:lnTo>
                  <a:lnTo>
                    <a:pt x="6835" y="2235"/>
                  </a:lnTo>
                  <a:lnTo>
                    <a:pt x="6835" y="2202"/>
                  </a:lnTo>
                  <a:lnTo>
                    <a:pt x="6835" y="2169"/>
                  </a:lnTo>
                  <a:lnTo>
                    <a:pt x="6835" y="2136"/>
                  </a:lnTo>
                  <a:lnTo>
                    <a:pt x="6835" y="2103"/>
                  </a:lnTo>
                  <a:lnTo>
                    <a:pt x="6835" y="2070"/>
                  </a:lnTo>
                  <a:lnTo>
                    <a:pt x="6835" y="2037"/>
                  </a:lnTo>
                  <a:lnTo>
                    <a:pt x="6835" y="2005"/>
                  </a:lnTo>
                  <a:lnTo>
                    <a:pt x="6868" y="2005"/>
                  </a:lnTo>
                  <a:lnTo>
                    <a:pt x="6868" y="1972"/>
                  </a:lnTo>
                  <a:lnTo>
                    <a:pt x="6868" y="1939"/>
                  </a:lnTo>
                  <a:lnTo>
                    <a:pt x="6868" y="1906"/>
                  </a:lnTo>
                  <a:lnTo>
                    <a:pt x="6868" y="1873"/>
                  </a:lnTo>
                  <a:lnTo>
                    <a:pt x="6868" y="1840"/>
                  </a:lnTo>
                  <a:lnTo>
                    <a:pt x="6868" y="1807"/>
                  </a:lnTo>
                  <a:lnTo>
                    <a:pt x="6868" y="1775"/>
                  </a:lnTo>
                  <a:lnTo>
                    <a:pt x="6868" y="1742"/>
                  </a:lnTo>
                  <a:lnTo>
                    <a:pt x="6901" y="1742"/>
                  </a:lnTo>
                  <a:lnTo>
                    <a:pt x="6901" y="1709"/>
                  </a:lnTo>
                  <a:lnTo>
                    <a:pt x="6901" y="1676"/>
                  </a:lnTo>
                  <a:lnTo>
                    <a:pt x="6901" y="1643"/>
                  </a:lnTo>
                  <a:lnTo>
                    <a:pt x="6901" y="1610"/>
                  </a:lnTo>
                  <a:lnTo>
                    <a:pt x="6901" y="1577"/>
                  </a:lnTo>
                  <a:lnTo>
                    <a:pt x="6901" y="1544"/>
                  </a:lnTo>
                  <a:lnTo>
                    <a:pt x="6901" y="1512"/>
                  </a:lnTo>
                  <a:lnTo>
                    <a:pt x="6901" y="1479"/>
                  </a:lnTo>
                  <a:lnTo>
                    <a:pt x="6934" y="1479"/>
                  </a:lnTo>
                  <a:lnTo>
                    <a:pt x="6934" y="1446"/>
                  </a:lnTo>
                  <a:lnTo>
                    <a:pt x="6934" y="1413"/>
                  </a:lnTo>
                  <a:lnTo>
                    <a:pt x="6934" y="1380"/>
                  </a:lnTo>
                  <a:lnTo>
                    <a:pt x="6934" y="1347"/>
                  </a:lnTo>
                  <a:lnTo>
                    <a:pt x="6934" y="1314"/>
                  </a:lnTo>
                  <a:lnTo>
                    <a:pt x="6934" y="1282"/>
                  </a:lnTo>
                  <a:lnTo>
                    <a:pt x="6934" y="1249"/>
                  </a:lnTo>
                  <a:lnTo>
                    <a:pt x="6967" y="1249"/>
                  </a:lnTo>
                  <a:lnTo>
                    <a:pt x="6967" y="1216"/>
                  </a:lnTo>
                  <a:lnTo>
                    <a:pt x="6967" y="1183"/>
                  </a:lnTo>
                  <a:lnTo>
                    <a:pt x="6967" y="1150"/>
                  </a:lnTo>
                  <a:lnTo>
                    <a:pt x="6967" y="1117"/>
                  </a:lnTo>
                  <a:lnTo>
                    <a:pt x="6967" y="1084"/>
                  </a:lnTo>
                  <a:lnTo>
                    <a:pt x="6967" y="1052"/>
                  </a:lnTo>
                  <a:lnTo>
                    <a:pt x="6967" y="1019"/>
                  </a:lnTo>
                  <a:lnTo>
                    <a:pt x="6967" y="986"/>
                  </a:lnTo>
                  <a:lnTo>
                    <a:pt x="6999" y="986"/>
                  </a:lnTo>
                  <a:lnTo>
                    <a:pt x="6999" y="953"/>
                  </a:lnTo>
                  <a:lnTo>
                    <a:pt x="6999" y="92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1977200" y="2627050"/>
              <a:ext cx="1675" cy="14000"/>
            </a:xfrm>
            <a:custGeom>
              <a:avLst/>
              <a:gdLst/>
              <a:ahLst/>
              <a:cxnLst/>
              <a:rect l="l" t="t" r="r" b="b"/>
              <a:pathLst>
                <a:path w="67" h="560" fill="none" extrusionOk="0">
                  <a:moveTo>
                    <a:pt x="66" y="1"/>
                  </a:moveTo>
                  <a:lnTo>
                    <a:pt x="66" y="1"/>
                  </a:lnTo>
                  <a:lnTo>
                    <a:pt x="66" y="1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62"/>
                  </a:lnTo>
                  <a:lnTo>
                    <a:pt x="33" y="362"/>
                  </a:lnTo>
                  <a:lnTo>
                    <a:pt x="33" y="395"/>
                  </a:lnTo>
                  <a:lnTo>
                    <a:pt x="33" y="395"/>
                  </a:lnTo>
                  <a:lnTo>
                    <a:pt x="33" y="395"/>
                  </a:lnTo>
                  <a:lnTo>
                    <a:pt x="0" y="395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526"/>
                  </a:lnTo>
                  <a:lnTo>
                    <a:pt x="0" y="526"/>
                  </a:lnTo>
                  <a:lnTo>
                    <a:pt x="0" y="526"/>
                  </a:lnTo>
                  <a:lnTo>
                    <a:pt x="0" y="526"/>
                  </a:lnTo>
                  <a:lnTo>
                    <a:pt x="0" y="559"/>
                  </a:lnTo>
                  <a:lnTo>
                    <a:pt x="0" y="559"/>
                  </a:lnTo>
                  <a:lnTo>
                    <a:pt x="0" y="55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1807975" y="2607350"/>
              <a:ext cx="1650" cy="14800"/>
            </a:xfrm>
            <a:custGeom>
              <a:avLst/>
              <a:gdLst/>
              <a:ahLst/>
              <a:cxnLst/>
              <a:rect l="l" t="t" r="r" b="b"/>
              <a:pathLst>
                <a:path w="66" h="592" fill="none" extrusionOk="0">
                  <a:moveTo>
                    <a:pt x="66" y="0"/>
                  </a:moveTo>
                  <a:lnTo>
                    <a:pt x="66" y="0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33" y="99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62"/>
                  </a:lnTo>
                  <a:lnTo>
                    <a:pt x="33" y="362"/>
                  </a:lnTo>
                  <a:lnTo>
                    <a:pt x="33" y="362"/>
                  </a:lnTo>
                  <a:lnTo>
                    <a:pt x="33" y="362"/>
                  </a:lnTo>
                  <a:lnTo>
                    <a:pt x="33" y="394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526"/>
                  </a:lnTo>
                  <a:lnTo>
                    <a:pt x="0" y="526"/>
                  </a:lnTo>
                  <a:lnTo>
                    <a:pt x="0" y="559"/>
                  </a:lnTo>
                  <a:lnTo>
                    <a:pt x="0" y="559"/>
                  </a:lnTo>
                  <a:lnTo>
                    <a:pt x="0" y="559"/>
                  </a:lnTo>
                  <a:lnTo>
                    <a:pt x="0" y="559"/>
                  </a:lnTo>
                  <a:lnTo>
                    <a:pt x="0" y="592"/>
                  </a:lnTo>
                  <a:lnTo>
                    <a:pt x="0" y="592"/>
                  </a:lnTo>
                  <a:lnTo>
                    <a:pt x="0" y="592"/>
                  </a:lnTo>
                  <a:lnTo>
                    <a:pt x="0" y="592"/>
                  </a:lnTo>
                  <a:lnTo>
                    <a:pt x="0" y="59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1809600" y="2607350"/>
              <a:ext cx="169275" cy="19725"/>
            </a:xfrm>
            <a:custGeom>
              <a:avLst/>
              <a:gdLst/>
              <a:ahLst/>
              <a:cxnLst/>
              <a:rect l="l" t="t" r="r" b="b"/>
              <a:pathLst>
                <a:path w="6771" h="789" fill="none" extrusionOk="0">
                  <a:moveTo>
                    <a:pt x="6770" y="789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1807975" y="2622125"/>
              <a:ext cx="169250" cy="18925"/>
            </a:xfrm>
            <a:custGeom>
              <a:avLst/>
              <a:gdLst/>
              <a:ahLst/>
              <a:cxnLst/>
              <a:rect l="l" t="t" r="r" b="b"/>
              <a:pathLst>
                <a:path w="6770" h="757" fill="none" extrusionOk="0">
                  <a:moveTo>
                    <a:pt x="6769" y="756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1807975" y="2607350"/>
              <a:ext cx="170900" cy="33700"/>
            </a:xfrm>
            <a:custGeom>
              <a:avLst/>
              <a:gdLst/>
              <a:ahLst/>
              <a:cxnLst/>
              <a:rect l="l" t="t" r="r" b="b"/>
              <a:pathLst>
                <a:path w="6836" h="1348" extrusionOk="0">
                  <a:moveTo>
                    <a:pt x="66" y="0"/>
                  </a:moveTo>
                  <a:lnTo>
                    <a:pt x="66" y="33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33" y="99"/>
                  </a:lnTo>
                  <a:lnTo>
                    <a:pt x="33" y="131"/>
                  </a:lnTo>
                  <a:lnTo>
                    <a:pt x="33" y="164"/>
                  </a:lnTo>
                  <a:lnTo>
                    <a:pt x="33" y="197"/>
                  </a:lnTo>
                  <a:lnTo>
                    <a:pt x="33" y="230"/>
                  </a:lnTo>
                  <a:lnTo>
                    <a:pt x="33" y="263"/>
                  </a:lnTo>
                  <a:lnTo>
                    <a:pt x="33" y="296"/>
                  </a:lnTo>
                  <a:lnTo>
                    <a:pt x="33" y="329"/>
                  </a:lnTo>
                  <a:lnTo>
                    <a:pt x="33" y="362"/>
                  </a:lnTo>
                  <a:lnTo>
                    <a:pt x="33" y="394"/>
                  </a:lnTo>
                  <a:lnTo>
                    <a:pt x="0" y="394"/>
                  </a:lnTo>
                  <a:lnTo>
                    <a:pt x="0" y="427"/>
                  </a:lnTo>
                  <a:lnTo>
                    <a:pt x="0" y="460"/>
                  </a:lnTo>
                  <a:lnTo>
                    <a:pt x="0" y="493"/>
                  </a:lnTo>
                  <a:lnTo>
                    <a:pt x="0" y="526"/>
                  </a:lnTo>
                  <a:lnTo>
                    <a:pt x="0" y="559"/>
                  </a:lnTo>
                  <a:lnTo>
                    <a:pt x="0" y="592"/>
                  </a:lnTo>
                  <a:lnTo>
                    <a:pt x="6769" y="1347"/>
                  </a:lnTo>
                  <a:lnTo>
                    <a:pt x="6769" y="1314"/>
                  </a:lnTo>
                  <a:lnTo>
                    <a:pt x="6769" y="1282"/>
                  </a:lnTo>
                  <a:lnTo>
                    <a:pt x="6769" y="1249"/>
                  </a:lnTo>
                  <a:lnTo>
                    <a:pt x="6769" y="1216"/>
                  </a:lnTo>
                  <a:lnTo>
                    <a:pt x="6769" y="1183"/>
                  </a:lnTo>
                  <a:lnTo>
                    <a:pt x="6802" y="1183"/>
                  </a:lnTo>
                  <a:lnTo>
                    <a:pt x="6802" y="1150"/>
                  </a:lnTo>
                  <a:lnTo>
                    <a:pt x="6802" y="1117"/>
                  </a:lnTo>
                  <a:lnTo>
                    <a:pt x="6802" y="1084"/>
                  </a:lnTo>
                  <a:lnTo>
                    <a:pt x="6802" y="1052"/>
                  </a:lnTo>
                  <a:lnTo>
                    <a:pt x="6802" y="1019"/>
                  </a:lnTo>
                  <a:lnTo>
                    <a:pt x="6802" y="986"/>
                  </a:lnTo>
                  <a:lnTo>
                    <a:pt x="6802" y="953"/>
                  </a:lnTo>
                  <a:lnTo>
                    <a:pt x="6802" y="920"/>
                  </a:lnTo>
                  <a:lnTo>
                    <a:pt x="6835" y="920"/>
                  </a:lnTo>
                  <a:lnTo>
                    <a:pt x="6835" y="887"/>
                  </a:lnTo>
                  <a:lnTo>
                    <a:pt x="6835" y="854"/>
                  </a:lnTo>
                  <a:lnTo>
                    <a:pt x="6835" y="822"/>
                  </a:lnTo>
                  <a:lnTo>
                    <a:pt x="6835" y="78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2057700" y="263280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8"/>
                  </a:moveTo>
                  <a:cubicBezTo>
                    <a:pt x="757" y="198"/>
                    <a:pt x="855" y="264"/>
                    <a:pt x="921" y="428"/>
                  </a:cubicBezTo>
                  <a:cubicBezTo>
                    <a:pt x="954" y="494"/>
                    <a:pt x="954" y="592"/>
                    <a:pt x="954" y="691"/>
                  </a:cubicBezTo>
                  <a:cubicBezTo>
                    <a:pt x="954" y="888"/>
                    <a:pt x="921" y="1019"/>
                    <a:pt x="855" y="1118"/>
                  </a:cubicBezTo>
                  <a:cubicBezTo>
                    <a:pt x="789" y="1184"/>
                    <a:pt x="691" y="1249"/>
                    <a:pt x="592" y="1249"/>
                  </a:cubicBezTo>
                  <a:cubicBezTo>
                    <a:pt x="428" y="1249"/>
                    <a:pt x="329" y="1184"/>
                    <a:pt x="264" y="1019"/>
                  </a:cubicBezTo>
                  <a:cubicBezTo>
                    <a:pt x="231" y="954"/>
                    <a:pt x="231" y="855"/>
                    <a:pt x="231" y="757"/>
                  </a:cubicBezTo>
                  <a:cubicBezTo>
                    <a:pt x="231" y="625"/>
                    <a:pt x="231" y="526"/>
                    <a:pt x="264" y="428"/>
                  </a:cubicBezTo>
                  <a:cubicBezTo>
                    <a:pt x="329" y="264"/>
                    <a:pt x="428" y="198"/>
                    <a:pt x="592" y="198"/>
                  </a:cubicBezTo>
                  <a:close/>
                  <a:moveTo>
                    <a:pt x="658" y="1"/>
                  </a:moveTo>
                  <a:cubicBezTo>
                    <a:pt x="559" y="1"/>
                    <a:pt x="461" y="34"/>
                    <a:pt x="395" y="66"/>
                  </a:cubicBezTo>
                  <a:cubicBezTo>
                    <a:pt x="329" y="99"/>
                    <a:pt x="264" y="165"/>
                    <a:pt x="231" y="198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97" y="1315"/>
                    <a:pt x="329" y="1348"/>
                    <a:pt x="362" y="1381"/>
                  </a:cubicBezTo>
                  <a:cubicBezTo>
                    <a:pt x="428" y="1414"/>
                    <a:pt x="527" y="1447"/>
                    <a:pt x="625" y="1447"/>
                  </a:cubicBezTo>
                  <a:cubicBezTo>
                    <a:pt x="757" y="1447"/>
                    <a:pt x="888" y="1414"/>
                    <a:pt x="987" y="1315"/>
                  </a:cubicBezTo>
                  <a:cubicBezTo>
                    <a:pt x="1118" y="1184"/>
                    <a:pt x="1217" y="987"/>
                    <a:pt x="1217" y="691"/>
                  </a:cubicBezTo>
                  <a:cubicBezTo>
                    <a:pt x="1217" y="461"/>
                    <a:pt x="1151" y="296"/>
                    <a:pt x="1052" y="165"/>
                  </a:cubicBezTo>
                  <a:cubicBezTo>
                    <a:pt x="954" y="66"/>
                    <a:pt x="822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2092200" y="2632800"/>
              <a:ext cx="28775" cy="36175"/>
            </a:xfrm>
            <a:custGeom>
              <a:avLst/>
              <a:gdLst/>
              <a:ahLst/>
              <a:cxnLst/>
              <a:rect l="l" t="t" r="r" b="b"/>
              <a:pathLst>
                <a:path w="1151" h="1447" extrusionOk="0">
                  <a:moveTo>
                    <a:pt x="560" y="1"/>
                  </a:moveTo>
                  <a:cubicBezTo>
                    <a:pt x="395" y="1"/>
                    <a:pt x="297" y="34"/>
                    <a:pt x="198" y="99"/>
                  </a:cubicBezTo>
                  <a:cubicBezTo>
                    <a:pt x="99" y="198"/>
                    <a:pt x="34" y="296"/>
                    <a:pt x="34" y="428"/>
                  </a:cubicBezTo>
                  <a:cubicBezTo>
                    <a:pt x="34" y="526"/>
                    <a:pt x="99" y="625"/>
                    <a:pt x="198" y="691"/>
                  </a:cubicBezTo>
                  <a:cubicBezTo>
                    <a:pt x="264" y="724"/>
                    <a:pt x="329" y="757"/>
                    <a:pt x="461" y="789"/>
                  </a:cubicBezTo>
                  <a:lnTo>
                    <a:pt x="625" y="822"/>
                  </a:lnTo>
                  <a:cubicBezTo>
                    <a:pt x="757" y="855"/>
                    <a:pt x="822" y="888"/>
                    <a:pt x="855" y="888"/>
                  </a:cubicBezTo>
                  <a:cubicBezTo>
                    <a:pt x="888" y="921"/>
                    <a:pt x="921" y="954"/>
                    <a:pt x="921" y="1019"/>
                  </a:cubicBezTo>
                  <a:cubicBezTo>
                    <a:pt x="921" y="1118"/>
                    <a:pt x="888" y="1151"/>
                    <a:pt x="822" y="1217"/>
                  </a:cubicBezTo>
                  <a:cubicBezTo>
                    <a:pt x="757" y="1249"/>
                    <a:pt x="691" y="1249"/>
                    <a:pt x="592" y="1249"/>
                  </a:cubicBezTo>
                  <a:cubicBezTo>
                    <a:pt x="461" y="1249"/>
                    <a:pt x="362" y="1217"/>
                    <a:pt x="297" y="1151"/>
                  </a:cubicBezTo>
                  <a:cubicBezTo>
                    <a:pt x="264" y="1118"/>
                    <a:pt x="231" y="1052"/>
                    <a:pt x="231" y="987"/>
                  </a:cubicBezTo>
                  <a:lnTo>
                    <a:pt x="1" y="987"/>
                  </a:lnTo>
                  <a:cubicBezTo>
                    <a:pt x="34" y="1118"/>
                    <a:pt x="67" y="1217"/>
                    <a:pt x="165" y="1315"/>
                  </a:cubicBezTo>
                  <a:cubicBezTo>
                    <a:pt x="231" y="1414"/>
                    <a:pt x="395" y="1447"/>
                    <a:pt x="592" y="1447"/>
                  </a:cubicBezTo>
                  <a:cubicBezTo>
                    <a:pt x="790" y="1447"/>
                    <a:pt x="921" y="1414"/>
                    <a:pt x="1020" y="1315"/>
                  </a:cubicBezTo>
                  <a:cubicBezTo>
                    <a:pt x="1085" y="1217"/>
                    <a:pt x="1151" y="1118"/>
                    <a:pt x="1151" y="1019"/>
                  </a:cubicBezTo>
                  <a:cubicBezTo>
                    <a:pt x="1151" y="888"/>
                    <a:pt x="1118" y="789"/>
                    <a:pt x="1020" y="724"/>
                  </a:cubicBezTo>
                  <a:cubicBezTo>
                    <a:pt x="954" y="691"/>
                    <a:pt x="855" y="658"/>
                    <a:pt x="691" y="592"/>
                  </a:cubicBezTo>
                  <a:lnTo>
                    <a:pt x="527" y="559"/>
                  </a:lnTo>
                  <a:cubicBezTo>
                    <a:pt x="461" y="559"/>
                    <a:pt x="395" y="526"/>
                    <a:pt x="362" y="494"/>
                  </a:cubicBezTo>
                  <a:cubicBezTo>
                    <a:pt x="329" y="461"/>
                    <a:pt x="297" y="428"/>
                    <a:pt x="297" y="362"/>
                  </a:cubicBezTo>
                  <a:cubicBezTo>
                    <a:pt x="297" y="329"/>
                    <a:pt x="297" y="264"/>
                    <a:pt x="362" y="231"/>
                  </a:cubicBezTo>
                  <a:cubicBezTo>
                    <a:pt x="395" y="198"/>
                    <a:pt x="461" y="198"/>
                    <a:pt x="560" y="198"/>
                  </a:cubicBezTo>
                  <a:cubicBezTo>
                    <a:pt x="691" y="198"/>
                    <a:pt x="790" y="231"/>
                    <a:pt x="822" y="264"/>
                  </a:cubicBezTo>
                  <a:cubicBezTo>
                    <a:pt x="855" y="329"/>
                    <a:pt x="888" y="362"/>
                    <a:pt x="888" y="428"/>
                  </a:cubicBezTo>
                  <a:lnTo>
                    <a:pt x="1118" y="428"/>
                  </a:lnTo>
                  <a:cubicBezTo>
                    <a:pt x="1118" y="329"/>
                    <a:pt x="1085" y="264"/>
                    <a:pt x="1020" y="165"/>
                  </a:cubicBezTo>
                  <a:cubicBezTo>
                    <a:pt x="921" y="66"/>
                    <a:pt x="790" y="1"/>
                    <a:pt x="5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2126725" y="2620475"/>
              <a:ext cx="30400" cy="48500"/>
            </a:xfrm>
            <a:custGeom>
              <a:avLst/>
              <a:gdLst/>
              <a:ahLst/>
              <a:cxnLst/>
              <a:rect l="l" t="t" r="r" b="b"/>
              <a:pathLst>
                <a:path w="1216" h="1940" extrusionOk="0">
                  <a:moveTo>
                    <a:pt x="624" y="691"/>
                  </a:moveTo>
                  <a:cubicBezTo>
                    <a:pt x="756" y="691"/>
                    <a:pt x="822" y="724"/>
                    <a:pt x="887" y="822"/>
                  </a:cubicBezTo>
                  <a:cubicBezTo>
                    <a:pt x="953" y="921"/>
                    <a:pt x="986" y="1052"/>
                    <a:pt x="986" y="1184"/>
                  </a:cubicBezTo>
                  <a:cubicBezTo>
                    <a:pt x="986" y="1348"/>
                    <a:pt x="953" y="1480"/>
                    <a:pt x="887" y="1578"/>
                  </a:cubicBezTo>
                  <a:cubicBezTo>
                    <a:pt x="822" y="1677"/>
                    <a:pt x="756" y="1742"/>
                    <a:pt x="624" y="1742"/>
                  </a:cubicBezTo>
                  <a:cubicBezTo>
                    <a:pt x="460" y="1742"/>
                    <a:pt x="329" y="1644"/>
                    <a:pt x="263" y="1512"/>
                  </a:cubicBezTo>
                  <a:cubicBezTo>
                    <a:pt x="230" y="1414"/>
                    <a:pt x="230" y="1315"/>
                    <a:pt x="230" y="1184"/>
                  </a:cubicBezTo>
                  <a:cubicBezTo>
                    <a:pt x="230" y="1019"/>
                    <a:pt x="263" y="888"/>
                    <a:pt x="329" y="789"/>
                  </a:cubicBezTo>
                  <a:cubicBezTo>
                    <a:pt x="427" y="724"/>
                    <a:pt x="526" y="691"/>
                    <a:pt x="624" y="691"/>
                  </a:cubicBezTo>
                  <a:close/>
                  <a:moveTo>
                    <a:pt x="0" y="1"/>
                  </a:moveTo>
                  <a:lnTo>
                    <a:pt x="0" y="1907"/>
                  </a:lnTo>
                  <a:lnTo>
                    <a:pt x="230" y="1907"/>
                  </a:lnTo>
                  <a:lnTo>
                    <a:pt x="230" y="1710"/>
                  </a:lnTo>
                  <a:cubicBezTo>
                    <a:pt x="263" y="1775"/>
                    <a:pt x="329" y="1841"/>
                    <a:pt x="361" y="1874"/>
                  </a:cubicBezTo>
                  <a:cubicBezTo>
                    <a:pt x="427" y="1907"/>
                    <a:pt x="526" y="1940"/>
                    <a:pt x="624" y="1940"/>
                  </a:cubicBezTo>
                  <a:cubicBezTo>
                    <a:pt x="822" y="1940"/>
                    <a:pt x="953" y="1874"/>
                    <a:pt x="1052" y="1710"/>
                  </a:cubicBezTo>
                  <a:cubicBezTo>
                    <a:pt x="1183" y="1578"/>
                    <a:pt x="1216" y="1414"/>
                    <a:pt x="1216" y="1184"/>
                  </a:cubicBezTo>
                  <a:cubicBezTo>
                    <a:pt x="1216" y="954"/>
                    <a:pt x="1183" y="789"/>
                    <a:pt x="1052" y="658"/>
                  </a:cubicBezTo>
                  <a:cubicBezTo>
                    <a:pt x="953" y="527"/>
                    <a:pt x="822" y="494"/>
                    <a:pt x="657" y="494"/>
                  </a:cubicBezTo>
                  <a:cubicBezTo>
                    <a:pt x="559" y="494"/>
                    <a:pt x="493" y="494"/>
                    <a:pt x="427" y="527"/>
                  </a:cubicBezTo>
                  <a:cubicBezTo>
                    <a:pt x="361" y="559"/>
                    <a:pt x="296" y="625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2161225" y="2620475"/>
              <a:ext cx="36975" cy="47675"/>
            </a:xfrm>
            <a:custGeom>
              <a:avLst/>
              <a:gdLst/>
              <a:ahLst/>
              <a:cxnLst/>
              <a:rect l="l" t="t" r="r" b="b"/>
              <a:pathLst>
                <a:path w="1479" h="1907" extrusionOk="0">
                  <a:moveTo>
                    <a:pt x="99" y="1"/>
                  </a:moveTo>
                  <a:lnTo>
                    <a:pt x="99" y="231"/>
                  </a:lnTo>
                  <a:lnTo>
                    <a:pt x="1150" y="231"/>
                  </a:lnTo>
                  <a:lnTo>
                    <a:pt x="0" y="1677"/>
                  </a:lnTo>
                  <a:lnTo>
                    <a:pt x="0" y="1907"/>
                  </a:lnTo>
                  <a:lnTo>
                    <a:pt x="1479" y="1907"/>
                  </a:lnTo>
                  <a:lnTo>
                    <a:pt x="1479" y="1677"/>
                  </a:lnTo>
                  <a:lnTo>
                    <a:pt x="329" y="1677"/>
                  </a:lnTo>
                  <a:lnTo>
                    <a:pt x="1479" y="231"/>
                  </a:lnTo>
                  <a:lnTo>
                    <a:pt x="14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1973100" y="2682100"/>
              <a:ext cx="25" cy="4950"/>
            </a:xfrm>
            <a:custGeom>
              <a:avLst/>
              <a:gdLst/>
              <a:ahLst/>
              <a:cxnLst/>
              <a:rect l="l" t="t" r="r" b="b"/>
              <a:pathLst>
                <a:path w="1" h="19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1803050" y="2667300"/>
              <a:ext cx="25" cy="5775"/>
            </a:xfrm>
            <a:custGeom>
              <a:avLst/>
              <a:gdLst/>
              <a:ahLst/>
              <a:cxnLst/>
              <a:rect l="l" t="t" r="r" b="b"/>
              <a:pathLst>
                <a:path w="1" h="231" fill="none" extrusionOk="0">
                  <a:moveTo>
                    <a:pt x="0" y="1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1803050" y="2667300"/>
              <a:ext cx="170075" cy="14825"/>
            </a:xfrm>
            <a:custGeom>
              <a:avLst/>
              <a:gdLst/>
              <a:ahLst/>
              <a:cxnLst/>
              <a:rect l="l" t="t" r="r" b="b"/>
              <a:pathLst>
                <a:path w="6803" h="593" fill="none" extrusionOk="0">
                  <a:moveTo>
                    <a:pt x="6802" y="592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1803050" y="2673050"/>
              <a:ext cx="170075" cy="14000"/>
            </a:xfrm>
            <a:custGeom>
              <a:avLst/>
              <a:gdLst/>
              <a:ahLst/>
              <a:cxnLst/>
              <a:rect l="l" t="t" r="r" b="b"/>
              <a:pathLst>
                <a:path w="6803" h="560" fill="none" extrusionOk="0">
                  <a:moveTo>
                    <a:pt x="6802" y="559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1803050" y="2667300"/>
              <a:ext cx="170075" cy="19750"/>
            </a:xfrm>
            <a:custGeom>
              <a:avLst/>
              <a:gdLst/>
              <a:ahLst/>
              <a:cxnLst/>
              <a:rect l="l" t="t" r="r" b="b"/>
              <a:pathLst>
                <a:path w="6803" h="790" extrusionOk="0">
                  <a:moveTo>
                    <a:pt x="0" y="1"/>
                  </a:moveTo>
                  <a:lnTo>
                    <a:pt x="0" y="34"/>
                  </a:lnTo>
                  <a:lnTo>
                    <a:pt x="0" y="67"/>
                  </a:lnTo>
                  <a:lnTo>
                    <a:pt x="0" y="99"/>
                  </a:lnTo>
                  <a:lnTo>
                    <a:pt x="0" y="132"/>
                  </a:lnTo>
                  <a:lnTo>
                    <a:pt x="0" y="165"/>
                  </a:lnTo>
                  <a:lnTo>
                    <a:pt x="0" y="198"/>
                  </a:lnTo>
                  <a:lnTo>
                    <a:pt x="0" y="231"/>
                  </a:lnTo>
                  <a:lnTo>
                    <a:pt x="6802" y="789"/>
                  </a:lnTo>
                  <a:lnTo>
                    <a:pt x="6802" y="757"/>
                  </a:lnTo>
                  <a:lnTo>
                    <a:pt x="6802" y="724"/>
                  </a:lnTo>
                  <a:lnTo>
                    <a:pt x="6802" y="691"/>
                  </a:lnTo>
                  <a:lnTo>
                    <a:pt x="6802" y="658"/>
                  </a:lnTo>
                  <a:lnTo>
                    <a:pt x="6802" y="625"/>
                  </a:lnTo>
                  <a:lnTo>
                    <a:pt x="6802" y="5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2024025" y="3298225"/>
              <a:ext cx="1675" cy="5775"/>
            </a:xfrm>
            <a:custGeom>
              <a:avLst/>
              <a:gdLst/>
              <a:ahLst/>
              <a:cxnLst/>
              <a:rect l="l" t="t" r="r" b="b"/>
              <a:pathLst>
                <a:path w="67" h="23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1859725" y="3340125"/>
              <a:ext cx="1675" cy="7425"/>
            </a:xfrm>
            <a:custGeom>
              <a:avLst/>
              <a:gdLst/>
              <a:ahLst/>
              <a:cxnLst/>
              <a:rect l="l" t="t" r="r" b="b"/>
              <a:pathLst>
                <a:path w="67" h="297" fill="none" extrusionOk="0">
                  <a:moveTo>
                    <a:pt x="0" y="0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1859725" y="3298225"/>
              <a:ext cx="164325" cy="41925"/>
            </a:xfrm>
            <a:custGeom>
              <a:avLst/>
              <a:gdLst/>
              <a:ahLst/>
              <a:cxnLst/>
              <a:rect l="l" t="t" r="r" b="b"/>
              <a:pathLst>
                <a:path w="6573" h="1677" fill="none" extrusionOk="0">
                  <a:moveTo>
                    <a:pt x="6573" y="1"/>
                  </a:moveTo>
                  <a:lnTo>
                    <a:pt x="0" y="167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1861375" y="3303975"/>
              <a:ext cx="164325" cy="43575"/>
            </a:xfrm>
            <a:custGeom>
              <a:avLst/>
              <a:gdLst/>
              <a:ahLst/>
              <a:cxnLst/>
              <a:rect l="l" t="t" r="r" b="b"/>
              <a:pathLst>
                <a:path w="6573" h="1743" fill="none" extrusionOk="0">
                  <a:moveTo>
                    <a:pt x="6572" y="1"/>
                  </a:moveTo>
                  <a:lnTo>
                    <a:pt x="0" y="174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1859725" y="3298225"/>
              <a:ext cx="165975" cy="49325"/>
            </a:xfrm>
            <a:custGeom>
              <a:avLst/>
              <a:gdLst/>
              <a:ahLst/>
              <a:cxnLst/>
              <a:rect l="l" t="t" r="r" b="b"/>
              <a:pathLst>
                <a:path w="6639" h="1973" extrusionOk="0">
                  <a:moveTo>
                    <a:pt x="6573" y="1"/>
                  </a:moveTo>
                  <a:lnTo>
                    <a:pt x="0" y="1676"/>
                  </a:lnTo>
                  <a:lnTo>
                    <a:pt x="0" y="1709"/>
                  </a:lnTo>
                  <a:lnTo>
                    <a:pt x="0" y="1742"/>
                  </a:lnTo>
                  <a:lnTo>
                    <a:pt x="0" y="1775"/>
                  </a:lnTo>
                  <a:lnTo>
                    <a:pt x="0" y="1808"/>
                  </a:lnTo>
                  <a:lnTo>
                    <a:pt x="33" y="1808"/>
                  </a:lnTo>
                  <a:lnTo>
                    <a:pt x="33" y="1841"/>
                  </a:lnTo>
                  <a:lnTo>
                    <a:pt x="33" y="1874"/>
                  </a:lnTo>
                  <a:lnTo>
                    <a:pt x="33" y="1906"/>
                  </a:lnTo>
                  <a:lnTo>
                    <a:pt x="33" y="1939"/>
                  </a:lnTo>
                  <a:lnTo>
                    <a:pt x="66" y="1939"/>
                  </a:lnTo>
                  <a:lnTo>
                    <a:pt x="66" y="1972"/>
                  </a:lnTo>
                  <a:lnTo>
                    <a:pt x="6638" y="231"/>
                  </a:lnTo>
                  <a:lnTo>
                    <a:pt x="6638" y="198"/>
                  </a:lnTo>
                  <a:lnTo>
                    <a:pt x="6638" y="165"/>
                  </a:lnTo>
                  <a:lnTo>
                    <a:pt x="6638" y="132"/>
                  </a:lnTo>
                  <a:lnTo>
                    <a:pt x="6605" y="132"/>
                  </a:lnTo>
                  <a:lnTo>
                    <a:pt x="6605" y="99"/>
                  </a:lnTo>
                  <a:lnTo>
                    <a:pt x="6605" y="66"/>
                  </a:lnTo>
                  <a:lnTo>
                    <a:pt x="6605" y="33"/>
                  </a:lnTo>
                  <a:lnTo>
                    <a:pt x="6605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2092200" y="3243175"/>
              <a:ext cx="16475" cy="44400"/>
            </a:xfrm>
            <a:custGeom>
              <a:avLst/>
              <a:gdLst/>
              <a:ahLst/>
              <a:cxnLst/>
              <a:rect l="l" t="t" r="r" b="b"/>
              <a:pathLst>
                <a:path w="659" h="1776" extrusionOk="0">
                  <a:moveTo>
                    <a:pt x="198" y="1"/>
                  </a:moveTo>
                  <a:lnTo>
                    <a:pt x="198" y="362"/>
                  </a:lnTo>
                  <a:lnTo>
                    <a:pt x="1" y="362"/>
                  </a:lnTo>
                  <a:lnTo>
                    <a:pt x="1" y="560"/>
                  </a:lnTo>
                  <a:lnTo>
                    <a:pt x="198" y="560"/>
                  </a:lnTo>
                  <a:lnTo>
                    <a:pt x="198" y="1480"/>
                  </a:lnTo>
                  <a:cubicBezTo>
                    <a:pt x="198" y="1545"/>
                    <a:pt x="231" y="1644"/>
                    <a:pt x="264" y="1677"/>
                  </a:cubicBezTo>
                  <a:cubicBezTo>
                    <a:pt x="297" y="1743"/>
                    <a:pt x="362" y="1775"/>
                    <a:pt x="494" y="1775"/>
                  </a:cubicBezTo>
                  <a:lnTo>
                    <a:pt x="560" y="1775"/>
                  </a:lnTo>
                  <a:cubicBezTo>
                    <a:pt x="592" y="1743"/>
                    <a:pt x="625" y="1743"/>
                    <a:pt x="658" y="1743"/>
                  </a:cubicBezTo>
                  <a:lnTo>
                    <a:pt x="658" y="1578"/>
                  </a:lnTo>
                  <a:lnTo>
                    <a:pt x="560" y="1578"/>
                  </a:lnTo>
                  <a:cubicBezTo>
                    <a:pt x="527" y="1578"/>
                    <a:pt x="494" y="1578"/>
                    <a:pt x="494" y="1545"/>
                  </a:cubicBezTo>
                  <a:cubicBezTo>
                    <a:pt x="461" y="1545"/>
                    <a:pt x="428" y="1512"/>
                    <a:pt x="428" y="1447"/>
                  </a:cubicBezTo>
                  <a:lnTo>
                    <a:pt x="428" y="560"/>
                  </a:lnTo>
                  <a:lnTo>
                    <a:pt x="658" y="560"/>
                  </a:lnTo>
                  <a:lnTo>
                    <a:pt x="658" y="362"/>
                  </a:lnTo>
                  <a:lnTo>
                    <a:pt x="428" y="362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2114400" y="3251400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1"/>
                  </a:moveTo>
                  <a:cubicBezTo>
                    <a:pt x="493" y="1"/>
                    <a:pt x="427" y="33"/>
                    <a:pt x="362" y="132"/>
                  </a:cubicBezTo>
                  <a:cubicBezTo>
                    <a:pt x="263" y="198"/>
                    <a:pt x="230" y="231"/>
                    <a:pt x="230" y="263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25"/>
                  </a:lnTo>
                  <a:cubicBezTo>
                    <a:pt x="230" y="526"/>
                    <a:pt x="263" y="461"/>
                    <a:pt x="329" y="362"/>
                  </a:cubicBezTo>
                  <a:cubicBezTo>
                    <a:pt x="394" y="296"/>
                    <a:pt x="460" y="263"/>
                    <a:pt x="592" y="263"/>
                  </a:cubicBezTo>
                  <a:lnTo>
                    <a:pt x="657" y="263"/>
                  </a:lnTo>
                  <a:lnTo>
                    <a:pt x="657" y="33"/>
                  </a:lnTo>
                  <a:cubicBezTo>
                    <a:pt x="657" y="33"/>
                    <a:pt x="624" y="1"/>
                    <a:pt x="6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2136575" y="3251400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58" y="1"/>
                  </a:moveTo>
                  <a:cubicBezTo>
                    <a:pt x="559" y="1"/>
                    <a:pt x="460" y="33"/>
                    <a:pt x="395" y="66"/>
                  </a:cubicBezTo>
                  <a:cubicBezTo>
                    <a:pt x="329" y="99"/>
                    <a:pt x="263" y="165"/>
                    <a:pt x="198" y="231"/>
                  </a:cubicBezTo>
                  <a:lnTo>
                    <a:pt x="198" y="33"/>
                  </a:lnTo>
                  <a:lnTo>
                    <a:pt x="0" y="33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91"/>
                  </a:lnTo>
                  <a:cubicBezTo>
                    <a:pt x="230" y="625"/>
                    <a:pt x="230" y="526"/>
                    <a:pt x="230" y="493"/>
                  </a:cubicBezTo>
                  <a:cubicBezTo>
                    <a:pt x="230" y="428"/>
                    <a:pt x="263" y="395"/>
                    <a:pt x="296" y="362"/>
                  </a:cubicBezTo>
                  <a:cubicBezTo>
                    <a:pt x="362" y="296"/>
                    <a:pt x="395" y="263"/>
                    <a:pt x="460" y="231"/>
                  </a:cubicBezTo>
                  <a:lnTo>
                    <a:pt x="625" y="231"/>
                  </a:lnTo>
                  <a:cubicBezTo>
                    <a:pt x="723" y="231"/>
                    <a:pt x="789" y="263"/>
                    <a:pt x="822" y="362"/>
                  </a:cubicBezTo>
                  <a:cubicBezTo>
                    <a:pt x="855" y="395"/>
                    <a:pt x="855" y="461"/>
                    <a:pt x="855" y="559"/>
                  </a:cubicBezTo>
                  <a:lnTo>
                    <a:pt x="855" y="1414"/>
                  </a:lnTo>
                  <a:lnTo>
                    <a:pt x="1118" y="1414"/>
                  </a:lnTo>
                  <a:lnTo>
                    <a:pt x="1118" y="526"/>
                  </a:lnTo>
                  <a:cubicBezTo>
                    <a:pt x="1118" y="395"/>
                    <a:pt x="1085" y="296"/>
                    <a:pt x="1052" y="231"/>
                  </a:cubicBezTo>
                  <a:cubicBezTo>
                    <a:pt x="986" y="99"/>
                    <a:pt x="855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2171075" y="3238250"/>
              <a:ext cx="37825" cy="50150"/>
            </a:xfrm>
            <a:custGeom>
              <a:avLst/>
              <a:gdLst/>
              <a:ahLst/>
              <a:cxnLst/>
              <a:rect l="l" t="t" r="r" b="b"/>
              <a:pathLst>
                <a:path w="1513" h="2006" extrusionOk="0">
                  <a:moveTo>
                    <a:pt x="756" y="1"/>
                  </a:moveTo>
                  <a:cubicBezTo>
                    <a:pt x="526" y="1"/>
                    <a:pt x="362" y="66"/>
                    <a:pt x="263" y="165"/>
                  </a:cubicBezTo>
                  <a:cubicBezTo>
                    <a:pt x="132" y="296"/>
                    <a:pt x="66" y="428"/>
                    <a:pt x="66" y="592"/>
                  </a:cubicBezTo>
                  <a:cubicBezTo>
                    <a:pt x="66" y="757"/>
                    <a:pt x="132" y="855"/>
                    <a:pt x="263" y="954"/>
                  </a:cubicBezTo>
                  <a:cubicBezTo>
                    <a:pt x="329" y="987"/>
                    <a:pt x="461" y="1019"/>
                    <a:pt x="625" y="1085"/>
                  </a:cubicBezTo>
                  <a:lnTo>
                    <a:pt x="855" y="1118"/>
                  </a:lnTo>
                  <a:cubicBezTo>
                    <a:pt x="1019" y="1151"/>
                    <a:pt x="1118" y="1184"/>
                    <a:pt x="1183" y="1249"/>
                  </a:cubicBezTo>
                  <a:cubicBezTo>
                    <a:pt x="1249" y="1282"/>
                    <a:pt x="1282" y="1348"/>
                    <a:pt x="1282" y="1447"/>
                  </a:cubicBezTo>
                  <a:cubicBezTo>
                    <a:pt x="1282" y="1578"/>
                    <a:pt x="1183" y="1677"/>
                    <a:pt x="1052" y="1742"/>
                  </a:cubicBezTo>
                  <a:cubicBezTo>
                    <a:pt x="953" y="1775"/>
                    <a:pt x="888" y="1775"/>
                    <a:pt x="789" y="1775"/>
                  </a:cubicBezTo>
                  <a:cubicBezTo>
                    <a:pt x="559" y="1775"/>
                    <a:pt x="428" y="1709"/>
                    <a:pt x="329" y="1578"/>
                  </a:cubicBezTo>
                  <a:cubicBezTo>
                    <a:pt x="296" y="1545"/>
                    <a:pt x="263" y="1447"/>
                    <a:pt x="263" y="1348"/>
                  </a:cubicBezTo>
                  <a:lnTo>
                    <a:pt x="33" y="1348"/>
                  </a:lnTo>
                  <a:cubicBezTo>
                    <a:pt x="0" y="1545"/>
                    <a:pt x="66" y="1709"/>
                    <a:pt x="230" y="1808"/>
                  </a:cubicBezTo>
                  <a:cubicBezTo>
                    <a:pt x="362" y="1940"/>
                    <a:pt x="526" y="2005"/>
                    <a:pt x="756" y="2005"/>
                  </a:cubicBezTo>
                  <a:cubicBezTo>
                    <a:pt x="953" y="2005"/>
                    <a:pt x="1151" y="1940"/>
                    <a:pt x="1282" y="1874"/>
                  </a:cubicBezTo>
                  <a:cubicBezTo>
                    <a:pt x="1446" y="1775"/>
                    <a:pt x="1512" y="1611"/>
                    <a:pt x="1512" y="1414"/>
                  </a:cubicBezTo>
                  <a:cubicBezTo>
                    <a:pt x="1512" y="1249"/>
                    <a:pt x="1446" y="1118"/>
                    <a:pt x="1348" y="1052"/>
                  </a:cubicBezTo>
                  <a:cubicBezTo>
                    <a:pt x="1282" y="987"/>
                    <a:pt x="1183" y="954"/>
                    <a:pt x="1052" y="921"/>
                  </a:cubicBezTo>
                  <a:lnTo>
                    <a:pt x="789" y="855"/>
                  </a:lnTo>
                  <a:cubicBezTo>
                    <a:pt x="592" y="822"/>
                    <a:pt x="493" y="789"/>
                    <a:pt x="428" y="757"/>
                  </a:cubicBezTo>
                  <a:cubicBezTo>
                    <a:pt x="362" y="724"/>
                    <a:pt x="329" y="625"/>
                    <a:pt x="329" y="559"/>
                  </a:cubicBezTo>
                  <a:cubicBezTo>
                    <a:pt x="329" y="461"/>
                    <a:pt x="362" y="395"/>
                    <a:pt x="428" y="329"/>
                  </a:cubicBezTo>
                  <a:cubicBezTo>
                    <a:pt x="493" y="264"/>
                    <a:pt x="592" y="231"/>
                    <a:pt x="756" y="231"/>
                  </a:cubicBezTo>
                  <a:cubicBezTo>
                    <a:pt x="953" y="231"/>
                    <a:pt x="1085" y="296"/>
                    <a:pt x="1151" y="362"/>
                  </a:cubicBezTo>
                  <a:cubicBezTo>
                    <a:pt x="1183" y="428"/>
                    <a:pt x="1216" y="527"/>
                    <a:pt x="1216" y="625"/>
                  </a:cubicBezTo>
                  <a:lnTo>
                    <a:pt x="1479" y="625"/>
                  </a:lnTo>
                  <a:cubicBezTo>
                    <a:pt x="1479" y="395"/>
                    <a:pt x="1413" y="264"/>
                    <a:pt x="1249" y="165"/>
                  </a:cubicBezTo>
                  <a:cubicBezTo>
                    <a:pt x="1118" y="66"/>
                    <a:pt x="953" y="1"/>
                    <a:pt x="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2213800" y="3240725"/>
              <a:ext cx="32050" cy="47675"/>
            </a:xfrm>
            <a:custGeom>
              <a:avLst/>
              <a:gdLst/>
              <a:ahLst/>
              <a:cxnLst/>
              <a:rect l="l" t="t" r="r" b="b"/>
              <a:pathLst>
                <a:path w="1282" h="1907" extrusionOk="0">
                  <a:moveTo>
                    <a:pt x="625" y="0"/>
                  </a:moveTo>
                  <a:cubicBezTo>
                    <a:pt x="395" y="0"/>
                    <a:pt x="230" y="99"/>
                    <a:pt x="132" y="263"/>
                  </a:cubicBezTo>
                  <a:cubicBezTo>
                    <a:pt x="66" y="362"/>
                    <a:pt x="33" y="460"/>
                    <a:pt x="33" y="625"/>
                  </a:cubicBezTo>
                  <a:lnTo>
                    <a:pt x="263" y="625"/>
                  </a:lnTo>
                  <a:cubicBezTo>
                    <a:pt x="263" y="526"/>
                    <a:pt x="296" y="428"/>
                    <a:pt x="329" y="362"/>
                  </a:cubicBezTo>
                  <a:cubicBezTo>
                    <a:pt x="395" y="263"/>
                    <a:pt x="493" y="230"/>
                    <a:pt x="657" y="230"/>
                  </a:cubicBezTo>
                  <a:cubicBezTo>
                    <a:pt x="723" y="230"/>
                    <a:pt x="822" y="230"/>
                    <a:pt x="855" y="296"/>
                  </a:cubicBezTo>
                  <a:cubicBezTo>
                    <a:pt x="953" y="329"/>
                    <a:pt x="986" y="428"/>
                    <a:pt x="986" y="493"/>
                  </a:cubicBezTo>
                  <a:cubicBezTo>
                    <a:pt x="986" y="625"/>
                    <a:pt x="920" y="723"/>
                    <a:pt x="822" y="756"/>
                  </a:cubicBezTo>
                  <a:cubicBezTo>
                    <a:pt x="756" y="789"/>
                    <a:pt x="690" y="789"/>
                    <a:pt x="625" y="789"/>
                  </a:cubicBezTo>
                  <a:lnTo>
                    <a:pt x="493" y="789"/>
                  </a:lnTo>
                  <a:lnTo>
                    <a:pt x="493" y="986"/>
                  </a:lnTo>
                  <a:lnTo>
                    <a:pt x="592" y="986"/>
                  </a:lnTo>
                  <a:cubicBezTo>
                    <a:pt x="723" y="986"/>
                    <a:pt x="822" y="1019"/>
                    <a:pt x="920" y="1085"/>
                  </a:cubicBezTo>
                  <a:cubicBezTo>
                    <a:pt x="986" y="1118"/>
                    <a:pt x="1019" y="1216"/>
                    <a:pt x="1019" y="1348"/>
                  </a:cubicBezTo>
                  <a:cubicBezTo>
                    <a:pt x="1019" y="1446"/>
                    <a:pt x="986" y="1512"/>
                    <a:pt x="920" y="1578"/>
                  </a:cubicBezTo>
                  <a:cubicBezTo>
                    <a:pt x="855" y="1643"/>
                    <a:pt x="756" y="1676"/>
                    <a:pt x="625" y="1676"/>
                  </a:cubicBezTo>
                  <a:cubicBezTo>
                    <a:pt x="460" y="1676"/>
                    <a:pt x="362" y="1643"/>
                    <a:pt x="296" y="1545"/>
                  </a:cubicBezTo>
                  <a:cubicBezTo>
                    <a:pt x="263" y="1479"/>
                    <a:pt x="263" y="1413"/>
                    <a:pt x="230" y="1282"/>
                  </a:cubicBezTo>
                  <a:lnTo>
                    <a:pt x="0" y="1282"/>
                  </a:lnTo>
                  <a:cubicBezTo>
                    <a:pt x="0" y="1446"/>
                    <a:pt x="33" y="1610"/>
                    <a:pt x="132" y="1709"/>
                  </a:cubicBezTo>
                  <a:cubicBezTo>
                    <a:pt x="230" y="1841"/>
                    <a:pt x="395" y="1906"/>
                    <a:pt x="625" y="1906"/>
                  </a:cubicBezTo>
                  <a:cubicBezTo>
                    <a:pt x="822" y="1906"/>
                    <a:pt x="986" y="1841"/>
                    <a:pt x="1117" y="1742"/>
                  </a:cubicBezTo>
                  <a:cubicBezTo>
                    <a:pt x="1216" y="1610"/>
                    <a:pt x="1282" y="1479"/>
                    <a:pt x="1282" y="1282"/>
                  </a:cubicBezTo>
                  <a:cubicBezTo>
                    <a:pt x="1282" y="1183"/>
                    <a:pt x="1249" y="1085"/>
                    <a:pt x="1183" y="1019"/>
                  </a:cubicBezTo>
                  <a:cubicBezTo>
                    <a:pt x="1150" y="953"/>
                    <a:pt x="1085" y="888"/>
                    <a:pt x="986" y="855"/>
                  </a:cubicBezTo>
                  <a:cubicBezTo>
                    <a:pt x="1019" y="855"/>
                    <a:pt x="1085" y="822"/>
                    <a:pt x="1117" y="756"/>
                  </a:cubicBezTo>
                  <a:cubicBezTo>
                    <a:pt x="1183" y="690"/>
                    <a:pt x="1216" y="625"/>
                    <a:pt x="1216" y="493"/>
                  </a:cubicBezTo>
                  <a:cubicBezTo>
                    <a:pt x="1216" y="329"/>
                    <a:pt x="1150" y="230"/>
                    <a:pt x="1052" y="132"/>
                  </a:cubicBezTo>
                  <a:cubicBezTo>
                    <a:pt x="953" y="33"/>
                    <a:pt x="822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2069200" y="3445275"/>
              <a:ext cx="15650" cy="42750"/>
            </a:xfrm>
            <a:custGeom>
              <a:avLst/>
              <a:gdLst/>
              <a:ahLst/>
              <a:cxnLst/>
              <a:rect l="l" t="t" r="r" b="b"/>
              <a:pathLst>
                <a:path w="626" h="17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132" y="329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231" y="625"/>
                  </a:lnTo>
                  <a:lnTo>
                    <a:pt x="231" y="625"/>
                  </a:lnTo>
                  <a:lnTo>
                    <a:pt x="231" y="625"/>
                  </a:lnTo>
                  <a:lnTo>
                    <a:pt x="231" y="625"/>
                  </a:lnTo>
                  <a:lnTo>
                    <a:pt x="231" y="625"/>
                  </a:lnTo>
                  <a:lnTo>
                    <a:pt x="231" y="625"/>
                  </a:lnTo>
                  <a:lnTo>
                    <a:pt x="231" y="625"/>
                  </a:lnTo>
                  <a:lnTo>
                    <a:pt x="231" y="625"/>
                  </a:lnTo>
                  <a:lnTo>
                    <a:pt x="231" y="625"/>
                  </a:lnTo>
                  <a:lnTo>
                    <a:pt x="231" y="658"/>
                  </a:lnTo>
                  <a:lnTo>
                    <a:pt x="231" y="658"/>
                  </a:lnTo>
                  <a:lnTo>
                    <a:pt x="231" y="658"/>
                  </a:lnTo>
                  <a:lnTo>
                    <a:pt x="231" y="658"/>
                  </a:lnTo>
                  <a:lnTo>
                    <a:pt x="231" y="658"/>
                  </a:lnTo>
                  <a:lnTo>
                    <a:pt x="231" y="658"/>
                  </a:lnTo>
                  <a:lnTo>
                    <a:pt x="231" y="658"/>
                  </a:lnTo>
                  <a:lnTo>
                    <a:pt x="231" y="658"/>
                  </a:lnTo>
                  <a:lnTo>
                    <a:pt x="231" y="658"/>
                  </a:lnTo>
                  <a:lnTo>
                    <a:pt x="231" y="658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97" y="789"/>
                  </a:lnTo>
                  <a:lnTo>
                    <a:pt x="297" y="789"/>
                  </a:lnTo>
                  <a:lnTo>
                    <a:pt x="297" y="789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297" y="855"/>
                  </a:lnTo>
                  <a:lnTo>
                    <a:pt x="297" y="855"/>
                  </a:lnTo>
                  <a:lnTo>
                    <a:pt x="297" y="855"/>
                  </a:lnTo>
                  <a:lnTo>
                    <a:pt x="297" y="855"/>
                  </a:lnTo>
                  <a:lnTo>
                    <a:pt x="297" y="855"/>
                  </a:lnTo>
                  <a:lnTo>
                    <a:pt x="297" y="855"/>
                  </a:lnTo>
                  <a:lnTo>
                    <a:pt x="297" y="855"/>
                  </a:lnTo>
                  <a:lnTo>
                    <a:pt x="297" y="855"/>
                  </a:lnTo>
                  <a:lnTo>
                    <a:pt x="297" y="855"/>
                  </a:lnTo>
                  <a:lnTo>
                    <a:pt x="297" y="855"/>
                  </a:lnTo>
                  <a:lnTo>
                    <a:pt x="297" y="855"/>
                  </a:lnTo>
                  <a:lnTo>
                    <a:pt x="297" y="888"/>
                  </a:lnTo>
                  <a:lnTo>
                    <a:pt x="297" y="888"/>
                  </a:lnTo>
                  <a:lnTo>
                    <a:pt x="297" y="888"/>
                  </a:lnTo>
                  <a:lnTo>
                    <a:pt x="297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86"/>
                  </a:lnTo>
                  <a:lnTo>
                    <a:pt x="329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95" y="1052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118"/>
                  </a:lnTo>
                  <a:lnTo>
                    <a:pt x="395" y="1118"/>
                  </a:lnTo>
                  <a:lnTo>
                    <a:pt x="395" y="1118"/>
                  </a:lnTo>
                  <a:lnTo>
                    <a:pt x="395" y="1118"/>
                  </a:lnTo>
                  <a:lnTo>
                    <a:pt x="395" y="1118"/>
                  </a:lnTo>
                  <a:lnTo>
                    <a:pt x="395" y="1118"/>
                  </a:lnTo>
                  <a:lnTo>
                    <a:pt x="395" y="1118"/>
                  </a:lnTo>
                  <a:lnTo>
                    <a:pt x="395" y="1118"/>
                  </a:lnTo>
                  <a:lnTo>
                    <a:pt x="395" y="1118"/>
                  </a:lnTo>
                  <a:lnTo>
                    <a:pt x="395" y="1118"/>
                  </a:lnTo>
                  <a:lnTo>
                    <a:pt x="395" y="1118"/>
                  </a:lnTo>
                  <a:lnTo>
                    <a:pt x="395" y="1151"/>
                  </a:lnTo>
                  <a:lnTo>
                    <a:pt x="395" y="1151"/>
                  </a:lnTo>
                  <a:lnTo>
                    <a:pt x="395" y="1151"/>
                  </a:lnTo>
                  <a:lnTo>
                    <a:pt x="395" y="1151"/>
                  </a:lnTo>
                  <a:lnTo>
                    <a:pt x="395" y="1151"/>
                  </a:lnTo>
                  <a:lnTo>
                    <a:pt x="395" y="1151"/>
                  </a:lnTo>
                  <a:lnTo>
                    <a:pt x="395" y="1151"/>
                  </a:lnTo>
                  <a:lnTo>
                    <a:pt x="428" y="1151"/>
                  </a:lnTo>
                  <a:lnTo>
                    <a:pt x="428" y="1151"/>
                  </a:lnTo>
                  <a:lnTo>
                    <a:pt x="428" y="1151"/>
                  </a:lnTo>
                  <a:lnTo>
                    <a:pt x="428" y="1151"/>
                  </a:lnTo>
                  <a:lnTo>
                    <a:pt x="428" y="1151"/>
                  </a:lnTo>
                  <a:lnTo>
                    <a:pt x="428" y="1184"/>
                  </a:lnTo>
                  <a:lnTo>
                    <a:pt x="428" y="1184"/>
                  </a:lnTo>
                  <a:lnTo>
                    <a:pt x="428" y="1184"/>
                  </a:lnTo>
                  <a:lnTo>
                    <a:pt x="428" y="1184"/>
                  </a:lnTo>
                  <a:lnTo>
                    <a:pt x="428" y="1184"/>
                  </a:lnTo>
                  <a:lnTo>
                    <a:pt x="428" y="1184"/>
                  </a:lnTo>
                  <a:lnTo>
                    <a:pt x="428" y="1184"/>
                  </a:lnTo>
                  <a:lnTo>
                    <a:pt x="428" y="1184"/>
                  </a:lnTo>
                  <a:lnTo>
                    <a:pt x="428" y="1184"/>
                  </a:lnTo>
                  <a:lnTo>
                    <a:pt x="428" y="1184"/>
                  </a:lnTo>
                  <a:lnTo>
                    <a:pt x="428" y="1184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49"/>
                  </a:lnTo>
                  <a:lnTo>
                    <a:pt x="428" y="1249"/>
                  </a:lnTo>
                  <a:lnTo>
                    <a:pt x="428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94" y="1315"/>
                  </a:lnTo>
                  <a:lnTo>
                    <a:pt x="494" y="1348"/>
                  </a:lnTo>
                  <a:lnTo>
                    <a:pt x="494" y="1348"/>
                  </a:lnTo>
                  <a:lnTo>
                    <a:pt x="494" y="1348"/>
                  </a:lnTo>
                  <a:lnTo>
                    <a:pt x="494" y="1348"/>
                  </a:lnTo>
                  <a:lnTo>
                    <a:pt x="494" y="1348"/>
                  </a:lnTo>
                  <a:lnTo>
                    <a:pt x="494" y="1348"/>
                  </a:lnTo>
                  <a:lnTo>
                    <a:pt x="494" y="1348"/>
                  </a:lnTo>
                  <a:lnTo>
                    <a:pt x="494" y="1348"/>
                  </a:lnTo>
                  <a:lnTo>
                    <a:pt x="494" y="1348"/>
                  </a:lnTo>
                  <a:lnTo>
                    <a:pt x="494" y="1348"/>
                  </a:lnTo>
                  <a:lnTo>
                    <a:pt x="494" y="1381"/>
                  </a:lnTo>
                  <a:lnTo>
                    <a:pt x="494" y="1381"/>
                  </a:lnTo>
                  <a:lnTo>
                    <a:pt x="494" y="1381"/>
                  </a:lnTo>
                  <a:lnTo>
                    <a:pt x="494" y="1381"/>
                  </a:lnTo>
                  <a:lnTo>
                    <a:pt x="494" y="1381"/>
                  </a:lnTo>
                  <a:lnTo>
                    <a:pt x="494" y="1381"/>
                  </a:lnTo>
                  <a:lnTo>
                    <a:pt x="494" y="1381"/>
                  </a:lnTo>
                  <a:lnTo>
                    <a:pt x="494" y="1381"/>
                  </a:lnTo>
                  <a:lnTo>
                    <a:pt x="494" y="1381"/>
                  </a:lnTo>
                  <a:lnTo>
                    <a:pt x="494" y="1381"/>
                  </a:lnTo>
                  <a:lnTo>
                    <a:pt x="494" y="1381"/>
                  </a:lnTo>
                  <a:lnTo>
                    <a:pt x="494" y="1381"/>
                  </a:lnTo>
                  <a:lnTo>
                    <a:pt x="494" y="1414"/>
                  </a:lnTo>
                  <a:lnTo>
                    <a:pt x="494" y="1414"/>
                  </a:lnTo>
                  <a:lnTo>
                    <a:pt x="494" y="1414"/>
                  </a:lnTo>
                  <a:lnTo>
                    <a:pt x="494" y="1414"/>
                  </a:lnTo>
                  <a:lnTo>
                    <a:pt x="494" y="1414"/>
                  </a:lnTo>
                  <a:lnTo>
                    <a:pt x="494" y="1414"/>
                  </a:lnTo>
                  <a:lnTo>
                    <a:pt x="494" y="1414"/>
                  </a:lnTo>
                  <a:lnTo>
                    <a:pt x="527" y="1414"/>
                  </a:lnTo>
                  <a:lnTo>
                    <a:pt x="527" y="1414"/>
                  </a:lnTo>
                  <a:lnTo>
                    <a:pt x="527" y="1414"/>
                  </a:lnTo>
                  <a:lnTo>
                    <a:pt x="527" y="1414"/>
                  </a:lnTo>
                  <a:lnTo>
                    <a:pt x="527" y="1446"/>
                  </a:lnTo>
                  <a:lnTo>
                    <a:pt x="527" y="1446"/>
                  </a:lnTo>
                  <a:lnTo>
                    <a:pt x="527" y="1446"/>
                  </a:lnTo>
                  <a:lnTo>
                    <a:pt x="527" y="1446"/>
                  </a:lnTo>
                  <a:lnTo>
                    <a:pt x="527" y="1446"/>
                  </a:lnTo>
                  <a:lnTo>
                    <a:pt x="527" y="1446"/>
                  </a:lnTo>
                  <a:lnTo>
                    <a:pt x="527" y="1446"/>
                  </a:lnTo>
                  <a:lnTo>
                    <a:pt x="527" y="1446"/>
                  </a:lnTo>
                  <a:lnTo>
                    <a:pt x="527" y="1446"/>
                  </a:lnTo>
                  <a:lnTo>
                    <a:pt x="527" y="1446"/>
                  </a:lnTo>
                  <a:lnTo>
                    <a:pt x="527" y="1446"/>
                  </a:lnTo>
                  <a:lnTo>
                    <a:pt x="527" y="1479"/>
                  </a:lnTo>
                  <a:lnTo>
                    <a:pt x="527" y="1479"/>
                  </a:lnTo>
                  <a:lnTo>
                    <a:pt x="527" y="1479"/>
                  </a:lnTo>
                  <a:lnTo>
                    <a:pt x="527" y="1479"/>
                  </a:lnTo>
                  <a:lnTo>
                    <a:pt x="527" y="1479"/>
                  </a:lnTo>
                  <a:lnTo>
                    <a:pt x="527" y="1479"/>
                  </a:lnTo>
                  <a:lnTo>
                    <a:pt x="527" y="1479"/>
                  </a:lnTo>
                  <a:lnTo>
                    <a:pt x="527" y="1479"/>
                  </a:lnTo>
                  <a:lnTo>
                    <a:pt x="527" y="1479"/>
                  </a:lnTo>
                  <a:lnTo>
                    <a:pt x="527" y="1479"/>
                  </a:lnTo>
                  <a:lnTo>
                    <a:pt x="527" y="1479"/>
                  </a:lnTo>
                  <a:lnTo>
                    <a:pt x="527" y="1512"/>
                  </a:lnTo>
                  <a:lnTo>
                    <a:pt x="527" y="1512"/>
                  </a:lnTo>
                  <a:lnTo>
                    <a:pt x="527" y="1512"/>
                  </a:lnTo>
                  <a:lnTo>
                    <a:pt x="527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78"/>
                  </a:lnTo>
                  <a:lnTo>
                    <a:pt x="559" y="1578"/>
                  </a:lnTo>
                  <a:lnTo>
                    <a:pt x="559" y="1578"/>
                  </a:lnTo>
                  <a:lnTo>
                    <a:pt x="559" y="1578"/>
                  </a:lnTo>
                  <a:lnTo>
                    <a:pt x="559" y="1578"/>
                  </a:lnTo>
                  <a:lnTo>
                    <a:pt x="559" y="1578"/>
                  </a:lnTo>
                  <a:lnTo>
                    <a:pt x="559" y="1578"/>
                  </a:lnTo>
                  <a:lnTo>
                    <a:pt x="559" y="1578"/>
                  </a:lnTo>
                  <a:lnTo>
                    <a:pt x="559" y="1578"/>
                  </a:lnTo>
                  <a:lnTo>
                    <a:pt x="559" y="1578"/>
                  </a:lnTo>
                  <a:lnTo>
                    <a:pt x="559" y="1578"/>
                  </a:lnTo>
                  <a:lnTo>
                    <a:pt x="592" y="1611"/>
                  </a:lnTo>
                  <a:lnTo>
                    <a:pt x="592" y="1611"/>
                  </a:lnTo>
                  <a:lnTo>
                    <a:pt x="592" y="1611"/>
                  </a:lnTo>
                  <a:lnTo>
                    <a:pt x="592" y="1611"/>
                  </a:lnTo>
                  <a:lnTo>
                    <a:pt x="592" y="1611"/>
                  </a:lnTo>
                  <a:lnTo>
                    <a:pt x="592" y="1611"/>
                  </a:lnTo>
                  <a:lnTo>
                    <a:pt x="592" y="1611"/>
                  </a:lnTo>
                  <a:lnTo>
                    <a:pt x="592" y="1611"/>
                  </a:lnTo>
                  <a:lnTo>
                    <a:pt x="592" y="1611"/>
                  </a:lnTo>
                  <a:lnTo>
                    <a:pt x="592" y="1611"/>
                  </a:lnTo>
                  <a:lnTo>
                    <a:pt x="592" y="1611"/>
                  </a:lnTo>
                  <a:lnTo>
                    <a:pt x="592" y="1611"/>
                  </a:lnTo>
                  <a:lnTo>
                    <a:pt x="592" y="1644"/>
                  </a:lnTo>
                  <a:lnTo>
                    <a:pt x="592" y="1644"/>
                  </a:lnTo>
                  <a:lnTo>
                    <a:pt x="592" y="1644"/>
                  </a:lnTo>
                  <a:lnTo>
                    <a:pt x="592" y="1644"/>
                  </a:lnTo>
                  <a:lnTo>
                    <a:pt x="592" y="1644"/>
                  </a:lnTo>
                  <a:lnTo>
                    <a:pt x="592" y="1644"/>
                  </a:lnTo>
                  <a:lnTo>
                    <a:pt x="592" y="1644"/>
                  </a:lnTo>
                  <a:lnTo>
                    <a:pt x="592" y="1644"/>
                  </a:lnTo>
                  <a:lnTo>
                    <a:pt x="592" y="1644"/>
                  </a:lnTo>
                  <a:lnTo>
                    <a:pt x="592" y="1644"/>
                  </a:lnTo>
                  <a:lnTo>
                    <a:pt x="592" y="1644"/>
                  </a:lnTo>
                  <a:lnTo>
                    <a:pt x="592" y="1676"/>
                  </a:lnTo>
                  <a:lnTo>
                    <a:pt x="592" y="1676"/>
                  </a:lnTo>
                  <a:lnTo>
                    <a:pt x="592" y="1676"/>
                  </a:lnTo>
                  <a:lnTo>
                    <a:pt x="592" y="1676"/>
                  </a:lnTo>
                  <a:lnTo>
                    <a:pt x="592" y="1676"/>
                  </a:lnTo>
                  <a:lnTo>
                    <a:pt x="592" y="1676"/>
                  </a:lnTo>
                  <a:lnTo>
                    <a:pt x="592" y="1676"/>
                  </a:lnTo>
                  <a:lnTo>
                    <a:pt x="625" y="1676"/>
                  </a:lnTo>
                  <a:lnTo>
                    <a:pt x="625" y="1676"/>
                  </a:lnTo>
                  <a:lnTo>
                    <a:pt x="625" y="1676"/>
                  </a:lnTo>
                  <a:lnTo>
                    <a:pt x="625" y="1676"/>
                  </a:lnTo>
                  <a:lnTo>
                    <a:pt x="625" y="1709"/>
                  </a:lnTo>
                  <a:lnTo>
                    <a:pt x="625" y="1709"/>
                  </a:lnTo>
                  <a:lnTo>
                    <a:pt x="625" y="1709"/>
                  </a:lnTo>
                  <a:lnTo>
                    <a:pt x="625" y="170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1908200" y="3501150"/>
              <a:ext cx="17275" cy="46850"/>
            </a:xfrm>
            <a:custGeom>
              <a:avLst/>
              <a:gdLst/>
              <a:ahLst/>
              <a:cxnLst/>
              <a:rect l="l" t="t" r="r" b="b"/>
              <a:pathLst>
                <a:path w="691" h="1874" fill="none" extrusionOk="0">
                  <a:moveTo>
                    <a:pt x="0" y="0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61"/>
                  </a:lnTo>
                  <a:lnTo>
                    <a:pt x="132" y="361"/>
                  </a:lnTo>
                  <a:lnTo>
                    <a:pt x="132" y="361"/>
                  </a:lnTo>
                  <a:lnTo>
                    <a:pt x="132" y="361"/>
                  </a:lnTo>
                  <a:lnTo>
                    <a:pt x="132" y="361"/>
                  </a:lnTo>
                  <a:lnTo>
                    <a:pt x="132" y="361"/>
                  </a:lnTo>
                  <a:lnTo>
                    <a:pt x="132" y="361"/>
                  </a:lnTo>
                  <a:lnTo>
                    <a:pt x="132" y="361"/>
                  </a:lnTo>
                  <a:lnTo>
                    <a:pt x="132" y="361"/>
                  </a:lnTo>
                  <a:lnTo>
                    <a:pt x="132" y="361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427"/>
                  </a:lnTo>
                  <a:lnTo>
                    <a:pt x="132" y="427"/>
                  </a:lnTo>
                  <a:lnTo>
                    <a:pt x="132" y="427"/>
                  </a:lnTo>
                  <a:lnTo>
                    <a:pt x="132" y="427"/>
                  </a:lnTo>
                  <a:lnTo>
                    <a:pt x="132" y="427"/>
                  </a:lnTo>
                  <a:lnTo>
                    <a:pt x="132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97" y="526"/>
                  </a:lnTo>
                  <a:lnTo>
                    <a:pt x="197" y="526"/>
                  </a:lnTo>
                  <a:lnTo>
                    <a:pt x="197" y="526"/>
                  </a:lnTo>
                  <a:lnTo>
                    <a:pt x="197" y="526"/>
                  </a:lnTo>
                  <a:lnTo>
                    <a:pt x="197" y="526"/>
                  </a:lnTo>
                  <a:lnTo>
                    <a:pt x="197" y="526"/>
                  </a:lnTo>
                  <a:lnTo>
                    <a:pt x="197" y="526"/>
                  </a:lnTo>
                  <a:lnTo>
                    <a:pt x="197" y="559"/>
                  </a:lnTo>
                  <a:lnTo>
                    <a:pt x="197" y="559"/>
                  </a:lnTo>
                  <a:lnTo>
                    <a:pt x="197" y="559"/>
                  </a:lnTo>
                  <a:lnTo>
                    <a:pt x="197" y="559"/>
                  </a:lnTo>
                  <a:lnTo>
                    <a:pt x="197" y="559"/>
                  </a:lnTo>
                  <a:lnTo>
                    <a:pt x="197" y="559"/>
                  </a:lnTo>
                  <a:lnTo>
                    <a:pt x="197" y="559"/>
                  </a:lnTo>
                  <a:lnTo>
                    <a:pt x="197" y="559"/>
                  </a:lnTo>
                  <a:lnTo>
                    <a:pt x="197" y="559"/>
                  </a:lnTo>
                  <a:lnTo>
                    <a:pt x="197" y="559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197" y="624"/>
                  </a:lnTo>
                  <a:lnTo>
                    <a:pt x="197" y="624"/>
                  </a:lnTo>
                  <a:lnTo>
                    <a:pt x="230" y="624"/>
                  </a:lnTo>
                  <a:lnTo>
                    <a:pt x="230" y="624"/>
                  </a:lnTo>
                  <a:lnTo>
                    <a:pt x="230" y="624"/>
                  </a:lnTo>
                  <a:lnTo>
                    <a:pt x="230" y="624"/>
                  </a:lnTo>
                  <a:lnTo>
                    <a:pt x="230" y="624"/>
                  </a:lnTo>
                  <a:lnTo>
                    <a:pt x="230" y="624"/>
                  </a:lnTo>
                  <a:lnTo>
                    <a:pt x="230" y="624"/>
                  </a:lnTo>
                  <a:lnTo>
                    <a:pt x="230" y="624"/>
                  </a:lnTo>
                  <a:lnTo>
                    <a:pt x="230" y="624"/>
                  </a:lnTo>
                  <a:lnTo>
                    <a:pt x="230" y="657"/>
                  </a:lnTo>
                  <a:lnTo>
                    <a:pt x="230" y="657"/>
                  </a:lnTo>
                  <a:lnTo>
                    <a:pt x="230" y="657"/>
                  </a:lnTo>
                  <a:lnTo>
                    <a:pt x="230" y="657"/>
                  </a:lnTo>
                  <a:lnTo>
                    <a:pt x="230" y="657"/>
                  </a:lnTo>
                  <a:lnTo>
                    <a:pt x="230" y="657"/>
                  </a:lnTo>
                  <a:lnTo>
                    <a:pt x="230" y="657"/>
                  </a:lnTo>
                  <a:lnTo>
                    <a:pt x="230" y="657"/>
                  </a:lnTo>
                  <a:lnTo>
                    <a:pt x="230" y="657"/>
                  </a:lnTo>
                  <a:lnTo>
                    <a:pt x="230" y="657"/>
                  </a:lnTo>
                  <a:lnTo>
                    <a:pt x="230" y="690"/>
                  </a:lnTo>
                  <a:lnTo>
                    <a:pt x="230" y="690"/>
                  </a:lnTo>
                  <a:lnTo>
                    <a:pt x="230" y="690"/>
                  </a:lnTo>
                  <a:lnTo>
                    <a:pt x="230" y="690"/>
                  </a:lnTo>
                  <a:lnTo>
                    <a:pt x="230" y="690"/>
                  </a:lnTo>
                  <a:lnTo>
                    <a:pt x="230" y="690"/>
                  </a:lnTo>
                  <a:lnTo>
                    <a:pt x="230" y="690"/>
                  </a:lnTo>
                  <a:lnTo>
                    <a:pt x="230" y="690"/>
                  </a:lnTo>
                  <a:lnTo>
                    <a:pt x="230" y="690"/>
                  </a:lnTo>
                  <a:lnTo>
                    <a:pt x="230" y="690"/>
                  </a:lnTo>
                  <a:lnTo>
                    <a:pt x="230" y="690"/>
                  </a:lnTo>
                  <a:lnTo>
                    <a:pt x="263" y="690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56"/>
                  </a:lnTo>
                  <a:lnTo>
                    <a:pt x="263" y="756"/>
                  </a:lnTo>
                  <a:lnTo>
                    <a:pt x="263" y="756"/>
                  </a:lnTo>
                  <a:lnTo>
                    <a:pt x="263" y="756"/>
                  </a:lnTo>
                  <a:lnTo>
                    <a:pt x="263" y="756"/>
                  </a:lnTo>
                  <a:lnTo>
                    <a:pt x="263" y="756"/>
                  </a:lnTo>
                  <a:lnTo>
                    <a:pt x="263" y="756"/>
                  </a:lnTo>
                  <a:lnTo>
                    <a:pt x="263" y="756"/>
                  </a:lnTo>
                  <a:lnTo>
                    <a:pt x="263" y="756"/>
                  </a:lnTo>
                  <a:lnTo>
                    <a:pt x="263" y="756"/>
                  </a:lnTo>
                  <a:lnTo>
                    <a:pt x="263" y="756"/>
                  </a:lnTo>
                  <a:lnTo>
                    <a:pt x="263" y="756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87"/>
                  </a:lnTo>
                  <a:lnTo>
                    <a:pt x="296" y="887"/>
                  </a:lnTo>
                  <a:lnTo>
                    <a:pt x="296" y="887"/>
                  </a:lnTo>
                  <a:lnTo>
                    <a:pt x="296" y="887"/>
                  </a:lnTo>
                  <a:lnTo>
                    <a:pt x="296" y="887"/>
                  </a:lnTo>
                  <a:lnTo>
                    <a:pt x="329" y="887"/>
                  </a:lnTo>
                  <a:lnTo>
                    <a:pt x="329" y="887"/>
                  </a:lnTo>
                  <a:lnTo>
                    <a:pt x="329" y="887"/>
                  </a:lnTo>
                  <a:lnTo>
                    <a:pt x="329" y="887"/>
                  </a:lnTo>
                  <a:lnTo>
                    <a:pt x="329" y="887"/>
                  </a:lnTo>
                  <a:lnTo>
                    <a:pt x="329" y="887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86"/>
                  </a:lnTo>
                  <a:lnTo>
                    <a:pt x="329" y="986"/>
                  </a:lnTo>
                  <a:lnTo>
                    <a:pt x="329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95" y="1052"/>
                  </a:lnTo>
                  <a:lnTo>
                    <a:pt x="395" y="1084"/>
                  </a:lnTo>
                  <a:lnTo>
                    <a:pt x="395" y="1084"/>
                  </a:lnTo>
                  <a:lnTo>
                    <a:pt x="395" y="1084"/>
                  </a:lnTo>
                  <a:lnTo>
                    <a:pt x="395" y="1084"/>
                  </a:lnTo>
                  <a:lnTo>
                    <a:pt x="395" y="1084"/>
                  </a:lnTo>
                  <a:lnTo>
                    <a:pt x="395" y="1084"/>
                  </a:lnTo>
                  <a:lnTo>
                    <a:pt x="395" y="1084"/>
                  </a:lnTo>
                  <a:lnTo>
                    <a:pt x="395" y="1084"/>
                  </a:lnTo>
                  <a:lnTo>
                    <a:pt x="395" y="1084"/>
                  </a:lnTo>
                  <a:lnTo>
                    <a:pt x="395" y="1084"/>
                  </a:lnTo>
                  <a:lnTo>
                    <a:pt x="395" y="1084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50"/>
                  </a:lnTo>
                  <a:lnTo>
                    <a:pt x="395" y="1150"/>
                  </a:lnTo>
                  <a:lnTo>
                    <a:pt x="395" y="1150"/>
                  </a:lnTo>
                  <a:lnTo>
                    <a:pt x="395" y="1150"/>
                  </a:lnTo>
                  <a:lnTo>
                    <a:pt x="395" y="1150"/>
                  </a:lnTo>
                  <a:lnTo>
                    <a:pt x="395" y="1150"/>
                  </a:lnTo>
                  <a:lnTo>
                    <a:pt x="395" y="1150"/>
                  </a:lnTo>
                  <a:lnTo>
                    <a:pt x="427" y="1150"/>
                  </a:lnTo>
                  <a:lnTo>
                    <a:pt x="427" y="1150"/>
                  </a:lnTo>
                  <a:lnTo>
                    <a:pt x="427" y="1150"/>
                  </a:lnTo>
                  <a:lnTo>
                    <a:pt x="427" y="1150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216"/>
                  </a:lnTo>
                  <a:lnTo>
                    <a:pt x="427" y="1216"/>
                  </a:lnTo>
                  <a:lnTo>
                    <a:pt x="427" y="1216"/>
                  </a:lnTo>
                  <a:lnTo>
                    <a:pt x="427" y="1216"/>
                  </a:lnTo>
                  <a:lnTo>
                    <a:pt x="427" y="1216"/>
                  </a:lnTo>
                  <a:lnTo>
                    <a:pt x="427" y="1216"/>
                  </a:lnTo>
                  <a:lnTo>
                    <a:pt x="427" y="1216"/>
                  </a:lnTo>
                  <a:lnTo>
                    <a:pt x="427" y="1216"/>
                  </a:lnTo>
                  <a:lnTo>
                    <a:pt x="427" y="1216"/>
                  </a:lnTo>
                  <a:lnTo>
                    <a:pt x="427" y="1216"/>
                  </a:lnTo>
                  <a:lnTo>
                    <a:pt x="427" y="1249"/>
                  </a:lnTo>
                  <a:lnTo>
                    <a:pt x="427" y="1249"/>
                  </a:lnTo>
                  <a:lnTo>
                    <a:pt x="427" y="1249"/>
                  </a:lnTo>
                  <a:lnTo>
                    <a:pt x="427" y="1249"/>
                  </a:lnTo>
                  <a:lnTo>
                    <a:pt x="427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314"/>
                  </a:lnTo>
                  <a:lnTo>
                    <a:pt x="460" y="1314"/>
                  </a:lnTo>
                  <a:lnTo>
                    <a:pt x="460" y="1314"/>
                  </a:lnTo>
                  <a:lnTo>
                    <a:pt x="460" y="1314"/>
                  </a:lnTo>
                  <a:lnTo>
                    <a:pt x="460" y="1314"/>
                  </a:lnTo>
                  <a:lnTo>
                    <a:pt x="460" y="1314"/>
                  </a:lnTo>
                  <a:lnTo>
                    <a:pt x="460" y="1314"/>
                  </a:lnTo>
                  <a:lnTo>
                    <a:pt x="460" y="1314"/>
                  </a:lnTo>
                  <a:lnTo>
                    <a:pt x="460" y="1314"/>
                  </a:lnTo>
                  <a:lnTo>
                    <a:pt x="460" y="1314"/>
                  </a:lnTo>
                  <a:lnTo>
                    <a:pt x="460" y="1314"/>
                  </a:lnTo>
                  <a:lnTo>
                    <a:pt x="460" y="1314"/>
                  </a:lnTo>
                  <a:lnTo>
                    <a:pt x="460" y="1347"/>
                  </a:lnTo>
                  <a:lnTo>
                    <a:pt x="493" y="1347"/>
                  </a:lnTo>
                  <a:lnTo>
                    <a:pt x="493" y="1347"/>
                  </a:lnTo>
                  <a:lnTo>
                    <a:pt x="493" y="1347"/>
                  </a:lnTo>
                  <a:lnTo>
                    <a:pt x="493" y="1347"/>
                  </a:lnTo>
                  <a:lnTo>
                    <a:pt x="493" y="1347"/>
                  </a:lnTo>
                  <a:lnTo>
                    <a:pt x="493" y="1347"/>
                  </a:lnTo>
                  <a:lnTo>
                    <a:pt x="493" y="1347"/>
                  </a:lnTo>
                  <a:lnTo>
                    <a:pt x="493" y="1347"/>
                  </a:lnTo>
                  <a:lnTo>
                    <a:pt x="493" y="1347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79"/>
                  </a:lnTo>
                  <a:lnTo>
                    <a:pt x="526" y="1479"/>
                  </a:lnTo>
                  <a:lnTo>
                    <a:pt x="526" y="1479"/>
                  </a:lnTo>
                  <a:lnTo>
                    <a:pt x="526" y="1479"/>
                  </a:lnTo>
                  <a:lnTo>
                    <a:pt x="526" y="1479"/>
                  </a:lnTo>
                  <a:lnTo>
                    <a:pt x="526" y="1479"/>
                  </a:lnTo>
                  <a:lnTo>
                    <a:pt x="526" y="1479"/>
                  </a:lnTo>
                  <a:lnTo>
                    <a:pt x="526" y="1479"/>
                  </a:lnTo>
                  <a:lnTo>
                    <a:pt x="526" y="1479"/>
                  </a:lnTo>
                  <a:lnTo>
                    <a:pt x="526" y="1479"/>
                  </a:lnTo>
                  <a:lnTo>
                    <a:pt x="526" y="1479"/>
                  </a:lnTo>
                  <a:lnTo>
                    <a:pt x="526" y="1512"/>
                  </a:lnTo>
                  <a:lnTo>
                    <a:pt x="526" y="1512"/>
                  </a:lnTo>
                  <a:lnTo>
                    <a:pt x="526" y="1512"/>
                  </a:lnTo>
                  <a:lnTo>
                    <a:pt x="526" y="1512"/>
                  </a:lnTo>
                  <a:lnTo>
                    <a:pt x="526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44"/>
                  </a:lnTo>
                  <a:lnTo>
                    <a:pt x="559" y="1544"/>
                  </a:lnTo>
                  <a:lnTo>
                    <a:pt x="559" y="1544"/>
                  </a:lnTo>
                  <a:lnTo>
                    <a:pt x="559" y="1544"/>
                  </a:lnTo>
                  <a:lnTo>
                    <a:pt x="559" y="1544"/>
                  </a:lnTo>
                  <a:lnTo>
                    <a:pt x="559" y="1544"/>
                  </a:lnTo>
                  <a:lnTo>
                    <a:pt x="559" y="1544"/>
                  </a:lnTo>
                  <a:lnTo>
                    <a:pt x="559" y="1544"/>
                  </a:lnTo>
                  <a:lnTo>
                    <a:pt x="559" y="1544"/>
                  </a:lnTo>
                  <a:lnTo>
                    <a:pt x="559" y="1544"/>
                  </a:lnTo>
                  <a:lnTo>
                    <a:pt x="559" y="1577"/>
                  </a:lnTo>
                  <a:lnTo>
                    <a:pt x="559" y="1577"/>
                  </a:lnTo>
                  <a:lnTo>
                    <a:pt x="559" y="1577"/>
                  </a:lnTo>
                  <a:lnTo>
                    <a:pt x="559" y="1577"/>
                  </a:lnTo>
                  <a:lnTo>
                    <a:pt x="559" y="1577"/>
                  </a:lnTo>
                  <a:lnTo>
                    <a:pt x="559" y="1577"/>
                  </a:lnTo>
                  <a:lnTo>
                    <a:pt x="559" y="1577"/>
                  </a:lnTo>
                  <a:lnTo>
                    <a:pt x="559" y="1577"/>
                  </a:lnTo>
                  <a:lnTo>
                    <a:pt x="559" y="1577"/>
                  </a:lnTo>
                  <a:lnTo>
                    <a:pt x="559" y="1577"/>
                  </a:lnTo>
                  <a:lnTo>
                    <a:pt x="559" y="1577"/>
                  </a:lnTo>
                  <a:lnTo>
                    <a:pt x="559" y="1577"/>
                  </a:lnTo>
                  <a:lnTo>
                    <a:pt x="559" y="1610"/>
                  </a:lnTo>
                  <a:lnTo>
                    <a:pt x="592" y="1610"/>
                  </a:lnTo>
                  <a:lnTo>
                    <a:pt x="592" y="1610"/>
                  </a:lnTo>
                  <a:lnTo>
                    <a:pt x="592" y="1610"/>
                  </a:lnTo>
                  <a:lnTo>
                    <a:pt x="592" y="1610"/>
                  </a:lnTo>
                  <a:lnTo>
                    <a:pt x="592" y="1610"/>
                  </a:lnTo>
                  <a:lnTo>
                    <a:pt x="592" y="1610"/>
                  </a:lnTo>
                  <a:lnTo>
                    <a:pt x="592" y="1610"/>
                  </a:lnTo>
                  <a:lnTo>
                    <a:pt x="592" y="1610"/>
                  </a:lnTo>
                  <a:lnTo>
                    <a:pt x="592" y="1610"/>
                  </a:lnTo>
                  <a:lnTo>
                    <a:pt x="592" y="1643"/>
                  </a:lnTo>
                  <a:lnTo>
                    <a:pt x="592" y="1643"/>
                  </a:lnTo>
                  <a:lnTo>
                    <a:pt x="592" y="1643"/>
                  </a:lnTo>
                  <a:lnTo>
                    <a:pt x="592" y="1643"/>
                  </a:lnTo>
                  <a:lnTo>
                    <a:pt x="592" y="1643"/>
                  </a:lnTo>
                  <a:lnTo>
                    <a:pt x="592" y="1643"/>
                  </a:lnTo>
                  <a:lnTo>
                    <a:pt x="592" y="1643"/>
                  </a:lnTo>
                  <a:lnTo>
                    <a:pt x="592" y="1643"/>
                  </a:lnTo>
                  <a:lnTo>
                    <a:pt x="592" y="1643"/>
                  </a:lnTo>
                  <a:lnTo>
                    <a:pt x="592" y="1643"/>
                  </a:lnTo>
                  <a:lnTo>
                    <a:pt x="592" y="1643"/>
                  </a:lnTo>
                  <a:lnTo>
                    <a:pt x="592" y="1643"/>
                  </a:lnTo>
                  <a:lnTo>
                    <a:pt x="592" y="1676"/>
                  </a:lnTo>
                  <a:lnTo>
                    <a:pt x="592" y="1676"/>
                  </a:lnTo>
                  <a:lnTo>
                    <a:pt x="592" y="1676"/>
                  </a:lnTo>
                  <a:lnTo>
                    <a:pt x="592" y="1676"/>
                  </a:lnTo>
                  <a:lnTo>
                    <a:pt x="592" y="1676"/>
                  </a:lnTo>
                  <a:lnTo>
                    <a:pt x="592" y="1676"/>
                  </a:lnTo>
                  <a:lnTo>
                    <a:pt x="592" y="1676"/>
                  </a:lnTo>
                  <a:lnTo>
                    <a:pt x="592" y="1676"/>
                  </a:lnTo>
                  <a:lnTo>
                    <a:pt x="592" y="1676"/>
                  </a:lnTo>
                  <a:lnTo>
                    <a:pt x="625" y="1676"/>
                  </a:lnTo>
                  <a:lnTo>
                    <a:pt x="625" y="1676"/>
                  </a:lnTo>
                  <a:lnTo>
                    <a:pt x="625" y="1676"/>
                  </a:lnTo>
                  <a:lnTo>
                    <a:pt x="625" y="1709"/>
                  </a:lnTo>
                  <a:lnTo>
                    <a:pt x="625" y="1709"/>
                  </a:lnTo>
                  <a:lnTo>
                    <a:pt x="625" y="1709"/>
                  </a:lnTo>
                  <a:lnTo>
                    <a:pt x="625" y="1709"/>
                  </a:lnTo>
                  <a:lnTo>
                    <a:pt x="625" y="1709"/>
                  </a:lnTo>
                  <a:lnTo>
                    <a:pt x="625" y="1709"/>
                  </a:lnTo>
                  <a:lnTo>
                    <a:pt x="625" y="1709"/>
                  </a:lnTo>
                  <a:lnTo>
                    <a:pt x="625" y="1709"/>
                  </a:lnTo>
                  <a:lnTo>
                    <a:pt x="625" y="1709"/>
                  </a:lnTo>
                  <a:lnTo>
                    <a:pt x="625" y="1709"/>
                  </a:lnTo>
                  <a:lnTo>
                    <a:pt x="625" y="1742"/>
                  </a:lnTo>
                  <a:lnTo>
                    <a:pt x="625" y="1742"/>
                  </a:lnTo>
                  <a:lnTo>
                    <a:pt x="625" y="1742"/>
                  </a:lnTo>
                  <a:lnTo>
                    <a:pt x="625" y="1742"/>
                  </a:lnTo>
                  <a:lnTo>
                    <a:pt x="625" y="1742"/>
                  </a:lnTo>
                  <a:lnTo>
                    <a:pt x="625" y="1742"/>
                  </a:lnTo>
                  <a:lnTo>
                    <a:pt x="625" y="1742"/>
                  </a:lnTo>
                  <a:lnTo>
                    <a:pt x="625" y="1742"/>
                  </a:lnTo>
                  <a:lnTo>
                    <a:pt x="625" y="1742"/>
                  </a:lnTo>
                  <a:lnTo>
                    <a:pt x="625" y="1742"/>
                  </a:lnTo>
                  <a:lnTo>
                    <a:pt x="625" y="1742"/>
                  </a:lnTo>
                  <a:lnTo>
                    <a:pt x="625" y="1742"/>
                  </a:lnTo>
                  <a:lnTo>
                    <a:pt x="625" y="1774"/>
                  </a:lnTo>
                  <a:lnTo>
                    <a:pt x="625" y="1774"/>
                  </a:lnTo>
                  <a:lnTo>
                    <a:pt x="625" y="1774"/>
                  </a:lnTo>
                  <a:lnTo>
                    <a:pt x="625" y="1774"/>
                  </a:lnTo>
                  <a:lnTo>
                    <a:pt x="625" y="1774"/>
                  </a:lnTo>
                  <a:lnTo>
                    <a:pt x="657" y="1774"/>
                  </a:lnTo>
                  <a:lnTo>
                    <a:pt x="657" y="1774"/>
                  </a:lnTo>
                  <a:lnTo>
                    <a:pt x="657" y="1774"/>
                  </a:lnTo>
                  <a:lnTo>
                    <a:pt x="657" y="1774"/>
                  </a:lnTo>
                  <a:lnTo>
                    <a:pt x="657" y="1774"/>
                  </a:lnTo>
                  <a:lnTo>
                    <a:pt x="657" y="1774"/>
                  </a:lnTo>
                  <a:lnTo>
                    <a:pt x="657" y="1807"/>
                  </a:lnTo>
                  <a:lnTo>
                    <a:pt x="657" y="1807"/>
                  </a:lnTo>
                  <a:lnTo>
                    <a:pt x="657" y="1807"/>
                  </a:lnTo>
                  <a:lnTo>
                    <a:pt x="657" y="1807"/>
                  </a:lnTo>
                  <a:lnTo>
                    <a:pt x="657" y="1807"/>
                  </a:lnTo>
                  <a:lnTo>
                    <a:pt x="657" y="1807"/>
                  </a:lnTo>
                  <a:lnTo>
                    <a:pt x="657" y="1807"/>
                  </a:lnTo>
                  <a:lnTo>
                    <a:pt x="657" y="1807"/>
                  </a:lnTo>
                  <a:lnTo>
                    <a:pt x="657" y="1807"/>
                  </a:lnTo>
                  <a:lnTo>
                    <a:pt x="657" y="1807"/>
                  </a:lnTo>
                  <a:lnTo>
                    <a:pt x="657" y="1807"/>
                  </a:lnTo>
                  <a:lnTo>
                    <a:pt x="657" y="1840"/>
                  </a:lnTo>
                  <a:lnTo>
                    <a:pt x="657" y="1840"/>
                  </a:lnTo>
                  <a:lnTo>
                    <a:pt x="657" y="1840"/>
                  </a:lnTo>
                  <a:lnTo>
                    <a:pt x="657" y="1840"/>
                  </a:lnTo>
                  <a:lnTo>
                    <a:pt x="657" y="1840"/>
                  </a:lnTo>
                  <a:lnTo>
                    <a:pt x="657" y="1840"/>
                  </a:lnTo>
                  <a:lnTo>
                    <a:pt x="657" y="1840"/>
                  </a:lnTo>
                  <a:lnTo>
                    <a:pt x="657" y="1840"/>
                  </a:lnTo>
                  <a:lnTo>
                    <a:pt x="657" y="1840"/>
                  </a:lnTo>
                  <a:lnTo>
                    <a:pt x="657" y="1840"/>
                  </a:lnTo>
                  <a:lnTo>
                    <a:pt x="657" y="1840"/>
                  </a:lnTo>
                  <a:lnTo>
                    <a:pt x="657" y="1840"/>
                  </a:lnTo>
                  <a:lnTo>
                    <a:pt x="657" y="1873"/>
                  </a:lnTo>
                  <a:lnTo>
                    <a:pt x="690" y="1873"/>
                  </a:lnTo>
                  <a:lnTo>
                    <a:pt x="690" y="1873"/>
                  </a:lnTo>
                  <a:lnTo>
                    <a:pt x="690" y="1873"/>
                  </a:lnTo>
                  <a:lnTo>
                    <a:pt x="690" y="1873"/>
                  </a:lnTo>
                  <a:lnTo>
                    <a:pt x="690" y="1873"/>
                  </a:lnTo>
                  <a:lnTo>
                    <a:pt x="690" y="187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1908200" y="3445275"/>
              <a:ext cx="161025" cy="55900"/>
            </a:xfrm>
            <a:custGeom>
              <a:avLst/>
              <a:gdLst/>
              <a:ahLst/>
              <a:cxnLst/>
              <a:rect l="l" t="t" r="r" b="b"/>
              <a:pathLst>
                <a:path w="6441" h="2236" fill="none" extrusionOk="0">
                  <a:moveTo>
                    <a:pt x="6441" y="1"/>
                  </a:moveTo>
                  <a:lnTo>
                    <a:pt x="0" y="223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1924625" y="3487175"/>
              <a:ext cx="159400" cy="60000"/>
            </a:xfrm>
            <a:custGeom>
              <a:avLst/>
              <a:gdLst/>
              <a:ahLst/>
              <a:cxnLst/>
              <a:rect l="l" t="t" r="r" b="b"/>
              <a:pathLst>
                <a:path w="6376" h="2400" fill="none" extrusionOk="0">
                  <a:moveTo>
                    <a:pt x="6375" y="0"/>
                  </a:moveTo>
                  <a:lnTo>
                    <a:pt x="0" y="239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1908200" y="3445275"/>
              <a:ext cx="176650" cy="102725"/>
            </a:xfrm>
            <a:custGeom>
              <a:avLst/>
              <a:gdLst/>
              <a:ahLst/>
              <a:cxnLst/>
              <a:rect l="l" t="t" r="r" b="b"/>
              <a:pathLst>
                <a:path w="7066" h="4109" extrusionOk="0">
                  <a:moveTo>
                    <a:pt x="6441" y="1"/>
                  </a:moveTo>
                  <a:lnTo>
                    <a:pt x="0" y="2235"/>
                  </a:lnTo>
                  <a:lnTo>
                    <a:pt x="0" y="2268"/>
                  </a:lnTo>
                  <a:lnTo>
                    <a:pt x="0" y="2301"/>
                  </a:lnTo>
                  <a:lnTo>
                    <a:pt x="33" y="2301"/>
                  </a:lnTo>
                  <a:lnTo>
                    <a:pt x="33" y="2334"/>
                  </a:lnTo>
                  <a:lnTo>
                    <a:pt x="33" y="2366"/>
                  </a:lnTo>
                  <a:lnTo>
                    <a:pt x="66" y="2399"/>
                  </a:lnTo>
                  <a:lnTo>
                    <a:pt x="66" y="2432"/>
                  </a:lnTo>
                  <a:lnTo>
                    <a:pt x="66" y="2465"/>
                  </a:lnTo>
                  <a:lnTo>
                    <a:pt x="99" y="2465"/>
                  </a:lnTo>
                  <a:lnTo>
                    <a:pt x="99" y="2498"/>
                  </a:lnTo>
                  <a:lnTo>
                    <a:pt x="99" y="2531"/>
                  </a:lnTo>
                  <a:lnTo>
                    <a:pt x="99" y="2564"/>
                  </a:lnTo>
                  <a:lnTo>
                    <a:pt x="132" y="2564"/>
                  </a:lnTo>
                  <a:lnTo>
                    <a:pt x="132" y="2596"/>
                  </a:lnTo>
                  <a:lnTo>
                    <a:pt x="132" y="2629"/>
                  </a:lnTo>
                  <a:lnTo>
                    <a:pt x="132" y="2662"/>
                  </a:lnTo>
                  <a:lnTo>
                    <a:pt x="165" y="2662"/>
                  </a:lnTo>
                  <a:lnTo>
                    <a:pt x="165" y="2695"/>
                  </a:lnTo>
                  <a:lnTo>
                    <a:pt x="165" y="2728"/>
                  </a:lnTo>
                  <a:lnTo>
                    <a:pt x="165" y="2761"/>
                  </a:lnTo>
                  <a:lnTo>
                    <a:pt x="197" y="2761"/>
                  </a:lnTo>
                  <a:lnTo>
                    <a:pt x="197" y="2794"/>
                  </a:lnTo>
                  <a:lnTo>
                    <a:pt x="197" y="2827"/>
                  </a:lnTo>
                  <a:lnTo>
                    <a:pt x="230" y="2859"/>
                  </a:lnTo>
                  <a:lnTo>
                    <a:pt x="230" y="2892"/>
                  </a:lnTo>
                  <a:lnTo>
                    <a:pt x="230" y="2925"/>
                  </a:lnTo>
                  <a:lnTo>
                    <a:pt x="263" y="2925"/>
                  </a:lnTo>
                  <a:lnTo>
                    <a:pt x="263" y="2958"/>
                  </a:lnTo>
                  <a:lnTo>
                    <a:pt x="263" y="2991"/>
                  </a:lnTo>
                  <a:lnTo>
                    <a:pt x="263" y="3024"/>
                  </a:lnTo>
                  <a:lnTo>
                    <a:pt x="296" y="3024"/>
                  </a:lnTo>
                  <a:lnTo>
                    <a:pt x="296" y="3057"/>
                  </a:lnTo>
                  <a:lnTo>
                    <a:pt x="296" y="3089"/>
                  </a:lnTo>
                  <a:lnTo>
                    <a:pt x="296" y="3122"/>
                  </a:lnTo>
                  <a:lnTo>
                    <a:pt x="329" y="3122"/>
                  </a:lnTo>
                  <a:lnTo>
                    <a:pt x="329" y="3155"/>
                  </a:lnTo>
                  <a:lnTo>
                    <a:pt x="329" y="3188"/>
                  </a:lnTo>
                  <a:lnTo>
                    <a:pt x="362" y="3221"/>
                  </a:lnTo>
                  <a:lnTo>
                    <a:pt x="362" y="3254"/>
                  </a:lnTo>
                  <a:lnTo>
                    <a:pt x="362" y="3287"/>
                  </a:lnTo>
                  <a:lnTo>
                    <a:pt x="395" y="3287"/>
                  </a:lnTo>
                  <a:lnTo>
                    <a:pt x="395" y="3319"/>
                  </a:lnTo>
                  <a:lnTo>
                    <a:pt x="395" y="3352"/>
                  </a:lnTo>
                  <a:lnTo>
                    <a:pt x="395" y="3385"/>
                  </a:lnTo>
                  <a:lnTo>
                    <a:pt x="427" y="3385"/>
                  </a:lnTo>
                  <a:lnTo>
                    <a:pt x="427" y="3418"/>
                  </a:lnTo>
                  <a:lnTo>
                    <a:pt x="427" y="3451"/>
                  </a:lnTo>
                  <a:lnTo>
                    <a:pt x="427" y="3484"/>
                  </a:lnTo>
                  <a:lnTo>
                    <a:pt x="460" y="3484"/>
                  </a:lnTo>
                  <a:lnTo>
                    <a:pt x="460" y="3517"/>
                  </a:lnTo>
                  <a:lnTo>
                    <a:pt x="460" y="3549"/>
                  </a:lnTo>
                  <a:lnTo>
                    <a:pt x="493" y="3549"/>
                  </a:lnTo>
                  <a:lnTo>
                    <a:pt x="493" y="3582"/>
                  </a:lnTo>
                  <a:lnTo>
                    <a:pt x="493" y="3615"/>
                  </a:lnTo>
                  <a:lnTo>
                    <a:pt x="493" y="3648"/>
                  </a:lnTo>
                  <a:lnTo>
                    <a:pt x="526" y="3648"/>
                  </a:lnTo>
                  <a:lnTo>
                    <a:pt x="526" y="3681"/>
                  </a:lnTo>
                  <a:lnTo>
                    <a:pt x="526" y="3714"/>
                  </a:lnTo>
                  <a:lnTo>
                    <a:pt x="526" y="3747"/>
                  </a:lnTo>
                  <a:lnTo>
                    <a:pt x="559" y="3747"/>
                  </a:lnTo>
                  <a:lnTo>
                    <a:pt x="559" y="3779"/>
                  </a:lnTo>
                  <a:lnTo>
                    <a:pt x="559" y="3812"/>
                  </a:lnTo>
                  <a:lnTo>
                    <a:pt x="592" y="3812"/>
                  </a:lnTo>
                  <a:lnTo>
                    <a:pt x="592" y="3845"/>
                  </a:lnTo>
                  <a:lnTo>
                    <a:pt x="592" y="3878"/>
                  </a:lnTo>
                  <a:lnTo>
                    <a:pt x="592" y="3911"/>
                  </a:lnTo>
                  <a:lnTo>
                    <a:pt x="625" y="3911"/>
                  </a:lnTo>
                  <a:lnTo>
                    <a:pt x="625" y="3944"/>
                  </a:lnTo>
                  <a:lnTo>
                    <a:pt x="625" y="3977"/>
                  </a:lnTo>
                  <a:lnTo>
                    <a:pt x="625" y="4009"/>
                  </a:lnTo>
                  <a:lnTo>
                    <a:pt x="657" y="4009"/>
                  </a:lnTo>
                  <a:lnTo>
                    <a:pt x="657" y="4042"/>
                  </a:lnTo>
                  <a:lnTo>
                    <a:pt x="657" y="4075"/>
                  </a:lnTo>
                  <a:lnTo>
                    <a:pt x="690" y="4075"/>
                  </a:lnTo>
                  <a:lnTo>
                    <a:pt x="690" y="4108"/>
                  </a:lnTo>
                  <a:lnTo>
                    <a:pt x="7065" y="1709"/>
                  </a:lnTo>
                  <a:lnTo>
                    <a:pt x="7065" y="1676"/>
                  </a:lnTo>
                  <a:lnTo>
                    <a:pt x="7032" y="1676"/>
                  </a:lnTo>
                  <a:lnTo>
                    <a:pt x="7032" y="1644"/>
                  </a:lnTo>
                  <a:lnTo>
                    <a:pt x="7032" y="1611"/>
                  </a:lnTo>
                  <a:lnTo>
                    <a:pt x="6999" y="1578"/>
                  </a:lnTo>
                  <a:lnTo>
                    <a:pt x="6999" y="1545"/>
                  </a:lnTo>
                  <a:lnTo>
                    <a:pt x="6999" y="1512"/>
                  </a:lnTo>
                  <a:lnTo>
                    <a:pt x="6967" y="1512"/>
                  </a:lnTo>
                  <a:lnTo>
                    <a:pt x="6967" y="1479"/>
                  </a:lnTo>
                  <a:lnTo>
                    <a:pt x="6967" y="1446"/>
                  </a:lnTo>
                  <a:lnTo>
                    <a:pt x="6967" y="1414"/>
                  </a:lnTo>
                  <a:lnTo>
                    <a:pt x="6934" y="1414"/>
                  </a:lnTo>
                  <a:lnTo>
                    <a:pt x="6934" y="1381"/>
                  </a:lnTo>
                  <a:lnTo>
                    <a:pt x="6934" y="1348"/>
                  </a:lnTo>
                  <a:lnTo>
                    <a:pt x="6934" y="1315"/>
                  </a:lnTo>
                  <a:lnTo>
                    <a:pt x="6901" y="1315"/>
                  </a:lnTo>
                  <a:lnTo>
                    <a:pt x="6901" y="1282"/>
                  </a:lnTo>
                  <a:lnTo>
                    <a:pt x="6901" y="1249"/>
                  </a:lnTo>
                  <a:lnTo>
                    <a:pt x="6868" y="1249"/>
                  </a:lnTo>
                  <a:lnTo>
                    <a:pt x="6868" y="1216"/>
                  </a:lnTo>
                  <a:lnTo>
                    <a:pt x="6868" y="1184"/>
                  </a:lnTo>
                  <a:lnTo>
                    <a:pt x="6868" y="1151"/>
                  </a:lnTo>
                  <a:lnTo>
                    <a:pt x="6835" y="1151"/>
                  </a:lnTo>
                  <a:lnTo>
                    <a:pt x="6835" y="1118"/>
                  </a:lnTo>
                  <a:lnTo>
                    <a:pt x="6835" y="1085"/>
                  </a:lnTo>
                  <a:lnTo>
                    <a:pt x="6835" y="1052"/>
                  </a:lnTo>
                  <a:lnTo>
                    <a:pt x="6802" y="1052"/>
                  </a:lnTo>
                  <a:lnTo>
                    <a:pt x="6802" y="1019"/>
                  </a:lnTo>
                  <a:lnTo>
                    <a:pt x="6802" y="986"/>
                  </a:lnTo>
                  <a:lnTo>
                    <a:pt x="6769" y="986"/>
                  </a:lnTo>
                  <a:lnTo>
                    <a:pt x="6769" y="953"/>
                  </a:lnTo>
                  <a:lnTo>
                    <a:pt x="6769" y="921"/>
                  </a:lnTo>
                  <a:lnTo>
                    <a:pt x="6769" y="888"/>
                  </a:lnTo>
                  <a:lnTo>
                    <a:pt x="6737" y="888"/>
                  </a:lnTo>
                  <a:lnTo>
                    <a:pt x="6737" y="855"/>
                  </a:lnTo>
                  <a:lnTo>
                    <a:pt x="6737" y="822"/>
                  </a:lnTo>
                  <a:lnTo>
                    <a:pt x="6737" y="789"/>
                  </a:lnTo>
                  <a:lnTo>
                    <a:pt x="6704" y="789"/>
                  </a:lnTo>
                  <a:lnTo>
                    <a:pt x="6704" y="756"/>
                  </a:lnTo>
                  <a:lnTo>
                    <a:pt x="6704" y="723"/>
                  </a:lnTo>
                  <a:lnTo>
                    <a:pt x="6671" y="691"/>
                  </a:lnTo>
                  <a:lnTo>
                    <a:pt x="6671" y="658"/>
                  </a:lnTo>
                  <a:lnTo>
                    <a:pt x="6671" y="625"/>
                  </a:lnTo>
                  <a:lnTo>
                    <a:pt x="6638" y="625"/>
                  </a:lnTo>
                  <a:lnTo>
                    <a:pt x="6638" y="592"/>
                  </a:lnTo>
                  <a:lnTo>
                    <a:pt x="6638" y="559"/>
                  </a:lnTo>
                  <a:lnTo>
                    <a:pt x="6638" y="526"/>
                  </a:lnTo>
                  <a:lnTo>
                    <a:pt x="6605" y="526"/>
                  </a:lnTo>
                  <a:lnTo>
                    <a:pt x="6605" y="493"/>
                  </a:lnTo>
                  <a:lnTo>
                    <a:pt x="6605" y="461"/>
                  </a:lnTo>
                  <a:lnTo>
                    <a:pt x="6605" y="428"/>
                  </a:lnTo>
                  <a:lnTo>
                    <a:pt x="6572" y="428"/>
                  </a:lnTo>
                  <a:lnTo>
                    <a:pt x="6572" y="395"/>
                  </a:lnTo>
                  <a:lnTo>
                    <a:pt x="6572" y="362"/>
                  </a:lnTo>
                  <a:lnTo>
                    <a:pt x="6572" y="329"/>
                  </a:lnTo>
                  <a:lnTo>
                    <a:pt x="6539" y="329"/>
                  </a:lnTo>
                  <a:lnTo>
                    <a:pt x="6539" y="296"/>
                  </a:lnTo>
                  <a:lnTo>
                    <a:pt x="6539" y="263"/>
                  </a:lnTo>
                  <a:lnTo>
                    <a:pt x="6507" y="263"/>
                  </a:lnTo>
                  <a:lnTo>
                    <a:pt x="6507" y="231"/>
                  </a:lnTo>
                  <a:lnTo>
                    <a:pt x="6507" y="198"/>
                  </a:lnTo>
                  <a:lnTo>
                    <a:pt x="6507" y="165"/>
                  </a:lnTo>
                  <a:lnTo>
                    <a:pt x="6474" y="165"/>
                  </a:lnTo>
                  <a:lnTo>
                    <a:pt x="6474" y="132"/>
                  </a:lnTo>
                  <a:lnTo>
                    <a:pt x="6474" y="99"/>
                  </a:lnTo>
                  <a:lnTo>
                    <a:pt x="6474" y="66"/>
                  </a:lnTo>
                  <a:lnTo>
                    <a:pt x="6441" y="66"/>
                  </a:lnTo>
                  <a:lnTo>
                    <a:pt x="6441" y="33"/>
                  </a:lnTo>
                  <a:lnTo>
                    <a:pt x="6441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2143150" y="3394350"/>
              <a:ext cx="16450" cy="44375"/>
            </a:xfrm>
            <a:custGeom>
              <a:avLst/>
              <a:gdLst/>
              <a:ahLst/>
              <a:cxnLst/>
              <a:rect l="l" t="t" r="r" b="b"/>
              <a:pathLst>
                <a:path w="658" h="1775" extrusionOk="0">
                  <a:moveTo>
                    <a:pt x="197" y="0"/>
                  </a:moveTo>
                  <a:lnTo>
                    <a:pt x="197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7" y="559"/>
                  </a:lnTo>
                  <a:lnTo>
                    <a:pt x="197" y="1479"/>
                  </a:lnTo>
                  <a:cubicBezTo>
                    <a:pt x="197" y="1577"/>
                    <a:pt x="197" y="1643"/>
                    <a:pt x="263" y="1676"/>
                  </a:cubicBezTo>
                  <a:cubicBezTo>
                    <a:pt x="296" y="1742"/>
                    <a:pt x="362" y="1775"/>
                    <a:pt x="460" y="1775"/>
                  </a:cubicBezTo>
                  <a:lnTo>
                    <a:pt x="559" y="1775"/>
                  </a:lnTo>
                  <a:cubicBezTo>
                    <a:pt x="592" y="1775"/>
                    <a:pt x="625" y="1742"/>
                    <a:pt x="657" y="1742"/>
                  </a:cubicBezTo>
                  <a:lnTo>
                    <a:pt x="657" y="1577"/>
                  </a:lnTo>
                  <a:lnTo>
                    <a:pt x="460" y="1577"/>
                  </a:lnTo>
                  <a:cubicBezTo>
                    <a:pt x="427" y="1545"/>
                    <a:pt x="427" y="1512"/>
                    <a:pt x="427" y="1446"/>
                  </a:cubicBezTo>
                  <a:lnTo>
                    <a:pt x="427" y="559"/>
                  </a:lnTo>
                  <a:lnTo>
                    <a:pt x="657" y="559"/>
                  </a:lnTo>
                  <a:lnTo>
                    <a:pt x="657" y="362"/>
                  </a:lnTo>
                  <a:lnTo>
                    <a:pt x="427" y="362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2165325" y="3403375"/>
              <a:ext cx="16450" cy="34525"/>
            </a:xfrm>
            <a:custGeom>
              <a:avLst/>
              <a:gdLst/>
              <a:ahLst/>
              <a:cxnLst/>
              <a:rect l="l" t="t" r="r" b="b"/>
              <a:pathLst>
                <a:path w="658" h="1381" extrusionOk="0">
                  <a:moveTo>
                    <a:pt x="0" y="1"/>
                  </a:moveTo>
                  <a:lnTo>
                    <a:pt x="0" y="1381"/>
                  </a:lnTo>
                  <a:lnTo>
                    <a:pt x="230" y="1381"/>
                  </a:lnTo>
                  <a:lnTo>
                    <a:pt x="230" y="592"/>
                  </a:lnTo>
                  <a:cubicBezTo>
                    <a:pt x="230" y="494"/>
                    <a:pt x="263" y="428"/>
                    <a:pt x="329" y="329"/>
                  </a:cubicBezTo>
                  <a:cubicBezTo>
                    <a:pt x="395" y="264"/>
                    <a:pt x="460" y="231"/>
                    <a:pt x="592" y="231"/>
                  </a:cubicBezTo>
                  <a:lnTo>
                    <a:pt x="658" y="231"/>
                  </a:lnTo>
                  <a:lnTo>
                    <a:pt x="658" y="1"/>
                  </a:lnTo>
                  <a:lnTo>
                    <a:pt x="592" y="1"/>
                  </a:lnTo>
                  <a:cubicBezTo>
                    <a:pt x="493" y="1"/>
                    <a:pt x="428" y="34"/>
                    <a:pt x="329" y="99"/>
                  </a:cubicBezTo>
                  <a:cubicBezTo>
                    <a:pt x="263" y="165"/>
                    <a:pt x="230" y="198"/>
                    <a:pt x="230" y="264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2186675" y="3403375"/>
              <a:ext cx="27975" cy="34525"/>
            </a:xfrm>
            <a:custGeom>
              <a:avLst/>
              <a:gdLst/>
              <a:ahLst/>
              <a:cxnLst/>
              <a:rect l="l" t="t" r="r" b="b"/>
              <a:pathLst>
                <a:path w="1119" h="1381" extrusionOk="0">
                  <a:moveTo>
                    <a:pt x="1" y="1"/>
                  </a:moveTo>
                  <a:lnTo>
                    <a:pt x="1" y="1381"/>
                  </a:lnTo>
                  <a:lnTo>
                    <a:pt x="231" y="1381"/>
                  </a:lnTo>
                  <a:lnTo>
                    <a:pt x="231" y="658"/>
                  </a:lnTo>
                  <a:cubicBezTo>
                    <a:pt x="231" y="592"/>
                    <a:pt x="264" y="526"/>
                    <a:pt x="264" y="461"/>
                  </a:cubicBezTo>
                  <a:cubicBezTo>
                    <a:pt x="264" y="428"/>
                    <a:pt x="297" y="362"/>
                    <a:pt x="329" y="329"/>
                  </a:cubicBezTo>
                  <a:cubicBezTo>
                    <a:pt x="395" y="264"/>
                    <a:pt x="428" y="231"/>
                    <a:pt x="494" y="198"/>
                  </a:cubicBezTo>
                  <a:lnTo>
                    <a:pt x="625" y="198"/>
                  </a:lnTo>
                  <a:cubicBezTo>
                    <a:pt x="757" y="198"/>
                    <a:pt x="822" y="231"/>
                    <a:pt x="855" y="329"/>
                  </a:cubicBezTo>
                  <a:cubicBezTo>
                    <a:pt x="888" y="362"/>
                    <a:pt x="888" y="428"/>
                    <a:pt x="888" y="526"/>
                  </a:cubicBezTo>
                  <a:lnTo>
                    <a:pt x="888" y="1381"/>
                  </a:lnTo>
                  <a:lnTo>
                    <a:pt x="1118" y="1381"/>
                  </a:lnTo>
                  <a:lnTo>
                    <a:pt x="1118" y="494"/>
                  </a:lnTo>
                  <a:cubicBezTo>
                    <a:pt x="1118" y="362"/>
                    <a:pt x="1118" y="264"/>
                    <a:pt x="1085" y="198"/>
                  </a:cubicBezTo>
                  <a:cubicBezTo>
                    <a:pt x="1019" y="66"/>
                    <a:pt x="888" y="1"/>
                    <a:pt x="691" y="1"/>
                  </a:cubicBezTo>
                  <a:cubicBezTo>
                    <a:pt x="592" y="1"/>
                    <a:pt x="494" y="1"/>
                    <a:pt x="428" y="34"/>
                  </a:cubicBezTo>
                  <a:cubicBezTo>
                    <a:pt x="362" y="66"/>
                    <a:pt x="297" y="132"/>
                    <a:pt x="231" y="198"/>
                  </a:cubicBez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2224475" y="3391050"/>
              <a:ext cx="30425" cy="46850"/>
            </a:xfrm>
            <a:custGeom>
              <a:avLst/>
              <a:gdLst/>
              <a:ahLst/>
              <a:cxnLst/>
              <a:rect l="l" t="t" r="r" b="b"/>
              <a:pathLst>
                <a:path w="1217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1216" y="1874"/>
                  </a:lnTo>
                  <a:lnTo>
                    <a:pt x="1216" y="1644"/>
                  </a:lnTo>
                  <a:lnTo>
                    <a:pt x="230" y="164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2262250" y="3392700"/>
              <a:ext cx="16475" cy="45200"/>
            </a:xfrm>
            <a:custGeom>
              <a:avLst/>
              <a:gdLst/>
              <a:ahLst/>
              <a:cxnLst/>
              <a:rect l="l" t="t" r="r" b="b"/>
              <a:pathLst>
                <a:path w="659" h="1808" extrusionOk="0">
                  <a:moveTo>
                    <a:pt x="494" y="0"/>
                  </a:moveTo>
                  <a:cubicBezTo>
                    <a:pt x="461" y="132"/>
                    <a:pt x="395" y="231"/>
                    <a:pt x="330" y="263"/>
                  </a:cubicBezTo>
                  <a:cubicBezTo>
                    <a:pt x="264" y="296"/>
                    <a:pt x="165" y="329"/>
                    <a:pt x="1" y="329"/>
                  </a:cubicBezTo>
                  <a:lnTo>
                    <a:pt x="1" y="526"/>
                  </a:lnTo>
                  <a:lnTo>
                    <a:pt x="428" y="526"/>
                  </a:lnTo>
                  <a:lnTo>
                    <a:pt x="428" y="1808"/>
                  </a:lnTo>
                  <a:lnTo>
                    <a:pt x="658" y="1808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2070025" y="3447750"/>
              <a:ext cx="13175" cy="36150"/>
            </a:xfrm>
            <a:custGeom>
              <a:avLst/>
              <a:gdLst/>
              <a:ahLst/>
              <a:cxnLst/>
              <a:rect l="l" t="t" r="r" b="b"/>
              <a:pathLst>
                <a:path w="527" h="144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66" y="132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427"/>
                  </a:lnTo>
                  <a:lnTo>
                    <a:pt x="132" y="427"/>
                  </a:lnTo>
                  <a:lnTo>
                    <a:pt x="132" y="427"/>
                  </a:lnTo>
                  <a:lnTo>
                    <a:pt x="132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231" y="592"/>
                  </a:lnTo>
                  <a:lnTo>
                    <a:pt x="231" y="624"/>
                  </a:lnTo>
                  <a:lnTo>
                    <a:pt x="231" y="624"/>
                  </a:lnTo>
                  <a:lnTo>
                    <a:pt x="231" y="624"/>
                  </a:lnTo>
                  <a:lnTo>
                    <a:pt x="231" y="624"/>
                  </a:lnTo>
                  <a:lnTo>
                    <a:pt x="231" y="624"/>
                  </a:lnTo>
                  <a:lnTo>
                    <a:pt x="231" y="624"/>
                  </a:lnTo>
                  <a:lnTo>
                    <a:pt x="231" y="624"/>
                  </a:lnTo>
                  <a:lnTo>
                    <a:pt x="231" y="624"/>
                  </a:lnTo>
                  <a:lnTo>
                    <a:pt x="231" y="624"/>
                  </a:lnTo>
                  <a:lnTo>
                    <a:pt x="231" y="624"/>
                  </a:lnTo>
                  <a:lnTo>
                    <a:pt x="231" y="624"/>
                  </a:lnTo>
                  <a:lnTo>
                    <a:pt x="231" y="657"/>
                  </a:lnTo>
                  <a:lnTo>
                    <a:pt x="231" y="657"/>
                  </a:lnTo>
                  <a:lnTo>
                    <a:pt x="231" y="657"/>
                  </a:lnTo>
                  <a:lnTo>
                    <a:pt x="231" y="657"/>
                  </a:lnTo>
                  <a:lnTo>
                    <a:pt x="231" y="657"/>
                  </a:lnTo>
                  <a:lnTo>
                    <a:pt x="231" y="657"/>
                  </a:lnTo>
                  <a:lnTo>
                    <a:pt x="231" y="657"/>
                  </a:lnTo>
                  <a:lnTo>
                    <a:pt x="231" y="657"/>
                  </a:lnTo>
                  <a:lnTo>
                    <a:pt x="231" y="657"/>
                  </a:lnTo>
                  <a:lnTo>
                    <a:pt x="231" y="657"/>
                  </a:lnTo>
                  <a:lnTo>
                    <a:pt x="231" y="657"/>
                  </a:lnTo>
                  <a:lnTo>
                    <a:pt x="231" y="690"/>
                  </a:lnTo>
                  <a:lnTo>
                    <a:pt x="231" y="690"/>
                  </a:lnTo>
                  <a:lnTo>
                    <a:pt x="231" y="690"/>
                  </a:lnTo>
                  <a:lnTo>
                    <a:pt x="231" y="690"/>
                  </a:lnTo>
                  <a:lnTo>
                    <a:pt x="231" y="690"/>
                  </a:lnTo>
                  <a:lnTo>
                    <a:pt x="231" y="690"/>
                  </a:lnTo>
                  <a:lnTo>
                    <a:pt x="231" y="690"/>
                  </a:lnTo>
                  <a:lnTo>
                    <a:pt x="264" y="690"/>
                  </a:lnTo>
                  <a:lnTo>
                    <a:pt x="264" y="690"/>
                  </a:lnTo>
                  <a:lnTo>
                    <a:pt x="264" y="690"/>
                  </a:lnTo>
                  <a:lnTo>
                    <a:pt x="264" y="690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23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96" y="887"/>
                  </a:lnTo>
                  <a:lnTo>
                    <a:pt x="329" y="887"/>
                  </a:lnTo>
                  <a:lnTo>
                    <a:pt x="329" y="887"/>
                  </a:lnTo>
                  <a:lnTo>
                    <a:pt x="329" y="887"/>
                  </a:lnTo>
                  <a:lnTo>
                    <a:pt x="329" y="887"/>
                  </a:lnTo>
                  <a:lnTo>
                    <a:pt x="329" y="887"/>
                  </a:lnTo>
                  <a:lnTo>
                    <a:pt x="329" y="887"/>
                  </a:lnTo>
                  <a:lnTo>
                    <a:pt x="329" y="887"/>
                  </a:lnTo>
                  <a:lnTo>
                    <a:pt x="329" y="887"/>
                  </a:lnTo>
                  <a:lnTo>
                    <a:pt x="329" y="887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29" y="953"/>
                  </a:lnTo>
                  <a:lnTo>
                    <a:pt x="362" y="953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95" y="1052"/>
                  </a:lnTo>
                  <a:lnTo>
                    <a:pt x="395" y="1052"/>
                  </a:lnTo>
                  <a:lnTo>
                    <a:pt x="395" y="1052"/>
                  </a:lnTo>
                  <a:lnTo>
                    <a:pt x="395" y="1052"/>
                  </a:lnTo>
                  <a:lnTo>
                    <a:pt x="395" y="1052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50"/>
                  </a:lnTo>
                  <a:lnTo>
                    <a:pt x="395" y="1150"/>
                  </a:lnTo>
                  <a:lnTo>
                    <a:pt x="395" y="1150"/>
                  </a:lnTo>
                  <a:lnTo>
                    <a:pt x="428" y="1150"/>
                  </a:lnTo>
                  <a:lnTo>
                    <a:pt x="428" y="1150"/>
                  </a:lnTo>
                  <a:lnTo>
                    <a:pt x="428" y="1150"/>
                  </a:lnTo>
                  <a:lnTo>
                    <a:pt x="428" y="1150"/>
                  </a:lnTo>
                  <a:lnTo>
                    <a:pt x="428" y="1150"/>
                  </a:lnTo>
                  <a:lnTo>
                    <a:pt x="428" y="1150"/>
                  </a:lnTo>
                  <a:lnTo>
                    <a:pt x="428" y="1150"/>
                  </a:lnTo>
                  <a:lnTo>
                    <a:pt x="428" y="1150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49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94" y="1315"/>
                  </a:lnTo>
                  <a:lnTo>
                    <a:pt x="494" y="1315"/>
                  </a:lnTo>
                  <a:lnTo>
                    <a:pt x="494" y="1315"/>
                  </a:lnTo>
                  <a:lnTo>
                    <a:pt x="494" y="1347"/>
                  </a:lnTo>
                  <a:lnTo>
                    <a:pt x="494" y="1347"/>
                  </a:lnTo>
                  <a:lnTo>
                    <a:pt x="494" y="1347"/>
                  </a:lnTo>
                  <a:lnTo>
                    <a:pt x="494" y="1347"/>
                  </a:lnTo>
                  <a:lnTo>
                    <a:pt x="494" y="1347"/>
                  </a:lnTo>
                  <a:lnTo>
                    <a:pt x="494" y="1347"/>
                  </a:lnTo>
                  <a:lnTo>
                    <a:pt x="494" y="1347"/>
                  </a:lnTo>
                  <a:lnTo>
                    <a:pt x="494" y="1347"/>
                  </a:lnTo>
                  <a:lnTo>
                    <a:pt x="494" y="1347"/>
                  </a:lnTo>
                  <a:lnTo>
                    <a:pt x="494" y="1347"/>
                  </a:lnTo>
                  <a:lnTo>
                    <a:pt x="494" y="1347"/>
                  </a:lnTo>
                  <a:lnTo>
                    <a:pt x="494" y="1347"/>
                  </a:lnTo>
                  <a:lnTo>
                    <a:pt x="494" y="1380"/>
                  </a:lnTo>
                  <a:lnTo>
                    <a:pt x="494" y="1380"/>
                  </a:lnTo>
                  <a:lnTo>
                    <a:pt x="494" y="1380"/>
                  </a:lnTo>
                  <a:lnTo>
                    <a:pt x="494" y="1380"/>
                  </a:lnTo>
                  <a:lnTo>
                    <a:pt x="494" y="1380"/>
                  </a:lnTo>
                  <a:lnTo>
                    <a:pt x="494" y="1380"/>
                  </a:lnTo>
                  <a:lnTo>
                    <a:pt x="494" y="1380"/>
                  </a:lnTo>
                  <a:lnTo>
                    <a:pt x="494" y="1380"/>
                  </a:lnTo>
                  <a:lnTo>
                    <a:pt x="494" y="1380"/>
                  </a:lnTo>
                  <a:lnTo>
                    <a:pt x="494" y="1380"/>
                  </a:lnTo>
                  <a:lnTo>
                    <a:pt x="494" y="1380"/>
                  </a:lnTo>
                  <a:lnTo>
                    <a:pt x="494" y="1413"/>
                  </a:lnTo>
                  <a:lnTo>
                    <a:pt x="494" y="1413"/>
                  </a:lnTo>
                  <a:lnTo>
                    <a:pt x="494" y="1413"/>
                  </a:lnTo>
                  <a:lnTo>
                    <a:pt x="494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1909025" y="3504425"/>
              <a:ext cx="14800" cy="39450"/>
            </a:xfrm>
            <a:custGeom>
              <a:avLst/>
              <a:gdLst/>
              <a:ahLst/>
              <a:cxnLst/>
              <a:rect l="l" t="t" r="r" b="b"/>
              <a:pathLst>
                <a:path w="592" h="15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64" y="395"/>
                  </a:lnTo>
                  <a:lnTo>
                    <a:pt x="164" y="395"/>
                  </a:lnTo>
                  <a:lnTo>
                    <a:pt x="164" y="395"/>
                  </a:lnTo>
                  <a:lnTo>
                    <a:pt x="164" y="395"/>
                  </a:lnTo>
                  <a:lnTo>
                    <a:pt x="164" y="395"/>
                  </a:lnTo>
                  <a:lnTo>
                    <a:pt x="164" y="395"/>
                  </a:lnTo>
                  <a:lnTo>
                    <a:pt x="164" y="395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93"/>
                  </a:lnTo>
                  <a:lnTo>
                    <a:pt x="197" y="493"/>
                  </a:lnTo>
                  <a:lnTo>
                    <a:pt x="197" y="493"/>
                  </a:lnTo>
                  <a:lnTo>
                    <a:pt x="197" y="493"/>
                  </a:lnTo>
                  <a:lnTo>
                    <a:pt x="197" y="493"/>
                  </a:lnTo>
                  <a:lnTo>
                    <a:pt x="197" y="493"/>
                  </a:lnTo>
                  <a:lnTo>
                    <a:pt x="197" y="493"/>
                  </a:lnTo>
                  <a:lnTo>
                    <a:pt x="197" y="493"/>
                  </a:lnTo>
                  <a:lnTo>
                    <a:pt x="197" y="493"/>
                  </a:lnTo>
                  <a:lnTo>
                    <a:pt x="197" y="493"/>
                  </a:lnTo>
                  <a:lnTo>
                    <a:pt x="197" y="526"/>
                  </a:lnTo>
                  <a:lnTo>
                    <a:pt x="197" y="526"/>
                  </a:lnTo>
                  <a:lnTo>
                    <a:pt x="197" y="526"/>
                  </a:lnTo>
                  <a:lnTo>
                    <a:pt x="197" y="526"/>
                  </a:lnTo>
                  <a:lnTo>
                    <a:pt x="197" y="526"/>
                  </a:lnTo>
                  <a:lnTo>
                    <a:pt x="197" y="526"/>
                  </a:lnTo>
                  <a:lnTo>
                    <a:pt x="197" y="526"/>
                  </a:lnTo>
                  <a:lnTo>
                    <a:pt x="197" y="526"/>
                  </a:lnTo>
                  <a:lnTo>
                    <a:pt x="197" y="526"/>
                  </a:lnTo>
                  <a:lnTo>
                    <a:pt x="197" y="526"/>
                  </a:lnTo>
                  <a:lnTo>
                    <a:pt x="197" y="526"/>
                  </a:lnTo>
                  <a:lnTo>
                    <a:pt x="197" y="526"/>
                  </a:lnTo>
                  <a:lnTo>
                    <a:pt x="197" y="559"/>
                  </a:lnTo>
                  <a:lnTo>
                    <a:pt x="197" y="559"/>
                  </a:lnTo>
                  <a:lnTo>
                    <a:pt x="197" y="559"/>
                  </a:lnTo>
                  <a:lnTo>
                    <a:pt x="197" y="559"/>
                  </a:lnTo>
                  <a:lnTo>
                    <a:pt x="197" y="559"/>
                  </a:lnTo>
                  <a:lnTo>
                    <a:pt x="197" y="559"/>
                  </a:lnTo>
                  <a:lnTo>
                    <a:pt x="197" y="559"/>
                  </a:lnTo>
                  <a:lnTo>
                    <a:pt x="197" y="559"/>
                  </a:lnTo>
                  <a:lnTo>
                    <a:pt x="197" y="559"/>
                  </a:lnTo>
                  <a:lnTo>
                    <a:pt x="230" y="559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625"/>
                  </a:lnTo>
                  <a:lnTo>
                    <a:pt x="230" y="625"/>
                  </a:lnTo>
                  <a:lnTo>
                    <a:pt x="230" y="625"/>
                  </a:lnTo>
                  <a:lnTo>
                    <a:pt x="230" y="625"/>
                  </a:lnTo>
                  <a:lnTo>
                    <a:pt x="230" y="625"/>
                  </a:lnTo>
                  <a:lnTo>
                    <a:pt x="230" y="625"/>
                  </a:lnTo>
                  <a:lnTo>
                    <a:pt x="230" y="625"/>
                  </a:lnTo>
                  <a:lnTo>
                    <a:pt x="230" y="625"/>
                  </a:lnTo>
                  <a:lnTo>
                    <a:pt x="230" y="625"/>
                  </a:lnTo>
                  <a:lnTo>
                    <a:pt x="230" y="625"/>
                  </a:lnTo>
                  <a:lnTo>
                    <a:pt x="230" y="625"/>
                  </a:lnTo>
                  <a:lnTo>
                    <a:pt x="230" y="658"/>
                  </a:lnTo>
                  <a:lnTo>
                    <a:pt x="230" y="658"/>
                  </a:lnTo>
                  <a:lnTo>
                    <a:pt x="230" y="658"/>
                  </a:lnTo>
                  <a:lnTo>
                    <a:pt x="230" y="658"/>
                  </a:lnTo>
                  <a:lnTo>
                    <a:pt x="230" y="658"/>
                  </a:lnTo>
                  <a:lnTo>
                    <a:pt x="230" y="658"/>
                  </a:lnTo>
                  <a:lnTo>
                    <a:pt x="230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23"/>
                  </a:lnTo>
                  <a:lnTo>
                    <a:pt x="263" y="756"/>
                  </a:lnTo>
                  <a:lnTo>
                    <a:pt x="263" y="756"/>
                  </a:lnTo>
                  <a:lnTo>
                    <a:pt x="263" y="756"/>
                  </a:lnTo>
                  <a:lnTo>
                    <a:pt x="263" y="756"/>
                  </a:lnTo>
                  <a:lnTo>
                    <a:pt x="263" y="756"/>
                  </a:lnTo>
                  <a:lnTo>
                    <a:pt x="296" y="756"/>
                  </a:lnTo>
                  <a:lnTo>
                    <a:pt x="296" y="756"/>
                  </a:lnTo>
                  <a:lnTo>
                    <a:pt x="296" y="756"/>
                  </a:lnTo>
                  <a:lnTo>
                    <a:pt x="296" y="756"/>
                  </a:lnTo>
                  <a:lnTo>
                    <a:pt x="296" y="756"/>
                  </a:lnTo>
                  <a:lnTo>
                    <a:pt x="296" y="756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55"/>
                  </a:lnTo>
                  <a:lnTo>
                    <a:pt x="296" y="855"/>
                  </a:lnTo>
                  <a:lnTo>
                    <a:pt x="329" y="855"/>
                  </a:lnTo>
                  <a:lnTo>
                    <a:pt x="329" y="855"/>
                  </a:lnTo>
                  <a:lnTo>
                    <a:pt x="329" y="855"/>
                  </a:lnTo>
                  <a:lnTo>
                    <a:pt x="329" y="855"/>
                  </a:lnTo>
                  <a:lnTo>
                    <a:pt x="329" y="855"/>
                  </a:lnTo>
                  <a:lnTo>
                    <a:pt x="329" y="855"/>
                  </a:lnTo>
                  <a:lnTo>
                    <a:pt x="329" y="855"/>
                  </a:lnTo>
                  <a:lnTo>
                    <a:pt x="329" y="855"/>
                  </a:lnTo>
                  <a:lnTo>
                    <a:pt x="329" y="855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62" y="921"/>
                  </a:lnTo>
                  <a:lnTo>
                    <a:pt x="362" y="953"/>
                  </a:lnTo>
                  <a:lnTo>
                    <a:pt x="362" y="953"/>
                  </a:lnTo>
                  <a:lnTo>
                    <a:pt x="362" y="953"/>
                  </a:lnTo>
                  <a:lnTo>
                    <a:pt x="362" y="953"/>
                  </a:lnTo>
                  <a:lnTo>
                    <a:pt x="362" y="953"/>
                  </a:lnTo>
                  <a:lnTo>
                    <a:pt x="362" y="953"/>
                  </a:lnTo>
                  <a:lnTo>
                    <a:pt x="362" y="953"/>
                  </a:lnTo>
                  <a:lnTo>
                    <a:pt x="362" y="953"/>
                  </a:lnTo>
                  <a:lnTo>
                    <a:pt x="362" y="953"/>
                  </a:lnTo>
                  <a:lnTo>
                    <a:pt x="362" y="953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986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62" y="1019"/>
                  </a:lnTo>
                  <a:lnTo>
                    <a:pt x="394" y="1019"/>
                  </a:lnTo>
                  <a:lnTo>
                    <a:pt x="394" y="1019"/>
                  </a:lnTo>
                  <a:lnTo>
                    <a:pt x="394" y="1019"/>
                  </a:lnTo>
                  <a:lnTo>
                    <a:pt x="394" y="1052"/>
                  </a:lnTo>
                  <a:lnTo>
                    <a:pt x="394" y="1052"/>
                  </a:lnTo>
                  <a:lnTo>
                    <a:pt x="394" y="1052"/>
                  </a:lnTo>
                  <a:lnTo>
                    <a:pt x="394" y="1052"/>
                  </a:lnTo>
                  <a:lnTo>
                    <a:pt x="394" y="1052"/>
                  </a:lnTo>
                  <a:lnTo>
                    <a:pt x="394" y="1052"/>
                  </a:lnTo>
                  <a:lnTo>
                    <a:pt x="394" y="1052"/>
                  </a:lnTo>
                  <a:lnTo>
                    <a:pt x="394" y="1052"/>
                  </a:lnTo>
                  <a:lnTo>
                    <a:pt x="394" y="1052"/>
                  </a:lnTo>
                  <a:lnTo>
                    <a:pt x="394" y="1052"/>
                  </a:lnTo>
                  <a:lnTo>
                    <a:pt x="394" y="1052"/>
                  </a:lnTo>
                  <a:lnTo>
                    <a:pt x="394" y="1052"/>
                  </a:lnTo>
                  <a:lnTo>
                    <a:pt x="394" y="1085"/>
                  </a:lnTo>
                  <a:lnTo>
                    <a:pt x="394" y="1085"/>
                  </a:lnTo>
                  <a:lnTo>
                    <a:pt x="394" y="1085"/>
                  </a:lnTo>
                  <a:lnTo>
                    <a:pt x="394" y="1085"/>
                  </a:lnTo>
                  <a:lnTo>
                    <a:pt x="394" y="1085"/>
                  </a:lnTo>
                  <a:lnTo>
                    <a:pt x="394" y="1085"/>
                  </a:lnTo>
                  <a:lnTo>
                    <a:pt x="394" y="1085"/>
                  </a:lnTo>
                  <a:lnTo>
                    <a:pt x="394" y="1085"/>
                  </a:lnTo>
                  <a:lnTo>
                    <a:pt x="394" y="1085"/>
                  </a:lnTo>
                  <a:lnTo>
                    <a:pt x="394" y="1085"/>
                  </a:lnTo>
                  <a:lnTo>
                    <a:pt x="394" y="1118"/>
                  </a:lnTo>
                  <a:lnTo>
                    <a:pt x="394" y="1118"/>
                  </a:lnTo>
                  <a:lnTo>
                    <a:pt x="394" y="1118"/>
                  </a:lnTo>
                  <a:lnTo>
                    <a:pt x="394" y="1118"/>
                  </a:lnTo>
                  <a:lnTo>
                    <a:pt x="394" y="1118"/>
                  </a:lnTo>
                  <a:lnTo>
                    <a:pt x="427" y="1118"/>
                  </a:lnTo>
                  <a:lnTo>
                    <a:pt x="427" y="1118"/>
                  </a:lnTo>
                  <a:lnTo>
                    <a:pt x="427" y="1118"/>
                  </a:lnTo>
                  <a:lnTo>
                    <a:pt x="427" y="1118"/>
                  </a:lnTo>
                  <a:lnTo>
                    <a:pt x="427" y="1118"/>
                  </a:lnTo>
                  <a:lnTo>
                    <a:pt x="427" y="1118"/>
                  </a:lnTo>
                  <a:lnTo>
                    <a:pt x="427" y="1118"/>
                  </a:lnTo>
                  <a:lnTo>
                    <a:pt x="427" y="1151"/>
                  </a:lnTo>
                  <a:lnTo>
                    <a:pt x="427" y="1151"/>
                  </a:lnTo>
                  <a:lnTo>
                    <a:pt x="427" y="1151"/>
                  </a:lnTo>
                  <a:lnTo>
                    <a:pt x="427" y="1151"/>
                  </a:lnTo>
                  <a:lnTo>
                    <a:pt x="427" y="1151"/>
                  </a:lnTo>
                  <a:lnTo>
                    <a:pt x="427" y="1151"/>
                  </a:lnTo>
                  <a:lnTo>
                    <a:pt x="427" y="1151"/>
                  </a:lnTo>
                  <a:lnTo>
                    <a:pt x="427" y="1151"/>
                  </a:lnTo>
                  <a:lnTo>
                    <a:pt x="427" y="1151"/>
                  </a:lnTo>
                  <a:lnTo>
                    <a:pt x="427" y="1151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216"/>
                  </a:lnTo>
                  <a:lnTo>
                    <a:pt x="460" y="1216"/>
                  </a:lnTo>
                  <a:lnTo>
                    <a:pt x="460" y="1216"/>
                  </a:lnTo>
                  <a:lnTo>
                    <a:pt x="460" y="1216"/>
                  </a:lnTo>
                  <a:lnTo>
                    <a:pt x="460" y="1216"/>
                  </a:lnTo>
                  <a:lnTo>
                    <a:pt x="460" y="1216"/>
                  </a:lnTo>
                  <a:lnTo>
                    <a:pt x="460" y="1216"/>
                  </a:lnTo>
                  <a:lnTo>
                    <a:pt x="460" y="1216"/>
                  </a:lnTo>
                  <a:lnTo>
                    <a:pt x="460" y="1216"/>
                  </a:lnTo>
                  <a:lnTo>
                    <a:pt x="460" y="1216"/>
                  </a:lnTo>
                  <a:lnTo>
                    <a:pt x="460" y="1216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93" y="1282"/>
                  </a:lnTo>
                  <a:lnTo>
                    <a:pt x="493" y="1282"/>
                  </a:lnTo>
                  <a:lnTo>
                    <a:pt x="493" y="1315"/>
                  </a:lnTo>
                  <a:lnTo>
                    <a:pt x="493" y="1315"/>
                  </a:lnTo>
                  <a:lnTo>
                    <a:pt x="493" y="1315"/>
                  </a:lnTo>
                  <a:lnTo>
                    <a:pt x="493" y="1315"/>
                  </a:lnTo>
                  <a:lnTo>
                    <a:pt x="493" y="1315"/>
                  </a:lnTo>
                  <a:lnTo>
                    <a:pt x="493" y="1315"/>
                  </a:lnTo>
                  <a:lnTo>
                    <a:pt x="493" y="1315"/>
                  </a:lnTo>
                  <a:lnTo>
                    <a:pt x="493" y="1315"/>
                  </a:lnTo>
                  <a:lnTo>
                    <a:pt x="493" y="1315"/>
                  </a:lnTo>
                  <a:lnTo>
                    <a:pt x="493" y="1315"/>
                  </a:lnTo>
                  <a:lnTo>
                    <a:pt x="493" y="1315"/>
                  </a:lnTo>
                  <a:lnTo>
                    <a:pt x="493" y="1348"/>
                  </a:lnTo>
                  <a:lnTo>
                    <a:pt x="493" y="1348"/>
                  </a:lnTo>
                  <a:lnTo>
                    <a:pt x="493" y="1348"/>
                  </a:lnTo>
                  <a:lnTo>
                    <a:pt x="493" y="1348"/>
                  </a:lnTo>
                  <a:lnTo>
                    <a:pt x="493" y="1348"/>
                  </a:lnTo>
                  <a:lnTo>
                    <a:pt x="493" y="1348"/>
                  </a:lnTo>
                  <a:lnTo>
                    <a:pt x="493" y="1348"/>
                  </a:lnTo>
                  <a:lnTo>
                    <a:pt x="493" y="1348"/>
                  </a:lnTo>
                  <a:lnTo>
                    <a:pt x="493" y="1348"/>
                  </a:lnTo>
                  <a:lnTo>
                    <a:pt x="493" y="1348"/>
                  </a:lnTo>
                  <a:lnTo>
                    <a:pt x="493" y="1348"/>
                  </a:lnTo>
                  <a:lnTo>
                    <a:pt x="493" y="1381"/>
                  </a:lnTo>
                  <a:lnTo>
                    <a:pt x="493" y="1381"/>
                  </a:lnTo>
                  <a:lnTo>
                    <a:pt x="493" y="1381"/>
                  </a:lnTo>
                  <a:lnTo>
                    <a:pt x="493" y="1381"/>
                  </a:lnTo>
                  <a:lnTo>
                    <a:pt x="493" y="1381"/>
                  </a:lnTo>
                  <a:lnTo>
                    <a:pt x="493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46"/>
                  </a:lnTo>
                  <a:lnTo>
                    <a:pt x="526" y="1479"/>
                  </a:lnTo>
                  <a:lnTo>
                    <a:pt x="526" y="1479"/>
                  </a:lnTo>
                  <a:lnTo>
                    <a:pt x="559" y="1479"/>
                  </a:lnTo>
                  <a:lnTo>
                    <a:pt x="559" y="1479"/>
                  </a:lnTo>
                  <a:lnTo>
                    <a:pt x="559" y="1479"/>
                  </a:lnTo>
                  <a:lnTo>
                    <a:pt x="559" y="1479"/>
                  </a:lnTo>
                  <a:lnTo>
                    <a:pt x="559" y="1479"/>
                  </a:lnTo>
                  <a:lnTo>
                    <a:pt x="559" y="1479"/>
                  </a:lnTo>
                  <a:lnTo>
                    <a:pt x="559" y="1479"/>
                  </a:lnTo>
                  <a:lnTo>
                    <a:pt x="559" y="1479"/>
                  </a:lnTo>
                  <a:lnTo>
                    <a:pt x="559" y="1479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92" y="1545"/>
                  </a:lnTo>
                  <a:lnTo>
                    <a:pt x="592" y="1578"/>
                  </a:lnTo>
                  <a:lnTo>
                    <a:pt x="592" y="1578"/>
                  </a:lnTo>
                  <a:lnTo>
                    <a:pt x="592" y="1578"/>
                  </a:lnTo>
                  <a:lnTo>
                    <a:pt x="592" y="1578"/>
                  </a:lnTo>
                  <a:lnTo>
                    <a:pt x="592" y="1578"/>
                  </a:lnTo>
                  <a:lnTo>
                    <a:pt x="592" y="1578"/>
                  </a:lnTo>
                  <a:lnTo>
                    <a:pt x="592" y="1578"/>
                  </a:lnTo>
                  <a:lnTo>
                    <a:pt x="592" y="1578"/>
                  </a:lnTo>
                  <a:lnTo>
                    <a:pt x="592" y="1578"/>
                  </a:lnTo>
                  <a:lnTo>
                    <a:pt x="592" y="1578"/>
                  </a:lnTo>
                  <a:lnTo>
                    <a:pt x="592" y="157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1909025" y="3447750"/>
              <a:ext cx="161025" cy="56700"/>
            </a:xfrm>
            <a:custGeom>
              <a:avLst/>
              <a:gdLst/>
              <a:ahLst/>
              <a:cxnLst/>
              <a:rect l="l" t="t" r="r" b="b"/>
              <a:pathLst>
                <a:path w="6441" h="2268" fill="none" extrusionOk="0">
                  <a:moveTo>
                    <a:pt x="6441" y="0"/>
                  </a:moveTo>
                  <a:lnTo>
                    <a:pt x="0" y="226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1922975" y="3483875"/>
              <a:ext cx="160225" cy="59175"/>
            </a:xfrm>
            <a:custGeom>
              <a:avLst/>
              <a:gdLst/>
              <a:ahLst/>
              <a:cxnLst/>
              <a:rect l="l" t="t" r="r" b="b"/>
              <a:pathLst>
                <a:path w="6409" h="2367" fill="none" extrusionOk="0">
                  <a:moveTo>
                    <a:pt x="6408" y="1"/>
                  </a:moveTo>
                  <a:lnTo>
                    <a:pt x="1" y="236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1909025" y="3447750"/>
              <a:ext cx="174175" cy="96125"/>
            </a:xfrm>
            <a:custGeom>
              <a:avLst/>
              <a:gdLst/>
              <a:ahLst/>
              <a:cxnLst/>
              <a:rect l="l" t="t" r="r" b="b"/>
              <a:pathLst>
                <a:path w="6967" h="3845" extrusionOk="0">
                  <a:moveTo>
                    <a:pt x="6441" y="0"/>
                  </a:moveTo>
                  <a:lnTo>
                    <a:pt x="0" y="2267"/>
                  </a:lnTo>
                  <a:lnTo>
                    <a:pt x="0" y="2300"/>
                  </a:lnTo>
                  <a:lnTo>
                    <a:pt x="33" y="2300"/>
                  </a:lnTo>
                  <a:lnTo>
                    <a:pt x="33" y="2333"/>
                  </a:lnTo>
                  <a:lnTo>
                    <a:pt x="33" y="2366"/>
                  </a:lnTo>
                  <a:lnTo>
                    <a:pt x="66" y="2399"/>
                  </a:lnTo>
                  <a:lnTo>
                    <a:pt x="66" y="2432"/>
                  </a:lnTo>
                  <a:lnTo>
                    <a:pt x="66" y="2465"/>
                  </a:lnTo>
                  <a:lnTo>
                    <a:pt x="99" y="2465"/>
                  </a:lnTo>
                  <a:lnTo>
                    <a:pt x="99" y="2497"/>
                  </a:lnTo>
                  <a:lnTo>
                    <a:pt x="99" y="2530"/>
                  </a:lnTo>
                  <a:lnTo>
                    <a:pt x="99" y="2563"/>
                  </a:lnTo>
                  <a:lnTo>
                    <a:pt x="132" y="2563"/>
                  </a:lnTo>
                  <a:lnTo>
                    <a:pt x="132" y="2596"/>
                  </a:lnTo>
                  <a:lnTo>
                    <a:pt x="132" y="2629"/>
                  </a:lnTo>
                  <a:lnTo>
                    <a:pt x="132" y="2662"/>
                  </a:lnTo>
                  <a:lnTo>
                    <a:pt x="164" y="2662"/>
                  </a:lnTo>
                  <a:lnTo>
                    <a:pt x="164" y="2695"/>
                  </a:lnTo>
                  <a:lnTo>
                    <a:pt x="164" y="2728"/>
                  </a:lnTo>
                  <a:lnTo>
                    <a:pt x="164" y="2760"/>
                  </a:lnTo>
                  <a:lnTo>
                    <a:pt x="197" y="2760"/>
                  </a:lnTo>
                  <a:lnTo>
                    <a:pt x="197" y="2793"/>
                  </a:lnTo>
                  <a:lnTo>
                    <a:pt x="197" y="2826"/>
                  </a:lnTo>
                  <a:lnTo>
                    <a:pt x="230" y="2826"/>
                  </a:lnTo>
                  <a:lnTo>
                    <a:pt x="230" y="2859"/>
                  </a:lnTo>
                  <a:lnTo>
                    <a:pt x="230" y="2892"/>
                  </a:lnTo>
                  <a:lnTo>
                    <a:pt x="230" y="2925"/>
                  </a:lnTo>
                  <a:lnTo>
                    <a:pt x="263" y="2925"/>
                  </a:lnTo>
                  <a:lnTo>
                    <a:pt x="263" y="2958"/>
                  </a:lnTo>
                  <a:lnTo>
                    <a:pt x="263" y="2990"/>
                  </a:lnTo>
                  <a:lnTo>
                    <a:pt x="263" y="3023"/>
                  </a:lnTo>
                  <a:lnTo>
                    <a:pt x="296" y="3023"/>
                  </a:lnTo>
                  <a:lnTo>
                    <a:pt x="296" y="3056"/>
                  </a:lnTo>
                  <a:lnTo>
                    <a:pt x="296" y="3089"/>
                  </a:lnTo>
                  <a:lnTo>
                    <a:pt x="296" y="3122"/>
                  </a:lnTo>
                  <a:lnTo>
                    <a:pt x="329" y="3122"/>
                  </a:lnTo>
                  <a:lnTo>
                    <a:pt x="329" y="3155"/>
                  </a:lnTo>
                  <a:lnTo>
                    <a:pt x="329" y="3188"/>
                  </a:lnTo>
                  <a:lnTo>
                    <a:pt x="362" y="3188"/>
                  </a:lnTo>
                  <a:lnTo>
                    <a:pt x="362" y="3220"/>
                  </a:lnTo>
                  <a:lnTo>
                    <a:pt x="362" y="3253"/>
                  </a:lnTo>
                  <a:lnTo>
                    <a:pt x="362" y="3286"/>
                  </a:lnTo>
                  <a:lnTo>
                    <a:pt x="394" y="3286"/>
                  </a:lnTo>
                  <a:lnTo>
                    <a:pt x="394" y="3319"/>
                  </a:lnTo>
                  <a:lnTo>
                    <a:pt x="394" y="3352"/>
                  </a:lnTo>
                  <a:lnTo>
                    <a:pt x="394" y="3385"/>
                  </a:lnTo>
                  <a:lnTo>
                    <a:pt x="427" y="3385"/>
                  </a:lnTo>
                  <a:lnTo>
                    <a:pt x="427" y="3418"/>
                  </a:lnTo>
                  <a:lnTo>
                    <a:pt x="427" y="3450"/>
                  </a:lnTo>
                  <a:lnTo>
                    <a:pt x="427" y="3483"/>
                  </a:lnTo>
                  <a:lnTo>
                    <a:pt x="460" y="3483"/>
                  </a:lnTo>
                  <a:lnTo>
                    <a:pt x="460" y="3516"/>
                  </a:lnTo>
                  <a:lnTo>
                    <a:pt x="460" y="3549"/>
                  </a:lnTo>
                  <a:lnTo>
                    <a:pt x="493" y="3549"/>
                  </a:lnTo>
                  <a:lnTo>
                    <a:pt x="493" y="3582"/>
                  </a:lnTo>
                  <a:lnTo>
                    <a:pt x="493" y="3615"/>
                  </a:lnTo>
                  <a:lnTo>
                    <a:pt x="493" y="3648"/>
                  </a:lnTo>
                  <a:lnTo>
                    <a:pt x="526" y="3648"/>
                  </a:lnTo>
                  <a:lnTo>
                    <a:pt x="526" y="3680"/>
                  </a:lnTo>
                  <a:lnTo>
                    <a:pt x="526" y="3713"/>
                  </a:lnTo>
                  <a:lnTo>
                    <a:pt x="526" y="3746"/>
                  </a:lnTo>
                  <a:lnTo>
                    <a:pt x="559" y="3746"/>
                  </a:lnTo>
                  <a:lnTo>
                    <a:pt x="559" y="3779"/>
                  </a:lnTo>
                  <a:lnTo>
                    <a:pt x="559" y="3812"/>
                  </a:lnTo>
                  <a:lnTo>
                    <a:pt x="592" y="3812"/>
                  </a:lnTo>
                  <a:lnTo>
                    <a:pt x="592" y="3845"/>
                  </a:lnTo>
                  <a:lnTo>
                    <a:pt x="6966" y="1446"/>
                  </a:lnTo>
                  <a:lnTo>
                    <a:pt x="6966" y="1413"/>
                  </a:lnTo>
                  <a:lnTo>
                    <a:pt x="6934" y="1413"/>
                  </a:lnTo>
                  <a:lnTo>
                    <a:pt x="6934" y="1380"/>
                  </a:lnTo>
                  <a:lnTo>
                    <a:pt x="6934" y="1347"/>
                  </a:lnTo>
                  <a:lnTo>
                    <a:pt x="6934" y="1315"/>
                  </a:lnTo>
                  <a:lnTo>
                    <a:pt x="6901" y="1315"/>
                  </a:lnTo>
                  <a:lnTo>
                    <a:pt x="6901" y="1282"/>
                  </a:lnTo>
                  <a:lnTo>
                    <a:pt x="6901" y="1249"/>
                  </a:lnTo>
                  <a:lnTo>
                    <a:pt x="6868" y="1249"/>
                  </a:lnTo>
                  <a:lnTo>
                    <a:pt x="6868" y="1216"/>
                  </a:lnTo>
                  <a:lnTo>
                    <a:pt x="6868" y="1183"/>
                  </a:lnTo>
                  <a:lnTo>
                    <a:pt x="6868" y="1150"/>
                  </a:lnTo>
                  <a:lnTo>
                    <a:pt x="6835" y="1150"/>
                  </a:lnTo>
                  <a:lnTo>
                    <a:pt x="6835" y="1117"/>
                  </a:lnTo>
                  <a:lnTo>
                    <a:pt x="6835" y="1085"/>
                  </a:lnTo>
                  <a:lnTo>
                    <a:pt x="6835" y="1052"/>
                  </a:lnTo>
                  <a:lnTo>
                    <a:pt x="6802" y="1052"/>
                  </a:lnTo>
                  <a:lnTo>
                    <a:pt x="6802" y="1019"/>
                  </a:lnTo>
                  <a:lnTo>
                    <a:pt x="6802" y="986"/>
                  </a:lnTo>
                  <a:lnTo>
                    <a:pt x="6802" y="953"/>
                  </a:lnTo>
                  <a:lnTo>
                    <a:pt x="6769" y="953"/>
                  </a:lnTo>
                  <a:lnTo>
                    <a:pt x="6769" y="920"/>
                  </a:lnTo>
                  <a:lnTo>
                    <a:pt x="6769" y="887"/>
                  </a:lnTo>
                  <a:lnTo>
                    <a:pt x="6736" y="887"/>
                  </a:lnTo>
                  <a:lnTo>
                    <a:pt x="6736" y="854"/>
                  </a:lnTo>
                  <a:lnTo>
                    <a:pt x="6736" y="822"/>
                  </a:lnTo>
                  <a:lnTo>
                    <a:pt x="6736" y="789"/>
                  </a:lnTo>
                  <a:lnTo>
                    <a:pt x="6704" y="789"/>
                  </a:lnTo>
                  <a:lnTo>
                    <a:pt x="6704" y="756"/>
                  </a:lnTo>
                  <a:lnTo>
                    <a:pt x="6704" y="723"/>
                  </a:lnTo>
                  <a:lnTo>
                    <a:pt x="6704" y="690"/>
                  </a:lnTo>
                  <a:lnTo>
                    <a:pt x="6671" y="690"/>
                  </a:lnTo>
                  <a:lnTo>
                    <a:pt x="6671" y="657"/>
                  </a:lnTo>
                  <a:lnTo>
                    <a:pt x="6671" y="624"/>
                  </a:lnTo>
                  <a:lnTo>
                    <a:pt x="6671" y="592"/>
                  </a:lnTo>
                  <a:lnTo>
                    <a:pt x="6638" y="592"/>
                  </a:lnTo>
                  <a:lnTo>
                    <a:pt x="6638" y="559"/>
                  </a:lnTo>
                  <a:lnTo>
                    <a:pt x="6638" y="526"/>
                  </a:lnTo>
                  <a:lnTo>
                    <a:pt x="6605" y="526"/>
                  </a:lnTo>
                  <a:lnTo>
                    <a:pt x="6605" y="493"/>
                  </a:lnTo>
                  <a:lnTo>
                    <a:pt x="6605" y="460"/>
                  </a:lnTo>
                  <a:lnTo>
                    <a:pt x="6605" y="427"/>
                  </a:lnTo>
                  <a:lnTo>
                    <a:pt x="6572" y="427"/>
                  </a:lnTo>
                  <a:lnTo>
                    <a:pt x="6572" y="394"/>
                  </a:lnTo>
                  <a:lnTo>
                    <a:pt x="6572" y="362"/>
                  </a:lnTo>
                  <a:lnTo>
                    <a:pt x="6572" y="329"/>
                  </a:lnTo>
                  <a:lnTo>
                    <a:pt x="6539" y="329"/>
                  </a:lnTo>
                  <a:lnTo>
                    <a:pt x="6539" y="296"/>
                  </a:lnTo>
                  <a:lnTo>
                    <a:pt x="6539" y="263"/>
                  </a:lnTo>
                  <a:lnTo>
                    <a:pt x="6539" y="230"/>
                  </a:lnTo>
                  <a:lnTo>
                    <a:pt x="6506" y="230"/>
                  </a:lnTo>
                  <a:lnTo>
                    <a:pt x="6506" y="197"/>
                  </a:lnTo>
                  <a:lnTo>
                    <a:pt x="6506" y="164"/>
                  </a:lnTo>
                  <a:lnTo>
                    <a:pt x="6506" y="132"/>
                  </a:lnTo>
                  <a:lnTo>
                    <a:pt x="6474" y="132"/>
                  </a:lnTo>
                  <a:lnTo>
                    <a:pt x="6474" y="99"/>
                  </a:lnTo>
                  <a:lnTo>
                    <a:pt x="6474" y="66"/>
                  </a:lnTo>
                  <a:lnTo>
                    <a:pt x="6441" y="66"/>
                  </a:lnTo>
                  <a:lnTo>
                    <a:pt x="6441" y="33"/>
                  </a:lnTo>
                  <a:lnTo>
                    <a:pt x="6441" y="0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2102900" y="3534825"/>
              <a:ext cx="2475" cy="4950"/>
            </a:xfrm>
            <a:custGeom>
              <a:avLst/>
              <a:gdLst/>
              <a:ahLst/>
              <a:cxnLst/>
              <a:rect l="l" t="t" r="r" b="b"/>
              <a:pathLst>
                <a:path w="99" h="19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97"/>
                  </a:lnTo>
                  <a:lnTo>
                    <a:pt x="99" y="197"/>
                  </a:lnTo>
                  <a:lnTo>
                    <a:pt x="99" y="19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1945150" y="3598900"/>
              <a:ext cx="2500" cy="5775"/>
            </a:xfrm>
            <a:custGeom>
              <a:avLst/>
              <a:gdLst/>
              <a:ahLst/>
              <a:cxnLst/>
              <a:rect l="l" t="t" r="r" b="b"/>
              <a:pathLst>
                <a:path w="100" h="2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1945150" y="3534825"/>
              <a:ext cx="157775" cy="64100"/>
            </a:xfrm>
            <a:custGeom>
              <a:avLst/>
              <a:gdLst/>
              <a:ahLst/>
              <a:cxnLst/>
              <a:rect l="l" t="t" r="r" b="b"/>
              <a:pathLst>
                <a:path w="6311" h="2564" fill="none" extrusionOk="0">
                  <a:moveTo>
                    <a:pt x="6310" y="0"/>
                  </a:moveTo>
                  <a:lnTo>
                    <a:pt x="1" y="256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1947625" y="3539750"/>
              <a:ext cx="156925" cy="64925"/>
            </a:xfrm>
            <a:custGeom>
              <a:avLst/>
              <a:gdLst/>
              <a:ahLst/>
              <a:cxnLst/>
              <a:rect l="l" t="t" r="r" b="b"/>
              <a:pathLst>
                <a:path w="6277" h="2597" fill="none" extrusionOk="0">
                  <a:moveTo>
                    <a:pt x="6277" y="0"/>
                  </a:moveTo>
                  <a:lnTo>
                    <a:pt x="1" y="259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1945150" y="3534825"/>
              <a:ext cx="160225" cy="69850"/>
            </a:xfrm>
            <a:custGeom>
              <a:avLst/>
              <a:gdLst/>
              <a:ahLst/>
              <a:cxnLst/>
              <a:rect l="l" t="t" r="r" b="b"/>
              <a:pathLst>
                <a:path w="6409" h="2794" extrusionOk="0">
                  <a:moveTo>
                    <a:pt x="6310" y="0"/>
                  </a:moveTo>
                  <a:lnTo>
                    <a:pt x="1" y="2563"/>
                  </a:lnTo>
                  <a:lnTo>
                    <a:pt x="1" y="2596"/>
                  </a:lnTo>
                  <a:lnTo>
                    <a:pt x="34" y="2596"/>
                  </a:lnTo>
                  <a:lnTo>
                    <a:pt x="34" y="2629"/>
                  </a:lnTo>
                  <a:lnTo>
                    <a:pt x="34" y="2662"/>
                  </a:lnTo>
                  <a:lnTo>
                    <a:pt x="34" y="2695"/>
                  </a:lnTo>
                  <a:lnTo>
                    <a:pt x="67" y="2695"/>
                  </a:lnTo>
                  <a:lnTo>
                    <a:pt x="67" y="2728"/>
                  </a:lnTo>
                  <a:lnTo>
                    <a:pt x="67" y="2761"/>
                  </a:lnTo>
                  <a:lnTo>
                    <a:pt x="100" y="2761"/>
                  </a:lnTo>
                  <a:lnTo>
                    <a:pt x="100" y="2793"/>
                  </a:lnTo>
                  <a:lnTo>
                    <a:pt x="6409" y="197"/>
                  </a:lnTo>
                  <a:lnTo>
                    <a:pt x="6376" y="197"/>
                  </a:lnTo>
                  <a:lnTo>
                    <a:pt x="6376" y="165"/>
                  </a:lnTo>
                  <a:lnTo>
                    <a:pt x="6376" y="132"/>
                  </a:lnTo>
                  <a:lnTo>
                    <a:pt x="6376" y="99"/>
                  </a:lnTo>
                  <a:lnTo>
                    <a:pt x="6343" y="99"/>
                  </a:lnTo>
                  <a:lnTo>
                    <a:pt x="6343" y="66"/>
                  </a:lnTo>
                  <a:lnTo>
                    <a:pt x="6343" y="33"/>
                  </a:lnTo>
                  <a:lnTo>
                    <a:pt x="6310" y="33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2185050" y="3459250"/>
              <a:ext cx="15625" cy="44375"/>
            </a:xfrm>
            <a:custGeom>
              <a:avLst/>
              <a:gdLst/>
              <a:ahLst/>
              <a:cxnLst/>
              <a:rect l="l" t="t" r="r" b="b"/>
              <a:pathLst>
                <a:path w="625" h="1775" extrusionOk="0">
                  <a:moveTo>
                    <a:pt x="164" y="0"/>
                  </a:moveTo>
                  <a:lnTo>
                    <a:pt x="164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64" y="559"/>
                  </a:lnTo>
                  <a:lnTo>
                    <a:pt x="164" y="1479"/>
                  </a:lnTo>
                  <a:cubicBezTo>
                    <a:pt x="164" y="1577"/>
                    <a:pt x="197" y="1643"/>
                    <a:pt x="230" y="1709"/>
                  </a:cubicBezTo>
                  <a:cubicBezTo>
                    <a:pt x="263" y="1742"/>
                    <a:pt x="362" y="1775"/>
                    <a:pt x="460" y="1775"/>
                  </a:cubicBezTo>
                  <a:lnTo>
                    <a:pt x="559" y="1775"/>
                  </a:lnTo>
                  <a:cubicBezTo>
                    <a:pt x="592" y="1775"/>
                    <a:pt x="592" y="1775"/>
                    <a:pt x="624" y="1742"/>
                  </a:cubicBezTo>
                  <a:lnTo>
                    <a:pt x="624" y="1577"/>
                  </a:lnTo>
                  <a:lnTo>
                    <a:pt x="460" y="1577"/>
                  </a:lnTo>
                  <a:cubicBezTo>
                    <a:pt x="427" y="1545"/>
                    <a:pt x="427" y="1512"/>
                    <a:pt x="427" y="1479"/>
                  </a:cubicBezTo>
                  <a:lnTo>
                    <a:pt x="427" y="559"/>
                  </a:lnTo>
                  <a:lnTo>
                    <a:pt x="624" y="559"/>
                  </a:lnTo>
                  <a:lnTo>
                    <a:pt x="624" y="362"/>
                  </a:lnTo>
                  <a:lnTo>
                    <a:pt x="427" y="362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2207225" y="3468275"/>
              <a:ext cx="16450" cy="34525"/>
            </a:xfrm>
            <a:custGeom>
              <a:avLst/>
              <a:gdLst/>
              <a:ahLst/>
              <a:cxnLst/>
              <a:rect l="l" t="t" r="r" b="b"/>
              <a:pathLst>
                <a:path w="658" h="1381" extrusionOk="0">
                  <a:moveTo>
                    <a:pt x="0" y="1"/>
                  </a:moveTo>
                  <a:lnTo>
                    <a:pt x="0" y="1381"/>
                  </a:lnTo>
                  <a:lnTo>
                    <a:pt x="230" y="1381"/>
                  </a:lnTo>
                  <a:lnTo>
                    <a:pt x="230" y="592"/>
                  </a:lnTo>
                  <a:cubicBezTo>
                    <a:pt x="230" y="526"/>
                    <a:pt x="263" y="428"/>
                    <a:pt x="296" y="362"/>
                  </a:cubicBezTo>
                  <a:cubicBezTo>
                    <a:pt x="362" y="264"/>
                    <a:pt x="460" y="231"/>
                    <a:pt x="592" y="231"/>
                  </a:cubicBezTo>
                  <a:lnTo>
                    <a:pt x="658" y="231"/>
                  </a:lnTo>
                  <a:lnTo>
                    <a:pt x="658" y="1"/>
                  </a:lnTo>
                  <a:lnTo>
                    <a:pt x="592" y="1"/>
                  </a:lnTo>
                  <a:cubicBezTo>
                    <a:pt x="493" y="1"/>
                    <a:pt x="395" y="33"/>
                    <a:pt x="329" y="99"/>
                  </a:cubicBezTo>
                  <a:cubicBezTo>
                    <a:pt x="263" y="165"/>
                    <a:pt x="230" y="198"/>
                    <a:pt x="197" y="264"/>
                  </a:cubicBezTo>
                  <a:lnTo>
                    <a:pt x="1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2228575" y="3468275"/>
              <a:ext cx="27950" cy="34525"/>
            </a:xfrm>
            <a:custGeom>
              <a:avLst/>
              <a:gdLst/>
              <a:ahLst/>
              <a:cxnLst/>
              <a:rect l="l" t="t" r="r" b="b"/>
              <a:pathLst>
                <a:path w="1118" h="1381" extrusionOk="0">
                  <a:moveTo>
                    <a:pt x="1" y="1"/>
                  </a:moveTo>
                  <a:lnTo>
                    <a:pt x="1" y="1381"/>
                  </a:lnTo>
                  <a:lnTo>
                    <a:pt x="231" y="1381"/>
                  </a:lnTo>
                  <a:lnTo>
                    <a:pt x="231" y="691"/>
                  </a:lnTo>
                  <a:cubicBezTo>
                    <a:pt x="231" y="592"/>
                    <a:pt x="231" y="526"/>
                    <a:pt x="264" y="461"/>
                  </a:cubicBezTo>
                  <a:cubicBezTo>
                    <a:pt x="264" y="428"/>
                    <a:pt x="296" y="362"/>
                    <a:pt x="329" y="329"/>
                  </a:cubicBezTo>
                  <a:cubicBezTo>
                    <a:pt x="362" y="264"/>
                    <a:pt x="428" y="231"/>
                    <a:pt x="494" y="198"/>
                  </a:cubicBezTo>
                  <a:lnTo>
                    <a:pt x="625" y="198"/>
                  </a:lnTo>
                  <a:cubicBezTo>
                    <a:pt x="724" y="198"/>
                    <a:pt x="822" y="231"/>
                    <a:pt x="855" y="329"/>
                  </a:cubicBezTo>
                  <a:cubicBezTo>
                    <a:pt x="855" y="362"/>
                    <a:pt x="888" y="461"/>
                    <a:pt x="888" y="526"/>
                  </a:cubicBezTo>
                  <a:lnTo>
                    <a:pt x="888" y="1381"/>
                  </a:lnTo>
                  <a:lnTo>
                    <a:pt x="1118" y="1381"/>
                  </a:lnTo>
                  <a:lnTo>
                    <a:pt x="1118" y="526"/>
                  </a:lnTo>
                  <a:cubicBezTo>
                    <a:pt x="1118" y="362"/>
                    <a:pt x="1085" y="264"/>
                    <a:pt x="1052" y="198"/>
                  </a:cubicBezTo>
                  <a:cubicBezTo>
                    <a:pt x="986" y="66"/>
                    <a:pt x="855" y="1"/>
                    <a:pt x="658" y="1"/>
                  </a:cubicBezTo>
                  <a:cubicBezTo>
                    <a:pt x="592" y="1"/>
                    <a:pt x="494" y="1"/>
                    <a:pt x="428" y="33"/>
                  </a:cubicBezTo>
                  <a:cubicBezTo>
                    <a:pt x="362" y="66"/>
                    <a:pt x="296" y="132"/>
                    <a:pt x="231" y="198"/>
                  </a:cubicBez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2266375" y="3455950"/>
              <a:ext cx="32875" cy="46850"/>
            </a:xfrm>
            <a:custGeom>
              <a:avLst/>
              <a:gdLst/>
              <a:ahLst/>
              <a:cxnLst/>
              <a:rect l="l" t="t" r="r" b="b"/>
              <a:pathLst>
                <a:path w="1315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63" y="1874"/>
                  </a:lnTo>
                  <a:lnTo>
                    <a:pt x="263" y="1019"/>
                  </a:lnTo>
                  <a:lnTo>
                    <a:pt x="1183" y="1019"/>
                  </a:lnTo>
                  <a:lnTo>
                    <a:pt x="1183" y="822"/>
                  </a:lnTo>
                  <a:lnTo>
                    <a:pt x="263" y="822"/>
                  </a:lnTo>
                  <a:lnTo>
                    <a:pt x="263" y="231"/>
                  </a:lnTo>
                  <a:lnTo>
                    <a:pt x="1315" y="231"/>
                  </a:lnTo>
                  <a:lnTo>
                    <a:pt x="13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2232675" y="3791950"/>
              <a:ext cx="3325" cy="4950"/>
            </a:xfrm>
            <a:custGeom>
              <a:avLst/>
              <a:gdLst/>
              <a:ahLst/>
              <a:cxnLst/>
              <a:rect l="l" t="t" r="r" b="b"/>
              <a:pathLst>
                <a:path w="133" h="198" fill="none" extrusionOk="0">
                  <a:moveTo>
                    <a:pt x="1" y="1"/>
                  </a:moveTo>
                  <a:lnTo>
                    <a:pt x="34" y="1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2087275" y="3880675"/>
              <a:ext cx="3325" cy="4950"/>
            </a:xfrm>
            <a:custGeom>
              <a:avLst/>
              <a:gdLst/>
              <a:ahLst/>
              <a:cxnLst/>
              <a:rect l="l" t="t" r="r" b="b"/>
              <a:pathLst>
                <a:path w="133" h="19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132" y="165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2087275" y="3791950"/>
              <a:ext cx="145425" cy="88750"/>
            </a:xfrm>
            <a:custGeom>
              <a:avLst/>
              <a:gdLst/>
              <a:ahLst/>
              <a:cxnLst/>
              <a:rect l="l" t="t" r="r" b="b"/>
              <a:pathLst>
                <a:path w="5817" h="3550" fill="none" extrusionOk="0">
                  <a:moveTo>
                    <a:pt x="5817" y="1"/>
                  </a:moveTo>
                  <a:lnTo>
                    <a:pt x="1" y="354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2090575" y="3796875"/>
              <a:ext cx="145425" cy="88750"/>
            </a:xfrm>
            <a:custGeom>
              <a:avLst/>
              <a:gdLst/>
              <a:ahLst/>
              <a:cxnLst/>
              <a:rect l="l" t="t" r="r" b="b"/>
              <a:pathLst>
                <a:path w="5817" h="3550" fill="none" extrusionOk="0">
                  <a:moveTo>
                    <a:pt x="5816" y="1"/>
                  </a:moveTo>
                  <a:lnTo>
                    <a:pt x="0" y="355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2087275" y="3791950"/>
              <a:ext cx="148725" cy="93675"/>
            </a:xfrm>
            <a:custGeom>
              <a:avLst/>
              <a:gdLst/>
              <a:ahLst/>
              <a:cxnLst/>
              <a:rect l="l" t="t" r="r" b="b"/>
              <a:pathLst>
                <a:path w="5949" h="3747" extrusionOk="0">
                  <a:moveTo>
                    <a:pt x="5817" y="1"/>
                  </a:moveTo>
                  <a:lnTo>
                    <a:pt x="1" y="3549"/>
                  </a:lnTo>
                  <a:lnTo>
                    <a:pt x="34" y="3549"/>
                  </a:lnTo>
                  <a:lnTo>
                    <a:pt x="34" y="3582"/>
                  </a:lnTo>
                  <a:lnTo>
                    <a:pt x="34" y="3615"/>
                  </a:lnTo>
                  <a:lnTo>
                    <a:pt x="66" y="3615"/>
                  </a:lnTo>
                  <a:lnTo>
                    <a:pt x="66" y="3648"/>
                  </a:lnTo>
                  <a:lnTo>
                    <a:pt x="66" y="3681"/>
                  </a:lnTo>
                  <a:lnTo>
                    <a:pt x="99" y="3681"/>
                  </a:lnTo>
                  <a:lnTo>
                    <a:pt x="99" y="3714"/>
                  </a:lnTo>
                  <a:lnTo>
                    <a:pt x="132" y="3714"/>
                  </a:lnTo>
                  <a:lnTo>
                    <a:pt x="132" y="3747"/>
                  </a:lnTo>
                  <a:lnTo>
                    <a:pt x="5948" y="198"/>
                  </a:lnTo>
                  <a:lnTo>
                    <a:pt x="5948" y="165"/>
                  </a:lnTo>
                  <a:lnTo>
                    <a:pt x="5916" y="165"/>
                  </a:lnTo>
                  <a:lnTo>
                    <a:pt x="5916" y="132"/>
                  </a:lnTo>
                  <a:lnTo>
                    <a:pt x="5883" y="132"/>
                  </a:lnTo>
                  <a:lnTo>
                    <a:pt x="5883" y="99"/>
                  </a:lnTo>
                  <a:lnTo>
                    <a:pt x="5883" y="66"/>
                  </a:lnTo>
                  <a:lnTo>
                    <a:pt x="5850" y="66"/>
                  </a:lnTo>
                  <a:lnTo>
                    <a:pt x="5850" y="33"/>
                  </a:lnTo>
                  <a:lnTo>
                    <a:pt x="5850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2297575" y="3695825"/>
              <a:ext cx="15650" cy="44400"/>
            </a:xfrm>
            <a:custGeom>
              <a:avLst/>
              <a:gdLst/>
              <a:ahLst/>
              <a:cxnLst/>
              <a:rect l="l" t="t" r="r" b="b"/>
              <a:pathLst>
                <a:path w="626" h="1776" extrusionOk="0">
                  <a:moveTo>
                    <a:pt x="198" y="1"/>
                  </a:moveTo>
                  <a:lnTo>
                    <a:pt x="198" y="362"/>
                  </a:lnTo>
                  <a:lnTo>
                    <a:pt x="1" y="362"/>
                  </a:lnTo>
                  <a:lnTo>
                    <a:pt x="1" y="560"/>
                  </a:lnTo>
                  <a:lnTo>
                    <a:pt x="198" y="560"/>
                  </a:lnTo>
                  <a:lnTo>
                    <a:pt x="198" y="1480"/>
                  </a:lnTo>
                  <a:cubicBezTo>
                    <a:pt x="198" y="1578"/>
                    <a:pt x="198" y="1644"/>
                    <a:pt x="231" y="1710"/>
                  </a:cubicBezTo>
                  <a:cubicBezTo>
                    <a:pt x="297" y="1743"/>
                    <a:pt x="362" y="1775"/>
                    <a:pt x="461" y="1775"/>
                  </a:cubicBezTo>
                  <a:lnTo>
                    <a:pt x="560" y="1775"/>
                  </a:lnTo>
                  <a:cubicBezTo>
                    <a:pt x="592" y="1775"/>
                    <a:pt x="592" y="1743"/>
                    <a:pt x="625" y="1743"/>
                  </a:cubicBezTo>
                  <a:lnTo>
                    <a:pt x="625" y="1578"/>
                  </a:lnTo>
                  <a:lnTo>
                    <a:pt x="461" y="1578"/>
                  </a:lnTo>
                  <a:cubicBezTo>
                    <a:pt x="428" y="1545"/>
                    <a:pt x="428" y="1512"/>
                    <a:pt x="428" y="1480"/>
                  </a:cubicBezTo>
                  <a:lnTo>
                    <a:pt x="428" y="560"/>
                  </a:lnTo>
                  <a:lnTo>
                    <a:pt x="625" y="560"/>
                  </a:lnTo>
                  <a:lnTo>
                    <a:pt x="625" y="362"/>
                  </a:lnTo>
                  <a:lnTo>
                    <a:pt x="428" y="362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2319775" y="3704875"/>
              <a:ext cx="16450" cy="34525"/>
            </a:xfrm>
            <a:custGeom>
              <a:avLst/>
              <a:gdLst/>
              <a:ahLst/>
              <a:cxnLst/>
              <a:rect l="l" t="t" r="r" b="b"/>
              <a:pathLst>
                <a:path w="658" h="1381" extrusionOk="0">
                  <a:moveTo>
                    <a:pt x="0" y="0"/>
                  </a:moveTo>
                  <a:lnTo>
                    <a:pt x="0" y="1381"/>
                  </a:lnTo>
                  <a:lnTo>
                    <a:pt x="230" y="1381"/>
                  </a:lnTo>
                  <a:lnTo>
                    <a:pt x="230" y="592"/>
                  </a:lnTo>
                  <a:cubicBezTo>
                    <a:pt x="230" y="493"/>
                    <a:pt x="263" y="428"/>
                    <a:pt x="296" y="362"/>
                  </a:cubicBezTo>
                  <a:cubicBezTo>
                    <a:pt x="362" y="263"/>
                    <a:pt x="460" y="230"/>
                    <a:pt x="592" y="230"/>
                  </a:cubicBezTo>
                  <a:lnTo>
                    <a:pt x="657" y="230"/>
                  </a:lnTo>
                  <a:lnTo>
                    <a:pt x="657" y="0"/>
                  </a:lnTo>
                  <a:lnTo>
                    <a:pt x="592" y="0"/>
                  </a:lnTo>
                  <a:cubicBezTo>
                    <a:pt x="493" y="0"/>
                    <a:pt x="394" y="33"/>
                    <a:pt x="329" y="99"/>
                  </a:cubicBezTo>
                  <a:cubicBezTo>
                    <a:pt x="263" y="165"/>
                    <a:pt x="230" y="198"/>
                    <a:pt x="197" y="263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2341125" y="3704875"/>
              <a:ext cx="27950" cy="34525"/>
            </a:xfrm>
            <a:custGeom>
              <a:avLst/>
              <a:gdLst/>
              <a:ahLst/>
              <a:cxnLst/>
              <a:rect l="l" t="t" r="r" b="b"/>
              <a:pathLst>
                <a:path w="1118" h="1381" extrusionOk="0">
                  <a:moveTo>
                    <a:pt x="1" y="0"/>
                  </a:moveTo>
                  <a:lnTo>
                    <a:pt x="1" y="1381"/>
                  </a:lnTo>
                  <a:lnTo>
                    <a:pt x="231" y="1381"/>
                  </a:lnTo>
                  <a:lnTo>
                    <a:pt x="231" y="658"/>
                  </a:lnTo>
                  <a:cubicBezTo>
                    <a:pt x="231" y="592"/>
                    <a:pt x="231" y="526"/>
                    <a:pt x="263" y="460"/>
                  </a:cubicBezTo>
                  <a:cubicBezTo>
                    <a:pt x="263" y="428"/>
                    <a:pt x="296" y="362"/>
                    <a:pt x="329" y="329"/>
                  </a:cubicBezTo>
                  <a:cubicBezTo>
                    <a:pt x="362" y="263"/>
                    <a:pt x="428" y="230"/>
                    <a:pt x="493" y="198"/>
                  </a:cubicBezTo>
                  <a:lnTo>
                    <a:pt x="625" y="198"/>
                  </a:lnTo>
                  <a:cubicBezTo>
                    <a:pt x="723" y="198"/>
                    <a:pt x="822" y="230"/>
                    <a:pt x="855" y="329"/>
                  </a:cubicBezTo>
                  <a:cubicBezTo>
                    <a:pt x="855" y="362"/>
                    <a:pt x="888" y="428"/>
                    <a:pt x="888" y="526"/>
                  </a:cubicBezTo>
                  <a:lnTo>
                    <a:pt x="888" y="1381"/>
                  </a:lnTo>
                  <a:lnTo>
                    <a:pt x="1118" y="1381"/>
                  </a:lnTo>
                  <a:lnTo>
                    <a:pt x="1118" y="526"/>
                  </a:lnTo>
                  <a:cubicBezTo>
                    <a:pt x="1118" y="362"/>
                    <a:pt x="1118" y="263"/>
                    <a:pt x="1052" y="198"/>
                  </a:cubicBezTo>
                  <a:cubicBezTo>
                    <a:pt x="986" y="66"/>
                    <a:pt x="855" y="0"/>
                    <a:pt x="658" y="0"/>
                  </a:cubicBezTo>
                  <a:cubicBezTo>
                    <a:pt x="592" y="0"/>
                    <a:pt x="493" y="0"/>
                    <a:pt x="428" y="33"/>
                  </a:cubicBezTo>
                  <a:cubicBezTo>
                    <a:pt x="362" y="66"/>
                    <a:pt x="296" y="132"/>
                    <a:pt x="231" y="1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378100" y="3692550"/>
              <a:ext cx="45200" cy="46850"/>
            </a:xfrm>
            <a:custGeom>
              <a:avLst/>
              <a:gdLst/>
              <a:ahLst/>
              <a:cxnLst/>
              <a:rect l="l" t="t" r="r" b="b"/>
              <a:pathLst>
                <a:path w="1808" h="1874" extrusionOk="0">
                  <a:moveTo>
                    <a:pt x="0" y="0"/>
                  </a:moveTo>
                  <a:lnTo>
                    <a:pt x="0" y="1874"/>
                  </a:lnTo>
                  <a:lnTo>
                    <a:pt x="263" y="1874"/>
                  </a:lnTo>
                  <a:lnTo>
                    <a:pt x="263" y="789"/>
                  </a:lnTo>
                  <a:cubicBezTo>
                    <a:pt x="263" y="723"/>
                    <a:pt x="230" y="658"/>
                    <a:pt x="230" y="559"/>
                  </a:cubicBezTo>
                  <a:lnTo>
                    <a:pt x="230" y="362"/>
                  </a:lnTo>
                  <a:lnTo>
                    <a:pt x="230" y="296"/>
                  </a:lnTo>
                  <a:lnTo>
                    <a:pt x="789" y="1874"/>
                  </a:lnTo>
                  <a:lnTo>
                    <a:pt x="1052" y="1874"/>
                  </a:lnTo>
                  <a:lnTo>
                    <a:pt x="1578" y="296"/>
                  </a:lnTo>
                  <a:cubicBezTo>
                    <a:pt x="1578" y="395"/>
                    <a:pt x="1578" y="493"/>
                    <a:pt x="1578" y="592"/>
                  </a:cubicBezTo>
                  <a:lnTo>
                    <a:pt x="1578" y="789"/>
                  </a:lnTo>
                  <a:lnTo>
                    <a:pt x="1578" y="1874"/>
                  </a:lnTo>
                  <a:lnTo>
                    <a:pt x="1808" y="1874"/>
                  </a:lnTo>
                  <a:lnTo>
                    <a:pt x="1808" y="0"/>
                  </a:lnTo>
                  <a:lnTo>
                    <a:pt x="1446" y="0"/>
                  </a:lnTo>
                  <a:lnTo>
                    <a:pt x="920" y="1611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2355925" y="3970225"/>
              <a:ext cx="69850" cy="83000"/>
            </a:xfrm>
            <a:custGeom>
              <a:avLst/>
              <a:gdLst/>
              <a:ahLst/>
              <a:cxnLst/>
              <a:rect l="l" t="t" r="r" b="b"/>
              <a:pathLst>
                <a:path w="2794" h="33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31" y="165"/>
                  </a:lnTo>
                  <a:lnTo>
                    <a:pt x="131" y="165"/>
                  </a:lnTo>
                  <a:lnTo>
                    <a:pt x="131" y="165"/>
                  </a:lnTo>
                  <a:lnTo>
                    <a:pt x="131" y="165"/>
                  </a:lnTo>
                  <a:lnTo>
                    <a:pt x="164" y="165"/>
                  </a:lnTo>
                  <a:lnTo>
                    <a:pt x="164" y="165"/>
                  </a:lnTo>
                  <a:lnTo>
                    <a:pt x="164" y="197"/>
                  </a:lnTo>
                  <a:lnTo>
                    <a:pt x="164" y="197"/>
                  </a:lnTo>
                  <a:lnTo>
                    <a:pt x="164" y="197"/>
                  </a:lnTo>
                  <a:lnTo>
                    <a:pt x="164" y="197"/>
                  </a:lnTo>
                  <a:lnTo>
                    <a:pt x="164" y="197"/>
                  </a:lnTo>
                  <a:lnTo>
                    <a:pt x="164" y="197"/>
                  </a:lnTo>
                  <a:lnTo>
                    <a:pt x="197" y="197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96"/>
                  </a:lnTo>
                  <a:lnTo>
                    <a:pt x="230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62"/>
                  </a:lnTo>
                  <a:lnTo>
                    <a:pt x="296" y="362"/>
                  </a:lnTo>
                  <a:lnTo>
                    <a:pt x="296" y="362"/>
                  </a:lnTo>
                  <a:lnTo>
                    <a:pt x="296" y="362"/>
                  </a:lnTo>
                  <a:lnTo>
                    <a:pt x="296" y="362"/>
                  </a:lnTo>
                  <a:lnTo>
                    <a:pt x="296" y="362"/>
                  </a:lnTo>
                  <a:lnTo>
                    <a:pt x="329" y="362"/>
                  </a:lnTo>
                  <a:lnTo>
                    <a:pt x="329" y="395"/>
                  </a:lnTo>
                  <a:lnTo>
                    <a:pt x="329" y="395"/>
                  </a:lnTo>
                  <a:lnTo>
                    <a:pt x="329" y="395"/>
                  </a:lnTo>
                  <a:lnTo>
                    <a:pt x="329" y="395"/>
                  </a:lnTo>
                  <a:lnTo>
                    <a:pt x="329" y="395"/>
                  </a:lnTo>
                  <a:lnTo>
                    <a:pt x="329" y="427"/>
                  </a:lnTo>
                  <a:lnTo>
                    <a:pt x="329" y="427"/>
                  </a:lnTo>
                  <a:lnTo>
                    <a:pt x="329" y="427"/>
                  </a:lnTo>
                  <a:lnTo>
                    <a:pt x="361" y="427"/>
                  </a:lnTo>
                  <a:lnTo>
                    <a:pt x="361" y="427"/>
                  </a:lnTo>
                  <a:lnTo>
                    <a:pt x="361" y="427"/>
                  </a:lnTo>
                  <a:lnTo>
                    <a:pt x="361" y="427"/>
                  </a:lnTo>
                  <a:lnTo>
                    <a:pt x="361" y="427"/>
                  </a:lnTo>
                  <a:lnTo>
                    <a:pt x="361" y="427"/>
                  </a:lnTo>
                  <a:lnTo>
                    <a:pt x="361" y="460"/>
                  </a:lnTo>
                  <a:lnTo>
                    <a:pt x="361" y="460"/>
                  </a:lnTo>
                  <a:lnTo>
                    <a:pt x="394" y="460"/>
                  </a:lnTo>
                  <a:lnTo>
                    <a:pt x="394" y="460"/>
                  </a:lnTo>
                  <a:lnTo>
                    <a:pt x="394" y="460"/>
                  </a:lnTo>
                  <a:lnTo>
                    <a:pt x="394" y="460"/>
                  </a:lnTo>
                  <a:lnTo>
                    <a:pt x="394" y="460"/>
                  </a:lnTo>
                  <a:lnTo>
                    <a:pt x="394" y="493"/>
                  </a:lnTo>
                  <a:lnTo>
                    <a:pt x="394" y="493"/>
                  </a:lnTo>
                  <a:lnTo>
                    <a:pt x="394" y="493"/>
                  </a:lnTo>
                  <a:lnTo>
                    <a:pt x="427" y="493"/>
                  </a:lnTo>
                  <a:lnTo>
                    <a:pt x="427" y="493"/>
                  </a:lnTo>
                  <a:lnTo>
                    <a:pt x="427" y="493"/>
                  </a:lnTo>
                  <a:lnTo>
                    <a:pt x="427" y="526"/>
                  </a:lnTo>
                  <a:lnTo>
                    <a:pt x="427" y="526"/>
                  </a:lnTo>
                  <a:lnTo>
                    <a:pt x="427" y="526"/>
                  </a:lnTo>
                  <a:lnTo>
                    <a:pt x="427" y="526"/>
                  </a:lnTo>
                  <a:lnTo>
                    <a:pt x="427" y="526"/>
                  </a:lnTo>
                  <a:lnTo>
                    <a:pt x="427" y="526"/>
                  </a:lnTo>
                  <a:lnTo>
                    <a:pt x="427" y="526"/>
                  </a:lnTo>
                  <a:lnTo>
                    <a:pt x="460" y="559"/>
                  </a:lnTo>
                  <a:lnTo>
                    <a:pt x="460" y="559"/>
                  </a:lnTo>
                  <a:lnTo>
                    <a:pt x="460" y="559"/>
                  </a:lnTo>
                  <a:lnTo>
                    <a:pt x="460" y="559"/>
                  </a:lnTo>
                  <a:lnTo>
                    <a:pt x="460" y="559"/>
                  </a:lnTo>
                  <a:lnTo>
                    <a:pt x="460" y="559"/>
                  </a:lnTo>
                  <a:lnTo>
                    <a:pt x="460" y="559"/>
                  </a:lnTo>
                  <a:lnTo>
                    <a:pt x="460" y="559"/>
                  </a:lnTo>
                  <a:lnTo>
                    <a:pt x="460" y="592"/>
                  </a:lnTo>
                  <a:lnTo>
                    <a:pt x="460" y="592"/>
                  </a:lnTo>
                  <a:lnTo>
                    <a:pt x="493" y="592"/>
                  </a:lnTo>
                  <a:lnTo>
                    <a:pt x="493" y="592"/>
                  </a:lnTo>
                  <a:lnTo>
                    <a:pt x="493" y="592"/>
                  </a:lnTo>
                  <a:lnTo>
                    <a:pt x="493" y="592"/>
                  </a:lnTo>
                  <a:lnTo>
                    <a:pt x="493" y="592"/>
                  </a:lnTo>
                  <a:lnTo>
                    <a:pt x="493" y="592"/>
                  </a:lnTo>
                  <a:lnTo>
                    <a:pt x="493" y="625"/>
                  </a:lnTo>
                  <a:lnTo>
                    <a:pt x="493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57"/>
                  </a:lnTo>
                  <a:lnTo>
                    <a:pt x="526" y="657"/>
                  </a:lnTo>
                  <a:lnTo>
                    <a:pt x="526" y="657"/>
                  </a:lnTo>
                  <a:lnTo>
                    <a:pt x="526" y="657"/>
                  </a:lnTo>
                  <a:lnTo>
                    <a:pt x="526" y="657"/>
                  </a:lnTo>
                  <a:lnTo>
                    <a:pt x="526" y="657"/>
                  </a:lnTo>
                  <a:lnTo>
                    <a:pt x="559" y="657"/>
                  </a:lnTo>
                  <a:lnTo>
                    <a:pt x="559" y="657"/>
                  </a:lnTo>
                  <a:lnTo>
                    <a:pt x="559" y="690"/>
                  </a:lnTo>
                  <a:lnTo>
                    <a:pt x="559" y="690"/>
                  </a:lnTo>
                  <a:lnTo>
                    <a:pt x="559" y="690"/>
                  </a:lnTo>
                  <a:lnTo>
                    <a:pt x="559" y="690"/>
                  </a:lnTo>
                  <a:lnTo>
                    <a:pt x="559" y="690"/>
                  </a:lnTo>
                  <a:lnTo>
                    <a:pt x="559" y="690"/>
                  </a:lnTo>
                  <a:lnTo>
                    <a:pt x="559" y="690"/>
                  </a:lnTo>
                  <a:lnTo>
                    <a:pt x="591" y="723"/>
                  </a:lnTo>
                  <a:lnTo>
                    <a:pt x="591" y="723"/>
                  </a:lnTo>
                  <a:lnTo>
                    <a:pt x="591" y="723"/>
                  </a:lnTo>
                  <a:lnTo>
                    <a:pt x="591" y="723"/>
                  </a:lnTo>
                  <a:lnTo>
                    <a:pt x="591" y="723"/>
                  </a:lnTo>
                  <a:lnTo>
                    <a:pt x="591" y="723"/>
                  </a:lnTo>
                  <a:lnTo>
                    <a:pt x="591" y="723"/>
                  </a:lnTo>
                  <a:lnTo>
                    <a:pt x="591" y="756"/>
                  </a:lnTo>
                  <a:lnTo>
                    <a:pt x="624" y="756"/>
                  </a:lnTo>
                  <a:lnTo>
                    <a:pt x="624" y="756"/>
                  </a:lnTo>
                  <a:lnTo>
                    <a:pt x="624" y="756"/>
                  </a:lnTo>
                  <a:lnTo>
                    <a:pt x="624" y="756"/>
                  </a:lnTo>
                  <a:lnTo>
                    <a:pt x="624" y="756"/>
                  </a:lnTo>
                  <a:lnTo>
                    <a:pt x="624" y="789"/>
                  </a:lnTo>
                  <a:lnTo>
                    <a:pt x="624" y="789"/>
                  </a:lnTo>
                  <a:lnTo>
                    <a:pt x="624" y="789"/>
                  </a:lnTo>
                  <a:lnTo>
                    <a:pt x="624" y="789"/>
                  </a:lnTo>
                  <a:lnTo>
                    <a:pt x="657" y="789"/>
                  </a:lnTo>
                  <a:lnTo>
                    <a:pt x="657" y="789"/>
                  </a:lnTo>
                  <a:lnTo>
                    <a:pt x="657" y="789"/>
                  </a:lnTo>
                  <a:lnTo>
                    <a:pt x="657" y="789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90" y="822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723" y="855"/>
                  </a:lnTo>
                  <a:lnTo>
                    <a:pt x="723" y="887"/>
                  </a:lnTo>
                  <a:lnTo>
                    <a:pt x="723" y="887"/>
                  </a:lnTo>
                  <a:lnTo>
                    <a:pt x="723" y="887"/>
                  </a:lnTo>
                  <a:lnTo>
                    <a:pt x="723" y="887"/>
                  </a:lnTo>
                  <a:lnTo>
                    <a:pt x="723" y="887"/>
                  </a:lnTo>
                  <a:lnTo>
                    <a:pt x="723" y="887"/>
                  </a:lnTo>
                  <a:lnTo>
                    <a:pt x="756" y="920"/>
                  </a:lnTo>
                  <a:lnTo>
                    <a:pt x="756" y="920"/>
                  </a:lnTo>
                  <a:lnTo>
                    <a:pt x="756" y="920"/>
                  </a:lnTo>
                  <a:lnTo>
                    <a:pt x="756" y="920"/>
                  </a:lnTo>
                  <a:lnTo>
                    <a:pt x="756" y="920"/>
                  </a:lnTo>
                  <a:lnTo>
                    <a:pt x="756" y="953"/>
                  </a:lnTo>
                  <a:lnTo>
                    <a:pt x="756" y="953"/>
                  </a:lnTo>
                  <a:lnTo>
                    <a:pt x="756" y="953"/>
                  </a:lnTo>
                  <a:lnTo>
                    <a:pt x="789" y="953"/>
                  </a:lnTo>
                  <a:lnTo>
                    <a:pt x="789" y="953"/>
                  </a:lnTo>
                  <a:lnTo>
                    <a:pt x="789" y="953"/>
                  </a:lnTo>
                  <a:lnTo>
                    <a:pt x="789" y="953"/>
                  </a:lnTo>
                  <a:lnTo>
                    <a:pt x="789" y="953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822" y="986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54" y="1019"/>
                  </a:lnTo>
                  <a:lnTo>
                    <a:pt x="854" y="1052"/>
                  </a:lnTo>
                  <a:lnTo>
                    <a:pt x="854" y="1052"/>
                  </a:lnTo>
                  <a:lnTo>
                    <a:pt x="854" y="1052"/>
                  </a:lnTo>
                  <a:lnTo>
                    <a:pt x="854" y="1052"/>
                  </a:lnTo>
                  <a:lnTo>
                    <a:pt x="854" y="1052"/>
                  </a:lnTo>
                  <a:lnTo>
                    <a:pt x="854" y="1052"/>
                  </a:lnTo>
                  <a:lnTo>
                    <a:pt x="854" y="1052"/>
                  </a:lnTo>
                  <a:lnTo>
                    <a:pt x="854" y="1085"/>
                  </a:lnTo>
                  <a:lnTo>
                    <a:pt x="887" y="1085"/>
                  </a:lnTo>
                  <a:lnTo>
                    <a:pt x="887" y="1085"/>
                  </a:lnTo>
                  <a:lnTo>
                    <a:pt x="887" y="1085"/>
                  </a:lnTo>
                  <a:lnTo>
                    <a:pt x="887" y="1085"/>
                  </a:lnTo>
                  <a:lnTo>
                    <a:pt x="887" y="1085"/>
                  </a:lnTo>
                  <a:lnTo>
                    <a:pt x="887" y="1085"/>
                  </a:lnTo>
                  <a:lnTo>
                    <a:pt x="887" y="1085"/>
                  </a:lnTo>
                  <a:lnTo>
                    <a:pt x="887" y="1085"/>
                  </a:lnTo>
                  <a:lnTo>
                    <a:pt x="887" y="1118"/>
                  </a:lnTo>
                  <a:lnTo>
                    <a:pt x="887" y="1118"/>
                  </a:lnTo>
                  <a:lnTo>
                    <a:pt x="920" y="1118"/>
                  </a:lnTo>
                  <a:lnTo>
                    <a:pt x="920" y="1118"/>
                  </a:lnTo>
                  <a:lnTo>
                    <a:pt x="920" y="1118"/>
                  </a:lnTo>
                  <a:lnTo>
                    <a:pt x="920" y="1150"/>
                  </a:lnTo>
                  <a:lnTo>
                    <a:pt x="920" y="1150"/>
                  </a:lnTo>
                  <a:lnTo>
                    <a:pt x="920" y="1150"/>
                  </a:lnTo>
                  <a:lnTo>
                    <a:pt x="953" y="1150"/>
                  </a:lnTo>
                  <a:lnTo>
                    <a:pt x="953" y="1150"/>
                  </a:lnTo>
                  <a:lnTo>
                    <a:pt x="953" y="1150"/>
                  </a:lnTo>
                  <a:lnTo>
                    <a:pt x="953" y="1183"/>
                  </a:lnTo>
                  <a:lnTo>
                    <a:pt x="953" y="1183"/>
                  </a:lnTo>
                  <a:lnTo>
                    <a:pt x="953" y="1183"/>
                  </a:lnTo>
                  <a:lnTo>
                    <a:pt x="986" y="1183"/>
                  </a:lnTo>
                  <a:lnTo>
                    <a:pt x="986" y="1183"/>
                  </a:lnTo>
                  <a:lnTo>
                    <a:pt x="986" y="1216"/>
                  </a:lnTo>
                  <a:lnTo>
                    <a:pt x="986" y="1216"/>
                  </a:lnTo>
                  <a:lnTo>
                    <a:pt x="986" y="1216"/>
                  </a:lnTo>
                  <a:lnTo>
                    <a:pt x="986" y="1216"/>
                  </a:lnTo>
                  <a:lnTo>
                    <a:pt x="986" y="1216"/>
                  </a:lnTo>
                  <a:lnTo>
                    <a:pt x="986" y="1216"/>
                  </a:lnTo>
                  <a:lnTo>
                    <a:pt x="986" y="1216"/>
                  </a:lnTo>
                  <a:lnTo>
                    <a:pt x="1019" y="1249"/>
                  </a:lnTo>
                  <a:lnTo>
                    <a:pt x="1019" y="1249"/>
                  </a:lnTo>
                  <a:lnTo>
                    <a:pt x="1019" y="1249"/>
                  </a:lnTo>
                  <a:lnTo>
                    <a:pt x="1019" y="1249"/>
                  </a:lnTo>
                  <a:lnTo>
                    <a:pt x="1019" y="1249"/>
                  </a:lnTo>
                  <a:lnTo>
                    <a:pt x="1019" y="1249"/>
                  </a:lnTo>
                  <a:lnTo>
                    <a:pt x="1019" y="1249"/>
                  </a:lnTo>
                  <a:lnTo>
                    <a:pt x="1019" y="1249"/>
                  </a:lnTo>
                  <a:lnTo>
                    <a:pt x="1019" y="1282"/>
                  </a:lnTo>
                  <a:lnTo>
                    <a:pt x="1019" y="1282"/>
                  </a:lnTo>
                  <a:lnTo>
                    <a:pt x="1052" y="1282"/>
                  </a:lnTo>
                  <a:lnTo>
                    <a:pt x="1052" y="1282"/>
                  </a:lnTo>
                  <a:lnTo>
                    <a:pt x="1052" y="1282"/>
                  </a:lnTo>
                  <a:lnTo>
                    <a:pt x="1052" y="1282"/>
                  </a:lnTo>
                  <a:lnTo>
                    <a:pt x="1052" y="1282"/>
                  </a:lnTo>
                  <a:lnTo>
                    <a:pt x="1052" y="1282"/>
                  </a:lnTo>
                  <a:lnTo>
                    <a:pt x="1052" y="1282"/>
                  </a:lnTo>
                  <a:lnTo>
                    <a:pt x="1052" y="1315"/>
                  </a:lnTo>
                  <a:lnTo>
                    <a:pt x="1052" y="1315"/>
                  </a:lnTo>
                  <a:lnTo>
                    <a:pt x="1052" y="1315"/>
                  </a:lnTo>
                  <a:lnTo>
                    <a:pt x="1052" y="1315"/>
                  </a:lnTo>
                  <a:lnTo>
                    <a:pt x="1084" y="1315"/>
                  </a:lnTo>
                  <a:lnTo>
                    <a:pt x="1084" y="1315"/>
                  </a:lnTo>
                  <a:lnTo>
                    <a:pt x="1084" y="1315"/>
                  </a:lnTo>
                  <a:lnTo>
                    <a:pt x="1084" y="1315"/>
                  </a:lnTo>
                  <a:lnTo>
                    <a:pt x="1084" y="1315"/>
                  </a:lnTo>
                  <a:lnTo>
                    <a:pt x="1084" y="1348"/>
                  </a:lnTo>
                  <a:lnTo>
                    <a:pt x="1084" y="1348"/>
                  </a:lnTo>
                  <a:lnTo>
                    <a:pt x="1084" y="1348"/>
                  </a:lnTo>
                  <a:lnTo>
                    <a:pt x="1084" y="1348"/>
                  </a:lnTo>
                  <a:lnTo>
                    <a:pt x="1084" y="1348"/>
                  </a:lnTo>
                  <a:lnTo>
                    <a:pt x="1117" y="1348"/>
                  </a:lnTo>
                  <a:lnTo>
                    <a:pt x="1117" y="1348"/>
                  </a:lnTo>
                  <a:lnTo>
                    <a:pt x="1117" y="1348"/>
                  </a:lnTo>
                  <a:lnTo>
                    <a:pt x="1117" y="1348"/>
                  </a:lnTo>
                  <a:lnTo>
                    <a:pt x="1117" y="1380"/>
                  </a:lnTo>
                  <a:lnTo>
                    <a:pt x="1117" y="1380"/>
                  </a:lnTo>
                  <a:lnTo>
                    <a:pt x="1117" y="1380"/>
                  </a:lnTo>
                  <a:lnTo>
                    <a:pt x="1117" y="1380"/>
                  </a:lnTo>
                  <a:lnTo>
                    <a:pt x="1117" y="1380"/>
                  </a:lnTo>
                  <a:lnTo>
                    <a:pt x="1117" y="1380"/>
                  </a:lnTo>
                  <a:lnTo>
                    <a:pt x="1117" y="1380"/>
                  </a:lnTo>
                  <a:lnTo>
                    <a:pt x="1150" y="1380"/>
                  </a:lnTo>
                  <a:lnTo>
                    <a:pt x="1150" y="1413"/>
                  </a:lnTo>
                  <a:lnTo>
                    <a:pt x="1150" y="1413"/>
                  </a:lnTo>
                  <a:lnTo>
                    <a:pt x="1150" y="1413"/>
                  </a:lnTo>
                  <a:lnTo>
                    <a:pt x="1150" y="1413"/>
                  </a:lnTo>
                  <a:lnTo>
                    <a:pt x="1150" y="1413"/>
                  </a:lnTo>
                  <a:lnTo>
                    <a:pt x="1150" y="1413"/>
                  </a:lnTo>
                  <a:lnTo>
                    <a:pt x="1150" y="1413"/>
                  </a:lnTo>
                  <a:lnTo>
                    <a:pt x="1150" y="1413"/>
                  </a:lnTo>
                  <a:lnTo>
                    <a:pt x="1150" y="1413"/>
                  </a:lnTo>
                  <a:lnTo>
                    <a:pt x="1150" y="1413"/>
                  </a:lnTo>
                  <a:lnTo>
                    <a:pt x="1183" y="1446"/>
                  </a:lnTo>
                  <a:lnTo>
                    <a:pt x="1183" y="1446"/>
                  </a:lnTo>
                  <a:lnTo>
                    <a:pt x="1183" y="1446"/>
                  </a:lnTo>
                  <a:lnTo>
                    <a:pt x="1183" y="1446"/>
                  </a:lnTo>
                  <a:lnTo>
                    <a:pt x="1183" y="1446"/>
                  </a:lnTo>
                  <a:lnTo>
                    <a:pt x="1183" y="1446"/>
                  </a:lnTo>
                  <a:lnTo>
                    <a:pt x="1183" y="1446"/>
                  </a:lnTo>
                  <a:lnTo>
                    <a:pt x="1183" y="1446"/>
                  </a:lnTo>
                  <a:lnTo>
                    <a:pt x="1183" y="1446"/>
                  </a:lnTo>
                  <a:lnTo>
                    <a:pt x="1183" y="1479"/>
                  </a:lnTo>
                  <a:lnTo>
                    <a:pt x="1216" y="1479"/>
                  </a:lnTo>
                  <a:lnTo>
                    <a:pt x="1216" y="1479"/>
                  </a:lnTo>
                  <a:lnTo>
                    <a:pt x="1216" y="1479"/>
                  </a:lnTo>
                  <a:lnTo>
                    <a:pt x="1216" y="1479"/>
                  </a:lnTo>
                  <a:lnTo>
                    <a:pt x="1216" y="1479"/>
                  </a:lnTo>
                  <a:lnTo>
                    <a:pt x="1216" y="1479"/>
                  </a:lnTo>
                  <a:lnTo>
                    <a:pt x="1216" y="1512"/>
                  </a:lnTo>
                  <a:lnTo>
                    <a:pt x="1216" y="1512"/>
                  </a:lnTo>
                  <a:lnTo>
                    <a:pt x="1216" y="1512"/>
                  </a:lnTo>
                  <a:lnTo>
                    <a:pt x="1249" y="1512"/>
                  </a:lnTo>
                  <a:lnTo>
                    <a:pt x="1249" y="1512"/>
                  </a:lnTo>
                  <a:lnTo>
                    <a:pt x="1249" y="1512"/>
                  </a:lnTo>
                  <a:lnTo>
                    <a:pt x="1249" y="1512"/>
                  </a:lnTo>
                  <a:lnTo>
                    <a:pt x="1249" y="1512"/>
                  </a:lnTo>
                  <a:lnTo>
                    <a:pt x="1249" y="1545"/>
                  </a:lnTo>
                  <a:lnTo>
                    <a:pt x="1249" y="1545"/>
                  </a:lnTo>
                  <a:lnTo>
                    <a:pt x="1249" y="1545"/>
                  </a:lnTo>
                  <a:lnTo>
                    <a:pt x="1249" y="1545"/>
                  </a:lnTo>
                  <a:lnTo>
                    <a:pt x="1282" y="1545"/>
                  </a:lnTo>
                  <a:lnTo>
                    <a:pt x="1282" y="1578"/>
                  </a:lnTo>
                  <a:lnTo>
                    <a:pt x="1282" y="1578"/>
                  </a:lnTo>
                  <a:lnTo>
                    <a:pt x="1282" y="1578"/>
                  </a:lnTo>
                  <a:lnTo>
                    <a:pt x="1282" y="1578"/>
                  </a:lnTo>
                  <a:lnTo>
                    <a:pt x="1282" y="1578"/>
                  </a:lnTo>
                  <a:lnTo>
                    <a:pt x="1314" y="1610"/>
                  </a:lnTo>
                  <a:lnTo>
                    <a:pt x="1314" y="1610"/>
                  </a:lnTo>
                  <a:lnTo>
                    <a:pt x="1314" y="1610"/>
                  </a:lnTo>
                  <a:lnTo>
                    <a:pt x="1314" y="1610"/>
                  </a:lnTo>
                  <a:lnTo>
                    <a:pt x="1314" y="1610"/>
                  </a:lnTo>
                  <a:lnTo>
                    <a:pt x="1314" y="1610"/>
                  </a:lnTo>
                  <a:lnTo>
                    <a:pt x="1347" y="1643"/>
                  </a:lnTo>
                  <a:lnTo>
                    <a:pt x="1347" y="1643"/>
                  </a:lnTo>
                  <a:lnTo>
                    <a:pt x="1347" y="1643"/>
                  </a:lnTo>
                  <a:lnTo>
                    <a:pt x="1347" y="1643"/>
                  </a:lnTo>
                  <a:lnTo>
                    <a:pt x="1347" y="1643"/>
                  </a:lnTo>
                  <a:lnTo>
                    <a:pt x="1347" y="1643"/>
                  </a:lnTo>
                  <a:lnTo>
                    <a:pt x="1347" y="1643"/>
                  </a:lnTo>
                  <a:lnTo>
                    <a:pt x="1347" y="1676"/>
                  </a:lnTo>
                  <a:lnTo>
                    <a:pt x="1347" y="1676"/>
                  </a:lnTo>
                  <a:lnTo>
                    <a:pt x="1347" y="1676"/>
                  </a:lnTo>
                  <a:lnTo>
                    <a:pt x="1380" y="1676"/>
                  </a:lnTo>
                  <a:lnTo>
                    <a:pt x="1380" y="1676"/>
                  </a:lnTo>
                  <a:lnTo>
                    <a:pt x="1380" y="1676"/>
                  </a:lnTo>
                  <a:lnTo>
                    <a:pt x="1380" y="1676"/>
                  </a:lnTo>
                  <a:lnTo>
                    <a:pt x="1380" y="1676"/>
                  </a:lnTo>
                  <a:lnTo>
                    <a:pt x="1380" y="1709"/>
                  </a:lnTo>
                  <a:lnTo>
                    <a:pt x="1380" y="1709"/>
                  </a:lnTo>
                  <a:lnTo>
                    <a:pt x="1380" y="1709"/>
                  </a:lnTo>
                  <a:lnTo>
                    <a:pt x="1413" y="1709"/>
                  </a:lnTo>
                  <a:lnTo>
                    <a:pt x="1413" y="1709"/>
                  </a:lnTo>
                  <a:lnTo>
                    <a:pt x="1413" y="1709"/>
                  </a:lnTo>
                  <a:lnTo>
                    <a:pt x="1413" y="1742"/>
                  </a:lnTo>
                  <a:lnTo>
                    <a:pt x="1413" y="1742"/>
                  </a:lnTo>
                  <a:lnTo>
                    <a:pt x="1413" y="1742"/>
                  </a:lnTo>
                  <a:lnTo>
                    <a:pt x="1446" y="1742"/>
                  </a:lnTo>
                  <a:lnTo>
                    <a:pt x="1446" y="1742"/>
                  </a:lnTo>
                  <a:lnTo>
                    <a:pt x="1446" y="1742"/>
                  </a:lnTo>
                  <a:lnTo>
                    <a:pt x="1446" y="1775"/>
                  </a:lnTo>
                  <a:lnTo>
                    <a:pt x="1446" y="1775"/>
                  </a:lnTo>
                  <a:lnTo>
                    <a:pt x="1446" y="1775"/>
                  </a:lnTo>
                  <a:lnTo>
                    <a:pt x="1446" y="1775"/>
                  </a:lnTo>
                  <a:lnTo>
                    <a:pt x="1446" y="1775"/>
                  </a:lnTo>
                  <a:lnTo>
                    <a:pt x="1446" y="1775"/>
                  </a:lnTo>
                  <a:lnTo>
                    <a:pt x="1446" y="1775"/>
                  </a:lnTo>
                  <a:lnTo>
                    <a:pt x="1446" y="1775"/>
                  </a:lnTo>
                  <a:lnTo>
                    <a:pt x="1479" y="1775"/>
                  </a:lnTo>
                  <a:lnTo>
                    <a:pt x="1479" y="1808"/>
                  </a:lnTo>
                  <a:lnTo>
                    <a:pt x="1479" y="1808"/>
                  </a:lnTo>
                  <a:lnTo>
                    <a:pt x="1479" y="1808"/>
                  </a:lnTo>
                  <a:lnTo>
                    <a:pt x="1479" y="1808"/>
                  </a:lnTo>
                  <a:lnTo>
                    <a:pt x="1479" y="1808"/>
                  </a:lnTo>
                  <a:lnTo>
                    <a:pt x="1479" y="1808"/>
                  </a:lnTo>
                  <a:lnTo>
                    <a:pt x="1512" y="1840"/>
                  </a:lnTo>
                  <a:lnTo>
                    <a:pt x="1512" y="1840"/>
                  </a:lnTo>
                  <a:lnTo>
                    <a:pt x="1512" y="1840"/>
                  </a:lnTo>
                  <a:lnTo>
                    <a:pt x="1512" y="1840"/>
                  </a:lnTo>
                  <a:lnTo>
                    <a:pt x="1512" y="1840"/>
                  </a:lnTo>
                  <a:lnTo>
                    <a:pt x="1512" y="1840"/>
                  </a:lnTo>
                  <a:lnTo>
                    <a:pt x="1512" y="1840"/>
                  </a:lnTo>
                  <a:lnTo>
                    <a:pt x="1512" y="1873"/>
                  </a:lnTo>
                  <a:lnTo>
                    <a:pt x="1544" y="1873"/>
                  </a:lnTo>
                  <a:lnTo>
                    <a:pt x="1544" y="1873"/>
                  </a:lnTo>
                  <a:lnTo>
                    <a:pt x="1544" y="1873"/>
                  </a:lnTo>
                  <a:lnTo>
                    <a:pt x="1544" y="1873"/>
                  </a:lnTo>
                  <a:lnTo>
                    <a:pt x="1544" y="1873"/>
                  </a:lnTo>
                  <a:lnTo>
                    <a:pt x="1544" y="1873"/>
                  </a:lnTo>
                  <a:lnTo>
                    <a:pt x="1544" y="1873"/>
                  </a:lnTo>
                  <a:lnTo>
                    <a:pt x="1544" y="1906"/>
                  </a:lnTo>
                  <a:lnTo>
                    <a:pt x="1544" y="1906"/>
                  </a:lnTo>
                  <a:lnTo>
                    <a:pt x="1577" y="1906"/>
                  </a:lnTo>
                  <a:lnTo>
                    <a:pt x="1577" y="1906"/>
                  </a:lnTo>
                  <a:lnTo>
                    <a:pt x="1577" y="1906"/>
                  </a:lnTo>
                  <a:lnTo>
                    <a:pt x="1577" y="1906"/>
                  </a:lnTo>
                  <a:lnTo>
                    <a:pt x="1577" y="1939"/>
                  </a:lnTo>
                  <a:lnTo>
                    <a:pt x="1577" y="1939"/>
                  </a:lnTo>
                  <a:lnTo>
                    <a:pt x="1577" y="1939"/>
                  </a:lnTo>
                  <a:lnTo>
                    <a:pt x="1577" y="1939"/>
                  </a:lnTo>
                  <a:lnTo>
                    <a:pt x="1610" y="1939"/>
                  </a:lnTo>
                  <a:lnTo>
                    <a:pt x="1610" y="1972"/>
                  </a:lnTo>
                  <a:lnTo>
                    <a:pt x="1610" y="1972"/>
                  </a:lnTo>
                  <a:lnTo>
                    <a:pt x="1610" y="1972"/>
                  </a:lnTo>
                  <a:lnTo>
                    <a:pt x="1610" y="1972"/>
                  </a:lnTo>
                  <a:lnTo>
                    <a:pt x="1610" y="1972"/>
                  </a:lnTo>
                  <a:lnTo>
                    <a:pt x="1610" y="1972"/>
                  </a:lnTo>
                  <a:lnTo>
                    <a:pt x="1643" y="2005"/>
                  </a:lnTo>
                  <a:lnTo>
                    <a:pt x="1643" y="2005"/>
                  </a:lnTo>
                  <a:lnTo>
                    <a:pt x="1643" y="2005"/>
                  </a:lnTo>
                  <a:lnTo>
                    <a:pt x="1643" y="2005"/>
                  </a:lnTo>
                  <a:lnTo>
                    <a:pt x="1643" y="2005"/>
                  </a:lnTo>
                  <a:lnTo>
                    <a:pt x="1643" y="2005"/>
                  </a:lnTo>
                  <a:lnTo>
                    <a:pt x="1676" y="2038"/>
                  </a:lnTo>
                  <a:lnTo>
                    <a:pt x="1676" y="2038"/>
                  </a:lnTo>
                  <a:lnTo>
                    <a:pt x="1676" y="2038"/>
                  </a:lnTo>
                  <a:lnTo>
                    <a:pt x="1676" y="2038"/>
                  </a:lnTo>
                  <a:lnTo>
                    <a:pt x="1676" y="2038"/>
                  </a:lnTo>
                  <a:lnTo>
                    <a:pt x="1676" y="2038"/>
                  </a:lnTo>
                  <a:lnTo>
                    <a:pt x="1676" y="2038"/>
                  </a:lnTo>
                  <a:lnTo>
                    <a:pt x="1676" y="2038"/>
                  </a:lnTo>
                  <a:lnTo>
                    <a:pt x="1676" y="2070"/>
                  </a:lnTo>
                  <a:lnTo>
                    <a:pt x="1709" y="2070"/>
                  </a:lnTo>
                  <a:lnTo>
                    <a:pt x="1709" y="2070"/>
                  </a:lnTo>
                  <a:lnTo>
                    <a:pt x="1709" y="2070"/>
                  </a:lnTo>
                  <a:lnTo>
                    <a:pt x="1709" y="2070"/>
                  </a:lnTo>
                  <a:lnTo>
                    <a:pt x="1709" y="2070"/>
                  </a:lnTo>
                  <a:lnTo>
                    <a:pt x="1709" y="2070"/>
                  </a:lnTo>
                  <a:lnTo>
                    <a:pt x="1709" y="2103"/>
                  </a:lnTo>
                  <a:lnTo>
                    <a:pt x="1709" y="2103"/>
                  </a:lnTo>
                  <a:lnTo>
                    <a:pt x="1709" y="2103"/>
                  </a:lnTo>
                  <a:lnTo>
                    <a:pt x="1742" y="2103"/>
                  </a:lnTo>
                  <a:lnTo>
                    <a:pt x="1742" y="2103"/>
                  </a:lnTo>
                  <a:lnTo>
                    <a:pt x="1742" y="2103"/>
                  </a:lnTo>
                  <a:lnTo>
                    <a:pt x="1742" y="2103"/>
                  </a:lnTo>
                  <a:lnTo>
                    <a:pt x="1742" y="2136"/>
                  </a:lnTo>
                  <a:lnTo>
                    <a:pt x="1742" y="2136"/>
                  </a:lnTo>
                  <a:lnTo>
                    <a:pt x="1742" y="2136"/>
                  </a:lnTo>
                  <a:lnTo>
                    <a:pt x="1774" y="2136"/>
                  </a:lnTo>
                  <a:lnTo>
                    <a:pt x="1774" y="2136"/>
                  </a:lnTo>
                  <a:lnTo>
                    <a:pt x="1774" y="2169"/>
                  </a:lnTo>
                  <a:lnTo>
                    <a:pt x="1774" y="2169"/>
                  </a:lnTo>
                  <a:lnTo>
                    <a:pt x="1774" y="2169"/>
                  </a:lnTo>
                  <a:lnTo>
                    <a:pt x="1774" y="2169"/>
                  </a:lnTo>
                  <a:lnTo>
                    <a:pt x="1774" y="2169"/>
                  </a:lnTo>
                  <a:lnTo>
                    <a:pt x="1807" y="2169"/>
                  </a:lnTo>
                  <a:lnTo>
                    <a:pt x="1807" y="2202"/>
                  </a:lnTo>
                  <a:lnTo>
                    <a:pt x="1807" y="2202"/>
                  </a:lnTo>
                  <a:lnTo>
                    <a:pt x="1807" y="2202"/>
                  </a:lnTo>
                  <a:lnTo>
                    <a:pt x="1807" y="2202"/>
                  </a:lnTo>
                  <a:lnTo>
                    <a:pt x="1807" y="2202"/>
                  </a:lnTo>
                  <a:lnTo>
                    <a:pt x="1807" y="2202"/>
                  </a:lnTo>
                  <a:lnTo>
                    <a:pt x="1807" y="2202"/>
                  </a:lnTo>
                  <a:lnTo>
                    <a:pt x="1807" y="2202"/>
                  </a:lnTo>
                  <a:lnTo>
                    <a:pt x="1840" y="2235"/>
                  </a:lnTo>
                  <a:lnTo>
                    <a:pt x="1840" y="2235"/>
                  </a:lnTo>
                  <a:lnTo>
                    <a:pt x="1840" y="2235"/>
                  </a:lnTo>
                  <a:lnTo>
                    <a:pt x="1840" y="2235"/>
                  </a:lnTo>
                  <a:lnTo>
                    <a:pt x="1840" y="2235"/>
                  </a:lnTo>
                  <a:lnTo>
                    <a:pt x="1840" y="2235"/>
                  </a:lnTo>
                  <a:lnTo>
                    <a:pt x="1840" y="2235"/>
                  </a:lnTo>
                  <a:lnTo>
                    <a:pt x="1840" y="2235"/>
                  </a:lnTo>
                  <a:lnTo>
                    <a:pt x="1840" y="2268"/>
                  </a:lnTo>
                  <a:lnTo>
                    <a:pt x="1873" y="2268"/>
                  </a:lnTo>
                  <a:lnTo>
                    <a:pt x="1873" y="2268"/>
                  </a:lnTo>
                  <a:lnTo>
                    <a:pt x="1873" y="2268"/>
                  </a:lnTo>
                  <a:lnTo>
                    <a:pt x="1873" y="2268"/>
                  </a:lnTo>
                  <a:lnTo>
                    <a:pt x="1873" y="2268"/>
                  </a:lnTo>
                  <a:lnTo>
                    <a:pt x="1873" y="2268"/>
                  </a:lnTo>
                  <a:lnTo>
                    <a:pt x="1873" y="2268"/>
                  </a:lnTo>
                  <a:lnTo>
                    <a:pt x="1873" y="2300"/>
                  </a:lnTo>
                  <a:lnTo>
                    <a:pt x="1873" y="2300"/>
                  </a:lnTo>
                  <a:lnTo>
                    <a:pt x="1906" y="2300"/>
                  </a:lnTo>
                  <a:lnTo>
                    <a:pt x="1906" y="2300"/>
                  </a:lnTo>
                  <a:lnTo>
                    <a:pt x="1906" y="2300"/>
                  </a:lnTo>
                  <a:lnTo>
                    <a:pt x="1906" y="2300"/>
                  </a:lnTo>
                  <a:lnTo>
                    <a:pt x="1906" y="2300"/>
                  </a:lnTo>
                  <a:lnTo>
                    <a:pt x="1906" y="2300"/>
                  </a:lnTo>
                  <a:lnTo>
                    <a:pt x="1906" y="2333"/>
                  </a:lnTo>
                  <a:lnTo>
                    <a:pt x="1906" y="2333"/>
                  </a:lnTo>
                  <a:lnTo>
                    <a:pt x="1906" y="2333"/>
                  </a:lnTo>
                  <a:lnTo>
                    <a:pt x="1939" y="2333"/>
                  </a:lnTo>
                  <a:lnTo>
                    <a:pt x="1939" y="2333"/>
                  </a:lnTo>
                  <a:lnTo>
                    <a:pt x="1939" y="2333"/>
                  </a:lnTo>
                  <a:lnTo>
                    <a:pt x="1939" y="2366"/>
                  </a:lnTo>
                  <a:lnTo>
                    <a:pt x="1939" y="2366"/>
                  </a:lnTo>
                  <a:lnTo>
                    <a:pt x="1939" y="2366"/>
                  </a:lnTo>
                  <a:lnTo>
                    <a:pt x="1939" y="2366"/>
                  </a:lnTo>
                  <a:lnTo>
                    <a:pt x="1972" y="2366"/>
                  </a:lnTo>
                  <a:lnTo>
                    <a:pt x="1972" y="2399"/>
                  </a:lnTo>
                  <a:lnTo>
                    <a:pt x="1972" y="2399"/>
                  </a:lnTo>
                  <a:lnTo>
                    <a:pt x="1972" y="2399"/>
                  </a:lnTo>
                  <a:lnTo>
                    <a:pt x="1972" y="2399"/>
                  </a:lnTo>
                  <a:lnTo>
                    <a:pt x="1972" y="2399"/>
                  </a:lnTo>
                  <a:lnTo>
                    <a:pt x="1972" y="2399"/>
                  </a:lnTo>
                  <a:lnTo>
                    <a:pt x="2004" y="2432"/>
                  </a:lnTo>
                  <a:lnTo>
                    <a:pt x="2004" y="2432"/>
                  </a:lnTo>
                  <a:lnTo>
                    <a:pt x="2004" y="2432"/>
                  </a:lnTo>
                  <a:lnTo>
                    <a:pt x="2004" y="2432"/>
                  </a:lnTo>
                  <a:lnTo>
                    <a:pt x="2004" y="2432"/>
                  </a:lnTo>
                  <a:lnTo>
                    <a:pt x="2004" y="2432"/>
                  </a:lnTo>
                  <a:lnTo>
                    <a:pt x="2004" y="2432"/>
                  </a:lnTo>
                  <a:lnTo>
                    <a:pt x="2004" y="2432"/>
                  </a:lnTo>
                  <a:lnTo>
                    <a:pt x="2004" y="2432"/>
                  </a:lnTo>
                  <a:lnTo>
                    <a:pt x="2037" y="2465"/>
                  </a:lnTo>
                  <a:lnTo>
                    <a:pt x="2037" y="2465"/>
                  </a:lnTo>
                  <a:lnTo>
                    <a:pt x="2037" y="2465"/>
                  </a:lnTo>
                  <a:lnTo>
                    <a:pt x="2037" y="2465"/>
                  </a:lnTo>
                  <a:lnTo>
                    <a:pt x="2037" y="2465"/>
                  </a:lnTo>
                  <a:lnTo>
                    <a:pt x="2037" y="2465"/>
                  </a:lnTo>
                  <a:lnTo>
                    <a:pt x="2037" y="2498"/>
                  </a:lnTo>
                  <a:lnTo>
                    <a:pt x="2070" y="2498"/>
                  </a:lnTo>
                  <a:lnTo>
                    <a:pt x="2070" y="2498"/>
                  </a:lnTo>
                  <a:lnTo>
                    <a:pt x="2070" y="2498"/>
                  </a:lnTo>
                  <a:lnTo>
                    <a:pt x="2070" y="2498"/>
                  </a:lnTo>
                  <a:lnTo>
                    <a:pt x="2070" y="2498"/>
                  </a:lnTo>
                  <a:lnTo>
                    <a:pt x="2070" y="2498"/>
                  </a:lnTo>
                  <a:lnTo>
                    <a:pt x="2070" y="2530"/>
                  </a:lnTo>
                  <a:lnTo>
                    <a:pt x="2070" y="2530"/>
                  </a:lnTo>
                  <a:lnTo>
                    <a:pt x="2070" y="2530"/>
                  </a:lnTo>
                  <a:lnTo>
                    <a:pt x="2103" y="2530"/>
                  </a:lnTo>
                  <a:lnTo>
                    <a:pt x="2103" y="2530"/>
                  </a:lnTo>
                  <a:lnTo>
                    <a:pt x="2103" y="2530"/>
                  </a:lnTo>
                  <a:lnTo>
                    <a:pt x="2103" y="2530"/>
                  </a:lnTo>
                  <a:lnTo>
                    <a:pt x="2103" y="2530"/>
                  </a:lnTo>
                  <a:lnTo>
                    <a:pt x="2103" y="2563"/>
                  </a:lnTo>
                  <a:lnTo>
                    <a:pt x="2103" y="2563"/>
                  </a:lnTo>
                  <a:lnTo>
                    <a:pt x="2136" y="2563"/>
                  </a:lnTo>
                  <a:lnTo>
                    <a:pt x="2136" y="2563"/>
                  </a:lnTo>
                  <a:lnTo>
                    <a:pt x="2136" y="2563"/>
                  </a:lnTo>
                  <a:lnTo>
                    <a:pt x="2136" y="2596"/>
                  </a:lnTo>
                  <a:lnTo>
                    <a:pt x="2136" y="2596"/>
                  </a:lnTo>
                  <a:lnTo>
                    <a:pt x="2136" y="2596"/>
                  </a:lnTo>
                  <a:lnTo>
                    <a:pt x="2136" y="2596"/>
                  </a:lnTo>
                  <a:lnTo>
                    <a:pt x="2136" y="2596"/>
                  </a:lnTo>
                  <a:lnTo>
                    <a:pt x="2169" y="2596"/>
                  </a:lnTo>
                  <a:lnTo>
                    <a:pt x="2169" y="2629"/>
                  </a:lnTo>
                  <a:lnTo>
                    <a:pt x="2169" y="2629"/>
                  </a:lnTo>
                  <a:lnTo>
                    <a:pt x="2169" y="2629"/>
                  </a:lnTo>
                  <a:lnTo>
                    <a:pt x="2169" y="2629"/>
                  </a:lnTo>
                  <a:lnTo>
                    <a:pt x="2169" y="2629"/>
                  </a:lnTo>
                  <a:lnTo>
                    <a:pt x="2169" y="2629"/>
                  </a:lnTo>
                  <a:lnTo>
                    <a:pt x="2202" y="2629"/>
                  </a:lnTo>
                  <a:lnTo>
                    <a:pt x="2202" y="2662"/>
                  </a:lnTo>
                  <a:lnTo>
                    <a:pt x="2202" y="2662"/>
                  </a:lnTo>
                  <a:lnTo>
                    <a:pt x="2202" y="2662"/>
                  </a:lnTo>
                  <a:lnTo>
                    <a:pt x="2202" y="2662"/>
                  </a:lnTo>
                  <a:lnTo>
                    <a:pt x="2202" y="2662"/>
                  </a:lnTo>
                  <a:lnTo>
                    <a:pt x="2202" y="2662"/>
                  </a:lnTo>
                  <a:lnTo>
                    <a:pt x="2234" y="2695"/>
                  </a:lnTo>
                  <a:lnTo>
                    <a:pt x="2234" y="2695"/>
                  </a:lnTo>
                  <a:lnTo>
                    <a:pt x="2234" y="2695"/>
                  </a:lnTo>
                  <a:lnTo>
                    <a:pt x="2234" y="2695"/>
                  </a:lnTo>
                  <a:lnTo>
                    <a:pt x="2234" y="2695"/>
                  </a:lnTo>
                  <a:lnTo>
                    <a:pt x="2234" y="2695"/>
                  </a:lnTo>
                  <a:lnTo>
                    <a:pt x="2234" y="2728"/>
                  </a:lnTo>
                  <a:lnTo>
                    <a:pt x="2267" y="2728"/>
                  </a:lnTo>
                  <a:lnTo>
                    <a:pt x="2267" y="2728"/>
                  </a:lnTo>
                  <a:lnTo>
                    <a:pt x="2267" y="2728"/>
                  </a:lnTo>
                  <a:lnTo>
                    <a:pt x="2267" y="2728"/>
                  </a:lnTo>
                  <a:lnTo>
                    <a:pt x="2267" y="2728"/>
                  </a:lnTo>
                  <a:lnTo>
                    <a:pt x="2267" y="2761"/>
                  </a:lnTo>
                  <a:lnTo>
                    <a:pt x="2267" y="2761"/>
                  </a:lnTo>
                  <a:lnTo>
                    <a:pt x="2300" y="2761"/>
                  </a:lnTo>
                  <a:lnTo>
                    <a:pt x="2300" y="2761"/>
                  </a:lnTo>
                  <a:lnTo>
                    <a:pt x="2300" y="2761"/>
                  </a:lnTo>
                  <a:lnTo>
                    <a:pt x="2300" y="2761"/>
                  </a:lnTo>
                  <a:lnTo>
                    <a:pt x="2300" y="2761"/>
                  </a:lnTo>
                  <a:lnTo>
                    <a:pt x="2300" y="2793"/>
                  </a:lnTo>
                  <a:lnTo>
                    <a:pt x="2300" y="2793"/>
                  </a:lnTo>
                  <a:lnTo>
                    <a:pt x="2300" y="2793"/>
                  </a:lnTo>
                  <a:lnTo>
                    <a:pt x="2333" y="2793"/>
                  </a:lnTo>
                  <a:lnTo>
                    <a:pt x="2333" y="2793"/>
                  </a:lnTo>
                  <a:lnTo>
                    <a:pt x="2333" y="2793"/>
                  </a:lnTo>
                  <a:lnTo>
                    <a:pt x="2333" y="2826"/>
                  </a:lnTo>
                  <a:lnTo>
                    <a:pt x="2333" y="2826"/>
                  </a:lnTo>
                  <a:lnTo>
                    <a:pt x="2333" y="2826"/>
                  </a:lnTo>
                  <a:lnTo>
                    <a:pt x="2366" y="2826"/>
                  </a:lnTo>
                  <a:lnTo>
                    <a:pt x="2366" y="2826"/>
                  </a:lnTo>
                  <a:lnTo>
                    <a:pt x="2366" y="2826"/>
                  </a:lnTo>
                  <a:lnTo>
                    <a:pt x="2366" y="2826"/>
                  </a:lnTo>
                  <a:lnTo>
                    <a:pt x="2366" y="2859"/>
                  </a:lnTo>
                  <a:lnTo>
                    <a:pt x="2366" y="2859"/>
                  </a:lnTo>
                  <a:lnTo>
                    <a:pt x="2366" y="2859"/>
                  </a:lnTo>
                  <a:lnTo>
                    <a:pt x="2366" y="2859"/>
                  </a:lnTo>
                  <a:lnTo>
                    <a:pt x="2399" y="2859"/>
                  </a:lnTo>
                  <a:lnTo>
                    <a:pt x="2399" y="2859"/>
                  </a:lnTo>
                  <a:lnTo>
                    <a:pt x="2399" y="2892"/>
                  </a:lnTo>
                  <a:lnTo>
                    <a:pt x="2399" y="2892"/>
                  </a:lnTo>
                  <a:lnTo>
                    <a:pt x="2399" y="2892"/>
                  </a:lnTo>
                  <a:lnTo>
                    <a:pt x="2399" y="2892"/>
                  </a:lnTo>
                  <a:lnTo>
                    <a:pt x="2399" y="2892"/>
                  </a:lnTo>
                  <a:lnTo>
                    <a:pt x="2432" y="2892"/>
                  </a:lnTo>
                  <a:lnTo>
                    <a:pt x="2432" y="2925"/>
                  </a:lnTo>
                  <a:lnTo>
                    <a:pt x="2432" y="2925"/>
                  </a:lnTo>
                  <a:lnTo>
                    <a:pt x="2432" y="2925"/>
                  </a:lnTo>
                  <a:lnTo>
                    <a:pt x="2432" y="2925"/>
                  </a:lnTo>
                  <a:lnTo>
                    <a:pt x="2432" y="2925"/>
                  </a:lnTo>
                  <a:lnTo>
                    <a:pt x="2432" y="2925"/>
                  </a:lnTo>
                  <a:lnTo>
                    <a:pt x="2432" y="2925"/>
                  </a:lnTo>
                  <a:lnTo>
                    <a:pt x="2432" y="2925"/>
                  </a:lnTo>
                  <a:lnTo>
                    <a:pt x="2465" y="2958"/>
                  </a:lnTo>
                  <a:lnTo>
                    <a:pt x="2465" y="2958"/>
                  </a:lnTo>
                  <a:lnTo>
                    <a:pt x="2465" y="2958"/>
                  </a:lnTo>
                  <a:lnTo>
                    <a:pt x="2465" y="2958"/>
                  </a:lnTo>
                  <a:lnTo>
                    <a:pt x="2465" y="2958"/>
                  </a:lnTo>
                  <a:lnTo>
                    <a:pt x="2465" y="2958"/>
                  </a:lnTo>
                  <a:lnTo>
                    <a:pt x="2465" y="2958"/>
                  </a:lnTo>
                  <a:lnTo>
                    <a:pt x="2465" y="2991"/>
                  </a:lnTo>
                  <a:lnTo>
                    <a:pt x="2465" y="2991"/>
                  </a:lnTo>
                  <a:lnTo>
                    <a:pt x="2465" y="2991"/>
                  </a:lnTo>
                  <a:lnTo>
                    <a:pt x="2497" y="2991"/>
                  </a:lnTo>
                  <a:lnTo>
                    <a:pt x="2497" y="2991"/>
                  </a:lnTo>
                  <a:lnTo>
                    <a:pt x="2497" y="2991"/>
                  </a:lnTo>
                  <a:lnTo>
                    <a:pt x="2497" y="2991"/>
                  </a:lnTo>
                  <a:lnTo>
                    <a:pt x="2497" y="2991"/>
                  </a:lnTo>
                  <a:lnTo>
                    <a:pt x="2497" y="3023"/>
                  </a:lnTo>
                  <a:lnTo>
                    <a:pt x="2497" y="3023"/>
                  </a:lnTo>
                  <a:lnTo>
                    <a:pt x="2530" y="3023"/>
                  </a:lnTo>
                  <a:lnTo>
                    <a:pt x="2530" y="3023"/>
                  </a:lnTo>
                  <a:lnTo>
                    <a:pt x="2530" y="3023"/>
                  </a:lnTo>
                  <a:lnTo>
                    <a:pt x="2530" y="3023"/>
                  </a:lnTo>
                  <a:lnTo>
                    <a:pt x="2530" y="3056"/>
                  </a:lnTo>
                  <a:lnTo>
                    <a:pt x="2530" y="3056"/>
                  </a:lnTo>
                  <a:lnTo>
                    <a:pt x="2530" y="3056"/>
                  </a:lnTo>
                  <a:lnTo>
                    <a:pt x="2563" y="3056"/>
                  </a:lnTo>
                  <a:lnTo>
                    <a:pt x="2563" y="3056"/>
                  </a:lnTo>
                  <a:lnTo>
                    <a:pt x="2563" y="3056"/>
                  </a:lnTo>
                  <a:lnTo>
                    <a:pt x="2563" y="3056"/>
                  </a:lnTo>
                  <a:lnTo>
                    <a:pt x="2563" y="3089"/>
                  </a:lnTo>
                  <a:lnTo>
                    <a:pt x="2563" y="3089"/>
                  </a:lnTo>
                  <a:lnTo>
                    <a:pt x="2563" y="3089"/>
                  </a:lnTo>
                  <a:lnTo>
                    <a:pt x="2563" y="3089"/>
                  </a:lnTo>
                  <a:lnTo>
                    <a:pt x="2596" y="3089"/>
                  </a:lnTo>
                  <a:lnTo>
                    <a:pt x="2596" y="3089"/>
                  </a:lnTo>
                  <a:lnTo>
                    <a:pt x="2596" y="3122"/>
                  </a:lnTo>
                  <a:lnTo>
                    <a:pt x="2596" y="3122"/>
                  </a:lnTo>
                  <a:lnTo>
                    <a:pt x="2596" y="3122"/>
                  </a:lnTo>
                  <a:lnTo>
                    <a:pt x="2596" y="3122"/>
                  </a:lnTo>
                  <a:lnTo>
                    <a:pt x="2596" y="3122"/>
                  </a:lnTo>
                  <a:lnTo>
                    <a:pt x="2596" y="3122"/>
                  </a:lnTo>
                  <a:lnTo>
                    <a:pt x="2629" y="3155"/>
                  </a:lnTo>
                  <a:lnTo>
                    <a:pt x="2629" y="3155"/>
                  </a:lnTo>
                  <a:lnTo>
                    <a:pt x="2629" y="3155"/>
                  </a:lnTo>
                  <a:lnTo>
                    <a:pt x="2629" y="3155"/>
                  </a:lnTo>
                  <a:lnTo>
                    <a:pt x="2629" y="3155"/>
                  </a:lnTo>
                  <a:lnTo>
                    <a:pt x="2629" y="3155"/>
                  </a:lnTo>
                  <a:lnTo>
                    <a:pt x="2629" y="3155"/>
                  </a:lnTo>
                  <a:lnTo>
                    <a:pt x="2629" y="3155"/>
                  </a:lnTo>
                  <a:lnTo>
                    <a:pt x="2662" y="3155"/>
                  </a:lnTo>
                  <a:lnTo>
                    <a:pt x="2662" y="3188"/>
                  </a:lnTo>
                  <a:lnTo>
                    <a:pt x="2662" y="3188"/>
                  </a:lnTo>
                  <a:lnTo>
                    <a:pt x="2662" y="3188"/>
                  </a:lnTo>
                  <a:lnTo>
                    <a:pt x="2662" y="3188"/>
                  </a:lnTo>
                  <a:lnTo>
                    <a:pt x="2662" y="3188"/>
                  </a:lnTo>
                  <a:lnTo>
                    <a:pt x="2662" y="3188"/>
                  </a:lnTo>
                  <a:lnTo>
                    <a:pt x="2662" y="3188"/>
                  </a:lnTo>
                  <a:lnTo>
                    <a:pt x="2695" y="3221"/>
                  </a:lnTo>
                  <a:lnTo>
                    <a:pt x="2695" y="3221"/>
                  </a:lnTo>
                  <a:lnTo>
                    <a:pt x="2695" y="3221"/>
                  </a:lnTo>
                  <a:lnTo>
                    <a:pt x="2695" y="3221"/>
                  </a:lnTo>
                  <a:lnTo>
                    <a:pt x="2695" y="3221"/>
                  </a:lnTo>
                  <a:lnTo>
                    <a:pt x="2695" y="3221"/>
                  </a:lnTo>
                  <a:lnTo>
                    <a:pt x="2695" y="3221"/>
                  </a:lnTo>
                  <a:lnTo>
                    <a:pt x="2695" y="3253"/>
                  </a:lnTo>
                  <a:lnTo>
                    <a:pt x="2727" y="3253"/>
                  </a:lnTo>
                  <a:lnTo>
                    <a:pt x="2727" y="3253"/>
                  </a:lnTo>
                  <a:lnTo>
                    <a:pt x="2727" y="3253"/>
                  </a:lnTo>
                  <a:lnTo>
                    <a:pt x="2727" y="3253"/>
                  </a:lnTo>
                  <a:lnTo>
                    <a:pt x="2727" y="3253"/>
                  </a:lnTo>
                  <a:lnTo>
                    <a:pt x="2727" y="3286"/>
                  </a:lnTo>
                  <a:lnTo>
                    <a:pt x="2727" y="3286"/>
                  </a:lnTo>
                  <a:lnTo>
                    <a:pt x="2760" y="3286"/>
                  </a:lnTo>
                  <a:lnTo>
                    <a:pt x="2760" y="3286"/>
                  </a:lnTo>
                  <a:lnTo>
                    <a:pt x="2760" y="3286"/>
                  </a:lnTo>
                  <a:lnTo>
                    <a:pt x="2760" y="3286"/>
                  </a:lnTo>
                  <a:lnTo>
                    <a:pt x="2760" y="3319"/>
                  </a:lnTo>
                  <a:lnTo>
                    <a:pt x="2760" y="3319"/>
                  </a:lnTo>
                  <a:lnTo>
                    <a:pt x="2760" y="3319"/>
                  </a:lnTo>
                  <a:lnTo>
                    <a:pt x="2793" y="3319"/>
                  </a:lnTo>
                  <a:lnTo>
                    <a:pt x="2793" y="3319"/>
                  </a:lnTo>
                  <a:lnTo>
                    <a:pt x="2793" y="331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2222000" y="4075375"/>
              <a:ext cx="75600" cy="90375"/>
            </a:xfrm>
            <a:custGeom>
              <a:avLst/>
              <a:gdLst/>
              <a:ahLst/>
              <a:cxnLst/>
              <a:rect l="l" t="t" r="r" b="b"/>
              <a:pathLst>
                <a:path w="3024" h="361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4" y="0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65" y="165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98" y="230"/>
                  </a:lnTo>
                  <a:lnTo>
                    <a:pt x="198" y="230"/>
                  </a:lnTo>
                  <a:lnTo>
                    <a:pt x="198" y="230"/>
                  </a:lnTo>
                  <a:lnTo>
                    <a:pt x="198" y="230"/>
                  </a:lnTo>
                  <a:lnTo>
                    <a:pt x="198" y="230"/>
                  </a:lnTo>
                  <a:lnTo>
                    <a:pt x="198" y="230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231" y="263"/>
                  </a:lnTo>
                  <a:lnTo>
                    <a:pt x="231" y="263"/>
                  </a:lnTo>
                  <a:lnTo>
                    <a:pt x="231" y="263"/>
                  </a:lnTo>
                  <a:lnTo>
                    <a:pt x="231" y="296"/>
                  </a:lnTo>
                  <a:lnTo>
                    <a:pt x="231" y="296"/>
                  </a:lnTo>
                  <a:lnTo>
                    <a:pt x="231" y="296"/>
                  </a:lnTo>
                  <a:lnTo>
                    <a:pt x="264" y="296"/>
                  </a:lnTo>
                  <a:lnTo>
                    <a:pt x="264" y="329"/>
                  </a:lnTo>
                  <a:lnTo>
                    <a:pt x="264" y="329"/>
                  </a:lnTo>
                  <a:lnTo>
                    <a:pt x="264" y="329"/>
                  </a:lnTo>
                  <a:lnTo>
                    <a:pt x="264" y="329"/>
                  </a:lnTo>
                  <a:lnTo>
                    <a:pt x="264" y="329"/>
                  </a:lnTo>
                  <a:lnTo>
                    <a:pt x="264" y="329"/>
                  </a:lnTo>
                  <a:lnTo>
                    <a:pt x="264" y="329"/>
                  </a:lnTo>
                  <a:lnTo>
                    <a:pt x="297" y="362"/>
                  </a:lnTo>
                  <a:lnTo>
                    <a:pt x="297" y="362"/>
                  </a:lnTo>
                  <a:lnTo>
                    <a:pt x="297" y="362"/>
                  </a:lnTo>
                  <a:lnTo>
                    <a:pt x="297" y="362"/>
                  </a:lnTo>
                  <a:lnTo>
                    <a:pt x="297" y="362"/>
                  </a:lnTo>
                  <a:lnTo>
                    <a:pt x="297" y="362"/>
                  </a:lnTo>
                  <a:lnTo>
                    <a:pt x="297" y="362"/>
                  </a:lnTo>
                  <a:lnTo>
                    <a:pt x="297" y="395"/>
                  </a:lnTo>
                  <a:lnTo>
                    <a:pt x="329" y="395"/>
                  </a:lnTo>
                  <a:lnTo>
                    <a:pt x="329" y="395"/>
                  </a:lnTo>
                  <a:lnTo>
                    <a:pt x="329" y="395"/>
                  </a:lnTo>
                  <a:lnTo>
                    <a:pt x="329" y="395"/>
                  </a:lnTo>
                  <a:lnTo>
                    <a:pt x="329" y="395"/>
                  </a:lnTo>
                  <a:lnTo>
                    <a:pt x="329" y="428"/>
                  </a:lnTo>
                  <a:lnTo>
                    <a:pt x="329" y="428"/>
                  </a:lnTo>
                  <a:lnTo>
                    <a:pt x="329" y="428"/>
                  </a:lnTo>
                  <a:lnTo>
                    <a:pt x="362" y="428"/>
                  </a:lnTo>
                  <a:lnTo>
                    <a:pt x="362" y="428"/>
                  </a:lnTo>
                  <a:lnTo>
                    <a:pt x="362" y="428"/>
                  </a:lnTo>
                  <a:lnTo>
                    <a:pt x="362" y="460"/>
                  </a:lnTo>
                  <a:lnTo>
                    <a:pt x="362" y="460"/>
                  </a:lnTo>
                  <a:lnTo>
                    <a:pt x="362" y="460"/>
                  </a:lnTo>
                  <a:lnTo>
                    <a:pt x="362" y="460"/>
                  </a:lnTo>
                  <a:lnTo>
                    <a:pt x="362" y="460"/>
                  </a:lnTo>
                  <a:lnTo>
                    <a:pt x="395" y="460"/>
                  </a:lnTo>
                  <a:lnTo>
                    <a:pt x="395" y="460"/>
                  </a:lnTo>
                  <a:lnTo>
                    <a:pt x="395" y="493"/>
                  </a:lnTo>
                  <a:lnTo>
                    <a:pt x="395" y="493"/>
                  </a:lnTo>
                  <a:lnTo>
                    <a:pt x="395" y="493"/>
                  </a:lnTo>
                  <a:lnTo>
                    <a:pt x="395" y="493"/>
                  </a:lnTo>
                  <a:lnTo>
                    <a:pt x="395" y="493"/>
                  </a:lnTo>
                  <a:lnTo>
                    <a:pt x="395" y="493"/>
                  </a:lnTo>
                  <a:lnTo>
                    <a:pt x="428" y="526"/>
                  </a:lnTo>
                  <a:lnTo>
                    <a:pt x="428" y="526"/>
                  </a:lnTo>
                  <a:lnTo>
                    <a:pt x="428" y="526"/>
                  </a:lnTo>
                  <a:lnTo>
                    <a:pt x="428" y="526"/>
                  </a:lnTo>
                  <a:lnTo>
                    <a:pt x="428" y="526"/>
                  </a:lnTo>
                  <a:lnTo>
                    <a:pt x="428" y="559"/>
                  </a:lnTo>
                  <a:lnTo>
                    <a:pt x="461" y="559"/>
                  </a:lnTo>
                  <a:lnTo>
                    <a:pt x="461" y="559"/>
                  </a:lnTo>
                  <a:lnTo>
                    <a:pt x="461" y="559"/>
                  </a:lnTo>
                  <a:lnTo>
                    <a:pt x="461" y="559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94" y="592"/>
                  </a:lnTo>
                  <a:lnTo>
                    <a:pt x="494" y="592"/>
                  </a:lnTo>
                  <a:lnTo>
                    <a:pt x="494" y="592"/>
                  </a:lnTo>
                  <a:lnTo>
                    <a:pt x="494" y="592"/>
                  </a:lnTo>
                  <a:lnTo>
                    <a:pt x="494" y="625"/>
                  </a:lnTo>
                  <a:lnTo>
                    <a:pt x="494" y="625"/>
                  </a:lnTo>
                  <a:lnTo>
                    <a:pt x="494" y="625"/>
                  </a:lnTo>
                  <a:lnTo>
                    <a:pt x="494" y="625"/>
                  </a:lnTo>
                  <a:lnTo>
                    <a:pt x="527" y="625"/>
                  </a:lnTo>
                  <a:lnTo>
                    <a:pt x="527" y="625"/>
                  </a:lnTo>
                  <a:lnTo>
                    <a:pt x="527" y="658"/>
                  </a:lnTo>
                  <a:lnTo>
                    <a:pt x="527" y="658"/>
                  </a:lnTo>
                  <a:lnTo>
                    <a:pt x="527" y="658"/>
                  </a:lnTo>
                  <a:lnTo>
                    <a:pt x="527" y="658"/>
                  </a:lnTo>
                  <a:lnTo>
                    <a:pt x="527" y="658"/>
                  </a:lnTo>
                  <a:lnTo>
                    <a:pt x="527" y="658"/>
                  </a:lnTo>
                  <a:lnTo>
                    <a:pt x="527" y="658"/>
                  </a:lnTo>
                  <a:lnTo>
                    <a:pt x="559" y="690"/>
                  </a:lnTo>
                  <a:lnTo>
                    <a:pt x="559" y="690"/>
                  </a:lnTo>
                  <a:lnTo>
                    <a:pt x="559" y="690"/>
                  </a:lnTo>
                  <a:lnTo>
                    <a:pt x="559" y="690"/>
                  </a:lnTo>
                  <a:lnTo>
                    <a:pt x="559" y="690"/>
                  </a:lnTo>
                  <a:lnTo>
                    <a:pt x="559" y="723"/>
                  </a:lnTo>
                  <a:lnTo>
                    <a:pt x="592" y="723"/>
                  </a:lnTo>
                  <a:lnTo>
                    <a:pt x="592" y="723"/>
                  </a:lnTo>
                  <a:lnTo>
                    <a:pt x="592" y="723"/>
                  </a:lnTo>
                  <a:lnTo>
                    <a:pt x="592" y="723"/>
                  </a:lnTo>
                  <a:lnTo>
                    <a:pt x="592" y="723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625" y="756"/>
                  </a:lnTo>
                  <a:lnTo>
                    <a:pt x="625" y="756"/>
                  </a:lnTo>
                  <a:lnTo>
                    <a:pt x="625" y="756"/>
                  </a:lnTo>
                  <a:lnTo>
                    <a:pt x="625" y="756"/>
                  </a:lnTo>
                  <a:lnTo>
                    <a:pt x="625" y="789"/>
                  </a:lnTo>
                  <a:lnTo>
                    <a:pt x="625" y="789"/>
                  </a:lnTo>
                  <a:lnTo>
                    <a:pt x="625" y="789"/>
                  </a:lnTo>
                  <a:lnTo>
                    <a:pt x="658" y="789"/>
                  </a:lnTo>
                  <a:lnTo>
                    <a:pt x="658" y="822"/>
                  </a:lnTo>
                  <a:lnTo>
                    <a:pt x="658" y="822"/>
                  </a:lnTo>
                  <a:lnTo>
                    <a:pt x="658" y="822"/>
                  </a:lnTo>
                  <a:lnTo>
                    <a:pt x="658" y="822"/>
                  </a:lnTo>
                  <a:lnTo>
                    <a:pt x="658" y="822"/>
                  </a:lnTo>
                  <a:lnTo>
                    <a:pt x="658" y="822"/>
                  </a:lnTo>
                  <a:lnTo>
                    <a:pt x="691" y="822"/>
                  </a:lnTo>
                  <a:lnTo>
                    <a:pt x="691" y="855"/>
                  </a:lnTo>
                  <a:lnTo>
                    <a:pt x="691" y="855"/>
                  </a:lnTo>
                  <a:lnTo>
                    <a:pt x="691" y="855"/>
                  </a:lnTo>
                  <a:lnTo>
                    <a:pt x="691" y="855"/>
                  </a:lnTo>
                  <a:lnTo>
                    <a:pt x="691" y="855"/>
                  </a:lnTo>
                  <a:lnTo>
                    <a:pt x="691" y="855"/>
                  </a:lnTo>
                  <a:lnTo>
                    <a:pt x="691" y="855"/>
                  </a:lnTo>
                  <a:lnTo>
                    <a:pt x="691" y="888"/>
                  </a:lnTo>
                  <a:lnTo>
                    <a:pt x="724" y="888"/>
                  </a:lnTo>
                  <a:lnTo>
                    <a:pt x="724" y="888"/>
                  </a:lnTo>
                  <a:lnTo>
                    <a:pt x="724" y="888"/>
                  </a:lnTo>
                  <a:lnTo>
                    <a:pt x="724" y="920"/>
                  </a:lnTo>
                  <a:lnTo>
                    <a:pt x="724" y="920"/>
                  </a:lnTo>
                  <a:lnTo>
                    <a:pt x="724" y="920"/>
                  </a:lnTo>
                  <a:lnTo>
                    <a:pt x="757" y="920"/>
                  </a:lnTo>
                  <a:lnTo>
                    <a:pt x="757" y="920"/>
                  </a:lnTo>
                  <a:lnTo>
                    <a:pt x="757" y="920"/>
                  </a:lnTo>
                  <a:lnTo>
                    <a:pt x="757" y="920"/>
                  </a:lnTo>
                  <a:lnTo>
                    <a:pt x="757" y="920"/>
                  </a:lnTo>
                  <a:lnTo>
                    <a:pt x="757" y="953"/>
                  </a:lnTo>
                  <a:lnTo>
                    <a:pt x="757" y="953"/>
                  </a:lnTo>
                  <a:lnTo>
                    <a:pt x="757" y="953"/>
                  </a:lnTo>
                  <a:lnTo>
                    <a:pt x="789" y="953"/>
                  </a:lnTo>
                  <a:lnTo>
                    <a:pt x="789" y="953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55" y="1052"/>
                  </a:lnTo>
                  <a:lnTo>
                    <a:pt x="855" y="1052"/>
                  </a:lnTo>
                  <a:lnTo>
                    <a:pt x="855" y="1052"/>
                  </a:lnTo>
                  <a:lnTo>
                    <a:pt x="855" y="1052"/>
                  </a:lnTo>
                  <a:lnTo>
                    <a:pt x="855" y="1052"/>
                  </a:lnTo>
                  <a:lnTo>
                    <a:pt x="855" y="1052"/>
                  </a:lnTo>
                  <a:lnTo>
                    <a:pt x="855" y="1052"/>
                  </a:lnTo>
                  <a:lnTo>
                    <a:pt x="855" y="1085"/>
                  </a:lnTo>
                  <a:lnTo>
                    <a:pt x="888" y="1085"/>
                  </a:lnTo>
                  <a:lnTo>
                    <a:pt x="888" y="1085"/>
                  </a:lnTo>
                  <a:lnTo>
                    <a:pt x="888" y="1085"/>
                  </a:lnTo>
                  <a:lnTo>
                    <a:pt x="888" y="1085"/>
                  </a:lnTo>
                  <a:lnTo>
                    <a:pt x="888" y="1118"/>
                  </a:lnTo>
                  <a:lnTo>
                    <a:pt x="888" y="1118"/>
                  </a:lnTo>
                  <a:lnTo>
                    <a:pt x="888" y="1118"/>
                  </a:lnTo>
                  <a:lnTo>
                    <a:pt x="921" y="1118"/>
                  </a:lnTo>
                  <a:lnTo>
                    <a:pt x="921" y="1118"/>
                  </a:lnTo>
                  <a:lnTo>
                    <a:pt x="921" y="1118"/>
                  </a:lnTo>
                  <a:lnTo>
                    <a:pt x="921" y="1150"/>
                  </a:lnTo>
                  <a:lnTo>
                    <a:pt x="921" y="1150"/>
                  </a:lnTo>
                  <a:lnTo>
                    <a:pt x="921" y="1150"/>
                  </a:lnTo>
                  <a:lnTo>
                    <a:pt x="954" y="1150"/>
                  </a:lnTo>
                  <a:lnTo>
                    <a:pt x="954" y="1150"/>
                  </a:lnTo>
                  <a:lnTo>
                    <a:pt x="954" y="1183"/>
                  </a:lnTo>
                  <a:lnTo>
                    <a:pt x="954" y="1183"/>
                  </a:lnTo>
                  <a:lnTo>
                    <a:pt x="954" y="1183"/>
                  </a:lnTo>
                  <a:lnTo>
                    <a:pt x="954" y="1183"/>
                  </a:lnTo>
                  <a:lnTo>
                    <a:pt x="954" y="1183"/>
                  </a:lnTo>
                  <a:lnTo>
                    <a:pt x="954" y="1183"/>
                  </a:lnTo>
                  <a:lnTo>
                    <a:pt x="954" y="1183"/>
                  </a:lnTo>
                  <a:lnTo>
                    <a:pt x="987" y="1216"/>
                  </a:lnTo>
                  <a:lnTo>
                    <a:pt x="987" y="1216"/>
                  </a:lnTo>
                  <a:lnTo>
                    <a:pt x="987" y="1216"/>
                  </a:lnTo>
                  <a:lnTo>
                    <a:pt x="987" y="1216"/>
                  </a:lnTo>
                  <a:lnTo>
                    <a:pt x="987" y="1216"/>
                  </a:lnTo>
                  <a:lnTo>
                    <a:pt x="987" y="1216"/>
                  </a:lnTo>
                  <a:lnTo>
                    <a:pt x="987" y="1216"/>
                  </a:lnTo>
                  <a:lnTo>
                    <a:pt x="987" y="1249"/>
                  </a:lnTo>
                  <a:lnTo>
                    <a:pt x="1019" y="1249"/>
                  </a:lnTo>
                  <a:lnTo>
                    <a:pt x="1019" y="1249"/>
                  </a:lnTo>
                  <a:lnTo>
                    <a:pt x="1019" y="1249"/>
                  </a:lnTo>
                  <a:lnTo>
                    <a:pt x="1019" y="1249"/>
                  </a:lnTo>
                  <a:lnTo>
                    <a:pt x="1019" y="1249"/>
                  </a:lnTo>
                  <a:lnTo>
                    <a:pt x="1019" y="1249"/>
                  </a:lnTo>
                  <a:lnTo>
                    <a:pt x="1019" y="1282"/>
                  </a:lnTo>
                  <a:lnTo>
                    <a:pt x="1019" y="1282"/>
                  </a:lnTo>
                  <a:lnTo>
                    <a:pt x="1019" y="1282"/>
                  </a:lnTo>
                  <a:lnTo>
                    <a:pt x="1052" y="1282"/>
                  </a:lnTo>
                  <a:lnTo>
                    <a:pt x="1052" y="1282"/>
                  </a:lnTo>
                  <a:lnTo>
                    <a:pt x="1052" y="1282"/>
                  </a:lnTo>
                  <a:lnTo>
                    <a:pt x="1052" y="1315"/>
                  </a:lnTo>
                  <a:lnTo>
                    <a:pt x="1052" y="1315"/>
                  </a:lnTo>
                  <a:lnTo>
                    <a:pt x="1052" y="1315"/>
                  </a:lnTo>
                  <a:lnTo>
                    <a:pt x="1052" y="1315"/>
                  </a:lnTo>
                  <a:lnTo>
                    <a:pt x="1052" y="1315"/>
                  </a:lnTo>
                  <a:lnTo>
                    <a:pt x="1085" y="1315"/>
                  </a:lnTo>
                  <a:lnTo>
                    <a:pt x="1085" y="1315"/>
                  </a:lnTo>
                  <a:lnTo>
                    <a:pt x="1085" y="1315"/>
                  </a:lnTo>
                  <a:lnTo>
                    <a:pt x="1085" y="1348"/>
                  </a:lnTo>
                  <a:lnTo>
                    <a:pt x="1085" y="1348"/>
                  </a:lnTo>
                  <a:lnTo>
                    <a:pt x="1085" y="1348"/>
                  </a:lnTo>
                  <a:lnTo>
                    <a:pt x="1118" y="1348"/>
                  </a:lnTo>
                  <a:lnTo>
                    <a:pt x="1118" y="1348"/>
                  </a:lnTo>
                  <a:lnTo>
                    <a:pt x="1118" y="1381"/>
                  </a:lnTo>
                  <a:lnTo>
                    <a:pt x="1118" y="1381"/>
                  </a:lnTo>
                  <a:lnTo>
                    <a:pt x="1118" y="1381"/>
                  </a:lnTo>
                  <a:lnTo>
                    <a:pt x="1118" y="1381"/>
                  </a:lnTo>
                  <a:lnTo>
                    <a:pt x="1118" y="1381"/>
                  </a:lnTo>
                  <a:lnTo>
                    <a:pt x="1118" y="1413"/>
                  </a:lnTo>
                  <a:lnTo>
                    <a:pt x="1151" y="1413"/>
                  </a:lnTo>
                  <a:lnTo>
                    <a:pt x="1151" y="1413"/>
                  </a:lnTo>
                  <a:lnTo>
                    <a:pt x="1151" y="1413"/>
                  </a:lnTo>
                  <a:lnTo>
                    <a:pt x="1151" y="1413"/>
                  </a:lnTo>
                  <a:lnTo>
                    <a:pt x="1151" y="1413"/>
                  </a:lnTo>
                  <a:lnTo>
                    <a:pt x="1151" y="1446"/>
                  </a:lnTo>
                  <a:lnTo>
                    <a:pt x="1184" y="1446"/>
                  </a:lnTo>
                  <a:lnTo>
                    <a:pt x="1184" y="1446"/>
                  </a:lnTo>
                  <a:lnTo>
                    <a:pt x="1184" y="1446"/>
                  </a:lnTo>
                  <a:lnTo>
                    <a:pt x="1184" y="1446"/>
                  </a:lnTo>
                  <a:lnTo>
                    <a:pt x="1184" y="1446"/>
                  </a:lnTo>
                  <a:lnTo>
                    <a:pt x="1184" y="1479"/>
                  </a:lnTo>
                  <a:lnTo>
                    <a:pt x="1184" y="1479"/>
                  </a:lnTo>
                  <a:lnTo>
                    <a:pt x="1184" y="1479"/>
                  </a:lnTo>
                  <a:lnTo>
                    <a:pt x="1217" y="1479"/>
                  </a:lnTo>
                  <a:lnTo>
                    <a:pt x="1217" y="1479"/>
                  </a:lnTo>
                  <a:lnTo>
                    <a:pt x="1217" y="1479"/>
                  </a:lnTo>
                  <a:lnTo>
                    <a:pt x="1217" y="1479"/>
                  </a:lnTo>
                  <a:lnTo>
                    <a:pt x="1217" y="1479"/>
                  </a:lnTo>
                  <a:lnTo>
                    <a:pt x="1217" y="1512"/>
                  </a:lnTo>
                  <a:lnTo>
                    <a:pt x="1217" y="1512"/>
                  </a:lnTo>
                  <a:lnTo>
                    <a:pt x="1217" y="1512"/>
                  </a:lnTo>
                  <a:lnTo>
                    <a:pt x="1217" y="1512"/>
                  </a:lnTo>
                  <a:lnTo>
                    <a:pt x="1249" y="1512"/>
                  </a:lnTo>
                  <a:lnTo>
                    <a:pt x="1249" y="1512"/>
                  </a:lnTo>
                  <a:lnTo>
                    <a:pt x="1249" y="1545"/>
                  </a:lnTo>
                  <a:lnTo>
                    <a:pt x="1249" y="1545"/>
                  </a:lnTo>
                  <a:lnTo>
                    <a:pt x="1249" y="1545"/>
                  </a:lnTo>
                  <a:lnTo>
                    <a:pt x="1249" y="1545"/>
                  </a:lnTo>
                  <a:lnTo>
                    <a:pt x="1249" y="1545"/>
                  </a:lnTo>
                  <a:lnTo>
                    <a:pt x="1249" y="1545"/>
                  </a:lnTo>
                  <a:lnTo>
                    <a:pt x="1282" y="1545"/>
                  </a:lnTo>
                  <a:lnTo>
                    <a:pt x="1282" y="1578"/>
                  </a:lnTo>
                  <a:lnTo>
                    <a:pt x="1282" y="1578"/>
                  </a:lnTo>
                  <a:lnTo>
                    <a:pt x="1282" y="1578"/>
                  </a:lnTo>
                  <a:lnTo>
                    <a:pt x="1282" y="1578"/>
                  </a:lnTo>
                  <a:lnTo>
                    <a:pt x="1282" y="1578"/>
                  </a:lnTo>
                  <a:lnTo>
                    <a:pt x="1282" y="1578"/>
                  </a:lnTo>
                  <a:lnTo>
                    <a:pt x="1282" y="1578"/>
                  </a:lnTo>
                  <a:lnTo>
                    <a:pt x="1282" y="1611"/>
                  </a:lnTo>
                  <a:lnTo>
                    <a:pt x="1315" y="1611"/>
                  </a:lnTo>
                  <a:lnTo>
                    <a:pt x="1315" y="1611"/>
                  </a:lnTo>
                  <a:lnTo>
                    <a:pt x="1315" y="1611"/>
                  </a:lnTo>
                  <a:lnTo>
                    <a:pt x="1315" y="1611"/>
                  </a:lnTo>
                  <a:lnTo>
                    <a:pt x="1315" y="1611"/>
                  </a:lnTo>
                  <a:lnTo>
                    <a:pt x="1315" y="1611"/>
                  </a:lnTo>
                  <a:lnTo>
                    <a:pt x="1315" y="1643"/>
                  </a:lnTo>
                  <a:lnTo>
                    <a:pt x="1315" y="1643"/>
                  </a:lnTo>
                  <a:lnTo>
                    <a:pt x="1348" y="1643"/>
                  </a:lnTo>
                  <a:lnTo>
                    <a:pt x="1348" y="1643"/>
                  </a:lnTo>
                  <a:lnTo>
                    <a:pt x="1348" y="1643"/>
                  </a:lnTo>
                  <a:lnTo>
                    <a:pt x="1348" y="1643"/>
                  </a:lnTo>
                  <a:lnTo>
                    <a:pt x="1348" y="1676"/>
                  </a:lnTo>
                  <a:lnTo>
                    <a:pt x="1348" y="1676"/>
                  </a:lnTo>
                  <a:lnTo>
                    <a:pt x="1348" y="1676"/>
                  </a:lnTo>
                  <a:lnTo>
                    <a:pt x="1381" y="1676"/>
                  </a:lnTo>
                  <a:lnTo>
                    <a:pt x="1381" y="1676"/>
                  </a:lnTo>
                  <a:lnTo>
                    <a:pt x="1381" y="1709"/>
                  </a:lnTo>
                  <a:lnTo>
                    <a:pt x="1381" y="1709"/>
                  </a:lnTo>
                  <a:lnTo>
                    <a:pt x="1381" y="1709"/>
                  </a:lnTo>
                  <a:lnTo>
                    <a:pt x="1381" y="1709"/>
                  </a:lnTo>
                  <a:lnTo>
                    <a:pt x="1381" y="1709"/>
                  </a:lnTo>
                  <a:lnTo>
                    <a:pt x="1414" y="1742"/>
                  </a:lnTo>
                  <a:lnTo>
                    <a:pt x="1414" y="1742"/>
                  </a:lnTo>
                  <a:lnTo>
                    <a:pt x="1414" y="1742"/>
                  </a:lnTo>
                  <a:lnTo>
                    <a:pt x="1414" y="1742"/>
                  </a:lnTo>
                  <a:lnTo>
                    <a:pt x="1414" y="1742"/>
                  </a:lnTo>
                  <a:lnTo>
                    <a:pt x="1414" y="1742"/>
                  </a:lnTo>
                  <a:lnTo>
                    <a:pt x="1447" y="1742"/>
                  </a:lnTo>
                  <a:lnTo>
                    <a:pt x="1447" y="1775"/>
                  </a:lnTo>
                  <a:lnTo>
                    <a:pt x="1447" y="1775"/>
                  </a:lnTo>
                  <a:lnTo>
                    <a:pt x="1447" y="1775"/>
                  </a:lnTo>
                  <a:lnTo>
                    <a:pt x="1447" y="1775"/>
                  </a:lnTo>
                  <a:lnTo>
                    <a:pt x="1447" y="1775"/>
                  </a:lnTo>
                  <a:lnTo>
                    <a:pt x="1447" y="1775"/>
                  </a:lnTo>
                  <a:lnTo>
                    <a:pt x="1447" y="1775"/>
                  </a:lnTo>
                  <a:lnTo>
                    <a:pt x="1447" y="1775"/>
                  </a:lnTo>
                  <a:lnTo>
                    <a:pt x="1480" y="1808"/>
                  </a:lnTo>
                  <a:lnTo>
                    <a:pt x="1480" y="1808"/>
                  </a:lnTo>
                  <a:lnTo>
                    <a:pt x="1480" y="1808"/>
                  </a:lnTo>
                  <a:lnTo>
                    <a:pt x="1480" y="1808"/>
                  </a:lnTo>
                  <a:lnTo>
                    <a:pt x="1480" y="1808"/>
                  </a:lnTo>
                  <a:lnTo>
                    <a:pt x="1480" y="1841"/>
                  </a:lnTo>
                  <a:lnTo>
                    <a:pt x="1480" y="1841"/>
                  </a:lnTo>
                  <a:lnTo>
                    <a:pt x="1512" y="1841"/>
                  </a:lnTo>
                  <a:lnTo>
                    <a:pt x="1512" y="1841"/>
                  </a:lnTo>
                  <a:lnTo>
                    <a:pt x="1512" y="1841"/>
                  </a:lnTo>
                  <a:lnTo>
                    <a:pt x="1512" y="1873"/>
                  </a:lnTo>
                  <a:lnTo>
                    <a:pt x="1512" y="1873"/>
                  </a:lnTo>
                  <a:lnTo>
                    <a:pt x="1512" y="1873"/>
                  </a:lnTo>
                  <a:lnTo>
                    <a:pt x="1512" y="1873"/>
                  </a:lnTo>
                  <a:lnTo>
                    <a:pt x="1545" y="1873"/>
                  </a:lnTo>
                  <a:lnTo>
                    <a:pt x="1545" y="1873"/>
                  </a:lnTo>
                  <a:lnTo>
                    <a:pt x="1545" y="1873"/>
                  </a:lnTo>
                  <a:lnTo>
                    <a:pt x="1545" y="1906"/>
                  </a:lnTo>
                  <a:lnTo>
                    <a:pt x="1545" y="1906"/>
                  </a:lnTo>
                  <a:lnTo>
                    <a:pt x="1545" y="1906"/>
                  </a:lnTo>
                  <a:lnTo>
                    <a:pt x="1545" y="1906"/>
                  </a:lnTo>
                  <a:lnTo>
                    <a:pt x="1545" y="1906"/>
                  </a:lnTo>
                  <a:lnTo>
                    <a:pt x="1578" y="1906"/>
                  </a:lnTo>
                  <a:lnTo>
                    <a:pt x="1578" y="1906"/>
                  </a:lnTo>
                  <a:lnTo>
                    <a:pt x="1578" y="1939"/>
                  </a:lnTo>
                  <a:lnTo>
                    <a:pt x="1578" y="1939"/>
                  </a:lnTo>
                  <a:lnTo>
                    <a:pt x="1578" y="1939"/>
                  </a:lnTo>
                  <a:lnTo>
                    <a:pt x="1578" y="1939"/>
                  </a:lnTo>
                  <a:lnTo>
                    <a:pt x="1578" y="1939"/>
                  </a:lnTo>
                  <a:lnTo>
                    <a:pt x="1611" y="1939"/>
                  </a:lnTo>
                  <a:lnTo>
                    <a:pt x="1611" y="1972"/>
                  </a:lnTo>
                  <a:lnTo>
                    <a:pt x="1611" y="1972"/>
                  </a:lnTo>
                  <a:lnTo>
                    <a:pt x="1611" y="1972"/>
                  </a:lnTo>
                  <a:lnTo>
                    <a:pt x="1611" y="1972"/>
                  </a:lnTo>
                  <a:lnTo>
                    <a:pt x="1611" y="1972"/>
                  </a:lnTo>
                  <a:lnTo>
                    <a:pt x="1611" y="1972"/>
                  </a:lnTo>
                  <a:lnTo>
                    <a:pt x="1611" y="1972"/>
                  </a:lnTo>
                  <a:lnTo>
                    <a:pt x="1611" y="1972"/>
                  </a:lnTo>
                  <a:lnTo>
                    <a:pt x="1644" y="2005"/>
                  </a:lnTo>
                  <a:lnTo>
                    <a:pt x="1644" y="2005"/>
                  </a:lnTo>
                  <a:lnTo>
                    <a:pt x="1644" y="2005"/>
                  </a:lnTo>
                  <a:lnTo>
                    <a:pt x="1644" y="2005"/>
                  </a:lnTo>
                  <a:lnTo>
                    <a:pt x="1644" y="2005"/>
                  </a:lnTo>
                  <a:lnTo>
                    <a:pt x="1644" y="2038"/>
                  </a:lnTo>
                  <a:lnTo>
                    <a:pt x="1644" y="2038"/>
                  </a:lnTo>
                  <a:lnTo>
                    <a:pt x="1677" y="2038"/>
                  </a:lnTo>
                  <a:lnTo>
                    <a:pt x="1677" y="2038"/>
                  </a:lnTo>
                  <a:lnTo>
                    <a:pt x="1677" y="2038"/>
                  </a:lnTo>
                  <a:lnTo>
                    <a:pt x="1677" y="2038"/>
                  </a:lnTo>
                  <a:lnTo>
                    <a:pt x="1677" y="2071"/>
                  </a:lnTo>
                  <a:lnTo>
                    <a:pt x="1677" y="2071"/>
                  </a:lnTo>
                  <a:lnTo>
                    <a:pt x="1710" y="2071"/>
                  </a:lnTo>
                  <a:lnTo>
                    <a:pt x="1710" y="2071"/>
                  </a:lnTo>
                  <a:lnTo>
                    <a:pt x="1710" y="2071"/>
                  </a:lnTo>
                  <a:lnTo>
                    <a:pt x="1710" y="2071"/>
                  </a:lnTo>
                  <a:lnTo>
                    <a:pt x="1710" y="2103"/>
                  </a:lnTo>
                  <a:lnTo>
                    <a:pt x="1710" y="2103"/>
                  </a:lnTo>
                  <a:lnTo>
                    <a:pt x="1710" y="2103"/>
                  </a:lnTo>
                  <a:lnTo>
                    <a:pt x="1710" y="2103"/>
                  </a:lnTo>
                  <a:lnTo>
                    <a:pt x="1742" y="2103"/>
                  </a:lnTo>
                  <a:lnTo>
                    <a:pt x="1742" y="2103"/>
                  </a:lnTo>
                  <a:lnTo>
                    <a:pt x="1742" y="2136"/>
                  </a:lnTo>
                  <a:lnTo>
                    <a:pt x="1742" y="2136"/>
                  </a:lnTo>
                  <a:lnTo>
                    <a:pt x="1742" y="2136"/>
                  </a:lnTo>
                  <a:lnTo>
                    <a:pt x="1742" y="2136"/>
                  </a:lnTo>
                  <a:lnTo>
                    <a:pt x="1742" y="2136"/>
                  </a:lnTo>
                  <a:lnTo>
                    <a:pt x="1742" y="2136"/>
                  </a:lnTo>
                  <a:lnTo>
                    <a:pt x="1775" y="2136"/>
                  </a:lnTo>
                  <a:lnTo>
                    <a:pt x="1775" y="2169"/>
                  </a:lnTo>
                  <a:lnTo>
                    <a:pt x="1775" y="2169"/>
                  </a:lnTo>
                  <a:lnTo>
                    <a:pt x="1775" y="2169"/>
                  </a:lnTo>
                  <a:lnTo>
                    <a:pt x="1775" y="2169"/>
                  </a:lnTo>
                  <a:lnTo>
                    <a:pt x="1775" y="2169"/>
                  </a:lnTo>
                  <a:lnTo>
                    <a:pt x="1775" y="2169"/>
                  </a:lnTo>
                  <a:lnTo>
                    <a:pt x="1808" y="2202"/>
                  </a:lnTo>
                  <a:lnTo>
                    <a:pt x="1808" y="2202"/>
                  </a:lnTo>
                  <a:lnTo>
                    <a:pt x="1808" y="2202"/>
                  </a:lnTo>
                  <a:lnTo>
                    <a:pt x="1808" y="2202"/>
                  </a:lnTo>
                  <a:lnTo>
                    <a:pt x="1808" y="2202"/>
                  </a:lnTo>
                  <a:lnTo>
                    <a:pt x="1808" y="2202"/>
                  </a:lnTo>
                  <a:lnTo>
                    <a:pt x="1808" y="2202"/>
                  </a:lnTo>
                  <a:lnTo>
                    <a:pt x="1841" y="2235"/>
                  </a:lnTo>
                  <a:lnTo>
                    <a:pt x="1841" y="2235"/>
                  </a:lnTo>
                  <a:lnTo>
                    <a:pt x="1841" y="2235"/>
                  </a:lnTo>
                  <a:lnTo>
                    <a:pt x="1841" y="2235"/>
                  </a:lnTo>
                  <a:lnTo>
                    <a:pt x="1841" y="2235"/>
                  </a:lnTo>
                  <a:lnTo>
                    <a:pt x="1841" y="2235"/>
                  </a:lnTo>
                  <a:lnTo>
                    <a:pt x="1841" y="2268"/>
                  </a:lnTo>
                  <a:lnTo>
                    <a:pt x="1841" y="2268"/>
                  </a:lnTo>
                  <a:lnTo>
                    <a:pt x="1874" y="2268"/>
                  </a:lnTo>
                  <a:lnTo>
                    <a:pt x="1874" y="2268"/>
                  </a:lnTo>
                  <a:lnTo>
                    <a:pt x="1874" y="2268"/>
                  </a:lnTo>
                  <a:lnTo>
                    <a:pt x="1874" y="2268"/>
                  </a:lnTo>
                  <a:lnTo>
                    <a:pt x="1874" y="2268"/>
                  </a:lnTo>
                  <a:lnTo>
                    <a:pt x="1874" y="2301"/>
                  </a:lnTo>
                  <a:lnTo>
                    <a:pt x="1874" y="2301"/>
                  </a:lnTo>
                  <a:lnTo>
                    <a:pt x="1874" y="2301"/>
                  </a:lnTo>
                  <a:lnTo>
                    <a:pt x="1907" y="2301"/>
                  </a:lnTo>
                  <a:lnTo>
                    <a:pt x="1907" y="2301"/>
                  </a:lnTo>
                  <a:lnTo>
                    <a:pt x="1907" y="2301"/>
                  </a:lnTo>
                  <a:lnTo>
                    <a:pt x="1907" y="2333"/>
                  </a:lnTo>
                  <a:lnTo>
                    <a:pt x="1907" y="2333"/>
                  </a:lnTo>
                  <a:lnTo>
                    <a:pt x="1907" y="2333"/>
                  </a:lnTo>
                  <a:lnTo>
                    <a:pt x="1907" y="2333"/>
                  </a:lnTo>
                  <a:lnTo>
                    <a:pt x="1907" y="2333"/>
                  </a:lnTo>
                  <a:lnTo>
                    <a:pt x="1940" y="2366"/>
                  </a:lnTo>
                  <a:lnTo>
                    <a:pt x="1940" y="2366"/>
                  </a:lnTo>
                  <a:lnTo>
                    <a:pt x="1940" y="2366"/>
                  </a:lnTo>
                  <a:lnTo>
                    <a:pt x="1940" y="2366"/>
                  </a:lnTo>
                  <a:lnTo>
                    <a:pt x="1940" y="2366"/>
                  </a:lnTo>
                  <a:lnTo>
                    <a:pt x="1940" y="2366"/>
                  </a:lnTo>
                  <a:lnTo>
                    <a:pt x="1940" y="2366"/>
                  </a:lnTo>
                  <a:lnTo>
                    <a:pt x="1972" y="2399"/>
                  </a:lnTo>
                  <a:lnTo>
                    <a:pt x="1972" y="2399"/>
                  </a:lnTo>
                  <a:lnTo>
                    <a:pt x="1972" y="2399"/>
                  </a:lnTo>
                  <a:lnTo>
                    <a:pt x="1972" y="2399"/>
                  </a:lnTo>
                  <a:lnTo>
                    <a:pt x="1972" y="2399"/>
                  </a:lnTo>
                  <a:lnTo>
                    <a:pt x="2005" y="2432"/>
                  </a:lnTo>
                  <a:lnTo>
                    <a:pt x="2005" y="2432"/>
                  </a:lnTo>
                  <a:lnTo>
                    <a:pt x="2005" y="2432"/>
                  </a:lnTo>
                  <a:lnTo>
                    <a:pt x="2005" y="2432"/>
                  </a:lnTo>
                  <a:lnTo>
                    <a:pt x="2005" y="2432"/>
                  </a:lnTo>
                  <a:lnTo>
                    <a:pt x="2005" y="2432"/>
                  </a:lnTo>
                  <a:lnTo>
                    <a:pt x="2005" y="2432"/>
                  </a:lnTo>
                  <a:lnTo>
                    <a:pt x="2005" y="2465"/>
                  </a:lnTo>
                  <a:lnTo>
                    <a:pt x="2038" y="2465"/>
                  </a:lnTo>
                  <a:lnTo>
                    <a:pt x="2038" y="2465"/>
                  </a:lnTo>
                  <a:lnTo>
                    <a:pt x="2038" y="2465"/>
                  </a:lnTo>
                  <a:lnTo>
                    <a:pt x="2038" y="2465"/>
                  </a:lnTo>
                  <a:lnTo>
                    <a:pt x="2038" y="2465"/>
                  </a:lnTo>
                  <a:lnTo>
                    <a:pt x="2038" y="2498"/>
                  </a:lnTo>
                  <a:lnTo>
                    <a:pt x="2038" y="2498"/>
                  </a:lnTo>
                  <a:lnTo>
                    <a:pt x="2038" y="2498"/>
                  </a:lnTo>
                  <a:lnTo>
                    <a:pt x="2071" y="2498"/>
                  </a:lnTo>
                  <a:lnTo>
                    <a:pt x="2071" y="2498"/>
                  </a:lnTo>
                  <a:lnTo>
                    <a:pt x="2071" y="2498"/>
                  </a:lnTo>
                  <a:lnTo>
                    <a:pt x="2071" y="2531"/>
                  </a:lnTo>
                  <a:lnTo>
                    <a:pt x="2071" y="2531"/>
                  </a:lnTo>
                  <a:lnTo>
                    <a:pt x="2071" y="2531"/>
                  </a:lnTo>
                  <a:lnTo>
                    <a:pt x="2104" y="2531"/>
                  </a:lnTo>
                  <a:lnTo>
                    <a:pt x="2104" y="2531"/>
                  </a:lnTo>
                  <a:lnTo>
                    <a:pt x="2104" y="2563"/>
                  </a:lnTo>
                  <a:lnTo>
                    <a:pt x="2104" y="2563"/>
                  </a:lnTo>
                  <a:lnTo>
                    <a:pt x="2104" y="2563"/>
                  </a:lnTo>
                  <a:lnTo>
                    <a:pt x="2104" y="2563"/>
                  </a:lnTo>
                  <a:lnTo>
                    <a:pt x="2104" y="2563"/>
                  </a:lnTo>
                  <a:lnTo>
                    <a:pt x="2104" y="2563"/>
                  </a:lnTo>
                  <a:lnTo>
                    <a:pt x="2137" y="2596"/>
                  </a:lnTo>
                  <a:lnTo>
                    <a:pt x="2137" y="2596"/>
                  </a:lnTo>
                  <a:lnTo>
                    <a:pt x="2137" y="2596"/>
                  </a:lnTo>
                  <a:lnTo>
                    <a:pt x="2137" y="2596"/>
                  </a:lnTo>
                  <a:lnTo>
                    <a:pt x="2137" y="2596"/>
                  </a:lnTo>
                  <a:lnTo>
                    <a:pt x="2137" y="2596"/>
                  </a:lnTo>
                  <a:lnTo>
                    <a:pt x="2137" y="2596"/>
                  </a:lnTo>
                  <a:lnTo>
                    <a:pt x="2170" y="2629"/>
                  </a:lnTo>
                  <a:lnTo>
                    <a:pt x="2170" y="2629"/>
                  </a:lnTo>
                  <a:lnTo>
                    <a:pt x="2170" y="2629"/>
                  </a:lnTo>
                  <a:lnTo>
                    <a:pt x="2170" y="2629"/>
                  </a:lnTo>
                  <a:lnTo>
                    <a:pt x="2170" y="2629"/>
                  </a:lnTo>
                  <a:lnTo>
                    <a:pt x="2170" y="2629"/>
                  </a:lnTo>
                  <a:lnTo>
                    <a:pt x="2170" y="2662"/>
                  </a:lnTo>
                  <a:lnTo>
                    <a:pt x="2202" y="2662"/>
                  </a:lnTo>
                  <a:lnTo>
                    <a:pt x="2202" y="2662"/>
                  </a:lnTo>
                  <a:lnTo>
                    <a:pt x="2202" y="2662"/>
                  </a:lnTo>
                  <a:lnTo>
                    <a:pt x="2202" y="2662"/>
                  </a:lnTo>
                  <a:lnTo>
                    <a:pt x="2202" y="2662"/>
                  </a:lnTo>
                  <a:lnTo>
                    <a:pt x="2202" y="2695"/>
                  </a:lnTo>
                  <a:lnTo>
                    <a:pt x="2202" y="2695"/>
                  </a:lnTo>
                  <a:lnTo>
                    <a:pt x="2235" y="2695"/>
                  </a:lnTo>
                  <a:lnTo>
                    <a:pt x="2235" y="2695"/>
                  </a:lnTo>
                  <a:lnTo>
                    <a:pt x="2235" y="2695"/>
                  </a:lnTo>
                  <a:lnTo>
                    <a:pt x="2235" y="2695"/>
                  </a:lnTo>
                  <a:lnTo>
                    <a:pt x="2235" y="2728"/>
                  </a:lnTo>
                  <a:lnTo>
                    <a:pt x="2235" y="2728"/>
                  </a:lnTo>
                  <a:lnTo>
                    <a:pt x="2235" y="2728"/>
                  </a:lnTo>
                  <a:lnTo>
                    <a:pt x="2268" y="2728"/>
                  </a:lnTo>
                  <a:lnTo>
                    <a:pt x="2268" y="2728"/>
                  </a:lnTo>
                  <a:lnTo>
                    <a:pt x="2268" y="2728"/>
                  </a:lnTo>
                  <a:lnTo>
                    <a:pt x="2268" y="2761"/>
                  </a:lnTo>
                  <a:lnTo>
                    <a:pt x="2268" y="2761"/>
                  </a:lnTo>
                  <a:lnTo>
                    <a:pt x="2268" y="2761"/>
                  </a:lnTo>
                  <a:lnTo>
                    <a:pt x="2268" y="2761"/>
                  </a:lnTo>
                  <a:lnTo>
                    <a:pt x="2268" y="2761"/>
                  </a:lnTo>
                  <a:lnTo>
                    <a:pt x="2301" y="2761"/>
                  </a:lnTo>
                  <a:lnTo>
                    <a:pt x="2301" y="2793"/>
                  </a:lnTo>
                  <a:lnTo>
                    <a:pt x="2301" y="2793"/>
                  </a:lnTo>
                  <a:lnTo>
                    <a:pt x="2301" y="2793"/>
                  </a:lnTo>
                  <a:lnTo>
                    <a:pt x="2301" y="2793"/>
                  </a:lnTo>
                  <a:lnTo>
                    <a:pt x="2301" y="2793"/>
                  </a:lnTo>
                  <a:lnTo>
                    <a:pt x="2334" y="2793"/>
                  </a:lnTo>
                  <a:lnTo>
                    <a:pt x="2334" y="2793"/>
                  </a:lnTo>
                  <a:lnTo>
                    <a:pt x="2334" y="2826"/>
                  </a:lnTo>
                  <a:lnTo>
                    <a:pt x="2334" y="2826"/>
                  </a:lnTo>
                  <a:lnTo>
                    <a:pt x="2334" y="2826"/>
                  </a:lnTo>
                  <a:lnTo>
                    <a:pt x="2334" y="2826"/>
                  </a:lnTo>
                  <a:lnTo>
                    <a:pt x="2334" y="2826"/>
                  </a:lnTo>
                  <a:lnTo>
                    <a:pt x="2334" y="2826"/>
                  </a:lnTo>
                  <a:lnTo>
                    <a:pt x="2367" y="2859"/>
                  </a:lnTo>
                  <a:lnTo>
                    <a:pt x="2367" y="2859"/>
                  </a:lnTo>
                  <a:lnTo>
                    <a:pt x="2367" y="2859"/>
                  </a:lnTo>
                  <a:lnTo>
                    <a:pt x="2367" y="2859"/>
                  </a:lnTo>
                  <a:lnTo>
                    <a:pt x="2367" y="2859"/>
                  </a:lnTo>
                  <a:lnTo>
                    <a:pt x="2367" y="2859"/>
                  </a:lnTo>
                  <a:lnTo>
                    <a:pt x="2400" y="2892"/>
                  </a:lnTo>
                  <a:lnTo>
                    <a:pt x="2400" y="2892"/>
                  </a:lnTo>
                  <a:lnTo>
                    <a:pt x="2400" y="2892"/>
                  </a:lnTo>
                  <a:lnTo>
                    <a:pt x="2400" y="2892"/>
                  </a:lnTo>
                  <a:lnTo>
                    <a:pt x="2400" y="2892"/>
                  </a:lnTo>
                  <a:lnTo>
                    <a:pt x="2400" y="2925"/>
                  </a:lnTo>
                  <a:lnTo>
                    <a:pt x="2400" y="2925"/>
                  </a:lnTo>
                  <a:lnTo>
                    <a:pt x="2400" y="2925"/>
                  </a:lnTo>
                  <a:lnTo>
                    <a:pt x="2432" y="2925"/>
                  </a:lnTo>
                  <a:lnTo>
                    <a:pt x="2432" y="2925"/>
                  </a:lnTo>
                  <a:lnTo>
                    <a:pt x="2432" y="2925"/>
                  </a:lnTo>
                  <a:lnTo>
                    <a:pt x="2432" y="2958"/>
                  </a:lnTo>
                  <a:lnTo>
                    <a:pt x="2432" y="2958"/>
                  </a:lnTo>
                  <a:lnTo>
                    <a:pt x="2432" y="2958"/>
                  </a:lnTo>
                  <a:lnTo>
                    <a:pt x="2432" y="2958"/>
                  </a:lnTo>
                  <a:lnTo>
                    <a:pt x="2432" y="2958"/>
                  </a:lnTo>
                  <a:lnTo>
                    <a:pt x="2465" y="2958"/>
                  </a:lnTo>
                  <a:lnTo>
                    <a:pt x="2465" y="2958"/>
                  </a:lnTo>
                  <a:lnTo>
                    <a:pt x="2465" y="2991"/>
                  </a:lnTo>
                  <a:lnTo>
                    <a:pt x="2465" y="2991"/>
                  </a:lnTo>
                  <a:lnTo>
                    <a:pt x="2465" y="2991"/>
                  </a:lnTo>
                  <a:lnTo>
                    <a:pt x="2465" y="2991"/>
                  </a:lnTo>
                  <a:lnTo>
                    <a:pt x="2498" y="2991"/>
                  </a:lnTo>
                  <a:lnTo>
                    <a:pt x="2498" y="2991"/>
                  </a:lnTo>
                  <a:lnTo>
                    <a:pt x="2498" y="3024"/>
                  </a:lnTo>
                  <a:lnTo>
                    <a:pt x="2498" y="3024"/>
                  </a:lnTo>
                  <a:lnTo>
                    <a:pt x="2498" y="3024"/>
                  </a:lnTo>
                  <a:lnTo>
                    <a:pt x="2498" y="3024"/>
                  </a:lnTo>
                  <a:lnTo>
                    <a:pt x="2498" y="3024"/>
                  </a:lnTo>
                  <a:lnTo>
                    <a:pt x="2498" y="3024"/>
                  </a:lnTo>
                  <a:lnTo>
                    <a:pt x="2531" y="3056"/>
                  </a:lnTo>
                  <a:lnTo>
                    <a:pt x="2531" y="3056"/>
                  </a:lnTo>
                  <a:lnTo>
                    <a:pt x="2531" y="3056"/>
                  </a:lnTo>
                  <a:lnTo>
                    <a:pt x="2531" y="3056"/>
                  </a:lnTo>
                  <a:lnTo>
                    <a:pt x="2531" y="3056"/>
                  </a:lnTo>
                  <a:lnTo>
                    <a:pt x="2531" y="3056"/>
                  </a:lnTo>
                  <a:lnTo>
                    <a:pt x="2564" y="3056"/>
                  </a:lnTo>
                  <a:lnTo>
                    <a:pt x="2564" y="3089"/>
                  </a:lnTo>
                  <a:lnTo>
                    <a:pt x="2564" y="3089"/>
                  </a:lnTo>
                  <a:lnTo>
                    <a:pt x="2564" y="3089"/>
                  </a:lnTo>
                  <a:lnTo>
                    <a:pt x="2564" y="3089"/>
                  </a:lnTo>
                  <a:lnTo>
                    <a:pt x="2564" y="3089"/>
                  </a:lnTo>
                  <a:lnTo>
                    <a:pt x="2564" y="3089"/>
                  </a:lnTo>
                  <a:lnTo>
                    <a:pt x="2564" y="3122"/>
                  </a:lnTo>
                  <a:lnTo>
                    <a:pt x="2597" y="3122"/>
                  </a:lnTo>
                  <a:lnTo>
                    <a:pt x="2597" y="3122"/>
                  </a:lnTo>
                  <a:lnTo>
                    <a:pt x="2597" y="3122"/>
                  </a:lnTo>
                  <a:lnTo>
                    <a:pt x="2597" y="3122"/>
                  </a:lnTo>
                  <a:lnTo>
                    <a:pt x="2597" y="3122"/>
                  </a:lnTo>
                  <a:lnTo>
                    <a:pt x="2597" y="3155"/>
                  </a:lnTo>
                  <a:lnTo>
                    <a:pt x="2597" y="3155"/>
                  </a:lnTo>
                  <a:lnTo>
                    <a:pt x="2597" y="3155"/>
                  </a:lnTo>
                  <a:lnTo>
                    <a:pt x="2630" y="3155"/>
                  </a:lnTo>
                  <a:lnTo>
                    <a:pt x="2630" y="3155"/>
                  </a:lnTo>
                  <a:lnTo>
                    <a:pt x="2630" y="3155"/>
                  </a:lnTo>
                  <a:lnTo>
                    <a:pt x="2630" y="3155"/>
                  </a:lnTo>
                  <a:lnTo>
                    <a:pt x="2630" y="3188"/>
                  </a:lnTo>
                  <a:lnTo>
                    <a:pt x="2630" y="3188"/>
                  </a:lnTo>
                  <a:lnTo>
                    <a:pt x="2662" y="3188"/>
                  </a:lnTo>
                  <a:lnTo>
                    <a:pt x="2662" y="3188"/>
                  </a:lnTo>
                  <a:lnTo>
                    <a:pt x="2662" y="3221"/>
                  </a:lnTo>
                  <a:lnTo>
                    <a:pt x="2662" y="3221"/>
                  </a:lnTo>
                  <a:lnTo>
                    <a:pt x="2662" y="3221"/>
                  </a:lnTo>
                  <a:lnTo>
                    <a:pt x="2662" y="3221"/>
                  </a:lnTo>
                  <a:lnTo>
                    <a:pt x="2695" y="3221"/>
                  </a:lnTo>
                  <a:lnTo>
                    <a:pt x="2695" y="3221"/>
                  </a:lnTo>
                  <a:lnTo>
                    <a:pt x="2695" y="3254"/>
                  </a:lnTo>
                  <a:lnTo>
                    <a:pt x="2695" y="3254"/>
                  </a:lnTo>
                  <a:lnTo>
                    <a:pt x="2695" y="3254"/>
                  </a:lnTo>
                  <a:lnTo>
                    <a:pt x="2695" y="3254"/>
                  </a:lnTo>
                  <a:lnTo>
                    <a:pt x="2695" y="3254"/>
                  </a:lnTo>
                  <a:lnTo>
                    <a:pt x="2728" y="3254"/>
                  </a:lnTo>
                  <a:lnTo>
                    <a:pt x="2728" y="3286"/>
                  </a:lnTo>
                  <a:lnTo>
                    <a:pt x="2728" y="3286"/>
                  </a:lnTo>
                  <a:lnTo>
                    <a:pt x="2728" y="3286"/>
                  </a:lnTo>
                  <a:lnTo>
                    <a:pt x="2728" y="3286"/>
                  </a:lnTo>
                  <a:lnTo>
                    <a:pt x="2728" y="3286"/>
                  </a:lnTo>
                  <a:lnTo>
                    <a:pt x="2728" y="3286"/>
                  </a:lnTo>
                  <a:lnTo>
                    <a:pt x="2761" y="3286"/>
                  </a:lnTo>
                  <a:lnTo>
                    <a:pt x="2761" y="3286"/>
                  </a:lnTo>
                  <a:lnTo>
                    <a:pt x="2761" y="3319"/>
                  </a:lnTo>
                  <a:lnTo>
                    <a:pt x="2761" y="3319"/>
                  </a:lnTo>
                  <a:lnTo>
                    <a:pt x="2761" y="3319"/>
                  </a:lnTo>
                  <a:lnTo>
                    <a:pt x="2761" y="3319"/>
                  </a:lnTo>
                  <a:lnTo>
                    <a:pt x="2761" y="3319"/>
                  </a:lnTo>
                  <a:lnTo>
                    <a:pt x="2761" y="3319"/>
                  </a:lnTo>
                  <a:lnTo>
                    <a:pt x="2794" y="3352"/>
                  </a:lnTo>
                  <a:lnTo>
                    <a:pt x="2794" y="3352"/>
                  </a:lnTo>
                  <a:lnTo>
                    <a:pt x="2794" y="3352"/>
                  </a:lnTo>
                  <a:lnTo>
                    <a:pt x="2794" y="3352"/>
                  </a:lnTo>
                  <a:lnTo>
                    <a:pt x="2794" y="3352"/>
                  </a:lnTo>
                  <a:lnTo>
                    <a:pt x="2794" y="3352"/>
                  </a:lnTo>
                  <a:lnTo>
                    <a:pt x="2794" y="3385"/>
                  </a:lnTo>
                  <a:lnTo>
                    <a:pt x="2827" y="3385"/>
                  </a:lnTo>
                  <a:lnTo>
                    <a:pt x="2827" y="3385"/>
                  </a:lnTo>
                  <a:lnTo>
                    <a:pt x="2827" y="3385"/>
                  </a:lnTo>
                  <a:lnTo>
                    <a:pt x="2827" y="3385"/>
                  </a:lnTo>
                  <a:lnTo>
                    <a:pt x="2827" y="3385"/>
                  </a:lnTo>
                  <a:lnTo>
                    <a:pt x="2827" y="3385"/>
                  </a:lnTo>
                  <a:lnTo>
                    <a:pt x="2827" y="3418"/>
                  </a:lnTo>
                  <a:lnTo>
                    <a:pt x="2860" y="3418"/>
                  </a:lnTo>
                  <a:lnTo>
                    <a:pt x="2860" y="3418"/>
                  </a:lnTo>
                  <a:lnTo>
                    <a:pt x="2860" y="3418"/>
                  </a:lnTo>
                  <a:lnTo>
                    <a:pt x="2860" y="3418"/>
                  </a:lnTo>
                  <a:lnTo>
                    <a:pt x="2860" y="3418"/>
                  </a:lnTo>
                  <a:lnTo>
                    <a:pt x="2860" y="3451"/>
                  </a:lnTo>
                  <a:lnTo>
                    <a:pt x="2860" y="3451"/>
                  </a:lnTo>
                  <a:lnTo>
                    <a:pt x="2860" y="3451"/>
                  </a:lnTo>
                  <a:lnTo>
                    <a:pt x="2892" y="3451"/>
                  </a:lnTo>
                  <a:lnTo>
                    <a:pt x="2892" y="3451"/>
                  </a:lnTo>
                  <a:lnTo>
                    <a:pt x="2892" y="3451"/>
                  </a:lnTo>
                  <a:lnTo>
                    <a:pt x="2892" y="3484"/>
                  </a:lnTo>
                  <a:lnTo>
                    <a:pt x="2892" y="3484"/>
                  </a:lnTo>
                  <a:lnTo>
                    <a:pt x="2892" y="3484"/>
                  </a:lnTo>
                  <a:lnTo>
                    <a:pt x="2892" y="3484"/>
                  </a:lnTo>
                  <a:lnTo>
                    <a:pt x="2925" y="3484"/>
                  </a:lnTo>
                  <a:lnTo>
                    <a:pt x="2925" y="3484"/>
                  </a:lnTo>
                  <a:lnTo>
                    <a:pt x="2925" y="3484"/>
                  </a:lnTo>
                  <a:lnTo>
                    <a:pt x="2925" y="3516"/>
                  </a:lnTo>
                  <a:lnTo>
                    <a:pt x="2925" y="3516"/>
                  </a:lnTo>
                  <a:lnTo>
                    <a:pt x="2925" y="3516"/>
                  </a:lnTo>
                  <a:lnTo>
                    <a:pt x="2925" y="3516"/>
                  </a:lnTo>
                  <a:lnTo>
                    <a:pt x="2925" y="3516"/>
                  </a:lnTo>
                  <a:lnTo>
                    <a:pt x="2958" y="3516"/>
                  </a:lnTo>
                  <a:lnTo>
                    <a:pt x="2958" y="3549"/>
                  </a:lnTo>
                  <a:lnTo>
                    <a:pt x="2958" y="3549"/>
                  </a:lnTo>
                  <a:lnTo>
                    <a:pt x="2958" y="3549"/>
                  </a:lnTo>
                  <a:lnTo>
                    <a:pt x="2958" y="3549"/>
                  </a:lnTo>
                  <a:lnTo>
                    <a:pt x="2958" y="3549"/>
                  </a:lnTo>
                  <a:lnTo>
                    <a:pt x="2958" y="3549"/>
                  </a:lnTo>
                  <a:lnTo>
                    <a:pt x="2991" y="3582"/>
                  </a:lnTo>
                  <a:lnTo>
                    <a:pt x="2991" y="3582"/>
                  </a:lnTo>
                  <a:lnTo>
                    <a:pt x="2991" y="3582"/>
                  </a:lnTo>
                  <a:lnTo>
                    <a:pt x="2991" y="3582"/>
                  </a:lnTo>
                  <a:lnTo>
                    <a:pt x="2991" y="3582"/>
                  </a:lnTo>
                  <a:lnTo>
                    <a:pt x="2991" y="3582"/>
                  </a:lnTo>
                  <a:lnTo>
                    <a:pt x="3024" y="3615"/>
                  </a:lnTo>
                  <a:lnTo>
                    <a:pt x="3024" y="3615"/>
                  </a:lnTo>
                  <a:lnTo>
                    <a:pt x="3024" y="361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2222000" y="3970225"/>
              <a:ext cx="133950" cy="105175"/>
            </a:xfrm>
            <a:custGeom>
              <a:avLst/>
              <a:gdLst/>
              <a:ahLst/>
              <a:cxnLst/>
              <a:rect l="l" t="t" r="r" b="b"/>
              <a:pathLst>
                <a:path w="5358" h="4207" fill="none" extrusionOk="0">
                  <a:moveTo>
                    <a:pt x="5357" y="0"/>
                  </a:moveTo>
                  <a:lnTo>
                    <a:pt x="1" y="420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2296775" y="4052375"/>
              <a:ext cx="128175" cy="112575"/>
            </a:xfrm>
            <a:custGeom>
              <a:avLst/>
              <a:gdLst/>
              <a:ahLst/>
              <a:cxnLst/>
              <a:rect l="l" t="t" r="r" b="b"/>
              <a:pathLst>
                <a:path w="5127" h="4503" fill="none" extrusionOk="0">
                  <a:moveTo>
                    <a:pt x="5126" y="0"/>
                  </a:moveTo>
                  <a:lnTo>
                    <a:pt x="0" y="450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2222000" y="3970225"/>
              <a:ext cx="203775" cy="195525"/>
            </a:xfrm>
            <a:custGeom>
              <a:avLst/>
              <a:gdLst/>
              <a:ahLst/>
              <a:cxnLst/>
              <a:rect l="l" t="t" r="r" b="b"/>
              <a:pathLst>
                <a:path w="8151" h="7821" extrusionOk="0">
                  <a:moveTo>
                    <a:pt x="5357" y="0"/>
                  </a:moveTo>
                  <a:lnTo>
                    <a:pt x="1" y="4206"/>
                  </a:lnTo>
                  <a:lnTo>
                    <a:pt x="1" y="4239"/>
                  </a:lnTo>
                  <a:lnTo>
                    <a:pt x="34" y="4239"/>
                  </a:lnTo>
                  <a:lnTo>
                    <a:pt x="34" y="4272"/>
                  </a:lnTo>
                  <a:lnTo>
                    <a:pt x="67" y="4272"/>
                  </a:lnTo>
                  <a:lnTo>
                    <a:pt x="67" y="4305"/>
                  </a:lnTo>
                  <a:lnTo>
                    <a:pt x="99" y="4305"/>
                  </a:lnTo>
                  <a:lnTo>
                    <a:pt x="99" y="4338"/>
                  </a:lnTo>
                  <a:lnTo>
                    <a:pt x="132" y="4338"/>
                  </a:lnTo>
                  <a:lnTo>
                    <a:pt x="132" y="4371"/>
                  </a:lnTo>
                  <a:lnTo>
                    <a:pt x="132" y="4404"/>
                  </a:lnTo>
                  <a:lnTo>
                    <a:pt x="165" y="4404"/>
                  </a:lnTo>
                  <a:lnTo>
                    <a:pt x="165" y="4436"/>
                  </a:lnTo>
                  <a:lnTo>
                    <a:pt x="198" y="4436"/>
                  </a:lnTo>
                  <a:lnTo>
                    <a:pt x="198" y="4469"/>
                  </a:lnTo>
                  <a:lnTo>
                    <a:pt x="231" y="4469"/>
                  </a:lnTo>
                  <a:lnTo>
                    <a:pt x="231" y="4502"/>
                  </a:lnTo>
                  <a:lnTo>
                    <a:pt x="264" y="4502"/>
                  </a:lnTo>
                  <a:lnTo>
                    <a:pt x="264" y="4535"/>
                  </a:lnTo>
                  <a:lnTo>
                    <a:pt x="264" y="4568"/>
                  </a:lnTo>
                  <a:lnTo>
                    <a:pt x="297" y="4568"/>
                  </a:lnTo>
                  <a:lnTo>
                    <a:pt x="297" y="4601"/>
                  </a:lnTo>
                  <a:lnTo>
                    <a:pt x="329" y="4601"/>
                  </a:lnTo>
                  <a:lnTo>
                    <a:pt x="329" y="4634"/>
                  </a:lnTo>
                  <a:lnTo>
                    <a:pt x="362" y="4634"/>
                  </a:lnTo>
                  <a:lnTo>
                    <a:pt x="362" y="4666"/>
                  </a:lnTo>
                  <a:lnTo>
                    <a:pt x="395" y="4699"/>
                  </a:lnTo>
                  <a:lnTo>
                    <a:pt x="395" y="4732"/>
                  </a:lnTo>
                  <a:lnTo>
                    <a:pt x="428" y="4732"/>
                  </a:lnTo>
                  <a:lnTo>
                    <a:pt x="428" y="4765"/>
                  </a:lnTo>
                  <a:lnTo>
                    <a:pt x="461" y="4765"/>
                  </a:lnTo>
                  <a:lnTo>
                    <a:pt x="461" y="4798"/>
                  </a:lnTo>
                  <a:lnTo>
                    <a:pt x="494" y="4798"/>
                  </a:lnTo>
                  <a:lnTo>
                    <a:pt x="494" y="4831"/>
                  </a:lnTo>
                  <a:lnTo>
                    <a:pt x="527" y="4864"/>
                  </a:lnTo>
                  <a:lnTo>
                    <a:pt x="527" y="4896"/>
                  </a:lnTo>
                  <a:lnTo>
                    <a:pt x="559" y="4896"/>
                  </a:lnTo>
                  <a:lnTo>
                    <a:pt x="559" y="4929"/>
                  </a:lnTo>
                  <a:lnTo>
                    <a:pt x="592" y="4929"/>
                  </a:lnTo>
                  <a:lnTo>
                    <a:pt x="592" y="4962"/>
                  </a:lnTo>
                  <a:lnTo>
                    <a:pt x="625" y="4962"/>
                  </a:lnTo>
                  <a:lnTo>
                    <a:pt x="625" y="4995"/>
                  </a:lnTo>
                  <a:lnTo>
                    <a:pt x="658" y="4995"/>
                  </a:lnTo>
                  <a:lnTo>
                    <a:pt x="658" y="5028"/>
                  </a:lnTo>
                  <a:lnTo>
                    <a:pt x="658" y="5061"/>
                  </a:lnTo>
                  <a:lnTo>
                    <a:pt x="691" y="5061"/>
                  </a:lnTo>
                  <a:lnTo>
                    <a:pt x="691" y="5094"/>
                  </a:lnTo>
                  <a:lnTo>
                    <a:pt x="724" y="5094"/>
                  </a:lnTo>
                  <a:lnTo>
                    <a:pt x="724" y="5126"/>
                  </a:lnTo>
                  <a:lnTo>
                    <a:pt x="757" y="5126"/>
                  </a:lnTo>
                  <a:lnTo>
                    <a:pt x="757" y="5159"/>
                  </a:lnTo>
                  <a:lnTo>
                    <a:pt x="789" y="5159"/>
                  </a:lnTo>
                  <a:lnTo>
                    <a:pt x="789" y="5192"/>
                  </a:lnTo>
                  <a:lnTo>
                    <a:pt x="822" y="5225"/>
                  </a:lnTo>
                  <a:lnTo>
                    <a:pt x="822" y="5258"/>
                  </a:lnTo>
                  <a:lnTo>
                    <a:pt x="855" y="5258"/>
                  </a:lnTo>
                  <a:lnTo>
                    <a:pt x="855" y="5291"/>
                  </a:lnTo>
                  <a:lnTo>
                    <a:pt x="888" y="5291"/>
                  </a:lnTo>
                  <a:lnTo>
                    <a:pt x="888" y="5324"/>
                  </a:lnTo>
                  <a:lnTo>
                    <a:pt x="921" y="5324"/>
                  </a:lnTo>
                  <a:lnTo>
                    <a:pt x="921" y="5356"/>
                  </a:lnTo>
                  <a:lnTo>
                    <a:pt x="954" y="5389"/>
                  </a:lnTo>
                  <a:lnTo>
                    <a:pt x="954" y="5422"/>
                  </a:lnTo>
                  <a:lnTo>
                    <a:pt x="987" y="5422"/>
                  </a:lnTo>
                  <a:lnTo>
                    <a:pt x="987" y="5455"/>
                  </a:lnTo>
                  <a:lnTo>
                    <a:pt x="1019" y="5455"/>
                  </a:lnTo>
                  <a:lnTo>
                    <a:pt x="1019" y="5488"/>
                  </a:lnTo>
                  <a:lnTo>
                    <a:pt x="1052" y="5488"/>
                  </a:lnTo>
                  <a:lnTo>
                    <a:pt x="1052" y="5521"/>
                  </a:lnTo>
                  <a:lnTo>
                    <a:pt x="1085" y="5521"/>
                  </a:lnTo>
                  <a:lnTo>
                    <a:pt x="1085" y="5554"/>
                  </a:lnTo>
                  <a:lnTo>
                    <a:pt x="1118" y="5587"/>
                  </a:lnTo>
                  <a:lnTo>
                    <a:pt x="1118" y="5619"/>
                  </a:lnTo>
                  <a:lnTo>
                    <a:pt x="1151" y="5619"/>
                  </a:lnTo>
                  <a:lnTo>
                    <a:pt x="1151" y="5652"/>
                  </a:lnTo>
                  <a:lnTo>
                    <a:pt x="1184" y="5652"/>
                  </a:lnTo>
                  <a:lnTo>
                    <a:pt x="1184" y="5685"/>
                  </a:lnTo>
                  <a:lnTo>
                    <a:pt x="1217" y="5685"/>
                  </a:lnTo>
                  <a:lnTo>
                    <a:pt x="1217" y="5718"/>
                  </a:lnTo>
                  <a:lnTo>
                    <a:pt x="1249" y="5751"/>
                  </a:lnTo>
                  <a:lnTo>
                    <a:pt x="1249" y="5784"/>
                  </a:lnTo>
                  <a:lnTo>
                    <a:pt x="1282" y="5784"/>
                  </a:lnTo>
                  <a:lnTo>
                    <a:pt x="1282" y="5817"/>
                  </a:lnTo>
                  <a:lnTo>
                    <a:pt x="1315" y="5817"/>
                  </a:lnTo>
                  <a:lnTo>
                    <a:pt x="1315" y="5849"/>
                  </a:lnTo>
                  <a:lnTo>
                    <a:pt x="1348" y="5849"/>
                  </a:lnTo>
                  <a:lnTo>
                    <a:pt x="1348" y="5882"/>
                  </a:lnTo>
                  <a:lnTo>
                    <a:pt x="1381" y="5915"/>
                  </a:lnTo>
                  <a:lnTo>
                    <a:pt x="1414" y="5948"/>
                  </a:lnTo>
                  <a:lnTo>
                    <a:pt x="1414" y="5981"/>
                  </a:lnTo>
                  <a:lnTo>
                    <a:pt x="1447" y="5981"/>
                  </a:lnTo>
                  <a:lnTo>
                    <a:pt x="1447" y="6014"/>
                  </a:lnTo>
                  <a:lnTo>
                    <a:pt x="1480" y="6014"/>
                  </a:lnTo>
                  <a:lnTo>
                    <a:pt x="1480" y="6047"/>
                  </a:lnTo>
                  <a:lnTo>
                    <a:pt x="1512" y="6047"/>
                  </a:lnTo>
                  <a:lnTo>
                    <a:pt x="1512" y="6079"/>
                  </a:lnTo>
                  <a:lnTo>
                    <a:pt x="1545" y="6079"/>
                  </a:lnTo>
                  <a:lnTo>
                    <a:pt x="1545" y="6112"/>
                  </a:lnTo>
                  <a:lnTo>
                    <a:pt x="1578" y="6145"/>
                  </a:lnTo>
                  <a:lnTo>
                    <a:pt x="1611" y="6178"/>
                  </a:lnTo>
                  <a:lnTo>
                    <a:pt x="1611" y="6211"/>
                  </a:lnTo>
                  <a:lnTo>
                    <a:pt x="1644" y="6211"/>
                  </a:lnTo>
                  <a:lnTo>
                    <a:pt x="1644" y="6244"/>
                  </a:lnTo>
                  <a:lnTo>
                    <a:pt x="1677" y="6244"/>
                  </a:lnTo>
                  <a:lnTo>
                    <a:pt x="1677" y="6277"/>
                  </a:lnTo>
                  <a:lnTo>
                    <a:pt x="1710" y="6277"/>
                  </a:lnTo>
                  <a:lnTo>
                    <a:pt x="1710" y="6309"/>
                  </a:lnTo>
                  <a:lnTo>
                    <a:pt x="1742" y="6342"/>
                  </a:lnTo>
                  <a:lnTo>
                    <a:pt x="1742" y="6375"/>
                  </a:lnTo>
                  <a:lnTo>
                    <a:pt x="1775" y="6375"/>
                  </a:lnTo>
                  <a:lnTo>
                    <a:pt x="1775" y="6408"/>
                  </a:lnTo>
                  <a:lnTo>
                    <a:pt x="1808" y="6408"/>
                  </a:lnTo>
                  <a:lnTo>
                    <a:pt x="1808" y="6441"/>
                  </a:lnTo>
                  <a:lnTo>
                    <a:pt x="1841" y="6441"/>
                  </a:lnTo>
                  <a:lnTo>
                    <a:pt x="1841" y="6474"/>
                  </a:lnTo>
                  <a:lnTo>
                    <a:pt x="1874" y="6474"/>
                  </a:lnTo>
                  <a:lnTo>
                    <a:pt x="1874" y="6507"/>
                  </a:lnTo>
                  <a:lnTo>
                    <a:pt x="1907" y="6507"/>
                  </a:lnTo>
                  <a:lnTo>
                    <a:pt x="1907" y="6539"/>
                  </a:lnTo>
                  <a:lnTo>
                    <a:pt x="1940" y="6572"/>
                  </a:lnTo>
                  <a:lnTo>
                    <a:pt x="1940" y="6605"/>
                  </a:lnTo>
                  <a:lnTo>
                    <a:pt x="1972" y="6605"/>
                  </a:lnTo>
                  <a:lnTo>
                    <a:pt x="1972" y="6638"/>
                  </a:lnTo>
                  <a:lnTo>
                    <a:pt x="2005" y="6638"/>
                  </a:lnTo>
                  <a:lnTo>
                    <a:pt x="2005" y="6671"/>
                  </a:lnTo>
                  <a:lnTo>
                    <a:pt x="2038" y="6671"/>
                  </a:lnTo>
                  <a:lnTo>
                    <a:pt x="2038" y="6704"/>
                  </a:lnTo>
                  <a:lnTo>
                    <a:pt x="2071" y="6704"/>
                  </a:lnTo>
                  <a:lnTo>
                    <a:pt x="2071" y="6737"/>
                  </a:lnTo>
                  <a:lnTo>
                    <a:pt x="2104" y="6737"/>
                  </a:lnTo>
                  <a:lnTo>
                    <a:pt x="2104" y="6769"/>
                  </a:lnTo>
                  <a:lnTo>
                    <a:pt x="2137" y="6802"/>
                  </a:lnTo>
                  <a:lnTo>
                    <a:pt x="2137" y="6835"/>
                  </a:lnTo>
                  <a:lnTo>
                    <a:pt x="2170" y="6835"/>
                  </a:lnTo>
                  <a:lnTo>
                    <a:pt x="2170" y="6868"/>
                  </a:lnTo>
                  <a:lnTo>
                    <a:pt x="2202" y="6868"/>
                  </a:lnTo>
                  <a:lnTo>
                    <a:pt x="2202" y="6901"/>
                  </a:lnTo>
                  <a:lnTo>
                    <a:pt x="2235" y="6901"/>
                  </a:lnTo>
                  <a:lnTo>
                    <a:pt x="2235" y="6934"/>
                  </a:lnTo>
                  <a:lnTo>
                    <a:pt x="2268" y="6934"/>
                  </a:lnTo>
                  <a:lnTo>
                    <a:pt x="2268" y="6967"/>
                  </a:lnTo>
                  <a:lnTo>
                    <a:pt x="2301" y="6999"/>
                  </a:lnTo>
                  <a:lnTo>
                    <a:pt x="2334" y="7032"/>
                  </a:lnTo>
                  <a:lnTo>
                    <a:pt x="2334" y="7065"/>
                  </a:lnTo>
                  <a:lnTo>
                    <a:pt x="2367" y="7065"/>
                  </a:lnTo>
                  <a:lnTo>
                    <a:pt x="2367" y="7098"/>
                  </a:lnTo>
                  <a:lnTo>
                    <a:pt x="2400" y="7098"/>
                  </a:lnTo>
                  <a:lnTo>
                    <a:pt x="2400" y="7131"/>
                  </a:lnTo>
                  <a:lnTo>
                    <a:pt x="2432" y="7131"/>
                  </a:lnTo>
                  <a:lnTo>
                    <a:pt x="2432" y="7164"/>
                  </a:lnTo>
                  <a:lnTo>
                    <a:pt x="2465" y="7164"/>
                  </a:lnTo>
                  <a:lnTo>
                    <a:pt x="2465" y="7197"/>
                  </a:lnTo>
                  <a:lnTo>
                    <a:pt x="2498" y="7197"/>
                  </a:lnTo>
                  <a:lnTo>
                    <a:pt x="2498" y="7230"/>
                  </a:lnTo>
                  <a:lnTo>
                    <a:pt x="2531" y="7262"/>
                  </a:lnTo>
                  <a:lnTo>
                    <a:pt x="2531" y="7295"/>
                  </a:lnTo>
                  <a:lnTo>
                    <a:pt x="2564" y="7295"/>
                  </a:lnTo>
                  <a:lnTo>
                    <a:pt x="2564" y="7328"/>
                  </a:lnTo>
                  <a:lnTo>
                    <a:pt x="2597" y="7328"/>
                  </a:lnTo>
                  <a:lnTo>
                    <a:pt x="2597" y="7361"/>
                  </a:lnTo>
                  <a:lnTo>
                    <a:pt x="2630" y="7361"/>
                  </a:lnTo>
                  <a:lnTo>
                    <a:pt x="2630" y="7394"/>
                  </a:lnTo>
                  <a:lnTo>
                    <a:pt x="2662" y="7394"/>
                  </a:lnTo>
                  <a:lnTo>
                    <a:pt x="2662" y="7427"/>
                  </a:lnTo>
                  <a:lnTo>
                    <a:pt x="2695" y="7427"/>
                  </a:lnTo>
                  <a:lnTo>
                    <a:pt x="2695" y="7460"/>
                  </a:lnTo>
                  <a:lnTo>
                    <a:pt x="2728" y="7492"/>
                  </a:lnTo>
                  <a:lnTo>
                    <a:pt x="2761" y="7525"/>
                  </a:lnTo>
                  <a:lnTo>
                    <a:pt x="2761" y="7558"/>
                  </a:lnTo>
                  <a:lnTo>
                    <a:pt x="2794" y="7558"/>
                  </a:lnTo>
                  <a:lnTo>
                    <a:pt x="2794" y="7591"/>
                  </a:lnTo>
                  <a:lnTo>
                    <a:pt x="2827" y="7591"/>
                  </a:lnTo>
                  <a:lnTo>
                    <a:pt x="2827" y="7624"/>
                  </a:lnTo>
                  <a:lnTo>
                    <a:pt x="2860" y="7624"/>
                  </a:lnTo>
                  <a:lnTo>
                    <a:pt x="2860" y="7657"/>
                  </a:lnTo>
                  <a:lnTo>
                    <a:pt x="2892" y="7657"/>
                  </a:lnTo>
                  <a:lnTo>
                    <a:pt x="2892" y="7690"/>
                  </a:lnTo>
                  <a:lnTo>
                    <a:pt x="2925" y="7722"/>
                  </a:lnTo>
                  <a:lnTo>
                    <a:pt x="2958" y="7755"/>
                  </a:lnTo>
                  <a:lnTo>
                    <a:pt x="2991" y="7788"/>
                  </a:lnTo>
                  <a:lnTo>
                    <a:pt x="2991" y="7821"/>
                  </a:lnTo>
                  <a:lnTo>
                    <a:pt x="3024" y="7821"/>
                  </a:lnTo>
                  <a:lnTo>
                    <a:pt x="8150" y="3319"/>
                  </a:lnTo>
                  <a:lnTo>
                    <a:pt x="8117" y="3319"/>
                  </a:lnTo>
                  <a:lnTo>
                    <a:pt x="8117" y="3286"/>
                  </a:lnTo>
                  <a:lnTo>
                    <a:pt x="8084" y="3286"/>
                  </a:lnTo>
                  <a:lnTo>
                    <a:pt x="8084" y="3253"/>
                  </a:lnTo>
                  <a:lnTo>
                    <a:pt x="8052" y="3253"/>
                  </a:lnTo>
                  <a:lnTo>
                    <a:pt x="8052" y="3221"/>
                  </a:lnTo>
                  <a:lnTo>
                    <a:pt x="8019" y="3188"/>
                  </a:lnTo>
                  <a:lnTo>
                    <a:pt x="8019" y="3155"/>
                  </a:lnTo>
                  <a:lnTo>
                    <a:pt x="7986" y="3155"/>
                  </a:lnTo>
                  <a:lnTo>
                    <a:pt x="7953" y="3122"/>
                  </a:lnTo>
                  <a:lnTo>
                    <a:pt x="7953" y="3089"/>
                  </a:lnTo>
                  <a:lnTo>
                    <a:pt x="7920" y="3089"/>
                  </a:lnTo>
                  <a:lnTo>
                    <a:pt x="7920" y="3056"/>
                  </a:lnTo>
                  <a:lnTo>
                    <a:pt x="7887" y="3056"/>
                  </a:lnTo>
                  <a:lnTo>
                    <a:pt x="7887" y="3023"/>
                  </a:lnTo>
                  <a:lnTo>
                    <a:pt x="7854" y="3023"/>
                  </a:lnTo>
                  <a:lnTo>
                    <a:pt x="7854" y="2991"/>
                  </a:lnTo>
                  <a:lnTo>
                    <a:pt x="7822" y="2991"/>
                  </a:lnTo>
                  <a:lnTo>
                    <a:pt x="7822" y="2958"/>
                  </a:lnTo>
                  <a:lnTo>
                    <a:pt x="7789" y="2925"/>
                  </a:lnTo>
                  <a:lnTo>
                    <a:pt x="7789" y="2892"/>
                  </a:lnTo>
                  <a:lnTo>
                    <a:pt x="7756" y="2892"/>
                  </a:lnTo>
                  <a:lnTo>
                    <a:pt x="7756" y="2859"/>
                  </a:lnTo>
                  <a:lnTo>
                    <a:pt x="7723" y="2859"/>
                  </a:lnTo>
                  <a:lnTo>
                    <a:pt x="7723" y="2826"/>
                  </a:lnTo>
                  <a:lnTo>
                    <a:pt x="7690" y="2826"/>
                  </a:lnTo>
                  <a:lnTo>
                    <a:pt x="7690" y="2793"/>
                  </a:lnTo>
                  <a:lnTo>
                    <a:pt x="7657" y="2793"/>
                  </a:lnTo>
                  <a:lnTo>
                    <a:pt x="7657" y="2761"/>
                  </a:lnTo>
                  <a:lnTo>
                    <a:pt x="7624" y="2761"/>
                  </a:lnTo>
                  <a:lnTo>
                    <a:pt x="7624" y="2728"/>
                  </a:lnTo>
                  <a:lnTo>
                    <a:pt x="7591" y="2728"/>
                  </a:lnTo>
                  <a:lnTo>
                    <a:pt x="7591" y="2695"/>
                  </a:lnTo>
                  <a:lnTo>
                    <a:pt x="7559" y="2662"/>
                  </a:lnTo>
                  <a:lnTo>
                    <a:pt x="7559" y="2629"/>
                  </a:lnTo>
                  <a:lnTo>
                    <a:pt x="7526" y="2629"/>
                  </a:lnTo>
                  <a:lnTo>
                    <a:pt x="7526" y="2596"/>
                  </a:lnTo>
                  <a:lnTo>
                    <a:pt x="7493" y="2596"/>
                  </a:lnTo>
                  <a:lnTo>
                    <a:pt x="7493" y="2563"/>
                  </a:lnTo>
                  <a:lnTo>
                    <a:pt x="7460" y="2563"/>
                  </a:lnTo>
                  <a:lnTo>
                    <a:pt x="7460" y="2530"/>
                  </a:lnTo>
                  <a:lnTo>
                    <a:pt x="7427" y="2530"/>
                  </a:lnTo>
                  <a:lnTo>
                    <a:pt x="7427" y="2498"/>
                  </a:lnTo>
                  <a:lnTo>
                    <a:pt x="7394" y="2498"/>
                  </a:lnTo>
                  <a:lnTo>
                    <a:pt x="7394" y="2465"/>
                  </a:lnTo>
                  <a:lnTo>
                    <a:pt x="7361" y="2432"/>
                  </a:lnTo>
                  <a:lnTo>
                    <a:pt x="7329" y="2399"/>
                  </a:lnTo>
                  <a:lnTo>
                    <a:pt x="7329" y="2366"/>
                  </a:lnTo>
                  <a:lnTo>
                    <a:pt x="7296" y="2366"/>
                  </a:lnTo>
                  <a:lnTo>
                    <a:pt x="7296" y="2333"/>
                  </a:lnTo>
                  <a:lnTo>
                    <a:pt x="7263" y="2333"/>
                  </a:lnTo>
                  <a:lnTo>
                    <a:pt x="7263" y="2300"/>
                  </a:lnTo>
                  <a:lnTo>
                    <a:pt x="7230" y="2300"/>
                  </a:lnTo>
                  <a:lnTo>
                    <a:pt x="7230" y="2268"/>
                  </a:lnTo>
                  <a:lnTo>
                    <a:pt x="7197" y="2268"/>
                  </a:lnTo>
                  <a:lnTo>
                    <a:pt x="7197" y="2235"/>
                  </a:lnTo>
                  <a:lnTo>
                    <a:pt x="7164" y="2202"/>
                  </a:lnTo>
                  <a:lnTo>
                    <a:pt x="7164" y="2169"/>
                  </a:lnTo>
                  <a:lnTo>
                    <a:pt x="7131" y="2169"/>
                  </a:lnTo>
                  <a:lnTo>
                    <a:pt x="7131" y="2136"/>
                  </a:lnTo>
                  <a:lnTo>
                    <a:pt x="7099" y="2136"/>
                  </a:lnTo>
                  <a:lnTo>
                    <a:pt x="7099" y="2103"/>
                  </a:lnTo>
                  <a:lnTo>
                    <a:pt x="7066" y="2103"/>
                  </a:lnTo>
                  <a:lnTo>
                    <a:pt x="7066" y="2070"/>
                  </a:lnTo>
                  <a:lnTo>
                    <a:pt x="7033" y="2070"/>
                  </a:lnTo>
                  <a:lnTo>
                    <a:pt x="7033" y="2038"/>
                  </a:lnTo>
                  <a:lnTo>
                    <a:pt x="7000" y="2005"/>
                  </a:lnTo>
                  <a:lnTo>
                    <a:pt x="6967" y="1972"/>
                  </a:lnTo>
                  <a:lnTo>
                    <a:pt x="6967" y="1939"/>
                  </a:lnTo>
                  <a:lnTo>
                    <a:pt x="6934" y="1939"/>
                  </a:lnTo>
                  <a:lnTo>
                    <a:pt x="6934" y="1906"/>
                  </a:lnTo>
                  <a:lnTo>
                    <a:pt x="6901" y="1906"/>
                  </a:lnTo>
                  <a:lnTo>
                    <a:pt x="6901" y="1873"/>
                  </a:lnTo>
                  <a:lnTo>
                    <a:pt x="6869" y="1873"/>
                  </a:lnTo>
                  <a:lnTo>
                    <a:pt x="6869" y="1840"/>
                  </a:lnTo>
                  <a:lnTo>
                    <a:pt x="6836" y="1808"/>
                  </a:lnTo>
                  <a:lnTo>
                    <a:pt x="6836" y="1775"/>
                  </a:lnTo>
                  <a:lnTo>
                    <a:pt x="6803" y="1775"/>
                  </a:lnTo>
                  <a:lnTo>
                    <a:pt x="6803" y="1742"/>
                  </a:lnTo>
                  <a:lnTo>
                    <a:pt x="6770" y="1742"/>
                  </a:lnTo>
                  <a:lnTo>
                    <a:pt x="6770" y="1709"/>
                  </a:lnTo>
                  <a:lnTo>
                    <a:pt x="6737" y="1709"/>
                  </a:lnTo>
                  <a:lnTo>
                    <a:pt x="6737" y="1676"/>
                  </a:lnTo>
                  <a:lnTo>
                    <a:pt x="6704" y="1676"/>
                  </a:lnTo>
                  <a:lnTo>
                    <a:pt x="6704" y="1643"/>
                  </a:lnTo>
                  <a:lnTo>
                    <a:pt x="6671" y="1610"/>
                  </a:lnTo>
                  <a:lnTo>
                    <a:pt x="6639" y="1578"/>
                  </a:lnTo>
                  <a:lnTo>
                    <a:pt x="6639" y="1545"/>
                  </a:lnTo>
                  <a:lnTo>
                    <a:pt x="6606" y="1545"/>
                  </a:lnTo>
                  <a:lnTo>
                    <a:pt x="6606" y="1512"/>
                  </a:lnTo>
                  <a:lnTo>
                    <a:pt x="6573" y="1512"/>
                  </a:lnTo>
                  <a:lnTo>
                    <a:pt x="6573" y="1479"/>
                  </a:lnTo>
                  <a:lnTo>
                    <a:pt x="6540" y="1479"/>
                  </a:lnTo>
                  <a:lnTo>
                    <a:pt x="6540" y="1446"/>
                  </a:lnTo>
                  <a:lnTo>
                    <a:pt x="6507" y="1413"/>
                  </a:lnTo>
                  <a:lnTo>
                    <a:pt x="6507" y="1380"/>
                  </a:lnTo>
                  <a:lnTo>
                    <a:pt x="6474" y="1380"/>
                  </a:lnTo>
                  <a:lnTo>
                    <a:pt x="6474" y="1348"/>
                  </a:lnTo>
                  <a:lnTo>
                    <a:pt x="6441" y="1348"/>
                  </a:lnTo>
                  <a:lnTo>
                    <a:pt x="6441" y="1315"/>
                  </a:lnTo>
                  <a:lnTo>
                    <a:pt x="6409" y="1315"/>
                  </a:lnTo>
                  <a:lnTo>
                    <a:pt x="6409" y="1282"/>
                  </a:lnTo>
                  <a:lnTo>
                    <a:pt x="6376" y="1282"/>
                  </a:lnTo>
                  <a:lnTo>
                    <a:pt x="6376" y="1249"/>
                  </a:lnTo>
                  <a:lnTo>
                    <a:pt x="6343" y="1216"/>
                  </a:lnTo>
                  <a:lnTo>
                    <a:pt x="6343" y="1183"/>
                  </a:lnTo>
                  <a:lnTo>
                    <a:pt x="6310" y="1183"/>
                  </a:lnTo>
                  <a:lnTo>
                    <a:pt x="6310" y="1150"/>
                  </a:lnTo>
                  <a:lnTo>
                    <a:pt x="6277" y="1150"/>
                  </a:lnTo>
                  <a:lnTo>
                    <a:pt x="6277" y="1118"/>
                  </a:lnTo>
                  <a:lnTo>
                    <a:pt x="6244" y="1118"/>
                  </a:lnTo>
                  <a:lnTo>
                    <a:pt x="6244" y="1085"/>
                  </a:lnTo>
                  <a:lnTo>
                    <a:pt x="6211" y="1085"/>
                  </a:lnTo>
                  <a:lnTo>
                    <a:pt x="6211" y="1052"/>
                  </a:lnTo>
                  <a:lnTo>
                    <a:pt x="6211" y="1019"/>
                  </a:lnTo>
                  <a:lnTo>
                    <a:pt x="6179" y="1019"/>
                  </a:lnTo>
                  <a:lnTo>
                    <a:pt x="6179" y="986"/>
                  </a:lnTo>
                  <a:lnTo>
                    <a:pt x="6146" y="986"/>
                  </a:lnTo>
                  <a:lnTo>
                    <a:pt x="6146" y="953"/>
                  </a:lnTo>
                  <a:lnTo>
                    <a:pt x="6113" y="953"/>
                  </a:lnTo>
                  <a:lnTo>
                    <a:pt x="6113" y="920"/>
                  </a:lnTo>
                  <a:lnTo>
                    <a:pt x="6080" y="887"/>
                  </a:lnTo>
                  <a:lnTo>
                    <a:pt x="6080" y="855"/>
                  </a:lnTo>
                  <a:lnTo>
                    <a:pt x="6047" y="855"/>
                  </a:lnTo>
                  <a:lnTo>
                    <a:pt x="6047" y="822"/>
                  </a:lnTo>
                  <a:lnTo>
                    <a:pt x="6014" y="822"/>
                  </a:lnTo>
                  <a:lnTo>
                    <a:pt x="6014" y="789"/>
                  </a:lnTo>
                  <a:lnTo>
                    <a:pt x="5981" y="789"/>
                  </a:lnTo>
                  <a:lnTo>
                    <a:pt x="5981" y="756"/>
                  </a:lnTo>
                  <a:lnTo>
                    <a:pt x="5948" y="756"/>
                  </a:lnTo>
                  <a:lnTo>
                    <a:pt x="5948" y="723"/>
                  </a:lnTo>
                  <a:lnTo>
                    <a:pt x="5916" y="690"/>
                  </a:lnTo>
                  <a:lnTo>
                    <a:pt x="5916" y="657"/>
                  </a:lnTo>
                  <a:lnTo>
                    <a:pt x="5883" y="657"/>
                  </a:lnTo>
                  <a:lnTo>
                    <a:pt x="5883" y="625"/>
                  </a:lnTo>
                  <a:lnTo>
                    <a:pt x="5850" y="625"/>
                  </a:lnTo>
                  <a:lnTo>
                    <a:pt x="5850" y="592"/>
                  </a:lnTo>
                  <a:lnTo>
                    <a:pt x="5817" y="592"/>
                  </a:lnTo>
                  <a:lnTo>
                    <a:pt x="5817" y="559"/>
                  </a:lnTo>
                  <a:lnTo>
                    <a:pt x="5784" y="526"/>
                  </a:lnTo>
                  <a:lnTo>
                    <a:pt x="5784" y="493"/>
                  </a:lnTo>
                  <a:lnTo>
                    <a:pt x="5751" y="493"/>
                  </a:lnTo>
                  <a:lnTo>
                    <a:pt x="5751" y="460"/>
                  </a:lnTo>
                  <a:lnTo>
                    <a:pt x="5718" y="460"/>
                  </a:lnTo>
                  <a:lnTo>
                    <a:pt x="5718" y="427"/>
                  </a:lnTo>
                  <a:lnTo>
                    <a:pt x="5686" y="427"/>
                  </a:lnTo>
                  <a:lnTo>
                    <a:pt x="5686" y="395"/>
                  </a:lnTo>
                  <a:lnTo>
                    <a:pt x="5686" y="362"/>
                  </a:lnTo>
                  <a:lnTo>
                    <a:pt x="5653" y="362"/>
                  </a:lnTo>
                  <a:lnTo>
                    <a:pt x="5653" y="329"/>
                  </a:lnTo>
                  <a:lnTo>
                    <a:pt x="5620" y="329"/>
                  </a:lnTo>
                  <a:lnTo>
                    <a:pt x="5620" y="296"/>
                  </a:lnTo>
                  <a:lnTo>
                    <a:pt x="5587" y="296"/>
                  </a:lnTo>
                  <a:lnTo>
                    <a:pt x="5587" y="263"/>
                  </a:lnTo>
                  <a:lnTo>
                    <a:pt x="5554" y="263"/>
                  </a:lnTo>
                  <a:lnTo>
                    <a:pt x="5554" y="230"/>
                  </a:lnTo>
                  <a:lnTo>
                    <a:pt x="5554" y="197"/>
                  </a:lnTo>
                  <a:lnTo>
                    <a:pt x="5521" y="197"/>
                  </a:lnTo>
                  <a:lnTo>
                    <a:pt x="5521" y="165"/>
                  </a:lnTo>
                  <a:lnTo>
                    <a:pt x="5488" y="165"/>
                  </a:lnTo>
                  <a:lnTo>
                    <a:pt x="5488" y="132"/>
                  </a:lnTo>
                  <a:lnTo>
                    <a:pt x="5456" y="132"/>
                  </a:lnTo>
                  <a:lnTo>
                    <a:pt x="5456" y="99"/>
                  </a:lnTo>
                  <a:lnTo>
                    <a:pt x="5423" y="66"/>
                  </a:lnTo>
                  <a:lnTo>
                    <a:pt x="5423" y="33"/>
                  </a:lnTo>
                  <a:lnTo>
                    <a:pt x="5390" y="33"/>
                  </a:lnTo>
                  <a:lnTo>
                    <a:pt x="5390" y="0"/>
                  </a:lnTo>
                  <a:close/>
                </a:path>
              </a:pathLst>
            </a:custGeom>
            <a:solidFill>
              <a:srgbClr val="0063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2445450" y="3903675"/>
              <a:ext cx="17275" cy="35350"/>
            </a:xfrm>
            <a:custGeom>
              <a:avLst/>
              <a:gdLst/>
              <a:ahLst/>
              <a:cxnLst/>
              <a:rect l="l" t="t" r="r" b="b"/>
              <a:pathLst>
                <a:path w="691" h="1414" extrusionOk="0">
                  <a:moveTo>
                    <a:pt x="592" y="1"/>
                  </a:moveTo>
                  <a:cubicBezTo>
                    <a:pt x="494" y="1"/>
                    <a:pt x="428" y="33"/>
                    <a:pt x="362" y="99"/>
                  </a:cubicBezTo>
                  <a:cubicBezTo>
                    <a:pt x="297" y="165"/>
                    <a:pt x="231" y="231"/>
                    <a:pt x="231" y="263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25"/>
                  </a:lnTo>
                  <a:cubicBezTo>
                    <a:pt x="231" y="526"/>
                    <a:pt x="264" y="428"/>
                    <a:pt x="329" y="362"/>
                  </a:cubicBezTo>
                  <a:cubicBezTo>
                    <a:pt x="395" y="296"/>
                    <a:pt x="494" y="231"/>
                    <a:pt x="592" y="231"/>
                  </a:cubicBezTo>
                  <a:cubicBezTo>
                    <a:pt x="592" y="231"/>
                    <a:pt x="625" y="263"/>
                    <a:pt x="625" y="263"/>
                  </a:cubicBezTo>
                  <a:lnTo>
                    <a:pt x="691" y="26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2466825" y="3891350"/>
              <a:ext cx="30400" cy="48500"/>
            </a:xfrm>
            <a:custGeom>
              <a:avLst/>
              <a:gdLst/>
              <a:ahLst/>
              <a:cxnLst/>
              <a:rect l="l" t="t" r="r" b="b"/>
              <a:pathLst>
                <a:path w="1216" h="1940" extrusionOk="0">
                  <a:moveTo>
                    <a:pt x="624" y="691"/>
                  </a:moveTo>
                  <a:cubicBezTo>
                    <a:pt x="723" y="691"/>
                    <a:pt x="822" y="756"/>
                    <a:pt x="887" y="855"/>
                  </a:cubicBezTo>
                  <a:cubicBezTo>
                    <a:pt x="920" y="954"/>
                    <a:pt x="953" y="1052"/>
                    <a:pt x="953" y="1184"/>
                  </a:cubicBezTo>
                  <a:cubicBezTo>
                    <a:pt x="953" y="1348"/>
                    <a:pt x="920" y="1479"/>
                    <a:pt x="887" y="1578"/>
                  </a:cubicBezTo>
                  <a:cubicBezTo>
                    <a:pt x="822" y="1677"/>
                    <a:pt x="723" y="1742"/>
                    <a:pt x="592" y="1742"/>
                  </a:cubicBezTo>
                  <a:cubicBezTo>
                    <a:pt x="427" y="1742"/>
                    <a:pt x="329" y="1677"/>
                    <a:pt x="263" y="1512"/>
                  </a:cubicBezTo>
                  <a:cubicBezTo>
                    <a:pt x="230" y="1447"/>
                    <a:pt x="197" y="1315"/>
                    <a:pt x="197" y="1184"/>
                  </a:cubicBezTo>
                  <a:cubicBezTo>
                    <a:pt x="197" y="1019"/>
                    <a:pt x="230" y="888"/>
                    <a:pt x="329" y="822"/>
                  </a:cubicBezTo>
                  <a:cubicBezTo>
                    <a:pt x="394" y="724"/>
                    <a:pt x="493" y="691"/>
                    <a:pt x="624" y="691"/>
                  </a:cubicBezTo>
                  <a:close/>
                  <a:moveTo>
                    <a:pt x="0" y="1"/>
                  </a:moveTo>
                  <a:lnTo>
                    <a:pt x="0" y="1907"/>
                  </a:lnTo>
                  <a:lnTo>
                    <a:pt x="230" y="1907"/>
                  </a:lnTo>
                  <a:lnTo>
                    <a:pt x="230" y="1709"/>
                  </a:lnTo>
                  <a:cubicBezTo>
                    <a:pt x="263" y="1775"/>
                    <a:pt x="296" y="1841"/>
                    <a:pt x="362" y="1874"/>
                  </a:cubicBezTo>
                  <a:cubicBezTo>
                    <a:pt x="427" y="1907"/>
                    <a:pt x="493" y="1939"/>
                    <a:pt x="624" y="1939"/>
                  </a:cubicBezTo>
                  <a:cubicBezTo>
                    <a:pt x="789" y="1939"/>
                    <a:pt x="953" y="1874"/>
                    <a:pt x="1052" y="1742"/>
                  </a:cubicBezTo>
                  <a:cubicBezTo>
                    <a:pt x="1150" y="1578"/>
                    <a:pt x="1216" y="1414"/>
                    <a:pt x="1216" y="1184"/>
                  </a:cubicBezTo>
                  <a:cubicBezTo>
                    <a:pt x="1216" y="954"/>
                    <a:pt x="1150" y="789"/>
                    <a:pt x="1052" y="658"/>
                  </a:cubicBezTo>
                  <a:cubicBezTo>
                    <a:pt x="953" y="559"/>
                    <a:pt x="822" y="494"/>
                    <a:pt x="624" y="494"/>
                  </a:cubicBezTo>
                  <a:cubicBezTo>
                    <a:pt x="559" y="494"/>
                    <a:pt x="460" y="494"/>
                    <a:pt x="394" y="526"/>
                  </a:cubicBezTo>
                  <a:cubicBezTo>
                    <a:pt x="329" y="559"/>
                    <a:pt x="263" y="625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2501325" y="3903675"/>
              <a:ext cx="29600" cy="36175"/>
            </a:xfrm>
            <a:custGeom>
              <a:avLst/>
              <a:gdLst/>
              <a:ahLst/>
              <a:cxnLst/>
              <a:rect l="l" t="t" r="r" b="b"/>
              <a:pathLst>
                <a:path w="1184" h="1447" extrusionOk="0">
                  <a:moveTo>
                    <a:pt x="625" y="1"/>
                  </a:moveTo>
                  <a:cubicBezTo>
                    <a:pt x="460" y="1"/>
                    <a:pt x="296" y="66"/>
                    <a:pt x="165" y="198"/>
                  </a:cubicBezTo>
                  <a:cubicBezTo>
                    <a:pt x="66" y="329"/>
                    <a:pt x="0" y="526"/>
                    <a:pt x="0" y="756"/>
                  </a:cubicBezTo>
                  <a:cubicBezTo>
                    <a:pt x="0" y="954"/>
                    <a:pt x="66" y="1118"/>
                    <a:pt x="165" y="1249"/>
                  </a:cubicBezTo>
                  <a:cubicBezTo>
                    <a:pt x="263" y="1381"/>
                    <a:pt x="427" y="1446"/>
                    <a:pt x="592" y="1446"/>
                  </a:cubicBezTo>
                  <a:cubicBezTo>
                    <a:pt x="756" y="1446"/>
                    <a:pt x="887" y="1414"/>
                    <a:pt x="986" y="1315"/>
                  </a:cubicBezTo>
                  <a:cubicBezTo>
                    <a:pt x="1085" y="1249"/>
                    <a:pt x="1150" y="1118"/>
                    <a:pt x="1183" y="921"/>
                  </a:cubicBezTo>
                  <a:lnTo>
                    <a:pt x="953" y="921"/>
                  </a:lnTo>
                  <a:cubicBezTo>
                    <a:pt x="920" y="1019"/>
                    <a:pt x="887" y="1118"/>
                    <a:pt x="822" y="1184"/>
                  </a:cubicBezTo>
                  <a:cubicBezTo>
                    <a:pt x="789" y="1216"/>
                    <a:pt x="723" y="1249"/>
                    <a:pt x="625" y="1249"/>
                  </a:cubicBezTo>
                  <a:cubicBezTo>
                    <a:pt x="493" y="1249"/>
                    <a:pt x="395" y="1216"/>
                    <a:pt x="329" y="1118"/>
                  </a:cubicBezTo>
                  <a:cubicBezTo>
                    <a:pt x="296" y="1019"/>
                    <a:pt x="263" y="888"/>
                    <a:pt x="263" y="756"/>
                  </a:cubicBezTo>
                  <a:cubicBezTo>
                    <a:pt x="263" y="625"/>
                    <a:pt x="263" y="493"/>
                    <a:pt x="329" y="428"/>
                  </a:cubicBezTo>
                  <a:cubicBezTo>
                    <a:pt x="362" y="263"/>
                    <a:pt x="493" y="198"/>
                    <a:pt x="625" y="198"/>
                  </a:cubicBezTo>
                  <a:cubicBezTo>
                    <a:pt x="723" y="198"/>
                    <a:pt x="822" y="231"/>
                    <a:pt x="855" y="296"/>
                  </a:cubicBezTo>
                  <a:cubicBezTo>
                    <a:pt x="920" y="329"/>
                    <a:pt x="953" y="428"/>
                    <a:pt x="953" y="493"/>
                  </a:cubicBezTo>
                  <a:lnTo>
                    <a:pt x="1183" y="493"/>
                  </a:lnTo>
                  <a:cubicBezTo>
                    <a:pt x="1150" y="296"/>
                    <a:pt x="1118" y="198"/>
                    <a:pt x="1019" y="99"/>
                  </a:cubicBezTo>
                  <a:cubicBezTo>
                    <a:pt x="920" y="33"/>
                    <a:pt x="789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537475" y="3892175"/>
              <a:ext cx="30400" cy="46850"/>
            </a:xfrm>
            <a:custGeom>
              <a:avLst/>
              <a:gdLst/>
              <a:ahLst/>
              <a:cxnLst/>
              <a:rect l="l" t="t" r="r" b="b"/>
              <a:pathLst>
                <a:path w="1216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1216" y="1874"/>
                  </a:lnTo>
                  <a:lnTo>
                    <a:pt x="1216" y="1644"/>
                  </a:lnTo>
                  <a:lnTo>
                    <a:pt x="263" y="1644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2458600" y="4090150"/>
              <a:ext cx="78075" cy="78075"/>
            </a:xfrm>
            <a:custGeom>
              <a:avLst/>
              <a:gdLst/>
              <a:ahLst/>
              <a:cxnLst/>
              <a:rect l="l" t="t" r="r" b="b"/>
              <a:pathLst>
                <a:path w="3123" h="312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3" y="1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66" y="34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65" y="132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96" y="297"/>
                  </a:lnTo>
                  <a:lnTo>
                    <a:pt x="296" y="297"/>
                  </a:lnTo>
                  <a:lnTo>
                    <a:pt x="296" y="297"/>
                  </a:lnTo>
                  <a:lnTo>
                    <a:pt x="296" y="297"/>
                  </a:lnTo>
                  <a:lnTo>
                    <a:pt x="296" y="297"/>
                  </a:lnTo>
                  <a:lnTo>
                    <a:pt x="296" y="297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95"/>
                  </a:lnTo>
                  <a:lnTo>
                    <a:pt x="362" y="395"/>
                  </a:lnTo>
                  <a:lnTo>
                    <a:pt x="362" y="395"/>
                  </a:lnTo>
                  <a:lnTo>
                    <a:pt x="395" y="395"/>
                  </a:lnTo>
                  <a:lnTo>
                    <a:pt x="395" y="395"/>
                  </a:lnTo>
                  <a:lnTo>
                    <a:pt x="395" y="395"/>
                  </a:lnTo>
                  <a:lnTo>
                    <a:pt x="395" y="428"/>
                  </a:lnTo>
                  <a:lnTo>
                    <a:pt x="395" y="428"/>
                  </a:lnTo>
                  <a:lnTo>
                    <a:pt x="395" y="428"/>
                  </a:lnTo>
                  <a:lnTo>
                    <a:pt x="428" y="428"/>
                  </a:lnTo>
                  <a:lnTo>
                    <a:pt x="428" y="428"/>
                  </a:lnTo>
                  <a:lnTo>
                    <a:pt x="428" y="428"/>
                  </a:lnTo>
                  <a:lnTo>
                    <a:pt x="461" y="461"/>
                  </a:lnTo>
                  <a:lnTo>
                    <a:pt x="461" y="461"/>
                  </a:lnTo>
                  <a:lnTo>
                    <a:pt x="461" y="461"/>
                  </a:lnTo>
                  <a:lnTo>
                    <a:pt x="461" y="461"/>
                  </a:lnTo>
                  <a:lnTo>
                    <a:pt x="461" y="461"/>
                  </a:lnTo>
                  <a:lnTo>
                    <a:pt x="461" y="461"/>
                  </a:lnTo>
                  <a:lnTo>
                    <a:pt x="461" y="494"/>
                  </a:lnTo>
                  <a:lnTo>
                    <a:pt x="493" y="494"/>
                  </a:lnTo>
                  <a:lnTo>
                    <a:pt x="493" y="494"/>
                  </a:lnTo>
                  <a:lnTo>
                    <a:pt x="493" y="494"/>
                  </a:lnTo>
                  <a:lnTo>
                    <a:pt x="493" y="494"/>
                  </a:lnTo>
                  <a:lnTo>
                    <a:pt x="493" y="494"/>
                  </a:lnTo>
                  <a:lnTo>
                    <a:pt x="493" y="527"/>
                  </a:lnTo>
                  <a:lnTo>
                    <a:pt x="493" y="527"/>
                  </a:lnTo>
                  <a:lnTo>
                    <a:pt x="493" y="527"/>
                  </a:lnTo>
                  <a:lnTo>
                    <a:pt x="493" y="527"/>
                  </a:lnTo>
                  <a:lnTo>
                    <a:pt x="526" y="527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58"/>
                  </a:lnTo>
                  <a:lnTo>
                    <a:pt x="625" y="658"/>
                  </a:lnTo>
                  <a:lnTo>
                    <a:pt x="625" y="658"/>
                  </a:lnTo>
                  <a:lnTo>
                    <a:pt x="625" y="658"/>
                  </a:lnTo>
                  <a:lnTo>
                    <a:pt x="625" y="658"/>
                  </a:lnTo>
                  <a:lnTo>
                    <a:pt x="658" y="691"/>
                  </a:lnTo>
                  <a:lnTo>
                    <a:pt x="658" y="691"/>
                  </a:lnTo>
                  <a:lnTo>
                    <a:pt x="658" y="691"/>
                  </a:lnTo>
                  <a:lnTo>
                    <a:pt x="658" y="691"/>
                  </a:lnTo>
                  <a:lnTo>
                    <a:pt x="691" y="691"/>
                  </a:lnTo>
                  <a:lnTo>
                    <a:pt x="691" y="691"/>
                  </a:lnTo>
                  <a:lnTo>
                    <a:pt x="691" y="691"/>
                  </a:lnTo>
                  <a:lnTo>
                    <a:pt x="691" y="724"/>
                  </a:lnTo>
                  <a:lnTo>
                    <a:pt x="691" y="724"/>
                  </a:lnTo>
                  <a:lnTo>
                    <a:pt x="691" y="724"/>
                  </a:lnTo>
                  <a:lnTo>
                    <a:pt x="691" y="724"/>
                  </a:lnTo>
                  <a:lnTo>
                    <a:pt x="691" y="724"/>
                  </a:lnTo>
                  <a:lnTo>
                    <a:pt x="723" y="724"/>
                  </a:lnTo>
                  <a:lnTo>
                    <a:pt x="723" y="757"/>
                  </a:lnTo>
                  <a:lnTo>
                    <a:pt x="723" y="757"/>
                  </a:lnTo>
                  <a:lnTo>
                    <a:pt x="723" y="757"/>
                  </a:lnTo>
                  <a:lnTo>
                    <a:pt x="723" y="757"/>
                  </a:lnTo>
                  <a:lnTo>
                    <a:pt x="723" y="757"/>
                  </a:lnTo>
                  <a:lnTo>
                    <a:pt x="723" y="757"/>
                  </a:lnTo>
                  <a:lnTo>
                    <a:pt x="756" y="790"/>
                  </a:lnTo>
                  <a:lnTo>
                    <a:pt x="756" y="790"/>
                  </a:lnTo>
                  <a:lnTo>
                    <a:pt x="756" y="790"/>
                  </a:lnTo>
                  <a:lnTo>
                    <a:pt x="756" y="790"/>
                  </a:lnTo>
                  <a:lnTo>
                    <a:pt x="756" y="790"/>
                  </a:lnTo>
                  <a:lnTo>
                    <a:pt x="756" y="790"/>
                  </a:lnTo>
                  <a:lnTo>
                    <a:pt x="789" y="790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55" y="888"/>
                  </a:lnTo>
                  <a:lnTo>
                    <a:pt x="855" y="888"/>
                  </a:lnTo>
                  <a:lnTo>
                    <a:pt x="855" y="888"/>
                  </a:lnTo>
                  <a:lnTo>
                    <a:pt x="855" y="888"/>
                  </a:lnTo>
                  <a:lnTo>
                    <a:pt x="855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921" y="954"/>
                  </a:lnTo>
                  <a:lnTo>
                    <a:pt x="921" y="954"/>
                  </a:lnTo>
                  <a:lnTo>
                    <a:pt x="921" y="954"/>
                  </a:lnTo>
                  <a:lnTo>
                    <a:pt x="921" y="954"/>
                  </a:lnTo>
                  <a:lnTo>
                    <a:pt x="953" y="987"/>
                  </a:lnTo>
                  <a:lnTo>
                    <a:pt x="953" y="987"/>
                  </a:lnTo>
                  <a:lnTo>
                    <a:pt x="953" y="987"/>
                  </a:lnTo>
                  <a:lnTo>
                    <a:pt x="953" y="987"/>
                  </a:lnTo>
                  <a:lnTo>
                    <a:pt x="953" y="987"/>
                  </a:lnTo>
                  <a:lnTo>
                    <a:pt x="953" y="987"/>
                  </a:lnTo>
                  <a:lnTo>
                    <a:pt x="986" y="1020"/>
                  </a:lnTo>
                  <a:lnTo>
                    <a:pt x="986" y="1020"/>
                  </a:lnTo>
                  <a:lnTo>
                    <a:pt x="986" y="1020"/>
                  </a:lnTo>
                  <a:lnTo>
                    <a:pt x="1019" y="1052"/>
                  </a:lnTo>
                  <a:lnTo>
                    <a:pt x="1019" y="1052"/>
                  </a:lnTo>
                  <a:lnTo>
                    <a:pt x="1019" y="1052"/>
                  </a:lnTo>
                  <a:lnTo>
                    <a:pt x="1019" y="1052"/>
                  </a:lnTo>
                  <a:lnTo>
                    <a:pt x="1019" y="1052"/>
                  </a:lnTo>
                  <a:lnTo>
                    <a:pt x="1019" y="1052"/>
                  </a:lnTo>
                  <a:lnTo>
                    <a:pt x="1019" y="1052"/>
                  </a:lnTo>
                  <a:lnTo>
                    <a:pt x="1019" y="1052"/>
                  </a:lnTo>
                  <a:lnTo>
                    <a:pt x="1019" y="1085"/>
                  </a:lnTo>
                  <a:lnTo>
                    <a:pt x="1019" y="1085"/>
                  </a:lnTo>
                  <a:lnTo>
                    <a:pt x="1052" y="1085"/>
                  </a:lnTo>
                  <a:lnTo>
                    <a:pt x="1052" y="1085"/>
                  </a:lnTo>
                  <a:lnTo>
                    <a:pt x="1052" y="1085"/>
                  </a:lnTo>
                  <a:lnTo>
                    <a:pt x="1052" y="1118"/>
                  </a:lnTo>
                  <a:lnTo>
                    <a:pt x="1052" y="1118"/>
                  </a:lnTo>
                  <a:lnTo>
                    <a:pt x="1085" y="1118"/>
                  </a:lnTo>
                  <a:lnTo>
                    <a:pt x="1085" y="1118"/>
                  </a:lnTo>
                  <a:lnTo>
                    <a:pt x="1085" y="1118"/>
                  </a:lnTo>
                  <a:lnTo>
                    <a:pt x="1085" y="1118"/>
                  </a:lnTo>
                  <a:lnTo>
                    <a:pt x="1085" y="1151"/>
                  </a:lnTo>
                  <a:lnTo>
                    <a:pt x="1085" y="1151"/>
                  </a:lnTo>
                  <a:lnTo>
                    <a:pt x="1085" y="1151"/>
                  </a:lnTo>
                  <a:lnTo>
                    <a:pt x="1118" y="1151"/>
                  </a:lnTo>
                  <a:lnTo>
                    <a:pt x="1118" y="1151"/>
                  </a:lnTo>
                  <a:lnTo>
                    <a:pt x="1118" y="1151"/>
                  </a:lnTo>
                  <a:lnTo>
                    <a:pt x="1118" y="1151"/>
                  </a:lnTo>
                  <a:lnTo>
                    <a:pt x="1118" y="1151"/>
                  </a:lnTo>
                  <a:lnTo>
                    <a:pt x="1118" y="1151"/>
                  </a:lnTo>
                  <a:lnTo>
                    <a:pt x="1118" y="1184"/>
                  </a:lnTo>
                  <a:lnTo>
                    <a:pt x="1151" y="1184"/>
                  </a:lnTo>
                  <a:lnTo>
                    <a:pt x="1151" y="1184"/>
                  </a:lnTo>
                  <a:lnTo>
                    <a:pt x="1151" y="1184"/>
                  </a:lnTo>
                  <a:lnTo>
                    <a:pt x="1183" y="1217"/>
                  </a:lnTo>
                  <a:lnTo>
                    <a:pt x="1183" y="1217"/>
                  </a:lnTo>
                  <a:lnTo>
                    <a:pt x="1183" y="1217"/>
                  </a:lnTo>
                  <a:lnTo>
                    <a:pt x="1183" y="1217"/>
                  </a:lnTo>
                  <a:lnTo>
                    <a:pt x="1183" y="1217"/>
                  </a:lnTo>
                  <a:lnTo>
                    <a:pt x="1183" y="1217"/>
                  </a:lnTo>
                  <a:lnTo>
                    <a:pt x="1183" y="1250"/>
                  </a:lnTo>
                  <a:lnTo>
                    <a:pt x="1183" y="1250"/>
                  </a:lnTo>
                  <a:lnTo>
                    <a:pt x="1183" y="1250"/>
                  </a:lnTo>
                  <a:lnTo>
                    <a:pt x="1216" y="1250"/>
                  </a:lnTo>
                  <a:lnTo>
                    <a:pt x="1216" y="1250"/>
                  </a:lnTo>
                  <a:lnTo>
                    <a:pt x="1216" y="1250"/>
                  </a:lnTo>
                  <a:lnTo>
                    <a:pt x="1216" y="1250"/>
                  </a:lnTo>
                  <a:lnTo>
                    <a:pt x="1216" y="1250"/>
                  </a:lnTo>
                  <a:lnTo>
                    <a:pt x="1216" y="1250"/>
                  </a:lnTo>
                  <a:lnTo>
                    <a:pt x="1249" y="1315"/>
                  </a:lnTo>
                  <a:lnTo>
                    <a:pt x="1249" y="1315"/>
                  </a:lnTo>
                  <a:lnTo>
                    <a:pt x="1249" y="1315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82" y="1348"/>
                  </a:lnTo>
                  <a:lnTo>
                    <a:pt x="1282" y="1348"/>
                  </a:lnTo>
                  <a:lnTo>
                    <a:pt x="1282" y="1348"/>
                  </a:lnTo>
                  <a:lnTo>
                    <a:pt x="1315" y="1348"/>
                  </a:lnTo>
                  <a:lnTo>
                    <a:pt x="1315" y="1348"/>
                  </a:lnTo>
                  <a:lnTo>
                    <a:pt x="1315" y="1348"/>
                  </a:lnTo>
                  <a:lnTo>
                    <a:pt x="1315" y="1348"/>
                  </a:lnTo>
                  <a:lnTo>
                    <a:pt x="1315" y="1348"/>
                  </a:lnTo>
                  <a:lnTo>
                    <a:pt x="1315" y="1381"/>
                  </a:lnTo>
                  <a:lnTo>
                    <a:pt x="1315" y="1381"/>
                  </a:lnTo>
                  <a:lnTo>
                    <a:pt x="1381" y="1414"/>
                  </a:lnTo>
                  <a:lnTo>
                    <a:pt x="1381" y="1414"/>
                  </a:lnTo>
                  <a:lnTo>
                    <a:pt x="1381" y="1414"/>
                  </a:lnTo>
                  <a:lnTo>
                    <a:pt x="1381" y="1447"/>
                  </a:lnTo>
                  <a:lnTo>
                    <a:pt x="1381" y="1447"/>
                  </a:lnTo>
                  <a:lnTo>
                    <a:pt x="1381" y="1447"/>
                  </a:lnTo>
                  <a:lnTo>
                    <a:pt x="1414" y="1447"/>
                  </a:lnTo>
                  <a:lnTo>
                    <a:pt x="1414" y="1447"/>
                  </a:lnTo>
                  <a:lnTo>
                    <a:pt x="1414" y="1447"/>
                  </a:lnTo>
                  <a:lnTo>
                    <a:pt x="1414" y="1447"/>
                  </a:lnTo>
                  <a:lnTo>
                    <a:pt x="1414" y="1447"/>
                  </a:lnTo>
                  <a:lnTo>
                    <a:pt x="1414" y="1447"/>
                  </a:lnTo>
                  <a:lnTo>
                    <a:pt x="1414" y="1480"/>
                  </a:lnTo>
                  <a:lnTo>
                    <a:pt x="1414" y="1480"/>
                  </a:lnTo>
                  <a:lnTo>
                    <a:pt x="1414" y="1480"/>
                  </a:lnTo>
                  <a:lnTo>
                    <a:pt x="1414" y="1480"/>
                  </a:lnTo>
                  <a:lnTo>
                    <a:pt x="1446" y="1480"/>
                  </a:lnTo>
                  <a:lnTo>
                    <a:pt x="1446" y="1480"/>
                  </a:lnTo>
                  <a:lnTo>
                    <a:pt x="1446" y="1480"/>
                  </a:lnTo>
                  <a:lnTo>
                    <a:pt x="1446" y="1480"/>
                  </a:lnTo>
                  <a:lnTo>
                    <a:pt x="1446" y="1480"/>
                  </a:lnTo>
                  <a:lnTo>
                    <a:pt x="1446" y="1480"/>
                  </a:lnTo>
                  <a:lnTo>
                    <a:pt x="1446" y="1512"/>
                  </a:lnTo>
                  <a:lnTo>
                    <a:pt x="1446" y="1512"/>
                  </a:lnTo>
                  <a:lnTo>
                    <a:pt x="1446" y="1512"/>
                  </a:lnTo>
                  <a:lnTo>
                    <a:pt x="1479" y="1512"/>
                  </a:lnTo>
                  <a:lnTo>
                    <a:pt x="1479" y="1512"/>
                  </a:lnTo>
                  <a:lnTo>
                    <a:pt x="1479" y="1545"/>
                  </a:lnTo>
                  <a:lnTo>
                    <a:pt x="1479" y="1545"/>
                  </a:lnTo>
                  <a:lnTo>
                    <a:pt x="1479" y="1545"/>
                  </a:lnTo>
                  <a:lnTo>
                    <a:pt x="1512" y="1578"/>
                  </a:lnTo>
                  <a:lnTo>
                    <a:pt x="1512" y="1578"/>
                  </a:lnTo>
                  <a:lnTo>
                    <a:pt x="1512" y="1578"/>
                  </a:lnTo>
                  <a:lnTo>
                    <a:pt x="1545" y="1578"/>
                  </a:lnTo>
                  <a:lnTo>
                    <a:pt x="1545" y="1611"/>
                  </a:lnTo>
                  <a:lnTo>
                    <a:pt x="1545" y="1611"/>
                  </a:lnTo>
                  <a:lnTo>
                    <a:pt x="1545" y="1611"/>
                  </a:lnTo>
                  <a:lnTo>
                    <a:pt x="1545" y="1611"/>
                  </a:lnTo>
                  <a:lnTo>
                    <a:pt x="1578" y="1611"/>
                  </a:lnTo>
                  <a:lnTo>
                    <a:pt x="1578" y="1611"/>
                  </a:lnTo>
                  <a:lnTo>
                    <a:pt x="1578" y="1611"/>
                  </a:lnTo>
                  <a:lnTo>
                    <a:pt x="1578" y="1611"/>
                  </a:lnTo>
                  <a:lnTo>
                    <a:pt x="1578" y="1644"/>
                  </a:lnTo>
                  <a:lnTo>
                    <a:pt x="1578" y="1644"/>
                  </a:lnTo>
                  <a:lnTo>
                    <a:pt x="1578" y="1644"/>
                  </a:lnTo>
                  <a:lnTo>
                    <a:pt x="1578" y="1644"/>
                  </a:lnTo>
                  <a:lnTo>
                    <a:pt x="1578" y="1644"/>
                  </a:lnTo>
                  <a:lnTo>
                    <a:pt x="1611" y="1644"/>
                  </a:lnTo>
                  <a:lnTo>
                    <a:pt x="1611" y="1644"/>
                  </a:lnTo>
                  <a:lnTo>
                    <a:pt x="1611" y="1644"/>
                  </a:lnTo>
                  <a:lnTo>
                    <a:pt x="1611" y="1644"/>
                  </a:lnTo>
                  <a:lnTo>
                    <a:pt x="1611" y="1644"/>
                  </a:lnTo>
                  <a:lnTo>
                    <a:pt x="1611" y="1677"/>
                  </a:lnTo>
                  <a:lnTo>
                    <a:pt x="1611" y="1677"/>
                  </a:lnTo>
                  <a:lnTo>
                    <a:pt x="1611" y="1677"/>
                  </a:lnTo>
                  <a:lnTo>
                    <a:pt x="1611" y="1677"/>
                  </a:lnTo>
                  <a:lnTo>
                    <a:pt x="1611" y="1677"/>
                  </a:lnTo>
                  <a:lnTo>
                    <a:pt x="1611" y="1677"/>
                  </a:lnTo>
                  <a:lnTo>
                    <a:pt x="1644" y="1677"/>
                  </a:lnTo>
                  <a:lnTo>
                    <a:pt x="1644" y="1677"/>
                  </a:lnTo>
                  <a:lnTo>
                    <a:pt x="1644" y="1677"/>
                  </a:lnTo>
                  <a:lnTo>
                    <a:pt x="1644" y="1677"/>
                  </a:lnTo>
                  <a:lnTo>
                    <a:pt x="1644" y="1677"/>
                  </a:lnTo>
                  <a:lnTo>
                    <a:pt x="1644" y="1710"/>
                  </a:lnTo>
                  <a:lnTo>
                    <a:pt x="1644" y="1710"/>
                  </a:lnTo>
                  <a:lnTo>
                    <a:pt x="1644" y="1710"/>
                  </a:lnTo>
                  <a:lnTo>
                    <a:pt x="1676" y="1710"/>
                  </a:lnTo>
                  <a:lnTo>
                    <a:pt x="1676" y="1710"/>
                  </a:lnTo>
                  <a:lnTo>
                    <a:pt x="1676" y="1710"/>
                  </a:lnTo>
                  <a:lnTo>
                    <a:pt x="1676" y="1710"/>
                  </a:lnTo>
                  <a:lnTo>
                    <a:pt x="1676" y="1710"/>
                  </a:lnTo>
                  <a:lnTo>
                    <a:pt x="1676" y="1742"/>
                  </a:lnTo>
                  <a:lnTo>
                    <a:pt x="1676" y="1742"/>
                  </a:lnTo>
                  <a:lnTo>
                    <a:pt x="1676" y="1742"/>
                  </a:lnTo>
                  <a:lnTo>
                    <a:pt x="1709" y="1742"/>
                  </a:lnTo>
                  <a:lnTo>
                    <a:pt x="1709" y="1742"/>
                  </a:lnTo>
                  <a:lnTo>
                    <a:pt x="1709" y="1742"/>
                  </a:lnTo>
                  <a:lnTo>
                    <a:pt x="1709" y="1742"/>
                  </a:lnTo>
                  <a:lnTo>
                    <a:pt x="1709" y="1775"/>
                  </a:lnTo>
                  <a:lnTo>
                    <a:pt x="1709" y="1775"/>
                  </a:lnTo>
                  <a:lnTo>
                    <a:pt x="1709" y="1775"/>
                  </a:lnTo>
                  <a:lnTo>
                    <a:pt x="1709" y="1775"/>
                  </a:lnTo>
                  <a:lnTo>
                    <a:pt x="1709" y="1775"/>
                  </a:lnTo>
                  <a:lnTo>
                    <a:pt x="1742" y="1775"/>
                  </a:lnTo>
                  <a:lnTo>
                    <a:pt x="1742" y="1775"/>
                  </a:lnTo>
                  <a:lnTo>
                    <a:pt x="1742" y="1775"/>
                  </a:lnTo>
                  <a:lnTo>
                    <a:pt x="1742" y="1775"/>
                  </a:lnTo>
                  <a:lnTo>
                    <a:pt x="1742" y="1808"/>
                  </a:lnTo>
                  <a:lnTo>
                    <a:pt x="1742" y="1808"/>
                  </a:lnTo>
                  <a:lnTo>
                    <a:pt x="1742" y="1808"/>
                  </a:lnTo>
                  <a:lnTo>
                    <a:pt x="1742" y="1808"/>
                  </a:lnTo>
                  <a:lnTo>
                    <a:pt x="1742" y="1808"/>
                  </a:lnTo>
                  <a:lnTo>
                    <a:pt x="1775" y="1808"/>
                  </a:lnTo>
                  <a:lnTo>
                    <a:pt x="1775" y="1841"/>
                  </a:lnTo>
                  <a:lnTo>
                    <a:pt x="1775" y="1841"/>
                  </a:lnTo>
                  <a:lnTo>
                    <a:pt x="1775" y="1841"/>
                  </a:lnTo>
                  <a:lnTo>
                    <a:pt x="1775" y="1841"/>
                  </a:lnTo>
                  <a:lnTo>
                    <a:pt x="1808" y="1841"/>
                  </a:lnTo>
                  <a:lnTo>
                    <a:pt x="1808" y="1841"/>
                  </a:lnTo>
                  <a:lnTo>
                    <a:pt x="1808" y="1874"/>
                  </a:lnTo>
                  <a:lnTo>
                    <a:pt x="1808" y="1874"/>
                  </a:lnTo>
                  <a:lnTo>
                    <a:pt x="1808" y="1874"/>
                  </a:lnTo>
                  <a:lnTo>
                    <a:pt x="1841" y="1874"/>
                  </a:lnTo>
                  <a:lnTo>
                    <a:pt x="1841" y="1874"/>
                  </a:lnTo>
                  <a:lnTo>
                    <a:pt x="1841" y="1874"/>
                  </a:lnTo>
                  <a:lnTo>
                    <a:pt x="1841" y="1874"/>
                  </a:lnTo>
                  <a:lnTo>
                    <a:pt x="1841" y="1907"/>
                  </a:lnTo>
                  <a:lnTo>
                    <a:pt x="1874" y="1907"/>
                  </a:lnTo>
                  <a:lnTo>
                    <a:pt x="1874" y="1907"/>
                  </a:lnTo>
                  <a:lnTo>
                    <a:pt x="1874" y="1907"/>
                  </a:lnTo>
                  <a:lnTo>
                    <a:pt x="1874" y="1907"/>
                  </a:lnTo>
                  <a:lnTo>
                    <a:pt x="1874" y="1907"/>
                  </a:lnTo>
                  <a:lnTo>
                    <a:pt x="1874" y="1940"/>
                  </a:lnTo>
                  <a:lnTo>
                    <a:pt x="1874" y="1940"/>
                  </a:lnTo>
                  <a:lnTo>
                    <a:pt x="1874" y="1940"/>
                  </a:lnTo>
                  <a:lnTo>
                    <a:pt x="1906" y="1940"/>
                  </a:lnTo>
                  <a:lnTo>
                    <a:pt x="1906" y="1940"/>
                  </a:lnTo>
                  <a:lnTo>
                    <a:pt x="1906" y="1940"/>
                  </a:lnTo>
                  <a:lnTo>
                    <a:pt x="1906" y="1940"/>
                  </a:lnTo>
                  <a:lnTo>
                    <a:pt x="1906" y="1940"/>
                  </a:lnTo>
                  <a:lnTo>
                    <a:pt x="1906" y="1972"/>
                  </a:lnTo>
                  <a:lnTo>
                    <a:pt x="1906" y="1972"/>
                  </a:lnTo>
                  <a:lnTo>
                    <a:pt x="1906" y="1972"/>
                  </a:lnTo>
                  <a:lnTo>
                    <a:pt x="1906" y="1972"/>
                  </a:lnTo>
                  <a:lnTo>
                    <a:pt x="1906" y="1972"/>
                  </a:lnTo>
                  <a:lnTo>
                    <a:pt x="1906" y="1972"/>
                  </a:lnTo>
                  <a:lnTo>
                    <a:pt x="1939" y="1972"/>
                  </a:lnTo>
                  <a:lnTo>
                    <a:pt x="1939" y="1972"/>
                  </a:lnTo>
                  <a:lnTo>
                    <a:pt x="1939" y="1972"/>
                  </a:lnTo>
                  <a:lnTo>
                    <a:pt x="1939" y="1972"/>
                  </a:lnTo>
                  <a:lnTo>
                    <a:pt x="1939" y="1972"/>
                  </a:lnTo>
                  <a:lnTo>
                    <a:pt x="1939" y="2005"/>
                  </a:lnTo>
                  <a:lnTo>
                    <a:pt x="1939" y="2005"/>
                  </a:lnTo>
                  <a:lnTo>
                    <a:pt x="1939" y="2005"/>
                  </a:lnTo>
                  <a:lnTo>
                    <a:pt x="1939" y="2005"/>
                  </a:lnTo>
                  <a:lnTo>
                    <a:pt x="1939" y="2005"/>
                  </a:lnTo>
                  <a:lnTo>
                    <a:pt x="1972" y="2005"/>
                  </a:lnTo>
                  <a:lnTo>
                    <a:pt x="1972" y="2005"/>
                  </a:lnTo>
                  <a:lnTo>
                    <a:pt x="1972" y="2005"/>
                  </a:lnTo>
                  <a:lnTo>
                    <a:pt x="1972" y="2005"/>
                  </a:lnTo>
                  <a:lnTo>
                    <a:pt x="1972" y="2005"/>
                  </a:lnTo>
                  <a:lnTo>
                    <a:pt x="1972" y="2038"/>
                  </a:lnTo>
                  <a:lnTo>
                    <a:pt x="1972" y="2038"/>
                  </a:lnTo>
                  <a:lnTo>
                    <a:pt x="1972" y="2038"/>
                  </a:lnTo>
                  <a:lnTo>
                    <a:pt x="1972" y="2038"/>
                  </a:lnTo>
                  <a:lnTo>
                    <a:pt x="1972" y="2038"/>
                  </a:lnTo>
                  <a:lnTo>
                    <a:pt x="2005" y="2038"/>
                  </a:lnTo>
                  <a:lnTo>
                    <a:pt x="2005" y="2038"/>
                  </a:lnTo>
                  <a:lnTo>
                    <a:pt x="2005" y="2038"/>
                  </a:lnTo>
                  <a:lnTo>
                    <a:pt x="2005" y="2038"/>
                  </a:lnTo>
                  <a:lnTo>
                    <a:pt x="2005" y="2038"/>
                  </a:lnTo>
                  <a:lnTo>
                    <a:pt x="2005" y="2038"/>
                  </a:lnTo>
                  <a:lnTo>
                    <a:pt x="2005" y="2071"/>
                  </a:lnTo>
                  <a:lnTo>
                    <a:pt x="2005" y="2071"/>
                  </a:lnTo>
                  <a:lnTo>
                    <a:pt x="2005" y="2071"/>
                  </a:lnTo>
                  <a:lnTo>
                    <a:pt x="2005" y="2071"/>
                  </a:lnTo>
                  <a:lnTo>
                    <a:pt x="2038" y="2071"/>
                  </a:lnTo>
                  <a:lnTo>
                    <a:pt x="2038" y="2071"/>
                  </a:lnTo>
                  <a:lnTo>
                    <a:pt x="2038" y="2104"/>
                  </a:lnTo>
                  <a:lnTo>
                    <a:pt x="2038" y="2104"/>
                  </a:lnTo>
                  <a:lnTo>
                    <a:pt x="2038" y="2104"/>
                  </a:lnTo>
                  <a:lnTo>
                    <a:pt x="2104" y="2137"/>
                  </a:lnTo>
                  <a:lnTo>
                    <a:pt x="2104" y="2137"/>
                  </a:lnTo>
                  <a:lnTo>
                    <a:pt x="2104" y="2137"/>
                  </a:lnTo>
                  <a:lnTo>
                    <a:pt x="2104" y="2170"/>
                  </a:lnTo>
                  <a:lnTo>
                    <a:pt x="2136" y="2170"/>
                  </a:lnTo>
                  <a:lnTo>
                    <a:pt x="2136" y="2170"/>
                  </a:lnTo>
                  <a:lnTo>
                    <a:pt x="2136" y="2170"/>
                  </a:lnTo>
                  <a:lnTo>
                    <a:pt x="2136" y="2170"/>
                  </a:lnTo>
                  <a:lnTo>
                    <a:pt x="2136" y="2170"/>
                  </a:lnTo>
                  <a:lnTo>
                    <a:pt x="2136" y="2170"/>
                  </a:lnTo>
                  <a:lnTo>
                    <a:pt x="2136" y="2202"/>
                  </a:lnTo>
                  <a:lnTo>
                    <a:pt x="2136" y="2202"/>
                  </a:lnTo>
                  <a:lnTo>
                    <a:pt x="2136" y="2202"/>
                  </a:lnTo>
                  <a:lnTo>
                    <a:pt x="2169" y="2202"/>
                  </a:lnTo>
                  <a:lnTo>
                    <a:pt x="2169" y="2202"/>
                  </a:lnTo>
                  <a:lnTo>
                    <a:pt x="2169" y="2202"/>
                  </a:lnTo>
                  <a:lnTo>
                    <a:pt x="2169" y="2202"/>
                  </a:lnTo>
                  <a:lnTo>
                    <a:pt x="2169" y="2202"/>
                  </a:lnTo>
                  <a:lnTo>
                    <a:pt x="2169" y="2202"/>
                  </a:lnTo>
                  <a:lnTo>
                    <a:pt x="2169" y="2235"/>
                  </a:lnTo>
                  <a:lnTo>
                    <a:pt x="2169" y="2235"/>
                  </a:lnTo>
                  <a:lnTo>
                    <a:pt x="2169" y="2235"/>
                  </a:lnTo>
                  <a:lnTo>
                    <a:pt x="2169" y="2235"/>
                  </a:lnTo>
                  <a:lnTo>
                    <a:pt x="2202" y="2235"/>
                  </a:lnTo>
                  <a:lnTo>
                    <a:pt x="2202" y="2235"/>
                  </a:lnTo>
                  <a:lnTo>
                    <a:pt x="2202" y="2268"/>
                  </a:lnTo>
                  <a:lnTo>
                    <a:pt x="2202" y="2268"/>
                  </a:lnTo>
                  <a:lnTo>
                    <a:pt x="2202" y="2268"/>
                  </a:lnTo>
                  <a:lnTo>
                    <a:pt x="2202" y="2268"/>
                  </a:lnTo>
                  <a:lnTo>
                    <a:pt x="2202" y="2268"/>
                  </a:lnTo>
                  <a:lnTo>
                    <a:pt x="2268" y="2301"/>
                  </a:lnTo>
                  <a:lnTo>
                    <a:pt x="2268" y="2301"/>
                  </a:lnTo>
                  <a:lnTo>
                    <a:pt x="2268" y="2301"/>
                  </a:lnTo>
                  <a:lnTo>
                    <a:pt x="2268" y="2301"/>
                  </a:lnTo>
                  <a:lnTo>
                    <a:pt x="2268" y="2334"/>
                  </a:lnTo>
                  <a:lnTo>
                    <a:pt x="2268" y="2334"/>
                  </a:lnTo>
                  <a:lnTo>
                    <a:pt x="2268" y="2334"/>
                  </a:lnTo>
                  <a:lnTo>
                    <a:pt x="2268" y="2334"/>
                  </a:lnTo>
                  <a:lnTo>
                    <a:pt x="2301" y="2334"/>
                  </a:lnTo>
                  <a:lnTo>
                    <a:pt x="2301" y="2334"/>
                  </a:lnTo>
                  <a:lnTo>
                    <a:pt x="2301" y="2334"/>
                  </a:lnTo>
                  <a:lnTo>
                    <a:pt x="2301" y="2334"/>
                  </a:lnTo>
                  <a:lnTo>
                    <a:pt x="2301" y="2334"/>
                  </a:lnTo>
                  <a:lnTo>
                    <a:pt x="2301" y="2334"/>
                  </a:lnTo>
                  <a:lnTo>
                    <a:pt x="2301" y="2367"/>
                  </a:lnTo>
                  <a:lnTo>
                    <a:pt x="2301" y="2367"/>
                  </a:lnTo>
                  <a:lnTo>
                    <a:pt x="2334" y="2367"/>
                  </a:lnTo>
                  <a:lnTo>
                    <a:pt x="2334" y="2367"/>
                  </a:lnTo>
                  <a:lnTo>
                    <a:pt x="2334" y="2367"/>
                  </a:lnTo>
                  <a:lnTo>
                    <a:pt x="2334" y="2367"/>
                  </a:lnTo>
                  <a:lnTo>
                    <a:pt x="2334" y="2367"/>
                  </a:lnTo>
                  <a:lnTo>
                    <a:pt x="2334" y="2367"/>
                  </a:lnTo>
                  <a:lnTo>
                    <a:pt x="2366" y="2433"/>
                  </a:lnTo>
                  <a:lnTo>
                    <a:pt x="2366" y="2433"/>
                  </a:lnTo>
                  <a:lnTo>
                    <a:pt x="2399" y="2433"/>
                  </a:lnTo>
                  <a:lnTo>
                    <a:pt x="2399" y="2433"/>
                  </a:lnTo>
                  <a:lnTo>
                    <a:pt x="2399" y="2433"/>
                  </a:lnTo>
                  <a:lnTo>
                    <a:pt x="2399" y="2433"/>
                  </a:lnTo>
                  <a:lnTo>
                    <a:pt x="2399" y="2433"/>
                  </a:lnTo>
                  <a:lnTo>
                    <a:pt x="2399" y="2433"/>
                  </a:lnTo>
                  <a:lnTo>
                    <a:pt x="2399" y="2433"/>
                  </a:lnTo>
                  <a:lnTo>
                    <a:pt x="2399" y="2465"/>
                  </a:lnTo>
                  <a:lnTo>
                    <a:pt x="2399" y="2465"/>
                  </a:lnTo>
                  <a:lnTo>
                    <a:pt x="2399" y="2465"/>
                  </a:lnTo>
                  <a:lnTo>
                    <a:pt x="2432" y="2465"/>
                  </a:lnTo>
                  <a:lnTo>
                    <a:pt x="2432" y="2465"/>
                  </a:lnTo>
                  <a:lnTo>
                    <a:pt x="2432" y="2465"/>
                  </a:lnTo>
                  <a:lnTo>
                    <a:pt x="2432" y="2465"/>
                  </a:lnTo>
                  <a:lnTo>
                    <a:pt x="2432" y="2498"/>
                  </a:lnTo>
                  <a:lnTo>
                    <a:pt x="2432" y="2498"/>
                  </a:lnTo>
                  <a:lnTo>
                    <a:pt x="2465" y="2498"/>
                  </a:lnTo>
                  <a:lnTo>
                    <a:pt x="2465" y="2498"/>
                  </a:lnTo>
                  <a:lnTo>
                    <a:pt x="2465" y="2531"/>
                  </a:lnTo>
                  <a:lnTo>
                    <a:pt x="2465" y="2531"/>
                  </a:lnTo>
                  <a:lnTo>
                    <a:pt x="2465" y="2531"/>
                  </a:lnTo>
                  <a:lnTo>
                    <a:pt x="2498" y="2531"/>
                  </a:lnTo>
                  <a:lnTo>
                    <a:pt x="2498" y="2531"/>
                  </a:lnTo>
                  <a:lnTo>
                    <a:pt x="2498" y="2531"/>
                  </a:lnTo>
                  <a:lnTo>
                    <a:pt x="2498" y="2531"/>
                  </a:lnTo>
                  <a:lnTo>
                    <a:pt x="2498" y="2531"/>
                  </a:lnTo>
                  <a:lnTo>
                    <a:pt x="2498" y="2531"/>
                  </a:lnTo>
                  <a:lnTo>
                    <a:pt x="2498" y="2531"/>
                  </a:lnTo>
                  <a:lnTo>
                    <a:pt x="2498" y="2531"/>
                  </a:lnTo>
                  <a:lnTo>
                    <a:pt x="2564" y="2597"/>
                  </a:lnTo>
                  <a:lnTo>
                    <a:pt x="2564" y="2597"/>
                  </a:lnTo>
                  <a:lnTo>
                    <a:pt x="2564" y="2597"/>
                  </a:lnTo>
                  <a:lnTo>
                    <a:pt x="2564" y="2597"/>
                  </a:lnTo>
                  <a:lnTo>
                    <a:pt x="2564" y="2597"/>
                  </a:lnTo>
                  <a:lnTo>
                    <a:pt x="2564" y="2597"/>
                  </a:lnTo>
                  <a:lnTo>
                    <a:pt x="2564" y="2597"/>
                  </a:lnTo>
                  <a:lnTo>
                    <a:pt x="2564" y="2597"/>
                  </a:lnTo>
                  <a:lnTo>
                    <a:pt x="2564" y="2630"/>
                  </a:lnTo>
                  <a:lnTo>
                    <a:pt x="2564" y="2630"/>
                  </a:lnTo>
                  <a:lnTo>
                    <a:pt x="2596" y="2630"/>
                  </a:lnTo>
                  <a:lnTo>
                    <a:pt x="2596" y="2630"/>
                  </a:lnTo>
                  <a:lnTo>
                    <a:pt x="2596" y="2630"/>
                  </a:lnTo>
                  <a:lnTo>
                    <a:pt x="2596" y="2630"/>
                  </a:lnTo>
                  <a:lnTo>
                    <a:pt x="2596" y="2630"/>
                  </a:lnTo>
                  <a:lnTo>
                    <a:pt x="2596" y="2663"/>
                  </a:lnTo>
                  <a:lnTo>
                    <a:pt x="2629" y="2663"/>
                  </a:lnTo>
                  <a:lnTo>
                    <a:pt x="2629" y="2663"/>
                  </a:lnTo>
                  <a:lnTo>
                    <a:pt x="2629" y="2663"/>
                  </a:lnTo>
                  <a:lnTo>
                    <a:pt x="2629" y="2663"/>
                  </a:lnTo>
                  <a:lnTo>
                    <a:pt x="2629" y="2663"/>
                  </a:lnTo>
                  <a:lnTo>
                    <a:pt x="2629" y="2663"/>
                  </a:lnTo>
                  <a:lnTo>
                    <a:pt x="2629" y="2663"/>
                  </a:lnTo>
                  <a:lnTo>
                    <a:pt x="2629" y="2663"/>
                  </a:lnTo>
                  <a:lnTo>
                    <a:pt x="2629" y="2695"/>
                  </a:lnTo>
                  <a:lnTo>
                    <a:pt x="2662" y="2695"/>
                  </a:lnTo>
                  <a:lnTo>
                    <a:pt x="2662" y="2695"/>
                  </a:lnTo>
                  <a:lnTo>
                    <a:pt x="2662" y="2695"/>
                  </a:lnTo>
                  <a:lnTo>
                    <a:pt x="2695" y="2728"/>
                  </a:lnTo>
                  <a:lnTo>
                    <a:pt x="2695" y="2728"/>
                  </a:lnTo>
                  <a:lnTo>
                    <a:pt x="2695" y="2728"/>
                  </a:lnTo>
                  <a:lnTo>
                    <a:pt x="2695" y="2728"/>
                  </a:lnTo>
                  <a:lnTo>
                    <a:pt x="2695" y="2728"/>
                  </a:lnTo>
                  <a:lnTo>
                    <a:pt x="2695" y="2728"/>
                  </a:lnTo>
                  <a:lnTo>
                    <a:pt x="2728" y="2761"/>
                  </a:lnTo>
                  <a:lnTo>
                    <a:pt x="2728" y="2761"/>
                  </a:lnTo>
                  <a:lnTo>
                    <a:pt x="2761" y="2794"/>
                  </a:lnTo>
                  <a:lnTo>
                    <a:pt x="2761" y="2794"/>
                  </a:lnTo>
                  <a:lnTo>
                    <a:pt x="2761" y="2794"/>
                  </a:lnTo>
                  <a:lnTo>
                    <a:pt x="2761" y="2794"/>
                  </a:lnTo>
                  <a:lnTo>
                    <a:pt x="2761" y="2794"/>
                  </a:lnTo>
                  <a:lnTo>
                    <a:pt x="2761" y="2794"/>
                  </a:lnTo>
                  <a:lnTo>
                    <a:pt x="2761" y="2794"/>
                  </a:lnTo>
                  <a:lnTo>
                    <a:pt x="2761" y="2794"/>
                  </a:lnTo>
                  <a:lnTo>
                    <a:pt x="2794" y="2827"/>
                  </a:lnTo>
                  <a:lnTo>
                    <a:pt x="2794" y="2827"/>
                  </a:lnTo>
                  <a:lnTo>
                    <a:pt x="2794" y="2827"/>
                  </a:lnTo>
                  <a:lnTo>
                    <a:pt x="2827" y="2860"/>
                  </a:lnTo>
                  <a:lnTo>
                    <a:pt x="2827" y="2860"/>
                  </a:lnTo>
                  <a:lnTo>
                    <a:pt x="2827" y="2860"/>
                  </a:lnTo>
                  <a:lnTo>
                    <a:pt x="2827" y="2860"/>
                  </a:lnTo>
                  <a:lnTo>
                    <a:pt x="2827" y="2860"/>
                  </a:lnTo>
                  <a:lnTo>
                    <a:pt x="2827" y="2860"/>
                  </a:lnTo>
                  <a:lnTo>
                    <a:pt x="2859" y="2860"/>
                  </a:lnTo>
                  <a:lnTo>
                    <a:pt x="2859" y="2893"/>
                  </a:lnTo>
                  <a:lnTo>
                    <a:pt x="2859" y="2893"/>
                  </a:lnTo>
                  <a:lnTo>
                    <a:pt x="2859" y="2893"/>
                  </a:lnTo>
                  <a:lnTo>
                    <a:pt x="2859" y="2893"/>
                  </a:lnTo>
                  <a:lnTo>
                    <a:pt x="2859" y="2893"/>
                  </a:lnTo>
                  <a:lnTo>
                    <a:pt x="2892" y="2893"/>
                  </a:lnTo>
                  <a:lnTo>
                    <a:pt x="2892" y="2925"/>
                  </a:lnTo>
                  <a:lnTo>
                    <a:pt x="2892" y="2925"/>
                  </a:lnTo>
                  <a:lnTo>
                    <a:pt x="2892" y="2925"/>
                  </a:lnTo>
                  <a:lnTo>
                    <a:pt x="2892" y="2925"/>
                  </a:lnTo>
                  <a:lnTo>
                    <a:pt x="2925" y="2958"/>
                  </a:lnTo>
                  <a:lnTo>
                    <a:pt x="2925" y="2958"/>
                  </a:lnTo>
                  <a:lnTo>
                    <a:pt x="2925" y="2958"/>
                  </a:lnTo>
                  <a:lnTo>
                    <a:pt x="2925" y="2958"/>
                  </a:lnTo>
                  <a:lnTo>
                    <a:pt x="2925" y="2958"/>
                  </a:lnTo>
                  <a:lnTo>
                    <a:pt x="2925" y="2958"/>
                  </a:lnTo>
                  <a:lnTo>
                    <a:pt x="2925" y="2958"/>
                  </a:lnTo>
                  <a:lnTo>
                    <a:pt x="2958" y="2958"/>
                  </a:lnTo>
                  <a:lnTo>
                    <a:pt x="2958" y="2991"/>
                  </a:lnTo>
                  <a:lnTo>
                    <a:pt x="2958" y="2991"/>
                  </a:lnTo>
                  <a:lnTo>
                    <a:pt x="2958" y="2991"/>
                  </a:lnTo>
                  <a:lnTo>
                    <a:pt x="2958" y="2991"/>
                  </a:lnTo>
                  <a:lnTo>
                    <a:pt x="2958" y="2991"/>
                  </a:lnTo>
                  <a:lnTo>
                    <a:pt x="2991" y="2991"/>
                  </a:lnTo>
                  <a:lnTo>
                    <a:pt x="2991" y="3024"/>
                  </a:lnTo>
                  <a:lnTo>
                    <a:pt x="2991" y="3024"/>
                  </a:lnTo>
                  <a:lnTo>
                    <a:pt x="2991" y="3024"/>
                  </a:lnTo>
                  <a:lnTo>
                    <a:pt x="2991" y="3024"/>
                  </a:lnTo>
                  <a:lnTo>
                    <a:pt x="2991" y="3024"/>
                  </a:lnTo>
                  <a:lnTo>
                    <a:pt x="3024" y="3024"/>
                  </a:lnTo>
                  <a:lnTo>
                    <a:pt x="3024" y="3024"/>
                  </a:lnTo>
                  <a:lnTo>
                    <a:pt x="3024" y="3057"/>
                  </a:lnTo>
                  <a:lnTo>
                    <a:pt x="3024" y="3057"/>
                  </a:lnTo>
                  <a:lnTo>
                    <a:pt x="3024" y="3057"/>
                  </a:lnTo>
                  <a:lnTo>
                    <a:pt x="3024" y="3057"/>
                  </a:lnTo>
                  <a:lnTo>
                    <a:pt x="3024" y="3057"/>
                  </a:lnTo>
                  <a:lnTo>
                    <a:pt x="3024" y="3057"/>
                  </a:lnTo>
                  <a:lnTo>
                    <a:pt x="3057" y="3090"/>
                  </a:lnTo>
                  <a:lnTo>
                    <a:pt x="3089" y="3090"/>
                  </a:lnTo>
                  <a:lnTo>
                    <a:pt x="3089" y="3090"/>
                  </a:lnTo>
                  <a:lnTo>
                    <a:pt x="3089" y="3090"/>
                  </a:lnTo>
                  <a:lnTo>
                    <a:pt x="3089" y="3090"/>
                  </a:lnTo>
                  <a:lnTo>
                    <a:pt x="3089" y="3090"/>
                  </a:lnTo>
                  <a:lnTo>
                    <a:pt x="3122" y="3123"/>
                  </a:lnTo>
                  <a:lnTo>
                    <a:pt x="3122" y="312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2333725" y="4206000"/>
              <a:ext cx="85475" cy="85450"/>
            </a:xfrm>
            <a:custGeom>
              <a:avLst/>
              <a:gdLst/>
              <a:ahLst/>
              <a:cxnLst/>
              <a:rect l="l" t="t" r="r" b="b"/>
              <a:pathLst>
                <a:path w="3419" h="341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65" y="197"/>
                  </a:lnTo>
                  <a:lnTo>
                    <a:pt x="198" y="197"/>
                  </a:lnTo>
                  <a:lnTo>
                    <a:pt x="198" y="197"/>
                  </a:lnTo>
                  <a:lnTo>
                    <a:pt x="198" y="197"/>
                  </a:lnTo>
                  <a:lnTo>
                    <a:pt x="198" y="197"/>
                  </a:lnTo>
                  <a:lnTo>
                    <a:pt x="198" y="197"/>
                  </a:lnTo>
                  <a:lnTo>
                    <a:pt x="198" y="230"/>
                  </a:lnTo>
                  <a:lnTo>
                    <a:pt x="231" y="230"/>
                  </a:lnTo>
                  <a:lnTo>
                    <a:pt x="231" y="230"/>
                  </a:lnTo>
                  <a:lnTo>
                    <a:pt x="231" y="230"/>
                  </a:lnTo>
                  <a:lnTo>
                    <a:pt x="231" y="230"/>
                  </a:lnTo>
                  <a:lnTo>
                    <a:pt x="231" y="263"/>
                  </a:lnTo>
                  <a:lnTo>
                    <a:pt x="231" y="263"/>
                  </a:lnTo>
                  <a:lnTo>
                    <a:pt x="264" y="263"/>
                  </a:lnTo>
                  <a:lnTo>
                    <a:pt x="264" y="263"/>
                  </a:lnTo>
                  <a:lnTo>
                    <a:pt x="264" y="263"/>
                  </a:lnTo>
                  <a:lnTo>
                    <a:pt x="264" y="263"/>
                  </a:lnTo>
                  <a:lnTo>
                    <a:pt x="264" y="296"/>
                  </a:lnTo>
                  <a:lnTo>
                    <a:pt x="264" y="296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7" y="329"/>
                  </a:lnTo>
                  <a:lnTo>
                    <a:pt x="297" y="329"/>
                  </a:lnTo>
                  <a:lnTo>
                    <a:pt x="297" y="329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94"/>
                  </a:lnTo>
                  <a:lnTo>
                    <a:pt x="362" y="394"/>
                  </a:lnTo>
                  <a:lnTo>
                    <a:pt x="362" y="394"/>
                  </a:lnTo>
                  <a:lnTo>
                    <a:pt x="395" y="394"/>
                  </a:lnTo>
                  <a:lnTo>
                    <a:pt x="395" y="394"/>
                  </a:lnTo>
                  <a:lnTo>
                    <a:pt x="395" y="394"/>
                  </a:lnTo>
                  <a:lnTo>
                    <a:pt x="395" y="394"/>
                  </a:lnTo>
                  <a:lnTo>
                    <a:pt x="395" y="394"/>
                  </a:lnTo>
                  <a:lnTo>
                    <a:pt x="395" y="427"/>
                  </a:lnTo>
                  <a:lnTo>
                    <a:pt x="428" y="427"/>
                  </a:lnTo>
                  <a:lnTo>
                    <a:pt x="428" y="460"/>
                  </a:lnTo>
                  <a:lnTo>
                    <a:pt x="428" y="460"/>
                  </a:lnTo>
                  <a:lnTo>
                    <a:pt x="428" y="460"/>
                  </a:lnTo>
                  <a:lnTo>
                    <a:pt x="461" y="493"/>
                  </a:lnTo>
                  <a:lnTo>
                    <a:pt x="461" y="493"/>
                  </a:lnTo>
                  <a:lnTo>
                    <a:pt x="461" y="493"/>
                  </a:lnTo>
                  <a:lnTo>
                    <a:pt x="461" y="493"/>
                  </a:lnTo>
                  <a:lnTo>
                    <a:pt x="461" y="493"/>
                  </a:lnTo>
                  <a:lnTo>
                    <a:pt x="494" y="493"/>
                  </a:lnTo>
                  <a:lnTo>
                    <a:pt x="494" y="493"/>
                  </a:lnTo>
                  <a:lnTo>
                    <a:pt x="494" y="526"/>
                  </a:lnTo>
                  <a:lnTo>
                    <a:pt x="494" y="526"/>
                  </a:lnTo>
                  <a:lnTo>
                    <a:pt x="494" y="526"/>
                  </a:lnTo>
                  <a:lnTo>
                    <a:pt x="494" y="526"/>
                  </a:lnTo>
                  <a:lnTo>
                    <a:pt x="527" y="526"/>
                  </a:lnTo>
                  <a:lnTo>
                    <a:pt x="527" y="526"/>
                  </a:lnTo>
                  <a:lnTo>
                    <a:pt x="527" y="526"/>
                  </a:lnTo>
                  <a:lnTo>
                    <a:pt x="527" y="559"/>
                  </a:lnTo>
                  <a:lnTo>
                    <a:pt x="527" y="559"/>
                  </a:lnTo>
                  <a:lnTo>
                    <a:pt x="527" y="559"/>
                  </a:lnTo>
                  <a:lnTo>
                    <a:pt x="527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625" y="657"/>
                  </a:lnTo>
                  <a:lnTo>
                    <a:pt x="625" y="657"/>
                  </a:lnTo>
                  <a:lnTo>
                    <a:pt x="625" y="657"/>
                  </a:lnTo>
                  <a:lnTo>
                    <a:pt x="625" y="657"/>
                  </a:lnTo>
                  <a:lnTo>
                    <a:pt x="625" y="657"/>
                  </a:lnTo>
                  <a:lnTo>
                    <a:pt x="625" y="657"/>
                  </a:lnTo>
                  <a:lnTo>
                    <a:pt x="625" y="657"/>
                  </a:lnTo>
                  <a:lnTo>
                    <a:pt x="658" y="657"/>
                  </a:lnTo>
                  <a:lnTo>
                    <a:pt x="658" y="657"/>
                  </a:lnTo>
                  <a:lnTo>
                    <a:pt x="658" y="690"/>
                  </a:lnTo>
                  <a:lnTo>
                    <a:pt x="658" y="690"/>
                  </a:lnTo>
                  <a:lnTo>
                    <a:pt x="691" y="723"/>
                  </a:lnTo>
                  <a:lnTo>
                    <a:pt x="691" y="723"/>
                  </a:lnTo>
                  <a:lnTo>
                    <a:pt x="691" y="723"/>
                  </a:lnTo>
                  <a:lnTo>
                    <a:pt x="691" y="723"/>
                  </a:lnTo>
                  <a:lnTo>
                    <a:pt x="691" y="723"/>
                  </a:lnTo>
                  <a:lnTo>
                    <a:pt x="691" y="723"/>
                  </a:lnTo>
                  <a:lnTo>
                    <a:pt x="691" y="723"/>
                  </a:lnTo>
                  <a:lnTo>
                    <a:pt x="724" y="756"/>
                  </a:lnTo>
                  <a:lnTo>
                    <a:pt x="724" y="756"/>
                  </a:lnTo>
                  <a:lnTo>
                    <a:pt x="724" y="756"/>
                  </a:lnTo>
                  <a:lnTo>
                    <a:pt x="724" y="756"/>
                  </a:lnTo>
                  <a:lnTo>
                    <a:pt x="724" y="756"/>
                  </a:lnTo>
                  <a:lnTo>
                    <a:pt x="724" y="756"/>
                  </a:lnTo>
                  <a:lnTo>
                    <a:pt x="724" y="756"/>
                  </a:lnTo>
                  <a:lnTo>
                    <a:pt x="724" y="756"/>
                  </a:lnTo>
                  <a:lnTo>
                    <a:pt x="757" y="789"/>
                  </a:lnTo>
                  <a:lnTo>
                    <a:pt x="757" y="789"/>
                  </a:lnTo>
                  <a:lnTo>
                    <a:pt x="757" y="789"/>
                  </a:lnTo>
                  <a:lnTo>
                    <a:pt x="757" y="789"/>
                  </a:lnTo>
                  <a:lnTo>
                    <a:pt x="757" y="789"/>
                  </a:lnTo>
                  <a:lnTo>
                    <a:pt x="757" y="789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87"/>
                  </a:lnTo>
                  <a:lnTo>
                    <a:pt x="855" y="887"/>
                  </a:lnTo>
                  <a:lnTo>
                    <a:pt x="855" y="887"/>
                  </a:lnTo>
                  <a:lnTo>
                    <a:pt x="855" y="887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88" y="920"/>
                  </a:lnTo>
                  <a:lnTo>
                    <a:pt x="888" y="920"/>
                  </a:lnTo>
                  <a:lnTo>
                    <a:pt x="888" y="920"/>
                  </a:lnTo>
                  <a:lnTo>
                    <a:pt x="888" y="920"/>
                  </a:lnTo>
                  <a:lnTo>
                    <a:pt x="888" y="920"/>
                  </a:lnTo>
                  <a:lnTo>
                    <a:pt x="921" y="953"/>
                  </a:lnTo>
                  <a:lnTo>
                    <a:pt x="921" y="986"/>
                  </a:lnTo>
                  <a:lnTo>
                    <a:pt x="921" y="986"/>
                  </a:lnTo>
                  <a:lnTo>
                    <a:pt x="954" y="986"/>
                  </a:lnTo>
                  <a:lnTo>
                    <a:pt x="954" y="986"/>
                  </a:lnTo>
                  <a:lnTo>
                    <a:pt x="954" y="986"/>
                  </a:lnTo>
                  <a:lnTo>
                    <a:pt x="954" y="986"/>
                  </a:lnTo>
                  <a:lnTo>
                    <a:pt x="954" y="986"/>
                  </a:lnTo>
                  <a:lnTo>
                    <a:pt x="954" y="986"/>
                  </a:lnTo>
                  <a:lnTo>
                    <a:pt x="954" y="986"/>
                  </a:lnTo>
                  <a:lnTo>
                    <a:pt x="954" y="1019"/>
                  </a:lnTo>
                  <a:lnTo>
                    <a:pt x="987" y="1019"/>
                  </a:lnTo>
                  <a:lnTo>
                    <a:pt x="987" y="1019"/>
                  </a:lnTo>
                  <a:lnTo>
                    <a:pt x="987" y="1019"/>
                  </a:lnTo>
                  <a:lnTo>
                    <a:pt x="987" y="1019"/>
                  </a:lnTo>
                  <a:lnTo>
                    <a:pt x="987" y="1052"/>
                  </a:lnTo>
                  <a:lnTo>
                    <a:pt x="987" y="1052"/>
                  </a:lnTo>
                  <a:lnTo>
                    <a:pt x="987" y="1052"/>
                  </a:lnTo>
                  <a:lnTo>
                    <a:pt x="987" y="1052"/>
                  </a:lnTo>
                  <a:lnTo>
                    <a:pt x="1019" y="1052"/>
                  </a:lnTo>
                  <a:lnTo>
                    <a:pt x="1019" y="1052"/>
                  </a:lnTo>
                  <a:lnTo>
                    <a:pt x="1019" y="1052"/>
                  </a:lnTo>
                  <a:lnTo>
                    <a:pt x="1019" y="1052"/>
                  </a:lnTo>
                  <a:lnTo>
                    <a:pt x="1019" y="1052"/>
                  </a:lnTo>
                  <a:lnTo>
                    <a:pt x="1019" y="1052"/>
                  </a:lnTo>
                  <a:lnTo>
                    <a:pt x="1052" y="1085"/>
                  </a:lnTo>
                  <a:lnTo>
                    <a:pt x="1052" y="1117"/>
                  </a:lnTo>
                  <a:lnTo>
                    <a:pt x="1052" y="1117"/>
                  </a:lnTo>
                  <a:lnTo>
                    <a:pt x="1052" y="1117"/>
                  </a:lnTo>
                  <a:lnTo>
                    <a:pt x="1085" y="1117"/>
                  </a:lnTo>
                  <a:lnTo>
                    <a:pt x="1085" y="1117"/>
                  </a:lnTo>
                  <a:lnTo>
                    <a:pt x="1085" y="1117"/>
                  </a:lnTo>
                  <a:lnTo>
                    <a:pt x="1085" y="1117"/>
                  </a:lnTo>
                  <a:lnTo>
                    <a:pt x="1085" y="1117"/>
                  </a:lnTo>
                  <a:lnTo>
                    <a:pt x="1118" y="1150"/>
                  </a:lnTo>
                  <a:lnTo>
                    <a:pt x="1118" y="1183"/>
                  </a:lnTo>
                  <a:lnTo>
                    <a:pt x="1118" y="1183"/>
                  </a:lnTo>
                  <a:lnTo>
                    <a:pt x="1118" y="1183"/>
                  </a:lnTo>
                  <a:lnTo>
                    <a:pt x="1118" y="1183"/>
                  </a:lnTo>
                  <a:lnTo>
                    <a:pt x="1151" y="1183"/>
                  </a:lnTo>
                  <a:lnTo>
                    <a:pt x="1151" y="1183"/>
                  </a:lnTo>
                  <a:lnTo>
                    <a:pt x="1151" y="1183"/>
                  </a:lnTo>
                  <a:lnTo>
                    <a:pt x="1151" y="1183"/>
                  </a:lnTo>
                  <a:lnTo>
                    <a:pt x="1151" y="1183"/>
                  </a:lnTo>
                  <a:lnTo>
                    <a:pt x="1151" y="1183"/>
                  </a:lnTo>
                  <a:lnTo>
                    <a:pt x="1151" y="1216"/>
                  </a:lnTo>
                  <a:lnTo>
                    <a:pt x="1151" y="1216"/>
                  </a:lnTo>
                  <a:lnTo>
                    <a:pt x="1184" y="1216"/>
                  </a:lnTo>
                  <a:lnTo>
                    <a:pt x="1184" y="1249"/>
                  </a:lnTo>
                  <a:lnTo>
                    <a:pt x="1184" y="1249"/>
                  </a:lnTo>
                  <a:lnTo>
                    <a:pt x="1184" y="1249"/>
                  </a:lnTo>
                  <a:lnTo>
                    <a:pt x="1217" y="1249"/>
                  </a:lnTo>
                  <a:lnTo>
                    <a:pt x="1217" y="1249"/>
                  </a:lnTo>
                  <a:lnTo>
                    <a:pt x="1217" y="1249"/>
                  </a:lnTo>
                  <a:lnTo>
                    <a:pt x="1217" y="1249"/>
                  </a:lnTo>
                  <a:lnTo>
                    <a:pt x="1217" y="1249"/>
                  </a:lnTo>
                  <a:lnTo>
                    <a:pt x="1217" y="1282"/>
                  </a:lnTo>
                  <a:lnTo>
                    <a:pt x="1217" y="1282"/>
                  </a:lnTo>
                  <a:lnTo>
                    <a:pt x="1217" y="1282"/>
                  </a:lnTo>
                  <a:lnTo>
                    <a:pt x="1217" y="1282"/>
                  </a:lnTo>
                  <a:lnTo>
                    <a:pt x="1217" y="1282"/>
                  </a:lnTo>
                  <a:lnTo>
                    <a:pt x="1249" y="1282"/>
                  </a:lnTo>
                  <a:lnTo>
                    <a:pt x="1249" y="1282"/>
                  </a:lnTo>
                  <a:lnTo>
                    <a:pt x="1249" y="1282"/>
                  </a:lnTo>
                  <a:lnTo>
                    <a:pt x="1249" y="1315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82" y="1347"/>
                  </a:lnTo>
                  <a:lnTo>
                    <a:pt x="1282" y="1347"/>
                  </a:lnTo>
                  <a:lnTo>
                    <a:pt x="1282" y="1347"/>
                  </a:lnTo>
                  <a:lnTo>
                    <a:pt x="1282" y="1347"/>
                  </a:lnTo>
                  <a:lnTo>
                    <a:pt x="1315" y="1347"/>
                  </a:lnTo>
                  <a:lnTo>
                    <a:pt x="1315" y="1347"/>
                  </a:lnTo>
                  <a:lnTo>
                    <a:pt x="1315" y="1347"/>
                  </a:lnTo>
                  <a:lnTo>
                    <a:pt x="1315" y="1347"/>
                  </a:lnTo>
                  <a:lnTo>
                    <a:pt x="1315" y="1380"/>
                  </a:lnTo>
                  <a:lnTo>
                    <a:pt x="1315" y="1380"/>
                  </a:lnTo>
                  <a:lnTo>
                    <a:pt x="1315" y="1380"/>
                  </a:lnTo>
                  <a:lnTo>
                    <a:pt x="1315" y="1380"/>
                  </a:lnTo>
                  <a:lnTo>
                    <a:pt x="1348" y="1380"/>
                  </a:lnTo>
                  <a:lnTo>
                    <a:pt x="1348" y="1380"/>
                  </a:lnTo>
                  <a:lnTo>
                    <a:pt x="1348" y="1413"/>
                  </a:lnTo>
                  <a:lnTo>
                    <a:pt x="1348" y="1413"/>
                  </a:lnTo>
                  <a:lnTo>
                    <a:pt x="1348" y="1413"/>
                  </a:lnTo>
                  <a:lnTo>
                    <a:pt x="1381" y="1413"/>
                  </a:lnTo>
                  <a:lnTo>
                    <a:pt x="1381" y="1413"/>
                  </a:lnTo>
                  <a:lnTo>
                    <a:pt x="1381" y="1446"/>
                  </a:lnTo>
                  <a:lnTo>
                    <a:pt x="1381" y="1446"/>
                  </a:lnTo>
                  <a:lnTo>
                    <a:pt x="1381" y="1446"/>
                  </a:lnTo>
                  <a:lnTo>
                    <a:pt x="1381" y="1446"/>
                  </a:lnTo>
                  <a:lnTo>
                    <a:pt x="1381" y="1446"/>
                  </a:lnTo>
                  <a:lnTo>
                    <a:pt x="1381" y="1446"/>
                  </a:lnTo>
                  <a:lnTo>
                    <a:pt x="1381" y="1446"/>
                  </a:lnTo>
                  <a:lnTo>
                    <a:pt x="1414" y="1446"/>
                  </a:lnTo>
                  <a:lnTo>
                    <a:pt x="1414" y="1446"/>
                  </a:lnTo>
                  <a:lnTo>
                    <a:pt x="1414" y="1446"/>
                  </a:lnTo>
                  <a:lnTo>
                    <a:pt x="1414" y="1479"/>
                  </a:lnTo>
                  <a:lnTo>
                    <a:pt x="1414" y="1479"/>
                  </a:lnTo>
                  <a:lnTo>
                    <a:pt x="1414" y="1479"/>
                  </a:lnTo>
                  <a:lnTo>
                    <a:pt x="1414" y="1479"/>
                  </a:lnTo>
                  <a:lnTo>
                    <a:pt x="1414" y="1479"/>
                  </a:lnTo>
                  <a:lnTo>
                    <a:pt x="1414" y="1479"/>
                  </a:lnTo>
                  <a:lnTo>
                    <a:pt x="1447" y="1479"/>
                  </a:lnTo>
                  <a:lnTo>
                    <a:pt x="1447" y="1512"/>
                  </a:lnTo>
                  <a:lnTo>
                    <a:pt x="1447" y="1512"/>
                  </a:lnTo>
                  <a:lnTo>
                    <a:pt x="1479" y="1545"/>
                  </a:lnTo>
                  <a:lnTo>
                    <a:pt x="1479" y="1545"/>
                  </a:lnTo>
                  <a:lnTo>
                    <a:pt x="1479" y="1545"/>
                  </a:lnTo>
                  <a:lnTo>
                    <a:pt x="1479" y="1545"/>
                  </a:lnTo>
                  <a:lnTo>
                    <a:pt x="1479" y="1545"/>
                  </a:lnTo>
                  <a:lnTo>
                    <a:pt x="1512" y="1545"/>
                  </a:lnTo>
                  <a:lnTo>
                    <a:pt x="1512" y="1545"/>
                  </a:lnTo>
                  <a:lnTo>
                    <a:pt x="1512" y="1545"/>
                  </a:lnTo>
                  <a:lnTo>
                    <a:pt x="1512" y="1577"/>
                  </a:lnTo>
                  <a:lnTo>
                    <a:pt x="1512" y="1577"/>
                  </a:lnTo>
                  <a:lnTo>
                    <a:pt x="1512" y="1577"/>
                  </a:lnTo>
                  <a:lnTo>
                    <a:pt x="1512" y="1577"/>
                  </a:lnTo>
                  <a:lnTo>
                    <a:pt x="1512" y="1577"/>
                  </a:lnTo>
                  <a:lnTo>
                    <a:pt x="1512" y="1577"/>
                  </a:lnTo>
                  <a:lnTo>
                    <a:pt x="1512" y="1577"/>
                  </a:lnTo>
                  <a:lnTo>
                    <a:pt x="1545" y="1577"/>
                  </a:lnTo>
                  <a:lnTo>
                    <a:pt x="1545" y="1577"/>
                  </a:lnTo>
                  <a:lnTo>
                    <a:pt x="1545" y="1577"/>
                  </a:lnTo>
                  <a:lnTo>
                    <a:pt x="1545" y="1610"/>
                  </a:lnTo>
                  <a:lnTo>
                    <a:pt x="1545" y="1610"/>
                  </a:lnTo>
                  <a:lnTo>
                    <a:pt x="1545" y="1610"/>
                  </a:lnTo>
                  <a:lnTo>
                    <a:pt x="1545" y="1610"/>
                  </a:lnTo>
                  <a:lnTo>
                    <a:pt x="1545" y="1610"/>
                  </a:lnTo>
                  <a:lnTo>
                    <a:pt x="1578" y="1610"/>
                  </a:lnTo>
                  <a:lnTo>
                    <a:pt x="1578" y="1610"/>
                  </a:lnTo>
                  <a:lnTo>
                    <a:pt x="1578" y="1643"/>
                  </a:lnTo>
                  <a:lnTo>
                    <a:pt x="1578" y="1643"/>
                  </a:lnTo>
                  <a:lnTo>
                    <a:pt x="1578" y="1643"/>
                  </a:lnTo>
                  <a:lnTo>
                    <a:pt x="1578" y="1643"/>
                  </a:lnTo>
                  <a:lnTo>
                    <a:pt x="1644" y="1676"/>
                  </a:lnTo>
                  <a:lnTo>
                    <a:pt x="1644" y="1676"/>
                  </a:lnTo>
                  <a:lnTo>
                    <a:pt x="1644" y="1676"/>
                  </a:lnTo>
                  <a:lnTo>
                    <a:pt x="1644" y="1709"/>
                  </a:lnTo>
                  <a:lnTo>
                    <a:pt x="1644" y="1709"/>
                  </a:lnTo>
                  <a:lnTo>
                    <a:pt x="1644" y="1709"/>
                  </a:lnTo>
                  <a:lnTo>
                    <a:pt x="1644" y="1709"/>
                  </a:lnTo>
                  <a:lnTo>
                    <a:pt x="1644" y="1709"/>
                  </a:lnTo>
                  <a:lnTo>
                    <a:pt x="1677" y="1742"/>
                  </a:lnTo>
                  <a:lnTo>
                    <a:pt x="1677" y="1742"/>
                  </a:lnTo>
                  <a:lnTo>
                    <a:pt x="1677" y="1742"/>
                  </a:lnTo>
                  <a:lnTo>
                    <a:pt x="1677" y="1742"/>
                  </a:lnTo>
                  <a:lnTo>
                    <a:pt x="1677" y="1742"/>
                  </a:lnTo>
                  <a:lnTo>
                    <a:pt x="1677" y="1742"/>
                  </a:lnTo>
                  <a:lnTo>
                    <a:pt x="1677" y="1742"/>
                  </a:lnTo>
                  <a:lnTo>
                    <a:pt x="1710" y="1742"/>
                  </a:lnTo>
                  <a:lnTo>
                    <a:pt x="1710" y="1742"/>
                  </a:lnTo>
                  <a:lnTo>
                    <a:pt x="1710" y="1742"/>
                  </a:lnTo>
                  <a:lnTo>
                    <a:pt x="1710" y="1775"/>
                  </a:lnTo>
                  <a:lnTo>
                    <a:pt x="1710" y="1775"/>
                  </a:lnTo>
                  <a:lnTo>
                    <a:pt x="1710" y="1775"/>
                  </a:lnTo>
                  <a:lnTo>
                    <a:pt x="1710" y="1775"/>
                  </a:lnTo>
                  <a:lnTo>
                    <a:pt x="1710" y="1775"/>
                  </a:lnTo>
                  <a:lnTo>
                    <a:pt x="1710" y="1775"/>
                  </a:lnTo>
                  <a:lnTo>
                    <a:pt x="1710" y="1775"/>
                  </a:lnTo>
                  <a:lnTo>
                    <a:pt x="1742" y="1775"/>
                  </a:lnTo>
                  <a:lnTo>
                    <a:pt x="1742" y="1775"/>
                  </a:lnTo>
                  <a:lnTo>
                    <a:pt x="1742" y="1807"/>
                  </a:lnTo>
                  <a:lnTo>
                    <a:pt x="1742" y="1807"/>
                  </a:lnTo>
                  <a:lnTo>
                    <a:pt x="1742" y="1807"/>
                  </a:lnTo>
                  <a:lnTo>
                    <a:pt x="1742" y="1807"/>
                  </a:lnTo>
                  <a:lnTo>
                    <a:pt x="1742" y="1807"/>
                  </a:lnTo>
                  <a:lnTo>
                    <a:pt x="1775" y="1807"/>
                  </a:lnTo>
                  <a:lnTo>
                    <a:pt x="1775" y="1807"/>
                  </a:lnTo>
                  <a:lnTo>
                    <a:pt x="1775" y="1807"/>
                  </a:lnTo>
                  <a:lnTo>
                    <a:pt x="1775" y="1840"/>
                  </a:lnTo>
                  <a:lnTo>
                    <a:pt x="1775" y="1840"/>
                  </a:lnTo>
                  <a:lnTo>
                    <a:pt x="1775" y="1840"/>
                  </a:lnTo>
                  <a:lnTo>
                    <a:pt x="1775" y="1840"/>
                  </a:lnTo>
                  <a:lnTo>
                    <a:pt x="1808" y="1873"/>
                  </a:lnTo>
                  <a:lnTo>
                    <a:pt x="1808" y="1873"/>
                  </a:lnTo>
                  <a:lnTo>
                    <a:pt x="1808" y="1873"/>
                  </a:lnTo>
                  <a:lnTo>
                    <a:pt x="1841" y="1906"/>
                  </a:lnTo>
                  <a:lnTo>
                    <a:pt x="1841" y="1906"/>
                  </a:lnTo>
                  <a:lnTo>
                    <a:pt x="1841" y="1906"/>
                  </a:lnTo>
                  <a:lnTo>
                    <a:pt x="1907" y="1972"/>
                  </a:lnTo>
                  <a:lnTo>
                    <a:pt x="1907" y="1972"/>
                  </a:lnTo>
                  <a:lnTo>
                    <a:pt x="1907" y="1972"/>
                  </a:lnTo>
                  <a:lnTo>
                    <a:pt x="1940" y="2005"/>
                  </a:lnTo>
                  <a:lnTo>
                    <a:pt x="1940" y="2005"/>
                  </a:lnTo>
                  <a:lnTo>
                    <a:pt x="1940" y="2005"/>
                  </a:lnTo>
                  <a:lnTo>
                    <a:pt x="1972" y="2037"/>
                  </a:lnTo>
                  <a:lnTo>
                    <a:pt x="1972" y="2037"/>
                  </a:lnTo>
                  <a:lnTo>
                    <a:pt x="1972" y="2037"/>
                  </a:lnTo>
                  <a:lnTo>
                    <a:pt x="2005" y="2070"/>
                  </a:lnTo>
                  <a:lnTo>
                    <a:pt x="2005" y="2070"/>
                  </a:lnTo>
                  <a:lnTo>
                    <a:pt x="2005" y="2070"/>
                  </a:lnTo>
                  <a:lnTo>
                    <a:pt x="2104" y="2169"/>
                  </a:lnTo>
                  <a:lnTo>
                    <a:pt x="2137" y="2169"/>
                  </a:lnTo>
                  <a:lnTo>
                    <a:pt x="2137" y="2169"/>
                  </a:lnTo>
                  <a:lnTo>
                    <a:pt x="2137" y="2202"/>
                  </a:lnTo>
                  <a:lnTo>
                    <a:pt x="2137" y="2202"/>
                  </a:lnTo>
                  <a:lnTo>
                    <a:pt x="2137" y="2202"/>
                  </a:lnTo>
                  <a:lnTo>
                    <a:pt x="2170" y="2202"/>
                  </a:lnTo>
                  <a:lnTo>
                    <a:pt x="2170" y="2235"/>
                  </a:lnTo>
                  <a:lnTo>
                    <a:pt x="2170" y="2235"/>
                  </a:lnTo>
                  <a:lnTo>
                    <a:pt x="2170" y="2235"/>
                  </a:lnTo>
                  <a:lnTo>
                    <a:pt x="2170" y="2235"/>
                  </a:lnTo>
                  <a:lnTo>
                    <a:pt x="2170" y="2235"/>
                  </a:lnTo>
                  <a:lnTo>
                    <a:pt x="2202" y="2235"/>
                  </a:lnTo>
                  <a:lnTo>
                    <a:pt x="2202" y="2235"/>
                  </a:lnTo>
                  <a:lnTo>
                    <a:pt x="2202" y="2235"/>
                  </a:lnTo>
                  <a:lnTo>
                    <a:pt x="2202" y="2268"/>
                  </a:lnTo>
                  <a:lnTo>
                    <a:pt x="2202" y="2268"/>
                  </a:lnTo>
                  <a:lnTo>
                    <a:pt x="2202" y="2268"/>
                  </a:lnTo>
                  <a:lnTo>
                    <a:pt x="2202" y="2268"/>
                  </a:lnTo>
                  <a:lnTo>
                    <a:pt x="2202" y="2268"/>
                  </a:lnTo>
                  <a:lnTo>
                    <a:pt x="2202" y="2268"/>
                  </a:lnTo>
                  <a:lnTo>
                    <a:pt x="2202" y="2268"/>
                  </a:lnTo>
                  <a:lnTo>
                    <a:pt x="2235" y="2268"/>
                  </a:lnTo>
                  <a:lnTo>
                    <a:pt x="2235" y="2268"/>
                  </a:lnTo>
                  <a:lnTo>
                    <a:pt x="2235" y="2300"/>
                  </a:lnTo>
                  <a:lnTo>
                    <a:pt x="2235" y="2300"/>
                  </a:lnTo>
                  <a:lnTo>
                    <a:pt x="2235" y="2300"/>
                  </a:lnTo>
                  <a:lnTo>
                    <a:pt x="2235" y="2300"/>
                  </a:lnTo>
                  <a:lnTo>
                    <a:pt x="2235" y="2300"/>
                  </a:lnTo>
                  <a:lnTo>
                    <a:pt x="2235" y="2300"/>
                  </a:lnTo>
                  <a:lnTo>
                    <a:pt x="2235" y="2300"/>
                  </a:lnTo>
                  <a:lnTo>
                    <a:pt x="2268" y="2300"/>
                  </a:lnTo>
                  <a:lnTo>
                    <a:pt x="2268" y="2300"/>
                  </a:lnTo>
                  <a:lnTo>
                    <a:pt x="2268" y="2300"/>
                  </a:lnTo>
                  <a:lnTo>
                    <a:pt x="2268" y="2333"/>
                  </a:lnTo>
                  <a:lnTo>
                    <a:pt x="2268" y="2333"/>
                  </a:lnTo>
                  <a:lnTo>
                    <a:pt x="2268" y="2333"/>
                  </a:lnTo>
                  <a:lnTo>
                    <a:pt x="2268" y="2333"/>
                  </a:lnTo>
                  <a:lnTo>
                    <a:pt x="2268" y="2333"/>
                  </a:lnTo>
                  <a:lnTo>
                    <a:pt x="2268" y="2333"/>
                  </a:lnTo>
                  <a:lnTo>
                    <a:pt x="2268" y="2333"/>
                  </a:lnTo>
                  <a:lnTo>
                    <a:pt x="2301" y="2333"/>
                  </a:lnTo>
                  <a:lnTo>
                    <a:pt x="2301" y="2333"/>
                  </a:lnTo>
                  <a:lnTo>
                    <a:pt x="2301" y="2366"/>
                  </a:lnTo>
                  <a:lnTo>
                    <a:pt x="2301" y="2366"/>
                  </a:lnTo>
                  <a:lnTo>
                    <a:pt x="2301" y="2366"/>
                  </a:lnTo>
                  <a:lnTo>
                    <a:pt x="2301" y="2366"/>
                  </a:lnTo>
                  <a:lnTo>
                    <a:pt x="2301" y="2366"/>
                  </a:lnTo>
                  <a:lnTo>
                    <a:pt x="2334" y="2366"/>
                  </a:lnTo>
                  <a:lnTo>
                    <a:pt x="2334" y="2399"/>
                  </a:lnTo>
                  <a:lnTo>
                    <a:pt x="2334" y="2399"/>
                  </a:lnTo>
                  <a:lnTo>
                    <a:pt x="2334" y="2399"/>
                  </a:lnTo>
                  <a:lnTo>
                    <a:pt x="2367" y="2432"/>
                  </a:lnTo>
                  <a:lnTo>
                    <a:pt x="2367" y="2432"/>
                  </a:lnTo>
                  <a:lnTo>
                    <a:pt x="2367" y="2432"/>
                  </a:lnTo>
                  <a:lnTo>
                    <a:pt x="2367" y="2432"/>
                  </a:lnTo>
                  <a:lnTo>
                    <a:pt x="2367" y="2432"/>
                  </a:lnTo>
                  <a:lnTo>
                    <a:pt x="2367" y="2432"/>
                  </a:lnTo>
                  <a:lnTo>
                    <a:pt x="2400" y="2432"/>
                  </a:lnTo>
                  <a:lnTo>
                    <a:pt x="2400" y="2432"/>
                  </a:lnTo>
                  <a:lnTo>
                    <a:pt x="2400" y="2465"/>
                  </a:lnTo>
                  <a:lnTo>
                    <a:pt x="2400" y="2465"/>
                  </a:lnTo>
                  <a:lnTo>
                    <a:pt x="2400" y="2465"/>
                  </a:lnTo>
                  <a:lnTo>
                    <a:pt x="2400" y="2465"/>
                  </a:lnTo>
                  <a:lnTo>
                    <a:pt x="2400" y="2465"/>
                  </a:lnTo>
                  <a:lnTo>
                    <a:pt x="2400" y="2465"/>
                  </a:lnTo>
                  <a:lnTo>
                    <a:pt x="2400" y="2465"/>
                  </a:lnTo>
                  <a:lnTo>
                    <a:pt x="2432" y="2465"/>
                  </a:lnTo>
                  <a:lnTo>
                    <a:pt x="2432" y="2465"/>
                  </a:lnTo>
                  <a:lnTo>
                    <a:pt x="2432" y="2498"/>
                  </a:lnTo>
                  <a:lnTo>
                    <a:pt x="2432" y="2498"/>
                  </a:lnTo>
                  <a:lnTo>
                    <a:pt x="2432" y="2498"/>
                  </a:lnTo>
                  <a:lnTo>
                    <a:pt x="2432" y="2498"/>
                  </a:lnTo>
                  <a:lnTo>
                    <a:pt x="2432" y="2498"/>
                  </a:lnTo>
                  <a:lnTo>
                    <a:pt x="2432" y="2498"/>
                  </a:lnTo>
                  <a:lnTo>
                    <a:pt x="2432" y="2498"/>
                  </a:lnTo>
                  <a:lnTo>
                    <a:pt x="2432" y="2498"/>
                  </a:lnTo>
                  <a:lnTo>
                    <a:pt x="2465" y="2498"/>
                  </a:lnTo>
                  <a:lnTo>
                    <a:pt x="2465" y="2530"/>
                  </a:lnTo>
                  <a:lnTo>
                    <a:pt x="2465" y="2530"/>
                  </a:lnTo>
                  <a:lnTo>
                    <a:pt x="2465" y="2530"/>
                  </a:lnTo>
                  <a:lnTo>
                    <a:pt x="2498" y="2530"/>
                  </a:lnTo>
                  <a:lnTo>
                    <a:pt x="2498" y="2530"/>
                  </a:lnTo>
                  <a:lnTo>
                    <a:pt x="2498" y="2563"/>
                  </a:lnTo>
                  <a:lnTo>
                    <a:pt x="2498" y="2563"/>
                  </a:lnTo>
                  <a:lnTo>
                    <a:pt x="2498" y="2563"/>
                  </a:lnTo>
                  <a:lnTo>
                    <a:pt x="2498" y="2563"/>
                  </a:lnTo>
                  <a:lnTo>
                    <a:pt x="2531" y="2563"/>
                  </a:lnTo>
                  <a:lnTo>
                    <a:pt x="2531" y="2563"/>
                  </a:lnTo>
                  <a:lnTo>
                    <a:pt x="2531" y="2563"/>
                  </a:lnTo>
                  <a:lnTo>
                    <a:pt x="2531" y="2563"/>
                  </a:lnTo>
                  <a:lnTo>
                    <a:pt x="2531" y="2596"/>
                  </a:lnTo>
                  <a:lnTo>
                    <a:pt x="2531" y="2596"/>
                  </a:lnTo>
                  <a:lnTo>
                    <a:pt x="2531" y="2596"/>
                  </a:lnTo>
                  <a:lnTo>
                    <a:pt x="2531" y="2596"/>
                  </a:lnTo>
                  <a:lnTo>
                    <a:pt x="2531" y="2596"/>
                  </a:lnTo>
                  <a:lnTo>
                    <a:pt x="2531" y="2596"/>
                  </a:lnTo>
                  <a:lnTo>
                    <a:pt x="2564" y="2596"/>
                  </a:lnTo>
                  <a:lnTo>
                    <a:pt x="2564" y="2596"/>
                  </a:lnTo>
                  <a:lnTo>
                    <a:pt x="2564" y="2596"/>
                  </a:lnTo>
                  <a:lnTo>
                    <a:pt x="2564" y="2629"/>
                  </a:lnTo>
                  <a:lnTo>
                    <a:pt x="2564" y="2629"/>
                  </a:lnTo>
                  <a:lnTo>
                    <a:pt x="2564" y="2629"/>
                  </a:lnTo>
                  <a:lnTo>
                    <a:pt x="2564" y="2629"/>
                  </a:lnTo>
                  <a:lnTo>
                    <a:pt x="2597" y="2629"/>
                  </a:lnTo>
                  <a:lnTo>
                    <a:pt x="2630" y="2662"/>
                  </a:lnTo>
                  <a:lnTo>
                    <a:pt x="2630" y="2662"/>
                  </a:lnTo>
                  <a:lnTo>
                    <a:pt x="2630" y="2662"/>
                  </a:lnTo>
                  <a:lnTo>
                    <a:pt x="2630" y="2662"/>
                  </a:lnTo>
                  <a:lnTo>
                    <a:pt x="2630" y="2695"/>
                  </a:lnTo>
                  <a:lnTo>
                    <a:pt x="2630" y="2695"/>
                  </a:lnTo>
                  <a:lnTo>
                    <a:pt x="2630" y="2695"/>
                  </a:lnTo>
                  <a:lnTo>
                    <a:pt x="2630" y="2695"/>
                  </a:lnTo>
                  <a:lnTo>
                    <a:pt x="2630" y="2695"/>
                  </a:lnTo>
                  <a:lnTo>
                    <a:pt x="2630" y="2695"/>
                  </a:lnTo>
                  <a:lnTo>
                    <a:pt x="2662" y="2695"/>
                  </a:lnTo>
                  <a:lnTo>
                    <a:pt x="2662" y="2728"/>
                  </a:lnTo>
                  <a:lnTo>
                    <a:pt x="2662" y="2728"/>
                  </a:lnTo>
                  <a:lnTo>
                    <a:pt x="2662" y="2728"/>
                  </a:lnTo>
                  <a:lnTo>
                    <a:pt x="2695" y="2760"/>
                  </a:lnTo>
                  <a:lnTo>
                    <a:pt x="2695" y="2760"/>
                  </a:lnTo>
                  <a:lnTo>
                    <a:pt x="2695" y="2760"/>
                  </a:lnTo>
                  <a:lnTo>
                    <a:pt x="2728" y="2760"/>
                  </a:lnTo>
                  <a:lnTo>
                    <a:pt x="2728" y="2760"/>
                  </a:lnTo>
                  <a:lnTo>
                    <a:pt x="2728" y="2760"/>
                  </a:lnTo>
                  <a:lnTo>
                    <a:pt x="2728" y="2760"/>
                  </a:lnTo>
                  <a:lnTo>
                    <a:pt x="2728" y="2760"/>
                  </a:lnTo>
                  <a:lnTo>
                    <a:pt x="2728" y="2793"/>
                  </a:lnTo>
                  <a:lnTo>
                    <a:pt x="2728" y="2793"/>
                  </a:lnTo>
                  <a:lnTo>
                    <a:pt x="2728" y="2793"/>
                  </a:lnTo>
                  <a:lnTo>
                    <a:pt x="2761" y="2793"/>
                  </a:lnTo>
                  <a:lnTo>
                    <a:pt x="2761" y="2793"/>
                  </a:lnTo>
                  <a:lnTo>
                    <a:pt x="2761" y="2793"/>
                  </a:lnTo>
                  <a:lnTo>
                    <a:pt x="2794" y="2826"/>
                  </a:lnTo>
                  <a:lnTo>
                    <a:pt x="2794" y="2826"/>
                  </a:lnTo>
                  <a:lnTo>
                    <a:pt x="2794" y="2859"/>
                  </a:lnTo>
                  <a:lnTo>
                    <a:pt x="2794" y="2859"/>
                  </a:lnTo>
                  <a:lnTo>
                    <a:pt x="2794" y="2859"/>
                  </a:lnTo>
                  <a:lnTo>
                    <a:pt x="2794" y="2859"/>
                  </a:lnTo>
                  <a:lnTo>
                    <a:pt x="2794" y="2859"/>
                  </a:lnTo>
                  <a:lnTo>
                    <a:pt x="2827" y="2859"/>
                  </a:lnTo>
                  <a:lnTo>
                    <a:pt x="2827" y="2859"/>
                  </a:lnTo>
                  <a:lnTo>
                    <a:pt x="2827" y="2859"/>
                  </a:lnTo>
                  <a:lnTo>
                    <a:pt x="2827" y="2859"/>
                  </a:lnTo>
                  <a:lnTo>
                    <a:pt x="2827" y="2892"/>
                  </a:lnTo>
                  <a:lnTo>
                    <a:pt x="2827" y="2892"/>
                  </a:lnTo>
                  <a:lnTo>
                    <a:pt x="2827" y="2892"/>
                  </a:lnTo>
                  <a:lnTo>
                    <a:pt x="2860" y="2892"/>
                  </a:lnTo>
                  <a:lnTo>
                    <a:pt x="2860" y="2892"/>
                  </a:lnTo>
                  <a:lnTo>
                    <a:pt x="2860" y="2925"/>
                  </a:lnTo>
                  <a:lnTo>
                    <a:pt x="2860" y="2925"/>
                  </a:lnTo>
                  <a:lnTo>
                    <a:pt x="2892" y="2925"/>
                  </a:lnTo>
                  <a:lnTo>
                    <a:pt x="2892" y="2925"/>
                  </a:lnTo>
                  <a:lnTo>
                    <a:pt x="2892" y="2925"/>
                  </a:lnTo>
                  <a:lnTo>
                    <a:pt x="2892" y="2925"/>
                  </a:lnTo>
                  <a:lnTo>
                    <a:pt x="2892" y="2958"/>
                  </a:lnTo>
                  <a:lnTo>
                    <a:pt x="2892" y="2958"/>
                  </a:lnTo>
                  <a:lnTo>
                    <a:pt x="2925" y="2958"/>
                  </a:lnTo>
                  <a:lnTo>
                    <a:pt x="2925" y="2958"/>
                  </a:lnTo>
                  <a:lnTo>
                    <a:pt x="2925" y="2958"/>
                  </a:lnTo>
                  <a:lnTo>
                    <a:pt x="2925" y="2990"/>
                  </a:lnTo>
                  <a:lnTo>
                    <a:pt x="2925" y="2990"/>
                  </a:lnTo>
                  <a:lnTo>
                    <a:pt x="2958" y="2990"/>
                  </a:lnTo>
                  <a:lnTo>
                    <a:pt x="2958" y="2990"/>
                  </a:lnTo>
                  <a:lnTo>
                    <a:pt x="2958" y="2990"/>
                  </a:lnTo>
                  <a:lnTo>
                    <a:pt x="2958" y="2990"/>
                  </a:lnTo>
                  <a:lnTo>
                    <a:pt x="2958" y="3023"/>
                  </a:lnTo>
                  <a:lnTo>
                    <a:pt x="2958" y="3023"/>
                  </a:lnTo>
                  <a:lnTo>
                    <a:pt x="2958" y="3023"/>
                  </a:lnTo>
                  <a:lnTo>
                    <a:pt x="2991" y="3023"/>
                  </a:lnTo>
                  <a:lnTo>
                    <a:pt x="2991" y="3023"/>
                  </a:lnTo>
                  <a:lnTo>
                    <a:pt x="2991" y="3023"/>
                  </a:lnTo>
                  <a:lnTo>
                    <a:pt x="2991" y="3056"/>
                  </a:lnTo>
                  <a:lnTo>
                    <a:pt x="2991" y="3056"/>
                  </a:lnTo>
                  <a:lnTo>
                    <a:pt x="2991" y="3056"/>
                  </a:lnTo>
                  <a:lnTo>
                    <a:pt x="3024" y="3056"/>
                  </a:lnTo>
                  <a:lnTo>
                    <a:pt x="3024" y="3056"/>
                  </a:lnTo>
                  <a:lnTo>
                    <a:pt x="3024" y="3056"/>
                  </a:lnTo>
                  <a:lnTo>
                    <a:pt x="3024" y="3056"/>
                  </a:lnTo>
                  <a:lnTo>
                    <a:pt x="3024" y="3056"/>
                  </a:lnTo>
                  <a:lnTo>
                    <a:pt x="3024" y="3089"/>
                  </a:lnTo>
                  <a:lnTo>
                    <a:pt x="3057" y="3089"/>
                  </a:lnTo>
                  <a:lnTo>
                    <a:pt x="3057" y="3089"/>
                  </a:lnTo>
                  <a:lnTo>
                    <a:pt x="3057" y="3089"/>
                  </a:lnTo>
                  <a:lnTo>
                    <a:pt x="3057" y="3089"/>
                  </a:lnTo>
                  <a:lnTo>
                    <a:pt x="3057" y="3089"/>
                  </a:lnTo>
                  <a:lnTo>
                    <a:pt x="3057" y="3122"/>
                  </a:lnTo>
                  <a:lnTo>
                    <a:pt x="3090" y="3122"/>
                  </a:lnTo>
                  <a:lnTo>
                    <a:pt x="3090" y="3122"/>
                  </a:lnTo>
                  <a:lnTo>
                    <a:pt x="3090" y="3122"/>
                  </a:lnTo>
                  <a:lnTo>
                    <a:pt x="3090" y="3122"/>
                  </a:lnTo>
                  <a:lnTo>
                    <a:pt x="3090" y="3122"/>
                  </a:lnTo>
                  <a:lnTo>
                    <a:pt x="3090" y="3155"/>
                  </a:lnTo>
                  <a:lnTo>
                    <a:pt x="3122" y="3155"/>
                  </a:lnTo>
                  <a:lnTo>
                    <a:pt x="3122" y="3155"/>
                  </a:lnTo>
                  <a:lnTo>
                    <a:pt x="3122" y="3155"/>
                  </a:lnTo>
                  <a:lnTo>
                    <a:pt x="3122" y="3155"/>
                  </a:lnTo>
                  <a:lnTo>
                    <a:pt x="3122" y="3155"/>
                  </a:lnTo>
                  <a:lnTo>
                    <a:pt x="3122" y="3155"/>
                  </a:lnTo>
                  <a:lnTo>
                    <a:pt x="3122" y="3188"/>
                  </a:lnTo>
                  <a:lnTo>
                    <a:pt x="3122" y="3188"/>
                  </a:lnTo>
                  <a:lnTo>
                    <a:pt x="3155" y="3188"/>
                  </a:lnTo>
                  <a:lnTo>
                    <a:pt x="3155" y="3188"/>
                  </a:lnTo>
                  <a:lnTo>
                    <a:pt x="3155" y="3188"/>
                  </a:lnTo>
                  <a:lnTo>
                    <a:pt x="3155" y="3188"/>
                  </a:lnTo>
                  <a:lnTo>
                    <a:pt x="3155" y="3220"/>
                  </a:lnTo>
                  <a:lnTo>
                    <a:pt x="3188" y="3220"/>
                  </a:lnTo>
                  <a:lnTo>
                    <a:pt x="3188" y="3220"/>
                  </a:lnTo>
                  <a:lnTo>
                    <a:pt x="3188" y="3220"/>
                  </a:lnTo>
                  <a:lnTo>
                    <a:pt x="3188" y="3220"/>
                  </a:lnTo>
                  <a:lnTo>
                    <a:pt x="3188" y="3220"/>
                  </a:lnTo>
                  <a:lnTo>
                    <a:pt x="3221" y="3253"/>
                  </a:lnTo>
                  <a:lnTo>
                    <a:pt x="3221" y="3253"/>
                  </a:lnTo>
                  <a:lnTo>
                    <a:pt x="3221" y="3253"/>
                  </a:lnTo>
                  <a:lnTo>
                    <a:pt x="3221" y="3253"/>
                  </a:lnTo>
                  <a:lnTo>
                    <a:pt x="3221" y="3253"/>
                  </a:lnTo>
                  <a:lnTo>
                    <a:pt x="3221" y="3253"/>
                  </a:lnTo>
                  <a:lnTo>
                    <a:pt x="3221" y="3253"/>
                  </a:lnTo>
                  <a:lnTo>
                    <a:pt x="3221" y="3253"/>
                  </a:lnTo>
                  <a:lnTo>
                    <a:pt x="3254" y="3286"/>
                  </a:lnTo>
                  <a:lnTo>
                    <a:pt x="3254" y="3286"/>
                  </a:lnTo>
                  <a:lnTo>
                    <a:pt x="3287" y="3286"/>
                  </a:lnTo>
                  <a:lnTo>
                    <a:pt x="3287" y="3319"/>
                  </a:lnTo>
                  <a:lnTo>
                    <a:pt x="3287" y="3319"/>
                  </a:lnTo>
                  <a:lnTo>
                    <a:pt x="3287" y="3319"/>
                  </a:lnTo>
                  <a:lnTo>
                    <a:pt x="3287" y="3319"/>
                  </a:lnTo>
                  <a:lnTo>
                    <a:pt x="3287" y="3319"/>
                  </a:lnTo>
                  <a:lnTo>
                    <a:pt x="3287" y="3319"/>
                  </a:lnTo>
                  <a:lnTo>
                    <a:pt x="3287" y="3319"/>
                  </a:lnTo>
                  <a:lnTo>
                    <a:pt x="3320" y="3352"/>
                  </a:lnTo>
                  <a:lnTo>
                    <a:pt x="3320" y="3352"/>
                  </a:lnTo>
                  <a:lnTo>
                    <a:pt x="3320" y="3352"/>
                  </a:lnTo>
                  <a:lnTo>
                    <a:pt x="3320" y="3352"/>
                  </a:lnTo>
                  <a:lnTo>
                    <a:pt x="3320" y="3352"/>
                  </a:lnTo>
                  <a:lnTo>
                    <a:pt x="3320" y="3352"/>
                  </a:lnTo>
                  <a:lnTo>
                    <a:pt x="3320" y="3352"/>
                  </a:lnTo>
                  <a:lnTo>
                    <a:pt x="3353" y="3352"/>
                  </a:lnTo>
                  <a:lnTo>
                    <a:pt x="3353" y="3385"/>
                  </a:lnTo>
                  <a:lnTo>
                    <a:pt x="3353" y="3385"/>
                  </a:lnTo>
                  <a:lnTo>
                    <a:pt x="3353" y="3385"/>
                  </a:lnTo>
                  <a:lnTo>
                    <a:pt x="3353" y="3385"/>
                  </a:lnTo>
                  <a:lnTo>
                    <a:pt x="3385" y="3385"/>
                  </a:lnTo>
                  <a:lnTo>
                    <a:pt x="3385" y="3385"/>
                  </a:lnTo>
                  <a:lnTo>
                    <a:pt x="3385" y="3418"/>
                  </a:lnTo>
                  <a:lnTo>
                    <a:pt x="3385" y="3418"/>
                  </a:lnTo>
                  <a:lnTo>
                    <a:pt x="3385" y="3418"/>
                  </a:lnTo>
                  <a:lnTo>
                    <a:pt x="3385" y="3418"/>
                  </a:lnTo>
                  <a:lnTo>
                    <a:pt x="3418" y="3418"/>
                  </a:lnTo>
                  <a:lnTo>
                    <a:pt x="3418" y="341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2333725" y="4090150"/>
              <a:ext cx="124900" cy="115875"/>
            </a:xfrm>
            <a:custGeom>
              <a:avLst/>
              <a:gdLst/>
              <a:ahLst/>
              <a:cxnLst/>
              <a:rect l="l" t="t" r="r" b="b"/>
              <a:pathLst>
                <a:path w="4996" h="4635" fill="none" extrusionOk="0">
                  <a:moveTo>
                    <a:pt x="4996" y="1"/>
                  </a:moveTo>
                  <a:lnTo>
                    <a:pt x="1" y="463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2418350" y="4167375"/>
              <a:ext cx="117500" cy="123250"/>
            </a:xfrm>
            <a:custGeom>
              <a:avLst/>
              <a:gdLst/>
              <a:ahLst/>
              <a:cxnLst/>
              <a:rect l="l" t="t" r="r" b="b"/>
              <a:pathLst>
                <a:path w="4700" h="4930" fill="none" extrusionOk="0">
                  <a:moveTo>
                    <a:pt x="4699" y="1"/>
                  </a:moveTo>
                  <a:lnTo>
                    <a:pt x="0" y="493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2333725" y="4090150"/>
              <a:ext cx="202950" cy="201300"/>
            </a:xfrm>
            <a:custGeom>
              <a:avLst/>
              <a:gdLst/>
              <a:ahLst/>
              <a:cxnLst/>
              <a:rect l="l" t="t" r="r" b="b"/>
              <a:pathLst>
                <a:path w="8118" h="8052" extrusionOk="0">
                  <a:moveTo>
                    <a:pt x="4996" y="1"/>
                  </a:moveTo>
                  <a:lnTo>
                    <a:pt x="1" y="4634"/>
                  </a:lnTo>
                  <a:lnTo>
                    <a:pt x="34" y="4634"/>
                  </a:lnTo>
                  <a:lnTo>
                    <a:pt x="34" y="4667"/>
                  </a:lnTo>
                  <a:lnTo>
                    <a:pt x="67" y="4667"/>
                  </a:lnTo>
                  <a:lnTo>
                    <a:pt x="67" y="4700"/>
                  </a:lnTo>
                  <a:lnTo>
                    <a:pt x="99" y="4700"/>
                  </a:lnTo>
                  <a:lnTo>
                    <a:pt x="99" y="4733"/>
                  </a:lnTo>
                  <a:lnTo>
                    <a:pt x="132" y="4766"/>
                  </a:lnTo>
                  <a:lnTo>
                    <a:pt x="165" y="4798"/>
                  </a:lnTo>
                  <a:lnTo>
                    <a:pt x="165" y="4831"/>
                  </a:lnTo>
                  <a:lnTo>
                    <a:pt x="198" y="4831"/>
                  </a:lnTo>
                  <a:lnTo>
                    <a:pt x="198" y="4864"/>
                  </a:lnTo>
                  <a:lnTo>
                    <a:pt x="231" y="4864"/>
                  </a:lnTo>
                  <a:lnTo>
                    <a:pt x="231" y="4897"/>
                  </a:lnTo>
                  <a:lnTo>
                    <a:pt x="264" y="4897"/>
                  </a:lnTo>
                  <a:lnTo>
                    <a:pt x="264" y="4930"/>
                  </a:lnTo>
                  <a:lnTo>
                    <a:pt x="297" y="4930"/>
                  </a:lnTo>
                  <a:lnTo>
                    <a:pt x="297" y="4963"/>
                  </a:lnTo>
                  <a:lnTo>
                    <a:pt x="329" y="4963"/>
                  </a:lnTo>
                  <a:lnTo>
                    <a:pt x="329" y="4996"/>
                  </a:lnTo>
                  <a:lnTo>
                    <a:pt x="362" y="4996"/>
                  </a:lnTo>
                  <a:lnTo>
                    <a:pt x="362" y="5028"/>
                  </a:lnTo>
                  <a:lnTo>
                    <a:pt x="395" y="5028"/>
                  </a:lnTo>
                  <a:lnTo>
                    <a:pt x="395" y="5061"/>
                  </a:lnTo>
                  <a:lnTo>
                    <a:pt x="428" y="5061"/>
                  </a:lnTo>
                  <a:lnTo>
                    <a:pt x="428" y="5094"/>
                  </a:lnTo>
                  <a:lnTo>
                    <a:pt x="461" y="5127"/>
                  </a:lnTo>
                  <a:lnTo>
                    <a:pt x="494" y="5127"/>
                  </a:lnTo>
                  <a:lnTo>
                    <a:pt x="494" y="5160"/>
                  </a:lnTo>
                  <a:lnTo>
                    <a:pt x="527" y="5160"/>
                  </a:lnTo>
                  <a:lnTo>
                    <a:pt x="527" y="5193"/>
                  </a:lnTo>
                  <a:lnTo>
                    <a:pt x="559" y="5193"/>
                  </a:lnTo>
                  <a:lnTo>
                    <a:pt x="559" y="5226"/>
                  </a:lnTo>
                  <a:lnTo>
                    <a:pt x="592" y="5226"/>
                  </a:lnTo>
                  <a:lnTo>
                    <a:pt x="592" y="5259"/>
                  </a:lnTo>
                  <a:lnTo>
                    <a:pt x="625" y="5291"/>
                  </a:lnTo>
                  <a:lnTo>
                    <a:pt x="658" y="5291"/>
                  </a:lnTo>
                  <a:lnTo>
                    <a:pt x="658" y="5324"/>
                  </a:lnTo>
                  <a:lnTo>
                    <a:pt x="691" y="5357"/>
                  </a:lnTo>
                  <a:lnTo>
                    <a:pt x="724" y="5390"/>
                  </a:lnTo>
                  <a:lnTo>
                    <a:pt x="757" y="5423"/>
                  </a:lnTo>
                  <a:lnTo>
                    <a:pt x="789" y="5456"/>
                  </a:lnTo>
                  <a:lnTo>
                    <a:pt x="822" y="5489"/>
                  </a:lnTo>
                  <a:lnTo>
                    <a:pt x="822" y="5521"/>
                  </a:lnTo>
                  <a:lnTo>
                    <a:pt x="855" y="5521"/>
                  </a:lnTo>
                  <a:lnTo>
                    <a:pt x="855" y="5554"/>
                  </a:lnTo>
                  <a:lnTo>
                    <a:pt x="888" y="5554"/>
                  </a:lnTo>
                  <a:lnTo>
                    <a:pt x="921" y="5587"/>
                  </a:lnTo>
                  <a:lnTo>
                    <a:pt x="921" y="5620"/>
                  </a:lnTo>
                  <a:lnTo>
                    <a:pt x="954" y="5620"/>
                  </a:lnTo>
                  <a:lnTo>
                    <a:pt x="954" y="5653"/>
                  </a:lnTo>
                  <a:lnTo>
                    <a:pt x="987" y="5653"/>
                  </a:lnTo>
                  <a:lnTo>
                    <a:pt x="987" y="5686"/>
                  </a:lnTo>
                  <a:lnTo>
                    <a:pt x="1019" y="5686"/>
                  </a:lnTo>
                  <a:lnTo>
                    <a:pt x="1052" y="5751"/>
                  </a:lnTo>
                  <a:lnTo>
                    <a:pt x="1085" y="5751"/>
                  </a:lnTo>
                  <a:lnTo>
                    <a:pt x="1118" y="5784"/>
                  </a:lnTo>
                  <a:lnTo>
                    <a:pt x="1118" y="5817"/>
                  </a:lnTo>
                  <a:lnTo>
                    <a:pt x="1151" y="5817"/>
                  </a:lnTo>
                  <a:lnTo>
                    <a:pt x="1151" y="5850"/>
                  </a:lnTo>
                  <a:lnTo>
                    <a:pt x="1184" y="5883"/>
                  </a:lnTo>
                  <a:lnTo>
                    <a:pt x="1217" y="5883"/>
                  </a:lnTo>
                  <a:lnTo>
                    <a:pt x="1217" y="5916"/>
                  </a:lnTo>
                  <a:lnTo>
                    <a:pt x="1249" y="5916"/>
                  </a:lnTo>
                  <a:lnTo>
                    <a:pt x="1249" y="5949"/>
                  </a:lnTo>
                  <a:lnTo>
                    <a:pt x="1282" y="5949"/>
                  </a:lnTo>
                  <a:lnTo>
                    <a:pt x="1282" y="5981"/>
                  </a:lnTo>
                  <a:lnTo>
                    <a:pt x="1315" y="5981"/>
                  </a:lnTo>
                  <a:lnTo>
                    <a:pt x="1315" y="6014"/>
                  </a:lnTo>
                  <a:lnTo>
                    <a:pt x="1348" y="6014"/>
                  </a:lnTo>
                  <a:lnTo>
                    <a:pt x="1348" y="6047"/>
                  </a:lnTo>
                  <a:lnTo>
                    <a:pt x="1381" y="6047"/>
                  </a:lnTo>
                  <a:lnTo>
                    <a:pt x="1381" y="6080"/>
                  </a:lnTo>
                  <a:lnTo>
                    <a:pt x="1414" y="6080"/>
                  </a:lnTo>
                  <a:lnTo>
                    <a:pt x="1414" y="6113"/>
                  </a:lnTo>
                  <a:lnTo>
                    <a:pt x="1447" y="6113"/>
                  </a:lnTo>
                  <a:lnTo>
                    <a:pt x="1447" y="6146"/>
                  </a:lnTo>
                  <a:lnTo>
                    <a:pt x="1479" y="6179"/>
                  </a:lnTo>
                  <a:lnTo>
                    <a:pt x="1512" y="6179"/>
                  </a:lnTo>
                  <a:lnTo>
                    <a:pt x="1512" y="6211"/>
                  </a:lnTo>
                  <a:lnTo>
                    <a:pt x="1545" y="6211"/>
                  </a:lnTo>
                  <a:lnTo>
                    <a:pt x="1545" y="6244"/>
                  </a:lnTo>
                  <a:lnTo>
                    <a:pt x="1578" y="6244"/>
                  </a:lnTo>
                  <a:lnTo>
                    <a:pt x="1578" y="6277"/>
                  </a:lnTo>
                  <a:lnTo>
                    <a:pt x="1644" y="6310"/>
                  </a:lnTo>
                  <a:lnTo>
                    <a:pt x="1644" y="6343"/>
                  </a:lnTo>
                  <a:lnTo>
                    <a:pt x="1677" y="6376"/>
                  </a:lnTo>
                  <a:lnTo>
                    <a:pt x="1710" y="6376"/>
                  </a:lnTo>
                  <a:lnTo>
                    <a:pt x="1710" y="6409"/>
                  </a:lnTo>
                  <a:lnTo>
                    <a:pt x="1742" y="6409"/>
                  </a:lnTo>
                  <a:lnTo>
                    <a:pt x="1742" y="6441"/>
                  </a:lnTo>
                  <a:lnTo>
                    <a:pt x="1775" y="6441"/>
                  </a:lnTo>
                  <a:lnTo>
                    <a:pt x="1775" y="6474"/>
                  </a:lnTo>
                  <a:lnTo>
                    <a:pt x="1808" y="6507"/>
                  </a:lnTo>
                  <a:lnTo>
                    <a:pt x="1841" y="6540"/>
                  </a:lnTo>
                  <a:lnTo>
                    <a:pt x="1907" y="6606"/>
                  </a:lnTo>
                  <a:lnTo>
                    <a:pt x="1940" y="6639"/>
                  </a:lnTo>
                  <a:lnTo>
                    <a:pt x="1972" y="6671"/>
                  </a:lnTo>
                  <a:lnTo>
                    <a:pt x="2005" y="6704"/>
                  </a:lnTo>
                  <a:lnTo>
                    <a:pt x="2104" y="6803"/>
                  </a:lnTo>
                  <a:lnTo>
                    <a:pt x="2137" y="6803"/>
                  </a:lnTo>
                  <a:lnTo>
                    <a:pt x="2137" y="6836"/>
                  </a:lnTo>
                  <a:lnTo>
                    <a:pt x="2170" y="6869"/>
                  </a:lnTo>
                  <a:lnTo>
                    <a:pt x="2202" y="6869"/>
                  </a:lnTo>
                  <a:lnTo>
                    <a:pt x="2202" y="6902"/>
                  </a:lnTo>
                  <a:lnTo>
                    <a:pt x="2235" y="6902"/>
                  </a:lnTo>
                  <a:lnTo>
                    <a:pt x="2235" y="6934"/>
                  </a:lnTo>
                  <a:lnTo>
                    <a:pt x="2268" y="6934"/>
                  </a:lnTo>
                  <a:lnTo>
                    <a:pt x="2268" y="6967"/>
                  </a:lnTo>
                  <a:lnTo>
                    <a:pt x="2301" y="6967"/>
                  </a:lnTo>
                  <a:lnTo>
                    <a:pt x="2301" y="7000"/>
                  </a:lnTo>
                  <a:lnTo>
                    <a:pt x="2334" y="7000"/>
                  </a:lnTo>
                  <a:lnTo>
                    <a:pt x="2334" y="7033"/>
                  </a:lnTo>
                  <a:lnTo>
                    <a:pt x="2367" y="7066"/>
                  </a:lnTo>
                  <a:lnTo>
                    <a:pt x="2400" y="7066"/>
                  </a:lnTo>
                  <a:lnTo>
                    <a:pt x="2400" y="7099"/>
                  </a:lnTo>
                  <a:lnTo>
                    <a:pt x="2432" y="7099"/>
                  </a:lnTo>
                  <a:lnTo>
                    <a:pt x="2432" y="7132"/>
                  </a:lnTo>
                  <a:lnTo>
                    <a:pt x="2465" y="7132"/>
                  </a:lnTo>
                  <a:lnTo>
                    <a:pt x="2465" y="7164"/>
                  </a:lnTo>
                  <a:lnTo>
                    <a:pt x="2498" y="7164"/>
                  </a:lnTo>
                  <a:lnTo>
                    <a:pt x="2498" y="7197"/>
                  </a:lnTo>
                  <a:lnTo>
                    <a:pt x="2531" y="7197"/>
                  </a:lnTo>
                  <a:lnTo>
                    <a:pt x="2531" y="7230"/>
                  </a:lnTo>
                  <a:lnTo>
                    <a:pt x="2564" y="7230"/>
                  </a:lnTo>
                  <a:lnTo>
                    <a:pt x="2564" y="7263"/>
                  </a:lnTo>
                  <a:lnTo>
                    <a:pt x="2597" y="7263"/>
                  </a:lnTo>
                  <a:lnTo>
                    <a:pt x="2630" y="7296"/>
                  </a:lnTo>
                  <a:lnTo>
                    <a:pt x="2630" y="7329"/>
                  </a:lnTo>
                  <a:lnTo>
                    <a:pt x="2662" y="7329"/>
                  </a:lnTo>
                  <a:lnTo>
                    <a:pt x="2662" y="7362"/>
                  </a:lnTo>
                  <a:lnTo>
                    <a:pt x="2695" y="7394"/>
                  </a:lnTo>
                  <a:lnTo>
                    <a:pt x="2728" y="7394"/>
                  </a:lnTo>
                  <a:lnTo>
                    <a:pt x="2728" y="7427"/>
                  </a:lnTo>
                  <a:lnTo>
                    <a:pt x="2761" y="7427"/>
                  </a:lnTo>
                  <a:lnTo>
                    <a:pt x="2794" y="7460"/>
                  </a:lnTo>
                  <a:lnTo>
                    <a:pt x="2794" y="7493"/>
                  </a:lnTo>
                  <a:lnTo>
                    <a:pt x="2827" y="7493"/>
                  </a:lnTo>
                  <a:lnTo>
                    <a:pt x="2827" y="7526"/>
                  </a:lnTo>
                  <a:lnTo>
                    <a:pt x="2860" y="7526"/>
                  </a:lnTo>
                  <a:lnTo>
                    <a:pt x="2860" y="7559"/>
                  </a:lnTo>
                  <a:lnTo>
                    <a:pt x="2892" y="7559"/>
                  </a:lnTo>
                  <a:lnTo>
                    <a:pt x="2892" y="7592"/>
                  </a:lnTo>
                  <a:lnTo>
                    <a:pt x="2925" y="7592"/>
                  </a:lnTo>
                  <a:lnTo>
                    <a:pt x="2925" y="7624"/>
                  </a:lnTo>
                  <a:lnTo>
                    <a:pt x="2958" y="7624"/>
                  </a:lnTo>
                  <a:lnTo>
                    <a:pt x="2958" y="7657"/>
                  </a:lnTo>
                  <a:lnTo>
                    <a:pt x="2991" y="7657"/>
                  </a:lnTo>
                  <a:lnTo>
                    <a:pt x="2991" y="7690"/>
                  </a:lnTo>
                  <a:lnTo>
                    <a:pt x="3024" y="7690"/>
                  </a:lnTo>
                  <a:lnTo>
                    <a:pt x="3024" y="7723"/>
                  </a:lnTo>
                  <a:lnTo>
                    <a:pt x="3057" y="7723"/>
                  </a:lnTo>
                  <a:lnTo>
                    <a:pt x="3057" y="7756"/>
                  </a:lnTo>
                  <a:lnTo>
                    <a:pt x="3090" y="7756"/>
                  </a:lnTo>
                  <a:lnTo>
                    <a:pt x="3090" y="7789"/>
                  </a:lnTo>
                  <a:lnTo>
                    <a:pt x="3122" y="7789"/>
                  </a:lnTo>
                  <a:lnTo>
                    <a:pt x="3122" y="7822"/>
                  </a:lnTo>
                  <a:lnTo>
                    <a:pt x="3155" y="7822"/>
                  </a:lnTo>
                  <a:lnTo>
                    <a:pt x="3155" y="7854"/>
                  </a:lnTo>
                  <a:lnTo>
                    <a:pt x="3188" y="7854"/>
                  </a:lnTo>
                  <a:lnTo>
                    <a:pt x="3221" y="7887"/>
                  </a:lnTo>
                  <a:lnTo>
                    <a:pt x="3254" y="7920"/>
                  </a:lnTo>
                  <a:lnTo>
                    <a:pt x="3287" y="7920"/>
                  </a:lnTo>
                  <a:lnTo>
                    <a:pt x="3287" y="7953"/>
                  </a:lnTo>
                  <a:lnTo>
                    <a:pt x="3320" y="7986"/>
                  </a:lnTo>
                  <a:lnTo>
                    <a:pt x="3353" y="7986"/>
                  </a:lnTo>
                  <a:lnTo>
                    <a:pt x="3353" y="8019"/>
                  </a:lnTo>
                  <a:lnTo>
                    <a:pt x="3385" y="8019"/>
                  </a:lnTo>
                  <a:lnTo>
                    <a:pt x="3385" y="8052"/>
                  </a:lnTo>
                  <a:lnTo>
                    <a:pt x="3418" y="8052"/>
                  </a:lnTo>
                  <a:lnTo>
                    <a:pt x="8117" y="3123"/>
                  </a:lnTo>
                  <a:lnTo>
                    <a:pt x="8084" y="3090"/>
                  </a:lnTo>
                  <a:lnTo>
                    <a:pt x="8052" y="3090"/>
                  </a:lnTo>
                  <a:lnTo>
                    <a:pt x="8019" y="3057"/>
                  </a:lnTo>
                  <a:lnTo>
                    <a:pt x="8019" y="3024"/>
                  </a:lnTo>
                  <a:lnTo>
                    <a:pt x="7986" y="3024"/>
                  </a:lnTo>
                  <a:lnTo>
                    <a:pt x="7986" y="2991"/>
                  </a:lnTo>
                  <a:lnTo>
                    <a:pt x="7953" y="2991"/>
                  </a:lnTo>
                  <a:lnTo>
                    <a:pt x="7953" y="2958"/>
                  </a:lnTo>
                  <a:lnTo>
                    <a:pt x="7920" y="2958"/>
                  </a:lnTo>
                  <a:lnTo>
                    <a:pt x="7887" y="2925"/>
                  </a:lnTo>
                  <a:lnTo>
                    <a:pt x="7887" y="2893"/>
                  </a:lnTo>
                  <a:lnTo>
                    <a:pt x="7854" y="2893"/>
                  </a:lnTo>
                  <a:lnTo>
                    <a:pt x="7854" y="2860"/>
                  </a:lnTo>
                  <a:lnTo>
                    <a:pt x="7822" y="2860"/>
                  </a:lnTo>
                  <a:lnTo>
                    <a:pt x="7789" y="2827"/>
                  </a:lnTo>
                  <a:lnTo>
                    <a:pt x="7756" y="2794"/>
                  </a:lnTo>
                  <a:lnTo>
                    <a:pt x="7723" y="2761"/>
                  </a:lnTo>
                  <a:lnTo>
                    <a:pt x="7690" y="2728"/>
                  </a:lnTo>
                  <a:lnTo>
                    <a:pt x="7657" y="2695"/>
                  </a:lnTo>
                  <a:lnTo>
                    <a:pt x="7624" y="2695"/>
                  </a:lnTo>
                  <a:lnTo>
                    <a:pt x="7624" y="2663"/>
                  </a:lnTo>
                  <a:lnTo>
                    <a:pt x="7591" y="2663"/>
                  </a:lnTo>
                  <a:lnTo>
                    <a:pt x="7591" y="2630"/>
                  </a:lnTo>
                  <a:lnTo>
                    <a:pt x="7559" y="2630"/>
                  </a:lnTo>
                  <a:lnTo>
                    <a:pt x="7559" y="2597"/>
                  </a:lnTo>
                  <a:lnTo>
                    <a:pt x="7493" y="2531"/>
                  </a:lnTo>
                  <a:lnTo>
                    <a:pt x="7460" y="2531"/>
                  </a:lnTo>
                  <a:lnTo>
                    <a:pt x="7460" y="2498"/>
                  </a:lnTo>
                  <a:lnTo>
                    <a:pt x="7427" y="2498"/>
                  </a:lnTo>
                  <a:lnTo>
                    <a:pt x="7427" y="2465"/>
                  </a:lnTo>
                  <a:lnTo>
                    <a:pt x="7394" y="2465"/>
                  </a:lnTo>
                  <a:lnTo>
                    <a:pt x="7394" y="2433"/>
                  </a:lnTo>
                  <a:lnTo>
                    <a:pt x="7361" y="2433"/>
                  </a:lnTo>
                  <a:lnTo>
                    <a:pt x="7329" y="2367"/>
                  </a:lnTo>
                  <a:lnTo>
                    <a:pt x="7296" y="2367"/>
                  </a:lnTo>
                  <a:lnTo>
                    <a:pt x="7296" y="2334"/>
                  </a:lnTo>
                  <a:lnTo>
                    <a:pt x="7263" y="2334"/>
                  </a:lnTo>
                  <a:lnTo>
                    <a:pt x="7263" y="2301"/>
                  </a:lnTo>
                  <a:lnTo>
                    <a:pt x="7197" y="2268"/>
                  </a:lnTo>
                  <a:lnTo>
                    <a:pt x="7197" y="2235"/>
                  </a:lnTo>
                  <a:lnTo>
                    <a:pt x="7164" y="2235"/>
                  </a:lnTo>
                  <a:lnTo>
                    <a:pt x="7164" y="2202"/>
                  </a:lnTo>
                  <a:lnTo>
                    <a:pt x="7131" y="2202"/>
                  </a:lnTo>
                  <a:lnTo>
                    <a:pt x="7131" y="2170"/>
                  </a:lnTo>
                  <a:lnTo>
                    <a:pt x="7099" y="2170"/>
                  </a:lnTo>
                  <a:lnTo>
                    <a:pt x="7099" y="2137"/>
                  </a:lnTo>
                  <a:lnTo>
                    <a:pt x="7033" y="2104"/>
                  </a:lnTo>
                  <a:lnTo>
                    <a:pt x="7033" y="2071"/>
                  </a:lnTo>
                  <a:lnTo>
                    <a:pt x="7000" y="2071"/>
                  </a:lnTo>
                  <a:lnTo>
                    <a:pt x="7000" y="2038"/>
                  </a:lnTo>
                  <a:lnTo>
                    <a:pt x="6967" y="2038"/>
                  </a:lnTo>
                  <a:lnTo>
                    <a:pt x="6967" y="2005"/>
                  </a:lnTo>
                  <a:lnTo>
                    <a:pt x="6934" y="2005"/>
                  </a:lnTo>
                  <a:lnTo>
                    <a:pt x="6934" y="1972"/>
                  </a:lnTo>
                  <a:lnTo>
                    <a:pt x="6901" y="1972"/>
                  </a:lnTo>
                  <a:lnTo>
                    <a:pt x="6901" y="1940"/>
                  </a:lnTo>
                  <a:lnTo>
                    <a:pt x="6869" y="1940"/>
                  </a:lnTo>
                  <a:lnTo>
                    <a:pt x="6869" y="1907"/>
                  </a:lnTo>
                  <a:lnTo>
                    <a:pt x="6836" y="1907"/>
                  </a:lnTo>
                  <a:lnTo>
                    <a:pt x="6836" y="1874"/>
                  </a:lnTo>
                  <a:lnTo>
                    <a:pt x="6803" y="1874"/>
                  </a:lnTo>
                  <a:lnTo>
                    <a:pt x="6803" y="1841"/>
                  </a:lnTo>
                  <a:lnTo>
                    <a:pt x="6770" y="1841"/>
                  </a:lnTo>
                  <a:lnTo>
                    <a:pt x="6770" y="1808"/>
                  </a:lnTo>
                  <a:lnTo>
                    <a:pt x="6737" y="1808"/>
                  </a:lnTo>
                  <a:lnTo>
                    <a:pt x="6737" y="1775"/>
                  </a:lnTo>
                  <a:lnTo>
                    <a:pt x="6704" y="1775"/>
                  </a:lnTo>
                  <a:lnTo>
                    <a:pt x="6704" y="1742"/>
                  </a:lnTo>
                  <a:lnTo>
                    <a:pt x="6671" y="1742"/>
                  </a:lnTo>
                  <a:lnTo>
                    <a:pt x="6671" y="1710"/>
                  </a:lnTo>
                  <a:lnTo>
                    <a:pt x="6639" y="1710"/>
                  </a:lnTo>
                  <a:lnTo>
                    <a:pt x="6639" y="1677"/>
                  </a:lnTo>
                  <a:lnTo>
                    <a:pt x="6606" y="1677"/>
                  </a:lnTo>
                  <a:lnTo>
                    <a:pt x="6606" y="1644"/>
                  </a:lnTo>
                  <a:lnTo>
                    <a:pt x="6573" y="1644"/>
                  </a:lnTo>
                  <a:lnTo>
                    <a:pt x="6573" y="1611"/>
                  </a:lnTo>
                  <a:lnTo>
                    <a:pt x="6540" y="1611"/>
                  </a:lnTo>
                  <a:lnTo>
                    <a:pt x="6540" y="1578"/>
                  </a:lnTo>
                  <a:lnTo>
                    <a:pt x="6507" y="1578"/>
                  </a:lnTo>
                  <a:lnTo>
                    <a:pt x="6474" y="1545"/>
                  </a:lnTo>
                  <a:lnTo>
                    <a:pt x="6474" y="1512"/>
                  </a:lnTo>
                  <a:lnTo>
                    <a:pt x="6441" y="1512"/>
                  </a:lnTo>
                  <a:lnTo>
                    <a:pt x="6441" y="1480"/>
                  </a:lnTo>
                  <a:lnTo>
                    <a:pt x="6409" y="1480"/>
                  </a:lnTo>
                  <a:lnTo>
                    <a:pt x="6409" y="1447"/>
                  </a:lnTo>
                  <a:lnTo>
                    <a:pt x="6376" y="1447"/>
                  </a:lnTo>
                  <a:lnTo>
                    <a:pt x="6376" y="1414"/>
                  </a:lnTo>
                  <a:lnTo>
                    <a:pt x="6310" y="1381"/>
                  </a:lnTo>
                  <a:lnTo>
                    <a:pt x="6310" y="1348"/>
                  </a:lnTo>
                  <a:lnTo>
                    <a:pt x="6277" y="1348"/>
                  </a:lnTo>
                  <a:lnTo>
                    <a:pt x="6277" y="1315"/>
                  </a:lnTo>
                  <a:lnTo>
                    <a:pt x="6244" y="1315"/>
                  </a:lnTo>
                  <a:lnTo>
                    <a:pt x="6211" y="1250"/>
                  </a:lnTo>
                  <a:lnTo>
                    <a:pt x="6178" y="1250"/>
                  </a:lnTo>
                  <a:lnTo>
                    <a:pt x="6178" y="1217"/>
                  </a:lnTo>
                  <a:lnTo>
                    <a:pt x="6146" y="1184"/>
                  </a:lnTo>
                  <a:lnTo>
                    <a:pt x="6113" y="1184"/>
                  </a:lnTo>
                  <a:lnTo>
                    <a:pt x="6113" y="1151"/>
                  </a:lnTo>
                  <a:lnTo>
                    <a:pt x="6080" y="1151"/>
                  </a:lnTo>
                  <a:lnTo>
                    <a:pt x="6080" y="1118"/>
                  </a:lnTo>
                  <a:lnTo>
                    <a:pt x="6047" y="1118"/>
                  </a:lnTo>
                  <a:lnTo>
                    <a:pt x="6047" y="1085"/>
                  </a:lnTo>
                  <a:lnTo>
                    <a:pt x="6014" y="1085"/>
                  </a:lnTo>
                  <a:lnTo>
                    <a:pt x="6014" y="1052"/>
                  </a:lnTo>
                  <a:lnTo>
                    <a:pt x="5981" y="1020"/>
                  </a:lnTo>
                  <a:lnTo>
                    <a:pt x="5948" y="987"/>
                  </a:lnTo>
                  <a:lnTo>
                    <a:pt x="5916" y="954"/>
                  </a:lnTo>
                  <a:lnTo>
                    <a:pt x="5883" y="921"/>
                  </a:lnTo>
                  <a:lnTo>
                    <a:pt x="5850" y="921"/>
                  </a:lnTo>
                  <a:lnTo>
                    <a:pt x="5850" y="888"/>
                  </a:lnTo>
                  <a:lnTo>
                    <a:pt x="5817" y="855"/>
                  </a:lnTo>
                  <a:lnTo>
                    <a:pt x="5784" y="822"/>
                  </a:lnTo>
                  <a:lnTo>
                    <a:pt x="5784" y="790"/>
                  </a:lnTo>
                  <a:lnTo>
                    <a:pt x="5751" y="790"/>
                  </a:lnTo>
                  <a:lnTo>
                    <a:pt x="5718" y="757"/>
                  </a:lnTo>
                  <a:lnTo>
                    <a:pt x="5718" y="724"/>
                  </a:lnTo>
                  <a:lnTo>
                    <a:pt x="5686" y="724"/>
                  </a:lnTo>
                  <a:lnTo>
                    <a:pt x="5686" y="691"/>
                  </a:lnTo>
                  <a:lnTo>
                    <a:pt x="5653" y="691"/>
                  </a:lnTo>
                  <a:lnTo>
                    <a:pt x="5620" y="658"/>
                  </a:lnTo>
                  <a:lnTo>
                    <a:pt x="5620" y="625"/>
                  </a:lnTo>
                  <a:lnTo>
                    <a:pt x="5587" y="625"/>
                  </a:lnTo>
                  <a:lnTo>
                    <a:pt x="5587" y="592"/>
                  </a:lnTo>
                  <a:lnTo>
                    <a:pt x="5554" y="592"/>
                  </a:lnTo>
                  <a:lnTo>
                    <a:pt x="5521" y="559"/>
                  </a:lnTo>
                  <a:lnTo>
                    <a:pt x="5521" y="527"/>
                  </a:lnTo>
                  <a:lnTo>
                    <a:pt x="5488" y="527"/>
                  </a:lnTo>
                  <a:lnTo>
                    <a:pt x="5488" y="494"/>
                  </a:lnTo>
                  <a:lnTo>
                    <a:pt x="5456" y="494"/>
                  </a:lnTo>
                  <a:lnTo>
                    <a:pt x="5456" y="461"/>
                  </a:lnTo>
                  <a:lnTo>
                    <a:pt x="5423" y="428"/>
                  </a:lnTo>
                  <a:lnTo>
                    <a:pt x="5390" y="428"/>
                  </a:lnTo>
                  <a:lnTo>
                    <a:pt x="5390" y="395"/>
                  </a:lnTo>
                  <a:lnTo>
                    <a:pt x="5357" y="395"/>
                  </a:lnTo>
                  <a:lnTo>
                    <a:pt x="5357" y="362"/>
                  </a:lnTo>
                  <a:lnTo>
                    <a:pt x="5324" y="362"/>
                  </a:lnTo>
                  <a:lnTo>
                    <a:pt x="5324" y="329"/>
                  </a:lnTo>
                  <a:lnTo>
                    <a:pt x="5291" y="297"/>
                  </a:lnTo>
                  <a:lnTo>
                    <a:pt x="5258" y="264"/>
                  </a:lnTo>
                  <a:lnTo>
                    <a:pt x="5226" y="231"/>
                  </a:lnTo>
                  <a:lnTo>
                    <a:pt x="5193" y="198"/>
                  </a:lnTo>
                  <a:lnTo>
                    <a:pt x="5160" y="165"/>
                  </a:lnTo>
                  <a:lnTo>
                    <a:pt x="5160" y="132"/>
                  </a:lnTo>
                  <a:lnTo>
                    <a:pt x="5127" y="132"/>
                  </a:lnTo>
                  <a:lnTo>
                    <a:pt x="5127" y="99"/>
                  </a:lnTo>
                  <a:lnTo>
                    <a:pt x="5094" y="99"/>
                  </a:lnTo>
                  <a:lnTo>
                    <a:pt x="5094" y="67"/>
                  </a:lnTo>
                  <a:lnTo>
                    <a:pt x="5061" y="67"/>
                  </a:lnTo>
                  <a:lnTo>
                    <a:pt x="5061" y="34"/>
                  </a:lnTo>
                  <a:lnTo>
                    <a:pt x="5028" y="34"/>
                  </a:lnTo>
                  <a:lnTo>
                    <a:pt x="5028" y="1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2530900" y="4011300"/>
              <a:ext cx="32050" cy="36175"/>
            </a:xfrm>
            <a:custGeom>
              <a:avLst/>
              <a:gdLst/>
              <a:ahLst/>
              <a:cxnLst/>
              <a:rect l="l" t="t" r="r" b="b"/>
              <a:pathLst>
                <a:path w="1282" h="1447" extrusionOk="0">
                  <a:moveTo>
                    <a:pt x="920" y="723"/>
                  </a:moveTo>
                  <a:lnTo>
                    <a:pt x="920" y="887"/>
                  </a:lnTo>
                  <a:cubicBezTo>
                    <a:pt x="920" y="1052"/>
                    <a:pt x="855" y="1150"/>
                    <a:pt x="723" y="1216"/>
                  </a:cubicBezTo>
                  <a:cubicBezTo>
                    <a:pt x="625" y="1249"/>
                    <a:pt x="559" y="1249"/>
                    <a:pt x="493" y="1249"/>
                  </a:cubicBezTo>
                  <a:cubicBezTo>
                    <a:pt x="427" y="1249"/>
                    <a:pt x="362" y="1249"/>
                    <a:pt x="296" y="1216"/>
                  </a:cubicBezTo>
                  <a:cubicBezTo>
                    <a:pt x="263" y="1183"/>
                    <a:pt x="230" y="1118"/>
                    <a:pt x="230" y="1052"/>
                  </a:cubicBezTo>
                  <a:cubicBezTo>
                    <a:pt x="230" y="953"/>
                    <a:pt x="263" y="887"/>
                    <a:pt x="329" y="855"/>
                  </a:cubicBezTo>
                  <a:cubicBezTo>
                    <a:pt x="395" y="822"/>
                    <a:pt x="460" y="822"/>
                    <a:pt x="526" y="789"/>
                  </a:cubicBezTo>
                  <a:lnTo>
                    <a:pt x="657" y="789"/>
                  </a:lnTo>
                  <a:cubicBezTo>
                    <a:pt x="723" y="789"/>
                    <a:pt x="756" y="789"/>
                    <a:pt x="789" y="756"/>
                  </a:cubicBezTo>
                  <a:cubicBezTo>
                    <a:pt x="855" y="756"/>
                    <a:pt x="887" y="723"/>
                    <a:pt x="920" y="723"/>
                  </a:cubicBezTo>
                  <a:close/>
                  <a:moveTo>
                    <a:pt x="592" y="0"/>
                  </a:moveTo>
                  <a:cubicBezTo>
                    <a:pt x="460" y="0"/>
                    <a:pt x="329" y="33"/>
                    <a:pt x="230" y="99"/>
                  </a:cubicBezTo>
                  <a:cubicBezTo>
                    <a:pt x="132" y="165"/>
                    <a:pt x="66" y="296"/>
                    <a:pt x="66" y="460"/>
                  </a:cubicBezTo>
                  <a:lnTo>
                    <a:pt x="296" y="460"/>
                  </a:lnTo>
                  <a:cubicBezTo>
                    <a:pt x="296" y="395"/>
                    <a:pt x="296" y="329"/>
                    <a:pt x="329" y="296"/>
                  </a:cubicBezTo>
                  <a:cubicBezTo>
                    <a:pt x="395" y="230"/>
                    <a:pt x="460" y="197"/>
                    <a:pt x="592" y="197"/>
                  </a:cubicBezTo>
                  <a:cubicBezTo>
                    <a:pt x="690" y="197"/>
                    <a:pt x="756" y="230"/>
                    <a:pt x="822" y="263"/>
                  </a:cubicBezTo>
                  <a:cubicBezTo>
                    <a:pt x="887" y="296"/>
                    <a:pt x="920" y="362"/>
                    <a:pt x="920" y="427"/>
                  </a:cubicBezTo>
                  <a:cubicBezTo>
                    <a:pt x="920" y="460"/>
                    <a:pt x="920" y="493"/>
                    <a:pt x="887" y="526"/>
                  </a:cubicBezTo>
                  <a:cubicBezTo>
                    <a:pt x="887" y="559"/>
                    <a:pt x="855" y="592"/>
                    <a:pt x="789" y="592"/>
                  </a:cubicBezTo>
                  <a:lnTo>
                    <a:pt x="427" y="625"/>
                  </a:lnTo>
                  <a:cubicBezTo>
                    <a:pt x="296" y="625"/>
                    <a:pt x="197" y="690"/>
                    <a:pt x="99" y="756"/>
                  </a:cubicBezTo>
                  <a:cubicBezTo>
                    <a:pt x="33" y="822"/>
                    <a:pt x="0" y="920"/>
                    <a:pt x="0" y="1052"/>
                  </a:cubicBezTo>
                  <a:cubicBezTo>
                    <a:pt x="0" y="1183"/>
                    <a:pt x="33" y="1249"/>
                    <a:pt x="99" y="1348"/>
                  </a:cubicBezTo>
                  <a:cubicBezTo>
                    <a:pt x="197" y="1413"/>
                    <a:pt x="296" y="1446"/>
                    <a:pt x="427" y="1446"/>
                  </a:cubicBezTo>
                  <a:cubicBezTo>
                    <a:pt x="526" y="1446"/>
                    <a:pt x="625" y="1446"/>
                    <a:pt x="723" y="1380"/>
                  </a:cubicBezTo>
                  <a:cubicBezTo>
                    <a:pt x="789" y="1348"/>
                    <a:pt x="887" y="1282"/>
                    <a:pt x="920" y="1216"/>
                  </a:cubicBezTo>
                  <a:cubicBezTo>
                    <a:pt x="920" y="1282"/>
                    <a:pt x="953" y="1315"/>
                    <a:pt x="953" y="1348"/>
                  </a:cubicBezTo>
                  <a:cubicBezTo>
                    <a:pt x="986" y="1413"/>
                    <a:pt x="1052" y="1446"/>
                    <a:pt x="1150" y="1446"/>
                  </a:cubicBezTo>
                  <a:lnTo>
                    <a:pt x="1216" y="1446"/>
                  </a:lnTo>
                  <a:cubicBezTo>
                    <a:pt x="1216" y="1446"/>
                    <a:pt x="1249" y="1446"/>
                    <a:pt x="1282" y="1413"/>
                  </a:cubicBezTo>
                  <a:lnTo>
                    <a:pt x="1282" y="1249"/>
                  </a:lnTo>
                  <a:lnTo>
                    <a:pt x="1150" y="1249"/>
                  </a:lnTo>
                  <a:cubicBezTo>
                    <a:pt x="1150" y="1216"/>
                    <a:pt x="1150" y="1216"/>
                    <a:pt x="1150" y="1183"/>
                  </a:cubicBezTo>
                  <a:lnTo>
                    <a:pt x="1150" y="395"/>
                  </a:lnTo>
                  <a:cubicBezTo>
                    <a:pt x="1150" y="263"/>
                    <a:pt x="1085" y="165"/>
                    <a:pt x="986" y="99"/>
                  </a:cubicBezTo>
                  <a:cubicBezTo>
                    <a:pt x="887" y="33"/>
                    <a:pt x="756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2566225" y="4011300"/>
              <a:ext cx="29600" cy="36175"/>
            </a:xfrm>
            <a:custGeom>
              <a:avLst/>
              <a:gdLst/>
              <a:ahLst/>
              <a:cxnLst/>
              <a:rect l="l" t="t" r="r" b="b"/>
              <a:pathLst>
                <a:path w="1184" h="1447" extrusionOk="0">
                  <a:moveTo>
                    <a:pt x="625" y="0"/>
                  </a:moveTo>
                  <a:cubicBezTo>
                    <a:pt x="460" y="0"/>
                    <a:pt x="296" y="66"/>
                    <a:pt x="197" y="197"/>
                  </a:cubicBezTo>
                  <a:cubicBezTo>
                    <a:pt x="66" y="329"/>
                    <a:pt x="0" y="526"/>
                    <a:pt x="0" y="756"/>
                  </a:cubicBezTo>
                  <a:cubicBezTo>
                    <a:pt x="0" y="953"/>
                    <a:pt x="66" y="1118"/>
                    <a:pt x="165" y="1249"/>
                  </a:cubicBezTo>
                  <a:cubicBezTo>
                    <a:pt x="263" y="1380"/>
                    <a:pt x="427" y="1446"/>
                    <a:pt x="592" y="1446"/>
                  </a:cubicBezTo>
                  <a:cubicBezTo>
                    <a:pt x="756" y="1446"/>
                    <a:pt x="887" y="1413"/>
                    <a:pt x="986" y="1315"/>
                  </a:cubicBezTo>
                  <a:cubicBezTo>
                    <a:pt x="1085" y="1249"/>
                    <a:pt x="1150" y="1118"/>
                    <a:pt x="1183" y="920"/>
                  </a:cubicBezTo>
                  <a:lnTo>
                    <a:pt x="953" y="920"/>
                  </a:lnTo>
                  <a:cubicBezTo>
                    <a:pt x="953" y="1019"/>
                    <a:pt x="887" y="1118"/>
                    <a:pt x="855" y="1183"/>
                  </a:cubicBezTo>
                  <a:cubicBezTo>
                    <a:pt x="789" y="1216"/>
                    <a:pt x="723" y="1249"/>
                    <a:pt x="625" y="1249"/>
                  </a:cubicBezTo>
                  <a:cubicBezTo>
                    <a:pt x="493" y="1249"/>
                    <a:pt x="395" y="1216"/>
                    <a:pt x="362" y="1118"/>
                  </a:cubicBezTo>
                  <a:cubicBezTo>
                    <a:pt x="296" y="1019"/>
                    <a:pt x="263" y="920"/>
                    <a:pt x="263" y="756"/>
                  </a:cubicBezTo>
                  <a:cubicBezTo>
                    <a:pt x="263" y="625"/>
                    <a:pt x="296" y="526"/>
                    <a:pt x="329" y="427"/>
                  </a:cubicBezTo>
                  <a:cubicBezTo>
                    <a:pt x="395" y="263"/>
                    <a:pt x="493" y="197"/>
                    <a:pt x="625" y="197"/>
                  </a:cubicBezTo>
                  <a:cubicBezTo>
                    <a:pt x="756" y="197"/>
                    <a:pt x="822" y="230"/>
                    <a:pt x="855" y="296"/>
                  </a:cubicBezTo>
                  <a:cubicBezTo>
                    <a:pt x="920" y="362"/>
                    <a:pt x="953" y="427"/>
                    <a:pt x="953" y="493"/>
                  </a:cubicBezTo>
                  <a:lnTo>
                    <a:pt x="1183" y="493"/>
                  </a:lnTo>
                  <a:cubicBezTo>
                    <a:pt x="1183" y="329"/>
                    <a:pt x="1117" y="197"/>
                    <a:pt x="1019" y="99"/>
                  </a:cubicBezTo>
                  <a:cubicBezTo>
                    <a:pt x="920" y="33"/>
                    <a:pt x="789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2599075" y="4011300"/>
              <a:ext cx="29600" cy="36175"/>
            </a:xfrm>
            <a:custGeom>
              <a:avLst/>
              <a:gdLst/>
              <a:ahLst/>
              <a:cxnLst/>
              <a:rect l="l" t="t" r="r" b="b"/>
              <a:pathLst>
                <a:path w="1184" h="1447" extrusionOk="0">
                  <a:moveTo>
                    <a:pt x="625" y="0"/>
                  </a:moveTo>
                  <a:cubicBezTo>
                    <a:pt x="461" y="0"/>
                    <a:pt x="296" y="66"/>
                    <a:pt x="198" y="197"/>
                  </a:cubicBezTo>
                  <a:cubicBezTo>
                    <a:pt x="66" y="329"/>
                    <a:pt x="1" y="526"/>
                    <a:pt x="1" y="756"/>
                  </a:cubicBezTo>
                  <a:cubicBezTo>
                    <a:pt x="1" y="953"/>
                    <a:pt x="66" y="1118"/>
                    <a:pt x="165" y="1249"/>
                  </a:cubicBezTo>
                  <a:cubicBezTo>
                    <a:pt x="263" y="1380"/>
                    <a:pt x="428" y="1446"/>
                    <a:pt x="592" y="1446"/>
                  </a:cubicBezTo>
                  <a:cubicBezTo>
                    <a:pt x="756" y="1446"/>
                    <a:pt x="888" y="1413"/>
                    <a:pt x="986" y="1315"/>
                  </a:cubicBezTo>
                  <a:cubicBezTo>
                    <a:pt x="1085" y="1249"/>
                    <a:pt x="1151" y="1118"/>
                    <a:pt x="1184" y="920"/>
                  </a:cubicBezTo>
                  <a:lnTo>
                    <a:pt x="954" y="920"/>
                  </a:lnTo>
                  <a:cubicBezTo>
                    <a:pt x="954" y="1019"/>
                    <a:pt x="888" y="1118"/>
                    <a:pt x="855" y="1183"/>
                  </a:cubicBezTo>
                  <a:cubicBezTo>
                    <a:pt x="789" y="1216"/>
                    <a:pt x="724" y="1249"/>
                    <a:pt x="625" y="1249"/>
                  </a:cubicBezTo>
                  <a:cubicBezTo>
                    <a:pt x="494" y="1249"/>
                    <a:pt x="395" y="1216"/>
                    <a:pt x="362" y="1118"/>
                  </a:cubicBezTo>
                  <a:cubicBezTo>
                    <a:pt x="296" y="1019"/>
                    <a:pt x="263" y="920"/>
                    <a:pt x="263" y="756"/>
                  </a:cubicBezTo>
                  <a:cubicBezTo>
                    <a:pt x="263" y="625"/>
                    <a:pt x="296" y="526"/>
                    <a:pt x="329" y="427"/>
                  </a:cubicBezTo>
                  <a:cubicBezTo>
                    <a:pt x="395" y="263"/>
                    <a:pt x="494" y="197"/>
                    <a:pt x="625" y="197"/>
                  </a:cubicBezTo>
                  <a:cubicBezTo>
                    <a:pt x="756" y="197"/>
                    <a:pt x="822" y="230"/>
                    <a:pt x="855" y="296"/>
                  </a:cubicBezTo>
                  <a:cubicBezTo>
                    <a:pt x="921" y="362"/>
                    <a:pt x="954" y="427"/>
                    <a:pt x="954" y="493"/>
                  </a:cubicBezTo>
                  <a:lnTo>
                    <a:pt x="1184" y="493"/>
                  </a:lnTo>
                  <a:cubicBezTo>
                    <a:pt x="1184" y="329"/>
                    <a:pt x="1118" y="197"/>
                    <a:pt x="1019" y="99"/>
                  </a:cubicBezTo>
                  <a:cubicBezTo>
                    <a:pt x="921" y="33"/>
                    <a:pt x="789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2636050" y="3999800"/>
              <a:ext cx="38625" cy="46850"/>
            </a:xfrm>
            <a:custGeom>
              <a:avLst/>
              <a:gdLst/>
              <a:ahLst/>
              <a:cxnLst/>
              <a:rect l="l" t="t" r="r" b="b"/>
              <a:pathLst>
                <a:path w="1545" h="1874" extrusionOk="0">
                  <a:moveTo>
                    <a:pt x="690" y="197"/>
                  </a:moveTo>
                  <a:cubicBezTo>
                    <a:pt x="888" y="197"/>
                    <a:pt x="1052" y="263"/>
                    <a:pt x="1150" y="395"/>
                  </a:cubicBezTo>
                  <a:cubicBezTo>
                    <a:pt x="1216" y="526"/>
                    <a:pt x="1282" y="723"/>
                    <a:pt x="1282" y="953"/>
                  </a:cubicBezTo>
                  <a:cubicBezTo>
                    <a:pt x="1282" y="1019"/>
                    <a:pt x="1282" y="1085"/>
                    <a:pt x="1249" y="1150"/>
                  </a:cubicBezTo>
                  <a:cubicBezTo>
                    <a:pt x="1249" y="1249"/>
                    <a:pt x="1183" y="1347"/>
                    <a:pt x="1150" y="1446"/>
                  </a:cubicBezTo>
                  <a:cubicBezTo>
                    <a:pt x="1085" y="1545"/>
                    <a:pt x="1019" y="1610"/>
                    <a:pt x="920" y="1610"/>
                  </a:cubicBezTo>
                  <a:cubicBezTo>
                    <a:pt x="855" y="1643"/>
                    <a:pt x="789" y="1643"/>
                    <a:pt x="690" y="1643"/>
                  </a:cubicBezTo>
                  <a:lnTo>
                    <a:pt x="230" y="1643"/>
                  </a:lnTo>
                  <a:lnTo>
                    <a:pt x="230" y="197"/>
                  </a:lnTo>
                  <a:close/>
                  <a:moveTo>
                    <a:pt x="0" y="0"/>
                  </a:moveTo>
                  <a:lnTo>
                    <a:pt x="0" y="1873"/>
                  </a:lnTo>
                  <a:lnTo>
                    <a:pt x="756" y="1873"/>
                  </a:lnTo>
                  <a:cubicBezTo>
                    <a:pt x="1052" y="1873"/>
                    <a:pt x="1282" y="1742"/>
                    <a:pt x="1446" y="1446"/>
                  </a:cubicBezTo>
                  <a:cubicBezTo>
                    <a:pt x="1512" y="1282"/>
                    <a:pt x="1545" y="1117"/>
                    <a:pt x="1545" y="920"/>
                  </a:cubicBezTo>
                  <a:cubicBezTo>
                    <a:pt x="1545" y="657"/>
                    <a:pt x="1479" y="427"/>
                    <a:pt x="1348" y="263"/>
                  </a:cubicBezTo>
                  <a:cubicBezTo>
                    <a:pt x="1216" y="66"/>
                    <a:pt x="986" y="0"/>
                    <a:pt x="7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574425" y="4202700"/>
              <a:ext cx="5775" cy="5775"/>
            </a:xfrm>
            <a:custGeom>
              <a:avLst/>
              <a:gdLst/>
              <a:ahLst/>
              <a:cxnLst/>
              <a:rect l="l" t="t" r="r" b="b"/>
              <a:pathLst>
                <a:path w="231" h="23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1" y="23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2460250" y="4330050"/>
              <a:ext cx="6600" cy="5775"/>
            </a:xfrm>
            <a:custGeom>
              <a:avLst/>
              <a:gdLst/>
              <a:ahLst/>
              <a:cxnLst/>
              <a:rect l="l" t="t" r="r" b="b"/>
              <a:pathLst>
                <a:path w="264" h="23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131"/>
                  </a:lnTo>
                  <a:lnTo>
                    <a:pt x="132" y="131"/>
                  </a:lnTo>
                  <a:lnTo>
                    <a:pt x="132" y="131"/>
                  </a:lnTo>
                  <a:lnTo>
                    <a:pt x="132" y="131"/>
                  </a:lnTo>
                  <a:lnTo>
                    <a:pt x="132" y="131"/>
                  </a:lnTo>
                  <a:lnTo>
                    <a:pt x="132" y="131"/>
                  </a:lnTo>
                  <a:lnTo>
                    <a:pt x="132" y="131"/>
                  </a:lnTo>
                  <a:lnTo>
                    <a:pt x="132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460250" y="4202700"/>
              <a:ext cx="114200" cy="127375"/>
            </a:xfrm>
            <a:custGeom>
              <a:avLst/>
              <a:gdLst/>
              <a:ahLst/>
              <a:cxnLst/>
              <a:rect l="l" t="t" r="r" b="b"/>
              <a:pathLst>
                <a:path w="4568" h="5095" fill="none" extrusionOk="0">
                  <a:moveTo>
                    <a:pt x="4568" y="1"/>
                  </a:moveTo>
                  <a:lnTo>
                    <a:pt x="0" y="509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2466825" y="4208450"/>
              <a:ext cx="113375" cy="127375"/>
            </a:xfrm>
            <a:custGeom>
              <a:avLst/>
              <a:gdLst/>
              <a:ahLst/>
              <a:cxnLst/>
              <a:rect l="l" t="t" r="r" b="b"/>
              <a:pathLst>
                <a:path w="4535" h="5095" fill="none" extrusionOk="0">
                  <a:moveTo>
                    <a:pt x="4535" y="1"/>
                  </a:moveTo>
                  <a:lnTo>
                    <a:pt x="0" y="509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2460250" y="4202700"/>
              <a:ext cx="119950" cy="133125"/>
            </a:xfrm>
            <a:custGeom>
              <a:avLst/>
              <a:gdLst/>
              <a:ahLst/>
              <a:cxnLst/>
              <a:rect l="l" t="t" r="r" b="b"/>
              <a:pathLst>
                <a:path w="4798" h="5325" extrusionOk="0">
                  <a:moveTo>
                    <a:pt x="4568" y="1"/>
                  </a:moveTo>
                  <a:lnTo>
                    <a:pt x="0" y="5094"/>
                  </a:lnTo>
                  <a:lnTo>
                    <a:pt x="33" y="5094"/>
                  </a:lnTo>
                  <a:lnTo>
                    <a:pt x="33" y="5127"/>
                  </a:lnTo>
                  <a:lnTo>
                    <a:pt x="66" y="5127"/>
                  </a:lnTo>
                  <a:lnTo>
                    <a:pt x="66" y="5160"/>
                  </a:lnTo>
                  <a:lnTo>
                    <a:pt x="99" y="5160"/>
                  </a:lnTo>
                  <a:lnTo>
                    <a:pt x="99" y="5193"/>
                  </a:lnTo>
                  <a:lnTo>
                    <a:pt x="132" y="5193"/>
                  </a:lnTo>
                  <a:lnTo>
                    <a:pt x="132" y="5225"/>
                  </a:lnTo>
                  <a:lnTo>
                    <a:pt x="165" y="5225"/>
                  </a:lnTo>
                  <a:lnTo>
                    <a:pt x="165" y="5258"/>
                  </a:lnTo>
                  <a:lnTo>
                    <a:pt x="197" y="5258"/>
                  </a:lnTo>
                  <a:lnTo>
                    <a:pt x="197" y="5291"/>
                  </a:lnTo>
                  <a:lnTo>
                    <a:pt x="230" y="5291"/>
                  </a:lnTo>
                  <a:lnTo>
                    <a:pt x="230" y="5324"/>
                  </a:lnTo>
                  <a:lnTo>
                    <a:pt x="263" y="5324"/>
                  </a:lnTo>
                  <a:lnTo>
                    <a:pt x="4798" y="231"/>
                  </a:lnTo>
                  <a:lnTo>
                    <a:pt x="4765" y="231"/>
                  </a:lnTo>
                  <a:lnTo>
                    <a:pt x="4765" y="198"/>
                  </a:lnTo>
                  <a:lnTo>
                    <a:pt x="4732" y="198"/>
                  </a:lnTo>
                  <a:lnTo>
                    <a:pt x="4732" y="165"/>
                  </a:lnTo>
                  <a:lnTo>
                    <a:pt x="4699" y="165"/>
                  </a:lnTo>
                  <a:lnTo>
                    <a:pt x="4699" y="132"/>
                  </a:lnTo>
                  <a:lnTo>
                    <a:pt x="4666" y="132"/>
                  </a:lnTo>
                  <a:lnTo>
                    <a:pt x="4666" y="99"/>
                  </a:lnTo>
                  <a:lnTo>
                    <a:pt x="4634" y="99"/>
                  </a:lnTo>
                  <a:lnTo>
                    <a:pt x="4634" y="66"/>
                  </a:lnTo>
                  <a:lnTo>
                    <a:pt x="4601" y="66"/>
                  </a:lnTo>
                  <a:lnTo>
                    <a:pt x="4601" y="34"/>
                  </a:lnTo>
                  <a:lnTo>
                    <a:pt x="4568" y="34"/>
                  </a:lnTo>
                  <a:lnTo>
                    <a:pt x="4568" y="1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2603175" y="4229000"/>
              <a:ext cx="32075" cy="26300"/>
            </a:xfrm>
            <a:custGeom>
              <a:avLst/>
              <a:gdLst/>
              <a:ahLst/>
              <a:cxnLst/>
              <a:rect l="l" t="t" r="r" b="b"/>
              <a:pathLst>
                <a:path w="1283" h="105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64" y="197"/>
                  </a:lnTo>
                  <a:lnTo>
                    <a:pt x="264" y="197"/>
                  </a:lnTo>
                  <a:lnTo>
                    <a:pt x="264" y="197"/>
                  </a:lnTo>
                  <a:lnTo>
                    <a:pt x="264" y="197"/>
                  </a:lnTo>
                  <a:lnTo>
                    <a:pt x="264" y="197"/>
                  </a:lnTo>
                  <a:lnTo>
                    <a:pt x="264" y="197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330" y="263"/>
                  </a:lnTo>
                  <a:lnTo>
                    <a:pt x="330" y="263"/>
                  </a:lnTo>
                  <a:lnTo>
                    <a:pt x="330" y="263"/>
                  </a:lnTo>
                  <a:lnTo>
                    <a:pt x="330" y="263"/>
                  </a:lnTo>
                  <a:lnTo>
                    <a:pt x="330" y="263"/>
                  </a:lnTo>
                  <a:lnTo>
                    <a:pt x="330" y="263"/>
                  </a:lnTo>
                  <a:lnTo>
                    <a:pt x="330" y="263"/>
                  </a:lnTo>
                  <a:lnTo>
                    <a:pt x="330" y="263"/>
                  </a:lnTo>
                  <a:lnTo>
                    <a:pt x="330" y="263"/>
                  </a:lnTo>
                  <a:lnTo>
                    <a:pt x="330" y="263"/>
                  </a:lnTo>
                  <a:lnTo>
                    <a:pt x="330" y="263"/>
                  </a:lnTo>
                  <a:lnTo>
                    <a:pt x="330" y="263"/>
                  </a:lnTo>
                  <a:lnTo>
                    <a:pt x="330" y="263"/>
                  </a:lnTo>
                  <a:lnTo>
                    <a:pt x="330" y="263"/>
                  </a:lnTo>
                  <a:lnTo>
                    <a:pt x="330" y="263"/>
                  </a:lnTo>
                  <a:lnTo>
                    <a:pt x="330" y="296"/>
                  </a:lnTo>
                  <a:lnTo>
                    <a:pt x="330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61" y="362"/>
                  </a:lnTo>
                  <a:lnTo>
                    <a:pt x="461" y="362"/>
                  </a:lnTo>
                  <a:lnTo>
                    <a:pt x="461" y="362"/>
                  </a:lnTo>
                  <a:lnTo>
                    <a:pt x="461" y="362"/>
                  </a:lnTo>
                  <a:lnTo>
                    <a:pt x="461" y="362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94" y="395"/>
                  </a:lnTo>
                  <a:lnTo>
                    <a:pt x="494" y="395"/>
                  </a:lnTo>
                  <a:lnTo>
                    <a:pt x="494" y="395"/>
                  </a:lnTo>
                  <a:lnTo>
                    <a:pt x="494" y="395"/>
                  </a:lnTo>
                  <a:lnTo>
                    <a:pt x="494" y="395"/>
                  </a:lnTo>
                  <a:lnTo>
                    <a:pt x="494" y="395"/>
                  </a:lnTo>
                  <a:lnTo>
                    <a:pt x="494" y="395"/>
                  </a:lnTo>
                  <a:lnTo>
                    <a:pt x="494" y="395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527" y="427"/>
                  </a:lnTo>
                  <a:lnTo>
                    <a:pt x="527" y="427"/>
                  </a:lnTo>
                  <a:lnTo>
                    <a:pt x="527" y="427"/>
                  </a:lnTo>
                  <a:lnTo>
                    <a:pt x="527" y="427"/>
                  </a:lnTo>
                  <a:lnTo>
                    <a:pt x="527" y="427"/>
                  </a:lnTo>
                  <a:lnTo>
                    <a:pt x="527" y="427"/>
                  </a:lnTo>
                  <a:lnTo>
                    <a:pt x="527" y="427"/>
                  </a:lnTo>
                  <a:lnTo>
                    <a:pt x="527" y="427"/>
                  </a:lnTo>
                  <a:lnTo>
                    <a:pt x="527" y="427"/>
                  </a:lnTo>
                  <a:lnTo>
                    <a:pt x="527" y="427"/>
                  </a:lnTo>
                  <a:lnTo>
                    <a:pt x="527" y="427"/>
                  </a:lnTo>
                  <a:lnTo>
                    <a:pt x="527" y="460"/>
                  </a:lnTo>
                  <a:lnTo>
                    <a:pt x="527" y="460"/>
                  </a:lnTo>
                  <a:lnTo>
                    <a:pt x="527" y="460"/>
                  </a:lnTo>
                  <a:lnTo>
                    <a:pt x="527" y="460"/>
                  </a:lnTo>
                  <a:lnTo>
                    <a:pt x="527" y="460"/>
                  </a:lnTo>
                  <a:lnTo>
                    <a:pt x="560" y="460"/>
                  </a:lnTo>
                  <a:lnTo>
                    <a:pt x="560" y="460"/>
                  </a:lnTo>
                  <a:lnTo>
                    <a:pt x="560" y="460"/>
                  </a:lnTo>
                  <a:lnTo>
                    <a:pt x="560" y="460"/>
                  </a:lnTo>
                  <a:lnTo>
                    <a:pt x="560" y="460"/>
                  </a:lnTo>
                  <a:lnTo>
                    <a:pt x="560" y="460"/>
                  </a:lnTo>
                  <a:lnTo>
                    <a:pt x="560" y="460"/>
                  </a:lnTo>
                  <a:lnTo>
                    <a:pt x="560" y="460"/>
                  </a:lnTo>
                  <a:lnTo>
                    <a:pt x="560" y="460"/>
                  </a:lnTo>
                  <a:lnTo>
                    <a:pt x="560" y="460"/>
                  </a:lnTo>
                  <a:lnTo>
                    <a:pt x="560" y="460"/>
                  </a:lnTo>
                  <a:lnTo>
                    <a:pt x="560" y="460"/>
                  </a:lnTo>
                  <a:lnTo>
                    <a:pt x="560" y="460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724" y="592"/>
                  </a:lnTo>
                  <a:lnTo>
                    <a:pt x="724" y="592"/>
                  </a:lnTo>
                  <a:lnTo>
                    <a:pt x="724" y="592"/>
                  </a:lnTo>
                  <a:lnTo>
                    <a:pt x="724" y="592"/>
                  </a:lnTo>
                  <a:lnTo>
                    <a:pt x="724" y="592"/>
                  </a:lnTo>
                  <a:lnTo>
                    <a:pt x="724" y="592"/>
                  </a:lnTo>
                  <a:lnTo>
                    <a:pt x="724" y="592"/>
                  </a:lnTo>
                  <a:lnTo>
                    <a:pt x="724" y="592"/>
                  </a:lnTo>
                  <a:lnTo>
                    <a:pt x="724" y="592"/>
                  </a:lnTo>
                  <a:lnTo>
                    <a:pt x="724" y="592"/>
                  </a:lnTo>
                  <a:lnTo>
                    <a:pt x="724" y="592"/>
                  </a:lnTo>
                  <a:lnTo>
                    <a:pt x="724" y="592"/>
                  </a:lnTo>
                  <a:lnTo>
                    <a:pt x="724" y="625"/>
                  </a:lnTo>
                  <a:lnTo>
                    <a:pt x="724" y="625"/>
                  </a:lnTo>
                  <a:lnTo>
                    <a:pt x="757" y="625"/>
                  </a:lnTo>
                  <a:lnTo>
                    <a:pt x="757" y="625"/>
                  </a:lnTo>
                  <a:lnTo>
                    <a:pt x="757" y="625"/>
                  </a:lnTo>
                  <a:lnTo>
                    <a:pt x="757" y="625"/>
                  </a:lnTo>
                  <a:lnTo>
                    <a:pt x="757" y="625"/>
                  </a:lnTo>
                  <a:lnTo>
                    <a:pt x="757" y="625"/>
                  </a:lnTo>
                  <a:lnTo>
                    <a:pt x="757" y="625"/>
                  </a:lnTo>
                  <a:lnTo>
                    <a:pt x="757" y="625"/>
                  </a:lnTo>
                  <a:lnTo>
                    <a:pt x="757" y="625"/>
                  </a:lnTo>
                  <a:lnTo>
                    <a:pt x="757" y="625"/>
                  </a:lnTo>
                  <a:lnTo>
                    <a:pt x="757" y="625"/>
                  </a:lnTo>
                  <a:lnTo>
                    <a:pt x="757" y="625"/>
                  </a:lnTo>
                  <a:lnTo>
                    <a:pt x="757" y="625"/>
                  </a:lnTo>
                  <a:lnTo>
                    <a:pt x="757" y="625"/>
                  </a:lnTo>
                  <a:lnTo>
                    <a:pt x="757" y="657"/>
                  </a:lnTo>
                  <a:lnTo>
                    <a:pt x="757" y="657"/>
                  </a:lnTo>
                  <a:lnTo>
                    <a:pt x="757" y="657"/>
                  </a:lnTo>
                  <a:lnTo>
                    <a:pt x="790" y="657"/>
                  </a:lnTo>
                  <a:lnTo>
                    <a:pt x="790" y="657"/>
                  </a:lnTo>
                  <a:lnTo>
                    <a:pt x="790" y="657"/>
                  </a:lnTo>
                  <a:lnTo>
                    <a:pt x="790" y="657"/>
                  </a:lnTo>
                  <a:lnTo>
                    <a:pt x="790" y="657"/>
                  </a:lnTo>
                  <a:lnTo>
                    <a:pt x="790" y="657"/>
                  </a:lnTo>
                  <a:lnTo>
                    <a:pt x="790" y="657"/>
                  </a:lnTo>
                  <a:lnTo>
                    <a:pt x="790" y="657"/>
                  </a:lnTo>
                  <a:lnTo>
                    <a:pt x="790" y="657"/>
                  </a:lnTo>
                  <a:lnTo>
                    <a:pt x="790" y="657"/>
                  </a:lnTo>
                  <a:lnTo>
                    <a:pt x="790" y="657"/>
                  </a:lnTo>
                  <a:lnTo>
                    <a:pt x="790" y="657"/>
                  </a:lnTo>
                  <a:lnTo>
                    <a:pt x="790" y="657"/>
                  </a:lnTo>
                  <a:lnTo>
                    <a:pt x="790" y="657"/>
                  </a:lnTo>
                  <a:lnTo>
                    <a:pt x="790" y="657"/>
                  </a:lnTo>
                  <a:lnTo>
                    <a:pt x="790" y="657"/>
                  </a:lnTo>
                  <a:lnTo>
                    <a:pt x="822" y="657"/>
                  </a:lnTo>
                  <a:lnTo>
                    <a:pt x="822" y="657"/>
                  </a:lnTo>
                  <a:lnTo>
                    <a:pt x="822" y="657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55" y="690"/>
                  </a:lnTo>
                  <a:lnTo>
                    <a:pt x="855" y="690"/>
                  </a:lnTo>
                  <a:lnTo>
                    <a:pt x="855" y="690"/>
                  </a:lnTo>
                  <a:lnTo>
                    <a:pt x="855" y="690"/>
                  </a:lnTo>
                  <a:lnTo>
                    <a:pt x="855" y="690"/>
                  </a:lnTo>
                  <a:lnTo>
                    <a:pt x="855" y="690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88" y="723"/>
                  </a:lnTo>
                  <a:lnTo>
                    <a:pt x="888" y="723"/>
                  </a:lnTo>
                  <a:lnTo>
                    <a:pt x="888" y="723"/>
                  </a:lnTo>
                  <a:lnTo>
                    <a:pt x="888" y="723"/>
                  </a:lnTo>
                  <a:lnTo>
                    <a:pt x="888" y="723"/>
                  </a:lnTo>
                  <a:lnTo>
                    <a:pt x="888" y="723"/>
                  </a:lnTo>
                  <a:lnTo>
                    <a:pt x="888" y="723"/>
                  </a:lnTo>
                  <a:lnTo>
                    <a:pt x="888" y="723"/>
                  </a:lnTo>
                  <a:lnTo>
                    <a:pt x="888" y="723"/>
                  </a:lnTo>
                  <a:lnTo>
                    <a:pt x="888" y="723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1020" y="822"/>
                  </a:lnTo>
                  <a:lnTo>
                    <a:pt x="1020" y="822"/>
                  </a:lnTo>
                  <a:lnTo>
                    <a:pt x="1020" y="822"/>
                  </a:lnTo>
                  <a:lnTo>
                    <a:pt x="1020" y="855"/>
                  </a:lnTo>
                  <a:lnTo>
                    <a:pt x="1020" y="855"/>
                  </a:lnTo>
                  <a:lnTo>
                    <a:pt x="1020" y="855"/>
                  </a:lnTo>
                  <a:lnTo>
                    <a:pt x="1020" y="855"/>
                  </a:lnTo>
                  <a:lnTo>
                    <a:pt x="1020" y="855"/>
                  </a:lnTo>
                  <a:lnTo>
                    <a:pt x="1020" y="855"/>
                  </a:lnTo>
                  <a:lnTo>
                    <a:pt x="1020" y="855"/>
                  </a:lnTo>
                  <a:lnTo>
                    <a:pt x="1020" y="855"/>
                  </a:lnTo>
                  <a:lnTo>
                    <a:pt x="1020" y="855"/>
                  </a:lnTo>
                  <a:lnTo>
                    <a:pt x="1020" y="855"/>
                  </a:lnTo>
                  <a:lnTo>
                    <a:pt x="1020" y="855"/>
                  </a:lnTo>
                  <a:lnTo>
                    <a:pt x="1020" y="855"/>
                  </a:lnTo>
                  <a:lnTo>
                    <a:pt x="1052" y="855"/>
                  </a:lnTo>
                  <a:lnTo>
                    <a:pt x="1052" y="855"/>
                  </a:lnTo>
                  <a:lnTo>
                    <a:pt x="1052" y="855"/>
                  </a:lnTo>
                  <a:lnTo>
                    <a:pt x="1052" y="855"/>
                  </a:lnTo>
                  <a:lnTo>
                    <a:pt x="1052" y="855"/>
                  </a:lnTo>
                  <a:lnTo>
                    <a:pt x="1052" y="855"/>
                  </a:lnTo>
                  <a:lnTo>
                    <a:pt x="1052" y="887"/>
                  </a:lnTo>
                  <a:lnTo>
                    <a:pt x="1052" y="887"/>
                  </a:lnTo>
                  <a:lnTo>
                    <a:pt x="1052" y="887"/>
                  </a:lnTo>
                  <a:lnTo>
                    <a:pt x="1052" y="887"/>
                  </a:lnTo>
                  <a:lnTo>
                    <a:pt x="1052" y="887"/>
                  </a:lnTo>
                  <a:lnTo>
                    <a:pt x="1052" y="887"/>
                  </a:lnTo>
                  <a:lnTo>
                    <a:pt x="1052" y="887"/>
                  </a:lnTo>
                  <a:lnTo>
                    <a:pt x="1052" y="887"/>
                  </a:lnTo>
                  <a:lnTo>
                    <a:pt x="1052" y="887"/>
                  </a:lnTo>
                  <a:lnTo>
                    <a:pt x="1052" y="887"/>
                  </a:lnTo>
                  <a:lnTo>
                    <a:pt x="1052" y="887"/>
                  </a:lnTo>
                  <a:lnTo>
                    <a:pt x="1085" y="887"/>
                  </a:lnTo>
                  <a:lnTo>
                    <a:pt x="1085" y="887"/>
                  </a:lnTo>
                  <a:lnTo>
                    <a:pt x="1085" y="887"/>
                  </a:lnTo>
                  <a:lnTo>
                    <a:pt x="1085" y="887"/>
                  </a:lnTo>
                  <a:lnTo>
                    <a:pt x="1085" y="887"/>
                  </a:lnTo>
                  <a:lnTo>
                    <a:pt x="1085" y="887"/>
                  </a:lnTo>
                  <a:lnTo>
                    <a:pt x="1085" y="887"/>
                  </a:lnTo>
                  <a:lnTo>
                    <a:pt x="1085" y="887"/>
                  </a:lnTo>
                  <a:lnTo>
                    <a:pt x="1085" y="887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118" y="920"/>
                  </a:lnTo>
                  <a:lnTo>
                    <a:pt x="1118" y="920"/>
                  </a:lnTo>
                  <a:lnTo>
                    <a:pt x="1118" y="920"/>
                  </a:lnTo>
                  <a:lnTo>
                    <a:pt x="1118" y="920"/>
                  </a:lnTo>
                  <a:lnTo>
                    <a:pt x="1118" y="920"/>
                  </a:lnTo>
                  <a:lnTo>
                    <a:pt x="1118" y="920"/>
                  </a:lnTo>
                  <a:lnTo>
                    <a:pt x="1118" y="920"/>
                  </a:lnTo>
                  <a:lnTo>
                    <a:pt x="1118" y="920"/>
                  </a:lnTo>
                  <a:lnTo>
                    <a:pt x="1118" y="920"/>
                  </a:lnTo>
                  <a:lnTo>
                    <a:pt x="1118" y="920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217" y="986"/>
                  </a:lnTo>
                  <a:lnTo>
                    <a:pt x="1217" y="986"/>
                  </a:lnTo>
                  <a:lnTo>
                    <a:pt x="1217" y="986"/>
                  </a:lnTo>
                  <a:lnTo>
                    <a:pt x="1217" y="986"/>
                  </a:lnTo>
                  <a:lnTo>
                    <a:pt x="1217" y="986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50" y="1019"/>
                  </a:lnTo>
                  <a:lnTo>
                    <a:pt x="1250" y="1019"/>
                  </a:lnTo>
                  <a:lnTo>
                    <a:pt x="1250" y="1019"/>
                  </a:lnTo>
                  <a:lnTo>
                    <a:pt x="1250" y="1019"/>
                  </a:lnTo>
                  <a:lnTo>
                    <a:pt x="1250" y="1019"/>
                  </a:lnTo>
                  <a:lnTo>
                    <a:pt x="1250" y="1019"/>
                  </a:lnTo>
                  <a:lnTo>
                    <a:pt x="1250" y="1052"/>
                  </a:lnTo>
                  <a:lnTo>
                    <a:pt x="1250" y="1052"/>
                  </a:lnTo>
                  <a:lnTo>
                    <a:pt x="1250" y="1052"/>
                  </a:lnTo>
                  <a:lnTo>
                    <a:pt x="1250" y="1052"/>
                  </a:lnTo>
                  <a:lnTo>
                    <a:pt x="1250" y="1052"/>
                  </a:lnTo>
                  <a:lnTo>
                    <a:pt x="1250" y="1052"/>
                  </a:lnTo>
                  <a:lnTo>
                    <a:pt x="1282" y="1052"/>
                  </a:lnTo>
                  <a:lnTo>
                    <a:pt x="1282" y="1052"/>
                  </a:lnTo>
                  <a:lnTo>
                    <a:pt x="1282" y="1052"/>
                  </a:lnTo>
                  <a:lnTo>
                    <a:pt x="1282" y="1052"/>
                  </a:lnTo>
                  <a:lnTo>
                    <a:pt x="1282" y="1052"/>
                  </a:lnTo>
                  <a:lnTo>
                    <a:pt x="1282" y="1052"/>
                  </a:lnTo>
                  <a:lnTo>
                    <a:pt x="1282" y="1052"/>
                  </a:lnTo>
                  <a:lnTo>
                    <a:pt x="1282" y="1052"/>
                  </a:lnTo>
                  <a:lnTo>
                    <a:pt x="1282" y="1052"/>
                  </a:lnTo>
                  <a:lnTo>
                    <a:pt x="1282" y="1052"/>
                  </a:lnTo>
                  <a:lnTo>
                    <a:pt x="1282" y="1052"/>
                  </a:lnTo>
                  <a:lnTo>
                    <a:pt x="1282" y="105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2492275" y="4357975"/>
              <a:ext cx="35350" cy="29600"/>
            </a:xfrm>
            <a:custGeom>
              <a:avLst/>
              <a:gdLst/>
              <a:ahLst/>
              <a:cxnLst/>
              <a:rect l="l" t="t" r="r" b="b"/>
              <a:pathLst>
                <a:path w="1414" h="118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67" y="33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97"/>
                  </a:lnTo>
                  <a:lnTo>
                    <a:pt x="198" y="197"/>
                  </a:lnTo>
                  <a:lnTo>
                    <a:pt x="198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61" y="395"/>
                  </a:lnTo>
                  <a:lnTo>
                    <a:pt x="494" y="395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494" y="427"/>
                  </a:lnTo>
                  <a:lnTo>
                    <a:pt x="527" y="427"/>
                  </a:lnTo>
                  <a:lnTo>
                    <a:pt x="527" y="427"/>
                  </a:lnTo>
                  <a:lnTo>
                    <a:pt x="527" y="427"/>
                  </a:lnTo>
                  <a:lnTo>
                    <a:pt x="527" y="460"/>
                  </a:lnTo>
                  <a:lnTo>
                    <a:pt x="527" y="460"/>
                  </a:lnTo>
                  <a:lnTo>
                    <a:pt x="527" y="460"/>
                  </a:lnTo>
                  <a:lnTo>
                    <a:pt x="527" y="460"/>
                  </a:lnTo>
                  <a:lnTo>
                    <a:pt x="527" y="460"/>
                  </a:lnTo>
                  <a:lnTo>
                    <a:pt x="527" y="460"/>
                  </a:lnTo>
                  <a:lnTo>
                    <a:pt x="527" y="460"/>
                  </a:lnTo>
                  <a:lnTo>
                    <a:pt x="527" y="460"/>
                  </a:lnTo>
                  <a:lnTo>
                    <a:pt x="527" y="460"/>
                  </a:lnTo>
                  <a:lnTo>
                    <a:pt x="527" y="460"/>
                  </a:lnTo>
                  <a:lnTo>
                    <a:pt x="527" y="460"/>
                  </a:lnTo>
                  <a:lnTo>
                    <a:pt x="527" y="460"/>
                  </a:lnTo>
                  <a:lnTo>
                    <a:pt x="559" y="460"/>
                  </a:lnTo>
                  <a:lnTo>
                    <a:pt x="559" y="460"/>
                  </a:lnTo>
                  <a:lnTo>
                    <a:pt x="559" y="460"/>
                  </a:lnTo>
                  <a:lnTo>
                    <a:pt x="559" y="460"/>
                  </a:lnTo>
                  <a:lnTo>
                    <a:pt x="559" y="460"/>
                  </a:lnTo>
                  <a:lnTo>
                    <a:pt x="559" y="460"/>
                  </a:lnTo>
                  <a:lnTo>
                    <a:pt x="559" y="460"/>
                  </a:lnTo>
                  <a:lnTo>
                    <a:pt x="559" y="460"/>
                  </a:lnTo>
                  <a:lnTo>
                    <a:pt x="559" y="493"/>
                  </a:lnTo>
                  <a:lnTo>
                    <a:pt x="559" y="493"/>
                  </a:lnTo>
                  <a:lnTo>
                    <a:pt x="559" y="493"/>
                  </a:lnTo>
                  <a:lnTo>
                    <a:pt x="559" y="493"/>
                  </a:lnTo>
                  <a:lnTo>
                    <a:pt x="559" y="493"/>
                  </a:lnTo>
                  <a:lnTo>
                    <a:pt x="559" y="493"/>
                  </a:lnTo>
                  <a:lnTo>
                    <a:pt x="559" y="493"/>
                  </a:lnTo>
                  <a:lnTo>
                    <a:pt x="559" y="493"/>
                  </a:lnTo>
                  <a:lnTo>
                    <a:pt x="559" y="493"/>
                  </a:lnTo>
                  <a:lnTo>
                    <a:pt x="559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59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724" y="592"/>
                  </a:lnTo>
                  <a:lnTo>
                    <a:pt x="724" y="592"/>
                  </a:lnTo>
                  <a:lnTo>
                    <a:pt x="724" y="625"/>
                  </a:lnTo>
                  <a:lnTo>
                    <a:pt x="724" y="625"/>
                  </a:lnTo>
                  <a:lnTo>
                    <a:pt x="724" y="625"/>
                  </a:lnTo>
                  <a:lnTo>
                    <a:pt x="724" y="625"/>
                  </a:lnTo>
                  <a:lnTo>
                    <a:pt x="724" y="625"/>
                  </a:lnTo>
                  <a:lnTo>
                    <a:pt x="724" y="625"/>
                  </a:lnTo>
                  <a:lnTo>
                    <a:pt x="724" y="625"/>
                  </a:lnTo>
                  <a:lnTo>
                    <a:pt x="724" y="625"/>
                  </a:lnTo>
                  <a:lnTo>
                    <a:pt x="724" y="625"/>
                  </a:lnTo>
                  <a:lnTo>
                    <a:pt x="724" y="625"/>
                  </a:lnTo>
                  <a:lnTo>
                    <a:pt x="724" y="625"/>
                  </a:lnTo>
                  <a:lnTo>
                    <a:pt x="724" y="625"/>
                  </a:lnTo>
                  <a:lnTo>
                    <a:pt x="724" y="625"/>
                  </a:lnTo>
                  <a:lnTo>
                    <a:pt x="724" y="625"/>
                  </a:lnTo>
                  <a:lnTo>
                    <a:pt x="724" y="625"/>
                  </a:lnTo>
                  <a:lnTo>
                    <a:pt x="757" y="625"/>
                  </a:lnTo>
                  <a:lnTo>
                    <a:pt x="757" y="625"/>
                  </a:lnTo>
                  <a:lnTo>
                    <a:pt x="757" y="625"/>
                  </a:lnTo>
                  <a:lnTo>
                    <a:pt x="757" y="625"/>
                  </a:lnTo>
                  <a:lnTo>
                    <a:pt x="757" y="625"/>
                  </a:lnTo>
                  <a:lnTo>
                    <a:pt x="757" y="658"/>
                  </a:lnTo>
                  <a:lnTo>
                    <a:pt x="757" y="658"/>
                  </a:lnTo>
                  <a:lnTo>
                    <a:pt x="757" y="658"/>
                  </a:lnTo>
                  <a:lnTo>
                    <a:pt x="757" y="658"/>
                  </a:lnTo>
                  <a:lnTo>
                    <a:pt x="757" y="658"/>
                  </a:lnTo>
                  <a:lnTo>
                    <a:pt x="757" y="658"/>
                  </a:lnTo>
                  <a:lnTo>
                    <a:pt x="757" y="658"/>
                  </a:lnTo>
                  <a:lnTo>
                    <a:pt x="757" y="658"/>
                  </a:lnTo>
                  <a:lnTo>
                    <a:pt x="757" y="658"/>
                  </a:lnTo>
                  <a:lnTo>
                    <a:pt x="757" y="658"/>
                  </a:lnTo>
                  <a:lnTo>
                    <a:pt x="757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723"/>
                  </a:lnTo>
                  <a:lnTo>
                    <a:pt x="822" y="723"/>
                  </a:lnTo>
                  <a:lnTo>
                    <a:pt x="822" y="723"/>
                  </a:lnTo>
                  <a:lnTo>
                    <a:pt x="822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55"/>
                  </a:lnTo>
                  <a:lnTo>
                    <a:pt x="987" y="855"/>
                  </a:lnTo>
                  <a:lnTo>
                    <a:pt x="987" y="855"/>
                  </a:lnTo>
                  <a:lnTo>
                    <a:pt x="987" y="855"/>
                  </a:lnTo>
                  <a:lnTo>
                    <a:pt x="987" y="855"/>
                  </a:lnTo>
                  <a:lnTo>
                    <a:pt x="987" y="855"/>
                  </a:lnTo>
                  <a:lnTo>
                    <a:pt x="1019" y="855"/>
                  </a:lnTo>
                  <a:lnTo>
                    <a:pt x="1019" y="855"/>
                  </a:lnTo>
                  <a:lnTo>
                    <a:pt x="1019" y="855"/>
                  </a:lnTo>
                  <a:lnTo>
                    <a:pt x="1019" y="855"/>
                  </a:lnTo>
                  <a:lnTo>
                    <a:pt x="1019" y="855"/>
                  </a:lnTo>
                  <a:lnTo>
                    <a:pt x="1019" y="855"/>
                  </a:lnTo>
                  <a:lnTo>
                    <a:pt x="1019" y="855"/>
                  </a:lnTo>
                  <a:lnTo>
                    <a:pt x="1019" y="855"/>
                  </a:lnTo>
                  <a:lnTo>
                    <a:pt x="1019" y="855"/>
                  </a:lnTo>
                  <a:lnTo>
                    <a:pt x="1019" y="888"/>
                  </a:lnTo>
                  <a:lnTo>
                    <a:pt x="1019" y="888"/>
                  </a:lnTo>
                  <a:lnTo>
                    <a:pt x="1019" y="888"/>
                  </a:lnTo>
                  <a:lnTo>
                    <a:pt x="1019" y="888"/>
                  </a:lnTo>
                  <a:lnTo>
                    <a:pt x="1019" y="888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52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18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53"/>
                  </a:lnTo>
                  <a:lnTo>
                    <a:pt x="1151" y="986"/>
                  </a:lnTo>
                  <a:lnTo>
                    <a:pt x="1151" y="986"/>
                  </a:lnTo>
                  <a:lnTo>
                    <a:pt x="1151" y="986"/>
                  </a:lnTo>
                  <a:lnTo>
                    <a:pt x="1151" y="986"/>
                  </a:lnTo>
                  <a:lnTo>
                    <a:pt x="1151" y="986"/>
                  </a:lnTo>
                  <a:lnTo>
                    <a:pt x="1151" y="986"/>
                  </a:lnTo>
                  <a:lnTo>
                    <a:pt x="1151" y="986"/>
                  </a:lnTo>
                  <a:lnTo>
                    <a:pt x="1151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986"/>
                  </a:lnTo>
                  <a:lnTo>
                    <a:pt x="1184" y="1019"/>
                  </a:lnTo>
                  <a:lnTo>
                    <a:pt x="1184" y="1019"/>
                  </a:lnTo>
                  <a:lnTo>
                    <a:pt x="1184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19"/>
                  </a:lnTo>
                  <a:lnTo>
                    <a:pt x="1217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48" y="1118"/>
                  </a:lnTo>
                  <a:lnTo>
                    <a:pt x="1348" y="1118"/>
                  </a:lnTo>
                  <a:lnTo>
                    <a:pt x="1348" y="1118"/>
                  </a:lnTo>
                  <a:lnTo>
                    <a:pt x="1348" y="1118"/>
                  </a:lnTo>
                  <a:lnTo>
                    <a:pt x="1348" y="1118"/>
                  </a:lnTo>
                  <a:lnTo>
                    <a:pt x="1348" y="1118"/>
                  </a:lnTo>
                  <a:lnTo>
                    <a:pt x="1348" y="1150"/>
                  </a:lnTo>
                  <a:lnTo>
                    <a:pt x="1348" y="1150"/>
                  </a:lnTo>
                  <a:lnTo>
                    <a:pt x="1348" y="1150"/>
                  </a:lnTo>
                  <a:lnTo>
                    <a:pt x="1348" y="1150"/>
                  </a:lnTo>
                  <a:lnTo>
                    <a:pt x="1348" y="1150"/>
                  </a:lnTo>
                  <a:lnTo>
                    <a:pt x="1348" y="1150"/>
                  </a:lnTo>
                  <a:lnTo>
                    <a:pt x="1348" y="1150"/>
                  </a:lnTo>
                  <a:lnTo>
                    <a:pt x="1348" y="1150"/>
                  </a:lnTo>
                  <a:lnTo>
                    <a:pt x="1348" y="1150"/>
                  </a:lnTo>
                  <a:lnTo>
                    <a:pt x="1348" y="1150"/>
                  </a:lnTo>
                  <a:lnTo>
                    <a:pt x="1348" y="1150"/>
                  </a:lnTo>
                  <a:lnTo>
                    <a:pt x="1381" y="1150"/>
                  </a:lnTo>
                  <a:lnTo>
                    <a:pt x="1381" y="1150"/>
                  </a:lnTo>
                  <a:lnTo>
                    <a:pt x="1381" y="1150"/>
                  </a:lnTo>
                  <a:lnTo>
                    <a:pt x="1381" y="1150"/>
                  </a:lnTo>
                  <a:lnTo>
                    <a:pt x="1381" y="1150"/>
                  </a:lnTo>
                  <a:lnTo>
                    <a:pt x="1381" y="1150"/>
                  </a:lnTo>
                  <a:lnTo>
                    <a:pt x="1381" y="1183"/>
                  </a:lnTo>
                  <a:lnTo>
                    <a:pt x="1381" y="1183"/>
                  </a:lnTo>
                  <a:lnTo>
                    <a:pt x="1381" y="1183"/>
                  </a:lnTo>
                  <a:lnTo>
                    <a:pt x="1381" y="1183"/>
                  </a:lnTo>
                  <a:lnTo>
                    <a:pt x="1381" y="1183"/>
                  </a:lnTo>
                  <a:lnTo>
                    <a:pt x="1381" y="1183"/>
                  </a:lnTo>
                  <a:lnTo>
                    <a:pt x="1414" y="118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2492275" y="4229000"/>
              <a:ext cx="110925" cy="129000"/>
            </a:xfrm>
            <a:custGeom>
              <a:avLst/>
              <a:gdLst/>
              <a:ahLst/>
              <a:cxnLst/>
              <a:rect l="l" t="t" r="r" b="b"/>
              <a:pathLst>
                <a:path w="4437" h="5160" fill="none" extrusionOk="0">
                  <a:moveTo>
                    <a:pt x="4437" y="0"/>
                  </a:moveTo>
                  <a:lnTo>
                    <a:pt x="1" y="515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2526775" y="4255275"/>
              <a:ext cx="108475" cy="131475"/>
            </a:xfrm>
            <a:custGeom>
              <a:avLst/>
              <a:gdLst/>
              <a:ahLst/>
              <a:cxnLst/>
              <a:rect l="l" t="t" r="r" b="b"/>
              <a:pathLst>
                <a:path w="4339" h="5259" fill="none" extrusionOk="0">
                  <a:moveTo>
                    <a:pt x="4338" y="1"/>
                  </a:moveTo>
                  <a:lnTo>
                    <a:pt x="1" y="525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2492275" y="4229000"/>
              <a:ext cx="142975" cy="158575"/>
            </a:xfrm>
            <a:custGeom>
              <a:avLst/>
              <a:gdLst/>
              <a:ahLst/>
              <a:cxnLst/>
              <a:rect l="l" t="t" r="r" b="b"/>
              <a:pathLst>
                <a:path w="5719" h="6343" extrusionOk="0">
                  <a:moveTo>
                    <a:pt x="4437" y="0"/>
                  </a:moveTo>
                  <a:lnTo>
                    <a:pt x="1" y="5159"/>
                  </a:lnTo>
                  <a:lnTo>
                    <a:pt x="34" y="5192"/>
                  </a:lnTo>
                  <a:lnTo>
                    <a:pt x="67" y="5192"/>
                  </a:lnTo>
                  <a:lnTo>
                    <a:pt x="67" y="5225"/>
                  </a:lnTo>
                  <a:lnTo>
                    <a:pt x="99" y="5225"/>
                  </a:lnTo>
                  <a:lnTo>
                    <a:pt x="99" y="5258"/>
                  </a:lnTo>
                  <a:lnTo>
                    <a:pt x="132" y="5258"/>
                  </a:lnTo>
                  <a:lnTo>
                    <a:pt x="132" y="5291"/>
                  </a:lnTo>
                  <a:lnTo>
                    <a:pt x="165" y="5291"/>
                  </a:lnTo>
                  <a:lnTo>
                    <a:pt x="165" y="5324"/>
                  </a:lnTo>
                  <a:lnTo>
                    <a:pt x="198" y="5324"/>
                  </a:lnTo>
                  <a:lnTo>
                    <a:pt x="231" y="5356"/>
                  </a:lnTo>
                  <a:lnTo>
                    <a:pt x="264" y="5356"/>
                  </a:lnTo>
                  <a:lnTo>
                    <a:pt x="264" y="5389"/>
                  </a:lnTo>
                  <a:lnTo>
                    <a:pt x="297" y="5389"/>
                  </a:lnTo>
                  <a:lnTo>
                    <a:pt x="297" y="5422"/>
                  </a:lnTo>
                  <a:lnTo>
                    <a:pt x="329" y="5422"/>
                  </a:lnTo>
                  <a:lnTo>
                    <a:pt x="329" y="5455"/>
                  </a:lnTo>
                  <a:lnTo>
                    <a:pt x="362" y="5455"/>
                  </a:lnTo>
                  <a:lnTo>
                    <a:pt x="362" y="5488"/>
                  </a:lnTo>
                  <a:lnTo>
                    <a:pt x="395" y="5488"/>
                  </a:lnTo>
                  <a:lnTo>
                    <a:pt x="395" y="5521"/>
                  </a:lnTo>
                  <a:lnTo>
                    <a:pt x="428" y="5521"/>
                  </a:lnTo>
                  <a:lnTo>
                    <a:pt x="461" y="5554"/>
                  </a:lnTo>
                  <a:lnTo>
                    <a:pt x="494" y="5586"/>
                  </a:lnTo>
                  <a:lnTo>
                    <a:pt x="527" y="5586"/>
                  </a:lnTo>
                  <a:lnTo>
                    <a:pt x="527" y="5619"/>
                  </a:lnTo>
                  <a:lnTo>
                    <a:pt x="559" y="5619"/>
                  </a:lnTo>
                  <a:lnTo>
                    <a:pt x="559" y="5652"/>
                  </a:lnTo>
                  <a:lnTo>
                    <a:pt x="592" y="5652"/>
                  </a:lnTo>
                  <a:lnTo>
                    <a:pt x="592" y="5685"/>
                  </a:lnTo>
                  <a:lnTo>
                    <a:pt x="625" y="5685"/>
                  </a:lnTo>
                  <a:lnTo>
                    <a:pt x="625" y="5718"/>
                  </a:lnTo>
                  <a:lnTo>
                    <a:pt x="658" y="5718"/>
                  </a:lnTo>
                  <a:lnTo>
                    <a:pt x="658" y="5751"/>
                  </a:lnTo>
                  <a:lnTo>
                    <a:pt x="724" y="5751"/>
                  </a:lnTo>
                  <a:lnTo>
                    <a:pt x="724" y="5784"/>
                  </a:lnTo>
                  <a:lnTo>
                    <a:pt x="757" y="5784"/>
                  </a:lnTo>
                  <a:lnTo>
                    <a:pt x="757" y="5817"/>
                  </a:lnTo>
                  <a:lnTo>
                    <a:pt x="789" y="5817"/>
                  </a:lnTo>
                  <a:lnTo>
                    <a:pt x="789" y="5849"/>
                  </a:lnTo>
                  <a:lnTo>
                    <a:pt x="822" y="5849"/>
                  </a:lnTo>
                  <a:lnTo>
                    <a:pt x="822" y="5882"/>
                  </a:lnTo>
                  <a:lnTo>
                    <a:pt x="855" y="5882"/>
                  </a:lnTo>
                  <a:lnTo>
                    <a:pt x="888" y="5915"/>
                  </a:lnTo>
                  <a:lnTo>
                    <a:pt x="921" y="5915"/>
                  </a:lnTo>
                  <a:lnTo>
                    <a:pt x="921" y="5948"/>
                  </a:lnTo>
                  <a:lnTo>
                    <a:pt x="954" y="5948"/>
                  </a:lnTo>
                  <a:lnTo>
                    <a:pt x="954" y="5981"/>
                  </a:lnTo>
                  <a:lnTo>
                    <a:pt x="987" y="5981"/>
                  </a:lnTo>
                  <a:lnTo>
                    <a:pt x="987" y="6014"/>
                  </a:lnTo>
                  <a:lnTo>
                    <a:pt x="1019" y="6014"/>
                  </a:lnTo>
                  <a:lnTo>
                    <a:pt x="1019" y="6047"/>
                  </a:lnTo>
                  <a:lnTo>
                    <a:pt x="1085" y="6047"/>
                  </a:lnTo>
                  <a:lnTo>
                    <a:pt x="1085" y="6079"/>
                  </a:lnTo>
                  <a:lnTo>
                    <a:pt x="1118" y="6079"/>
                  </a:lnTo>
                  <a:lnTo>
                    <a:pt x="1118" y="6112"/>
                  </a:lnTo>
                  <a:lnTo>
                    <a:pt x="1151" y="6112"/>
                  </a:lnTo>
                  <a:lnTo>
                    <a:pt x="1151" y="6145"/>
                  </a:lnTo>
                  <a:lnTo>
                    <a:pt x="1184" y="6145"/>
                  </a:lnTo>
                  <a:lnTo>
                    <a:pt x="1184" y="6178"/>
                  </a:lnTo>
                  <a:lnTo>
                    <a:pt x="1217" y="6178"/>
                  </a:lnTo>
                  <a:lnTo>
                    <a:pt x="1217" y="6211"/>
                  </a:lnTo>
                  <a:lnTo>
                    <a:pt x="1249" y="6211"/>
                  </a:lnTo>
                  <a:lnTo>
                    <a:pt x="1282" y="6244"/>
                  </a:lnTo>
                  <a:lnTo>
                    <a:pt x="1315" y="6244"/>
                  </a:lnTo>
                  <a:lnTo>
                    <a:pt x="1315" y="6277"/>
                  </a:lnTo>
                  <a:lnTo>
                    <a:pt x="1348" y="6277"/>
                  </a:lnTo>
                  <a:lnTo>
                    <a:pt x="1348" y="6309"/>
                  </a:lnTo>
                  <a:lnTo>
                    <a:pt x="1381" y="6309"/>
                  </a:lnTo>
                  <a:lnTo>
                    <a:pt x="1381" y="6342"/>
                  </a:lnTo>
                  <a:lnTo>
                    <a:pt x="5718" y="1052"/>
                  </a:lnTo>
                  <a:lnTo>
                    <a:pt x="5686" y="1052"/>
                  </a:lnTo>
                  <a:lnTo>
                    <a:pt x="5686" y="1019"/>
                  </a:lnTo>
                  <a:lnTo>
                    <a:pt x="5653" y="1019"/>
                  </a:lnTo>
                  <a:lnTo>
                    <a:pt x="5653" y="986"/>
                  </a:lnTo>
                  <a:lnTo>
                    <a:pt x="5587" y="986"/>
                  </a:lnTo>
                  <a:lnTo>
                    <a:pt x="5587" y="953"/>
                  </a:lnTo>
                  <a:lnTo>
                    <a:pt x="5554" y="953"/>
                  </a:lnTo>
                  <a:lnTo>
                    <a:pt x="5554" y="920"/>
                  </a:lnTo>
                  <a:lnTo>
                    <a:pt x="5521" y="920"/>
                  </a:lnTo>
                  <a:lnTo>
                    <a:pt x="5521" y="887"/>
                  </a:lnTo>
                  <a:lnTo>
                    <a:pt x="5488" y="887"/>
                  </a:lnTo>
                  <a:lnTo>
                    <a:pt x="5488" y="855"/>
                  </a:lnTo>
                  <a:lnTo>
                    <a:pt x="5456" y="855"/>
                  </a:lnTo>
                  <a:lnTo>
                    <a:pt x="5456" y="822"/>
                  </a:lnTo>
                  <a:lnTo>
                    <a:pt x="5423" y="822"/>
                  </a:lnTo>
                  <a:lnTo>
                    <a:pt x="5390" y="789"/>
                  </a:lnTo>
                  <a:lnTo>
                    <a:pt x="5357" y="789"/>
                  </a:lnTo>
                  <a:lnTo>
                    <a:pt x="5357" y="756"/>
                  </a:lnTo>
                  <a:lnTo>
                    <a:pt x="5324" y="756"/>
                  </a:lnTo>
                  <a:lnTo>
                    <a:pt x="5324" y="723"/>
                  </a:lnTo>
                  <a:lnTo>
                    <a:pt x="5291" y="723"/>
                  </a:lnTo>
                  <a:lnTo>
                    <a:pt x="5291" y="690"/>
                  </a:lnTo>
                  <a:lnTo>
                    <a:pt x="5258" y="690"/>
                  </a:lnTo>
                  <a:lnTo>
                    <a:pt x="5258" y="657"/>
                  </a:lnTo>
                  <a:lnTo>
                    <a:pt x="5193" y="657"/>
                  </a:lnTo>
                  <a:lnTo>
                    <a:pt x="5193" y="625"/>
                  </a:lnTo>
                  <a:lnTo>
                    <a:pt x="5160" y="625"/>
                  </a:lnTo>
                  <a:lnTo>
                    <a:pt x="5160" y="592"/>
                  </a:lnTo>
                  <a:lnTo>
                    <a:pt x="5127" y="592"/>
                  </a:lnTo>
                  <a:lnTo>
                    <a:pt x="5127" y="559"/>
                  </a:lnTo>
                  <a:lnTo>
                    <a:pt x="5094" y="559"/>
                  </a:lnTo>
                  <a:lnTo>
                    <a:pt x="5094" y="526"/>
                  </a:lnTo>
                  <a:lnTo>
                    <a:pt x="5061" y="526"/>
                  </a:lnTo>
                  <a:lnTo>
                    <a:pt x="5061" y="493"/>
                  </a:lnTo>
                  <a:lnTo>
                    <a:pt x="5028" y="493"/>
                  </a:lnTo>
                  <a:lnTo>
                    <a:pt x="4996" y="460"/>
                  </a:lnTo>
                  <a:lnTo>
                    <a:pt x="4963" y="460"/>
                  </a:lnTo>
                  <a:lnTo>
                    <a:pt x="4963" y="427"/>
                  </a:lnTo>
                  <a:lnTo>
                    <a:pt x="4930" y="427"/>
                  </a:lnTo>
                  <a:lnTo>
                    <a:pt x="4930" y="395"/>
                  </a:lnTo>
                  <a:lnTo>
                    <a:pt x="4897" y="395"/>
                  </a:lnTo>
                  <a:lnTo>
                    <a:pt x="4897" y="362"/>
                  </a:lnTo>
                  <a:lnTo>
                    <a:pt x="4864" y="362"/>
                  </a:lnTo>
                  <a:lnTo>
                    <a:pt x="4864" y="329"/>
                  </a:lnTo>
                  <a:lnTo>
                    <a:pt x="4831" y="329"/>
                  </a:lnTo>
                  <a:lnTo>
                    <a:pt x="4798" y="296"/>
                  </a:lnTo>
                  <a:lnTo>
                    <a:pt x="4766" y="296"/>
                  </a:lnTo>
                  <a:lnTo>
                    <a:pt x="4766" y="263"/>
                  </a:lnTo>
                  <a:lnTo>
                    <a:pt x="4733" y="263"/>
                  </a:lnTo>
                  <a:lnTo>
                    <a:pt x="4733" y="230"/>
                  </a:lnTo>
                  <a:lnTo>
                    <a:pt x="4700" y="230"/>
                  </a:lnTo>
                  <a:lnTo>
                    <a:pt x="4700" y="197"/>
                  </a:lnTo>
                  <a:lnTo>
                    <a:pt x="4667" y="197"/>
                  </a:lnTo>
                  <a:lnTo>
                    <a:pt x="4667" y="165"/>
                  </a:lnTo>
                  <a:lnTo>
                    <a:pt x="4634" y="165"/>
                  </a:lnTo>
                  <a:lnTo>
                    <a:pt x="4634" y="132"/>
                  </a:lnTo>
                  <a:lnTo>
                    <a:pt x="4601" y="132"/>
                  </a:lnTo>
                  <a:lnTo>
                    <a:pt x="4568" y="99"/>
                  </a:lnTo>
                  <a:lnTo>
                    <a:pt x="4535" y="99"/>
                  </a:lnTo>
                  <a:lnTo>
                    <a:pt x="4535" y="66"/>
                  </a:lnTo>
                  <a:lnTo>
                    <a:pt x="4503" y="66"/>
                  </a:lnTo>
                  <a:lnTo>
                    <a:pt x="4503" y="33"/>
                  </a:lnTo>
                  <a:lnTo>
                    <a:pt x="4470" y="33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FFFFDE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2655750" y="4109875"/>
              <a:ext cx="32075" cy="48500"/>
            </a:xfrm>
            <a:custGeom>
              <a:avLst/>
              <a:gdLst/>
              <a:ahLst/>
              <a:cxnLst/>
              <a:rect l="l" t="t" r="r" b="b"/>
              <a:pathLst>
                <a:path w="1283" h="1940" extrusionOk="0">
                  <a:moveTo>
                    <a:pt x="1" y="1"/>
                  </a:moveTo>
                  <a:lnTo>
                    <a:pt x="527" y="1413"/>
                  </a:lnTo>
                  <a:cubicBezTo>
                    <a:pt x="494" y="1446"/>
                    <a:pt x="494" y="1479"/>
                    <a:pt x="461" y="1545"/>
                  </a:cubicBezTo>
                  <a:cubicBezTo>
                    <a:pt x="428" y="1611"/>
                    <a:pt x="428" y="1644"/>
                    <a:pt x="428" y="1644"/>
                  </a:cubicBezTo>
                  <a:cubicBezTo>
                    <a:pt x="395" y="1676"/>
                    <a:pt x="395" y="1709"/>
                    <a:pt x="362" y="1709"/>
                  </a:cubicBezTo>
                  <a:cubicBezTo>
                    <a:pt x="330" y="1742"/>
                    <a:pt x="297" y="1742"/>
                    <a:pt x="264" y="1742"/>
                  </a:cubicBezTo>
                  <a:lnTo>
                    <a:pt x="231" y="1742"/>
                  </a:lnTo>
                  <a:cubicBezTo>
                    <a:pt x="198" y="1742"/>
                    <a:pt x="165" y="1709"/>
                    <a:pt x="132" y="1709"/>
                  </a:cubicBezTo>
                  <a:lnTo>
                    <a:pt x="132" y="1939"/>
                  </a:lnTo>
                  <a:lnTo>
                    <a:pt x="264" y="1939"/>
                  </a:lnTo>
                  <a:cubicBezTo>
                    <a:pt x="395" y="1939"/>
                    <a:pt x="494" y="1906"/>
                    <a:pt x="560" y="1808"/>
                  </a:cubicBezTo>
                  <a:cubicBezTo>
                    <a:pt x="625" y="1742"/>
                    <a:pt x="724" y="1545"/>
                    <a:pt x="855" y="1183"/>
                  </a:cubicBezTo>
                  <a:cubicBezTo>
                    <a:pt x="888" y="1019"/>
                    <a:pt x="954" y="855"/>
                    <a:pt x="1052" y="592"/>
                  </a:cubicBezTo>
                  <a:cubicBezTo>
                    <a:pt x="1151" y="296"/>
                    <a:pt x="1250" y="99"/>
                    <a:pt x="1283" y="1"/>
                  </a:cubicBezTo>
                  <a:lnTo>
                    <a:pt x="1020" y="1"/>
                  </a:lnTo>
                  <a:lnTo>
                    <a:pt x="658" y="1118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2690275" y="4109050"/>
              <a:ext cx="29600" cy="36175"/>
            </a:xfrm>
            <a:custGeom>
              <a:avLst/>
              <a:gdLst/>
              <a:ahLst/>
              <a:cxnLst/>
              <a:rect l="l" t="t" r="r" b="b"/>
              <a:pathLst>
                <a:path w="1184" h="1447" extrusionOk="0">
                  <a:moveTo>
                    <a:pt x="624" y="1"/>
                  </a:moveTo>
                  <a:cubicBezTo>
                    <a:pt x="427" y="1"/>
                    <a:pt x="296" y="66"/>
                    <a:pt x="164" y="198"/>
                  </a:cubicBezTo>
                  <a:cubicBezTo>
                    <a:pt x="66" y="329"/>
                    <a:pt x="0" y="526"/>
                    <a:pt x="0" y="756"/>
                  </a:cubicBezTo>
                  <a:cubicBezTo>
                    <a:pt x="0" y="954"/>
                    <a:pt x="33" y="1118"/>
                    <a:pt x="164" y="1249"/>
                  </a:cubicBezTo>
                  <a:cubicBezTo>
                    <a:pt x="263" y="1381"/>
                    <a:pt x="394" y="1446"/>
                    <a:pt x="592" y="1446"/>
                  </a:cubicBezTo>
                  <a:cubicBezTo>
                    <a:pt x="756" y="1446"/>
                    <a:pt x="887" y="1414"/>
                    <a:pt x="986" y="1315"/>
                  </a:cubicBezTo>
                  <a:cubicBezTo>
                    <a:pt x="1084" y="1249"/>
                    <a:pt x="1150" y="1118"/>
                    <a:pt x="1183" y="921"/>
                  </a:cubicBezTo>
                  <a:lnTo>
                    <a:pt x="953" y="921"/>
                  </a:lnTo>
                  <a:cubicBezTo>
                    <a:pt x="920" y="1019"/>
                    <a:pt x="887" y="1118"/>
                    <a:pt x="822" y="1184"/>
                  </a:cubicBezTo>
                  <a:cubicBezTo>
                    <a:pt x="789" y="1216"/>
                    <a:pt x="690" y="1249"/>
                    <a:pt x="592" y="1249"/>
                  </a:cubicBezTo>
                  <a:cubicBezTo>
                    <a:pt x="460" y="1249"/>
                    <a:pt x="394" y="1216"/>
                    <a:pt x="329" y="1118"/>
                  </a:cubicBezTo>
                  <a:cubicBezTo>
                    <a:pt x="263" y="1019"/>
                    <a:pt x="230" y="888"/>
                    <a:pt x="230" y="756"/>
                  </a:cubicBezTo>
                  <a:cubicBezTo>
                    <a:pt x="230" y="625"/>
                    <a:pt x="263" y="494"/>
                    <a:pt x="296" y="428"/>
                  </a:cubicBezTo>
                  <a:cubicBezTo>
                    <a:pt x="362" y="264"/>
                    <a:pt x="460" y="198"/>
                    <a:pt x="624" y="198"/>
                  </a:cubicBezTo>
                  <a:cubicBezTo>
                    <a:pt x="723" y="198"/>
                    <a:pt x="789" y="231"/>
                    <a:pt x="854" y="296"/>
                  </a:cubicBezTo>
                  <a:cubicBezTo>
                    <a:pt x="887" y="362"/>
                    <a:pt x="920" y="428"/>
                    <a:pt x="953" y="494"/>
                  </a:cubicBezTo>
                  <a:lnTo>
                    <a:pt x="1183" y="494"/>
                  </a:lnTo>
                  <a:cubicBezTo>
                    <a:pt x="1150" y="296"/>
                    <a:pt x="1084" y="198"/>
                    <a:pt x="986" y="99"/>
                  </a:cubicBezTo>
                  <a:cubicBezTo>
                    <a:pt x="887" y="34"/>
                    <a:pt x="789" y="1"/>
                    <a:pt x="6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2722300" y="4096725"/>
              <a:ext cx="15625" cy="47675"/>
            </a:xfrm>
            <a:custGeom>
              <a:avLst/>
              <a:gdLst/>
              <a:ahLst/>
              <a:cxnLst/>
              <a:rect l="l" t="t" r="r" b="b"/>
              <a:pathLst>
                <a:path w="625" h="1907" extrusionOk="0">
                  <a:moveTo>
                    <a:pt x="526" y="1"/>
                  </a:moveTo>
                  <a:cubicBezTo>
                    <a:pt x="395" y="1"/>
                    <a:pt x="296" y="34"/>
                    <a:pt x="231" y="99"/>
                  </a:cubicBezTo>
                  <a:cubicBezTo>
                    <a:pt x="198" y="165"/>
                    <a:pt x="198" y="231"/>
                    <a:pt x="198" y="329"/>
                  </a:cubicBezTo>
                  <a:lnTo>
                    <a:pt x="198" y="527"/>
                  </a:lnTo>
                  <a:lnTo>
                    <a:pt x="1" y="527"/>
                  </a:lnTo>
                  <a:lnTo>
                    <a:pt x="1" y="724"/>
                  </a:lnTo>
                  <a:lnTo>
                    <a:pt x="198" y="724"/>
                  </a:lnTo>
                  <a:lnTo>
                    <a:pt x="198" y="1907"/>
                  </a:lnTo>
                  <a:lnTo>
                    <a:pt x="395" y="1907"/>
                  </a:lnTo>
                  <a:lnTo>
                    <a:pt x="395" y="724"/>
                  </a:lnTo>
                  <a:lnTo>
                    <a:pt x="625" y="724"/>
                  </a:lnTo>
                  <a:lnTo>
                    <a:pt x="625" y="527"/>
                  </a:lnTo>
                  <a:lnTo>
                    <a:pt x="428" y="527"/>
                  </a:lnTo>
                  <a:cubicBezTo>
                    <a:pt x="428" y="395"/>
                    <a:pt x="428" y="296"/>
                    <a:pt x="428" y="264"/>
                  </a:cubicBezTo>
                  <a:cubicBezTo>
                    <a:pt x="428" y="231"/>
                    <a:pt x="494" y="198"/>
                    <a:pt x="559" y="198"/>
                  </a:cubicBezTo>
                  <a:lnTo>
                    <a:pt x="625" y="198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2741200" y="4098375"/>
              <a:ext cx="32875" cy="46025"/>
            </a:xfrm>
            <a:custGeom>
              <a:avLst/>
              <a:gdLst/>
              <a:ahLst/>
              <a:cxnLst/>
              <a:rect l="l" t="t" r="r" b="b"/>
              <a:pathLst>
                <a:path w="1315" h="1841" extrusionOk="0">
                  <a:moveTo>
                    <a:pt x="789" y="362"/>
                  </a:moveTo>
                  <a:lnTo>
                    <a:pt x="789" y="1183"/>
                  </a:lnTo>
                  <a:lnTo>
                    <a:pt x="198" y="1183"/>
                  </a:lnTo>
                  <a:lnTo>
                    <a:pt x="789" y="362"/>
                  </a:lnTo>
                  <a:close/>
                  <a:moveTo>
                    <a:pt x="822" y="0"/>
                  </a:moveTo>
                  <a:lnTo>
                    <a:pt x="0" y="1151"/>
                  </a:lnTo>
                  <a:lnTo>
                    <a:pt x="0" y="1381"/>
                  </a:lnTo>
                  <a:lnTo>
                    <a:pt x="789" y="1381"/>
                  </a:lnTo>
                  <a:lnTo>
                    <a:pt x="789" y="1841"/>
                  </a:lnTo>
                  <a:lnTo>
                    <a:pt x="1019" y="1841"/>
                  </a:lnTo>
                  <a:lnTo>
                    <a:pt x="1019" y="1381"/>
                  </a:lnTo>
                  <a:lnTo>
                    <a:pt x="1315" y="1381"/>
                  </a:lnTo>
                  <a:lnTo>
                    <a:pt x="1315" y="1183"/>
                  </a:lnTo>
                  <a:lnTo>
                    <a:pt x="1019" y="118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2659050" y="4275000"/>
              <a:ext cx="41100" cy="32050"/>
            </a:xfrm>
            <a:custGeom>
              <a:avLst/>
              <a:gdLst/>
              <a:ahLst/>
              <a:cxnLst/>
              <a:rect l="l" t="t" r="r" b="b"/>
              <a:pathLst>
                <a:path w="1644" h="128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60" y="329"/>
                  </a:lnTo>
                  <a:lnTo>
                    <a:pt x="460" y="329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93" y="362"/>
                  </a:lnTo>
                  <a:lnTo>
                    <a:pt x="493" y="362"/>
                  </a:lnTo>
                  <a:lnTo>
                    <a:pt x="493" y="362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60"/>
                  </a:lnTo>
                  <a:lnTo>
                    <a:pt x="559" y="460"/>
                  </a:lnTo>
                  <a:lnTo>
                    <a:pt x="559" y="460"/>
                  </a:lnTo>
                  <a:lnTo>
                    <a:pt x="592" y="460"/>
                  </a:lnTo>
                  <a:lnTo>
                    <a:pt x="592" y="460"/>
                  </a:lnTo>
                  <a:lnTo>
                    <a:pt x="592" y="460"/>
                  </a:lnTo>
                  <a:lnTo>
                    <a:pt x="592" y="460"/>
                  </a:lnTo>
                  <a:lnTo>
                    <a:pt x="592" y="460"/>
                  </a:lnTo>
                  <a:lnTo>
                    <a:pt x="592" y="460"/>
                  </a:lnTo>
                  <a:lnTo>
                    <a:pt x="592" y="460"/>
                  </a:lnTo>
                  <a:lnTo>
                    <a:pt x="592" y="460"/>
                  </a:lnTo>
                  <a:lnTo>
                    <a:pt x="592" y="460"/>
                  </a:lnTo>
                  <a:lnTo>
                    <a:pt x="592" y="460"/>
                  </a:lnTo>
                  <a:lnTo>
                    <a:pt x="592" y="460"/>
                  </a:lnTo>
                  <a:lnTo>
                    <a:pt x="592" y="460"/>
                  </a:lnTo>
                  <a:lnTo>
                    <a:pt x="592" y="460"/>
                  </a:lnTo>
                  <a:lnTo>
                    <a:pt x="592" y="460"/>
                  </a:lnTo>
                  <a:lnTo>
                    <a:pt x="592" y="460"/>
                  </a:lnTo>
                  <a:lnTo>
                    <a:pt x="592" y="460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559"/>
                  </a:lnTo>
                  <a:lnTo>
                    <a:pt x="690" y="559"/>
                  </a:lnTo>
                  <a:lnTo>
                    <a:pt x="690" y="559"/>
                  </a:lnTo>
                  <a:lnTo>
                    <a:pt x="690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56" y="559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89" y="592"/>
                  </a:lnTo>
                  <a:lnTo>
                    <a:pt x="789" y="592"/>
                  </a:lnTo>
                  <a:lnTo>
                    <a:pt x="789" y="592"/>
                  </a:lnTo>
                  <a:lnTo>
                    <a:pt x="789" y="592"/>
                  </a:lnTo>
                  <a:lnTo>
                    <a:pt x="789" y="592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920" y="690"/>
                  </a:lnTo>
                  <a:lnTo>
                    <a:pt x="920" y="690"/>
                  </a:lnTo>
                  <a:lnTo>
                    <a:pt x="920" y="690"/>
                  </a:lnTo>
                  <a:lnTo>
                    <a:pt x="920" y="690"/>
                  </a:lnTo>
                  <a:lnTo>
                    <a:pt x="920" y="690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53" y="723"/>
                  </a:lnTo>
                  <a:lnTo>
                    <a:pt x="953" y="723"/>
                  </a:lnTo>
                  <a:lnTo>
                    <a:pt x="953" y="723"/>
                  </a:lnTo>
                  <a:lnTo>
                    <a:pt x="953" y="723"/>
                  </a:lnTo>
                  <a:lnTo>
                    <a:pt x="953" y="723"/>
                  </a:lnTo>
                  <a:lnTo>
                    <a:pt x="953" y="723"/>
                  </a:lnTo>
                  <a:lnTo>
                    <a:pt x="953" y="723"/>
                  </a:lnTo>
                  <a:lnTo>
                    <a:pt x="953" y="723"/>
                  </a:lnTo>
                  <a:lnTo>
                    <a:pt x="953" y="723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86" y="756"/>
                  </a:lnTo>
                  <a:lnTo>
                    <a:pt x="986" y="756"/>
                  </a:lnTo>
                  <a:lnTo>
                    <a:pt x="986" y="756"/>
                  </a:lnTo>
                  <a:lnTo>
                    <a:pt x="986" y="756"/>
                  </a:lnTo>
                  <a:lnTo>
                    <a:pt x="986" y="756"/>
                  </a:lnTo>
                  <a:lnTo>
                    <a:pt x="986" y="756"/>
                  </a:lnTo>
                  <a:lnTo>
                    <a:pt x="986" y="756"/>
                  </a:lnTo>
                  <a:lnTo>
                    <a:pt x="986" y="756"/>
                  </a:lnTo>
                  <a:lnTo>
                    <a:pt x="986" y="756"/>
                  </a:lnTo>
                  <a:lnTo>
                    <a:pt x="986" y="756"/>
                  </a:lnTo>
                  <a:lnTo>
                    <a:pt x="986" y="756"/>
                  </a:lnTo>
                  <a:lnTo>
                    <a:pt x="986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52" y="789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85" y="822"/>
                  </a:lnTo>
                  <a:lnTo>
                    <a:pt x="1085" y="822"/>
                  </a:lnTo>
                  <a:lnTo>
                    <a:pt x="1085" y="822"/>
                  </a:lnTo>
                  <a:lnTo>
                    <a:pt x="1085" y="822"/>
                  </a:lnTo>
                  <a:lnTo>
                    <a:pt x="1085" y="822"/>
                  </a:lnTo>
                  <a:lnTo>
                    <a:pt x="1085" y="822"/>
                  </a:lnTo>
                  <a:lnTo>
                    <a:pt x="1085" y="822"/>
                  </a:lnTo>
                  <a:lnTo>
                    <a:pt x="1085" y="822"/>
                  </a:lnTo>
                  <a:lnTo>
                    <a:pt x="1085" y="822"/>
                  </a:lnTo>
                  <a:lnTo>
                    <a:pt x="1085" y="822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118" y="855"/>
                  </a:lnTo>
                  <a:lnTo>
                    <a:pt x="1118" y="855"/>
                  </a:lnTo>
                  <a:lnTo>
                    <a:pt x="1118" y="855"/>
                  </a:lnTo>
                  <a:lnTo>
                    <a:pt x="1118" y="855"/>
                  </a:lnTo>
                  <a:lnTo>
                    <a:pt x="1118" y="855"/>
                  </a:lnTo>
                  <a:lnTo>
                    <a:pt x="1118" y="855"/>
                  </a:lnTo>
                  <a:lnTo>
                    <a:pt x="1118" y="855"/>
                  </a:lnTo>
                  <a:lnTo>
                    <a:pt x="1118" y="855"/>
                  </a:lnTo>
                  <a:lnTo>
                    <a:pt x="1118" y="855"/>
                  </a:lnTo>
                  <a:lnTo>
                    <a:pt x="1118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83" y="888"/>
                  </a:lnTo>
                  <a:lnTo>
                    <a:pt x="1183" y="888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216" y="921"/>
                  </a:lnTo>
                  <a:lnTo>
                    <a:pt x="1216" y="921"/>
                  </a:lnTo>
                  <a:lnTo>
                    <a:pt x="1216" y="921"/>
                  </a:lnTo>
                  <a:lnTo>
                    <a:pt x="1216" y="953"/>
                  </a:lnTo>
                  <a:lnTo>
                    <a:pt x="1216" y="953"/>
                  </a:lnTo>
                  <a:lnTo>
                    <a:pt x="1216" y="953"/>
                  </a:lnTo>
                  <a:lnTo>
                    <a:pt x="1216" y="953"/>
                  </a:lnTo>
                  <a:lnTo>
                    <a:pt x="1216" y="953"/>
                  </a:lnTo>
                  <a:lnTo>
                    <a:pt x="1216" y="953"/>
                  </a:lnTo>
                  <a:lnTo>
                    <a:pt x="1249" y="953"/>
                  </a:lnTo>
                  <a:lnTo>
                    <a:pt x="1249" y="953"/>
                  </a:lnTo>
                  <a:lnTo>
                    <a:pt x="1249" y="953"/>
                  </a:lnTo>
                  <a:lnTo>
                    <a:pt x="1249" y="953"/>
                  </a:lnTo>
                  <a:lnTo>
                    <a:pt x="1249" y="953"/>
                  </a:lnTo>
                  <a:lnTo>
                    <a:pt x="1249" y="953"/>
                  </a:lnTo>
                  <a:lnTo>
                    <a:pt x="1249" y="953"/>
                  </a:lnTo>
                  <a:lnTo>
                    <a:pt x="1249" y="953"/>
                  </a:lnTo>
                  <a:lnTo>
                    <a:pt x="1249" y="953"/>
                  </a:lnTo>
                  <a:lnTo>
                    <a:pt x="1249" y="953"/>
                  </a:lnTo>
                  <a:lnTo>
                    <a:pt x="1249" y="953"/>
                  </a:lnTo>
                  <a:lnTo>
                    <a:pt x="1249" y="953"/>
                  </a:lnTo>
                  <a:lnTo>
                    <a:pt x="1249" y="986"/>
                  </a:lnTo>
                  <a:lnTo>
                    <a:pt x="1249" y="986"/>
                  </a:lnTo>
                  <a:lnTo>
                    <a:pt x="1249" y="986"/>
                  </a:lnTo>
                  <a:lnTo>
                    <a:pt x="1249" y="986"/>
                  </a:lnTo>
                  <a:lnTo>
                    <a:pt x="1282" y="986"/>
                  </a:lnTo>
                  <a:lnTo>
                    <a:pt x="1282" y="986"/>
                  </a:lnTo>
                  <a:lnTo>
                    <a:pt x="1282" y="986"/>
                  </a:lnTo>
                  <a:lnTo>
                    <a:pt x="1282" y="986"/>
                  </a:lnTo>
                  <a:lnTo>
                    <a:pt x="1282" y="986"/>
                  </a:lnTo>
                  <a:lnTo>
                    <a:pt x="1282" y="986"/>
                  </a:lnTo>
                  <a:lnTo>
                    <a:pt x="1282" y="986"/>
                  </a:lnTo>
                  <a:lnTo>
                    <a:pt x="1282" y="986"/>
                  </a:lnTo>
                  <a:lnTo>
                    <a:pt x="1282" y="986"/>
                  </a:lnTo>
                  <a:lnTo>
                    <a:pt x="1282" y="986"/>
                  </a:lnTo>
                  <a:lnTo>
                    <a:pt x="1282" y="986"/>
                  </a:lnTo>
                  <a:lnTo>
                    <a:pt x="1282" y="986"/>
                  </a:lnTo>
                  <a:lnTo>
                    <a:pt x="1282" y="986"/>
                  </a:lnTo>
                  <a:lnTo>
                    <a:pt x="1315" y="986"/>
                  </a:lnTo>
                  <a:lnTo>
                    <a:pt x="1315" y="986"/>
                  </a:lnTo>
                  <a:lnTo>
                    <a:pt x="1315" y="986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48" y="1019"/>
                  </a:lnTo>
                  <a:lnTo>
                    <a:pt x="1348" y="1019"/>
                  </a:lnTo>
                  <a:lnTo>
                    <a:pt x="1348" y="1019"/>
                  </a:lnTo>
                  <a:lnTo>
                    <a:pt x="1348" y="1019"/>
                  </a:lnTo>
                  <a:lnTo>
                    <a:pt x="1348" y="1019"/>
                  </a:lnTo>
                  <a:lnTo>
                    <a:pt x="1348" y="1019"/>
                  </a:lnTo>
                  <a:lnTo>
                    <a:pt x="1348" y="1019"/>
                  </a:lnTo>
                  <a:lnTo>
                    <a:pt x="1348" y="1052"/>
                  </a:lnTo>
                  <a:lnTo>
                    <a:pt x="1348" y="1052"/>
                  </a:lnTo>
                  <a:lnTo>
                    <a:pt x="1348" y="1052"/>
                  </a:lnTo>
                  <a:lnTo>
                    <a:pt x="1348" y="1052"/>
                  </a:lnTo>
                  <a:lnTo>
                    <a:pt x="1348" y="1052"/>
                  </a:lnTo>
                  <a:lnTo>
                    <a:pt x="1348" y="1052"/>
                  </a:lnTo>
                  <a:lnTo>
                    <a:pt x="1381" y="1052"/>
                  </a:lnTo>
                  <a:lnTo>
                    <a:pt x="1381" y="1052"/>
                  </a:lnTo>
                  <a:lnTo>
                    <a:pt x="1381" y="1052"/>
                  </a:lnTo>
                  <a:lnTo>
                    <a:pt x="1381" y="1052"/>
                  </a:lnTo>
                  <a:lnTo>
                    <a:pt x="1381" y="1052"/>
                  </a:lnTo>
                  <a:lnTo>
                    <a:pt x="1381" y="1052"/>
                  </a:lnTo>
                  <a:lnTo>
                    <a:pt x="1381" y="1052"/>
                  </a:lnTo>
                  <a:lnTo>
                    <a:pt x="1381" y="1052"/>
                  </a:lnTo>
                  <a:lnTo>
                    <a:pt x="1381" y="1052"/>
                  </a:lnTo>
                  <a:lnTo>
                    <a:pt x="1381" y="1085"/>
                  </a:lnTo>
                  <a:lnTo>
                    <a:pt x="1381" y="1085"/>
                  </a:lnTo>
                  <a:lnTo>
                    <a:pt x="1381" y="1085"/>
                  </a:lnTo>
                  <a:lnTo>
                    <a:pt x="1381" y="1085"/>
                  </a:lnTo>
                  <a:lnTo>
                    <a:pt x="1381" y="1085"/>
                  </a:lnTo>
                  <a:lnTo>
                    <a:pt x="1413" y="1085"/>
                  </a:lnTo>
                  <a:lnTo>
                    <a:pt x="1413" y="1085"/>
                  </a:lnTo>
                  <a:lnTo>
                    <a:pt x="1413" y="1085"/>
                  </a:lnTo>
                  <a:lnTo>
                    <a:pt x="1413" y="1085"/>
                  </a:lnTo>
                  <a:lnTo>
                    <a:pt x="1413" y="1085"/>
                  </a:lnTo>
                  <a:lnTo>
                    <a:pt x="1413" y="1085"/>
                  </a:lnTo>
                  <a:lnTo>
                    <a:pt x="1413" y="1085"/>
                  </a:lnTo>
                  <a:lnTo>
                    <a:pt x="1413" y="1085"/>
                  </a:lnTo>
                  <a:lnTo>
                    <a:pt x="1413" y="1085"/>
                  </a:lnTo>
                  <a:lnTo>
                    <a:pt x="1413" y="1085"/>
                  </a:lnTo>
                  <a:lnTo>
                    <a:pt x="1413" y="1085"/>
                  </a:lnTo>
                  <a:lnTo>
                    <a:pt x="1413" y="1085"/>
                  </a:lnTo>
                  <a:lnTo>
                    <a:pt x="1413" y="1085"/>
                  </a:lnTo>
                  <a:lnTo>
                    <a:pt x="1413" y="1085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79" y="1118"/>
                  </a:lnTo>
                  <a:lnTo>
                    <a:pt x="1479" y="1118"/>
                  </a:lnTo>
                  <a:lnTo>
                    <a:pt x="1479" y="1118"/>
                  </a:lnTo>
                  <a:lnTo>
                    <a:pt x="1479" y="1118"/>
                  </a:lnTo>
                  <a:lnTo>
                    <a:pt x="1479" y="1118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512" y="1151"/>
                  </a:lnTo>
                  <a:lnTo>
                    <a:pt x="1512" y="1151"/>
                  </a:lnTo>
                  <a:lnTo>
                    <a:pt x="1512" y="1151"/>
                  </a:lnTo>
                  <a:lnTo>
                    <a:pt x="1512" y="1151"/>
                  </a:lnTo>
                  <a:lnTo>
                    <a:pt x="1512" y="1151"/>
                  </a:lnTo>
                  <a:lnTo>
                    <a:pt x="1512" y="1151"/>
                  </a:lnTo>
                  <a:lnTo>
                    <a:pt x="1512" y="1151"/>
                  </a:lnTo>
                  <a:lnTo>
                    <a:pt x="1512" y="1151"/>
                  </a:lnTo>
                  <a:lnTo>
                    <a:pt x="1512" y="1151"/>
                  </a:lnTo>
                  <a:lnTo>
                    <a:pt x="1512" y="1151"/>
                  </a:lnTo>
                  <a:lnTo>
                    <a:pt x="1512" y="1183"/>
                  </a:lnTo>
                  <a:lnTo>
                    <a:pt x="1512" y="1183"/>
                  </a:lnTo>
                  <a:lnTo>
                    <a:pt x="1512" y="1183"/>
                  </a:lnTo>
                  <a:lnTo>
                    <a:pt x="1512" y="1183"/>
                  </a:lnTo>
                  <a:lnTo>
                    <a:pt x="1545" y="1183"/>
                  </a:lnTo>
                  <a:lnTo>
                    <a:pt x="1545" y="1183"/>
                  </a:lnTo>
                  <a:lnTo>
                    <a:pt x="1545" y="1183"/>
                  </a:lnTo>
                  <a:lnTo>
                    <a:pt x="1545" y="1183"/>
                  </a:lnTo>
                  <a:lnTo>
                    <a:pt x="1545" y="1183"/>
                  </a:lnTo>
                  <a:lnTo>
                    <a:pt x="1545" y="1183"/>
                  </a:lnTo>
                  <a:lnTo>
                    <a:pt x="1545" y="1183"/>
                  </a:lnTo>
                  <a:lnTo>
                    <a:pt x="1545" y="1183"/>
                  </a:lnTo>
                  <a:lnTo>
                    <a:pt x="1545" y="1183"/>
                  </a:lnTo>
                  <a:lnTo>
                    <a:pt x="1545" y="1183"/>
                  </a:lnTo>
                  <a:lnTo>
                    <a:pt x="1545" y="1183"/>
                  </a:lnTo>
                  <a:lnTo>
                    <a:pt x="1545" y="1183"/>
                  </a:lnTo>
                  <a:lnTo>
                    <a:pt x="1545" y="1183"/>
                  </a:lnTo>
                  <a:lnTo>
                    <a:pt x="1545" y="1183"/>
                  </a:lnTo>
                  <a:lnTo>
                    <a:pt x="1545" y="1183"/>
                  </a:lnTo>
                  <a:lnTo>
                    <a:pt x="1578" y="1216"/>
                  </a:lnTo>
                  <a:lnTo>
                    <a:pt x="1578" y="1216"/>
                  </a:lnTo>
                  <a:lnTo>
                    <a:pt x="1578" y="1216"/>
                  </a:lnTo>
                  <a:lnTo>
                    <a:pt x="1578" y="1216"/>
                  </a:lnTo>
                  <a:lnTo>
                    <a:pt x="1578" y="1216"/>
                  </a:lnTo>
                  <a:lnTo>
                    <a:pt x="1578" y="1216"/>
                  </a:lnTo>
                  <a:lnTo>
                    <a:pt x="1578" y="1216"/>
                  </a:lnTo>
                  <a:lnTo>
                    <a:pt x="1578" y="1216"/>
                  </a:lnTo>
                  <a:lnTo>
                    <a:pt x="1578" y="1216"/>
                  </a:lnTo>
                  <a:lnTo>
                    <a:pt x="1578" y="1216"/>
                  </a:lnTo>
                  <a:lnTo>
                    <a:pt x="1578" y="1216"/>
                  </a:lnTo>
                  <a:lnTo>
                    <a:pt x="1578" y="1216"/>
                  </a:lnTo>
                  <a:lnTo>
                    <a:pt x="1611" y="1216"/>
                  </a:lnTo>
                  <a:lnTo>
                    <a:pt x="1611" y="1216"/>
                  </a:lnTo>
                  <a:lnTo>
                    <a:pt x="1611" y="1216"/>
                  </a:lnTo>
                  <a:lnTo>
                    <a:pt x="1611" y="1216"/>
                  </a:lnTo>
                  <a:lnTo>
                    <a:pt x="1611" y="1216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43" y="1249"/>
                  </a:lnTo>
                  <a:lnTo>
                    <a:pt x="1643" y="1249"/>
                  </a:lnTo>
                  <a:lnTo>
                    <a:pt x="1643" y="1249"/>
                  </a:lnTo>
                  <a:lnTo>
                    <a:pt x="1643" y="1249"/>
                  </a:lnTo>
                  <a:lnTo>
                    <a:pt x="1643" y="1249"/>
                  </a:lnTo>
                  <a:lnTo>
                    <a:pt x="1643" y="1249"/>
                  </a:lnTo>
                  <a:lnTo>
                    <a:pt x="1643" y="1249"/>
                  </a:lnTo>
                  <a:lnTo>
                    <a:pt x="1643" y="1249"/>
                  </a:lnTo>
                  <a:lnTo>
                    <a:pt x="1643" y="1249"/>
                  </a:lnTo>
                  <a:lnTo>
                    <a:pt x="1643" y="1249"/>
                  </a:lnTo>
                  <a:lnTo>
                    <a:pt x="1643" y="128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2553075" y="4408075"/>
              <a:ext cx="45200" cy="35350"/>
            </a:xfrm>
            <a:custGeom>
              <a:avLst/>
              <a:gdLst/>
              <a:ahLst/>
              <a:cxnLst/>
              <a:rect l="l" t="t" r="r" b="b"/>
              <a:pathLst>
                <a:path w="1808" h="141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66" y="34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96" y="231"/>
                  </a:lnTo>
                  <a:lnTo>
                    <a:pt x="296" y="231"/>
                  </a:lnTo>
                  <a:lnTo>
                    <a:pt x="296" y="231"/>
                  </a:lnTo>
                  <a:lnTo>
                    <a:pt x="296" y="231"/>
                  </a:lnTo>
                  <a:lnTo>
                    <a:pt x="296" y="231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62" y="297"/>
                  </a:lnTo>
                  <a:lnTo>
                    <a:pt x="362" y="297"/>
                  </a:lnTo>
                  <a:lnTo>
                    <a:pt x="362" y="297"/>
                  </a:lnTo>
                  <a:lnTo>
                    <a:pt x="362" y="297"/>
                  </a:lnTo>
                  <a:lnTo>
                    <a:pt x="362" y="297"/>
                  </a:lnTo>
                  <a:lnTo>
                    <a:pt x="362" y="297"/>
                  </a:lnTo>
                  <a:lnTo>
                    <a:pt x="362" y="297"/>
                  </a:lnTo>
                  <a:lnTo>
                    <a:pt x="362" y="297"/>
                  </a:lnTo>
                  <a:lnTo>
                    <a:pt x="362" y="297"/>
                  </a:lnTo>
                  <a:lnTo>
                    <a:pt x="362" y="297"/>
                  </a:lnTo>
                  <a:lnTo>
                    <a:pt x="362" y="297"/>
                  </a:lnTo>
                  <a:lnTo>
                    <a:pt x="362" y="297"/>
                  </a:lnTo>
                  <a:lnTo>
                    <a:pt x="395" y="297"/>
                  </a:lnTo>
                  <a:lnTo>
                    <a:pt x="395" y="297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95"/>
                  </a:lnTo>
                  <a:lnTo>
                    <a:pt x="460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61"/>
                  </a:lnTo>
                  <a:lnTo>
                    <a:pt x="559" y="461"/>
                  </a:lnTo>
                  <a:lnTo>
                    <a:pt x="559" y="461"/>
                  </a:lnTo>
                  <a:lnTo>
                    <a:pt x="559" y="461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92" y="494"/>
                  </a:lnTo>
                  <a:lnTo>
                    <a:pt x="592" y="494"/>
                  </a:lnTo>
                  <a:lnTo>
                    <a:pt x="592" y="494"/>
                  </a:lnTo>
                  <a:lnTo>
                    <a:pt x="592" y="494"/>
                  </a:lnTo>
                  <a:lnTo>
                    <a:pt x="592" y="494"/>
                  </a:lnTo>
                  <a:lnTo>
                    <a:pt x="592" y="494"/>
                  </a:lnTo>
                  <a:lnTo>
                    <a:pt x="625" y="494"/>
                  </a:lnTo>
                  <a:lnTo>
                    <a:pt x="625" y="494"/>
                  </a:lnTo>
                  <a:lnTo>
                    <a:pt x="625" y="494"/>
                  </a:lnTo>
                  <a:lnTo>
                    <a:pt x="625" y="494"/>
                  </a:lnTo>
                  <a:lnTo>
                    <a:pt x="625" y="494"/>
                  </a:lnTo>
                  <a:lnTo>
                    <a:pt x="625" y="494"/>
                  </a:lnTo>
                  <a:lnTo>
                    <a:pt x="625" y="494"/>
                  </a:lnTo>
                  <a:lnTo>
                    <a:pt x="625" y="494"/>
                  </a:lnTo>
                  <a:lnTo>
                    <a:pt x="625" y="494"/>
                  </a:lnTo>
                  <a:lnTo>
                    <a:pt x="625" y="494"/>
                  </a:lnTo>
                  <a:lnTo>
                    <a:pt x="625" y="494"/>
                  </a:lnTo>
                  <a:lnTo>
                    <a:pt x="625" y="494"/>
                  </a:lnTo>
                  <a:lnTo>
                    <a:pt x="625" y="494"/>
                  </a:lnTo>
                  <a:lnTo>
                    <a:pt x="625" y="494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91" y="527"/>
                  </a:lnTo>
                  <a:lnTo>
                    <a:pt x="691" y="527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625"/>
                  </a:lnTo>
                  <a:lnTo>
                    <a:pt x="756" y="625"/>
                  </a:lnTo>
                  <a:lnTo>
                    <a:pt x="756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88" y="691"/>
                  </a:lnTo>
                  <a:lnTo>
                    <a:pt x="888" y="691"/>
                  </a:lnTo>
                  <a:lnTo>
                    <a:pt x="888" y="691"/>
                  </a:lnTo>
                  <a:lnTo>
                    <a:pt x="888" y="691"/>
                  </a:lnTo>
                  <a:lnTo>
                    <a:pt x="888" y="691"/>
                  </a:lnTo>
                  <a:lnTo>
                    <a:pt x="888" y="691"/>
                  </a:lnTo>
                  <a:lnTo>
                    <a:pt x="888" y="691"/>
                  </a:lnTo>
                  <a:lnTo>
                    <a:pt x="888" y="724"/>
                  </a:lnTo>
                  <a:lnTo>
                    <a:pt x="888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57"/>
                  </a:lnTo>
                  <a:lnTo>
                    <a:pt x="953" y="757"/>
                  </a:lnTo>
                  <a:lnTo>
                    <a:pt x="953" y="757"/>
                  </a:lnTo>
                  <a:lnTo>
                    <a:pt x="953" y="757"/>
                  </a:lnTo>
                  <a:lnTo>
                    <a:pt x="953" y="757"/>
                  </a:lnTo>
                  <a:lnTo>
                    <a:pt x="953" y="757"/>
                  </a:lnTo>
                  <a:lnTo>
                    <a:pt x="953" y="757"/>
                  </a:lnTo>
                  <a:lnTo>
                    <a:pt x="953" y="757"/>
                  </a:lnTo>
                  <a:lnTo>
                    <a:pt x="953" y="757"/>
                  </a:lnTo>
                  <a:lnTo>
                    <a:pt x="953" y="757"/>
                  </a:lnTo>
                  <a:lnTo>
                    <a:pt x="953" y="757"/>
                  </a:lnTo>
                  <a:lnTo>
                    <a:pt x="953" y="757"/>
                  </a:lnTo>
                  <a:lnTo>
                    <a:pt x="953" y="757"/>
                  </a:lnTo>
                  <a:lnTo>
                    <a:pt x="953" y="757"/>
                  </a:lnTo>
                  <a:lnTo>
                    <a:pt x="953" y="757"/>
                  </a:lnTo>
                  <a:lnTo>
                    <a:pt x="953" y="757"/>
                  </a:lnTo>
                  <a:lnTo>
                    <a:pt x="953" y="757"/>
                  </a:lnTo>
                  <a:lnTo>
                    <a:pt x="986" y="757"/>
                  </a:lnTo>
                  <a:lnTo>
                    <a:pt x="986" y="757"/>
                  </a:lnTo>
                  <a:lnTo>
                    <a:pt x="986" y="789"/>
                  </a:lnTo>
                  <a:lnTo>
                    <a:pt x="986" y="789"/>
                  </a:lnTo>
                  <a:lnTo>
                    <a:pt x="986" y="789"/>
                  </a:lnTo>
                  <a:lnTo>
                    <a:pt x="986" y="789"/>
                  </a:lnTo>
                  <a:lnTo>
                    <a:pt x="986" y="789"/>
                  </a:lnTo>
                  <a:lnTo>
                    <a:pt x="986" y="789"/>
                  </a:lnTo>
                  <a:lnTo>
                    <a:pt x="986" y="789"/>
                  </a:lnTo>
                  <a:lnTo>
                    <a:pt x="986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822"/>
                  </a:lnTo>
                  <a:lnTo>
                    <a:pt x="1019" y="822"/>
                  </a:lnTo>
                  <a:lnTo>
                    <a:pt x="1019" y="822"/>
                  </a:lnTo>
                  <a:lnTo>
                    <a:pt x="1019" y="822"/>
                  </a:lnTo>
                  <a:lnTo>
                    <a:pt x="1019" y="822"/>
                  </a:lnTo>
                  <a:lnTo>
                    <a:pt x="1019" y="822"/>
                  </a:lnTo>
                  <a:lnTo>
                    <a:pt x="1019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55"/>
                  </a:lnTo>
                  <a:lnTo>
                    <a:pt x="1052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118" y="855"/>
                  </a:lnTo>
                  <a:lnTo>
                    <a:pt x="1118" y="855"/>
                  </a:lnTo>
                  <a:lnTo>
                    <a:pt x="1118" y="888"/>
                  </a:lnTo>
                  <a:lnTo>
                    <a:pt x="1118" y="888"/>
                  </a:lnTo>
                  <a:lnTo>
                    <a:pt x="1118" y="888"/>
                  </a:lnTo>
                  <a:lnTo>
                    <a:pt x="1118" y="888"/>
                  </a:lnTo>
                  <a:lnTo>
                    <a:pt x="1118" y="888"/>
                  </a:lnTo>
                  <a:lnTo>
                    <a:pt x="1118" y="888"/>
                  </a:lnTo>
                  <a:lnTo>
                    <a:pt x="1118" y="888"/>
                  </a:lnTo>
                  <a:lnTo>
                    <a:pt x="1118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888"/>
                  </a:lnTo>
                  <a:lnTo>
                    <a:pt x="1151" y="921"/>
                  </a:lnTo>
                  <a:lnTo>
                    <a:pt x="1151" y="921"/>
                  </a:lnTo>
                  <a:lnTo>
                    <a:pt x="1151" y="921"/>
                  </a:lnTo>
                  <a:lnTo>
                    <a:pt x="1151" y="921"/>
                  </a:lnTo>
                  <a:lnTo>
                    <a:pt x="1151" y="921"/>
                  </a:lnTo>
                  <a:lnTo>
                    <a:pt x="1151" y="921"/>
                  </a:lnTo>
                  <a:lnTo>
                    <a:pt x="1151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21"/>
                  </a:lnTo>
                  <a:lnTo>
                    <a:pt x="1183" y="954"/>
                  </a:lnTo>
                  <a:lnTo>
                    <a:pt x="1183" y="954"/>
                  </a:lnTo>
                  <a:lnTo>
                    <a:pt x="1183" y="954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49" y="954"/>
                  </a:lnTo>
                  <a:lnTo>
                    <a:pt x="1249" y="987"/>
                  </a:lnTo>
                  <a:lnTo>
                    <a:pt x="1249" y="987"/>
                  </a:lnTo>
                  <a:lnTo>
                    <a:pt x="1249" y="987"/>
                  </a:lnTo>
                  <a:lnTo>
                    <a:pt x="1249" y="987"/>
                  </a:lnTo>
                  <a:lnTo>
                    <a:pt x="1249" y="987"/>
                  </a:lnTo>
                  <a:lnTo>
                    <a:pt x="1249" y="987"/>
                  </a:lnTo>
                  <a:lnTo>
                    <a:pt x="1249" y="987"/>
                  </a:lnTo>
                  <a:lnTo>
                    <a:pt x="1249" y="987"/>
                  </a:lnTo>
                  <a:lnTo>
                    <a:pt x="1249" y="987"/>
                  </a:lnTo>
                  <a:lnTo>
                    <a:pt x="1282" y="987"/>
                  </a:lnTo>
                  <a:lnTo>
                    <a:pt x="1282" y="987"/>
                  </a:lnTo>
                  <a:lnTo>
                    <a:pt x="1282" y="987"/>
                  </a:lnTo>
                  <a:lnTo>
                    <a:pt x="1282" y="987"/>
                  </a:lnTo>
                  <a:lnTo>
                    <a:pt x="1282" y="1019"/>
                  </a:lnTo>
                  <a:lnTo>
                    <a:pt x="1282" y="1019"/>
                  </a:lnTo>
                  <a:lnTo>
                    <a:pt x="1282" y="1019"/>
                  </a:lnTo>
                  <a:lnTo>
                    <a:pt x="1282" y="1019"/>
                  </a:lnTo>
                  <a:lnTo>
                    <a:pt x="1282" y="1019"/>
                  </a:lnTo>
                  <a:lnTo>
                    <a:pt x="1282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52"/>
                  </a:lnTo>
                  <a:lnTo>
                    <a:pt x="1315" y="1052"/>
                  </a:lnTo>
                  <a:lnTo>
                    <a:pt x="1315" y="1052"/>
                  </a:lnTo>
                  <a:lnTo>
                    <a:pt x="1315" y="1052"/>
                  </a:lnTo>
                  <a:lnTo>
                    <a:pt x="1315" y="1052"/>
                  </a:lnTo>
                  <a:lnTo>
                    <a:pt x="1348" y="1052"/>
                  </a:lnTo>
                  <a:lnTo>
                    <a:pt x="1348" y="1052"/>
                  </a:lnTo>
                  <a:lnTo>
                    <a:pt x="1348" y="1052"/>
                  </a:lnTo>
                  <a:lnTo>
                    <a:pt x="1348" y="1052"/>
                  </a:lnTo>
                  <a:lnTo>
                    <a:pt x="1348" y="1052"/>
                  </a:lnTo>
                  <a:lnTo>
                    <a:pt x="1348" y="1052"/>
                  </a:lnTo>
                  <a:lnTo>
                    <a:pt x="1348" y="1052"/>
                  </a:lnTo>
                  <a:lnTo>
                    <a:pt x="1348" y="1052"/>
                  </a:lnTo>
                  <a:lnTo>
                    <a:pt x="1348" y="1052"/>
                  </a:lnTo>
                  <a:lnTo>
                    <a:pt x="1348" y="1052"/>
                  </a:lnTo>
                  <a:lnTo>
                    <a:pt x="1381" y="1052"/>
                  </a:lnTo>
                  <a:lnTo>
                    <a:pt x="1381" y="1085"/>
                  </a:lnTo>
                  <a:lnTo>
                    <a:pt x="1381" y="1085"/>
                  </a:lnTo>
                  <a:lnTo>
                    <a:pt x="1381" y="1085"/>
                  </a:lnTo>
                  <a:lnTo>
                    <a:pt x="1381" y="1085"/>
                  </a:lnTo>
                  <a:lnTo>
                    <a:pt x="1381" y="1085"/>
                  </a:lnTo>
                  <a:lnTo>
                    <a:pt x="1381" y="1085"/>
                  </a:lnTo>
                  <a:lnTo>
                    <a:pt x="1381" y="1085"/>
                  </a:lnTo>
                  <a:lnTo>
                    <a:pt x="1381" y="1085"/>
                  </a:lnTo>
                  <a:lnTo>
                    <a:pt x="1381" y="1085"/>
                  </a:lnTo>
                  <a:lnTo>
                    <a:pt x="1381" y="1085"/>
                  </a:lnTo>
                  <a:lnTo>
                    <a:pt x="1381" y="1085"/>
                  </a:lnTo>
                  <a:lnTo>
                    <a:pt x="1381" y="1085"/>
                  </a:lnTo>
                  <a:lnTo>
                    <a:pt x="1381" y="1085"/>
                  </a:lnTo>
                  <a:lnTo>
                    <a:pt x="1381" y="1085"/>
                  </a:lnTo>
                  <a:lnTo>
                    <a:pt x="1413" y="1085"/>
                  </a:lnTo>
                  <a:lnTo>
                    <a:pt x="1413" y="1085"/>
                  </a:lnTo>
                  <a:lnTo>
                    <a:pt x="1413" y="1085"/>
                  </a:lnTo>
                  <a:lnTo>
                    <a:pt x="1413" y="1085"/>
                  </a:lnTo>
                  <a:lnTo>
                    <a:pt x="1413" y="1085"/>
                  </a:lnTo>
                  <a:lnTo>
                    <a:pt x="1413" y="1118"/>
                  </a:lnTo>
                  <a:lnTo>
                    <a:pt x="1413" y="1118"/>
                  </a:lnTo>
                  <a:lnTo>
                    <a:pt x="1413" y="1118"/>
                  </a:lnTo>
                  <a:lnTo>
                    <a:pt x="1413" y="1118"/>
                  </a:lnTo>
                  <a:lnTo>
                    <a:pt x="1413" y="1118"/>
                  </a:lnTo>
                  <a:lnTo>
                    <a:pt x="1413" y="1118"/>
                  </a:lnTo>
                  <a:lnTo>
                    <a:pt x="1413" y="1118"/>
                  </a:lnTo>
                  <a:lnTo>
                    <a:pt x="1413" y="1118"/>
                  </a:lnTo>
                  <a:lnTo>
                    <a:pt x="1413" y="1118"/>
                  </a:lnTo>
                  <a:lnTo>
                    <a:pt x="1413" y="1118"/>
                  </a:lnTo>
                  <a:lnTo>
                    <a:pt x="1413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18"/>
                  </a:lnTo>
                  <a:lnTo>
                    <a:pt x="1446" y="1151"/>
                  </a:lnTo>
                  <a:lnTo>
                    <a:pt x="1446" y="1151"/>
                  </a:lnTo>
                  <a:lnTo>
                    <a:pt x="1446" y="1151"/>
                  </a:lnTo>
                  <a:lnTo>
                    <a:pt x="1446" y="1151"/>
                  </a:lnTo>
                  <a:lnTo>
                    <a:pt x="1446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512" y="1151"/>
                  </a:lnTo>
                  <a:lnTo>
                    <a:pt x="1512" y="1151"/>
                  </a:lnTo>
                  <a:lnTo>
                    <a:pt x="1512" y="1184"/>
                  </a:lnTo>
                  <a:lnTo>
                    <a:pt x="1512" y="1184"/>
                  </a:lnTo>
                  <a:lnTo>
                    <a:pt x="1512" y="1184"/>
                  </a:lnTo>
                  <a:lnTo>
                    <a:pt x="1512" y="1184"/>
                  </a:lnTo>
                  <a:lnTo>
                    <a:pt x="1512" y="1184"/>
                  </a:lnTo>
                  <a:lnTo>
                    <a:pt x="1512" y="1184"/>
                  </a:lnTo>
                  <a:lnTo>
                    <a:pt x="1512" y="1184"/>
                  </a:lnTo>
                  <a:lnTo>
                    <a:pt x="1512" y="1184"/>
                  </a:lnTo>
                  <a:lnTo>
                    <a:pt x="1512" y="1184"/>
                  </a:lnTo>
                  <a:lnTo>
                    <a:pt x="1512" y="1184"/>
                  </a:lnTo>
                  <a:lnTo>
                    <a:pt x="1512" y="1184"/>
                  </a:lnTo>
                  <a:lnTo>
                    <a:pt x="1512" y="1184"/>
                  </a:lnTo>
                  <a:lnTo>
                    <a:pt x="1512" y="1184"/>
                  </a:lnTo>
                  <a:lnTo>
                    <a:pt x="1512" y="1184"/>
                  </a:lnTo>
                  <a:lnTo>
                    <a:pt x="1545" y="1184"/>
                  </a:lnTo>
                  <a:lnTo>
                    <a:pt x="1545" y="1184"/>
                  </a:lnTo>
                  <a:lnTo>
                    <a:pt x="1545" y="1217"/>
                  </a:lnTo>
                  <a:lnTo>
                    <a:pt x="1545" y="1217"/>
                  </a:lnTo>
                  <a:lnTo>
                    <a:pt x="1545" y="1217"/>
                  </a:lnTo>
                  <a:lnTo>
                    <a:pt x="1545" y="1217"/>
                  </a:lnTo>
                  <a:lnTo>
                    <a:pt x="1545" y="1217"/>
                  </a:lnTo>
                  <a:lnTo>
                    <a:pt x="1545" y="1217"/>
                  </a:lnTo>
                  <a:lnTo>
                    <a:pt x="1545" y="1217"/>
                  </a:lnTo>
                  <a:lnTo>
                    <a:pt x="1545" y="1217"/>
                  </a:lnTo>
                  <a:lnTo>
                    <a:pt x="1545" y="1217"/>
                  </a:lnTo>
                  <a:lnTo>
                    <a:pt x="1578" y="1217"/>
                  </a:lnTo>
                  <a:lnTo>
                    <a:pt x="1578" y="1217"/>
                  </a:lnTo>
                  <a:lnTo>
                    <a:pt x="1578" y="1217"/>
                  </a:lnTo>
                  <a:lnTo>
                    <a:pt x="1578" y="1217"/>
                  </a:lnTo>
                  <a:lnTo>
                    <a:pt x="1578" y="1217"/>
                  </a:lnTo>
                  <a:lnTo>
                    <a:pt x="1578" y="1217"/>
                  </a:lnTo>
                  <a:lnTo>
                    <a:pt x="1578" y="1249"/>
                  </a:lnTo>
                  <a:lnTo>
                    <a:pt x="1578" y="1249"/>
                  </a:lnTo>
                  <a:lnTo>
                    <a:pt x="1578" y="1249"/>
                  </a:lnTo>
                  <a:lnTo>
                    <a:pt x="1578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11" y="1249"/>
                  </a:lnTo>
                  <a:lnTo>
                    <a:pt x="1643" y="1282"/>
                  </a:lnTo>
                  <a:lnTo>
                    <a:pt x="1643" y="1282"/>
                  </a:lnTo>
                  <a:lnTo>
                    <a:pt x="1643" y="1282"/>
                  </a:lnTo>
                  <a:lnTo>
                    <a:pt x="1643" y="1282"/>
                  </a:lnTo>
                  <a:lnTo>
                    <a:pt x="1643" y="1282"/>
                  </a:lnTo>
                  <a:lnTo>
                    <a:pt x="1643" y="1282"/>
                  </a:lnTo>
                  <a:lnTo>
                    <a:pt x="1643" y="1282"/>
                  </a:lnTo>
                  <a:lnTo>
                    <a:pt x="1643" y="1282"/>
                  </a:lnTo>
                  <a:lnTo>
                    <a:pt x="1643" y="1282"/>
                  </a:lnTo>
                  <a:lnTo>
                    <a:pt x="1643" y="1282"/>
                  </a:lnTo>
                  <a:lnTo>
                    <a:pt x="1643" y="1282"/>
                  </a:lnTo>
                  <a:lnTo>
                    <a:pt x="1643" y="1282"/>
                  </a:lnTo>
                  <a:lnTo>
                    <a:pt x="1643" y="1282"/>
                  </a:lnTo>
                  <a:lnTo>
                    <a:pt x="1676" y="1282"/>
                  </a:lnTo>
                  <a:lnTo>
                    <a:pt x="1676" y="1282"/>
                  </a:lnTo>
                  <a:lnTo>
                    <a:pt x="1676" y="1315"/>
                  </a:lnTo>
                  <a:lnTo>
                    <a:pt x="1676" y="1315"/>
                  </a:lnTo>
                  <a:lnTo>
                    <a:pt x="1676" y="1315"/>
                  </a:lnTo>
                  <a:lnTo>
                    <a:pt x="1676" y="1315"/>
                  </a:lnTo>
                  <a:lnTo>
                    <a:pt x="1676" y="1315"/>
                  </a:lnTo>
                  <a:lnTo>
                    <a:pt x="1676" y="1315"/>
                  </a:lnTo>
                  <a:lnTo>
                    <a:pt x="1676" y="1315"/>
                  </a:lnTo>
                  <a:lnTo>
                    <a:pt x="1676" y="1315"/>
                  </a:lnTo>
                  <a:lnTo>
                    <a:pt x="1709" y="1315"/>
                  </a:lnTo>
                  <a:lnTo>
                    <a:pt x="1709" y="1315"/>
                  </a:lnTo>
                  <a:lnTo>
                    <a:pt x="1709" y="1315"/>
                  </a:lnTo>
                  <a:lnTo>
                    <a:pt x="1709" y="1315"/>
                  </a:lnTo>
                  <a:lnTo>
                    <a:pt x="1709" y="1315"/>
                  </a:lnTo>
                  <a:lnTo>
                    <a:pt x="1709" y="1315"/>
                  </a:lnTo>
                  <a:lnTo>
                    <a:pt x="1709" y="1315"/>
                  </a:lnTo>
                  <a:lnTo>
                    <a:pt x="1709" y="1315"/>
                  </a:lnTo>
                  <a:lnTo>
                    <a:pt x="1709" y="1348"/>
                  </a:lnTo>
                  <a:lnTo>
                    <a:pt x="1709" y="1348"/>
                  </a:lnTo>
                  <a:lnTo>
                    <a:pt x="1742" y="1348"/>
                  </a:lnTo>
                  <a:lnTo>
                    <a:pt x="1742" y="1348"/>
                  </a:lnTo>
                  <a:lnTo>
                    <a:pt x="1742" y="1348"/>
                  </a:lnTo>
                  <a:lnTo>
                    <a:pt x="1742" y="1348"/>
                  </a:lnTo>
                  <a:lnTo>
                    <a:pt x="1742" y="1348"/>
                  </a:lnTo>
                  <a:lnTo>
                    <a:pt x="1742" y="1348"/>
                  </a:lnTo>
                  <a:lnTo>
                    <a:pt x="1742" y="1348"/>
                  </a:lnTo>
                  <a:lnTo>
                    <a:pt x="1742" y="1348"/>
                  </a:lnTo>
                  <a:lnTo>
                    <a:pt x="1742" y="1348"/>
                  </a:lnTo>
                  <a:lnTo>
                    <a:pt x="1742" y="1348"/>
                  </a:lnTo>
                  <a:lnTo>
                    <a:pt x="1742" y="1348"/>
                  </a:lnTo>
                  <a:lnTo>
                    <a:pt x="1742" y="1348"/>
                  </a:lnTo>
                  <a:lnTo>
                    <a:pt x="1742" y="1348"/>
                  </a:lnTo>
                  <a:lnTo>
                    <a:pt x="1742" y="1348"/>
                  </a:lnTo>
                  <a:lnTo>
                    <a:pt x="1775" y="1381"/>
                  </a:lnTo>
                  <a:lnTo>
                    <a:pt x="1775" y="1381"/>
                  </a:lnTo>
                  <a:lnTo>
                    <a:pt x="1775" y="1381"/>
                  </a:lnTo>
                  <a:lnTo>
                    <a:pt x="1775" y="1381"/>
                  </a:lnTo>
                  <a:lnTo>
                    <a:pt x="1775" y="1381"/>
                  </a:lnTo>
                  <a:lnTo>
                    <a:pt x="1775" y="1381"/>
                  </a:lnTo>
                  <a:lnTo>
                    <a:pt x="1775" y="1381"/>
                  </a:lnTo>
                  <a:lnTo>
                    <a:pt x="1775" y="1381"/>
                  </a:lnTo>
                  <a:lnTo>
                    <a:pt x="1775" y="1381"/>
                  </a:lnTo>
                  <a:lnTo>
                    <a:pt x="1775" y="1381"/>
                  </a:lnTo>
                  <a:lnTo>
                    <a:pt x="1775" y="1381"/>
                  </a:lnTo>
                  <a:lnTo>
                    <a:pt x="1775" y="1381"/>
                  </a:lnTo>
                  <a:lnTo>
                    <a:pt x="1775" y="1381"/>
                  </a:lnTo>
                  <a:lnTo>
                    <a:pt x="1808" y="1381"/>
                  </a:lnTo>
                  <a:lnTo>
                    <a:pt x="1808" y="1381"/>
                  </a:lnTo>
                  <a:lnTo>
                    <a:pt x="1808" y="1381"/>
                  </a:lnTo>
                  <a:lnTo>
                    <a:pt x="1808" y="1414"/>
                  </a:lnTo>
                  <a:lnTo>
                    <a:pt x="1808" y="141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2553075" y="4275000"/>
              <a:ext cx="106000" cy="133100"/>
            </a:xfrm>
            <a:custGeom>
              <a:avLst/>
              <a:gdLst/>
              <a:ahLst/>
              <a:cxnLst/>
              <a:rect l="l" t="t" r="r" b="b"/>
              <a:pathLst>
                <a:path w="4240" h="5324" fill="none" extrusionOk="0">
                  <a:moveTo>
                    <a:pt x="4239" y="0"/>
                  </a:moveTo>
                  <a:lnTo>
                    <a:pt x="0" y="532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2597425" y="4306225"/>
              <a:ext cx="101900" cy="136375"/>
            </a:xfrm>
            <a:custGeom>
              <a:avLst/>
              <a:gdLst/>
              <a:ahLst/>
              <a:cxnLst/>
              <a:rect l="l" t="t" r="r" b="b"/>
              <a:pathLst>
                <a:path w="4076" h="5455" fill="none" extrusionOk="0">
                  <a:moveTo>
                    <a:pt x="4076" y="0"/>
                  </a:moveTo>
                  <a:lnTo>
                    <a:pt x="1" y="545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2553075" y="4275000"/>
              <a:ext cx="147075" cy="167600"/>
            </a:xfrm>
            <a:custGeom>
              <a:avLst/>
              <a:gdLst/>
              <a:ahLst/>
              <a:cxnLst/>
              <a:rect l="l" t="t" r="r" b="b"/>
              <a:pathLst>
                <a:path w="5883" h="6704" extrusionOk="0">
                  <a:moveTo>
                    <a:pt x="4239" y="0"/>
                  </a:moveTo>
                  <a:lnTo>
                    <a:pt x="0" y="5324"/>
                  </a:lnTo>
                  <a:lnTo>
                    <a:pt x="0" y="5357"/>
                  </a:lnTo>
                  <a:lnTo>
                    <a:pt x="66" y="5357"/>
                  </a:lnTo>
                  <a:lnTo>
                    <a:pt x="66" y="5390"/>
                  </a:lnTo>
                  <a:lnTo>
                    <a:pt x="99" y="5390"/>
                  </a:lnTo>
                  <a:lnTo>
                    <a:pt x="99" y="5422"/>
                  </a:lnTo>
                  <a:lnTo>
                    <a:pt x="132" y="5422"/>
                  </a:lnTo>
                  <a:lnTo>
                    <a:pt x="132" y="5455"/>
                  </a:lnTo>
                  <a:lnTo>
                    <a:pt x="165" y="5455"/>
                  </a:lnTo>
                  <a:lnTo>
                    <a:pt x="165" y="5488"/>
                  </a:lnTo>
                  <a:lnTo>
                    <a:pt x="198" y="5488"/>
                  </a:lnTo>
                  <a:lnTo>
                    <a:pt x="230" y="5521"/>
                  </a:lnTo>
                  <a:lnTo>
                    <a:pt x="263" y="5521"/>
                  </a:lnTo>
                  <a:lnTo>
                    <a:pt x="263" y="5554"/>
                  </a:lnTo>
                  <a:lnTo>
                    <a:pt x="296" y="5554"/>
                  </a:lnTo>
                  <a:lnTo>
                    <a:pt x="296" y="5587"/>
                  </a:lnTo>
                  <a:lnTo>
                    <a:pt x="329" y="5587"/>
                  </a:lnTo>
                  <a:lnTo>
                    <a:pt x="329" y="5620"/>
                  </a:lnTo>
                  <a:lnTo>
                    <a:pt x="395" y="5620"/>
                  </a:lnTo>
                  <a:lnTo>
                    <a:pt x="395" y="5652"/>
                  </a:lnTo>
                  <a:lnTo>
                    <a:pt x="428" y="5652"/>
                  </a:lnTo>
                  <a:lnTo>
                    <a:pt x="428" y="5685"/>
                  </a:lnTo>
                  <a:lnTo>
                    <a:pt x="460" y="5685"/>
                  </a:lnTo>
                  <a:lnTo>
                    <a:pt x="460" y="5718"/>
                  </a:lnTo>
                  <a:lnTo>
                    <a:pt x="493" y="5718"/>
                  </a:lnTo>
                  <a:lnTo>
                    <a:pt x="526" y="5751"/>
                  </a:lnTo>
                  <a:lnTo>
                    <a:pt x="559" y="5751"/>
                  </a:lnTo>
                  <a:lnTo>
                    <a:pt x="559" y="5784"/>
                  </a:lnTo>
                  <a:lnTo>
                    <a:pt x="592" y="5784"/>
                  </a:lnTo>
                  <a:lnTo>
                    <a:pt x="592" y="5817"/>
                  </a:lnTo>
                  <a:lnTo>
                    <a:pt x="625" y="5817"/>
                  </a:lnTo>
                  <a:lnTo>
                    <a:pt x="658" y="5850"/>
                  </a:lnTo>
                  <a:lnTo>
                    <a:pt x="691" y="5850"/>
                  </a:lnTo>
                  <a:lnTo>
                    <a:pt x="691" y="5882"/>
                  </a:lnTo>
                  <a:lnTo>
                    <a:pt x="723" y="5882"/>
                  </a:lnTo>
                  <a:lnTo>
                    <a:pt x="723" y="5915"/>
                  </a:lnTo>
                  <a:lnTo>
                    <a:pt x="756" y="5915"/>
                  </a:lnTo>
                  <a:lnTo>
                    <a:pt x="756" y="5948"/>
                  </a:lnTo>
                  <a:lnTo>
                    <a:pt x="822" y="5948"/>
                  </a:lnTo>
                  <a:lnTo>
                    <a:pt x="822" y="5981"/>
                  </a:lnTo>
                  <a:lnTo>
                    <a:pt x="855" y="5981"/>
                  </a:lnTo>
                  <a:lnTo>
                    <a:pt x="855" y="6014"/>
                  </a:lnTo>
                  <a:lnTo>
                    <a:pt x="888" y="6014"/>
                  </a:lnTo>
                  <a:lnTo>
                    <a:pt x="888" y="6047"/>
                  </a:lnTo>
                  <a:lnTo>
                    <a:pt x="921" y="6047"/>
                  </a:lnTo>
                  <a:lnTo>
                    <a:pt x="953" y="6080"/>
                  </a:lnTo>
                  <a:lnTo>
                    <a:pt x="986" y="6080"/>
                  </a:lnTo>
                  <a:lnTo>
                    <a:pt x="986" y="6112"/>
                  </a:lnTo>
                  <a:lnTo>
                    <a:pt x="1019" y="6112"/>
                  </a:lnTo>
                  <a:lnTo>
                    <a:pt x="1019" y="6145"/>
                  </a:lnTo>
                  <a:lnTo>
                    <a:pt x="1052" y="6145"/>
                  </a:lnTo>
                  <a:lnTo>
                    <a:pt x="1085" y="6178"/>
                  </a:lnTo>
                  <a:lnTo>
                    <a:pt x="1118" y="6178"/>
                  </a:lnTo>
                  <a:lnTo>
                    <a:pt x="1118" y="6211"/>
                  </a:lnTo>
                  <a:lnTo>
                    <a:pt x="1151" y="6211"/>
                  </a:lnTo>
                  <a:lnTo>
                    <a:pt x="1151" y="6244"/>
                  </a:lnTo>
                  <a:lnTo>
                    <a:pt x="1183" y="6244"/>
                  </a:lnTo>
                  <a:lnTo>
                    <a:pt x="1183" y="6277"/>
                  </a:lnTo>
                  <a:lnTo>
                    <a:pt x="1216" y="6277"/>
                  </a:lnTo>
                  <a:lnTo>
                    <a:pt x="1249" y="6310"/>
                  </a:lnTo>
                  <a:lnTo>
                    <a:pt x="1282" y="6310"/>
                  </a:lnTo>
                  <a:lnTo>
                    <a:pt x="1282" y="6342"/>
                  </a:lnTo>
                  <a:lnTo>
                    <a:pt x="1315" y="6342"/>
                  </a:lnTo>
                  <a:lnTo>
                    <a:pt x="1315" y="6375"/>
                  </a:lnTo>
                  <a:lnTo>
                    <a:pt x="1381" y="6375"/>
                  </a:lnTo>
                  <a:lnTo>
                    <a:pt x="1381" y="6408"/>
                  </a:lnTo>
                  <a:lnTo>
                    <a:pt x="1413" y="6408"/>
                  </a:lnTo>
                  <a:lnTo>
                    <a:pt x="1413" y="6441"/>
                  </a:lnTo>
                  <a:lnTo>
                    <a:pt x="1446" y="6441"/>
                  </a:lnTo>
                  <a:lnTo>
                    <a:pt x="1446" y="6474"/>
                  </a:lnTo>
                  <a:lnTo>
                    <a:pt x="1512" y="6474"/>
                  </a:lnTo>
                  <a:lnTo>
                    <a:pt x="1512" y="6507"/>
                  </a:lnTo>
                  <a:lnTo>
                    <a:pt x="1545" y="6507"/>
                  </a:lnTo>
                  <a:lnTo>
                    <a:pt x="1545" y="6540"/>
                  </a:lnTo>
                  <a:lnTo>
                    <a:pt x="1578" y="6540"/>
                  </a:lnTo>
                  <a:lnTo>
                    <a:pt x="1578" y="6572"/>
                  </a:lnTo>
                  <a:lnTo>
                    <a:pt x="1643" y="6572"/>
                  </a:lnTo>
                  <a:lnTo>
                    <a:pt x="1643" y="6605"/>
                  </a:lnTo>
                  <a:lnTo>
                    <a:pt x="1676" y="6605"/>
                  </a:lnTo>
                  <a:lnTo>
                    <a:pt x="1676" y="6638"/>
                  </a:lnTo>
                  <a:lnTo>
                    <a:pt x="1709" y="6638"/>
                  </a:lnTo>
                  <a:lnTo>
                    <a:pt x="1709" y="6671"/>
                  </a:lnTo>
                  <a:lnTo>
                    <a:pt x="1775" y="6671"/>
                  </a:lnTo>
                  <a:lnTo>
                    <a:pt x="1775" y="6704"/>
                  </a:lnTo>
                  <a:lnTo>
                    <a:pt x="1808" y="6704"/>
                  </a:lnTo>
                  <a:lnTo>
                    <a:pt x="5882" y="1282"/>
                  </a:lnTo>
                  <a:lnTo>
                    <a:pt x="5882" y="1249"/>
                  </a:lnTo>
                  <a:lnTo>
                    <a:pt x="5850" y="1249"/>
                  </a:lnTo>
                  <a:lnTo>
                    <a:pt x="5850" y="1216"/>
                  </a:lnTo>
                  <a:lnTo>
                    <a:pt x="5817" y="1216"/>
                  </a:lnTo>
                  <a:lnTo>
                    <a:pt x="5784" y="1183"/>
                  </a:lnTo>
                  <a:lnTo>
                    <a:pt x="5751" y="1183"/>
                  </a:lnTo>
                  <a:lnTo>
                    <a:pt x="5751" y="1151"/>
                  </a:lnTo>
                  <a:lnTo>
                    <a:pt x="5718" y="1151"/>
                  </a:lnTo>
                  <a:lnTo>
                    <a:pt x="5718" y="1118"/>
                  </a:lnTo>
                  <a:lnTo>
                    <a:pt x="5685" y="1118"/>
                  </a:lnTo>
                  <a:lnTo>
                    <a:pt x="5652" y="1085"/>
                  </a:lnTo>
                  <a:lnTo>
                    <a:pt x="5620" y="1085"/>
                  </a:lnTo>
                  <a:lnTo>
                    <a:pt x="5620" y="1052"/>
                  </a:lnTo>
                  <a:lnTo>
                    <a:pt x="5587" y="1052"/>
                  </a:lnTo>
                  <a:lnTo>
                    <a:pt x="5587" y="1019"/>
                  </a:lnTo>
                  <a:lnTo>
                    <a:pt x="5554" y="1019"/>
                  </a:lnTo>
                  <a:lnTo>
                    <a:pt x="5554" y="986"/>
                  </a:lnTo>
                  <a:lnTo>
                    <a:pt x="5488" y="986"/>
                  </a:lnTo>
                  <a:lnTo>
                    <a:pt x="5488" y="953"/>
                  </a:lnTo>
                  <a:lnTo>
                    <a:pt x="5455" y="953"/>
                  </a:lnTo>
                  <a:lnTo>
                    <a:pt x="5455" y="921"/>
                  </a:lnTo>
                  <a:lnTo>
                    <a:pt x="5422" y="921"/>
                  </a:lnTo>
                  <a:lnTo>
                    <a:pt x="5422" y="888"/>
                  </a:lnTo>
                  <a:lnTo>
                    <a:pt x="5357" y="888"/>
                  </a:lnTo>
                  <a:lnTo>
                    <a:pt x="5357" y="855"/>
                  </a:lnTo>
                  <a:lnTo>
                    <a:pt x="5324" y="855"/>
                  </a:lnTo>
                  <a:lnTo>
                    <a:pt x="5324" y="822"/>
                  </a:lnTo>
                  <a:lnTo>
                    <a:pt x="5291" y="822"/>
                  </a:lnTo>
                  <a:lnTo>
                    <a:pt x="5291" y="789"/>
                  </a:lnTo>
                  <a:lnTo>
                    <a:pt x="5225" y="789"/>
                  </a:lnTo>
                  <a:lnTo>
                    <a:pt x="5225" y="756"/>
                  </a:lnTo>
                  <a:lnTo>
                    <a:pt x="5192" y="756"/>
                  </a:lnTo>
                  <a:lnTo>
                    <a:pt x="5192" y="723"/>
                  </a:lnTo>
                  <a:lnTo>
                    <a:pt x="5159" y="723"/>
                  </a:lnTo>
                  <a:lnTo>
                    <a:pt x="5159" y="690"/>
                  </a:lnTo>
                  <a:lnTo>
                    <a:pt x="5127" y="690"/>
                  </a:lnTo>
                  <a:lnTo>
                    <a:pt x="5094" y="658"/>
                  </a:lnTo>
                  <a:lnTo>
                    <a:pt x="5061" y="658"/>
                  </a:lnTo>
                  <a:lnTo>
                    <a:pt x="5061" y="625"/>
                  </a:lnTo>
                  <a:lnTo>
                    <a:pt x="5028" y="625"/>
                  </a:lnTo>
                  <a:lnTo>
                    <a:pt x="5028" y="592"/>
                  </a:lnTo>
                  <a:lnTo>
                    <a:pt x="4995" y="592"/>
                  </a:lnTo>
                  <a:lnTo>
                    <a:pt x="4995" y="559"/>
                  </a:lnTo>
                  <a:lnTo>
                    <a:pt x="4929" y="559"/>
                  </a:lnTo>
                  <a:lnTo>
                    <a:pt x="4929" y="526"/>
                  </a:lnTo>
                  <a:lnTo>
                    <a:pt x="4897" y="526"/>
                  </a:lnTo>
                  <a:lnTo>
                    <a:pt x="4897" y="493"/>
                  </a:lnTo>
                  <a:lnTo>
                    <a:pt x="4864" y="493"/>
                  </a:lnTo>
                  <a:lnTo>
                    <a:pt x="4831" y="460"/>
                  </a:lnTo>
                  <a:lnTo>
                    <a:pt x="4798" y="460"/>
                  </a:lnTo>
                  <a:lnTo>
                    <a:pt x="4798" y="428"/>
                  </a:lnTo>
                  <a:lnTo>
                    <a:pt x="4765" y="428"/>
                  </a:lnTo>
                  <a:lnTo>
                    <a:pt x="4765" y="395"/>
                  </a:lnTo>
                  <a:lnTo>
                    <a:pt x="4732" y="395"/>
                  </a:lnTo>
                  <a:lnTo>
                    <a:pt x="4732" y="362"/>
                  </a:lnTo>
                  <a:lnTo>
                    <a:pt x="4699" y="362"/>
                  </a:lnTo>
                  <a:lnTo>
                    <a:pt x="4699" y="329"/>
                  </a:lnTo>
                  <a:lnTo>
                    <a:pt x="4634" y="329"/>
                  </a:lnTo>
                  <a:lnTo>
                    <a:pt x="4634" y="296"/>
                  </a:lnTo>
                  <a:lnTo>
                    <a:pt x="4601" y="296"/>
                  </a:lnTo>
                  <a:lnTo>
                    <a:pt x="4601" y="263"/>
                  </a:lnTo>
                  <a:lnTo>
                    <a:pt x="4568" y="263"/>
                  </a:lnTo>
                  <a:lnTo>
                    <a:pt x="4568" y="230"/>
                  </a:lnTo>
                  <a:lnTo>
                    <a:pt x="4502" y="230"/>
                  </a:lnTo>
                  <a:lnTo>
                    <a:pt x="4502" y="198"/>
                  </a:lnTo>
                  <a:lnTo>
                    <a:pt x="4469" y="198"/>
                  </a:lnTo>
                  <a:lnTo>
                    <a:pt x="4469" y="165"/>
                  </a:lnTo>
                  <a:lnTo>
                    <a:pt x="4437" y="165"/>
                  </a:lnTo>
                  <a:lnTo>
                    <a:pt x="4437" y="132"/>
                  </a:lnTo>
                  <a:lnTo>
                    <a:pt x="4404" y="132"/>
                  </a:lnTo>
                  <a:lnTo>
                    <a:pt x="4404" y="99"/>
                  </a:lnTo>
                  <a:lnTo>
                    <a:pt x="4338" y="99"/>
                  </a:lnTo>
                  <a:lnTo>
                    <a:pt x="4338" y="66"/>
                  </a:lnTo>
                  <a:lnTo>
                    <a:pt x="4305" y="66"/>
                  </a:lnTo>
                  <a:lnTo>
                    <a:pt x="4305" y="33"/>
                  </a:lnTo>
                  <a:lnTo>
                    <a:pt x="4272" y="33"/>
                  </a:lnTo>
                  <a:lnTo>
                    <a:pt x="4272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2688625" y="4159175"/>
              <a:ext cx="29600" cy="36975"/>
            </a:xfrm>
            <a:custGeom>
              <a:avLst/>
              <a:gdLst/>
              <a:ahLst/>
              <a:cxnLst/>
              <a:rect l="l" t="t" r="r" b="b"/>
              <a:pathLst>
                <a:path w="1184" h="1479" extrusionOk="0">
                  <a:moveTo>
                    <a:pt x="625" y="0"/>
                  </a:moveTo>
                  <a:cubicBezTo>
                    <a:pt x="460" y="0"/>
                    <a:pt x="296" y="99"/>
                    <a:pt x="165" y="230"/>
                  </a:cubicBezTo>
                  <a:cubicBezTo>
                    <a:pt x="66" y="362"/>
                    <a:pt x="0" y="526"/>
                    <a:pt x="0" y="789"/>
                  </a:cubicBezTo>
                  <a:cubicBezTo>
                    <a:pt x="0" y="986"/>
                    <a:pt x="66" y="1150"/>
                    <a:pt x="165" y="1282"/>
                  </a:cubicBezTo>
                  <a:cubicBezTo>
                    <a:pt x="263" y="1413"/>
                    <a:pt x="428" y="1479"/>
                    <a:pt x="592" y="1479"/>
                  </a:cubicBezTo>
                  <a:cubicBezTo>
                    <a:pt x="756" y="1479"/>
                    <a:pt x="888" y="1413"/>
                    <a:pt x="986" y="1347"/>
                  </a:cubicBezTo>
                  <a:cubicBezTo>
                    <a:pt x="1085" y="1249"/>
                    <a:pt x="1150" y="1117"/>
                    <a:pt x="1183" y="953"/>
                  </a:cubicBezTo>
                  <a:lnTo>
                    <a:pt x="953" y="953"/>
                  </a:lnTo>
                  <a:cubicBezTo>
                    <a:pt x="920" y="1052"/>
                    <a:pt x="888" y="1117"/>
                    <a:pt x="822" y="1183"/>
                  </a:cubicBezTo>
                  <a:cubicBezTo>
                    <a:pt x="789" y="1249"/>
                    <a:pt x="723" y="1282"/>
                    <a:pt x="625" y="1282"/>
                  </a:cubicBezTo>
                  <a:cubicBezTo>
                    <a:pt x="493" y="1282"/>
                    <a:pt x="395" y="1216"/>
                    <a:pt x="329" y="1150"/>
                  </a:cubicBezTo>
                  <a:cubicBezTo>
                    <a:pt x="296" y="1052"/>
                    <a:pt x="263" y="920"/>
                    <a:pt x="263" y="789"/>
                  </a:cubicBezTo>
                  <a:cubicBezTo>
                    <a:pt x="263" y="624"/>
                    <a:pt x="263" y="526"/>
                    <a:pt x="329" y="427"/>
                  </a:cubicBezTo>
                  <a:cubicBezTo>
                    <a:pt x="362" y="296"/>
                    <a:pt x="493" y="230"/>
                    <a:pt x="625" y="230"/>
                  </a:cubicBezTo>
                  <a:cubicBezTo>
                    <a:pt x="723" y="230"/>
                    <a:pt x="822" y="263"/>
                    <a:pt x="855" y="296"/>
                  </a:cubicBezTo>
                  <a:cubicBezTo>
                    <a:pt x="920" y="362"/>
                    <a:pt x="953" y="427"/>
                    <a:pt x="953" y="526"/>
                  </a:cubicBezTo>
                  <a:lnTo>
                    <a:pt x="1183" y="526"/>
                  </a:lnTo>
                  <a:cubicBezTo>
                    <a:pt x="1150" y="329"/>
                    <a:pt x="1118" y="197"/>
                    <a:pt x="1019" y="132"/>
                  </a:cubicBezTo>
                  <a:cubicBezTo>
                    <a:pt x="920" y="66"/>
                    <a:pt x="789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2722300" y="4159975"/>
              <a:ext cx="31250" cy="36175"/>
            </a:xfrm>
            <a:custGeom>
              <a:avLst/>
              <a:gdLst/>
              <a:ahLst/>
              <a:cxnLst/>
              <a:rect l="l" t="t" r="r" b="b"/>
              <a:pathLst>
                <a:path w="1250" h="1447" extrusionOk="0">
                  <a:moveTo>
                    <a:pt x="625" y="198"/>
                  </a:moveTo>
                  <a:cubicBezTo>
                    <a:pt x="756" y="198"/>
                    <a:pt x="888" y="231"/>
                    <a:pt x="954" y="362"/>
                  </a:cubicBezTo>
                  <a:cubicBezTo>
                    <a:pt x="986" y="428"/>
                    <a:pt x="986" y="494"/>
                    <a:pt x="1019" y="592"/>
                  </a:cubicBezTo>
                  <a:lnTo>
                    <a:pt x="231" y="592"/>
                  </a:lnTo>
                  <a:cubicBezTo>
                    <a:pt x="231" y="494"/>
                    <a:pt x="296" y="395"/>
                    <a:pt x="362" y="297"/>
                  </a:cubicBezTo>
                  <a:cubicBezTo>
                    <a:pt x="428" y="231"/>
                    <a:pt x="526" y="198"/>
                    <a:pt x="625" y="198"/>
                  </a:cubicBezTo>
                  <a:close/>
                  <a:moveTo>
                    <a:pt x="658" y="1"/>
                  </a:moveTo>
                  <a:cubicBezTo>
                    <a:pt x="461" y="1"/>
                    <a:pt x="296" y="67"/>
                    <a:pt x="165" y="198"/>
                  </a:cubicBezTo>
                  <a:cubicBezTo>
                    <a:pt x="66" y="330"/>
                    <a:pt x="1" y="527"/>
                    <a:pt x="1" y="724"/>
                  </a:cubicBezTo>
                  <a:cubicBezTo>
                    <a:pt x="1" y="954"/>
                    <a:pt x="34" y="1118"/>
                    <a:pt x="165" y="1250"/>
                  </a:cubicBezTo>
                  <a:cubicBezTo>
                    <a:pt x="296" y="1381"/>
                    <a:pt x="428" y="1447"/>
                    <a:pt x="592" y="1447"/>
                  </a:cubicBezTo>
                  <a:cubicBezTo>
                    <a:pt x="658" y="1447"/>
                    <a:pt x="724" y="1447"/>
                    <a:pt x="789" y="1414"/>
                  </a:cubicBezTo>
                  <a:cubicBezTo>
                    <a:pt x="888" y="1381"/>
                    <a:pt x="986" y="1348"/>
                    <a:pt x="1052" y="1283"/>
                  </a:cubicBezTo>
                  <a:cubicBezTo>
                    <a:pt x="1085" y="1250"/>
                    <a:pt x="1118" y="1184"/>
                    <a:pt x="1151" y="1118"/>
                  </a:cubicBezTo>
                  <a:cubicBezTo>
                    <a:pt x="1184" y="1053"/>
                    <a:pt x="1216" y="1020"/>
                    <a:pt x="1216" y="954"/>
                  </a:cubicBezTo>
                  <a:lnTo>
                    <a:pt x="986" y="954"/>
                  </a:lnTo>
                  <a:cubicBezTo>
                    <a:pt x="986" y="1020"/>
                    <a:pt x="954" y="1085"/>
                    <a:pt x="921" y="1118"/>
                  </a:cubicBezTo>
                  <a:cubicBezTo>
                    <a:pt x="822" y="1217"/>
                    <a:pt x="756" y="1250"/>
                    <a:pt x="625" y="1250"/>
                  </a:cubicBezTo>
                  <a:cubicBezTo>
                    <a:pt x="494" y="1250"/>
                    <a:pt x="395" y="1217"/>
                    <a:pt x="329" y="1118"/>
                  </a:cubicBezTo>
                  <a:cubicBezTo>
                    <a:pt x="264" y="1020"/>
                    <a:pt x="231" y="921"/>
                    <a:pt x="231" y="790"/>
                  </a:cubicBezTo>
                  <a:lnTo>
                    <a:pt x="1249" y="790"/>
                  </a:lnTo>
                  <a:cubicBezTo>
                    <a:pt x="1249" y="625"/>
                    <a:pt x="1249" y="527"/>
                    <a:pt x="1216" y="494"/>
                  </a:cubicBezTo>
                  <a:cubicBezTo>
                    <a:pt x="1216" y="395"/>
                    <a:pt x="1184" y="297"/>
                    <a:pt x="1118" y="231"/>
                  </a:cubicBezTo>
                  <a:cubicBezTo>
                    <a:pt x="1085" y="165"/>
                    <a:pt x="1019" y="100"/>
                    <a:pt x="921" y="67"/>
                  </a:cubicBezTo>
                  <a:cubicBezTo>
                    <a:pt x="822" y="1"/>
                    <a:pt x="724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2760925" y="4159975"/>
              <a:ext cx="46025" cy="34550"/>
            </a:xfrm>
            <a:custGeom>
              <a:avLst/>
              <a:gdLst/>
              <a:ahLst/>
              <a:cxnLst/>
              <a:rect l="l" t="t" r="r" b="b"/>
              <a:pathLst>
                <a:path w="1841" h="1382" extrusionOk="0">
                  <a:moveTo>
                    <a:pt x="0" y="1"/>
                  </a:moveTo>
                  <a:lnTo>
                    <a:pt x="0" y="1381"/>
                  </a:lnTo>
                  <a:lnTo>
                    <a:pt x="230" y="1381"/>
                  </a:lnTo>
                  <a:lnTo>
                    <a:pt x="230" y="658"/>
                  </a:lnTo>
                  <a:cubicBezTo>
                    <a:pt x="230" y="494"/>
                    <a:pt x="263" y="362"/>
                    <a:pt x="329" y="297"/>
                  </a:cubicBezTo>
                  <a:cubicBezTo>
                    <a:pt x="394" y="231"/>
                    <a:pt x="460" y="198"/>
                    <a:pt x="559" y="198"/>
                  </a:cubicBezTo>
                  <a:cubicBezTo>
                    <a:pt x="657" y="198"/>
                    <a:pt x="723" y="231"/>
                    <a:pt x="756" y="297"/>
                  </a:cubicBezTo>
                  <a:cubicBezTo>
                    <a:pt x="789" y="330"/>
                    <a:pt x="789" y="395"/>
                    <a:pt x="789" y="494"/>
                  </a:cubicBezTo>
                  <a:lnTo>
                    <a:pt x="789" y="1381"/>
                  </a:lnTo>
                  <a:lnTo>
                    <a:pt x="1019" y="1381"/>
                  </a:lnTo>
                  <a:lnTo>
                    <a:pt x="1019" y="592"/>
                  </a:lnTo>
                  <a:cubicBezTo>
                    <a:pt x="1019" y="461"/>
                    <a:pt x="1052" y="362"/>
                    <a:pt x="1117" y="297"/>
                  </a:cubicBezTo>
                  <a:cubicBezTo>
                    <a:pt x="1183" y="231"/>
                    <a:pt x="1249" y="198"/>
                    <a:pt x="1347" y="198"/>
                  </a:cubicBezTo>
                  <a:cubicBezTo>
                    <a:pt x="1413" y="198"/>
                    <a:pt x="1479" y="198"/>
                    <a:pt x="1512" y="264"/>
                  </a:cubicBezTo>
                  <a:cubicBezTo>
                    <a:pt x="1577" y="297"/>
                    <a:pt x="1577" y="362"/>
                    <a:pt x="1577" y="428"/>
                  </a:cubicBezTo>
                  <a:lnTo>
                    <a:pt x="1577" y="1381"/>
                  </a:lnTo>
                  <a:lnTo>
                    <a:pt x="1840" y="1381"/>
                  </a:lnTo>
                  <a:lnTo>
                    <a:pt x="1840" y="494"/>
                  </a:lnTo>
                  <a:cubicBezTo>
                    <a:pt x="1840" y="362"/>
                    <a:pt x="1807" y="264"/>
                    <a:pt x="1775" y="198"/>
                  </a:cubicBezTo>
                  <a:cubicBezTo>
                    <a:pt x="1709" y="67"/>
                    <a:pt x="1577" y="1"/>
                    <a:pt x="1380" y="1"/>
                  </a:cubicBezTo>
                  <a:cubicBezTo>
                    <a:pt x="1314" y="1"/>
                    <a:pt x="1249" y="1"/>
                    <a:pt x="1150" y="34"/>
                  </a:cubicBezTo>
                  <a:cubicBezTo>
                    <a:pt x="1084" y="67"/>
                    <a:pt x="1052" y="132"/>
                    <a:pt x="986" y="198"/>
                  </a:cubicBezTo>
                  <a:cubicBezTo>
                    <a:pt x="953" y="165"/>
                    <a:pt x="920" y="100"/>
                    <a:pt x="887" y="67"/>
                  </a:cubicBezTo>
                  <a:cubicBezTo>
                    <a:pt x="822" y="1"/>
                    <a:pt x="723" y="1"/>
                    <a:pt x="624" y="1"/>
                  </a:cubicBezTo>
                  <a:cubicBezTo>
                    <a:pt x="526" y="1"/>
                    <a:pt x="427" y="1"/>
                    <a:pt x="362" y="67"/>
                  </a:cubicBezTo>
                  <a:cubicBezTo>
                    <a:pt x="329" y="100"/>
                    <a:pt x="263" y="132"/>
                    <a:pt x="197" y="198"/>
                  </a:cubicBezTo>
                  <a:lnTo>
                    <a:pt x="1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2811850" y="4147675"/>
              <a:ext cx="41925" cy="46850"/>
            </a:xfrm>
            <a:custGeom>
              <a:avLst/>
              <a:gdLst/>
              <a:ahLst/>
              <a:cxnLst/>
              <a:rect l="l" t="t" r="r" b="b"/>
              <a:pathLst>
                <a:path w="1677" h="1874" extrusionOk="0">
                  <a:moveTo>
                    <a:pt x="855" y="263"/>
                  </a:moveTo>
                  <a:lnTo>
                    <a:pt x="1118" y="1117"/>
                  </a:lnTo>
                  <a:lnTo>
                    <a:pt x="526" y="1117"/>
                  </a:lnTo>
                  <a:lnTo>
                    <a:pt x="855" y="263"/>
                  </a:lnTo>
                  <a:close/>
                  <a:moveTo>
                    <a:pt x="723" y="0"/>
                  </a:moveTo>
                  <a:lnTo>
                    <a:pt x="0" y="1873"/>
                  </a:lnTo>
                  <a:lnTo>
                    <a:pt x="263" y="1873"/>
                  </a:lnTo>
                  <a:lnTo>
                    <a:pt x="460" y="1314"/>
                  </a:lnTo>
                  <a:lnTo>
                    <a:pt x="1216" y="1314"/>
                  </a:lnTo>
                  <a:lnTo>
                    <a:pt x="1413" y="1873"/>
                  </a:lnTo>
                  <a:lnTo>
                    <a:pt x="1676" y="1873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2713275" y="4316075"/>
              <a:ext cx="59175" cy="41925"/>
            </a:xfrm>
            <a:custGeom>
              <a:avLst/>
              <a:gdLst/>
              <a:ahLst/>
              <a:cxnLst/>
              <a:rect l="l" t="t" r="r" b="b"/>
              <a:pathLst>
                <a:path w="2367" h="167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65"/>
                  </a:lnTo>
                  <a:lnTo>
                    <a:pt x="197" y="165"/>
                  </a:lnTo>
                  <a:lnTo>
                    <a:pt x="197" y="165"/>
                  </a:lnTo>
                  <a:lnTo>
                    <a:pt x="197" y="165"/>
                  </a:lnTo>
                  <a:lnTo>
                    <a:pt x="197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63" y="198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427" y="296"/>
                  </a:lnTo>
                  <a:lnTo>
                    <a:pt x="427" y="329"/>
                  </a:lnTo>
                  <a:lnTo>
                    <a:pt x="427" y="329"/>
                  </a:lnTo>
                  <a:lnTo>
                    <a:pt x="427" y="329"/>
                  </a:lnTo>
                  <a:lnTo>
                    <a:pt x="427" y="329"/>
                  </a:lnTo>
                  <a:lnTo>
                    <a:pt x="427" y="329"/>
                  </a:lnTo>
                  <a:lnTo>
                    <a:pt x="427" y="329"/>
                  </a:lnTo>
                  <a:lnTo>
                    <a:pt x="460" y="329"/>
                  </a:lnTo>
                  <a:lnTo>
                    <a:pt x="460" y="329"/>
                  </a:lnTo>
                  <a:lnTo>
                    <a:pt x="460" y="329"/>
                  </a:lnTo>
                  <a:lnTo>
                    <a:pt x="460" y="329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93" y="362"/>
                  </a:lnTo>
                  <a:lnTo>
                    <a:pt x="493" y="362"/>
                  </a:lnTo>
                  <a:lnTo>
                    <a:pt x="493" y="362"/>
                  </a:lnTo>
                  <a:lnTo>
                    <a:pt x="493" y="362"/>
                  </a:lnTo>
                  <a:lnTo>
                    <a:pt x="493" y="362"/>
                  </a:lnTo>
                  <a:lnTo>
                    <a:pt x="493" y="362"/>
                  </a:lnTo>
                  <a:lnTo>
                    <a:pt x="493" y="362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59" y="395"/>
                  </a:lnTo>
                  <a:lnTo>
                    <a:pt x="559" y="395"/>
                  </a:lnTo>
                  <a:lnTo>
                    <a:pt x="559" y="395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92" y="428"/>
                  </a:lnTo>
                  <a:lnTo>
                    <a:pt x="592" y="428"/>
                  </a:lnTo>
                  <a:lnTo>
                    <a:pt x="592" y="428"/>
                  </a:lnTo>
                  <a:lnTo>
                    <a:pt x="592" y="428"/>
                  </a:lnTo>
                  <a:lnTo>
                    <a:pt x="592" y="428"/>
                  </a:lnTo>
                  <a:lnTo>
                    <a:pt x="592" y="428"/>
                  </a:lnTo>
                  <a:lnTo>
                    <a:pt x="592" y="428"/>
                  </a:lnTo>
                  <a:lnTo>
                    <a:pt x="592" y="460"/>
                  </a:lnTo>
                  <a:lnTo>
                    <a:pt x="625" y="460"/>
                  </a:lnTo>
                  <a:lnTo>
                    <a:pt x="625" y="460"/>
                  </a:lnTo>
                  <a:lnTo>
                    <a:pt x="625" y="460"/>
                  </a:lnTo>
                  <a:lnTo>
                    <a:pt x="625" y="460"/>
                  </a:lnTo>
                  <a:lnTo>
                    <a:pt x="625" y="460"/>
                  </a:lnTo>
                  <a:lnTo>
                    <a:pt x="625" y="460"/>
                  </a:lnTo>
                  <a:lnTo>
                    <a:pt x="625" y="460"/>
                  </a:lnTo>
                  <a:lnTo>
                    <a:pt x="657" y="460"/>
                  </a:lnTo>
                  <a:lnTo>
                    <a:pt x="657" y="460"/>
                  </a:lnTo>
                  <a:lnTo>
                    <a:pt x="657" y="493"/>
                  </a:lnTo>
                  <a:lnTo>
                    <a:pt x="657" y="493"/>
                  </a:lnTo>
                  <a:lnTo>
                    <a:pt x="657" y="493"/>
                  </a:lnTo>
                  <a:lnTo>
                    <a:pt x="657" y="493"/>
                  </a:lnTo>
                  <a:lnTo>
                    <a:pt x="657" y="493"/>
                  </a:lnTo>
                  <a:lnTo>
                    <a:pt x="657" y="493"/>
                  </a:lnTo>
                  <a:lnTo>
                    <a:pt x="657" y="493"/>
                  </a:lnTo>
                  <a:lnTo>
                    <a:pt x="690" y="493"/>
                  </a:lnTo>
                  <a:lnTo>
                    <a:pt x="690" y="493"/>
                  </a:lnTo>
                  <a:lnTo>
                    <a:pt x="690" y="493"/>
                  </a:lnTo>
                  <a:lnTo>
                    <a:pt x="690" y="493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723" y="526"/>
                  </a:lnTo>
                  <a:lnTo>
                    <a:pt x="723" y="526"/>
                  </a:lnTo>
                  <a:lnTo>
                    <a:pt x="723" y="526"/>
                  </a:lnTo>
                  <a:lnTo>
                    <a:pt x="723" y="526"/>
                  </a:lnTo>
                  <a:lnTo>
                    <a:pt x="723" y="526"/>
                  </a:lnTo>
                  <a:lnTo>
                    <a:pt x="723" y="526"/>
                  </a:lnTo>
                  <a:lnTo>
                    <a:pt x="723" y="526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92"/>
                  </a:lnTo>
                  <a:lnTo>
                    <a:pt x="789" y="592"/>
                  </a:lnTo>
                  <a:lnTo>
                    <a:pt x="789" y="592"/>
                  </a:lnTo>
                  <a:lnTo>
                    <a:pt x="789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87" y="625"/>
                  </a:lnTo>
                  <a:lnTo>
                    <a:pt x="887" y="625"/>
                  </a:lnTo>
                  <a:lnTo>
                    <a:pt x="887" y="658"/>
                  </a:lnTo>
                  <a:lnTo>
                    <a:pt x="887" y="658"/>
                  </a:lnTo>
                  <a:lnTo>
                    <a:pt x="887" y="658"/>
                  </a:lnTo>
                  <a:lnTo>
                    <a:pt x="887" y="658"/>
                  </a:lnTo>
                  <a:lnTo>
                    <a:pt x="887" y="658"/>
                  </a:lnTo>
                  <a:lnTo>
                    <a:pt x="920" y="658"/>
                  </a:lnTo>
                  <a:lnTo>
                    <a:pt x="920" y="658"/>
                  </a:lnTo>
                  <a:lnTo>
                    <a:pt x="920" y="658"/>
                  </a:lnTo>
                  <a:lnTo>
                    <a:pt x="920" y="658"/>
                  </a:lnTo>
                  <a:lnTo>
                    <a:pt x="920" y="658"/>
                  </a:lnTo>
                  <a:lnTo>
                    <a:pt x="920" y="690"/>
                  </a:lnTo>
                  <a:lnTo>
                    <a:pt x="920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1019" y="723"/>
                  </a:lnTo>
                  <a:lnTo>
                    <a:pt x="1019" y="723"/>
                  </a:lnTo>
                  <a:lnTo>
                    <a:pt x="1019" y="723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89"/>
                  </a:lnTo>
                  <a:lnTo>
                    <a:pt x="1052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117" y="789"/>
                  </a:lnTo>
                  <a:lnTo>
                    <a:pt x="1117" y="789"/>
                  </a:lnTo>
                  <a:lnTo>
                    <a:pt x="1117" y="789"/>
                  </a:lnTo>
                  <a:lnTo>
                    <a:pt x="1117" y="789"/>
                  </a:lnTo>
                  <a:lnTo>
                    <a:pt x="1117" y="822"/>
                  </a:lnTo>
                  <a:lnTo>
                    <a:pt x="1117" y="822"/>
                  </a:lnTo>
                  <a:lnTo>
                    <a:pt x="1117" y="822"/>
                  </a:lnTo>
                  <a:lnTo>
                    <a:pt x="1117" y="822"/>
                  </a:lnTo>
                  <a:lnTo>
                    <a:pt x="1150" y="822"/>
                  </a:lnTo>
                  <a:lnTo>
                    <a:pt x="1150" y="822"/>
                  </a:lnTo>
                  <a:lnTo>
                    <a:pt x="1150" y="822"/>
                  </a:lnTo>
                  <a:lnTo>
                    <a:pt x="1150" y="822"/>
                  </a:lnTo>
                  <a:lnTo>
                    <a:pt x="1150" y="822"/>
                  </a:lnTo>
                  <a:lnTo>
                    <a:pt x="1150" y="855"/>
                  </a:lnTo>
                  <a:lnTo>
                    <a:pt x="1150" y="855"/>
                  </a:lnTo>
                  <a:lnTo>
                    <a:pt x="1183" y="855"/>
                  </a:lnTo>
                  <a:lnTo>
                    <a:pt x="1183" y="855"/>
                  </a:lnTo>
                  <a:lnTo>
                    <a:pt x="1183" y="855"/>
                  </a:lnTo>
                  <a:lnTo>
                    <a:pt x="1183" y="855"/>
                  </a:lnTo>
                  <a:lnTo>
                    <a:pt x="1183" y="855"/>
                  </a:lnTo>
                  <a:lnTo>
                    <a:pt x="1183" y="855"/>
                  </a:lnTo>
                  <a:lnTo>
                    <a:pt x="1183" y="855"/>
                  </a:lnTo>
                  <a:lnTo>
                    <a:pt x="1183" y="855"/>
                  </a:lnTo>
                  <a:lnTo>
                    <a:pt x="1216" y="855"/>
                  </a:lnTo>
                  <a:lnTo>
                    <a:pt x="1216" y="855"/>
                  </a:lnTo>
                  <a:lnTo>
                    <a:pt x="1216" y="888"/>
                  </a:lnTo>
                  <a:lnTo>
                    <a:pt x="1216" y="888"/>
                  </a:lnTo>
                  <a:lnTo>
                    <a:pt x="1216" y="888"/>
                  </a:lnTo>
                  <a:lnTo>
                    <a:pt x="1216" y="888"/>
                  </a:lnTo>
                  <a:lnTo>
                    <a:pt x="1216" y="888"/>
                  </a:lnTo>
                  <a:lnTo>
                    <a:pt x="1249" y="888"/>
                  </a:lnTo>
                  <a:lnTo>
                    <a:pt x="1249" y="888"/>
                  </a:lnTo>
                  <a:lnTo>
                    <a:pt x="1249" y="888"/>
                  </a:lnTo>
                  <a:lnTo>
                    <a:pt x="1249" y="888"/>
                  </a:lnTo>
                  <a:lnTo>
                    <a:pt x="1249" y="888"/>
                  </a:lnTo>
                  <a:lnTo>
                    <a:pt x="1249" y="921"/>
                  </a:lnTo>
                  <a:lnTo>
                    <a:pt x="1249" y="921"/>
                  </a:lnTo>
                  <a:lnTo>
                    <a:pt x="1249" y="921"/>
                  </a:lnTo>
                  <a:lnTo>
                    <a:pt x="1249" y="921"/>
                  </a:lnTo>
                  <a:lnTo>
                    <a:pt x="1282" y="921"/>
                  </a:lnTo>
                  <a:lnTo>
                    <a:pt x="1282" y="921"/>
                  </a:lnTo>
                  <a:lnTo>
                    <a:pt x="1282" y="921"/>
                  </a:lnTo>
                  <a:lnTo>
                    <a:pt x="1282" y="921"/>
                  </a:lnTo>
                  <a:lnTo>
                    <a:pt x="1282" y="921"/>
                  </a:lnTo>
                  <a:lnTo>
                    <a:pt x="1282" y="921"/>
                  </a:lnTo>
                  <a:lnTo>
                    <a:pt x="1282" y="921"/>
                  </a:lnTo>
                  <a:lnTo>
                    <a:pt x="1282" y="921"/>
                  </a:lnTo>
                  <a:lnTo>
                    <a:pt x="1315" y="953"/>
                  </a:lnTo>
                  <a:lnTo>
                    <a:pt x="1315" y="953"/>
                  </a:lnTo>
                  <a:lnTo>
                    <a:pt x="1315" y="953"/>
                  </a:lnTo>
                  <a:lnTo>
                    <a:pt x="1315" y="953"/>
                  </a:lnTo>
                  <a:lnTo>
                    <a:pt x="1315" y="953"/>
                  </a:lnTo>
                  <a:lnTo>
                    <a:pt x="1315" y="953"/>
                  </a:lnTo>
                  <a:lnTo>
                    <a:pt x="1315" y="953"/>
                  </a:lnTo>
                  <a:lnTo>
                    <a:pt x="1315" y="953"/>
                  </a:lnTo>
                  <a:lnTo>
                    <a:pt x="1315" y="953"/>
                  </a:lnTo>
                  <a:lnTo>
                    <a:pt x="1347" y="953"/>
                  </a:lnTo>
                  <a:lnTo>
                    <a:pt x="1347" y="953"/>
                  </a:lnTo>
                  <a:lnTo>
                    <a:pt x="1347" y="986"/>
                  </a:lnTo>
                  <a:lnTo>
                    <a:pt x="1347" y="986"/>
                  </a:lnTo>
                  <a:lnTo>
                    <a:pt x="1347" y="986"/>
                  </a:lnTo>
                  <a:lnTo>
                    <a:pt x="1347" y="986"/>
                  </a:lnTo>
                  <a:lnTo>
                    <a:pt x="1380" y="986"/>
                  </a:lnTo>
                  <a:lnTo>
                    <a:pt x="1380" y="986"/>
                  </a:lnTo>
                  <a:lnTo>
                    <a:pt x="1380" y="986"/>
                  </a:lnTo>
                  <a:lnTo>
                    <a:pt x="1380" y="986"/>
                  </a:lnTo>
                  <a:lnTo>
                    <a:pt x="1380" y="986"/>
                  </a:lnTo>
                  <a:lnTo>
                    <a:pt x="1380" y="986"/>
                  </a:lnTo>
                  <a:lnTo>
                    <a:pt x="1380" y="986"/>
                  </a:lnTo>
                  <a:lnTo>
                    <a:pt x="1380" y="986"/>
                  </a:lnTo>
                  <a:lnTo>
                    <a:pt x="1380" y="1019"/>
                  </a:lnTo>
                  <a:lnTo>
                    <a:pt x="1413" y="1019"/>
                  </a:lnTo>
                  <a:lnTo>
                    <a:pt x="1413" y="1019"/>
                  </a:lnTo>
                  <a:lnTo>
                    <a:pt x="1413" y="1019"/>
                  </a:lnTo>
                  <a:lnTo>
                    <a:pt x="1413" y="1019"/>
                  </a:lnTo>
                  <a:lnTo>
                    <a:pt x="1413" y="1019"/>
                  </a:lnTo>
                  <a:lnTo>
                    <a:pt x="1413" y="1019"/>
                  </a:lnTo>
                  <a:lnTo>
                    <a:pt x="1413" y="1019"/>
                  </a:lnTo>
                  <a:lnTo>
                    <a:pt x="1446" y="1019"/>
                  </a:lnTo>
                  <a:lnTo>
                    <a:pt x="1446" y="1019"/>
                  </a:lnTo>
                  <a:lnTo>
                    <a:pt x="1446" y="1052"/>
                  </a:lnTo>
                  <a:lnTo>
                    <a:pt x="1446" y="1052"/>
                  </a:lnTo>
                  <a:lnTo>
                    <a:pt x="1446" y="1052"/>
                  </a:lnTo>
                  <a:lnTo>
                    <a:pt x="1446" y="1052"/>
                  </a:lnTo>
                  <a:lnTo>
                    <a:pt x="1446" y="1052"/>
                  </a:lnTo>
                  <a:lnTo>
                    <a:pt x="1446" y="1052"/>
                  </a:lnTo>
                  <a:lnTo>
                    <a:pt x="1446" y="1052"/>
                  </a:lnTo>
                  <a:lnTo>
                    <a:pt x="1479" y="1052"/>
                  </a:lnTo>
                  <a:lnTo>
                    <a:pt x="1479" y="1052"/>
                  </a:lnTo>
                  <a:lnTo>
                    <a:pt x="1479" y="1052"/>
                  </a:lnTo>
                  <a:lnTo>
                    <a:pt x="1479" y="1052"/>
                  </a:lnTo>
                  <a:lnTo>
                    <a:pt x="1479" y="1052"/>
                  </a:lnTo>
                  <a:lnTo>
                    <a:pt x="1479" y="1052"/>
                  </a:lnTo>
                  <a:lnTo>
                    <a:pt x="1479" y="1085"/>
                  </a:lnTo>
                  <a:lnTo>
                    <a:pt x="1479" y="1085"/>
                  </a:lnTo>
                  <a:lnTo>
                    <a:pt x="1479" y="1085"/>
                  </a:lnTo>
                  <a:lnTo>
                    <a:pt x="1512" y="1085"/>
                  </a:lnTo>
                  <a:lnTo>
                    <a:pt x="1512" y="1085"/>
                  </a:lnTo>
                  <a:lnTo>
                    <a:pt x="1512" y="1085"/>
                  </a:lnTo>
                  <a:lnTo>
                    <a:pt x="1512" y="1085"/>
                  </a:lnTo>
                  <a:lnTo>
                    <a:pt x="1512" y="1085"/>
                  </a:lnTo>
                  <a:lnTo>
                    <a:pt x="1512" y="1085"/>
                  </a:lnTo>
                  <a:lnTo>
                    <a:pt x="1512" y="1085"/>
                  </a:lnTo>
                  <a:lnTo>
                    <a:pt x="1512" y="1085"/>
                  </a:lnTo>
                  <a:lnTo>
                    <a:pt x="1545" y="1085"/>
                  </a:lnTo>
                  <a:lnTo>
                    <a:pt x="1545" y="1085"/>
                  </a:lnTo>
                  <a:lnTo>
                    <a:pt x="1545" y="1118"/>
                  </a:lnTo>
                  <a:lnTo>
                    <a:pt x="1545" y="1118"/>
                  </a:lnTo>
                  <a:lnTo>
                    <a:pt x="1545" y="1118"/>
                  </a:lnTo>
                  <a:lnTo>
                    <a:pt x="1545" y="1118"/>
                  </a:lnTo>
                  <a:lnTo>
                    <a:pt x="1545" y="1118"/>
                  </a:lnTo>
                  <a:lnTo>
                    <a:pt x="1545" y="1118"/>
                  </a:lnTo>
                  <a:lnTo>
                    <a:pt x="1577" y="1118"/>
                  </a:lnTo>
                  <a:lnTo>
                    <a:pt x="1577" y="1118"/>
                  </a:lnTo>
                  <a:lnTo>
                    <a:pt x="1577" y="1118"/>
                  </a:lnTo>
                  <a:lnTo>
                    <a:pt x="1577" y="1118"/>
                  </a:lnTo>
                  <a:lnTo>
                    <a:pt x="1577" y="1151"/>
                  </a:lnTo>
                  <a:lnTo>
                    <a:pt x="1577" y="1151"/>
                  </a:lnTo>
                  <a:lnTo>
                    <a:pt x="1577" y="1151"/>
                  </a:lnTo>
                  <a:lnTo>
                    <a:pt x="1577" y="1151"/>
                  </a:lnTo>
                  <a:lnTo>
                    <a:pt x="1610" y="1151"/>
                  </a:lnTo>
                  <a:lnTo>
                    <a:pt x="1610" y="1151"/>
                  </a:lnTo>
                  <a:lnTo>
                    <a:pt x="1610" y="1151"/>
                  </a:lnTo>
                  <a:lnTo>
                    <a:pt x="1610" y="1151"/>
                  </a:lnTo>
                  <a:lnTo>
                    <a:pt x="1610" y="1151"/>
                  </a:lnTo>
                  <a:lnTo>
                    <a:pt x="1610" y="1151"/>
                  </a:lnTo>
                  <a:lnTo>
                    <a:pt x="1610" y="1151"/>
                  </a:lnTo>
                  <a:lnTo>
                    <a:pt x="1610" y="1151"/>
                  </a:lnTo>
                  <a:lnTo>
                    <a:pt x="1610" y="1151"/>
                  </a:lnTo>
                  <a:lnTo>
                    <a:pt x="1643" y="1183"/>
                  </a:lnTo>
                  <a:lnTo>
                    <a:pt x="1643" y="1183"/>
                  </a:lnTo>
                  <a:lnTo>
                    <a:pt x="1643" y="1183"/>
                  </a:lnTo>
                  <a:lnTo>
                    <a:pt x="1643" y="1183"/>
                  </a:lnTo>
                  <a:lnTo>
                    <a:pt x="1643" y="1183"/>
                  </a:lnTo>
                  <a:lnTo>
                    <a:pt x="1643" y="1183"/>
                  </a:lnTo>
                  <a:lnTo>
                    <a:pt x="1643" y="1183"/>
                  </a:lnTo>
                  <a:lnTo>
                    <a:pt x="1676" y="1183"/>
                  </a:lnTo>
                  <a:lnTo>
                    <a:pt x="1676" y="1183"/>
                  </a:lnTo>
                  <a:lnTo>
                    <a:pt x="1676" y="1183"/>
                  </a:lnTo>
                  <a:lnTo>
                    <a:pt x="1676" y="1183"/>
                  </a:lnTo>
                  <a:lnTo>
                    <a:pt x="1676" y="1216"/>
                  </a:lnTo>
                  <a:lnTo>
                    <a:pt x="1676" y="1216"/>
                  </a:lnTo>
                  <a:lnTo>
                    <a:pt x="1676" y="1216"/>
                  </a:lnTo>
                  <a:lnTo>
                    <a:pt x="1676" y="1216"/>
                  </a:lnTo>
                  <a:lnTo>
                    <a:pt x="1709" y="1216"/>
                  </a:lnTo>
                  <a:lnTo>
                    <a:pt x="1709" y="1216"/>
                  </a:lnTo>
                  <a:lnTo>
                    <a:pt x="1709" y="1216"/>
                  </a:lnTo>
                  <a:lnTo>
                    <a:pt x="1709" y="1216"/>
                  </a:lnTo>
                  <a:lnTo>
                    <a:pt x="1709" y="1216"/>
                  </a:lnTo>
                  <a:lnTo>
                    <a:pt x="1709" y="1216"/>
                  </a:lnTo>
                  <a:lnTo>
                    <a:pt x="1709" y="1216"/>
                  </a:lnTo>
                  <a:lnTo>
                    <a:pt x="1709" y="1216"/>
                  </a:lnTo>
                  <a:lnTo>
                    <a:pt x="1709" y="1216"/>
                  </a:lnTo>
                  <a:lnTo>
                    <a:pt x="1742" y="1249"/>
                  </a:lnTo>
                  <a:lnTo>
                    <a:pt x="1742" y="1249"/>
                  </a:lnTo>
                  <a:lnTo>
                    <a:pt x="1742" y="1249"/>
                  </a:lnTo>
                  <a:lnTo>
                    <a:pt x="1742" y="1249"/>
                  </a:lnTo>
                  <a:lnTo>
                    <a:pt x="1742" y="1249"/>
                  </a:lnTo>
                  <a:lnTo>
                    <a:pt x="1742" y="1249"/>
                  </a:lnTo>
                  <a:lnTo>
                    <a:pt x="1742" y="1249"/>
                  </a:lnTo>
                  <a:lnTo>
                    <a:pt x="1742" y="1249"/>
                  </a:lnTo>
                  <a:lnTo>
                    <a:pt x="1742" y="1249"/>
                  </a:lnTo>
                  <a:lnTo>
                    <a:pt x="1775" y="1249"/>
                  </a:lnTo>
                  <a:lnTo>
                    <a:pt x="1775" y="1249"/>
                  </a:lnTo>
                  <a:lnTo>
                    <a:pt x="1775" y="1249"/>
                  </a:lnTo>
                  <a:lnTo>
                    <a:pt x="1775" y="1282"/>
                  </a:lnTo>
                  <a:lnTo>
                    <a:pt x="1775" y="1282"/>
                  </a:lnTo>
                  <a:lnTo>
                    <a:pt x="1775" y="1282"/>
                  </a:lnTo>
                  <a:lnTo>
                    <a:pt x="1775" y="1282"/>
                  </a:lnTo>
                  <a:lnTo>
                    <a:pt x="1807" y="1282"/>
                  </a:lnTo>
                  <a:lnTo>
                    <a:pt x="1807" y="1282"/>
                  </a:lnTo>
                  <a:lnTo>
                    <a:pt x="1807" y="1282"/>
                  </a:lnTo>
                  <a:lnTo>
                    <a:pt x="1807" y="1282"/>
                  </a:lnTo>
                  <a:lnTo>
                    <a:pt x="1807" y="1282"/>
                  </a:lnTo>
                  <a:lnTo>
                    <a:pt x="1807" y="1282"/>
                  </a:lnTo>
                  <a:lnTo>
                    <a:pt x="1807" y="1282"/>
                  </a:lnTo>
                  <a:lnTo>
                    <a:pt x="1807" y="1315"/>
                  </a:lnTo>
                  <a:lnTo>
                    <a:pt x="1840" y="1315"/>
                  </a:lnTo>
                  <a:lnTo>
                    <a:pt x="1840" y="1315"/>
                  </a:lnTo>
                  <a:lnTo>
                    <a:pt x="1840" y="1315"/>
                  </a:lnTo>
                  <a:lnTo>
                    <a:pt x="1840" y="1315"/>
                  </a:lnTo>
                  <a:lnTo>
                    <a:pt x="1840" y="1315"/>
                  </a:lnTo>
                  <a:lnTo>
                    <a:pt x="1840" y="1315"/>
                  </a:lnTo>
                  <a:lnTo>
                    <a:pt x="1840" y="1315"/>
                  </a:lnTo>
                  <a:lnTo>
                    <a:pt x="1840" y="1315"/>
                  </a:lnTo>
                  <a:lnTo>
                    <a:pt x="1840" y="1315"/>
                  </a:lnTo>
                  <a:lnTo>
                    <a:pt x="1840" y="1315"/>
                  </a:lnTo>
                  <a:lnTo>
                    <a:pt x="1873" y="1315"/>
                  </a:lnTo>
                  <a:lnTo>
                    <a:pt x="1873" y="1315"/>
                  </a:lnTo>
                  <a:lnTo>
                    <a:pt x="1873" y="1348"/>
                  </a:lnTo>
                  <a:lnTo>
                    <a:pt x="1873" y="1348"/>
                  </a:lnTo>
                  <a:lnTo>
                    <a:pt x="1873" y="1348"/>
                  </a:lnTo>
                  <a:lnTo>
                    <a:pt x="1873" y="1348"/>
                  </a:lnTo>
                  <a:lnTo>
                    <a:pt x="1906" y="1348"/>
                  </a:lnTo>
                  <a:lnTo>
                    <a:pt x="1906" y="1348"/>
                  </a:lnTo>
                  <a:lnTo>
                    <a:pt x="1906" y="1348"/>
                  </a:lnTo>
                  <a:lnTo>
                    <a:pt x="1906" y="1348"/>
                  </a:lnTo>
                  <a:lnTo>
                    <a:pt x="1906" y="1348"/>
                  </a:lnTo>
                  <a:lnTo>
                    <a:pt x="1906" y="1348"/>
                  </a:lnTo>
                  <a:lnTo>
                    <a:pt x="1906" y="1348"/>
                  </a:lnTo>
                  <a:lnTo>
                    <a:pt x="1906" y="1348"/>
                  </a:lnTo>
                  <a:lnTo>
                    <a:pt x="1939" y="1381"/>
                  </a:lnTo>
                  <a:lnTo>
                    <a:pt x="1939" y="1381"/>
                  </a:lnTo>
                  <a:lnTo>
                    <a:pt x="1939" y="1381"/>
                  </a:lnTo>
                  <a:lnTo>
                    <a:pt x="1939" y="1381"/>
                  </a:lnTo>
                  <a:lnTo>
                    <a:pt x="1939" y="1381"/>
                  </a:lnTo>
                  <a:lnTo>
                    <a:pt x="1939" y="1381"/>
                  </a:lnTo>
                  <a:lnTo>
                    <a:pt x="1939" y="1381"/>
                  </a:lnTo>
                  <a:lnTo>
                    <a:pt x="1939" y="1381"/>
                  </a:lnTo>
                  <a:lnTo>
                    <a:pt x="1972" y="1381"/>
                  </a:lnTo>
                  <a:lnTo>
                    <a:pt x="1972" y="1413"/>
                  </a:lnTo>
                  <a:lnTo>
                    <a:pt x="1972" y="1413"/>
                  </a:lnTo>
                  <a:lnTo>
                    <a:pt x="1972" y="1413"/>
                  </a:lnTo>
                  <a:lnTo>
                    <a:pt x="1972" y="1413"/>
                  </a:lnTo>
                  <a:lnTo>
                    <a:pt x="1972" y="1413"/>
                  </a:lnTo>
                  <a:lnTo>
                    <a:pt x="1972" y="1413"/>
                  </a:lnTo>
                  <a:lnTo>
                    <a:pt x="1972" y="1413"/>
                  </a:lnTo>
                  <a:lnTo>
                    <a:pt x="2005" y="1413"/>
                  </a:lnTo>
                  <a:lnTo>
                    <a:pt x="2005" y="1413"/>
                  </a:lnTo>
                  <a:lnTo>
                    <a:pt x="2005" y="1413"/>
                  </a:lnTo>
                  <a:lnTo>
                    <a:pt x="2005" y="1413"/>
                  </a:lnTo>
                  <a:lnTo>
                    <a:pt x="2005" y="1413"/>
                  </a:lnTo>
                  <a:lnTo>
                    <a:pt x="2005" y="1446"/>
                  </a:lnTo>
                  <a:lnTo>
                    <a:pt x="2005" y="1446"/>
                  </a:lnTo>
                  <a:lnTo>
                    <a:pt x="2005" y="1446"/>
                  </a:lnTo>
                  <a:lnTo>
                    <a:pt x="2038" y="1446"/>
                  </a:lnTo>
                  <a:lnTo>
                    <a:pt x="2038" y="1446"/>
                  </a:lnTo>
                  <a:lnTo>
                    <a:pt x="2038" y="1446"/>
                  </a:lnTo>
                  <a:lnTo>
                    <a:pt x="2038" y="1446"/>
                  </a:lnTo>
                  <a:lnTo>
                    <a:pt x="2038" y="1446"/>
                  </a:lnTo>
                  <a:lnTo>
                    <a:pt x="2038" y="1446"/>
                  </a:lnTo>
                  <a:lnTo>
                    <a:pt x="2038" y="1446"/>
                  </a:lnTo>
                  <a:lnTo>
                    <a:pt x="2070" y="1446"/>
                  </a:lnTo>
                  <a:lnTo>
                    <a:pt x="2070" y="1479"/>
                  </a:lnTo>
                  <a:lnTo>
                    <a:pt x="2070" y="1479"/>
                  </a:lnTo>
                  <a:lnTo>
                    <a:pt x="2070" y="1479"/>
                  </a:lnTo>
                  <a:lnTo>
                    <a:pt x="2070" y="1479"/>
                  </a:lnTo>
                  <a:lnTo>
                    <a:pt x="2070" y="1479"/>
                  </a:lnTo>
                  <a:lnTo>
                    <a:pt x="2070" y="1479"/>
                  </a:lnTo>
                  <a:lnTo>
                    <a:pt x="2070" y="1479"/>
                  </a:lnTo>
                  <a:lnTo>
                    <a:pt x="2070" y="1479"/>
                  </a:lnTo>
                  <a:lnTo>
                    <a:pt x="2103" y="1479"/>
                  </a:lnTo>
                  <a:lnTo>
                    <a:pt x="2103" y="1479"/>
                  </a:lnTo>
                  <a:lnTo>
                    <a:pt x="2103" y="1479"/>
                  </a:lnTo>
                  <a:lnTo>
                    <a:pt x="2103" y="1479"/>
                  </a:lnTo>
                  <a:lnTo>
                    <a:pt x="2103" y="1479"/>
                  </a:lnTo>
                  <a:lnTo>
                    <a:pt x="2103" y="1512"/>
                  </a:lnTo>
                  <a:lnTo>
                    <a:pt x="2103" y="1512"/>
                  </a:lnTo>
                  <a:lnTo>
                    <a:pt x="2103" y="1512"/>
                  </a:lnTo>
                  <a:lnTo>
                    <a:pt x="2136" y="1512"/>
                  </a:lnTo>
                  <a:lnTo>
                    <a:pt x="2136" y="1512"/>
                  </a:lnTo>
                  <a:lnTo>
                    <a:pt x="2136" y="1512"/>
                  </a:lnTo>
                  <a:lnTo>
                    <a:pt x="2136" y="1512"/>
                  </a:lnTo>
                  <a:lnTo>
                    <a:pt x="2136" y="1512"/>
                  </a:lnTo>
                  <a:lnTo>
                    <a:pt x="2136" y="1512"/>
                  </a:lnTo>
                  <a:lnTo>
                    <a:pt x="2136" y="1512"/>
                  </a:lnTo>
                  <a:lnTo>
                    <a:pt x="2169" y="1512"/>
                  </a:lnTo>
                  <a:lnTo>
                    <a:pt x="2169" y="1512"/>
                  </a:lnTo>
                  <a:lnTo>
                    <a:pt x="2169" y="1545"/>
                  </a:lnTo>
                  <a:lnTo>
                    <a:pt x="2169" y="1545"/>
                  </a:lnTo>
                  <a:lnTo>
                    <a:pt x="2169" y="1545"/>
                  </a:lnTo>
                  <a:lnTo>
                    <a:pt x="2169" y="1545"/>
                  </a:lnTo>
                  <a:lnTo>
                    <a:pt x="2169" y="1545"/>
                  </a:lnTo>
                  <a:lnTo>
                    <a:pt x="2169" y="1545"/>
                  </a:lnTo>
                  <a:lnTo>
                    <a:pt x="2169" y="1545"/>
                  </a:lnTo>
                  <a:lnTo>
                    <a:pt x="2169" y="1545"/>
                  </a:lnTo>
                  <a:lnTo>
                    <a:pt x="2202" y="1545"/>
                  </a:lnTo>
                  <a:lnTo>
                    <a:pt x="2202" y="1545"/>
                  </a:lnTo>
                  <a:lnTo>
                    <a:pt x="2202" y="1545"/>
                  </a:lnTo>
                  <a:lnTo>
                    <a:pt x="2202" y="1545"/>
                  </a:lnTo>
                  <a:lnTo>
                    <a:pt x="2202" y="1578"/>
                  </a:lnTo>
                  <a:lnTo>
                    <a:pt x="2202" y="1578"/>
                  </a:lnTo>
                  <a:lnTo>
                    <a:pt x="2235" y="1578"/>
                  </a:lnTo>
                  <a:lnTo>
                    <a:pt x="2235" y="1578"/>
                  </a:lnTo>
                  <a:lnTo>
                    <a:pt x="2235" y="1578"/>
                  </a:lnTo>
                  <a:lnTo>
                    <a:pt x="2235" y="1578"/>
                  </a:lnTo>
                  <a:lnTo>
                    <a:pt x="2235" y="1578"/>
                  </a:lnTo>
                  <a:lnTo>
                    <a:pt x="2235" y="1578"/>
                  </a:lnTo>
                  <a:lnTo>
                    <a:pt x="2235" y="1578"/>
                  </a:lnTo>
                  <a:lnTo>
                    <a:pt x="2235" y="1578"/>
                  </a:lnTo>
                  <a:lnTo>
                    <a:pt x="2268" y="1578"/>
                  </a:lnTo>
                  <a:lnTo>
                    <a:pt x="2268" y="1611"/>
                  </a:lnTo>
                  <a:lnTo>
                    <a:pt x="2268" y="1611"/>
                  </a:lnTo>
                  <a:lnTo>
                    <a:pt x="2268" y="1611"/>
                  </a:lnTo>
                  <a:lnTo>
                    <a:pt x="2268" y="1611"/>
                  </a:lnTo>
                  <a:lnTo>
                    <a:pt x="2268" y="1611"/>
                  </a:lnTo>
                  <a:lnTo>
                    <a:pt x="2268" y="1611"/>
                  </a:lnTo>
                  <a:lnTo>
                    <a:pt x="2268" y="1611"/>
                  </a:lnTo>
                  <a:lnTo>
                    <a:pt x="2268" y="1611"/>
                  </a:lnTo>
                  <a:lnTo>
                    <a:pt x="2300" y="1611"/>
                  </a:lnTo>
                  <a:lnTo>
                    <a:pt x="2300" y="1611"/>
                  </a:lnTo>
                  <a:lnTo>
                    <a:pt x="2300" y="1611"/>
                  </a:lnTo>
                  <a:lnTo>
                    <a:pt x="2300" y="1611"/>
                  </a:lnTo>
                  <a:lnTo>
                    <a:pt x="2300" y="1611"/>
                  </a:lnTo>
                  <a:lnTo>
                    <a:pt x="2300" y="1643"/>
                  </a:lnTo>
                  <a:lnTo>
                    <a:pt x="2300" y="1643"/>
                  </a:lnTo>
                  <a:lnTo>
                    <a:pt x="2300" y="1643"/>
                  </a:lnTo>
                  <a:lnTo>
                    <a:pt x="2333" y="1643"/>
                  </a:lnTo>
                  <a:lnTo>
                    <a:pt x="2333" y="1643"/>
                  </a:lnTo>
                  <a:lnTo>
                    <a:pt x="2333" y="1643"/>
                  </a:lnTo>
                  <a:lnTo>
                    <a:pt x="2333" y="1643"/>
                  </a:lnTo>
                  <a:lnTo>
                    <a:pt x="2333" y="1643"/>
                  </a:lnTo>
                  <a:lnTo>
                    <a:pt x="2333" y="1643"/>
                  </a:lnTo>
                  <a:lnTo>
                    <a:pt x="2333" y="1643"/>
                  </a:lnTo>
                  <a:lnTo>
                    <a:pt x="2333" y="1643"/>
                  </a:lnTo>
                  <a:lnTo>
                    <a:pt x="2333" y="1643"/>
                  </a:lnTo>
                  <a:lnTo>
                    <a:pt x="2333" y="1643"/>
                  </a:lnTo>
                  <a:lnTo>
                    <a:pt x="2366" y="1676"/>
                  </a:lnTo>
                  <a:lnTo>
                    <a:pt x="2366" y="1676"/>
                  </a:lnTo>
                  <a:lnTo>
                    <a:pt x="2366" y="1676"/>
                  </a:lnTo>
                  <a:lnTo>
                    <a:pt x="2366" y="1676"/>
                  </a:lnTo>
                  <a:lnTo>
                    <a:pt x="2366" y="167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2612225" y="4453275"/>
              <a:ext cx="64925" cy="46025"/>
            </a:xfrm>
            <a:custGeom>
              <a:avLst/>
              <a:gdLst/>
              <a:ahLst/>
              <a:cxnLst/>
              <a:rect l="l" t="t" r="r" b="b"/>
              <a:pathLst>
                <a:path w="2597" h="1841" fill="none" extrusionOk="0">
                  <a:moveTo>
                    <a:pt x="0" y="0"/>
                  </a:move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98" y="132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230" y="164"/>
                  </a:lnTo>
                  <a:lnTo>
                    <a:pt x="230" y="164"/>
                  </a:lnTo>
                  <a:lnTo>
                    <a:pt x="230" y="164"/>
                  </a:lnTo>
                  <a:lnTo>
                    <a:pt x="230" y="164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63" y="197"/>
                  </a:lnTo>
                  <a:lnTo>
                    <a:pt x="263" y="197"/>
                  </a:lnTo>
                  <a:lnTo>
                    <a:pt x="263" y="197"/>
                  </a:lnTo>
                  <a:lnTo>
                    <a:pt x="263" y="197"/>
                  </a:lnTo>
                  <a:lnTo>
                    <a:pt x="263" y="197"/>
                  </a:lnTo>
                  <a:lnTo>
                    <a:pt x="263" y="197"/>
                  </a:lnTo>
                  <a:lnTo>
                    <a:pt x="263" y="197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428" y="296"/>
                  </a:lnTo>
                  <a:lnTo>
                    <a:pt x="428" y="296"/>
                  </a:lnTo>
                  <a:lnTo>
                    <a:pt x="428" y="296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60" y="329"/>
                  </a:lnTo>
                  <a:lnTo>
                    <a:pt x="460" y="329"/>
                  </a:lnTo>
                  <a:lnTo>
                    <a:pt x="460" y="329"/>
                  </a:lnTo>
                  <a:lnTo>
                    <a:pt x="460" y="329"/>
                  </a:lnTo>
                  <a:lnTo>
                    <a:pt x="460" y="329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93" y="362"/>
                  </a:lnTo>
                  <a:lnTo>
                    <a:pt x="493" y="362"/>
                  </a:lnTo>
                  <a:lnTo>
                    <a:pt x="493" y="362"/>
                  </a:lnTo>
                  <a:lnTo>
                    <a:pt x="493" y="362"/>
                  </a:lnTo>
                  <a:lnTo>
                    <a:pt x="493" y="362"/>
                  </a:lnTo>
                  <a:lnTo>
                    <a:pt x="493" y="394"/>
                  </a:lnTo>
                  <a:lnTo>
                    <a:pt x="526" y="394"/>
                  </a:lnTo>
                  <a:lnTo>
                    <a:pt x="526" y="394"/>
                  </a:lnTo>
                  <a:lnTo>
                    <a:pt x="526" y="394"/>
                  </a:lnTo>
                  <a:lnTo>
                    <a:pt x="526" y="394"/>
                  </a:lnTo>
                  <a:lnTo>
                    <a:pt x="526" y="394"/>
                  </a:lnTo>
                  <a:lnTo>
                    <a:pt x="526" y="394"/>
                  </a:lnTo>
                  <a:lnTo>
                    <a:pt x="526" y="394"/>
                  </a:lnTo>
                  <a:lnTo>
                    <a:pt x="559" y="394"/>
                  </a:lnTo>
                  <a:lnTo>
                    <a:pt x="559" y="394"/>
                  </a:lnTo>
                  <a:lnTo>
                    <a:pt x="559" y="427"/>
                  </a:lnTo>
                  <a:lnTo>
                    <a:pt x="559" y="427"/>
                  </a:lnTo>
                  <a:lnTo>
                    <a:pt x="559" y="427"/>
                  </a:lnTo>
                  <a:lnTo>
                    <a:pt x="559" y="427"/>
                  </a:lnTo>
                  <a:lnTo>
                    <a:pt x="559" y="427"/>
                  </a:lnTo>
                  <a:lnTo>
                    <a:pt x="592" y="427"/>
                  </a:lnTo>
                  <a:lnTo>
                    <a:pt x="592" y="427"/>
                  </a:lnTo>
                  <a:lnTo>
                    <a:pt x="592" y="427"/>
                  </a:lnTo>
                  <a:lnTo>
                    <a:pt x="592" y="427"/>
                  </a:lnTo>
                  <a:lnTo>
                    <a:pt x="592" y="427"/>
                  </a:lnTo>
                  <a:lnTo>
                    <a:pt x="592" y="427"/>
                  </a:lnTo>
                  <a:lnTo>
                    <a:pt x="592" y="427"/>
                  </a:lnTo>
                  <a:lnTo>
                    <a:pt x="625" y="460"/>
                  </a:lnTo>
                  <a:lnTo>
                    <a:pt x="625" y="460"/>
                  </a:lnTo>
                  <a:lnTo>
                    <a:pt x="625" y="460"/>
                  </a:lnTo>
                  <a:lnTo>
                    <a:pt x="625" y="460"/>
                  </a:lnTo>
                  <a:lnTo>
                    <a:pt x="625" y="460"/>
                  </a:lnTo>
                  <a:lnTo>
                    <a:pt x="625" y="460"/>
                  </a:lnTo>
                  <a:lnTo>
                    <a:pt x="625" y="460"/>
                  </a:lnTo>
                  <a:lnTo>
                    <a:pt x="625" y="460"/>
                  </a:lnTo>
                  <a:lnTo>
                    <a:pt x="658" y="460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90" y="493"/>
                  </a:lnTo>
                  <a:lnTo>
                    <a:pt x="690" y="493"/>
                  </a:lnTo>
                  <a:lnTo>
                    <a:pt x="690" y="493"/>
                  </a:lnTo>
                  <a:lnTo>
                    <a:pt x="690" y="493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723" y="526"/>
                  </a:lnTo>
                  <a:lnTo>
                    <a:pt x="723" y="526"/>
                  </a:lnTo>
                  <a:lnTo>
                    <a:pt x="723" y="526"/>
                  </a:lnTo>
                  <a:lnTo>
                    <a:pt x="723" y="526"/>
                  </a:lnTo>
                  <a:lnTo>
                    <a:pt x="723" y="526"/>
                  </a:lnTo>
                  <a:lnTo>
                    <a:pt x="723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92"/>
                  </a:lnTo>
                  <a:lnTo>
                    <a:pt x="789" y="592"/>
                  </a:lnTo>
                  <a:lnTo>
                    <a:pt x="789" y="592"/>
                  </a:lnTo>
                  <a:lnTo>
                    <a:pt x="789" y="592"/>
                  </a:lnTo>
                  <a:lnTo>
                    <a:pt x="789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624"/>
                  </a:lnTo>
                  <a:lnTo>
                    <a:pt x="822" y="624"/>
                  </a:lnTo>
                  <a:lnTo>
                    <a:pt x="855" y="624"/>
                  </a:lnTo>
                  <a:lnTo>
                    <a:pt x="855" y="624"/>
                  </a:lnTo>
                  <a:lnTo>
                    <a:pt x="855" y="624"/>
                  </a:lnTo>
                  <a:lnTo>
                    <a:pt x="855" y="624"/>
                  </a:lnTo>
                  <a:lnTo>
                    <a:pt x="855" y="624"/>
                  </a:lnTo>
                  <a:lnTo>
                    <a:pt x="855" y="624"/>
                  </a:lnTo>
                  <a:lnTo>
                    <a:pt x="855" y="624"/>
                  </a:lnTo>
                  <a:lnTo>
                    <a:pt x="855" y="624"/>
                  </a:lnTo>
                  <a:lnTo>
                    <a:pt x="888" y="624"/>
                  </a:lnTo>
                  <a:lnTo>
                    <a:pt x="888" y="657"/>
                  </a:lnTo>
                  <a:lnTo>
                    <a:pt x="888" y="657"/>
                  </a:lnTo>
                  <a:lnTo>
                    <a:pt x="888" y="657"/>
                  </a:lnTo>
                  <a:lnTo>
                    <a:pt x="888" y="657"/>
                  </a:lnTo>
                  <a:lnTo>
                    <a:pt x="888" y="657"/>
                  </a:lnTo>
                  <a:lnTo>
                    <a:pt x="888" y="657"/>
                  </a:lnTo>
                  <a:lnTo>
                    <a:pt x="888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90"/>
                  </a:lnTo>
                  <a:lnTo>
                    <a:pt x="920" y="690"/>
                  </a:lnTo>
                  <a:lnTo>
                    <a:pt x="920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1019" y="723"/>
                  </a:lnTo>
                  <a:lnTo>
                    <a:pt x="1019" y="723"/>
                  </a:lnTo>
                  <a:lnTo>
                    <a:pt x="1019" y="723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118" y="822"/>
                  </a:lnTo>
                  <a:lnTo>
                    <a:pt x="1118" y="822"/>
                  </a:lnTo>
                  <a:lnTo>
                    <a:pt x="1118" y="822"/>
                  </a:lnTo>
                  <a:lnTo>
                    <a:pt x="1118" y="822"/>
                  </a:lnTo>
                  <a:lnTo>
                    <a:pt x="1118" y="822"/>
                  </a:lnTo>
                  <a:lnTo>
                    <a:pt x="1118" y="822"/>
                  </a:lnTo>
                  <a:lnTo>
                    <a:pt x="1150" y="822"/>
                  </a:lnTo>
                  <a:lnTo>
                    <a:pt x="1150" y="822"/>
                  </a:lnTo>
                  <a:lnTo>
                    <a:pt x="1150" y="822"/>
                  </a:lnTo>
                  <a:lnTo>
                    <a:pt x="1150" y="822"/>
                  </a:lnTo>
                  <a:lnTo>
                    <a:pt x="1150" y="822"/>
                  </a:lnTo>
                  <a:lnTo>
                    <a:pt x="1150" y="822"/>
                  </a:lnTo>
                  <a:lnTo>
                    <a:pt x="1150" y="854"/>
                  </a:lnTo>
                  <a:lnTo>
                    <a:pt x="1150" y="854"/>
                  </a:lnTo>
                  <a:lnTo>
                    <a:pt x="1150" y="854"/>
                  </a:lnTo>
                  <a:lnTo>
                    <a:pt x="1183" y="854"/>
                  </a:lnTo>
                  <a:lnTo>
                    <a:pt x="1183" y="854"/>
                  </a:lnTo>
                  <a:lnTo>
                    <a:pt x="1183" y="854"/>
                  </a:lnTo>
                  <a:lnTo>
                    <a:pt x="1183" y="854"/>
                  </a:lnTo>
                  <a:lnTo>
                    <a:pt x="1183" y="854"/>
                  </a:lnTo>
                  <a:lnTo>
                    <a:pt x="1183" y="854"/>
                  </a:lnTo>
                  <a:lnTo>
                    <a:pt x="1183" y="854"/>
                  </a:lnTo>
                  <a:lnTo>
                    <a:pt x="1216" y="854"/>
                  </a:lnTo>
                  <a:lnTo>
                    <a:pt x="1216" y="887"/>
                  </a:lnTo>
                  <a:lnTo>
                    <a:pt x="1216" y="887"/>
                  </a:lnTo>
                  <a:lnTo>
                    <a:pt x="1216" y="887"/>
                  </a:lnTo>
                  <a:lnTo>
                    <a:pt x="1216" y="887"/>
                  </a:lnTo>
                  <a:lnTo>
                    <a:pt x="1216" y="887"/>
                  </a:lnTo>
                  <a:lnTo>
                    <a:pt x="1216" y="887"/>
                  </a:lnTo>
                  <a:lnTo>
                    <a:pt x="1249" y="887"/>
                  </a:lnTo>
                  <a:lnTo>
                    <a:pt x="1249" y="887"/>
                  </a:lnTo>
                  <a:lnTo>
                    <a:pt x="1249" y="887"/>
                  </a:lnTo>
                  <a:lnTo>
                    <a:pt x="1249" y="920"/>
                  </a:lnTo>
                  <a:lnTo>
                    <a:pt x="1249" y="920"/>
                  </a:lnTo>
                  <a:lnTo>
                    <a:pt x="1249" y="920"/>
                  </a:lnTo>
                  <a:lnTo>
                    <a:pt x="1249" y="920"/>
                  </a:lnTo>
                  <a:lnTo>
                    <a:pt x="1282" y="920"/>
                  </a:lnTo>
                  <a:lnTo>
                    <a:pt x="1282" y="920"/>
                  </a:lnTo>
                  <a:lnTo>
                    <a:pt x="1282" y="920"/>
                  </a:lnTo>
                  <a:lnTo>
                    <a:pt x="1282" y="920"/>
                  </a:lnTo>
                  <a:lnTo>
                    <a:pt x="1282" y="920"/>
                  </a:lnTo>
                  <a:lnTo>
                    <a:pt x="1282" y="953"/>
                  </a:lnTo>
                  <a:lnTo>
                    <a:pt x="1282" y="953"/>
                  </a:lnTo>
                  <a:lnTo>
                    <a:pt x="1315" y="953"/>
                  </a:lnTo>
                  <a:lnTo>
                    <a:pt x="1315" y="953"/>
                  </a:lnTo>
                  <a:lnTo>
                    <a:pt x="1315" y="953"/>
                  </a:lnTo>
                  <a:lnTo>
                    <a:pt x="1315" y="953"/>
                  </a:lnTo>
                  <a:lnTo>
                    <a:pt x="1315" y="953"/>
                  </a:lnTo>
                  <a:lnTo>
                    <a:pt x="1315" y="953"/>
                  </a:lnTo>
                  <a:lnTo>
                    <a:pt x="1315" y="953"/>
                  </a:lnTo>
                  <a:lnTo>
                    <a:pt x="1315" y="953"/>
                  </a:lnTo>
                  <a:lnTo>
                    <a:pt x="1348" y="953"/>
                  </a:lnTo>
                  <a:lnTo>
                    <a:pt x="1348" y="953"/>
                  </a:lnTo>
                  <a:lnTo>
                    <a:pt x="1348" y="986"/>
                  </a:lnTo>
                  <a:lnTo>
                    <a:pt x="1348" y="986"/>
                  </a:lnTo>
                  <a:lnTo>
                    <a:pt x="1348" y="986"/>
                  </a:lnTo>
                  <a:lnTo>
                    <a:pt x="1348" y="986"/>
                  </a:lnTo>
                  <a:lnTo>
                    <a:pt x="1348" y="986"/>
                  </a:lnTo>
                  <a:lnTo>
                    <a:pt x="1381" y="986"/>
                  </a:lnTo>
                  <a:lnTo>
                    <a:pt x="1381" y="986"/>
                  </a:lnTo>
                  <a:lnTo>
                    <a:pt x="1381" y="986"/>
                  </a:lnTo>
                  <a:lnTo>
                    <a:pt x="1381" y="986"/>
                  </a:lnTo>
                  <a:lnTo>
                    <a:pt x="1381" y="986"/>
                  </a:lnTo>
                  <a:lnTo>
                    <a:pt x="1381" y="986"/>
                  </a:lnTo>
                  <a:lnTo>
                    <a:pt x="1381" y="1019"/>
                  </a:lnTo>
                  <a:lnTo>
                    <a:pt x="1381" y="1019"/>
                  </a:lnTo>
                  <a:lnTo>
                    <a:pt x="1413" y="1019"/>
                  </a:lnTo>
                  <a:lnTo>
                    <a:pt x="1413" y="1019"/>
                  </a:lnTo>
                  <a:lnTo>
                    <a:pt x="1413" y="1019"/>
                  </a:lnTo>
                  <a:lnTo>
                    <a:pt x="1413" y="1019"/>
                  </a:lnTo>
                  <a:lnTo>
                    <a:pt x="1413" y="1019"/>
                  </a:lnTo>
                  <a:lnTo>
                    <a:pt x="1413" y="1019"/>
                  </a:lnTo>
                  <a:lnTo>
                    <a:pt x="1413" y="1019"/>
                  </a:lnTo>
                  <a:lnTo>
                    <a:pt x="1446" y="1052"/>
                  </a:lnTo>
                  <a:lnTo>
                    <a:pt x="1446" y="1052"/>
                  </a:lnTo>
                  <a:lnTo>
                    <a:pt x="1446" y="1052"/>
                  </a:lnTo>
                  <a:lnTo>
                    <a:pt x="1446" y="1052"/>
                  </a:lnTo>
                  <a:lnTo>
                    <a:pt x="1446" y="1052"/>
                  </a:lnTo>
                  <a:lnTo>
                    <a:pt x="1446" y="1052"/>
                  </a:lnTo>
                  <a:lnTo>
                    <a:pt x="1446" y="1052"/>
                  </a:lnTo>
                  <a:lnTo>
                    <a:pt x="1446" y="1052"/>
                  </a:lnTo>
                  <a:lnTo>
                    <a:pt x="1479" y="1052"/>
                  </a:lnTo>
                  <a:lnTo>
                    <a:pt x="1479" y="1052"/>
                  </a:lnTo>
                  <a:lnTo>
                    <a:pt x="1479" y="1052"/>
                  </a:lnTo>
                  <a:lnTo>
                    <a:pt x="1479" y="1084"/>
                  </a:lnTo>
                  <a:lnTo>
                    <a:pt x="1479" y="1084"/>
                  </a:lnTo>
                  <a:lnTo>
                    <a:pt x="1479" y="1084"/>
                  </a:lnTo>
                  <a:lnTo>
                    <a:pt x="1512" y="1084"/>
                  </a:lnTo>
                  <a:lnTo>
                    <a:pt x="1512" y="1084"/>
                  </a:lnTo>
                  <a:lnTo>
                    <a:pt x="1512" y="1084"/>
                  </a:lnTo>
                  <a:lnTo>
                    <a:pt x="1512" y="1084"/>
                  </a:lnTo>
                  <a:lnTo>
                    <a:pt x="1512" y="1084"/>
                  </a:lnTo>
                  <a:lnTo>
                    <a:pt x="1512" y="1084"/>
                  </a:lnTo>
                  <a:lnTo>
                    <a:pt x="1512" y="1084"/>
                  </a:lnTo>
                  <a:lnTo>
                    <a:pt x="1512" y="1084"/>
                  </a:lnTo>
                  <a:lnTo>
                    <a:pt x="1512" y="1084"/>
                  </a:lnTo>
                  <a:lnTo>
                    <a:pt x="1545" y="1117"/>
                  </a:lnTo>
                  <a:lnTo>
                    <a:pt x="1545" y="1117"/>
                  </a:lnTo>
                  <a:lnTo>
                    <a:pt x="1545" y="1117"/>
                  </a:lnTo>
                  <a:lnTo>
                    <a:pt x="1545" y="1117"/>
                  </a:lnTo>
                  <a:lnTo>
                    <a:pt x="1545" y="1117"/>
                  </a:lnTo>
                  <a:lnTo>
                    <a:pt x="1545" y="1117"/>
                  </a:lnTo>
                  <a:lnTo>
                    <a:pt x="1578" y="1117"/>
                  </a:lnTo>
                  <a:lnTo>
                    <a:pt x="1578" y="1117"/>
                  </a:lnTo>
                  <a:lnTo>
                    <a:pt x="1578" y="1117"/>
                  </a:lnTo>
                  <a:lnTo>
                    <a:pt x="1578" y="1150"/>
                  </a:lnTo>
                  <a:lnTo>
                    <a:pt x="1578" y="1150"/>
                  </a:lnTo>
                  <a:lnTo>
                    <a:pt x="1578" y="1150"/>
                  </a:lnTo>
                  <a:lnTo>
                    <a:pt x="1578" y="1150"/>
                  </a:lnTo>
                  <a:lnTo>
                    <a:pt x="1578" y="1150"/>
                  </a:lnTo>
                  <a:lnTo>
                    <a:pt x="1578" y="1150"/>
                  </a:lnTo>
                  <a:lnTo>
                    <a:pt x="1611" y="1150"/>
                  </a:lnTo>
                  <a:lnTo>
                    <a:pt x="1611" y="1150"/>
                  </a:lnTo>
                  <a:lnTo>
                    <a:pt x="1611" y="1150"/>
                  </a:lnTo>
                  <a:lnTo>
                    <a:pt x="1611" y="1150"/>
                  </a:lnTo>
                  <a:lnTo>
                    <a:pt x="1611" y="1150"/>
                  </a:lnTo>
                  <a:lnTo>
                    <a:pt x="1611" y="1183"/>
                  </a:lnTo>
                  <a:lnTo>
                    <a:pt x="1643" y="1183"/>
                  </a:lnTo>
                  <a:lnTo>
                    <a:pt x="1643" y="1183"/>
                  </a:lnTo>
                  <a:lnTo>
                    <a:pt x="1643" y="1183"/>
                  </a:lnTo>
                  <a:lnTo>
                    <a:pt x="1643" y="1183"/>
                  </a:lnTo>
                  <a:lnTo>
                    <a:pt x="1643" y="1183"/>
                  </a:lnTo>
                  <a:lnTo>
                    <a:pt x="1643" y="1183"/>
                  </a:lnTo>
                  <a:lnTo>
                    <a:pt x="1643" y="1183"/>
                  </a:lnTo>
                  <a:lnTo>
                    <a:pt x="1643" y="1183"/>
                  </a:lnTo>
                  <a:lnTo>
                    <a:pt x="1676" y="1183"/>
                  </a:lnTo>
                  <a:lnTo>
                    <a:pt x="1676" y="1216"/>
                  </a:lnTo>
                  <a:lnTo>
                    <a:pt x="1676" y="1216"/>
                  </a:lnTo>
                  <a:lnTo>
                    <a:pt x="1676" y="1216"/>
                  </a:lnTo>
                  <a:lnTo>
                    <a:pt x="1676" y="1216"/>
                  </a:lnTo>
                  <a:lnTo>
                    <a:pt x="1676" y="1216"/>
                  </a:lnTo>
                  <a:lnTo>
                    <a:pt x="1676" y="1216"/>
                  </a:lnTo>
                  <a:lnTo>
                    <a:pt x="1709" y="1216"/>
                  </a:lnTo>
                  <a:lnTo>
                    <a:pt x="1709" y="1216"/>
                  </a:lnTo>
                  <a:lnTo>
                    <a:pt x="1709" y="1216"/>
                  </a:lnTo>
                  <a:lnTo>
                    <a:pt x="1709" y="1216"/>
                  </a:lnTo>
                  <a:lnTo>
                    <a:pt x="1709" y="1216"/>
                  </a:lnTo>
                  <a:lnTo>
                    <a:pt x="1709" y="1249"/>
                  </a:lnTo>
                  <a:lnTo>
                    <a:pt x="1709" y="1249"/>
                  </a:lnTo>
                  <a:lnTo>
                    <a:pt x="1742" y="1249"/>
                  </a:lnTo>
                  <a:lnTo>
                    <a:pt x="1742" y="1249"/>
                  </a:lnTo>
                  <a:lnTo>
                    <a:pt x="1742" y="1249"/>
                  </a:lnTo>
                  <a:lnTo>
                    <a:pt x="1742" y="1249"/>
                  </a:lnTo>
                  <a:lnTo>
                    <a:pt x="1742" y="1249"/>
                  </a:lnTo>
                  <a:lnTo>
                    <a:pt x="1742" y="1249"/>
                  </a:lnTo>
                  <a:lnTo>
                    <a:pt x="1742" y="1249"/>
                  </a:lnTo>
                  <a:lnTo>
                    <a:pt x="1775" y="1249"/>
                  </a:lnTo>
                  <a:lnTo>
                    <a:pt x="1775" y="1249"/>
                  </a:lnTo>
                  <a:lnTo>
                    <a:pt x="1775" y="1282"/>
                  </a:lnTo>
                  <a:lnTo>
                    <a:pt x="1775" y="1282"/>
                  </a:lnTo>
                  <a:lnTo>
                    <a:pt x="1775" y="1282"/>
                  </a:lnTo>
                  <a:lnTo>
                    <a:pt x="1775" y="1282"/>
                  </a:lnTo>
                  <a:lnTo>
                    <a:pt x="1775" y="1282"/>
                  </a:lnTo>
                  <a:lnTo>
                    <a:pt x="1775" y="1282"/>
                  </a:lnTo>
                  <a:lnTo>
                    <a:pt x="1775" y="1282"/>
                  </a:lnTo>
                  <a:lnTo>
                    <a:pt x="1808" y="1282"/>
                  </a:lnTo>
                  <a:lnTo>
                    <a:pt x="1808" y="1282"/>
                  </a:lnTo>
                  <a:lnTo>
                    <a:pt x="1808" y="1282"/>
                  </a:lnTo>
                  <a:lnTo>
                    <a:pt x="1808" y="1282"/>
                  </a:lnTo>
                  <a:lnTo>
                    <a:pt x="1808" y="1315"/>
                  </a:lnTo>
                  <a:lnTo>
                    <a:pt x="1808" y="1315"/>
                  </a:lnTo>
                  <a:lnTo>
                    <a:pt x="1808" y="1315"/>
                  </a:lnTo>
                  <a:lnTo>
                    <a:pt x="1808" y="1315"/>
                  </a:lnTo>
                  <a:lnTo>
                    <a:pt x="1841" y="1315"/>
                  </a:lnTo>
                  <a:lnTo>
                    <a:pt x="1841" y="1315"/>
                  </a:lnTo>
                  <a:lnTo>
                    <a:pt x="1841" y="1315"/>
                  </a:lnTo>
                  <a:lnTo>
                    <a:pt x="1841" y="1315"/>
                  </a:lnTo>
                  <a:lnTo>
                    <a:pt x="1841" y="1315"/>
                  </a:lnTo>
                  <a:lnTo>
                    <a:pt x="1841" y="1315"/>
                  </a:lnTo>
                  <a:lnTo>
                    <a:pt x="1841" y="1315"/>
                  </a:lnTo>
                  <a:lnTo>
                    <a:pt x="1873" y="1347"/>
                  </a:lnTo>
                  <a:lnTo>
                    <a:pt x="1873" y="1347"/>
                  </a:lnTo>
                  <a:lnTo>
                    <a:pt x="1873" y="1347"/>
                  </a:lnTo>
                  <a:lnTo>
                    <a:pt x="1873" y="1347"/>
                  </a:lnTo>
                  <a:lnTo>
                    <a:pt x="1873" y="1347"/>
                  </a:lnTo>
                  <a:lnTo>
                    <a:pt x="1873" y="1347"/>
                  </a:lnTo>
                  <a:lnTo>
                    <a:pt x="1873" y="1347"/>
                  </a:lnTo>
                  <a:lnTo>
                    <a:pt x="1873" y="1347"/>
                  </a:lnTo>
                  <a:lnTo>
                    <a:pt x="1906" y="1347"/>
                  </a:lnTo>
                  <a:lnTo>
                    <a:pt x="1906" y="1347"/>
                  </a:lnTo>
                  <a:lnTo>
                    <a:pt x="1906" y="1347"/>
                  </a:lnTo>
                  <a:lnTo>
                    <a:pt x="1906" y="1347"/>
                  </a:lnTo>
                  <a:lnTo>
                    <a:pt x="1906" y="1380"/>
                  </a:lnTo>
                  <a:lnTo>
                    <a:pt x="1906" y="1380"/>
                  </a:lnTo>
                  <a:lnTo>
                    <a:pt x="1939" y="1380"/>
                  </a:lnTo>
                  <a:lnTo>
                    <a:pt x="1939" y="1380"/>
                  </a:lnTo>
                  <a:lnTo>
                    <a:pt x="1939" y="1380"/>
                  </a:lnTo>
                  <a:lnTo>
                    <a:pt x="1939" y="1380"/>
                  </a:lnTo>
                  <a:lnTo>
                    <a:pt x="1939" y="1380"/>
                  </a:lnTo>
                  <a:lnTo>
                    <a:pt x="1939" y="1380"/>
                  </a:lnTo>
                  <a:lnTo>
                    <a:pt x="1939" y="1380"/>
                  </a:lnTo>
                  <a:lnTo>
                    <a:pt x="1939" y="1380"/>
                  </a:lnTo>
                  <a:lnTo>
                    <a:pt x="1939" y="1380"/>
                  </a:lnTo>
                  <a:lnTo>
                    <a:pt x="1972" y="1413"/>
                  </a:lnTo>
                  <a:lnTo>
                    <a:pt x="1972" y="1413"/>
                  </a:lnTo>
                  <a:lnTo>
                    <a:pt x="1972" y="1413"/>
                  </a:lnTo>
                  <a:lnTo>
                    <a:pt x="1972" y="1413"/>
                  </a:lnTo>
                  <a:lnTo>
                    <a:pt x="1972" y="1413"/>
                  </a:lnTo>
                  <a:lnTo>
                    <a:pt x="1972" y="1413"/>
                  </a:lnTo>
                  <a:lnTo>
                    <a:pt x="1972" y="1413"/>
                  </a:lnTo>
                  <a:lnTo>
                    <a:pt x="2005" y="1413"/>
                  </a:lnTo>
                  <a:lnTo>
                    <a:pt x="2005" y="1413"/>
                  </a:lnTo>
                  <a:lnTo>
                    <a:pt x="2005" y="1413"/>
                  </a:lnTo>
                  <a:lnTo>
                    <a:pt x="2005" y="1446"/>
                  </a:lnTo>
                  <a:lnTo>
                    <a:pt x="2005" y="1446"/>
                  </a:lnTo>
                  <a:lnTo>
                    <a:pt x="2005" y="1446"/>
                  </a:lnTo>
                  <a:lnTo>
                    <a:pt x="2005" y="1446"/>
                  </a:lnTo>
                  <a:lnTo>
                    <a:pt x="2005" y="1446"/>
                  </a:lnTo>
                  <a:lnTo>
                    <a:pt x="2038" y="1446"/>
                  </a:lnTo>
                  <a:lnTo>
                    <a:pt x="2038" y="1446"/>
                  </a:lnTo>
                  <a:lnTo>
                    <a:pt x="2038" y="1446"/>
                  </a:lnTo>
                  <a:lnTo>
                    <a:pt x="2038" y="1446"/>
                  </a:lnTo>
                  <a:lnTo>
                    <a:pt x="2038" y="1446"/>
                  </a:lnTo>
                  <a:lnTo>
                    <a:pt x="2038" y="1446"/>
                  </a:lnTo>
                  <a:lnTo>
                    <a:pt x="2038" y="1446"/>
                  </a:lnTo>
                  <a:lnTo>
                    <a:pt x="2038" y="1446"/>
                  </a:lnTo>
                  <a:lnTo>
                    <a:pt x="2038" y="1479"/>
                  </a:lnTo>
                  <a:lnTo>
                    <a:pt x="2071" y="1479"/>
                  </a:lnTo>
                  <a:lnTo>
                    <a:pt x="2071" y="1479"/>
                  </a:lnTo>
                  <a:lnTo>
                    <a:pt x="2071" y="1479"/>
                  </a:lnTo>
                  <a:lnTo>
                    <a:pt x="2071" y="1479"/>
                  </a:lnTo>
                  <a:lnTo>
                    <a:pt x="2071" y="1479"/>
                  </a:lnTo>
                  <a:lnTo>
                    <a:pt x="2071" y="1479"/>
                  </a:lnTo>
                  <a:lnTo>
                    <a:pt x="2071" y="1479"/>
                  </a:lnTo>
                  <a:lnTo>
                    <a:pt x="2071" y="1479"/>
                  </a:lnTo>
                  <a:lnTo>
                    <a:pt x="2103" y="1479"/>
                  </a:lnTo>
                  <a:lnTo>
                    <a:pt x="2103" y="1479"/>
                  </a:lnTo>
                  <a:lnTo>
                    <a:pt x="2103" y="1512"/>
                  </a:lnTo>
                  <a:lnTo>
                    <a:pt x="2103" y="1512"/>
                  </a:lnTo>
                  <a:lnTo>
                    <a:pt x="2103" y="1512"/>
                  </a:lnTo>
                  <a:lnTo>
                    <a:pt x="2103" y="1512"/>
                  </a:lnTo>
                  <a:lnTo>
                    <a:pt x="2103" y="1512"/>
                  </a:lnTo>
                  <a:lnTo>
                    <a:pt x="2103" y="1512"/>
                  </a:lnTo>
                  <a:lnTo>
                    <a:pt x="2136" y="1512"/>
                  </a:lnTo>
                  <a:lnTo>
                    <a:pt x="2136" y="1512"/>
                  </a:lnTo>
                  <a:lnTo>
                    <a:pt x="2136" y="1512"/>
                  </a:lnTo>
                  <a:lnTo>
                    <a:pt x="2136" y="1512"/>
                  </a:lnTo>
                  <a:lnTo>
                    <a:pt x="2136" y="1512"/>
                  </a:lnTo>
                  <a:lnTo>
                    <a:pt x="2136" y="1512"/>
                  </a:lnTo>
                  <a:lnTo>
                    <a:pt x="2136" y="1512"/>
                  </a:lnTo>
                  <a:lnTo>
                    <a:pt x="2136" y="1545"/>
                  </a:lnTo>
                  <a:lnTo>
                    <a:pt x="2169" y="1545"/>
                  </a:lnTo>
                  <a:lnTo>
                    <a:pt x="2169" y="1545"/>
                  </a:lnTo>
                  <a:lnTo>
                    <a:pt x="2169" y="1545"/>
                  </a:lnTo>
                  <a:lnTo>
                    <a:pt x="2169" y="1545"/>
                  </a:lnTo>
                  <a:lnTo>
                    <a:pt x="2169" y="1545"/>
                  </a:lnTo>
                  <a:lnTo>
                    <a:pt x="2169" y="1545"/>
                  </a:lnTo>
                  <a:lnTo>
                    <a:pt x="2169" y="1545"/>
                  </a:lnTo>
                  <a:lnTo>
                    <a:pt x="2202" y="1545"/>
                  </a:lnTo>
                  <a:lnTo>
                    <a:pt x="2202" y="1545"/>
                  </a:lnTo>
                  <a:lnTo>
                    <a:pt x="2202" y="1577"/>
                  </a:lnTo>
                  <a:lnTo>
                    <a:pt x="2202" y="1577"/>
                  </a:lnTo>
                  <a:lnTo>
                    <a:pt x="2202" y="1577"/>
                  </a:lnTo>
                  <a:lnTo>
                    <a:pt x="2202" y="1577"/>
                  </a:lnTo>
                  <a:lnTo>
                    <a:pt x="2235" y="1577"/>
                  </a:lnTo>
                  <a:lnTo>
                    <a:pt x="2235" y="1577"/>
                  </a:lnTo>
                  <a:lnTo>
                    <a:pt x="2235" y="1577"/>
                  </a:lnTo>
                  <a:lnTo>
                    <a:pt x="2235" y="1577"/>
                  </a:lnTo>
                  <a:lnTo>
                    <a:pt x="2235" y="1577"/>
                  </a:lnTo>
                  <a:lnTo>
                    <a:pt x="2235" y="1577"/>
                  </a:lnTo>
                  <a:lnTo>
                    <a:pt x="2235" y="1577"/>
                  </a:lnTo>
                  <a:lnTo>
                    <a:pt x="2235" y="1577"/>
                  </a:lnTo>
                  <a:lnTo>
                    <a:pt x="2268" y="1610"/>
                  </a:lnTo>
                  <a:lnTo>
                    <a:pt x="2268" y="1610"/>
                  </a:lnTo>
                  <a:lnTo>
                    <a:pt x="2268" y="1610"/>
                  </a:lnTo>
                  <a:lnTo>
                    <a:pt x="2268" y="1610"/>
                  </a:lnTo>
                  <a:lnTo>
                    <a:pt x="2268" y="1610"/>
                  </a:lnTo>
                  <a:lnTo>
                    <a:pt x="2268" y="1610"/>
                  </a:lnTo>
                  <a:lnTo>
                    <a:pt x="2301" y="1610"/>
                  </a:lnTo>
                  <a:lnTo>
                    <a:pt x="2301" y="1610"/>
                  </a:lnTo>
                  <a:lnTo>
                    <a:pt x="2301" y="1643"/>
                  </a:lnTo>
                  <a:lnTo>
                    <a:pt x="2301" y="1643"/>
                  </a:lnTo>
                  <a:lnTo>
                    <a:pt x="2301" y="1643"/>
                  </a:lnTo>
                  <a:lnTo>
                    <a:pt x="2301" y="1643"/>
                  </a:lnTo>
                  <a:lnTo>
                    <a:pt x="2301" y="1643"/>
                  </a:lnTo>
                  <a:lnTo>
                    <a:pt x="2301" y="1643"/>
                  </a:lnTo>
                  <a:lnTo>
                    <a:pt x="2301" y="1643"/>
                  </a:lnTo>
                  <a:lnTo>
                    <a:pt x="2333" y="1643"/>
                  </a:lnTo>
                  <a:lnTo>
                    <a:pt x="2333" y="1643"/>
                  </a:lnTo>
                  <a:lnTo>
                    <a:pt x="2333" y="1643"/>
                  </a:lnTo>
                  <a:lnTo>
                    <a:pt x="2333" y="1643"/>
                  </a:lnTo>
                  <a:lnTo>
                    <a:pt x="2333" y="1643"/>
                  </a:lnTo>
                  <a:lnTo>
                    <a:pt x="2333" y="1676"/>
                  </a:lnTo>
                  <a:lnTo>
                    <a:pt x="2333" y="1676"/>
                  </a:lnTo>
                  <a:lnTo>
                    <a:pt x="2366" y="1676"/>
                  </a:lnTo>
                  <a:lnTo>
                    <a:pt x="2366" y="1676"/>
                  </a:lnTo>
                  <a:lnTo>
                    <a:pt x="2366" y="1676"/>
                  </a:lnTo>
                  <a:lnTo>
                    <a:pt x="2366" y="1676"/>
                  </a:lnTo>
                  <a:lnTo>
                    <a:pt x="2366" y="1676"/>
                  </a:lnTo>
                  <a:lnTo>
                    <a:pt x="2366" y="1676"/>
                  </a:lnTo>
                  <a:lnTo>
                    <a:pt x="2366" y="1676"/>
                  </a:lnTo>
                  <a:lnTo>
                    <a:pt x="2366" y="1676"/>
                  </a:lnTo>
                  <a:lnTo>
                    <a:pt x="2366" y="1676"/>
                  </a:lnTo>
                  <a:lnTo>
                    <a:pt x="2399" y="1676"/>
                  </a:lnTo>
                  <a:lnTo>
                    <a:pt x="2399" y="1676"/>
                  </a:lnTo>
                  <a:lnTo>
                    <a:pt x="2399" y="1709"/>
                  </a:lnTo>
                  <a:lnTo>
                    <a:pt x="2399" y="1709"/>
                  </a:lnTo>
                  <a:lnTo>
                    <a:pt x="2399" y="1709"/>
                  </a:lnTo>
                  <a:lnTo>
                    <a:pt x="2399" y="1709"/>
                  </a:lnTo>
                  <a:lnTo>
                    <a:pt x="2432" y="1709"/>
                  </a:lnTo>
                  <a:lnTo>
                    <a:pt x="2432" y="1709"/>
                  </a:lnTo>
                  <a:lnTo>
                    <a:pt x="2432" y="1709"/>
                  </a:lnTo>
                  <a:lnTo>
                    <a:pt x="2432" y="1709"/>
                  </a:lnTo>
                  <a:lnTo>
                    <a:pt x="2432" y="1709"/>
                  </a:lnTo>
                  <a:lnTo>
                    <a:pt x="2432" y="1709"/>
                  </a:lnTo>
                  <a:lnTo>
                    <a:pt x="2432" y="1742"/>
                  </a:lnTo>
                  <a:lnTo>
                    <a:pt x="2432" y="1742"/>
                  </a:lnTo>
                  <a:lnTo>
                    <a:pt x="2432" y="1742"/>
                  </a:lnTo>
                  <a:lnTo>
                    <a:pt x="2465" y="1742"/>
                  </a:lnTo>
                  <a:lnTo>
                    <a:pt x="2465" y="1742"/>
                  </a:lnTo>
                  <a:lnTo>
                    <a:pt x="2465" y="1742"/>
                  </a:lnTo>
                  <a:lnTo>
                    <a:pt x="2465" y="1742"/>
                  </a:lnTo>
                  <a:lnTo>
                    <a:pt x="2465" y="1742"/>
                  </a:lnTo>
                  <a:lnTo>
                    <a:pt x="2465" y="1742"/>
                  </a:lnTo>
                  <a:lnTo>
                    <a:pt x="2465" y="1742"/>
                  </a:lnTo>
                  <a:lnTo>
                    <a:pt x="2498" y="1742"/>
                  </a:lnTo>
                  <a:lnTo>
                    <a:pt x="2498" y="1775"/>
                  </a:lnTo>
                  <a:lnTo>
                    <a:pt x="2498" y="1775"/>
                  </a:lnTo>
                  <a:lnTo>
                    <a:pt x="2498" y="1775"/>
                  </a:lnTo>
                  <a:lnTo>
                    <a:pt x="2498" y="1775"/>
                  </a:lnTo>
                  <a:lnTo>
                    <a:pt x="2498" y="1775"/>
                  </a:lnTo>
                  <a:lnTo>
                    <a:pt x="2498" y="1775"/>
                  </a:lnTo>
                  <a:lnTo>
                    <a:pt x="2498" y="1775"/>
                  </a:lnTo>
                  <a:lnTo>
                    <a:pt x="2498" y="1775"/>
                  </a:lnTo>
                  <a:lnTo>
                    <a:pt x="2531" y="1775"/>
                  </a:lnTo>
                  <a:lnTo>
                    <a:pt x="2531" y="1775"/>
                  </a:lnTo>
                  <a:lnTo>
                    <a:pt x="2531" y="1775"/>
                  </a:lnTo>
                  <a:lnTo>
                    <a:pt x="2531" y="1775"/>
                  </a:lnTo>
                  <a:lnTo>
                    <a:pt x="2531" y="1807"/>
                  </a:lnTo>
                  <a:lnTo>
                    <a:pt x="2531" y="1807"/>
                  </a:lnTo>
                  <a:lnTo>
                    <a:pt x="2531" y="1807"/>
                  </a:lnTo>
                  <a:lnTo>
                    <a:pt x="2563" y="1807"/>
                  </a:lnTo>
                  <a:lnTo>
                    <a:pt x="2563" y="1807"/>
                  </a:lnTo>
                  <a:lnTo>
                    <a:pt x="2563" y="1807"/>
                  </a:lnTo>
                  <a:lnTo>
                    <a:pt x="2563" y="1807"/>
                  </a:lnTo>
                  <a:lnTo>
                    <a:pt x="2563" y="1807"/>
                  </a:lnTo>
                  <a:lnTo>
                    <a:pt x="2563" y="1807"/>
                  </a:lnTo>
                  <a:lnTo>
                    <a:pt x="2563" y="1807"/>
                  </a:lnTo>
                  <a:lnTo>
                    <a:pt x="2563" y="1807"/>
                  </a:lnTo>
                  <a:lnTo>
                    <a:pt x="2596" y="1807"/>
                  </a:lnTo>
                  <a:lnTo>
                    <a:pt x="2596" y="1807"/>
                  </a:lnTo>
                  <a:lnTo>
                    <a:pt x="2596" y="1840"/>
                  </a:lnTo>
                  <a:lnTo>
                    <a:pt x="2596" y="1840"/>
                  </a:lnTo>
                  <a:lnTo>
                    <a:pt x="2596" y="1840"/>
                  </a:lnTo>
                  <a:lnTo>
                    <a:pt x="2596" y="184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2612225" y="4316075"/>
              <a:ext cx="101075" cy="137225"/>
            </a:xfrm>
            <a:custGeom>
              <a:avLst/>
              <a:gdLst/>
              <a:ahLst/>
              <a:cxnLst/>
              <a:rect l="l" t="t" r="r" b="b"/>
              <a:pathLst>
                <a:path w="4043" h="5489" fill="none" extrusionOk="0">
                  <a:moveTo>
                    <a:pt x="4042" y="0"/>
                  </a:moveTo>
                  <a:lnTo>
                    <a:pt x="0" y="548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2676300" y="4357975"/>
              <a:ext cx="95325" cy="140500"/>
            </a:xfrm>
            <a:custGeom>
              <a:avLst/>
              <a:gdLst/>
              <a:ahLst/>
              <a:cxnLst/>
              <a:rect l="l" t="t" r="r" b="b"/>
              <a:pathLst>
                <a:path w="3813" h="5620" fill="none" extrusionOk="0">
                  <a:moveTo>
                    <a:pt x="3812" y="0"/>
                  </a:moveTo>
                  <a:lnTo>
                    <a:pt x="0" y="561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2612225" y="4316075"/>
              <a:ext cx="160225" cy="183225"/>
            </a:xfrm>
            <a:custGeom>
              <a:avLst/>
              <a:gdLst/>
              <a:ahLst/>
              <a:cxnLst/>
              <a:rect l="l" t="t" r="r" b="b"/>
              <a:pathLst>
                <a:path w="6409" h="7329" extrusionOk="0">
                  <a:moveTo>
                    <a:pt x="4042" y="0"/>
                  </a:moveTo>
                  <a:lnTo>
                    <a:pt x="0" y="5488"/>
                  </a:lnTo>
                  <a:lnTo>
                    <a:pt x="0" y="5521"/>
                  </a:lnTo>
                  <a:lnTo>
                    <a:pt x="66" y="5521"/>
                  </a:lnTo>
                  <a:lnTo>
                    <a:pt x="66" y="5554"/>
                  </a:lnTo>
                  <a:lnTo>
                    <a:pt x="99" y="5554"/>
                  </a:lnTo>
                  <a:lnTo>
                    <a:pt x="99" y="5587"/>
                  </a:lnTo>
                  <a:lnTo>
                    <a:pt x="132" y="5587"/>
                  </a:lnTo>
                  <a:lnTo>
                    <a:pt x="132" y="5620"/>
                  </a:lnTo>
                  <a:lnTo>
                    <a:pt x="198" y="5620"/>
                  </a:lnTo>
                  <a:lnTo>
                    <a:pt x="198" y="5652"/>
                  </a:lnTo>
                  <a:lnTo>
                    <a:pt x="230" y="5652"/>
                  </a:lnTo>
                  <a:lnTo>
                    <a:pt x="230" y="5685"/>
                  </a:lnTo>
                  <a:lnTo>
                    <a:pt x="296" y="5685"/>
                  </a:lnTo>
                  <a:lnTo>
                    <a:pt x="296" y="5718"/>
                  </a:lnTo>
                  <a:lnTo>
                    <a:pt x="329" y="5718"/>
                  </a:lnTo>
                  <a:lnTo>
                    <a:pt x="329" y="5751"/>
                  </a:lnTo>
                  <a:lnTo>
                    <a:pt x="362" y="5751"/>
                  </a:lnTo>
                  <a:lnTo>
                    <a:pt x="395" y="5784"/>
                  </a:lnTo>
                  <a:lnTo>
                    <a:pt x="428" y="5784"/>
                  </a:lnTo>
                  <a:lnTo>
                    <a:pt x="428" y="5817"/>
                  </a:lnTo>
                  <a:lnTo>
                    <a:pt x="460" y="5817"/>
                  </a:lnTo>
                  <a:lnTo>
                    <a:pt x="460" y="5850"/>
                  </a:lnTo>
                  <a:lnTo>
                    <a:pt x="493" y="5850"/>
                  </a:lnTo>
                  <a:lnTo>
                    <a:pt x="493" y="5882"/>
                  </a:lnTo>
                  <a:lnTo>
                    <a:pt x="559" y="5882"/>
                  </a:lnTo>
                  <a:lnTo>
                    <a:pt x="559" y="5915"/>
                  </a:lnTo>
                  <a:lnTo>
                    <a:pt x="592" y="5915"/>
                  </a:lnTo>
                  <a:lnTo>
                    <a:pt x="592" y="5948"/>
                  </a:lnTo>
                  <a:lnTo>
                    <a:pt x="658" y="5948"/>
                  </a:lnTo>
                  <a:lnTo>
                    <a:pt x="658" y="5981"/>
                  </a:lnTo>
                  <a:lnTo>
                    <a:pt x="690" y="5981"/>
                  </a:lnTo>
                  <a:lnTo>
                    <a:pt x="690" y="6014"/>
                  </a:lnTo>
                  <a:lnTo>
                    <a:pt x="723" y="6014"/>
                  </a:lnTo>
                  <a:lnTo>
                    <a:pt x="756" y="6047"/>
                  </a:lnTo>
                  <a:lnTo>
                    <a:pt x="789" y="6047"/>
                  </a:lnTo>
                  <a:lnTo>
                    <a:pt x="789" y="6080"/>
                  </a:lnTo>
                  <a:lnTo>
                    <a:pt x="822" y="6080"/>
                  </a:lnTo>
                  <a:lnTo>
                    <a:pt x="822" y="6112"/>
                  </a:lnTo>
                  <a:lnTo>
                    <a:pt x="888" y="6112"/>
                  </a:lnTo>
                  <a:lnTo>
                    <a:pt x="888" y="6145"/>
                  </a:lnTo>
                  <a:lnTo>
                    <a:pt x="920" y="6145"/>
                  </a:lnTo>
                  <a:lnTo>
                    <a:pt x="920" y="6178"/>
                  </a:lnTo>
                  <a:lnTo>
                    <a:pt x="986" y="6178"/>
                  </a:lnTo>
                  <a:lnTo>
                    <a:pt x="986" y="6211"/>
                  </a:lnTo>
                  <a:lnTo>
                    <a:pt x="1019" y="6211"/>
                  </a:lnTo>
                  <a:lnTo>
                    <a:pt x="1019" y="6244"/>
                  </a:lnTo>
                  <a:lnTo>
                    <a:pt x="1052" y="6244"/>
                  </a:lnTo>
                  <a:lnTo>
                    <a:pt x="1052" y="6277"/>
                  </a:lnTo>
                  <a:lnTo>
                    <a:pt x="1118" y="6277"/>
                  </a:lnTo>
                  <a:lnTo>
                    <a:pt x="1118" y="6310"/>
                  </a:lnTo>
                  <a:lnTo>
                    <a:pt x="1150" y="6310"/>
                  </a:lnTo>
                  <a:lnTo>
                    <a:pt x="1150" y="6342"/>
                  </a:lnTo>
                  <a:lnTo>
                    <a:pt x="1183" y="6342"/>
                  </a:lnTo>
                  <a:lnTo>
                    <a:pt x="1216" y="6375"/>
                  </a:lnTo>
                  <a:lnTo>
                    <a:pt x="1249" y="6375"/>
                  </a:lnTo>
                  <a:lnTo>
                    <a:pt x="1249" y="6408"/>
                  </a:lnTo>
                  <a:lnTo>
                    <a:pt x="1282" y="6408"/>
                  </a:lnTo>
                  <a:lnTo>
                    <a:pt x="1282" y="6441"/>
                  </a:lnTo>
                  <a:lnTo>
                    <a:pt x="1348" y="6441"/>
                  </a:lnTo>
                  <a:lnTo>
                    <a:pt x="1348" y="6474"/>
                  </a:lnTo>
                  <a:lnTo>
                    <a:pt x="1381" y="6474"/>
                  </a:lnTo>
                  <a:lnTo>
                    <a:pt x="1381" y="6507"/>
                  </a:lnTo>
                  <a:lnTo>
                    <a:pt x="1446" y="6507"/>
                  </a:lnTo>
                  <a:lnTo>
                    <a:pt x="1446" y="6540"/>
                  </a:lnTo>
                  <a:lnTo>
                    <a:pt x="1479" y="6540"/>
                  </a:lnTo>
                  <a:lnTo>
                    <a:pt x="1479" y="6572"/>
                  </a:lnTo>
                  <a:lnTo>
                    <a:pt x="1512" y="6572"/>
                  </a:lnTo>
                  <a:lnTo>
                    <a:pt x="1545" y="6605"/>
                  </a:lnTo>
                  <a:lnTo>
                    <a:pt x="1578" y="6605"/>
                  </a:lnTo>
                  <a:lnTo>
                    <a:pt x="1578" y="6638"/>
                  </a:lnTo>
                  <a:lnTo>
                    <a:pt x="1611" y="6638"/>
                  </a:lnTo>
                  <a:lnTo>
                    <a:pt x="1643" y="6671"/>
                  </a:lnTo>
                  <a:lnTo>
                    <a:pt x="1676" y="6671"/>
                  </a:lnTo>
                  <a:lnTo>
                    <a:pt x="1676" y="6704"/>
                  </a:lnTo>
                  <a:lnTo>
                    <a:pt x="1709" y="6704"/>
                  </a:lnTo>
                  <a:lnTo>
                    <a:pt x="1709" y="6737"/>
                  </a:lnTo>
                  <a:lnTo>
                    <a:pt x="1775" y="6737"/>
                  </a:lnTo>
                  <a:lnTo>
                    <a:pt x="1775" y="6770"/>
                  </a:lnTo>
                  <a:lnTo>
                    <a:pt x="1808" y="6770"/>
                  </a:lnTo>
                  <a:lnTo>
                    <a:pt x="1808" y="6803"/>
                  </a:lnTo>
                  <a:lnTo>
                    <a:pt x="1873" y="6803"/>
                  </a:lnTo>
                  <a:lnTo>
                    <a:pt x="1873" y="6835"/>
                  </a:lnTo>
                  <a:lnTo>
                    <a:pt x="1906" y="6835"/>
                  </a:lnTo>
                  <a:lnTo>
                    <a:pt x="1906" y="6868"/>
                  </a:lnTo>
                  <a:lnTo>
                    <a:pt x="1939" y="6868"/>
                  </a:lnTo>
                  <a:lnTo>
                    <a:pt x="1972" y="6901"/>
                  </a:lnTo>
                  <a:lnTo>
                    <a:pt x="2005" y="6901"/>
                  </a:lnTo>
                  <a:lnTo>
                    <a:pt x="2005" y="6934"/>
                  </a:lnTo>
                  <a:lnTo>
                    <a:pt x="2038" y="6934"/>
                  </a:lnTo>
                  <a:lnTo>
                    <a:pt x="2071" y="6967"/>
                  </a:lnTo>
                  <a:lnTo>
                    <a:pt x="2103" y="6967"/>
                  </a:lnTo>
                  <a:lnTo>
                    <a:pt x="2103" y="7000"/>
                  </a:lnTo>
                  <a:lnTo>
                    <a:pt x="2136" y="7000"/>
                  </a:lnTo>
                  <a:lnTo>
                    <a:pt x="2136" y="7033"/>
                  </a:lnTo>
                  <a:lnTo>
                    <a:pt x="2202" y="7033"/>
                  </a:lnTo>
                  <a:lnTo>
                    <a:pt x="2202" y="7065"/>
                  </a:lnTo>
                  <a:lnTo>
                    <a:pt x="2235" y="7065"/>
                  </a:lnTo>
                  <a:lnTo>
                    <a:pt x="2268" y="7098"/>
                  </a:lnTo>
                  <a:lnTo>
                    <a:pt x="2301" y="7098"/>
                  </a:lnTo>
                  <a:lnTo>
                    <a:pt x="2301" y="7131"/>
                  </a:lnTo>
                  <a:lnTo>
                    <a:pt x="2333" y="7131"/>
                  </a:lnTo>
                  <a:lnTo>
                    <a:pt x="2333" y="7164"/>
                  </a:lnTo>
                  <a:lnTo>
                    <a:pt x="2399" y="7164"/>
                  </a:lnTo>
                  <a:lnTo>
                    <a:pt x="2399" y="7197"/>
                  </a:lnTo>
                  <a:lnTo>
                    <a:pt x="2432" y="7197"/>
                  </a:lnTo>
                  <a:lnTo>
                    <a:pt x="2432" y="7230"/>
                  </a:lnTo>
                  <a:lnTo>
                    <a:pt x="2498" y="7230"/>
                  </a:lnTo>
                  <a:lnTo>
                    <a:pt x="2498" y="7263"/>
                  </a:lnTo>
                  <a:lnTo>
                    <a:pt x="2531" y="7263"/>
                  </a:lnTo>
                  <a:lnTo>
                    <a:pt x="2531" y="7295"/>
                  </a:lnTo>
                  <a:lnTo>
                    <a:pt x="2596" y="7295"/>
                  </a:lnTo>
                  <a:lnTo>
                    <a:pt x="2596" y="7328"/>
                  </a:lnTo>
                  <a:lnTo>
                    <a:pt x="6408" y="1676"/>
                  </a:lnTo>
                  <a:lnTo>
                    <a:pt x="6375" y="1643"/>
                  </a:lnTo>
                  <a:lnTo>
                    <a:pt x="6342" y="1643"/>
                  </a:lnTo>
                  <a:lnTo>
                    <a:pt x="6342" y="1611"/>
                  </a:lnTo>
                  <a:lnTo>
                    <a:pt x="6310" y="1611"/>
                  </a:lnTo>
                  <a:lnTo>
                    <a:pt x="6310" y="1578"/>
                  </a:lnTo>
                  <a:lnTo>
                    <a:pt x="6244" y="1578"/>
                  </a:lnTo>
                  <a:lnTo>
                    <a:pt x="6244" y="1545"/>
                  </a:lnTo>
                  <a:lnTo>
                    <a:pt x="6211" y="1545"/>
                  </a:lnTo>
                  <a:lnTo>
                    <a:pt x="6211" y="1512"/>
                  </a:lnTo>
                  <a:lnTo>
                    <a:pt x="6145" y="1512"/>
                  </a:lnTo>
                  <a:lnTo>
                    <a:pt x="6145" y="1479"/>
                  </a:lnTo>
                  <a:lnTo>
                    <a:pt x="6112" y="1479"/>
                  </a:lnTo>
                  <a:lnTo>
                    <a:pt x="6112" y="1446"/>
                  </a:lnTo>
                  <a:lnTo>
                    <a:pt x="6047" y="1446"/>
                  </a:lnTo>
                  <a:lnTo>
                    <a:pt x="6047" y="1413"/>
                  </a:lnTo>
                  <a:lnTo>
                    <a:pt x="6014" y="1413"/>
                  </a:lnTo>
                  <a:lnTo>
                    <a:pt x="6014" y="1381"/>
                  </a:lnTo>
                  <a:lnTo>
                    <a:pt x="5981" y="1381"/>
                  </a:lnTo>
                  <a:lnTo>
                    <a:pt x="5948" y="1348"/>
                  </a:lnTo>
                  <a:lnTo>
                    <a:pt x="5915" y="1348"/>
                  </a:lnTo>
                  <a:lnTo>
                    <a:pt x="5915" y="1315"/>
                  </a:lnTo>
                  <a:lnTo>
                    <a:pt x="5849" y="1315"/>
                  </a:lnTo>
                  <a:lnTo>
                    <a:pt x="5849" y="1282"/>
                  </a:lnTo>
                  <a:lnTo>
                    <a:pt x="5817" y="1282"/>
                  </a:lnTo>
                  <a:lnTo>
                    <a:pt x="5817" y="1249"/>
                  </a:lnTo>
                  <a:lnTo>
                    <a:pt x="5784" y="1249"/>
                  </a:lnTo>
                  <a:lnTo>
                    <a:pt x="5751" y="1216"/>
                  </a:lnTo>
                  <a:lnTo>
                    <a:pt x="5718" y="1216"/>
                  </a:lnTo>
                  <a:lnTo>
                    <a:pt x="5718" y="1183"/>
                  </a:lnTo>
                  <a:lnTo>
                    <a:pt x="5685" y="1183"/>
                  </a:lnTo>
                  <a:lnTo>
                    <a:pt x="5652" y="1151"/>
                  </a:lnTo>
                  <a:lnTo>
                    <a:pt x="5619" y="1151"/>
                  </a:lnTo>
                  <a:lnTo>
                    <a:pt x="5619" y="1118"/>
                  </a:lnTo>
                  <a:lnTo>
                    <a:pt x="5587" y="1118"/>
                  </a:lnTo>
                  <a:lnTo>
                    <a:pt x="5587" y="1085"/>
                  </a:lnTo>
                  <a:lnTo>
                    <a:pt x="5521" y="1085"/>
                  </a:lnTo>
                  <a:lnTo>
                    <a:pt x="5521" y="1052"/>
                  </a:lnTo>
                  <a:lnTo>
                    <a:pt x="5488" y="1052"/>
                  </a:lnTo>
                  <a:lnTo>
                    <a:pt x="5488" y="1019"/>
                  </a:lnTo>
                  <a:lnTo>
                    <a:pt x="5422" y="1019"/>
                  </a:lnTo>
                  <a:lnTo>
                    <a:pt x="5422" y="986"/>
                  </a:lnTo>
                  <a:lnTo>
                    <a:pt x="5389" y="986"/>
                  </a:lnTo>
                  <a:lnTo>
                    <a:pt x="5389" y="953"/>
                  </a:lnTo>
                  <a:lnTo>
                    <a:pt x="5357" y="953"/>
                  </a:lnTo>
                  <a:lnTo>
                    <a:pt x="5324" y="921"/>
                  </a:lnTo>
                  <a:lnTo>
                    <a:pt x="5291" y="921"/>
                  </a:lnTo>
                  <a:lnTo>
                    <a:pt x="5291" y="888"/>
                  </a:lnTo>
                  <a:lnTo>
                    <a:pt x="5258" y="888"/>
                  </a:lnTo>
                  <a:lnTo>
                    <a:pt x="5258" y="855"/>
                  </a:lnTo>
                  <a:lnTo>
                    <a:pt x="5192" y="855"/>
                  </a:lnTo>
                  <a:lnTo>
                    <a:pt x="5192" y="822"/>
                  </a:lnTo>
                  <a:lnTo>
                    <a:pt x="5159" y="822"/>
                  </a:lnTo>
                  <a:lnTo>
                    <a:pt x="5159" y="789"/>
                  </a:lnTo>
                  <a:lnTo>
                    <a:pt x="5094" y="789"/>
                  </a:lnTo>
                  <a:lnTo>
                    <a:pt x="5094" y="756"/>
                  </a:lnTo>
                  <a:lnTo>
                    <a:pt x="5061" y="756"/>
                  </a:lnTo>
                  <a:lnTo>
                    <a:pt x="5061" y="723"/>
                  </a:lnTo>
                  <a:lnTo>
                    <a:pt x="4995" y="723"/>
                  </a:lnTo>
                  <a:lnTo>
                    <a:pt x="4995" y="690"/>
                  </a:lnTo>
                  <a:lnTo>
                    <a:pt x="4962" y="690"/>
                  </a:lnTo>
                  <a:lnTo>
                    <a:pt x="4962" y="658"/>
                  </a:lnTo>
                  <a:lnTo>
                    <a:pt x="4929" y="658"/>
                  </a:lnTo>
                  <a:lnTo>
                    <a:pt x="4929" y="625"/>
                  </a:lnTo>
                  <a:lnTo>
                    <a:pt x="4864" y="625"/>
                  </a:lnTo>
                  <a:lnTo>
                    <a:pt x="4864" y="592"/>
                  </a:lnTo>
                  <a:lnTo>
                    <a:pt x="4831" y="592"/>
                  </a:lnTo>
                  <a:lnTo>
                    <a:pt x="4831" y="559"/>
                  </a:lnTo>
                  <a:lnTo>
                    <a:pt x="4798" y="559"/>
                  </a:lnTo>
                  <a:lnTo>
                    <a:pt x="4765" y="526"/>
                  </a:lnTo>
                  <a:lnTo>
                    <a:pt x="4732" y="526"/>
                  </a:lnTo>
                  <a:lnTo>
                    <a:pt x="4732" y="493"/>
                  </a:lnTo>
                  <a:lnTo>
                    <a:pt x="4699" y="493"/>
                  </a:lnTo>
                  <a:lnTo>
                    <a:pt x="4699" y="460"/>
                  </a:lnTo>
                  <a:lnTo>
                    <a:pt x="4634" y="460"/>
                  </a:lnTo>
                  <a:lnTo>
                    <a:pt x="4634" y="428"/>
                  </a:lnTo>
                  <a:lnTo>
                    <a:pt x="4601" y="428"/>
                  </a:lnTo>
                  <a:lnTo>
                    <a:pt x="4601" y="395"/>
                  </a:lnTo>
                  <a:lnTo>
                    <a:pt x="4535" y="395"/>
                  </a:lnTo>
                  <a:lnTo>
                    <a:pt x="4535" y="362"/>
                  </a:lnTo>
                  <a:lnTo>
                    <a:pt x="4502" y="362"/>
                  </a:lnTo>
                  <a:lnTo>
                    <a:pt x="4502" y="329"/>
                  </a:lnTo>
                  <a:lnTo>
                    <a:pt x="4469" y="329"/>
                  </a:lnTo>
                  <a:lnTo>
                    <a:pt x="4469" y="296"/>
                  </a:lnTo>
                  <a:lnTo>
                    <a:pt x="4404" y="296"/>
                  </a:lnTo>
                  <a:lnTo>
                    <a:pt x="4404" y="263"/>
                  </a:lnTo>
                  <a:lnTo>
                    <a:pt x="4371" y="263"/>
                  </a:lnTo>
                  <a:lnTo>
                    <a:pt x="4371" y="230"/>
                  </a:lnTo>
                  <a:lnTo>
                    <a:pt x="4338" y="230"/>
                  </a:lnTo>
                  <a:lnTo>
                    <a:pt x="4305" y="198"/>
                  </a:lnTo>
                  <a:lnTo>
                    <a:pt x="4272" y="198"/>
                  </a:lnTo>
                  <a:lnTo>
                    <a:pt x="4272" y="165"/>
                  </a:lnTo>
                  <a:lnTo>
                    <a:pt x="4239" y="165"/>
                  </a:lnTo>
                  <a:lnTo>
                    <a:pt x="4239" y="132"/>
                  </a:lnTo>
                  <a:lnTo>
                    <a:pt x="4206" y="132"/>
                  </a:lnTo>
                  <a:lnTo>
                    <a:pt x="4174" y="99"/>
                  </a:lnTo>
                  <a:lnTo>
                    <a:pt x="4141" y="99"/>
                  </a:lnTo>
                  <a:lnTo>
                    <a:pt x="4141" y="66"/>
                  </a:lnTo>
                  <a:lnTo>
                    <a:pt x="4108" y="66"/>
                  </a:lnTo>
                  <a:lnTo>
                    <a:pt x="4108" y="33"/>
                  </a:lnTo>
                  <a:lnTo>
                    <a:pt x="4042" y="33"/>
                  </a:lnTo>
                  <a:lnTo>
                    <a:pt x="4042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2970400" y="4474625"/>
              <a:ext cx="6600" cy="3300"/>
            </a:xfrm>
            <a:custGeom>
              <a:avLst/>
              <a:gdLst/>
              <a:ahLst/>
              <a:cxnLst/>
              <a:rect l="l" t="t" r="r" b="b"/>
              <a:pathLst>
                <a:path w="264" h="13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2893175" y="4626600"/>
              <a:ext cx="7425" cy="3325"/>
            </a:xfrm>
            <a:custGeom>
              <a:avLst/>
              <a:gdLst/>
              <a:ahLst/>
              <a:cxnLst/>
              <a:rect l="l" t="t" r="r" b="b"/>
              <a:pathLst>
                <a:path w="297" h="1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2893175" y="4474625"/>
              <a:ext cx="77250" cy="152000"/>
            </a:xfrm>
            <a:custGeom>
              <a:avLst/>
              <a:gdLst/>
              <a:ahLst/>
              <a:cxnLst/>
              <a:rect l="l" t="t" r="r" b="b"/>
              <a:pathLst>
                <a:path w="3090" h="6080" fill="none" extrusionOk="0">
                  <a:moveTo>
                    <a:pt x="3089" y="0"/>
                  </a:moveTo>
                  <a:lnTo>
                    <a:pt x="1" y="608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2900575" y="4477900"/>
              <a:ext cx="76425" cy="152025"/>
            </a:xfrm>
            <a:custGeom>
              <a:avLst/>
              <a:gdLst/>
              <a:ahLst/>
              <a:cxnLst/>
              <a:rect l="l" t="t" r="r" b="b"/>
              <a:pathLst>
                <a:path w="3057" h="6081" fill="none" extrusionOk="0">
                  <a:moveTo>
                    <a:pt x="3056" y="1"/>
                  </a:moveTo>
                  <a:lnTo>
                    <a:pt x="0" y="608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2893175" y="4474625"/>
              <a:ext cx="83825" cy="155300"/>
            </a:xfrm>
            <a:custGeom>
              <a:avLst/>
              <a:gdLst/>
              <a:ahLst/>
              <a:cxnLst/>
              <a:rect l="l" t="t" r="r" b="b"/>
              <a:pathLst>
                <a:path w="3353" h="6212" extrusionOk="0">
                  <a:moveTo>
                    <a:pt x="3089" y="0"/>
                  </a:moveTo>
                  <a:lnTo>
                    <a:pt x="1" y="6080"/>
                  </a:lnTo>
                  <a:lnTo>
                    <a:pt x="66" y="6080"/>
                  </a:lnTo>
                  <a:lnTo>
                    <a:pt x="66" y="6112"/>
                  </a:lnTo>
                  <a:lnTo>
                    <a:pt x="132" y="6112"/>
                  </a:lnTo>
                  <a:lnTo>
                    <a:pt x="132" y="6145"/>
                  </a:lnTo>
                  <a:lnTo>
                    <a:pt x="198" y="6145"/>
                  </a:lnTo>
                  <a:lnTo>
                    <a:pt x="198" y="6178"/>
                  </a:lnTo>
                  <a:lnTo>
                    <a:pt x="263" y="6178"/>
                  </a:lnTo>
                  <a:lnTo>
                    <a:pt x="263" y="6211"/>
                  </a:lnTo>
                  <a:lnTo>
                    <a:pt x="296" y="6211"/>
                  </a:lnTo>
                  <a:lnTo>
                    <a:pt x="3352" y="132"/>
                  </a:lnTo>
                  <a:lnTo>
                    <a:pt x="3319" y="132"/>
                  </a:lnTo>
                  <a:lnTo>
                    <a:pt x="3319" y="99"/>
                  </a:lnTo>
                  <a:lnTo>
                    <a:pt x="3254" y="99"/>
                  </a:lnTo>
                  <a:lnTo>
                    <a:pt x="3254" y="66"/>
                  </a:lnTo>
                  <a:lnTo>
                    <a:pt x="3188" y="66"/>
                  </a:lnTo>
                  <a:lnTo>
                    <a:pt x="3188" y="33"/>
                  </a:lnTo>
                  <a:lnTo>
                    <a:pt x="3122" y="33"/>
                  </a:lnTo>
                  <a:lnTo>
                    <a:pt x="3122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2989300" y="4483650"/>
              <a:ext cx="8225" cy="4150"/>
            </a:xfrm>
            <a:custGeom>
              <a:avLst/>
              <a:gdLst/>
              <a:ahLst/>
              <a:cxnLst/>
              <a:rect l="l" t="t" r="r" b="b"/>
              <a:pathLst>
                <a:path w="329" h="16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64" y="67"/>
                  </a:lnTo>
                  <a:lnTo>
                    <a:pt x="164" y="67"/>
                  </a:lnTo>
                  <a:lnTo>
                    <a:pt x="164" y="67"/>
                  </a:lnTo>
                  <a:lnTo>
                    <a:pt x="164" y="100"/>
                  </a:lnTo>
                  <a:lnTo>
                    <a:pt x="164" y="100"/>
                  </a:lnTo>
                  <a:lnTo>
                    <a:pt x="164" y="100"/>
                  </a:lnTo>
                  <a:lnTo>
                    <a:pt x="164" y="100"/>
                  </a:lnTo>
                  <a:lnTo>
                    <a:pt x="164" y="100"/>
                  </a:lnTo>
                  <a:lnTo>
                    <a:pt x="164" y="100"/>
                  </a:lnTo>
                  <a:lnTo>
                    <a:pt x="164" y="100"/>
                  </a:lnTo>
                  <a:lnTo>
                    <a:pt x="164" y="100"/>
                  </a:lnTo>
                  <a:lnTo>
                    <a:pt x="164" y="100"/>
                  </a:lnTo>
                  <a:lnTo>
                    <a:pt x="164" y="100"/>
                  </a:lnTo>
                  <a:lnTo>
                    <a:pt x="164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329" y="165"/>
                  </a:lnTo>
                  <a:lnTo>
                    <a:pt x="329" y="16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2914525" y="4636450"/>
              <a:ext cx="8250" cy="4150"/>
            </a:xfrm>
            <a:custGeom>
              <a:avLst/>
              <a:gdLst/>
              <a:ahLst/>
              <a:cxnLst/>
              <a:rect l="l" t="t" r="r" b="b"/>
              <a:pathLst>
                <a:path w="330" h="16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98" y="100"/>
                  </a:lnTo>
                  <a:lnTo>
                    <a:pt x="198" y="100"/>
                  </a:lnTo>
                  <a:lnTo>
                    <a:pt x="198" y="100"/>
                  </a:lnTo>
                  <a:lnTo>
                    <a:pt x="198" y="100"/>
                  </a:lnTo>
                  <a:lnTo>
                    <a:pt x="198" y="100"/>
                  </a:lnTo>
                  <a:lnTo>
                    <a:pt x="198" y="100"/>
                  </a:lnTo>
                  <a:lnTo>
                    <a:pt x="198" y="100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330" y="165"/>
                  </a:lnTo>
                  <a:lnTo>
                    <a:pt x="330" y="165"/>
                  </a:lnTo>
                  <a:lnTo>
                    <a:pt x="330" y="165"/>
                  </a:lnTo>
                  <a:lnTo>
                    <a:pt x="330" y="165"/>
                  </a:lnTo>
                  <a:lnTo>
                    <a:pt x="330" y="165"/>
                  </a:lnTo>
                  <a:lnTo>
                    <a:pt x="330" y="16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2914525" y="4483650"/>
              <a:ext cx="74800" cy="152825"/>
            </a:xfrm>
            <a:custGeom>
              <a:avLst/>
              <a:gdLst/>
              <a:ahLst/>
              <a:cxnLst/>
              <a:rect l="l" t="t" r="r" b="b"/>
              <a:pathLst>
                <a:path w="2992" h="6113" fill="none" extrusionOk="0">
                  <a:moveTo>
                    <a:pt x="2991" y="1"/>
                  </a:moveTo>
                  <a:lnTo>
                    <a:pt x="1" y="611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2922750" y="4487775"/>
              <a:ext cx="73950" cy="152825"/>
            </a:xfrm>
            <a:custGeom>
              <a:avLst/>
              <a:gdLst/>
              <a:ahLst/>
              <a:cxnLst/>
              <a:rect l="l" t="t" r="r" b="b"/>
              <a:pathLst>
                <a:path w="2958" h="6113" fill="none" extrusionOk="0">
                  <a:moveTo>
                    <a:pt x="2958" y="0"/>
                  </a:moveTo>
                  <a:lnTo>
                    <a:pt x="1" y="611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2913725" y="4483650"/>
              <a:ext cx="83800" cy="156950"/>
            </a:xfrm>
            <a:custGeom>
              <a:avLst/>
              <a:gdLst/>
              <a:ahLst/>
              <a:cxnLst/>
              <a:rect l="l" t="t" r="r" b="b"/>
              <a:pathLst>
                <a:path w="3352" h="6278" extrusionOk="0">
                  <a:moveTo>
                    <a:pt x="3023" y="1"/>
                  </a:moveTo>
                  <a:lnTo>
                    <a:pt x="0" y="6113"/>
                  </a:lnTo>
                  <a:lnTo>
                    <a:pt x="33" y="6113"/>
                  </a:lnTo>
                  <a:lnTo>
                    <a:pt x="33" y="6146"/>
                  </a:lnTo>
                  <a:lnTo>
                    <a:pt x="99" y="6146"/>
                  </a:lnTo>
                  <a:lnTo>
                    <a:pt x="99" y="6179"/>
                  </a:lnTo>
                  <a:lnTo>
                    <a:pt x="164" y="6179"/>
                  </a:lnTo>
                  <a:lnTo>
                    <a:pt x="164" y="6212"/>
                  </a:lnTo>
                  <a:lnTo>
                    <a:pt x="230" y="6212"/>
                  </a:lnTo>
                  <a:lnTo>
                    <a:pt x="230" y="6244"/>
                  </a:lnTo>
                  <a:lnTo>
                    <a:pt x="296" y="6244"/>
                  </a:lnTo>
                  <a:lnTo>
                    <a:pt x="296" y="6277"/>
                  </a:lnTo>
                  <a:lnTo>
                    <a:pt x="362" y="6277"/>
                  </a:lnTo>
                  <a:lnTo>
                    <a:pt x="3352" y="165"/>
                  </a:lnTo>
                  <a:lnTo>
                    <a:pt x="3319" y="165"/>
                  </a:lnTo>
                  <a:lnTo>
                    <a:pt x="3319" y="132"/>
                  </a:lnTo>
                  <a:lnTo>
                    <a:pt x="3253" y="132"/>
                  </a:lnTo>
                  <a:lnTo>
                    <a:pt x="3253" y="100"/>
                  </a:lnTo>
                  <a:lnTo>
                    <a:pt x="3187" y="100"/>
                  </a:lnTo>
                  <a:lnTo>
                    <a:pt x="3187" y="67"/>
                  </a:lnTo>
                  <a:lnTo>
                    <a:pt x="3122" y="67"/>
                  </a:lnTo>
                  <a:lnTo>
                    <a:pt x="3122" y="34"/>
                  </a:lnTo>
                  <a:lnTo>
                    <a:pt x="3056" y="34"/>
                  </a:lnTo>
                  <a:lnTo>
                    <a:pt x="3056" y="1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3052550" y="4513225"/>
              <a:ext cx="9050" cy="4150"/>
            </a:xfrm>
            <a:custGeom>
              <a:avLst/>
              <a:gdLst/>
              <a:ahLst/>
              <a:cxnLst/>
              <a:rect l="l" t="t" r="r" b="b"/>
              <a:pathLst>
                <a:path w="362" h="16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99" y="34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2982725" y="4669325"/>
              <a:ext cx="9875" cy="4125"/>
            </a:xfrm>
            <a:custGeom>
              <a:avLst/>
              <a:gdLst/>
              <a:ahLst/>
              <a:cxnLst/>
              <a:rect l="l" t="t" r="r" b="b"/>
              <a:pathLst>
                <a:path w="395" h="16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65" y="33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230" y="66"/>
                  </a:lnTo>
                  <a:lnTo>
                    <a:pt x="230" y="66"/>
                  </a:lnTo>
                  <a:lnTo>
                    <a:pt x="230" y="66"/>
                  </a:lnTo>
                  <a:lnTo>
                    <a:pt x="230" y="66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2982725" y="4513225"/>
              <a:ext cx="69850" cy="156125"/>
            </a:xfrm>
            <a:custGeom>
              <a:avLst/>
              <a:gdLst/>
              <a:ahLst/>
              <a:cxnLst/>
              <a:rect l="l" t="t" r="r" b="b"/>
              <a:pathLst>
                <a:path w="2794" h="6245" fill="none" extrusionOk="0">
                  <a:moveTo>
                    <a:pt x="2793" y="1"/>
                  </a:moveTo>
                  <a:lnTo>
                    <a:pt x="0" y="624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2992575" y="4517350"/>
              <a:ext cx="69025" cy="156100"/>
            </a:xfrm>
            <a:custGeom>
              <a:avLst/>
              <a:gdLst/>
              <a:ahLst/>
              <a:cxnLst/>
              <a:rect l="l" t="t" r="r" b="b"/>
              <a:pathLst>
                <a:path w="2761" h="6244" fill="none" extrusionOk="0">
                  <a:moveTo>
                    <a:pt x="2761" y="0"/>
                  </a:moveTo>
                  <a:lnTo>
                    <a:pt x="1" y="624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2982725" y="4513225"/>
              <a:ext cx="78875" cy="160225"/>
            </a:xfrm>
            <a:custGeom>
              <a:avLst/>
              <a:gdLst/>
              <a:ahLst/>
              <a:cxnLst/>
              <a:rect l="l" t="t" r="r" b="b"/>
              <a:pathLst>
                <a:path w="3155" h="6409" extrusionOk="0">
                  <a:moveTo>
                    <a:pt x="2793" y="1"/>
                  </a:moveTo>
                  <a:lnTo>
                    <a:pt x="0" y="6244"/>
                  </a:lnTo>
                  <a:lnTo>
                    <a:pt x="66" y="6244"/>
                  </a:lnTo>
                  <a:lnTo>
                    <a:pt x="66" y="6277"/>
                  </a:lnTo>
                  <a:lnTo>
                    <a:pt x="165" y="6277"/>
                  </a:lnTo>
                  <a:lnTo>
                    <a:pt x="165" y="6310"/>
                  </a:lnTo>
                  <a:lnTo>
                    <a:pt x="230" y="6310"/>
                  </a:lnTo>
                  <a:lnTo>
                    <a:pt x="230" y="6343"/>
                  </a:lnTo>
                  <a:lnTo>
                    <a:pt x="296" y="6343"/>
                  </a:lnTo>
                  <a:lnTo>
                    <a:pt x="296" y="6376"/>
                  </a:lnTo>
                  <a:lnTo>
                    <a:pt x="362" y="6376"/>
                  </a:lnTo>
                  <a:lnTo>
                    <a:pt x="362" y="6409"/>
                  </a:lnTo>
                  <a:lnTo>
                    <a:pt x="395" y="6409"/>
                  </a:lnTo>
                  <a:lnTo>
                    <a:pt x="3155" y="165"/>
                  </a:lnTo>
                  <a:lnTo>
                    <a:pt x="3089" y="165"/>
                  </a:lnTo>
                  <a:lnTo>
                    <a:pt x="3089" y="132"/>
                  </a:lnTo>
                  <a:lnTo>
                    <a:pt x="3023" y="132"/>
                  </a:lnTo>
                  <a:lnTo>
                    <a:pt x="3023" y="99"/>
                  </a:lnTo>
                  <a:lnTo>
                    <a:pt x="2958" y="99"/>
                  </a:lnTo>
                  <a:lnTo>
                    <a:pt x="2958" y="67"/>
                  </a:lnTo>
                  <a:lnTo>
                    <a:pt x="2892" y="67"/>
                  </a:lnTo>
                  <a:lnTo>
                    <a:pt x="2892" y="34"/>
                  </a:lnTo>
                  <a:lnTo>
                    <a:pt x="2793" y="34"/>
                  </a:lnTo>
                  <a:lnTo>
                    <a:pt x="2793" y="1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3090325" y="4529675"/>
              <a:ext cx="14000" cy="5775"/>
            </a:xfrm>
            <a:custGeom>
              <a:avLst/>
              <a:gdLst/>
              <a:ahLst/>
              <a:cxnLst/>
              <a:rect l="l" t="t" r="r" b="b"/>
              <a:pathLst>
                <a:path w="560" h="2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98" y="66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61" y="197"/>
                  </a:lnTo>
                  <a:lnTo>
                    <a:pt x="461" y="197"/>
                  </a:lnTo>
                  <a:lnTo>
                    <a:pt x="461" y="197"/>
                  </a:lnTo>
                  <a:lnTo>
                    <a:pt x="461" y="197"/>
                  </a:lnTo>
                  <a:lnTo>
                    <a:pt x="461" y="197"/>
                  </a:lnTo>
                  <a:lnTo>
                    <a:pt x="461" y="197"/>
                  </a:lnTo>
                  <a:lnTo>
                    <a:pt x="461" y="197"/>
                  </a:lnTo>
                  <a:lnTo>
                    <a:pt x="461" y="197"/>
                  </a:lnTo>
                  <a:lnTo>
                    <a:pt x="461" y="197"/>
                  </a:lnTo>
                  <a:lnTo>
                    <a:pt x="461" y="197"/>
                  </a:lnTo>
                  <a:lnTo>
                    <a:pt x="461" y="197"/>
                  </a:lnTo>
                  <a:lnTo>
                    <a:pt x="461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230"/>
                  </a:lnTo>
                  <a:lnTo>
                    <a:pt x="494" y="230"/>
                  </a:lnTo>
                  <a:lnTo>
                    <a:pt x="494" y="230"/>
                  </a:lnTo>
                  <a:lnTo>
                    <a:pt x="527" y="230"/>
                  </a:lnTo>
                  <a:lnTo>
                    <a:pt x="527" y="230"/>
                  </a:lnTo>
                  <a:lnTo>
                    <a:pt x="527" y="230"/>
                  </a:lnTo>
                  <a:lnTo>
                    <a:pt x="527" y="230"/>
                  </a:lnTo>
                  <a:lnTo>
                    <a:pt x="527" y="230"/>
                  </a:lnTo>
                  <a:lnTo>
                    <a:pt x="527" y="230"/>
                  </a:lnTo>
                  <a:lnTo>
                    <a:pt x="527" y="230"/>
                  </a:lnTo>
                  <a:lnTo>
                    <a:pt x="527" y="230"/>
                  </a:lnTo>
                  <a:lnTo>
                    <a:pt x="527" y="230"/>
                  </a:lnTo>
                  <a:lnTo>
                    <a:pt x="527" y="230"/>
                  </a:lnTo>
                  <a:lnTo>
                    <a:pt x="527" y="230"/>
                  </a:lnTo>
                  <a:lnTo>
                    <a:pt x="527" y="230"/>
                  </a:lnTo>
                  <a:lnTo>
                    <a:pt x="560" y="230"/>
                  </a:lnTo>
                  <a:lnTo>
                    <a:pt x="560" y="230"/>
                  </a:lnTo>
                  <a:lnTo>
                    <a:pt x="560" y="230"/>
                  </a:lnTo>
                  <a:lnTo>
                    <a:pt x="560" y="230"/>
                  </a:lnTo>
                  <a:lnTo>
                    <a:pt x="560" y="230"/>
                  </a:lnTo>
                  <a:lnTo>
                    <a:pt x="560" y="230"/>
                  </a:lnTo>
                  <a:lnTo>
                    <a:pt x="560" y="230"/>
                  </a:lnTo>
                  <a:lnTo>
                    <a:pt x="560" y="230"/>
                  </a:lnTo>
                  <a:lnTo>
                    <a:pt x="560" y="23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3024625" y="4686575"/>
              <a:ext cx="15625" cy="6600"/>
            </a:xfrm>
            <a:custGeom>
              <a:avLst/>
              <a:gdLst/>
              <a:ahLst/>
              <a:cxnLst/>
              <a:rect l="l" t="t" r="r" b="b"/>
              <a:pathLst>
                <a:path w="625" h="26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329" y="132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427" y="198"/>
                  </a:lnTo>
                  <a:lnTo>
                    <a:pt x="427" y="198"/>
                  </a:lnTo>
                  <a:lnTo>
                    <a:pt x="427" y="198"/>
                  </a:lnTo>
                  <a:lnTo>
                    <a:pt x="427" y="198"/>
                  </a:lnTo>
                  <a:lnTo>
                    <a:pt x="427" y="198"/>
                  </a:lnTo>
                  <a:lnTo>
                    <a:pt x="427" y="198"/>
                  </a:lnTo>
                  <a:lnTo>
                    <a:pt x="427" y="198"/>
                  </a:lnTo>
                  <a:lnTo>
                    <a:pt x="427" y="198"/>
                  </a:lnTo>
                  <a:lnTo>
                    <a:pt x="427" y="198"/>
                  </a:lnTo>
                  <a:lnTo>
                    <a:pt x="427" y="198"/>
                  </a:lnTo>
                  <a:lnTo>
                    <a:pt x="427" y="198"/>
                  </a:lnTo>
                  <a:lnTo>
                    <a:pt x="427" y="198"/>
                  </a:lnTo>
                  <a:lnTo>
                    <a:pt x="427" y="198"/>
                  </a:lnTo>
                  <a:lnTo>
                    <a:pt x="460" y="198"/>
                  </a:lnTo>
                  <a:lnTo>
                    <a:pt x="460" y="198"/>
                  </a:lnTo>
                  <a:lnTo>
                    <a:pt x="460" y="198"/>
                  </a:lnTo>
                  <a:lnTo>
                    <a:pt x="460" y="198"/>
                  </a:lnTo>
                  <a:lnTo>
                    <a:pt x="460" y="198"/>
                  </a:lnTo>
                  <a:lnTo>
                    <a:pt x="460" y="198"/>
                  </a:lnTo>
                  <a:lnTo>
                    <a:pt x="460" y="198"/>
                  </a:lnTo>
                  <a:lnTo>
                    <a:pt x="460" y="198"/>
                  </a:lnTo>
                  <a:lnTo>
                    <a:pt x="460" y="198"/>
                  </a:lnTo>
                  <a:lnTo>
                    <a:pt x="460" y="198"/>
                  </a:lnTo>
                  <a:lnTo>
                    <a:pt x="460" y="198"/>
                  </a:lnTo>
                  <a:lnTo>
                    <a:pt x="460" y="230"/>
                  </a:lnTo>
                  <a:lnTo>
                    <a:pt x="493" y="230"/>
                  </a:lnTo>
                  <a:lnTo>
                    <a:pt x="493" y="230"/>
                  </a:lnTo>
                  <a:lnTo>
                    <a:pt x="493" y="230"/>
                  </a:lnTo>
                  <a:lnTo>
                    <a:pt x="493" y="230"/>
                  </a:lnTo>
                  <a:lnTo>
                    <a:pt x="493" y="230"/>
                  </a:lnTo>
                  <a:lnTo>
                    <a:pt x="493" y="230"/>
                  </a:lnTo>
                  <a:lnTo>
                    <a:pt x="493" y="230"/>
                  </a:lnTo>
                  <a:lnTo>
                    <a:pt x="493" y="230"/>
                  </a:lnTo>
                  <a:lnTo>
                    <a:pt x="493" y="230"/>
                  </a:lnTo>
                  <a:lnTo>
                    <a:pt x="493" y="230"/>
                  </a:lnTo>
                  <a:lnTo>
                    <a:pt x="493" y="230"/>
                  </a:lnTo>
                  <a:lnTo>
                    <a:pt x="493" y="230"/>
                  </a:lnTo>
                  <a:lnTo>
                    <a:pt x="493" y="230"/>
                  </a:lnTo>
                  <a:lnTo>
                    <a:pt x="526" y="230"/>
                  </a:lnTo>
                  <a:lnTo>
                    <a:pt x="526" y="230"/>
                  </a:lnTo>
                  <a:lnTo>
                    <a:pt x="526" y="230"/>
                  </a:lnTo>
                  <a:lnTo>
                    <a:pt x="526" y="230"/>
                  </a:lnTo>
                  <a:lnTo>
                    <a:pt x="526" y="230"/>
                  </a:lnTo>
                  <a:lnTo>
                    <a:pt x="526" y="230"/>
                  </a:lnTo>
                  <a:lnTo>
                    <a:pt x="526" y="230"/>
                  </a:lnTo>
                  <a:lnTo>
                    <a:pt x="526" y="230"/>
                  </a:lnTo>
                  <a:lnTo>
                    <a:pt x="526" y="230"/>
                  </a:lnTo>
                  <a:lnTo>
                    <a:pt x="526" y="230"/>
                  </a:lnTo>
                  <a:lnTo>
                    <a:pt x="526" y="230"/>
                  </a:lnTo>
                  <a:lnTo>
                    <a:pt x="526" y="230"/>
                  </a:lnTo>
                  <a:lnTo>
                    <a:pt x="526" y="230"/>
                  </a:lnTo>
                  <a:lnTo>
                    <a:pt x="559" y="230"/>
                  </a:lnTo>
                  <a:lnTo>
                    <a:pt x="559" y="230"/>
                  </a:lnTo>
                  <a:lnTo>
                    <a:pt x="559" y="230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625" y="263"/>
                  </a:lnTo>
                  <a:lnTo>
                    <a:pt x="625" y="26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3024625" y="4529675"/>
              <a:ext cx="65725" cy="156925"/>
            </a:xfrm>
            <a:custGeom>
              <a:avLst/>
              <a:gdLst/>
              <a:ahLst/>
              <a:cxnLst/>
              <a:rect l="l" t="t" r="r" b="b"/>
              <a:pathLst>
                <a:path w="2629" h="6277" fill="none" extrusionOk="0">
                  <a:moveTo>
                    <a:pt x="2629" y="0"/>
                  </a:moveTo>
                  <a:lnTo>
                    <a:pt x="0" y="627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3039400" y="4535425"/>
              <a:ext cx="64925" cy="157750"/>
            </a:xfrm>
            <a:custGeom>
              <a:avLst/>
              <a:gdLst/>
              <a:ahLst/>
              <a:cxnLst/>
              <a:rect l="l" t="t" r="r" b="b"/>
              <a:pathLst>
                <a:path w="2597" h="6310" fill="none" extrusionOk="0">
                  <a:moveTo>
                    <a:pt x="2597" y="0"/>
                  </a:moveTo>
                  <a:lnTo>
                    <a:pt x="1" y="630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3024625" y="4529675"/>
              <a:ext cx="79700" cy="163500"/>
            </a:xfrm>
            <a:custGeom>
              <a:avLst/>
              <a:gdLst/>
              <a:ahLst/>
              <a:cxnLst/>
              <a:rect l="l" t="t" r="r" b="b"/>
              <a:pathLst>
                <a:path w="3188" h="6540" extrusionOk="0">
                  <a:moveTo>
                    <a:pt x="2629" y="0"/>
                  </a:moveTo>
                  <a:lnTo>
                    <a:pt x="0" y="6276"/>
                  </a:lnTo>
                  <a:lnTo>
                    <a:pt x="0" y="6309"/>
                  </a:lnTo>
                  <a:lnTo>
                    <a:pt x="66" y="6309"/>
                  </a:lnTo>
                  <a:lnTo>
                    <a:pt x="66" y="6342"/>
                  </a:lnTo>
                  <a:lnTo>
                    <a:pt x="164" y="6342"/>
                  </a:lnTo>
                  <a:lnTo>
                    <a:pt x="164" y="6375"/>
                  </a:lnTo>
                  <a:lnTo>
                    <a:pt x="230" y="6375"/>
                  </a:lnTo>
                  <a:lnTo>
                    <a:pt x="230" y="6408"/>
                  </a:lnTo>
                  <a:lnTo>
                    <a:pt x="329" y="6408"/>
                  </a:lnTo>
                  <a:lnTo>
                    <a:pt x="329" y="6441"/>
                  </a:lnTo>
                  <a:lnTo>
                    <a:pt x="395" y="6441"/>
                  </a:lnTo>
                  <a:lnTo>
                    <a:pt x="395" y="6474"/>
                  </a:lnTo>
                  <a:lnTo>
                    <a:pt x="460" y="6474"/>
                  </a:lnTo>
                  <a:lnTo>
                    <a:pt x="460" y="6506"/>
                  </a:lnTo>
                  <a:lnTo>
                    <a:pt x="559" y="6506"/>
                  </a:lnTo>
                  <a:lnTo>
                    <a:pt x="559" y="6539"/>
                  </a:lnTo>
                  <a:lnTo>
                    <a:pt x="625" y="6539"/>
                  </a:lnTo>
                  <a:lnTo>
                    <a:pt x="3188" y="230"/>
                  </a:lnTo>
                  <a:lnTo>
                    <a:pt x="3122" y="230"/>
                  </a:lnTo>
                  <a:lnTo>
                    <a:pt x="3122" y="197"/>
                  </a:lnTo>
                  <a:lnTo>
                    <a:pt x="3056" y="197"/>
                  </a:lnTo>
                  <a:lnTo>
                    <a:pt x="3056" y="164"/>
                  </a:lnTo>
                  <a:lnTo>
                    <a:pt x="2958" y="164"/>
                  </a:lnTo>
                  <a:lnTo>
                    <a:pt x="2958" y="132"/>
                  </a:lnTo>
                  <a:lnTo>
                    <a:pt x="2892" y="132"/>
                  </a:lnTo>
                  <a:lnTo>
                    <a:pt x="2892" y="99"/>
                  </a:lnTo>
                  <a:lnTo>
                    <a:pt x="2826" y="99"/>
                  </a:lnTo>
                  <a:lnTo>
                    <a:pt x="2826" y="66"/>
                  </a:lnTo>
                  <a:lnTo>
                    <a:pt x="2728" y="66"/>
                  </a:lnTo>
                  <a:lnTo>
                    <a:pt x="2728" y="33"/>
                  </a:lnTo>
                  <a:lnTo>
                    <a:pt x="2662" y="33"/>
                  </a:lnTo>
                  <a:lnTo>
                    <a:pt x="2662" y="0"/>
                  </a:lnTo>
                  <a:close/>
                </a:path>
              </a:pathLst>
            </a:custGeom>
            <a:solidFill>
              <a:srgbClr val="FFA3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3119900" y="4542000"/>
              <a:ext cx="21400" cy="8225"/>
            </a:xfrm>
            <a:custGeom>
              <a:avLst/>
              <a:gdLst/>
              <a:ahLst/>
              <a:cxnLst/>
              <a:rect l="l" t="t" r="r" b="b"/>
              <a:pathLst>
                <a:path w="856" h="3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67" y="0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231" y="66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131"/>
                  </a:lnTo>
                  <a:lnTo>
                    <a:pt x="297" y="131"/>
                  </a:lnTo>
                  <a:lnTo>
                    <a:pt x="297" y="131"/>
                  </a:lnTo>
                  <a:lnTo>
                    <a:pt x="297" y="131"/>
                  </a:lnTo>
                  <a:lnTo>
                    <a:pt x="297" y="131"/>
                  </a:lnTo>
                  <a:lnTo>
                    <a:pt x="330" y="131"/>
                  </a:lnTo>
                  <a:lnTo>
                    <a:pt x="330" y="131"/>
                  </a:lnTo>
                  <a:lnTo>
                    <a:pt x="330" y="131"/>
                  </a:lnTo>
                  <a:lnTo>
                    <a:pt x="330" y="131"/>
                  </a:lnTo>
                  <a:lnTo>
                    <a:pt x="330" y="131"/>
                  </a:lnTo>
                  <a:lnTo>
                    <a:pt x="330" y="131"/>
                  </a:lnTo>
                  <a:lnTo>
                    <a:pt x="330" y="131"/>
                  </a:lnTo>
                  <a:lnTo>
                    <a:pt x="330" y="131"/>
                  </a:lnTo>
                  <a:lnTo>
                    <a:pt x="330" y="131"/>
                  </a:lnTo>
                  <a:lnTo>
                    <a:pt x="330" y="131"/>
                  </a:lnTo>
                  <a:lnTo>
                    <a:pt x="330" y="131"/>
                  </a:lnTo>
                  <a:lnTo>
                    <a:pt x="330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95" y="131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97"/>
                  </a:lnTo>
                  <a:lnTo>
                    <a:pt x="461" y="197"/>
                  </a:lnTo>
                  <a:lnTo>
                    <a:pt x="461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527" y="197"/>
                  </a:lnTo>
                  <a:lnTo>
                    <a:pt x="527" y="197"/>
                  </a:lnTo>
                  <a:lnTo>
                    <a:pt x="527" y="197"/>
                  </a:lnTo>
                  <a:lnTo>
                    <a:pt x="527" y="197"/>
                  </a:lnTo>
                  <a:lnTo>
                    <a:pt x="527" y="197"/>
                  </a:lnTo>
                  <a:lnTo>
                    <a:pt x="527" y="197"/>
                  </a:lnTo>
                  <a:lnTo>
                    <a:pt x="527" y="197"/>
                  </a:lnTo>
                  <a:lnTo>
                    <a:pt x="527" y="197"/>
                  </a:lnTo>
                  <a:lnTo>
                    <a:pt x="527" y="197"/>
                  </a:lnTo>
                  <a:lnTo>
                    <a:pt x="527" y="197"/>
                  </a:lnTo>
                  <a:lnTo>
                    <a:pt x="527" y="197"/>
                  </a:lnTo>
                  <a:lnTo>
                    <a:pt x="527" y="197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60" y="230"/>
                  </a:lnTo>
                  <a:lnTo>
                    <a:pt x="560" y="230"/>
                  </a:lnTo>
                  <a:lnTo>
                    <a:pt x="560" y="230"/>
                  </a:lnTo>
                  <a:lnTo>
                    <a:pt x="560" y="230"/>
                  </a:lnTo>
                  <a:lnTo>
                    <a:pt x="560" y="230"/>
                  </a:lnTo>
                  <a:lnTo>
                    <a:pt x="560" y="230"/>
                  </a:lnTo>
                  <a:lnTo>
                    <a:pt x="560" y="230"/>
                  </a:lnTo>
                  <a:lnTo>
                    <a:pt x="560" y="230"/>
                  </a:lnTo>
                  <a:lnTo>
                    <a:pt x="560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63"/>
                  </a:lnTo>
                  <a:lnTo>
                    <a:pt x="625" y="263"/>
                  </a:lnTo>
                  <a:lnTo>
                    <a:pt x="625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96"/>
                  </a:lnTo>
                  <a:lnTo>
                    <a:pt x="724" y="296"/>
                  </a:lnTo>
                  <a:lnTo>
                    <a:pt x="724" y="296"/>
                  </a:lnTo>
                  <a:lnTo>
                    <a:pt x="724" y="296"/>
                  </a:lnTo>
                  <a:lnTo>
                    <a:pt x="724" y="296"/>
                  </a:lnTo>
                  <a:lnTo>
                    <a:pt x="724" y="296"/>
                  </a:lnTo>
                  <a:lnTo>
                    <a:pt x="724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90" y="296"/>
                  </a:lnTo>
                  <a:lnTo>
                    <a:pt x="790" y="296"/>
                  </a:lnTo>
                  <a:lnTo>
                    <a:pt x="790" y="296"/>
                  </a:lnTo>
                  <a:lnTo>
                    <a:pt x="790" y="296"/>
                  </a:lnTo>
                  <a:lnTo>
                    <a:pt x="790" y="296"/>
                  </a:lnTo>
                  <a:lnTo>
                    <a:pt x="790" y="296"/>
                  </a:lnTo>
                  <a:lnTo>
                    <a:pt x="790" y="296"/>
                  </a:lnTo>
                  <a:lnTo>
                    <a:pt x="790" y="296"/>
                  </a:lnTo>
                  <a:lnTo>
                    <a:pt x="790" y="296"/>
                  </a:lnTo>
                  <a:lnTo>
                    <a:pt x="790" y="296"/>
                  </a:lnTo>
                  <a:lnTo>
                    <a:pt x="790" y="296"/>
                  </a:lnTo>
                  <a:lnTo>
                    <a:pt x="790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3056650" y="4700550"/>
              <a:ext cx="23850" cy="9050"/>
            </a:xfrm>
            <a:custGeom>
              <a:avLst/>
              <a:gdLst/>
              <a:ahLst/>
              <a:cxnLst/>
              <a:rect l="l" t="t" r="r" b="b"/>
              <a:pathLst>
                <a:path w="954" h="3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99" y="0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64" y="66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131"/>
                  </a:lnTo>
                  <a:lnTo>
                    <a:pt x="329" y="131"/>
                  </a:lnTo>
                  <a:lnTo>
                    <a:pt x="329" y="131"/>
                  </a:lnTo>
                  <a:lnTo>
                    <a:pt x="329" y="131"/>
                  </a:lnTo>
                  <a:lnTo>
                    <a:pt x="329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95" y="131"/>
                  </a:lnTo>
                  <a:lnTo>
                    <a:pt x="395" y="131"/>
                  </a:lnTo>
                  <a:lnTo>
                    <a:pt x="395" y="131"/>
                  </a:lnTo>
                  <a:lnTo>
                    <a:pt x="395" y="131"/>
                  </a:lnTo>
                  <a:lnTo>
                    <a:pt x="395" y="131"/>
                  </a:lnTo>
                  <a:lnTo>
                    <a:pt x="395" y="131"/>
                  </a:lnTo>
                  <a:lnTo>
                    <a:pt x="395" y="131"/>
                  </a:lnTo>
                  <a:lnTo>
                    <a:pt x="395" y="131"/>
                  </a:lnTo>
                  <a:lnTo>
                    <a:pt x="395" y="131"/>
                  </a:lnTo>
                  <a:lnTo>
                    <a:pt x="395" y="131"/>
                  </a:lnTo>
                  <a:lnTo>
                    <a:pt x="395" y="131"/>
                  </a:lnTo>
                  <a:lnTo>
                    <a:pt x="395" y="131"/>
                  </a:lnTo>
                  <a:lnTo>
                    <a:pt x="428" y="131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494" y="197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57" y="263"/>
                  </a:lnTo>
                  <a:lnTo>
                    <a:pt x="757" y="263"/>
                  </a:lnTo>
                  <a:lnTo>
                    <a:pt x="757" y="263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57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62"/>
                  </a:lnTo>
                  <a:lnTo>
                    <a:pt x="921" y="362"/>
                  </a:lnTo>
                  <a:lnTo>
                    <a:pt x="921" y="362"/>
                  </a:lnTo>
                  <a:lnTo>
                    <a:pt x="921" y="362"/>
                  </a:lnTo>
                  <a:lnTo>
                    <a:pt x="921" y="362"/>
                  </a:lnTo>
                  <a:lnTo>
                    <a:pt x="921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3056650" y="4542000"/>
              <a:ext cx="63275" cy="158575"/>
            </a:xfrm>
            <a:custGeom>
              <a:avLst/>
              <a:gdLst/>
              <a:ahLst/>
              <a:cxnLst/>
              <a:rect l="l" t="t" r="r" b="b"/>
              <a:pathLst>
                <a:path w="2531" h="6343" fill="none" extrusionOk="0">
                  <a:moveTo>
                    <a:pt x="2531" y="0"/>
                  </a:moveTo>
                  <a:lnTo>
                    <a:pt x="1" y="634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3079650" y="4550200"/>
              <a:ext cx="61650" cy="159400"/>
            </a:xfrm>
            <a:custGeom>
              <a:avLst/>
              <a:gdLst/>
              <a:ahLst/>
              <a:cxnLst/>
              <a:rect l="l" t="t" r="r" b="b"/>
              <a:pathLst>
                <a:path w="2466" h="6376" fill="none" extrusionOk="0">
                  <a:moveTo>
                    <a:pt x="2465" y="1"/>
                  </a:moveTo>
                  <a:lnTo>
                    <a:pt x="1" y="637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3056650" y="4542000"/>
              <a:ext cx="84650" cy="167600"/>
            </a:xfrm>
            <a:custGeom>
              <a:avLst/>
              <a:gdLst/>
              <a:ahLst/>
              <a:cxnLst/>
              <a:rect l="l" t="t" r="r" b="b"/>
              <a:pathLst>
                <a:path w="3386" h="6704" extrusionOk="0">
                  <a:moveTo>
                    <a:pt x="2531" y="0"/>
                  </a:moveTo>
                  <a:lnTo>
                    <a:pt x="1" y="6342"/>
                  </a:lnTo>
                  <a:lnTo>
                    <a:pt x="99" y="6342"/>
                  </a:lnTo>
                  <a:lnTo>
                    <a:pt x="99" y="6375"/>
                  </a:lnTo>
                  <a:lnTo>
                    <a:pt x="165" y="6375"/>
                  </a:lnTo>
                  <a:lnTo>
                    <a:pt x="165" y="6408"/>
                  </a:lnTo>
                  <a:lnTo>
                    <a:pt x="264" y="6408"/>
                  </a:lnTo>
                  <a:lnTo>
                    <a:pt x="264" y="6441"/>
                  </a:lnTo>
                  <a:lnTo>
                    <a:pt x="329" y="6441"/>
                  </a:lnTo>
                  <a:lnTo>
                    <a:pt x="329" y="6473"/>
                  </a:lnTo>
                  <a:lnTo>
                    <a:pt x="428" y="6473"/>
                  </a:lnTo>
                  <a:lnTo>
                    <a:pt x="428" y="6506"/>
                  </a:lnTo>
                  <a:lnTo>
                    <a:pt x="494" y="6506"/>
                  </a:lnTo>
                  <a:lnTo>
                    <a:pt x="494" y="6539"/>
                  </a:lnTo>
                  <a:lnTo>
                    <a:pt x="592" y="6539"/>
                  </a:lnTo>
                  <a:lnTo>
                    <a:pt x="592" y="6572"/>
                  </a:lnTo>
                  <a:lnTo>
                    <a:pt x="658" y="6572"/>
                  </a:lnTo>
                  <a:lnTo>
                    <a:pt x="658" y="6605"/>
                  </a:lnTo>
                  <a:lnTo>
                    <a:pt x="757" y="6605"/>
                  </a:lnTo>
                  <a:lnTo>
                    <a:pt x="757" y="6638"/>
                  </a:lnTo>
                  <a:lnTo>
                    <a:pt x="855" y="6638"/>
                  </a:lnTo>
                  <a:lnTo>
                    <a:pt x="855" y="6671"/>
                  </a:lnTo>
                  <a:lnTo>
                    <a:pt x="921" y="6671"/>
                  </a:lnTo>
                  <a:lnTo>
                    <a:pt x="921" y="6704"/>
                  </a:lnTo>
                  <a:lnTo>
                    <a:pt x="954" y="6704"/>
                  </a:lnTo>
                  <a:lnTo>
                    <a:pt x="3385" y="329"/>
                  </a:lnTo>
                  <a:lnTo>
                    <a:pt x="3320" y="329"/>
                  </a:lnTo>
                  <a:lnTo>
                    <a:pt x="3320" y="296"/>
                  </a:lnTo>
                  <a:lnTo>
                    <a:pt x="3254" y="296"/>
                  </a:lnTo>
                  <a:lnTo>
                    <a:pt x="3254" y="263"/>
                  </a:lnTo>
                  <a:lnTo>
                    <a:pt x="3155" y="263"/>
                  </a:lnTo>
                  <a:lnTo>
                    <a:pt x="3155" y="230"/>
                  </a:lnTo>
                  <a:lnTo>
                    <a:pt x="3090" y="230"/>
                  </a:lnTo>
                  <a:lnTo>
                    <a:pt x="3090" y="197"/>
                  </a:lnTo>
                  <a:lnTo>
                    <a:pt x="2991" y="197"/>
                  </a:lnTo>
                  <a:lnTo>
                    <a:pt x="2991" y="164"/>
                  </a:lnTo>
                  <a:lnTo>
                    <a:pt x="2925" y="164"/>
                  </a:lnTo>
                  <a:lnTo>
                    <a:pt x="2925" y="131"/>
                  </a:lnTo>
                  <a:lnTo>
                    <a:pt x="2827" y="131"/>
                  </a:lnTo>
                  <a:lnTo>
                    <a:pt x="2827" y="99"/>
                  </a:lnTo>
                  <a:lnTo>
                    <a:pt x="2761" y="99"/>
                  </a:lnTo>
                  <a:lnTo>
                    <a:pt x="2761" y="66"/>
                  </a:lnTo>
                  <a:lnTo>
                    <a:pt x="2662" y="66"/>
                  </a:lnTo>
                  <a:lnTo>
                    <a:pt x="2662" y="33"/>
                  </a:lnTo>
                  <a:lnTo>
                    <a:pt x="2597" y="33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3437825" y="4636450"/>
              <a:ext cx="112575" cy="18925"/>
            </a:xfrm>
            <a:custGeom>
              <a:avLst/>
              <a:gdLst/>
              <a:ahLst/>
              <a:cxnLst/>
              <a:rect l="l" t="t" r="r" b="b"/>
              <a:pathLst>
                <a:path w="4503" h="75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32" y="1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31" y="34"/>
                  </a:lnTo>
                  <a:lnTo>
                    <a:pt x="231" y="34"/>
                  </a:lnTo>
                  <a:lnTo>
                    <a:pt x="231" y="34"/>
                  </a:lnTo>
                  <a:lnTo>
                    <a:pt x="231" y="34"/>
                  </a:lnTo>
                  <a:lnTo>
                    <a:pt x="231" y="34"/>
                  </a:lnTo>
                  <a:lnTo>
                    <a:pt x="231" y="34"/>
                  </a:lnTo>
                  <a:lnTo>
                    <a:pt x="231" y="34"/>
                  </a:lnTo>
                  <a:lnTo>
                    <a:pt x="264" y="34"/>
                  </a:lnTo>
                  <a:lnTo>
                    <a:pt x="264" y="34"/>
                  </a:lnTo>
                  <a:lnTo>
                    <a:pt x="264" y="34"/>
                  </a:lnTo>
                  <a:lnTo>
                    <a:pt x="264" y="34"/>
                  </a:lnTo>
                  <a:lnTo>
                    <a:pt x="264" y="34"/>
                  </a:lnTo>
                  <a:lnTo>
                    <a:pt x="264" y="34"/>
                  </a:lnTo>
                  <a:lnTo>
                    <a:pt x="297" y="67"/>
                  </a:lnTo>
                  <a:lnTo>
                    <a:pt x="297" y="67"/>
                  </a:lnTo>
                  <a:lnTo>
                    <a:pt x="297" y="67"/>
                  </a:lnTo>
                  <a:lnTo>
                    <a:pt x="297" y="67"/>
                  </a:lnTo>
                  <a:lnTo>
                    <a:pt x="297" y="67"/>
                  </a:lnTo>
                  <a:lnTo>
                    <a:pt x="329" y="67"/>
                  </a:lnTo>
                  <a:lnTo>
                    <a:pt x="329" y="67"/>
                  </a:lnTo>
                  <a:lnTo>
                    <a:pt x="329" y="67"/>
                  </a:lnTo>
                  <a:lnTo>
                    <a:pt x="329" y="67"/>
                  </a:lnTo>
                  <a:lnTo>
                    <a:pt x="329" y="67"/>
                  </a:lnTo>
                  <a:lnTo>
                    <a:pt x="329" y="67"/>
                  </a:lnTo>
                  <a:lnTo>
                    <a:pt x="329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95" y="67"/>
                  </a:lnTo>
                  <a:lnTo>
                    <a:pt x="395" y="67"/>
                  </a:lnTo>
                  <a:lnTo>
                    <a:pt x="395" y="67"/>
                  </a:lnTo>
                  <a:lnTo>
                    <a:pt x="395" y="67"/>
                  </a:lnTo>
                  <a:lnTo>
                    <a:pt x="395" y="67"/>
                  </a:lnTo>
                  <a:lnTo>
                    <a:pt x="428" y="67"/>
                  </a:lnTo>
                  <a:lnTo>
                    <a:pt x="428" y="67"/>
                  </a:lnTo>
                  <a:lnTo>
                    <a:pt x="428" y="67"/>
                  </a:lnTo>
                  <a:lnTo>
                    <a:pt x="428" y="67"/>
                  </a:lnTo>
                  <a:lnTo>
                    <a:pt x="428" y="67"/>
                  </a:lnTo>
                  <a:lnTo>
                    <a:pt x="428" y="67"/>
                  </a:lnTo>
                  <a:lnTo>
                    <a:pt x="461" y="67"/>
                  </a:lnTo>
                  <a:lnTo>
                    <a:pt x="461" y="100"/>
                  </a:lnTo>
                  <a:lnTo>
                    <a:pt x="461" y="100"/>
                  </a:lnTo>
                  <a:lnTo>
                    <a:pt x="461" y="100"/>
                  </a:lnTo>
                  <a:lnTo>
                    <a:pt x="461" y="100"/>
                  </a:lnTo>
                  <a:lnTo>
                    <a:pt x="461" y="100"/>
                  </a:lnTo>
                  <a:lnTo>
                    <a:pt x="494" y="100"/>
                  </a:lnTo>
                  <a:lnTo>
                    <a:pt x="494" y="100"/>
                  </a:lnTo>
                  <a:lnTo>
                    <a:pt x="494" y="100"/>
                  </a:lnTo>
                  <a:lnTo>
                    <a:pt x="494" y="100"/>
                  </a:lnTo>
                  <a:lnTo>
                    <a:pt x="494" y="100"/>
                  </a:lnTo>
                  <a:lnTo>
                    <a:pt x="494" y="100"/>
                  </a:lnTo>
                  <a:lnTo>
                    <a:pt x="527" y="100"/>
                  </a:lnTo>
                  <a:lnTo>
                    <a:pt x="527" y="100"/>
                  </a:lnTo>
                  <a:lnTo>
                    <a:pt x="527" y="100"/>
                  </a:lnTo>
                  <a:lnTo>
                    <a:pt x="527" y="100"/>
                  </a:lnTo>
                  <a:lnTo>
                    <a:pt x="527" y="100"/>
                  </a:lnTo>
                  <a:lnTo>
                    <a:pt x="527" y="100"/>
                  </a:lnTo>
                  <a:lnTo>
                    <a:pt x="559" y="100"/>
                  </a:lnTo>
                  <a:lnTo>
                    <a:pt x="559" y="100"/>
                  </a:lnTo>
                  <a:lnTo>
                    <a:pt x="559" y="100"/>
                  </a:lnTo>
                  <a:lnTo>
                    <a:pt x="559" y="100"/>
                  </a:lnTo>
                  <a:lnTo>
                    <a:pt x="559" y="100"/>
                  </a:lnTo>
                  <a:lnTo>
                    <a:pt x="559" y="100"/>
                  </a:lnTo>
                  <a:lnTo>
                    <a:pt x="592" y="100"/>
                  </a:lnTo>
                  <a:lnTo>
                    <a:pt x="592" y="100"/>
                  </a:lnTo>
                  <a:lnTo>
                    <a:pt x="592" y="100"/>
                  </a:lnTo>
                  <a:lnTo>
                    <a:pt x="592" y="100"/>
                  </a:lnTo>
                  <a:lnTo>
                    <a:pt x="592" y="100"/>
                  </a:lnTo>
                  <a:lnTo>
                    <a:pt x="592" y="100"/>
                  </a:lnTo>
                  <a:lnTo>
                    <a:pt x="625" y="100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691" y="132"/>
                  </a:lnTo>
                  <a:lnTo>
                    <a:pt x="691" y="132"/>
                  </a:lnTo>
                  <a:lnTo>
                    <a:pt x="691" y="132"/>
                  </a:lnTo>
                  <a:lnTo>
                    <a:pt x="691" y="132"/>
                  </a:lnTo>
                  <a:lnTo>
                    <a:pt x="691" y="132"/>
                  </a:lnTo>
                  <a:lnTo>
                    <a:pt x="691" y="132"/>
                  </a:lnTo>
                  <a:lnTo>
                    <a:pt x="724" y="132"/>
                  </a:lnTo>
                  <a:lnTo>
                    <a:pt x="724" y="132"/>
                  </a:lnTo>
                  <a:lnTo>
                    <a:pt x="724" y="132"/>
                  </a:lnTo>
                  <a:lnTo>
                    <a:pt x="724" y="132"/>
                  </a:lnTo>
                  <a:lnTo>
                    <a:pt x="724" y="132"/>
                  </a:lnTo>
                  <a:lnTo>
                    <a:pt x="724" y="132"/>
                  </a:lnTo>
                  <a:lnTo>
                    <a:pt x="757" y="132"/>
                  </a:lnTo>
                  <a:lnTo>
                    <a:pt x="757" y="132"/>
                  </a:lnTo>
                  <a:lnTo>
                    <a:pt x="757" y="132"/>
                  </a:lnTo>
                  <a:lnTo>
                    <a:pt x="757" y="132"/>
                  </a:lnTo>
                  <a:lnTo>
                    <a:pt x="757" y="132"/>
                  </a:lnTo>
                  <a:lnTo>
                    <a:pt x="789" y="132"/>
                  </a:lnTo>
                  <a:lnTo>
                    <a:pt x="789" y="132"/>
                  </a:lnTo>
                  <a:lnTo>
                    <a:pt x="789" y="132"/>
                  </a:lnTo>
                  <a:lnTo>
                    <a:pt x="789" y="165"/>
                  </a:lnTo>
                  <a:lnTo>
                    <a:pt x="789" y="165"/>
                  </a:lnTo>
                  <a:lnTo>
                    <a:pt x="789" y="165"/>
                  </a:lnTo>
                  <a:lnTo>
                    <a:pt x="822" y="165"/>
                  </a:lnTo>
                  <a:lnTo>
                    <a:pt x="822" y="165"/>
                  </a:lnTo>
                  <a:lnTo>
                    <a:pt x="822" y="165"/>
                  </a:lnTo>
                  <a:lnTo>
                    <a:pt x="822" y="165"/>
                  </a:lnTo>
                  <a:lnTo>
                    <a:pt x="822" y="165"/>
                  </a:lnTo>
                  <a:lnTo>
                    <a:pt x="822" y="165"/>
                  </a:lnTo>
                  <a:lnTo>
                    <a:pt x="855" y="165"/>
                  </a:lnTo>
                  <a:lnTo>
                    <a:pt x="855" y="165"/>
                  </a:lnTo>
                  <a:lnTo>
                    <a:pt x="855" y="165"/>
                  </a:lnTo>
                  <a:lnTo>
                    <a:pt x="855" y="165"/>
                  </a:lnTo>
                  <a:lnTo>
                    <a:pt x="855" y="165"/>
                  </a:lnTo>
                  <a:lnTo>
                    <a:pt x="888" y="165"/>
                  </a:lnTo>
                  <a:lnTo>
                    <a:pt x="888" y="165"/>
                  </a:lnTo>
                  <a:lnTo>
                    <a:pt x="888" y="165"/>
                  </a:lnTo>
                  <a:lnTo>
                    <a:pt x="888" y="165"/>
                  </a:lnTo>
                  <a:lnTo>
                    <a:pt x="888" y="165"/>
                  </a:lnTo>
                  <a:lnTo>
                    <a:pt x="888" y="165"/>
                  </a:lnTo>
                  <a:lnTo>
                    <a:pt x="888" y="165"/>
                  </a:lnTo>
                  <a:lnTo>
                    <a:pt x="921" y="165"/>
                  </a:lnTo>
                  <a:lnTo>
                    <a:pt x="921" y="165"/>
                  </a:lnTo>
                  <a:lnTo>
                    <a:pt x="921" y="165"/>
                  </a:lnTo>
                  <a:lnTo>
                    <a:pt x="921" y="165"/>
                  </a:lnTo>
                  <a:lnTo>
                    <a:pt x="921" y="165"/>
                  </a:lnTo>
                  <a:lnTo>
                    <a:pt x="954" y="165"/>
                  </a:lnTo>
                  <a:lnTo>
                    <a:pt x="954" y="165"/>
                  </a:lnTo>
                  <a:lnTo>
                    <a:pt x="954" y="165"/>
                  </a:lnTo>
                  <a:lnTo>
                    <a:pt x="954" y="165"/>
                  </a:lnTo>
                  <a:lnTo>
                    <a:pt x="954" y="198"/>
                  </a:lnTo>
                  <a:lnTo>
                    <a:pt x="987" y="198"/>
                  </a:lnTo>
                  <a:lnTo>
                    <a:pt x="987" y="198"/>
                  </a:lnTo>
                  <a:lnTo>
                    <a:pt x="987" y="198"/>
                  </a:lnTo>
                  <a:lnTo>
                    <a:pt x="987" y="198"/>
                  </a:lnTo>
                  <a:lnTo>
                    <a:pt x="987" y="198"/>
                  </a:lnTo>
                  <a:lnTo>
                    <a:pt x="987" y="198"/>
                  </a:lnTo>
                  <a:lnTo>
                    <a:pt x="1020" y="198"/>
                  </a:lnTo>
                  <a:lnTo>
                    <a:pt x="1020" y="198"/>
                  </a:lnTo>
                  <a:lnTo>
                    <a:pt x="1020" y="198"/>
                  </a:lnTo>
                  <a:lnTo>
                    <a:pt x="1020" y="198"/>
                  </a:lnTo>
                  <a:lnTo>
                    <a:pt x="1020" y="198"/>
                  </a:lnTo>
                  <a:lnTo>
                    <a:pt x="1020" y="198"/>
                  </a:lnTo>
                  <a:lnTo>
                    <a:pt x="1052" y="198"/>
                  </a:lnTo>
                  <a:lnTo>
                    <a:pt x="1052" y="198"/>
                  </a:lnTo>
                  <a:lnTo>
                    <a:pt x="1052" y="198"/>
                  </a:lnTo>
                  <a:lnTo>
                    <a:pt x="1052" y="198"/>
                  </a:lnTo>
                  <a:lnTo>
                    <a:pt x="1052" y="198"/>
                  </a:lnTo>
                  <a:lnTo>
                    <a:pt x="1052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118" y="198"/>
                  </a:lnTo>
                  <a:lnTo>
                    <a:pt x="1118" y="198"/>
                  </a:lnTo>
                  <a:lnTo>
                    <a:pt x="1118" y="198"/>
                  </a:lnTo>
                  <a:lnTo>
                    <a:pt x="1118" y="198"/>
                  </a:lnTo>
                  <a:lnTo>
                    <a:pt x="1118" y="198"/>
                  </a:lnTo>
                  <a:lnTo>
                    <a:pt x="1151" y="231"/>
                  </a:lnTo>
                  <a:lnTo>
                    <a:pt x="1151" y="231"/>
                  </a:lnTo>
                  <a:lnTo>
                    <a:pt x="1151" y="231"/>
                  </a:lnTo>
                  <a:lnTo>
                    <a:pt x="1151" y="231"/>
                  </a:lnTo>
                  <a:lnTo>
                    <a:pt x="1151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217" y="231"/>
                  </a:lnTo>
                  <a:lnTo>
                    <a:pt x="1217" y="231"/>
                  </a:lnTo>
                  <a:lnTo>
                    <a:pt x="1217" y="231"/>
                  </a:lnTo>
                  <a:lnTo>
                    <a:pt x="1217" y="231"/>
                  </a:lnTo>
                  <a:lnTo>
                    <a:pt x="1217" y="231"/>
                  </a:lnTo>
                  <a:lnTo>
                    <a:pt x="1250" y="231"/>
                  </a:lnTo>
                  <a:lnTo>
                    <a:pt x="1250" y="231"/>
                  </a:lnTo>
                  <a:lnTo>
                    <a:pt x="1250" y="231"/>
                  </a:lnTo>
                  <a:lnTo>
                    <a:pt x="1250" y="231"/>
                  </a:lnTo>
                  <a:lnTo>
                    <a:pt x="1250" y="231"/>
                  </a:lnTo>
                  <a:lnTo>
                    <a:pt x="1250" y="231"/>
                  </a:lnTo>
                  <a:lnTo>
                    <a:pt x="1282" y="231"/>
                  </a:lnTo>
                  <a:lnTo>
                    <a:pt x="1282" y="231"/>
                  </a:lnTo>
                  <a:lnTo>
                    <a:pt x="1282" y="231"/>
                  </a:lnTo>
                  <a:lnTo>
                    <a:pt x="1282" y="231"/>
                  </a:lnTo>
                  <a:lnTo>
                    <a:pt x="1282" y="231"/>
                  </a:lnTo>
                  <a:lnTo>
                    <a:pt x="1282" y="231"/>
                  </a:lnTo>
                  <a:lnTo>
                    <a:pt x="1315" y="231"/>
                  </a:lnTo>
                  <a:lnTo>
                    <a:pt x="1315" y="231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81" y="264"/>
                  </a:lnTo>
                  <a:lnTo>
                    <a:pt x="1381" y="264"/>
                  </a:lnTo>
                  <a:lnTo>
                    <a:pt x="1381" y="264"/>
                  </a:lnTo>
                  <a:lnTo>
                    <a:pt x="1381" y="264"/>
                  </a:lnTo>
                  <a:lnTo>
                    <a:pt x="1381" y="264"/>
                  </a:lnTo>
                  <a:lnTo>
                    <a:pt x="1381" y="264"/>
                  </a:lnTo>
                  <a:lnTo>
                    <a:pt x="1381" y="264"/>
                  </a:lnTo>
                  <a:lnTo>
                    <a:pt x="1414" y="264"/>
                  </a:lnTo>
                  <a:lnTo>
                    <a:pt x="1414" y="264"/>
                  </a:lnTo>
                  <a:lnTo>
                    <a:pt x="1414" y="264"/>
                  </a:lnTo>
                  <a:lnTo>
                    <a:pt x="1414" y="264"/>
                  </a:lnTo>
                  <a:lnTo>
                    <a:pt x="1414" y="264"/>
                  </a:lnTo>
                  <a:lnTo>
                    <a:pt x="1447" y="264"/>
                  </a:lnTo>
                  <a:lnTo>
                    <a:pt x="1447" y="264"/>
                  </a:lnTo>
                  <a:lnTo>
                    <a:pt x="1447" y="264"/>
                  </a:lnTo>
                  <a:lnTo>
                    <a:pt x="1447" y="264"/>
                  </a:lnTo>
                  <a:lnTo>
                    <a:pt x="1447" y="264"/>
                  </a:lnTo>
                  <a:lnTo>
                    <a:pt x="1480" y="264"/>
                  </a:lnTo>
                  <a:lnTo>
                    <a:pt x="1480" y="264"/>
                  </a:lnTo>
                  <a:lnTo>
                    <a:pt x="1480" y="264"/>
                  </a:lnTo>
                  <a:lnTo>
                    <a:pt x="1480" y="264"/>
                  </a:lnTo>
                  <a:lnTo>
                    <a:pt x="1480" y="264"/>
                  </a:lnTo>
                  <a:lnTo>
                    <a:pt x="1480" y="297"/>
                  </a:lnTo>
                  <a:lnTo>
                    <a:pt x="1512" y="297"/>
                  </a:lnTo>
                  <a:lnTo>
                    <a:pt x="1512" y="297"/>
                  </a:lnTo>
                  <a:lnTo>
                    <a:pt x="1512" y="297"/>
                  </a:lnTo>
                  <a:lnTo>
                    <a:pt x="1512" y="297"/>
                  </a:lnTo>
                  <a:lnTo>
                    <a:pt x="1512" y="297"/>
                  </a:lnTo>
                  <a:lnTo>
                    <a:pt x="1545" y="297"/>
                  </a:lnTo>
                  <a:lnTo>
                    <a:pt x="1545" y="297"/>
                  </a:lnTo>
                  <a:lnTo>
                    <a:pt x="1545" y="297"/>
                  </a:lnTo>
                  <a:lnTo>
                    <a:pt x="1545" y="297"/>
                  </a:lnTo>
                  <a:lnTo>
                    <a:pt x="1545" y="297"/>
                  </a:lnTo>
                  <a:lnTo>
                    <a:pt x="1578" y="297"/>
                  </a:lnTo>
                  <a:lnTo>
                    <a:pt x="1578" y="297"/>
                  </a:lnTo>
                  <a:lnTo>
                    <a:pt x="1578" y="297"/>
                  </a:lnTo>
                  <a:lnTo>
                    <a:pt x="1578" y="297"/>
                  </a:lnTo>
                  <a:lnTo>
                    <a:pt x="1578" y="297"/>
                  </a:lnTo>
                  <a:lnTo>
                    <a:pt x="1578" y="297"/>
                  </a:lnTo>
                  <a:lnTo>
                    <a:pt x="1611" y="297"/>
                  </a:lnTo>
                  <a:lnTo>
                    <a:pt x="1611" y="297"/>
                  </a:lnTo>
                  <a:lnTo>
                    <a:pt x="1611" y="297"/>
                  </a:lnTo>
                  <a:lnTo>
                    <a:pt x="1611" y="297"/>
                  </a:lnTo>
                  <a:lnTo>
                    <a:pt x="1611" y="297"/>
                  </a:lnTo>
                  <a:lnTo>
                    <a:pt x="1611" y="297"/>
                  </a:lnTo>
                  <a:lnTo>
                    <a:pt x="1644" y="297"/>
                  </a:lnTo>
                  <a:lnTo>
                    <a:pt x="1644" y="297"/>
                  </a:lnTo>
                  <a:lnTo>
                    <a:pt x="1644" y="297"/>
                  </a:lnTo>
                  <a:lnTo>
                    <a:pt x="1644" y="297"/>
                  </a:lnTo>
                  <a:lnTo>
                    <a:pt x="1644" y="297"/>
                  </a:lnTo>
                  <a:lnTo>
                    <a:pt x="1677" y="297"/>
                  </a:lnTo>
                  <a:lnTo>
                    <a:pt x="1677" y="297"/>
                  </a:lnTo>
                  <a:lnTo>
                    <a:pt x="1677" y="330"/>
                  </a:lnTo>
                  <a:lnTo>
                    <a:pt x="1677" y="330"/>
                  </a:lnTo>
                  <a:lnTo>
                    <a:pt x="1677" y="330"/>
                  </a:lnTo>
                  <a:lnTo>
                    <a:pt x="1677" y="330"/>
                  </a:lnTo>
                  <a:lnTo>
                    <a:pt x="1710" y="330"/>
                  </a:lnTo>
                  <a:lnTo>
                    <a:pt x="1710" y="330"/>
                  </a:lnTo>
                  <a:lnTo>
                    <a:pt x="1710" y="330"/>
                  </a:lnTo>
                  <a:lnTo>
                    <a:pt x="1710" y="330"/>
                  </a:lnTo>
                  <a:lnTo>
                    <a:pt x="1710" y="330"/>
                  </a:lnTo>
                  <a:lnTo>
                    <a:pt x="1742" y="330"/>
                  </a:lnTo>
                  <a:lnTo>
                    <a:pt x="1742" y="330"/>
                  </a:lnTo>
                  <a:lnTo>
                    <a:pt x="1742" y="330"/>
                  </a:lnTo>
                  <a:lnTo>
                    <a:pt x="1742" y="330"/>
                  </a:lnTo>
                  <a:lnTo>
                    <a:pt x="1742" y="330"/>
                  </a:lnTo>
                  <a:lnTo>
                    <a:pt x="1775" y="330"/>
                  </a:lnTo>
                  <a:lnTo>
                    <a:pt x="1775" y="330"/>
                  </a:lnTo>
                  <a:lnTo>
                    <a:pt x="1775" y="330"/>
                  </a:lnTo>
                  <a:lnTo>
                    <a:pt x="1775" y="330"/>
                  </a:lnTo>
                  <a:lnTo>
                    <a:pt x="1775" y="330"/>
                  </a:lnTo>
                  <a:lnTo>
                    <a:pt x="1808" y="330"/>
                  </a:lnTo>
                  <a:lnTo>
                    <a:pt x="1808" y="330"/>
                  </a:lnTo>
                  <a:lnTo>
                    <a:pt x="1808" y="330"/>
                  </a:lnTo>
                  <a:lnTo>
                    <a:pt x="1808" y="330"/>
                  </a:lnTo>
                  <a:lnTo>
                    <a:pt x="1808" y="330"/>
                  </a:lnTo>
                  <a:lnTo>
                    <a:pt x="1841" y="330"/>
                  </a:lnTo>
                  <a:lnTo>
                    <a:pt x="1841" y="330"/>
                  </a:lnTo>
                  <a:lnTo>
                    <a:pt x="1841" y="330"/>
                  </a:lnTo>
                  <a:lnTo>
                    <a:pt x="1841" y="330"/>
                  </a:lnTo>
                  <a:lnTo>
                    <a:pt x="1841" y="330"/>
                  </a:lnTo>
                  <a:lnTo>
                    <a:pt x="1841" y="330"/>
                  </a:lnTo>
                  <a:lnTo>
                    <a:pt x="1874" y="362"/>
                  </a:lnTo>
                  <a:lnTo>
                    <a:pt x="1874" y="362"/>
                  </a:lnTo>
                  <a:lnTo>
                    <a:pt x="1874" y="362"/>
                  </a:lnTo>
                  <a:lnTo>
                    <a:pt x="1874" y="362"/>
                  </a:lnTo>
                  <a:lnTo>
                    <a:pt x="1874" y="362"/>
                  </a:lnTo>
                  <a:lnTo>
                    <a:pt x="1907" y="362"/>
                  </a:lnTo>
                  <a:lnTo>
                    <a:pt x="1907" y="362"/>
                  </a:lnTo>
                  <a:lnTo>
                    <a:pt x="1907" y="362"/>
                  </a:lnTo>
                  <a:lnTo>
                    <a:pt x="1907" y="362"/>
                  </a:lnTo>
                  <a:lnTo>
                    <a:pt x="1907" y="362"/>
                  </a:lnTo>
                  <a:lnTo>
                    <a:pt x="1907" y="362"/>
                  </a:lnTo>
                  <a:lnTo>
                    <a:pt x="1940" y="362"/>
                  </a:lnTo>
                  <a:lnTo>
                    <a:pt x="1940" y="362"/>
                  </a:lnTo>
                  <a:lnTo>
                    <a:pt x="1940" y="362"/>
                  </a:lnTo>
                  <a:lnTo>
                    <a:pt x="1940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2005" y="362"/>
                  </a:lnTo>
                  <a:lnTo>
                    <a:pt x="2005" y="362"/>
                  </a:lnTo>
                  <a:lnTo>
                    <a:pt x="2005" y="362"/>
                  </a:lnTo>
                  <a:lnTo>
                    <a:pt x="2005" y="362"/>
                  </a:lnTo>
                  <a:lnTo>
                    <a:pt x="2005" y="362"/>
                  </a:lnTo>
                  <a:lnTo>
                    <a:pt x="2038" y="362"/>
                  </a:lnTo>
                  <a:lnTo>
                    <a:pt x="2038" y="362"/>
                  </a:lnTo>
                  <a:lnTo>
                    <a:pt x="2038" y="362"/>
                  </a:lnTo>
                  <a:lnTo>
                    <a:pt x="2038" y="362"/>
                  </a:lnTo>
                  <a:lnTo>
                    <a:pt x="2038" y="395"/>
                  </a:lnTo>
                  <a:lnTo>
                    <a:pt x="2071" y="395"/>
                  </a:lnTo>
                  <a:lnTo>
                    <a:pt x="2071" y="395"/>
                  </a:lnTo>
                  <a:lnTo>
                    <a:pt x="2071" y="395"/>
                  </a:lnTo>
                  <a:lnTo>
                    <a:pt x="2071" y="395"/>
                  </a:lnTo>
                  <a:lnTo>
                    <a:pt x="2071" y="395"/>
                  </a:lnTo>
                  <a:lnTo>
                    <a:pt x="2071" y="395"/>
                  </a:lnTo>
                  <a:lnTo>
                    <a:pt x="2104" y="395"/>
                  </a:lnTo>
                  <a:lnTo>
                    <a:pt x="2104" y="395"/>
                  </a:lnTo>
                  <a:lnTo>
                    <a:pt x="2104" y="395"/>
                  </a:lnTo>
                  <a:lnTo>
                    <a:pt x="2104" y="395"/>
                  </a:lnTo>
                  <a:lnTo>
                    <a:pt x="2104" y="395"/>
                  </a:lnTo>
                  <a:lnTo>
                    <a:pt x="2137" y="395"/>
                  </a:lnTo>
                  <a:lnTo>
                    <a:pt x="2137" y="395"/>
                  </a:lnTo>
                  <a:lnTo>
                    <a:pt x="2137" y="395"/>
                  </a:lnTo>
                  <a:lnTo>
                    <a:pt x="2137" y="395"/>
                  </a:lnTo>
                  <a:lnTo>
                    <a:pt x="2137" y="395"/>
                  </a:lnTo>
                  <a:lnTo>
                    <a:pt x="2170" y="395"/>
                  </a:lnTo>
                  <a:lnTo>
                    <a:pt x="2170" y="395"/>
                  </a:lnTo>
                  <a:lnTo>
                    <a:pt x="2170" y="395"/>
                  </a:lnTo>
                  <a:lnTo>
                    <a:pt x="2170" y="395"/>
                  </a:lnTo>
                  <a:lnTo>
                    <a:pt x="2170" y="395"/>
                  </a:lnTo>
                  <a:lnTo>
                    <a:pt x="2202" y="395"/>
                  </a:lnTo>
                  <a:lnTo>
                    <a:pt x="2202" y="395"/>
                  </a:lnTo>
                  <a:lnTo>
                    <a:pt x="2202" y="395"/>
                  </a:lnTo>
                  <a:lnTo>
                    <a:pt x="2202" y="395"/>
                  </a:lnTo>
                  <a:lnTo>
                    <a:pt x="2202" y="395"/>
                  </a:lnTo>
                  <a:lnTo>
                    <a:pt x="2235" y="395"/>
                  </a:lnTo>
                  <a:lnTo>
                    <a:pt x="2235" y="395"/>
                  </a:lnTo>
                  <a:lnTo>
                    <a:pt x="2235" y="395"/>
                  </a:lnTo>
                  <a:lnTo>
                    <a:pt x="2235" y="428"/>
                  </a:lnTo>
                  <a:lnTo>
                    <a:pt x="2235" y="428"/>
                  </a:lnTo>
                  <a:lnTo>
                    <a:pt x="2235" y="428"/>
                  </a:lnTo>
                  <a:lnTo>
                    <a:pt x="2268" y="428"/>
                  </a:lnTo>
                  <a:lnTo>
                    <a:pt x="2268" y="428"/>
                  </a:lnTo>
                  <a:lnTo>
                    <a:pt x="2268" y="428"/>
                  </a:lnTo>
                  <a:lnTo>
                    <a:pt x="2268" y="428"/>
                  </a:lnTo>
                  <a:lnTo>
                    <a:pt x="2268" y="428"/>
                  </a:lnTo>
                  <a:lnTo>
                    <a:pt x="2301" y="428"/>
                  </a:lnTo>
                  <a:lnTo>
                    <a:pt x="2301" y="428"/>
                  </a:lnTo>
                  <a:lnTo>
                    <a:pt x="2301" y="428"/>
                  </a:lnTo>
                  <a:lnTo>
                    <a:pt x="2301" y="428"/>
                  </a:lnTo>
                  <a:lnTo>
                    <a:pt x="2301" y="428"/>
                  </a:lnTo>
                  <a:lnTo>
                    <a:pt x="2334" y="428"/>
                  </a:lnTo>
                  <a:lnTo>
                    <a:pt x="2334" y="428"/>
                  </a:lnTo>
                  <a:lnTo>
                    <a:pt x="2334" y="428"/>
                  </a:lnTo>
                  <a:lnTo>
                    <a:pt x="2334" y="428"/>
                  </a:lnTo>
                  <a:lnTo>
                    <a:pt x="2367" y="428"/>
                  </a:lnTo>
                  <a:lnTo>
                    <a:pt x="2367" y="428"/>
                  </a:lnTo>
                  <a:lnTo>
                    <a:pt x="2367" y="428"/>
                  </a:lnTo>
                  <a:lnTo>
                    <a:pt x="2367" y="428"/>
                  </a:lnTo>
                  <a:lnTo>
                    <a:pt x="2367" y="428"/>
                  </a:lnTo>
                  <a:lnTo>
                    <a:pt x="2367" y="428"/>
                  </a:lnTo>
                  <a:lnTo>
                    <a:pt x="2400" y="428"/>
                  </a:lnTo>
                  <a:lnTo>
                    <a:pt x="2400" y="428"/>
                  </a:lnTo>
                  <a:lnTo>
                    <a:pt x="2400" y="428"/>
                  </a:lnTo>
                  <a:lnTo>
                    <a:pt x="2400" y="428"/>
                  </a:lnTo>
                  <a:lnTo>
                    <a:pt x="2400" y="428"/>
                  </a:lnTo>
                  <a:lnTo>
                    <a:pt x="2433" y="428"/>
                  </a:lnTo>
                  <a:lnTo>
                    <a:pt x="2433" y="428"/>
                  </a:lnTo>
                  <a:lnTo>
                    <a:pt x="2433" y="461"/>
                  </a:lnTo>
                  <a:lnTo>
                    <a:pt x="2433" y="461"/>
                  </a:lnTo>
                  <a:lnTo>
                    <a:pt x="2433" y="461"/>
                  </a:lnTo>
                  <a:lnTo>
                    <a:pt x="2465" y="461"/>
                  </a:lnTo>
                  <a:lnTo>
                    <a:pt x="2465" y="461"/>
                  </a:lnTo>
                  <a:lnTo>
                    <a:pt x="2465" y="461"/>
                  </a:lnTo>
                  <a:lnTo>
                    <a:pt x="2465" y="461"/>
                  </a:lnTo>
                  <a:lnTo>
                    <a:pt x="2465" y="461"/>
                  </a:lnTo>
                  <a:lnTo>
                    <a:pt x="2465" y="461"/>
                  </a:lnTo>
                  <a:lnTo>
                    <a:pt x="2498" y="461"/>
                  </a:lnTo>
                  <a:lnTo>
                    <a:pt x="2498" y="461"/>
                  </a:lnTo>
                  <a:lnTo>
                    <a:pt x="2498" y="461"/>
                  </a:lnTo>
                  <a:lnTo>
                    <a:pt x="2498" y="461"/>
                  </a:lnTo>
                  <a:lnTo>
                    <a:pt x="2531" y="461"/>
                  </a:lnTo>
                  <a:lnTo>
                    <a:pt x="2531" y="461"/>
                  </a:lnTo>
                  <a:lnTo>
                    <a:pt x="2531" y="461"/>
                  </a:lnTo>
                  <a:lnTo>
                    <a:pt x="2531" y="461"/>
                  </a:lnTo>
                  <a:lnTo>
                    <a:pt x="2531" y="461"/>
                  </a:lnTo>
                  <a:lnTo>
                    <a:pt x="2564" y="461"/>
                  </a:lnTo>
                  <a:lnTo>
                    <a:pt x="2564" y="461"/>
                  </a:lnTo>
                  <a:lnTo>
                    <a:pt x="2564" y="461"/>
                  </a:lnTo>
                  <a:lnTo>
                    <a:pt x="2564" y="461"/>
                  </a:lnTo>
                  <a:lnTo>
                    <a:pt x="2564" y="461"/>
                  </a:lnTo>
                  <a:lnTo>
                    <a:pt x="2597" y="461"/>
                  </a:lnTo>
                  <a:lnTo>
                    <a:pt x="2597" y="461"/>
                  </a:lnTo>
                  <a:lnTo>
                    <a:pt x="2597" y="461"/>
                  </a:lnTo>
                  <a:lnTo>
                    <a:pt x="2597" y="461"/>
                  </a:lnTo>
                  <a:lnTo>
                    <a:pt x="2597" y="461"/>
                  </a:lnTo>
                  <a:lnTo>
                    <a:pt x="2597" y="461"/>
                  </a:lnTo>
                  <a:lnTo>
                    <a:pt x="2630" y="461"/>
                  </a:lnTo>
                  <a:lnTo>
                    <a:pt x="2630" y="494"/>
                  </a:lnTo>
                  <a:lnTo>
                    <a:pt x="2630" y="494"/>
                  </a:lnTo>
                  <a:lnTo>
                    <a:pt x="2630" y="494"/>
                  </a:lnTo>
                  <a:lnTo>
                    <a:pt x="2663" y="494"/>
                  </a:lnTo>
                  <a:lnTo>
                    <a:pt x="2663" y="494"/>
                  </a:lnTo>
                  <a:lnTo>
                    <a:pt x="2663" y="494"/>
                  </a:lnTo>
                  <a:lnTo>
                    <a:pt x="2663" y="494"/>
                  </a:lnTo>
                  <a:lnTo>
                    <a:pt x="2663" y="494"/>
                  </a:lnTo>
                  <a:lnTo>
                    <a:pt x="2695" y="494"/>
                  </a:lnTo>
                  <a:lnTo>
                    <a:pt x="2695" y="494"/>
                  </a:lnTo>
                  <a:lnTo>
                    <a:pt x="2695" y="494"/>
                  </a:lnTo>
                  <a:lnTo>
                    <a:pt x="2695" y="494"/>
                  </a:lnTo>
                  <a:lnTo>
                    <a:pt x="2695" y="494"/>
                  </a:lnTo>
                  <a:lnTo>
                    <a:pt x="2728" y="494"/>
                  </a:lnTo>
                  <a:lnTo>
                    <a:pt x="2728" y="494"/>
                  </a:lnTo>
                  <a:lnTo>
                    <a:pt x="2728" y="494"/>
                  </a:lnTo>
                  <a:lnTo>
                    <a:pt x="2728" y="494"/>
                  </a:lnTo>
                  <a:lnTo>
                    <a:pt x="2728" y="494"/>
                  </a:lnTo>
                  <a:lnTo>
                    <a:pt x="2761" y="494"/>
                  </a:lnTo>
                  <a:lnTo>
                    <a:pt x="2761" y="494"/>
                  </a:lnTo>
                  <a:lnTo>
                    <a:pt x="2761" y="494"/>
                  </a:lnTo>
                  <a:lnTo>
                    <a:pt x="2761" y="494"/>
                  </a:lnTo>
                  <a:lnTo>
                    <a:pt x="2761" y="494"/>
                  </a:lnTo>
                  <a:lnTo>
                    <a:pt x="2794" y="494"/>
                  </a:lnTo>
                  <a:lnTo>
                    <a:pt x="2794" y="494"/>
                  </a:lnTo>
                  <a:lnTo>
                    <a:pt x="2794" y="494"/>
                  </a:lnTo>
                  <a:lnTo>
                    <a:pt x="2794" y="494"/>
                  </a:lnTo>
                  <a:lnTo>
                    <a:pt x="2794" y="494"/>
                  </a:lnTo>
                  <a:lnTo>
                    <a:pt x="2827" y="494"/>
                  </a:lnTo>
                  <a:lnTo>
                    <a:pt x="2827" y="494"/>
                  </a:lnTo>
                  <a:lnTo>
                    <a:pt x="2827" y="527"/>
                  </a:lnTo>
                  <a:lnTo>
                    <a:pt x="2827" y="527"/>
                  </a:lnTo>
                  <a:lnTo>
                    <a:pt x="2827" y="527"/>
                  </a:lnTo>
                  <a:lnTo>
                    <a:pt x="2860" y="527"/>
                  </a:lnTo>
                  <a:lnTo>
                    <a:pt x="2860" y="527"/>
                  </a:lnTo>
                  <a:lnTo>
                    <a:pt x="2860" y="527"/>
                  </a:lnTo>
                  <a:lnTo>
                    <a:pt x="2860" y="527"/>
                  </a:lnTo>
                  <a:lnTo>
                    <a:pt x="2860" y="527"/>
                  </a:lnTo>
                  <a:lnTo>
                    <a:pt x="2893" y="527"/>
                  </a:lnTo>
                  <a:lnTo>
                    <a:pt x="2893" y="527"/>
                  </a:lnTo>
                  <a:lnTo>
                    <a:pt x="2893" y="527"/>
                  </a:lnTo>
                  <a:lnTo>
                    <a:pt x="2893" y="527"/>
                  </a:lnTo>
                  <a:lnTo>
                    <a:pt x="2893" y="527"/>
                  </a:lnTo>
                  <a:lnTo>
                    <a:pt x="2925" y="527"/>
                  </a:lnTo>
                  <a:lnTo>
                    <a:pt x="2925" y="527"/>
                  </a:lnTo>
                  <a:lnTo>
                    <a:pt x="2925" y="527"/>
                  </a:lnTo>
                  <a:lnTo>
                    <a:pt x="2925" y="527"/>
                  </a:lnTo>
                  <a:lnTo>
                    <a:pt x="2958" y="527"/>
                  </a:lnTo>
                  <a:lnTo>
                    <a:pt x="2958" y="527"/>
                  </a:lnTo>
                  <a:lnTo>
                    <a:pt x="2958" y="527"/>
                  </a:lnTo>
                  <a:lnTo>
                    <a:pt x="2958" y="527"/>
                  </a:lnTo>
                  <a:lnTo>
                    <a:pt x="2958" y="527"/>
                  </a:lnTo>
                  <a:lnTo>
                    <a:pt x="2958" y="527"/>
                  </a:lnTo>
                  <a:lnTo>
                    <a:pt x="2991" y="527"/>
                  </a:lnTo>
                  <a:lnTo>
                    <a:pt x="2991" y="527"/>
                  </a:lnTo>
                  <a:lnTo>
                    <a:pt x="2991" y="527"/>
                  </a:lnTo>
                  <a:lnTo>
                    <a:pt x="2991" y="527"/>
                  </a:lnTo>
                  <a:lnTo>
                    <a:pt x="3024" y="527"/>
                  </a:lnTo>
                  <a:lnTo>
                    <a:pt x="3024" y="527"/>
                  </a:lnTo>
                  <a:lnTo>
                    <a:pt x="3024" y="527"/>
                  </a:lnTo>
                  <a:lnTo>
                    <a:pt x="3024" y="560"/>
                  </a:lnTo>
                  <a:lnTo>
                    <a:pt x="3024" y="560"/>
                  </a:lnTo>
                  <a:lnTo>
                    <a:pt x="3057" y="560"/>
                  </a:lnTo>
                  <a:lnTo>
                    <a:pt x="3057" y="560"/>
                  </a:lnTo>
                  <a:lnTo>
                    <a:pt x="3057" y="560"/>
                  </a:lnTo>
                  <a:lnTo>
                    <a:pt x="3057" y="560"/>
                  </a:lnTo>
                  <a:lnTo>
                    <a:pt x="3057" y="560"/>
                  </a:lnTo>
                  <a:lnTo>
                    <a:pt x="3090" y="560"/>
                  </a:lnTo>
                  <a:lnTo>
                    <a:pt x="3090" y="560"/>
                  </a:lnTo>
                  <a:lnTo>
                    <a:pt x="3090" y="560"/>
                  </a:lnTo>
                  <a:lnTo>
                    <a:pt x="3090" y="560"/>
                  </a:lnTo>
                  <a:lnTo>
                    <a:pt x="3090" y="560"/>
                  </a:lnTo>
                  <a:lnTo>
                    <a:pt x="3123" y="560"/>
                  </a:lnTo>
                  <a:lnTo>
                    <a:pt x="3123" y="560"/>
                  </a:lnTo>
                  <a:lnTo>
                    <a:pt x="3123" y="560"/>
                  </a:lnTo>
                  <a:lnTo>
                    <a:pt x="3123" y="560"/>
                  </a:lnTo>
                  <a:lnTo>
                    <a:pt x="3155" y="560"/>
                  </a:lnTo>
                  <a:lnTo>
                    <a:pt x="3155" y="560"/>
                  </a:lnTo>
                  <a:lnTo>
                    <a:pt x="3155" y="560"/>
                  </a:lnTo>
                  <a:lnTo>
                    <a:pt x="3155" y="560"/>
                  </a:lnTo>
                  <a:lnTo>
                    <a:pt x="3155" y="560"/>
                  </a:lnTo>
                  <a:lnTo>
                    <a:pt x="3188" y="560"/>
                  </a:lnTo>
                  <a:lnTo>
                    <a:pt x="3188" y="560"/>
                  </a:lnTo>
                  <a:lnTo>
                    <a:pt x="3188" y="560"/>
                  </a:lnTo>
                  <a:lnTo>
                    <a:pt x="3188" y="560"/>
                  </a:lnTo>
                  <a:lnTo>
                    <a:pt x="3221" y="560"/>
                  </a:lnTo>
                  <a:lnTo>
                    <a:pt x="3221" y="560"/>
                  </a:lnTo>
                  <a:lnTo>
                    <a:pt x="3221" y="560"/>
                  </a:lnTo>
                  <a:lnTo>
                    <a:pt x="3221" y="560"/>
                  </a:lnTo>
                  <a:lnTo>
                    <a:pt x="3221" y="560"/>
                  </a:lnTo>
                  <a:lnTo>
                    <a:pt x="3221" y="592"/>
                  </a:lnTo>
                  <a:lnTo>
                    <a:pt x="3254" y="592"/>
                  </a:lnTo>
                  <a:lnTo>
                    <a:pt x="3254" y="592"/>
                  </a:lnTo>
                  <a:lnTo>
                    <a:pt x="3254" y="592"/>
                  </a:lnTo>
                  <a:lnTo>
                    <a:pt x="3254" y="592"/>
                  </a:lnTo>
                  <a:lnTo>
                    <a:pt x="3287" y="592"/>
                  </a:lnTo>
                  <a:lnTo>
                    <a:pt x="3287" y="592"/>
                  </a:lnTo>
                  <a:lnTo>
                    <a:pt x="3287" y="592"/>
                  </a:lnTo>
                  <a:lnTo>
                    <a:pt x="3287" y="592"/>
                  </a:lnTo>
                  <a:lnTo>
                    <a:pt x="3287" y="592"/>
                  </a:lnTo>
                  <a:lnTo>
                    <a:pt x="3320" y="592"/>
                  </a:lnTo>
                  <a:lnTo>
                    <a:pt x="3320" y="592"/>
                  </a:lnTo>
                  <a:lnTo>
                    <a:pt x="3320" y="592"/>
                  </a:lnTo>
                  <a:lnTo>
                    <a:pt x="3320" y="592"/>
                  </a:lnTo>
                  <a:lnTo>
                    <a:pt x="3353" y="592"/>
                  </a:lnTo>
                  <a:lnTo>
                    <a:pt x="3353" y="592"/>
                  </a:lnTo>
                  <a:lnTo>
                    <a:pt x="3353" y="592"/>
                  </a:lnTo>
                  <a:lnTo>
                    <a:pt x="3353" y="592"/>
                  </a:lnTo>
                  <a:lnTo>
                    <a:pt x="3353" y="592"/>
                  </a:lnTo>
                  <a:lnTo>
                    <a:pt x="3385" y="592"/>
                  </a:lnTo>
                  <a:lnTo>
                    <a:pt x="3385" y="592"/>
                  </a:lnTo>
                  <a:lnTo>
                    <a:pt x="3385" y="592"/>
                  </a:lnTo>
                  <a:lnTo>
                    <a:pt x="3385" y="592"/>
                  </a:lnTo>
                  <a:lnTo>
                    <a:pt x="3385" y="592"/>
                  </a:lnTo>
                  <a:lnTo>
                    <a:pt x="3418" y="592"/>
                  </a:lnTo>
                  <a:lnTo>
                    <a:pt x="3418" y="592"/>
                  </a:lnTo>
                  <a:lnTo>
                    <a:pt x="3418" y="592"/>
                  </a:lnTo>
                  <a:lnTo>
                    <a:pt x="3418" y="592"/>
                  </a:lnTo>
                  <a:lnTo>
                    <a:pt x="3418" y="592"/>
                  </a:lnTo>
                  <a:lnTo>
                    <a:pt x="3451" y="592"/>
                  </a:lnTo>
                  <a:lnTo>
                    <a:pt x="3451" y="625"/>
                  </a:lnTo>
                  <a:lnTo>
                    <a:pt x="3451" y="625"/>
                  </a:lnTo>
                  <a:lnTo>
                    <a:pt x="3451" y="625"/>
                  </a:lnTo>
                  <a:lnTo>
                    <a:pt x="3484" y="625"/>
                  </a:lnTo>
                  <a:lnTo>
                    <a:pt x="3484" y="625"/>
                  </a:lnTo>
                  <a:lnTo>
                    <a:pt x="3484" y="625"/>
                  </a:lnTo>
                  <a:lnTo>
                    <a:pt x="3484" y="625"/>
                  </a:lnTo>
                  <a:lnTo>
                    <a:pt x="3484" y="625"/>
                  </a:lnTo>
                  <a:lnTo>
                    <a:pt x="3517" y="625"/>
                  </a:lnTo>
                  <a:lnTo>
                    <a:pt x="3517" y="625"/>
                  </a:lnTo>
                  <a:lnTo>
                    <a:pt x="3517" y="625"/>
                  </a:lnTo>
                  <a:lnTo>
                    <a:pt x="3517" y="625"/>
                  </a:lnTo>
                  <a:lnTo>
                    <a:pt x="3517" y="625"/>
                  </a:lnTo>
                  <a:lnTo>
                    <a:pt x="3550" y="625"/>
                  </a:lnTo>
                  <a:lnTo>
                    <a:pt x="3550" y="625"/>
                  </a:lnTo>
                  <a:lnTo>
                    <a:pt x="3550" y="625"/>
                  </a:lnTo>
                  <a:lnTo>
                    <a:pt x="3550" y="625"/>
                  </a:lnTo>
                  <a:lnTo>
                    <a:pt x="3583" y="625"/>
                  </a:lnTo>
                  <a:lnTo>
                    <a:pt x="3583" y="625"/>
                  </a:lnTo>
                  <a:lnTo>
                    <a:pt x="3583" y="625"/>
                  </a:lnTo>
                  <a:lnTo>
                    <a:pt x="3583" y="625"/>
                  </a:lnTo>
                  <a:lnTo>
                    <a:pt x="3615" y="625"/>
                  </a:lnTo>
                  <a:lnTo>
                    <a:pt x="3615" y="625"/>
                  </a:lnTo>
                  <a:lnTo>
                    <a:pt x="3615" y="625"/>
                  </a:lnTo>
                  <a:lnTo>
                    <a:pt x="3615" y="625"/>
                  </a:lnTo>
                  <a:lnTo>
                    <a:pt x="3615" y="625"/>
                  </a:lnTo>
                  <a:lnTo>
                    <a:pt x="3648" y="625"/>
                  </a:lnTo>
                  <a:lnTo>
                    <a:pt x="3648" y="625"/>
                  </a:lnTo>
                  <a:lnTo>
                    <a:pt x="3648" y="625"/>
                  </a:lnTo>
                  <a:lnTo>
                    <a:pt x="3648" y="625"/>
                  </a:lnTo>
                  <a:lnTo>
                    <a:pt x="3648" y="658"/>
                  </a:lnTo>
                  <a:lnTo>
                    <a:pt x="3681" y="658"/>
                  </a:lnTo>
                  <a:lnTo>
                    <a:pt x="3681" y="658"/>
                  </a:lnTo>
                  <a:lnTo>
                    <a:pt x="3681" y="658"/>
                  </a:lnTo>
                  <a:lnTo>
                    <a:pt x="3681" y="658"/>
                  </a:lnTo>
                  <a:lnTo>
                    <a:pt x="3714" y="658"/>
                  </a:lnTo>
                  <a:lnTo>
                    <a:pt x="3714" y="658"/>
                  </a:lnTo>
                  <a:lnTo>
                    <a:pt x="3714" y="658"/>
                  </a:lnTo>
                  <a:lnTo>
                    <a:pt x="3714" y="658"/>
                  </a:lnTo>
                  <a:lnTo>
                    <a:pt x="3747" y="658"/>
                  </a:lnTo>
                  <a:lnTo>
                    <a:pt x="3747" y="658"/>
                  </a:lnTo>
                  <a:lnTo>
                    <a:pt x="3747" y="658"/>
                  </a:lnTo>
                  <a:lnTo>
                    <a:pt x="3747" y="658"/>
                  </a:lnTo>
                  <a:lnTo>
                    <a:pt x="3747" y="658"/>
                  </a:lnTo>
                  <a:lnTo>
                    <a:pt x="3747" y="658"/>
                  </a:lnTo>
                  <a:lnTo>
                    <a:pt x="3780" y="658"/>
                  </a:lnTo>
                  <a:lnTo>
                    <a:pt x="3780" y="658"/>
                  </a:lnTo>
                  <a:lnTo>
                    <a:pt x="3780" y="658"/>
                  </a:lnTo>
                  <a:lnTo>
                    <a:pt x="3780" y="658"/>
                  </a:lnTo>
                  <a:lnTo>
                    <a:pt x="3813" y="658"/>
                  </a:lnTo>
                  <a:lnTo>
                    <a:pt x="3813" y="658"/>
                  </a:lnTo>
                  <a:lnTo>
                    <a:pt x="3813" y="658"/>
                  </a:lnTo>
                  <a:lnTo>
                    <a:pt x="3813" y="658"/>
                  </a:lnTo>
                  <a:lnTo>
                    <a:pt x="3845" y="658"/>
                  </a:lnTo>
                  <a:lnTo>
                    <a:pt x="3845" y="658"/>
                  </a:lnTo>
                  <a:lnTo>
                    <a:pt x="3845" y="658"/>
                  </a:lnTo>
                  <a:lnTo>
                    <a:pt x="3845" y="658"/>
                  </a:lnTo>
                  <a:lnTo>
                    <a:pt x="3878" y="658"/>
                  </a:lnTo>
                  <a:lnTo>
                    <a:pt x="3878" y="658"/>
                  </a:lnTo>
                  <a:lnTo>
                    <a:pt x="3878" y="658"/>
                  </a:lnTo>
                  <a:lnTo>
                    <a:pt x="3878" y="691"/>
                  </a:lnTo>
                  <a:lnTo>
                    <a:pt x="3878" y="691"/>
                  </a:lnTo>
                  <a:lnTo>
                    <a:pt x="3911" y="691"/>
                  </a:lnTo>
                  <a:lnTo>
                    <a:pt x="3911" y="691"/>
                  </a:lnTo>
                  <a:lnTo>
                    <a:pt x="3911" y="691"/>
                  </a:lnTo>
                  <a:lnTo>
                    <a:pt x="3911" y="691"/>
                  </a:lnTo>
                  <a:lnTo>
                    <a:pt x="3911" y="691"/>
                  </a:lnTo>
                  <a:lnTo>
                    <a:pt x="3944" y="691"/>
                  </a:lnTo>
                  <a:lnTo>
                    <a:pt x="3944" y="691"/>
                  </a:lnTo>
                  <a:lnTo>
                    <a:pt x="3944" y="691"/>
                  </a:lnTo>
                  <a:lnTo>
                    <a:pt x="3944" y="691"/>
                  </a:lnTo>
                  <a:lnTo>
                    <a:pt x="3977" y="691"/>
                  </a:lnTo>
                  <a:lnTo>
                    <a:pt x="3977" y="691"/>
                  </a:lnTo>
                  <a:lnTo>
                    <a:pt x="3977" y="691"/>
                  </a:lnTo>
                  <a:lnTo>
                    <a:pt x="3977" y="691"/>
                  </a:lnTo>
                  <a:lnTo>
                    <a:pt x="4010" y="691"/>
                  </a:lnTo>
                  <a:lnTo>
                    <a:pt x="4010" y="691"/>
                  </a:lnTo>
                  <a:lnTo>
                    <a:pt x="4010" y="691"/>
                  </a:lnTo>
                  <a:lnTo>
                    <a:pt x="4010" y="691"/>
                  </a:lnTo>
                  <a:lnTo>
                    <a:pt x="4010" y="691"/>
                  </a:lnTo>
                  <a:lnTo>
                    <a:pt x="4043" y="691"/>
                  </a:lnTo>
                  <a:lnTo>
                    <a:pt x="4043" y="691"/>
                  </a:lnTo>
                  <a:lnTo>
                    <a:pt x="4043" y="691"/>
                  </a:lnTo>
                  <a:lnTo>
                    <a:pt x="4043" y="691"/>
                  </a:lnTo>
                  <a:lnTo>
                    <a:pt x="4076" y="691"/>
                  </a:lnTo>
                  <a:lnTo>
                    <a:pt x="4076" y="691"/>
                  </a:lnTo>
                  <a:lnTo>
                    <a:pt x="4076" y="691"/>
                  </a:lnTo>
                  <a:lnTo>
                    <a:pt x="4076" y="691"/>
                  </a:lnTo>
                  <a:lnTo>
                    <a:pt x="4076" y="691"/>
                  </a:lnTo>
                  <a:lnTo>
                    <a:pt x="4108" y="691"/>
                  </a:lnTo>
                  <a:lnTo>
                    <a:pt x="4108" y="724"/>
                  </a:lnTo>
                  <a:lnTo>
                    <a:pt x="4108" y="724"/>
                  </a:lnTo>
                  <a:lnTo>
                    <a:pt x="4108" y="724"/>
                  </a:lnTo>
                  <a:lnTo>
                    <a:pt x="4141" y="724"/>
                  </a:lnTo>
                  <a:lnTo>
                    <a:pt x="4141" y="724"/>
                  </a:lnTo>
                  <a:lnTo>
                    <a:pt x="4141" y="724"/>
                  </a:lnTo>
                  <a:lnTo>
                    <a:pt x="4141" y="724"/>
                  </a:lnTo>
                  <a:lnTo>
                    <a:pt x="4174" y="724"/>
                  </a:lnTo>
                  <a:lnTo>
                    <a:pt x="4174" y="724"/>
                  </a:lnTo>
                  <a:lnTo>
                    <a:pt x="4174" y="724"/>
                  </a:lnTo>
                  <a:lnTo>
                    <a:pt x="4174" y="724"/>
                  </a:lnTo>
                  <a:lnTo>
                    <a:pt x="4207" y="724"/>
                  </a:lnTo>
                  <a:lnTo>
                    <a:pt x="4207" y="724"/>
                  </a:lnTo>
                  <a:lnTo>
                    <a:pt x="4207" y="724"/>
                  </a:lnTo>
                  <a:lnTo>
                    <a:pt x="4207" y="724"/>
                  </a:lnTo>
                  <a:lnTo>
                    <a:pt x="4207" y="724"/>
                  </a:lnTo>
                  <a:lnTo>
                    <a:pt x="4240" y="724"/>
                  </a:lnTo>
                  <a:lnTo>
                    <a:pt x="4240" y="724"/>
                  </a:lnTo>
                  <a:lnTo>
                    <a:pt x="4240" y="724"/>
                  </a:lnTo>
                  <a:lnTo>
                    <a:pt x="4240" y="724"/>
                  </a:lnTo>
                  <a:lnTo>
                    <a:pt x="4240" y="724"/>
                  </a:lnTo>
                  <a:lnTo>
                    <a:pt x="4273" y="724"/>
                  </a:lnTo>
                  <a:lnTo>
                    <a:pt x="4273" y="724"/>
                  </a:lnTo>
                  <a:lnTo>
                    <a:pt x="4273" y="724"/>
                  </a:lnTo>
                  <a:lnTo>
                    <a:pt x="4273" y="724"/>
                  </a:lnTo>
                  <a:lnTo>
                    <a:pt x="4306" y="724"/>
                  </a:lnTo>
                  <a:lnTo>
                    <a:pt x="4306" y="724"/>
                  </a:lnTo>
                  <a:lnTo>
                    <a:pt x="4306" y="724"/>
                  </a:lnTo>
                  <a:lnTo>
                    <a:pt x="4306" y="724"/>
                  </a:lnTo>
                  <a:lnTo>
                    <a:pt x="4338" y="724"/>
                  </a:lnTo>
                  <a:lnTo>
                    <a:pt x="4338" y="757"/>
                  </a:lnTo>
                  <a:lnTo>
                    <a:pt x="4338" y="757"/>
                  </a:lnTo>
                  <a:lnTo>
                    <a:pt x="4338" y="757"/>
                  </a:lnTo>
                  <a:lnTo>
                    <a:pt x="4371" y="757"/>
                  </a:lnTo>
                  <a:lnTo>
                    <a:pt x="4371" y="757"/>
                  </a:lnTo>
                  <a:lnTo>
                    <a:pt x="4371" y="757"/>
                  </a:lnTo>
                  <a:lnTo>
                    <a:pt x="4371" y="757"/>
                  </a:lnTo>
                  <a:lnTo>
                    <a:pt x="4404" y="757"/>
                  </a:lnTo>
                  <a:lnTo>
                    <a:pt x="4404" y="757"/>
                  </a:lnTo>
                  <a:lnTo>
                    <a:pt x="4404" y="757"/>
                  </a:lnTo>
                  <a:lnTo>
                    <a:pt x="4404" y="757"/>
                  </a:lnTo>
                  <a:lnTo>
                    <a:pt x="4437" y="757"/>
                  </a:lnTo>
                  <a:lnTo>
                    <a:pt x="4437" y="757"/>
                  </a:lnTo>
                  <a:lnTo>
                    <a:pt x="4437" y="757"/>
                  </a:lnTo>
                  <a:lnTo>
                    <a:pt x="4437" y="757"/>
                  </a:lnTo>
                  <a:lnTo>
                    <a:pt x="4470" y="757"/>
                  </a:lnTo>
                  <a:lnTo>
                    <a:pt x="4470" y="757"/>
                  </a:lnTo>
                  <a:lnTo>
                    <a:pt x="4470" y="757"/>
                  </a:lnTo>
                  <a:lnTo>
                    <a:pt x="4470" y="757"/>
                  </a:lnTo>
                  <a:lnTo>
                    <a:pt x="4470" y="757"/>
                  </a:lnTo>
                  <a:lnTo>
                    <a:pt x="4503" y="757"/>
                  </a:lnTo>
                  <a:lnTo>
                    <a:pt x="4503" y="757"/>
                  </a:lnTo>
                  <a:lnTo>
                    <a:pt x="4503" y="757"/>
                  </a:lnTo>
                  <a:lnTo>
                    <a:pt x="4503" y="75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3404150" y="4803225"/>
              <a:ext cx="123250" cy="21375"/>
            </a:xfrm>
            <a:custGeom>
              <a:avLst/>
              <a:gdLst/>
              <a:ahLst/>
              <a:cxnLst/>
              <a:rect l="l" t="t" r="r" b="b"/>
              <a:pathLst>
                <a:path w="4930" h="85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95" y="66"/>
                  </a:lnTo>
                  <a:lnTo>
                    <a:pt x="395" y="66"/>
                  </a:lnTo>
                  <a:lnTo>
                    <a:pt x="395" y="66"/>
                  </a:lnTo>
                  <a:lnTo>
                    <a:pt x="395" y="66"/>
                  </a:lnTo>
                  <a:lnTo>
                    <a:pt x="395" y="66"/>
                  </a:lnTo>
                  <a:lnTo>
                    <a:pt x="395" y="99"/>
                  </a:lnTo>
                  <a:lnTo>
                    <a:pt x="428" y="99"/>
                  </a:lnTo>
                  <a:lnTo>
                    <a:pt x="428" y="99"/>
                  </a:lnTo>
                  <a:lnTo>
                    <a:pt x="428" y="99"/>
                  </a:lnTo>
                  <a:lnTo>
                    <a:pt x="428" y="99"/>
                  </a:lnTo>
                  <a:lnTo>
                    <a:pt x="428" y="99"/>
                  </a:lnTo>
                  <a:lnTo>
                    <a:pt x="428" y="99"/>
                  </a:lnTo>
                  <a:lnTo>
                    <a:pt x="428" y="99"/>
                  </a:lnTo>
                  <a:lnTo>
                    <a:pt x="461" y="99"/>
                  </a:lnTo>
                  <a:lnTo>
                    <a:pt x="461" y="99"/>
                  </a:lnTo>
                  <a:lnTo>
                    <a:pt x="461" y="99"/>
                  </a:lnTo>
                  <a:lnTo>
                    <a:pt x="461" y="99"/>
                  </a:lnTo>
                  <a:lnTo>
                    <a:pt x="461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526" y="99"/>
                  </a:lnTo>
                  <a:lnTo>
                    <a:pt x="526" y="99"/>
                  </a:lnTo>
                  <a:lnTo>
                    <a:pt x="526" y="99"/>
                  </a:lnTo>
                  <a:lnTo>
                    <a:pt x="526" y="99"/>
                  </a:lnTo>
                  <a:lnTo>
                    <a:pt x="526" y="99"/>
                  </a:lnTo>
                  <a:lnTo>
                    <a:pt x="526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691" y="132"/>
                  </a:lnTo>
                  <a:lnTo>
                    <a:pt x="691" y="132"/>
                  </a:lnTo>
                  <a:lnTo>
                    <a:pt x="691" y="132"/>
                  </a:lnTo>
                  <a:lnTo>
                    <a:pt x="691" y="132"/>
                  </a:lnTo>
                  <a:lnTo>
                    <a:pt x="691" y="132"/>
                  </a:lnTo>
                  <a:lnTo>
                    <a:pt x="691" y="132"/>
                  </a:lnTo>
                  <a:lnTo>
                    <a:pt x="724" y="132"/>
                  </a:lnTo>
                  <a:lnTo>
                    <a:pt x="724" y="132"/>
                  </a:lnTo>
                  <a:lnTo>
                    <a:pt x="724" y="132"/>
                  </a:lnTo>
                  <a:lnTo>
                    <a:pt x="724" y="132"/>
                  </a:lnTo>
                  <a:lnTo>
                    <a:pt x="724" y="132"/>
                  </a:lnTo>
                  <a:lnTo>
                    <a:pt x="724" y="132"/>
                  </a:lnTo>
                  <a:lnTo>
                    <a:pt x="724" y="165"/>
                  </a:lnTo>
                  <a:lnTo>
                    <a:pt x="756" y="165"/>
                  </a:lnTo>
                  <a:lnTo>
                    <a:pt x="756" y="165"/>
                  </a:lnTo>
                  <a:lnTo>
                    <a:pt x="756" y="165"/>
                  </a:lnTo>
                  <a:lnTo>
                    <a:pt x="756" y="165"/>
                  </a:lnTo>
                  <a:lnTo>
                    <a:pt x="756" y="165"/>
                  </a:lnTo>
                  <a:lnTo>
                    <a:pt x="789" y="165"/>
                  </a:lnTo>
                  <a:lnTo>
                    <a:pt x="789" y="165"/>
                  </a:lnTo>
                  <a:lnTo>
                    <a:pt x="789" y="165"/>
                  </a:lnTo>
                  <a:lnTo>
                    <a:pt x="789" y="165"/>
                  </a:lnTo>
                  <a:lnTo>
                    <a:pt x="789" y="165"/>
                  </a:lnTo>
                  <a:lnTo>
                    <a:pt x="789" y="165"/>
                  </a:lnTo>
                  <a:lnTo>
                    <a:pt x="822" y="165"/>
                  </a:lnTo>
                  <a:lnTo>
                    <a:pt x="822" y="165"/>
                  </a:lnTo>
                  <a:lnTo>
                    <a:pt x="822" y="165"/>
                  </a:lnTo>
                  <a:lnTo>
                    <a:pt x="822" y="165"/>
                  </a:lnTo>
                  <a:lnTo>
                    <a:pt x="822" y="165"/>
                  </a:lnTo>
                  <a:lnTo>
                    <a:pt x="855" y="165"/>
                  </a:lnTo>
                  <a:lnTo>
                    <a:pt x="855" y="165"/>
                  </a:lnTo>
                  <a:lnTo>
                    <a:pt x="855" y="165"/>
                  </a:lnTo>
                  <a:lnTo>
                    <a:pt x="855" y="165"/>
                  </a:lnTo>
                  <a:lnTo>
                    <a:pt x="855" y="165"/>
                  </a:lnTo>
                  <a:lnTo>
                    <a:pt x="855" y="165"/>
                  </a:lnTo>
                  <a:lnTo>
                    <a:pt x="888" y="165"/>
                  </a:lnTo>
                  <a:lnTo>
                    <a:pt x="888" y="165"/>
                  </a:lnTo>
                  <a:lnTo>
                    <a:pt x="888" y="165"/>
                  </a:lnTo>
                  <a:lnTo>
                    <a:pt x="888" y="165"/>
                  </a:lnTo>
                  <a:lnTo>
                    <a:pt x="888" y="165"/>
                  </a:lnTo>
                  <a:lnTo>
                    <a:pt x="888" y="165"/>
                  </a:lnTo>
                  <a:lnTo>
                    <a:pt x="921" y="165"/>
                  </a:lnTo>
                  <a:lnTo>
                    <a:pt x="921" y="198"/>
                  </a:lnTo>
                  <a:lnTo>
                    <a:pt x="921" y="198"/>
                  </a:lnTo>
                  <a:lnTo>
                    <a:pt x="921" y="198"/>
                  </a:lnTo>
                  <a:lnTo>
                    <a:pt x="921" y="198"/>
                  </a:lnTo>
                  <a:lnTo>
                    <a:pt x="921" y="198"/>
                  </a:lnTo>
                  <a:lnTo>
                    <a:pt x="954" y="198"/>
                  </a:lnTo>
                  <a:lnTo>
                    <a:pt x="954" y="198"/>
                  </a:lnTo>
                  <a:lnTo>
                    <a:pt x="954" y="198"/>
                  </a:lnTo>
                  <a:lnTo>
                    <a:pt x="954" y="198"/>
                  </a:lnTo>
                  <a:lnTo>
                    <a:pt x="954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52" y="198"/>
                  </a:lnTo>
                  <a:lnTo>
                    <a:pt x="1052" y="198"/>
                  </a:lnTo>
                  <a:lnTo>
                    <a:pt x="1052" y="198"/>
                  </a:lnTo>
                  <a:lnTo>
                    <a:pt x="1052" y="198"/>
                  </a:lnTo>
                  <a:lnTo>
                    <a:pt x="1052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118" y="231"/>
                  </a:lnTo>
                  <a:lnTo>
                    <a:pt x="1118" y="231"/>
                  </a:lnTo>
                  <a:lnTo>
                    <a:pt x="1118" y="231"/>
                  </a:lnTo>
                  <a:lnTo>
                    <a:pt x="1118" y="231"/>
                  </a:lnTo>
                  <a:lnTo>
                    <a:pt x="1118" y="231"/>
                  </a:lnTo>
                  <a:lnTo>
                    <a:pt x="1118" y="231"/>
                  </a:lnTo>
                  <a:lnTo>
                    <a:pt x="1151" y="231"/>
                  </a:lnTo>
                  <a:lnTo>
                    <a:pt x="1151" y="231"/>
                  </a:lnTo>
                  <a:lnTo>
                    <a:pt x="1151" y="231"/>
                  </a:lnTo>
                  <a:lnTo>
                    <a:pt x="1151" y="231"/>
                  </a:lnTo>
                  <a:lnTo>
                    <a:pt x="1151" y="231"/>
                  </a:lnTo>
                  <a:lnTo>
                    <a:pt x="1151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216" y="231"/>
                  </a:lnTo>
                  <a:lnTo>
                    <a:pt x="1216" y="231"/>
                  </a:lnTo>
                  <a:lnTo>
                    <a:pt x="1216" y="231"/>
                  </a:lnTo>
                  <a:lnTo>
                    <a:pt x="1216" y="231"/>
                  </a:lnTo>
                  <a:lnTo>
                    <a:pt x="1249" y="231"/>
                  </a:lnTo>
                  <a:lnTo>
                    <a:pt x="1249" y="231"/>
                  </a:lnTo>
                  <a:lnTo>
                    <a:pt x="1249" y="231"/>
                  </a:lnTo>
                  <a:lnTo>
                    <a:pt x="1249" y="231"/>
                  </a:lnTo>
                  <a:lnTo>
                    <a:pt x="1249" y="231"/>
                  </a:lnTo>
                  <a:lnTo>
                    <a:pt x="1249" y="263"/>
                  </a:lnTo>
                  <a:lnTo>
                    <a:pt x="1282" y="263"/>
                  </a:lnTo>
                  <a:lnTo>
                    <a:pt x="1282" y="263"/>
                  </a:lnTo>
                  <a:lnTo>
                    <a:pt x="1282" y="263"/>
                  </a:lnTo>
                  <a:lnTo>
                    <a:pt x="1282" y="263"/>
                  </a:lnTo>
                  <a:lnTo>
                    <a:pt x="1282" y="263"/>
                  </a:lnTo>
                  <a:lnTo>
                    <a:pt x="1282" y="263"/>
                  </a:lnTo>
                  <a:lnTo>
                    <a:pt x="1315" y="263"/>
                  </a:lnTo>
                  <a:lnTo>
                    <a:pt x="1315" y="263"/>
                  </a:lnTo>
                  <a:lnTo>
                    <a:pt x="1315" y="263"/>
                  </a:lnTo>
                  <a:lnTo>
                    <a:pt x="1315" y="263"/>
                  </a:lnTo>
                  <a:lnTo>
                    <a:pt x="1315" y="263"/>
                  </a:lnTo>
                  <a:lnTo>
                    <a:pt x="1315" y="263"/>
                  </a:lnTo>
                  <a:lnTo>
                    <a:pt x="1348" y="263"/>
                  </a:lnTo>
                  <a:lnTo>
                    <a:pt x="1348" y="263"/>
                  </a:lnTo>
                  <a:lnTo>
                    <a:pt x="1348" y="263"/>
                  </a:lnTo>
                  <a:lnTo>
                    <a:pt x="1348" y="263"/>
                  </a:lnTo>
                  <a:lnTo>
                    <a:pt x="1348" y="263"/>
                  </a:lnTo>
                  <a:lnTo>
                    <a:pt x="1381" y="263"/>
                  </a:lnTo>
                  <a:lnTo>
                    <a:pt x="1381" y="263"/>
                  </a:lnTo>
                  <a:lnTo>
                    <a:pt x="1381" y="263"/>
                  </a:lnTo>
                  <a:lnTo>
                    <a:pt x="1381" y="263"/>
                  </a:lnTo>
                  <a:lnTo>
                    <a:pt x="1381" y="263"/>
                  </a:lnTo>
                  <a:lnTo>
                    <a:pt x="1381" y="263"/>
                  </a:lnTo>
                  <a:lnTo>
                    <a:pt x="1414" y="263"/>
                  </a:lnTo>
                  <a:lnTo>
                    <a:pt x="1414" y="263"/>
                  </a:lnTo>
                  <a:lnTo>
                    <a:pt x="1414" y="263"/>
                  </a:lnTo>
                  <a:lnTo>
                    <a:pt x="1414" y="263"/>
                  </a:lnTo>
                  <a:lnTo>
                    <a:pt x="1414" y="263"/>
                  </a:lnTo>
                  <a:lnTo>
                    <a:pt x="1446" y="263"/>
                  </a:lnTo>
                  <a:lnTo>
                    <a:pt x="1446" y="296"/>
                  </a:lnTo>
                  <a:lnTo>
                    <a:pt x="1446" y="296"/>
                  </a:lnTo>
                  <a:lnTo>
                    <a:pt x="1446" y="296"/>
                  </a:lnTo>
                  <a:lnTo>
                    <a:pt x="1446" y="296"/>
                  </a:lnTo>
                  <a:lnTo>
                    <a:pt x="1446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611" y="296"/>
                  </a:lnTo>
                  <a:lnTo>
                    <a:pt x="1611" y="296"/>
                  </a:lnTo>
                  <a:lnTo>
                    <a:pt x="1611" y="296"/>
                  </a:lnTo>
                  <a:lnTo>
                    <a:pt x="1611" y="296"/>
                  </a:lnTo>
                  <a:lnTo>
                    <a:pt x="1611" y="329"/>
                  </a:lnTo>
                  <a:lnTo>
                    <a:pt x="1611" y="329"/>
                  </a:lnTo>
                  <a:lnTo>
                    <a:pt x="1644" y="329"/>
                  </a:lnTo>
                  <a:lnTo>
                    <a:pt x="1644" y="329"/>
                  </a:lnTo>
                  <a:lnTo>
                    <a:pt x="1644" y="329"/>
                  </a:lnTo>
                  <a:lnTo>
                    <a:pt x="1644" y="329"/>
                  </a:lnTo>
                  <a:lnTo>
                    <a:pt x="1644" y="329"/>
                  </a:lnTo>
                  <a:lnTo>
                    <a:pt x="1644" y="329"/>
                  </a:lnTo>
                  <a:lnTo>
                    <a:pt x="1676" y="329"/>
                  </a:lnTo>
                  <a:lnTo>
                    <a:pt x="1676" y="329"/>
                  </a:lnTo>
                  <a:lnTo>
                    <a:pt x="1676" y="329"/>
                  </a:lnTo>
                  <a:lnTo>
                    <a:pt x="1676" y="329"/>
                  </a:lnTo>
                  <a:lnTo>
                    <a:pt x="1676" y="329"/>
                  </a:lnTo>
                  <a:lnTo>
                    <a:pt x="1676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42" y="329"/>
                  </a:lnTo>
                  <a:lnTo>
                    <a:pt x="1742" y="329"/>
                  </a:lnTo>
                  <a:lnTo>
                    <a:pt x="1742" y="329"/>
                  </a:lnTo>
                  <a:lnTo>
                    <a:pt x="1742" y="329"/>
                  </a:lnTo>
                  <a:lnTo>
                    <a:pt x="1742" y="329"/>
                  </a:lnTo>
                  <a:lnTo>
                    <a:pt x="1775" y="329"/>
                  </a:lnTo>
                  <a:lnTo>
                    <a:pt x="1775" y="329"/>
                  </a:lnTo>
                  <a:lnTo>
                    <a:pt x="1775" y="329"/>
                  </a:lnTo>
                  <a:lnTo>
                    <a:pt x="1775" y="329"/>
                  </a:lnTo>
                  <a:lnTo>
                    <a:pt x="1775" y="329"/>
                  </a:lnTo>
                  <a:lnTo>
                    <a:pt x="1775" y="329"/>
                  </a:lnTo>
                  <a:lnTo>
                    <a:pt x="1808" y="362"/>
                  </a:lnTo>
                  <a:lnTo>
                    <a:pt x="1808" y="362"/>
                  </a:lnTo>
                  <a:lnTo>
                    <a:pt x="1808" y="362"/>
                  </a:lnTo>
                  <a:lnTo>
                    <a:pt x="1808" y="362"/>
                  </a:lnTo>
                  <a:lnTo>
                    <a:pt x="1808" y="362"/>
                  </a:lnTo>
                  <a:lnTo>
                    <a:pt x="1841" y="362"/>
                  </a:lnTo>
                  <a:lnTo>
                    <a:pt x="1841" y="362"/>
                  </a:lnTo>
                  <a:lnTo>
                    <a:pt x="1841" y="362"/>
                  </a:lnTo>
                  <a:lnTo>
                    <a:pt x="1841" y="362"/>
                  </a:lnTo>
                  <a:lnTo>
                    <a:pt x="1841" y="362"/>
                  </a:lnTo>
                  <a:lnTo>
                    <a:pt x="1841" y="362"/>
                  </a:lnTo>
                  <a:lnTo>
                    <a:pt x="1874" y="362"/>
                  </a:lnTo>
                  <a:lnTo>
                    <a:pt x="1874" y="362"/>
                  </a:lnTo>
                  <a:lnTo>
                    <a:pt x="1874" y="362"/>
                  </a:lnTo>
                  <a:lnTo>
                    <a:pt x="1874" y="362"/>
                  </a:lnTo>
                  <a:lnTo>
                    <a:pt x="1906" y="362"/>
                  </a:lnTo>
                  <a:lnTo>
                    <a:pt x="1906" y="362"/>
                  </a:lnTo>
                  <a:lnTo>
                    <a:pt x="1906" y="362"/>
                  </a:lnTo>
                  <a:lnTo>
                    <a:pt x="1906" y="362"/>
                  </a:lnTo>
                  <a:lnTo>
                    <a:pt x="1906" y="362"/>
                  </a:lnTo>
                  <a:lnTo>
                    <a:pt x="1906" y="362"/>
                  </a:lnTo>
                  <a:lnTo>
                    <a:pt x="1939" y="362"/>
                  </a:lnTo>
                  <a:lnTo>
                    <a:pt x="1939" y="362"/>
                  </a:lnTo>
                  <a:lnTo>
                    <a:pt x="1939" y="362"/>
                  </a:lnTo>
                  <a:lnTo>
                    <a:pt x="1939" y="362"/>
                  </a:lnTo>
                  <a:lnTo>
                    <a:pt x="1939" y="362"/>
                  </a:lnTo>
                  <a:lnTo>
                    <a:pt x="1939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95"/>
                  </a:lnTo>
                  <a:lnTo>
                    <a:pt x="2005" y="395"/>
                  </a:lnTo>
                  <a:lnTo>
                    <a:pt x="2005" y="395"/>
                  </a:lnTo>
                  <a:lnTo>
                    <a:pt x="2005" y="395"/>
                  </a:lnTo>
                  <a:lnTo>
                    <a:pt x="2005" y="395"/>
                  </a:lnTo>
                  <a:lnTo>
                    <a:pt x="2005" y="395"/>
                  </a:lnTo>
                  <a:lnTo>
                    <a:pt x="2005" y="395"/>
                  </a:lnTo>
                  <a:lnTo>
                    <a:pt x="2038" y="395"/>
                  </a:lnTo>
                  <a:lnTo>
                    <a:pt x="2038" y="395"/>
                  </a:lnTo>
                  <a:lnTo>
                    <a:pt x="2038" y="395"/>
                  </a:lnTo>
                  <a:lnTo>
                    <a:pt x="2038" y="395"/>
                  </a:lnTo>
                  <a:lnTo>
                    <a:pt x="2038" y="395"/>
                  </a:lnTo>
                  <a:lnTo>
                    <a:pt x="2038" y="395"/>
                  </a:lnTo>
                  <a:lnTo>
                    <a:pt x="2071" y="395"/>
                  </a:lnTo>
                  <a:lnTo>
                    <a:pt x="2071" y="395"/>
                  </a:lnTo>
                  <a:lnTo>
                    <a:pt x="2071" y="395"/>
                  </a:lnTo>
                  <a:lnTo>
                    <a:pt x="2071" y="395"/>
                  </a:lnTo>
                  <a:lnTo>
                    <a:pt x="2104" y="395"/>
                  </a:lnTo>
                  <a:lnTo>
                    <a:pt x="2104" y="395"/>
                  </a:lnTo>
                  <a:lnTo>
                    <a:pt x="2104" y="395"/>
                  </a:lnTo>
                  <a:lnTo>
                    <a:pt x="2104" y="395"/>
                  </a:lnTo>
                  <a:lnTo>
                    <a:pt x="2104" y="395"/>
                  </a:lnTo>
                  <a:lnTo>
                    <a:pt x="2104" y="395"/>
                  </a:lnTo>
                  <a:lnTo>
                    <a:pt x="2136" y="395"/>
                  </a:lnTo>
                  <a:lnTo>
                    <a:pt x="2136" y="395"/>
                  </a:lnTo>
                  <a:lnTo>
                    <a:pt x="2136" y="395"/>
                  </a:lnTo>
                  <a:lnTo>
                    <a:pt x="2136" y="395"/>
                  </a:lnTo>
                  <a:lnTo>
                    <a:pt x="2136" y="395"/>
                  </a:lnTo>
                  <a:lnTo>
                    <a:pt x="2136" y="395"/>
                  </a:lnTo>
                  <a:lnTo>
                    <a:pt x="2169" y="395"/>
                  </a:lnTo>
                  <a:lnTo>
                    <a:pt x="2169" y="428"/>
                  </a:lnTo>
                  <a:lnTo>
                    <a:pt x="2169" y="428"/>
                  </a:lnTo>
                  <a:lnTo>
                    <a:pt x="2169" y="428"/>
                  </a:lnTo>
                  <a:lnTo>
                    <a:pt x="2169" y="428"/>
                  </a:lnTo>
                  <a:lnTo>
                    <a:pt x="2202" y="428"/>
                  </a:lnTo>
                  <a:lnTo>
                    <a:pt x="2202" y="428"/>
                  </a:lnTo>
                  <a:lnTo>
                    <a:pt x="2202" y="428"/>
                  </a:lnTo>
                  <a:lnTo>
                    <a:pt x="2202" y="428"/>
                  </a:lnTo>
                  <a:lnTo>
                    <a:pt x="2202" y="428"/>
                  </a:lnTo>
                  <a:lnTo>
                    <a:pt x="2235" y="428"/>
                  </a:lnTo>
                  <a:lnTo>
                    <a:pt x="2235" y="428"/>
                  </a:lnTo>
                  <a:lnTo>
                    <a:pt x="2235" y="428"/>
                  </a:lnTo>
                  <a:lnTo>
                    <a:pt x="2235" y="428"/>
                  </a:lnTo>
                  <a:lnTo>
                    <a:pt x="2235" y="428"/>
                  </a:lnTo>
                  <a:lnTo>
                    <a:pt x="2268" y="428"/>
                  </a:lnTo>
                  <a:lnTo>
                    <a:pt x="2268" y="428"/>
                  </a:lnTo>
                  <a:lnTo>
                    <a:pt x="2268" y="428"/>
                  </a:lnTo>
                  <a:lnTo>
                    <a:pt x="2268" y="428"/>
                  </a:lnTo>
                  <a:lnTo>
                    <a:pt x="2268" y="428"/>
                  </a:lnTo>
                  <a:lnTo>
                    <a:pt x="2301" y="428"/>
                  </a:lnTo>
                  <a:lnTo>
                    <a:pt x="2301" y="428"/>
                  </a:lnTo>
                  <a:lnTo>
                    <a:pt x="2301" y="428"/>
                  </a:lnTo>
                  <a:lnTo>
                    <a:pt x="2301" y="428"/>
                  </a:lnTo>
                  <a:lnTo>
                    <a:pt x="2301" y="428"/>
                  </a:lnTo>
                  <a:lnTo>
                    <a:pt x="2334" y="428"/>
                  </a:lnTo>
                  <a:lnTo>
                    <a:pt x="2334" y="428"/>
                  </a:lnTo>
                  <a:lnTo>
                    <a:pt x="2334" y="428"/>
                  </a:lnTo>
                  <a:lnTo>
                    <a:pt x="2334" y="428"/>
                  </a:lnTo>
                  <a:lnTo>
                    <a:pt x="2334" y="428"/>
                  </a:lnTo>
                  <a:lnTo>
                    <a:pt x="2334" y="428"/>
                  </a:lnTo>
                  <a:lnTo>
                    <a:pt x="2367" y="461"/>
                  </a:lnTo>
                  <a:lnTo>
                    <a:pt x="2367" y="461"/>
                  </a:lnTo>
                  <a:lnTo>
                    <a:pt x="2367" y="461"/>
                  </a:lnTo>
                  <a:lnTo>
                    <a:pt x="2367" y="461"/>
                  </a:lnTo>
                  <a:lnTo>
                    <a:pt x="2367" y="461"/>
                  </a:lnTo>
                  <a:lnTo>
                    <a:pt x="2399" y="461"/>
                  </a:lnTo>
                  <a:lnTo>
                    <a:pt x="2399" y="461"/>
                  </a:lnTo>
                  <a:lnTo>
                    <a:pt x="2399" y="461"/>
                  </a:lnTo>
                  <a:lnTo>
                    <a:pt x="2399" y="461"/>
                  </a:lnTo>
                  <a:lnTo>
                    <a:pt x="2399" y="461"/>
                  </a:lnTo>
                  <a:lnTo>
                    <a:pt x="2432" y="461"/>
                  </a:lnTo>
                  <a:lnTo>
                    <a:pt x="2432" y="461"/>
                  </a:lnTo>
                  <a:lnTo>
                    <a:pt x="2432" y="461"/>
                  </a:lnTo>
                  <a:lnTo>
                    <a:pt x="2432" y="461"/>
                  </a:lnTo>
                  <a:lnTo>
                    <a:pt x="2432" y="461"/>
                  </a:lnTo>
                  <a:lnTo>
                    <a:pt x="2465" y="461"/>
                  </a:lnTo>
                  <a:lnTo>
                    <a:pt x="2465" y="461"/>
                  </a:lnTo>
                  <a:lnTo>
                    <a:pt x="2465" y="461"/>
                  </a:lnTo>
                  <a:lnTo>
                    <a:pt x="2465" y="461"/>
                  </a:lnTo>
                  <a:lnTo>
                    <a:pt x="2465" y="461"/>
                  </a:lnTo>
                  <a:lnTo>
                    <a:pt x="2498" y="461"/>
                  </a:lnTo>
                  <a:lnTo>
                    <a:pt x="2498" y="461"/>
                  </a:lnTo>
                  <a:lnTo>
                    <a:pt x="2498" y="461"/>
                  </a:lnTo>
                  <a:lnTo>
                    <a:pt x="2498" y="461"/>
                  </a:lnTo>
                  <a:lnTo>
                    <a:pt x="2498" y="461"/>
                  </a:lnTo>
                  <a:lnTo>
                    <a:pt x="2531" y="461"/>
                  </a:lnTo>
                  <a:lnTo>
                    <a:pt x="2531" y="461"/>
                  </a:lnTo>
                  <a:lnTo>
                    <a:pt x="2531" y="461"/>
                  </a:lnTo>
                  <a:lnTo>
                    <a:pt x="2531" y="461"/>
                  </a:lnTo>
                  <a:lnTo>
                    <a:pt x="2531" y="461"/>
                  </a:lnTo>
                  <a:lnTo>
                    <a:pt x="2564" y="493"/>
                  </a:lnTo>
                  <a:lnTo>
                    <a:pt x="2564" y="493"/>
                  </a:lnTo>
                  <a:lnTo>
                    <a:pt x="2564" y="493"/>
                  </a:lnTo>
                  <a:lnTo>
                    <a:pt x="2564" y="493"/>
                  </a:lnTo>
                  <a:lnTo>
                    <a:pt x="2564" y="493"/>
                  </a:lnTo>
                  <a:lnTo>
                    <a:pt x="2597" y="493"/>
                  </a:lnTo>
                  <a:lnTo>
                    <a:pt x="2597" y="493"/>
                  </a:lnTo>
                  <a:lnTo>
                    <a:pt x="2597" y="493"/>
                  </a:lnTo>
                  <a:lnTo>
                    <a:pt x="2597" y="493"/>
                  </a:lnTo>
                  <a:lnTo>
                    <a:pt x="2597" y="493"/>
                  </a:lnTo>
                  <a:lnTo>
                    <a:pt x="2597" y="493"/>
                  </a:lnTo>
                  <a:lnTo>
                    <a:pt x="2629" y="493"/>
                  </a:lnTo>
                  <a:lnTo>
                    <a:pt x="2629" y="493"/>
                  </a:lnTo>
                  <a:lnTo>
                    <a:pt x="2629" y="493"/>
                  </a:lnTo>
                  <a:lnTo>
                    <a:pt x="2629" y="493"/>
                  </a:lnTo>
                  <a:lnTo>
                    <a:pt x="2662" y="493"/>
                  </a:lnTo>
                  <a:lnTo>
                    <a:pt x="2662" y="493"/>
                  </a:lnTo>
                  <a:lnTo>
                    <a:pt x="2662" y="493"/>
                  </a:lnTo>
                  <a:lnTo>
                    <a:pt x="2662" y="493"/>
                  </a:lnTo>
                  <a:lnTo>
                    <a:pt x="2662" y="493"/>
                  </a:lnTo>
                  <a:lnTo>
                    <a:pt x="2662" y="493"/>
                  </a:lnTo>
                  <a:lnTo>
                    <a:pt x="2695" y="493"/>
                  </a:lnTo>
                  <a:lnTo>
                    <a:pt x="2695" y="493"/>
                  </a:lnTo>
                  <a:lnTo>
                    <a:pt x="2695" y="493"/>
                  </a:lnTo>
                  <a:lnTo>
                    <a:pt x="2695" y="493"/>
                  </a:lnTo>
                  <a:lnTo>
                    <a:pt x="2695" y="493"/>
                  </a:lnTo>
                  <a:lnTo>
                    <a:pt x="2728" y="493"/>
                  </a:lnTo>
                  <a:lnTo>
                    <a:pt x="2728" y="493"/>
                  </a:lnTo>
                  <a:lnTo>
                    <a:pt x="2728" y="493"/>
                  </a:lnTo>
                  <a:lnTo>
                    <a:pt x="2728" y="493"/>
                  </a:lnTo>
                  <a:lnTo>
                    <a:pt x="2728" y="526"/>
                  </a:lnTo>
                  <a:lnTo>
                    <a:pt x="2761" y="526"/>
                  </a:lnTo>
                  <a:lnTo>
                    <a:pt x="2761" y="526"/>
                  </a:lnTo>
                  <a:lnTo>
                    <a:pt x="2761" y="526"/>
                  </a:lnTo>
                  <a:lnTo>
                    <a:pt x="2761" y="526"/>
                  </a:lnTo>
                  <a:lnTo>
                    <a:pt x="2761" y="526"/>
                  </a:lnTo>
                  <a:lnTo>
                    <a:pt x="2794" y="526"/>
                  </a:lnTo>
                  <a:lnTo>
                    <a:pt x="2794" y="526"/>
                  </a:lnTo>
                  <a:lnTo>
                    <a:pt x="2794" y="526"/>
                  </a:lnTo>
                  <a:lnTo>
                    <a:pt x="2794" y="526"/>
                  </a:lnTo>
                  <a:lnTo>
                    <a:pt x="2794" y="526"/>
                  </a:lnTo>
                  <a:lnTo>
                    <a:pt x="2827" y="526"/>
                  </a:lnTo>
                  <a:lnTo>
                    <a:pt x="2827" y="526"/>
                  </a:lnTo>
                  <a:lnTo>
                    <a:pt x="2827" y="526"/>
                  </a:lnTo>
                  <a:lnTo>
                    <a:pt x="2827" y="526"/>
                  </a:lnTo>
                  <a:lnTo>
                    <a:pt x="2859" y="526"/>
                  </a:lnTo>
                  <a:lnTo>
                    <a:pt x="2859" y="526"/>
                  </a:lnTo>
                  <a:lnTo>
                    <a:pt x="2859" y="526"/>
                  </a:lnTo>
                  <a:lnTo>
                    <a:pt x="2859" y="526"/>
                  </a:lnTo>
                  <a:lnTo>
                    <a:pt x="2859" y="526"/>
                  </a:lnTo>
                  <a:lnTo>
                    <a:pt x="2859" y="526"/>
                  </a:lnTo>
                  <a:lnTo>
                    <a:pt x="2892" y="526"/>
                  </a:lnTo>
                  <a:lnTo>
                    <a:pt x="2892" y="526"/>
                  </a:lnTo>
                  <a:lnTo>
                    <a:pt x="2892" y="526"/>
                  </a:lnTo>
                  <a:lnTo>
                    <a:pt x="2892" y="526"/>
                  </a:lnTo>
                  <a:lnTo>
                    <a:pt x="2892" y="526"/>
                  </a:lnTo>
                  <a:lnTo>
                    <a:pt x="2925" y="526"/>
                  </a:lnTo>
                  <a:lnTo>
                    <a:pt x="2925" y="526"/>
                  </a:lnTo>
                  <a:lnTo>
                    <a:pt x="2925" y="526"/>
                  </a:lnTo>
                  <a:lnTo>
                    <a:pt x="2925" y="526"/>
                  </a:lnTo>
                  <a:lnTo>
                    <a:pt x="2925" y="559"/>
                  </a:lnTo>
                  <a:lnTo>
                    <a:pt x="2958" y="559"/>
                  </a:lnTo>
                  <a:lnTo>
                    <a:pt x="2958" y="559"/>
                  </a:lnTo>
                  <a:lnTo>
                    <a:pt x="2958" y="559"/>
                  </a:lnTo>
                  <a:lnTo>
                    <a:pt x="2958" y="559"/>
                  </a:lnTo>
                  <a:lnTo>
                    <a:pt x="2958" y="559"/>
                  </a:lnTo>
                  <a:lnTo>
                    <a:pt x="2991" y="559"/>
                  </a:lnTo>
                  <a:lnTo>
                    <a:pt x="2991" y="559"/>
                  </a:lnTo>
                  <a:lnTo>
                    <a:pt x="2991" y="559"/>
                  </a:lnTo>
                  <a:lnTo>
                    <a:pt x="2991" y="559"/>
                  </a:lnTo>
                  <a:lnTo>
                    <a:pt x="2991" y="559"/>
                  </a:lnTo>
                  <a:lnTo>
                    <a:pt x="3024" y="559"/>
                  </a:lnTo>
                  <a:lnTo>
                    <a:pt x="3024" y="559"/>
                  </a:lnTo>
                  <a:lnTo>
                    <a:pt x="3024" y="559"/>
                  </a:lnTo>
                  <a:lnTo>
                    <a:pt x="3024" y="559"/>
                  </a:lnTo>
                  <a:lnTo>
                    <a:pt x="3057" y="559"/>
                  </a:lnTo>
                  <a:lnTo>
                    <a:pt x="3057" y="559"/>
                  </a:lnTo>
                  <a:lnTo>
                    <a:pt x="3057" y="559"/>
                  </a:lnTo>
                  <a:lnTo>
                    <a:pt x="3057" y="559"/>
                  </a:lnTo>
                  <a:lnTo>
                    <a:pt x="3057" y="559"/>
                  </a:lnTo>
                  <a:lnTo>
                    <a:pt x="3057" y="559"/>
                  </a:lnTo>
                  <a:lnTo>
                    <a:pt x="3089" y="559"/>
                  </a:lnTo>
                  <a:lnTo>
                    <a:pt x="3089" y="559"/>
                  </a:lnTo>
                  <a:lnTo>
                    <a:pt x="3089" y="559"/>
                  </a:lnTo>
                  <a:lnTo>
                    <a:pt x="3089" y="559"/>
                  </a:lnTo>
                  <a:lnTo>
                    <a:pt x="3089" y="559"/>
                  </a:lnTo>
                  <a:lnTo>
                    <a:pt x="3122" y="559"/>
                  </a:lnTo>
                  <a:lnTo>
                    <a:pt x="3122" y="559"/>
                  </a:lnTo>
                  <a:lnTo>
                    <a:pt x="3122" y="559"/>
                  </a:lnTo>
                  <a:lnTo>
                    <a:pt x="3122" y="559"/>
                  </a:lnTo>
                  <a:lnTo>
                    <a:pt x="3155" y="592"/>
                  </a:lnTo>
                  <a:lnTo>
                    <a:pt x="3155" y="592"/>
                  </a:lnTo>
                  <a:lnTo>
                    <a:pt x="3155" y="592"/>
                  </a:lnTo>
                  <a:lnTo>
                    <a:pt x="3155" y="592"/>
                  </a:lnTo>
                  <a:lnTo>
                    <a:pt x="3155" y="592"/>
                  </a:lnTo>
                  <a:lnTo>
                    <a:pt x="3188" y="592"/>
                  </a:lnTo>
                  <a:lnTo>
                    <a:pt x="3188" y="592"/>
                  </a:lnTo>
                  <a:lnTo>
                    <a:pt x="3188" y="592"/>
                  </a:lnTo>
                  <a:lnTo>
                    <a:pt x="3188" y="592"/>
                  </a:lnTo>
                  <a:lnTo>
                    <a:pt x="3188" y="592"/>
                  </a:lnTo>
                  <a:lnTo>
                    <a:pt x="3188" y="592"/>
                  </a:lnTo>
                  <a:lnTo>
                    <a:pt x="3221" y="592"/>
                  </a:lnTo>
                  <a:lnTo>
                    <a:pt x="3221" y="592"/>
                  </a:lnTo>
                  <a:lnTo>
                    <a:pt x="3221" y="592"/>
                  </a:lnTo>
                  <a:lnTo>
                    <a:pt x="3221" y="592"/>
                  </a:lnTo>
                  <a:lnTo>
                    <a:pt x="3254" y="592"/>
                  </a:lnTo>
                  <a:lnTo>
                    <a:pt x="3254" y="592"/>
                  </a:lnTo>
                  <a:lnTo>
                    <a:pt x="3254" y="592"/>
                  </a:lnTo>
                  <a:lnTo>
                    <a:pt x="3254" y="592"/>
                  </a:lnTo>
                  <a:lnTo>
                    <a:pt x="3254" y="592"/>
                  </a:lnTo>
                  <a:lnTo>
                    <a:pt x="3287" y="592"/>
                  </a:lnTo>
                  <a:lnTo>
                    <a:pt x="3287" y="592"/>
                  </a:lnTo>
                  <a:lnTo>
                    <a:pt x="3287" y="592"/>
                  </a:lnTo>
                  <a:lnTo>
                    <a:pt x="3287" y="592"/>
                  </a:lnTo>
                  <a:lnTo>
                    <a:pt x="3319" y="592"/>
                  </a:lnTo>
                  <a:lnTo>
                    <a:pt x="3319" y="592"/>
                  </a:lnTo>
                  <a:lnTo>
                    <a:pt x="3319" y="592"/>
                  </a:lnTo>
                  <a:lnTo>
                    <a:pt x="3319" y="592"/>
                  </a:lnTo>
                  <a:lnTo>
                    <a:pt x="3319" y="592"/>
                  </a:lnTo>
                  <a:lnTo>
                    <a:pt x="3352" y="592"/>
                  </a:lnTo>
                  <a:lnTo>
                    <a:pt x="3352" y="625"/>
                  </a:lnTo>
                  <a:lnTo>
                    <a:pt x="3352" y="625"/>
                  </a:lnTo>
                  <a:lnTo>
                    <a:pt x="3352" y="625"/>
                  </a:lnTo>
                  <a:lnTo>
                    <a:pt x="3352" y="625"/>
                  </a:lnTo>
                  <a:lnTo>
                    <a:pt x="3385" y="625"/>
                  </a:lnTo>
                  <a:lnTo>
                    <a:pt x="3385" y="625"/>
                  </a:lnTo>
                  <a:lnTo>
                    <a:pt x="3385" y="625"/>
                  </a:lnTo>
                  <a:lnTo>
                    <a:pt x="3385" y="625"/>
                  </a:lnTo>
                  <a:lnTo>
                    <a:pt x="3385" y="625"/>
                  </a:lnTo>
                  <a:lnTo>
                    <a:pt x="3418" y="625"/>
                  </a:lnTo>
                  <a:lnTo>
                    <a:pt x="3418" y="625"/>
                  </a:lnTo>
                  <a:lnTo>
                    <a:pt x="3418" y="625"/>
                  </a:lnTo>
                  <a:lnTo>
                    <a:pt x="3418" y="625"/>
                  </a:lnTo>
                  <a:lnTo>
                    <a:pt x="3418" y="625"/>
                  </a:lnTo>
                  <a:lnTo>
                    <a:pt x="3451" y="625"/>
                  </a:lnTo>
                  <a:lnTo>
                    <a:pt x="3451" y="625"/>
                  </a:lnTo>
                  <a:lnTo>
                    <a:pt x="3451" y="625"/>
                  </a:lnTo>
                  <a:lnTo>
                    <a:pt x="3451" y="625"/>
                  </a:lnTo>
                  <a:lnTo>
                    <a:pt x="3451" y="625"/>
                  </a:lnTo>
                  <a:lnTo>
                    <a:pt x="3484" y="625"/>
                  </a:lnTo>
                  <a:lnTo>
                    <a:pt x="3484" y="625"/>
                  </a:lnTo>
                  <a:lnTo>
                    <a:pt x="3484" y="625"/>
                  </a:lnTo>
                  <a:lnTo>
                    <a:pt x="3484" y="625"/>
                  </a:lnTo>
                  <a:lnTo>
                    <a:pt x="3517" y="625"/>
                  </a:lnTo>
                  <a:lnTo>
                    <a:pt x="3517" y="625"/>
                  </a:lnTo>
                  <a:lnTo>
                    <a:pt x="3517" y="625"/>
                  </a:lnTo>
                  <a:lnTo>
                    <a:pt x="3517" y="625"/>
                  </a:lnTo>
                  <a:lnTo>
                    <a:pt x="3517" y="625"/>
                  </a:lnTo>
                  <a:lnTo>
                    <a:pt x="3549" y="625"/>
                  </a:lnTo>
                  <a:lnTo>
                    <a:pt x="3549" y="625"/>
                  </a:lnTo>
                  <a:lnTo>
                    <a:pt x="3549" y="658"/>
                  </a:lnTo>
                  <a:lnTo>
                    <a:pt x="3549" y="658"/>
                  </a:lnTo>
                  <a:lnTo>
                    <a:pt x="3549" y="658"/>
                  </a:lnTo>
                  <a:lnTo>
                    <a:pt x="3582" y="658"/>
                  </a:lnTo>
                  <a:lnTo>
                    <a:pt x="3582" y="658"/>
                  </a:lnTo>
                  <a:lnTo>
                    <a:pt x="3582" y="658"/>
                  </a:lnTo>
                  <a:lnTo>
                    <a:pt x="3582" y="658"/>
                  </a:lnTo>
                  <a:lnTo>
                    <a:pt x="3615" y="658"/>
                  </a:lnTo>
                  <a:lnTo>
                    <a:pt x="3615" y="658"/>
                  </a:lnTo>
                  <a:lnTo>
                    <a:pt x="3615" y="658"/>
                  </a:lnTo>
                  <a:lnTo>
                    <a:pt x="3615" y="658"/>
                  </a:lnTo>
                  <a:lnTo>
                    <a:pt x="3615" y="658"/>
                  </a:lnTo>
                  <a:lnTo>
                    <a:pt x="3648" y="658"/>
                  </a:lnTo>
                  <a:lnTo>
                    <a:pt x="3648" y="658"/>
                  </a:lnTo>
                  <a:lnTo>
                    <a:pt x="3648" y="658"/>
                  </a:lnTo>
                  <a:lnTo>
                    <a:pt x="3648" y="658"/>
                  </a:lnTo>
                  <a:lnTo>
                    <a:pt x="3648" y="658"/>
                  </a:lnTo>
                  <a:lnTo>
                    <a:pt x="3681" y="658"/>
                  </a:lnTo>
                  <a:lnTo>
                    <a:pt x="3681" y="658"/>
                  </a:lnTo>
                  <a:lnTo>
                    <a:pt x="3681" y="658"/>
                  </a:lnTo>
                  <a:lnTo>
                    <a:pt x="3681" y="658"/>
                  </a:lnTo>
                  <a:lnTo>
                    <a:pt x="3714" y="658"/>
                  </a:lnTo>
                  <a:lnTo>
                    <a:pt x="3714" y="658"/>
                  </a:lnTo>
                  <a:lnTo>
                    <a:pt x="3714" y="658"/>
                  </a:lnTo>
                  <a:lnTo>
                    <a:pt x="3714" y="658"/>
                  </a:lnTo>
                  <a:lnTo>
                    <a:pt x="3714" y="658"/>
                  </a:lnTo>
                  <a:lnTo>
                    <a:pt x="3747" y="658"/>
                  </a:lnTo>
                  <a:lnTo>
                    <a:pt x="3747" y="658"/>
                  </a:lnTo>
                  <a:lnTo>
                    <a:pt x="3747" y="658"/>
                  </a:lnTo>
                  <a:lnTo>
                    <a:pt x="3747" y="658"/>
                  </a:lnTo>
                  <a:lnTo>
                    <a:pt x="3747" y="691"/>
                  </a:lnTo>
                  <a:lnTo>
                    <a:pt x="3780" y="691"/>
                  </a:lnTo>
                  <a:lnTo>
                    <a:pt x="3780" y="691"/>
                  </a:lnTo>
                  <a:lnTo>
                    <a:pt x="3780" y="691"/>
                  </a:lnTo>
                  <a:lnTo>
                    <a:pt x="3780" y="691"/>
                  </a:lnTo>
                  <a:lnTo>
                    <a:pt x="3812" y="691"/>
                  </a:lnTo>
                  <a:lnTo>
                    <a:pt x="3812" y="691"/>
                  </a:lnTo>
                  <a:lnTo>
                    <a:pt x="3812" y="691"/>
                  </a:lnTo>
                  <a:lnTo>
                    <a:pt x="3812" y="691"/>
                  </a:lnTo>
                  <a:lnTo>
                    <a:pt x="3812" y="691"/>
                  </a:lnTo>
                  <a:lnTo>
                    <a:pt x="3845" y="691"/>
                  </a:lnTo>
                  <a:lnTo>
                    <a:pt x="3845" y="691"/>
                  </a:lnTo>
                  <a:lnTo>
                    <a:pt x="3845" y="691"/>
                  </a:lnTo>
                  <a:lnTo>
                    <a:pt x="3845" y="691"/>
                  </a:lnTo>
                  <a:lnTo>
                    <a:pt x="3878" y="691"/>
                  </a:lnTo>
                  <a:lnTo>
                    <a:pt x="3878" y="691"/>
                  </a:lnTo>
                  <a:lnTo>
                    <a:pt x="3878" y="691"/>
                  </a:lnTo>
                  <a:lnTo>
                    <a:pt x="3878" y="691"/>
                  </a:lnTo>
                  <a:lnTo>
                    <a:pt x="3878" y="691"/>
                  </a:lnTo>
                  <a:lnTo>
                    <a:pt x="3911" y="691"/>
                  </a:lnTo>
                  <a:lnTo>
                    <a:pt x="3911" y="691"/>
                  </a:lnTo>
                  <a:lnTo>
                    <a:pt x="3911" y="691"/>
                  </a:lnTo>
                  <a:lnTo>
                    <a:pt x="3911" y="691"/>
                  </a:lnTo>
                  <a:lnTo>
                    <a:pt x="3944" y="691"/>
                  </a:lnTo>
                  <a:lnTo>
                    <a:pt x="3944" y="691"/>
                  </a:lnTo>
                  <a:lnTo>
                    <a:pt x="3944" y="691"/>
                  </a:lnTo>
                  <a:lnTo>
                    <a:pt x="3944" y="691"/>
                  </a:lnTo>
                  <a:lnTo>
                    <a:pt x="3944" y="691"/>
                  </a:lnTo>
                  <a:lnTo>
                    <a:pt x="3977" y="691"/>
                  </a:lnTo>
                  <a:lnTo>
                    <a:pt x="3977" y="691"/>
                  </a:lnTo>
                  <a:lnTo>
                    <a:pt x="3977" y="724"/>
                  </a:lnTo>
                  <a:lnTo>
                    <a:pt x="3977" y="724"/>
                  </a:lnTo>
                  <a:lnTo>
                    <a:pt x="3977" y="724"/>
                  </a:lnTo>
                  <a:lnTo>
                    <a:pt x="4010" y="724"/>
                  </a:lnTo>
                  <a:lnTo>
                    <a:pt x="4010" y="724"/>
                  </a:lnTo>
                  <a:lnTo>
                    <a:pt x="4010" y="724"/>
                  </a:lnTo>
                  <a:lnTo>
                    <a:pt x="4010" y="724"/>
                  </a:lnTo>
                  <a:lnTo>
                    <a:pt x="4042" y="724"/>
                  </a:lnTo>
                  <a:lnTo>
                    <a:pt x="4042" y="724"/>
                  </a:lnTo>
                  <a:lnTo>
                    <a:pt x="4042" y="724"/>
                  </a:lnTo>
                  <a:lnTo>
                    <a:pt x="4042" y="724"/>
                  </a:lnTo>
                  <a:lnTo>
                    <a:pt x="4042" y="724"/>
                  </a:lnTo>
                  <a:lnTo>
                    <a:pt x="4075" y="724"/>
                  </a:lnTo>
                  <a:lnTo>
                    <a:pt x="4075" y="724"/>
                  </a:lnTo>
                  <a:lnTo>
                    <a:pt x="4075" y="724"/>
                  </a:lnTo>
                  <a:lnTo>
                    <a:pt x="4075" y="724"/>
                  </a:lnTo>
                  <a:lnTo>
                    <a:pt x="4075" y="724"/>
                  </a:lnTo>
                  <a:lnTo>
                    <a:pt x="4108" y="724"/>
                  </a:lnTo>
                  <a:lnTo>
                    <a:pt x="4108" y="724"/>
                  </a:lnTo>
                  <a:lnTo>
                    <a:pt x="4108" y="724"/>
                  </a:lnTo>
                  <a:lnTo>
                    <a:pt x="4108" y="724"/>
                  </a:lnTo>
                  <a:lnTo>
                    <a:pt x="4141" y="724"/>
                  </a:lnTo>
                  <a:lnTo>
                    <a:pt x="4141" y="724"/>
                  </a:lnTo>
                  <a:lnTo>
                    <a:pt x="4141" y="724"/>
                  </a:lnTo>
                  <a:lnTo>
                    <a:pt x="4141" y="724"/>
                  </a:lnTo>
                  <a:lnTo>
                    <a:pt x="4174" y="724"/>
                  </a:lnTo>
                  <a:lnTo>
                    <a:pt x="4174" y="724"/>
                  </a:lnTo>
                  <a:lnTo>
                    <a:pt x="4174" y="724"/>
                  </a:lnTo>
                  <a:lnTo>
                    <a:pt x="4174" y="724"/>
                  </a:lnTo>
                  <a:lnTo>
                    <a:pt x="4174" y="724"/>
                  </a:lnTo>
                  <a:lnTo>
                    <a:pt x="4207" y="756"/>
                  </a:lnTo>
                  <a:lnTo>
                    <a:pt x="4207" y="756"/>
                  </a:lnTo>
                  <a:lnTo>
                    <a:pt x="4207" y="756"/>
                  </a:lnTo>
                  <a:lnTo>
                    <a:pt x="4207" y="756"/>
                  </a:lnTo>
                  <a:lnTo>
                    <a:pt x="4240" y="756"/>
                  </a:lnTo>
                  <a:lnTo>
                    <a:pt x="4240" y="756"/>
                  </a:lnTo>
                  <a:lnTo>
                    <a:pt x="4240" y="756"/>
                  </a:lnTo>
                  <a:lnTo>
                    <a:pt x="4240" y="756"/>
                  </a:lnTo>
                  <a:lnTo>
                    <a:pt x="4240" y="756"/>
                  </a:lnTo>
                  <a:lnTo>
                    <a:pt x="4272" y="756"/>
                  </a:lnTo>
                  <a:lnTo>
                    <a:pt x="4272" y="756"/>
                  </a:lnTo>
                  <a:lnTo>
                    <a:pt x="4272" y="756"/>
                  </a:lnTo>
                  <a:lnTo>
                    <a:pt x="4272" y="756"/>
                  </a:lnTo>
                  <a:lnTo>
                    <a:pt x="4305" y="756"/>
                  </a:lnTo>
                  <a:lnTo>
                    <a:pt x="4305" y="756"/>
                  </a:lnTo>
                  <a:lnTo>
                    <a:pt x="4305" y="756"/>
                  </a:lnTo>
                  <a:lnTo>
                    <a:pt x="4305" y="756"/>
                  </a:lnTo>
                  <a:lnTo>
                    <a:pt x="4338" y="756"/>
                  </a:lnTo>
                  <a:lnTo>
                    <a:pt x="4338" y="756"/>
                  </a:lnTo>
                  <a:lnTo>
                    <a:pt x="4338" y="756"/>
                  </a:lnTo>
                  <a:lnTo>
                    <a:pt x="4338" y="756"/>
                  </a:lnTo>
                  <a:lnTo>
                    <a:pt x="4338" y="756"/>
                  </a:lnTo>
                  <a:lnTo>
                    <a:pt x="4371" y="756"/>
                  </a:lnTo>
                  <a:lnTo>
                    <a:pt x="4371" y="756"/>
                  </a:lnTo>
                  <a:lnTo>
                    <a:pt x="4371" y="756"/>
                  </a:lnTo>
                  <a:lnTo>
                    <a:pt x="4371" y="756"/>
                  </a:lnTo>
                  <a:lnTo>
                    <a:pt x="4371" y="756"/>
                  </a:lnTo>
                  <a:lnTo>
                    <a:pt x="4404" y="756"/>
                  </a:lnTo>
                  <a:lnTo>
                    <a:pt x="4404" y="756"/>
                  </a:lnTo>
                  <a:lnTo>
                    <a:pt x="4404" y="756"/>
                  </a:lnTo>
                  <a:lnTo>
                    <a:pt x="4404" y="789"/>
                  </a:lnTo>
                  <a:lnTo>
                    <a:pt x="4437" y="789"/>
                  </a:lnTo>
                  <a:lnTo>
                    <a:pt x="4437" y="789"/>
                  </a:lnTo>
                  <a:lnTo>
                    <a:pt x="4437" y="789"/>
                  </a:lnTo>
                  <a:lnTo>
                    <a:pt x="4437" y="789"/>
                  </a:lnTo>
                  <a:lnTo>
                    <a:pt x="4470" y="789"/>
                  </a:lnTo>
                  <a:lnTo>
                    <a:pt x="4470" y="789"/>
                  </a:lnTo>
                  <a:lnTo>
                    <a:pt x="4470" y="789"/>
                  </a:lnTo>
                  <a:lnTo>
                    <a:pt x="4470" y="789"/>
                  </a:lnTo>
                  <a:lnTo>
                    <a:pt x="4470" y="789"/>
                  </a:lnTo>
                  <a:lnTo>
                    <a:pt x="4502" y="789"/>
                  </a:lnTo>
                  <a:lnTo>
                    <a:pt x="4502" y="789"/>
                  </a:lnTo>
                  <a:lnTo>
                    <a:pt x="4502" y="789"/>
                  </a:lnTo>
                  <a:lnTo>
                    <a:pt x="4502" y="789"/>
                  </a:lnTo>
                  <a:lnTo>
                    <a:pt x="4535" y="789"/>
                  </a:lnTo>
                  <a:lnTo>
                    <a:pt x="4535" y="789"/>
                  </a:lnTo>
                  <a:lnTo>
                    <a:pt x="4535" y="789"/>
                  </a:lnTo>
                  <a:lnTo>
                    <a:pt x="4535" y="789"/>
                  </a:lnTo>
                  <a:lnTo>
                    <a:pt x="4535" y="789"/>
                  </a:lnTo>
                  <a:lnTo>
                    <a:pt x="4568" y="789"/>
                  </a:lnTo>
                  <a:lnTo>
                    <a:pt x="4568" y="789"/>
                  </a:lnTo>
                  <a:lnTo>
                    <a:pt x="4568" y="789"/>
                  </a:lnTo>
                  <a:lnTo>
                    <a:pt x="4568" y="789"/>
                  </a:lnTo>
                  <a:lnTo>
                    <a:pt x="4601" y="789"/>
                  </a:lnTo>
                  <a:lnTo>
                    <a:pt x="4601" y="789"/>
                  </a:lnTo>
                  <a:lnTo>
                    <a:pt x="4601" y="789"/>
                  </a:lnTo>
                  <a:lnTo>
                    <a:pt x="4601" y="789"/>
                  </a:lnTo>
                  <a:lnTo>
                    <a:pt x="4634" y="789"/>
                  </a:lnTo>
                  <a:lnTo>
                    <a:pt x="4634" y="789"/>
                  </a:lnTo>
                  <a:lnTo>
                    <a:pt x="4634" y="789"/>
                  </a:lnTo>
                  <a:lnTo>
                    <a:pt x="4634" y="822"/>
                  </a:lnTo>
                  <a:lnTo>
                    <a:pt x="4667" y="822"/>
                  </a:lnTo>
                  <a:lnTo>
                    <a:pt x="4667" y="822"/>
                  </a:lnTo>
                  <a:lnTo>
                    <a:pt x="4667" y="822"/>
                  </a:lnTo>
                  <a:lnTo>
                    <a:pt x="4667" y="822"/>
                  </a:lnTo>
                  <a:lnTo>
                    <a:pt x="4667" y="822"/>
                  </a:lnTo>
                  <a:lnTo>
                    <a:pt x="4700" y="822"/>
                  </a:lnTo>
                  <a:lnTo>
                    <a:pt x="4700" y="822"/>
                  </a:lnTo>
                  <a:lnTo>
                    <a:pt x="4700" y="822"/>
                  </a:lnTo>
                  <a:lnTo>
                    <a:pt x="4700" y="822"/>
                  </a:lnTo>
                  <a:lnTo>
                    <a:pt x="4732" y="822"/>
                  </a:lnTo>
                  <a:lnTo>
                    <a:pt x="4732" y="822"/>
                  </a:lnTo>
                  <a:lnTo>
                    <a:pt x="4732" y="822"/>
                  </a:lnTo>
                  <a:lnTo>
                    <a:pt x="4732" y="822"/>
                  </a:lnTo>
                  <a:lnTo>
                    <a:pt x="4732" y="822"/>
                  </a:lnTo>
                  <a:lnTo>
                    <a:pt x="4765" y="822"/>
                  </a:lnTo>
                  <a:lnTo>
                    <a:pt x="4765" y="822"/>
                  </a:lnTo>
                  <a:lnTo>
                    <a:pt x="4765" y="822"/>
                  </a:lnTo>
                  <a:lnTo>
                    <a:pt x="4798" y="822"/>
                  </a:lnTo>
                  <a:lnTo>
                    <a:pt x="4798" y="822"/>
                  </a:lnTo>
                  <a:lnTo>
                    <a:pt x="4798" y="822"/>
                  </a:lnTo>
                  <a:lnTo>
                    <a:pt x="4798" y="822"/>
                  </a:lnTo>
                  <a:lnTo>
                    <a:pt x="4798" y="822"/>
                  </a:lnTo>
                  <a:lnTo>
                    <a:pt x="4831" y="822"/>
                  </a:lnTo>
                  <a:lnTo>
                    <a:pt x="4831" y="822"/>
                  </a:lnTo>
                  <a:lnTo>
                    <a:pt x="4831" y="822"/>
                  </a:lnTo>
                  <a:lnTo>
                    <a:pt x="4831" y="822"/>
                  </a:lnTo>
                  <a:lnTo>
                    <a:pt x="4864" y="822"/>
                  </a:lnTo>
                  <a:lnTo>
                    <a:pt x="4864" y="822"/>
                  </a:lnTo>
                  <a:lnTo>
                    <a:pt x="4864" y="822"/>
                  </a:lnTo>
                  <a:lnTo>
                    <a:pt x="4864" y="855"/>
                  </a:lnTo>
                  <a:lnTo>
                    <a:pt x="4897" y="855"/>
                  </a:lnTo>
                  <a:lnTo>
                    <a:pt x="4897" y="855"/>
                  </a:lnTo>
                  <a:lnTo>
                    <a:pt x="4897" y="855"/>
                  </a:lnTo>
                  <a:lnTo>
                    <a:pt x="4897" y="855"/>
                  </a:lnTo>
                  <a:lnTo>
                    <a:pt x="4930" y="855"/>
                  </a:lnTo>
                  <a:lnTo>
                    <a:pt x="4930" y="855"/>
                  </a:lnTo>
                  <a:lnTo>
                    <a:pt x="4930" y="855"/>
                  </a:lnTo>
                  <a:lnTo>
                    <a:pt x="4930" y="85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3404150" y="4636450"/>
              <a:ext cx="33700" cy="166800"/>
            </a:xfrm>
            <a:custGeom>
              <a:avLst/>
              <a:gdLst/>
              <a:ahLst/>
              <a:cxnLst/>
              <a:rect l="l" t="t" r="r" b="b"/>
              <a:pathLst>
                <a:path w="1348" h="6672" fill="none" extrusionOk="0">
                  <a:moveTo>
                    <a:pt x="1348" y="1"/>
                  </a:moveTo>
                  <a:lnTo>
                    <a:pt x="1" y="667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3526550" y="4655350"/>
              <a:ext cx="23025" cy="168450"/>
            </a:xfrm>
            <a:custGeom>
              <a:avLst/>
              <a:gdLst/>
              <a:ahLst/>
              <a:cxnLst/>
              <a:rect l="l" t="t" r="r" b="b"/>
              <a:pathLst>
                <a:path w="921" h="6738" fill="none" extrusionOk="0">
                  <a:moveTo>
                    <a:pt x="921" y="1"/>
                  </a:moveTo>
                  <a:lnTo>
                    <a:pt x="1" y="673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3404150" y="4636450"/>
              <a:ext cx="146250" cy="188150"/>
            </a:xfrm>
            <a:custGeom>
              <a:avLst/>
              <a:gdLst/>
              <a:ahLst/>
              <a:cxnLst/>
              <a:rect l="l" t="t" r="r" b="b"/>
              <a:pathLst>
                <a:path w="5850" h="7526" extrusionOk="0">
                  <a:moveTo>
                    <a:pt x="1348" y="1"/>
                  </a:moveTo>
                  <a:lnTo>
                    <a:pt x="1" y="6672"/>
                  </a:lnTo>
                  <a:lnTo>
                    <a:pt x="66" y="6672"/>
                  </a:lnTo>
                  <a:lnTo>
                    <a:pt x="66" y="6704"/>
                  </a:lnTo>
                  <a:lnTo>
                    <a:pt x="231" y="6704"/>
                  </a:lnTo>
                  <a:lnTo>
                    <a:pt x="231" y="6737"/>
                  </a:lnTo>
                  <a:lnTo>
                    <a:pt x="395" y="6737"/>
                  </a:lnTo>
                  <a:lnTo>
                    <a:pt x="395" y="6770"/>
                  </a:lnTo>
                  <a:lnTo>
                    <a:pt x="559" y="6770"/>
                  </a:lnTo>
                  <a:lnTo>
                    <a:pt x="559" y="6803"/>
                  </a:lnTo>
                  <a:lnTo>
                    <a:pt x="724" y="6803"/>
                  </a:lnTo>
                  <a:lnTo>
                    <a:pt x="756" y="6836"/>
                  </a:lnTo>
                  <a:lnTo>
                    <a:pt x="921" y="6836"/>
                  </a:lnTo>
                  <a:lnTo>
                    <a:pt x="921" y="6869"/>
                  </a:lnTo>
                  <a:lnTo>
                    <a:pt x="1085" y="6869"/>
                  </a:lnTo>
                  <a:lnTo>
                    <a:pt x="1085" y="6902"/>
                  </a:lnTo>
                  <a:lnTo>
                    <a:pt x="1249" y="6902"/>
                  </a:lnTo>
                  <a:lnTo>
                    <a:pt x="1249" y="6934"/>
                  </a:lnTo>
                  <a:lnTo>
                    <a:pt x="1446" y="6934"/>
                  </a:lnTo>
                  <a:lnTo>
                    <a:pt x="1446" y="6967"/>
                  </a:lnTo>
                  <a:lnTo>
                    <a:pt x="1611" y="6967"/>
                  </a:lnTo>
                  <a:lnTo>
                    <a:pt x="1611" y="7000"/>
                  </a:lnTo>
                  <a:lnTo>
                    <a:pt x="1808" y="7000"/>
                  </a:lnTo>
                  <a:lnTo>
                    <a:pt x="1808" y="7033"/>
                  </a:lnTo>
                  <a:lnTo>
                    <a:pt x="1972" y="7033"/>
                  </a:lnTo>
                  <a:lnTo>
                    <a:pt x="1972" y="7066"/>
                  </a:lnTo>
                  <a:lnTo>
                    <a:pt x="2169" y="7066"/>
                  </a:lnTo>
                  <a:lnTo>
                    <a:pt x="2169" y="7099"/>
                  </a:lnTo>
                  <a:lnTo>
                    <a:pt x="2367" y="7099"/>
                  </a:lnTo>
                  <a:lnTo>
                    <a:pt x="2367" y="7132"/>
                  </a:lnTo>
                  <a:lnTo>
                    <a:pt x="2531" y="7132"/>
                  </a:lnTo>
                  <a:lnTo>
                    <a:pt x="2564" y="7164"/>
                  </a:lnTo>
                  <a:lnTo>
                    <a:pt x="2728" y="7164"/>
                  </a:lnTo>
                  <a:lnTo>
                    <a:pt x="2728" y="7197"/>
                  </a:lnTo>
                  <a:lnTo>
                    <a:pt x="2925" y="7197"/>
                  </a:lnTo>
                  <a:lnTo>
                    <a:pt x="2925" y="7230"/>
                  </a:lnTo>
                  <a:lnTo>
                    <a:pt x="3122" y="7230"/>
                  </a:lnTo>
                  <a:lnTo>
                    <a:pt x="3155" y="7263"/>
                  </a:lnTo>
                  <a:lnTo>
                    <a:pt x="3352" y="7263"/>
                  </a:lnTo>
                  <a:lnTo>
                    <a:pt x="3352" y="7296"/>
                  </a:lnTo>
                  <a:lnTo>
                    <a:pt x="3549" y="7296"/>
                  </a:lnTo>
                  <a:lnTo>
                    <a:pt x="3549" y="7329"/>
                  </a:lnTo>
                  <a:lnTo>
                    <a:pt x="3747" y="7329"/>
                  </a:lnTo>
                  <a:lnTo>
                    <a:pt x="3747" y="7362"/>
                  </a:lnTo>
                  <a:lnTo>
                    <a:pt x="3977" y="7362"/>
                  </a:lnTo>
                  <a:lnTo>
                    <a:pt x="3977" y="7395"/>
                  </a:lnTo>
                  <a:lnTo>
                    <a:pt x="4207" y="7395"/>
                  </a:lnTo>
                  <a:lnTo>
                    <a:pt x="4207" y="7427"/>
                  </a:lnTo>
                  <a:lnTo>
                    <a:pt x="4404" y="7427"/>
                  </a:lnTo>
                  <a:lnTo>
                    <a:pt x="4404" y="7460"/>
                  </a:lnTo>
                  <a:lnTo>
                    <a:pt x="4634" y="7460"/>
                  </a:lnTo>
                  <a:lnTo>
                    <a:pt x="4634" y="7493"/>
                  </a:lnTo>
                  <a:lnTo>
                    <a:pt x="4864" y="7493"/>
                  </a:lnTo>
                  <a:lnTo>
                    <a:pt x="4864" y="7526"/>
                  </a:lnTo>
                  <a:lnTo>
                    <a:pt x="4930" y="7526"/>
                  </a:lnTo>
                  <a:lnTo>
                    <a:pt x="5850" y="757"/>
                  </a:lnTo>
                  <a:lnTo>
                    <a:pt x="5685" y="757"/>
                  </a:lnTo>
                  <a:lnTo>
                    <a:pt x="5685" y="724"/>
                  </a:lnTo>
                  <a:lnTo>
                    <a:pt x="5455" y="724"/>
                  </a:lnTo>
                  <a:lnTo>
                    <a:pt x="5455" y="691"/>
                  </a:lnTo>
                  <a:lnTo>
                    <a:pt x="5225" y="691"/>
                  </a:lnTo>
                  <a:lnTo>
                    <a:pt x="5225" y="658"/>
                  </a:lnTo>
                  <a:lnTo>
                    <a:pt x="4995" y="658"/>
                  </a:lnTo>
                  <a:lnTo>
                    <a:pt x="4995" y="625"/>
                  </a:lnTo>
                  <a:lnTo>
                    <a:pt x="4798" y="625"/>
                  </a:lnTo>
                  <a:lnTo>
                    <a:pt x="4798" y="592"/>
                  </a:lnTo>
                  <a:lnTo>
                    <a:pt x="4568" y="592"/>
                  </a:lnTo>
                  <a:lnTo>
                    <a:pt x="4568" y="560"/>
                  </a:lnTo>
                  <a:lnTo>
                    <a:pt x="4371" y="560"/>
                  </a:lnTo>
                  <a:lnTo>
                    <a:pt x="4371" y="527"/>
                  </a:lnTo>
                  <a:lnTo>
                    <a:pt x="4174" y="527"/>
                  </a:lnTo>
                  <a:lnTo>
                    <a:pt x="4174" y="494"/>
                  </a:lnTo>
                  <a:lnTo>
                    <a:pt x="3977" y="494"/>
                  </a:lnTo>
                  <a:lnTo>
                    <a:pt x="3977" y="461"/>
                  </a:lnTo>
                  <a:lnTo>
                    <a:pt x="3780" y="461"/>
                  </a:lnTo>
                  <a:lnTo>
                    <a:pt x="3780" y="428"/>
                  </a:lnTo>
                  <a:lnTo>
                    <a:pt x="3582" y="428"/>
                  </a:lnTo>
                  <a:lnTo>
                    <a:pt x="3582" y="395"/>
                  </a:lnTo>
                  <a:lnTo>
                    <a:pt x="3385" y="395"/>
                  </a:lnTo>
                  <a:lnTo>
                    <a:pt x="3385" y="362"/>
                  </a:lnTo>
                  <a:lnTo>
                    <a:pt x="3221" y="362"/>
                  </a:lnTo>
                  <a:lnTo>
                    <a:pt x="3188" y="330"/>
                  </a:lnTo>
                  <a:lnTo>
                    <a:pt x="3024" y="330"/>
                  </a:lnTo>
                  <a:lnTo>
                    <a:pt x="3024" y="297"/>
                  </a:lnTo>
                  <a:lnTo>
                    <a:pt x="2827" y="297"/>
                  </a:lnTo>
                  <a:lnTo>
                    <a:pt x="2827" y="264"/>
                  </a:lnTo>
                  <a:lnTo>
                    <a:pt x="2662" y="264"/>
                  </a:lnTo>
                  <a:lnTo>
                    <a:pt x="2662" y="231"/>
                  </a:lnTo>
                  <a:lnTo>
                    <a:pt x="2498" y="231"/>
                  </a:lnTo>
                  <a:lnTo>
                    <a:pt x="2465" y="198"/>
                  </a:lnTo>
                  <a:lnTo>
                    <a:pt x="2301" y="198"/>
                  </a:lnTo>
                  <a:lnTo>
                    <a:pt x="2301" y="165"/>
                  </a:lnTo>
                  <a:lnTo>
                    <a:pt x="2136" y="165"/>
                  </a:lnTo>
                  <a:lnTo>
                    <a:pt x="2136" y="132"/>
                  </a:lnTo>
                  <a:lnTo>
                    <a:pt x="1972" y="132"/>
                  </a:lnTo>
                  <a:lnTo>
                    <a:pt x="1972" y="100"/>
                  </a:lnTo>
                  <a:lnTo>
                    <a:pt x="1808" y="100"/>
                  </a:lnTo>
                  <a:lnTo>
                    <a:pt x="1808" y="67"/>
                  </a:lnTo>
                  <a:lnTo>
                    <a:pt x="1644" y="67"/>
                  </a:lnTo>
                  <a:lnTo>
                    <a:pt x="1611" y="34"/>
                  </a:lnTo>
                  <a:lnTo>
                    <a:pt x="1479" y="34"/>
                  </a:lnTo>
                  <a:lnTo>
                    <a:pt x="1479" y="1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3563525" y="4657000"/>
              <a:ext cx="7425" cy="850"/>
            </a:xfrm>
            <a:custGeom>
              <a:avLst/>
              <a:gdLst/>
              <a:ahLst/>
              <a:cxnLst/>
              <a:rect l="l" t="t" r="r" b="b"/>
              <a:pathLst>
                <a:path w="297" h="3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6" y="3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3541350" y="4826225"/>
              <a:ext cx="8225" cy="850"/>
            </a:xfrm>
            <a:custGeom>
              <a:avLst/>
              <a:gdLst/>
              <a:ahLst/>
              <a:cxnLst/>
              <a:rect l="l" t="t" r="r" b="b"/>
              <a:pathLst>
                <a:path w="329" h="34" fill="none" extrusionOk="0">
                  <a:moveTo>
                    <a:pt x="0" y="1"/>
                  </a:move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32" y="1"/>
                  </a:lnTo>
                  <a:lnTo>
                    <a:pt x="132" y="1"/>
                  </a:lnTo>
                  <a:lnTo>
                    <a:pt x="132" y="1"/>
                  </a:lnTo>
                  <a:lnTo>
                    <a:pt x="132" y="1"/>
                  </a:lnTo>
                  <a:lnTo>
                    <a:pt x="165" y="1"/>
                  </a:lnTo>
                  <a:lnTo>
                    <a:pt x="165" y="1"/>
                  </a:lnTo>
                  <a:lnTo>
                    <a:pt x="165" y="1"/>
                  </a:lnTo>
                  <a:lnTo>
                    <a:pt x="165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230" y="1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63" y="34"/>
                  </a:lnTo>
                  <a:lnTo>
                    <a:pt x="263" y="34"/>
                  </a:lnTo>
                  <a:lnTo>
                    <a:pt x="263" y="34"/>
                  </a:lnTo>
                  <a:lnTo>
                    <a:pt x="263" y="34"/>
                  </a:lnTo>
                  <a:lnTo>
                    <a:pt x="296" y="34"/>
                  </a:lnTo>
                  <a:lnTo>
                    <a:pt x="296" y="34"/>
                  </a:lnTo>
                  <a:lnTo>
                    <a:pt x="296" y="34"/>
                  </a:lnTo>
                  <a:lnTo>
                    <a:pt x="296" y="34"/>
                  </a:lnTo>
                  <a:lnTo>
                    <a:pt x="329" y="34"/>
                  </a:lnTo>
                  <a:lnTo>
                    <a:pt x="329" y="34"/>
                  </a:lnTo>
                  <a:lnTo>
                    <a:pt x="329" y="3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3541350" y="4657000"/>
              <a:ext cx="22200" cy="169250"/>
            </a:xfrm>
            <a:custGeom>
              <a:avLst/>
              <a:gdLst/>
              <a:ahLst/>
              <a:cxnLst/>
              <a:rect l="l" t="t" r="r" b="b"/>
              <a:pathLst>
                <a:path w="888" h="6770" fill="none" extrusionOk="0">
                  <a:moveTo>
                    <a:pt x="887" y="0"/>
                  </a:moveTo>
                  <a:lnTo>
                    <a:pt x="0" y="677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3549550" y="4657825"/>
              <a:ext cx="21400" cy="169250"/>
            </a:xfrm>
            <a:custGeom>
              <a:avLst/>
              <a:gdLst/>
              <a:ahLst/>
              <a:cxnLst/>
              <a:rect l="l" t="t" r="r" b="b"/>
              <a:pathLst>
                <a:path w="856" h="6770" fill="none" extrusionOk="0">
                  <a:moveTo>
                    <a:pt x="855" y="0"/>
                  </a:moveTo>
                  <a:lnTo>
                    <a:pt x="1" y="677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3541350" y="4657000"/>
              <a:ext cx="29600" cy="170075"/>
            </a:xfrm>
            <a:custGeom>
              <a:avLst/>
              <a:gdLst/>
              <a:ahLst/>
              <a:cxnLst/>
              <a:rect l="l" t="t" r="r" b="b"/>
              <a:pathLst>
                <a:path w="1184" h="6803" extrusionOk="0">
                  <a:moveTo>
                    <a:pt x="887" y="0"/>
                  </a:moveTo>
                  <a:lnTo>
                    <a:pt x="0" y="6770"/>
                  </a:lnTo>
                  <a:lnTo>
                    <a:pt x="230" y="6770"/>
                  </a:lnTo>
                  <a:lnTo>
                    <a:pt x="230" y="6803"/>
                  </a:lnTo>
                  <a:lnTo>
                    <a:pt x="329" y="6803"/>
                  </a:lnTo>
                  <a:lnTo>
                    <a:pt x="1183" y="33"/>
                  </a:lnTo>
                  <a:lnTo>
                    <a:pt x="1019" y="3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3593100" y="4660275"/>
              <a:ext cx="16450" cy="2500"/>
            </a:xfrm>
            <a:custGeom>
              <a:avLst/>
              <a:gdLst/>
              <a:ahLst/>
              <a:cxnLst/>
              <a:rect l="l" t="t" r="r" b="b"/>
              <a:pathLst>
                <a:path w="658" h="10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66" y="1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63" y="34"/>
                  </a:lnTo>
                  <a:lnTo>
                    <a:pt x="263" y="34"/>
                  </a:lnTo>
                  <a:lnTo>
                    <a:pt x="263" y="34"/>
                  </a:lnTo>
                  <a:lnTo>
                    <a:pt x="263" y="34"/>
                  </a:lnTo>
                  <a:lnTo>
                    <a:pt x="296" y="34"/>
                  </a:lnTo>
                  <a:lnTo>
                    <a:pt x="296" y="34"/>
                  </a:lnTo>
                  <a:lnTo>
                    <a:pt x="329" y="34"/>
                  </a:lnTo>
                  <a:lnTo>
                    <a:pt x="329" y="34"/>
                  </a:lnTo>
                  <a:lnTo>
                    <a:pt x="329" y="34"/>
                  </a:lnTo>
                  <a:lnTo>
                    <a:pt x="329" y="34"/>
                  </a:lnTo>
                  <a:lnTo>
                    <a:pt x="362" y="34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95" y="67"/>
                  </a:lnTo>
                  <a:lnTo>
                    <a:pt x="395" y="67"/>
                  </a:lnTo>
                  <a:lnTo>
                    <a:pt x="428" y="67"/>
                  </a:lnTo>
                  <a:lnTo>
                    <a:pt x="428" y="67"/>
                  </a:lnTo>
                  <a:lnTo>
                    <a:pt x="428" y="67"/>
                  </a:lnTo>
                  <a:lnTo>
                    <a:pt x="428" y="67"/>
                  </a:lnTo>
                  <a:lnTo>
                    <a:pt x="460" y="67"/>
                  </a:lnTo>
                  <a:lnTo>
                    <a:pt x="460" y="67"/>
                  </a:lnTo>
                  <a:lnTo>
                    <a:pt x="460" y="67"/>
                  </a:lnTo>
                  <a:lnTo>
                    <a:pt x="460" y="67"/>
                  </a:lnTo>
                  <a:lnTo>
                    <a:pt x="493" y="67"/>
                  </a:lnTo>
                  <a:lnTo>
                    <a:pt x="493" y="67"/>
                  </a:lnTo>
                  <a:lnTo>
                    <a:pt x="526" y="67"/>
                  </a:lnTo>
                  <a:lnTo>
                    <a:pt x="526" y="67"/>
                  </a:lnTo>
                  <a:lnTo>
                    <a:pt x="526" y="67"/>
                  </a:lnTo>
                  <a:lnTo>
                    <a:pt x="526" y="67"/>
                  </a:lnTo>
                  <a:lnTo>
                    <a:pt x="559" y="67"/>
                  </a:lnTo>
                  <a:lnTo>
                    <a:pt x="559" y="67"/>
                  </a:lnTo>
                  <a:lnTo>
                    <a:pt x="592" y="67"/>
                  </a:lnTo>
                  <a:lnTo>
                    <a:pt x="592" y="67"/>
                  </a:lnTo>
                  <a:lnTo>
                    <a:pt x="592" y="67"/>
                  </a:lnTo>
                  <a:lnTo>
                    <a:pt x="592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58" y="67"/>
                  </a:lnTo>
                  <a:lnTo>
                    <a:pt x="658" y="9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8"/>
            <p:cNvSpPr/>
            <p:nvPr/>
          </p:nvSpPr>
          <p:spPr>
            <a:xfrm>
              <a:off x="3574200" y="4829525"/>
              <a:ext cx="18100" cy="2475"/>
            </a:xfrm>
            <a:custGeom>
              <a:avLst/>
              <a:gdLst/>
              <a:ahLst/>
              <a:cxnLst/>
              <a:rect l="l" t="t" r="r" b="b"/>
              <a:pathLst>
                <a:path w="724" h="9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4" y="0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64" y="33"/>
                  </a:lnTo>
                  <a:lnTo>
                    <a:pt x="264" y="33"/>
                  </a:lnTo>
                  <a:lnTo>
                    <a:pt x="264" y="33"/>
                  </a:lnTo>
                  <a:lnTo>
                    <a:pt x="264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95" y="66"/>
                  </a:lnTo>
                  <a:lnTo>
                    <a:pt x="395" y="66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61" y="66"/>
                  </a:lnTo>
                  <a:lnTo>
                    <a:pt x="461" y="66"/>
                  </a:lnTo>
                  <a:lnTo>
                    <a:pt x="461" y="66"/>
                  </a:lnTo>
                  <a:lnTo>
                    <a:pt x="461" y="66"/>
                  </a:lnTo>
                  <a:lnTo>
                    <a:pt x="494" y="66"/>
                  </a:lnTo>
                  <a:lnTo>
                    <a:pt x="494" y="66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59" y="66"/>
                  </a:lnTo>
                  <a:lnTo>
                    <a:pt x="559" y="66"/>
                  </a:lnTo>
                  <a:lnTo>
                    <a:pt x="559" y="66"/>
                  </a:lnTo>
                  <a:lnTo>
                    <a:pt x="559" y="66"/>
                  </a:lnTo>
                  <a:lnTo>
                    <a:pt x="592" y="66"/>
                  </a:lnTo>
                  <a:lnTo>
                    <a:pt x="592" y="66"/>
                  </a:lnTo>
                  <a:lnTo>
                    <a:pt x="625" y="66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724" y="9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3574200" y="4660275"/>
              <a:ext cx="18925" cy="169275"/>
            </a:xfrm>
            <a:custGeom>
              <a:avLst/>
              <a:gdLst/>
              <a:ahLst/>
              <a:cxnLst/>
              <a:rect l="l" t="t" r="r" b="b"/>
              <a:pathLst>
                <a:path w="757" h="6771" fill="none" extrusionOk="0">
                  <a:moveTo>
                    <a:pt x="756" y="1"/>
                  </a:moveTo>
                  <a:lnTo>
                    <a:pt x="1" y="677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3592275" y="4661925"/>
              <a:ext cx="17275" cy="170075"/>
            </a:xfrm>
            <a:custGeom>
              <a:avLst/>
              <a:gdLst/>
              <a:ahLst/>
              <a:cxnLst/>
              <a:rect l="l" t="t" r="r" b="b"/>
              <a:pathLst>
                <a:path w="691" h="6803" fill="none" extrusionOk="0">
                  <a:moveTo>
                    <a:pt x="691" y="1"/>
                  </a:moveTo>
                  <a:lnTo>
                    <a:pt x="1" y="680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3574200" y="4660275"/>
              <a:ext cx="35350" cy="171725"/>
            </a:xfrm>
            <a:custGeom>
              <a:avLst/>
              <a:gdLst/>
              <a:ahLst/>
              <a:cxnLst/>
              <a:rect l="l" t="t" r="r" b="b"/>
              <a:pathLst>
                <a:path w="1414" h="6869" extrusionOk="0">
                  <a:moveTo>
                    <a:pt x="756" y="1"/>
                  </a:moveTo>
                  <a:lnTo>
                    <a:pt x="1" y="6770"/>
                  </a:lnTo>
                  <a:lnTo>
                    <a:pt x="34" y="6770"/>
                  </a:lnTo>
                  <a:lnTo>
                    <a:pt x="34" y="6803"/>
                  </a:lnTo>
                  <a:lnTo>
                    <a:pt x="296" y="6803"/>
                  </a:lnTo>
                  <a:lnTo>
                    <a:pt x="329" y="6836"/>
                  </a:lnTo>
                  <a:lnTo>
                    <a:pt x="625" y="6836"/>
                  </a:lnTo>
                  <a:lnTo>
                    <a:pt x="625" y="6869"/>
                  </a:lnTo>
                  <a:lnTo>
                    <a:pt x="724" y="6869"/>
                  </a:lnTo>
                  <a:lnTo>
                    <a:pt x="1414" y="99"/>
                  </a:lnTo>
                  <a:lnTo>
                    <a:pt x="1414" y="67"/>
                  </a:lnTo>
                  <a:lnTo>
                    <a:pt x="1118" y="67"/>
                  </a:lnTo>
                  <a:lnTo>
                    <a:pt x="1118" y="34"/>
                  </a:lnTo>
                  <a:lnTo>
                    <a:pt x="822" y="3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3619375" y="4663575"/>
              <a:ext cx="108475" cy="7425"/>
            </a:xfrm>
            <a:custGeom>
              <a:avLst/>
              <a:gdLst/>
              <a:ahLst/>
              <a:cxnLst/>
              <a:rect l="l" t="t" r="r" b="b"/>
              <a:pathLst>
                <a:path w="4339" h="2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330" y="33"/>
                  </a:lnTo>
                  <a:lnTo>
                    <a:pt x="330" y="33"/>
                  </a:lnTo>
                  <a:lnTo>
                    <a:pt x="330" y="33"/>
                  </a:lnTo>
                  <a:lnTo>
                    <a:pt x="362" y="33"/>
                  </a:lnTo>
                  <a:lnTo>
                    <a:pt x="362" y="33"/>
                  </a:lnTo>
                  <a:lnTo>
                    <a:pt x="362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94" y="33"/>
                  </a:lnTo>
                  <a:lnTo>
                    <a:pt x="494" y="33"/>
                  </a:lnTo>
                  <a:lnTo>
                    <a:pt x="527" y="33"/>
                  </a:lnTo>
                  <a:lnTo>
                    <a:pt x="527" y="33"/>
                  </a:lnTo>
                  <a:lnTo>
                    <a:pt x="527" y="33"/>
                  </a:lnTo>
                  <a:lnTo>
                    <a:pt x="527" y="33"/>
                  </a:lnTo>
                  <a:lnTo>
                    <a:pt x="560" y="33"/>
                  </a:lnTo>
                  <a:lnTo>
                    <a:pt x="560" y="33"/>
                  </a:lnTo>
                  <a:lnTo>
                    <a:pt x="592" y="33"/>
                  </a:lnTo>
                  <a:lnTo>
                    <a:pt x="592" y="33"/>
                  </a:lnTo>
                  <a:lnTo>
                    <a:pt x="592" y="33"/>
                  </a:lnTo>
                  <a:lnTo>
                    <a:pt x="625" y="33"/>
                  </a:lnTo>
                  <a:lnTo>
                    <a:pt x="625" y="33"/>
                  </a:lnTo>
                  <a:lnTo>
                    <a:pt x="625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724" y="66"/>
                  </a:lnTo>
                  <a:lnTo>
                    <a:pt x="724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90" y="66"/>
                  </a:lnTo>
                  <a:lnTo>
                    <a:pt x="790" y="66"/>
                  </a:lnTo>
                  <a:lnTo>
                    <a:pt x="790" y="66"/>
                  </a:lnTo>
                  <a:lnTo>
                    <a:pt x="790" y="66"/>
                  </a:lnTo>
                  <a:lnTo>
                    <a:pt x="822" y="66"/>
                  </a:lnTo>
                  <a:lnTo>
                    <a:pt x="822" y="66"/>
                  </a:lnTo>
                  <a:lnTo>
                    <a:pt x="855" y="66"/>
                  </a:lnTo>
                  <a:lnTo>
                    <a:pt x="855" y="66"/>
                  </a:lnTo>
                  <a:lnTo>
                    <a:pt x="888" y="66"/>
                  </a:lnTo>
                  <a:lnTo>
                    <a:pt x="888" y="66"/>
                  </a:lnTo>
                  <a:lnTo>
                    <a:pt x="888" y="66"/>
                  </a:lnTo>
                  <a:lnTo>
                    <a:pt x="888" y="66"/>
                  </a:lnTo>
                  <a:lnTo>
                    <a:pt x="921" y="66"/>
                  </a:lnTo>
                  <a:lnTo>
                    <a:pt x="921" y="66"/>
                  </a:lnTo>
                  <a:lnTo>
                    <a:pt x="954" y="66"/>
                  </a:lnTo>
                  <a:lnTo>
                    <a:pt x="954" y="66"/>
                  </a:lnTo>
                  <a:lnTo>
                    <a:pt x="987" y="66"/>
                  </a:lnTo>
                  <a:lnTo>
                    <a:pt x="987" y="66"/>
                  </a:lnTo>
                  <a:lnTo>
                    <a:pt x="987" y="66"/>
                  </a:lnTo>
                  <a:lnTo>
                    <a:pt x="1020" y="99"/>
                  </a:lnTo>
                  <a:lnTo>
                    <a:pt x="1020" y="99"/>
                  </a:lnTo>
                  <a:lnTo>
                    <a:pt x="1020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85" y="99"/>
                  </a:lnTo>
                  <a:lnTo>
                    <a:pt x="1085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84" y="99"/>
                  </a:lnTo>
                  <a:lnTo>
                    <a:pt x="1184" y="99"/>
                  </a:lnTo>
                  <a:lnTo>
                    <a:pt x="1217" y="99"/>
                  </a:lnTo>
                  <a:lnTo>
                    <a:pt x="1217" y="99"/>
                  </a:lnTo>
                  <a:lnTo>
                    <a:pt x="1250" y="99"/>
                  </a:lnTo>
                  <a:lnTo>
                    <a:pt x="1250" y="99"/>
                  </a:lnTo>
                  <a:lnTo>
                    <a:pt x="1250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315" y="99"/>
                  </a:lnTo>
                  <a:lnTo>
                    <a:pt x="1315" y="99"/>
                  </a:lnTo>
                  <a:lnTo>
                    <a:pt x="1348" y="99"/>
                  </a:lnTo>
                  <a:lnTo>
                    <a:pt x="1348" y="99"/>
                  </a:lnTo>
                  <a:lnTo>
                    <a:pt x="1381" y="99"/>
                  </a:lnTo>
                  <a:lnTo>
                    <a:pt x="1381" y="99"/>
                  </a:lnTo>
                  <a:lnTo>
                    <a:pt x="1414" y="99"/>
                  </a:lnTo>
                  <a:lnTo>
                    <a:pt x="1414" y="132"/>
                  </a:lnTo>
                  <a:lnTo>
                    <a:pt x="1414" y="132"/>
                  </a:lnTo>
                  <a:lnTo>
                    <a:pt x="1414" y="132"/>
                  </a:lnTo>
                  <a:lnTo>
                    <a:pt x="1447" y="132"/>
                  </a:lnTo>
                  <a:lnTo>
                    <a:pt x="1447" y="132"/>
                  </a:lnTo>
                  <a:lnTo>
                    <a:pt x="1480" y="132"/>
                  </a:lnTo>
                  <a:lnTo>
                    <a:pt x="1480" y="132"/>
                  </a:lnTo>
                  <a:lnTo>
                    <a:pt x="1513" y="132"/>
                  </a:lnTo>
                  <a:lnTo>
                    <a:pt x="1513" y="132"/>
                  </a:lnTo>
                  <a:lnTo>
                    <a:pt x="1545" y="132"/>
                  </a:lnTo>
                  <a:lnTo>
                    <a:pt x="1545" y="132"/>
                  </a:lnTo>
                  <a:lnTo>
                    <a:pt x="1578" y="132"/>
                  </a:lnTo>
                  <a:lnTo>
                    <a:pt x="1578" y="132"/>
                  </a:lnTo>
                  <a:lnTo>
                    <a:pt x="1578" y="132"/>
                  </a:lnTo>
                  <a:lnTo>
                    <a:pt x="1611" y="132"/>
                  </a:lnTo>
                  <a:lnTo>
                    <a:pt x="1611" y="132"/>
                  </a:lnTo>
                  <a:lnTo>
                    <a:pt x="1611" y="132"/>
                  </a:lnTo>
                  <a:lnTo>
                    <a:pt x="1644" y="132"/>
                  </a:lnTo>
                  <a:lnTo>
                    <a:pt x="1644" y="132"/>
                  </a:lnTo>
                  <a:lnTo>
                    <a:pt x="1677" y="132"/>
                  </a:lnTo>
                  <a:lnTo>
                    <a:pt x="1677" y="132"/>
                  </a:lnTo>
                  <a:lnTo>
                    <a:pt x="1710" y="132"/>
                  </a:lnTo>
                  <a:lnTo>
                    <a:pt x="1710" y="132"/>
                  </a:lnTo>
                  <a:lnTo>
                    <a:pt x="1743" y="132"/>
                  </a:lnTo>
                  <a:lnTo>
                    <a:pt x="1743" y="132"/>
                  </a:lnTo>
                  <a:lnTo>
                    <a:pt x="1775" y="132"/>
                  </a:lnTo>
                  <a:lnTo>
                    <a:pt x="1775" y="132"/>
                  </a:lnTo>
                  <a:lnTo>
                    <a:pt x="1775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841" y="165"/>
                  </a:lnTo>
                  <a:lnTo>
                    <a:pt x="1841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907" y="165"/>
                  </a:lnTo>
                  <a:lnTo>
                    <a:pt x="1907" y="165"/>
                  </a:lnTo>
                  <a:lnTo>
                    <a:pt x="1940" y="165"/>
                  </a:lnTo>
                  <a:lnTo>
                    <a:pt x="1940" y="165"/>
                  </a:lnTo>
                  <a:lnTo>
                    <a:pt x="1973" y="165"/>
                  </a:lnTo>
                  <a:lnTo>
                    <a:pt x="1973" y="165"/>
                  </a:lnTo>
                  <a:lnTo>
                    <a:pt x="2005" y="165"/>
                  </a:lnTo>
                  <a:lnTo>
                    <a:pt x="2005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71" y="165"/>
                  </a:lnTo>
                  <a:lnTo>
                    <a:pt x="207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137" y="165"/>
                  </a:lnTo>
                  <a:lnTo>
                    <a:pt x="2137" y="165"/>
                  </a:lnTo>
                  <a:lnTo>
                    <a:pt x="2170" y="165"/>
                  </a:lnTo>
                  <a:lnTo>
                    <a:pt x="2170" y="165"/>
                  </a:lnTo>
                  <a:lnTo>
                    <a:pt x="2203" y="165"/>
                  </a:lnTo>
                  <a:lnTo>
                    <a:pt x="2203" y="165"/>
                  </a:lnTo>
                  <a:lnTo>
                    <a:pt x="2235" y="165"/>
                  </a:lnTo>
                  <a:lnTo>
                    <a:pt x="2235" y="165"/>
                  </a:lnTo>
                  <a:lnTo>
                    <a:pt x="2235" y="165"/>
                  </a:lnTo>
                  <a:lnTo>
                    <a:pt x="2268" y="165"/>
                  </a:lnTo>
                  <a:lnTo>
                    <a:pt x="2268" y="165"/>
                  </a:lnTo>
                  <a:lnTo>
                    <a:pt x="2301" y="197"/>
                  </a:lnTo>
                  <a:lnTo>
                    <a:pt x="2301" y="197"/>
                  </a:lnTo>
                  <a:lnTo>
                    <a:pt x="2334" y="197"/>
                  </a:lnTo>
                  <a:lnTo>
                    <a:pt x="2334" y="197"/>
                  </a:lnTo>
                  <a:lnTo>
                    <a:pt x="2367" y="197"/>
                  </a:lnTo>
                  <a:lnTo>
                    <a:pt x="2367" y="197"/>
                  </a:lnTo>
                  <a:lnTo>
                    <a:pt x="2400" y="197"/>
                  </a:lnTo>
                  <a:lnTo>
                    <a:pt x="2433" y="197"/>
                  </a:lnTo>
                  <a:lnTo>
                    <a:pt x="2433" y="197"/>
                  </a:lnTo>
                  <a:lnTo>
                    <a:pt x="2433" y="197"/>
                  </a:lnTo>
                  <a:lnTo>
                    <a:pt x="2465" y="197"/>
                  </a:lnTo>
                  <a:lnTo>
                    <a:pt x="2465" y="197"/>
                  </a:lnTo>
                  <a:lnTo>
                    <a:pt x="2498" y="197"/>
                  </a:lnTo>
                  <a:lnTo>
                    <a:pt x="2531" y="197"/>
                  </a:lnTo>
                  <a:lnTo>
                    <a:pt x="2531" y="197"/>
                  </a:lnTo>
                  <a:lnTo>
                    <a:pt x="2564" y="197"/>
                  </a:lnTo>
                  <a:lnTo>
                    <a:pt x="2564" y="197"/>
                  </a:lnTo>
                  <a:lnTo>
                    <a:pt x="2597" y="197"/>
                  </a:lnTo>
                  <a:lnTo>
                    <a:pt x="2597" y="197"/>
                  </a:lnTo>
                  <a:lnTo>
                    <a:pt x="2630" y="197"/>
                  </a:lnTo>
                  <a:lnTo>
                    <a:pt x="2630" y="197"/>
                  </a:lnTo>
                  <a:lnTo>
                    <a:pt x="2663" y="197"/>
                  </a:lnTo>
                  <a:lnTo>
                    <a:pt x="2663" y="197"/>
                  </a:lnTo>
                  <a:lnTo>
                    <a:pt x="2695" y="197"/>
                  </a:lnTo>
                  <a:lnTo>
                    <a:pt x="2695" y="197"/>
                  </a:lnTo>
                  <a:lnTo>
                    <a:pt x="2728" y="197"/>
                  </a:lnTo>
                  <a:lnTo>
                    <a:pt x="2728" y="197"/>
                  </a:lnTo>
                  <a:lnTo>
                    <a:pt x="2761" y="197"/>
                  </a:lnTo>
                  <a:lnTo>
                    <a:pt x="2761" y="197"/>
                  </a:lnTo>
                  <a:lnTo>
                    <a:pt x="2794" y="197"/>
                  </a:lnTo>
                  <a:lnTo>
                    <a:pt x="2794" y="230"/>
                  </a:lnTo>
                  <a:lnTo>
                    <a:pt x="2827" y="230"/>
                  </a:lnTo>
                  <a:lnTo>
                    <a:pt x="2827" y="230"/>
                  </a:lnTo>
                  <a:lnTo>
                    <a:pt x="2860" y="230"/>
                  </a:lnTo>
                  <a:lnTo>
                    <a:pt x="2860" y="230"/>
                  </a:lnTo>
                  <a:lnTo>
                    <a:pt x="2893" y="230"/>
                  </a:lnTo>
                  <a:lnTo>
                    <a:pt x="2926" y="230"/>
                  </a:lnTo>
                  <a:lnTo>
                    <a:pt x="2926" y="230"/>
                  </a:lnTo>
                  <a:lnTo>
                    <a:pt x="2958" y="230"/>
                  </a:lnTo>
                  <a:lnTo>
                    <a:pt x="2991" y="230"/>
                  </a:lnTo>
                  <a:lnTo>
                    <a:pt x="2991" y="230"/>
                  </a:lnTo>
                  <a:lnTo>
                    <a:pt x="3024" y="230"/>
                  </a:lnTo>
                  <a:lnTo>
                    <a:pt x="3024" y="230"/>
                  </a:lnTo>
                  <a:lnTo>
                    <a:pt x="3057" y="230"/>
                  </a:lnTo>
                  <a:lnTo>
                    <a:pt x="3057" y="230"/>
                  </a:lnTo>
                  <a:lnTo>
                    <a:pt x="3090" y="230"/>
                  </a:lnTo>
                  <a:lnTo>
                    <a:pt x="3090" y="230"/>
                  </a:lnTo>
                  <a:lnTo>
                    <a:pt x="3123" y="230"/>
                  </a:lnTo>
                  <a:lnTo>
                    <a:pt x="3123" y="230"/>
                  </a:lnTo>
                  <a:lnTo>
                    <a:pt x="3156" y="230"/>
                  </a:lnTo>
                  <a:lnTo>
                    <a:pt x="3188" y="230"/>
                  </a:lnTo>
                  <a:lnTo>
                    <a:pt x="3221" y="230"/>
                  </a:lnTo>
                  <a:lnTo>
                    <a:pt x="3221" y="230"/>
                  </a:lnTo>
                  <a:lnTo>
                    <a:pt x="3254" y="230"/>
                  </a:lnTo>
                  <a:lnTo>
                    <a:pt x="3254" y="230"/>
                  </a:lnTo>
                  <a:lnTo>
                    <a:pt x="3287" y="230"/>
                  </a:lnTo>
                  <a:lnTo>
                    <a:pt x="3287" y="230"/>
                  </a:lnTo>
                  <a:lnTo>
                    <a:pt x="3320" y="230"/>
                  </a:lnTo>
                  <a:lnTo>
                    <a:pt x="3320" y="230"/>
                  </a:lnTo>
                  <a:lnTo>
                    <a:pt x="3386" y="230"/>
                  </a:lnTo>
                  <a:lnTo>
                    <a:pt x="3386" y="263"/>
                  </a:lnTo>
                  <a:lnTo>
                    <a:pt x="3418" y="263"/>
                  </a:lnTo>
                  <a:lnTo>
                    <a:pt x="3418" y="263"/>
                  </a:lnTo>
                  <a:lnTo>
                    <a:pt x="3451" y="263"/>
                  </a:lnTo>
                  <a:lnTo>
                    <a:pt x="3451" y="263"/>
                  </a:lnTo>
                  <a:lnTo>
                    <a:pt x="3484" y="263"/>
                  </a:lnTo>
                  <a:lnTo>
                    <a:pt x="3517" y="263"/>
                  </a:lnTo>
                  <a:lnTo>
                    <a:pt x="3550" y="263"/>
                  </a:lnTo>
                  <a:lnTo>
                    <a:pt x="3550" y="263"/>
                  </a:lnTo>
                  <a:lnTo>
                    <a:pt x="3583" y="263"/>
                  </a:lnTo>
                  <a:lnTo>
                    <a:pt x="3583" y="263"/>
                  </a:lnTo>
                  <a:lnTo>
                    <a:pt x="3616" y="263"/>
                  </a:lnTo>
                  <a:lnTo>
                    <a:pt x="3648" y="263"/>
                  </a:lnTo>
                  <a:lnTo>
                    <a:pt x="3681" y="263"/>
                  </a:lnTo>
                  <a:lnTo>
                    <a:pt x="3681" y="263"/>
                  </a:lnTo>
                  <a:lnTo>
                    <a:pt x="3714" y="263"/>
                  </a:lnTo>
                  <a:lnTo>
                    <a:pt x="3714" y="263"/>
                  </a:lnTo>
                  <a:lnTo>
                    <a:pt x="3780" y="263"/>
                  </a:lnTo>
                  <a:lnTo>
                    <a:pt x="3780" y="263"/>
                  </a:lnTo>
                  <a:lnTo>
                    <a:pt x="3813" y="263"/>
                  </a:lnTo>
                  <a:lnTo>
                    <a:pt x="3813" y="263"/>
                  </a:lnTo>
                  <a:lnTo>
                    <a:pt x="3846" y="263"/>
                  </a:lnTo>
                  <a:lnTo>
                    <a:pt x="3878" y="263"/>
                  </a:lnTo>
                  <a:lnTo>
                    <a:pt x="3911" y="263"/>
                  </a:lnTo>
                  <a:lnTo>
                    <a:pt x="3911" y="263"/>
                  </a:lnTo>
                  <a:lnTo>
                    <a:pt x="3944" y="263"/>
                  </a:lnTo>
                  <a:lnTo>
                    <a:pt x="3977" y="263"/>
                  </a:lnTo>
                  <a:lnTo>
                    <a:pt x="4010" y="263"/>
                  </a:lnTo>
                  <a:lnTo>
                    <a:pt x="4010" y="263"/>
                  </a:lnTo>
                  <a:lnTo>
                    <a:pt x="4043" y="263"/>
                  </a:lnTo>
                  <a:lnTo>
                    <a:pt x="4076" y="296"/>
                  </a:lnTo>
                  <a:lnTo>
                    <a:pt x="4108" y="296"/>
                  </a:lnTo>
                  <a:lnTo>
                    <a:pt x="4108" y="296"/>
                  </a:lnTo>
                  <a:lnTo>
                    <a:pt x="4174" y="296"/>
                  </a:lnTo>
                  <a:lnTo>
                    <a:pt x="4174" y="296"/>
                  </a:lnTo>
                  <a:lnTo>
                    <a:pt x="4207" y="296"/>
                  </a:lnTo>
                  <a:lnTo>
                    <a:pt x="4207" y="296"/>
                  </a:lnTo>
                  <a:lnTo>
                    <a:pt x="4273" y="296"/>
                  </a:lnTo>
                  <a:lnTo>
                    <a:pt x="4273" y="296"/>
                  </a:lnTo>
                  <a:lnTo>
                    <a:pt x="4338" y="296"/>
                  </a:lnTo>
                  <a:lnTo>
                    <a:pt x="4338" y="296"/>
                  </a:lnTo>
                  <a:lnTo>
                    <a:pt x="4338" y="29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3602950" y="4832800"/>
              <a:ext cx="118325" cy="8250"/>
            </a:xfrm>
            <a:custGeom>
              <a:avLst/>
              <a:gdLst/>
              <a:ahLst/>
              <a:cxnLst/>
              <a:rect l="l" t="t" r="r" b="b"/>
              <a:pathLst>
                <a:path w="4733" h="33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32" y="1"/>
                  </a:lnTo>
                  <a:lnTo>
                    <a:pt x="132" y="1"/>
                  </a:lnTo>
                  <a:lnTo>
                    <a:pt x="132" y="1"/>
                  </a:lnTo>
                  <a:lnTo>
                    <a:pt x="132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64" y="33"/>
                  </a:lnTo>
                  <a:lnTo>
                    <a:pt x="264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362" y="33"/>
                  </a:lnTo>
                  <a:lnTo>
                    <a:pt x="362" y="33"/>
                  </a:lnTo>
                  <a:lnTo>
                    <a:pt x="362" y="33"/>
                  </a:lnTo>
                  <a:lnTo>
                    <a:pt x="362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94" y="33"/>
                  </a:lnTo>
                  <a:lnTo>
                    <a:pt x="494" y="66"/>
                  </a:lnTo>
                  <a:lnTo>
                    <a:pt x="527" y="66"/>
                  </a:lnTo>
                  <a:lnTo>
                    <a:pt x="527" y="66"/>
                  </a:lnTo>
                  <a:lnTo>
                    <a:pt x="527" y="66"/>
                  </a:lnTo>
                  <a:lnTo>
                    <a:pt x="527" y="66"/>
                  </a:lnTo>
                  <a:lnTo>
                    <a:pt x="559" y="66"/>
                  </a:lnTo>
                  <a:lnTo>
                    <a:pt x="559" y="66"/>
                  </a:lnTo>
                  <a:lnTo>
                    <a:pt x="592" y="66"/>
                  </a:lnTo>
                  <a:lnTo>
                    <a:pt x="592" y="66"/>
                  </a:lnTo>
                  <a:lnTo>
                    <a:pt x="592" y="66"/>
                  </a:lnTo>
                  <a:lnTo>
                    <a:pt x="625" y="66"/>
                  </a:lnTo>
                  <a:lnTo>
                    <a:pt x="625" y="66"/>
                  </a:lnTo>
                  <a:lnTo>
                    <a:pt x="625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724" y="66"/>
                  </a:lnTo>
                  <a:lnTo>
                    <a:pt x="724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822" y="66"/>
                  </a:lnTo>
                  <a:lnTo>
                    <a:pt x="822" y="66"/>
                  </a:lnTo>
                  <a:lnTo>
                    <a:pt x="855" y="66"/>
                  </a:lnTo>
                  <a:lnTo>
                    <a:pt x="855" y="99"/>
                  </a:lnTo>
                  <a:lnTo>
                    <a:pt x="888" y="99"/>
                  </a:lnTo>
                  <a:lnTo>
                    <a:pt x="888" y="99"/>
                  </a:lnTo>
                  <a:lnTo>
                    <a:pt x="888" y="99"/>
                  </a:lnTo>
                  <a:lnTo>
                    <a:pt x="888" y="99"/>
                  </a:lnTo>
                  <a:lnTo>
                    <a:pt x="921" y="99"/>
                  </a:lnTo>
                  <a:lnTo>
                    <a:pt x="921" y="99"/>
                  </a:lnTo>
                  <a:lnTo>
                    <a:pt x="954" y="99"/>
                  </a:lnTo>
                  <a:lnTo>
                    <a:pt x="954" y="99"/>
                  </a:lnTo>
                  <a:lnTo>
                    <a:pt x="987" y="99"/>
                  </a:lnTo>
                  <a:lnTo>
                    <a:pt x="987" y="99"/>
                  </a:lnTo>
                  <a:lnTo>
                    <a:pt x="987" y="99"/>
                  </a:lnTo>
                  <a:lnTo>
                    <a:pt x="987" y="99"/>
                  </a:lnTo>
                  <a:lnTo>
                    <a:pt x="1019" y="99"/>
                  </a:lnTo>
                  <a:lnTo>
                    <a:pt x="1019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85" y="99"/>
                  </a:lnTo>
                  <a:lnTo>
                    <a:pt x="1085" y="99"/>
                  </a:lnTo>
                  <a:lnTo>
                    <a:pt x="1085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84" y="99"/>
                  </a:lnTo>
                  <a:lnTo>
                    <a:pt x="1184" y="99"/>
                  </a:lnTo>
                  <a:lnTo>
                    <a:pt x="1217" y="99"/>
                  </a:lnTo>
                  <a:lnTo>
                    <a:pt x="1217" y="99"/>
                  </a:lnTo>
                  <a:lnTo>
                    <a:pt x="1217" y="99"/>
                  </a:lnTo>
                  <a:lnTo>
                    <a:pt x="1217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82" y="132"/>
                  </a:lnTo>
                  <a:lnTo>
                    <a:pt x="1282" y="132"/>
                  </a:lnTo>
                  <a:lnTo>
                    <a:pt x="1315" y="132"/>
                  </a:lnTo>
                  <a:lnTo>
                    <a:pt x="1315" y="132"/>
                  </a:lnTo>
                  <a:lnTo>
                    <a:pt x="1348" y="132"/>
                  </a:lnTo>
                  <a:lnTo>
                    <a:pt x="1348" y="132"/>
                  </a:lnTo>
                  <a:lnTo>
                    <a:pt x="1348" y="132"/>
                  </a:lnTo>
                  <a:lnTo>
                    <a:pt x="1348" y="132"/>
                  </a:lnTo>
                  <a:lnTo>
                    <a:pt x="1381" y="132"/>
                  </a:lnTo>
                  <a:lnTo>
                    <a:pt x="1381" y="132"/>
                  </a:lnTo>
                  <a:lnTo>
                    <a:pt x="1414" y="132"/>
                  </a:lnTo>
                  <a:lnTo>
                    <a:pt x="1414" y="132"/>
                  </a:lnTo>
                  <a:lnTo>
                    <a:pt x="1447" y="132"/>
                  </a:lnTo>
                  <a:lnTo>
                    <a:pt x="1447" y="132"/>
                  </a:lnTo>
                  <a:lnTo>
                    <a:pt x="1479" y="132"/>
                  </a:lnTo>
                  <a:lnTo>
                    <a:pt x="1479" y="132"/>
                  </a:lnTo>
                  <a:lnTo>
                    <a:pt x="1479" y="132"/>
                  </a:lnTo>
                  <a:lnTo>
                    <a:pt x="1512" y="132"/>
                  </a:lnTo>
                  <a:lnTo>
                    <a:pt x="1512" y="132"/>
                  </a:lnTo>
                  <a:lnTo>
                    <a:pt x="1512" y="132"/>
                  </a:lnTo>
                  <a:lnTo>
                    <a:pt x="1545" y="132"/>
                  </a:lnTo>
                  <a:lnTo>
                    <a:pt x="1545" y="132"/>
                  </a:lnTo>
                  <a:lnTo>
                    <a:pt x="1578" y="132"/>
                  </a:lnTo>
                  <a:lnTo>
                    <a:pt x="1578" y="132"/>
                  </a:lnTo>
                  <a:lnTo>
                    <a:pt x="1611" y="132"/>
                  </a:lnTo>
                  <a:lnTo>
                    <a:pt x="1611" y="132"/>
                  </a:lnTo>
                  <a:lnTo>
                    <a:pt x="1644" y="132"/>
                  </a:lnTo>
                  <a:lnTo>
                    <a:pt x="1644" y="165"/>
                  </a:lnTo>
                  <a:lnTo>
                    <a:pt x="1644" y="165"/>
                  </a:lnTo>
                  <a:lnTo>
                    <a:pt x="1677" y="165"/>
                  </a:lnTo>
                  <a:lnTo>
                    <a:pt x="1677" y="165"/>
                  </a:lnTo>
                  <a:lnTo>
                    <a:pt x="1677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42" y="165"/>
                  </a:lnTo>
                  <a:lnTo>
                    <a:pt x="1742" y="165"/>
                  </a:lnTo>
                  <a:lnTo>
                    <a:pt x="1775" y="165"/>
                  </a:lnTo>
                  <a:lnTo>
                    <a:pt x="1775" y="165"/>
                  </a:lnTo>
                  <a:lnTo>
                    <a:pt x="1808" y="165"/>
                  </a:lnTo>
                  <a:lnTo>
                    <a:pt x="1808" y="165"/>
                  </a:lnTo>
                  <a:lnTo>
                    <a:pt x="1841" y="165"/>
                  </a:lnTo>
                  <a:lnTo>
                    <a:pt x="1841" y="165"/>
                  </a:lnTo>
                  <a:lnTo>
                    <a:pt x="1841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907" y="165"/>
                  </a:lnTo>
                  <a:lnTo>
                    <a:pt x="1907" y="165"/>
                  </a:lnTo>
                  <a:lnTo>
                    <a:pt x="1939" y="165"/>
                  </a:lnTo>
                  <a:lnTo>
                    <a:pt x="1939" y="165"/>
                  </a:lnTo>
                  <a:lnTo>
                    <a:pt x="1972" y="165"/>
                  </a:lnTo>
                  <a:lnTo>
                    <a:pt x="1972" y="165"/>
                  </a:lnTo>
                  <a:lnTo>
                    <a:pt x="2005" y="165"/>
                  </a:lnTo>
                  <a:lnTo>
                    <a:pt x="2005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71" y="165"/>
                  </a:lnTo>
                  <a:lnTo>
                    <a:pt x="2071" y="198"/>
                  </a:lnTo>
                  <a:lnTo>
                    <a:pt x="2104" y="198"/>
                  </a:lnTo>
                  <a:lnTo>
                    <a:pt x="2104" y="198"/>
                  </a:lnTo>
                  <a:lnTo>
                    <a:pt x="2137" y="198"/>
                  </a:lnTo>
                  <a:lnTo>
                    <a:pt x="2137" y="198"/>
                  </a:lnTo>
                  <a:lnTo>
                    <a:pt x="2170" y="198"/>
                  </a:lnTo>
                  <a:lnTo>
                    <a:pt x="2170" y="198"/>
                  </a:lnTo>
                  <a:lnTo>
                    <a:pt x="2170" y="198"/>
                  </a:lnTo>
                  <a:lnTo>
                    <a:pt x="2202" y="198"/>
                  </a:lnTo>
                  <a:lnTo>
                    <a:pt x="2202" y="198"/>
                  </a:lnTo>
                  <a:lnTo>
                    <a:pt x="2202" y="198"/>
                  </a:lnTo>
                  <a:lnTo>
                    <a:pt x="2235" y="198"/>
                  </a:lnTo>
                  <a:lnTo>
                    <a:pt x="2235" y="198"/>
                  </a:lnTo>
                  <a:lnTo>
                    <a:pt x="2268" y="198"/>
                  </a:lnTo>
                  <a:lnTo>
                    <a:pt x="2268" y="198"/>
                  </a:lnTo>
                  <a:lnTo>
                    <a:pt x="2301" y="198"/>
                  </a:lnTo>
                  <a:lnTo>
                    <a:pt x="2301" y="198"/>
                  </a:lnTo>
                  <a:lnTo>
                    <a:pt x="2334" y="198"/>
                  </a:lnTo>
                  <a:lnTo>
                    <a:pt x="2334" y="198"/>
                  </a:lnTo>
                  <a:lnTo>
                    <a:pt x="2367" y="198"/>
                  </a:lnTo>
                  <a:lnTo>
                    <a:pt x="2367" y="198"/>
                  </a:lnTo>
                  <a:lnTo>
                    <a:pt x="2400" y="198"/>
                  </a:lnTo>
                  <a:lnTo>
                    <a:pt x="2400" y="198"/>
                  </a:lnTo>
                  <a:lnTo>
                    <a:pt x="2432" y="198"/>
                  </a:lnTo>
                  <a:lnTo>
                    <a:pt x="2432" y="198"/>
                  </a:lnTo>
                  <a:lnTo>
                    <a:pt x="2465" y="198"/>
                  </a:lnTo>
                  <a:lnTo>
                    <a:pt x="2465" y="198"/>
                  </a:lnTo>
                  <a:lnTo>
                    <a:pt x="2498" y="198"/>
                  </a:lnTo>
                  <a:lnTo>
                    <a:pt x="2498" y="198"/>
                  </a:lnTo>
                  <a:lnTo>
                    <a:pt x="2531" y="198"/>
                  </a:lnTo>
                  <a:lnTo>
                    <a:pt x="2531" y="231"/>
                  </a:lnTo>
                  <a:lnTo>
                    <a:pt x="2564" y="231"/>
                  </a:lnTo>
                  <a:lnTo>
                    <a:pt x="2564" y="231"/>
                  </a:lnTo>
                  <a:lnTo>
                    <a:pt x="2597" y="231"/>
                  </a:lnTo>
                  <a:lnTo>
                    <a:pt x="2597" y="231"/>
                  </a:lnTo>
                  <a:lnTo>
                    <a:pt x="2630" y="231"/>
                  </a:lnTo>
                  <a:lnTo>
                    <a:pt x="2630" y="231"/>
                  </a:lnTo>
                  <a:lnTo>
                    <a:pt x="2662" y="231"/>
                  </a:lnTo>
                  <a:lnTo>
                    <a:pt x="2662" y="231"/>
                  </a:lnTo>
                  <a:lnTo>
                    <a:pt x="2695" y="231"/>
                  </a:lnTo>
                  <a:lnTo>
                    <a:pt x="2695" y="231"/>
                  </a:lnTo>
                  <a:lnTo>
                    <a:pt x="2728" y="231"/>
                  </a:lnTo>
                  <a:lnTo>
                    <a:pt x="2728" y="231"/>
                  </a:lnTo>
                  <a:lnTo>
                    <a:pt x="2761" y="231"/>
                  </a:lnTo>
                  <a:lnTo>
                    <a:pt x="2761" y="231"/>
                  </a:lnTo>
                  <a:lnTo>
                    <a:pt x="2794" y="231"/>
                  </a:lnTo>
                  <a:lnTo>
                    <a:pt x="2794" y="231"/>
                  </a:lnTo>
                  <a:lnTo>
                    <a:pt x="2827" y="231"/>
                  </a:lnTo>
                  <a:lnTo>
                    <a:pt x="2827" y="231"/>
                  </a:lnTo>
                  <a:lnTo>
                    <a:pt x="2860" y="231"/>
                  </a:lnTo>
                  <a:lnTo>
                    <a:pt x="2860" y="231"/>
                  </a:lnTo>
                  <a:lnTo>
                    <a:pt x="2892" y="231"/>
                  </a:lnTo>
                  <a:lnTo>
                    <a:pt x="2892" y="231"/>
                  </a:lnTo>
                  <a:lnTo>
                    <a:pt x="2925" y="231"/>
                  </a:lnTo>
                  <a:lnTo>
                    <a:pt x="2925" y="231"/>
                  </a:lnTo>
                  <a:lnTo>
                    <a:pt x="2958" y="231"/>
                  </a:lnTo>
                  <a:lnTo>
                    <a:pt x="2958" y="231"/>
                  </a:lnTo>
                  <a:lnTo>
                    <a:pt x="3024" y="231"/>
                  </a:lnTo>
                  <a:lnTo>
                    <a:pt x="3024" y="231"/>
                  </a:lnTo>
                  <a:lnTo>
                    <a:pt x="3024" y="231"/>
                  </a:lnTo>
                  <a:lnTo>
                    <a:pt x="3057" y="263"/>
                  </a:lnTo>
                  <a:lnTo>
                    <a:pt x="3090" y="263"/>
                  </a:lnTo>
                  <a:lnTo>
                    <a:pt x="3090" y="263"/>
                  </a:lnTo>
                  <a:lnTo>
                    <a:pt x="3122" y="263"/>
                  </a:lnTo>
                  <a:lnTo>
                    <a:pt x="3122" y="263"/>
                  </a:lnTo>
                  <a:lnTo>
                    <a:pt x="3155" y="263"/>
                  </a:lnTo>
                  <a:lnTo>
                    <a:pt x="3155" y="263"/>
                  </a:lnTo>
                  <a:lnTo>
                    <a:pt x="3188" y="263"/>
                  </a:lnTo>
                  <a:lnTo>
                    <a:pt x="3188" y="263"/>
                  </a:lnTo>
                  <a:lnTo>
                    <a:pt x="3221" y="263"/>
                  </a:lnTo>
                  <a:lnTo>
                    <a:pt x="3221" y="263"/>
                  </a:lnTo>
                  <a:lnTo>
                    <a:pt x="3254" y="263"/>
                  </a:lnTo>
                  <a:lnTo>
                    <a:pt x="3254" y="263"/>
                  </a:lnTo>
                  <a:lnTo>
                    <a:pt x="3287" y="263"/>
                  </a:lnTo>
                  <a:lnTo>
                    <a:pt x="3320" y="263"/>
                  </a:lnTo>
                  <a:lnTo>
                    <a:pt x="3352" y="263"/>
                  </a:lnTo>
                  <a:lnTo>
                    <a:pt x="3352" y="263"/>
                  </a:lnTo>
                  <a:lnTo>
                    <a:pt x="3385" y="263"/>
                  </a:lnTo>
                  <a:lnTo>
                    <a:pt x="3385" y="263"/>
                  </a:lnTo>
                  <a:lnTo>
                    <a:pt x="3418" y="263"/>
                  </a:lnTo>
                  <a:lnTo>
                    <a:pt x="3418" y="263"/>
                  </a:lnTo>
                  <a:lnTo>
                    <a:pt x="3451" y="263"/>
                  </a:lnTo>
                  <a:lnTo>
                    <a:pt x="3451" y="263"/>
                  </a:lnTo>
                  <a:lnTo>
                    <a:pt x="3484" y="263"/>
                  </a:lnTo>
                  <a:lnTo>
                    <a:pt x="3484" y="263"/>
                  </a:lnTo>
                  <a:lnTo>
                    <a:pt x="3517" y="263"/>
                  </a:lnTo>
                  <a:lnTo>
                    <a:pt x="3550" y="263"/>
                  </a:lnTo>
                  <a:lnTo>
                    <a:pt x="3583" y="263"/>
                  </a:lnTo>
                  <a:lnTo>
                    <a:pt x="3583" y="263"/>
                  </a:lnTo>
                  <a:lnTo>
                    <a:pt x="3615" y="263"/>
                  </a:lnTo>
                  <a:lnTo>
                    <a:pt x="3615" y="296"/>
                  </a:lnTo>
                  <a:lnTo>
                    <a:pt x="3648" y="296"/>
                  </a:lnTo>
                  <a:lnTo>
                    <a:pt x="3648" y="296"/>
                  </a:lnTo>
                  <a:lnTo>
                    <a:pt x="3714" y="296"/>
                  </a:lnTo>
                  <a:lnTo>
                    <a:pt x="3714" y="296"/>
                  </a:lnTo>
                  <a:lnTo>
                    <a:pt x="3747" y="296"/>
                  </a:lnTo>
                  <a:lnTo>
                    <a:pt x="3747" y="296"/>
                  </a:lnTo>
                  <a:lnTo>
                    <a:pt x="3780" y="296"/>
                  </a:lnTo>
                  <a:lnTo>
                    <a:pt x="3780" y="296"/>
                  </a:lnTo>
                  <a:lnTo>
                    <a:pt x="3813" y="296"/>
                  </a:lnTo>
                  <a:lnTo>
                    <a:pt x="3845" y="296"/>
                  </a:lnTo>
                  <a:lnTo>
                    <a:pt x="3878" y="296"/>
                  </a:lnTo>
                  <a:lnTo>
                    <a:pt x="3878" y="296"/>
                  </a:lnTo>
                  <a:lnTo>
                    <a:pt x="3911" y="296"/>
                  </a:lnTo>
                  <a:lnTo>
                    <a:pt x="3911" y="296"/>
                  </a:lnTo>
                  <a:lnTo>
                    <a:pt x="3944" y="296"/>
                  </a:lnTo>
                  <a:lnTo>
                    <a:pt x="3944" y="296"/>
                  </a:lnTo>
                  <a:lnTo>
                    <a:pt x="4010" y="296"/>
                  </a:lnTo>
                  <a:lnTo>
                    <a:pt x="4010" y="296"/>
                  </a:lnTo>
                  <a:lnTo>
                    <a:pt x="4043" y="296"/>
                  </a:lnTo>
                  <a:lnTo>
                    <a:pt x="4043" y="296"/>
                  </a:lnTo>
                  <a:lnTo>
                    <a:pt x="4075" y="296"/>
                  </a:lnTo>
                  <a:lnTo>
                    <a:pt x="4108" y="296"/>
                  </a:lnTo>
                  <a:lnTo>
                    <a:pt x="4141" y="296"/>
                  </a:lnTo>
                  <a:lnTo>
                    <a:pt x="4141" y="296"/>
                  </a:lnTo>
                  <a:lnTo>
                    <a:pt x="4174" y="296"/>
                  </a:lnTo>
                  <a:lnTo>
                    <a:pt x="4174" y="296"/>
                  </a:lnTo>
                  <a:lnTo>
                    <a:pt x="4240" y="296"/>
                  </a:lnTo>
                  <a:lnTo>
                    <a:pt x="4240" y="296"/>
                  </a:lnTo>
                  <a:lnTo>
                    <a:pt x="4273" y="296"/>
                  </a:lnTo>
                  <a:lnTo>
                    <a:pt x="4273" y="329"/>
                  </a:lnTo>
                  <a:lnTo>
                    <a:pt x="4338" y="329"/>
                  </a:lnTo>
                  <a:lnTo>
                    <a:pt x="4338" y="329"/>
                  </a:lnTo>
                  <a:lnTo>
                    <a:pt x="4371" y="329"/>
                  </a:lnTo>
                  <a:lnTo>
                    <a:pt x="4371" y="329"/>
                  </a:lnTo>
                  <a:lnTo>
                    <a:pt x="4437" y="329"/>
                  </a:lnTo>
                  <a:lnTo>
                    <a:pt x="4437" y="329"/>
                  </a:lnTo>
                  <a:lnTo>
                    <a:pt x="4470" y="329"/>
                  </a:lnTo>
                  <a:lnTo>
                    <a:pt x="4470" y="329"/>
                  </a:lnTo>
                  <a:lnTo>
                    <a:pt x="4535" y="329"/>
                  </a:lnTo>
                  <a:lnTo>
                    <a:pt x="4535" y="329"/>
                  </a:lnTo>
                  <a:lnTo>
                    <a:pt x="4568" y="329"/>
                  </a:lnTo>
                  <a:lnTo>
                    <a:pt x="4601" y="329"/>
                  </a:lnTo>
                  <a:lnTo>
                    <a:pt x="4634" y="329"/>
                  </a:lnTo>
                  <a:lnTo>
                    <a:pt x="4634" y="329"/>
                  </a:lnTo>
                  <a:lnTo>
                    <a:pt x="4700" y="329"/>
                  </a:lnTo>
                  <a:lnTo>
                    <a:pt x="4700" y="329"/>
                  </a:lnTo>
                  <a:lnTo>
                    <a:pt x="4733" y="32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3602950" y="4663575"/>
              <a:ext cx="16450" cy="169250"/>
            </a:xfrm>
            <a:custGeom>
              <a:avLst/>
              <a:gdLst/>
              <a:ahLst/>
              <a:cxnLst/>
              <a:rect l="l" t="t" r="r" b="b"/>
              <a:pathLst>
                <a:path w="658" h="6770" fill="none" extrusionOk="0">
                  <a:moveTo>
                    <a:pt x="658" y="0"/>
                  </a:moveTo>
                  <a:lnTo>
                    <a:pt x="1" y="677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3721250" y="4670975"/>
              <a:ext cx="5775" cy="170075"/>
            </a:xfrm>
            <a:custGeom>
              <a:avLst/>
              <a:gdLst/>
              <a:ahLst/>
              <a:cxnLst/>
              <a:rect l="l" t="t" r="r" b="b"/>
              <a:pathLst>
                <a:path w="231" h="6803" fill="none" extrusionOk="0">
                  <a:moveTo>
                    <a:pt x="231" y="0"/>
                  </a:moveTo>
                  <a:lnTo>
                    <a:pt x="1" y="680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3602950" y="4663575"/>
              <a:ext cx="124900" cy="177475"/>
            </a:xfrm>
            <a:custGeom>
              <a:avLst/>
              <a:gdLst/>
              <a:ahLst/>
              <a:cxnLst/>
              <a:rect l="l" t="t" r="r" b="b"/>
              <a:pathLst>
                <a:path w="4996" h="7099" extrusionOk="0">
                  <a:moveTo>
                    <a:pt x="658" y="0"/>
                  </a:moveTo>
                  <a:lnTo>
                    <a:pt x="1" y="6770"/>
                  </a:lnTo>
                  <a:lnTo>
                    <a:pt x="132" y="6770"/>
                  </a:lnTo>
                  <a:lnTo>
                    <a:pt x="165" y="6802"/>
                  </a:lnTo>
                  <a:lnTo>
                    <a:pt x="494" y="6802"/>
                  </a:lnTo>
                  <a:lnTo>
                    <a:pt x="494" y="6835"/>
                  </a:lnTo>
                  <a:lnTo>
                    <a:pt x="855" y="6835"/>
                  </a:lnTo>
                  <a:lnTo>
                    <a:pt x="855" y="6868"/>
                  </a:lnTo>
                  <a:lnTo>
                    <a:pt x="1217" y="6868"/>
                  </a:lnTo>
                  <a:lnTo>
                    <a:pt x="1217" y="6901"/>
                  </a:lnTo>
                  <a:lnTo>
                    <a:pt x="1644" y="6901"/>
                  </a:lnTo>
                  <a:lnTo>
                    <a:pt x="1644" y="6934"/>
                  </a:lnTo>
                  <a:lnTo>
                    <a:pt x="2071" y="6934"/>
                  </a:lnTo>
                  <a:lnTo>
                    <a:pt x="2071" y="6967"/>
                  </a:lnTo>
                  <a:lnTo>
                    <a:pt x="2531" y="6967"/>
                  </a:lnTo>
                  <a:lnTo>
                    <a:pt x="2531" y="7000"/>
                  </a:lnTo>
                  <a:lnTo>
                    <a:pt x="3057" y="7000"/>
                  </a:lnTo>
                  <a:lnTo>
                    <a:pt x="3057" y="7032"/>
                  </a:lnTo>
                  <a:lnTo>
                    <a:pt x="3615" y="7032"/>
                  </a:lnTo>
                  <a:lnTo>
                    <a:pt x="3615" y="7065"/>
                  </a:lnTo>
                  <a:lnTo>
                    <a:pt x="4273" y="7065"/>
                  </a:lnTo>
                  <a:lnTo>
                    <a:pt x="4273" y="7098"/>
                  </a:lnTo>
                  <a:lnTo>
                    <a:pt x="4733" y="7098"/>
                  </a:lnTo>
                  <a:lnTo>
                    <a:pt x="4995" y="296"/>
                  </a:lnTo>
                  <a:lnTo>
                    <a:pt x="4733" y="296"/>
                  </a:lnTo>
                  <a:lnTo>
                    <a:pt x="4700" y="263"/>
                  </a:lnTo>
                  <a:lnTo>
                    <a:pt x="4043" y="263"/>
                  </a:lnTo>
                  <a:lnTo>
                    <a:pt x="4043" y="230"/>
                  </a:lnTo>
                  <a:lnTo>
                    <a:pt x="3451" y="230"/>
                  </a:lnTo>
                  <a:lnTo>
                    <a:pt x="3451" y="197"/>
                  </a:lnTo>
                  <a:lnTo>
                    <a:pt x="2958" y="197"/>
                  </a:lnTo>
                  <a:lnTo>
                    <a:pt x="2925" y="165"/>
                  </a:lnTo>
                  <a:lnTo>
                    <a:pt x="2498" y="165"/>
                  </a:lnTo>
                  <a:lnTo>
                    <a:pt x="2465" y="132"/>
                  </a:lnTo>
                  <a:lnTo>
                    <a:pt x="2071" y="132"/>
                  </a:lnTo>
                  <a:lnTo>
                    <a:pt x="2071" y="99"/>
                  </a:lnTo>
                  <a:lnTo>
                    <a:pt x="1677" y="99"/>
                  </a:lnTo>
                  <a:lnTo>
                    <a:pt x="1644" y="66"/>
                  </a:lnTo>
                  <a:lnTo>
                    <a:pt x="1282" y="66"/>
                  </a:lnTo>
                  <a:lnTo>
                    <a:pt x="1282" y="33"/>
                  </a:lnTo>
                  <a:lnTo>
                    <a:pt x="954" y="33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3620200" y="4663575"/>
              <a:ext cx="60000" cy="4950"/>
            </a:xfrm>
            <a:custGeom>
              <a:avLst/>
              <a:gdLst/>
              <a:ahLst/>
              <a:cxnLst/>
              <a:rect l="l" t="t" r="r" b="b"/>
              <a:pathLst>
                <a:path w="2400" h="19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64" y="33"/>
                  </a:lnTo>
                  <a:lnTo>
                    <a:pt x="264" y="33"/>
                  </a:lnTo>
                  <a:lnTo>
                    <a:pt x="264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362" y="33"/>
                  </a:lnTo>
                  <a:lnTo>
                    <a:pt x="362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94" y="33"/>
                  </a:lnTo>
                  <a:lnTo>
                    <a:pt x="494" y="33"/>
                  </a:lnTo>
                  <a:lnTo>
                    <a:pt x="494" y="33"/>
                  </a:lnTo>
                  <a:lnTo>
                    <a:pt x="494" y="33"/>
                  </a:lnTo>
                  <a:lnTo>
                    <a:pt x="527" y="33"/>
                  </a:lnTo>
                  <a:lnTo>
                    <a:pt x="527" y="33"/>
                  </a:lnTo>
                  <a:lnTo>
                    <a:pt x="559" y="33"/>
                  </a:lnTo>
                  <a:lnTo>
                    <a:pt x="559" y="33"/>
                  </a:lnTo>
                  <a:lnTo>
                    <a:pt x="559" y="33"/>
                  </a:lnTo>
                  <a:lnTo>
                    <a:pt x="559" y="33"/>
                  </a:lnTo>
                  <a:lnTo>
                    <a:pt x="592" y="33"/>
                  </a:lnTo>
                  <a:lnTo>
                    <a:pt x="592" y="66"/>
                  </a:lnTo>
                  <a:lnTo>
                    <a:pt x="625" y="66"/>
                  </a:lnTo>
                  <a:lnTo>
                    <a:pt x="625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724" y="66"/>
                  </a:lnTo>
                  <a:lnTo>
                    <a:pt x="724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822" y="66"/>
                  </a:lnTo>
                  <a:lnTo>
                    <a:pt x="822" y="66"/>
                  </a:lnTo>
                  <a:lnTo>
                    <a:pt x="855" y="66"/>
                  </a:lnTo>
                  <a:lnTo>
                    <a:pt x="855" y="66"/>
                  </a:lnTo>
                  <a:lnTo>
                    <a:pt x="855" y="66"/>
                  </a:lnTo>
                  <a:lnTo>
                    <a:pt x="855" y="66"/>
                  </a:lnTo>
                  <a:lnTo>
                    <a:pt x="888" y="66"/>
                  </a:lnTo>
                  <a:lnTo>
                    <a:pt x="888" y="66"/>
                  </a:lnTo>
                  <a:lnTo>
                    <a:pt x="921" y="66"/>
                  </a:lnTo>
                  <a:lnTo>
                    <a:pt x="921" y="66"/>
                  </a:lnTo>
                  <a:lnTo>
                    <a:pt x="954" y="66"/>
                  </a:lnTo>
                  <a:lnTo>
                    <a:pt x="954" y="66"/>
                  </a:lnTo>
                  <a:lnTo>
                    <a:pt x="954" y="66"/>
                  </a:lnTo>
                  <a:lnTo>
                    <a:pt x="987" y="99"/>
                  </a:lnTo>
                  <a:lnTo>
                    <a:pt x="987" y="99"/>
                  </a:lnTo>
                  <a:lnTo>
                    <a:pt x="987" y="99"/>
                  </a:lnTo>
                  <a:lnTo>
                    <a:pt x="1019" y="99"/>
                  </a:lnTo>
                  <a:lnTo>
                    <a:pt x="1019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85" y="99"/>
                  </a:lnTo>
                  <a:lnTo>
                    <a:pt x="1085" y="99"/>
                  </a:lnTo>
                  <a:lnTo>
                    <a:pt x="1085" y="99"/>
                  </a:lnTo>
                  <a:lnTo>
                    <a:pt x="1085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84" y="99"/>
                  </a:lnTo>
                  <a:lnTo>
                    <a:pt x="1184" y="99"/>
                  </a:lnTo>
                  <a:lnTo>
                    <a:pt x="1217" y="99"/>
                  </a:lnTo>
                  <a:lnTo>
                    <a:pt x="1217" y="99"/>
                  </a:lnTo>
                  <a:lnTo>
                    <a:pt x="1217" y="99"/>
                  </a:lnTo>
                  <a:lnTo>
                    <a:pt x="1217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315" y="99"/>
                  </a:lnTo>
                  <a:lnTo>
                    <a:pt x="1315" y="99"/>
                  </a:lnTo>
                  <a:lnTo>
                    <a:pt x="1348" y="99"/>
                  </a:lnTo>
                  <a:lnTo>
                    <a:pt x="1348" y="99"/>
                  </a:lnTo>
                  <a:lnTo>
                    <a:pt x="1348" y="99"/>
                  </a:lnTo>
                  <a:lnTo>
                    <a:pt x="1381" y="132"/>
                  </a:lnTo>
                  <a:lnTo>
                    <a:pt x="1381" y="132"/>
                  </a:lnTo>
                  <a:lnTo>
                    <a:pt x="1381" y="132"/>
                  </a:lnTo>
                  <a:lnTo>
                    <a:pt x="1414" y="132"/>
                  </a:lnTo>
                  <a:lnTo>
                    <a:pt x="1414" y="132"/>
                  </a:lnTo>
                  <a:lnTo>
                    <a:pt x="1447" y="132"/>
                  </a:lnTo>
                  <a:lnTo>
                    <a:pt x="1447" y="132"/>
                  </a:lnTo>
                  <a:lnTo>
                    <a:pt x="1480" y="132"/>
                  </a:lnTo>
                  <a:lnTo>
                    <a:pt x="1480" y="132"/>
                  </a:lnTo>
                  <a:lnTo>
                    <a:pt x="1512" y="132"/>
                  </a:lnTo>
                  <a:lnTo>
                    <a:pt x="1512" y="132"/>
                  </a:lnTo>
                  <a:lnTo>
                    <a:pt x="1545" y="132"/>
                  </a:lnTo>
                  <a:lnTo>
                    <a:pt x="1545" y="132"/>
                  </a:lnTo>
                  <a:lnTo>
                    <a:pt x="1545" y="132"/>
                  </a:lnTo>
                  <a:lnTo>
                    <a:pt x="1545" y="132"/>
                  </a:lnTo>
                  <a:lnTo>
                    <a:pt x="1578" y="132"/>
                  </a:lnTo>
                  <a:lnTo>
                    <a:pt x="1578" y="132"/>
                  </a:lnTo>
                  <a:lnTo>
                    <a:pt x="1611" y="132"/>
                  </a:lnTo>
                  <a:lnTo>
                    <a:pt x="1611" y="132"/>
                  </a:lnTo>
                  <a:lnTo>
                    <a:pt x="1644" y="132"/>
                  </a:lnTo>
                  <a:lnTo>
                    <a:pt x="1644" y="132"/>
                  </a:lnTo>
                  <a:lnTo>
                    <a:pt x="1677" y="132"/>
                  </a:lnTo>
                  <a:lnTo>
                    <a:pt x="1677" y="132"/>
                  </a:lnTo>
                  <a:lnTo>
                    <a:pt x="1710" y="132"/>
                  </a:lnTo>
                  <a:lnTo>
                    <a:pt x="1710" y="132"/>
                  </a:lnTo>
                  <a:lnTo>
                    <a:pt x="1742" y="132"/>
                  </a:lnTo>
                  <a:lnTo>
                    <a:pt x="1742" y="132"/>
                  </a:lnTo>
                  <a:lnTo>
                    <a:pt x="1775" y="132"/>
                  </a:lnTo>
                  <a:lnTo>
                    <a:pt x="1775" y="132"/>
                  </a:lnTo>
                  <a:lnTo>
                    <a:pt x="1775" y="132"/>
                  </a:lnTo>
                  <a:lnTo>
                    <a:pt x="1775" y="165"/>
                  </a:lnTo>
                  <a:lnTo>
                    <a:pt x="1808" y="165"/>
                  </a:lnTo>
                  <a:lnTo>
                    <a:pt x="1808" y="165"/>
                  </a:lnTo>
                  <a:lnTo>
                    <a:pt x="1841" y="165"/>
                  </a:lnTo>
                  <a:lnTo>
                    <a:pt x="1841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907" y="165"/>
                  </a:lnTo>
                  <a:lnTo>
                    <a:pt x="1907" y="165"/>
                  </a:lnTo>
                  <a:lnTo>
                    <a:pt x="1940" y="165"/>
                  </a:lnTo>
                  <a:lnTo>
                    <a:pt x="1940" y="165"/>
                  </a:lnTo>
                  <a:lnTo>
                    <a:pt x="1972" y="165"/>
                  </a:lnTo>
                  <a:lnTo>
                    <a:pt x="1972" y="165"/>
                  </a:lnTo>
                  <a:lnTo>
                    <a:pt x="2005" y="165"/>
                  </a:lnTo>
                  <a:lnTo>
                    <a:pt x="2005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71" y="165"/>
                  </a:lnTo>
                  <a:lnTo>
                    <a:pt x="207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137" y="165"/>
                  </a:lnTo>
                  <a:lnTo>
                    <a:pt x="2137" y="165"/>
                  </a:lnTo>
                  <a:lnTo>
                    <a:pt x="2170" y="165"/>
                  </a:lnTo>
                  <a:lnTo>
                    <a:pt x="2170" y="165"/>
                  </a:lnTo>
                  <a:lnTo>
                    <a:pt x="2170" y="165"/>
                  </a:lnTo>
                  <a:lnTo>
                    <a:pt x="2202" y="165"/>
                  </a:lnTo>
                  <a:lnTo>
                    <a:pt x="2202" y="165"/>
                  </a:lnTo>
                  <a:lnTo>
                    <a:pt x="2235" y="165"/>
                  </a:lnTo>
                  <a:lnTo>
                    <a:pt x="2235" y="165"/>
                  </a:lnTo>
                  <a:lnTo>
                    <a:pt x="2268" y="197"/>
                  </a:lnTo>
                  <a:lnTo>
                    <a:pt x="2268" y="197"/>
                  </a:lnTo>
                  <a:lnTo>
                    <a:pt x="2268" y="197"/>
                  </a:lnTo>
                  <a:lnTo>
                    <a:pt x="2301" y="197"/>
                  </a:lnTo>
                  <a:lnTo>
                    <a:pt x="2334" y="197"/>
                  </a:lnTo>
                  <a:lnTo>
                    <a:pt x="2334" y="197"/>
                  </a:lnTo>
                  <a:lnTo>
                    <a:pt x="2334" y="197"/>
                  </a:lnTo>
                  <a:lnTo>
                    <a:pt x="2367" y="197"/>
                  </a:lnTo>
                  <a:lnTo>
                    <a:pt x="2367" y="197"/>
                  </a:lnTo>
                  <a:lnTo>
                    <a:pt x="2400" y="19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3603775" y="4832800"/>
              <a:ext cx="64925" cy="5775"/>
            </a:xfrm>
            <a:custGeom>
              <a:avLst/>
              <a:gdLst/>
              <a:ahLst/>
              <a:cxnLst/>
              <a:rect l="l" t="t" r="r" b="b"/>
              <a:pathLst>
                <a:path w="2597" h="23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362" y="33"/>
                  </a:lnTo>
                  <a:lnTo>
                    <a:pt x="362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428" y="33"/>
                  </a:lnTo>
                  <a:lnTo>
                    <a:pt x="461" y="33"/>
                  </a:lnTo>
                  <a:lnTo>
                    <a:pt x="461" y="66"/>
                  </a:lnTo>
                  <a:lnTo>
                    <a:pt x="494" y="66"/>
                  </a:lnTo>
                  <a:lnTo>
                    <a:pt x="494" y="66"/>
                  </a:lnTo>
                  <a:lnTo>
                    <a:pt x="494" y="66"/>
                  </a:lnTo>
                  <a:lnTo>
                    <a:pt x="494" y="66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59" y="66"/>
                  </a:lnTo>
                  <a:lnTo>
                    <a:pt x="559" y="66"/>
                  </a:lnTo>
                  <a:lnTo>
                    <a:pt x="559" y="66"/>
                  </a:lnTo>
                  <a:lnTo>
                    <a:pt x="592" y="66"/>
                  </a:lnTo>
                  <a:lnTo>
                    <a:pt x="592" y="66"/>
                  </a:lnTo>
                  <a:lnTo>
                    <a:pt x="592" y="66"/>
                  </a:lnTo>
                  <a:lnTo>
                    <a:pt x="625" y="66"/>
                  </a:lnTo>
                  <a:lnTo>
                    <a:pt x="625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724" y="66"/>
                  </a:lnTo>
                  <a:lnTo>
                    <a:pt x="724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822" y="66"/>
                  </a:lnTo>
                  <a:lnTo>
                    <a:pt x="822" y="99"/>
                  </a:lnTo>
                  <a:lnTo>
                    <a:pt x="822" y="99"/>
                  </a:lnTo>
                  <a:lnTo>
                    <a:pt x="855" y="99"/>
                  </a:lnTo>
                  <a:lnTo>
                    <a:pt x="855" y="99"/>
                  </a:lnTo>
                  <a:lnTo>
                    <a:pt x="855" y="99"/>
                  </a:lnTo>
                  <a:lnTo>
                    <a:pt x="888" y="99"/>
                  </a:lnTo>
                  <a:lnTo>
                    <a:pt x="888" y="99"/>
                  </a:lnTo>
                  <a:lnTo>
                    <a:pt x="921" y="99"/>
                  </a:lnTo>
                  <a:lnTo>
                    <a:pt x="921" y="99"/>
                  </a:lnTo>
                  <a:lnTo>
                    <a:pt x="954" y="99"/>
                  </a:lnTo>
                  <a:lnTo>
                    <a:pt x="954" y="99"/>
                  </a:lnTo>
                  <a:lnTo>
                    <a:pt x="954" y="99"/>
                  </a:lnTo>
                  <a:lnTo>
                    <a:pt x="954" y="99"/>
                  </a:lnTo>
                  <a:lnTo>
                    <a:pt x="986" y="99"/>
                  </a:lnTo>
                  <a:lnTo>
                    <a:pt x="986" y="99"/>
                  </a:lnTo>
                  <a:lnTo>
                    <a:pt x="1019" y="99"/>
                  </a:lnTo>
                  <a:lnTo>
                    <a:pt x="1019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85" y="99"/>
                  </a:lnTo>
                  <a:lnTo>
                    <a:pt x="1085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84" y="99"/>
                  </a:lnTo>
                  <a:lnTo>
                    <a:pt x="1184" y="99"/>
                  </a:lnTo>
                  <a:lnTo>
                    <a:pt x="1184" y="99"/>
                  </a:lnTo>
                  <a:lnTo>
                    <a:pt x="1184" y="132"/>
                  </a:lnTo>
                  <a:lnTo>
                    <a:pt x="1216" y="132"/>
                  </a:lnTo>
                  <a:lnTo>
                    <a:pt x="1216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82" y="132"/>
                  </a:lnTo>
                  <a:lnTo>
                    <a:pt x="1282" y="132"/>
                  </a:lnTo>
                  <a:lnTo>
                    <a:pt x="1315" y="132"/>
                  </a:lnTo>
                  <a:lnTo>
                    <a:pt x="1315" y="132"/>
                  </a:lnTo>
                  <a:lnTo>
                    <a:pt x="1315" y="132"/>
                  </a:lnTo>
                  <a:lnTo>
                    <a:pt x="1315" y="132"/>
                  </a:lnTo>
                  <a:lnTo>
                    <a:pt x="1348" y="132"/>
                  </a:lnTo>
                  <a:lnTo>
                    <a:pt x="1348" y="132"/>
                  </a:lnTo>
                  <a:lnTo>
                    <a:pt x="1381" y="132"/>
                  </a:lnTo>
                  <a:lnTo>
                    <a:pt x="1381" y="132"/>
                  </a:lnTo>
                  <a:lnTo>
                    <a:pt x="1414" y="132"/>
                  </a:lnTo>
                  <a:lnTo>
                    <a:pt x="1414" y="132"/>
                  </a:lnTo>
                  <a:lnTo>
                    <a:pt x="1446" y="132"/>
                  </a:lnTo>
                  <a:lnTo>
                    <a:pt x="1446" y="132"/>
                  </a:lnTo>
                  <a:lnTo>
                    <a:pt x="1446" y="132"/>
                  </a:lnTo>
                  <a:lnTo>
                    <a:pt x="1479" y="132"/>
                  </a:lnTo>
                  <a:lnTo>
                    <a:pt x="1479" y="132"/>
                  </a:lnTo>
                  <a:lnTo>
                    <a:pt x="1479" y="132"/>
                  </a:lnTo>
                  <a:lnTo>
                    <a:pt x="1512" y="132"/>
                  </a:lnTo>
                  <a:lnTo>
                    <a:pt x="1512" y="132"/>
                  </a:lnTo>
                  <a:lnTo>
                    <a:pt x="1545" y="132"/>
                  </a:lnTo>
                  <a:lnTo>
                    <a:pt x="1545" y="132"/>
                  </a:lnTo>
                  <a:lnTo>
                    <a:pt x="1578" y="132"/>
                  </a:lnTo>
                  <a:lnTo>
                    <a:pt x="1578" y="132"/>
                  </a:lnTo>
                  <a:lnTo>
                    <a:pt x="1611" y="132"/>
                  </a:lnTo>
                  <a:lnTo>
                    <a:pt x="1611" y="165"/>
                  </a:lnTo>
                  <a:lnTo>
                    <a:pt x="1611" y="165"/>
                  </a:lnTo>
                  <a:lnTo>
                    <a:pt x="1644" y="165"/>
                  </a:lnTo>
                  <a:lnTo>
                    <a:pt x="1644" y="165"/>
                  </a:lnTo>
                  <a:lnTo>
                    <a:pt x="1644" y="165"/>
                  </a:lnTo>
                  <a:lnTo>
                    <a:pt x="1676" y="165"/>
                  </a:lnTo>
                  <a:lnTo>
                    <a:pt x="1676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42" y="165"/>
                  </a:lnTo>
                  <a:lnTo>
                    <a:pt x="1742" y="165"/>
                  </a:lnTo>
                  <a:lnTo>
                    <a:pt x="1775" y="165"/>
                  </a:lnTo>
                  <a:lnTo>
                    <a:pt x="1775" y="165"/>
                  </a:lnTo>
                  <a:lnTo>
                    <a:pt x="1808" y="165"/>
                  </a:lnTo>
                  <a:lnTo>
                    <a:pt x="1808" y="165"/>
                  </a:lnTo>
                  <a:lnTo>
                    <a:pt x="1808" y="165"/>
                  </a:lnTo>
                  <a:lnTo>
                    <a:pt x="1841" y="165"/>
                  </a:lnTo>
                  <a:lnTo>
                    <a:pt x="1841" y="165"/>
                  </a:lnTo>
                  <a:lnTo>
                    <a:pt x="1841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906" y="165"/>
                  </a:lnTo>
                  <a:lnTo>
                    <a:pt x="1906" y="165"/>
                  </a:lnTo>
                  <a:lnTo>
                    <a:pt x="1939" y="165"/>
                  </a:lnTo>
                  <a:lnTo>
                    <a:pt x="1939" y="165"/>
                  </a:lnTo>
                  <a:lnTo>
                    <a:pt x="1972" y="165"/>
                  </a:lnTo>
                  <a:lnTo>
                    <a:pt x="1972" y="165"/>
                  </a:lnTo>
                  <a:lnTo>
                    <a:pt x="2005" y="165"/>
                  </a:lnTo>
                  <a:lnTo>
                    <a:pt x="2005" y="165"/>
                  </a:lnTo>
                  <a:lnTo>
                    <a:pt x="2038" y="165"/>
                  </a:lnTo>
                  <a:lnTo>
                    <a:pt x="2038" y="198"/>
                  </a:lnTo>
                  <a:lnTo>
                    <a:pt x="2071" y="198"/>
                  </a:lnTo>
                  <a:lnTo>
                    <a:pt x="2071" y="198"/>
                  </a:lnTo>
                  <a:lnTo>
                    <a:pt x="2104" y="198"/>
                  </a:lnTo>
                  <a:lnTo>
                    <a:pt x="2104" y="198"/>
                  </a:lnTo>
                  <a:lnTo>
                    <a:pt x="2104" y="198"/>
                  </a:lnTo>
                  <a:lnTo>
                    <a:pt x="2137" y="198"/>
                  </a:lnTo>
                  <a:lnTo>
                    <a:pt x="2137" y="198"/>
                  </a:lnTo>
                  <a:lnTo>
                    <a:pt x="2137" y="198"/>
                  </a:lnTo>
                  <a:lnTo>
                    <a:pt x="2169" y="198"/>
                  </a:lnTo>
                  <a:lnTo>
                    <a:pt x="2169" y="198"/>
                  </a:lnTo>
                  <a:lnTo>
                    <a:pt x="2202" y="198"/>
                  </a:lnTo>
                  <a:lnTo>
                    <a:pt x="2202" y="198"/>
                  </a:lnTo>
                  <a:lnTo>
                    <a:pt x="2235" y="198"/>
                  </a:lnTo>
                  <a:lnTo>
                    <a:pt x="2235" y="198"/>
                  </a:lnTo>
                  <a:lnTo>
                    <a:pt x="2268" y="198"/>
                  </a:lnTo>
                  <a:lnTo>
                    <a:pt x="2268" y="198"/>
                  </a:lnTo>
                  <a:lnTo>
                    <a:pt x="2301" y="198"/>
                  </a:lnTo>
                  <a:lnTo>
                    <a:pt x="2301" y="198"/>
                  </a:lnTo>
                  <a:lnTo>
                    <a:pt x="2334" y="198"/>
                  </a:lnTo>
                  <a:lnTo>
                    <a:pt x="2334" y="198"/>
                  </a:lnTo>
                  <a:lnTo>
                    <a:pt x="2367" y="198"/>
                  </a:lnTo>
                  <a:lnTo>
                    <a:pt x="2367" y="198"/>
                  </a:lnTo>
                  <a:lnTo>
                    <a:pt x="2399" y="198"/>
                  </a:lnTo>
                  <a:lnTo>
                    <a:pt x="2399" y="198"/>
                  </a:lnTo>
                  <a:lnTo>
                    <a:pt x="2432" y="198"/>
                  </a:lnTo>
                  <a:lnTo>
                    <a:pt x="2432" y="198"/>
                  </a:lnTo>
                  <a:lnTo>
                    <a:pt x="2465" y="198"/>
                  </a:lnTo>
                  <a:lnTo>
                    <a:pt x="2465" y="198"/>
                  </a:lnTo>
                  <a:lnTo>
                    <a:pt x="2498" y="198"/>
                  </a:lnTo>
                  <a:lnTo>
                    <a:pt x="2498" y="231"/>
                  </a:lnTo>
                  <a:lnTo>
                    <a:pt x="2531" y="231"/>
                  </a:lnTo>
                  <a:lnTo>
                    <a:pt x="2531" y="231"/>
                  </a:lnTo>
                  <a:lnTo>
                    <a:pt x="2564" y="231"/>
                  </a:lnTo>
                  <a:lnTo>
                    <a:pt x="2564" y="231"/>
                  </a:lnTo>
                  <a:lnTo>
                    <a:pt x="2597" y="231"/>
                  </a:lnTo>
                  <a:lnTo>
                    <a:pt x="2597" y="231"/>
                  </a:lnTo>
                  <a:lnTo>
                    <a:pt x="2597" y="23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3603775" y="4663575"/>
              <a:ext cx="16450" cy="169250"/>
            </a:xfrm>
            <a:custGeom>
              <a:avLst/>
              <a:gdLst/>
              <a:ahLst/>
              <a:cxnLst/>
              <a:rect l="l" t="t" r="r" b="b"/>
              <a:pathLst>
                <a:path w="658" h="6770" fill="none" extrusionOk="0">
                  <a:moveTo>
                    <a:pt x="658" y="0"/>
                  </a:moveTo>
                  <a:lnTo>
                    <a:pt x="1" y="677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3668675" y="4668500"/>
              <a:ext cx="10700" cy="170075"/>
            </a:xfrm>
            <a:custGeom>
              <a:avLst/>
              <a:gdLst/>
              <a:ahLst/>
              <a:cxnLst/>
              <a:rect l="l" t="t" r="r" b="b"/>
              <a:pathLst>
                <a:path w="428" h="6803" fill="none" extrusionOk="0">
                  <a:moveTo>
                    <a:pt x="428" y="0"/>
                  </a:moveTo>
                  <a:lnTo>
                    <a:pt x="1" y="680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3603775" y="4663575"/>
              <a:ext cx="76425" cy="175000"/>
            </a:xfrm>
            <a:custGeom>
              <a:avLst/>
              <a:gdLst/>
              <a:ahLst/>
              <a:cxnLst/>
              <a:rect l="l" t="t" r="r" b="b"/>
              <a:pathLst>
                <a:path w="3057" h="7000" extrusionOk="0">
                  <a:moveTo>
                    <a:pt x="658" y="0"/>
                  </a:moveTo>
                  <a:lnTo>
                    <a:pt x="1" y="6770"/>
                  </a:lnTo>
                  <a:lnTo>
                    <a:pt x="99" y="6770"/>
                  </a:lnTo>
                  <a:lnTo>
                    <a:pt x="99" y="6802"/>
                  </a:lnTo>
                  <a:lnTo>
                    <a:pt x="461" y="6802"/>
                  </a:lnTo>
                  <a:lnTo>
                    <a:pt x="461" y="6835"/>
                  </a:lnTo>
                  <a:lnTo>
                    <a:pt x="822" y="6835"/>
                  </a:lnTo>
                  <a:lnTo>
                    <a:pt x="822" y="6868"/>
                  </a:lnTo>
                  <a:lnTo>
                    <a:pt x="1184" y="6868"/>
                  </a:lnTo>
                  <a:lnTo>
                    <a:pt x="1184" y="6901"/>
                  </a:lnTo>
                  <a:lnTo>
                    <a:pt x="1611" y="6901"/>
                  </a:lnTo>
                  <a:lnTo>
                    <a:pt x="1611" y="6934"/>
                  </a:lnTo>
                  <a:lnTo>
                    <a:pt x="2038" y="6934"/>
                  </a:lnTo>
                  <a:lnTo>
                    <a:pt x="2038" y="6967"/>
                  </a:lnTo>
                  <a:lnTo>
                    <a:pt x="2498" y="6967"/>
                  </a:lnTo>
                  <a:lnTo>
                    <a:pt x="2498" y="7000"/>
                  </a:lnTo>
                  <a:lnTo>
                    <a:pt x="2597" y="7000"/>
                  </a:lnTo>
                  <a:lnTo>
                    <a:pt x="3057" y="197"/>
                  </a:lnTo>
                  <a:lnTo>
                    <a:pt x="2925" y="197"/>
                  </a:lnTo>
                  <a:lnTo>
                    <a:pt x="2892" y="165"/>
                  </a:lnTo>
                  <a:lnTo>
                    <a:pt x="2432" y="165"/>
                  </a:lnTo>
                  <a:lnTo>
                    <a:pt x="2432" y="132"/>
                  </a:lnTo>
                  <a:lnTo>
                    <a:pt x="2038" y="132"/>
                  </a:lnTo>
                  <a:lnTo>
                    <a:pt x="2005" y="99"/>
                  </a:lnTo>
                  <a:lnTo>
                    <a:pt x="1644" y="99"/>
                  </a:lnTo>
                  <a:lnTo>
                    <a:pt x="1611" y="66"/>
                  </a:lnTo>
                  <a:lnTo>
                    <a:pt x="1249" y="66"/>
                  </a:lnTo>
                  <a:lnTo>
                    <a:pt x="1249" y="33"/>
                  </a:lnTo>
                  <a:lnTo>
                    <a:pt x="921" y="3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3741800" y="4670975"/>
              <a:ext cx="88725" cy="825"/>
            </a:xfrm>
            <a:custGeom>
              <a:avLst/>
              <a:gdLst/>
              <a:ahLst/>
              <a:cxnLst/>
              <a:rect l="l" t="t" r="r" b="b"/>
              <a:pathLst>
                <a:path w="3549" h="33" fill="none" extrusionOk="0">
                  <a:moveTo>
                    <a:pt x="0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64" y="0"/>
                  </a:lnTo>
                  <a:lnTo>
                    <a:pt x="197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329" y="0"/>
                  </a:lnTo>
                  <a:lnTo>
                    <a:pt x="329" y="33"/>
                  </a:lnTo>
                  <a:lnTo>
                    <a:pt x="427" y="33"/>
                  </a:lnTo>
                  <a:lnTo>
                    <a:pt x="427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92" y="33"/>
                  </a:lnTo>
                  <a:lnTo>
                    <a:pt x="592" y="33"/>
                  </a:lnTo>
                  <a:lnTo>
                    <a:pt x="690" y="33"/>
                  </a:lnTo>
                  <a:lnTo>
                    <a:pt x="723" y="33"/>
                  </a:lnTo>
                  <a:lnTo>
                    <a:pt x="789" y="33"/>
                  </a:lnTo>
                  <a:lnTo>
                    <a:pt x="822" y="33"/>
                  </a:lnTo>
                  <a:lnTo>
                    <a:pt x="920" y="33"/>
                  </a:lnTo>
                  <a:lnTo>
                    <a:pt x="920" y="33"/>
                  </a:lnTo>
                  <a:lnTo>
                    <a:pt x="1052" y="33"/>
                  </a:lnTo>
                  <a:lnTo>
                    <a:pt x="1052" y="33"/>
                  </a:lnTo>
                  <a:lnTo>
                    <a:pt x="1183" y="33"/>
                  </a:lnTo>
                  <a:lnTo>
                    <a:pt x="1183" y="33"/>
                  </a:lnTo>
                  <a:lnTo>
                    <a:pt x="1347" y="33"/>
                  </a:lnTo>
                  <a:lnTo>
                    <a:pt x="1347" y="33"/>
                  </a:lnTo>
                  <a:lnTo>
                    <a:pt x="1545" y="33"/>
                  </a:lnTo>
                  <a:lnTo>
                    <a:pt x="1545" y="33"/>
                  </a:lnTo>
                  <a:lnTo>
                    <a:pt x="1807" y="33"/>
                  </a:lnTo>
                  <a:lnTo>
                    <a:pt x="1807" y="33"/>
                  </a:lnTo>
                  <a:lnTo>
                    <a:pt x="2695" y="33"/>
                  </a:lnTo>
                  <a:lnTo>
                    <a:pt x="2695" y="33"/>
                  </a:lnTo>
                  <a:lnTo>
                    <a:pt x="2958" y="33"/>
                  </a:lnTo>
                  <a:lnTo>
                    <a:pt x="2958" y="33"/>
                  </a:lnTo>
                  <a:lnTo>
                    <a:pt x="3155" y="33"/>
                  </a:lnTo>
                  <a:lnTo>
                    <a:pt x="3155" y="33"/>
                  </a:lnTo>
                  <a:lnTo>
                    <a:pt x="3319" y="33"/>
                  </a:lnTo>
                  <a:lnTo>
                    <a:pt x="3319" y="33"/>
                  </a:lnTo>
                  <a:lnTo>
                    <a:pt x="3450" y="33"/>
                  </a:lnTo>
                  <a:lnTo>
                    <a:pt x="3450" y="33"/>
                  </a:lnTo>
                  <a:lnTo>
                    <a:pt x="3549" y="3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3736050" y="4841850"/>
              <a:ext cx="96950" cy="825"/>
            </a:xfrm>
            <a:custGeom>
              <a:avLst/>
              <a:gdLst/>
              <a:ahLst/>
              <a:cxnLst/>
              <a:rect l="l" t="t" r="r" b="b"/>
              <a:pathLst>
                <a:path w="3878" h="33" fill="none" extrusionOk="0">
                  <a:moveTo>
                    <a:pt x="0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64" y="0"/>
                  </a:lnTo>
                  <a:lnTo>
                    <a:pt x="197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789" y="0"/>
                  </a:lnTo>
                  <a:lnTo>
                    <a:pt x="789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986" y="0"/>
                  </a:lnTo>
                  <a:lnTo>
                    <a:pt x="986" y="0"/>
                  </a:lnTo>
                  <a:lnTo>
                    <a:pt x="1117" y="0"/>
                  </a:lnTo>
                  <a:lnTo>
                    <a:pt x="1117" y="0"/>
                  </a:lnTo>
                  <a:lnTo>
                    <a:pt x="1249" y="0"/>
                  </a:lnTo>
                  <a:lnTo>
                    <a:pt x="1249" y="0"/>
                  </a:lnTo>
                  <a:lnTo>
                    <a:pt x="1413" y="0"/>
                  </a:lnTo>
                  <a:lnTo>
                    <a:pt x="1413" y="33"/>
                  </a:lnTo>
                  <a:lnTo>
                    <a:pt x="1577" y="33"/>
                  </a:lnTo>
                  <a:lnTo>
                    <a:pt x="1577" y="33"/>
                  </a:lnTo>
                  <a:lnTo>
                    <a:pt x="1775" y="33"/>
                  </a:lnTo>
                  <a:lnTo>
                    <a:pt x="1807" y="33"/>
                  </a:lnTo>
                  <a:lnTo>
                    <a:pt x="2103" y="33"/>
                  </a:lnTo>
                  <a:lnTo>
                    <a:pt x="2103" y="33"/>
                  </a:lnTo>
                  <a:lnTo>
                    <a:pt x="2826" y="33"/>
                  </a:lnTo>
                  <a:lnTo>
                    <a:pt x="2859" y="33"/>
                  </a:lnTo>
                  <a:lnTo>
                    <a:pt x="3155" y="33"/>
                  </a:lnTo>
                  <a:lnTo>
                    <a:pt x="3155" y="33"/>
                  </a:lnTo>
                  <a:lnTo>
                    <a:pt x="3385" y="33"/>
                  </a:lnTo>
                  <a:lnTo>
                    <a:pt x="3385" y="33"/>
                  </a:lnTo>
                  <a:lnTo>
                    <a:pt x="3549" y="33"/>
                  </a:lnTo>
                  <a:lnTo>
                    <a:pt x="3549" y="0"/>
                  </a:lnTo>
                  <a:lnTo>
                    <a:pt x="3713" y="0"/>
                  </a:lnTo>
                  <a:lnTo>
                    <a:pt x="3713" y="0"/>
                  </a:lnTo>
                  <a:lnTo>
                    <a:pt x="3845" y="0"/>
                  </a:lnTo>
                  <a:lnTo>
                    <a:pt x="3845" y="0"/>
                  </a:lnTo>
                  <a:lnTo>
                    <a:pt x="3878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3736050" y="4670975"/>
              <a:ext cx="5775" cy="170875"/>
            </a:xfrm>
            <a:custGeom>
              <a:avLst/>
              <a:gdLst/>
              <a:ahLst/>
              <a:cxnLst/>
              <a:rect l="l" t="t" r="r" b="b"/>
              <a:pathLst>
                <a:path w="231" h="6835" fill="none" extrusionOk="0">
                  <a:moveTo>
                    <a:pt x="230" y="0"/>
                  </a:moveTo>
                  <a:lnTo>
                    <a:pt x="0" y="683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3830525" y="4671775"/>
              <a:ext cx="2475" cy="170075"/>
            </a:xfrm>
            <a:custGeom>
              <a:avLst/>
              <a:gdLst/>
              <a:ahLst/>
              <a:cxnLst/>
              <a:rect l="l" t="t" r="r" b="b"/>
              <a:pathLst>
                <a:path w="99" h="6803" fill="none" extrusionOk="0">
                  <a:moveTo>
                    <a:pt x="0" y="1"/>
                  </a:moveTo>
                  <a:lnTo>
                    <a:pt x="99" y="680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3736050" y="4670975"/>
              <a:ext cx="96950" cy="171700"/>
            </a:xfrm>
            <a:custGeom>
              <a:avLst/>
              <a:gdLst/>
              <a:ahLst/>
              <a:cxnLst/>
              <a:rect l="l" t="t" r="r" b="b"/>
              <a:pathLst>
                <a:path w="3878" h="6868" extrusionOk="0">
                  <a:moveTo>
                    <a:pt x="230" y="0"/>
                  </a:moveTo>
                  <a:lnTo>
                    <a:pt x="0" y="6835"/>
                  </a:lnTo>
                  <a:lnTo>
                    <a:pt x="1413" y="6835"/>
                  </a:lnTo>
                  <a:lnTo>
                    <a:pt x="1413" y="6868"/>
                  </a:lnTo>
                  <a:lnTo>
                    <a:pt x="3549" y="6868"/>
                  </a:lnTo>
                  <a:lnTo>
                    <a:pt x="3549" y="6835"/>
                  </a:lnTo>
                  <a:lnTo>
                    <a:pt x="3878" y="6835"/>
                  </a:lnTo>
                  <a:lnTo>
                    <a:pt x="3779" y="33"/>
                  </a:lnTo>
                  <a:lnTo>
                    <a:pt x="559" y="3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3741800" y="4670975"/>
              <a:ext cx="53425" cy="825"/>
            </a:xfrm>
            <a:custGeom>
              <a:avLst/>
              <a:gdLst/>
              <a:ahLst/>
              <a:cxnLst/>
              <a:rect l="l" t="t" r="r" b="b"/>
              <a:pathLst>
                <a:path w="2137" h="33" fill="none" extrusionOk="0">
                  <a:moveTo>
                    <a:pt x="0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64" y="0"/>
                  </a:lnTo>
                  <a:lnTo>
                    <a:pt x="197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329" y="0"/>
                  </a:lnTo>
                  <a:lnTo>
                    <a:pt x="329" y="33"/>
                  </a:lnTo>
                  <a:lnTo>
                    <a:pt x="427" y="33"/>
                  </a:lnTo>
                  <a:lnTo>
                    <a:pt x="427" y="33"/>
                  </a:lnTo>
                  <a:lnTo>
                    <a:pt x="493" y="33"/>
                  </a:lnTo>
                  <a:lnTo>
                    <a:pt x="526" y="33"/>
                  </a:lnTo>
                  <a:lnTo>
                    <a:pt x="592" y="33"/>
                  </a:lnTo>
                  <a:lnTo>
                    <a:pt x="592" y="33"/>
                  </a:lnTo>
                  <a:lnTo>
                    <a:pt x="690" y="33"/>
                  </a:lnTo>
                  <a:lnTo>
                    <a:pt x="690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920" y="33"/>
                  </a:lnTo>
                  <a:lnTo>
                    <a:pt x="920" y="33"/>
                  </a:lnTo>
                  <a:lnTo>
                    <a:pt x="1052" y="33"/>
                  </a:lnTo>
                  <a:lnTo>
                    <a:pt x="1052" y="33"/>
                  </a:lnTo>
                  <a:lnTo>
                    <a:pt x="1183" y="33"/>
                  </a:lnTo>
                  <a:lnTo>
                    <a:pt x="1183" y="33"/>
                  </a:lnTo>
                  <a:lnTo>
                    <a:pt x="1347" y="33"/>
                  </a:lnTo>
                  <a:lnTo>
                    <a:pt x="1347" y="33"/>
                  </a:lnTo>
                  <a:lnTo>
                    <a:pt x="1545" y="33"/>
                  </a:lnTo>
                  <a:lnTo>
                    <a:pt x="1545" y="33"/>
                  </a:lnTo>
                  <a:lnTo>
                    <a:pt x="1807" y="33"/>
                  </a:lnTo>
                  <a:lnTo>
                    <a:pt x="1807" y="33"/>
                  </a:lnTo>
                  <a:lnTo>
                    <a:pt x="2136" y="3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736850" y="4841850"/>
              <a:ext cx="57550" cy="825"/>
            </a:xfrm>
            <a:custGeom>
              <a:avLst/>
              <a:gdLst/>
              <a:ahLst/>
              <a:cxnLst/>
              <a:rect l="l" t="t" r="r" b="b"/>
              <a:pathLst>
                <a:path w="2302" h="3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132" y="0"/>
                  </a:lnTo>
                  <a:lnTo>
                    <a:pt x="165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58" y="0"/>
                  </a:lnTo>
                  <a:lnTo>
                    <a:pt x="658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855" y="0"/>
                  </a:lnTo>
                  <a:lnTo>
                    <a:pt x="855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217" y="0"/>
                  </a:lnTo>
                  <a:lnTo>
                    <a:pt x="1217" y="0"/>
                  </a:lnTo>
                  <a:lnTo>
                    <a:pt x="1381" y="0"/>
                  </a:lnTo>
                  <a:lnTo>
                    <a:pt x="1381" y="33"/>
                  </a:lnTo>
                  <a:lnTo>
                    <a:pt x="1545" y="33"/>
                  </a:lnTo>
                  <a:lnTo>
                    <a:pt x="1545" y="33"/>
                  </a:lnTo>
                  <a:lnTo>
                    <a:pt x="1743" y="33"/>
                  </a:lnTo>
                  <a:lnTo>
                    <a:pt x="1743" y="33"/>
                  </a:lnTo>
                  <a:lnTo>
                    <a:pt x="2071" y="33"/>
                  </a:lnTo>
                  <a:lnTo>
                    <a:pt x="2071" y="33"/>
                  </a:lnTo>
                  <a:lnTo>
                    <a:pt x="2301" y="3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3736850" y="4670975"/>
              <a:ext cx="4975" cy="170875"/>
            </a:xfrm>
            <a:custGeom>
              <a:avLst/>
              <a:gdLst/>
              <a:ahLst/>
              <a:cxnLst/>
              <a:rect l="l" t="t" r="r" b="b"/>
              <a:pathLst>
                <a:path w="199" h="6835" fill="none" extrusionOk="0">
                  <a:moveTo>
                    <a:pt x="198" y="0"/>
                  </a:moveTo>
                  <a:lnTo>
                    <a:pt x="1" y="683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3794375" y="4671775"/>
              <a:ext cx="850" cy="170900"/>
            </a:xfrm>
            <a:custGeom>
              <a:avLst/>
              <a:gdLst/>
              <a:ahLst/>
              <a:cxnLst/>
              <a:rect l="l" t="t" r="r" b="b"/>
              <a:pathLst>
                <a:path w="34" h="6836" fill="none" extrusionOk="0">
                  <a:moveTo>
                    <a:pt x="33" y="1"/>
                  </a:moveTo>
                  <a:lnTo>
                    <a:pt x="0" y="683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36850" y="4670975"/>
              <a:ext cx="58375" cy="171700"/>
            </a:xfrm>
            <a:custGeom>
              <a:avLst/>
              <a:gdLst/>
              <a:ahLst/>
              <a:cxnLst/>
              <a:rect l="l" t="t" r="r" b="b"/>
              <a:pathLst>
                <a:path w="2335" h="6868" extrusionOk="0">
                  <a:moveTo>
                    <a:pt x="198" y="0"/>
                  </a:moveTo>
                  <a:lnTo>
                    <a:pt x="1" y="6835"/>
                  </a:lnTo>
                  <a:lnTo>
                    <a:pt x="1381" y="6835"/>
                  </a:lnTo>
                  <a:lnTo>
                    <a:pt x="1381" y="6868"/>
                  </a:lnTo>
                  <a:lnTo>
                    <a:pt x="2301" y="6868"/>
                  </a:lnTo>
                  <a:lnTo>
                    <a:pt x="2334" y="33"/>
                  </a:lnTo>
                  <a:lnTo>
                    <a:pt x="527" y="33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4469650" y="4292250"/>
              <a:ext cx="444450" cy="252225"/>
            </a:xfrm>
            <a:custGeom>
              <a:avLst/>
              <a:gdLst/>
              <a:ahLst/>
              <a:cxnLst/>
              <a:rect l="l" t="t" r="r" b="b"/>
              <a:pathLst>
                <a:path w="17778" h="10089" fill="none" extrusionOk="0">
                  <a:moveTo>
                    <a:pt x="0" y="10089"/>
                  </a:moveTo>
                  <a:lnTo>
                    <a:pt x="33" y="10089"/>
                  </a:lnTo>
                  <a:lnTo>
                    <a:pt x="33" y="10056"/>
                  </a:lnTo>
                  <a:lnTo>
                    <a:pt x="66" y="10056"/>
                  </a:lnTo>
                  <a:lnTo>
                    <a:pt x="99" y="10056"/>
                  </a:lnTo>
                  <a:lnTo>
                    <a:pt x="99" y="10056"/>
                  </a:lnTo>
                  <a:lnTo>
                    <a:pt x="132" y="10023"/>
                  </a:lnTo>
                  <a:lnTo>
                    <a:pt x="132" y="10023"/>
                  </a:lnTo>
                  <a:lnTo>
                    <a:pt x="165" y="10023"/>
                  </a:lnTo>
                  <a:lnTo>
                    <a:pt x="197" y="10023"/>
                  </a:lnTo>
                  <a:lnTo>
                    <a:pt x="197" y="10023"/>
                  </a:lnTo>
                  <a:lnTo>
                    <a:pt x="230" y="9990"/>
                  </a:lnTo>
                  <a:lnTo>
                    <a:pt x="263" y="9990"/>
                  </a:lnTo>
                  <a:lnTo>
                    <a:pt x="263" y="9990"/>
                  </a:lnTo>
                  <a:lnTo>
                    <a:pt x="296" y="9957"/>
                  </a:lnTo>
                  <a:lnTo>
                    <a:pt x="329" y="9957"/>
                  </a:lnTo>
                  <a:lnTo>
                    <a:pt x="329" y="9957"/>
                  </a:lnTo>
                  <a:lnTo>
                    <a:pt x="362" y="9957"/>
                  </a:lnTo>
                  <a:lnTo>
                    <a:pt x="395" y="9924"/>
                  </a:lnTo>
                  <a:lnTo>
                    <a:pt x="395" y="9924"/>
                  </a:lnTo>
                  <a:lnTo>
                    <a:pt x="427" y="9924"/>
                  </a:lnTo>
                  <a:lnTo>
                    <a:pt x="460" y="9924"/>
                  </a:lnTo>
                  <a:lnTo>
                    <a:pt x="460" y="9891"/>
                  </a:lnTo>
                  <a:lnTo>
                    <a:pt x="493" y="9891"/>
                  </a:lnTo>
                  <a:lnTo>
                    <a:pt x="526" y="9891"/>
                  </a:lnTo>
                  <a:lnTo>
                    <a:pt x="559" y="9859"/>
                  </a:lnTo>
                  <a:lnTo>
                    <a:pt x="559" y="9859"/>
                  </a:lnTo>
                  <a:lnTo>
                    <a:pt x="592" y="9859"/>
                  </a:lnTo>
                  <a:lnTo>
                    <a:pt x="625" y="9826"/>
                  </a:lnTo>
                  <a:lnTo>
                    <a:pt x="625" y="9826"/>
                  </a:lnTo>
                  <a:lnTo>
                    <a:pt x="657" y="9826"/>
                  </a:lnTo>
                  <a:lnTo>
                    <a:pt x="690" y="9826"/>
                  </a:lnTo>
                  <a:lnTo>
                    <a:pt x="723" y="9793"/>
                  </a:lnTo>
                  <a:lnTo>
                    <a:pt x="723" y="9793"/>
                  </a:lnTo>
                  <a:lnTo>
                    <a:pt x="756" y="9793"/>
                  </a:lnTo>
                  <a:lnTo>
                    <a:pt x="756" y="9793"/>
                  </a:lnTo>
                  <a:lnTo>
                    <a:pt x="822" y="9760"/>
                  </a:lnTo>
                  <a:lnTo>
                    <a:pt x="822" y="9760"/>
                  </a:lnTo>
                  <a:lnTo>
                    <a:pt x="855" y="9760"/>
                  </a:lnTo>
                  <a:lnTo>
                    <a:pt x="855" y="9727"/>
                  </a:lnTo>
                  <a:lnTo>
                    <a:pt x="887" y="9727"/>
                  </a:lnTo>
                  <a:lnTo>
                    <a:pt x="920" y="9727"/>
                  </a:lnTo>
                  <a:lnTo>
                    <a:pt x="953" y="9694"/>
                  </a:lnTo>
                  <a:lnTo>
                    <a:pt x="953" y="9694"/>
                  </a:lnTo>
                  <a:lnTo>
                    <a:pt x="986" y="9694"/>
                  </a:lnTo>
                  <a:lnTo>
                    <a:pt x="986" y="9694"/>
                  </a:lnTo>
                  <a:lnTo>
                    <a:pt x="1019" y="9661"/>
                  </a:lnTo>
                  <a:lnTo>
                    <a:pt x="1052" y="9661"/>
                  </a:lnTo>
                  <a:lnTo>
                    <a:pt x="1085" y="9661"/>
                  </a:lnTo>
                  <a:lnTo>
                    <a:pt x="1085" y="9661"/>
                  </a:lnTo>
                  <a:lnTo>
                    <a:pt x="1117" y="9629"/>
                  </a:lnTo>
                  <a:lnTo>
                    <a:pt x="1150" y="9629"/>
                  </a:lnTo>
                  <a:lnTo>
                    <a:pt x="1183" y="9629"/>
                  </a:lnTo>
                  <a:lnTo>
                    <a:pt x="1183" y="9596"/>
                  </a:lnTo>
                  <a:lnTo>
                    <a:pt x="1216" y="9596"/>
                  </a:lnTo>
                  <a:lnTo>
                    <a:pt x="1249" y="9596"/>
                  </a:lnTo>
                  <a:lnTo>
                    <a:pt x="1282" y="9563"/>
                  </a:lnTo>
                  <a:lnTo>
                    <a:pt x="1282" y="9563"/>
                  </a:lnTo>
                  <a:lnTo>
                    <a:pt x="1315" y="9563"/>
                  </a:lnTo>
                  <a:lnTo>
                    <a:pt x="1315" y="9563"/>
                  </a:lnTo>
                  <a:lnTo>
                    <a:pt x="1347" y="9530"/>
                  </a:lnTo>
                  <a:lnTo>
                    <a:pt x="1380" y="9530"/>
                  </a:lnTo>
                  <a:lnTo>
                    <a:pt x="1413" y="9530"/>
                  </a:lnTo>
                  <a:lnTo>
                    <a:pt x="1413" y="9497"/>
                  </a:lnTo>
                  <a:lnTo>
                    <a:pt x="1446" y="9497"/>
                  </a:lnTo>
                  <a:lnTo>
                    <a:pt x="1446" y="9497"/>
                  </a:lnTo>
                  <a:lnTo>
                    <a:pt x="1512" y="9464"/>
                  </a:lnTo>
                  <a:lnTo>
                    <a:pt x="1545" y="9464"/>
                  </a:lnTo>
                  <a:lnTo>
                    <a:pt x="1545" y="9464"/>
                  </a:lnTo>
                  <a:lnTo>
                    <a:pt x="1578" y="9431"/>
                  </a:lnTo>
                  <a:lnTo>
                    <a:pt x="1578" y="9431"/>
                  </a:lnTo>
                  <a:lnTo>
                    <a:pt x="1643" y="9431"/>
                  </a:lnTo>
                  <a:lnTo>
                    <a:pt x="1676" y="9399"/>
                  </a:lnTo>
                  <a:lnTo>
                    <a:pt x="1676" y="9399"/>
                  </a:lnTo>
                  <a:lnTo>
                    <a:pt x="1709" y="9399"/>
                  </a:lnTo>
                  <a:lnTo>
                    <a:pt x="1742" y="9366"/>
                  </a:lnTo>
                  <a:lnTo>
                    <a:pt x="1775" y="9366"/>
                  </a:lnTo>
                  <a:lnTo>
                    <a:pt x="1808" y="9366"/>
                  </a:lnTo>
                  <a:lnTo>
                    <a:pt x="1808" y="9333"/>
                  </a:lnTo>
                  <a:lnTo>
                    <a:pt x="1873" y="9333"/>
                  </a:lnTo>
                  <a:lnTo>
                    <a:pt x="1906" y="9300"/>
                  </a:lnTo>
                  <a:lnTo>
                    <a:pt x="1906" y="9300"/>
                  </a:lnTo>
                  <a:lnTo>
                    <a:pt x="1972" y="9267"/>
                  </a:lnTo>
                  <a:lnTo>
                    <a:pt x="1972" y="9267"/>
                  </a:lnTo>
                  <a:lnTo>
                    <a:pt x="2005" y="9267"/>
                  </a:lnTo>
                  <a:lnTo>
                    <a:pt x="2038" y="9267"/>
                  </a:lnTo>
                  <a:lnTo>
                    <a:pt x="2038" y="9234"/>
                  </a:lnTo>
                  <a:lnTo>
                    <a:pt x="2070" y="9234"/>
                  </a:lnTo>
                  <a:lnTo>
                    <a:pt x="2103" y="9201"/>
                  </a:lnTo>
                  <a:lnTo>
                    <a:pt x="2136" y="9201"/>
                  </a:lnTo>
                  <a:lnTo>
                    <a:pt x="2169" y="9201"/>
                  </a:lnTo>
                  <a:lnTo>
                    <a:pt x="2202" y="9169"/>
                  </a:lnTo>
                  <a:lnTo>
                    <a:pt x="2235" y="9169"/>
                  </a:lnTo>
                  <a:lnTo>
                    <a:pt x="2235" y="9169"/>
                  </a:lnTo>
                  <a:lnTo>
                    <a:pt x="2300" y="9136"/>
                  </a:lnTo>
                  <a:lnTo>
                    <a:pt x="2333" y="9136"/>
                  </a:lnTo>
                  <a:lnTo>
                    <a:pt x="2333" y="9103"/>
                  </a:lnTo>
                  <a:lnTo>
                    <a:pt x="2366" y="9103"/>
                  </a:lnTo>
                  <a:lnTo>
                    <a:pt x="2399" y="9103"/>
                  </a:lnTo>
                  <a:lnTo>
                    <a:pt x="2432" y="9070"/>
                  </a:lnTo>
                  <a:lnTo>
                    <a:pt x="2465" y="9070"/>
                  </a:lnTo>
                  <a:lnTo>
                    <a:pt x="2465" y="9070"/>
                  </a:lnTo>
                  <a:lnTo>
                    <a:pt x="2498" y="9037"/>
                  </a:lnTo>
                  <a:lnTo>
                    <a:pt x="2498" y="9037"/>
                  </a:lnTo>
                  <a:lnTo>
                    <a:pt x="2596" y="9004"/>
                  </a:lnTo>
                  <a:lnTo>
                    <a:pt x="2596" y="9004"/>
                  </a:lnTo>
                  <a:lnTo>
                    <a:pt x="2662" y="8971"/>
                  </a:lnTo>
                  <a:lnTo>
                    <a:pt x="2695" y="8971"/>
                  </a:lnTo>
                  <a:lnTo>
                    <a:pt x="2728" y="8938"/>
                  </a:lnTo>
                  <a:lnTo>
                    <a:pt x="2728" y="8938"/>
                  </a:lnTo>
                  <a:lnTo>
                    <a:pt x="2760" y="8938"/>
                  </a:lnTo>
                  <a:lnTo>
                    <a:pt x="2760" y="8938"/>
                  </a:lnTo>
                  <a:lnTo>
                    <a:pt x="2826" y="8906"/>
                  </a:lnTo>
                  <a:lnTo>
                    <a:pt x="2859" y="8906"/>
                  </a:lnTo>
                  <a:lnTo>
                    <a:pt x="2892" y="8873"/>
                  </a:lnTo>
                  <a:lnTo>
                    <a:pt x="2892" y="8873"/>
                  </a:lnTo>
                  <a:lnTo>
                    <a:pt x="2925" y="8873"/>
                  </a:lnTo>
                  <a:lnTo>
                    <a:pt x="2958" y="8840"/>
                  </a:lnTo>
                  <a:lnTo>
                    <a:pt x="2990" y="8840"/>
                  </a:lnTo>
                  <a:lnTo>
                    <a:pt x="3023" y="8807"/>
                  </a:lnTo>
                  <a:lnTo>
                    <a:pt x="3089" y="8807"/>
                  </a:lnTo>
                  <a:lnTo>
                    <a:pt x="3089" y="8774"/>
                  </a:lnTo>
                  <a:lnTo>
                    <a:pt x="3122" y="8774"/>
                  </a:lnTo>
                  <a:lnTo>
                    <a:pt x="3122" y="8774"/>
                  </a:lnTo>
                  <a:lnTo>
                    <a:pt x="3155" y="8774"/>
                  </a:lnTo>
                  <a:lnTo>
                    <a:pt x="3155" y="8741"/>
                  </a:lnTo>
                  <a:lnTo>
                    <a:pt x="3253" y="8708"/>
                  </a:lnTo>
                  <a:lnTo>
                    <a:pt x="3253" y="8708"/>
                  </a:lnTo>
                  <a:lnTo>
                    <a:pt x="3286" y="8708"/>
                  </a:lnTo>
                  <a:lnTo>
                    <a:pt x="3319" y="8676"/>
                  </a:lnTo>
                  <a:lnTo>
                    <a:pt x="3385" y="8643"/>
                  </a:lnTo>
                  <a:lnTo>
                    <a:pt x="3385" y="8643"/>
                  </a:lnTo>
                  <a:lnTo>
                    <a:pt x="3451" y="8610"/>
                  </a:lnTo>
                  <a:lnTo>
                    <a:pt x="3483" y="8610"/>
                  </a:lnTo>
                  <a:lnTo>
                    <a:pt x="3516" y="8577"/>
                  </a:lnTo>
                  <a:lnTo>
                    <a:pt x="3549" y="8577"/>
                  </a:lnTo>
                  <a:lnTo>
                    <a:pt x="3582" y="8577"/>
                  </a:lnTo>
                  <a:lnTo>
                    <a:pt x="3615" y="8544"/>
                  </a:lnTo>
                  <a:lnTo>
                    <a:pt x="3615" y="8544"/>
                  </a:lnTo>
                  <a:lnTo>
                    <a:pt x="3648" y="8544"/>
                  </a:lnTo>
                  <a:lnTo>
                    <a:pt x="3681" y="8511"/>
                  </a:lnTo>
                  <a:lnTo>
                    <a:pt x="3746" y="8511"/>
                  </a:lnTo>
                  <a:lnTo>
                    <a:pt x="3746" y="8478"/>
                  </a:lnTo>
                  <a:lnTo>
                    <a:pt x="3812" y="8446"/>
                  </a:lnTo>
                  <a:lnTo>
                    <a:pt x="3812" y="8446"/>
                  </a:lnTo>
                  <a:lnTo>
                    <a:pt x="3845" y="8446"/>
                  </a:lnTo>
                  <a:lnTo>
                    <a:pt x="3878" y="8413"/>
                  </a:lnTo>
                  <a:lnTo>
                    <a:pt x="3943" y="8413"/>
                  </a:lnTo>
                  <a:lnTo>
                    <a:pt x="3943" y="8380"/>
                  </a:lnTo>
                  <a:lnTo>
                    <a:pt x="3976" y="8380"/>
                  </a:lnTo>
                  <a:lnTo>
                    <a:pt x="4009" y="8380"/>
                  </a:lnTo>
                  <a:lnTo>
                    <a:pt x="4042" y="8347"/>
                  </a:lnTo>
                  <a:lnTo>
                    <a:pt x="4075" y="8347"/>
                  </a:lnTo>
                  <a:lnTo>
                    <a:pt x="4108" y="8314"/>
                  </a:lnTo>
                  <a:lnTo>
                    <a:pt x="4141" y="8314"/>
                  </a:lnTo>
                  <a:lnTo>
                    <a:pt x="4173" y="8281"/>
                  </a:lnTo>
                  <a:lnTo>
                    <a:pt x="4206" y="8281"/>
                  </a:lnTo>
                  <a:lnTo>
                    <a:pt x="4206" y="8281"/>
                  </a:lnTo>
                  <a:lnTo>
                    <a:pt x="4239" y="8248"/>
                  </a:lnTo>
                  <a:lnTo>
                    <a:pt x="4239" y="8248"/>
                  </a:lnTo>
                  <a:lnTo>
                    <a:pt x="4272" y="8248"/>
                  </a:lnTo>
                  <a:lnTo>
                    <a:pt x="4305" y="8216"/>
                  </a:lnTo>
                  <a:lnTo>
                    <a:pt x="4371" y="8216"/>
                  </a:lnTo>
                  <a:lnTo>
                    <a:pt x="4371" y="8183"/>
                  </a:lnTo>
                  <a:lnTo>
                    <a:pt x="4403" y="8183"/>
                  </a:lnTo>
                  <a:lnTo>
                    <a:pt x="4436" y="8183"/>
                  </a:lnTo>
                  <a:lnTo>
                    <a:pt x="4469" y="8150"/>
                  </a:lnTo>
                  <a:lnTo>
                    <a:pt x="4502" y="8150"/>
                  </a:lnTo>
                  <a:lnTo>
                    <a:pt x="4535" y="8117"/>
                  </a:lnTo>
                  <a:lnTo>
                    <a:pt x="4535" y="8117"/>
                  </a:lnTo>
                  <a:lnTo>
                    <a:pt x="4601" y="8084"/>
                  </a:lnTo>
                  <a:lnTo>
                    <a:pt x="4601" y="8084"/>
                  </a:lnTo>
                  <a:lnTo>
                    <a:pt x="4634" y="8084"/>
                  </a:lnTo>
                  <a:lnTo>
                    <a:pt x="4666" y="8051"/>
                  </a:lnTo>
                  <a:lnTo>
                    <a:pt x="4699" y="8051"/>
                  </a:lnTo>
                  <a:lnTo>
                    <a:pt x="4699" y="8051"/>
                  </a:lnTo>
                  <a:lnTo>
                    <a:pt x="4732" y="8018"/>
                  </a:lnTo>
                  <a:lnTo>
                    <a:pt x="4765" y="8018"/>
                  </a:lnTo>
                  <a:lnTo>
                    <a:pt x="4765" y="8018"/>
                  </a:lnTo>
                  <a:lnTo>
                    <a:pt x="4798" y="7986"/>
                  </a:lnTo>
                  <a:lnTo>
                    <a:pt x="4831" y="7986"/>
                  </a:lnTo>
                  <a:lnTo>
                    <a:pt x="4831" y="7986"/>
                  </a:lnTo>
                  <a:lnTo>
                    <a:pt x="4864" y="7953"/>
                  </a:lnTo>
                  <a:lnTo>
                    <a:pt x="4896" y="7953"/>
                  </a:lnTo>
                  <a:lnTo>
                    <a:pt x="4896" y="7953"/>
                  </a:lnTo>
                  <a:lnTo>
                    <a:pt x="4929" y="7953"/>
                  </a:lnTo>
                  <a:lnTo>
                    <a:pt x="4962" y="7920"/>
                  </a:lnTo>
                  <a:lnTo>
                    <a:pt x="4962" y="7920"/>
                  </a:lnTo>
                  <a:lnTo>
                    <a:pt x="4995" y="7887"/>
                  </a:lnTo>
                  <a:lnTo>
                    <a:pt x="5028" y="7887"/>
                  </a:lnTo>
                  <a:lnTo>
                    <a:pt x="5061" y="7854"/>
                  </a:lnTo>
                  <a:lnTo>
                    <a:pt x="5094" y="7854"/>
                  </a:lnTo>
                  <a:lnTo>
                    <a:pt x="5126" y="7854"/>
                  </a:lnTo>
                  <a:lnTo>
                    <a:pt x="5126" y="7821"/>
                  </a:lnTo>
                  <a:lnTo>
                    <a:pt x="5159" y="7821"/>
                  </a:lnTo>
                  <a:lnTo>
                    <a:pt x="5159" y="7821"/>
                  </a:lnTo>
                  <a:lnTo>
                    <a:pt x="5225" y="7788"/>
                  </a:lnTo>
                  <a:lnTo>
                    <a:pt x="5225" y="7788"/>
                  </a:lnTo>
                  <a:lnTo>
                    <a:pt x="5258" y="7788"/>
                  </a:lnTo>
                  <a:lnTo>
                    <a:pt x="5258" y="7756"/>
                  </a:lnTo>
                  <a:lnTo>
                    <a:pt x="5291" y="7756"/>
                  </a:lnTo>
                  <a:lnTo>
                    <a:pt x="5291" y="7756"/>
                  </a:lnTo>
                  <a:lnTo>
                    <a:pt x="5324" y="7756"/>
                  </a:lnTo>
                  <a:lnTo>
                    <a:pt x="5356" y="7723"/>
                  </a:lnTo>
                  <a:lnTo>
                    <a:pt x="5356" y="7723"/>
                  </a:lnTo>
                  <a:lnTo>
                    <a:pt x="5389" y="7723"/>
                  </a:lnTo>
                  <a:lnTo>
                    <a:pt x="5422" y="7690"/>
                  </a:lnTo>
                  <a:lnTo>
                    <a:pt x="5422" y="7690"/>
                  </a:lnTo>
                  <a:lnTo>
                    <a:pt x="5455" y="7690"/>
                  </a:lnTo>
                  <a:lnTo>
                    <a:pt x="5455" y="7657"/>
                  </a:lnTo>
                  <a:lnTo>
                    <a:pt x="5488" y="7657"/>
                  </a:lnTo>
                  <a:lnTo>
                    <a:pt x="5521" y="7657"/>
                  </a:lnTo>
                  <a:lnTo>
                    <a:pt x="5521" y="7657"/>
                  </a:lnTo>
                  <a:lnTo>
                    <a:pt x="5554" y="7624"/>
                  </a:lnTo>
                  <a:lnTo>
                    <a:pt x="5554" y="7624"/>
                  </a:lnTo>
                  <a:lnTo>
                    <a:pt x="5586" y="7624"/>
                  </a:lnTo>
                  <a:lnTo>
                    <a:pt x="5586" y="7591"/>
                  </a:lnTo>
                  <a:lnTo>
                    <a:pt x="5619" y="7591"/>
                  </a:lnTo>
                  <a:lnTo>
                    <a:pt x="5652" y="7591"/>
                  </a:lnTo>
                  <a:lnTo>
                    <a:pt x="5652" y="7591"/>
                  </a:lnTo>
                  <a:lnTo>
                    <a:pt x="5685" y="7558"/>
                  </a:lnTo>
                  <a:lnTo>
                    <a:pt x="5718" y="7558"/>
                  </a:lnTo>
                  <a:lnTo>
                    <a:pt x="5718" y="7525"/>
                  </a:lnTo>
                  <a:lnTo>
                    <a:pt x="5751" y="7525"/>
                  </a:lnTo>
                  <a:lnTo>
                    <a:pt x="5784" y="7525"/>
                  </a:lnTo>
                  <a:lnTo>
                    <a:pt x="5816" y="7493"/>
                  </a:lnTo>
                  <a:lnTo>
                    <a:pt x="5816" y="7493"/>
                  </a:lnTo>
                  <a:lnTo>
                    <a:pt x="5849" y="7493"/>
                  </a:lnTo>
                  <a:lnTo>
                    <a:pt x="5849" y="7493"/>
                  </a:lnTo>
                  <a:lnTo>
                    <a:pt x="5882" y="7460"/>
                  </a:lnTo>
                  <a:lnTo>
                    <a:pt x="5882" y="7460"/>
                  </a:lnTo>
                  <a:lnTo>
                    <a:pt x="5915" y="7460"/>
                  </a:lnTo>
                  <a:lnTo>
                    <a:pt x="5915" y="7427"/>
                  </a:lnTo>
                  <a:lnTo>
                    <a:pt x="5981" y="7427"/>
                  </a:lnTo>
                  <a:lnTo>
                    <a:pt x="5981" y="7427"/>
                  </a:lnTo>
                  <a:lnTo>
                    <a:pt x="6014" y="7394"/>
                  </a:lnTo>
                  <a:lnTo>
                    <a:pt x="6014" y="7394"/>
                  </a:lnTo>
                  <a:lnTo>
                    <a:pt x="6046" y="7394"/>
                  </a:lnTo>
                  <a:lnTo>
                    <a:pt x="6046" y="7361"/>
                  </a:lnTo>
                  <a:lnTo>
                    <a:pt x="6079" y="7361"/>
                  </a:lnTo>
                  <a:lnTo>
                    <a:pt x="6112" y="7361"/>
                  </a:lnTo>
                  <a:lnTo>
                    <a:pt x="6112" y="7361"/>
                  </a:lnTo>
                  <a:lnTo>
                    <a:pt x="6145" y="7328"/>
                  </a:lnTo>
                  <a:lnTo>
                    <a:pt x="6145" y="7328"/>
                  </a:lnTo>
                  <a:lnTo>
                    <a:pt x="6178" y="7328"/>
                  </a:lnTo>
                  <a:lnTo>
                    <a:pt x="6178" y="7328"/>
                  </a:lnTo>
                  <a:lnTo>
                    <a:pt x="6211" y="7295"/>
                  </a:lnTo>
                  <a:lnTo>
                    <a:pt x="6211" y="7295"/>
                  </a:lnTo>
                  <a:lnTo>
                    <a:pt x="6244" y="7295"/>
                  </a:lnTo>
                  <a:lnTo>
                    <a:pt x="6277" y="7263"/>
                  </a:lnTo>
                  <a:lnTo>
                    <a:pt x="6277" y="7263"/>
                  </a:lnTo>
                  <a:lnTo>
                    <a:pt x="6309" y="7263"/>
                  </a:lnTo>
                  <a:lnTo>
                    <a:pt x="6309" y="7263"/>
                  </a:lnTo>
                  <a:lnTo>
                    <a:pt x="6342" y="7230"/>
                  </a:lnTo>
                  <a:lnTo>
                    <a:pt x="6342" y="7230"/>
                  </a:lnTo>
                  <a:lnTo>
                    <a:pt x="6375" y="7230"/>
                  </a:lnTo>
                  <a:lnTo>
                    <a:pt x="6375" y="7197"/>
                  </a:lnTo>
                  <a:lnTo>
                    <a:pt x="6408" y="7197"/>
                  </a:lnTo>
                  <a:lnTo>
                    <a:pt x="6441" y="7197"/>
                  </a:lnTo>
                  <a:lnTo>
                    <a:pt x="6441" y="7197"/>
                  </a:lnTo>
                  <a:lnTo>
                    <a:pt x="6474" y="7164"/>
                  </a:lnTo>
                  <a:lnTo>
                    <a:pt x="6474" y="7164"/>
                  </a:lnTo>
                  <a:lnTo>
                    <a:pt x="6507" y="7164"/>
                  </a:lnTo>
                  <a:lnTo>
                    <a:pt x="6507" y="7131"/>
                  </a:lnTo>
                  <a:lnTo>
                    <a:pt x="6539" y="7131"/>
                  </a:lnTo>
                  <a:lnTo>
                    <a:pt x="6539" y="7131"/>
                  </a:lnTo>
                  <a:lnTo>
                    <a:pt x="6572" y="7131"/>
                  </a:lnTo>
                  <a:lnTo>
                    <a:pt x="6605" y="7098"/>
                  </a:lnTo>
                  <a:lnTo>
                    <a:pt x="6605" y="7098"/>
                  </a:lnTo>
                  <a:lnTo>
                    <a:pt x="6638" y="7098"/>
                  </a:lnTo>
                  <a:lnTo>
                    <a:pt x="6638" y="7065"/>
                  </a:lnTo>
                  <a:lnTo>
                    <a:pt x="6671" y="7065"/>
                  </a:lnTo>
                  <a:lnTo>
                    <a:pt x="6671" y="7065"/>
                  </a:lnTo>
                  <a:lnTo>
                    <a:pt x="6704" y="7065"/>
                  </a:lnTo>
                  <a:lnTo>
                    <a:pt x="6704" y="7033"/>
                  </a:lnTo>
                  <a:lnTo>
                    <a:pt x="6737" y="7033"/>
                  </a:lnTo>
                  <a:lnTo>
                    <a:pt x="6769" y="7033"/>
                  </a:lnTo>
                  <a:lnTo>
                    <a:pt x="6769" y="7000"/>
                  </a:lnTo>
                  <a:lnTo>
                    <a:pt x="6802" y="7000"/>
                  </a:lnTo>
                  <a:lnTo>
                    <a:pt x="6802" y="7000"/>
                  </a:lnTo>
                  <a:lnTo>
                    <a:pt x="6835" y="7000"/>
                  </a:lnTo>
                  <a:lnTo>
                    <a:pt x="6835" y="6967"/>
                  </a:lnTo>
                  <a:lnTo>
                    <a:pt x="6868" y="6967"/>
                  </a:lnTo>
                  <a:lnTo>
                    <a:pt x="6868" y="6967"/>
                  </a:lnTo>
                  <a:lnTo>
                    <a:pt x="6901" y="6934"/>
                  </a:lnTo>
                  <a:lnTo>
                    <a:pt x="6934" y="6934"/>
                  </a:lnTo>
                  <a:lnTo>
                    <a:pt x="6934" y="6934"/>
                  </a:lnTo>
                  <a:lnTo>
                    <a:pt x="6967" y="6934"/>
                  </a:lnTo>
                  <a:lnTo>
                    <a:pt x="6967" y="6901"/>
                  </a:lnTo>
                  <a:lnTo>
                    <a:pt x="6999" y="6901"/>
                  </a:lnTo>
                  <a:lnTo>
                    <a:pt x="6999" y="6901"/>
                  </a:lnTo>
                  <a:lnTo>
                    <a:pt x="7032" y="6868"/>
                  </a:lnTo>
                  <a:lnTo>
                    <a:pt x="7032" y="6868"/>
                  </a:lnTo>
                  <a:lnTo>
                    <a:pt x="7065" y="6868"/>
                  </a:lnTo>
                  <a:lnTo>
                    <a:pt x="7098" y="6868"/>
                  </a:lnTo>
                  <a:lnTo>
                    <a:pt x="7098" y="6835"/>
                  </a:lnTo>
                  <a:lnTo>
                    <a:pt x="7131" y="6835"/>
                  </a:lnTo>
                  <a:lnTo>
                    <a:pt x="7131" y="6835"/>
                  </a:lnTo>
                  <a:lnTo>
                    <a:pt x="7164" y="6803"/>
                  </a:lnTo>
                  <a:lnTo>
                    <a:pt x="7164" y="6803"/>
                  </a:lnTo>
                  <a:lnTo>
                    <a:pt x="7197" y="6803"/>
                  </a:lnTo>
                  <a:lnTo>
                    <a:pt x="7197" y="6803"/>
                  </a:lnTo>
                  <a:lnTo>
                    <a:pt x="7229" y="6770"/>
                  </a:lnTo>
                  <a:lnTo>
                    <a:pt x="7229" y="6770"/>
                  </a:lnTo>
                  <a:lnTo>
                    <a:pt x="7262" y="6770"/>
                  </a:lnTo>
                  <a:lnTo>
                    <a:pt x="7295" y="6737"/>
                  </a:lnTo>
                  <a:lnTo>
                    <a:pt x="7295" y="6737"/>
                  </a:lnTo>
                  <a:lnTo>
                    <a:pt x="7328" y="6737"/>
                  </a:lnTo>
                  <a:lnTo>
                    <a:pt x="7328" y="6704"/>
                  </a:lnTo>
                  <a:lnTo>
                    <a:pt x="7361" y="6704"/>
                  </a:lnTo>
                  <a:lnTo>
                    <a:pt x="7361" y="6704"/>
                  </a:lnTo>
                  <a:lnTo>
                    <a:pt x="7394" y="6704"/>
                  </a:lnTo>
                  <a:lnTo>
                    <a:pt x="7394" y="6671"/>
                  </a:lnTo>
                  <a:lnTo>
                    <a:pt x="7427" y="6671"/>
                  </a:lnTo>
                  <a:lnTo>
                    <a:pt x="7459" y="6671"/>
                  </a:lnTo>
                  <a:lnTo>
                    <a:pt x="7459" y="6638"/>
                  </a:lnTo>
                  <a:lnTo>
                    <a:pt x="7492" y="6638"/>
                  </a:lnTo>
                  <a:lnTo>
                    <a:pt x="7492" y="6638"/>
                  </a:lnTo>
                  <a:lnTo>
                    <a:pt x="7525" y="6638"/>
                  </a:lnTo>
                  <a:lnTo>
                    <a:pt x="7525" y="6605"/>
                  </a:lnTo>
                  <a:lnTo>
                    <a:pt x="7558" y="6605"/>
                  </a:lnTo>
                  <a:lnTo>
                    <a:pt x="7558" y="6605"/>
                  </a:lnTo>
                  <a:lnTo>
                    <a:pt x="7591" y="6573"/>
                  </a:lnTo>
                  <a:lnTo>
                    <a:pt x="7624" y="6573"/>
                  </a:lnTo>
                  <a:lnTo>
                    <a:pt x="7624" y="6573"/>
                  </a:lnTo>
                  <a:lnTo>
                    <a:pt x="7657" y="6573"/>
                  </a:lnTo>
                  <a:lnTo>
                    <a:pt x="7657" y="6540"/>
                  </a:lnTo>
                  <a:lnTo>
                    <a:pt x="7690" y="6540"/>
                  </a:lnTo>
                  <a:lnTo>
                    <a:pt x="7690" y="6540"/>
                  </a:lnTo>
                  <a:lnTo>
                    <a:pt x="7722" y="6507"/>
                  </a:lnTo>
                  <a:lnTo>
                    <a:pt x="7722" y="6507"/>
                  </a:lnTo>
                  <a:lnTo>
                    <a:pt x="7755" y="6507"/>
                  </a:lnTo>
                  <a:lnTo>
                    <a:pt x="7788" y="6474"/>
                  </a:lnTo>
                  <a:lnTo>
                    <a:pt x="7821" y="6474"/>
                  </a:lnTo>
                  <a:lnTo>
                    <a:pt x="7821" y="6474"/>
                  </a:lnTo>
                  <a:lnTo>
                    <a:pt x="7854" y="6441"/>
                  </a:lnTo>
                  <a:lnTo>
                    <a:pt x="7854" y="6441"/>
                  </a:lnTo>
                  <a:lnTo>
                    <a:pt x="7887" y="6441"/>
                  </a:lnTo>
                  <a:lnTo>
                    <a:pt x="7887" y="6408"/>
                  </a:lnTo>
                  <a:lnTo>
                    <a:pt x="7920" y="6408"/>
                  </a:lnTo>
                  <a:lnTo>
                    <a:pt x="7920" y="6408"/>
                  </a:lnTo>
                  <a:lnTo>
                    <a:pt x="7952" y="6408"/>
                  </a:lnTo>
                  <a:lnTo>
                    <a:pt x="7985" y="6375"/>
                  </a:lnTo>
                  <a:lnTo>
                    <a:pt x="7985" y="6375"/>
                  </a:lnTo>
                  <a:lnTo>
                    <a:pt x="8018" y="6375"/>
                  </a:lnTo>
                  <a:lnTo>
                    <a:pt x="8018" y="6343"/>
                  </a:lnTo>
                  <a:lnTo>
                    <a:pt x="8051" y="6343"/>
                  </a:lnTo>
                  <a:lnTo>
                    <a:pt x="8051" y="6343"/>
                  </a:lnTo>
                  <a:lnTo>
                    <a:pt x="8084" y="6310"/>
                  </a:lnTo>
                  <a:lnTo>
                    <a:pt x="8117" y="6310"/>
                  </a:lnTo>
                  <a:lnTo>
                    <a:pt x="8117" y="6310"/>
                  </a:lnTo>
                  <a:lnTo>
                    <a:pt x="8150" y="6277"/>
                  </a:lnTo>
                  <a:lnTo>
                    <a:pt x="8182" y="6277"/>
                  </a:lnTo>
                  <a:lnTo>
                    <a:pt x="8182" y="6277"/>
                  </a:lnTo>
                  <a:lnTo>
                    <a:pt x="8215" y="6244"/>
                  </a:lnTo>
                  <a:lnTo>
                    <a:pt x="8215" y="6244"/>
                  </a:lnTo>
                  <a:lnTo>
                    <a:pt x="8248" y="6244"/>
                  </a:lnTo>
                  <a:lnTo>
                    <a:pt x="8248" y="6211"/>
                  </a:lnTo>
                  <a:lnTo>
                    <a:pt x="8281" y="6211"/>
                  </a:lnTo>
                  <a:lnTo>
                    <a:pt x="8281" y="6211"/>
                  </a:lnTo>
                  <a:lnTo>
                    <a:pt x="8314" y="6211"/>
                  </a:lnTo>
                  <a:lnTo>
                    <a:pt x="8347" y="6178"/>
                  </a:lnTo>
                  <a:lnTo>
                    <a:pt x="8347" y="6178"/>
                  </a:lnTo>
                  <a:lnTo>
                    <a:pt x="8380" y="6178"/>
                  </a:lnTo>
                  <a:lnTo>
                    <a:pt x="8380" y="6145"/>
                  </a:lnTo>
                  <a:lnTo>
                    <a:pt x="8412" y="6145"/>
                  </a:lnTo>
                  <a:lnTo>
                    <a:pt x="8412" y="6145"/>
                  </a:lnTo>
                  <a:lnTo>
                    <a:pt x="8445" y="6112"/>
                  </a:lnTo>
                  <a:lnTo>
                    <a:pt x="8445" y="6112"/>
                  </a:lnTo>
                  <a:lnTo>
                    <a:pt x="8478" y="6112"/>
                  </a:lnTo>
                  <a:lnTo>
                    <a:pt x="8478" y="6112"/>
                  </a:lnTo>
                  <a:lnTo>
                    <a:pt x="8511" y="6080"/>
                  </a:lnTo>
                  <a:lnTo>
                    <a:pt x="8544" y="6080"/>
                  </a:lnTo>
                  <a:lnTo>
                    <a:pt x="8544" y="6080"/>
                  </a:lnTo>
                  <a:lnTo>
                    <a:pt x="8577" y="6047"/>
                  </a:lnTo>
                  <a:lnTo>
                    <a:pt x="8577" y="6047"/>
                  </a:lnTo>
                  <a:lnTo>
                    <a:pt x="8610" y="6047"/>
                  </a:lnTo>
                  <a:lnTo>
                    <a:pt x="8642" y="6014"/>
                  </a:lnTo>
                  <a:lnTo>
                    <a:pt x="8642" y="6014"/>
                  </a:lnTo>
                  <a:lnTo>
                    <a:pt x="8675" y="5981"/>
                  </a:lnTo>
                  <a:lnTo>
                    <a:pt x="8675" y="5981"/>
                  </a:lnTo>
                  <a:lnTo>
                    <a:pt x="8708" y="5981"/>
                  </a:lnTo>
                  <a:lnTo>
                    <a:pt x="8708" y="5981"/>
                  </a:lnTo>
                  <a:lnTo>
                    <a:pt x="8741" y="5948"/>
                  </a:lnTo>
                  <a:lnTo>
                    <a:pt x="8774" y="5948"/>
                  </a:lnTo>
                  <a:lnTo>
                    <a:pt x="8774" y="5948"/>
                  </a:lnTo>
                  <a:lnTo>
                    <a:pt x="8807" y="5915"/>
                  </a:lnTo>
                  <a:lnTo>
                    <a:pt x="8807" y="5915"/>
                  </a:lnTo>
                  <a:lnTo>
                    <a:pt x="8840" y="5915"/>
                  </a:lnTo>
                  <a:lnTo>
                    <a:pt x="8840" y="5882"/>
                  </a:lnTo>
                  <a:lnTo>
                    <a:pt x="8872" y="5882"/>
                  </a:lnTo>
                  <a:lnTo>
                    <a:pt x="8905" y="5882"/>
                  </a:lnTo>
                  <a:lnTo>
                    <a:pt x="8938" y="5850"/>
                  </a:lnTo>
                  <a:lnTo>
                    <a:pt x="8971" y="5850"/>
                  </a:lnTo>
                  <a:lnTo>
                    <a:pt x="8971" y="5817"/>
                  </a:lnTo>
                  <a:lnTo>
                    <a:pt x="9004" y="5817"/>
                  </a:lnTo>
                  <a:lnTo>
                    <a:pt x="9004" y="5817"/>
                  </a:lnTo>
                  <a:lnTo>
                    <a:pt x="9037" y="5784"/>
                  </a:lnTo>
                  <a:lnTo>
                    <a:pt x="9037" y="5784"/>
                  </a:lnTo>
                  <a:lnTo>
                    <a:pt x="9070" y="5784"/>
                  </a:lnTo>
                  <a:lnTo>
                    <a:pt x="9070" y="5751"/>
                  </a:lnTo>
                  <a:lnTo>
                    <a:pt x="9102" y="5751"/>
                  </a:lnTo>
                  <a:lnTo>
                    <a:pt x="9135" y="5751"/>
                  </a:lnTo>
                  <a:lnTo>
                    <a:pt x="9135" y="5751"/>
                  </a:lnTo>
                  <a:lnTo>
                    <a:pt x="9168" y="5718"/>
                  </a:lnTo>
                  <a:lnTo>
                    <a:pt x="9168" y="5718"/>
                  </a:lnTo>
                  <a:lnTo>
                    <a:pt x="9201" y="5685"/>
                  </a:lnTo>
                  <a:lnTo>
                    <a:pt x="9234" y="5685"/>
                  </a:lnTo>
                  <a:lnTo>
                    <a:pt x="9234" y="5685"/>
                  </a:lnTo>
                  <a:lnTo>
                    <a:pt x="9267" y="5652"/>
                  </a:lnTo>
                  <a:lnTo>
                    <a:pt x="9267" y="5652"/>
                  </a:lnTo>
                  <a:lnTo>
                    <a:pt x="9300" y="5652"/>
                  </a:lnTo>
                  <a:lnTo>
                    <a:pt x="9333" y="5620"/>
                  </a:lnTo>
                  <a:lnTo>
                    <a:pt x="9365" y="5620"/>
                  </a:lnTo>
                  <a:lnTo>
                    <a:pt x="9365" y="5620"/>
                  </a:lnTo>
                  <a:lnTo>
                    <a:pt x="9398" y="5587"/>
                  </a:lnTo>
                  <a:lnTo>
                    <a:pt x="9431" y="5587"/>
                  </a:lnTo>
                  <a:lnTo>
                    <a:pt x="9431" y="5554"/>
                  </a:lnTo>
                  <a:lnTo>
                    <a:pt x="9464" y="5554"/>
                  </a:lnTo>
                  <a:lnTo>
                    <a:pt x="9464" y="5554"/>
                  </a:lnTo>
                  <a:lnTo>
                    <a:pt x="9497" y="5521"/>
                  </a:lnTo>
                  <a:lnTo>
                    <a:pt x="9497" y="5521"/>
                  </a:lnTo>
                  <a:lnTo>
                    <a:pt x="9530" y="5521"/>
                  </a:lnTo>
                  <a:lnTo>
                    <a:pt x="9563" y="5488"/>
                  </a:lnTo>
                  <a:lnTo>
                    <a:pt x="9595" y="5488"/>
                  </a:lnTo>
                  <a:lnTo>
                    <a:pt x="9628" y="5455"/>
                  </a:lnTo>
                  <a:lnTo>
                    <a:pt x="9628" y="5455"/>
                  </a:lnTo>
                  <a:lnTo>
                    <a:pt x="9661" y="5455"/>
                  </a:lnTo>
                  <a:lnTo>
                    <a:pt x="9661" y="5422"/>
                  </a:lnTo>
                  <a:lnTo>
                    <a:pt x="9694" y="5422"/>
                  </a:lnTo>
                  <a:lnTo>
                    <a:pt x="9727" y="5390"/>
                  </a:lnTo>
                  <a:lnTo>
                    <a:pt x="9760" y="5390"/>
                  </a:lnTo>
                  <a:lnTo>
                    <a:pt x="9793" y="5357"/>
                  </a:lnTo>
                  <a:lnTo>
                    <a:pt x="9825" y="5357"/>
                  </a:lnTo>
                  <a:lnTo>
                    <a:pt x="9825" y="5324"/>
                  </a:lnTo>
                  <a:lnTo>
                    <a:pt x="9858" y="5324"/>
                  </a:lnTo>
                  <a:lnTo>
                    <a:pt x="9858" y="5324"/>
                  </a:lnTo>
                  <a:lnTo>
                    <a:pt x="9891" y="5291"/>
                  </a:lnTo>
                  <a:lnTo>
                    <a:pt x="9924" y="5291"/>
                  </a:lnTo>
                  <a:lnTo>
                    <a:pt x="9924" y="5291"/>
                  </a:lnTo>
                  <a:lnTo>
                    <a:pt x="9990" y="5258"/>
                  </a:lnTo>
                  <a:lnTo>
                    <a:pt x="9990" y="5258"/>
                  </a:lnTo>
                  <a:lnTo>
                    <a:pt x="10023" y="5225"/>
                  </a:lnTo>
                  <a:lnTo>
                    <a:pt x="10055" y="5225"/>
                  </a:lnTo>
                  <a:lnTo>
                    <a:pt x="10088" y="5192"/>
                  </a:lnTo>
                  <a:lnTo>
                    <a:pt x="10088" y="5192"/>
                  </a:lnTo>
                  <a:lnTo>
                    <a:pt x="10121" y="5160"/>
                  </a:lnTo>
                  <a:lnTo>
                    <a:pt x="10154" y="5160"/>
                  </a:lnTo>
                  <a:lnTo>
                    <a:pt x="10154" y="5160"/>
                  </a:lnTo>
                  <a:lnTo>
                    <a:pt x="10220" y="5127"/>
                  </a:lnTo>
                  <a:lnTo>
                    <a:pt x="10253" y="5094"/>
                  </a:lnTo>
                  <a:lnTo>
                    <a:pt x="10253" y="5094"/>
                  </a:lnTo>
                  <a:lnTo>
                    <a:pt x="10285" y="5094"/>
                  </a:lnTo>
                  <a:lnTo>
                    <a:pt x="10285" y="5061"/>
                  </a:lnTo>
                  <a:lnTo>
                    <a:pt x="10351" y="5028"/>
                  </a:lnTo>
                  <a:lnTo>
                    <a:pt x="10351" y="5028"/>
                  </a:lnTo>
                  <a:lnTo>
                    <a:pt x="10384" y="4995"/>
                  </a:lnTo>
                  <a:lnTo>
                    <a:pt x="10417" y="4995"/>
                  </a:lnTo>
                  <a:lnTo>
                    <a:pt x="10450" y="4995"/>
                  </a:lnTo>
                  <a:lnTo>
                    <a:pt x="10483" y="4962"/>
                  </a:lnTo>
                  <a:lnTo>
                    <a:pt x="10483" y="4962"/>
                  </a:lnTo>
                  <a:lnTo>
                    <a:pt x="10548" y="4930"/>
                  </a:lnTo>
                  <a:lnTo>
                    <a:pt x="10548" y="4897"/>
                  </a:lnTo>
                  <a:lnTo>
                    <a:pt x="10581" y="4897"/>
                  </a:lnTo>
                  <a:lnTo>
                    <a:pt x="10581" y="4897"/>
                  </a:lnTo>
                  <a:lnTo>
                    <a:pt x="10614" y="4897"/>
                  </a:lnTo>
                  <a:lnTo>
                    <a:pt x="10614" y="4864"/>
                  </a:lnTo>
                  <a:lnTo>
                    <a:pt x="10713" y="4831"/>
                  </a:lnTo>
                  <a:lnTo>
                    <a:pt x="10713" y="4831"/>
                  </a:lnTo>
                  <a:lnTo>
                    <a:pt x="10778" y="4798"/>
                  </a:lnTo>
                  <a:lnTo>
                    <a:pt x="10778" y="4765"/>
                  </a:lnTo>
                  <a:lnTo>
                    <a:pt x="10811" y="4765"/>
                  </a:lnTo>
                  <a:lnTo>
                    <a:pt x="10844" y="4732"/>
                  </a:lnTo>
                  <a:lnTo>
                    <a:pt x="10844" y="4732"/>
                  </a:lnTo>
                  <a:lnTo>
                    <a:pt x="10910" y="4700"/>
                  </a:lnTo>
                  <a:lnTo>
                    <a:pt x="10943" y="4700"/>
                  </a:lnTo>
                  <a:lnTo>
                    <a:pt x="11008" y="4634"/>
                  </a:lnTo>
                  <a:lnTo>
                    <a:pt x="11008" y="4634"/>
                  </a:lnTo>
                  <a:lnTo>
                    <a:pt x="11074" y="4601"/>
                  </a:lnTo>
                  <a:lnTo>
                    <a:pt x="11107" y="4601"/>
                  </a:lnTo>
                  <a:lnTo>
                    <a:pt x="11173" y="4535"/>
                  </a:lnTo>
                  <a:lnTo>
                    <a:pt x="11206" y="4535"/>
                  </a:lnTo>
                  <a:lnTo>
                    <a:pt x="11271" y="4502"/>
                  </a:lnTo>
                  <a:lnTo>
                    <a:pt x="11271" y="4469"/>
                  </a:lnTo>
                  <a:lnTo>
                    <a:pt x="11337" y="4437"/>
                  </a:lnTo>
                  <a:lnTo>
                    <a:pt x="11370" y="4437"/>
                  </a:lnTo>
                  <a:lnTo>
                    <a:pt x="11436" y="4371"/>
                  </a:lnTo>
                  <a:lnTo>
                    <a:pt x="11468" y="4371"/>
                  </a:lnTo>
                  <a:lnTo>
                    <a:pt x="11534" y="4305"/>
                  </a:lnTo>
                  <a:lnTo>
                    <a:pt x="11567" y="4305"/>
                  </a:lnTo>
                  <a:lnTo>
                    <a:pt x="11633" y="4239"/>
                  </a:lnTo>
                  <a:lnTo>
                    <a:pt x="11666" y="4239"/>
                  </a:lnTo>
                  <a:lnTo>
                    <a:pt x="11764" y="4174"/>
                  </a:lnTo>
                  <a:lnTo>
                    <a:pt x="11764" y="4174"/>
                  </a:lnTo>
                  <a:lnTo>
                    <a:pt x="11797" y="4174"/>
                  </a:lnTo>
                  <a:lnTo>
                    <a:pt x="11863" y="4108"/>
                  </a:lnTo>
                  <a:lnTo>
                    <a:pt x="11896" y="4108"/>
                  </a:lnTo>
                  <a:lnTo>
                    <a:pt x="11994" y="4042"/>
                  </a:lnTo>
                  <a:lnTo>
                    <a:pt x="12027" y="4009"/>
                  </a:lnTo>
                  <a:lnTo>
                    <a:pt x="12126" y="3977"/>
                  </a:lnTo>
                  <a:lnTo>
                    <a:pt x="12126" y="3944"/>
                  </a:lnTo>
                  <a:lnTo>
                    <a:pt x="12158" y="3944"/>
                  </a:lnTo>
                  <a:lnTo>
                    <a:pt x="12158" y="3911"/>
                  </a:lnTo>
                  <a:lnTo>
                    <a:pt x="12257" y="3878"/>
                  </a:lnTo>
                  <a:lnTo>
                    <a:pt x="12290" y="3845"/>
                  </a:lnTo>
                  <a:lnTo>
                    <a:pt x="12323" y="3845"/>
                  </a:lnTo>
                  <a:lnTo>
                    <a:pt x="12421" y="3779"/>
                  </a:lnTo>
                  <a:lnTo>
                    <a:pt x="12454" y="3747"/>
                  </a:lnTo>
                  <a:lnTo>
                    <a:pt x="12520" y="3714"/>
                  </a:lnTo>
                  <a:lnTo>
                    <a:pt x="12553" y="3681"/>
                  </a:lnTo>
                  <a:lnTo>
                    <a:pt x="12619" y="3648"/>
                  </a:lnTo>
                  <a:lnTo>
                    <a:pt x="12651" y="3648"/>
                  </a:lnTo>
                  <a:lnTo>
                    <a:pt x="12651" y="3615"/>
                  </a:lnTo>
                  <a:lnTo>
                    <a:pt x="12717" y="3582"/>
                  </a:lnTo>
                  <a:lnTo>
                    <a:pt x="12750" y="3549"/>
                  </a:lnTo>
                  <a:lnTo>
                    <a:pt x="12816" y="3517"/>
                  </a:lnTo>
                  <a:lnTo>
                    <a:pt x="12816" y="3517"/>
                  </a:lnTo>
                  <a:lnTo>
                    <a:pt x="12849" y="3484"/>
                  </a:lnTo>
                  <a:lnTo>
                    <a:pt x="12881" y="3484"/>
                  </a:lnTo>
                  <a:lnTo>
                    <a:pt x="12881" y="3451"/>
                  </a:lnTo>
                  <a:lnTo>
                    <a:pt x="12914" y="3451"/>
                  </a:lnTo>
                  <a:lnTo>
                    <a:pt x="12980" y="3418"/>
                  </a:lnTo>
                  <a:lnTo>
                    <a:pt x="13013" y="3385"/>
                  </a:lnTo>
                  <a:lnTo>
                    <a:pt x="13046" y="3352"/>
                  </a:lnTo>
                  <a:lnTo>
                    <a:pt x="13079" y="3352"/>
                  </a:lnTo>
                  <a:lnTo>
                    <a:pt x="13111" y="3319"/>
                  </a:lnTo>
                  <a:lnTo>
                    <a:pt x="13144" y="3319"/>
                  </a:lnTo>
                  <a:lnTo>
                    <a:pt x="13210" y="3254"/>
                  </a:lnTo>
                  <a:lnTo>
                    <a:pt x="13210" y="3254"/>
                  </a:lnTo>
                  <a:lnTo>
                    <a:pt x="13243" y="3221"/>
                  </a:lnTo>
                  <a:lnTo>
                    <a:pt x="13276" y="3221"/>
                  </a:lnTo>
                  <a:lnTo>
                    <a:pt x="13341" y="3188"/>
                  </a:lnTo>
                  <a:lnTo>
                    <a:pt x="13341" y="3188"/>
                  </a:lnTo>
                  <a:lnTo>
                    <a:pt x="13407" y="3155"/>
                  </a:lnTo>
                  <a:lnTo>
                    <a:pt x="13407" y="3122"/>
                  </a:lnTo>
                  <a:lnTo>
                    <a:pt x="13440" y="3122"/>
                  </a:lnTo>
                  <a:lnTo>
                    <a:pt x="13473" y="3089"/>
                  </a:lnTo>
                  <a:lnTo>
                    <a:pt x="13506" y="3056"/>
                  </a:lnTo>
                  <a:lnTo>
                    <a:pt x="13539" y="3056"/>
                  </a:lnTo>
                  <a:lnTo>
                    <a:pt x="13571" y="3024"/>
                  </a:lnTo>
                  <a:lnTo>
                    <a:pt x="13571" y="3024"/>
                  </a:lnTo>
                  <a:lnTo>
                    <a:pt x="13637" y="2991"/>
                  </a:lnTo>
                  <a:lnTo>
                    <a:pt x="13637" y="2958"/>
                  </a:lnTo>
                  <a:lnTo>
                    <a:pt x="13670" y="2958"/>
                  </a:lnTo>
                  <a:lnTo>
                    <a:pt x="13703" y="2925"/>
                  </a:lnTo>
                  <a:lnTo>
                    <a:pt x="13736" y="2925"/>
                  </a:lnTo>
                  <a:lnTo>
                    <a:pt x="13769" y="2892"/>
                  </a:lnTo>
                  <a:lnTo>
                    <a:pt x="13801" y="2892"/>
                  </a:lnTo>
                  <a:lnTo>
                    <a:pt x="13801" y="2859"/>
                  </a:lnTo>
                  <a:lnTo>
                    <a:pt x="13834" y="2859"/>
                  </a:lnTo>
                  <a:lnTo>
                    <a:pt x="13867" y="2826"/>
                  </a:lnTo>
                  <a:lnTo>
                    <a:pt x="13900" y="2826"/>
                  </a:lnTo>
                  <a:lnTo>
                    <a:pt x="13900" y="2794"/>
                  </a:lnTo>
                  <a:lnTo>
                    <a:pt x="13933" y="2761"/>
                  </a:lnTo>
                  <a:lnTo>
                    <a:pt x="13966" y="2761"/>
                  </a:lnTo>
                  <a:lnTo>
                    <a:pt x="13999" y="2728"/>
                  </a:lnTo>
                  <a:lnTo>
                    <a:pt x="13999" y="2728"/>
                  </a:lnTo>
                  <a:lnTo>
                    <a:pt x="14032" y="2728"/>
                  </a:lnTo>
                  <a:lnTo>
                    <a:pt x="14032" y="2695"/>
                  </a:lnTo>
                  <a:lnTo>
                    <a:pt x="14064" y="2695"/>
                  </a:lnTo>
                  <a:lnTo>
                    <a:pt x="14064" y="2695"/>
                  </a:lnTo>
                  <a:lnTo>
                    <a:pt x="14097" y="2662"/>
                  </a:lnTo>
                  <a:lnTo>
                    <a:pt x="14130" y="2662"/>
                  </a:lnTo>
                  <a:lnTo>
                    <a:pt x="14130" y="2629"/>
                  </a:lnTo>
                  <a:lnTo>
                    <a:pt x="14196" y="2629"/>
                  </a:lnTo>
                  <a:lnTo>
                    <a:pt x="14196" y="2596"/>
                  </a:lnTo>
                  <a:lnTo>
                    <a:pt x="14229" y="2596"/>
                  </a:lnTo>
                  <a:lnTo>
                    <a:pt x="14229" y="2564"/>
                  </a:lnTo>
                  <a:lnTo>
                    <a:pt x="14262" y="2564"/>
                  </a:lnTo>
                  <a:lnTo>
                    <a:pt x="14294" y="2531"/>
                  </a:lnTo>
                  <a:lnTo>
                    <a:pt x="14294" y="2531"/>
                  </a:lnTo>
                  <a:lnTo>
                    <a:pt x="14327" y="2531"/>
                  </a:lnTo>
                  <a:lnTo>
                    <a:pt x="14360" y="2498"/>
                  </a:lnTo>
                  <a:lnTo>
                    <a:pt x="14360" y="2498"/>
                  </a:lnTo>
                  <a:lnTo>
                    <a:pt x="14393" y="2465"/>
                  </a:lnTo>
                  <a:lnTo>
                    <a:pt x="14393" y="2465"/>
                  </a:lnTo>
                  <a:lnTo>
                    <a:pt x="14426" y="2432"/>
                  </a:lnTo>
                  <a:lnTo>
                    <a:pt x="14459" y="2432"/>
                  </a:lnTo>
                  <a:lnTo>
                    <a:pt x="14459" y="2432"/>
                  </a:lnTo>
                  <a:lnTo>
                    <a:pt x="14492" y="2399"/>
                  </a:lnTo>
                  <a:lnTo>
                    <a:pt x="14524" y="2399"/>
                  </a:lnTo>
                  <a:lnTo>
                    <a:pt x="14524" y="2366"/>
                  </a:lnTo>
                  <a:lnTo>
                    <a:pt x="14557" y="2366"/>
                  </a:lnTo>
                  <a:lnTo>
                    <a:pt x="14557" y="2334"/>
                  </a:lnTo>
                  <a:lnTo>
                    <a:pt x="14590" y="2334"/>
                  </a:lnTo>
                  <a:lnTo>
                    <a:pt x="14590" y="2334"/>
                  </a:lnTo>
                  <a:lnTo>
                    <a:pt x="14623" y="2301"/>
                  </a:lnTo>
                  <a:lnTo>
                    <a:pt x="14656" y="2301"/>
                  </a:lnTo>
                  <a:lnTo>
                    <a:pt x="14656" y="2268"/>
                  </a:lnTo>
                  <a:lnTo>
                    <a:pt x="14689" y="2268"/>
                  </a:lnTo>
                  <a:lnTo>
                    <a:pt x="14722" y="2268"/>
                  </a:lnTo>
                  <a:lnTo>
                    <a:pt x="14722" y="2235"/>
                  </a:lnTo>
                  <a:lnTo>
                    <a:pt x="14754" y="2235"/>
                  </a:lnTo>
                  <a:lnTo>
                    <a:pt x="14754" y="2235"/>
                  </a:lnTo>
                  <a:lnTo>
                    <a:pt x="14787" y="2202"/>
                  </a:lnTo>
                  <a:lnTo>
                    <a:pt x="14787" y="2202"/>
                  </a:lnTo>
                  <a:lnTo>
                    <a:pt x="14820" y="2169"/>
                  </a:lnTo>
                  <a:lnTo>
                    <a:pt x="14853" y="2169"/>
                  </a:lnTo>
                  <a:lnTo>
                    <a:pt x="14853" y="2136"/>
                  </a:lnTo>
                  <a:lnTo>
                    <a:pt x="14886" y="2136"/>
                  </a:lnTo>
                  <a:lnTo>
                    <a:pt x="14886" y="2136"/>
                  </a:lnTo>
                  <a:lnTo>
                    <a:pt x="14919" y="2104"/>
                  </a:lnTo>
                  <a:lnTo>
                    <a:pt x="14919" y="2104"/>
                  </a:lnTo>
                  <a:lnTo>
                    <a:pt x="14952" y="2104"/>
                  </a:lnTo>
                  <a:lnTo>
                    <a:pt x="14952" y="2071"/>
                  </a:lnTo>
                  <a:lnTo>
                    <a:pt x="14984" y="2071"/>
                  </a:lnTo>
                  <a:lnTo>
                    <a:pt x="14984" y="2071"/>
                  </a:lnTo>
                  <a:lnTo>
                    <a:pt x="15017" y="2038"/>
                  </a:lnTo>
                  <a:lnTo>
                    <a:pt x="15017" y="2038"/>
                  </a:lnTo>
                  <a:lnTo>
                    <a:pt x="15050" y="2038"/>
                  </a:lnTo>
                  <a:lnTo>
                    <a:pt x="15050" y="2005"/>
                  </a:lnTo>
                  <a:lnTo>
                    <a:pt x="15083" y="2005"/>
                  </a:lnTo>
                  <a:lnTo>
                    <a:pt x="15083" y="1972"/>
                  </a:lnTo>
                  <a:lnTo>
                    <a:pt x="15116" y="1972"/>
                  </a:lnTo>
                  <a:lnTo>
                    <a:pt x="15116" y="1972"/>
                  </a:lnTo>
                  <a:lnTo>
                    <a:pt x="15149" y="1939"/>
                  </a:lnTo>
                  <a:lnTo>
                    <a:pt x="15149" y="1939"/>
                  </a:lnTo>
                  <a:lnTo>
                    <a:pt x="15182" y="1939"/>
                  </a:lnTo>
                  <a:lnTo>
                    <a:pt x="15182" y="1906"/>
                  </a:lnTo>
                  <a:lnTo>
                    <a:pt x="15214" y="1906"/>
                  </a:lnTo>
                  <a:lnTo>
                    <a:pt x="15214" y="1906"/>
                  </a:lnTo>
                  <a:lnTo>
                    <a:pt x="15247" y="1874"/>
                  </a:lnTo>
                  <a:lnTo>
                    <a:pt x="15247" y="1874"/>
                  </a:lnTo>
                  <a:lnTo>
                    <a:pt x="15280" y="1874"/>
                  </a:lnTo>
                  <a:lnTo>
                    <a:pt x="15280" y="1841"/>
                  </a:lnTo>
                  <a:lnTo>
                    <a:pt x="15313" y="1841"/>
                  </a:lnTo>
                  <a:lnTo>
                    <a:pt x="15313" y="1808"/>
                  </a:lnTo>
                  <a:lnTo>
                    <a:pt x="15346" y="1808"/>
                  </a:lnTo>
                  <a:lnTo>
                    <a:pt x="15346" y="1808"/>
                  </a:lnTo>
                  <a:lnTo>
                    <a:pt x="15379" y="1775"/>
                  </a:lnTo>
                  <a:lnTo>
                    <a:pt x="15412" y="1775"/>
                  </a:lnTo>
                  <a:lnTo>
                    <a:pt x="15412" y="1775"/>
                  </a:lnTo>
                  <a:lnTo>
                    <a:pt x="15412" y="1742"/>
                  </a:lnTo>
                  <a:lnTo>
                    <a:pt x="15445" y="1742"/>
                  </a:lnTo>
                  <a:lnTo>
                    <a:pt x="15477" y="1742"/>
                  </a:lnTo>
                  <a:lnTo>
                    <a:pt x="15477" y="1709"/>
                  </a:lnTo>
                  <a:lnTo>
                    <a:pt x="15510" y="1709"/>
                  </a:lnTo>
                  <a:lnTo>
                    <a:pt x="15510" y="1709"/>
                  </a:lnTo>
                  <a:lnTo>
                    <a:pt x="15543" y="1676"/>
                  </a:lnTo>
                  <a:lnTo>
                    <a:pt x="15543" y="1676"/>
                  </a:lnTo>
                  <a:lnTo>
                    <a:pt x="15576" y="1643"/>
                  </a:lnTo>
                  <a:lnTo>
                    <a:pt x="15576" y="1643"/>
                  </a:lnTo>
                  <a:lnTo>
                    <a:pt x="15609" y="1643"/>
                  </a:lnTo>
                  <a:lnTo>
                    <a:pt x="15609" y="1611"/>
                  </a:lnTo>
                  <a:lnTo>
                    <a:pt x="15642" y="1611"/>
                  </a:lnTo>
                  <a:lnTo>
                    <a:pt x="15642" y="1611"/>
                  </a:lnTo>
                  <a:lnTo>
                    <a:pt x="15675" y="1578"/>
                  </a:lnTo>
                  <a:lnTo>
                    <a:pt x="15675" y="1578"/>
                  </a:lnTo>
                  <a:lnTo>
                    <a:pt x="15707" y="1578"/>
                  </a:lnTo>
                  <a:lnTo>
                    <a:pt x="15740" y="1545"/>
                  </a:lnTo>
                  <a:lnTo>
                    <a:pt x="15740" y="1512"/>
                  </a:lnTo>
                  <a:lnTo>
                    <a:pt x="15773" y="1512"/>
                  </a:lnTo>
                  <a:lnTo>
                    <a:pt x="15773" y="1512"/>
                  </a:lnTo>
                  <a:lnTo>
                    <a:pt x="15806" y="1479"/>
                  </a:lnTo>
                  <a:lnTo>
                    <a:pt x="15839" y="1479"/>
                  </a:lnTo>
                  <a:lnTo>
                    <a:pt x="15839" y="1446"/>
                  </a:lnTo>
                  <a:lnTo>
                    <a:pt x="15872" y="1446"/>
                  </a:lnTo>
                  <a:lnTo>
                    <a:pt x="15905" y="1413"/>
                  </a:lnTo>
                  <a:lnTo>
                    <a:pt x="15905" y="1413"/>
                  </a:lnTo>
                  <a:lnTo>
                    <a:pt x="15937" y="1381"/>
                  </a:lnTo>
                  <a:lnTo>
                    <a:pt x="15937" y="1381"/>
                  </a:lnTo>
                  <a:lnTo>
                    <a:pt x="15970" y="1348"/>
                  </a:lnTo>
                  <a:lnTo>
                    <a:pt x="16003" y="1348"/>
                  </a:lnTo>
                  <a:lnTo>
                    <a:pt x="16003" y="1348"/>
                  </a:lnTo>
                  <a:lnTo>
                    <a:pt x="16036" y="1315"/>
                  </a:lnTo>
                  <a:lnTo>
                    <a:pt x="16069" y="1282"/>
                  </a:lnTo>
                  <a:lnTo>
                    <a:pt x="16069" y="1282"/>
                  </a:lnTo>
                  <a:lnTo>
                    <a:pt x="16102" y="1282"/>
                  </a:lnTo>
                  <a:lnTo>
                    <a:pt x="16102" y="1249"/>
                  </a:lnTo>
                  <a:lnTo>
                    <a:pt x="16135" y="1249"/>
                  </a:lnTo>
                  <a:lnTo>
                    <a:pt x="16167" y="1216"/>
                  </a:lnTo>
                  <a:lnTo>
                    <a:pt x="16167" y="1216"/>
                  </a:lnTo>
                  <a:lnTo>
                    <a:pt x="16200" y="1216"/>
                  </a:lnTo>
                  <a:lnTo>
                    <a:pt x="16200" y="1183"/>
                  </a:lnTo>
                  <a:lnTo>
                    <a:pt x="16233" y="1183"/>
                  </a:lnTo>
                  <a:lnTo>
                    <a:pt x="16233" y="1151"/>
                  </a:lnTo>
                  <a:lnTo>
                    <a:pt x="16266" y="1151"/>
                  </a:lnTo>
                  <a:lnTo>
                    <a:pt x="16299" y="1118"/>
                  </a:lnTo>
                  <a:lnTo>
                    <a:pt x="16299" y="1118"/>
                  </a:lnTo>
                  <a:lnTo>
                    <a:pt x="16332" y="1085"/>
                  </a:lnTo>
                  <a:lnTo>
                    <a:pt x="16365" y="1085"/>
                  </a:lnTo>
                  <a:lnTo>
                    <a:pt x="16365" y="1085"/>
                  </a:lnTo>
                  <a:lnTo>
                    <a:pt x="16397" y="1052"/>
                  </a:lnTo>
                  <a:lnTo>
                    <a:pt x="16397" y="1052"/>
                  </a:lnTo>
                  <a:lnTo>
                    <a:pt x="16430" y="1019"/>
                  </a:lnTo>
                  <a:lnTo>
                    <a:pt x="16430" y="1019"/>
                  </a:lnTo>
                  <a:lnTo>
                    <a:pt x="16463" y="1019"/>
                  </a:lnTo>
                  <a:lnTo>
                    <a:pt x="16496" y="986"/>
                  </a:lnTo>
                  <a:lnTo>
                    <a:pt x="16496" y="986"/>
                  </a:lnTo>
                  <a:lnTo>
                    <a:pt x="16529" y="953"/>
                  </a:lnTo>
                  <a:lnTo>
                    <a:pt x="16562" y="921"/>
                  </a:lnTo>
                  <a:lnTo>
                    <a:pt x="16562" y="921"/>
                  </a:lnTo>
                  <a:lnTo>
                    <a:pt x="16595" y="888"/>
                  </a:lnTo>
                  <a:lnTo>
                    <a:pt x="16627" y="888"/>
                  </a:lnTo>
                  <a:lnTo>
                    <a:pt x="16660" y="855"/>
                  </a:lnTo>
                  <a:lnTo>
                    <a:pt x="16660" y="855"/>
                  </a:lnTo>
                  <a:lnTo>
                    <a:pt x="16693" y="822"/>
                  </a:lnTo>
                  <a:lnTo>
                    <a:pt x="16693" y="822"/>
                  </a:lnTo>
                  <a:lnTo>
                    <a:pt x="16726" y="822"/>
                  </a:lnTo>
                  <a:lnTo>
                    <a:pt x="16726" y="789"/>
                  </a:lnTo>
                  <a:lnTo>
                    <a:pt x="16759" y="789"/>
                  </a:lnTo>
                  <a:lnTo>
                    <a:pt x="16792" y="756"/>
                  </a:lnTo>
                  <a:lnTo>
                    <a:pt x="16792" y="756"/>
                  </a:lnTo>
                  <a:lnTo>
                    <a:pt x="16825" y="723"/>
                  </a:lnTo>
                  <a:lnTo>
                    <a:pt x="16857" y="723"/>
                  </a:lnTo>
                  <a:lnTo>
                    <a:pt x="16890" y="691"/>
                  </a:lnTo>
                  <a:lnTo>
                    <a:pt x="16923" y="691"/>
                  </a:lnTo>
                  <a:lnTo>
                    <a:pt x="16923" y="658"/>
                  </a:lnTo>
                  <a:lnTo>
                    <a:pt x="16956" y="625"/>
                  </a:lnTo>
                  <a:lnTo>
                    <a:pt x="16956" y="625"/>
                  </a:lnTo>
                  <a:lnTo>
                    <a:pt x="17022" y="592"/>
                  </a:lnTo>
                  <a:lnTo>
                    <a:pt x="17022" y="592"/>
                  </a:lnTo>
                  <a:lnTo>
                    <a:pt x="17022" y="592"/>
                  </a:lnTo>
                  <a:lnTo>
                    <a:pt x="17055" y="559"/>
                  </a:lnTo>
                  <a:lnTo>
                    <a:pt x="17055" y="559"/>
                  </a:lnTo>
                  <a:lnTo>
                    <a:pt x="17088" y="559"/>
                  </a:lnTo>
                  <a:lnTo>
                    <a:pt x="17120" y="526"/>
                  </a:lnTo>
                  <a:lnTo>
                    <a:pt x="17120" y="526"/>
                  </a:lnTo>
                  <a:lnTo>
                    <a:pt x="17153" y="493"/>
                  </a:lnTo>
                  <a:lnTo>
                    <a:pt x="17153" y="493"/>
                  </a:lnTo>
                  <a:lnTo>
                    <a:pt x="17186" y="461"/>
                  </a:lnTo>
                  <a:lnTo>
                    <a:pt x="17219" y="461"/>
                  </a:lnTo>
                  <a:lnTo>
                    <a:pt x="17219" y="428"/>
                  </a:lnTo>
                  <a:lnTo>
                    <a:pt x="17252" y="428"/>
                  </a:lnTo>
                  <a:lnTo>
                    <a:pt x="17252" y="395"/>
                  </a:lnTo>
                  <a:lnTo>
                    <a:pt x="17285" y="395"/>
                  </a:lnTo>
                  <a:lnTo>
                    <a:pt x="17318" y="362"/>
                  </a:lnTo>
                  <a:lnTo>
                    <a:pt x="17318" y="362"/>
                  </a:lnTo>
                  <a:lnTo>
                    <a:pt x="17350" y="362"/>
                  </a:lnTo>
                  <a:lnTo>
                    <a:pt x="17350" y="329"/>
                  </a:lnTo>
                  <a:lnTo>
                    <a:pt x="17383" y="329"/>
                  </a:lnTo>
                  <a:lnTo>
                    <a:pt x="17383" y="296"/>
                  </a:lnTo>
                  <a:lnTo>
                    <a:pt x="17416" y="296"/>
                  </a:lnTo>
                  <a:lnTo>
                    <a:pt x="17449" y="263"/>
                  </a:lnTo>
                  <a:lnTo>
                    <a:pt x="17449" y="263"/>
                  </a:lnTo>
                  <a:lnTo>
                    <a:pt x="17482" y="231"/>
                  </a:lnTo>
                  <a:lnTo>
                    <a:pt x="17482" y="231"/>
                  </a:lnTo>
                  <a:lnTo>
                    <a:pt x="17515" y="231"/>
                  </a:lnTo>
                  <a:lnTo>
                    <a:pt x="17515" y="198"/>
                  </a:lnTo>
                  <a:lnTo>
                    <a:pt x="17548" y="198"/>
                  </a:lnTo>
                  <a:lnTo>
                    <a:pt x="17548" y="198"/>
                  </a:lnTo>
                  <a:lnTo>
                    <a:pt x="17580" y="165"/>
                  </a:lnTo>
                  <a:lnTo>
                    <a:pt x="17580" y="165"/>
                  </a:lnTo>
                  <a:lnTo>
                    <a:pt x="17613" y="132"/>
                  </a:lnTo>
                  <a:lnTo>
                    <a:pt x="17646" y="132"/>
                  </a:lnTo>
                  <a:lnTo>
                    <a:pt x="17646" y="99"/>
                  </a:lnTo>
                  <a:lnTo>
                    <a:pt x="17679" y="99"/>
                  </a:lnTo>
                  <a:lnTo>
                    <a:pt x="17712" y="66"/>
                  </a:lnTo>
                  <a:lnTo>
                    <a:pt x="17712" y="66"/>
                  </a:lnTo>
                  <a:lnTo>
                    <a:pt x="17745" y="33"/>
                  </a:lnTo>
                  <a:lnTo>
                    <a:pt x="17778" y="33"/>
                  </a:lnTo>
                  <a:lnTo>
                    <a:pt x="17778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4532075" y="4427800"/>
              <a:ext cx="486350" cy="275225"/>
            </a:xfrm>
            <a:custGeom>
              <a:avLst/>
              <a:gdLst/>
              <a:ahLst/>
              <a:cxnLst/>
              <a:rect l="l" t="t" r="r" b="b"/>
              <a:pathLst>
                <a:path w="19454" h="11009" fill="none" extrusionOk="0">
                  <a:moveTo>
                    <a:pt x="1" y="11009"/>
                  </a:moveTo>
                  <a:lnTo>
                    <a:pt x="66" y="10976"/>
                  </a:lnTo>
                  <a:lnTo>
                    <a:pt x="66" y="10976"/>
                  </a:lnTo>
                  <a:lnTo>
                    <a:pt x="99" y="10976"/>
                  </a:lnTo>
                  <a:lnTo>
                    <a:pt x="165" y="10943"/>
                  </a:lnTo>
                  <a:lnTo>
                    <a:pt x="165" y="10943"/>
                  </a:lnTo>
                  <a:lnTo>
                    <a:pt x="231" y="10910"/>
                  </a:lnTo>
                  <a:lnTo>
                    <a:pt x="231" y="10910"/>
                  </a:lnTo>
                  <a:lnTo>
                    <a:pt x="263" y="10910"/>
                  </a:lnTo>
                  <a:lnTo>
                    <a:pt x="329" y="10877"/>
                  </a:lnTo>
                  <a:lnTo>
                    <a:pt x="362" y="10877"/>
                  </a:lnTo>
                  <a:lnTo>
                    <a:pt x="395" y="10844"/>
                  </a:lnTo>
                  <a:lnTo>
                    <a:pt x="428" y="10844"/>
                  </a:lnTo>
                  <a:lnTo>
                    <a:pt x="461" y="10811"/>
                  </a:lnTo>
                  <a:lnTo>
                    <a:pt x="493" y="10811"/>
                  </a:lnTo>
                  <a:lnTo>
                    <a:pt x="559" y="10779"/>
                  </a:lnTo>
                  <a:lnTo>
                    <a:pt x="559" y="10779"/>
                  </a:lnTo>
                  <a:lnTo>
                    <a:pt x="625" y="10746"/>
                  </a:lnTo>
                  <a:lnTo>
                    <a:pt x="658" y="10746"/>
                  </a:lnTo>
                  <a:lnTo>
                    <a:pt x="691" y="10746"/>
                  </a:lnTo>
                  <a:lnTo>
                    <a:pt x="691" y="10713"/>
                  </a:lnTo>
                  <a:lnTo>
                    <a:pt x="724" y="10713"/>
                  </a:lnTo>
                  <a:lnTo>
                    <a:pt x="789" y="10680"/>
                  </a:lnTo>
                  <a:lnTo>
                    <a:pt x="789" y="10680"/>
                  </a:lnTo>
                  <a:lnTo>
                    <a:pt x="855" y="10647"/>
                  </a:lnTo>
                  <a:lnTo>
                    <a:pt x="888" y="10647"/>
                  </a:lnTo>
                  <a:lnTo>
                    <a:pt x="921" y="10647"/>
                  </a:lnTo>
                  <a:lnTo>
                    <a:pt x="954" y="10614"/>
                  </a:lnTo>
                  <a:lnTo>
                    <a:pt x="1019" y="10614"/>
                  </a:lnTo>
                  <a:lnTo>
                    <a:pt x="1019" y="10581"/>
                  </a:lnTo>
                  <a:lnTo>
                    <a:pt x="1085" y="10581"/>
                  </a:lnTo>
                  <a:lnTo>
                    <a:pt x="1085" y="10549"/>
                  </a:lnTo>
                  <a:lnTo>
                    <a:pt x="1151" y="10549"/>
                  </a:lnTo>
                  <a:lnTo>
                    <a:pt x="1151" y="10549"/>
                  </a:lnTo>
                  <a:lnTo>
                    <a:pt x="1216" y="10516"/>
                  </a:lnTo>
                  <a:lnTo>
                    <a:pt x="1249" y="10516"/>
                  </a:lnTo>
                  <a:lnTo>
                    <a:pt x="1282" y="10483"/>
                  </a:lnTo>
                  <a:lnTo>
                    <a:pt x="1315" y="10483"/>
                  </a:lnTo>
                  <a:lnTo>
                    <a:pt x="1348" y="10450"/>
                  </a:lnTo>
                  <a:lnTo>
                    <a:pt x="1381" y="10450"/>
                  </a:lnTo>
                  <a:lnTo>
                    <a:pt x="1414" y="10450"/>
                  </a:lnTo>
                  <a:lnTo>
                    <a:pt x="1414" y="10417"/>
                  </a:lnTo>
                  <a:lnTo>
                    <a:pt x="1479" y="10417"/>
                  </a:lnTo>
                  <a:lnTo>
                    <a:pt x="1479" y="10417"/>
                  </a:lnTo>
                  <a:lnTo>
                    <a:pt x="1545" y="10384"/>
                  </a:lnTo>
                  <a:lnTo>
                    <a:pt x="1578" y="10384"/>
                  </a:lnTo>
                  <a:lnTo>
                    <a:pt x="1611" y="10351"/>
                  </a:lnTo>
                  <a:lnTo>
                    <a:pt x="1644" y="10351"/>
                  </a:lnTo>
                  <a:lnTo>
                    <a:pt x="1644" y="10319"/>
                  </a:lnTo>
                  <a:lnTo>
                    <a:pt x="1676" y="10319"/>
                  </a:lnTo>
                  <a:lnTo>
                    <a:pt x="1709" y="10319"/>
                  </a:lnTo>
                  <a:lnTo>
                    <a:pt x="1742" y="10286"/>
                  </a:lnTo>
                  <a:lnTo>
                    <a:pt x="1742" y="10286"/>
                  </a:lnTo>
                  <a:lnTo>
                    <a:pt x="1808" y="10286"/>
                  </a:lnTo>
                  <a:lnTo>
                    <a:pt x="1808" y="10253"/>
                  </a:lnTo>
                  <a:lnTo>
                    <a:pt x="1874" y="10253"/>
                  </a:lnTo>
                  <a:lnTo>
                    <a:pt x="1874" y="10253"/>
                  </a:lnTo>
                  <a:lnTo>
                    <a:pt x="1906" y="10220"/>
                  </a:lnTo>
                  <a:lnTo>
                    <a:pt x="1939" y="10220"/>
                  </a:lnTo>
                  <a:lnTo>
                    <a:pt x="1939" y="10220"/>
                  </a:lnTo>
                  <a:lnTo>
                    <a:pt x="1972" y="10187"/>
                  </a:lnTo>
                  <a:lnTo>
                    <a:pt x="2005" y="10187"/>
                  </a:lnTo>
                  <a:lnTo>
                    <a:pt x="2038" y="10187"/>
                  </a:lnTo>
                  <a:lnTo>
                    <a:pt x="2038" y="10154"/>
                  </a:lnTo>
                  <a:lnTo>
                    <a:pt x="2104" y="10154"/>
                  </a:lnTo>
                  <a:lnTo>
                    <a:pt x="2104" y="10154"/>
                  </a:lnTo>
                  <a:lnTo>
                    <a:pt x="2137" y="10121"/>
                  </a:lnTo>
                  <a:lnTo>
                    <a:pt x="2169" y="10121"/>
                  </a:lnTo>
                  <a:lnTo>
                    <a:pt x="2202" y="10089"/>
                  </a:lnTo>
                  <a:lnTo>
                    <a:pt x="2235" y="10089"/>
                  </a:lnTo>
                  <a:lnTo>
                    <a:pt x="2268" y="10089"/>
                  </a:lnTo>
                  <a:lnTo>
                    <a:pt x="2268" y="10056"/>
                  </a:lnTo>
                  <a:lnTo>
                    <a:pt x="2301" y="10056"/>
                  </a:lnTo>
                  <a:lnTo>
                    <a:pt x="2301" y="10056"/>
                  </a:lnTo>
                  <a:lnTo>
                    <a:pt x="2334" y="10056"/>
                  </a:lnTo>
                  <a:lnTo>
                    <a:pt x="2367" y="10023"/>
                  </a:lnTo>
                  <a:lnTo>
                    <a:pt x="2399" y="10023"/>
                  </a:lnTo>
                  <a:lnTo>
                    <a:pt x="2432" y="9990"/>
                  </a:lnTo>
                  <a:lnTo>
                    <a:pt x="2465" y="9990"/>
                  </a:lnTo>
                  <a:lnTo>
                    <a:pt x="2498" y="9957"/>
                  </a:lnTo>
                  <a:lnTo>
                    <a:pt x="2531" y="9957"/>
                  </a:lnTo>
                  <a:lnTo>
                    <a:pt x="2531" y="9957"/>
                  </a:lnTo>
                  <a:lnTo>
                    <a:pt x="2564" y="9957"/>
                  </a:lnTo>
                  <a:lnTo>
                    <a:pt x="2597" y="9924"/>
                  </a:lnTo>
                  <a:lnTo>
                    <a:pt x="2629" y="9924"/>
                  </a:lnTo>
                  <a:lnTo>
                    <a:pt x="2662" y="9924"/>
                  </a:lnTo>
                  <a:lnTo>
                    <a:pt x="2662" y="9891"/>
                  </a:lnTo>
                  <a:lnTo>
                    <a:pt x="2695" y="9891"/>
                  </a:lnTo>
                  <a:lnTo>
                    <a:pt x="2728" y="9859"/>
                  </a:lnTo>
                  <a:lnTo>
                    <a:pt x="2761" y="9859"/>
                  </a:lnTo>
                  <a:lnTo>
                    <a:pt x="2761" y="9859"/>
                  </a:lnTo>
                  <a:lnTo>
                    <a:pt x="2794" y="9859"/>
                  </a:lnTo>
                  <a:lnTo>
                    <a:pt x="2827" y="9826"/>
                  </a:lnTo>
                  <a:lnTo>
                    <a:pt x="2827" y="9826"/>
                  </a:lnTo>
                  <a:lnTo>
                    <a:pt x="2859" y="9826"/>
                  </a:lnTo>
                  <a:lnTo>
                    <a:pt x="2892" y="9793"/>
                  </a:lnTo>
                  <a:lnTo>
                    <a:pt x="2925" y="9793"/>
                  </a:lnTo>
                  <a:lnTo>
                    <a:pt x="2925" y="9793"/>
                  </a:lnTo>
                  <a:lnTo>
                    <a:pt x="2991" y="9760"/>
                  </a:lnTo>
                  <a:lnTo>
                    <a:pt x="2991" y="9760"/>
                  </a:lnTo>
                  <a:lnTo>
                    <a:pt x="3024" y="9760"/>
                  </a:lnTo>
                  <a:lnTo>
                    <a:pt x="3024" y="9727"/>
                  </a:lnTo>
                  <a:lnTo>
                    <a:pt x="3089" y="9727"/>
                  </a:lnTo>
                  <a:lnTo>
                    <a:pt x="3089" y="9694"/>
                  </a:lnTo>
                  <a:lnTo>
                    <a:pt x="3122" y="9694"/>
                  </a:lnTo>
                  <a:lnTo>
                    <a:pt x="3122" y="9694"/>
                  </a:lnTo>
                  <a:lnTo>
                    <a:pt x="3155" y="9694"/>
                  </a:lnTo>
                  <a:lnTo>
                    <a:pt x="3188" y="9661"/>
                  </a:lnTo>
                  <a:lnTo>
                    <a:pt x="3221" y="9661"/>
                  </a:lnTo>
                  <a:lnTo>
                    <a:pt x="3254" y="9661"/>
                  </a:lnTo>
                  <a:lnTo>
                    <a:pt x="3254" y="9628"/>
                  </a:lnTo>
                  <a:lnTo>
                    <a:pt x="3287" y="9628"/>
                  </a:lnTo>
                  <a:lnTo>
                    <a:pt x="3319" y="9628"/>
                  </a:lnTo>
                  <a:lnTo>
                    <a:pt x="3319" y="9596"/>
                  </a:lnTo>
                  <a:lnTo>
                    <a:pt x="3352" y="9596"/>
                  </a:lnTo>
                  <a:lnTo>
                    <a:pt x="3352" y="9596"/>
                  </a:lnTo>
                  <a:lnTo>
                    <a:pt x="3385" y="9596"/>
                  </a:lnTo>
                  <a:lnTo>
                    <a:pt x="3418" y="9563"/>
                  </a:lnTo>
                  <a:lnTo>
                    <a:pt x="3418" y="9563"/>
                  </a:lnTo>
                  <a:lnTo>
                    <a:pt x="3451" y="9563"/>
                  </a:lnTo>
                  <a:lnTo>
                    <a:pt x="3484" y="9530"/>
                  </a:lnTo>
                  <a:lnTo>
                    <a:pt x="3484" y="9530"/>
                  </a:lnTo>
                  <a:lnTo>
                    <a:pt x="3517" y="9530"/>
                  </a:lnTo>
                  <a:lnTo>
                    <a:pt x="3517" y="9530"/>
                  </a:lnTo>
                  <a:lnTo>
                    <a:pt x="3549" y="9497"/>
                  </a:lnTo>
                  <a:lnTo>
                    <a:pt x="3582" y="9497"/>
                  </a:lnTo>
                  <a:lnTo>
                    <a:pt x="3582" y="9497"/>
                  </a:lnTo>
                  <a:lnTo>
                    <a:pt x="3615" y="9497"/>
                  </a:lnTo>
                  <a:lnTo>
                    <a:pt x="3615" y="9464"/>
                  </a:lnTo>
                  <a:lnTo>
                    <a:pt x="3648" y="9464"/>
                  </a:lnTo>
                  <a:lnTo>
                    <a:pt x="3681" y="9464"/>
                  </a:lnTo>
                  <a:lnTo>
                    <a:pt x="3681" y="9431"/>
                  </a:lnTo>
                  <a:lnTo>
                    <a:pt x="3714" y="9431"/>
                  </a:lnTo>
                  <a:lnTo>
                    <a:pt x="3747" y="9431"/>
                  </a:lnTo>
                  <a:lnTo>
                    <a:pt x="3747" y="9431"/>
                  </a:lnTo>
                  <a:lnTo>
                    <a:pt x="3780" y="9398"/>
                  </a:lnTo>
                  <a:lnTo>
                    <a:pt x="3780" y="9398"/>
                  </a:lnTo>
                  <a:lnTo>
                    <a:pt x="3812" y="9398"/>
                  </a:lnTo>
                  <a:lnTo>
                    <a:pt x="3845" y="9366"/>
                  </a:lnTo>
                  <a:lnTo>
                    <a:pt x="3845" y="9366"/>
                  </a:lnTo>
                  <a:lnTo>
                    <a:pt x="3878" y="9366"/>
                  </a:lnTo>
                  <a:lnTo>
                    <a:pt x="3911" y="9366"/>
                  </a:lnTo>
                  <a:lnTo>
                    <a:pt x="3911" y="9333"/>
                  </a:lnTo>
                  <a:lnTo>
                    <a:pt x="3944" y="9333"/>
                  </a:lnTo>
                  <a:lnTo>
                    <a:pt x="3944" y="9333"/>
                  </a:lnTo>
                  <a:lnTo>
                    <a:pt x="3977" y="9300"/>
                  </a:lnTo>
                  <a:lnTo>
                    <a:pt x="4010" y="9300"/>
                  </a:lnTo>
                  <a:lnTo>
                    <a:pt x="4010" y="9300"/>
                  </a:lnTo>
                  <a:lnTo>
                    <a:pt x="4042" y="9300"/>
                  </a:lnTo>
                  <a:lnTo>
                    <a:pt x="4075" y="9267"/>
                  </a:lnTo>
                  <a:lnTo>
                    <a:pt x="4075" y="9267"/>
                  </a:lnTo>
                  <a:lnTo>
                    <a:pt x="4108" y="9267"/>
                  </a:lnTo>
                  <a:lnTo>
                    <a:pt x="4108" y="9234"/>
                  </a:lnTo>
                  <a:lnTo>
                    <a:pt x="4141" y="9234"/>
                  </a:lnTo>
                  <a:lnTo>
                    <a:pt x="4174" y="9234"/>
                  </a:lnTo>
                  <a:lnTo>
                    <a:pt x="4174" y="9234"/>
                  </a:lnTo>
                  <a:lnTo>
                    <a:pt x="4207" y="9201"/>
                  </a:lnTo>
                  <a:lnTo>
                    <a:pt x="4240" y="9201"/>
                  </a:lnTo>
                  <a:lnTo>
                    <a:pt x="4240" y="9201"/>
                  </a:lnTo>
                  <a:lnTo>
                    <a:pt x="4272" y="9168"/>
                  </a:lnTo>
                  <a:lnTo>
                    <a:pt x="4272" y="9168"/>
                  </a:lnTo>
                  <a:lnTo>
                    <a:pt x="4305" y="9168"/>
                  </a:lnTo>
                  <a:lnTo>
                    <a:pt x="4338" y="9168"/>
                  </a:lnTo>
                  <a:lnTo>
                    <a:pt x="4338" y="9136"/>
                  </a:lnTo>
                  <a:lnTo>
                    <a:pt x="4371" y="9136"/>
                  </a:lnTo>
                  <a:lnTo>
                    <a:pt x="4371" y="9136"/>
                  </a:lnTo>
                  <a:lnTo>
                    <a:pt x="4404" y="9103"/>
                  </a:lnTo>
                  <a:lnTo>
                    <a:pt x="4437" y="9103"/>
                  </a:lnTo>
                  <a:lnTo>
                    <a:pt x="4437" y="9103"/>
                  </a:lnTo>
                  <a:lnTo>
                    <a:pt x="4470" y="9103"/>
                  </a:lnTo>
                  <a:lnTo>
                    <a:pt x="4502" y="9070"/>
                  </a:lnTo>
                  <a:lnTo>
                    <a:pt x="4502" y="9070"/>
                  </a:lnTo>
                  <a:lnTo>
                    <a:pt x="4535" y="9070"/>
                  </a:lnTo>
                  <a:lnTo>
                    <a:pt x="4535" y="9037"/>
                  </a:lnTo>
                  <a:lnTo>
                    <a:pt x="4568" y="9037"/>
                  </a:lnTo>
                  <a:lnTo>
                    <a:pt x="4601" y="9037"/>
                  </a:lnTo>
                  <a:lnTo>
                    <a:pt x="4601" y="9037"/>
                  </a:lnTo>
                  <a:lnTo>
                    <a:pt x="4634" y="9004"/>
                  </a:lnTo>
                  <a:lnTo>
                    <a:pt x="4667" y="9004"/>
                  </a:lnTo>
                  <a:lnTo>
                    <a:pt x="4667" y="9004"/>
                  </a:lnTo>
                  <a:lnTo>
                    <a:pt x="4700" y="8971"/>
                  </a:lnTo>
                  <a:lnTo>
                    <a:pt x="4700" y="8971"/>
                  </a:lnTo>
                  <a:lnTo>
                    <a:pt x="4732" y="8971"/>
                  </a:lnTo>
                  <a:lnTo>
                    <a:pt x="4765" y="8971"/>
                  </a:lnTo>
                  <a:lnTo>
                    <a:pt x="4765" y="8938"/>
                  </a:lnTo>
                  <a:lnTo>
                    <a:pt x="4798" y="8938"/>
                  </a:lnTo>
                  <a:lnTo>
                    <a:pt x="4798" y="8938"/>
                  </a:lnTo>
                  <a:lnTo>
                    <a:pt x="4831" y="8906"/>
                  </a:lnTo>
                  <a:lnTo>
                    <a:pt x="4864" y="8906"/>
                  </a:lnTo>
                  <a:lnTo>
                    <a:pt x="4864" y="8906"/>
                  </a:lnTo>
                  <a:lnTo>
                    <a:pt x="4897" y="8906"/>
                  </a:lnTo>
                  <a:lnTo>
                    <a:pt x="4930" y="8873"/>
                  </a:lnTo>
                  <a:lnTo>
                    <a:pt x="4930" y="8873"/>
                  </a:lnTo>
                  <a:lnTo>
                    <a:pt x="4962" y="8873"/>
                  </a:lnTo>
                  <a:lnTo>
                    <a:pt x="4962" y="8840"/>
                  </a:lnTo>
                  <a:lnTo>
                    <a:pt x="4995" y="8840"/>
                  </a:lnTo>
                  <a:lnTo>
                    <a:pt x="5028" y="8840"/>
                  </a:lnTo>
                  <a:lnTo>
                    <a:pt x="5028" y="8807"/>
                  </a:lnTo>
                  <a:lnTo>
                    <a:pt x="5061" y="8807"/>
                  </a:lnTo>
                  <a:lnTo>
                    <a:pt x="5094" y="8807"/>
                  </a:lnTo>
                  <a:lnTo>
                    <a:pt x="5094" y="8807"/>
                  </a:lnTo>
                  <a:lnTo>
                    <a:pt x="5127" y="8774"/>
                  </a:lnTo>
                  <a:lnTo>
                    <a:pt x="5127" y="8774"/>
                  </a:lnTo>
                  <a:lnTo>
                    <a:pt x="5160" y="8774"/>
                  </a:lnTo>
                  <a:lnTo>
                    <a:pt x="5193" y="8741"/>
                  </a:lnTo>
                  <a:lnTo>
                    <a:pt x="5193" y="8741"/>
                  </a:lnTo>
                  <a:lnTo>
                    <a:pt x="5225" y="8741"/>
                  </a:lnTo>
                  <a:lnTo>
                    <a:pt x="5225" y="8741"/>
                  </a:lnTo>
                  <a:lnTo>
                    <a:pt x="5258" y="8708"/>
                  </a:lnTo>
                  <a:lnTo>
                    <a:pt x="5291" y="8708"/>
                  </a:lnTo>
                  <a:lnTo>
                    <a:pt x="5291" y="8708"/>
                  </a:lnTo>
                  <a:lnTo>
                    <a:pt x="5324" y="8676"/>
                  </a:lnTo>
                  <a:lnTo>
                    <a:pt x="5357" y="8676"/>
                  </a:lnTo>
                  <a:lnTo>
                    <a:pt x="5357" y="8676"/>
                  </a:lnTo>
                  <a:lnTo>
                    <a:pt x="5390" y="8643"/>
                  </a:lnTo>
                  <a:lnTo>
                    <a:pt x="5390" y="8643"/>
                  </a:lnTo>
                  <a:lnTo>
                    <a:pt x="5423" y="8643"/>
                  </a:lnTo>
                  <a:lnTo>
                    <a:pt x="5455" y="8643"/>
                  </a:lnTo>
                  <a:lnTo>
                    <a:pt x="5455" y="8610"/>
                  </a:lnTo>
                  <a:lnTo>
                    <a:pt x="5488" y="8610"/>
                  </a:lnTo>
                  <a:lnTo>
                    <a:pt x="5488" y="8610"/>
                  </a:lnTo>
                  <a:lnTo>
                    <a:pt x="5521" y="8577"/>
                  </a:lnTo>
                  <a:lnTo>
                    <a:pt x="5554" y="8577"/>
                  </a:lnTo>
                  <a:lnTo>
                    <a:pt x="5554" y="8577"/>
                  </a:lnTo>
                  <a:lnTo>
                    <a:pt x="5587" y="8577"/>
                  </a:lnTo>
                  <a:lnTo>
                    <a:pt x="5620" y="8544"/>
                  </a:lnTo>
                  <a:lnTo>
                    <a:pt x="5620" y="8544"/>
                  </a:lnTo>
                  <a:lnTo>
                    <a:pt x="5653" y="8544"/>
                  </a:lnTo>
                  <a:lnTo>
                    <a:pt x="5653" y="8511"/>
                  </a:lnTo>
                  <a:lnTo>
                    <a:pt x="5685" y="8511"/>
                  </a:lnTo>
                  <a:lnTo>
                    <a:pt x="5718" y="8511"/>
                  </a:lnTo>
                  <a:lnTo>
                    <a:pt x="5718" y="8478"/>
                  </a:lnTo>
                  <a:lnTo>
                    <a:pt x="5751" y="8478"/>
                  </a:lnTo>
                  <a:lnTo>
                    <a:pt x="5751" y="8478"/>
                  </a:lnTo>
                  <a:lnTo>
                    <a:pt x="5784" y="8478"/>
                  </a:lnTo>
                  <a:lnTo>
                    <a:pt x="5817" y="8446"/>
                  </a:lnTo>
                  <a:lnTo>
                    <a:pt x="5817" y="8446"/>
                  </a:lnTo>
                  <a:lnTo>
                    <a:pt x="5850" y="8446"/>
                  </a:lnTo>
                  <a:lnTo>
                    <a:pt x="5850" y="8413"/>
                  </a:lnTo>
                  <a:lnTo>
                    <a:pt x="5883" y="8413"/>
                  </a:lnTo>
                  <a:lnTo>
                    <a:pt x="5915" y="8380"/>
                  </a:lnTo>
                  <a:lnTo>
                    <a:pt x="5948" y="8380"/>
                  </a:lnTo>
                  <a:lnTo>
                    <a:pt x="5981" y="8380"/>
                  </a:lnTo>
                  <a:lnTo>
                    <a:pt x="5981" y="8380"/>
                  </a:lnTo>
                  <a:lnTo>
                    <a:pt x="6014" y="8347"/>
                  </a:lnTo>
                  <a:lnTo>
                    <a:pt x="6014" y="8347"/>
                  </a:lnTo>
                  <a:lnTo>
                    <a:pt x="6047" y="8347"/>
                  </a:lnTo>
                  <a:lnTo>
                    <a:pt x="6080" y="8314"/>
                  </a:lnTo>
                  <a:lnTo>
                    <a:pt x="6080" y="8314"/>
                  </a:lnTo>
                  <a:lnTo>
                    <a:pt x="6113" y="8314"/>
                  </a:lnTo>
                  <a:lnTo>
                    <a:pt x="6113" y="8281"/>
                  </a:lnTo>
                  <a:lnTo>
                    <a:pt x="6145" y="8281"/>
                  </a:lnTo>
                  <a:lnTo>
                    <a:pt x="6178" y="8281"/>
                  </a:lnTo>
                  <a:lnTo>
                    <a:pt x="6178" y="8248"/>
                  </a:lnTo>
                  <a:lnTo>
                    <a:pt x="6211" y="8248"/>
                  </a:lnTo>
                  <a:lnTo>
                    <a:pt x="6244" y="8248"/>
                  </a:lnTo>
                  <a:lnTo>
                    <a:pt x="6277" y="8216"/>
                  </a:lnTo>
                  <a:lnTo>
                    <a:pt x="6277" y="8216"/>
                  </a:lnTo>
                  <a:lnTo>
                    <a:pt x="6310" y="8216"/>
                  </a:lnTo>
                  <a:lnTo>
                    <a:pt x="6343" y="8183"/>
                  </a:lnTo>
                  <a:lnTo>
                    <a:pt x="6343" y="8183"/>
                  </a:lnTo>
                  <a:lnTo>
                    <a:pt x="6375" y="8183"/>
                  </a:lnTo>
                  <a:lnTo>
                    <a:pt x="6375" y="8150"/>
                  </a:lnTo>
                  <a:lnTo>
                    <a:pt x="6408" y="8150"/>
                  </a:lnTo>
                  <a:lnTo>
                    <a:pt x="6441" y="8150"/>
                  </a:lnTo>
                  <a:lnTo>
                    <a:pt x="6441" y="8150"/>
                  </a:lnTo>
                  <a:lnTo>
                    <a:pt x="6474" y="8117"/>
                  </a:lnTo>
                  <a:lnTo>
                    <a:pt x="6474" y="8117"/>
                  </a:lnTo>
                  <a:lnTo>
                    <a:pt x="6507" y="8117"/>
                  </a:lnTo>
                  <a:lnTo>
                    <a:pt x="6540" y="8084"/>
                  </a:lnTo>
                  <a:lnTo>
                    <a:pt x="6540" y="8084"/>
                  </a:lnTo>
                  <a:lnTo>
                    <a:pt x="6573" y="8084"/>
                  </a:lnTo>
                  <a:lnTo>
                    <a:pt x="6605" y="8051"/>
                  </a:lnTo>
                  <a:lnTo>
                    <a:pt x="6605" y="8051"/>
                  </a:lnTo>
                  <a:lnTo>
                    <a:pt x="6638" y="8051"/>
                  </a:lnTo>
                  <a:lnTo>
                    <a:pt x="6638" y="8018"/>
                  </a:lnTo>
                  <a:lnTo>
                    <a:pt x="6671" y="8018"/>
                  </a:lnTo>
                  <a:lnTo>
                    <a:pt x="6704" y="8018"/>
                  </a:lnTo>
                  <a:lnTo>
                    <a:pt x="6704" y="8018"/>
                  </a:lnTo>
                  <a:lnTo>
                    <a:pt x="6737" y="7985"/>
                  </a:lnTo>
                  <a:lnTo>
                    <a:pt x="6737" y="7985"/>
                  </a:lnTo>
                  <a:lnTo>
                    <a:pt x="6770" y="7985"/>
                  </a:lnTo>
                  <a:lnTo>
                    <a:pt x="6803" y="7953"/>
                  </a:lnTo>
                  <a:lnTo>
                    <a:pt x="6803" y="7953"/>
                  </a:lnTo>
                  <a:lnTo>
                    <a:pt x="6836" y="7953"/>
                  </a:lnTo>
                  <a:lnTo>
                    <a:pt x="6836" y="7920"/>
                  </a:lnTo>
                  <a:lnTo>
                    <a:pt x="6868" y="7920"/>
                  </a:lnTo>
                  <a:lnTo>
                    <a:pt x="6901" y="7920"/>
                  </a:lnTo>
                  <a:lnTo>
                    <a:pt x="6901" y="7887"/>
                  </a:lnTo>
                  <a:lnTo>
                    <a:pt x="6934" y="7887"/>
                  </a:lnTo>
                  <a:lnTo>
                    <a:pt x="6967" y="7887"/>
                  </a:lnTo>
                  <a:lnTo>
                    <a:pt x="7000" y="7854"/>
                  </a:lnTo>
                  <a:lnTo>
                    <a:pt x="7033" y="7854"/>
                  </a:lnTo>
                  <a:lnTo>
                    <a:pt x="7066" y="7821"/>
                  </a:lnTo>
                  <a:lnTo>
                    <a:pt x="7066" y="7821"/>
                  </a:lnTo>
                  <a:lnTo>
                    <a:pt x="7098" y="7821"/>
                  </a:lnTo>
                  <a:lnTo>
                    <a:pt x="7098" y="7788"/>
                  </a:lnTo>
                  <a:lnTo>
                    <a:pt x="7164" y="7788"/>
                  </a:lnTo>
                  <a:lnTo>
                    <a:pt x="7164" y="7755"/>
                  </a:lnTo>
                  <a:lnTo>
                    <a:pt x="7197" y="7755"/>
                  </a:lnTo>
                  <a:lnTo>
                    <a:pt x="7230" y="7723"/>
                  </a:lnTo>
                  <a:lnTo>
                    <a:pt x="7263" y="7723"/>
                  </a:lnTo>
                  <a:lnTo>
                    <a:pt x="7263" y="7723"/>
                  </a:lnTo>
                  <a:lnTo>
                    <a:pt x="7296" y="7723"/>
                  </a:lnTo>
                  <a:lnTo>
                    <a:pt x="7328" y="7690"/>
                  </a:lnTo>
                  <a:lnTo>
                    <a:pt x="7361" y="7690"/>
                  </a:lnTo>
                  <a:lnTo>
                    <a:pt x="7394" y="7657"/>
                  </a:lnTo>
                  <a:lnTo>
                    <a:pt x="7394" y="7657"/>
                  </a:lnTo>
                  <a:lnTo>
                    <a:pt x="7460" y="7624"/>
                  </a:lnTo>
                  <a:lnTo>
                    <a:pt x="7460" y="7624"/>
                  </a:lnTo>
                  <a:lnTo>
                    <a:pt x="7493" y="7591"/>
                  </a:lnTo>
                  <a:lnTo>
                    <a:pt x="7526" y="7591"/>
                  </a:lnTo>
                  <a:lnTo>
                    <a:pt x="7558" y="7558"/>
                  </a:lnTo>
                  <a:lnTo>
                    <a:pt x="7591" y="7558"/>
                  </a:lnTo>
                  <a:lnTo>
                    <a:pt x="7624" y="7525"/>
                  </a:lnTo>
                  <a:lnTo>
                    <a:pt x="7657" y="7525"/>
                  </a:lnTo>
                  <a:lnTo>
                    <a:pt x="7690" y="7493"/>
                  </a:lnTo>
                  <a:lnTo>
                    <a:pt x="7723" y="7493"/>
                  </a:lnTo>
                  <a:lnTo>
                    <a:pt x="7723" y="7493"/>
                  </a:lnTo>
                  <a:lnTo>
                    <a:pt x="7756" y="7460"/>
                  </a:lnTo>
                  <a:lnTo>
                    <a:pt x="7788" y="7460"/>
                  </a:lnTo>
                  <a:lnTo>
                    <a:pt x="7854" y="7427"/>
                  </a:lnTo>
                  <a:lnTo>
                    <a:pt x="7854" y="7394"/>
                  </a:lnTo>
                  <a:lnTo>
                    <a:pt x="7920" y="7394"/>
                  </a:lnTo>
                  <a:lnTo>
                    <a:pt x="7920" y="7361"/>
                  </a:lnTo>
                  <a:lnTo>
                    <a:pt x="7986" y="7361"/>
                  </a:lnTo>
                  <a:lnTo>
                    <a:pt x="8018" y="7328"/>
                  </a:lnTo>
                  <a:lnTo>
                    <a:pt x="8018" y="7328"/>
                  </a:lnTo>
                  <a:lnTo>
                    <a:pt x="8051" y="7328"/>
                  </a:lnTo>
                  <a:lnTo>
                    <a:pt x="8051" y="7295"/>
                  </a:lnTo>
                  <a:lnTo>
                    <a:pt x="8117" y="7263"/>
                  </a:lnTo>
                  <a:lnTo>
                    <a:pt x="8150" y="7263"/>
                  </a:lnTo>
                  <a:lnTo>
                    <a:pt x="8216" y="7230"/>
                  </a:lnTo>
                  <a:lnTo>
                    <a:pt x="8216" y="7230"/>
                  </a:lnTo>
                  <a:lnTo>
                    <a:pt x="8248" y="7197"/>
                  </a:lnTo>
                  <a:lnTo>
                    <a:pt x="8248" y="7197"/>
                  </a:lnTo>
                  <a:lnTo>
                    <a:pt x="8281" y="7197"/>
                  </a:lnTo>
                  <a:lnTo>
                    <a:pt x="8347" y="7164"/>
                  </a:lnTo>
                  <a:lnTo>
                    <a:pt x="8380" y="7131"/>
                  </a:lnTo>
                  <a:lnTo>
                    <a:pt x="8413" y="7098"/>
                  </a:lnTo>
                  <a:lnTo>
                    <a:pt x="8446" y="7098"/>
                  </a:lnTo>
                  <a:lnTo>
                    <a:pt x="8511" y="7065"/>
                  </a:lnTo>
                  <a:lnTo>
                    <a:pt x="8511" y="7065"/>
                  </a:lnTo>
                  <a:lnTo>
                    <a:pt x="8577" y="7033"/>
                  </a:lnTo>
                  <a:lnTo>
                    <a:pt x="8610" y="7033"/>
                  </a:lnTo>
                  <a:lnTo>
                    <a:pt x="8676" y="6967"/>
                  </a:lnTo>
                  <a:lnTo>
                    <a:pt x="8709" y="6967"/>
                  </a:lnTo>
                  <a:lnTo>
                    <a:pt x="8774" y="6934"/>
                  </a:lnTo>
                  <a:lnTo>
                    <a:pt x="8774" y="6934"/>
                  </a:lnTo>
                  <a:lnTo>
                    <a:pt x="8873" y="6868"/>
                  </a:lnTo>
                  <a:lnTo>
                    <a:pt x="8873" y="6868"/>
                  </a:lnTo>
                  <a:lnTo>
                    <a:pt x="8939" y="6835"/>
                  </a:lnTo>
                  <a:lnTo>
                    <a:pt x="8971" y="6835"/>
                  </a:lnTo>
                  <a:lnTo>
                    <a:pt x="9037" y="6770"/>
                  </a:lnTo>
                  <a:lnTo>
                    <a:pt x="9070" y="6770"/>
                  </a:lnTo>
                  <a:lnTo>
                    <a:pt x="9136" y="6737"/>
                  </a:lnTo>
                  <a:lnTo>
                    <a:pt x="9169" y="6704"/>
                  </a:lnTo>
                  <a:lnTo>
                    <a:pt x="9234" y="6671"/>
                  </a:lnTo>
                  <a:lnTo>
                    <a:pt x="9267" y="6671"/>
                  </a:lnTo>
                  <a:lnTo>
                    <a:pt x="9333" y="6638"/>
                  </a:lnTo>
                  <a:lnTo>
                    <a:pt x="9366" y="6605"/>
                  </a:lnTo>
                  <a:lnTo>
                    <a:pt x="9431" y="6540"/>
                  </a:lnTo>
                  <a:lnTo>
                    <a:pt x="9464" y="6540"/>
                  </a:lnTo>
                  <a:lnTo>
                    <a:pt x="9563" y="6507"/>
                  </a:lnTo>
                  <a:lnTo>
                    <a:pt x="9596" y="6474"/>
                  </a:lnTo>
                  <a:lnTo>
                    <a:pt x="9694" y="6441"/>
                  </a:lnTo>
                  <a:lnTo>
                    <a:pt x="9694" y="6408"/>
                  </a:lnTo>
                  <a:lnTo>
                    <a:pt x="9727" y="6408"/>
                  </a:lnTo>
                  <a:lnTo>
                    <a:pt x="9760" y="6375"/>
                  </a:lnTo>
                  <a:lnTo>
                    <a:pt x="9793" y="6375"/>
                  </a:lnTo>
                  <a:lnTo>
                    <a:pt x="9826" y="6342"/>
                  </a:lnTo>
                  <a:lnTo>
                    <a:pt x="9892" y="6310"/>
                  </a:lnTo>
                  <a:lnTo>
                    <a:pt x="9892" y="6310"/>
                  </a:lnTo>
                  <a:lnTo>
                    <a:pt x="9924" y="6277"/>
                  </a:lnTo>
                  <a:lnTo>
                    <a:pt x="9957" y="6277"/>
                  </a:lnTo>
                  <a:lnTo>
                    <a:pt x="10023" y="6244"/>
                  </a:lnTo>
                  <a:lnTo>
                    <a:pt x="10023" y="6211"/>
                  </a:lnTo>
                  <a:lnTo>
                    <a:pt x="10089" y="6211"/>
                  </a:lnTo>
                  <a:lnTo>
                    <a:pt x="10089" y="6178"/>
                  </a:lnTo>
                  <a:lnTo>
                    <a:pt x="10122" y="6178"/>
                  </a:lnTo>
                  <a:lnTo>
                    <a:pt x="10154" y="6145"/>
                  </a:lnTo>
                  <a:lnTo>
                    <a:pt x="10220" y="6112"/>
                  </a:lnTo>
                  <a:lnTo>
                    <a:pt x="10253" y="6112"/>
                  </a:lnTo>
                  <a:lnTo>
                    <a:pt x="10286" y="6080"/>
                  </a:lnTo>
                  <a:lnTo>
                    <a:pt x="10319" y="6047"/>
                  </a:lnTo>
                  <a:lnTo>
                    <a:pt x="10352" y="6047"/>
                  </a:lnTo>
                  <a:lnTo>
                    <a:pt x="10417" y="6014"/>
                  </a:lnTo>
                  <a:lnTo>
                    <a:pt x="10450" y="5981"/>
                  </a:lnTo>
                  <a:lnTo>
                    <a:pt x="10516" y="5948"/>
                  </a:lnTo>
                  <a:lnTo>
                    <a:pt x="10549" y="5948"/>
                  </a:lnTo>
                  <a:lnTo>
                    <a:pt x="10614" y="5915"/>
                  </a:lnTo>
                  <a:lnTo>
                    <a:pt x="10614" y="5882"/>
                  </a:lnTo>
                  <a:lnTo>
                    <a:pt x="10647" y="5882"/>
                  </a:lnTo>
                  <a:lnTo>
                    <a:pt x="10680" y="5850"/>
                  </a:lnTo>
                  <a:lnTo>
                    <a:pt x="10713" y="5850"/>
                  </a:lnTo>
                  <a:lnTo>
                    <a:pt x="10746" y="5817"/>
                  </a:lnTo>
                  <a:lnTo>
                    <a:pt x="10779" y="5817"/>
                  </a:lnTo>
                  <a:lnTo>
                    <a:pt x="10844" y="5784"/>
                  </a:lnTo>
                  <a:lnTo>
                    <a:pt x="10844" y="5751"/>
                  </a:lnTo>
                  <a:lnTo>
                    <a:pt x="10877" y="5751"/>
                  </a:lnTo>
                  <a:lnTo>
                    <a:pt x="10910" y="5718"/>
                  </a:lnTo>
                  <a:lnTo>
                    <a:pt x="10943" y="5718"/>
                  </a:lnTo>
                  <a:lnTo>
                    <a:pt x="10976" y="5685"/>
                  </a:lnTo>
                  <a:lnTo>
                    <a:pt x="10976" y="5685"/>
                  </a:lnTo>
                  <a:lnTo>
                    <a:pt x="11042" y="5652"/>
                  </a:lnTo>
                  <a:lnTo>
                    <a:pt x="11074" y="5620"/>
                  </a:lnTo>
                  <a:lnTo>
                    <a:pt x="11107" y="5620"/>
                  </a:lnTo>
                  <a:lnTo>
                    <a:pt x="11140" y="5587"/>
                  </a:lnTo>
                  <a:lnTo>
                    <a:pt x="11173" y="5587"/>
                  </a:lnTo>
                  <a:lnTo>
                    <a:pt x="11173" y="5554"/>
                  </a:lnTo>
                  <a:lnTo>
                    <a:pt x="11206" y="5554"/>
                  </a:lnTo>
                  <a:lnTo>
                    <a:pt x="11239" y="5554"/>
                  </a:lnTo>
                  <a:lnTo>
                    <a:pt x="11239" y="5521"/>
                  </a:lnTo>
                  <a:lnTo>
                    <a:pt x="11272" y="5521"/>
                  </a:lnTo>
                  <a:lnTo>
                    <a:pt x="11304" y="5488"/>
                  </a:lnTo>
                  <a:lnTo>
                    <a:pt x="11337" y="5488"/>
                  </a:lnTo>
                  <a:lnTo>
                    <a:pt x="11370" y="5455"/>
                  </a:lnTo>
                  <a:lnTo>
                    <a:pt x="11403" y="5455"/>
                  </a:lnTo>
                  <a:lnTo>
                    <a:pt x="11403" y="5422"/>
                  </a:lnTo>
                  <a:lnTo>
                    <a:pt x="11469" y="5422"/>
                  </a:lnTo>
                  <a:lnTo>
                    <a:pt x="11469" y="5390"/>
                  </a:lnTo>
                  <a:lnTo>
                    <a:pt x="11502" y="5390"/>
                  </a:lnTo>
                  <a:lnTo>
                    <a:pt x="11535" y="5357"/>
                  </a:lnTo>
                  <a:lnTo>
                    <a:pt x="11567" y="5324"/>
                  </a:lnTo>
                  <a:lnTo>
                    <a:pt x="11600" y="5324"/>
                  </a:lnTo>
                  <a:lnTo>
                    <a:pt x="11633" y="5291"/>
                  </a:lnTo>
                  <a:lnTo>
                    <a:pt x="11633" y="5291"/>
                  </a:lnTo>
                  <a:lnTo>
                    <a:pt x="11666" y="5291"/>
                  </a:lnTo>
                  <a:lnTo>
                    <a:pt x="11699" y="5258"/>
                  </a:lnTo>
                  <a:lnTo>
                    <a:pt x="11732" y="5258"/>
                  </a:lnTo>
                  <a:lnTo>
                    <a:pt x="11732" y="5225"/>
                  </a:lnTo>
                  <a:lnTo>
                    <a:pt x="11797" y="5225"/>
                  </a:lnTo>
                  <a:lnTo>
                    <a:pt x="11797" y="5192"/>
                  </a:lnTo>
                  <a:lnTo>
                    <a:pt x="11830" y="5192"/>
                  </a:lnTo>
                  <a:lnTo>
                    <a:pt x="11830" y="5192"/>
                  </a:lnTo>
                  <a:lnTo>
                    <a:pt x="11863" y="5159"/>
                  </a:lnTo>
                  <a:lnTo>
                    <a:pt x="11896" y="5127"/>
                  </a:lnTo>
                  <a:lnTo>
                    <a:pt x="11929" y="5127"/>
                  </a:lnTo>
                  <a:lnTo>
                    <a:pt x="11929" y="5127"/>
                  </a:lnTo>
                  <a:lnTo>
                    <a:pt x="11962" y="5094"/>
                  </a:lnTo>
                  <a:lnTo>
                    <a:pt x="11962" y="5094"/>
                  </a:lnTo>
                  <a:lnTo>
                    <a:pt x="12027" y="5061"/>
                  </a:lnTo>
                  <a:lnTo>
                    <a:pt x="12027" y="5061"/>
                  </a:lnTo>
                  <a:lnTo>
                    <a:pt x="12060" y="5061"/>
                  </a:lnTo>
                  <a:lnTo>
                    <a:pt x="12060" y="5028"/>
                  </a:lnTo>
                  <a:lnTo>
                    <a:pt x="12093" y="5028"/>
                  </a:lnTo>
                  <a:lnTo>
                    <a:pt x="12126" y="4995"/>
                  </a:lnTo>
                  <a:lnTo>
                    <a:pt x="12159" y="4995"/>
                  </a:lnTo>
                  <a:lnTo>
                    <a:pt x="12159" y="4995"/>
                  </a:lnTo>
                  <a:lnTo>
                    <a:pt x="12192" y="4962"/>
                  </a:lnTo>
                  <a:lnTo>
                    <a:pt x="12192" y="4962"/>
                  </a:lnTo>
                  <a:lnTo>
                    <a:pt x="12225" y="4929"/>
                  </a:lnTo>
                  <a:lnTo>
                    <a:pt x="12257" y="4929"/>
                  </a:lnTo>
                  <a:lnTo>
                    <a:pt x="12290" y="4897"/>
                  </a:lnTo>
                  <a:lnTo>
                    <a:pt x="12290" y="4897"/>
                  </a:lnTo>
                  <a:lnTo>
                    <a:pt x="12323" y="4897"/>
                  </a:lnTo>
                  <a:lnTo>
                    <a:pt x="12356" y="4864"/>
                  </a:lnTo>
                  <a:lnTo>
                    <a:pt x="12356" y="4864"/>
                  </a:lnTo>
                  <a:lnTo>
                    <a:pt x="12389" y="4864"/>
                  </a:lnTo>
                  <a:lnTo>
                    <a:pt x="12389" y="4831"/>
                  </a:lnTo>
                  <a:lnTo>
                    <a:pt x="12422" y="4831"/>
                  </a:lnTo>
                  <a:lnTo>
                    <a:pt x="12422" y="4831"/>
                  </a:lnTo>
                  <a:lnTo>
                    <a:pt x="12455" y="4798"/>
                  </a:lnTo>
                  <a:lnTo>
                    <a:pt x="12487" y="4798"/>
                  </a:lnTo>
                  <a:lnTo>
                    <a:pt x="12487" y="4765"/>
                  </a:lnTo>
                  <a:lnTo>
                    <a:pt x="12520" y="4765"/>
                  </a:lnTo>
                  <a:lnTo>
                    <a:pt x="12520" y="4765"/>
                  </a:lnTo>
                  <a:lnTo>
                    <a:pt x="12553" y="4732"/>
                  </a:lnTo>
                  <a:lnTo>
                    <a:pt x="12553" y="4732"/>
                  </a:lnTo>
                  <a:lnTo>
                    <a:pt x="12586" y="4732"/>
                  </a:lnTo>
                  <a:lnTo>
                    <a:pt x="12619" y="4699"/>
                  </a:lnTo>
                  <a:lnTo>
                    <a:pt x="12619" y="4699"/>
                  </a:lnTo>
                  <a:lnTo>
                    <a:pt x="12652" y="4699"/>
                  </a:lnTo>
                  <a:lnTo>
                    <a:pt x="12652" y="4667"/>
                  </a:lnTo>
                  <a:lnTo>
                    <a:pt x="12685" y="4667"/>
                  </a:lnTo>
                  <a:lnTo>
                    <a:pt x="12717" y="4667"/>
                  </a:lnTo>
                  <a:lnTo>
                    <a:pt x="12717" y="4634"/>
                  </a:lnTo>
                  <a:lnTo>
                    <a:pt x="12750" y="4634"/>
                  </a:lnTo>
                  <a:lnTo>
                    <a:pt x="12750" y="4601"/>
                  </a:lnTo>
                  <a:lnTo>
                    <a:pt x="12783" y="4601"/>
                  </a:lnTo>
                  <a:lnTo>
                    <a:pt x="12783" y="4601"/>
                  </a:lnTo>
                  <a:lnTo>
                    <a:pt x="12816" y="4568"/>
                  </a:lnTo>
                  <a:lnTo>
                    <a:pt x="12849" y="4568"/>
                  </a:lnTo>
                  <a:lnTo>
                    <a:pt x="12849" y="4568"/>
                  </a:lnTo>
                  <a:lnTo>
                    <a:pt x="12882" y="4535"/>
                  </a:lnTo>
                  <a:lnTo>
                    <a:pt x="12882" y="4535"/>
                  </a:lnTo>
                  <a:lnTo>
                    <a:pt x="12915" y="4535"/>
                  </a:lnTo>
                  <a:lnTo>
                    <a:pt x="12948" y="4502"/>
                  </a:lnTo>
                  <a:lnTo>
                    <a:pt x="12948" y="4502"/>
                  </a:lnTo>
                  <a:lnTo>
                    <a:pt x="12980" y="4502"/>
                  </a:lnTo>
                  <a:lnTo>
                    <a:pt x="12980" y="4469"/>
                  </a:lnTo>
                  <a:lnTo>
                    <a:pt x="13013" y="4469"/>
                  </a:lnTo>
                  <a:lnTo>
                    <a:pt x="13013" y="4437"/>
                  </a:lnTo>
                  <a:lnTo>
                    <a:pt x="13046" y="4437"/>
                  </a:lnTo>
                  <a:lnTo>
                    <a:pt x="13079" y="4437"/>
                  </a:lnTo>
                  <a:lnTo>
                    <a:pt x="13079" y="4404"/>
                  </a:lnTo>
                  <a:lnTo>
                    <a:pt x="13112" y="4404"/>
                  </a:lnTo>
                  <a:lnTo>
                    <a:pt x="13112" y="4404"/>
                  </a:lnTo>
                  <a:lnTo>
                    <a:pt x="13145" y="4371"/>
                  </a:lnTo>
                  <a:lnTo>
                    <a:pt x="13145" y="4371"/>
                  </a:lnTo>
                  <a:lnTo>
                    <a:pt x="13178" y="4371"/>
                  </a:lnTo>
                  <a:lnTo>
                    <a:pt x="13210" y="4338"/>
                  </a:lnTo>
                  <a:lnTo>
                    <a:pt x="13210" y="4338"/>
                  </a:lnTo>
                  <a:lnTo>
                    <a:pt x="13243" y="4338"/>
                  </a:lnTo>
                  <a:lnTo>
                    <a:pt x="13276" y="4305"/>
                  </a:lnTo>
                  <a:lnTo>
                    <a:pt x="13309" y="4272"/>
                  </a:lnTo>
                  <a:lnTo>
                    <a:pt x="13309" y="4272"/>
                  </a:lnTo>
                  <a:lnTo>
                    <a:pt x="13342" y="4272"/>
                  </a:lnTo>
                  <a:lnTo>
                    <a:pt x="13375" y="4239"/>
                  </a:lnTo>
                  <a:lnTo>
                    <a:pt x="13375" y="4239"/>
                  </a:lnTo>
                  <a:lnTo>
                    <a:pt x="13408" y="4207"/>
                  </a:lnTo>
                  <a:lnTo>
                    <a:pt x="13440" y="4207"/>
                  </a:lnTo>
                  <a:lnTo>
                    <a:pt x="13440" y="4174"/>
                  </a:lnTo>
                  <a:lnTo>
                    <a:pt x="13473" y="4174"/>
                  </a:lnTo>
                  <a:lnTo>
                    <a:pt x="13473" y="4174"/>
                  </a:lnTo>
                  <a:lnTo>
                    <a:pt x="13506" y="4141"/>
                  </a:lnTo>
                  <a:lnTo>
                    <a:pt x="13506" y="4141"/>
                  </a:lnTo>
                  <a:lnTo>
                    <a:pt x="13572" y="4108"/>
                  </a:lnTo>
                  <a:lnTo>
                    <a:pt x="13572" y="4108"/>
                  </a:lnTo>
                  <a:lnTo>
                    <a:pt x="13605" y="4108"/>
                  </a:lnTo>
                  <a:lnTo>
                    <a:pt x="13605" y="4075"/>
                  </a:lnTo>
                  <a:lnTo>
                    <a:pt x="13638" y="4075"/>
                  </a:lnTo>
                  <a:lnTo>
                    <a:pt x="13638" y="4042"/>
                  </a:lnTo>
                  <a:lnTo>
                    <a:pt x="13670" y="4042"/>
                  </a:lnTo>
                  <a:lnTo>
                    <a:pt x="13703" y="4009"/>
                  </a:lnTo>
                  <a:lnTo>
                    <a:pt x="13736" y="4009"/>
                  </a:lnTo>
                  <a:lnTo>
                    <a:pt x="13769" y="3977"/>
                  </a:lnTo>
                  <a:lnTo>
                    <a:pt x="13802" y="3977"/>
                  </a:lnTo>
                  <a:lnTo>
                    <a:pt x="13835" y="3944"/>
                  </a:lnTo>
                  <a:lnTo>
                    <a:pt x="13835" y="3944"/>
                  </a:lnTo>
                  <a:lnTo>
                    <a:pt x="13868" y="3911"/>
                  </a:lnTo>
                  <a:lnTo>
                    <a:pt x="13900" y="3911"/>
                  </a:lnTo>
                  <a:lnTo>
                    <a:pt x="13933" y="3878"/>
                  </a:lnTo>
                  <a:lnTo>
                    <a:pt x="13966" y="3878"/>
                  </a:lnTo>
                  <a:lnTo>
                    <a:pt x="13999" y="3845"/>
                  </a:lnTo>
                  <a:lnTo>
                    <a:pt x="13999" y="3812"/>
                  </a:lnTo>
                  <a:lnTo>
                    <a:pt x="14032" y="3812"/>
                  </a:lnTo>
                  <a:lnTo>
                    <a:pt x="14065" y="3812"/>
                  </a:lnTo>
                  <a:lnTo>
                    <a:pt x="14065" y="3779"/>
                  </a:lnTo>
                  <a:lnTo>
                    <a:pt x="14098" y="3779"/>
                  </a:lnTo>
                  <a:lnTo>
                    <a:pt x="14130" y="3747"/>
                  </a:lnTo>
                  <a:lnTo>
                    <a:pt x="14130" y="3747"/>
                  </a:lnTo>
                  <a:lnTo>
                    <a:pt x="14163" y="3714"/>
                  </a:lnTo>
                  <a:lnTo>
                    <a:pt x="14196" y="3714"/>
                  </a:lnTo>
                  <a:lnTo>
                    <a:pt x="14196" y="3714"/>
                  </a:lnTo>
                  <a:lnTo>
                    <a:pt x="14229" y="3681"/>
                  </a:lnTo>
                  <a:lnTo>
                    <a:pt x="14262" y="3681"/>
                  </a:lnTo>
                  <a:lnTo>
                    <a:pt x="14328" y="3615"/>
                  </a:lnTo>
                  <a:lnTo>
                    <a:pt x="14328" y="3615"/>
                  </a:lnTo>
                  <a:lnTo>
                    <a:pt x="14360" y="3615"/>
                  </a:lnTo>
                  <a:lnTo>
                    <a:pt x="14360" y="3582"/>
                  </a:lnTo>
                  <a:lnTo>
                    <a:pt x="14393" y="3582"/>
                  </a:lnTo>
                  <a:lnTo>
                    <a:pt x="14393" y="3582"/>
                  </a:lnTo>
                  <a:lnTo>
                    <a:pt x="14426" y="3549"/>
                  </a:lnTo>
                  <a:lnTo>
                    <a:pt x="14459" y="3549"/>
                  </a:lnTo>
                  <a:lnTo>
                    <a:pt x="14459" y="3549"/>
                  </a:lnTo>
                  <a:lnTo>
                    <a:pt x="14492" y="3516"/>
                  </a:lnTo>
                  <a:lnTo>
                    <a:pt x="14525" y="3484"/>
                  </a:lnTo>
                  <a:lnTo>
                    <a:pt x="14525" y="3484"/>
                  </a:lnTo>
                  <a:lnTo>
                    <a:pt x="14591" y="3451"/>
                  </a:lnTo>
                  <a:lnTo>
                    <a:pt x="14591" y="3451"/>
                  </a:lnTo>
                  <a:lnTo>
                    <a:pt x="14623" y="3451"/>
                  </a:lnTo>
                  <a:lnTo>
                    <a:pt x="14656" y="3385"/>
                  </a:lnTo>
                  <a:lnTo>
                    <a:pt x="14689" y="3385"/>
                  </a:lnTo>
                  <a:lnTo>
                    <a:pt x="14755" y="3352"/>
                  </a:lnTo>
                  <a:lnTo>
                    <a:pt x="14755" y="3352"/>
                  </a:lnTo>
                  <a:lnTo>
                    <a:pt x="14788" y="3319"/>
                  </a:lnTo>
                  <a:lnTo>
                    <a:pt x="14821" y="3286"/>
                  </a:lnTo>
                  <a:lnTo>
                    <a:pt x="14853" y="3286"/>
                  </a:lnTo>
                  <a:lnTo>
                    <a:pt x="14853" y="3286"/>
                  </a:lnTo>
                  <a:lnTo>
                    <a:pt x="14886" y="3254"/>
                  </a:lnTo>
                  <a:lnTo>
                    <a:pt x="14886" y="3254"/>
                  </a:lnTo>
                  <a:lnTo>
                    <a:pt x="14919" y="3254"/>
                  </a:lnTo>
                  <a:lnTo>
                    <a:pt x="14952" y="3221"/>
                  </a:lnTo>
                  <a:lnTo>
                    <a:pt x="14985" y="3188"/>
                  </a:lnTo>
                  <a:lnTo>
                    <a:pt x="14985" y="3188"/>
                  </a:lnTo>
                  <a:lnTo>
                    <a:pt x="15018" y="3155"/>
                  </a:lnTo>
                  <a:lnTo>
                    <a:pt x="15051" y="3155"/>
                  </a:lnTo>
                  <a:lnTo>
                    <a:pt x="15051" y="3155"/>
                  </a:lnTo>
                  <a:lnTo>
                    <a:pt x="15116" y="3122"/>
                  </a:lnTo>
                  <a:lnTo>
                    <a:pt x="15116" y="3089"/>
                  </a:lnTo>
                  <a:lnTo>
                    <a:pt x="15149" y="3089"/>
                  </a:lnTo>
                  <a:lnTo>
                    <a:pt x="15182" y="3056"/>
                  </a:lnTo>
                  <a:lnTo>
                    <a:pt x="15182" y="3056"/>
                  </a:lnTo>
                  <a:lnTo>
                    <a:pt x="15248" y="3024"/>
                  </a:lnTo>
                  <a:lnTo>
                    <a:pt x="15248" y="3024"/>
                  </a:lnTo>
                  <a:lnTo>
                    <a:pt x="15281" y="2991"/>
                  </a:lnTo>
                  <a:lnTo>
                    <a:pt x="15281" y="2991"/>
                  </a:lnTo>
                  <a:lnTo>
                    <a:pt x="15313" y="2991"/>
                  </a:lnTo>
                  <a:lnTo>
                    <a:pt x="15313" y="2958"/>
                  </a:lnTo>
                  <a:lnTo>
                    <a:pt x="15379" y="2925"/>
                  </a:lnTo>
                  <a:lnTo>
                    <a:pt x="15379" y="2925"/>
                  </a:lnTo>
                  <a:lnTo>
                    <a:pt x="15412" y="2925"/>
                  </a:lnTo>
                  <a:lnTo>
                    <a:pt x="15412" y="2892"/>
                  </a:lnTo>
                  <a:lnTo>
                    <a:pt x="15445" y="2892"/>
                  </a:lnTo>
                  <a:lnTo>
                    <a:pt x="15478" y="2859"/>
                  </a:lnTo>
                  <a:lnTo>
                    <a:pt x="15511" y="2826"/>
                  </a:lnTo>
                  <a:lnTo>
                    <a:pt x="15543" y="2826"/>
                  </a:lnTo>
                  <a:lnTo>
                    <a:pt x="15576" y="2794"/>
                  </a:lnTo>
                  <a:lnTo>
                    <a:pt x="15609" y="2761"/>
                  </a:lnTo>
                  <a:lnTo>
                    <a:pt x="15609" y="2761"/>
                  </a:lnTo>
                  <a:lnTo>
                    <a:pt x="15675" y="2728"/>
                  </a:lnTo>
                  <a:lnTo>
                    <a:pt x="15675" y="2728"/>
                  </a:lnTo>
                  <a:lnTo>
                    <a:pt x="15708" y="2695"/>
                  </a:lnTo>
                  <a:lnTo>
                    <a:pt x="15741" y="2695"/>
                  </a:lnTo>
                  <a:lnTo>
                    <a:pt x="15741" y="2662"/>
                  </a:lnTo>
                  <a:lnTo>
                    <a:pt x="15773" y="2662"/>
                  </a:lnTo>
                  <a:lnTo>
                    <a:pt x="15773" y="2662"/>
                  </a:lnTo>
                  <a:lnTo>
                    <a:pt x="15839" y="2629"/>
                  </a:lnTo>
                  <a:lnTo>
                    <a:pt x="15839" y="2596"/>
                  </a:lnTo>
                  <a:lnTo>
                    <a:pt x="15872" y="2596"/>
                  </a:lnTo>
                  <a:lnTo>
                    <a:pt x="15905" y="2564"/>
                  </a:lnTo>
                  <a:lnTo>
                    <a:pt x="15938" y="2564"/>
                  </a:lnTo>
                  <a:lnTo>
                    <a:pt x="15971" y="2531"/>
                  </a:lnTo>
                  <a:lnTo>
                    <a:pt x="15971" y="2531"/>
                  </a:lnTo>
                  <a:lnTo>
                    <a:pt x="16003" y="2498"/>
                  </a:lnTo>
                  <a:lnTo>
                    <a:pt x="16003" y="2498"/>
                  </a:lnTo>
                  <a:lnTo>
                    <a:pt x="16036" y="2465"/>
                  </a:lnTo>
                  <a:lnTo>
                    <a:pt x="16069" y="2465"/>
                  </a:lnTo>
                  <a:lnTo>
                    <a:pt x="16069" y="2432"/>
                  </a:lnTo>
                  <a:lnTo>
                    <a:pt x="16102" y="2432"/>
                  </a:lnTo>
                  <a:lnTo>
                    <a:pt x="16135" y="2399"/>
                  </a:lnTo>
                  <a:lnTo>
                    <a:pt x="16168" y="2399"/>
                  </a:lnTo>
                  <a:lnTo>
                    <a:pt x="16201" y="2366"/>
                  </a:lnTo>
                  <a:lnTo>
                    <a:pt x="16201" y="2366"/>
                  </a:lnTo>
                  <a:lnTo>
                    <a:pt x="16234" y="2334"/>
                  </a:lnTo>
                  <a:lnTo>
                    <a:pt x="16266" y="2334"/>
                  </a:lnTo>
                  <a:lnTo>
                    <a:pt x="16299" y="2301"/>
                  </a:lnTo>
                  <a:lnTo>
                    <a:pt x="16299" y="2301"/>
                  </a:lnTo>
                  <a:lnTo>
                    <a:pt x="16332" y="2268"/>
                  </a:lnTo>
                  <a:lnTo>
                    <a:pt x="16365" y="2268"/>
                  </a:lnTo>
                  <a:lnTo>
                    <a:pt x="16365" y="2235"/>
                  </a:lnTo>
                  <a:lnTo>
                    <a:pt x="16398" y="2235"/>
                  </a:lnTo>
                  <a:lnTo>
                    <a:pt x="16431" y="2202"/>
                  </a:lnTo>
                  <a:lnTo>
                    <a:pt x="16464" y="2202"/>
                  </a:lnTo>
                  <a:lnTo>
                    <a:pt x="16464" y="2169"/>
                  </a:lnTo>
                  <a:lnTo>
                    <a:pt x="16496" y="2169"/>
                  </a:lnTo>
                  <a:lnTo>
                    <a:pt x="16529" y="2136"/>
                  </a:lnTo>
                  <a:lnTo>
                    <a:pt x="16529" y="2136"/>
                  </a:lnTo>
                  <a:lnTo>
                    <a:pt x="16562" y="2103"/>
                  </a:lnTo>
                  <a:lnTo>
                    <a:pt x="16595" y="2103"/>
                  </a:lnTo>
                  <a:lnTo>
                    <a:pt x="16628" y="2071"/>
                  </a:lnTo>
                  <a:lnTo>
                    <a:pt x="16628" y="2071"/>
                  </a:lnTo>
                  <a:lnTo>
                    <a:pt x="16661" y="2038"/>
                  </a:lnTo>
                  <a:lnTo>
                    <a:pt x="16661" y="2038"/>
                  </a:lnTo>
                  <a:lnTo>
                    <a:pt x="16726" y="2005"/>
                  </a:lnTo>
                  <a:lnTo>
                    <a:pt x="16726" y="2005"/>
                  </a:lnTo>
                  <a:lnTo>
                    <a:pt x="16759" y="1972"/>
                  </a:lnTo>
                  <a:lnTo>
                    <a:pt x="16759" y="1972"/>
                  </a:lnTo>
                  <a:lnTo>
                    <a:pt x="16792" y="1972"/>
                  </a:lnTo>
                  <a:lnTo>
                    <a:pt x="16792" y="1939"/>
                  </a:lnTo>
                  <a:lnTo>
                    <a:pt x="16825" y="1906"/>
                  </a:lnTo>
                  <a:lnTo>
                    <a:pt x="16858" y="1906"/>
                  </a:lnTo>
                  <a:lnTo>
                    <a:pt x="16891" y="1906"/>
                  </a:lnTo>
                  <a:lnTo>
                    <a:pt x="16891" y="1873"/>
                  </a:lnTo>
                  <a:lnTo>
                    <a:pt x="16924" y="1873"/>
                  </a:lnTo>
                  <a:lnTo>
                    <a:pt x="16924" y="1841"/>
                  </a:lnTo>
                  <a:lnTo>
                    <a:pt x="16956" y="1841"/>
                  </a:lnTo>
                  <a:lnTo>
                    <a:pt x="16989" y="1808"/>
                  </a:lnTo>
                  <a:lnTo>
                    <a:pt x="16989" y="1808"/>
                  </a:lnTo>
                  <a:lnTo>
                    <a:pt x="17022" y="1775"/>
                  </a:lnTo>
                  <a:lnTo>
                    <a:pt x="17055" y="1775"/>
                  </a:lnTo>
                  <a:lnTo>
                    <a:pt x="17055" y="1775"/>
                  </a:lnTo>
                  <a:lnTo>
                    <a:pt x="17088" y="1742"/>
                  </a:lnTo>
                  <a:lnTo>
                    <a:pt x="17088" y="1742"/>
                  </a:lnTo>
                  <a:lnTo>
                    <a:pt x="17121" y="1742"/>
                  </a:lnTo>
                  <a:lnTo>
                    <a:pt x="17121" y="1709"/>
                  </a:lnTo>
                  <a:lnTo>
                    <a:pt x="17154" y="1709"/>
                  </a:lnTo>
                  <a:lnTo>
                    <a:pt x="17154" y="1676"/>
                  </a:lnTo>
                  <a:lnTo>
                    <a:pt x="17186" y="1676"/>
                  </a:lnTo>
                  <a:lnTo>
                    <a:pt x="17219" y="1676"/>
                  </a:lnTo>
                  <a:lnTo>
                    <a:pt x="17219" y="1643"/>
                  </a:lnTo>
                  <a:lnTo>
                    <a:pt x="17252" y="1643"/>
                  </a:lnTo>
                  <a:lnTo>
                    <a:pt x="17252" y="1611"/>
                  </a:lnTo>
                  <a:lnTo>
                    <a:pt x="17285" y="1611"/>
                  </a:lnTo>
                  <a:lnTo>
                    <a:pt x="17285" y="1611"/>
                  </a:lnTo>
                  <a:lnTo>
                    <a:pt x="17318" y="1578"/>
                  </a:lnTo>
                  <a:lnTo>
                    <a:pt x="17318" y="1578"/>
                  </a:lnTo>
                  <a:lnTo>
                    <a:pt x="17351" y="1545"/>
                  </a:lnTo>
                  <a:lnTo>
                    <a:pt x="17384" y="1545"/>
                  </a:lnTo>
                  <a:lnTo>
                    <a:pt x="17384" y="1545"/>
                  </a:lnTo>
                  <a:lnTo>
                    <a:pt x="17416" y="1512"/>
                  </a:lnTo>
                  <a:lnTo>
                    <a:pt x="17416" y="1512"/>
                  </a:lnTo>
                  <a:lnTo>
                    <a:pt x="17449" y="1479"/>
                  </a:lnTo>
                  <a:lnTo>
                    <a:pt x="17449" y="1479"/>
                  </a:lnTo>
                  <a:lnTo>
                    <a:pt x="17482" y="1479"/>
                  </a:lnTo>
                  <a:lnTo>
                    <a:pt x="17482" y="1446"/>
                  </a:lnTo>
                  <a:lnTo>
                    <a:pt x="17515" y="1446"/>
                  </a:lnTo>
                  <a:lnTo>
                    <a:pt x="17548" y="1413"/>
                  </a:lnTo>
                  <a:lnTo>
                    <a:pt x="17548" y="1413"/>
                  </a:lnTo>
                  <a:lnTo>
                    <a:pt x="17581" y="1413"/>
                  </a:lnTo>
                  <a:lnTo>
                    <a:pt x="17581" y="1381"/>
                  </a:lnTo>
                  <a:lnTo>
                    <a:pt x="17614" y="1381"/>
                  </a:lnTo>
                  <a:lnTo>
                    <a:pt x="17614" y="1348"/>
                  </a:lnTo>
                  <a:lnTo>
                    <a:pt x="17647" y="1348"/>
                  </a:lnTo>
                  <a:lnTo>
                    <a:pt x="17647" y="1348"/>
                  </a:lnTo>
                  <a:lnTo>
                    <a:pt x="17679" y="1315"/>
                  </a:lnTo>
                  <a:lnTo>
                    <a:pt x="17679" y="1315"/>
                  </a:lnTo>
                  <a:lnTo>
                    <a:pt x="17712" y="1282"/>
                  </a:lnTo>
                  <a:lnTo>
                    <a:pt x="17745" y="1282"/>
                  </a:lnTo>
                  <a:lnTo>
                    <a:pt x="17745" y="1282"/>
                  </a:lnTo>
                  <a:lnTo>
                    <a:pt x="17778" y="1249"/>
                  </a:lnTo>
                  <a:lnTo>
                    <a:pt x="17778" y="1249"/>
                  </a:lnTo>
                  <a:lnTo>
                    <a:pt x="17811" y="1216"/>
                  </a:lnTo>
                  <a:lnTo>
                    <a:pt x="17811" y="1216"/>
                  </a:lnTo>
                  <a:lnTo>
                    <a:pt x="17844" y="1216"/>
                  </a:lnTo>
                  <a:lnTo>
                    <a:pt x="17844" y="1183"/>
                  </a:lnTo>
                  <a:lnTo>
                    <a:pt x="17877" y="1183"/>
                  </a:lnTo>
                  <a:lnTo>
                    <a:pt x="17909" y="1151"/>
                  </a:lnTo>
                  <a:lnTo>
                    <a:pt x="17909" y="1151"/>
                  </a:lnTo>
                  <a:lnTo>
                    <a:pt x="17942" y="1151"/>
                  </a:lnTo>
                  <a:lnTo>
                    <a:pt x="17942" y="1118"/>
                  </a:lnTo>
                  <a:lnTo>
                    <a:pt x="17975" y="1118"/>
                  </a:lnTo>
                  <a:lnTo>
                    <a:pt x="17975" y="1085"/>
                  </a:lnTo>
                  <a:lnTo>
                    <a:pt x="18008" y="1085"/>
                  </a:lnTo>
                  <a:lnTo>
                    <a:pt x="18041" y="1052"/>
                  </a:lnTo>
                  <a:lnTo>
                    <a:pt x="18074" y="1052"/>
                  </a:lnTo>
                  <a:lnTo>
                    <a:pt x="18074" y="1019"/>
                  </a:lnTo>
                  <a:lnTo>
                    <a:pt x="18107" y="1019"/>
                  </a:lnTo>
                  <a:lnTo>
                    <a:pt x="18107" y="986"/>
                  </a:lnTo>
                  <a:lnTo>
                    <a:pt x="18139" y="986"/>
                  </a:lnTo>
                  <a:lnTo>
                    <a:pt x="18139" y="986"/>
                  </a:lnTo>
                  <a:lnTo>
                    <a:pt x="18172" y="953"/>
                  </a:lnTo>
                  <a:lnTo>
                    <a:pt x="18205" y="921"/>
                  </a:lnTo>
                  <a:lnTo>
                    <a:pt x="18205" y="921"/>
                  </a:lnTo>
                  <a:lnTo>
                    <a:pt x="18238" y="921"/>
                  </a:lnTo>
                  <a:lnTo>
                    <a:pt x="18271" y="888"/>
                  </a:lnTo>
                  <a:lnTo>
                    <a:pt x="18271" y="888"/>
                  </a:lnTo>
                  <a:lnTo>
                    <a:pt x="18304" y="855"/>
                  </a:lnTo>
                  <a:lnTo>
                    <a:pt x="18304" y="855"/>
                  </a:lnTo>
                  <a:lnTo>
                    <a:pt x="18337" y="855"/>
                  </a:lnTo>
                  <a:lnTo>
                    <a:pt x="18337" y="822"/>
                  </a:lnTo>
                  <a:lnTo>
                    <a:pt x="18369" y="822"/>
                  </a:lnTo>
                  <a:lnTo>
                    <a:pt x="18369" y="789"/>
                  </a:lnTo>
                  <a:lnTo>
                    <a:pt x="18402" y="789"/>
                  </a:lnTo>
                  <a:lnTo>
                    <a:pt x="18435" y="789"/>
                  </a:lnTo>
                  <a:lnTo>
                    <a:pt x="18435" y="756"/>
                  </a:lnTo>
                  <a:lnTo>
                    <a:pt x="18468" y="756"/>
                  </a:lnTo>
                  <a:lnTo>
                    <a:pt x="18468" y="723"/>
                  </a:lnTo>
                  <a:lnTo>
                    <a:pt x="18501" y="723"/>
                  </a:lnTo>
                  <a:lnTo>
                    <a:pt x="18501" y="723"/>
                  </a:lnTo>
                  <a:lnTo>
                    <a:pt x="18534" y="690"/>
                  </a:lnTo>
                  <a:lnTo>
                    <a:pt x="18534" y="690"/>
                  </a:lnTo>
                  <a:lnTo>
                    <a:pt x="18567" y="658"/>
                  </a:lnTo>
                  <a:lnTo>
                    <a:pt x="18567" y="658"/>
                  </a:lnTo>
                  <a:lnTo>
                    <a:pt x="18599" y="625"/>
                  </a:lnTo>
                  <a:lnTo>
                    <a:pt x="18632" y="625"/>
                  </a:lnTo>
                  <a:lnTo>
                    <a:pt x="18632" y="625"/>
                  </a:lnTo>
                  <a:lnTo>
                    <a:pt x="18665" y="592"/>
                  </a:lnTo>
                  <a:lnTo>
                    <a:pt x="18665" y="592"/>
                  </a:lnTo>
                  <a:lnTo>
                    <a:pt x="18698" y="559"/>
                  </a:lnTo>
                  <a:lnTo>
                    <a:pt x="18698" y="559"/>
                  </a:lnTo>
                  <a:lnTo>
                    <a:pt x="18731" y="559"/>
                  </a:lnTo>
                  <a:lnTo>
                    <a:pt x="18731" y="526"/>
                  </a:lnTo>
                  <a:lnTo>
                    <a:pt x="18764" y="526"/>
                  </a:lnTo>
                  <a:lnTo>
                    <a:pt x="18764" y="493"/>
                  </a:lnTo>
                  <a:lnTo>
                    <a:pt x="18829" y="493"/>
                  </a:lnTo>
                  <a:lnTo>
                    <a:pt x="18829" y="460"/>
                  </a:lnTo>
                  <a:lnTo>
                    <a:pt x="18862" y="460"/>
                  </a:lnTo>
                  <a:lnTo>
                    <a:pt x="18862" y="428"/>
                  </a:lnTo>
                  <a:lnTo>
                    <a:pt x="18895" y="428"/>
                  </a:lnTo>
                  <a:lnTo>
                    <a:pt x="18895" y="428"/>
                  </a:lnTo>
                  <a:lnTo>
                    <a:pt x="18928" y="395"/>
                  </a:lnTo>
                  <a:lnTo>
                    <a:pt x="18928" y="395"/>
                  </a:lnTo>
                  <a:lnTo>
                    <a:pt x="18961" y="362"/>
                  </a:lnTo>
                  <a:lnTo>
                    <a:pt x="18961" y="362"/>
                  </a:lnTo>
                  <a:lnTo>
                    <a:pt x="18994" y="329"/>
                  </a:lnTo>
                  <a:lnTo>
                    <a:pt x="18994" y="329"/>
                  </a:lnTo>
                  <a:lnTo>
                    <a:pt x="19027" y="329"/>
                  </a:lnTo>
                  <a:lnTo>
                    <a:pt x="19059" y="296"/>
                  </a:lnTo>
                  <a:lnTo>
                    <a:pt x="19059" y="296"/>
                  </a:lnTo>
                  <a:lnTo>
                    <a:pt x="19092" y="263"/>
                  </a:lnTo>
                  <a:lnTo>
                    <a:pt x="19092" y="263"/>
                  </a:lnTo>
                  <a:lnTo>
                    <a:pt x="19125" y="263"/>
                  </a:lnTo>
                  <a:lnTo>
                    <a:pt x="19125" y="230"/>
                  </a:lnTo>
                  <a:lnTo>
                    <a:pt x="19158" y="230"/>
                  </a:lnTo>
                  <a:lnTo>
                    <a:pt x="19158" y="198"/>
                  </a:lnTo>
                  <a:lnTo>
                    <a:pt x="19191" y="198"/>
                  </a:lnTo>
                  <a:lnTo>
                    <a:pt x="19191" y="198"/>
                  </a:lnTo>
                  <a:lnTo>
                    <a:pt x="19224" y="165"/>
                  </a:lnTo>
                  <a:lnTo>
                    <a:pt x="19257" y="165"/>
                  </a:lnTo>
                  <a:lnTo>
                    <a:pt x="19257" y="132"/>
                  </a:lnTo>
                  <a:lnTo>
                    <a:pt x="19290" y="132"/>
                  </a:lnTo>
                  <a:lnTo>
                    <a:pt x="19290" y="99"/>
                  </a:lnTo>
                  <a:lnTo>
                    <a:pt x="19322" y="99"/>
                  </a:lnTo>
                  <a:lnTo>
                    <a:pt x="19322" y="99"/>
                  </a:lnTo>
                  <a:lnTo>
                    <a:pt x="19355" y="66"/>
                  </a:lnTo>
                  <a:lnTo>
                    <a:pt x="19355" y="66"/>
                  </a:lnTo>
                  <a:lnTo>
                    <a:pt x="19388" y="33"/>
                  </a:lnTo>
                  <a:lnTo>
                    <a:pt x="19388" y="33"/>
                  </a:lnTo>
                  <a:lnTo>
                    <a:pt x="19421" y="33"/>
                  </a:lnTo>
                  <a:lnTo>
                    <a:pt x="19454" y="0"/>
                  </a:lnTo>
                  <a:lnTo>
                    <a:pt x="19454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4469650" y="4544450"/>
              <a:ext cx="62450" cy="158575"/>
            </a:xfrm>
            <a:custGeom>
              <a:avLst/>
              <a:gdLst/>
              <a:ahLst/>
              <a:cxnLst/>
              <a:rect l="l" t="t" r="r" b="b"/>
              <a:pathLst>
                <a:path w="2498" h="6343" fill="none" extrusionOk="0">
                  <a:moveTo>
                    <a:pt x="0" y="1"/>
                  </a:moveTo>
                  <a:lnTo>
                    <a:pt x="2498" y="634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4914900" y="4292250"/>
              <a:ext cx="103525" cy="134750"/>
            </a:xfrm>
            <a:custGeom>
              <a:avLst/>
              <a:gdLst/>
              <a:ahLst/>
              <a:cxnLst/>
              <a:rect l="l" t="t" r="r" b="b"/>
              <a:pathLst>
                <a:path w="4141" h="5390" fill="none" extrusionOk="0">
                  <a:moveTo>
                    <a:pt x="0" y="0"/>
                  </a:moveTo>
                  <a:lnTo>
                    <a:pt x="4141" y="539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4469650" y="4292250"/>
              <a:ext cx="548775" cy="410775"/>
            </a:xfrm>
            <a:custGeom>
              <a:avLst/>
              <a:gdLst/>
              <a:ahLst/>
              <a:cxnLst/>
              <a:rect l="l" t="t" r="r" b="b"/>
              <a:pathLst>
                <a:path w="21951" h="16431" extrusionOk="0">
                  <a:moveTo>
                    <a:pt x="17778" y="0"/>
                  </a:moveTo>
                  <a:lnTo>
                    <a:pt x="17778" y="33"/>
                  </a:lnTo>
                  <a:lnTo>
                    <a:pt x="17745" y="33"/>
                  </a:lnTo>
                  <a:lnTo>
                    <a:pt x="17712" y="66"/>
                  </a:lnTo>
                  <a:lnTo>
                    <a:pt x="17679" y="99"/>
                  </a:lnTo>
                  <a:lnTo>
                    <a:pt x="17646" y="99"/>
                  </a:lnTo>
                  <a:lnTo>
                    <a:pt x="17646" y="132"/>
                  </a:lnTo>
                  <a:lnTo>
                    <a:pt x="17613" y="132"/>
                  </a:lnTo>
                  <a:lnTo>
                    <a:pt x="17580" y="165"/>
                  </a:lnTo>
                  <a:lnTo>
                    <a:pt x="17548" y="198"/>
                  </a:lnTo>
                  <a:lnTo>
                    <a:pt x="17515" y="198"/>
                  </a:lnTo>
                  <a:lnTo>
                    <a:pt x="17515" y="231"/>
                  </a:lnTo>
                  <a:lnTo>
                    <a:pt x="17482" y="231"/>
                  </a:lnTo>
                  <a:lnTo>
                    <a:pt x="17449" y="263"/>
                  </a:lnTo>
                  <a:lnTo>
                    <a:pt x="17416" y="296"/>
                  </a:lnTo>
                  <a:lnTo>
                    <a:pt x="17383" y="296"/>
                  </a:lnTo>
                  <a:lnTo>
                    <a:pt x="17383" y="329"/>
                  </a:lnTo>
                  <a:lnTo>
                    <a:pt x="17350" y="329"/>
                  </a:lnTo>
                  <a:lnTo>
                    <a:pt x="17350" y="362"/>
                  </a:lnTo>
                  <a:lnTo>
                    <a:pt x="17318" y="362"/>
                  </a:lnTo>
                  <a:lnTo>
                    <a:pt x="17285" y="395"/>
                  </a:lnTo>
                  <a:lnTo>
                    <a:pt x="17252" y="395"/>
                  </a:lnTo>
                  <a:lnTo>
                    <a:pt x="17252" y="428"/>
                  </a:lnTo>
                  <a:lnTo>
                    <a:pt x="17219" y="428"/>
                  </a:lnTo>
                  <a:lnTo>
                    <a:pt x="17219" y="461"/>
                  </a:lnTo>
                  <a:lnTo>
                    <a:pt x="17186" y="461"/>
                  </a:lnTo>
                  <a:lnTo>
                    <a:pt x="17153" y="493"/>
                  </a:lnTo>
                  <a:lnTo>
                    <a:pt x="17120" y="526"/>
                  </a:lnTo>
                  <a:lnTo>
                    <a:pt x="17088" y="559"/>
                  </a:lnTo>
                  <a:lnTo>
                    <a:pt x="17055" y="559"/>
                  </a:lnTo>
                  <a:lnTo>
                    <a:pt x="17022" y="592"/>
                  </a:lnTo>
                  <a:lnTo>
                    <a:pt x="16956" y="625"/>
                  </a:lnTo>
                  <a:lnTo>
                    <a:pt x="16923" y="658"/>
                  </a:lnTo>
                  <a:lnTo>
                    <a:pt x="16923" y="691"/>
                  </a:lnTo>
                  <a:lnTo>
                    <a:pt x="16890" y="691"/>
                  </a:lnTo>
                  <a:lnTo>
                    <a:pt x="16857" y="723"/>
                  </a:lnTo>
                  <a:lnTo>
                    <a:pt x="16825" y="723"/>
                  </a:lnTo>
                  <a:lnTo>
                    <a:pt x="16792" y="756"/>
                  </a:lnTo>
                  <a:lnTo>
                    <a:pt x="16759" y="789"/>
                  </a:lnTo>
                  <a:lnTo>
                    <a:pt x="16726" y="789"/>
                  </a:lnTo>
                  <a:lnTo>
                    <a:pt x="16726" y="822"/>
                  </a:lnTo>
                  <a:lnTo>
                    <a:pt x="16693" y="822"/>
                  </a:lnTo>
                  <a:lnTo>
                    <a:pt x="16660" y="855"/>
                  </a:lnTo>
                  <a:lnTo>
                    <a:pt x="16627" y="888"/>
                  </a:lnTo>
                  <a:lnTo>
                    <a:pt x="16595" y="888"/>
                  </a:lnTo>
                  <a:lnTo>
                    <a:pt x="16562" y="921"/>
                  </a:lnTo>
                  <a:lnTo>
                    <a:pt x="16529" y="953"/>
                  </a:lnTo>
                  <a:lnTo>
                    <a:pt x="16496" y="986"/>
                  </a:lnTo>
                  <a:lnTo>
                    <a:pt x="16463" y="1019"/>
                  </a:lnTo>
                  <a:lnTo>
                    <a:pt x="16430" y="1019"/>
                  </a:lnTo>
                  <a:lnTo>
                    <a:pt x="16397" y="1052"/>
                  </a:lnTo>
                  <a:lnTo>
                    <a:pt x="16365" y="1085"/>
                  </a:lnTo>
                  <a:lnTo>
                    <a:pt x="16332" y="1085"/>
                  </a:lnTo>
                  <a:lnTo>
                    <a:pt x="16299" y="1118"/>
                  </a:lnTo>
                  <a:lnTo>
                    <a:pt x="16266" y="1151"/>
                  </a:lnTo>
                  <a:lnTo>
                    <a:pt x="16233" y="1151"/>
                  </a:lnTo>
                  <a:lnTo>
                    <a:pt x="16233" y="1183"/>
                  </a:lnTo>
                  <a:lnTo>
                    <a:pt x="16200" y="1183"/>
                  </a:lnTo>
                  <a:lnTo>
                    <a:pt x="16200" y="1216"/>
                  </a:lnTo>
                  <a:lnTo>
                    <a:pt x="16167" y="1216"/>
                  </a:lnTo>
                  <a:lnTo>
                    <a:pt x="16135" y="1249"/>
                  </a:lnTo>
                  <a:lnTo>
                    <a:pt x="16102" y="1249"/>
                  </a:lnTo>
                  <a:lnTo>
                    <a:pt x="16102" y="1282"/>
                  </a:lnTo>
                  <a:lnTo>
                    <a:pt x="16069" y="1282"/>
                  </a:lnTo>
                  <a:lnTo>
                    <a:pt x="16036" y="1315"/>
                  </a:lnTo>
                  <a:lnTo>
                    <a:pt x="16003" y="1348"/>
                  </a:lnTo>
                  <a:lnTo>
                    <a:pt x="15970" y="1348"/>
                  </a:lnTo>
                  <a:lnTo>
                    <a:pt x="15937" y="1381"/>
                  </a:lnTo>
                  <a:lnTo>
                    <a:pt x="15905" y="1413"/>
                  </a:lnTo>
                  <a:lnTo>
                    <a:pt x="15872" y="1446"/>
                  </a:lnTo>
                  <a:lnTo>
                    <a:pt x="15839" y="1446"/>
                  </a:lnTo>
                  <a:lnTo>
                    <a:pt x="15839" y="1479"/>
                  </a:lnTo>
                  <a:lnTo>
                    <a:pt x="15806" y="1479"/>
                  </a:lnTo>
                  <a:lnTo>
                    <a:pt x="15773" y="1512"/>
                  </a:lnTo>
                  <a:lnTo>
                    <a:pt x="15740" y="1512"/>
                  </a:lnTo>
                  <a:lnTo>
                    <a:pt x="15740" y="1545"/>
                  </a:lnTo>
                  <a:lnTo>
                    <a:pt x="15707" y="1578"/>
                  </a:lnTo>
                  <a:lnTo>
                    <a:pt x="15675" y="1578"/>
                  </a:lnTo>
                  <a:lnTo>
                    <a:pt x="15642" y="1611"/>
                  </a:lnTo>
                  <a:lnTo>
                    <a:pt x="15609" y="1611"/>
                  </a:lnTo>
                  <a:lnTo>
                    <a:pt x="15609" y="1643"/>
                  </a:lnTo>
                  <a:lnTo>
                    <a:pt x="15576" y="1643"/>
                  </a:lnTo>
                  <a:lnTo>
                    <a:pt x="15543" y="1676"/>
                  </a:lnTo>
                  <a:lnTo>
                    <a:pt x="15510" y="1709"/>
                  </a:lnTo>
                  <a:lnTo>
                    <a:pt x="15477" y="1709"/>
                  </a:lnTo>
                  <a:lnTo>
                    <a:pt x="15477" y="1742"/>
                  </a:lnTo>
                  <a:lnTo>
                    <a:pt x="15412" y="1742"/>
                  </a:lnTo>
                  <a:lnTo>
                    <a:pt x="15412" y="1775"/>
                  </a:lnTo>
                  <a:lnTo>
                    <a:pt x="15379" y="1775"/>
                  </a:lnTo>
                  <a:lnTo>
                    <a:pt x="15346" y="1808"/>
                  </a:lnTo>
                  <a:lnTo>
                    <a:pt x="15313" y="1808"/>
                  </a:lnTo>
                  <a:lnTo>
                    <a:pt x="15313" y="1841"/>
                  </a:lnTo>
                  <a:lnTo>
                    <a:pt x="15280" y="1841"/>
                  </a:lnTo>
                  <a:lnTo>
                    <a:pt x="15280" y="1874"/>
                  </a:lnTo>
                  <a:lnTo>
                    <a:pt x="15247" y="1874"/>
                  </a:lnTo>
                  <a:lnTo>
                    <a:pt x="15214" y="1906"/>
                  </a:lnTo>
                  <a:lnTo>
                    <a:pt x="15182" y="1906"/>
                  </a:lnTo>
                  <a:lnTo>
                    <a:pt x="15182" y="1939"/>
                  </a:lnTo>
                  <a:lnTo>
                    <a:pt x="15149" y="1939"/>
                  </a:lnTo>
                  <a:lnTo>
                    <a:pt x="15116" y="1972"/>
                  </a:lnTo>
                  <a:lnTo>
                    <a:pt x="15083" y="1972"/>
                  </a:lnTo>
                  <a:lnTo>
                    <a:pt x="15083" y="2005"/>
                  </a:lnTo>
                  <a:lnTo>
                    <a:pt x="15050" y="2005"/>
                  </a:lnTo>
                  <a:lnTo>
                    <a:pt x="15050" y="2038"/>
                  </a:lnTo>
                  <a:lnTo>
                    <a:pt x="15017" y="2038"/>
                  </a:lnTo>
                  <a:lnTo>
                    <a:pt x="14984" y="2071"/>
                  </a:lnTo>
                  <a:lnTo>
                    <a:pt x="14952" y="2071"/>
                  </a:lnTo>
                  <a:lnTo>
                    <a:pt x="14952" y="2104"/>
                  </a:lnTo>
                  <a:lnTo>
                    <a:pt x="14919" y="2104"/>
                  </a:lnTo>
                  <a:lnTo>
                    <a:pt x="14886" y="2136"/>
                  </a:lnTo>
                  <a:lnTo>
                    <a:pt x="14853" y="2136"/>
                  </a:lnTo>
                  <a:lnTo>
                    <a:pt x="14853" y="2169"/>
                  </a:lnTo>
                  <a:lnTo>
                    <a:pt x="14820" y="2169"/>
                  </a:lnTo>
                  <a:lnTo>
                    <a:pt x="14787" y="2202"/>
                  </a:lnTo>
                  <a:lnTo>
                    <a:pt x="14754" y="2235"/>
                  </a:lnTo>
                  <a:lnTo>
                    <a:pt x="14722" y="2235"/>
                  </a:lnTo>
                  <a:lnTo>
                    <a:pt x="14722" y="2268"/>
                  </a:lnTo>
                  <a:lnTo>
                    <a:pt x="14656" y="2268"/>
                  </a:lnTo>
                  <a:lnTo>
                    <a:pt x="14656" y="2301"/>
                  </a:lnTo>
                  <a:lnTo>
                    <a:pt x="14623" y="2301"/>
                  </a:lnTo>
                  <a:lnTo>
                    <a:pt x="14590" y="2334"/>
                  </a:lnTo>
                  <a:lnTo>
                    <a:pt x="14557" y="2334"/>
                  </a:lnTo>
                  <a:lnTo>
                    <a:pt x="14557" y="2366"/>
                  </a:lnTo>
                  <a:lnTo>
                    <a:pt x="14524" y="2366"/>
                  </a:lnTo>
                  <a:lnTo>
                    <a:pt x="14524" y="2399"/>
                  </a:lnTo>
                  <a:lnTo>
                    <a:pt x="14492" y="2399"/>
                  </a:lnTo>
                  <a:lnTo>
                    <a:pt x="14459" y="2432"/>
                  </a:lnTo>
                  <a:lnTo>
                    <a:pt x="14426" y="2432"/>
                  </a:lnTo>
                  <a:lnTo>
                    <a:pt x="14393" y="2465"/>
                  </a:lnTo>
                  <a:lnTo>
                    <a:pt x="14360" y="2498"/>
                  </a:lnTo>
                  <a:lnTo>
                    <a:pt x="14327" y="2531"/>
                  </a:lnTo>
                  <a:lnTo>
                    <a:pt x="14294" y="2531"/>
                  </a:lnTo>
                  <a:lnTo>
                    <a:pt x="14262" y="2564"/>
                  </a:lnTo>
                  <a:lnTo>
                    <a:pt x="14229" y="2564"/>
                  </a:lnTo>
                  <a:lnTo>
                    <a:pt x="14229" y="2596"/>
                  </a:lnTo>
                  <a:lnTo>
                    <a:pt x="14196" y="2596"/>
                  </a:lnTo>
                  <a:lnTo>
                    <a:pt x="14196" y="2629"/>
                  </a:lnTo>
                  <a:lnTo>
                    <a:pt x="14130" y="2629"/>
                  </a:lnTo>
                  <a:lnTo>
                    <a:pt x="14130" y="2662"/>
                  </a:lnTo>
                  <a:lnTo>
                    <a:pt x="14097" y="2662"/>
                  </a:lnTo>
                  <a:lnTo>
                    <a:pt x="14064" y="2695"/>
                  </a:lnTo>
                  <a:lnTo>
                    <a:pt x="14032" y="2695"/>
                  </a:lnTo>
                  <a:lnTo>
                    <a:pt x="14032" y="2728"/>
                  </a:lnTo>
                  <a:lnTo>
                    <a:pt x="13999" y="2728"/>
                  </a:lnTo>
                  <a:lnTo>
                    <a:pt x="13966" y="2761"/>
                  </a:lnTo>
                  <a:lnTo>
                    <a:pt x="13933" y="2761"/>
                  </a:lnTo>
                  <a:lnTo>
                    <a:pt x="13900" y="2794"/>
                  </a:lnTo>
                  <a:lnTo>
                    <a:pt x="13900" y="2826"/>
                  </a:lnTo>
                  <a:lnTo>
                    <a:pt x="13867" y="2826"/>
                  </a:lnTo>
                  <a:lnTo>
                    <a:pt x="13834" y="2859"/>
                  </a:lnTo>
                  <a:lnTo>
                    <a:pt x="13801" y="2859"/>
                  </a:lnTo>
                  <a:lnTo>
                    <a:pt x="13801" y="2892"/>
                  </a:lnTo>
                  <a:lnTo>
                    <a:pt x="13769" y="2892"/>
                  </a:lnTo>
                  <a:lnTo>
                    <a:pt x="13736" y="2925"/>
                  </a:lnTo>
                  <a:lnTo>
                    <a:pt x="13703" y="2925"/>
                  </a:lnTo>
                  <a:lnTo>
                    <a:pt x="13670" y="2958"/>
                  </a:lnTo>
                  <a:lnTo>
                    <a:pt x="13637" y="2958"/>
                  </a:lnTo>
                  <a:lnTo>
                    <a:pt x="13637" y="2991"/>
                  </a:lnTo>
                  <a:lnTo>
                    <a:pt x="13571" y="3024"/>
                  </a:lnTo>
                  <a:lnTo>
                    <a:pt x="13539" y="3056"/>
                  </a:lnTo>
                  <a:lnTo>
                    <a:pt x="13506" y="3056"/>
                  </a:lnTo>
                  <a:lnTo>
                    <a:pt x="13473" y="3089"/>
                  </a:lnTo>
                  <a:lnTo>
                    <a:pt x="13440" y="3122"/>
                  </a:lnTo>
                  <a:lnTo>
                    <a:pt x="13407" y="3122"/>
                  </a:lnTo>
                  <a:lnTo>
                    <a:pt x="13407" y="3155"/>
                  </a:lnTo>
                  <a:lnTo>
                    <a:pt x="13341" y="3188"/>
                  </a:lnTo>
                  <a:lnTo>
                    <a:pt x="13276" y="3221"/>
                  </a:lnTo>
                  <a:lnTo>
                    <a:pt x="13243" y="3221"/>
                  </a:lnTo>
                  <a:lnTo>
                    <a:pt x="13210" y="3254"/>
                  </a:lnTo>
                  <a:lnTo>
                    <a:pt x="13144" y="3319"/>
                  </a:lnTo>
                  <a:lnTo>
                    <a:pt x="13111" y="3319"/>
                  </a:lnTo>
                  <a:lnTo>
                    <a:pt x="13079" y="3352"/>
                  </a:lnTo>
                  <a:lnTo>
                    <a:pt x="13046" y="3352"/>
                  </a:lnTo>
                  <a:lnTo>
                    <a:pt x="13013" y="3385"/>
                  </a:lnTo>
                  <a:lnTo>
                    <a:pt x="12980" y="3418"/>
                  </a:lnTo>
                  <a:lnTo>
                    <a:pt x="12914" y="3451"/>
                  </a:lnTo>
                  <a:lnTo>
                    <a:pt x="12881" y="3451"/>
                  </a:lnTo>
                  <a:lnTo>
                    <a:pt x="12881" y="3484"/>
                  </a:lnTo>
                  <a:lnTo>
                    <a:pt x="12849" y="3484"/>
                  </a:lnTo>
                  <a:lnTo>
                    <a:pt x="12816" y="3517"/>
                  </a:lnTo>
                  <a:lnTo>
                    <a:pt x="12750" y="3549"/>
                  </a:lnTo>
                  <a:lnTo>
                    <a:pt x="12717" y="3582"/>
                  </a:lnTo>
                  <a:lnTo>
                    <a:pt x="12651" y="3615"/>
                  </a:lnTo>
                  <a:lnTo>
                    <a:pt x="12651" y="3648"/>
                  </a:lnTo>
                  <a:lnTo>
                    <a:pt x="12619" y="3648"/>
                  </a:lnTo>
                  <a:lnTo>
                    <a:pt x="12553" y="3681"/>
                  </a:lnTo>
                  <a:lnTo>
                    <a:pt x="12520" y="3714"/>
                  </a:lnTo>
                  <a:lnTo>
                    <a:pt x="12454" y="3747"/>
                  </a:lnTo>
                  <a:lnTo>
                    <a:pt x="12421" y="3779"/>
                  </a:lnTo>
                  <a:lnTo>
                    <a:pt x="12323" y="3845"/>
                  </a:lnTo>
                  <a:lnTo>
                    <a:pt x="12290" y="3845"/>
                  </a:lnTo>
                  <a:lnTo>
                    <a:pt x="12257" y="3878"/>
                  </a:lnTo>
                  <a:lnTo>
                    <a:pt x="12158" y="3911"/>
                  </a:lnTo>
                  <a:lnTo>
                    <a:pt x="12158" y="3944"/>
                  </a:lnTo>
                  <a:lnTo>
                    <a:pt x="12126" y="3944"/>
                  </a:lnTo>
                  <a:lnTo>
                    <a:pt x="12126" y="3977"/>
                  </a:lnTo>
                  <a:lnTo>
                    <a:pt x="12027" y="4009"/>
                  </a:lnTo>
                  <a:lnTo>
                    <a:pt x="11994" y="4042"/>
                  </a:lnTo>
                  <a:lnTo>
                    <a:pt x="11896" y="4108"/>
                  </a:lnTo>
                  <a:lnTo>
                    <a:pt x="11863" y="4108"/>
                  </a:lnTo>
                  <a:lnTo>
                    <a:pt x="11797" y="4174"/>
                  </a:lnTo>
                  <a:lnTo>
                    <a:pt x="11764" y="4174"/>
                  </a:lnTo>
                  <a:lnTo>
                    <a:pt x="11666" y="4239"/>
                  </a:lnTo>
                  <a:lnTo>
                    <a:pt x="11633" y="4239"/>
                  </a:lnTo>
                  <a:lnTo>
                    <a:pt x="11567" y="4305"/>
                  </a:lnTo>
                  <a:lnTo>
                    <a:pt x="11534" y="4305"/>
                  </a:lnTo>
                  <a:lnTo>
                    <a:pt x="11468" y="4371"/>
                  </a:lnTo>
                  <a:lnTo>
                    <a:pt x="11436" y="4371"/>
                  </a:lnTo>
                  <a:lnTo>
                    <a:pt x="11370" y="4437"/>
                  </a:lnTo>
                  <a:lnTo>
                    <a:pt x="11337" y="4437"/>
                  </a:lnTo>
                  <a:lnTo>
                    <a:pt x="11271" y="4469"/>
                  </a:lnTo>
                  <a:lnTo>
                    <a:pt x="11271" y="4502"/>
                  </a:lnTo>
                  <a:lnTo>
                    <a:pt x="11206" y="4535"/>
                  </a:lnTo>
                  <a:lnTo>
                    <a:pt x="11173" y="4535"/>
                  </a:lnTo>
                  <a:lnTo>
                    <a:pt x="11107" y="4601"/>
                  </a:lnTo>
                  <a:lnTo>
                    <a:pt x="11074" y="4601"/>
                  </a:lnTo>
                  <a:lnTo>
                    <a:pt x="11008" y="4634"/>
                  </a:lnTo>
                  <a:lnTo>
                    <a:pt x="10943" y="4700"/>
                  </a:lnTo>
                  <a:lnTo>
                    <a:pt x="10910" y="4700"/>
                  </a:lnTo>
                  <a:lnTo>
                    <a:pt x="10844" y="4732"/>
                  </a:lnTo>
                  <a:lnTo>
                    <a:pt x="10811" y="4765"/>
                  </a:lnTo>
                  <a:lnTo>
                    <a:pt x="10778" y="4765"/>
                  </a:lnTo>
                  <a:lnTo>
                    <a:pt x="10778" y="4798"/>
                  </a:lnTo>
                  <a:lnTo>
                    <a:pt x="10713" y="4831"/>
                  </a:lnTo>
                  <a:lnTo>
                    <a:pt x="10614" y="4864"/>
                  </a:lnTo>
                  <a:lnTo>
                    <a:pt x="10614" y="4897"/>
                  </a:lnTo>
                  <a:lnTo>
                    <a:pt x="10548" y="4897"/>
                  </a:lnTo>
                  <a:lnTo>
                    <a:pt x="10548" y="4930"/>
                  </a:lnTo>
                  <a:lnTo>
                    <a:pt x="10483" y="4962"/>
                  </a:lnTo>
                  <a:lnTo>
                    <a:pt x="10450" y="4995"/>
                  </a:lnTo>
                  <a:lnTo>
                    <a:pt x="10384" y="4995"/>
                  </a:lnTo>
                  <a:lnTo>
                    <a:pt x="10351" y="5028"/>
                  </a:lnTo>
                  <a:lnTo>
                    <a:pt x="10285" y="5061"/>
                  </a:lnTo>
                  <a:lnTo>
                    <a:pt x="10285" y="5094"/>
                  </a:lnTo>
                  <a:lnTo>
                    <a:pt x="10253" y="5094"/>
                  </a:lnTo>
                  <a:lnTo>
                    <a:pt x="10220" y="5127"/>
                  </a:lnTo>
                  <a:lnTo>
                    <a:pt x="10154" y="5160"/>
                  </a:lnTo>
                  <a:lnTo>
                    <a:pt x="10121" y="5160"/>
                  </a:lnTo>
                  <a:lnTo>
                    <a:pt x="10088" y="5192"/>
                  </a:lnTo>
                  <a:lnTo>
                    <a:pt x="10055" y="5225"/>
                  </a:lnTo>
                  <a:lnTo>
                    <a:pt x="10023" y="5225"/>
                  </a:lnTo>
                  <a:lnTo>
                    <a:pt x="9990" y="5258"/>
                  </a:lnTo>
                  <a:lnTo>
                    <a:pt x="9924" y="5291"/>
                  </a:lnTo>
                  <a:lnTo>
                    <a:pt x="9891" y="5291"/>
                  </a:lnTo>
                  <a:lnTo>
                    <a:pt x="9858" y="5324"/>
                  </a:lnTo>
                  <a:lnTo>
                    <a:pt x="9825" y="5324"/>
                  </a:lnTo>
                  <a:lnTo>
                    <a:pt x="9825" y="5357"/>
                  </a:lnTo>
                  <a:lnTo>
                    <a:pt x="9793" y="5357"/>
                  </a:lnTo>
                  <a:lnTo>
                    <a:pt x="9760" y="5390"/>
                  </a:lnTo>
                  <a:lnTo>
                    <a:pt x="9727" y="5390"/>
                  </a:lnTo>
                  <a:lnTo>
                    <a:pt x="9694" y="5422"/>
                  </a:lnTo>
                  <a:lnTo>
                    <a:pt x="9661" y="5422"/>
                  </a:lnTo>
                  <a:lnTo>
                    <a:pt x="9661" y="5455"/>
                  </a:lnTo>
                  <a:lnTo>
                    <a:pt x="9628" y="5455"/>
                  </a:lnTo>
                  <a:lnTo>
                    <a:pt x="9595" y="5488"/>
                  </a:lnTo>
                  <a:lnTo>
                    <a:pt x="9563" y="5488"/>
                  </a:lnTo>
                  <a:lnTo>
                    <a:pt x="9530" y="5521"/>
                  </a:lnTo>
                  <a:lnTo>
                    <a:pt x="9497" y="5521"/>
                  </a:lnTo>
                  <a:lnTo>
                    <a:pt x="9464" y="5554"/>
                  </a:lnTo>
                  <a:lnTo>
                    <a:pt x="9431" y="5554"/>
                  </a:lnTo>
                  <a:lnTo>
                    <a:pt x="9431" y="5587"/>
                  </a:lnTo>
                  <a:lnTo>
                    <a:pt x="9398" y="5587"/>
                  </a:lnTo>
                  <a:lnTo>
                    <a:pt x="9365" y="5620"/>
                  </a:lnTo>
                  <a:lnTo>
                    <a:pt x="9333" y="5620"/>
                  </a:lnTo>
                  <a:lnTo>
                    <a:pt x="9300" y="5652"/>
                  </a:lnTo>
                  <a:lnTo>
                    <a:pt x="9267" y="5652"/>
                  </a:lnTo>
                  <a:lnTo>
                    <a:pt x="9234" y="5685"/>
                  </a:lnTo>
                  <a:lnTo>
                    <a:pt x="9201" y="5685"/>
                  </a:lnTo>
                  <a:lnTo>
                    <a:pt x="9168" y="5718"/>
                  </a:lnTo>
                  <a:lnTo>
                    <a:pt x="9135" y="5751"/>
                  </a:lnTo>
                  <a:lnTo>
                    <a:pt x="9070" y="5751"/>
                  </a:lnTo>
                  <a:lnTo>
                    <a:pt x="9070" y="5784"/>
                  </a:lnTo>
                  <a:lnTo>
                    <a:pt x="9037" y="5784"/>
                  </a:lnTo>
                  <a:lnTo>
                    <a:pt x="9004" y="5817"/>
                  </a:lnTo>
                  <a:lnTo>
                    <a:pt x="8971" y="5817"/>
                  </a:lnTo>
                  <a:lnTo>
                    <a:pt x="8971" y="5850"/>
                  </a:lnTo>
                  <a:lnTo>
                    <a:pt x="8938" y="5850"/>
                  </a:lnTo>
                  <a:lnTo>
                    <a:pt x="8905" y="5882"/>
                  </a:lnTo>
                  <a:lnTo>
                    <a:pt x="8840" y="5882"/>
                  </a:lnTo>
                  <a:lnTo>
                    <a:pt x="8840" y="5915"/>
                  </a:lnTo>
                  <a:lnTo>
                    <a:pt x="8807" y="5915"/>
                  </a:lnTo>
                  <a:lnTo>
                    <a:pt x="8774" y="5948"/>
                  </a:lnTo>
                  <a:lnTo>
                    <a:pt x="8741" y="5948"/>
                  </a:lnTo>
                  <a:lnTo>
                    <a:pt x="8708" y="5981"/>
                  </a:lnTo>
                  <a:lnTo>
                    <a:pt x="8675" y="5981"/>
                  </a:lnTo>
                  <a:lnTo>
                    <a:pt x="8642" y="6014"/>
                  </a:lnTo>
                  <a:lnTo>
                    <a:pt x="8610" y="6047"/>
                  </a:lnTo>
                  <a:lnTo>
                    <a:pt x="8577" y="6047"/>
                  </a:lnTo>
                  <a:lnTo>
                    <a:pt x="8544" y="6080"/>
                  </a:lnTo>
                  <a:lnTo>
                    <a:pt x="8511" y="6080"/>
                  </a:lnTo>
                  <a:lnTo>
                    <a:pt x="8478" y="6112"/>
                  </a:lnTo>
                  <a:lnTo>
                    <a:pt x="8445" y="6112"/>
                  </a:lnTo>
                  <a:lnTo>
                    <a:pt x="8412" y="6145"/>
                  </a:lnTo>
                  <a:lnTo>
                    <a:pt x="8380" y="6145"/>
                  </a:lnTo>
                  <a:lnTo>
                    <a:pt x="8380" y="6178"/>
                  </a:lnTo>
                  <a:lnTo>
                    <a:pt x="8347" y="6178"/>
                  </a:lnTo>
                  <a:lnTo>
                    <a:pt x="8314" y="6211"/>
                  </a:lnTo>
                  <a:lnTo>
                    <a:pt x="8248" y="6211"/>
                  </a:lnTo>
                  <a:lnTo>
                    <a:pt x="8248" y="6244"/>
                  </a:lnTo>
                  <a:lnTo>
                    <a:pt x="8215" y="6244"/>
                  </a:lnTo>
                  <a:lnTo>
                    <a:pt x="8182" y="6277"/>
                  </a:lnTo>
                  <a:lnTo>
                    <a:pt x="8150" y="6277"/>
                  </a:lnTo>
                  <a:lnTo>
                    <a:pt x="8117" y="6310"/>
                  </a:lnTo>
                  <a:lnTo>
                    <a:pt x="8084" y="6310"/>
                  </a:lnTo>
                  <a:lnTo>
                    <a:pt x="8051" y="6343"/>
                  </a:lnTo>
                  <a:lnTo>
                    <a:pt x="8018" y="6343"/>
                  </a:lnTo>
                  <a:lnTo>
                    <a:pt x="8018" y="6375"/>
                  </a:lnTo>
                  <a:lnTo>
                    <a:pt x="7985" y="6375"/>
                  </a:lnTo>
                  <a:lnTo>
                    <a:pt x="7952" y="6408"/>
                  </a:lnTo>
                  <a:lnTo>
                    <a:pt x="7887" y="6408"/>
                  </a:lnTo>
                  <a:lnTo>
                    <a:pt x="7887" y="6441"/>
                  </a:lnTo>
                  <a:lnTo>
                    <a:pt x="7854" y="6441"/>
                  </a:lnTo>
                  <a:lnTo>
                    <a:pt x="7821" y="6474"/>
                  </a:lnTo>
                  <a:lnTo>
                    <a:pt x="7788" y="6474"/>
                  </a:lnTo>
                  <a:lnTo>
                    <a:pt x="7755" y="6507"/>
                  </a:lnTo>
                  <a:lnTo>
                    <a:pt x="7722" y="6507"/>
                  </a:lnTo>
                  <a:lnTo>
                    <a:pt x="7690" y="6540"/>
                  </a:lnTo>
                  <a:lnTo>
                    <a:pt x="7657" y="6540"/>
                  </a:lnTo>
                  <a:lnTo>
                    <a:pt x="7657" y="6573"/>
                  </a:lnTo>
                  <a:lnTo>
                    <a:pt x="7591" y="6573"/>
                  </a:lnTo>
                  <a:lnTo>
                    <a:pt x="7558" y="6605"/>
                  </a:lnTo>
                  <a:lnTo>
                    <a:pt x="7525" y="6605"/>
                  </a:lnTo>
                  <a:lnTo>
                    <a:pt x="7525" y="6638"/>
                  </a:lnTo>
                  <a:lnTo>
                    <a:pt x="7459" y="6638"/>
                  </a:lnTo>
                  <a:lnTo>
                    <a:pt x="7459" y="6671"/>
                  </a:lnTo>
                  <a:lnTo>
                    <a:pt x="7394" y="6671"/>
                  </a:lnTo>
                  <a:lnTo>
                    <a:pt x="7394" y="6704"/>
                  </a:lnTo>
                  <a:lnTo>
                    <a:pt x="7328" y="6704"/>
                  </a:lnTo>
                  <a:lnTo>
                    <a:pt x="7328" y="6737"/>
                  </a:lnTo>
                  <a:lnTo>
                    <a:pt x="7295" y="6737"/>
                  </a:lnTo>
                  <a:lnTo>
                    <a:pt x="7262" y="6770"/>
                  </a:lnTo>
                  <a:lnTo>
                    <a:pt x="7229" y="6770"/>
                  </a:lnTo>
                  <a:lnTo>
                    <a:pt x="7197" y="6803"/>
                  </a:lnTo>
                  <a:lnTo>
                    <a:pt x="7164" y="6803"/>
                  </a:lnTo>
                  <a:lnTo>
                    <a:pt x="7131" y="6835"/>
                  </a:lnTo>
                  <a:lnTo>
                    <a:pt x="7098" y="6835"/>
                  </a:lnTo>
                  <a:lnTo>
                    <a:pt x="7098" y="6868"/>
                  </a:lnTo>
                  <a:lnTo>
                    <a:pt x="7032" y="6868"/>
                  </a:lnTo>
                  <a:lnTo>
                    <a:pt x="6999" y="6901"/>
                  </a:lnTo>
                  <a:lnTo>
                    <a:pt x="6967" y="6901"/>
                  </a:lnTo>
                  <a:lnTo>
                    <a:pt x="6967" y="6934"/>
                  </a:lnTo>
                  <a:lnTo>
                    <a:pt x="6901" y="6934"/>
                  </a:lnTo>
                  <a:lnTo>
                    <a:pt x="6868" y="6967"/>
                  </a:lnTo>
                  <a:lnTo>
                    <a:pt x="6835" y="6967"/>
                  </a:lnTo>
                  <a:lnTo>
                    <a:pt x="6835" y="7000"/>
                  </a:lnTo>
                  <a:lnTo>
                    <a:pt x="6769" y="7000"/>
                  </a:lnTo>
                  <a:lnTo>
                    <a:pt x="6769" y="7033"/>
                  </a:lnTo>
                  <a:lnTo>
                    <a:pt x="6704" y="7033"/>
                  </a:lnTo>
                  <a:lnTo>
                    <a:pt x="6704" y="7065"/>
                  </a:lnTo>
                  <a:lnTo>
                    <a:pt x="6638" y="7065"/>
                  </a:lnTo>
                  <a:lnTo>
                    <a:pt x="6638" y="7098"/>
                  </a:lnTo>
                  <a:lnTo>
                    <a:pt x="6605" y="7098"/>
                  </a:lnTo>
                  <a:lnTo>
                    <a:pt x="6572" y="7131"/>
                  </a:lnTo>
                  <a:lnTo>
                    <a:pt x="6507" y="7131"/>
                  </a:lnTo>
                  <a:lnTo>
                    <a:pt x="6507" y="7164"/>
                  </a:lnTo>
                  <a:lnTo>
                    <a:pt x="6474" y="7164"/>
                  </a:lnTo>
                  <a:lnTo>
                    <a:pt x="6441" y="7197"/>
                  </a:lnTo>
                  <a:lnTo>
                    <a:pt x="6375" y="7197"/>
                  </a:lnTo>
                  <a:lnTo>
                    <a:pt x="6375" y="7230"/>
                  </a:lnTo>
                  <a:lnTo>
                    <a:pt x="6342" y="7230"/>
                  </a:lnTo>
                  <a:lnTo>
                    <a:pt x="6309" y="7263"/>
                  </a:lnTo>
                  <a:lnTo>
                    <a:pt x="6277" y="7263"/>
                  </a:lnTo>
                  <a:lnTo>
                    <a:pt x="6244" y="7295"/>
                  </a:lnTo>
                  <a:lnTo>
                    <a:pt x="6211" y="7295"/>
                  </a:lnTo>
                  <a:lnTo>
                    <a:pt x="6178" y="7328"/>
                  </a:lnTo>
                  <a:lnTo>
                    <a:pt x="6145" y="7328"/>
                  </a:lnTo>
                  <a:lnTo>
                    <a:pt x="6112" y="7361"/>
                  </a:lnTo>
                  <a:lnTo>
                    <a:pt x="6046" y="7361"/>
                  </a:lnTo>
                  <a:lnTo>
                    <a:pt x="6046" y="7394"/>
                  </a:lnTo>
                  <a:lnTo>
                    <a:pt x="6014" y="7394"/>
                  </a:lnTo>
                  <a:lnTo>
                    <a:pt x="5981" y="7427"/>
                  </a:lnTo>
                  <a:lnTo>
                    <a:pt x="5915" y="7427"/>
                  </a:lnTo>
                  <a:lnTo>
                    <a:pt x="5915" y="7460"/>
                  </a:lnTo>
                  <a:lnTo>
                    <a:pt x="5882" y="7460"/>
                  </a:lnTo>
                  <a:lnTo>
                    <a:pt x="5849" y="7493"/>
                  </a:lnTo>
                  <a:lnTo>
                    <a:pt x="5816" y="7493"/>
                  </a:lnTo>
                  <a:lnTo>
                    <a:pt x="5784" y="7525"/>
                  </a:lnTo>
                  <a:lnTo>
                    <a:pt x="5718" y="7525"/>
                  </a:lnTo>
                  <a:lnTo>
                    <a:pt x="5718" y="7558"/>
                  </a:lnTo>
                  <a:lnTo>
                    <a:pt x="5685" y="7558"/>
                  </a:lnTo>
                  <a:lnTo>
                    <a:pt x="5652" y="7591"/>
                  </a:lnTo>
                  <a:lnTo>
                    <a:pt x="5586" y="7591"/>
                  </a:lnTo>
                  <a:lnTo>
                    <a:pt x="5586" y="7624"/>
                  </a:lnTo>
                  <a:lnTo>
                    <a:pt x="5554" y="7624"/>
                  </a:lnTo>
                  <a:lnTo>
                    <a:pt x="5521" y="7657"/>
                  </a:lnTo>
                  <a:lnTo>
                    <a:pt x="5455" y="7657"/>
                  </a:lnTo>
                  <a:lnTo>
                    <a:pt x="5455" y="7690"/>
                  </a:lnTo>
                  <a:lnTo>
                    <a:pt x="5422" y="7690"/>
                  </a:lnTo>
                  <a:lnTo>
                    <a:pt x="5389" y="7723"/>
                  </a:lnTo>
                  <a:lnTo>
                    <a:pt x="5356" y="7723"/>
                  </a:lnTo>
                  <a:lnTo>
                    <a:pt x="5324" y="7756"/>
                  </a:lnTo>
                  <a:lnTo>
                    <a:pt x="5258" y="7756"/>
                  </a:lnTo>
                  <a:lnTo>
                    <a:pt x="5258" y="7788"/>
                  </a:lnTo>
                  <a:lnTo>
                    <a:pt x="5225" y="7788"/>
                  </a:lnTo>
                  <a:lnTo>
                    <a:pt x="5159" y="7821"/>
                  </a:lnTo>
                  <a:lnTo>
                    <a:pt x="5126" y="7821"/>
                  </a:lnTo>
                  <a:lnTo>
                    <a:pt x="5126" y="7854"/>
                  </a:lnTo>
                  <a:lnTo>
                    <a:pt x="5061" y="7854"/>
                  </a:lnTo>
                  <a:lnTo>
                    <a:pt x="5028" y="7887"/>
                  </a:lnTo>
                  <a:lnTo>
                    <a:pt x="4995" y="7887"/>
                  </a:lnTo>
                  <a:lnTo>
                    <a:pt x="4962" y="7920"/>
                  </a:lnTo>
                  <a:lnTo>
                    <a:pt x="4929" y="7953"/>
                  </a:lnTo>
                  <a:lnTo>
                    <a:pt x="4864" y="7953"/>
                  </a:lnTo>
                  <a:lnTo>
                    <a:pt x="4831" y="7986"/>
                  </a:lnTo>
                  <a:lnTo>
                    <a:pt x="4798" y="7986"/>
                  </a:lnTo>
                  <a:lnTo>
                    <a:pt x="4765" y="8018"/>
                  </a:lnTo>
                  <a:lnTo>
                    <a:pt x="4732" y="8018"/>
                  </a:lnTo>
                  <a:lnTo>
                    <a:pt x="4699" y="8051"/>
                  </a:lnTo>
                  <a:lnTo>
                    <a:pt x="4666" y="8051"/>
                  </a:lnTo>
                  <a:lnTo>
                    <a:pt x="4634" y="8084"/>
                  </a:lnTo>
                  <a:lnTo>
                    <a:pt x="4601" y="8084"/>
                  </a:lnTo>
                  <a:lnTo>
                    <a:pt x="4535" y="8117"/>
                  </a:lnTo>
                  <a:lnTo>
                    <a:pt x="4502" y="8150"/>
                  </a:lnTo>
                  <a:lnTo>
                    <a:pt x="4469" y="8150"/>
                  </a:lnTo>
                  <a:lnTo>
                    <a:pt x="4436" y="8183"/>
                  </a:lnTo>
                  <a:lnTo>
                    <a:pt x="4371" y="8183"/>
                  </a:lnTo>
                  <a:lnTo>
                    <a:pt x="4371" y="8216"/>
                  </a:lnTo>
                  <a:lnTo>
                    <a:pt x="4305" y="8216"/>
                  </a:lnTo>
                  <a:lnTo>
                    <a:pt x="4272" y="8248"/>
                  </a:lnTo>
                  <a:lnTo>
                    <a:pt x="4239" y="8248"/>
                  </a:lnTo>
                  <a:lnTo>
                    <a:pt x="4206" y="8281"/>
                  </a:lnTo>
                  <a:lnTo>
                    <a:pt x="4173" y="8281"/>
                  </a:lnTo>
                  <a:lnTo>
                    <a:pt x="4141" y="8314"/>
                  </a:lnTo>
                  <a:lnTo>
                    <a:pt x="4108" y="8314"/>
                  </a:lnTo>
                  <a:lnTo>
                    <a:pt x="4075" y="8347"/>
                  </a:lnTo>
                  <a:lnTo>
                    <a:pt x="4042" y="8347"/>
                  </a:lnTo>
                  <a:lnTo>
                    <a:pt x="4009" y="8380"/>
                  </a:lnTo>
                  <a:lnTo>
                    <a:pt x="3943" y="8380"/>
                  </a:lnTo>
                  <a:lnTo>
                    <a:pt x="3943" y="8413"/>
                  </a:lnTo>
                  <a:lnTo>
                    <a:pt x="3878" y="8413"/>
                  </a:lnTo>
                  <a:lnTo>
                    <a:pt x="3845" y="8446"/>
                  </a:lnTo>
                  <a:lnTo>
                    <a:pt x="3812" y="8446"/>
                  </a:lnTo>
                  <a:lnTo>
                    <a:pt x="3746" y="8478"/>
                  </a:lnTo>
                  <a:lnTo>
                    <a:pt x="3746" y="8511"/>
                  </a:lnTo>
                  <a:lnTo>
                    <a:pt x="3681" y="8511"/>
                  </a:lnTo>
                  <a:lnTo>
                    <a:pt x="3648" y="8544"/>
                  </a:lnTo>
                  <a:lnTo>
                    <a:pt x="3615" y="8544"/>
                  </a:lnTo>
                  <a:lnTo>
                    <a:pt x="3582" y="8577"/>
                  </a:lnTo>
                  <a:lnTo>
                    <a:pt x="3516" y="8577"/>
                  </a:lnTo>
                  <a:lnTo>
                    <a:pt x="3483" y="8610"/>
                  </a:lnTo>
                  <a:lnTo>
                    <a:pt x="3451" y="8610"/>
                  </a:lnTo>
                  <a:lnTo>
                    <a:pt x="3385" y="8643"/>
                  </a:lnTo>
                  <a:lnTo>
                    <a:pt x="3319" y="8676"/>
                  </a:lnTo>
                  <a:lnTo>
                    <a:pt x="3286" y="8708"/>
                  </a:lnTo>
                  <a:lnTo>
                    <a:pt x="3253" y="8708"/>
                  </a:lnTo>
                  <a:lnTo>
                    <a:pt x="3155" y="8741"/>
                  </a:lnTo>
                  <a:lnTo>
                    <a:pt x="3155" y="8774"/>
                  </a:lnTo>
                  <a:lnTo>
                    <a:pt x="3089" y="8774"/>
                  </a:lnTo>
                  <a:lnTo>
                    <a:pt x="3089" y="8807"/>
                  </a:lnTo>
                  <a:lnTo>
                    <a:pt x="3023" y="8807"/>
                  </a:lnTo>
                  <a:lnTo>
                    <a:pt x="2990" y="8840"/>
                  </a:lnTo>
                  <a:lnTo>
                    <a:pt x="2958" y="8840"/>
                  </a:lnTo>
                  <a:lnTo>
                    <a:pt x="2925" y="8873"/>
                  </a:lnTo>
                  <a:lnTo>
                    <a:pt x="2892" y="8873"/>
                  </a:lnTo>
                  <a:lnTo>
                    <a:pt x="2859" y="8906"/>
                  </a:lnTo>
                  <a:lnTo>
                    <a:pt x="2826" y="8906"/>
                  </a:lnTo>
                  <a:lnTo>
                    <a:pt x="2760" y="8938"/>
                  </a:lnTo>
                  <a:lnTo>
                    <a:pt x="2728" y="8938"/>
                  </a:lnTo>
                  <a:lnTo>
                    <a:pt x="2695" y="8971"/>
                  </a:lnTo>
                  <a:lnTo>
                    <a:pt x="2662" y="8971"/>
                  </a:lnTo>
                  <a:lnTo>
                    <a:pt x="2596" y="9004"/>
                  </a:lnTo>
                  <a:lnTo>
                    <a:pt x="2498" y="9037"/>
                  </a:lnTo>
                  <a:lnTo>
                    <a:pt x="2465" y="9070"/>
                  </a:lnTo>
                  <a:lnTo>
                    <a:pt x="2432" y="9070"/>
                  </a:lnTo>
                  <a:lnTo>
                    <a:pt x="2399" y="9103"/>
                  </a:lnTo>
                  <a:lnTo>
                    <a:pt x="2333" y="9103"/>
                  </a:lnTo>
                  <a:lnTo>
                    <a:pt x="2333" y="9136"/>
                  </a:lnTo>
                  <a:lnTo>
                    <a:pt x="2300" y="9136"/>
                  </a:lnTo>
                  <a:lnTo>
                    <a:pt x="2235" y="9169"/>
                  </a:lnTo>
                  <a:lnTo>
                    <a:pt x="2202" y="9169"/>
                  </a:lnTo>
                  <a:lnTo>
                    <a:pt x="2169" y="9201"/>
                  </a:lnTo>
                  <a:lnTo>
                    <a:pt x="2103" y="9201"/>
                  </a:lnTo>
                  <a:lnTo>
                    <a:pt x="2070" y="9234"/>
                  </a:lnTo>
                  <a:lnTo>
                    <a:pt x="2038" y="9234"/>
                  </a:lnTo>
                  <a:lnTo>
                    <a:pt x="2038" y="9267"/>
                  </a:lnTo>
                  <a:lnTo>
                    <a:pt x="1972" y="9267"/>
                  </a:lnTo>
                  <a:lnTo>
                    <a:pt x="1906" y="9300"/>
                  </a:lnTo>
                  <a:lnTo>
                    <a:pt x="1873" y="9333"/>
                  </a:lnTo>
                  <a:lnTo>
                    <a:pt x="1808" y="9333"/>
                  </a:lnTo>
                  <a:lnTo>
                    <a:pt x="1808" y="9366"/>
                  </a:lnTo>
                  <a:lnTo>
                    <a:pt x="1742" y="9366"/>
                  </a:lnTo>
                  <a:lnTo>
                    <a:pt x="1709" y="9399"/>
                  </a:lnTo>
                  <a:lnTo>
                    <a:pt x="1676" y="9399"/>
                  </a:lnTo>
                  <a:lnTo>
                    <a:pt x="1643" y="9431"/>
                  </a:lnTo>
                  <a:lnTo>
                    <a:pt x="1578" y="9431"/>
                  </a:lnTo>
                  <a:lnTo>
                    <a:pt x="1545" y="9464"/>
                  </a:lnTo>
                  <a:lnTo>
                    <a:pt x="1512" y="9464"/>
                  </a:lnTo>
                  <a:lnTo>
                    <a:pt x="1446" y="9497"/>
                  </a:lnTo>
                  <a:lnTo>
                    <a:pt x="1413" y="9497"/>
                  </a:lnTo>
                  <a:lnTo>
                    <a:pt x="1413" y="9530"/>
                  </a:lnTo>
                  <a:lnTo>
                    <a:pt x="1347" y="9530"/>
                  </a:lnTo>
                  <a:lnTo>
                    <a:pt x="1315" y="9563"/>
                  </a:lnTo>
                  <a:lnTo>
                    <a:pt x="1282" y="9563"/>
                  </a:lnTo>
                  <a:lnTo>
                    <a:pt x="1249" y="9596"/>
                  </a:lnTo>
                  <a:lnTo>
                    <a:pt x="1183" y="9596"/>
                  </a:lnTo>
                  <a:lnTo>
                    <a:pt x="1183" y="9629"/>
                  </a:lnTo>
                  <a:lnTo>
                    <a:pt x="1117" y="9629"/>
                  </a:lnTo>
                  <a:lnTo>
                    <a:pt x="1085" y="9661"/>
                  </a:lnTo>
                  <a:lnTo>
                    <a:pt x="1019" y="9661"/>
                  </a:lnTo>
                  <a:lnTo>
                    <a:pt x="986" y="9694"/>
                  </a:lnTo>
                  <a:lnTo>
                    <a:pt x="953" y="9694"/>
                  </a:lnTo>
                  <a:lnTo>
                    <a:pt x="920" y="9727"/>
                  </a:lnTo>
                  <a:lnTo>
                    <a:pt x="855" y="9727"/>
                  </a:lnTo>
                  <a:lnTo>
                    <a:pt x="855" y="9760"/>
                  </a:lnTo>
                  <a:lnTo>
                    <a:pt x="822" y="9760"/>
                  </a:lnTo>
                  <a:lnTo>
                    <a:pt x="756" y="9793"/>
                  </a:lnTo>
                  <a:lnTo>
                    <a:pt x="723" y="9793"/>
                  </a:lnTo>
                  <a:lnTo>
                    <a:pt x="690" y="9826"/>
                  </a:lnTo>
                  <a:lnTo>
                    <a:pt x="625" y="9826"/>
                  </a:lnTo>
                  <a:lnTo>
                    <a:pt x="592" y="9859"/>
                  </a:lnTo>
                  <a:lnTo>
                    <a:pt x="559" y="9859"/>
                  </a:lnTo>
                  <a:lnTo>
                    <a:pt x="526" y="9891"/>
                  </a:lnTo>
                  <a:lnTo>
                    <a:pt x="460" y="9891"/>
                  </a:lnTo>
                  <a:lnTo>
                    <a:pt x="460" y="9924"/>
                  </a:lnTo>
                  <a:lnTo>
                    <a:pt x="395" y="9924"/>
                  </a:lnTo>
                  <a:lnTo>
                    <a:pt x="362" y="9957"/>
                  </a:lnTo>
                  <a:lnTo>
                    <a:pt x="296" y="9957"/>
                  </a:lnTo>
                  <a:lnTo>
                    <a:pt x="263" y="9990"/>
                  </a:lnTo>
                  <a:lnTo>
                    <a:pt x="230" y="9990"/>
                  </a:lnTo>
                  <a:lnTo>
                    <a:pt x="197" y="10023"/>
                  </a:lnTo>
                  <a:lnTo>
                    <a:pt x="132" y="10023"/>
                  </a:lnTo>
                  <a:lnTo>
                    <a:pt x="99" y="10056"/>
                  </a:lnTo>
                  <a:lnTo>
                    <a:pt x="33" y="10056"/>
                  </a:lnTo>
                  <a:lnTo>
                    <a:pt x="33" y="10089"/>
                  </a:lnTo>
                  <a:lnTo>
                    <a:pt x="0" y="10089"/>
                  </a:lnTo>
                  <a:lnTo>
                    <a:pt x="2498" y="16431"/>
                  </a:lnTo>
                  <a:lnTo>
                    <a:pt x="2530" y="16398"/>
                  </a:lnTo>
                  <a:lnTo>
                    <a:pt x="2596" y="16398"/>
                  </a:lnTo>
                  <a:lnTo>
                    <a:pt x="2662" y="16365"/>
                  </a:lnTo>
                  <a:lnTo>
                    <a:pt x="2695" y="16332"/>
                  </a:lnTo>
                  <a:lnTo>
                    <a:pt x="2760" y="16332"/>
                  </a:lnTo>
                  <a:lnTo>
                    <a:pt x="2826" y="16299"/>
                  </a:lnTo>
                  <a:lnTo>
                    <a:pt x="2892" y="16266"/>
                  </a:lnTo>
                  <a:lnTo>
                    <a:pt x="2925" y="16266"/>
                  </a:lnTo>
                  <a:lnTo>
                    <a:pt x="2958" y="16233"/>
                  </a:lnTo>
                  <a:lnTo>
                    <a:pt x="2990" y="16233"/>
                  </a:lnTo>
                  <a:lnTo>
                    <a:pt x="3056" y="16201"/>
                  </a:lnTo>
                  <a:lnTo>
                    <a:pt x="3122" y="16168"/>
                  </a:lnTo>
                  <a:lnTo>
                    <a:pt x="3155" y="16168"/>
                  </a:lnTo>
                  <a:lnTo>
                    <a:pt x="3188" y="16135"/>
                  </a:lnTo>
                  <a:lnTo>
                    <a:pt x="3221" y="16135"/>
                  </a:lnTo>
                  <a:lnTo>
                    <a:pt x="3286" y="16102"/>
                  </a:lnTo>
                  <a:lnTo>
                    <a:pt x="3352" y="16069"/>
                  </a:lnTo>
                  <a:lnTo>
                    <a:pt x="3418" y="16069"/>
                  </a:lnTo>
                  <a:lnTo>
                    <a:pt x="3451" y="16036"/>
                  </a:lnTo>
                  <a:lnTo>
                    <a:pt x="3516" y="16036"/>
                  </a:lnTo>
                  <a:lnTo>
                    <a:pt x="3516" y="16003"/>
                  </a:lnTo>
                  <a:lnTo>
                    <a:pt x="3549" y="16003"/>
                  </a:lnTo>
                  <a:lnTo>
                    <a:pt x="3582" y="15971"/>
                  </a:lnTo>
                  <a:lnTo>
                    <a:pt x="3648" y="15971"/>
                  </a:lnTo>
                  <a:lnTo>
                    <a:pt x="3713" y="15938"/>
                  </a:lnTo>
                  <a:lnTo>
                    <a:pt x="3779" y="15905"/>
                  </a:lnTo>
                  <a:lnTo>
                    <a:pt x="3845" y="15872"/>
                  </a:lnTo>
                  <a:lnTo>
                    <a:pt x="3911" y="15872"/>
                  </a:lnTo>
                  <a:lnTo>
                    <a:pt x="3911" y="15839"/>
                  </a:lnTo>
                  <a:lnTo>
                    <a:pt x="3976" y="15839"/>
                  </a:lnTo>
                  <a:lnTo>
                    <a:pt x="4042" y="15806"/>
                  </a:lnTo>
                  <a:lnTo>
                    <a:pt x="4075" y="15773"/>
                  </a:lnTo>
                  <a:lnTo>
                    <a:pt x="4108" y="15773"/>
                  </a:lnTo>
                  <a:lnTo>
                    <a:pt x="4141" y="15741"/>
                  </a:lnTo>
                  <a:lnTo>
                    <a:pt x="4173" y="15741"/>
                  </a:lnTo>
                  <a:lnTo>
                    <a:pt x="4239" y="15708"/>
                  </a:lnTo>
                  <a:lnTo>
                    <a:pt x="4305" y="15708"/>
                  </a:lnTo>
                  <a:lnTo>
                    <a:pt x="4305" y="15675"/>
                  </a:lnTo>
                  <a:lnTo>
                    <a:pt x="4371" y="15675"/>
                  </a:lnTo>
                  <a:lnTo>
                    <a:pt x="4403" y="15642"/>
                  </a:lnTo>
                  <a:lnTo>
                    <a:pt x="4436" y="15642"/>
                  </a:lnTo>
                  <a:lnTo>
                    <a:pt x="4469" y="15609"/>
                  </a:lnTo>
                  <a:lnTo>
                    <a:pt x="4502" y="15609"/>
                  </a:lnTo>
                  <a:lnTo>
                    <a:pt x="4535" y="15576"/>
                  </a:lnTo>
                  <a:lnTo>
                    <a:pt x="4601" y="15576"/>
                  </a:lnTo>
                  <a:lnTo>
                    <a:pt x="4634" y="15543"/>
                  </a:lnTo>
                  <a:lnTo>
                    <a:pt x="4666" y="15543"/>
                  </a:lnTo>
                  <a:lnTo>
                    <a:pt x="4699" y="15511"/>
                  </a:lnTo>
                  <a:lnTo>
                    <a:pt x="4732" y="15511"/>
                  </a:lnTo>
                  <a:lnTo>
                    <a:pt x="4765" y="15478"/>
                  </a:lnTo>
                  <a:lnTo>
                    <a:pt x="4831" y="15478"/>
                  </a:lnTo>
                  <a:lnTo>
                    <a:pt x="4864" y="15445"/>
                  </a:lnTo>
                  <a:lnTo>
                    <a:pt x="4896" y="15445"/>
                  </a:lnTo>
                  <a:lnTo>
                    <a:pt x="4929" y="15412"/>
                  </a:lnTo>
                  <a:lnTo>
                    <a:pt x="4962" y="15412"/>
                  </a:lnTo>
                  <a:lnTo>
                    <a:pt x="4995" y="15379"/>
                  </a:lnTo>
                  <a:lnTo>
                    <a:pt x="5061" y="15379"/>
                  </a:lnTo>
                  <a:lnTo>
                    <a:pt x="5094" y="15346"/>
                  </a:lnTo>
                  <a:lnTo>
                    <a:pt x="5126" y="15346"/>
                  </a:lnTo>
                  <a:lnTo>
                    <a:pt x="5159" y="15313"/>
                  </a:lnTo>
                  <a:lnTo>
                    <a:pt x="5192" y="15313"/>
                  </a:lnTo>
                  <a:lnTo>
                    <a:pt x="5225" y="15281"/>
                  </a:lnTo>
                  <a:lnTo>
                    <a:pt x="5291" y="15281"/>
                  </a:lnTo>
                  <a:lnTo>
                    <a:pt x="5291" y="15248"/>
                  </a:lnTo>
                  <a:lnTo>
                    <a:pt x="5356" y="15248"/>
                  </a:lnTo>
                  <a:lnTo>
                    <a:pt x="5389" y="15215"/>
                  </a:lnTo>
                  <a:lnTo>
                    <a:pt x="5422" y="15215"/>
                  </a:lnTo>
                  <a:lnTo>
                    <a:pt x="5455" y="15182"/>
                  </a:lnTo>
                  <a:lnTo>
                    <a:pt x="5521" y="15182"/>
                  </a:lnTo>
                  <a:lnTo>
                    <a:pt x="5521" y="15149"/>
                  </a:lnTo>
                  <a:lnTo>
                    <a:pt x="5554" y="15149"/>
                  </a:lnTo>
                  <a:lnTo>
                    <a:pt x="5586" y="15116"/>
                  </a:lnTo>
                  <a:lnTo>
                    <a:pt x="5652" y="15116"/>
                  </a:lnTo>
                  <a:lnTo>
                    <a:pt x="5652" y="15083"/>
                  </a:lnTo>
                  <a:lnTo>
                    <a:pt x="5718" y="15083"/>
                  </a:lnTo>
                  <a:lnTo>
                    <a:pt x="5751" y="15050"/>
                  </a:lnTo>
                  <a:lnTo>
                    <a:pt x="5784" y="15050"/>
                  </a:lnTo>
                  <a:lnTo>
                    <a:pt x="5816" y="15018"/>
                  </a:lnTo>
                  <a:lnTo>
                    <a:pt x="5882" y="15018"/>
                  </a:lnTo>
                  <a:lnTo>
                    <a:pt x="5882" y="14985"/>
                  </a:lnTo>
                  <a:lnTo>
                    <a:pt x="5948" y="14985"/>
                  </a:lnTo>
                  <a:lnTo>
                    <a:pt x="5948" y="14952"/>
                  </a:lnTo>
                  <a:lnTo>
                    <a:pt x="6014" y="14952"/>
                  </a:lnTo>
                  <a:lnTo>
                    <a:pt x="6046" y="14919"/>
                  </a:lnTo>
                  <a:lnTo>
                    <a:pt x="6112" y="14919"/>
                  </a:lnTo>
                  <a:lnTo>
                    <a:pt x="6112" y="14886"/>
                  </a:lnTo>
                  <a:lnTo>
                    <a:pt x="6145" y="14886"/>
                  </a:lnTo>
                  <a:lnTo>
                    <a:pt x="6178" y="14853"/>
                  </a:lnTo>
                  <a:lnTo>
                    <a:pt x="6244" y="14853"/>
                  </a:lnTo>
                  <a:lnTo>
                    <a:pt x="6277" y="14820"/>
                  </a:lnTo>
                  <a:lnTo>
                    <a:pt x="6309" y="14820"/>
                  </a:lnTo>
                  <a:lnTo>
                    <a:pt x="6309" y="14788"/>
                  </a:lnTo>
                  <a:lnTo>
                    <a:pt x="6375" y="14788"/>
                  </a:lnTo>
                  <a:lnTo>
                    <a:pt x="6408" y="14755"/>
                  </a:lnTo>
                  <a:lnTo>
                    <a:pt x="6441" y="14755"/>
                  </a:lnTo>
                  <a:lnTo>
                    <a:pt x="6474" y="14722"/>
                  </a:lnTo>
                  <a:lnTo>
                    <a:pt x="6539" y="14722"/>
                  </a:lnTo>
                  <a:lnTo>
                    <a:pt x="6539" y="14689"/>
                  </a:lnTo>
                  <a:lnTo>
                    <a:pt x="6605" y="14689"/>
                  </a:lnTo>
                  <a:lnTo>
                    <a:pt x="6605" y="14656"/>
                  </a:lnTo>
                  <a:lnTo>
                    <a:pt x="6671" y="14656"/>
                  </a:lnTo>
                  <a:lnTo>
                    <a:pt x="6704" y="14623"/>
                  </a:lnTo>
                  <a:lnTo>
                    <a:pt x="6737" y="14623"/>
                  </a:lnTo>
                  <a:lnTo>
                    <a:pt x="6737" y="14590"/>
                  </a:lnTo>
                  <a:lnTo>
                    <a:pt x="6802" y="14590"/>
                  </a:lnTo>
                  <a:lnTo>
                    <a:pt x="6835" y="14558"/>
                  </a:lnTo>
                  <a:lnTo>
                    <a:pt x="6868" y="14558"/>
                  </a:lnTo>
                  <a:lnTo>
                    <a:pt x="6901" y="14525"/>
                  </a:lnTo>
                  <a:lnTo>
                    <a:pt x="6967" y="14525"/>
                  </a:lnTo>
                  <a:lnTo>
                    <a:pt x="6967" y="14492"/>
                  </a:lnTo>
                  <a:lnTo>
                    <a:pt x="7032" y="14492"/>
                  </a:lnTo>
                  <a:lnTo>
                    <a:pt x="7032" y="14459"/>
                  </a:lnTo>
                  <a:lnTo>
                    <a:pt x="7098" y="14459"/>
                  </a:lnTo>
                  <a:lnTo>
                    <a:pt x="7131" y="14426"/>
                  </a:lnTo>
                  <a:lnTo>
                    <a:pt x="7164" y="14426"/>
                  </a:lnTo>
                  <a:lnTo>
                    <a:pt x="7197" y="14393"/>
                  </a:lnTo>
                  <a:lnTo>
                    <a:pt x="7229" y="14393"/>
                  </a:lnTo>
                  <a:lnTo>
                    <a:pt x="7262" y="14360"/>
                  </a:lnTo>
                  <a:lnTo>
                    <a:pt x="7295" y="14360"/>
                  </a:lnTo>
                  <a:lnTo>
                    <a:pt x="7328" y="14328"/>
                  </a:lnTo>
                  <a:lnTo>
                    <a:pt x="7394" y="14328"/>
                  </a:lnTo>
                  <a:lnTo>
                    <a:pt x="7394" y="14295"/>
                  </a:lnTo>
                  <a:lnTo>
                    <a:pt x="7459" y="14295"/>
                  </a:lnTo>
                  <a:lnTo>
                    <a:pt x="7459" y="14262"/>
                  </a:lnTo>
                  <a:lnTo>
                    <a:pt x="7492" y="14262"/>
                  </a:lnTo>
                  <a:lnTo>
                    <a:pt x="7525" y="14229"/>
                  </a:lnTo>
                  <a:lnTo>
                    <a:pt x="7591" y="14229"/>
                  </a:lnTo>
                  <a:lnTo>
                    <a:pt x="7591" y="14196"/>
                  </a:lnTo>
                  <a:lnTo>
                    <a:pt x="7657" y="14196"/>
                  </a:lnTo>
                  <a:lnTo>
                    <a:pt x="7657" y="14163"/>
                  </a:lnTo>
                  <a:lnTo>
                    <a:pt x="7722" y="14163"/>
                  </a:lnTo>
                  <a:lnTo>
                    <a:pt x="7722" y="14130"/>
                  </a:lnTo>
                  <a:lnTo>
                    <a:pt x="7788" y="14130"/>
                  </a:lnTo>
                  <a:lnTo>
                    <a:pt x="7821" y="14098"/>
                  </a:lnTo>
                  <a:lnTo>
                    <a:pt x="7854" y="14098"/>
                  </a:lnTo>
                  <a:lnTo>
                    <a:pt x="7854" y="14065"/>
                  </a:lnTo>
                  <a:lnTo>
                    <a:pt x="7920" y="14065"/>
                  </a:lnTo>
                  <a:lnTo>
                    <a:pt x="7952" y="14032"/>
                  </a:lnTo>
                  <a:lnTo>
                    <a:pt x="7985" y="14032"/>
                  </a:lnTo>
                  <a:lnTo>
                    <a:pt x="8018" y="13999"/>
                  </a:lnTo>
                  <a:lnTo>
                    <a:pt x="8051" y="13999"/>
                  </a:lnTo>
                  <a:lnTo>
                    <a:pt x="8084" y="13966"/>
                  </a:lnTo>
                  <a:lnTo>
                    <a:pt x="8117" y="13966"/>
                  </a:lnTo>
                  <a:lnTo>
                    <a:pt x="8150" y="13933"/>
                  </a:lnTo>
                  <a:lnTo>
                    <a:pt x="8182" y="13933"/>
                  </a:lnTo>
                  <a:lnTo>
                    <a:pt x="8215" y="13900"/>
                  </a:lnTo>
                  <a:lnTo>
                    <a:pt x="8281" y="13900"/>
                  </a:lnTo>
                  <a:lnTo>
                    <a:pt x="8281" y="13868"/>
                  </a:lnTo>
                  <a:lnTo>
                    <a:pt x="8347" y="13868"/>
                  </a:lnTo>
                  <a:lnTo>
                    <a:pt x="8347" y="13835"/>
                  </a:lnTo>
                  <a:lnTo>
                    <a:pt x="8380" y="13835"/>
                  </a:lnTo>
                  <a:lnTo>
                    <a:pt x="8412" y="13802"/>
                  </a:lnTo>
                  <a:lnTo>
                    <a:pt x="8478" y="13802"/>
                  </a:lnTo>
                  <a:lnTo>
                    <a:pt x="8478" y="13769"/>
                  </a:lnTo>
                  <a:lnTo>
                    <a:pt x="8544" y="13769"/>
                  </a:lnTo>
                  <a:lnTo>
                    <a:pt x="8544" y="13736"/>
                  </a:lnTo>
                  <a:lnTo>
                    <a:pt x="8610" y="13736"/>
                  </a:lnTo>
                  <a:lnTo>
                    <a:pt x="8610" y="13703"/>
                  </a:lnTo>
                  <a:lnTo>
                    <a:pt x="8642" y="13703"/>
                  </a:lnTo>
                  <a:lnTo>
                    <a:pt x="8675" y="13670"/>
                  </a:lnTo>
                  <a:lnTo>
                    <a:pt x="8708" y="13670"/>
                  </a:lnTo>
                  <a:lnTo>
                    <a:pt x="8741" y="13638"/>
                  </a:lnTo>
                  <a:lnTo>
                    <a:pt x="8807" y="13638"/>
                  </a:lnTo>
                  <a:lnTo>
                    <a:pt x="8807" y="13605"/>
                  </a:lnTo>
                  <a:lnTo>
                    <a:pt x="8872" y="13605"/>
                  </a:lnTo>
                  <a:lnTo>
                    <a:pt x="8872" y="13572"/>
                  </a:lnTo>
                  <a:lnTo>
                    <a:pt x="8905" y="13572"/>
                  </a:lnTo>
                  <a:lnTo>
                    <a:pt x="8938" y="13539"/>
                  </a:lnTo>
                  <a:lnTo>
                    <a:pt x="9004" y="13539"/>
                  </a:lnTo>
                  <a:lnTo>
                    <a:pt x="9004" y="13506"/>
                  </a:lnTo>
                  <a:lnTo>
                    <a:pt x="9070" y="13506"/>
                  </a:lnTo>
                  <a:lnTo>
                    <a:pt x="9070" y="13473"/>
                  </a:lnTo>
                  <a:lnTo>
                    <a:pt x="9102" y="13473"/>
                  </a:lnTo>
                  <a:lnTo>
                    <a:pt x="9135" y="13440"/>
                  </a:lnTo>
                  <a:lnTo>
                    <a:pt x="9201" y="13440"/>
                  </a:lnTo>
                  <a:lnTo>
                    <a:pt x="9234" y="13407"/>
                  </a:lnTo>
                  <a:lnTo>
                    <a:pt x="9267" y="13407"/>
                  </a:lnTo>
                  <a:lnTo>
                    <a:pt x="9267" y="13375"/>
                  </a:lnTo>
                  <a:lnTo>
                    <a:pt x="9333" y="13375"/>
                  </a:lnTo>
                  <a:lnTo>
                    <a:pt x="9333" y="13342"/>
                  </a:lnTo>
                  <a:lnTo>
                    <a:pt x="9365" y="13342"/>
                  </a:lnTo>
                  <a:lnTo>
                    <a:pt x="9398" y="13309"/>
                  </a:lnTo>
                  <a:lnTo>
                    <a:pt x="9431" y="13309"/>
                  </a:lnTo>
                  <a:lnTo>
                    <a:pt x="9464" y="13276"/>
                  </a:lnTo>
                  <a:lnTo>
                    <a:pt x="9530" y="13276"/>
                  </a:lnTo>
                  <a:lnTo>
                    <a:pt x="9530" y="13243"/>
                  </a:lnTo>
                  <a:lnTo>
                    <a:pt x="9563" y="13243"/>
                  </a:lnTo>
                  <a:lnTo>
                    <a:pt x="9595" y="13210"/>
                  </a:lnTo>
                  <a:lnTo>
                    <a:pt x="9628" y="13210"/>
                  </a:lnTo>
                  <a:lnTo>
                    <a:pt x="9661" y="13177"/>
                  </a:lnTo>
                  <a:lnTo>
                    <a:pt x="9694" y="13177"/>
                  </a:lnTo>
                  <a:lnTo>
                    <a:pt x="9727" y="13145"/>
                  </a:lnTo>
                  <a:lnTo>
                    <a:pt x="9793" y="13145"/>
                  </a:lnTo>
                  <a:lnTo>
                    <a:pt x="9825" y="13112"/>
                  </a:lnTo>
                  <a:lnTo>
                    <a:pt x="9891" y="13079"/>
                  </a:lnTo>
                  <a:lnTo>
                    <a:pt x="9924" y="13046"/>
                  </a:lnTo>
                  <a:lnTo>
                    <a:pt x="9957" y="13046"/>
                  </a:lnTo>
                  <a:lnTo>
                    <a:pt x="9990" y="13013"/>
                  </a:lnTo>
                  <a:lnTo>
                    <a:pt x="10023" y="13013"/>
                  </a:lnTo>
                  <a:lnTo>
                    <a:pt x="10055" y="12980"/>
                  </a:lnTo>
                  <a:lnTo>
                    <a:pt x="10088" y="12980"/>
                  </a:lnTo>
                  <a:lnTo>
                    <a:pt x="10121" y="12947"/>
                  </a:lnTo>
                  <a:lnTo>
                    <a:pt x="10154" y="12947"/>
                  </a:lnTo>
                  <a:lnTo>
                    <a:pt x="10187" y="12915"/>
                  </a:lnTo>
                  <a:lnTo>
                    <a:pt x="10220" y="12915"/>
                  </a:lnTo>
                  <a:lnTo>
                    <a:pt x="10253" y="12882"/>
                  </a:lnTo>
                  <a:lnTo>
                    <a:pt x="10285" y="12882"/>
                  </a:lnTo>
                  <a:lnTo>
                    <a:pt x="10351" y="12849"/>
                  </a:lnTo>
                  <a:lnTo>
                    <a:pt x="10351" y="12816"/>
                  </a:lnTo>
                  <a:lnTo>
                    <a:pt x="10384" y="12816"/>
                  </a:lnTo>
                  <a:lnTo>
                    <a:pt x="10417" y="12783"/>
                  </a:lnTo>
                  <a:lnTo>
                    <a:pt x="10483" y="12750"/>
                  </a:lnTo>
                  <a:lnTo>
                    <a:pt x="10548" y="12750"/>
                  </a:lnTo>
                  <a:lnTo>
                    <a:pt x="10548" y="12717"/>
                  </a:lnTo>
                  <a:lnTo>
                    <a:pt x="10614" y="12685"/>
                  </a:lnTo>
                  <a:lnTo>
                    <a:pt x="10647" y="12685"/>
                  </a:lnTo>
                  <a:lnTo>
                    <a:pt x="10680" y="12652"/>
                  </a:lnTo>
                  <a:lnTo>
                    <a:pt x="10713" y="12652"/>
                  </a:lnTo>
                  <a:lnTo>
                    <a:pt x="10745" y="12619"/>
                  </a:lnTo>
                  <a:lnTo>
                    <a:pt x="10778" y="12619"/>
                  </a:lnTo>
                  <a:lnTo>
                    <a:pt x="10844" y="12586"/>
                  </a:lnTo>
                  <a:lnTo>
                    <a:pt x="10844" y="12553"/>
                  </a:lnTo>
                  <a:lnTo>
                    <a:pt x="10910" y="12520"/>
                  </a:lnTo>
                  <a:lnTo>
                    <a:pt x="10943" y="12520"/>
                  </a:lnTo>
                  <a:lnTo>
                    <a:pt x="10976" y="12487"/>
                  </a:lnTo>
                  <a:lnTo>
                    <a:pt x="11008" y="12487"/>
                  </a:lnTo>
                  <a:lnTo>
                    <a:pt x="11074" y="12455"/>
                  </a:lnTo>
                  <a:lnTo>
                    <a:pt x="11173" y="12389"/>
                  </a:lnTo>
                  <a:lnTo>
                    <a:pt x="11238" y="12356"/>
                  </a:lnTo>
                  <a:lnTo>
                    <a:pt x="11271" y="12356"/>
                  </a:lnTo>
                  <a:lnTo>
                    <a:pt x="11337" y="12290"/>
                  </a:lnTo>
                  <a:lnTo>
                    <a:pt x="11370" y="12290"/>
                  </a:lnTo>
                  <a:lnTo>
                    <a:pt x="11436" y="12257"/>
                  </a:lnTo>
                  <a:lnTo>
                    <a:pt x="11534" y="12192"/>
                  </a:lnTo>
                  <a:lnTo>
                    <a:pt x="11633" y="12159"/>
                  </a:lnTo>
                  <a:lnTo>
                    <a:pt x="11633" y="12126"/>
                  </a:lnTo>
                  <a:lnTo>
                    <a:pt x="11731" y="12093"/>
                  </a:lnTo>
                  <a:lnTo>
                    <a:pt x="11830" y="12027"/>
                  </a:lnTo>
                  <a:lnTo>
                    <a:pt x="11928" y="11962"/>
                  </a:lnTo>
                  <a:lnTo>
                    <a:pt x="11961" y="11962"/>
                  </a:lnTo>
                  <a:lnTo>
                    <a:pt x="12060" y="11929"/>
                  </a:lnTo>
                  <a:lnTo>
                    <a:pt x="12060" y="11896"/>
                  </a:lnTo>
                  <a:lnTo>
                    <a:pt x="12158" y="11830"/>
                  </a:lnTo>
                  <a:lnTo>
                    <a:pt x="12224" y="11830"/>
                  </a:lnTo>
                  <a:lnTo>
                    <a:pt x="12257" y="11797"/>
                  </a:lnTo>
                  <a:lnTo>
                    <a:pt x="12290" y="11764"/>
                  </a:lnTo>
                  <a:lnTo>
                    <a:pt x="12323" y="11764"/>
                  </a:lnTo>
                  <a:lnTo>
                    <a:pt x="12356" y="11732"/>
                  </a:lnTo>
                  <a:lnTo>
                    <a:pt x="12389" y="11732"/>
                  </a:lnTo>
                  <a:lnTo>
                    <a:pt x="12421" y="11699"/>
                  </a:lnTo>
                  <a:lnTo>
                    <a:pt x="12454" y="11699"/>
                  </a:lnTo>
                  <a:lnTo>
                    <a:pt x="12520" y="11666"/>
                  </a:lnTo>
                  <a:lnTo>
                    <a:pt x="12520" y="11633"/>
                  </a:lnTo>
                  <a:lnTo>
                    <a:pt x="12553" y="11633"/>
                  </a:lnTo>
                  <a:lnTo>
                    <a:pt x="12586" y="11600"/>
                  </a:lnTo>
                  <a:lnTo>
                    <a:pt x="12619" y="11600"/>
                  </a:lnTo>
                  <a:lnTo>
                    <a:pt x="12651" y="11567"/>
                  </a:lnTo>
                  <a:lnTo>
                    <a:pt x="12717" y="11534"/>
                  </a:lnTo>
                  <a:lnTo>
                    <a:pt x="12750" y="11534"/>
                  </a:lnTo>
                  <a:lnTo>
                    <a:pt x="12750" y="11502"/>
                  </a:lnTo>
                  <a:lnTo>
                    <a:pt x="12816" y="11469"/>
                  </a:lnTo>
                  <a:lnTo>
                    <a:pt x="12849" y="11469"/>
                  </a:lnTo>
                  <a:lnTo>
                    <a:pt x="12914" y="11436"/>
                  </a:lnTo>
                  <a:lnTo>
                    <a:pt x="12947" y="11403"/>
                  </a:lnTo>
                  <a:lnTo>
                    <a:pt x="13013" y="11370"/>
                  </a:lnTo>
                  <a:lnTo>
                    <a:pt x="13046" y="11370"/>
                  </a:lnTo>
                  <a:lnTo>
                    <a:pt x="13079" y="11337"/>
                  </a:lnTo>
                  <a:lnTo>
                    <a:pt x="13111" y="11304"/>
                  </a:lnTo>
                  <a:lnTo>
                    <a:pt x="13144" y="11304"/>
                  </a:lnTo>
                  <a:lnTo>
                    <a:pt x="13177" y="11272"/>
                  </a:lnTo>
                  <a:lnTo>
                    <a:pt x="13243" y="11239"/>
                  </a:lnTo>
                  <a:lnTo>
                    <a:pt x="13276" y="11239"/>
                  </a:lnTo>
                  <a:lnTo>
                    <a:pt x="13309" y="11206"/>
                  </a:lnTo>
                  <a:lnTo>
                    <a:pt x="13341" y="11173"/>
                  </a:lnTo>
                  <a:lnTo>
                    <a:pt x="13374" y="11173"/>
                  </a:lnTo>
                  <a:lnTo>
                    <a:pt x="13407" y="11140"/>
                  </a:lnTo>
                  <a:lnTo>
                    <a:pt x="13473" y="11107"/>
                  </a:lnTo>
                  <a:lnTo>
                    <a:pt x="13539" y="11074"/>
                  </a:lnTo>
                  <a:lnTo>
                    <a:pt x="13571" y="11042"/>
                  </a:lnTo>
                  <a:lnTo>
                    <a:pt x="13604" y="11042"/>
                  </a:lnTo>
                  <a:lnTo>
                    <a:pt x="13604" y="11009"/>
                  </a:lnTo>
                  <a:lnTo>
                    <a:pt x="13637" y="11009"/>
                  </a:lnTo>
                  <a:lnTo>
                    <a:pt x="13670" y="10976"/>
                  </a:lnTo>
                  <a:lnTo>
                    <a:pt x="13703" y="10976"/>
                  </a:lnTo>
                  <a:lnTo>
                    <a:pt x="13736" y="10943"/>
                  </a:lnTo>
                  <a:lnTo>
                    <a:pt x="13769" y="10943"/>
                  </a:lnTo>
                  <a:lnTo>
                    <a:pt x="13801" y="10910"/>
                  </a:lnTo>
                  <a:lnTo>
                    <a:pt x="13834" y="10910"/>
                  </a:lnTo>
                  <a:lnTo>
                    <a:pt x="13834" y="10877"/>
                  </a:lnTo>
                  <a:lnTo>
                    <a:pt x="13900" y="10877"/>
                  </a:lnTo>
                  <a:lnTo>
                    <a:pt x="13900" y="10844"/>
                  </a:lnTo>
                  <a:lnTo>
                    <a:pt x="13933" y="10844"/>
                  </a:lnTo>
                  <a:lnTo>
                    <a:pt x="13966" y="10812"/>
                  </a:lnTo>
                  <a:lnTo>
                    <a:pt x="13999" y="10779"/>
                  </a:lnTo>
                  <a:lnTo>
                    <a:pt x="14032" y="10779"/>
                  </a:lnTo>
                  <a:lnTo>
                    <a:pt x="14064" y="10746"/>
                  </a:lnTo>
                  <a:lnTo>
                    <a:pt x="14130" y="10713"/>
                  </a:lnTo>
                  <a:lnTo>
                    <a:pt x="14163" y="10713"/>
                  </a:lnTo>
                  <a:lnTo>
                    <a:pt x="14163" y="10680"/>
                  </a:lnTo>
                  <a:lnTo>
                    <a:pt x="14196" y="10680"/>
                  </a:lnTo>
                  <a:lnTo>
                    <a:pt x="14229" y="10647"/>
                  </a:lnTo>
                  <a:lnTo>
                    <a:pt x="14262" y="10647"/>
                  </a:lnTo>
                  <a:lnTo>
                    <a:pt x="14294" y="10614"/>
                  </a:lnTo>
                  <a:lnTo>
                    <a:pt x="14327" y="10581"/>
                  </a:lnTo>
                  <a:lnTo>
                    <a:pt x="14360" y="10581"/>
                  </a:lnTo>
                  <a:lnTo>
                    <a:pt x="14393" y="10549"/>
                  </a:lnTo>
                  <a:lnTo>
                    <a:pt x="14426" y="10549"/>
                  </a:lnTo>
                  <a:lnTo>
                    <a:pt x="14459" y="10516"/>
                  </a:lnTo>
                  <a:lnTo>
                    <a:pt x="14492" y="10483"/>
                  </a:lnTo>
                  <a:lnTo>
                    <a:pt x="14524" y="10483"/>
                  </a:lnTo>
                  <a:lnTo>
                    <a:pt x="14557" y="10450"/>
                  </a:lnTo>
                  <a:lnTo>
                    <a:pt x="14590" y="10450"/>
                  </a:lnTo>
                  <a:lnTo>
                    <a:pt x="14623" y="10417"/>
                  </a:lnTo>
                  <a:lnTo>
                    <a:pt x="14656" y="10417"/>
                  </a:lnTo>
                  <a:lnTo>
                    <a:pt x="14689" y="10384"/>
                  </a:lnTo>
                  <a:lnTo>
                    <a:pt x="14722" y="10351"/>
                  </a:lnTo>
                  <a:lnTo>
                    <a:pt x="14754" y="10319"/>
                  </a:lnTo>
                  <a:lnTo>
                    <a:pt x="14820" y="10319"/>
                  </a:lnTo>
                  <a:lnTo>
                    <a:pt x="14820" y="10286"/>
                  </a:lnTo>
                  <a:lnTo>
                    <a:pt x="14853" y="10286"/>
                  </a:lnTo>
                  <a:lnTo>
                    <a:pt x="14886" y="10253"/>
                  </a:lnTo>
                  <a:lnTo>
                    <a:pt x="14919" y="10253"/>
                  </a:lnTo>
                  <a:lnTo>
                    <a:pt x="14952" y="10220"/>
                  </a:lnTo>
                  <a:lnTo>
                    <a:pt x="14984" y="10187"/>
                  </a:lnTo>
                  <a:lnTo>
                    <a:pt x="15017" y="10187"/>
                  </a:lnTo>
                  <a:lnTo>
                    <a:pt x="15050" y="10154"/>
                  </a:lnTo>
                  <a:lnTo>
                    <a:pt x="15083" y="10154"/>
                  </a:lnTo>
                  <a:lnTo>
                    <a:pt x="15083" y="10121"/>
                  </a:lnTo>
                  <a:lnTo>
                    <a:pt x="15149" y="10121"/>
                  </a:lnTo>
                  <a:lnTo>
                    <a:pt x="15149" y="10089"/>
                  </a:lnTo>
                  <a:lnTo>
                    <a:pt x="15182" y="10089"/>
                  </a:lnTo>
                  <a:lnTo>
                    <a:pt x="15214" y="10056"/>
                  </a:lnTo>
                  <a:lnTo>
                    <a:pt x="15247" y="10023"/>
                  </a:lnTo>
                  <a:lnTo>
                    <a:pt x="15280" y="10023"/>
                  </a:lnTo>
                  <a:lnTo>
                    <a:pt x="15313" y="9990"/>
                  </a:lnTo>
                  <a:lnTo>
                    <a:pt x="15346" y="9990"/>
                  </a:lnTo>
                  <a:lnTo>
                    <a:pt x="15379" y="9957"/>
                  </a:lnTo>
                  <a:lnTo>
                    <a:pt x="15412" y="9957"/>
                  </a:lnTo>
                  <a:lnTo>
                    <a:pt x="15412" y="9924"/>
                  </a:lnTo>
                  <a:lnTo>
                    <a:pt x="15445" y="9924"/>
                  </a:lnTo>
                  <a:lnTo>
                    <a:pt x="15445" y="9891"/>
                  </a:lnTo>
                  <a:lnTo>
                    <a:pt x="15510" y="9891"/>
                  </a:lnTo>
                  <a:lnTo>
                    <a:pt x="15510" y="9859"/>
                  </a:lnTo>
                  <a:lnTo>
                    <a:pt x="15543" y="9859"/>
                  </a:lnTo>
                  <a:lnTo>
                    <a:pt x="15576" y="9826"/>
                  </a:lnTo>
                  <a:lnTo>
                    <a:pt x="15609" y="9826"/>
                  </a:lnTo>
                  <a:lnTo>
                    <a:pt x="15642" y="9793"/>
                  </a:lnTo>
                  <a:lnTo>
                    <a:pt x="15675" y="9793"/>
                  </a:lnTo>
                  <a:lnTo>
                    <a:pt x="15675" y="9760"/>
                  </a:lnTo>
                  <a:lnTo>
                    <a:pt x="15707" y="9760"/>
                  </a:lnTo>
                  <a:lnTo>
                    <a:pt x="15740" y="9727"/>
                  </a:lnTo>
                  <a:lnTo>
                    <a:pt x="15773" y="9727"/>
                  </a:lnTo>
                  <a:lnTo>
                    <a:pt x="15773" y="9694"/>
                  </a:lnTo>
                  <a:lnTo>
                    <a:pt x="15806" y="9694"/>
                  </a:lnTo>
                  <a:lnTo>
                    <a:pt x="15872" y="9661"/>
                  </a:lnTo>
                  <a:lnTo>
                    <a:pt x="15905" y="9629"/>
                  </a:lnTo>
                  <a:lnTo>
                    <a:pt x="15937" y="9596"/>
                  </a:lnTo>
                  <a:lnTo>
                    <a:pt x="15970" y="9596"/>
                  </a:lnTo>
                  <a:lnTo>
                    <a:pt x="16003" y="9563"/>
                  </a:lnTo>
                  <a:lnTo>
                    <a:pt x="16036" y="9530"/>
                  </a:lnTo>
                  <a:lnTo>
                    <a:pt x="16069" y="9530"/>
                  </a:lnTo>
                  <a:lnTo>
                    <a:pt x="16102" y="9497"/>
                  </a:lnTo>
                  <a:lnTo>
                    <a:pt x="16135" y="9497"/>
                  </a:lnTo>
                  <a:lnTo>
                    <a:pt x="16135" y="9464"/>
                  </a:lnTo>
                  <a:lnTo>
                    <a:pt x="16167" y="9464"/>
                  </a:lnTo>
                  <a:lnTo>
                    <a:pt x="16200" y="9431"/>
                  </a:lnTo>
                  <a:lnTo>
                    <a:pt x="16266" y="9399"/>
                  </a:lnTo>
                  <a:lnTo>
                    <a:pt x="16299" y="9366"/>
                  </a:lnTo>
                  <a:lnTo>
                    <a:pt x="16332" y="9366"/>
                  </a:lnTo>
                  <a:lnTo>
                    <a:pt x="16365" y="9333"/>
                  </a:lnTo>
                  <a:lnTo>
                    <a:pt x="16397" y="9333"/>
                  </a:lnTo>
                  <a:lnTo>
                    <a:pt x="16430" y="9300"/>
                  </a:lnTo>
                  <a:lnTo>
                    <a:pt x="16496" y="9267"/>
                  </a:lnTo>
                  <a:lnTo>
                    <a:pt x="16496" y="9234"/>
                  </a:lnTo>
                  <a:lnTo>
                    <a:pt x="16529" y="9234"/>
                  </a:lnTo>
                  <a:lnTo>
                    <a:pt x="16562" y="9201"/>
                  </a:lnTo>
                  <a:lnTo>
                    <a:pt x="16595" y="9201"/>
                  </a:lnTo>
                  <a:lnTo>
                    <a:pt x="16627" y="9169"/>
                  </a:lnTo>
                  <a:lnTo>
                    <a:pt x="16660" y="9136"/>
                  </a:lnTo>
                  <a:lnTo>
                    <a:pt x="16693" y="9136"/>
                  </a:lnTo>
                  <a:lnTo>
                    <a:pt x="16726" y="9103"/>
                  </a:lnTo>
                  <a:lnTo>
                    <a:pt x="16759" y="9103"/>
                  </a:lnTo>
                  <a:lnTo>
                    <a:pt x="16792" y="9037"/>
                  </a:lnTo>
                  <a:lnTo>
                    <a:pt x="16825" y="9037"/>
                  </a:lnTo>
                  <a:lnTo>
                    <a:pt x="16857" y="9004"/>
                  </a:lnTo>
                  <a:lnTo>
                    <a:pt x="16890" y="9004"/>
                  </a:lnTo>
                  <a:lnTo>
                    <a:pt x="16923" y="8971"/>
                  </a:lnTo>
                  <a:lnTo>
                    <a:pt x="16956" y="8971"/>
                  </a:lnTo>
                  <a:lnTo>
                    <a:pt x="16989" y="8938"/>
                  </a:lnTo>
                  <a:lnTo>
                    <a:pt x="17022" y="8906"/>
                  </a:lnTo>
                  <a:lnTo>
                    <a:pt x="17055" y="8873"/>
                  </a:lnTo>
                  <a:lnTo>
                    <a:pt x="17088" y="8873"/>
                  </a:lnTo>
                  <a:lnTo>
                    <a:pt x="17153" y="8807"/>
                  </a:lnTo>
                  <a:lnTo>
                    <a:pt x="17186" y="8807"/>
                  </a:lnTo>
                  <a:lnTo>
                    <a:pt x="17219" y="8774"/>
                  </a:lnTo>
                  <a:lnTo>
                    <a:pt x="17252" y="8741"/>
                  </a:lnTo>
                  <a:lnTo>
                    <a:pt x="17285" y="8741"/>
                  </a:lnTo>
                  <a:lnTo>
                    <a:pt x="17318" y="8708"/>
                  </a:lnTo>
                  <a:lnTo>
                    <a:pt x="17350" y="8708"/>
                  </a:lnTo>
                  <a:lnTo>
                    <a:pt x="17350" y="8676"/>
                  </a:lnTo>
                  <a:lnTo>
                    <a:pt x="17383" y="8676"/>
                  </a:lnTo>
                  <a:lnTo>
                    <a:pt x="17416" y="8643"/>
                  </a:lnTo>
                  <a:lnTo>
                    <a:pt x="17449" y="8643"/>
                  </a:lnTo>
                  <a:lnTo>
                    <a:pt x="17449" y="8610"/>
                  </a:lnTo>
                  <a:lnTo>
                    <a:pt x="17482" y="8610"/>
                  </a:lnTo>
                  <a:lnTo>
                    <a:pt x="17515" y="8577"/>
                  </a:lnTo>
                  <a:lnTo>
                    <a:pt x="17548" y="8577"/>
                  </a:lnTo>
                  <a:lnTo>
                    <a:pt x="17580" y="8544"/>
                  </a:lnTo>
                  <a:lnTo>
                    <a:pt x="17613" y="8511"/>
                  </a:lnTo>
                  <a:lnTo>
                    <a:pt x="17646" y="8511"/>
                  </a:lnTo>
                  <a:lnTo>
                    <a:pt x="17679" y="8478"/>
                  </a:lnTo>
                  <a:lnTo>
                    <a:pt x="17712" y="8446"/>
                  </a:lnTo>
                  <a:lnTo>
                    <a:pt x="17745" y="8446"/>
                  </a:lnTo>
                  <a:lnTo>
                    <a:pt x="17745" y="8413"/>
                  </a:lnTo>
                  <a:lnTo>
                    <a:pt x="17810" y="8413"/>
                  </a:lnTo>
                  <a:lnTo>
                    <a:pt x="17810" y="8380"/>
                  </a:lnTo>
                  <a:lnTo>
                    <a:pt x="17843" y="8347"/>
                  </a:lnTo>
                  <a:lnTo>
                    <a:pt x="17876" y="8347"/>
                  </a:lnTo>
                  <a:lnTo>
                    <a:pt x="17909" y="8314"/>
                  </a:lnTo>
                  <a:lnTo>
                    <a:pt x="17975" y="8281"/>
                  </a:lnTo>
                  <a:lnTo>
                    <a:pt x="18008" y="8248"/>
                  </a:lnTo>
                  <a:lnTo>
                    <a:pt x="18040" y="8248"/>
                  </a:lnTo>
                  <a:lnTo>
                    <a:pt x="18040" y="8216"/>
                  </a:lnTo>
                  <a:lnTo>
                    <a:pt x="18106" y="8183"/>
                  </a:lnTo>
                  <a:lnTo>
                    <a:pt x="18139" y="8150"/>
                  </a:lnTo>
                  <a:lnTo>
                    <a:pt x="18172" y="8150"/>
                  </a:lnTo>
                  <a:lnTo>
                    <a:pt x="18205" y="8117"/>
                  </a:lnTo>
                  <a:lnTo>
                    <a:pt x="18238" y="8084"/>
                  </a:lnTo>
                  <a:lnTo>
                    <a:pt x="18270" y="8084"/>
                  </a:lnTo>
                  <a:lnTo>
                    <a:pt x="18303" y="8051"/>
                  </a:lnTo>
                  <a:lnTo>
                    <a:pt x="18336" y="8018"/>
                  </a:lnTo>
                  <a:lnTo>
                    <a:pt x="18369" y="8018"/>
                  </a:lnTo>
                  <a:lnTo>
                    <a:pt x="18402" y="7986"/>
                  </a:lnTo>
                  <a:lnTo>
                    <a:pt x="18435" y="7953"/>
                  </a:lnTo>
                  <a:lnTo>
                    <a:pt x="18468" y="7953"/>
                  </a:lnTo>
                  <a:lnTo>
                    <a:pt x="18468" y="7920"/>
                  </a:lnTo>
                  <a:lnTo>
                    <a:pt x="18500" y="7920"/>
                  </a:lnTo>
                  <a:lnTo>
                    <a:pt x="18533" y="7887"/>
                  </a:lnTo>
                  <a:lnTo>
                    <a:pt x="18566" y="7887"/>
                  </a:lnTo>
                  <a:lnTo>
                    <a:pt x="18566" y="7854"/>
                  </a:lnTo>
                  <a:lnTo>
                    <a:pt x="18599" y="7854"/>
                  </a:lnTo>
                  <a:lnTo>
                    <a:pt x="18632" y="7821"/>
                  </a:lnTo>
                  <a:lnTo>
                    <a:pt x="18698" y="7788"/>
                  </a:lnTo>
                  <a:lnTo>
                    <a:pt x="18731" y="7756"/>
                  </a:lnTo>
                  <a:lnTo>
                    <a:pt x="18763" y="7723"/>
                  </a:lnTo>
                  <a:lnTo>
                    <a:pt x="18796" y="7723"/>
                  </a:lnTo>
                  <a:lnTo>
                    <a:pt x="18829" y="7690"/>
                  </a:lnTo>
                  <a:lnTo>
                    <a:pt x="18862" y="7690"/>
                  </a:lnTo>
                  <a:lnTo>
                    <a:pt x="18862" y="7657"/>
                  </a:lnTo>
                  <a:lnTo>
                    <a:pt x="18895" y="7657"/>
                  </a:lnTo>
                  <a:lnTo>
                    <a:pt x="18928" y="7624"/>
                  </a:lnTo>
                  <a:lnTo>
                    <a:pt x="18961" y="7591"/>
                  </a:lnTo>
                  <a:lnTo>
                    <a:pt x="18993" y="7591"/>
                  </a:lnTo>
                  <a:lnTo>
                    <a:pt x="19026" y="7558"/>
                  </a:lnTo>
                  <a:lnTo>
                    <a:pt x="19059" y="7525"/>
                  </a:lnTo>
                  <a:lnTo>
                    <a:pt x="19092" y="7493"/>
                  </a:lnTo>
                  <a:lnTo>
                    <a:pt x="19125" y="7493"/>
                  </a:lnTo>
                  <a:lnTo>
                    <a:pt x="19158" y="7460"/>
                  </a:lnTo>
                  <a:lnTo>
                    <a:pt x="19191" y="7427"/>
                  </a:lnTo>
                  <a:lnTo>
                    <a:pt x="19223" y="7427"/>
                  </a:lnTo>
                  <a:lnTo>
                    <a:pt x="19223" y="7394"/>
                  </a:lnTo>
                  <a:lnTo>
                    <a:pt x="19256" y="7394"/>
                  </a:lnTo>
                  <a:lnTo>
                    <a:pt x="19289" y="7361"/>
                  </a:lnTo>
                  <a:lnTo>
                    <a:pt x="19322" y="7328"/>
                  </a:lnTo>
                  <a:lnTo>
                    <a:pt x="19355" y="7328"/>
                  </a:lnTo>
                  <a:lnTo>
                    <a:pt x="19388" y="7295"/>
                  </a:lnTo>
                  <a:lnTo>
                    <a:pt x="19421" y="7263"/>
                  </a:lnTo>
                  <a:lnTo>
                    <a:pt x="19453" y="7263"/>
                  </a:lnTo>
                  <a:lnTo>
                    <a:pt x="19486" y="7230"/>
                  </a:lnTo>
                  <a:lnTo>
                    <a:pt x="19519" y="7197"/>
                  </a:lnTo>
                  <a:lnTo>
                    <a:pt x="19552" y="7197"/>
                  </a:lnTo>
                  <a:lnTo>
                    <a:pt x="19552" y="7164"/>
                  </a:lnTo>
                  <a:lnTo>
                    <a:pt x="19585" y="7164"/>
                  </a:lnTo>
                  <a:lnTo>
                    <a:pt x="19618" y="7131"/>
                  </a:lnTo>
                  <a:lnTo>
                    <a:pt x="19651" y="7131"/>
                  </a:lnTo>
                  <a:lnTo>
                    <a:pt x="19651" y="7098"/>
                  </a:lnTo>
                  <a:lnTo>
                    <a:pt x="19683" y="7098"/>
                  </a:lnTo>
                  <a:lnTo>
                    <a:pt x="19683" y="7065"/>
                  </a:lnTo>
                  <a:lnTo>
                    <a:pt x="19716" y="7065"/>
                  </a:lnTo>
                  <a:lnTo>
                    <a:pt x="19749" y="7033"/>
                  </a:lnTo>
                  <a:lnTo>
                    <a:pt x="19782" y="7033"/>
                  </a:lnTo>
                  <a:lnTo>
                    <a:pt x="19815" y="7000"/>
                  </a:lnTo>
                  <a:lnTo>
                    <a:pt x="19848" y="6967"/>
                  </a:lnTo>
                  <a:lnTo>
                    <a:pt x="19881" y="6967"/>
                  </a:lnTo>
                  <a:lnTo>
                    <a:pt x="19881" y="6934"/>
                  </a:lnTo>
                  <a:lnTo>
                    <a:pt x="19913" y="6934"/>
                  </a:lnTo>
                  <a:lnTo>
                    <a:pt x="19913" y="6901"/>
                  </a:lnTo>
                  <a:lnTo>
                    <a:pt x="19979" y="6901"/>
                  </a:lnTo>
                  <a:lnTo>
                    <a:pt x="19979" y="6868"/>
                  </a:lnTo>
                  <a:lnTo>
                    <a:pt x="20012" y="6868"/>
                  </a:lnTo>
                  <a:lnTo>
                    <a:pt x="20012" y="6835"/>
                  </a:lnTo>
                  <a:lnTo>
                    <a:pt x="20045" y="6835"/>
                  </a:lnTo>
                  <a:lnTo>
                    <a:pt x="20078" y="6803"/>
                  </a:lnTo>
                  <a:lnTo>
                    <a:pt x="20111" y="6770"/>
                  </a:lnTo>
                  <a:lnTo>
                    <a:pt x="20144" y="6770"/>
                  </a:lnTo>
                  <a:lnTo>
                    <a:pt x="20176" y="6737"/>
                  </a:lnTo>
                  <a:lnTo>
                    <a:pt x="20209" y="6704"/>
                  </a:lnTo>
                  <a:lnTo>
                    <a:pt x="20242" y="6704"/>
                  </a:lnTo>
                  <a:lnTo>
                    <a:pt x="20242" y="6671"/>
                  </a:lnTo>
                  <a:lnTo>
                    <a:pt x="20275" y="6671"/>
                  </a:lnTo>
                  <a:lnTo>
                    <a:pt x="20308" y="6638"/>
                  </a:lnTo>
                  <a:lnTo>
                    <a:pt x="20341" y="6638"/>
                  </a:lnTo>
                  <a:lnTo>
                    <a:pt x="20341" y="6605"/>
                  </a:lnTo>
                  <a:lnTo>
                    <a:pt x="20374" y="6605"/>
                  </a:lnTo>
                  <a:lnTo>
                    <a:pt x="20374" y="6573"/>
                  </a:lnTo>
                  <a:lnTo>
                    <a:pt x="20406" y="6573"/>
                  </a:lnTo>
                  <a:lnTo>
                    <a:pt x="20406" y="6540"/>
                  </a:lnTo>
                  <a:lnTo>
                    <a:pt x="20472" y="6540"/>
                  </a:lnTo>
                  <a:lnTo>
                    <a:pt x="20472" y="6507"/>
                  </a:lnTo>
                  <a:lnTo>
                    <a:pt x="20505" y="6507"/>
                  </a:lnTo>
                  <a:lnTo>
                    <a:pt x="20538" y="6474"/>
                  </a:lnTo>
                  <a:lnTo>
                    <a:pt x="20571" y="6441"/>
                  </a:lnTo>
                  <a:lnTo>
                    <a:pt x="20604" y="6408"/>
                  </a:lnTo>
                  <a:lnTo>
                    <a:pt x="20636" y="6408"/>
                  </a:lnTo>
                  <a:lnTo>
                    <a:pt x="20669" y="6375"/>
                  </a:lnTo>
                  <a:lnTo>
                    <a:pt x="20702" y="6343"/>
                  </a:lnTo>
                  <a:lnTo>
                    <a:pt x="20735" y="6343"/>
                  </a:lnTo>
                  <a:lnTo>
                    <a:pt x="20735" y="6310"/>
                  </a:lnTo>
                  <a:lnTo>
                    <a:pt x="20768" y="6310"/>
                  </a:lnTo>
                  <a:lnTo>
                    <a:pt x="20768" y="6277"/>
                  </a:lnTo>
                  <a:lnTo>
                    <a:pt x="20801" y="6277"/>
                  </a:lnTo>
                  <a:lnTo>
                    <a:pt x="20834" y="6244"/>
                  </a:lnTo>
                  <a:lnTo>
                    <a:pt x="20866" y="6244"/>
                  </a:lnTo>
                  <a:lnTo>
                    <a:pt x="20866" y="6211"/>
                  </a:lnTo>
                  <a:lnTo>
                    <a:pt x="20899" y="6211"/>
                  </a:lnTo>
                  <a:lnTo>
                    <a:pt x="20932" y="6178"/>
                  </a:lnTo>
                  <a:lnTo>
                    <a:pt x="20965" y="6145"/>
                  </a:lnTo>
                  <a:lnTo>
                    <a:pt x="20998" y="6145"/>
                  </a:lnTo>
                  <a:lnTo>
                    <a:pt x="21031" y="6112"/>
                  </a:lnTo>
                  <a:lnTo>
                    <a:pt x="21064" y="6080"/>
                  </a:lnTo>
                  <a:lnTo>
                    <a:pt x="21096" y="6047"/>
                  </a:lnTo>
                  <a:lnTo>
                    <a:pt x="21129" y="6047"/>
                  </a:lnTo>
                  <a:lnTo>
                    <a:pt x="21129" y="6014"/>
                  </a:lnTo>
                  <a:lnTo>
                    <a:pt x="21162" y="6014"/>
                  </a:lnTo>
                  <a:lnTo>
                    <a:pt x="21162" y="5981"/>
                  </a:lnTo>
                  <a:lnTo>
                    <a:pt x="21228" y="5981"/>
                  </a:lnTo>
                  <a:lnTo>
                    <a:pt x="21228" y="5948"/>
                  </a:lnTo>
                  <a:lnTo>
                    <a:pt x="21261" y="5948"/>
                  </a:lnTo>
                  <a:lnTo>
                    <a:pt x="21261" y="5915"/>
                  </a:lnTo>
                  <a:lnTo>
                    <a:pt x="21294" y="5915"/>
                  </a:lnTo>
                  <a:lnTo>
                    <a:pt x="21326" y="5882"/>
                  </a:lnTo>
                  <a:lnTo>
                    <a:pt x="21359" y="5850"/>
                  </a:lnTo>
                  <a:lnTo>
                    <a:pt x="21392" y="5850"/>
                  </a:lnTo>
                  <a:lnTo>
                    <a:pt x="21425" y="5817"/>
                  </a:lnTo>
                  <a:lnTo>
                    <a:pt x="21458" y="5784"/>
                  </a:lnTo>
                  <a:lnTo>
                    <a:pt x="21491" y="5751"/>
                  </a:lnTo>
                  <a:lnTo>
                    <a:pt x="21524" y="5751"/>
                  </a:lnTo>
                  <a:lnTo>
                    <a:pt x="21524" y="5718"/>
                  </a:lnTo>
                  <a:lnTo>
                    <a:pt x="21556" y="5718"/>
                  </a:lnTo>
                  <a:lnTo>
                    <a:pt x="21556" y="5685"/>
                  </a:lnTo>
                  <a:lnTo>
                    <a:pt x="21622" y="5685"/>
                  </a:lnTo>
                  <a:lnTo>
                    <a:pt x="21622" y="5652"/>
                  </a:lnTo>
                  <a:lnTo>
                    <a:pt x="21655" y="5652"/>
                  </a:lnTo>
                  <a:lnTo>
                    <a:pt x="21655" y="5620"/>
                  </a:lnTo>
                  <a:lnTo>
                    <a:pt x="21688" y="5620"/>
                  </a:lnTo>
                  <a:lnTo>
                    <a:pt x="21688" y="5587"/>
                  </a:lnTo>
                  <a:lnTo>
                    <a:pt x="21721" y="5587"/>
                  </a:lnTo>
                  <a:lnTo>
                    <a:pt x="21754" y="5554"/>
                  </a:lnTo>
                  <a:lnTo>
                    <a:pt x="21787" y="5521"/>
                  </a:lnTo>
                  <a:lnTo>
                    <a:pt x="21819" y="5521"/>
                  </a:lnTo>
                  <a:lnTo>
                    <a:pt x="21852" y="5488"/>
                  </a:lnTo>
                  <a:lnTo>
                    <a:pt x="21885" y="5455"/>
                  </a:lnTo>
                  <a:lnTo>
                    <a:pt x="21918" y="5455"/>
                  </a:lnTo>
                  <a:lnTo>
                    <a:pt x="21918" y="5422"/>
                  </a:lnTo>
                  <a:lnTo>
                    <a:pt x="21951" y="5422"/>
                  </a:lnTo>
                  <a:lnTo>
                    <a:pt x="17778" y="0"/>
                  </a:lnTo>
                  <a:close/>
                </a:path>
              </a:pathLst>
            </a:custGeom>
            <a:solidFill>
              <a:srgbClr val="FFFFDE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4567400" y="4285675"/>
              <a:ext cx="31250" cy="48500"/>
            </a:xfrm>
            <a:custGeom>
              <a:avLst/>
              <a:gdLst/>
              <a:ahLst/>
              <a:cxnLst/>
              <a:rect l="l" t="t" r="r" b="b"/>
              <a:pathLst>
                <a:path w="1250" h="1940" extrusionOk="0">
                  <a:moveTo>
                    <a:pt x="1" y="1"/>
                  </a:moveTo>
                  <a:lnTo>
                    <a:pt x="526" y="1446"/>
                  </a:lnTo>
                  <a:cubicBezTo>
                    <a:pt x="493" y="1446"/>
                    <a:pt x="461" y="1512"/>
                    <a:pt x="428" y="1578"/>
                  </a:cubicBezTo>
                  <a:cubicBezTo>
                    <a:pt x="428" y="1644"/>
                    <a:pt x="395" y="1676"/>
                    <a:pt x="395" y="1676"/>
                  </a:cubicBezTo>
                  <a:cubicBezTo>
                    <a:pt x="395" y="1676"/>
                    <a:pt x="362" y="1709"/>
                    <a:pt x="362" y="1709"/>
                  </a:cubicBezTo>
                  <a:cubicBezTo>
                    <a:pt x="329" y="1742"/>
                    <a:pt x="296" y="1742"/>
                    <a:pt x="263" y="1742"/>
                  </a:cubicBezTo>
                  <a:lnTo>
                    <a:pt x="198" y="1742"/>
                  </a:lnTo>
                  <a:cubicBezTo>
                    <a:pt x="198" y="1742"/>
                    <a:pt x="165" y="1742"/>
                    <a:pt x="132" y="1709"/>
                  </a:cubicBezTo>
                  <a:lnTo>
                    <a:pt x="132" y="1939"/>
                  </a:lnTo>
                  <a:lnTo>
                    <a:pt x="263" y="1939"/>
                  </a:lnTo>
                  <a:cubicBezTo>
                    <a:pt x="395" y="1939"/>
                    <a:pt x="493" y="1906"/>
                    <a:pt x="559" y="1841"/>
                  </a:cubicBezTo>
                  <a:cubicBezTo>
                    <a:pt x="592" y="1742"/>
                    <a:pt x="691" y="1545"/>
                    <a:pt x="822" y="1184"/>
                  </a:cubicBezTo>
                  <a:cubicBezTo>
                    <a:pt x="888" y="1052"/>
                    <a:pt x="954" y="855"/>
                    <a:pt x="1052" y="625"/>
                  </a:cubicBezTo>
                  <a:cubicBezTo>
                    <a:pt x="1151" y="296"/>
                    <a:pt x="1216" y="99"/>
                    <a:pt x="1249" y="1"/>
                  </a:cubicBezTo>
                  <a:lnTo>
                    <a:pt x="986" y="1"/>
                  </a:lnTo>
                  <a:lnTo>
                    <a:pt x="625" y="1118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4601075" y="4284850"/>
              <a:ext cx="29600" cy="37000"/>
            </a:xfrm>
            <a:custGeom>
              <a:avLst/>
              <a:gdLst/>
              <a:ahLst/>
              <a:cxnLst/>
              <a:rect l="l" t="t" r="r" b="b"/>
              <a:pathLst>
                <a:path w="1184" h="1480" extrusionOk="0">
                  <a:moveTo>
                    <a:pt x="625" y="1"/>
                  </a:moveTo>
                  <a:cubicBezTo>
                    <a:pt x="461" y="1"/>
                    <a:pt x="297" y="66"/>
                    <a:pt x="198" y="198"/>
                  </a:cubicBezTo>
                  <a:cubicBezTo>
                    <a:pt x="67" y="362"/>
                    <a:pt x="1" y="527"/>
                    <a:pt x="1" y="757"/>
                  </a:cubicBezTo>
                  <a:cubicBezTo>
                    <a:pt x="1" y="987"/>
                    <a:pt x="67" y="1151"/>
                    <a:pt x="165" y="1282"/>
                  </a:cubicBezTo>
                  <a:cubicBezTo>
                    <a:pt x="264" y="1414"/>
                    <a:pt x="428" y="1479"/>
                    <a:pt x="592" y="1479"/>
                  </a:cubicBezTo>
                  <a:cubicBezTo>
                    <a:pt x="757" y="1479"/>
                    <a:pt x="888" y="1414"/>
                    <a:pt x="987" y="1348"/>
                  </a:cubicBezTo>
                  <a:cubicBezTo>
                    <a:pt x="1118" y="1249"/>
                    <a:pt x="1151" y="1118"/>
                    <a:pt x="1184" y="921"/>
                  </a:cubicBezTo>
                  <a:lnTo>
                    <a:pt x="954" y="921"/>
                  </a:lnTo>
                  <a:cubicBezTo>
                    <a:pt x="954" y="1019"/>
                    <a:pt x="888" y="1118"/>
                    <a:pt x="855" y="1184"/>
                  </a:cubicBezTo>
                  <a:cubicBezTo>
                    <a:pt x="789" y="1249"/>
                    <a:pt x="724" y="1282"/>
                    <a:pt x="625" y="1282"/>
                  </a:cubicBezTo>
                  <a:cubicBezTo>
                    <a:pt x="494" y="1282"/>
                    <a:pt x="395" y="1217"/>
                    <a:pt x="362" y="1118"/>
                  </a:cubicBezTo>
                  <a:cubicBezTo>
                    <a:pt x="297" y="1019"/>
                    <a:pt x="264" y="921"/>
                    <a:pt x="264" y="757"/>
                  </a:cubicBezTo>
                  <a:cubicBezTo>
                    <a:pt x="264" y="625"/>
                    <a:pt x="297" y="527"/>
                    <a:pt x="329" y="428"/>
                  </a:cubicBezTo>
                  <a:cubicBezTo>
                    <a:pt x="395" y="296"/>
                    <a:pt x="494" y="198"/>
                    <a:pt x="625" y="198"/>
                  </a:cubicBezTo>
                  <a:cubicBezTo>
                    <a:pt x="757" y="198"/>
                    <a:pt x="822" y="231"/>
                    <a:pt x="888" y="296"/>
                  </a:cubicBezTo>
                  <a:cubicBezTo>
                    <a:pt x="921" y="362"/>
                    <a:pt x="954" y="428"/>
                    <a:pt x="954" y="494"/>
                  </a:cubicBezTo>
                  <a:lnTo>
                    <a:pt x="1184" y="494"/>
                  </a:lnTo>
                  <a:cubicBezTo>
                    <a:pt x="1184" y="329"/>
                    <a:pt x="1118" y="198"/>
                    <a:pt x="1020" y="132"/>
                  </a:cubicBezTo>
                  <a:cubicBezTo>
                    <a:pt x="921" y="34"/>
                    <a:pt x="789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4633125" y="4272525"/>
              <a:ext cx="16450" cy="47675"/>
            </a:xfrm>
            <a:custGeom>
              <a:avLst/>
              <a:gdLst/>
              <a:ahLst/>
              <a:cxnLst/>
              <a:rect l="l" t="t" r="r" b="b"/>
              <a:pathLst>
                <a:path w="658" h="1907" extrusionOk="0">
                  <a:moveTo>
                    <a:pt x="559" y="1"/>
                  </a:moveTo>
                  <a:cubicBezTo>
                    <a:pt x="395" y="1"/>
                    <a:pt x="296" y="34"/>
                    <a:pt x="230" y="132"/>
                  </a:cubicBezTo>
                  <a:cubicBezTo>
                    <a:pt x="230" y="165"/>
                    <a:pt x="198" y="231"/>
                    <a:pt x="198" y="329"/>
                  </a:cubicBezTo>
                  <a:lnTo>
                    <a:pt x="198" y="559"/>
                  </a:lnTo>
                  <a:lnTo>
                    <a:pt x="0" y="559"/>
                  </a:lnTo>
                  <a:lnTo>
                    <a:pt x="0" y="724"/>
                  </a:lnTo>
                  <a:lnTo>
                    <a:pt x="198" y="724"/>
                  </a:lnTo>
                  <a:lnTo>
                    <a:pt x="198" y="1907"/>
                  </a:lnTo>
                  <a:lnTo>
                    <a:pt x="428" y="1907"/>
                  </a:lnTo>
                  <a:lnTo>
                    <a:pt x="428" y="724"/>
                  </a:lnTo>
                  <a:lnTo>
                    <a:pt x="658" y="724"/>
                  </a:lnTo>
                  <a:lnTo>
                    <a:pt x="658" y="559"/>
                  </a:lnTo>
                  <a:lnTo>
                    <a:pt x="428" y="559"/>
                  </a:lnTo>
                  <a:cubicBezTo>
                    <a:pt x="428" y="395"/>
                    <a:pt x="428" y="297"/>
                    <a:pt x="460" y="264"/>
                  </a:cubicBezTo>
                  <a:cubicBezTo>
                    <a:pt x="460" y="231"/>
                    <a:pt x="493" y="198"/>
                    <a:pt x="592" y="198"/>
                  </a:cubicBezTo>
                  <a:cubicBezTo>
                    <a:pt x="592" y="198"/>
                    <a:pt x="592" y="231"/>
                    <a:pt x="592" y="231"/>
                  </a:cubicBezTo>
                  <a:lnTo>
                    <a:pt x="658" y="231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4652850" y="4274175"/>
              <a:ext cx="31225" cy="46025"/>
            </a:xfrm>
            <a:custGeom>
              <a:avLst/>
              <a:gdLst/>
              <a:ahLst/>
              <a:cxnLst/>
              <a:rect l="l" t="t" r="r" b="b"/>
              <a:pathLst>
                <a:path w="1249" h="1841" extrusionOk="0">
                  <a:moveTo>
                    <a:pt x="657" y="1"/>
                  </a:moveTo>
                  <a:cubicBezTo>
                    <a:pt x="394" y="1"/>
                    <a:pt x="230" y="99"/>
                    <a:pt x="131" y="263"/>
                  </a:cubicBezTo>
                  <a:cubicBezTo>
                    <a:pt x="66" y="362"/>
                    <a:pt x="33" y="493"/>
                    <a:pt x="33" y="658"/>
                  </a:cubicBezTo>
                  <a:lnTo>
                    <a:pt x="263" y="658"/>
                  </a:lnTo>
                  <a:cubicBezTo>
                    <a:pt x="263" y="559"/>
                    <a:pt x="296" y="461"/>
                    <a:pt x="329" y="395"/>
                  </a:cubicBezTo>
                  <a:cubicBezTo>
                    <a:pt x="394" y="263"/>
                    <a:pt x="493" y="198"/>
                    <a:pt x="657" y="198"/>
                  </a:cubicBezTo>
                  <a:cubicBezTo>
                    <a:pt x="756" y="198"/>
                    <a:pt x="854" y="231"/>
                    <a:pt x="920" y="296"/>
                  </a:cubicBezTo>
                  <a:cubicBezTo>
                    <a:pt x="986" y="362"/>
                    <a:pt x="1019" y="461"/>
                    <a:pt x="1019" y="559"/>
                  </a:cubicBezTo>
                  <a:cubicBezTo>
                    <a:pt x="1019" y="658"/>
                    <a:pt x="986" y="723"/>
                    <a:pt x="920" y="822"/>
                  </a:cubicBezTo>
                  <a:cubicBezTo>
                    <a:pt x="854" y="855"/>
                    <a:pt x="789" y="921"/>
                    <a:pt x="657" y="986"/>
                  </a:cubicBezTo>
                  <a:lnTo>
                    <a:pt x="427" y="1118"/>
                  </a:lnTo>
                  <a:cubicBezTo>
                    <a:pt x="263" y="1216"/>
                    <a:pt x="131" y="1315"/>
                    <a:pt x="99" y="1446"/>
                  </a:cubicBezTo>
                  <a:cubicBezTo>
                    <a:pt x="33" y="1545"/>
                    <a:pt x="0" y="1676"/>
                    <a:pt x="0" y="1841"/>
                  </a:cubicBezTo>
                  <a:lnTo>
                    <a:pt x="1249" y="1841"/>
                  </a:lnTo>
                  <a:lnTo>
                    <a:pt x="1249" y="1644"/>
                  </a:lnTo>
                  <a:lnTo>
                    <a:pt x="263" y="1644"/>
                  </a:lnTo>
                  <a:cubicBezTo>
                    <a:pt x="263" y="1545"/>
                    <a:pt x="329" y="1446"/>
                    <a:pt x="427" y="1381"/>
                  </a:cubicBezTo>
                  <a:cubicBezTo>
                    <a:pt x="460" y="1348"/>
                    <a:pt x="526" y="1282"/>
                    <a:pt x="624" y="1249"/>
                  </a:cubicBezTo>
                  <a:lnTo>
                    <a:pt x="789" y="1151"/>
                  </a:lnTo>
                  <a:cubicBezTo>
                    <a:pt x="953" y="1085"/>
                    <a:pt x="1052" y="986"/>
                    <a:pt x="1117" y="921"/>
                  </a:cubicBezTo>
                  <a:cubicBezTo>
                    <a:pt x="1216" y="822"/>
                    <a:pt x="1249" y="691"/>
                    <a:pt x="1249" y="559"/>
                  </a:cubicBezTo>
                  <a:cubicBezTo>
                    <a:pt x="1249" y="428"/>
                    <a:pt x="1216" y="296"/>
                    <a:pt x="1117" y="165"/>
                  </a:cubicBezTo>
                  <a:cubicBezTo>
                    <a:pt x="1019" y="66"/>
                    <a:pt x="854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5292800" y="3894650"/>
              <a:ext cx="3300" cy="4125"/>
            </a:xfrm>
            <a:custGeom>
              <a:avLst/>
              <a:gdLst/>
              <a:ahLst/>
              <a:cxnLst/>
              <a:rect l="l" t="t" r="r" b="b"/>
              <a:pathLst>
                <a:path w="132" h="165" fill="none" extrusionOk="0">
                  <a:moveTo>
                    <a:pt x="0" y="164"/>
                  </a:move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99" y="66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5431625" y="3992400"/>
              <a:ext cx="3300" cy="4950"/>
            </a:xfrm>
            <a:custGeom>
              <a:avLst/>
              <a:gdLst/>
              <a:ahLst/>
              <a:cxnLst/>
              <a:rect l="l" t="t" r="r" b="b"/>
              <a:pathLst>
                <a:path w="132" h="198" fill="none" extrusionOk="0">
                  <a:moveTo>
                    <a:pt x="0" y="198"/>
                  </a:move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5292800" y="3898750"/>
              <a:ext cx="138850" cy="98600"/>
            </a:xfrm>
            <a:custGeom>
              <a:avLst/>
              <a:gdLst/>
              <a:ahLst/>
              <a:cxnLst/>
              <a:rect l="l" t="t" r="r" b="b"/>
              <a:pathLst>
                <a:path w="5554" h="3944" fill="none" extrusionOk="0">
                  <a:moveTo>
                    <a:pt x="0" y="0"/>
                  </a:moveTo>
                  <a:lnTo>
                    <a:pt x="5553" y="394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5296075" y="3894650"/>
              <a:ext cx="138850" cy="97775"/>
            </a:xfrm>
            <a:custGeom>
              <a:avLst/>
              <a:gdLst/>
              <a:ahLst/>
              <a:cxnLst/>
              <a:rect l="l" t="t" r="r" b="b"/>
              <a:pathLst>
                <a:path w="5554" h="3911" fill="none" extrusionOk="0">
                  <a:moveTo>
                    <a:pt x="1" y="0"/>
                  </a:moveTo>
                  <a:lnTo>
                    <a:pt x="5554" y="391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5292800" y="3894650"/>
              <a:ext cx="142125" cy="102700"/>
            </a:xfrm>
            <a:custGeom>
              <a:avLst/>
              <a:gdLst/>
              <a:ahLst/>
              <a:cxnLst/>
              <a:rect l="l" t="t" r="r" b="b"/>
              <a:pathLst>
                <a:path w="5685" h="4108" extrusionOk="0">
                  <a:moveTo>
                    <a:pt x="99" y="0"/>
                  </a:moveTo>
                  <a:lnTo>
                    <a:pt x="99" y="33"/>
                  </a:lnTo>
                  <a:lnTo>
                    <a:pt x="99" y="66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0" y="132"/>
                  </a:lnTo>
                  <a:lnTo>
                    <a:pt x="0" y="164"/>
                  </a:lnTo>
                  <a:lnTo>
                    <a:pt x="5553" y="4108"/>
                  </a:lnTo>
                  <a:lnTo>
                    <a:pt x="5586" y="4108"/>
                  </a:lnTo>
                  <a:lnTo>
                    <a:pt x="5586" y="4075"/>
                  </a:lnTo>
                  <a:lnTo>
                    <a:pt x="5586" y="4042"/>
                  </a:lnTo>
                  <a:lnTo>
                    <a:pt x="5619" y="4042"/>
                  </a:lnTo>
                  <a:lnTo>
                    <a:pt x="5619" y="4009"/>
                  </a:lnTo>
                  <a:lnTo>
                    <a:pt x="5652" y="4009"/>
                  </a:lnTo>
                  <a:lnTo>
                    <a:pt x="5652" y="3976"/>
                  </a:lnTo>
                  <a:lnTo>
                    <a:pt x="5652" y="3943"/>
                  </a:lnTo>
                  <a:lnTo>
                    <a:pt x="5685" y="3943"/>
                  </a:lnTo>
                  <a:lnTo>
                    <a:pt x="5685" y="391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5305925" y="3787025"/>
              <a:ext cx="60825" cy="93675"/>
            </a:xfrm>
            <a:custGeom>
              <a:avLst/>
              <a:gdLst/>
              <a:ahLst/>
              <a:cxnLst/>
              <a:rect l="l" t="t" r="r" b="b"/>
              <a:pathLst>
                <a:path w="2433" h="3747" fill="none" extrusionOk="0">
                  <a:moveTo>
                    <a:pt x="1" y="3746"/>
                  </a:moveTo>
                  <a:lnTo>
                    <a:pt x="1" y="3746"/>
                  </a:lnTo>
                  <a:lnTo>
                    <a:pt x="1" y="3714"/>
                  </a:lnTo>
                  <a:lnTo>
                    <a:pt x="1" y="3714"/>
                  </a:lnTo>
                  <a:lnTo>
                    <a:pt x="1" y="3714"/>
                  </a:lnTo>
                  <a:lnTo>
                    <a:pt x="1" y="3714"/>
                  </a:lnTo>
                  <a:lnTo>
                    <a:pt x="1" y="3714"/>
                  </a:lnTo>
                  <a:lnTo>
                    <a:pt x="1" y="3714"/>
                  </a:lnTo>
                  <a:lnTo>
                    <a:pt x="1" y="3714"/>
                  </a:lnTo>
                  <a:lnTo>
                    <a:pt x="34" y="3681"/>
                  </a:lnTo>
                  <a:lnTo>
                    <a:pt x="34" y="3681"/>
                  </a:lnTo>
                  <a:lnTo>
                    <a:pt x="34" y="3681"/>
                  </a:lnTo>
                  <a:lnTo>
                    <a:pt x="34" y="3681"/>
                  </a:lnTo>
                  <a:lnTo>
                    <a:pt x="34" y="3681"/>
                  </a:lnTo>
                  <a:lnTo>
                    <a:pt x="34" y="3648"/>
                  </a:lnTo>
                  <a:lnTo>
                    <a:pt x="34" y="3648"/>
                  </a:lnTo>
                  <a:lnTo>
                    <a:pt x="67" y="3648"/>
                  </a:lnTo>
                  <a:lnTo>
                    <a:pt x="67" y="3648"/>
                  </a:lnTo>
                  <a:lnTo>
                    <a:pt x="67" y="3648"/>
                  </a:lnTo>
                  <a:lnTo>
                    <a:pt x="67" y="3615"/>
                  </a:lnTo>
                  <a:lnTo>
                    <a:pt x="67" y="3615"/>
                  </a:lnTo>
                  <a:lnTo>
                    <a:pt x="67" y="3615"/>
                  </a:lnTo>
                  <a:lnTo>
                    <a:pt x="67" y="3615"/>
                  </a:lnTo>
                  <a:lnTo>
                    <a:pt x="67" y="3615"/>
                  </a:lnTo>
                  <a:lnTo>
                    <a:pt x="67" y="3615"/>
                  </a:lnTo>
                  <a:lnTo>
                    <a:pt x="67" y="3615"/>
                  </a:lnTo>
                  <a:lnTo>
                    <a:pt x="99" y="3582"/>
                  </a:lnTo>
                  <a:lnTo>
                    <a:pt x="99" y="3582"/>
                  </a:lnTo>
                  <a:lnTo>
                    <a:pt x="99" y="3582"/>
                  </a:lnTo>
                  <a:lnTo>
                    <a:pt x="99" y="3582"/>
                  </a:lnTo>
                  <a:lnTo>
                    <a:pt x="99" y="3582"/>
                  </a:lnTo>
                  <a:lnTo>
                    <a:pt x="99" y="3582"/>
                  </a:lnTo>
                  <a:lnTo>
                    <a:pt x="99" y="3549"/>
                  </a:lnTo>
                  <a:lnTo>
                    <a:pt x="132" y="3549"/>
                  </a:lnTo>
                  <a:lnTo>
                    <a:pt x="132" y="3549"/>
                  </a:lnTo>
                  <a:lnTo>
                    <a:pt x="132" y="3549"/>
                  </a:lnTo>
                  <a:lnTo>
                    <a:pt x="132" y="3516"/>
                  </a:lnTo>
                  <a:lnTo>
                    <a:pt x="132" y="3516"/>
                  </a:lnTo>
                  <a:lnTo>
                    <a:pt x="132" y="3516"/>
                  </a:lnTo>
                  <a:lnTo>
                    <a:pt x="132" y="3516"/>
                  </a:lnTo>
                  <a:lnTo>
                    <a:pt x="132" y="3516"/>
                  </a:lnTo>
                  <a:lnTo>
                    <a:pt x="165" y="3516"/>
                  </a:lnTo>
                  <a:lnTo>
                    <a:pt x="165" y="3484"/>
                  </a:lnTo>
                  <a:lnTo>
                    <a:pt x="165" y="3484"/>
                  </a:lnTo>
                  <a:lnTo>
                    <a:pt x="165" y="3484"/>
                  </a:lnTo>
                  <a:lnTo>
                    <a:pt x="165" y="3484"/>
                  </a:lnTo>
                  <a:lnTo>
                    <a:pt x="165" y="3484"/>
                  </a:lnTo>
                  <a:lnTo>
                    <a:pt x="165" y="3484"/>
                  </a:lnTo>
                  <a:lnTo>
                    <a:pt x="165" y="3451"/>
                  </a:lnTo>
                  <a:lnTo>
                    <a:pt x="198" y="3451"/>
                  </a:lnTo>
                  <a:lnTo>
                    <a:pt x="198" y="3451"/>
                  </a:lnTo>
                  <a:lnTo>
                    <a:pt x="198" y="3451"/>
                  </a:lnTo>
                  <a:lnTo>
                    <a:pt x="198" y="3451"/>
                  </a:lnTo>
                  <a:lnTo>
                    <a:pt x="198" y="3451"/>
                  </a:lnTo>
                  <a:lnTo>
                    <a:pt x="198" y="3418"/>
                  </a:lnTo>
                  <a:lnTo>
                    <a:pt x="198" y="3418"/>
                  </a:lnTo>
                  <a:lnTo>
                    <a:pt x="198" y="3418"/>
                  </a:lnTo>
                  <a:lnTo>
                    <a:pt x="231" y="3418"/>
                  </a:lnTo>
                  <a:lnTo>
                    <a:pt x="231" y="3385"/>
                  </a:lnTo>
                  <a:lnTo>
                    <a:pt x="231" y="3385"/>
                  </a:lnTo>
                  <a:lnTo>
                    <a:pt x="231" y="3385"/>
                  </a:lnTo>
                  <a:lnTo>
                    <a:pt x="231" y="3385"/>
                  </a:lnTo>
                  <a:lnTo>
                    <a:pt x="231" y="3385"/>
                  </a:lnTo>
                  <a:lnTo>
                    <a:pt x="231" y="3385"/>
                  </a:lnTo>
                  <a:lnTo>
                    <a:pt x="231" y="3352"/>
                  </a:lnTo>
                  <a:lnTo>
                    <a:pt x="264" y="3352"/>
                  </a:lnTo>
                  <a:lnTo>
                    <a:pt x="264" y="3352"/>
                  </a:lnTo>
                  <a:lnTo>
                    <a:pt x="264" y="3352"/>
                  </a:lnTo>
                  <a:lnTo>
                    <a:pt x="264" y="3352"/>
                  </a:lnTo>
                  <a:lnTo>
                    <a:pt x="264" y="3352"/>
                  </a:lnTo>
                  <a:lnTo>
                    <a:pt x="264" y="3352"/>
                  </a:lnTo>
                  <a:lnTo>
                    <a:pt x="264" y="3319"/>
                  </a:lnTo>
                  <a:lnTo>
                    <a:pt x="264" y="3319"/>
                  </a:lnTo>
                  <a:lnTo>
                    <a:pt x="264" y="3319"/>
                  </a:lnTo>
                  <a:lnTo>
                    <a:pt x="297" y="3319"/>
                  </a:lnTo>
                  <a:lnTo>
                    <a:pt x="297" y="3319"/>
                  </a:lnTo>
                  <a:lnTo>
                    <a:pt x="297" y="3286"/>
                  </a:lnTo>
                  <a:lnTo>
                    <a:pt x="297" y="3286"/>
                  </a:lnTo>
                  <a:lnTo>
                    <a:pt x="297" y="3286"/>
                  </a:lnTo>
                  <a:lnTo>
                    <a:pt x="297" y="3286"/>
                  </a:lnTo>
                  <a:lnTo>
                    <a:pt x="297" y="3286"/>
                  </a:lnTo>
                  <a:lnTo>
                    <a:pt x="297" y="3286"/>
                  </a:lnTo>
                  <a:lnTo>
                    <a:pt x="297" y="3286"/>
                  </a:lnTo>
                  <a:lnTo>
                    <a:pt x="329" y="3254"/>
                  </a:lnTo>
                  <a:lnTo>
                    <a:pt x="329" y="3254"/>
                  </a:lnTo>
                  <a:lnTo>
                    <a:pt x="329" y="3254"/>
                  </a:lnTo>
                  <a:lnTo>
                    <a:pt x="329" y="3254"/>
                  </a:lnTo>
                  <a:lnTo>
                    <a:pt x="329" y="3254"/>
                  </a:lnTo>
                  <a:lnTo>
                    <a:pt x="329" y="3221"/>
                  </a:lnTo>
                  <a:lnTo>
                    <a:pt x="329" y="3221"/>
                  </a:lnTo>
                  <a:lnTo>
                    <a:pt x="329" y="3221"/>
                  </a:lnTo>
                  <a:lnTo>
                    <a:pt x="362" y="3221"/>
                  </a:lnTo>
                  <a:lnTo>
                    <a:pt x="362" y="3188"/>
                  </a:lnTo>
                  <a:lnTo>
                    <a:pt x="362" y="3188"/>
                  </a:lnTo>
                  <a:lnTo>
                    <a:pt x="362" y="3188"/>
                  </a:lnTo>
                  <a:lnTo>
                    <a:pt x="362" y="3188"/>
                  </a:lnTo>
                  <a:lnTo>
                    <a:pt x="362" y="3188"/>
                  </a:lnTo>
                  <a:lnTo>
                    <a:pt x="362" y="3188"/>
                  </a:lnTo>
                  <a:lnTo>
                    <a:pt x="395" y="3155"/>
                  </a:lnTo>
                  <a:lnTo>
                    <a:pt x="395" y="3155"/>
                  </a:lnTo>
                  <a:lnTo>
                    <a:pt x="395" y="3155"/>
                  </a:lnTo>
                  <a:lnTo>
                    <a:pt x="395" y="3155"/>
                  </a:lnTo>
                  <a:lnTo>
                    <a:pt x="395" y="3122"/>
                  </a:lnTo>
                  <a:lnTo>
                    <a:pt x="395" y="3122"/>
                  </a:lnTo>
                  <a:lnTo>
                    <a:pt x="395" y="3122"/>
                  </a:lnTo>
                  <a:lnTo>
                    <a:pt x="428" y="3122"/>
                  </a:lnTo>
                  <a:lnTo>
                    <a:pt x="428" y="3122"/>
                  </a:lnTo>
                  <a:lnTo>
                    <a:pt x="428" y="3122"/>
                  </a:lnTo>
                  <a:lnTo>
                    <a:pt x="428" y="3089"/>
                  </a:lnTo>
                  <a:lnTo>
                    <a:pt x="428" y="3089"/>
                  </a:lnTo>
                  <a:lnTo>
                    <a:pt x="428" y="3089"/>
                  </a:lnTo>
                  <a:lnTo>
                    <a:pt x="428" y="3089"/>
                  </a:lnTo>
                  <a:lnTo>
                    <a:pt x="461" y="3056"/>
                  </a:lnTo>
                  <a:lnTo>
                    <a:pt x="461" y="3056"/>
                  </a:lnTo>
                  <a:lnTo>
                    <a:pt x="461" y="3056"/>
                  </a:lnTo>
                  <a:lnTo>
                    <a:pt x="461" y="3056"/>
                  </a:lnTo>
                  <a:lnTo>
                    <a:pt x="461" y="3056"/>
                  </a:lnTo>
                  <a:lnTo>
                    <a:pt x="461" y="3024"/>
                  </a:lnTo>
                  <a:lnTo>
                    <a:pt x="461" y="3024"/>
                  </a:lnTo>
                  <a:lnTo>
                    <a:pt x="461" y="3024"/>
                  </a:lnTo>
                  <a:lnTo>
                    <a:pt x="494" y="3024"/>
                  </a:lnTo>
                  <a:lnTo>
                    <a:pt x="494" y="3024"/>
                  </a:lnTo>
                  <a:lnTo>
                    <a:pt x="494" y="2991"/>
                  </a:lnTo>
                  <a:lnTo>
                    <a:pt x="494" y="2991"/>
                  </a:lnTo>
                  <a:lnTo>
                    <a:pt x="494" y="2991"/>
                  </a:lnTo>
                  <a:lnTo>
                    <a:pt x="494" y="2991"/>
                  </a:lnTo>
                  <a:lnTo>
                    <a:pt x="494" y="2991"/>
                  </a:lnTo>
                  <a:lnTo>
                    <a:pt x="527" y="2991"/>
                  </a:lnTo>
                  <a:lnTo>
                    <a:pt x="527" y="2958"/>
                  </a:lnTo>
                  <a:lnTo>
                    <a:pt x="527" y="2958"/>
                  </a:lnTo>
                  <a:lnTo>
                    <a:pt x="527" y="2958"/>
                  </a:lnTo>
                  <a:lnTo>
                    <a:pt x="527" y="2958"/>
                  </a:lnTo>
                  <a:lnTo>
                    <a:pt x="527" y="2958"/>
                  </a:lnTo>
                  <a:lnTo>
                    <a:pt x="527" y="2958"/>
                  </a:lnTo>
                  <a:lnTo>
                    <a:pt x="527" y="2925"/>
                  </a:lnTo>
                  <a:lnTo>
                    <a:pt x="527" y="2925"/>
                  </a:lnTo>
                  <a:lnTo>
                    <a:pt x="559" y="2925"/>
                  </a:lnTo>
                  <a:lnTo>
                    <a:pt x="559" y="2925"/>
                  </a:lnTo>
                  <a:lnTo>
                    <a:pt x="559" y="2925"/>
                  </a:lnTo>
                  <a:lnTo>
                    <a:pt x="559" y="2925"/>
                  </a:lnTo>
                  <a:lnTo>
                    <a:pt x="559" y="2892"/>
                  </a:lnTo>
                  <a:lnTo>
                    <a:pt x="559" y="2892"/>
                  </a:lnTo>
                  <a:lnTo>
                    <a:pt x="559" y="2892"/>
                  </a:lnTo>
                  <a:lnTo>
                    <a:pt x="592" y="2859"/>
                  </a:lnTo>
                  <a:lnTo>
                    <a:pt x="592" y="2859"/>
                  </a:lnTo>
                  <a:lnTo>
                    <a:pt x="592" y="2859"/>
                  </a:lnTo>
                  <a:lnTo>
                    <a:pt x="592" y="2859"/>
                  </a:lnTo>
                  <a:lnTo>
                    <a:pt x="592" y="2859"/>
                  </a:lnTo>
                  <a:lnTo>
                    <a:pt x="592" y="2826"/>
                  </a:lnTo>
                  <a:lnTo>
                    <a:pt x="592" y="2826"/>
                  </a:lnTo>
                  <a:lnTo>
                    <a:pt x="592" y="2826"/>
                  </a:lnTo>
                  <a:lnTo>
                    <a:pt x="625" y="2826"/>
                  </a:lnTo>
                  <a:lnTo>
                    <a:pt x="625" y="2826"/>
                  </a:lnTo>
                  <a:lnTo>
                    <a:pt x="625" y="2826"/>
                  </a:lnTo>
                  <a:lnTo>
                    <a:pt x="625" y="2794"/>
                  </a:lnTo>
                  <a:lnTo>
                    <a:pt x="625" y="2794"/>
                  </a:lnTo>
                  <a:lnTo>
                    <a:pt x="625" y="2794"/>
                  </a:lnTo>
                  <a:lnTo>
                    <a:pt x="625" y="2794"/>
                  </a:lnTo>
                  <a:lnTo>
                    <a:pt x="625" y="2794"/>
                  </a:lnTo>
                  <a:lnTo>
                    <a:pt x="658" y="2794"/>
                  </a:lnTo>
                  <a:lnTo>
                    <a:pt x="658" y="2761"/>
                  </a:lnTo>
                  <a:lnTo>
                    <a:pt x="658" y="2761"/>
                  </a:lnTo>
                  <a:lnTo>
                    <a:pt x="658" y="2761"/>
                  </a:lnTo>
                  <a:lnTo>
                    <a:pt x="658" y="2761"/>
                  </a:lnTo>
                  <a:lnTo>
                    <a:pt x="658" y="2761"/>
                  </a:lnTo>
                  <a:lnTo>
                    <a:pt x="658" y="2761"/>
                  </a:lnTo>
                  <a:lnTo>
                    <a:pt x="658" y="2728"/>
                  </a:lnTo>
                  <a:lnTo>
                    <a:pt x="691" y="2728"/>
                  </a:lnTo>
                  <a:lnTo>
                    <a:pt x="691" y="2728"/>
                  </a:lnTo>
                  <a:lnTo>
                    <a:pt x="691" y="2728"/>
                  </a:lnTo>
                  <a:lnTo>
                    <a:pt x="691" y="2695"/>
                  </a:lnTo>
                  <a:lnTo>
                    <a:pt x="691" y="2695"/>
                  </a:lnTo>
                  <a:lnTo>
                    <a:pt x="691" y="2695"/>
                  </a:lnTo>
                  <a:lnTo>
                    <a:pt x="691" y="2695"/>
                  </a:lnTo>
                  <a:lnTo>
                    <a:pt x="724" y="2695"/>
                  </a:lnTo>
                  <a:lnTo>
                    <a:pt x="724" y="2662"/>
                  </a:lnTo>
                  <a:lnTo>
                    <a:pt x="724" y="2662"/>
                  </a:lnTo>
                  <a:lnTo>
                    <a:pt x="724" y="2662"/>
                  </a:lnTo>
                  <a:lnTo>
                    <a:pt x="724" y="2662"/>
                  </a:lnTo>
                  <a:lnTo>
                    <a:pt x="724" y="2662"/>
                  </a:lnTo>
                  <a:lnTo>
                    <a:pt x="724" y="2629"/>
                  </a:lnTo>
                  <a:lnTo>
                    <a:pt x="757" y="2629"/>
                  </a:lnTo>
                  <a:lnTo>
                    <a:pt x="757" y="2629"/>
                  </a:lnTo>
                  <a:lnTo>
                    <a:pt x="757" y="2629"/>
                  </a:lnTo>
                  <a:lnTo>
                    <a:pt x="757" y="2596"/>
                  </a:lnTo>
                  <a:lnTo>
                    <a:pt x="757" y="2596"/>
                  </a:lnTo>
                  <a:lnTo>
                    <a:pt x="757" y="2596"/>
                  </a:lnTo>
                  <a:lnTo>
                    <a:pt x="757" y="2596"/>
                  </a:lnTo>
                  <a:lnTo>
                    <a:pt x="790" y="2596"/>
                  </a:lnTo>
                  <a:lnTo>
                    <a:pt x="790" y="2564"/>
                  </a:lnTo>
                  <a:lnTo>
                    <a:pt x="790" y="2564"/>
                  </a:lnTo>
                  <a:lnTo>
                    <a:pt x="790" y="2564"/>
                  </a:lnTo>
                  <a:lnTo>
                    <a:pt x="790" y="2564"/>
                  </a:lnTo>
                  <a:lnTo>
                    <a:pt x="790" y="2564"/>
                  </a:lnTo>
                  <a:lnTo>
                    <a:pt x="790" y="2564"/>
                  </a:lnTo>
                  <a:lnTo>
                    <a:pt x="790" y="2564"/>
                  </a:lnTo>
                  <a:lnTo>
                    <a:pt x="790" y="2531"/>
                  </a:lnTo>
                  <a:lnTo>
                    <a:pt x="790" y="2531"/>
                  </a:lnTo>
                  <a:lnTo>
                    <a:pt x="822" y="2531"/>
                  </a:lnTo>
                  <a:lnTo>
                    <a:pt x="822" y="2531"/>
                  </a:lnTo>
                  <a:lnTo>
                    <a:pt x="822" y="2531"/>
                  </a:lnTo>
                  <a:lnTo>
                    <a:pt x="822" y="2531"/>
                  </a:lnTo>
                  <a:lnTo>
                    <a:pt x="822" y="2498"/>
                  </a:lnTo>
                  <a:lnTo>
                    <a:pt x="822" y="2498"/>
                  </a:lnTo>
                  <a:lnTo>
                    <a:pt x="822" y="2498"/>
                  </a:lnTo>
                  <a:lnTo>
                    <a:pt x="822" y="2498"/>
                  </a:lnTo>
                  <a:lnTo>
                    <a:pt x="855" y="2498"/>
                  </a:lnTo>
                  <a:lnTo>
                    <a:pt x="855" y="2465"/>
                  </a:lnTo>
                  <a:lnTo>
                    <a:pt x="855" y="2465"/>
                  </a:lnTo>
                  <a:lnTo>
                    <a:pt x="855" y="2465"/>
                  </a:lnTo>
                  <a:lnTo>
                    <a:pt x="855" y="2465"/>
                  </a:lnTo>
                  <a:lnTo>
                    <a:pt x="855" y="2465"/>
                  </a:lnTo>
                  <a:lnTo>
                    <a:pt x="855" y="2432"/>
                  </a:lnTo>
                  <a:lnTo>
                    <a:pt x="888" y="2432"/>
                  </a:lnTo>
                  <a:lnTo>
                    <a:pt x="888" y="2432"/>
                  </a:lnTo>
                  <a:lnTo>
                    <a:pt x="888" y="2432"/>
                  </a:lnTo>
                  <a:lnTo>
                    <a:pt x="888" y="2399"/>
                  </a:lnTo>
                  <a:lnTo>
                    <a:pt x="888" y="2399"/>
                  </a:lnTo>
                  <a:lnTo>
                    <a:pt x="888" y="2399"/>
                  </a:lnTo>
                  <a:lnTo>
                    <a:pt x="888" y="2399"/>
                  </a:lnTo>
                  <a:lnTo>
                    <a:pt x="921" y="2399"/>
                  </a:lnTo>
                  <a:lnTo>
                    <a:pt x="921" y="2366"/>
                  </a:lnTo>
                  <a:lnTo>
                    <a:pt x="921" y="2366"/>
                  </a:lnTo>
                  <a:lnTo>
                    <a:pt x="921" y="2366"/>
                  </a:lnTo>
                  <a:lnTo>
                    <a:pt x="921" y="2366"/>
                  </a:lnTo>
                  <a:lnTo>
                    <a:pt x="921" y="2366"/>
                  </a:lnTo>
                  <a:lnTo>
                    <a:pt x="921" y="2366"/>
                  </a:lnTo>
                  <a:lnTo>
                    <a:pt x="921" y="2333"/>
                  </a:lnTo>
                  <a:lnTo>
                    <a:pt x="921" y="2333"/>
                  </a:lnTo>
                  <a:lnTo>
                    <a:pt x="954" y="2333"/>
                  </a:lnTo>
                  <a:lnTo>
                    <a:pt x="954" y="2333"/>
                  </a:lnTo>
                  <a:lnTo>
                    <a:pt x="954" y="2333"/>
                  </a:lnTo>
                  <a:lnTo>
                    <a:pt x="954" y="2301"/>
                  </a:lnTo>
                  <a:lnTo>
                    <a:pt x="954" y="2301"/>
                  </a:lnTo>
                  <a:lnTo>
                    <a:pt x="954" y="2301"/>
                  </a:lnTo>
                  <a:lnTo>
                    <a:pt x="954" y="2301"/>
                  </a:lnTo>
                  <a:lnTo>
                    <a:pt x="954" y="2301"/>
                  </a:lnTo>
                  <a:lnTo>
                    <a:pt x="954" y="2301"/>
                  </a:lnTo>
                  <a:lnTo>
                    <a:pt x="987" y="2301"/>
                  </a:lnTo>
                  <a:lnTo>
                    <a:pt x="987" y="2301"/>
                  </a:lnTo>
                  <a:lnTo>
                    <a:pt x="987" y="2268"/>
                  </a:lnTo>
                  <a:lnTo>
                    <a:pt x="987" y="2268"/>
                  </a:lnTo>
                  <a:lnTo>
                    <a:pt x="987" y="2268"/>
                  </a:lnTo>
                  <a:lnTo>
                    <a:pt x="987" y="2268"/>
                  </a:lnTo>
                  <a:lnTo>
                    <a:pt x="987" y="2235"/>
                  </a:lnTo>
                  <a:lnTo>
                    <a:pt x="1020" y="2235"/>
                  </a:lnTo>
                  <a:lnTo>
                    <a:pt x="1020" y="2235"/>
                  </a:lnTo>
                  <a:lnTo>
                    <a:pt x="1020" y="2235"/>
                  </a:lnTo>
                  <a:lnTo>
                    <a:pt x="1020" y="2202"/>
                  </a:lnTo>
                  <a:lnTo>
                    <a:pt x="1020" y="2202"/>
                  </a:lnTo>
                  <a:lnTo>
                    <a:pt x="1020" y="2202"/>
                  </a:lnTo>
                  <a:lnTo>
                    <a:pt x="1020" y="2202"/>
                  </a:lnTo>
                  <a:lnTo>
                    <a:pt x="1052" y="2202"/>
                  </a:lnTo>
                  <a:lnTo>
                    <a:pt x="1052" y="2169"/>
                  </a:lnTo>
                  <a:lnTo>
                    <a:pt x="1052" y="2169"/>
                  </a:lnTo>
                  <a:lnTo>
                    <a:pt x="1052" y="2169"/>
                  </a:lnTo>
                  <a:lnTo>
                    <a:pt x="1052" y="2169"/>
                  </a:lnTo>
                  <a:lnTo>
                    <a:pt x="1052" y="2169"/>
                  </a:lnTo>
                  <a:lnTo>
                    <a:pt x="1052" y="2136"/>
                  </a:lnTo>
                  <a:lnTo>
                    <a:pt x="1085" y="2136"/>
                  </a:lnTo>
                  <a:lnTo>
                    <a:pt x="1085" y="2136"/>
                  </a:lnTo>
                  <a:lnTo>
                    <a:pt x="1085" y="2136"/>
                  </a:lnTo>
                  <a:lnTo>
                    <a:pt x="1085" y="2103"/>
                  </a:lnTo>
                  <a:lnTo>
                    <a:pt x="1085" y="2103"/>
                  </a:lnTo>
                  <a:lnTo>
                    <a:pt x="1085" y="2103"/>
                  </a:lnTo>
                  <a:lnTo>
                    <a:pt x="1085" y="2103"/>
                  </a:lnTo>
                  <a:lnTo>
                    <a:pt x="1118" y="2071"/>
                  </a:lnTo>
                  <a:lnTo>
                    <a:pt x="1118" y="2071"/>
                  </a:lnTo>
                  <a:lnTo>
                    <a:pt x="1118" y="2071"/>
                  </a:lnTo>
                  <a:lnTo>
                    <a:pt x="1118" y="2071"/>
                  </a:lnTo>
                  <a:lnTo>
                    <a:pt x="1118" y="2071"/>
                  </a:lnTo>
                  <a:lnTo>
                    <a:pt x="1118" y="2071"/>
                  </a:lnTo>
                  <a:lnTo>
                    <a:pt x="1118" y="2071"/>
                  </a:lnTo>
                  <a:lnTo>
                    <a:pt x="1118" y="2038"/>
                  </a:lnTo>
                  <a:lnTo>
                    <a:pt x="1118" y="2038"/>
                  </a:lnTo>
                  <a:lnTo>
                    <a:pt x="1118" y="2038"/>
                  </a:lnTo>
                  <a:lnTo>
                    <a:pt x="1118" y="2038"/>
                  </a:lnTo>
                  <a:lnTo>
                    <a:pt x="1151" y="2038"/>
                  </a:lnTo>
                  <a:lnTo>
                    <a:pt x="1151" y="2038"/>
                  </a:lnTo>
                  <a:lnTo>
                    <a:pt x="1151" y="2038"/>
                  </a:lnTo>
                  <a:lnTo>
                    <a:pt x="1151" y="2005"/>
                  </a:lnTo>
                  <a:lnTo>
                    <a:pt x="1151" y="2005"/>
                  </a:lnTo>
                  <a:lnTo>
                    <a:pt x="1151" y="2005"/>
                  </a:lnTo>
                  <a:lnTo>
                    <a:pt x="1151" y="2005"/>
                  </a:lnTo>
                  <a:lnTo>
                    <a:pt x="1151" y="2005"/>
                  </a:lnTo>
                  <a:lnTo>
                    <a:pt x="1184" y="1972"/>
                  </a:lnTo>
                  <a:lnTo>
                    <a:pt x="1184" y="1972"/>
                  </a:lnTo>
                  <a:lnTo>
                    <a:pt x="1184" y="1972"/>
                  </a:lnTo>
                  <a:lnTo>
                    <a:pt x="1184" y="1972"/>
                  </a:lnTo>
                  <a:lnTo>
                    <a:pt x="1184" y="1972"/>
                  </a:lnTo>
                  <a:lnTo>
                    <a:pt x="1184" y="1972"/>
                  </a:lnTo>
                  <a:lnTo>
                    <a:pt x="1184" y="1972"/>
                  </a:lnTo>
                  <a:lnTo>
                    <a:pt x="1184" y="1939"/>
                  </a:lnTo>
                  <a:lnTo>
                    <a:pt x="1184" y="1939"/>
                  </a:lnTo>
                  <a:lnTo>
                    <a:pt x="1184" y="1939"/>
                  </a:lnTo>
                  <a:lnTo>
                    <a:pt x="1217" y="1939"/>
                  </a:lnTo>
                  <a:lnTo>
                    <a:pt x="1217" y="1939"/>
                  </a:lnTo>
                  <a:lnTo>
                    <a:pt x="1217" y="1939"/>
                  </a:lnTo>
                  <a:lnTo>
                    <a:pt x="1217" y="1906"/>
                  </a:lnTo>
                  <a:lnTo>
                    <a:pt x="1217" y="1906"/>
                  </a:lnTo>
                  <a:lnTo>
                    <a:pt x="1217" y="1906"/>
                  </a:lnTo>
                  <a:lnTo>
                    <a:pt x="1217" y="1906"/>
                  </a:lnTo>
                  <a:lnTo>
                    <a:pt x="1217" y="1906"/>
                  </a:lnTo>
                  <a:lnTo>
                    <a:pt x="1217" y="1906"/>
                  </a:lnTo>
                  <a:lnTo>
                    <a:pt x="1250" y="1873"/>
                  </a:lnTo>
                  <a:lnTo>
                    <a:pt x="1250" y="1873"/>
                  </a:lnTo>
                  <a:lnTo>
                    <a:pt x="1250" y="1873"/>
                  </a:lnTo>
                  <a:lnTo>
                    <a:pt x="1250" y="1873"/>
                  </a:lnTo>
                  <a:lnTo>
                    <a:pt x="1250" y="1841"/>
                  </a:lnTo>
                  <a:lnTo>
                    <a:pt x="1250" y="1841"/>
                  </a:lnTo>
                  <a:lnTo>
                    <a:pt x="1250" y="1841"/>
                  </a:lnTo>
                  <a:lnTo>
                    <a:pt x="1250" y="1841"/>
                  </a:lnTo>
                  <a:lnTo>
                    <a:pt x="1282" y="1841"/>
                  </a:lnTo>
                  <a:lnTo>
                    <a:pt x="1282" y="1841"/>
                  </a:lnTo>
                  <a:lnTo>
                    <a:pt x="1282" y="1808"/>
                  </a:lnTo>
                  <a:lnTo>
                    <a:pt x="1282" y="1808"/>
                  </a:lnTo>
                  <a:lnTo>
                    <a:pt x="1282" y="1808"/>
                  </a:lnTo>
                  <a:lnTo>
                    <a:pt x="1282" y="1808"/>
                  </a:lnTo>
                  <a:lnTo>
                    <a:pt x="1282" y="1808"/>
                  </a:lnTo>
                  <a:lnTo>
                    <a:pt x="1282" y="1808"/>
                  </a:lnTo>
                  <a:lnTo>
                    <a:pt x="1282" y="1775"/>
                  </a:lnTo>
                  <a:lnTo>
                    <a:pt x="1282" y="1775"/>
                  </a:lnTo>
                  <a:lnTo>
                    <a:pt x="1282" y="1775"/>
                  </a:lnTo>
                  <a:lnTo>
                    <a:pt x="1315" y="1775"/>
                  </a:lnTo>
                  <a:lnTo>
                    <a:pt x="1315" y="1775"/>
                  </a:lnTo>
                  <a:lnTo>
                    <a:pt x="1315" y="1775"/>
                  </a:lnTo>
                  <a:lnTo>
                    <a:pt x="1315" y="1775"/>
                  </a:lnTo>
                  <a:lnTo>
                    <a:pt x="1315" y="1775"/>
                  </a:lnTo>
                  <a:lnTo>
                    <a:pt x="1315" y="1742"/>
                  </a:lnTo>
                  <a:lnTo>
                    <a:pt x="1315" y="1742"/>
                  </a:lnTo>
                  <a:lnTo>
                    <a:pt x="1315" y="1742"/>
                  </a:lnTo>
                  <a:lnTo>
                    <a:pt x="1315" y="1742"/>
                  </a:lnTo>
                  <a:lnTo>
                    <a:pt x="1348" y="1742"/>
                  </a:lnTo>
                  <a:lnTo>
                    <a:pt x="1348" y="1742"/>
                  </a:lnTo>
                  <a:lnTo>
                    <a:pt x="1348" y="1709"/>
                  </a:lnTo>
                  <a:lnTo>
                    <a:pt x="1348" y="1709"/>
                  </a:lnTo>
                  <a:lnTo>
                    <a:pt x="1348" y="1709"/>
                  </a:lnTo>
                  <a:lnTo>
                    <a:pt x="1348" y="1709"/>
                  </a:lnTo>
                  <a:lnTo>
                    <a:pt x="1348" y="1709"/>
                  </a:lnTo>
                  <a:lnTo>
                    <a:pt x="1348" y="1709"/>
                  </a:lnTo>
                  <a:lnTo>
                    <a:pt x="1348" y="1709"/>
                  </a:lnTo>
                  <a:lnTo>
                    <a:pt x="1348" y="1676"/>
                  </a:lnTo>
                  <a:lnTo>
                    <a:pt x="1348" y="1676"/>
                  </a:lnTo>
                  <a:lnTo>
                    <a:pt x="1381" y="1676"/>
                  </a:lnTo>
                  <a:lnTo>
                    <a:pt x="1381" y="1676"/>
                  </a:lnTo>
                  <a:lnTo>
                    <a:pt x="1381" y="1676"/>
                  </a:lnTo>
                  <a:lnTo>
                    <a:pt x="1381" y="1643"/>
                  </a:lnTo>
                  <a:lnTo>
                    <a:pt x="1381" y="1643"/>
                  </a:lnTo>
                  <a:lnTo>
                    <a:pt x="1381" y="1643"/>
                  </a:lnTo>
                  <a:lnTo>
                    <a:pt x="1381" y="1643"/>
                  </a:lnTo>
                  <a:lnTo>
                    <a:pt x="1414" y="1643"/>
                  </a:lnTo>
                  <a:lnTo>
                    <a:pt x="1414" y="1611"/>
                  </a:lnTo>
                  <a:lnTo>
                    <a:pt x="1414" y="1611"/>
                  </a:lnTo>
                  <a:lnTo>
                    <a:pt x="1414" y="1611"/>
                  </a:lnTo>
                  <a:lnTo>
                    <a:pt x="1414" y="1611"/>
                  </a:lnTo>
                  <a:lnTo>
                    <a:pt x="1414" y="1578"/>
                  </a:lnTo>
                  <a:lnTo>
                    <a:pt x="1447" y="1578"/>
                  </a:lnTo>
                  <a:lnTo>
                    <a:pt x="1447" y="1578"/>
                  </a:lnTo>
                  <a:lnTo>
                    <a:pt x="1447" y="1578"/>
                  </a:lnTo>
                  <a:lnTo>
                    <a:pt x="1447" y="1578"/>
                  </a:lnTo>
                  <a:lnTo>
                    <a:pt x="1447" y="1545"/>
                  </a:lnTo>
                  <a:lnTo>
                    <a:pt x="1447" y="1545"/>
                  </a:lnTo>
                  <a:lnTo>
                    <a:pt x="1447" y="1545"/>
                  </a:lnTo>
                  <a:lnTo>
                    <a:pt x="1480" y="1545"/>
                  </a:lnTo>
                  <a:lnTo>
                    <a:pt x="1480" y="1512"/>
                  </a:lnTo>
                  <a:lnTo>
                    <a:pt x="1480" y="1512"/>
                  </a:lnTo>
                  <a:lnTo>
                    <a:pt x="1480" y="1512"/>
                  </a:lnTo>
                  <a:lnTo>
                    <a:pt x="1480" y="1512"/>
                  </a:lnTo>
                  <a:lnTo>
                    <a:pt x="1480" y="1479"/>
                  </a:lnTo>
                  <a:lnTo>
                    <a:pt x="1480" y="1479"/>
                  </a:lnTo>
                  <a:lnTo>
                    <a:pt x="1512" y="1479"/>
                  </a:lnTo>
                  <a:lnTo>
                    <a:pt x="1512" y="1479"/>
                  </a:lnTo>
                  <a:lnTo>
                    <a:pt x="1512" y="1446"/>
                  </a:lnTo>
                  <a:lnTo>
                    <a:pt x="1512" y="1446"/>
                  </a:lnTo>
                  <a:lnTo>
                    <a:pt x="1512" y="1446"/>
                  </a:lnTo>
                  <a:lnTo>
                    <a:pt x="1512" y="1446"/>
                  </a:lnTo>
                  <a:lnTo>
                    <a:pt x="1512" y="1446"/>
                  </a:lnTo>
                  <a:lnTo>
                    <a:pt x="1512" y="1446"/>
                  </a:lnTo>
                  <a:lnTo>
                    <a:pt x="1512" y="1413"/>
                  </a:lnTo>
                  <a:lnTo>
                    <a:pt x="1545" y="1413"/>
                  </a:lnTo>
                  <a:lnTo>
                    <a:pt x="1545" y="1413"/>
                  </a:lnTo>
                  <a:lnTo>
                    <a:pt x="1545" y="1413"/>
                  </a:lnTo>
                  <a:lnTo>
                    <a:pt x="1545" y="1413"/>
                  </a:lnTo>
                  <a:lnTo>
                    <a:pt x="1545" y="1413"/>
                  </a:lnTo>
                  <a:lnTo>
                    <a:pt x="1545" y="1381"/>
                  </a:lnTo>
                  <a:lnTo>
                    <a:pt x="1545" y="1381"/>
                  </a:lnTo>
                  <a:lnTo>
                    <a:pt x="1578" y="1381"/>
                  </a:lnTo>
                  <a:lnTo>
                    <a:pt x="1578" y="1381"/>
                  </a:lnTo>
                  <a:lnTo>
                    <a:pt x="1578" y="1348"/>
                  </a:lnTo>
                  <a:lnTo>
                    <a:pt x="1578" y="1348"/>
                  </a:lnTo>
                  <a:lnTo>
                    <a:pt x="1578" y="1348"/>
                  </a:lnTo>
                  <a:lnTo>
                    <a:pt x="1578" y="1348"/>
                  </a:lnTo>
                  <a:lnTo>
                    <a:pt x="1611" y="1315"/>
                  </a:lnTo>
                  <a:lnTo>
                    <a:pt x="1611" y="1315"/>
                  </a:lnTo>
                  <a:lnTo>
                    <a:pt x="1611" y="1315"/>
                  </a:lnTo>
                  <a:lnTo>
                    <a:pt x="1611" y="1315"/>
                  </a:lnTo>
                  <a:lnTo>
                    <a:pt x="1611" y="1282"/>
                  </a:lnTo>
                  <a:lnTo>
                    <a:pt x="1611" y="1282"/>
                  </a:lnTo>
                  <a:lnTo>
                    <a:pt x="1611" y="1282"/>
                  </a:lnTo>
                  <a:lnTo>
                    <a:pt x="1644" y="1282"/>
                  </a:lnTo>
                  <a:lnTo>
                    <a:pt x="1644" y="1249"/>
                  </a:lnTo>
                  <a:lnTo>
                    <a:pt x="1644" y="1249"/>
                  </a:lnTo>
                  <a:lnTo>
                    <a:pt x="1644" y="1249"/>
                  </a:lnTo>
                  <a:lnTo>
                    <a:pt x="1644" y="1249"/>
                  </a:lnTo>
                  <a:lnTo>
                    <a:pt x="1644" y="1249"/>
                  </a:lnTo>
                  <a:lnTo>
                    <a:pt x="1644" y="1216"/>
                  </a:lnTo>
                  <a:lnTo>
                    <a:pt x="1677" y="1216"/>
                  </a:lnTo>
                  <a:lnTo>
                    <a:pt x="1677" y="1216"/>
                  </a:lnTo>
                  <a:lnTo>
                    <a:pt x="1677" y="1216"/>
                  </a:lnTo>
                  <a:lnTo>
                    <a:pt x="1677" y="1183"/>
                  </a:lnTo>
                  <a:lnTo>
                    <a:pt x="1677" y="1183"/>
                  </a:lnTo>
                  <a:lnTo>
                    <a:pt x="1677" y="1183"/>
                  </a:lnTo>
                  <a:lnTo>
                    <a:pt x="1710" y="1151"/>
                  </a:lnTo>
                  <a:lnTo>
                    <a:pt x="1710" y="1151"/>
                  </a:lnTo>
                  <a:lnTo>
                    <a:pt x="1710" y="1151"/>
                  </a:lnTo>
                  <a:lnTo>
                    <a:pt x="1710" y="1151"/>
                  </a:lnTo>
                  <a:lnTo>
                    <a:pt x="1710" y="1151"/>
                  </a:lnTo>
                  <a:lnTo>
                    <a:pt x="1710" y="1118"/>
                  </a:lnTo>
                  <a:lnTo>
                    <a:pt x="1710" y="1118"/>
                  </a:lnTo>
                  <a:lnTo>
                    <a:pt x="1710" y="1118"/>
                  </a:lnTo>
                  <a:lnTo>
                    <a:pt x="1742" y="1118"/>
                  </a:lnTo>
                  <a:lnTo>
                    <a:pt x="1742" y="1118"/>
                  </a:lnTo>
                  <a:lnTo>
                    <a:pt x="1742" y="1085"/>
                  </a:lnTo>
                  <a:lnTo>
                    <a:pt x="1742" y="1085"/>
                  </a:lnTo>
                  <a:lnTo>
                    <a:pt x="1742" y="1085"/>
                  </a:lnTo>
                  <a:lnTo>
                    <a:pt x="1742" y="1085"/>
                  </a:lnTo>
                  <a:lnTo>
                    <a:pt x="1775" y="1052"/>
                  </a:lnTo>
                  <a:lnTo>
                    <a:pt x="1775" y="1052"/>
                  </a:lnTo>
                  <a:lnTo>
                    <a:pt x="1775" y="1052"/>
                  </a:lnTo>
                  <a:lnTo>
                    <a:pt x="1775" y="1052"/>
                  </a:lnTo>
                  <a:lnTo>
                    <a:pt x="1775" y="1019"/>
                  </a:lnTo>
                  <a:lnTo>
                    <a:pt x="1775" y="1019"/>
                  </a:lnTo>
                  <a:lnTo>
                    <a:pt x="1808" y="1019"/>
                  </a:lnTo>
                  <a:lnTo>
                    <a:pt x="1808" y="1019"/>
                  </a:lnTo>
                  <a:lnTo>
                    <a:pt x="1808" y="986"/>
                  </a:lnTo>
                  <a:lnTo>
                    <a:pt x="1808" y="986"/>
                  </a:lnTo>
                  <a:lnTo>
                    <a:pt x="1808" y="986"/>
                  </a:lnTo>
                  <a:lnTo>
                    <a:pt x="1808" y="986"/>
                  </a:lnTo>
                  <a:lnTo>
                    <a:pt x="1808" y="986"/>
                  </a:lnTo>
                  <a:lnTo>
                    <a:pt x="1808" y="986"/>
                  </a:lnTo>
                  <a:lnTo>
                    <a:pt x="1808" y="953"/>
                  </a:lnTo>
                  <a:lnTo>
                    <a:pt x="1841" y="953"/>
                  </a:lnTo>
                  <a:lnTo>
                    <a:pt x="1841" y="953"/>
                  </a:lnTo>
                  <a:lnTo>
                    <a:pt x="1841" y="953"/>
                  </a:lnTo>
                  <a:lnTo>
                    <a:pt x="1841" y="921"/>
                  </a:lnTo>
                  <a:lnTo>
                    <a:pt x="1841" y="921"/>
                  </a:lnTo>
                  <a:lnTo>
                    <a:pt x="1841" y="921"/>
                  </a:lnTo>
                  <a:lnTo>
                    <a:pt x="1874" y="921"/>
                  </a:lnTo>
                  <a:lnTo>
                    <a:pt x="1874" y="888"/>
                  </a:lnTo>
                  <a:lnTo>
                    <a:pt x="1874" y="888"/>
                  </a:lnTo>
                  <a:lnTo>
                    <a:pt x="1874" y="888"/>
                  </a:lnTo>
                  <a:lnTo>
                    <a:pt x="1874" y="888"/>
                  </a:lnTo>
                  <a:lnTo>
                    <a:pt x="1874" y="888"/>
                  </a:lnTo>
                  <a:lnTo>
                    <a:pt x="1874" y="855"/>
                  </a:lnTo>
                  <a:lnTo>
                    <a:pt x="1907" y="855"/>
                  </a:lnTo>
                  <a:lnTo>
                    <a:pt x="1907" y="855"/>
                  </a:lnTo>
                  <a:lnTo>
                    <a:pt x="1907" y="822"/>
                  </a:lnTo>
                  <a:lnTo>
                    <a:pt x="1907" y="822"/>
                  </a:lnTo>
                  <a:lnTo>
                    <a:pt x="1907" y="822"/>
                  </a:lnTo>
                  <a:lnTo>
                    <a:pt x="1907" y="822"/>
                  </a:lnTo>
                  <a:lnTo>
                    <a:pt x="1907" y="789"/>
                  </a:lnTo>
                  <a:lnTo>
                    <a:pt x="1940" y="789"/>
                  </a:lnTo>
                  <a:lnTo>
                    <a:pt x="1940" y="789"/>
                  </a:lnTo>
                  <a:lnTo>
                    <a:pt x="1940" y="789"/>
                  </a:lnTo>
                  <a:lnTo>
                    <a:pt x="1940" y="789"/>
                  </a:lnTo>
                  <a:lnTo>
                    <a:pt x="1940" y="789"/>
                  </a:lnTo>
                  <a:lnTo>
                    <a:pt x="1940" y="756"/>
                  </a:lnTo>
                  <a:lnTo>
                    <a:pt x="1940" y="756"/>
                  </a:lnTo>
                  <a:lnTo>
                    <a:pt x="1940" y="756"/>
                  </a:lnTo>
                  <a:lnTo>
                    <a:pt x="1972" y="756"/>
                  </a:lnTo>
                  <a:lnTo>
                    <a:pt x="1972" y="723"/>
                  </a:lnTo>
                  <a:lnTo>
                    <a:pt x="1972" y="723"/>
                  </a:lnTo>
                  <a:lnTo>
                    <a:pt x="1972" y="723"/>
                  </a:lnTo>
                  <a:lnTo>
                    <a:pt x="1972" y="723"/>
                  </a:lnTo>
                  <a:lnTo>
                    <a:pt x="1972" y="723"/>
                  </a:lnTo>
                  <a:lnTo>
                    <a:pt x="1972" y="723"/>
                  </a:lnTo>
                  <a:lnTo>
                    <a:pt x="1972" y="690"/>
                  </a:lnTo>
                  <a:lnTo>
                    <a:pt x="1972" y="690"/>
                  </a:lnTo>
                  <a:lnTo>
                    <a:pt x="2005" y="690"/>
                  </a:lnTo>
                  <a:lnTo>
                    <a:pt x="2005" y="690"/>
                  </a:lnTo>
                  <a:lnTo>
                    <a:pt x="2005" y="690"/>
                  </a:lnTo>
                  <a:lnTo>
                    <a:pt x="2005" y="658"/>
                  </a:lnTo>
                  <a:lnTo>
                    <a:pt x="2005" y="658"/>
                  </a:lnTo>
                  <a:lnTo>
                    <a:pt x="2005" y="658"/>
                  </a:lnTo>
                  <a:lnTo>
                    <a:pt x="2038" y="625"/>
                  </a:lnTo>
                  <a:lnTo>
                    <a:pt x="2038" y="625"/>
                  </a:lnTo>
                  <a:lnTo>
                    <a:pt x="2038" y="625"/>
                  </a:lnTo>
                  <a:lnTo>
                    <a:pt x="2038" y="625"/>
                  </a:lnTo>
                  <a:lnTo>
                    <a:pt x="2038" y="625"/>
                  </a:lnTo>
                  <a:lnTo>
                    <a:pt x="2038" y="625"/>
                  </a:lnTo>
                  <a:lnTo>
                    <a:pt x="2038" y="625"/>
                  </a:lnTo>
                  <a:lnTo>
                    <a:pt x="2038" y="592"/>
                  </a:lnTo>
                  <a:lnTo>
                    <a:pt x="2038" y="592"/>
                  </a:lnTo>
                  <a:lnTo>
                    <a:pt x="2071" y="592"/>
                  </a:lnTo>
                  <a:lnTo>
                    <a:pt x="2071" y="592"/>
                  </a:lnTo>
                  <a:lnTo>
                    <a:pt x="2071" y="559"/>
                  </a:lnTo>
                  <a:lnTo>
                    <a:pt x="2071" y="559"/>
                  </a:lnTo>
                  <a:lnTo>
                    <a:pt x="2071" y="559"/>
                  </a:lnTo>
                  <a:lnTo>
                    <a:pt x="2071" y="559"/>
                  </a:lnTo>
                  <a:lnTo>
                    <a:pt x="2071" y="559"/>
                  </a:lnTo>
                  <a:lnTo>
                    <a:pt x="2071" y="526"/>
                  </a:lnTo>
                  <a:lnTo>
                    <a:pt x="2104" y="526"/>
                  </a:lnTo>
                  <a:lnTo>
                    <a:pt x="2104" y="526"/>
                  </a:lnTo>
                  <a:lnTo>
                    <a:pt x="2104" y="526"/>
                  </a:lnTo>
                  <a:lnTo>
                    <a:pt x="2104" y="526"/>
                  </a:lnTo>
                  <a:lnTo>
                    <a:pt x="2104" y="493"/>
                  </a:lnTo>
                  <a:lnTo>
                    <a:pt x="2104" y="493"/>
                  </a:lnTo>
                  <a:lnTo>
                    <a:pt x="2104" y="493"/>
                  </a:lnTo>
                  <a:lnTo>
                    <a:pt x="2137" y="493"/>
                  </a:lnTo>
                  <a:lnTo>
                    <a:pt x="2137" y="460"/>
                  </a:lnTo>
                  <a:lnTo>
                    <a:pt x="2137" y="460"/>
                  </a:lnTo>
                  <a:lnTo>
                    <a:pt x="2137" y="460"/>
                  </a:lnTo>
                  <a:lnTo>
                    <a:pt x="2137" y="428"/>
                  </a:lnTo>
                  <a:lnTo>
                    <a:pt x="2137" y="428"/>
                  </a:lnTo>
                  <a:lnTo>
                    <a:pt x="2170" y="428"/>
                  </a:lnTo>
                  <a:lnTo>
                    <a:pt x="2170" y="428"/>
                  </a:lnTo>
                  <a:lnTo>
                    <a:pt x="2170" y="428"/>
                  </a:lnTo>
                  <a:lnTo>
                    <a:pt x="2170" y="428"/>
                  </a:lnTo>
                  <a:lnTo>
                    <a:pt x="2170" y="428"/>
                  </a:lnTo>
                  <a:lnTo>
                    <a:pt x="2170" y="395"/>
                  </a:lnTo>
                  <a:lnTo>
                    <a:pt x="2170" y="395"/>
                  </a:lnTo>
                  <a:lnTo>
                    <a:pt x="2170" y="395"/>
                  </a:lnTo>
                  <a:lnTo>
                    <a:pt x="2170" y="395"/>
                  </a:lnTo>
                  <a:lnTo>
                    <a:pt x="2203" y="362"/>
                  </a:lnTo>
                  <a:lnTo>
                    <a:pt x="2203" y="362"/>
                  </a:lnTo>
                  <a:lnTo>
                    <a:pt x="2203" y="362"/>
                  </a:lnTo>
                  <a:lnTo>
                    <a:pt x="2203" y="329"/>
                  </a:lnTo>
                  <a:lnTo>
                    <a:pt x="2203" y="329"/>
                  </a:lnTo>
                  <a:lnTo>
                    <a:pt x="2203" y="329"/>
                  </a:lnTo>
                  <a:lnTo>
                    <a:pt x="2235" y="329"/>
                  </a:lnTo>
                  <a:lnTo>
                    <a:pt x="2235" y="296"/>
                  </a:lnTo>
                  <a:lnTo>
                    <a:pt x="2235" y="296"/>
                  </a:lnTo>
                  <a:lnTo>
                    <a:pt x="2235" y="296"/>
                  </a:lnTo>
                  <a:lnTo>
                    <a:pt x="2235" y="296"/>
                  </a:lnTo>
                  <a:lnTo>
                    <a:pt x="2235" y="296"/>
                  </a:lnTo>
                  <a:lnTo>
                    <a:pt x="2235" y="296"/>
                  </a:lnTo>
                  <a:lnTo>
                    <a:pt x="2235" y="263"/>
                  </a:lnTo>
                  <a:lnTo>
                    <a:pt x="2268" y="263"/>
                  </a:lnTo>
                  <a:lnTo>
                    <a:pt x="2268" y="263"/>
                  </a:lnTo>
                  <a:lnTo>
                    <a:pt x="2268" y="263"/>
                  </a:lnTo>
                  <a:lnTo>
                    <a:pt x="2268" y="230"/>
                  </a:lnTo>
                  <a:lnTo>
                    <a:pt x="2268" y="230"/>
                  </a:lnTo>
                  <a:lnTo>
                    <a:pt x="2268" y="230"/>
                  </a:lnTo>
                  <a:lnTo>
                    <a:pt x="2268" y="230"/>
                  </a:lnTo>
                  <a:lnTo>
                    <a:pt x="2268" y="230"/>
                  </a:lnTo>
                  <a:lnTo>
                    <a:pt x="2268" y="230"/>
                  </a:lnTo>
                  <a:lnTo>
                    <a:pt x="2301" y="198"/>
                  </a:lnTo>
                  <a:lnTo>
                    <a:pt x="2301" y="198"/>
                  </a:lnTo>
                  <a:lnTo>
                    <a:pt x="2301" y="198"/>
                  </a:lnTo>
                  <a:lnTo>
                    <a:pt x="2301" y="198"/>
                  </a:lnTo>
                  <a:lnTo>
                    <a:pt x="2301" y="165"/>
                  </a:lnTo>
                  <a:lnTo>
                    <a:pt x="2301" y="165"/>
                  </a:lnTo>
                  <a:lnTo>
                    <a:pt x="2334" y="165"/>
                  </a:lnTo>
                  <a:lnTo>
                    <a:pt x="2334" y="165"/>
                  </a:lnTo>
                  <a:lnTo>
                    <a:pt x="2334" y="132"/>
                  </a:lnTo>
                  <a:lnTo>
                    <a:pt x="2334" y="132"/>
                  </a:lnTo>
                  <a:lnTo>
                    <a:pt x="2334" y="132"/>
                  </a:lnTo>
                  <a:lnTo>
                    <a:pt x="2334" y="132"/>
                  </a:lnTo>
                  <a:lnTo>
                    <a:pt x="2367" y="99"/>
                  </a:lnTo>
                  <a:lnTo>
                    <a:pt x="2367" y="99"/>
                  </a:lnTo>
                  <a:lnTo>
                    <a:pt x="2367" y="99"/>
                  </a:lnTo>
                  <a:lnTo>
                    <a:pt x="2367" y="99"/>
                  </a:lnTo>
                  <a:lnTo>
                    <a:pt x="2367" y="66"/>
                  </a:lnTo>
                  <a:lnTo>
                    <a:pt x="2367" y="66"/>
                  </a:lnTo>
                  <a:lnTo>
                    <a:pt x="2400" y="66"/>
                  </a:lnTo>
                  <a:lnTo>
                    <a:pt x="2400" y="66"/>
                  </a:lnTo>
                  <a:lnTo>
                    <a:pt x="2400" y="33"/>
                  </a:lnTo>
                  <a:lnTo>
                    <a:pt x="2400" y="33"/>
                  </a:lnTo>
                  <a:lnTo>
                    <a:pt x="2400" y="33"/>
                  </a:lnTo>
                  <a:lnTo>
                    <a:pt x="2400" y="33"/>
                  </a:lnTo>
                  <a:lnTo>
                    <a:pt x="2400" y="0"/>
                  </a:lnTo>
                  <a:lnTo>
                    <a:pt x="2400" y="0"/>
                  </a:lnTo>
                  <a:lnTo>
                    <a:pt x="2433" y="0"/>
                  </a:lnTo>
                  <a:lnTo>
                    <a:pt x="2433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5445600" y="3874925"/>
              <a:ext cx="66550" cy="101900"/>
            </a:xfrm>
            <a:custGeom>
              <a:avLst/>
              <a:gdLst/>
              <a:ahLst/>
              <a:cxnLst/>
              <a:rect l="l" t="t" r="r" b="b"/>
              <a:pathLst>
                <a:path w="2662" h="4076" fill="none" extrusionOk="0">
                  <a:moveTo>
                    <a:pt x="0" y="4075"/>
                  </a:moveTo>
                  <a:lnTo>
                    <a:pt x="0" y="4075"/>
                  </a:lnTo>
                  <a:lnTo>
                    <a:pt x="33" y="4075"/>
                  </a:lnTo>
                  <a:lnTo>
                    <a:pt x="33" y="4075"/>
                  </a:lnTo>
                  <a:lnTo>
                    <a:pt x="33" y="4075"/>
                  </a:lnTo>
                  <a:lnTo>
                    <a:pt x="33" y="4042"/>
                  </a:lnTo>
                  <a:lnTo>
                    <a:pt x="33" y="4042"/>
                  </a:lnTo>
                  <a:lnTo>
                    <a:pt x="33" y="4042"/>
                  </a:lnTo>
                  <a:lnTo>
                    <a:pt x="66" y="4042"/>
                  </a:lnTo>
                  <a:lnTo>
                    <a:pt x="66" y="4009"/>
                  </a:lnTo>
                  <a:lnTo>
                    <a:pt x="66" y="4009"/>
                  </a:lnTo>
                  <a:lnTo>
                    <a:pt x="66" y="4009"/>
                  </a:lnTo>
                  <a:lnTo>
                    <a:pt x="66" y="4009"/>
                  </a:lnTo>
                  <a:lnTo>
                    <a:pt x="66" y="4009"/>
                  </a:lnTo>
                  <a:lnTo>
                    <a:pt x="99" y="3977"/>
                  </a:lnTo>
                  <a:lnTo>
                    <a:pt x="99" y="3977"/>
                  </a:lnTo>
                  <a:lnTo>
                    <a:pt x="99" y="3977"/>
                  </a:lnTo>
                  <a:lnTo>
                    <a:pt x="99" y="3977"/>
                  </a:lnTo>
                  <a:lnTo>
                    <a:pt x="99" y="3977"/>
                  </a:lnTo>
                  <a:lnTo>
                    <a:pt x="99" y="3977"/>
                  </a:lnTo>
                  <a:lnTo>
                    <a:pt x="99" y="3944"/>
                  </a:lnTo>
                  <a:lnTo>
                    <a:pt x="132" y="3944"/>
                  </a:lnTo>
                  <a:lnTo>
                    <a:pt x="132" y="3944"/>
                  </a:lnTo>
                  <a:lnTo>
                    <a:pt x="132" y="3944"/>
                  </a:lnTo>
                  <a:lnTo>
                    <a:pt x="132" y="3911"/>
                  </a:lnTo>
                  <a:lnTo>
                    <a:pt x="132" y="3911"/>
                  </a:lnTo>
                  <a:lnTo>
                    <a:pt x="132" y="3911"/>
                  </a:lnTo>
                  <a:lnTo>
                    <a:pt x="132" y="3911"/>
                  </a:lnTo>
                  <a:lnTo>
                    <a:pt x="132" y="3911"/>
                  </a:lnTo>
                  <a:lnTo>
                    <a:pt x="164" y="3878"/>
                  </a:lnTo>
                  <a:lnTo>
                    <a:pt x="164" y="3878"/>
                  </a:lnTo>
                  <a:lnTo>
                    <a:pt x="164" y="3878"/>
                  </a:lnTo>
                  <a:lnTo>
                    <a:pt x="164" y="3878"/>
                  </a:lnTo>
                  <a:lnTo>
                    <a:pt x="164" y="3845"/>
                  </a:lnTo>
                  <a:lnTo>
                    <a:pt x="164" y="3845"/>
                  </a:lnTo>
                  <a:lnTo>
                    <a:pt x="197" y="3845"/>
                  </a:lnTo>
                  <a:lnTo>
                    <a:pt x="197" y="3845"/>
                  </a:lnTo>
                  <a:lnTo>
                    <a:pt x="197" y="3845"/>
                  </a:lnTo>
                  <a:lnTo>
                    <a:pt x="197" y="3845"/>
                  </a:lnTo>
                  <a:lnTo>
                    <a:pt x="197" y="3845"/>
                  </a:lnTo>
                  <a:lnTo>
                    <a:pt x="197" y="3812"/>
                  </a:lnTo>
                  <a:lnTo>
                    <a:pt x="197" y="3812"/>
                  </a:lnTo>
                  <a:lnTo>
                    <a:pt x="197" y="3812"/>
                  </a:lnTo>
                  <a:lnTo>
                    <a:pt x="197" y="3812"/>
                  </a:lnTo>
                  <a:lnTo>
                    <a:pt x="230" y="3812"/>
                  </a:lnTo>
                  <a:lnTo>
                    <a:pt x="230" y="3779"/>
                  </a:lnTo>
                  <a:lnTo>
                    <a:pt x="230" y="3779"/>
                  </a:lnTo>
                  <a:lnTo>
                    <a:pt x="230" y="3779"/>
                  </a:lnTo>
                  <a:lnTo>
                    <a:pt x="230" y="3779"/>
                  </a:lnTo>
                  <a:lnTo>
                    <a:pt x="230" y="3747"/>
                  </a:lnTo>
                  <a:lnTo>
                    <a:pt x="263" y="3747"/>
                  </a:lnTo>
                  <a:lnTo>
                    <a:pt x="263" y="3747"/>
                  </a:lnTo>
                  <a:lnTo>
                    <a:pt x="263" y="3747"/>
                  </a:lnTo>
                  <a:lnTo>
                    <a:pt x="263" y="3714"/>
                  </a:lnTo>
                  <a:lnTo>
                    <a:pt x="263" y="3714"/>
                  </a:lnTo>
                  <a:lnTo>
                    <a:pt x="263" y="3714"/>
                  </a:lnTo>
                  <a:lnTo>
                    <a:pt x="263" y="3714"/>
                  </a:lnTo>
                  <a:lnTo>
                    <a:pt x="263" y="3714"/>
                  </a:lnTo>
                  <a:lnTo>
                    <a:pt x="296" y="3714"/>
                  </a:lnTo>
                  <a:lnTo>
                    <a:pt x="296" y="3714"/>
                  </a:lnTo>
                  <a:lnTo>
                    <a:pt x="296" y="3681"/>
                  </a:lnTo>
                  <a:lnTo>
                    <a:pt x="296" y="3681"/>
                  </a:lnTo>
                  <a:lnTo>
                    <a:pt x="296" y="3681"/>
                  </a:lnTo>
                  <a:lnTo>
                    <a:pt x="296" y="3681"/>
                  </a:lnTo>
                  <a:lnTo>
                    <a:pt x="296" y="3681"/>
                  </a:lnTo>
                  <a:lnTo>
                    <a:pt x="329" y="3648"/>
                  </a:lnTo>
                  <a:lnTo>
                    <a:pt x="329" y="3648"/>
                  </a:lnTo>
                  <a:lnTo>
                    <a:pt x="329" y="3648"/>
                  </a:lnTo>
                  <a:lnTo>
                    <a:pt x="329" y="3648"/>
                  </a:lnTo>
                  <a:lnTo>
                    <a:pt x="329" y="3615"/>
                  </a:lnTo>
                  <a:lnTo>
                    <a:pt x="329" y="3615"/>
                  </a:lnTo>
                  <a:lnTo>
                    <a:pt x="329" y="3615"/>
                  </a:lnTo>
                  <a:lnTo>
                    <a:pt x="362" y="3615"/>
                  </a:lnTo>
                  <a:lnTo>
                    <a:pt x="362" y="3615"/>
                  </a:lnTo>
                  <a:lnTo>
                    <a:pt x="362" y="3582"/>
                  </a:lnTo>
                  <a:lnTo>
                    <a:pt x="362" y="3582"/>
                  </a:lnTo>
                  <a:lnTo>
                    <a:pt x="362" y="3582"/>
                  </a:lnTo>
                  <a:lnTo>
                    <a:pt x="362" y="3582"/>
                  </a:lnTo>
                  <a:lnTo>
                    <a:pt x="362" y="3582"/>
                  </a:lnTo>
                  <a:lnTo>
                    <a:pt x="394" y="3549"/>
                  </a:lnTo>
                  <a:lnTo>
                    <a:pt x="394" y="3549"/>
                  </a:lnTo>
                  <a:lnTo>
                    <a:pt x="394" y="3549"/>
                  </a:lnTo>
                  <a:lnTo>
                    <a:pt x="394" y="3549"/>
                  </a:lnTo>
                  <a:lnTo>
                    <a:pt x="394" y="3517"/>
                  </a:lnTo>
                  <a:lnTo>
                    <a:pt x="394" y="3517"/>
                  </a:lnTo>
                  <a:lnTo>
                    <a:pt x="427" y="3517"/>
                  </a:lnTo>
                  <a:lnTo>
                    <a:pt x="427" y="3517"/>
                  </a:lnTo>
                  <a:lnTo>
                    <a:pt x="427" y="3484"/>
                  </a:lnTo>
                  <a:lnTo>
                    <a:pt x="427" y="3484"/>
                  </a:lnTo>
                  <a:lnTo>
                    <a:pt x="427" y="3484"/>
                  </a:lnTo>
                  <a:lnTo>
                    <a:pt x="427" y="3484"/>
                  </a:lnTo>
                  <a:lnTo>
                    <a:pt x="427" y="3484"/>
                  </a:lnTo>
                  <a:lnTo>
                    <a:pt x="427" y="3484"/>
                  </a:lnTo>
                  <a:lnTo>
                    <a:pt x="427" y="3451"/>
                  </a:lnTo>
                  <a:lnTo>
                    <a:pt x="460" y="3451"/>
                  </a:lnTo>
                  <a:lnTo>
                    <a:pt x="460" y="3451"/>
                  </a:lnTo>
                  <a:lnTo>
                    <a:pt x="460" y="3451"/>
                  </a:lnTo>
                  <a:lnTo>
                    <a:pt x="460" y="3451"/>
                  </a:lnTo>
                  <a:lnTo>
                    <a:pt x="460" y="3418"/>
                  </a:lnTo>
                  <a:lnTo>
                    <a:pt x="460" y="3418"/>
                  </a:lnTo>
                  <a:lnTo>
                    <a:pt x="493" y="3418"/>
                  </a:lnTo>
                  <a:lnTo>
                    <a:pt x="493" y="3418"/>
                  </a:lnTo>
                  <a:lnTo>
                    <a:pt x="493" y="3385"/>
                  </a:lnTo>
                  <a:lnTo>
                    <a:pt x="493" y="3385"/>
                  </a:lnTo>
                  <a:lnTo>
                    <a:pt x="493" y="3385"/>
                  </a:lnTo>
                  <a:lnTo>
                    <a:pt x="493" y="3385"/>
                  </a:lnTo>
                  <a:lnTo>
                    <a:pt x="493" y="3385"/>
                  </a:lnTo>
                  <a:lnTo>
                    <a:pt x="526" y="3352"/>
                  </a:lnTo>
                  <a:lnTo>
                    <a:pt x="526" y="3352"/>
                  </a:lnTo>
                  <a:lnTo>
                    <a:pt x="526" y="3352"/>
                  </a:lnTo>
                  <a:lnTo>
                    <a:pt x="526" y="3352"/>
                  </a:lnTo>
                  <a:lnTo>
                    <a:pt x="526" y="3352"/>
                  </a:lnTo>
                  <a:lnTo>
                    <a:pt x="526" y="3352"/>
                  </a:lnTo>
                  <a:lnTo>
                    <a:pt x="526" y="3319"/>
                  </a:lnTo>
                  <a:lnTo>
                    <a:pt x="526" y="3319"/>
                  </a:lnTo>
                  <a:lnTo>
                    <a:pt x="559" y="3319"/>
                  </a:lnTo>
                  <a:lnTo>
                    <a:pt x="559" y="3319"/>
                  </a:lnTo>
                  <a:lnTo>
                    <a:pt x="559" y="3286"/>
                  </a:lnTo>
                  <a:lnTo>
                    <a:pt x="559" y="3286"/>
                  </a:lnTo>
                  <a:lnTo>
                    <a:pt x="559" y="3286"/>
                  </a:lnTo>
                  <a:lnTo>
                    <a:pt x="559" y="3286"/>
                  </a:lnTo>
                  <a:lnTo>
                    <a:pt x="559" y="3254"/>
                  </a:lnTo>
                  <a:lnTo>
                    <a:pt x="592" y="3254"/>
                  </a:lnTo>
                  <a:lnTo>
                    <a:pt x="592" y="3254"/>
                  </a:lnTo>
                  <a:lnTo>
                    <a:pt x="592" y="3254"/>
                  </a:lnTo>
                  <a:lnTo>
                    <a:pt x="592" y="3254"/>
                  </a:lnTo>
                  <a:lnTo>
                    <a:pt x="592" y="3221"/>
                  </a:lnTo>
                  <a:lnTo>
                    <a:pt x="592" y="3221"/>
                  </a:lnTo>
                  <a:lnTo>
                    <a:pt x="592" y="3221"/>
                  </a:lnTo>
                  <a:lnTo>
                    <a:pt x="592" y="3221"/>
                  </a:lnTo>
                  <a:lnTo>
                    <a:pt x="624" y="3221"/>
                  </a:lnTo>
                  <a:lnTo>
                    <a:pt x="624" y="3221"/>
                  </a:lnTo>
                  <a:lnTo>
                    <a:pt x="624" y="3221"/>
                  </a:lnTo>
                  <a:lnTo>
                    <a:pt x="624" y="3188"/>
                  </a:lnTo>
                  <a:lnTo>
                    <a:pt x="624" y="3188"/>
                  </a:lnTo>
                  <a:lnTo>
                    <a:pt x="624" y="3188"/>
                  </a:lnTo>
                  <a:lnTo>
                    <a:pt x="657" y="3188"/>
                  </a:lnTo>
                  <a:lnTo>
                    <a:pt x="657" y="3155"/>
                  </a:lnTo>
                  <a:lnTo>
                    <a:pt x="657" y="3155"/>
                  </a:lnTo>
                  <a:lnTo>
                    <a:pt x="657" y="3155"/>
                  </a:lnTo>
                  <a:lnTo>
                    <a:pt x="657" y="3155"/>
                  </a:lnTo>
                  <a:lnTo>
                    <a:pt x="657" y="3122"/>
                  </a:lnTo>
                  <a:lnTo>
                    <a:pt x="657" y="3122"/>
                  </a:lnTo>
                  <a:lnTo>
                    <a:pt x="690" y="3122"/>
                  </a:lnTo>
                  <a:lnTo>
                    <a:pt x="690" y="3122"/>
                  </a:lnTo>
                  <a:lnTo>
                    <a:pt x="690" y="3089"/>
                  </a:lnTo>
                  <a:lnTo>
                    <a:pt x="690" y="3089"/>
                  </a:lnTo>
                  <a:lnTo>
                    <a:pt x="690" y="3089"/>
                  </a:lnTo>
                  <a:lnTo>
                    <a:pt x="690" y="3089"/>
                  </a:lnTo>
                  <a:lnTo>
                    <a:pt x="723" y="3056"/>
                  </a:lnTo>
                  <a:lnTo>
                    <a:pt x="723" y="3056"/>
                  </a:lnTo>
                  <a:lnTo>
                    <a:pt x="723" y="3056"/>
                  </a:lnTo>
                  <a:lnTo>
                    <a:pt x="723" y="3056"/>
                  </a:lnTo>
                  <a:lnTo>
                    <a:pt x="723" y="3024"/>
                  </a:lnTo>
                  <a:lnTo>
                    <a:pt x="723" y="3024"/>
                  </a:lnTo>
                  <a:lnTo>
                    <a:pt x="756" y="3024"/>
                  </a:lnTo>
                  <a:lnTo>
                    <a:pt x="756" y="3024"/>
                  </a:lnTo>
                  <a:lnTo>
                    <a:pt x="756" y="3024"/>
                  </a:lnTo>
                  <a:lnTo>
                    <a:pt x="756" y="2991"/>
                  </a:lnTo>
                  <a:lnTo>
                    <a:pt x="756" y="2991"/>
                  </a:lnTo>
                  <a:lnTo>
                    <a:pt x="756" y="2991"/>
                  </a:lnTo>
                  <a:lnTo>
                    <a:pt x="789" y="2958"/>
                  </a:lnTo>
                  <a:lnTo>
                    <a:pt x="789" y="2958"/>
                  </a:lnTo>
                  <a:lnTo>
                    <a:pt x="789" y="2958"/>
                  </a:lnTo>
                  <a:lnTo>
                    <a:pt x="789" y="2958"/>
                  </a:lnTo>
                  <a:lnTo>
                    <a:pt x="789" y="2925"/>
                  </a:lnTo>
                  <a:lnTo>
                    <a:pt x="789" y="2925"/>
                  </a:lnTo>
                  <a:lnTo>
                    <a:pt x="822" y="2925"/>
                  </a:lnTo>
                  <a:lnTo>
                    <a:pt x="822" y="2925"/>
                  </a:lnTo>
                  <a:lnTo>
                    <a:pt x="822" y="2925"/>
                  </a:lnTo>
                  <a:lnTo>
                    <a:pt x="822" y="2892"/>
                  </a:lnTo>
                  <a:lnTo>
                    <a:pt x="822" y="2892"/>
                  </a:lnTo>
                  <a:lnTo>
                    <a:pt x="822" y="2892"/>
                  </a:lnTo>
                  <a:lnTo>
                    <a:pt x="822" y="2892"/>
                  </a:lnTo>
                  <a:lnTo>
                    <a:pt x="854" y="2892"/>
                  </a:lnTo>
                  <a:lnTo>
                    <a:pt x="854" y="2859"/>
                  </a:lnTo>
                  <a:lnTo>
                    <a:pt x="854" y="2859"/>
                  </a:lnTo>
                  <a:lnTo>
                    <a:pt x="854" y="2859"/>
                  </a:lnTo>
                  <a:lnTo>
                    <a:pt x="854" y="2859"/>
                  </a:lnTo>
                  <a:lnTo>
                    <a:pt x="854" y="2826"/>
                  </a:lnTo>
                  <a:lnTo>
                    <a:pt x="887" y="2826"/>
                  </a:lnTo>
                  <a:lnTo>
                    <a:pt x="887" y="2826"/>
                  </a:lnTo>
                  <a:lnTo>
                    <a:pt x="887" y="2826"/>
                  </a:lnTo>
                  <a:lnTo>
                    <a:pt x="887" y="2826"/>
                  </a:lnTo>
                  <a:lnTo>
                    <a:pt x="887" y="2826"/>
                  </a:lnTo>
                  <a:lnTo>
                    <a:pt x="887" y="2794"/>
                  </a:lnTo>
                  <a:lnTo>
                    <a:pt x="887" y="2794"/>
                  </a:lnTo>
                  <a:lnTo>
                    <a:pt x="887" y="2794"/>
                  </a:lnTo>
                  <a:lnTo>
                    <a:pt x="920" y="2794"/>
                  </a:lnTo>
                  <a:lnTo>
                    <a:pt x="920" y="2761"/>
                  </a:lnTo>
                  <a:lnTo>
                    <a:pt x="920" y="2761"/>
                  </a:lnTo>
                  <a:lnTo>
                    <a:pt x="920" y="2761"/>
                  </a:lnTo>
                  <a:lnTo>
                    <a:pt x="920" y="2728"/>
                  </a:lnTo>
                  <a:lnTo>
                    <a:pt x="920" y="2728"/>
                  </a:lnTo>
                  <a:lnTo>
                    <a:pt x="953" y="2728"/>
                  </a:lnTo>
                  <a:lnTo>
                    <a:pt x="953" y="2728"/>
                  </a:lnTo>
                  <a:lnTo>
                    <a:pt x="953" y="2728"/>
                  </a:lnTo>
                  <a:lnTo>
                    <a:pt x="953" y="2695"/>
                  </a:lnTo>
                  <a:lnTo>
                    <a:pt x="953" y="2695"/>
                  </a:lnTo>
                  <a:lnTo>
                    <a:pt x="953" y="2695"/>
                  </a:lnTo>
                  <a:lnTo>
                    <a:pt x="953" y="2695"/>
                  </a:lnTo>
                  <a:lnTo>
                    <a:pt x="953" y="2695"/>
                  </a:lnTo>
                  <a:lnTo>
                    <a:pt x="986" y="2695"/>
                  </a:lnTo>
                  <a:lnTo>
                    <a:pt x="986" y="2662"/>
                  </a:lnTo>
                  <a:lnTo>
                    <a:pt x="986" y="2662"/>
                  </a:lnTo>
                  <a:lnTo>
                    <a:pt x="986" y="2662"/>
                  </a:lnTo>
                  <a:lnTo>
                    <a:pt x="986" y="2662"/>
                  </a:lnTo>
                  <a:lnTo>
                    <a:pt x="986" y="2629"/>
                  </a:lnTo>
                  <a:lnTo>
                    <a:pt x="1019" y="2629"/>
                  </a:lnTo>
                  <a:lnTo>
                    <a:pt x="1019" y="2629"/>
                  </a:lnTo>
                  <a:lnTo>
                    <a:pt x="1019" y="2629"/>
                  </a:lnTo>
                  <a:lnTo>
                    <a:pt x="1019" y="2629"/>
                  </a:lnTo>
                  <a:lnTo>
                    <a:pt x="1019" y="2629"/>
                  </a:lnTo>
                  <a:lnTo>
                    <a:pt x="1019" y="2596"/>
                  </a:lnTo>
                  <a:lnTo>
                    <a:pt x="1019" y="2596"/>
                  </a:lnTo>
                  <a:lnTo>
                    <a:pt x="1019" y="2596"/>
                  </a:lnTo>
                  <a:lnTo>
                    <a:pt x="1052" y="2596"/>
                  </a:lnTo>
                  <a:lnTo>
                    <a:pt x="1052" y="2564"/>
                  </a:lnTo>
                  <a:lnTo>
                    <a:pt x="1052" y="2564"/>
                  </a:lnTo>
                  <a:lnTo>
                    <a:pt x="1052" y="2564"/>
                  </a:lnTo>
                  <a:lnTo>
                    <a:pt x="1052" y="2531"/>
                  </a:lnTo>
                  <a:lnTo>
                    <a:pt x="1052" y="2531"/>
                  </a:lnTo>
                  <a:lnTo>
                    <a:pt x="1052" y="2531"/>
                  </a:lnTo>
                  <a:lnTo>
                    <a:pt x="1084" y="2531"/>
                  </a:lnTo>
                  <a:lnTo>
                    <a:pt x="1084" y="2531"/>
                  </a:lnTo>
                  <a:lnTo>
                    <a:pt x="1084" y="2498"/>
                  </a:lnTo>
                  <a:lnTo>
                    <a:pt x="1084" y="2498"/>
                  </a:lnTo>
                  <a:lnTo>
                    <a:pt x="1084" y="2498"/>
                  </a:lnTo>
                  <a:lnTo>
                    <a:pt x="1084" y="2498"/>
                  </a:lnTo>
                  <a:lnTo>
                    <a:pt x="1117" y="2465"/>
                  </a:lnTo>
                  <a:lnTo>
                    <a:pt x="1117" y="2465"/>
                  </a:lnTo>
                  <a:lnTo>
                    <a:pt x="1117" y="2465"/>
                  </a:lnTo>
                  <a:lnTo>
                    <a:pt x="1117" y="2432"/>
                  </a:lnTo>
                  <a:lnTo>
                    <a:pt x="1117" y="2432"/>
                  </a:lnTo>
                  <a:lnTo>
                    <a:pt x="1150" y="2432"/>
                  </a:lnTo>
                  <a:lnTo>
                    <a:pt x="1150" y="2432"/>
                  </a:lnTo>
                  <a:lnTo>
                    <a:pt x="1150" y="2432"/>
                  </a:lnTo>
                  <a:lnTo>
                    <a:pt x="1150" y="2432"/>
                  </a:lnTo>
                  <a:lnTo>
                    <a:pt x="1150" y="2432"/>
                  </a:lnTo>
                  <a:lnTo>
                    <a:pt x="1150" y="2399"/>
                  </a:lnTo>
                  <a:lnTo>
                    <a:pt x="1150" y="2399"/>
                  </a:lnTo>
                  <a:lnTo>
                    <a:pt x="1150" y="2399"/>
                  </a:lnTo>
                  <a:lnTo>
                    <a:pt x="1183" y="2399"/>
                  </a:lnTo>
                  <a:lnTo>
                    <a:pt x="1183" y="2366"/>
                  </a:lnTo>
                  <a:lnTo>
                    <a:pt x="1183" y="2366"/>
                  </a:lnTo>
                  <a:lnTo>
                    <a:pt x="1183" y="2366"/>
                  </a:lnTo>
                  <a:lnTo>
                    <a:pt x="1183" y="2334"/>
                  </a:lnTo>
                  <a:lnTo>
                    <a:pt x="1183" y="2334"/>
                  </a:lnTo>
                  <a:lnTo>
                    <a:pt x="1183" y="2334"/>
                  </a:lnTo>
                  <a:lnTo>
                    <a:pt x="1183" y="2334"/>
                  </a:lnTo>
                  <a:lnTo>
                    <a:pt x="1216" y="2334"/>
                  </a:lnTo>
                  <a:lnTo>
                    <a:pt x="1216" y="2301"/>
                  </a:lnTo>
                  <a:lnTo>
                    <a:pt x="1216" y="2301"/>
                  </a:lnTo>
                  <a:lnTo>
                    <a:pt x="1216" y="2301"/>
                  </a:lnTo>
                  <a:lnTo>
                    <a:pt x="1216" y="2301"/>
                  </a:lnTo>
                  <a:lnTo>
                    <a:pt x="1216" y="2301"/>
                  </a:lnTo>
                  <a:lnTo>
                    <a:pt x="1249" y="2268"/>
                  </a:lnTo>
                  <a:lnTo>
                    <a:pt x="1249" y="2268"/>
                  </a:lnTo>
                  <a:lnTo>
                    <a:pt x="1249" y="2268"/>
                  </a:lnTo>
                  <a:lnTo>
                    <a:pt x="1249" y="2268"/>
                  </a:lnTo>
                  <a:lnTo>
                    <a:pt x="1249" y="2268"/>
                  </a:lnTo>
                  <a:lnTo>
                    <a:pt x="1249" y="2235"/>
                  </a:lnTo>
                  <a:lnTo>
                    <a:pt x="1249" y="2235"/>
                  </a:lnTo>
                  <a:lnTo>
                    <a:pt x="1249" y="2235"/>
                  </a:lnTo>
                  <a:lnTo>
                    <a:pt x="1282" y="2235"/>
                  </a:lnTo>
                  <a:lnTo>
                    <a:pt x="1282" y="2202"/>
                  </a:lnTo>
                  <a:lnTo>
                    <a:pt x="1282" y="2202"/>
                  </a:lnTo>
                  <a:lnTo>
                    <a:pt x="1282" y="2202"/>
                  </a:lnTo>
                  <a:lnTo>
                    <a:pt x="1282" y="2202"/>
                  </a:lnTo>
                  <a:lnTo>
                    <a:pt x="1282" y="2169"/>
                  </a:lnTo>
                  <a:lnTo>
                    <a:pt x="1315" y="2169"/>
                  </a:lnTo>
                  <a:lnTo>
                    <a:pt x="1315" y="2169"/>
                  </a:lnTo>
                  <a:lnTo>
                    <a:pt x="1315" y="2169"/>
                  </a:lnTo>
                  <a:lnTo>
                    <a:pt x="1315" y="2169"/>
                  </a:lnTo>
                  <a:lnTo>
                    <a:pt x="1315" y="2169"/>
                  </a:lnTo>
                  <a:lnTo>
                    <a:pt x="1315" y="2136"/>
                  </a:lnTo>
                  <a:lnTo>
                    <a:pt x="1315" y="2136"/>
                  </a:lnTo>
                  <a:lnTo>
                    <a:pt x="1315" y="2136"/>
                  </a:lnTo>
                  <a:lnTo>
                    <a:pt x="1347" y="2136"/>
                  </a:lnTo>
                  <a:lnTo>
                    <a:pt x="1347" y="2104"/>
                  </a:lnTo>
                  <a:lnTo>
                    <a:pt x="1347" y="2104"/>
                  </a:lnTo>
                  <a:lnTo>
                    <a:pt x="1347" y="2104"/>
                  </a:lnTo>
                  <a:lnTo>
                    <a:pt x="1347" y="2071"/>
                  </a:lnTo>
                  <a:lnTo>
                    <a:pt x="1380" y="2071"/>
                  </a:lnTo>
                  <a:lnTo>
                    <a:pt x="1380" y="2071"/>
                  </a:lnTo>
                  <a:lnTo>
                    <a:pt x="1380" y="2071"/>
                  </a:lnTo>
                  <a:lnTo>
                    <a:pt x="1380" y="2071"/>
                  </a:lnTo>
                  <a:lnTo>
                    <a:pt x="1380" y="2038"/>
                  </a:lnTo>
                  <a:lnTo>
                    <a:pt x="1380" y="2038"/>
                  </a:lnTo>
                  <a:lnTo>
                    <a:pt x="1413" y="2038"/>
                  </a:lnTo>
                  <a:lnTo>
                    <a:pt x="1413" y="2005"/>
                  </a:lnTo>
                  <a:lnTo>
                    <a:pt x="1413" y="2005"/>
                  </a:lnTo>
                  <a:lnTo>
                    <a:pt x="1413" y="2005"/>
                  </a:lnTo>
                  <a:lnTo>
                    <a:pt x="1413" y="2005"/>
                  </a:lnTo>
                  <a:lnTo>
                    <a:pt x="1413" y="2005"/>
                  </a:lnTo>
                  <a:lnTo>
                    <a:pt x="1413" y="1972"/>
                  </a:lnTo>
                  <a:lnTo>
                    <a:pt x="1413" y="1972"/>
                  </a:lnTo>
                  <a:lnTo>
                    <a:pt x="1446" y="1972"/>
                  </a:lnTo>
                  <a:lnTo>
                    <a:pt x="1446" y="1972"/>
                  </a:lnTo>
                  <a:lnTo>
                    <a:pt x="1446" y="1939"/>
                  </a:lnTo>
                  <a:lnTo>
                    <a:pt x="1446" y="1939"/>
                  </a:lnTo>
                  <a:lnTo>
                    <a:pt x="1446" y="1939"/>
                  </a:lnTo>
                  <a:lnTo>
                    <a:pt x="1479" y="1939"/>
                  </a:lnTo>
                  <a:lnTo>
                    <a:pt x="1479" y="1906"/>
                  </a:lnTo>
                  <a:lnTo>
                    <a:pt x="1479" y="1906"/>
                  </a:lnTo>
                  <a:lnTo>
                    <a:pt x="1479" y="1906"/>
                  </a:lnTo>
                  <a:lnTo>
                    <a:pt x="1479" y="1906"/>
                  </a:lnTo>
                  <a:lnTo>
                    <a:pt x="1479" y="1906"/>
                  </a:lnTo>
                  <a:lnTo>
                    <a:pt x="1479" y="1906"/>
                  </a:lnTo>
                  <a:lnTo>
                    <a:pt x="1479" y="1873"/>
                  </a:lnTo>
                  <a:lnTo>
                    <a:pt x="1512" y="1873"/>
                  </a:lnTo>
                  <a:lnTo>
                    <a:pt x="1512" y="1873"/>
                  </a:lnTo>
                  <a:lnTo>
                    <a:pt x="1512" y="1873"/>
                  </a:lnTo>
                  <a:lnTo>
                    <a:pt x="1512" y="1841"/>
                  </a:lnTo>
                  <a:lnTo>
                    <a:pt x="1512" y="1841"/>
                  </a:lnTo>
                  <a:lnTo>
                    <a:pt x="1545" y="1841"/>
                  </a:lnTo>
                  <a:lnTo>
                    <a:pt x="1545" y="1808"/>
                  </a:lnTo>
                  <a:lnTo>
                    <a:pt x="1545" y="1808"/>
                  </a:lnTo>
                  <a:lnTo>
                    <a:pt x="1545" y="1808"/>
                  </a:lnTo>
                  <a:lnTo>
                    <a:pt x="1545" y="1808"/>
                  </a:lnTo>
                  <a:lnTo>
                    <a:pt x="1545" y="1808"/>
                  </a:lnTo>
                  <a:lnTo>
                    <a:pt x="1545" y="1775"/>
                  </a:lnTo>
                  <a:lnTo>
                    <a:pt x="1545" y="1775"/>
                  </a:lnTo>
                  <a:lnTo>
                    <a:pt x="1577" y="1775"/>
                  </a:lnTo>
                  <a:lnTo>
                    <a:pt x="1577" y="1775"/>
                  </a:lnTo>
                  <a:lnTo>
                    <a:pt x="1577" y="1742"/>
                  </a:lnTo>
                  <a:lnTo>
                    <a:pt x="1577" y="1742"/>
                  </a:lnTo>
                  <a:lnTo>
                    <a:pt x="1577" y="1742"/>
                  </a:lnTo>
                  <a:lnTo>
                    <a:pt x="1577" y="1742"/>
                  </a:lnTo>
                  <a:lnTo>
                    <a:pt x="1610" y="1709"/>
                  </a:lnTo>
                  <a:lnTo>
                    <a:pt x="1610" y="1709"/>
                  </a:lnTo>
                  <a:lnTo>
                    <a:pt x="1610" y="1709"/>
                  </a:lnTo>
                  <a:lnTo>
                    <a:pt x="1610" y="1709"/>
                  </a:lnTo>
                  <a:lnTo>
                    <a:pt x="1610" y="1709"/>
                  </a:lnTo>
                  <a:lnTo>
                    <a:pt x="1610" y="1709"/>
                  </a:lnTo>
                  <a:lnTo>
                    <a:pt x="1610" y="1676"/>
                  </a:lnTo>
                  <a:lnTo>
                    <a:pt x="1643" y="1676"/>
                  </a:lnTo>
                  <a:lnTo>
                    <a:pt x="1643" y="1643"/>
                  </a:lnTo>
                  <a:lnTo>
                    <a:pt x="1643" y="1643"/>
                  </a:lnTo>
                  <a:lnTo>
                    <a:pt x="1643" y="1643"/>
                  </a:lnTo>
                  <a:lnTo>
                    <a:pt x="1643" y="1643"/>
                  </a:lnTo>
                  <a:lnTo>
                    <a:pt x="1643" y="1611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76" y="1578"/>
                  </a:lnTo>
                  <a:lnTo>
                    <a:pt x="1676" y="1578"/>
                  </a:lnTo>
                  <a:lnTo>
                    <a:pt x="1676" y="1578"/>
                  </a:lnTo>
                  <a:lnTo>
                    <a:pt x="1709" y="1578"/>
                  </a:lnTo>
                  <a:lnTo>
                    <a:pt x="1709" y="1578"/>
                  </a:lnTo>
                  <a:lnTo>
                    <a:pt x="1709" y="1578"/>
                  </a:lnTo>
                  <a:lnTo>
                    <a:pt x="1709" y="1545"/>
                  </a:lnTo>
                  <a:lnTo>
                    <a:pt x="1709" y="1545"/>
                  </a:lnTo>
                  <a:lnTo>
                    <a:pt x="1709" y="1512"/>
                  </a:lnTo>
                  <a:lnTo>
                    <a:pt x="1709" y="1512"/>
                  </a:lnTo>
                  <a:lnTo>
                    <a:pt x="1742" y="1512"/>
                  </a:lnTo>
                  <a:lnTo>
                    <a:pt x="1742" y="1512"/>
                  </a:lnTo>
                  <a:lnTo>
                    <a:pt x="1742" y="1479"/>
                  </a:lnTo>
                  <a:lnTo>
                    <a:pt x="1742" y="1479"/>
                  </a:lnTo>
                  <a:lnTo>
                    <a:pt x="1742" y="1479"/>
                  </a:lnTo>
                  <a:lnTo>
                    <a:pt x="1775" y="1479"/>
                  </a:lnTo>
                  <a:lnTo>
                    <a:pt x="1775" y="1446"/>
                  </a:lnTo>
                  <a:lnTo>
                    <a:pt x="1775" y="1446"/>
                  </a:lnTo>
                  <a:lnTo>
                    <a:pt x="1775" y="1413"/>
                  </a:lnTo>
                  <a:lnTo>
                    <a:pt x="1775" y="1413"/>
                  </a:lnTo>
                  <a:lnTo>
                    <a:pt x="1807" y="1413"/>
                  </a:lnTo>
                  <a:lnTo>
                    <a:pt x="1807" y="1413"/>
                  </a:lnTo>
                  <a:lnTo>
                    <a:pt x="1807" y="1381"/>
                  </a:lnTo>
                  <a:lnTo>
                    <a:pt x="1807" y="1381"/>
                  </a:lnTo>
                  <a:lnTo>
                    <a:pt x="1807" y="1381"/>
                  </a:lnTo>
                  <a:lnTo>
                    <a:pt x="1807" y="1381"/>
                  </a:lnTo>
                  <a:lnTo>
                    <a:pt x="1840" y="1348"/>
                  </a:lnTo>
                  <a:lnTo>
                    <a:pt x="1840" y="1348"/>
                  </a:lnTo>
                  <a:lnTo>
                    <a:pt x="1840" y="1348"/>
                  </a:lnTo>
                  <a:lnTo>
                    <a:pt x="1840" y="1315"/>
                  </a:lnTo>
                  <a:lnTo>
                    <a:pt x="1840" y="1315"/>
                  </a:lnTo>
                  <a:lnTo>
                    <a:pt x="1840" y="1315"/>
                  </a:lnTo>
                  <a:lnTo>
                    <a:pt x="1840" y="1315"/>
                  </a:lnTo>
                  <a:lnTo>
                    <a:pt x="1873" y="1315"/>
                  </a:lnTo>
                  <a:lnTo>
                    <a:pt x="1873" y="1282"/>
                  </a:lnTo>
                  <a:lnTo>
                    <a:pt x="1873" y="1282"/>
                  </a:lnTo>
                  <a:lnTo>
                    <a:pt x="1873" y="1282"/>
                  </a:lnTo>
                  <a:lnTo>
                    <a:pt x="1873" y="1282"/>
                  </a:lnTo>
                  <a:lnTo>
                    <a:pt x="1873" y="1282"/>
                  </a:lnTo>
                  <a:lnTo>
                    <a:pt x="1873" y="1282"/>
                  </a:lnTo>
                  <a:lnTo>
                    <a:pt x="1906" y="1249"/>
                  </a:lnTo>
                  <a:lnTo>
                    <a:pt x="1906" y="1249"/>
                  </a:lnTo>
                  <a:lnTo>
                    <a:pt x="1906" y="1249"/>
                  </a:lnTo>
                  <a:lnTo>
                    <a:pt x="1906" y="1216"/>
                  </a:lnTo>
                  <a:lnTo>
                    <a:pt x="1906" y="1216"/>
                  </a:lnTo>
                  <a:lnTo>
                    <a:pt x="1906" y="1216"/>
                  </a:lnTo>
                  <a:lnTo>
                    <a:pt x="1939" y="1183"/>
                  </a:lnTo>
                  <a:lnTo>
                    <a:pt x="1939" y="1183"/>
                  </a:lnTo>
                  <a:lnTo>
                    <a:pt x="1939" y="1183"/>
                  </a:lnTo>
                  <a:lnTo>
                    <a:pt x="1939" y="1183"/>
                  </a:lnTo>
                  <a:lnTo>
                    <a:pt x="1939" y="1151"/>
                  </a:lnTo>
                  <a:lnTo>
                    <a:pt x="1972" y="1151"/>
                  </a:lnTo>
                  <a:lnTo>
                    <a:pt x="1972" y="1151"/>
                  </a:lnTo>
                  <a:lnTo>
                    <a:pt x="1972" y="1118"/>
                  </a:lnTo>
                  <a:lnTo>
                    <a:pt x="1972" y="1118"/>
                  </a:lnTo>
                  <a:lnTo>
                    <a:pt x="1972" y="1118"/>
                  </a:lnTo>
                  <a:lnTo>
                    <a:pt x="1972" y="1118"/>
                  </a:lnTo>
                  <a:lnTo>
                    <a:pt x="1972" y="1118"/>
                  </a:lnTo>
                  <a:lnTo>
                    <a:pt x="2005" y="1085"/>
                  </a:lnTo>
                  <a:lnTo>
                    <a:pt x="2005" y="1085"/>
                  </a:lnTo>
                  <a:lnTo>
                    <a:pt x="2005" y="1085"/>
                  </a:lnTo>
                  <a:lnTo>
                    <a:pt x="2005" y="1085"/>
                  </a:lnTo>
                  <a:lnTo>
                    <a:pt x="2005" y="1052"/>
                  </a:lnTo>
                  <a:lnTo>
                    <a:pt x="2037" y="1052"/>
                  </a:lnTo>
                  <a:lnTo>
                    <a:pt x="2037" y="1052"/>
                  </a:lnTo>
                  <a:lnTo>
                    <a:pt x="2037" y="1019"/>
                  </a:lnTo>
                  <a:lnTo>
                    <a:pt x="2037" y="1019"/>
                  </a:lnTo>
                  <a:lnTo>
                    <a:pt x="2037" y="1019"/>
                  </a:lnTo>
                  <a:lnTo>
                    <a:pt x="2070" y="986"/>
                  </a:lnTo>
                  <a:lnTo>
                    <a:pt x="2070" y="986"/>
                  </a:lnTo>
                  <a:lnTo>
                    <a:pt x="2070" y="986"/>
                  </a:lnTo>
                  <a:lnTo>
                    <a:pt x="2070" y="986"/>
                  </a:lnTo>
                  <a:lnTo>
                    <a:pt x="2070" y="953"/>
                  </a:lnTo>
                  <a:lnTo>
                    <a:pt x="2070" y="953"/>
                  </a:lnTo>
                  <a:lnTo>
                    <a:pt x="2103" y="953"/>
                  </a:lnTo>
                  <a:lnTo>
                    <a:pt x="2103" y="953"/>
                  </a:lnTo>
                  <a:lnTo>
                    <a:pt x="2103" y="921"/>
                  </a:lnTo>
                  <a:lnTo>
                    <a:pt x="2103" y="921"/>
                  </a:lnTo>
                  <a:lnTo>
                    <a:pt x="2103" y="921"/>
                  </a:lnTo>
                  <a:lnTo>
                    <a:pt x="2103" y="921"/>
                  </a:lnTo>
                  <a:lnTo>
                    <a:pt x="2136" y="888"/>
                  </a:lnTo>
                  <a:lnTo>
                    <a:pt x="2136" y="888"/>
                  </a:lnTo>
                  <a:lnTo>
                    <a:pt x="2136" y="888"/>
                  </a:lnTo>
                  <a:lnTo>
                    <a:pt x="2136" y="888"/>
                  </a:lnTo>
                  <a:lnTo>
                    <a:pt x="2136" y="888"/>
                  </a:lnTo>
                  <a:lnTo>
                    <a:pt x="2136" y="855"/>
                  </a:lnTo>
                  <a:lnTo>
                    <a:pt x="2136" y="855"/>
                  </a:lnTo>
                  <a:lnTo>
                    <a:pt x="2136" y="855"/>
                  </a:lnTo>
                  <a:lnTo>
                    <a:pt x="2169" y="822"/>
                  </a:lnTo>
                  <a:lnTo>
                    <a:pt x="2169" y="822"/>
                  </a:lnTo>
                  <a:lnTo>
                    <a:pt x="2169" y="822"/>
                  </a:lnTo>
                  <a:lnTo>
                    <a:pt x="2169" y="822"/>
                  </a:lnTo>
                  <a:lnTo>
                    <a:pt x="2202" y="789"/>
                  </a:lnTo>
                  <a:lnTo>
                    <a:pt x="2202" y="789"/>
                  </a:lnTo>
                  <a:lnTo>
                    <a:pt x="2202" y="756"/>
                  </a:lnTo>
                  <a:lnTo>
                    <a:pt x="2202" y="756"/>
                  </a:lnTo>
                  <a:lnTo>
                    <a:pt x="2202" y="756"/>
                  </a:lnTo>
                  <a:lnTo>
                    <a:pt x="2202" y="723"/>
                  </a:lnTo>
                  <a:lnTo>
                    <a:pt x="2235" y="723"/>
                  </a:lnTo>
                  <a:lnTo>
                    <a:pt x="2235" y="723"/>
                  </a:lnTo>
                  <a:lnTo>
                    <a:pt x="2235" y="691"/>
                  </a:lnTo>
                  <a:lnTo>
                    <a:pt x="2235" y="691"/>
                  </a:lnTo>
                  <a:lnTo>
                    <a:pt x="2267" y="691"/>
                  </a:lnTo>
                  <a:lnTo>
                    <a:pt x="2267" y="691"/>
                  </a:lnTo>
                  <a:lnTo>
                    <a:pt x="2267" y="658"/>
                  </a:lnTo>
                  <a:lnTo>
                    <a:pt x="2267" y="658"/>
                  </a:lnTo>
                  <a:lnTo>
                    <a:pt x="2267" y="658"/>
                  </a:lnTo>
                  <a:lnTo>
                    <a:pt x="2267" y="625"/>
                  </a:lnTo>
                  <a:lnTo>
                    <a:pt x="2267" y="625"/>
                  </a:lnTo>
                  <a:lnTo>
                    <a:pt x="2267" y="625"/>
                  </a:lnTo>
                  <a:lnTo>
                    <a:pt x="2300" y="625"/>
                  </a:lnTo>
                  <a:lnTo>
                    <a:pt x="2300" y="625"/>
                  </a:lnTo>
                  <a:lnTo>
                    <a:pt x="2300" y="592"/>
                  </a:lnTo>
                  <a:lnTo>
                    <a:pt x="2300" y="592"/>
                  </a:lnTo>
                  <a:lnTo>
                    <a:pt x="2300" y="592"/>
                  </a:lnTo>
                  <a:lnTo>
                    <a:pt x="2300" y="592"/>
                  </a:lnTo>
                  <a:lnTo>
                    <a:pt x="2333" y="559"/>
                  </a:lnTo>
                  <a:lnTo>
                    <a:pt x="2333" y="559"/>
                  </a:lnTo>
                  <a:lnTo>
                    <a:pt x="2333" y="559"/>
                  </a:lnTo>
                  <a:lnTo>
                    <a:pt x="2333" y="559"/>
                  </a:lnTo>
                  <a:lnTo>
                    <a:pt x="2333" y="526"/>
                  </a:lnTo>
                  <a:lnTo>
                    <a:pt x="2366" y="526"/>
                  </a:lnTo>
                  <a:lnTo>
                    <a:pt x="2366" y="526"/>
                  </a:lnTo>
                  <a:lnTo>
                    <a:pt x="2366" y="526"/>
                  </a:lnTo>
                  <a:lnTo>
                    <a:pt x="2366" y="493"/>
                  </a:lnTo>
                  <a:lnTo>
                    <a:pt x="2366" y="493"/>
                  </a:lnTo>
                  <a:lnTo>
                    <a:pt x="2366" y="493"/>
                  </a:lnTo>
                  <a:lnTo>
                    <a:pt x="2366" y="493"/>
                  </a:lnTo>
                  <a:lnTo>
                    <a:pt x="2399" y="461"/>
                  </a:lnTo>
                  <a:lnTo>
                    <a:pt x="2399" y="461"/>
                  </a:lnTo>
                  <a:lnTo>
                    <a:pt x="2399" y="461"/>
                  </a:lnTo>
                  <a:lnTo>
                    <a:pt x="2399" y="461"/>
                  </a:lnTo>
                  <a:lnTo>
                    <a:pt x="2399" y="428"/>
                  </a:lnTo>
                  <a:lnTo>
                    <a:pt x="2399" y="428"/>
                  </a:lnTo>
                  <a:lnTo>
                    <a:pt x="2432" y="428"/>
                  </a:lnTo>
                  <a:lnTo>
                    <a:pt x="2432" y="395"/>
                  </a:lnTo>
                  <a:lnTo>
                    <a:pt x="2432" y="395"/>
                  </a:lnTo>
                  <a:lnTo>
                    <a:pt x="2432" y="395"/>
                  </a:lnTo>
                  <a:lnTo>
                    <a:pt x="2432" y="395"/>
                  </a:lnTo>
                  <a:lnTo>
                    <a:pt x="2432" y="395"/>
                  </a:lnTo>
                  <a:lnTo>
                    <a:pt x="2432" y="362"/>
                  </a:lnTo>
                  <a:lnTo>
                    <a:pt x="2432" y="362"/>
                  </a:lnTo>
                  <a:lnTo>
                    <a:pt x="2465" y="362"/>
                  </a:lnTo>
                  <a:lnTo>
                    <a:pt x="2465" y="329"/>
                  </a:lnTo>
                  <a:lnTo>
                    <a:pt x="2465" y="329"/>
                  </a:lnTo>
                  <a:lnTo>
                    <a:pt x="2465" y="329"/>
                  </a:lnTo>
                  <a:lnTo>
                    <a:pt x="2465" y="329"/>
                  </a:lnTo>
                  <a:lnTo>
                    <a:pt x="2465" y="329"/>
                  </a:lnTo>
                  <a:lnTo>
                    <a:pt x="2497" y="296"/>
                  </a:lnTo>
                  <a:lnTo>
                    <a:pt x="2497" y="296"/>
                  </a:lnTo>
                  <a:lnTo>
                    <a:pt x="2497" y="296"/>
                  </a:lnTo>
                  <a:lnTo>
                    <a:pt x="2497" y="263"/>
                  </a:lnTo>
                  <a:lnTo>
                    <a:pt x="2497" y="263"/>
                  </a:lnTo>
                  <a:lnTo>
                    <a:pt x="2530" y="263"/>
                  </a:lnTo>
                  <a:lnTo>
                    <a:pt x="2530" y="230"/>
                  </a:lnTo>
                  <a:lnTo>
                    <a:pt x="2530" y="230"/>
                  </a:lnTo>
                  <a:lnTo>
                    <a:pt x="2530" y="198"/>
                  </a:lnTo>
                  <a:lnTo>
                    <a:pt x="2530" y="198"/>
                  </a:lnTo>
                  <a:lnTo>
                    <a:pt x="2563" y="198"/>
                  </a:lnTo>
                  <a:lnTo>
                    <a:pt x="2563" y="198"/>
                  </a:lnTo>
                  <a:lnTo>
                    <a:pt x="2563" y="165"/>
                  </a:lnTo>
                  <a:lnTo>
                    <a:pt x="2563" y="165"/>
                  </a:lnTo>
                  <a:lnTo>
                    <a:pt x="2563" y="165"/>
                  </a:lnTo>
                  <a:lnTo>
                    <a:pt x="2563" y="165"/>
                  </a:lnTo>
                  <a:lnTo>
                    <a:pt x="2596" y="132"/>
                  </a:lnTo>
                  <a:lnTo>
                    <a:pt x="2596" y="132"/>
                  </a:lnTo>
                  <a:lnTo>
                    <a:pt x="2596" y="132"/>
                  </a:lnTo>
                  <a:lnTo>
                    <a:pt x="2596" y="99"/>
                  </a:lnTo>
                  <a:lnTo>
                    <a:pt x="2596" y="99"/>
                  </a:lnTo>
                  <a:lnTo>
                    <a:pt x="2596" y="99"/>
                  </a:lnTo>
                  <a:lnTo>
                    <a:pt x="2596" y="99"/>
                  </a:lnTo>
                  <a:lnTo>
                    <a:pt x="2629" y="99"/>
                  </a:lnTo>
                  <a:lnTo>
                    <a:pt x="2629" y="66"/>
                  </a:lnTo>
                  <a:lnTo>
                    <a:pt x="2629" y="66"/>
                  </a:lnTo>
                  <a:lnTo>
                    <a:pt x="2629" y="33"/>
                  </a:lnTo>
                  <a:lnTo>
                    <a:pt x="2629" y="33"/>
                  </a:lnTo>
                  <a:lnTo>
                    <a:pt x="2662" y="33"/>
                  </a:lnTo>
                  <a:lnTo>
                    <a:pt x="2662" y="33"/>
                  </a:lnTo>
                  <a:lnTo>
                    <a:pt x="2662" y="33"/>
                  </a:lnTo>
                  <a:lnTo>
                    <a:pt x="2662" y="33"/>
                  </a:lnTo>
                  <a:lnTo>
                    <a:pt x="2662" y="0"/>
                  </a:lnTo>
                  <a:lnTo>
                    <a:pt x="2662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5305925" y="3880675"/>
              <a:ext cx="139700" cy="96150"/>
            </a:xfrm>
            <a:custGeom>
              <a:avLst/>
              <a:gdLst/>
              <a:ahLst/>
              <a:cxnLst/>
              <a:rect l="l" t="t" r="r" b="b"/>
              <a:pathLst>
                <a:path w="5588" h="3846" fill="none" extrusionOk="0">
                  <a:moveTo>
                    <a:pt x="1" y="0"/>
                  </a:moveTo>
                  <a:lnTo>
                    <a:pt x="5587" y="384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5365900" y="3787025"/>
              <a:ext cx="146250" cy="87925"/>
            </a:xfrm>
            <a:custGeom>
              <a:avLst/>
              <a:gdLst/>
              <a:ahLst/>
              <a:cxnLst/>
              <a:rect l="l" t="t" r="r" b="b"/>
              <a:pathLst>
                <a:path w="5850" h="3517" fill="none" extrusionOk="0">
                  <a:moveTo>
                    <a:pt x="1" y="0"/>
                  </a:moveTo>
                  <a:lnTo>
                    <a:pt x="5850" y="351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5305925" y="3787025"/>
              <a:ext cx="206225" cy="190600"/>
            </a:xfrm>
            <a:custGeom>
              <a:avLst/>
              <a:gdLst/>
              <a:ahLst/>
              <a:cxnLst/>
              <a:rect l="l" t="t" r="r" b="b"/>
              <a:pathLst>
                <a:path w="8249" h="7624" extrusionOk="0">
                  <a:moveTo>
                    <a:pt x="2400" y="0"/>
                  </a:moveTo>
                  <a:lnTo>
                    <a:pt x="2400" y="33"/>
                  </a:lnTo>
                  <a:lnTo>
                    <a:pt x="2400" y="66"/>
                  </a:lnTo>
                  <a:lnTo>
                    <a:pt x="2367" y="66"/>
                  </a:lnTo>
                  <a:lnTo>
                    <a:pt x="2367" y="99"/>
                  </a:lnTo>
                  <a:lnTo>
                    <a:pt x="2334" y="132"/>
                  </a:lnTo>
                  <a:lnTo>
                    <a:pt x="2334" y="165"/>
                  </a:lnTo>
                  <a:lnTo>
                    <a:pt x="2301" y="165"/>
                  </a:lnTo>
                  <a:lnTo>
                    <a:pt x="2301" y="198"/>
                  </a:lnTo>
                  <a:lnTo>
                    <a:pt x="2268" y="230"/>
                  </a:lnTo>
                  <a:lnTo>
                    <a:pt x="2268" y="263"/>
                  </a:lnTo>
                  <a:lnTo>
                    <a:pt x="2235" y="263"/>
                  </a:lnTo>
                  <a:lnTo>
                    <a:pt x="2235" y="296"/>
                  </a:lnTo>
                  <a:lnTo>
                    <a:pt x="2235" y="329"/>
                  </a:lnTo>
                  <a:lnTo>
                    <a:pt x="2203" y="329"/>
                  </a:lnTo>
                  <a:lnTo>
                    <a:pt x="2203" y="362"/>
                  </a:lnTo>
                  <a:lnTo>
                    <a:pt x="2170" y="395"/>
                  </a:lnTo>
                  <a:lnTo>
                    <a:pt x="2170" y="428"/>
                  </a:lnTo>
                  <a:lnTo>
                    <a:pt x="2137" y="428"/>
                  </a:lnTo>
                  <a:lnTo>
                    <a:pt x="2137" y="460"/>
                  </a:lnTo>
                  <a:lnTo>
                    <a:pt x="2137" y="493"/>
                  </a:lnTo>
                  <a:lnTo>
                    <a:pt x="2104" y="493"/>
                  </a:lnTo>
                  <a:lnTo>
                    <a:pt x="2104" y="526"/>
                  </a:lnTo>
                  <a:lnTo>
                    <a:pt x="2071" y="526"/>
                  </a:lnTo>
                  <a:lnTo>
                    <a:pt x="2071" y="559"/>
                  </a:lnTo>
                  <a:lnTo>
                    <a:pt x="2071" y="592"/>
                  </a:lnTo>
                  <a:lnTo>
                    <a:pt x="2038" y="592"/>
                  </a:lnTo>
                  <a:lnTo>
                    <a:pt x="2038" y="625"/>
                  </a:lnTo>
                  <a:lnTo>
                    <a:pt x="2005" y="658"/>
                  </a:lnTo>
                  <a:lnTo>
                    <a:pt x="2005" y="690"/>
                  </a:lnTo>
                  <a:lnTo>
                    <a:pt x="1972" y="690"/>
                  </a:lnTo>
                  <a:lnTo>
                    <a:pt x="1972" y="723"/>
                  </a:lnTo>
                  <a:lnTo>
                    <a:pt x="1972" y="756"/>
                  </a:lnTo>
                  <a:lnTo>
                    <a:pt x="1940" y="756"/>
                  </a:lnTo>
                  <a:lnTo>
                    <a:pt x="1940" y="789"/>
                  </a:lnTo>
                  <a:lnTo>
                    <a:pt x="1907" y="789"/>
                  </a:lnTo>
                  <a:lnTo>
                    <a:pt x="1907" y="822"/>
                  </a:lnTo>
                  <a:lnTo>
                    <a:pt x="1907" y="855"/>
                  </a:lnTo>
                  <a:lnTo>
                    <a:pt x="1874" y="855"/>
                  </a:lnTo>
                  <a:lnTo>
                    <a:pt x="1874" y="888"/>
                  </a:lnTo>
                  <a:lnTo>
                    <a:pt x="1874" y="921"/>
                  </a:lnTo>
                  <a:lnTo>
                    <a:pt x="1841" y="921"/>
                  </a:lnTo>
                  <a:lnTo>
                    <a:pt x="1841" y="953"/>
                  </a:lnTo>
                  <a:lnTo>
                    <a:pt x="1808" y="953"/>
                  </a:lnTo>
                  <a:lnTo>
                    <a:pt x="1808" y="986"/>
                  </a:lnTo>
                  <a:lnTo>
                    <a:pt x="1808" y="1019"/>
                  </a:lnTo>
                  <a:lnTo>
                    <a:pt x="1775" y="1019"/>
                  </a:lnTo>
                  <a:lnTo>
                    <a:pt x="1775" y="1052"/>
                  </a:lnTo>
                  <a:lnTo>
                    <a:pt x="1742" y="1085"/>
                  </a:lnTo>
                  <a:lnTo>
                    <a:pt x="1742" y="1118"/>
                  </a:lnTo>
                  <a:lnTo>
                    <a:pt x="1710" y="1118"/>
                  </a:lnTo>
                  <a:lnTo>
                    <a:pt x="1710" y="1151"/>
                  </a:lnTo>
                  <a:lnTo>
                    <a:pt x="1677" y="1183"/>
                  </a:lnTo>
                  <a:lnTo>
                    <a:pt x="1677" y="1216"/>
                  </a:lnTo>
                  <a:lnTo>
                    <a:pt x="1644" y="1216"/>
                  </a:lnTo>
                  <a:lnTo>
                    <a:pt x="1644" y="1249"/>
                  </a:lnTo>
                  <a:lnTo>
                    <a:pt x="1644" y="1282"/>
                  </a:lnTo>
                  <a:lnTo>
                    <a:pt x="1611" y="1282"/>
                  </a:lnTo>
                  <a:lnTo>
                    <a:pt x="1611" y="1315"/>
                  </a:lnTo>
                  <a:lnTo>
                    <a:pt x="1578" y="1348"/>
                  </a:lnTo>
                  <a:lnTo>
                    <a:pt x="1578" y="1381"/>
                  </a:lnTo>
                  <a:lnTo>
                    <a:pt x="1545" y="1381"/>
                  </a:lnTo>
                  <a:lnTo>
                    <a:pt x="1545" y="1413"/>
                  </a:lnTo>
                  <a:lnTo>
                    <a:pt x="1512" y="1413"/>
                  </a:lnTo>
                  <a:lnTo>
                    <a:pt x="1512" y="1446"/>
                  </a:lnTo>
                  <a:lnTo>
                    <a:pt x="1512" y="1479"/>
                  </a:lnTo>
                  <a:lnTo>
                    <a:pt x="1480" y="1479"/>
                  </a:lnTo>
                  <a:lnTo>
                    <a:pt x="1480" y="1512"/>
                  </a:lnTo>
                  <a:lnTo>
                    <a:pt x="1480" y="1545"/>
                  </a:lnTo>
                  <a:lnTo>
                    <a:pt x="1447" y="1545"/>
                  </a:lnTo>
                  <a:lnTo>
                    <a:pt x="1447" y="1578"/>
                  </a:lnTo>
                  <a:lnTo>
                    <a:pt x="1414" y="1578"/>
                  </a:lnTo>
                  <a:lnTo>
                    <a:pt x="1414" y="1611"/>
                  </a:lnTo>
                  <a:lnTo>
                    <a:pt x="1414" y="1643"/>
                  </a:lnTo>
                  <a:lnTo>
                    <a:pt x="1381" y="1643"/>
                  </a:lnTo>
                  <a:lnTo>
                    <a:pt x="1381" y="1676"/>
                  </a:lnTo>
                  <a:lnTo>
                    <a:pt x="1348" y="1676"/>
                  </a:lnTo>
                  <a:lnTo>
                    <a:pt x="1348" y="1709"/>
                  </a:lnTo>
                  <a:lnTo>
                    <a:pt x="1348" y="1742"/>
                  </a:lnTo>
                  <a:lnTo>
                    <a:pt x="1315" y="1742"/>
                  </a:lnTo>
                  <a:lnTo>
                    <a:pt x="1315" y="1775"/>
                  </a:lnTo>
                  <a:lnTo>
                    <a:pt x="1282" y="1775"/>
                  </a:lnTo>
                  <a:lnTo>
                    <a:pt x="1282" y="1808"/>
                  </a:lnTo>
                  <a:lnTo>
                    <a:pt x="1282" y="1841"/>
                  </a:lnTo>
                  <a:lnTo>
                    <a:pt x="1250" y="1841"/>
                  </a:lnTo>
                  <a:lnTo>
                    <a:pt x="1250" y="1873"/>
                  </a:lnTo>
                  <a:lnTo>
                    <a:pt x="1217" y="1906"/>
                  </a:lnTo>
                  <a:lnTo>
                    <a:pt x="1217" y="1939"/>
                  </a:lnTo>
                  <a:lnTo>
                    <a:pt x="1184" y="1939"/>
                  </a:lnTo>
                  <a:lnTo>
                    <a:pt x="1184" y="1972"/>
                  </a:lnTo>
                  <a:lnTo>
                    <a:pt x="1151" y="2005"/>
                  </a:lnTo>
                  <a:lnTo>
                    <a:pt x="1151" y="2038"/>
                  </a:lnTo>
                  <a:lnTo>
                    <a:pt x="1118" y="2038"/>
                  </a:lnTo>
                  <a:lnTo>
                    <a:pt x="1118" y="2071"/>
                  </a:lnTo>
                  <a:lnTo>
                    <a:pt x="1085" y="2103"/>
                  </a:lnTo>
                  <a:lnTo>
                    <a:pt x="1085" y="2136"/>
                  </a:lnTo>
                  <a:lnTo>
                    <a:pt x="1052" y="2136"/>
                  </a:lnTo>
                  <a:lnTo>
                    <a:pt x="1052" y="2169"/>
                  </a:lnTo>
                  <a:lnTo>
                    <a:pt x="1052" y="2202"/>
                  </a:lnTo>
                  <a:lnTo>
                    <a:pt x="1020" y="2202"/>
                  </a:lnTo>
                  <a:lnTo>
                    <a:pt x="1020" y="2235"/>
                  </a:lnTo>
                  <a:lnTo>
                    <a:pt x="987" y="2235"/>
                  </a:lnTo>
                  <a:lnTo>
                    <a:pt x="987" y="2268"/>
                  </a:lnTo>
                  <a:lnTo>
                    <a:pt x="987" y="2301"/>
                  </a:lnTo>
                  <a:lnTo>
                    <a:pt x="954" y="2301"/>
                  </a:lnTo>
                  <a:lnTo>
                    <a:pt x="954" y="2333"/>
                  </a:lnTo>
                  <a:lnTo>
                    <a:pt x="921" y="2333"/>
                  </a:lnTo>
                  <a:lnTo>
                    <a:pt x="921" y="2366"/>
                  </a:lnTo>
                  <a:lnTo>
                    <a:pt x="921" y="2399"/>
                  </a:lnTo>
                  <a:lnTo>
                    <a:pt x="888" y="2399"/>
                  </a:lnTo>
                  <a:lnTo>
                    <a:pt x="888" y="2432"/>
                  </a:lnTo>
                  <a:lnTo>
                    <a:pt x="855" y="2432"/>
                  </a:lnTo>
                  <a:lnTo>
                    <a:pt x="855" y="2465"/>
                  </a:lnTo>
                  <a:lnTo>
                    <a:pt x="855" y="2498"/>
                  </a:lnTo>
                  <a:lnTo>
                    <a:pt x="822" y="2498"/>
                  </a:lnTo>
                  <a:lnTo>
                    <a:pt x="822" y="2531"/>
                  </a:lnTo>
                  <a:lnTo>
                    <a:pt x="790" y="2531"/>
                  </a:lnTo>
                  <a:lnTo>
                    <a:pt x="790" y="2564"/>
                  </a:lnTo>
                  <a:lnTo>
                    <a:pt x="790" y="2596"/>
                  </a:lnTo>
                  <a:lnTo>
                    <a:pt x="757" y="2596"/>
                  </a:lnTo>
                  <a:lnTo>
                    <a:pt x="757" y="2629"/>
                  </a:lnTo>
                  <a:lnTo>
                    <a:pt x="724" y="2629"/>
                  </a:lnTo>
                  <a:lnTo>
                    <a:pt x="724" y="2662"/>
                  </a:lnTo>
                  <a:lnTo>
                    <a:pt x="724" y="2695"/>
                  </a:lnTo>
                  <a:lnTo>
                    <a:pt x="691" y="2695"/>
                  </a:lnTo>
                  <a:lnTo>
                    <a:pt x="691" y="2728"/>
                  </a:lnTo>
                  <a:lnTo>
                    <a:pt x="658" y="2728"/>
                  </a:lnTo>
                  <a:lnTo>
                    <a:pt x="658" y="2761"/>
                  </a:lnTo>
                  <a:lnTo>
                    <a:pt x="658" y="2794"/>
                  </a:lnTo>
                  <a:lnTo>
                    <a:pt x="625" y="2794"/>
                  </a:lnTo>
                  <a:lnTo>
                    <a:pt x="625" y="2826"/>
                  </a:lnTo>
                  <a:lnTo>
                    <a:pt x="592" y="2826"/>
                  </a:lnTo>
                  <a:lnTo>
                    <a:pt x="592" y="2859"/>
                  </a:lnTo>
                  <a:lnTo>
                    <a:pt x="559" y="2892"/>
                  </a:lnTo>
                  <a:lnTo>
                    <a:pt x="559" y="2925"/>
                  </a:lnTo>
                  <a:lnTo>
                    <a:pt x="527" y="2925"/>
                  </a:lnTo>
                  <a:lnTo>
                    <a:pt x="527" y="2958"/>
                  </a:lnTo>
                  <a:lnTo>
                    <a:pt x="527" y="2991"/>
                  </a:lnTo>
                  <a:lnTo>
                    <a:pt x="494" y="2991"/>
                  </a:lnTo>
                  <a:lnTo>
                    <a:pt x="494" y="3024"/>
                  </a:lnTo>
                  <a:lnTo>
                    <a:pt x="461" y="3024"/>
                  </a:lnTo>
                  <a:lnTo>
                    <a:pt x="461" y="3056"/>
                  </a:lnTo>
                  <a:lnTo>
                    <a:pt x="428" y="3089"/>
                  </a:lnTo>
                  <a:lnTo>
                    <a:pt x="428" y="3122"/>
                  </a:lnTo>
                  <a:lnTo>
                    <a:pt x="395" y="3122"/>
                  </a:lnTo>
                  <a:lnTo>
                    <a:pt x="395" y="3155"/>
                  </a:lnTo>
                  <a:lnTo>
                    <a:pt x="362" y="3188"/>
                  </a:lnTo>
                  <a:lnTo>
                    <a:pt x="362" y="3221"/>
                  </a:lnTo>
                  <a:lnTo>
                    <a:pt x="329" y="3221"/>
                  </a:lnTo>
                  <a:lnTo>
                    <a:pt x="329" y="3254"/>
                  </a:lnTo>
                  <a:lnTo>
                    <a:pt x="297" y="3286"/>
                  </a:lnTo>
                  <a:lnTo>
                    <a:pt x="297" y="3319"/>
                  </a:lnTo>
                  <a:lnTo>
                    <a:pt x="264" y="3319"/>
                  </a:lnTo>
                  <a:lnTo>
                    <a:pt x="264" y="3352"/>
                  </a:lnTo>
                  <a:lnTo>
                    <a:pt x="231" y="3352"/>
                  </a:lnTo>
                  <a:lnTo>
                    <a:pt x="231" y="3385"/>
                  </a:lnTo>
                  <a:lnTo>
                    <a:pt x="231" y="3418"/>
                  </a:lnTo>
                  <a:lnTo>
                    <a:pt x="198" y="3418"/>
                  </a:lnTo>
                  <a:lnTo>
                    <a:pt x="198" y="3451"/>
                  </a:lnTo>
                  <a:lnTo>
                    <a:pt x="165" y="3451"/>
                  </a:lnTo>
                  <a:lnTo>
                    <a:pt x="165" y="3484"/>
                  </a:lnTo>
                  <a:lnTo>
                    <a:pt x="165" y="3516"/>
                  </a:lnTo>
                  <a:lnTo>
                    <a:pt x="132" y="3516"/>
                  </a:lnTo>
                  <a:lnTo>
                    <a:pt x="132" y="3549"/>
                  </a:lnTo>
                  <a:lnTo>
                    <a:pt x="99" y="3549"/>
                  </a:lnTo>
                  <a:lnTo>
                    <a:pt x="99" y="3582"/>
                  </a:lnTo>
                  <a:lnTo>
                    <a:pt x="67" y="3615"/>
                  </a:lnTo>
                  <a:lnTo>
                    <a:pt x="67" y="3648"/>
                  </a:lnTo>
                  <a:lnTo>
                    <a:pt x="34" y="3648"/>
                  </a:lnTo>
                  <a:lnTo>
                    <a:pt x="34" y="3681"/>
                  </a:lnTo>
                  <a:lnTo>
                    <a:pt x="1" y="3714"/>
                  </a:lnTo>
                  <a:lnTo>
                    <a:pt x="1" y="3746"/>
                  </a:lnTo>
                  <a:lnTo>
                    <a:pt x="5587" y="7624"/>
                  </a:lnTo>
                  <a:lnTo>
                    <a:pt x="5587" y="7591"/>
                  </a:lnTo>
                  <a:lnTo>
                    <a:pt x="5620" y="7591"/>
                  </a:lnTo>
                  <a:lnTo>
                    <a:pt x="5620" y="7558"/>
                  </a:lnTo>
                  <a:lnTo>
                    <a:pt x="5653" y="7558"/>
                  </a:lnTo>
                  <a:lnTo>
                    <a:pt x="5653" y="7525"/>
                  </a:lnTo>
                  <a:lnTo>
                    <a:pt x="5653" y="7493"/>
                  </a:lnTo>
                  <a:lnTo>
                    <a:pt x="5686" y="7493"/>
                  </a:lnTo>
                  <a:lnTo>
                    <a:pt x="5686" y="7460"/>
                  </a:lnTo>
                  <a:lnTo>
                    <a:pt x="5719" y="7460"/>
                  </a:lnTo>
                  <a:lnTo>
                    <a:pt x="5719" y="7427"/>
                  </a:lnTo>
                  <a:lnTo>
                    <a:pt x="5751" y="7394"/>
                  </a:lnTo>
                  <a:lnTo>
                    <a:pt x="5751" y="7361"/>
                  </a:lnTo>
                  <a:lnTo>
                    <a:pt x="5784" y="7361"/>
                  </a:lnTo>
                  <a:lnTo>
                    <a:pt x="5784" y="7328"/>
                  </a:lnTo>
                  <a:lnTo>
                    <a:pt x="5817" y="7328"/>
                  </a:lnTo>
                  <a:lnTo>
                    <a:pt x="5817" y="7295"/>
                  </a:lnTo>
                  <a:lnTo>
                    <a:pt x="5817" y="7263"/>
                  </a:lnTo>
                  <a:lnTo>
                    <a:pt x="5850" y="7263"/>
                  </a:lnTo>
                  <a:lnTo>
                    <a:pt x="5850" y="7230"/>
                  </a:lnTo>
                  <a:lnTo>
                    <a:pt x="5883" y="7230"/>
                  </a:lnTo>
                  <a:lnTo>
                    <a:pt x="5883" y="7197"/>
                  </a:lnTo>
                  <a:lnTo>
                    <a:pt x="5883" y="7164"/>
                  </a:lnTo>
                  <a:lnTo>
                    <a:pt x="5916" y="7164"/>
                  </a:lnTo>
                  <a:lnTo>
                    <a:pt x="5916" y="7131"/>
                  </a:lnTo>
                  <a:lnTo>
                    <a:pt x="5949" y="7131"/>
                  </a:lnTo>
                  <a:lnTo>
                    <a:pt x="5949" y="7098"/>
                  </a:lnTo>
                  <a:lnTo>
                    <a:pt x="5981" y="7065"/>
                  </a:lnTo>
                  <a:lnTo>
                    <a:pt x="5981" y="7033"/>
                  </a:lnTo>
                  <a:lnTo>
                    <a:pt x="6014" y="7033"/>
                  </a:lnTo>
                  <a:lnTo>
                    <a:pt x="6014" y="7000"/>
                  </a:lnTo>
                  <a:lnTo>
                    <a:pt x="6047" y="6967"/>
                  </a:lnTo>
                  <a:lnTo>
                    <a:pt x="6047" y="6934"/>
                  </a:lnTo>
                  <a:lnTo>
                    <a:pt x="6080" y="6934"/>
                  </a:lnTo>
                  <a:lnTo>
                    <a:pt x="6080" y="6901"/>
                  </a:lnTo>
                  <a:lnTo>
                    <a:pt x="6113" y="6868"/>
                  </a:lnTo>
                  <a:lnTo>
                    <a:pt x="6113" y="6835"/>
                  </a:lnTo>
                  <a:lnTo>
                    <a:pt x="6146" y="6835"/>
                  </a:lnTo>
                  <a:lnTo>
                    <a:pt x="6146" y="6802"/>
                  </a:lnTo>
                  <a:lnTo>
                    <a:pt x="6179" y="6770"/>
                  </a:lnTo>
                  <a:lnTo>
                    <a:pt x="6179" y="6737"/>
                  </a:lnTo>
                  <a:lnTo>
                    <a:pt x="6211" y="6737"/>
                  </a:lnTo>
                  <a:lnTo>
                    <a:pt x="6211" y="6704"/>
                  </a:lnTo>
                  <a:lnTo>
                    <a:pt x="6244" y="6671"/>
                  </a:lnTo>
                  <a:lnTo>
                    <a:pt x="6244" y="6638"/>
                  </a:lnTo>
                  <a:lnTo>
                    <a:pt x="6277" y="6638"/>
                  </a:lnTo>
                  <a:lnTo>
                    <a:pt x="6277" y="6605"/>
                  </a:lnTo>
                  <a:lnTo>
                    <a:pt x="6310" y="6572"/>
                  </a:lnTo>
                  <a:lnTo>
                    <a:pt x="6310" y="6540"/>
                  </a:lnTo>
                  <a:lnTo>
                    <a:pt x="6343" y="6540"/>
                  </a:lnTo>
                  <a:lnTo>
                    <a:pt x="6343" y="6507"/>
                  </a:lnTo>
                  <a:lnTo>
                    <a:pt x="6376" y="6507"/>
                  </a:lnTo>
                  <a:lnTo>
                    <a:pt x="6376" y="6474"/>
                  </a:lnTo>
                  <a:lnTo>
                    <a:pt x="6376" y="6441"/>
                  </a:lnTo>
                  <a:lnTo>
                    <a:pt x="6409" y="6441"/>
                  </a:lnTo>
                  <a:lnTo>
                    <a:pt x="6409" y="6408"/>
                  </a:lnTo>
                  <a:lnTo>
                    <a:pt x="6441" y="6375"/>
                  </a:lnTo>
                  <a:lnTo>
                    <a:pt x="6441" y="6342"/>
                  </a:lnTo>
                  <a:lnTo>
                    <a:pt x="6474" y="6342"/>
                  </a:lnTo>
                  <a:lnTo>
                    <a:pt x="6474" y="6310"/>
                  </a:lnTo>
                  <a:lnTo>
                    <a:pt x="6507" y="6277"/>
                  </a:lnTo>
                  <a:lnTo>
                    <a:pt x="6507" y="6244"/>
                  </a:lnTo>
                  <a:lnTo>
                    <a:pt x="6540" y="6244"/>
                  </a:lnTo>
                  <a:lnTo>
                    <a:pt x="6540" y="6211"/>
                  </a:lnTo>
                  <a:lnTo>
                    <a:pt x="6573" y="6178"/>
                  </a:lnTo>
                  <a:lnTo>
                    <a:pt x="6573" y="6145"/>
                  </a:lnTo>
                  <a:lnTo>
                    <a:pt x="6606" y="6145"/>
                  </a:lnTo>
                  <a:lnTo>
                    <a:pt x="6606" y="6112"/>
                  </a:lnTo>
                  <a:lnTo>
                    <a:pt x="6639" y="6080"/>
                  </a:lnTo>
                  <a:lnTo>
                    <a:pt x="6639" y="6047"/>
                  </a:lnTo>
                  <a:lnTo>
                    <a:pt x="6671" y="6047"/>
                  </a:lnTo>
                  <a:lnTo>
                    <a:pt x="6671" y="6014"/>
                  </a:lnTo>
                  <a:lnTo>
                    <a:pt x="6704" y="5981"/>
                  </a:lnTo>
                  <a:lnTo>
                    <a:pt x="6704" y="5948"/>
                  </a:lnTo>
                  <a:lnTo>
                    <a:pt x="6737" y="5948"/>
                  </a:lnTo>
                  <a:lnTo>
                    <a:pt x="6737" y="5915"/>
                  </a:lnTo>
                  <a:lnTo>
                    <a:pt x="6770" y="5882"/>
                  </a:lnTo>
                  <a:lnTo>
                    <a:pt x="6770" y="5850"/>
                  </a:lnTo>
                  <a:lnTo>
                    <a:pt x="6803" y="5850"/>
                  </a:lnTo>
                  <a:lnTo>
                    <a:pt x="6803" y="5817"/>
                  </a:lnTo>
                  <a:lnTo>
                    <a:pt x="6836" y="5784"/>
                  </a:lnTo>
                  <a:lnTo>
                    <a:pt x="6836" y="5751"/>
                  </a:lnTo>
                  <a:lnTo>
                    <a:pt x="6869" y="5751"/>
                  </a:lnTo>
                  <a:lnTo>
                    <a:pt x="6869" y="5718"/>
                  </a:lnTo>
                  <a:lnTo>
                    <a:pt x="6902" y="5685"/>
                  </a:lnTo>
                  <a:lnTo>
                    <a:pt x="6902" y="5652"/>
                  </a:lnTo>
                  <a:lnTo>
                    <a:pt x="6934" y="5652"/>
                  </a:lnTo>
                  <a:lnTo>
                    <a:pt x="6934" y="5620"/>
                  </a:lnTo>
                  <a:lnTo>
                    <a:pt x="6934" y="5587"/>
                  </a:lnTo>
                  <a:lnTo>
                    <a:pt x="6967" y="5587"/>
                  </a:lnTo>
                  <a:lnTo>
                    <a:pt x="6967" y="5554"/>
                  </a:lnTo>
                  <a:lnTo>
                    <a:pt x="7000" y="5554"/>
                  </a:lnTo>
                  <a:lnTo>
                    <a:pt x="7000" y="5521"/>
                  </a:lnTo>
                  <a:lnTo>
                    <a:pt x="7000" y="5488"/>
                  </a:lnTo>
                  <a:lnTo>
                    <a:pt x="7033" y="5488"/>
                  </a:lnTo>
                  <a:lnTo>
                    <a:pt x="7033" y="5455"/>
                  </a:lnTo>
                  <a:lnTo>
                    <a:pt x="7066" y="5422"/>
                  </a:lnTo>
                  <a:lnTo>
                    <a:pt x="7066" y="5389"/>
                  </a:lnTo>
                  <a:lnTo>
                    <a:pt x="7099" y="5389"/>
                  </a:lnTo>
                  <a:lnTo>
                    <a:pt x="7099" y="5357"/>
                  </a:lnTo>
                  <a:lnTo>
                    <a:pt x="7132" y="5357"/>
                  </a:lnTo>
                  <a:lnTo>
                    <a:pt x="7132" y="5324"/>
                  </a:lnTo>
                  <a:lnTo>
                    <a:pt x="7132" y="5291"/>
                  </a:lnTo>
                  <a:lnTo>
                    <a:pt x="7164" y="5291"/>
                  </a:lnTo>
                  <a:lnTo>
                    <a:pt x="7164" y="5258"/>
                  </a:lnTo>
                  <a:lnTo>
                    <a:pt x="7197" y="5225"/>
                  </a:lnTo>
                  <a:lnTo>
                    <a:pt x="7197" y="5192"/>
                  </a:lnTo>
                  <a:lnTo>
                    <a:pt x="7230" y="5192"/>
                  </a:lnTo>
                  <a:lnTo>
                    <a:pt x="7230" y="5159"/>
                  </a:lnTo>
                  <a:lnTo>
                    <a:pt x="7263" y="5127"/>
                  </a:lnTo>
                  <a:lnTo>
                    <a:pt x="7263" y="5094"/>
                  </a:lnTo>
                  <a:lnTo>
                    <a:pt x="7296" y="5094"/>
                  </a:lnTo>
                  <a:lnTo>
                    <a:pt x="7296" y="5061"/>
                  </a:lnTo>
                  <a:lnTo>
                    <a:pt x="7296" y="5028"/>
                  </a:lnTo>
                  <a:lnTo>
                    <a:pt x="7329" y="5028"/>
                  </a:lnTo>
                  <a:lnTo>
                    <a:pt x="7329" y="4995"/>
                  </a:lnTo>
                  <a:lnTo>
                    <a:pt x="7362" y="4962"/>
                  </a:lnTo>
                  <a:lnTo>
                    <a:pt x="7362" y="4929"/>
                  </a:lnTo>
                  <a:lnTo>
                    <a:pt x="7394" y="4929"/>
                  </a:lnTo>
                  <a:lnTo>
                    <a:pt x="7394" y="4897"/>
                  </a:lnTo>
                  <a:lnTo>
                    <a:pt x="7427" y="4864"/>
                  </a:lnTo>
                  <a:lnTo>
                    <a:pt x="7427" y="4831"/>
                  </a:lnTo>
                  <a:lnTo>
                    <a:pt x="7460" y="4831"/>
                  </a:lnTo>
                  <a:lnTo>
                    <a:pt x="7460" y="4798"/>
                  </a:lnTo>
                  <a:lnTo>
                    <a:pt x="7460" y="4765"/>
                  </a:lnTo>
                  <a:lnTo>
                    <a:pt x="7493" y="4765"/>
                  </a:lnTo>
                  <a:lnTo>
                    <a:pt x="7493" y="4732"/>
                  </a:lnTo>
                  <a:lnTo>
                    <a:pt x="7526" y="4699"/>
                  </a:lnTo>
                  <a:lnTo>
                    <a:pt x="7526" y="4667"/>
                  </a:lnTo>
                  <a:lnTo>
                    <a:pt x="7559" y="4667"/>
                  </a:lnTo>
                  <a:lnTo>
                    <a:pt x="7559" y="4634"/>
                  </a:lnTo>
                  <a:lnTo>
                    <a:pt x="7592" y="4601"/>
                  </a:lnTo>
                  <a:lnTo>
                    <a:pt x="7592" y="4568"/>
                  </a:lnTo>
                  <a:lnTo>
                    <a:pt x="7624" y="4568"/>
                  </a:lnTo>
                  <a:lnTo>
                    <a:pt x="7624" y="4535"/>
                  </a:lnTo>
                  <a:lnTo>
                    <a:pt x="7624" y="4502"/>
                  </a:lnTo>
                  <a:lnTo>
                    <a:pt x="7657" y="4502"/>
                  </a:lnTo>
                  <a:lnTo>
                    <a:pt x="7657" y="4469"/>
                  </a:lnTo>
                  <a:lnTo>
                    <a:pt x="7690" y="4469"/>
                  </a:lnTo>
                  <a:lnTo>
                    <a:pt x="7690" y="4437"/>
                  </a:lnTo>
                  <a:lnTo>
                    <a:pt x="7690" y="4404"/>
                  </a:lnTo>
                  <a:lnTo>
                    <a:pt x="7723" y="4404"/>
                  </a:lnTo>
                  <a:lnTo>
                    <a:pt x="7723" y="4371"/>
                  </a:lnTo>
                  <a:lnTo>
                    <a:pt x="7756" y="4338"/>
                  </a:lnTo>
                  <a:lnTo>
                    <a:pt x="7756" y="4305"/>
                  </a:lnTo>
                  <a:lnTo>
                    <a:pt x="7789" y="4305"/>
                  </a:lnTo>
                  <a:lnTo>
                    <a:pt x="7789" y="4272"/>
                  </a:lnTo>
                  <a:lnTo>
                    <a:pt x="7822" y="4239"/>
                  </a:lnTo>
                  <a:lnTo>
                    <a:pt x="7822" y="4207"/>
                  </a:lnTo>
                  <a:lnTo>
                    <a:pt x="7854" y="4207"/>
                  </a:lnTo>
                  <a:lnTo>
                    <a:pt x="7854" y="4174"/>
                  </a:lnTo>
                  <a:lnTo>
                    <a:pt x="7854" y="4141"/>
                  </a:lnTo>
                  <a:lnTo>
                    <a:pt x="7887" y="4141"/>
                  </a:lnTo>
                  <a:lnTo>
                    <a:pt x="7887" y="4108"/>
                  </a:lnTo>
                  <a:lnTo>
                    <a:pt x="7920" y="4075"/>
                  </a:lnTo>
                  <a:lnTo>
                    <a:pt x="7920" y="4042"/>
                  </a:lnTo>
                  <a:lnTo>
                    <a:pt x="7953" y="4042"/>
                  </a:lnTo>
                  <a:lnTo>
                    <a:pt x="7953" y="4009"/>
                  </a:lnTo>
                  <a:lnTo>
                    <a:pt x="7986" y="3977"/>
                  </a:lnTo>
                  <a:lnTo>
                    <a:pt x="7986" y="3944"/>
                  </a:lnTo>
                  <a:lnTo>
                    <a:pt x="8019" y="3944"/>
                  </a:lnTo>
                  <a:lnTo>
                    <a:pt x="8019" y="3911"/>
                  </a:lnTo>
                  <a:lnTo>
                    <a:pt x="8019" y="3878"/>
                  </a:lnTo>
                  <a:lnTo>
                    <a:pt x="8052" y="3878"/>
                  </a:lnTo>
                  <a:lnTo>
                    <a:pt x="8052" y="3845"/>
                  </a:lnTo>
                  <a:lnTo>
                    <a:pt x="8084" y="3812"/>
                  </a:lnTo>
                  <a:lnTo>
                    <a:pt x="8084" y="3779"/>
                  </a:lnTo>
                  <a:lnTo>
                    <a:pt x="8117" y="3779"/>
                  </a:lnTo>
                  <a:lnTo>
                    <a:pt x="8117" y="3746"/>
                  </a:lnTo>
                  <a:lnTo>
                    <a:pt x="8117" y="3714"/>
                  </a:lnTo>
                  <a:lnTo>
                    <a:pt x="8150" y="3714"/>
                  </a:lnTo>
                  <a:lnTo>
                    <a:pt x="8150" y="3681"/>
                  </a:lnTo>
                  <a:lnTo>
                    <a:pt x="8183" y="3648"/>
                  </a:lnTo>
                  <a:lnTo>
                    <a:pt x="8183" y="3615"/>
                  </a:lnTo>
                  <a:lnTo>
                    <a:pt x="8216" y="3615"/>
                  </a:lnTo>
                  <a:lnTo>
                    <a:pt x="8216" y="3582"/>
                  </a:lnTo>
                  <a:lnTo>
                    <a:pt x="8216" y="3549"/>
                  </a:lnTo>
                  <a:lnTo>
                    <a:pt x="8249" y="3549"/>
                  </a:lnTo>
                  <a:lnTo>
                    <a:pt x="8249" y="3516"/>
                  </a:lnTo>
                  <a:lnTo>
                    <a:pt x="2433" y="0"/>
                  </a:lnTo>
                  <a:close/>
                </a:path>
              </a:pathLst>
            </a:custGeom>
            <a:solidFill>
              <a:srgbClr val="7DBFEE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5116175" y="3741025"/>
              <a:ext cx="17275" cy="35350"/>
            </a:xfrm>
            <a:custGeom>
              <a:avLst/>
              <a:gdLst/>
              <a:ahLst/>
              <a:cxnLst/>
              <a:rect l="l" t="t" r="r" b="b"/>
              <a:pathLst>
                <a:path w="691" h="1414" extrusionOk="0">
                  <a:moveTo>
                    <a:pt x="592" y="0"/>
                  </a:moveTo>
                  <a:cubicBezTo>
                    <a:pt x="493" y="0"/>
                    <a:pt x="427" y="33"/>
                    <a:pt x="362" y="132"/>
                  </a:cubicBezTo>
                  <a:cubicBezTo>
                    <a:pt x="296" y="197"/>
                    <a:pt x="230" y="230"/>
                    <a:pt x="230" y="296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25"/>
                  </a:lnTo>
                  <a:cubicBezTo>
                    <a:pt x="230" y="526"/>
                    <a:pt x="263" y="460"/>
                    <a:pt x="329" y="362"/>
                  </a:cubicBezTo>
                  <a:cubicBezTo>
                    <a:pt x="394" y="296"/>
                    <a:pt x="493" y="263"/>
                    <a:pt x="592" y="263"/>
                  </a:cubicBezTo>
                  <a:lnTo>
                    <a:pt x="690" y="263"/>
                  </a:lnTo>
                  <a:lnTo>
                    <a:pt x="690" y="33"/>
                  </a:lnTo>
                  <a:cubicBezTo>
                    <a:pt x="657" y="33"/>
                    <a:pt x="625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5138350" y="3741025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0"/>
                  </a:moveTo>
                  <a:cubicBezTo>
                    <a:pt x="493" y="0"/>
                    <a:pt x="428" y="33"/>
                    <a:pt x="329" y="132"/>
                  </a:cubicBezTo>
                  <a:cubicBezTo>
                    <a:pt x="263" y="197"/>
                    <a:pt x="230" y="230"/>
                    <a:pt x="198" y="296"/>
                  </a:cubicBezTo>
                  <a:lnTo>
                    <a:pt x="198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25"/>
                  </a:lnTo>
                  <a:cubicBezTo>
                    <a:pt x="230" y="526"/>
                    <a:pt x="263" y="460"/>
                    <a:pt x="329" y="362"/>
                  </a:cubicBezTo>
                  <a:cubicBezTo>
                    <a:pt x="362" y="296"/>
                    <a:pt x="460" y="263"/>
                    <a:pt x="592" y="263"/>
                  </a:cubicBezTo>
                  <a:lnTo>
                    <a:pt x="658" y="263"/>
                  </a:lnTo>
                  <a:lnTo>
                    <a:pt x="658" y="33"/>
                  </a:lnTo>
                  <a:cubicBezTo>
                    <a:pt x="625" y="33"/>
                    <a:pt x="625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5159700" y="3741025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91" y="0"/>
                  </a:moveTo>
                  <a:cubicBezTo>
                    <a:pt x="592" y="0"/>
                    <a:pt x="494" y="33"/>
                    <a:pt x="428" y="66"/>
                  </a:cubicBezTo>
                  <a:cubicBezTo>
                    <a:pt x="362" y="99"/>
                    <a:pt x="297" y="165"/>
                    <a:pt x="231" y="230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90"/>
                  </a:lnTo>
                  <a:cubicBezTo>
                    <a:pt x="231" y="625"/>
                    <a:pt x="231" y="526"/>
                    <a:pt x="264" y="493"/>
                  </a:cubicBezTo>
                  <a:cubicBezTo>
                    <a:pt x="264" y="427"/>
                    <a:pt x="297" y="395"/>
                    <a:pt x="329" y="362"/>
                  </a:cubicBezTo>
                  <a:cubicBezTo>
                    <a:pt x="395" y="296"/>
                    <a:pt x="428" y="263"/>
                    <a:pt x="494" y="230"/>
                  </a:cubicBezTo>
                  <a:lnTo>
                    <a:pt x="625" y="230"/>
                  </a:lnTo>
                  <a:cubicBezTo>
                    <a:pt x="757" y="230"/>
                    <a:pt x="822" y="263"/>
                    <a:pt x="855" y="362"/>
                  </a:cubicBezTo>
                  <a:cubicBezTo>
                    <a:pt x="888" y="395"/>
                    <a:pt x="888" y="460"/>
                    <a:pt x="888" y="559"/>
                  </a:cubicBezTo>
                  <a:lnTo>
                    <a:pt x="888" y="1413"/>
                  </a:lnTo>
                  <a:lnTo>
                    <a:pt x="1118" y="1413"/>
                  </a:lnTo>
                  <a:lnTo>
                    <a:pt x="1118" y="526"/>
                  </a:lnTo>
                  <a:cubicBezTo>
                    <a:pt x="1118" y="395"/>
                    <a:pt x="1118" y="296"/>
                    <a:pt x="1085" y="230"/>
                  </a:cubicBezTo>
                  <a:cubicBezTo>
                    <a:pt x="987" y="99"/>
                    <a:pt x="855" y="0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5198325" y="3730350"/>
              <a:ext cx="17275" cy="46025"/>
            </a:xfrm>
            <a:custGeom>
              <a:avLst/>
              <a:gdLst/>
              <a:ahLst/>
              <a:cxnLst/>
              <a:rect l="l" t="t" r="r" b="b"/>
              <a:pathLst>
                <a:path w="691" h="1841" extrusionOk="0">
                  <a:moveTo>
                    <a:pt x="493" y="0"/>
                  </a:moveTo>
                  <a:cubicBezTo>
                    <a:pt x="460" y="164"/>
                    <a:pt x="427" y="263"/>
                    <a:pt x="362" y="296"/>
                  </a:cubicBezTo>
                  <a:cubicBezTo>
                    <a:pt x="296" y="329"/>
                    <a:pt x="164" y="362"/>
                    <a:pt x="0" y="362"/>
                  </a:cubicBezTo>
                  <a:lnTo>
                    <a:pt x="0" y="559"/>
                  </a:lnTo>
                  <a:lnTo>
                    <a:pt x="427" y="559"/>
                  </a:lnTo>
                  <a:lnTo>
                    <a:pt x="427" y="1840"/>
                  </a:lnTo>
                  <a:lnTo>
                    <a:pt x="690" y="184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5231175" y="3730350"/>
              <a:ext cx="31250" cy="47650"/>
            </a:xfrm>
            <a:custGeom>
              <a:avLst/>
              <a:gdLst/>
              <a:ahLst/>
              <a:cxnLst/>
              <a:rect l="l" t="t" r="r" b="b"/>
              <a:pathLst>
                <a:path w="1250" h="1906" extrusionOk="0">
                  <a:moveTo>
                    <a:pt x="625" y="887"/>
                  </a:moveTo>
                  <a:cubicBezTo>
                    <a:pt x="789" y="887"/>
                    <a:pt x="888" y="920"/>
                    <a:pt x="921" y="1019"/>
                  </a:cubicBezTo>
                  <a:cubicBezTo>
                    <a:pt x="986" y="1084"/>
                    <a:pt x="1019" y="1183"/>
                    <a:pt x="1019" y="1282"/>
                  </a:cubicBezTo>
                  <a:cubicBezTo>
                    <a:pt x="1019" y="1380"/>
                    <a:pt x="986" y="1479"/>
                    <a:pt x="921" y="1577"/>
                  </a:cubicBezTo>
                  <a:cubicBezTo>
                    <a:pt x="855" y="1643"/>
                    <a:pt x="789" y="1676"/>
                    <a:pt x="658" y="1676"/>
                  </a:cubicBezTo>
                  <a:cubicBezTo>
                    <a:pt x="526" y="1676"/>
                    <a:pt x="428" y="1643"/>
                    <a:pt x="362" y="1577"/>
                  </a:cubicBezTo>
                  <a:cubicBezTo>
                    <a:pt x="296" y="1479"/>
                    <a:pt x="263" y="1380"/>
                    <a:pt x="263" y="1282"/>
                  </a:cubicBezTo>
                  <a:cubicBezTo>
                    <a:pt x="263" y="1150"/>
                    <a:pt x="296" y="1052"/>
                    <a:pt x="395" y="986"/>
                  </a:cubicBezTo>
                  <a:cubicBezTo>
                    <a:pt x="461" y="920"/>
                    <a:pt x="526" y="887"/>
                    <a:pt x="625" y="887"/>
                  </a:cubicBezTo>
                  <a:close/>
                  <a:moveTo>
                    <a:pt x="658" y="0"/>
                  </a:moveTo>
                  <a:cubicBezTo>
                    <a:pt x="395" y="0"/>
                    <a:pt x="198" y="164"/>
                    <a:pt x="66" y="460"/>
                  </a:cubicBezTo>
                  <a:cubicBezTo>
                    <a:pt x="33" y="624"/>
                    <a:pt x="1" y="822"/>
                    <a:pt x="1" y="1052"/>
                  </a:cubicBezTo>
                  <a:cubicBezTo>
                    <a:pt x="1" y="1347"/>
                    <a:pt x="66" y="1577"/>
                    <a:pt x="198" y="1709"/>
                  </a:cubicBezTo>
                  <a:cubicBezTo>
                    <a:pt x="296" y="1840"/>
                    <a:pt x="461" y="1906"/>
                    <a:pt x="625" y="1906"/>
                  </a:cubicBezTo>
                  <a:cubicBezTo>
                    <a:pt x="822" y="1906"/>
                    <a:pt x="986" y="1840"/>
                    <a:pt x="1085" y="1709"/>
                  </a:cubicBezTo>
                  <a:cubicBezTo>
                    <a:pt x="1216" y="1577"/>
                    <a:pt x="1249" y="1413"/>
                    <a:pt x="1249" y="1249"/>
                  </a:cubicBezTo>
                  <a:cubicBezTo>
                    <a:pt x="1249" y="1052"/>
                    <a:pt x="1216" y="920"/>
                    <a:pt x="1085" y="822"/>
                  </a:cubicBezTo>
                  <a:cubicBezTo>
                    <a:pt x="986" y="723"/>
                    <a:pt x="855" y="657"/>
                    <a:pt x="691" y="657"/>
                  </a:cubicBezTo>
                  <a:cubicBezTo>
                    <a:pt x="592" y="657"/>
                    <a:pt x="526" y="690"/>
                    <a:pt x="428" y="723"/>
                  </a:cubicBezTo>
                  <a:cubicBezTo>
                    <a:pt x="362" y="756"/>
                    <a:pt x="296" y="822"/>
                    <a:pt x="231" y="887"/>
                  </a:cubicBezTo>
                  <a:cubicBezTo>
                    <a:pt x="231" y="657"/>
                    <a:pt x="296" y="493"/>
                    <a:pt x="362" y="394"/>
                  </a:cubicBezTo>
                  <a:cubicBezTo>
                    <a:pt x="428" y="263"/>
                    <a:pt x="559" y="197"/>
                    <a:pt x="658" y="197"/>
                  </a:cubicBezTo>
                  <a:cubicBezTo>
                    <a:pt x="789" y="197"/>
                    <a:pt x="855" y="230"/>
                    <a:pt x="921" y="329"/>
                  </a:cubicBezTo>
                  <a:cubicBezTo>
                    <a:pt x="954" y="362"/>
                    <a:pt x="986" y="427"/>
                    <a:pt x="986" y="493"/>
                  </a:cubicBezTo>
                  <a:lnTo>
                    <a:pt x="1216" y="493"/>
                  </a:lnTo>
                  <a:cubicBezTo>
                    <a:pt x="1216" y="394"/>
                    <a:pt x="1184" y="263"/>
                    <a:pt x="1085" y="164"/>
                  </a:cubicBezTo>
                  <a:cubicBezTo>
                    <a:pt x="1019" y="66"/>
                    <a:pt x="888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268150" y="3727875"/>
              <a:ext cx="37800" cy="50125"/>
            </a:xfrm>
            <a:custGeom>
              <a:avLst/>
              <a:gdLst/>
              <a:ahLst/>
              <a:cxnLst/>
              <a:rect l="l" t="t" r="r" b="b"/>
              <a:pathLst>
                <a:path w="1512" h="2005" extrusionOk="0">
                  <a:moveTo>
                    <a:pt x="756" y="0"/>
                  </a:moveTo>
                  <a:cubicBezTo>
                    <a:pt x="526" y="0"/>
                    <a:pt x="362" y="66"/>
                    <a:pt x="230" y="165"/>
                  </a:cubicBezTo>
                  <a:cubicBezTo>
                    <a:pt x="132" y="296"/>
                    <a:pt x="66" y="428"/>
                    <a:pt x="66" y="592"/>
                  </a:cubicBezTo>
                  <a:cubicBezTo>
                    <a:pt x="66" y="756"/>
                    <a:pt x="132" y="855"/>
                    <a:pt x="263" y="953"/>
                  </a:cubicBezTo>
                  <a:cubicBezTo>
                    <a:pt x="329" y="986"/>
                    <a:pt x="427" y="1019"/>
                    <a:pt x="625" y="1085"/>
                  </a:cubicBezTo>
                  <a:lnTo>
                    <a:pt x="855" y="1118"/>
                  </a:lnTo>
                  <a:cubicBezTo>
                    <a:pt x="986" y="1151"/>
                    <a:pt x="1118" y="1183"/>
                    <a:pt x="1183" y="1249"/>
                  </a:cubicBezTo>
                  <a:cubicBezTo>
                    <a:pt x="1216" y="1282"/>
                    <a:pt x="1249" y="1348"/>
                    <a:pt x="1249" y="1446"/>
                  </a:cubicBezTo>
                  <a:cubicBezTo>
                    <a:pt x="1249" y="1578"/>
                    <a:pt x="1183" y="1676"/>
                    <a:pt x="1052" y="1742"/>
                  </a:cubicBezTo>
                  <a:cubicBezTo>
                    <a:pt x="953" y="1775"/>
                    <a:pt x="855" y="1775"/>
                    <a:pt x="789" y="1775"/>
                  </a:cubicBezTo>
                  <a:cubicBezTo>
                    <a:pt x="559" y="1775"/>
                    <a:pt x="427" y="1709"/>
                    <a:pt x="329" y="1578"/>
                  </a:cubicBezTo>
                  <a:cubicBezTo>
                    <a:pt x="296" y="1545"/>
                    <a:pt x="263" y="1446"/>
                    <a:pt x="263" y="1348"/>
                  </a:cubicBezTo>
                  <a:lnTo>
                    <a:pt x="0" y="1348"/>
                  </a:lnTo>
                  <a:cubicBezTo>
                    <a:pt x="0" y="1545"/>
                    <a:pt x="66" y="1709"/>
                    <a:pt x="197" y="1808"/>
                  </a:cubicBezTo>
                  <a:cubicBezTo>
                    <a:pt x="329" y="1939"/>
                    <a:pt x="526" y="2005"/>
                    <a:pt x="756" y="2005"/>
                  </a:cubicBezTo>
                  <a:cubicBezTo>
                    <a:pt x="953" y="2005"/>
                    <a:pt x="1118" y="1939"/>
                    <a:pt x="1282" y="1874"/>
                  </a:cubicBezTo>
                  <a:cubicBezTo>
                    <a:pt x="1446" y="1775"/>
                    <a:pt x="1512" y="1611"/>
                    <a:pt x="1512" y="1413"/>
                  </a:cubicBezTo>
                  <a:cubicBezTo>
                    <a:pt x="1512" y="1249"/>
                    <a:pt x="1446" y="1118"/>
                    <a:pt x="1315" y="1052"/>
                  </a:cubicBezTo>
                  <a:cubicBezTo>
                    <a:pt x="1249" y="986"/>
                    <a:pt x="1150" y="953"/>
                    <a:pt x="1052" y="921"/>
                  </a:cubicBezTo>
                  <a:lnTo>
                    <a:pt x="789" y="855"/>
                  </a:lnTo>
                  <a:cubicBezTo>
                    <a:pt x="592" y="822"/>
                    <a:pt x="493" y="789"/>
                    <a:pt x="427" y="756"/>
                  </a:cubicBezTo>
                  <a:cubicBezTo>
                    <a:pt x="362" y="723"/>
                    <a:pt x="329" y="658"/>
                    <a:pt x="329" y="559"/>
                  </a:cubicBezTo>
                  <a:cubicBezTo>
                    <a:pt x="329" y="461"/>
                    <a:pt x="362" y="395"/>
                    <a:pt x="427" y="329"/>
                  </a:cubicBezTo>
                  <a:cubicBezTo>
                    <a:pt x="493" y="263"/>
                    <a:pt x="592" y="230"/>
                    <a:pt x="756" y="230"/>
                  </a:cubicBezTo>
                  <a:cubicBezTo>
                    <a:pt x="920" y="230"/>
                    <a:pt x="1052" y="296"/>
                    <a:pt x="1118" y="395"/>
                  </a:cubicBezTo>
                  <a:cubicBezTo>
                    <a:pt x="1183" y="428"/>
                    <a:pt x="1216" y="526"/>
                    <a:pt x="1216" y="625"/>
                  </a:cubicBezTo>
                  <a:lnTo>
                    <a:pt x="1446" y="625"/>
                  </a:lnTo>
                  <a:cubicBezTo>
                    <a:pt x="1446" y="395"/>
                    <a:pt x="1380" y="263"/>
                    <a:pt x="1249" y="165"/>
                  </a:cubicBezTo>
                  <a:cubicBezTo>
                    <a:pt x="1118" y="66"/>
                    <a:pt x="953" y="0"/>
                    <a:pt x="7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5377400" y="3714725"/>
              <a:ext cx="29600" cy="53425"/>
            </a:xfrm>
            <a:custGeom>
              <a:avLst/>
              <a:gdLst/>
              <a:ahLst/>
              <a:cxnLst/>
              <a:rect l="l" t="t" r="r" b="b"/>
              <a:pathLst>
                <a:path w="1184" h="2137" fill="none" extrusionOk="0">
                  <a:moveTo>
                    <a:pt x="1" y="2137"/>
                  </a:moveTo>
                  <a:lnTo>
                    <a:pt x="1" y="2137"/>
                  </a:lnTo>
                  <a:lnTo>
                    <a:pt x="1" y="2137"/>
                  </a:lnTo>
                  <a:lnTo>
                    <a:pt x="1" y="2137"/>
                  </a:lnTo>
                  <a:lnTo>
                    <a:pt x="1" y="2137"/>
                  </a:lnTo>
                  <a:lnTo>
                    <a:pt x="1" y="2137"/>
                  </a:lnTo>
                  <a:lnTo>
                    <a:pt x="1" y="2104"/>
                  </a:lnTo>
                  <a:lnTo>
                    <a:pt x="1" y="2104"/>
                  </a:lnTo>
                  <a:lnTo>
                    <a:pt x="1" y="2104"/>
                  </a:lnTo>
                  <a:lnTo>
                    <a:pt x="1" y="2104"/>
                  </a:lnTo>
                  <a:lnTo>
                    <a:pt x="1" y="2104"/>
                  </a:lnTo>
                  <a:lnTo>
                    <a:pt x="1" y="2104"/>
                  </a:lnTo>
                  <a:lnTo>
                    <a:pt x="1" y="2104"/>
                  </a:lnTo>
                  <a:lnTo>
                    <a:pt x="1" y="2104"/>
                  </a:lnTo>
                  <a:lnTo>
                    <a:pt x="1" y="2104"/>
                  </a:lnTo>
                  <a:lnTo>
                    <a:pt x="1" y="2104"/>
                  </a:lnTo>
                  <a:lnTo>
                    <a:pt x="34" y="2104"/>
                  </a:lnTo>
                  <a:lnTo>
                    <a:pt x="34" y="2104"/>
                  </a:lnTo>
                  <a:lnTo>
                    <a:pt x="34" y="2104"/>
                  </a:lnTo>
                  <a:lnTo>
                    <a:pt x="34" y="2071"/>
                  </a:lnTo>
                  <a:lnTo>
                    <a:pt x="34" y="2071"/>
                  </a:lnTo>
                  <a:lnTo>
                    <a:pt x="34" y="2071"/>
                  </a:lnTo>
                  <a:lnTo>
                    <a:pt x="34" y="2071"/>
                  </a:lnTo>
                  <a:lnTo>
                    <a:pt x="34" y="2071"/>
                  </a:lnTo>
                  <a:lnTo>
                    <a:pt x="34" y="2071"/>
                  </a:lnTo>
                  <a:lnTo>
                    <a:pt x="34" y="2071"/>
                  </a:lnTo>
                  <a:lnTo>
                    <a:pt x="34" y="2071"/>
                  </a:lnTo>
                  <a:lnTo>
                    <a:pt x="34" y="2071"/>
                  </a:lnTo>
                  <a:lnTo>
                    <a:pt x="34" y="2071"/>
                  </a:lnTo>
                  <a:lnTo>
                    <a:pt x="34" y="2071"/>
                  </a:lnTo>
                  <a:lnTo>
                    <a:pt x="34" y="2071"/>
                  </a:lnTo>
                  <a:lnTo>
                    <a:pt x="34" y="2038"/>
                  </a:lnTo>
                  <a:lnTo>
                    <a:pt x="34" y="2038"/>
                  </a:lnTo>
                  <a:lnTo>
                    <a:pt x="34" y="2038"/>
                  </a:lnTo>
                  <a:lnTo>
                    <a:pt x="34" y="2038"/>
                  </a:lnTo>
                  <a:lnTo>
                    <a:pt x="34" y="2038"/>
                  </a:lnTo>
                  <a:lnTo>
                    <a:pt x="34" y="2038"/>
                  </a:lnTo>
                  <a:lnTo>
                    <a:pt x="34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1972"/>
                  </a:lnTo>
                  <a:lnTo>
                    <a:pt x="66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132" y="1939"/>
                  </a:lnTo>
                  <a:lnTo>
                    <a:pt x="132" y="1939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874"/>
                  </a:lnTo>
                  <a:lnTo>
                    <a:pt x="132" y="1874"/>
                  </a:lnTo>
                  <a:lnTo>
                    <a:pt x="132" y="1874"/>
                  </a:lnTo>
                  <a:lnTo>
                    <a:pt x="132" y="1874"/>
                  </a:lnTo>
                  <a:lnTo>
                    <a:pt x="132" y="1874"/>
                  </a:lnTo>
                  <a:lnTo>
                    <a:pt x="132" y="1874"/>
                  </a:lnTo>
                  <a:lnTo>
                    <a:pt x="132" y="1874"/>
                  </a:lnTo>
                  <a:lnTo>
                    <a:pt x="132" y="1874"/>
                  </a:lnTo>
                  <a:lnTo>
                    <a:pt x="165" y="1874"/>
                  </a:lnTo>
                  <a:lnTo>
                    <a:pt x="165" y="1874"/>
                  </a:lnTo>
                  <a:lnTo>
                    <a:pt x="165" y="1874"/>
                  </a:lnTo>
                  <a:lnTo>
                    <a:pt x="165" y="1874"/>
                  </a:lnTo>
                  <a:lnTo>
                    <a:pt x="165" y="1874"/>
                  </a:lnTo>
                  <a:lnTo>
                    <a:pt x="165" y="1841"/>
                  </a:lnTo>
                  <a:lnTo>
                    <a:pt x="165" y="1841"/>
                  </a:lnTo>
                  <a:lnTo>
                    <a:pt x="165" y="1841"/>
                  </a:lnTo>
                  <a:lnTo>
                    <a:pt x="165" y="1841"/>
                  </a:lnTo>
                  <a:lnTo>
                    <a:pt x="165" y="1841"/>
                  </a:lnTo>
                  <a:lnTo>
                    <a:pt x="165" y="1841"/>
                  </a:lnTo>
                  <a:lnTo>
                    <a:pt x="165" y="1841"/>
                  </a:lnTo>
                  <a:lnTo>
                    <a:pt x="165" y="1841"/>
                  </a:lnTo>
                  <a:lnTo>
                    <a:pt x="165" y="1841"/>
                  </a:lnTo>
                  <a:lnTo>
                    <a:pt x="165" y="1841"/>
                  </a:lnTo>
                  <a:lnTo>
                    <a:pt x="165" y="1841"/>
                  </a:lnTo>
                  <a:lnTo>
                    <a:pt x="165" y="1841"/>
                  </a:lnTo>
                  <a:lnTo>
                    <a:pt x="165" y="1808"/>
                  </a:lnTo>
                  <a:lnTo>
                    <a:pt x="165" y="1808"/>
                  </a:lnTo>
                  <a:lnTo>
                    <a:pt x="165" y="1808"/>
                  </a:lnTo>
                  <a:lnTo>
                    <a:pt x="198" y="1808"/>
                  </a:lnTo>
                  <a:lnTo>
                    <a:pt x="198" y="1808"/>
                  </a:lnTo>
                  <a:lnTo>
                    <a:pt x="198" y="1808"/>
                  </a:lnTo>
                  <a:lnTo>
                    <a:pt x="198" y="1808"/>
                  </a:lnTo>
                  <a:lnTo>
                    <a:pt x="198" y="1808"/>
                  </a:lnTo>
                  <a:lnTo>
                    <a:pt x="198" y="1808"/>
                  </a:lnTo>
                  <a:lnTo>
                    <a:pt x="198" y="1808"/>
                  </a:lnTo>
                  <a:lnTo>
                    <a:pt x="198" y="1808"/>
                  </a:lnTo>
                  <a:lnTo>
                    <a:pt x="198" y="1808"/>
                  </a:lnTo>
                  <a:lnTo>
                    <a:pt x="198" y="1808"/>
                  </a:lnTo>
                  <a:lnTo>
                    <a:pt x="198" y="1775"/>
                  </a:lnTo>
                  <a:lnTo>
                    <a:pt x="198" y="1775"/>
                  </a:lnTo>
                  <a:lnTo>
                    <a:pt x="198" y="1775"/>
                  </a:lnTo>
                  <a:lnTo>
                    <a:pt x="198" y="1775"/>
                  </a:lnTo>
                  <a:lnTo>
                    <a:pt x="198" y="1775"/>
                  </a:lnTo>
                  <a:lnTo>
                    <a:pt x="198" y="1775"/>
                  </a:lnTo>
                  <a:lnTo>
                    <a:pt x="198" y="1775"/>
                  </a:lnTo>
                  <a:lnTo>
                    <a:pt x="198" y="1775"/>
                  </a:lnTo>
                  <a:lnTo>
                    <a:pt x="198" y="1775"/>
                  </a:lnTo>
                  <a:lnTo>
                    <a:pt x="198" y="1775"/>
                  </a:lnTo>
                  <a:lnTo>
                    <a:pt x="198" y="1775"/>
                  </a:lnTo>
                  <a:lnTo>
                    <a:pt x="198" y="1775"/>
                  </a:lnTo>
                  <a:lnTo>
                    <a:pt x="198" y="1775"/>
                  </a:lnTo>
                  <a:lnTo>
                    <a:pt x="198" y="1775"/>
                  </a:lnTo>
                  <a:lnTo>
                    <a:pt x="198" y="1775"/>
                  </a:lnTo>
                  <a:lnTo>
                    <a:pt x="231" y="1742"/>
                  </a:lnTo>
                  <a:lnTo>
                    <a:pt x="231" y="1742"/>
                  </a:lnTo>
                  <a:lnTo>
                    <a:pt x="231" y="1742"/>
                  </a:lnTo>
                  <a:lnTo>
                    <a:pt x="231" y="1742"/>
                  </a:lnTo>
                  <a:lnTo>
                    <a:pt x="231" y="1742"/>
                  </a:lnTo>
                  <a:lnTo>
                    <a:pt x="231" y="1742"/>
                  </a:lnTo>
                  <a:lnTo>
                    <a:pt x="231" y="1742"/>
                  </a:lnTo>
                  <a:lnTo>
                    <a:pt x="231" y="1742"/>
                  </a:lnTo>
                  <a:lnTo>
                    <a:pt x="231" y="1742"/>
                  </a:lnTo>
                  <a:lnTo>
                    <a:pt x="231" y="1742"/>
                  </a:lnTo>
                  <a:lnTo>
                    <a:pt x="231" y="1742"/>
                  </a:lnTo>
                  <a:lnTo>
                    <a:pt x="231" y="1742"/>
                  </a:lnTo>
                  <a:lnTo>
                    <a:pt x="231" y="1742"/>
                  </a:lnTo>
                  <a:lnTo>
                    <a:pt x="231" y="1709"/>
                  </a:lnTo>
                  <a:lnTo>
                    <a:pt x="231" y="1709"/>
                  </a:lnTo>
                  <a:lnTo>
                    <a:pt x="231" y="1709"/>
                  </a:lnTo>
                  <a:lnTo>
                    <a:pt x="231" y="1709"/>
                  </a:lnTo>
                  <a:lnTo>
                    <a:pt x="231" y="1709"/>
                  </a:lnTo>
                  <a:lnTo>
                    <a:pt x="231" y="1709"/>
                  </a:lnTo>
                  <a:lnTo>
                    <a:pt x="231" y="1709"/>
                  </a:lnTo>
                  <a:lnTo>
                    <a:pt x="231" y="1709"/>
                  </a:lnTo>
                  <a:lnTo>
                    <a:pt x="231" y="1709"/>
                  </a:lnTo>
                  <a:lnTo>
                    <a:pt x="231" y="1709"/>
                  </a:lnTo>
                  <a:lnTo>
                    <a:pt x="231" y="1709"/>
                  </a:lnTo>
                  <a:lnTo>
                    <a:pt x="264" y="1709"/>
                  </a:lnTo>
                  <a:lnTo>
                    <a:pt x="264" y="1709"/>
                  </a:lnTo>
                  <a:lnTo>
                    <a:pt x="264" y="1709"/>
                  </a:lnTo>
                  <a:lnTo>
                    <a:pt x="264" y="1709"/>
                  </a:lnTo>
                  <a:lnTo>
                    <a:pt x="264" y="1677"/>
                  </a:lnTo>
                  <a:lnTo>
                    <a:pt x="264" y="1677"/>
                  </a:lnTo>
                  <a:lnTo>
                    <a:pt x="264" y="1677"/>
                  </a:lnTo>
                  <a:lnTo>
                    <a:pt x="264" y="1677"/>
                  </a:lnTo>
                  <a:lnTo>
                    <a:pt x="264" y="1677"/>
                  </a:lnTo>
                  <a:lnTo>
                    <a:pt x="264" y="1677"/>
                  </a:lnTo>
                  <a:lnTo>
                    <a:pt x="264" y="1677"/>
                  </a:lnTo>
                  <a:lnTo>
                    <a:pt x="264" y="1677"/>
                  </a:lnTo>
                  <a:lnTo>
                    <a:pt x="264" y="1677"/>
                  </a:lnTo>
                  <a:lnTo>
                    <a:pt x="264" y="1677"/>
                  </a:lnTo>
                  <a:lnTo>
                    <a:pt x="264" y="1677"/>
                  </a:lnTo>
                  <a:lnTo>
                    <a:pt x="264" y="1677"/>
                  </a:lnTo>
                  <a:lnTo>
                    <a:pt x="264" y="1644"/>
                  </a:lnTo>
                  <a:lnTo>
                    <a:pt x="264" y="1644"/>
                  </a:lnTo>
                  <a:lnTo>
                    <a:pt x="264" y="1644"/>
                  </a:lnTo>
                  <a:lnTo>
                    <a:pt x="264" y="1644"/>
                  </a:lnTo>
                  <a:lnTo>
                    <a:pt x="264" y="1644"/>
                  </a:lnTo>
                  <a:lnTo>
                    <a:pt x="264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95" y="1479"/>
                  </a:lnTo>
                  <a:lnTo>
                    <a:pt x="395" y="1479"/>
                  </a:lnTo>
                  <a:lnTo>
                    <a:pt x="395" y="1479"/>
                  </a:lnTo>
                  <a:lnTo>
                    <a:pt x="395" y="1479"/>
                  </a:lnTo>
                  <a:lnTo>
                    <a:pt x="395" y="1479"/>
                  </a:lnTo>
                  <a:lnTo>
                    <a:pt x="395" y="1447"/>
                  </a:lnTo>
                  <a:lnTo>
                    <a:pt x="395" y="1447"/>
                  </a:lnTo>
                  <a:lnTo>
                    <a:pt x="395" y="1447"/>
                  </a:lnTo>
                  <a:lnTo>
                    <a:pt x="395" y="1447"/>
                  </a:lnTo>
                  <a:lnTo>
                    <a:pt x="395" y="1447"/>
                  </a:lnTo>
                  <a:lnTo>
                    <a:pt x="395" y="1447"/>
                  </a:lnTo>
                  <a:lnTo>
                    <a:pt x="395" y="1447"/>
                  </a:lnTo>
                  <a:lnTo>
                    <a:pt x="395" y="1447"/>
                  </a:lnTo>
                  <a:lnTo>
                    <a:pt x="395" y="1447"/>
                  </a:lnTo>
                  <a:lnTo>
                    <a:pt x="395" y="1447"/>
                  </a:lnTo>
                  <a:lnTo>
                    <a:pt x="395" y="1447"/>
                  </a:lnTo>
                  <a:lnTo>
                    <a:pt x="395" y="1447"/>
                  </a:lnTo>
                  <a:lnTo>
                    <a:pt x="395" y="1447"/>
                  </a:lnTo>
                  <a:lnTo>
                    <a:pt x="395" y="1447"/>
                  </a:lnTo>
                  <a:lnTo>
                    <a:pt x="395" y="1414"/>
                  </a:lnTo>
                  <a:lnTo>
                    <a:pt x="395" y="1414"/>
                  </a:lnTo>
                  <a:lnTo>
                    <a:pt x="395" y="1414"/>
                  </a:lnTo>
                  <a:lnTo>
                    <a:pt x="395" y="1414"/>
                  </a:lnTo>
                  <a:lnTo>
                    <a:pt x="395" y="1414"/>
                  </a:lnTo>
                  <a:lnTo>
                    <a:pt x="395" y="1414"/>
                  </a:lnTo>
                  <a:lnTo>
                    <a:pt x="428" y="1414"/>
                  </a:lnTo>
                  <a:lnTo>
                    <a:pt x="428" y="1414"/>
                  </a:lnTo>
                  <a:lnTo>
                    <a:pt x="428" y="1414"/>
                  </a:lnTo>
                  <a:lnTo>
                    <a:pt x="428" y="1414"/>
                  </a:lnTo>
                  <a:lnTo>
                    <a:pt x="428" y="1414"/>
                  </a:lnTo>
                  <a:lnTo>
                    <a:pt x="428" y="1414"/>
                  </a:lnTo>
                  <a:lnTo>
                    <a:pt x="428" y="1414"/>
                  </a:lnTo>
                  <a:lnTo>
                    <a:pt x="428" y="1414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61" y="1348"/>
                  </a:lnTo>
                  <a:lnTo>
                    <a:pt x="461" y="1348"/>
                  </a:lnTo>
                  <a:lnTo>
                    <a:pt x="461" y="1348"/>
                  </a:lnTo>
                  <a:lnTo>
                    <a:pt x="461" y="1348"/>
                  </a:lnTo>
                  <a:lnTo>
                    <a:pt x="461" y="1348"/>
                  </a:lnTo>
                  <a:lnTo>
                    <a:pt x="461" y="1348"/>
                  </a:lnTo>
                  <a:lnTo>
                    <a:pt x="461" y="1348"/>
                  </a:lnTo>
                  <a:lnTo>
                    <a:pt x="461" y="1348"/>
                  </a:lnTo>
                  <a:lnTo>
                    <a:pt x="461" y="1348"/>
                  </a:lnTo>
                  <a:lnTo>
                    <a:pt x="461" y="1348"/>
                  </a:lnTo>
                  <a:lnTo>
                    <a:pt x="461" y="1348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61" y="1315"/>
                  </a:lnTo>
                  <a:lnTo>
                    <a:pt x="494" y="1315"/>
                  </a:lnTo>
                  <a:lnTo>
                    <a:pt x="494" y="1282"/>
                  </a:lnTo>
                  <a:lnTo>
                    <a:pt x="494" y="1282"/>
                  </a:lnTo>
                  <a:lnTo>
                    <a:pt x="494" y="1282"/>
                  </a:lnTo>
                  <a:lnTo>
                    <a:pt x="494" y="1282"/>
                  </a:lnTo>
                  <a:lnTo>
                    <a:pt x="494" y="1282"/>
                  </a:lnTo>
                  <a:lnTo>
                    <a:pt x="494" y="1282"/>
                  </a:lnTo>
                  <a:lnTo>
                    <a:pt x="494" y="1282"/>
                  </a:lnTo>
                  <a:lnTo>
                    <a:pt x="494" y="1282"/>
                  </a:lnTo>
                  <a:lnTo>
                    <a:pt x="494" y="1282"/>
                  </a:lnTo>
                  <a:lnTo>
                    <a:pt x="494" y="1282"/>
                  </a:lnTo>
                  <a:lnTo>
                    <a:pt x="494" y="1282"/>
                  </a:lnTo>
                  <a:lnTo>
                    <a:pt x="494" y="1282"/>
                  </a:lnTo>
                  <a:lnTo>
                    <a:pt x="494" y="1249"/>
                  </a:lnTo>
                  <a:lnTo>
                    <a:pt x="494" y="1249"/>
                  </a:lnTo>
                  <a:lnTo>
                    <a:pt x="494" y="1249"/>
                  </a:lnTo>
                  <a:lnTo>
                    <a:pt x="494" y="1249"/>
                  </a:lnTo>
                  <a:lnTo>
                    <a:pt x="494" y="1249"/>
                  </a:lnTo>
                  <a:lnTo>
                    <a:pt x="494" y="1249"/>
                  </a:lnTo>
                  <a:lnTo>
                    <a:pt x="494" y="1249"/>
                  </a:lnTo>
                  <a:lnTo>
                    <a:pt x="494" y="1249"/>
                  </a:lnTo>
                  <a:lnTo>
                    <a:pt x="494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17"/>
                  </a:lnTo>
                  <a:lnTo>
                    <a:pt x="526" y="1217"/>
                  </a:lnTo>
                  <a:lnTo>
                    <a:pt x="526" y="1217"/>
                  </a:lnTo>
                  <a:lnTo>
                    <a:pt x="526" y="1217"/>
                  </a:lnTo>
                  <a:lnTo>
                    <a:pt x="526" y="1217"/>
                  </a:lnTo>
                  <a:lnTo>
                    <a:pt x="526" y="1217"/>
                  </a:lnTo>
                  <a:lnTo>
                    <a:pt x="526" y="1217"/>
                  </a:lnTo>
                  <a:lnTo>
                    <a:pt x="526" y="1217"/>
                  </a:lnTo>
                  <a:lnTo>
                    <a:pt x="526" y="1217"/>
                  </a:lnTo>
                  <a:lnTo>
                    <a:pt x="526" y="1217"/>
                  </a:lnTo>
                  <a:lnTo>
                    <a:pt x="526" y="1217"/>
                  </a:lnTo>
                  <a:lnTo>
                    <a:pt x="526" y="1217"/>
                  </a:lnTo>
                  <a:lnTo>
                    <a:pt x="526" y="1217"/>
                  </a:lnTo>
                  <a:lnTo>
                    <a:pt x="526" y="1217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987"/>
                  </a:lnTo>
                  <a:lnTo>
                    <a:pt x="658" y="987"/>
                  </a:lnTo>
                  <a:lnTo>
                    <a:pt x="658" y="987"/>
                  </a:lnTo>
                  <a:lnTo>
                    <a:pt x="658" y="987"/>
                  </a:lnTo>
                  <a:lnTo>
                    <a:pt x="658" y="987"/>
                  </a:lnTo>
                  <a:lnTo>
                    <a:pt x="658" y="987"/>
                  </a:lnTo>
                  <a:lnTo>
                    <a:pt x="658" y="987"/>
                  </a:lnTo>
                  <a:lnTo>
                    <a:pt x="658" y="987"/>
                  </a:lnTo>
                  <a:lnTo>
                    <a:pt x="658" y="987"/>
                  </a:lnTo>
                  <a:lnTo>
                    <a:pt x="658" y="987"/>
                  </a:lnTo>
                  <a:lnTo>
                    <a:pt x="658" y="987"/>
                  </a:lnTo>
                  <a:lnTo>
                    <a:pt x="658" y="987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91" y="954"/>
                  </a:lnTo>
                  <a:lnTo>
                    <a:pt x="691" y="954"/>
                  </a:lnTo>
                  <a:lnTo>
                    <a:pt x="691" y="954"/>
                  </a:lnTo>
                  <a:lnTo>
                    <a:pt x="691" y="954"/>
                  </a:lnTo>
                  <a:lnTo>
                    <a:pt x="691" y="954"/>
                  </a:lnTo>
                  <a:lnTo>
                    <a:pt x="691" y="954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1" y="888"/>
                  </a:lnTo>
                  <a:lnTo>
                    <a:pt x="691" y="888"/>
                  </a:lnTo>
                  <a:lnTo>
                    <a:pt x="691" y="888"/>
                  </a:lnTo>
                  <a:lnTo>
                    <a:pt x="691" y="888"/>
                  </a:lnTo>
                  <a:lnTo>
                    <a:pt x="724" y="888"/>
                  </a:lnTo>
                  <a:lnTo>
                    <a:pt x="724" y="888"/>
                  </a:lnTo>
                  <a:lnTo>
                    <a:pt x="724" y="888"/>
                  </a:lnTo>
                  <a:lnTo>
                    <a:pt x="724" y="888"/>
                  </a:lnTo>
                  <a:lnTo>
                    <a:pt x="724" y="888"/>
                  </a:lnTo>
                  <a:lnTo>
                    <a:pt x="724" y="888"/>
                  </a:lnTo>
                  <a:lnTo>
                    <a:pt x="724" y="888"/>
                  </a:lnTo>
                  <a:lnTo>
                    <a:pt x="724" y="888"/>
                  </a:lnTo>
                  <a:lnTo>
                    <a:pt x="724" y="888"/>
                  </a:lnTo>
                  <a:lnTo>
                    <a:pt x="724" y="888"/>
                  </a:lnTo>
                  <a:lnTo>
                    <a:pt x="724" y="855"/>
                  </a:lnTo>
                  <a:lnTo>
                    <a:pt x="724" y="855"/>
                  </a:lnTo>
                  <a:lnTo>
                    <a:pt x="724" y="855"/>
                  </a:lnTo>
                  <a:lnTo>
                    <a:pt x="724" y="855"/>
                  </a:lnTo>
                  <a:lnTo>
                    <a:pt x="724" y="855"/>
                  </a:lnTo>
                  <a:lnTo>
                    <a:pt x="724" y="855"/>
                  </a:lnTo>
                  <a:lnTo>
                    <a:pt x="724" y="855"/>
                  </a:lnTo>
                  <a:lnTo>
                    <a:pt x="724" y="855"/>
                  </a:lnTo>
                  <a:lnTo>
                    <a:pt x="724" y="855"/>
                  </a:lnTo>
                  <a:lnTo>
                    <a:pt x="724" y="855"/>
                  </a:lnTo>
                  <a:lnTo>
                    <a:pt x="724" y="855"/>
                  </a:lnTo>
                  <a:lnTo>
                    <a:pt x="724" y="855"/>
                  </a:lnTo>
                  <a:lnTo>
                    <a:pt x="724" y="855"/>
                  </a:lnTo>
                  <a:lnTo>
                    <a:pt x="724" y="855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89" y="789"/>
                  </a:lnTo>
                  <a:lnTo>
                    <a:pt x="789" y="789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24"/>
                  </a:lnTo>
                  <a:lnTo>
                    <a:pt x="789" y="724"/>
                  </a:lnTo>
                  <a:lnTo>
                    <a:pt x="789" y="724"/>
                  </a:lnTo>
                  <a:lnTo>
                    <a:pt x="789" y="724"/>
                  </a:lnTo>
                  <a:lnTo>
                    <a:pt x="789" y="724"/>
                  </a:lnTo>
                  <a:lnTo>
                    <a:pt x="789" y="724"/>
                  </a:lnTo>
                  <a:lnTo>
                    <a:pt x="789" y="724"/>
                  </a:lnTo>
                  <a:lnTo>
                    <a:pt x="789" y="724"/>
                  </a:lnTo>
                  <a:lnTo>
                    <a:pt x="789" y="724"/>
                  </a:lnTo>
                  <a:lnTo>
                    <a:pt x="789" y="724"/>
                  </a:lnTo>
                  <a:lnTo>
                    <a:pt x="822" y="724"/>
                  </a:lnTo>
                  <a:lnTo>
                    <a:pt x="822" y="724"/>
                  </a:lnTo>
                  <a:lnTo>
                    <a:pt x="822" y="724"/>
                  </a:lnTo>
                  <a:lnTo>
                    <a:pt x="822" y="724"/>
                  </a:lnTo>
                  <a:lnTo>
                    <a:pt x="822" y="691"/>
                  </a:lnTo>
                  <a:lnTo>
                    <a:pt x="822" y="691"/>
                  </a:lnTo>
                  <a:lnTo>
                    <a:pt x="822" y="691"/>
                  </a:lnTo>
                  <a:lnTo>
                    <a:pt x="822" y="691"/>
                  </a:lnTo>
                  <a:lnTo>
                    <a:pt x="822" y="691"/>
                  </a:lnTo>
                  <a:lnTo>
                    <a:pt x="822" y="691"/>
                  </a:lnTo>
                  <a:lnTo>
                    <a:pt x="822" y="691"/>
                  </a:lnTo>
                  <a:lnTo>
                    <a:pt x="822" y="691"/>
                  </a:lnTo>
                  <a:lnTo>
                    <a:pt x="822" y="691"/>
                  </a:lnTo>
                  <a:lnTo>
                    <a:pt x="822" y="691"/>
                  </a:lnTo>
                  <a:lnTo>
                    <a:pt x="822" y="691"/>
                  </a:lnTo>
                  <a:lnTo>
                    <a:pt x="822" y="691"/>
                  </a:lnTo>
                  <a:lnTo>
                    <a:pt x="822" y="691"/>
                  </a:lnTo>
                  <a:lnTo>
                    <a:pt x="822" y="691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88" y="592"/>
                  </a:lnTo>
                  <a:lnTo>
                    <a:pt x="888" y="592"/>
                  </a:lnTo>
                  <a:lnTo>
                    <a:pt x="888" y="592"/>
                  </a:lnTo>
                  <a:lnTo>
                    <a:pt x="888" y="592"/>
                  </a:lnTo>
                  <a:lnTo>
                    <a:pt x="888" y="592"/>
                  </a:lnTo>
                  <a:lnTo>
                    <a:pt x="888" y="592"/>
                  </a:lnTo>
                  <a:lnTo>
                    <a:pt x="888" y="592"/>
                  </a:lnTo>
                  <a:lnTo>
                    <a:pt x="888" y="592"/>
                  </a:lnTo>
                  <a:lnTo>
                    <a:pt x="888" y="592"/>
                  </a:lnTo>
                  <a:lnTo>
                    <a:pt x="888" y="592"/>
                  </a:lnTo>
                  <a:lnTo>
                    <a:pt x="888" y="592"/>
                  </a:lnTo>
                  <a:lnTo>
                    <a:pt x="888" y="592"/>
                  </a:lnTo>
                  <a:lnTo>
                    <a:pt x="888" y="559"/>
                  </a:lnTo>
                  <a:lnTo>
                    <a:pt x="888" y="559"/>
                  </a:lnTo>
                  <a:lnTo>
                    <a:pt x="888" y="559"/>
                  </a:lnTo>
                  <a:lnTo>
                    <a:pt x="888" y="559"/>
                  </a:lnTo>
                  <a:lnTo>
                    <a:pt x="888" y="559"/>
                  </a:lnTo>
                  <a:lnTo>
                    <a:pt x="888" y="559"/>
                  </a:lnTo>
                  <a:lnTo>
                    <a:pt x="888" y="559"/>
                  </a:lnTo>
                  <a:lnTo>
                    <a:pt x="888" y="559"/>
                  </a:lnTo>
                  <a:lnTo>
                    <a:pt x="888" y="559"/>
                  </a:lnTo>
                  <a:lnTo>
                    <a:pt x="888" y="559"/>
                  </a:lnTo>
                  <a:lnTo>
                    <a:pt x="888" y="559"/>
                  </a:lnTo>
                  <a:lnTo>
                    <a:pt x="888" y="559"/>
                  </a:lnTo>
                  <a:lnTo>
                    <a:pt x="921" y="559"/>
                  </a:lnTo>
                  <a:lnTo>
                    <a:pt x="921" y="526"/>
                  </a:lnTo>
                  <a:lnTo>
                    <a:pt x="921" y="526"/>
                  </a:lnTo>
                  <a:lnTo>
                    <a:pt x="921" y="526"/>
                  </a:lnTo>
                  <a:lnTo>
                    <a:pt x="921" y="526"/>
                  </a:lnTo>
                  <a:lnTo>
                    <a:pt x="921" y="526"/>
                  </a:lnTo>
                  <a:lnTo>
                    <a:pt x="921" y="526"/>
                  </a:lnTo>
                  <a:lnTo>
                    <a:pt x="921" y="526"/>
                  </a:lnTo>
                  <a:lnTo>
                    <a:pt x="921" y="526"/>
                  </a:lnTo>
                  <a:lnTo>
                    <a:pt x="921" y="526"/>
                  </a:lnTo>
                  <a:lnTo>
                    <a:pt x="921" y="526"/>
                  </a:lnTo>
                  <a:lnTo>
                    <a:pt x="921" y="526"/>
                  </a:lnTo>
                  <a:lnTo>
                    <a:pt x="921" y="526"/>
                  </a:lnTo>
                  <a:lnTo>
                    <a:pt x="921" y="526"/>
                  </a:lnTo>
                  <a:lnTo>
                    <a:pt x="921" y="526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54" y="494"/>
                  </a:lnTo>
                  <a:lnTo>
                    <a:pt x="954" y="494"/>
                  </a:lnTo>
                  <a:lnTo>
                    <a:pt x="954" y="494"/>
                  </a:lnTo>
                  <a:lnTo>
                    <a:pt x="954" y="494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28"/>
                  </a:lnTo>
                  <a:lnTo>
                    <a:pt x="954" y="428"/>
                  </a:lnTo>
                  <a:lnTo>
                    <a:pt x="954" y="428"/>
                  </a:lnTo>
                  <a:lnTo>
                    <a:pt x="954" y="428"/>
                  </a:lnTo>
                  <a:lnTo>
                    <a:pt x="954" y="428"/>
                  </a:lnTo>
                  <a:lnTo>
                    <a:pt x="954" y="428"/>
                  </a:lnTo>
                  <a:lnTo>
                    <a:pt x="954" y="428"/>
                  </a:lnTo>
                  <a:lnTo>
                    <a:pt x="954" y="428"/>
                  </a:lnTo>
                  <a:lnTo>
                    <a:pt x="987" y="428"/>
                  </a:lnTo>
                  <a:lnTo>
                    <a:pt x="987" y="428"/>
                  </a:lnTo>
                  <a:lnTo>
                    <a:pt x="987" y="428"/>
                  </a:lnTo>
                  <a:lnTo>
                    <a:pt x="987" y="428"/>
                  </a:lnTo>
                  <a:lnTo>
                    <a:pt x="987" y="428"/>
                  </a:lnTo>
                  <a:lnTo>
                    <a:pt x="987" y="428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7" y="362"/>
                  </a:lnTo>
                  <a:lnTo>
                    <a:pt x="987" y="362"/>
                  </a:lnTo>
                  <a:lnTo>
                    <a:pt x="987" y="362"/>
                  </a:lnTo>
                  <a:lnTo>
                    <a:pt x="987" y="362"/>
                  </a:lnTo>
                  <a:lnTo>
                    <a:pt x="987" y="362"/>
                  </a:lnTo>
                  <a:lnTo>
                    <a:pt x="987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52" y="296"/>
                  </a:lnTo>
                  <a:lnTo>
                    <a:pt x="1052" y="296"/>
                  </a:lnTo>
                  <a:lnTo>
                    <a:pt x="1052" y="296"/>
                  </a:lnTo>
                  <a:lnTo>
                    <a:pt x="1052" y="296"/>
                  </a:lnTo>
                  <a:lnTo>
                    <a:pt x="1052" y="296"/>
                  </a:lnTo>
                  <a:lnTo>
                    <a:pt x="1052" y="296"/>
                  </a:lnTo>
                  <a:lnTo>
                    <a:pt x="1052" y="296"/>
                  </a:lnTo>
                  <a:lnTo>
                    <a:pt x="1052" y="296"/>
                  </a:lnTo>
                  <a:lnTo>
                    <a:pt x="1052" y="296"/>
                  </a:lnTo>
                  <a:lnTo>
                    <a:pt x="1052" y="296"/>
                  </a:lnTo>
                  <a:lnTo>
                    <a:pt x="1052" y="296"/>
                  </a:lnTo>
                  <a:lnTo>
                    <a:pt x="1052" y="264"/>
                  </a:lnTo>
                  <a:lnTo>
                    <a:pt x="1052" y="264"/>
                  </a:lnTo>
                  <a:lnTo>
                    <a:pt x="1052" y="264"/>
                  </a:lnTo>
                  <a:lnTo>
                    <a:pt x="1052" y="264"/>
                  </a:lnTo>
                  <a:lnTo>
                    <a:pt x="1052" y="264"/>
                  </a:lnTo>
                  <a:lnTo>
                    <a:pt x="1052" y="264"/>
                  </a:lnTo>
                  <a:lnTo>
                    <a:pt x="1052" y="264"/>
                  </a:lnTo>
                  <a:lnTo>
                    <a:pt x="1052" y="264"/>
                  </a:lnTo>
                  <a:lnTo>
                    <a:pt x="1052" y="264"/>
                  </a:lnTo>
                  <a:lnTo>
                    <a:pt x="1052" y="264"/>
                  </a:lnTo>
                  <a:lnTo>
                    <a:pt x="1052" y="264"/>
                  </a:lnTo>
                  <a:lnTo>
                    <a:pt x="1052" y="264"/>
                  </a:lnTo>
                  <a:lnTo>
                    <a:pt x="1052" y="264"/>
                  </a:lnTo>
                  <a:lnTo>
                    <a:pt x="1052" y="264"/>
                  </a:lnTo>
                  <a:lnTo>
                    <a:pt x="1052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118" y="198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51" y="132"/>
                  </a:lnTo>
                  <a:lnTo>
                    <a:pt x="1151" y="132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66"/>
                  </a:lnTo>
                  <a:lnTo>
                    <a:pt x="1151" y="66"/>
                  </a:lnTo>
                  <a:lnTo>
                    <a:pt x="1151" y="66"/>
                  </a:lnTo>
                  <a:lnTo>
                    <a:pt x="1151" y="66"/>
                  </a:lnTo>
                  <a:lnTo>
                    <a:pt x="1151" y="66"/>
                  </a:lnTo>
                  <a:lnTo>
                    <a:pt x="1151" y="66"/>
                  </a:lnTo>
                  <a:lnTo>
                    <a:pt x="1151" y="66"/>
                  </a:lnTo>
                  <a:lnTo>
                    <a:pt x="1151" y="66"/>
                  </a:lnTo>
                  <a:lnTo>
                    <a:pt x="1184" y="66"/>
                  </a:lnTo>
                  <a:lnTo>
                    <a:pt x="1184" y="66"/>
                  </a:lnTo>
                  <a:lnTo>
                    <a:pt x="1184" y="66"/>
                  </a:lnTo>
                  <a:lnTo>
                    <a:pt x="1184" y="66"/>
                  </a:lnTo>
                  <a:lnTo>
                    <a:pt x="1184" y="66"/>
                  </a:lnTo>
                  <a:lnTo>
                    <a:pt x="1184" y="66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184" y="1"/>
                  </a:lnTo>
                  <a:lnTo>
                    <a:pt x="1184" y="1"/>
                  </a:lnTo>
                  <a:lnTo>
                    <a:pt x="1184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5524450" y="3796050"/>
              <a:ext cx="32900" cy="58350"/>
            </a:xfrm>
            <a:custGeom>
              <a:avLst/>
              <a:gdLst/>
              <a:ahLst/>
              <a:cxnLst/>
              <a:rect l="l" t="t" r="r" b="b"/>
              <a:pathLst>
                <a:path w="1316" h="2334" fill="none" extrusionOk="0">
                  <a:moveTo>
                    <a:pt x="1" y="2334"/>
                  </a:moveTo>
                  <a:lnTo>
                    <a:pt x="1" y="2334"/>
                  </a:lnTo>
                  <a:lnTo>
                    <a:pt x="1" y="2334"/>
                  </a:lnTo>
                  <a:lnTo>
                    <a:pt x="1" y="2334"/>
                  </a:lnTo>
                  <a:lnTo>
                    <a:pt x="1" y="2334"/>
                  </a:lnTo>
                  <a:lnTo>
                    <a:pt x="1" y="2334"/>
                  </a:lnTo>
                  <a:lnTo>
                    <a:pt x="1" y="2301"/>
                  </a:lnTo>
                  <a:lnTo>
                    <a:pt x="1" y="2301"/>
                  </a:lnTo>
                  <a:lnTo>
                    <a:pt x="1" y="2301"/>
                  </a:lnTo>
                  <a:lnTo>
                    <a:pt x="1" y="2301"/>
                  </a:lnTo>
                  <a:lnTo>
                    <a:pt x="1" y="2301"/>
                  </a:lnTo>
                  <a:lnTo>
                    <a:pt x="1" y="2301"/>
                  </a:lnTo>
                  <a:lnTo>
                    <a:pt x="1" y="2301"/>
                  </a:lnTo>
                  <a:lnTo>
                    <a:pt x="1" y="2301"/>
                  </a:lnTo>
                  <a:lnTo>
                    <a:pt x="1" y="2301"/>
                  </a:lnTo>
                  <a:lnTo>
                    <a:pt x="1" y="2301"/>
                  </a:lnTo>
                  <a:lnTo>
                    <a:pt x="34" y="2268"/>
                  </a:lnTo>
                  <a:lnTo>
                    <a:pt x="34" y="2268"/>
                  </a:lnTo>
                  <a:lnTo>
                    <a:pt x="34" y="2268"/>
                  </a:lnTo>
                  <a:lnTo>
                    <a:pt x="34" y="2268"/>
                  </a:lnTo>
                  <a:lnTo>
                    <a:pt x="34" y="2268"/>
                  </a:lnTo>
                  <a:lnTo>
                    <a:pt x="34" y="2268"/>
                  </a:lnTo>
                  <a:lnTo>
                    <a:pt x="34" y="2268"/>
                  </a:lnTo>
                  <a:lnTo>
                    <a:pt x="34" y="2268"/>
                  </a:lnTo>
                  <a:lnTo>
                    <a:pt x="34" y="2268"/>
                  </a:lnTo>
                  <a:lnTo>
                    <a:pt x="34" y="2268"/>
                  </a:lnTo>
                  <a:lnTo>
                    <a:pt x="34" y="2268"/>
                  </a:lnTo>
                  <a:lnTo>
                    <a:pt x="34" y="2235"/>
                  </a:lnTo>
                  <a:lnTo>
                    <a:pt x="34" y="2235"/>
                  </a:lnTo>
                  <a:lnTo>
                    <a:pt x="34" y="2235"/>
                  </a:lnTo>
                  <a:lnTo>
                    <a:pt x="34" y="2235"/>
                  </a:lnTo>
                  <a:lnTo>
                    <a:pt x="34" y="2235"/>
                  </a:lnTo>
                  <a:lnTo>
                    <a:pt x="34" y="2235"/>
                  </a:lnTo>
                  <a:lnTo>
                    <a:pt x="34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170"/>
                  </a:lnTo>
                  <a:lnTo>
                    <a:pt x="66" y="2170"/>
                  </a:lnTo>
                  <a:lnTo>
                    <a:pt x="66" y="2170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65" y="2071"/>
                  </a:lnTo>
                  <a:lnTo>
                    <a:pt x="165" y="2071"/>
                  </a:lnTo>
                  <a:lnTo>
                    <a:pt x="165" y="2071"/>
                  </a:lnTo>
                  <a:lnTo>
                    <a:pt x="165" y="2071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05"/>
                  </a:lnTo>
                  <a:lnTo>
                    <a:pt x="165" y="2005"/>
                  </a:lnTo>
                  <a:lnTo>
                    <a:pt x="165" y="2005"/>
                  </a:lnTo>
                  <a:lnTo>
                    <a:pt x="165" y="2005"/>
                  </a:lnTo>
                  <a:lnTo>
                    <a:pt x="165" y="2005"/>
                  </a:lnTo>
                  <a:lnTo>
                    <a:pt x="165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1972"/>
                  </a:lnTo>
                  <a:lnTo>
                    <a:pt x="198" y="1972"/>
                  </a:lnTo>
                  <a:lnTo>
                    <a:pt x="198" y="1972"/>
                  </a:lnTo>
                  <a:lnTo>
                    <a:pt x="198" y="1972"/>
                  </a:lnTo>
                  <a:lnTo>
                    <a:pt x="198" y="1972"/>
                  </a:lnTo>
                  <a:lnTo>
                    <a:pt x="198" y="1972"/>
                  </a:lnTo>
                  <a:lnTo>
                    <a:pt x="198" y="1972"/>
                  </a:lnTo>
                  <a:lnTo>
                    <a:pt x="198" y="1972"/>
                  </a:lnTo>
                  <a:lnTo>
                    <a:pt x="198" y="1972"/>
                  </a:lnTo>
                  <a:lnTo>
                    <a:pt x="198" y="1972"/>
                  </a:lnTo>
                  <a:lnTo>
                    <a:pt x="198" y="1972"/>
                  </a:lnTo>
                  <a:lnTo>
                    <a:pt x="198" y="1972"/>
                  </a:lnTo>
                  <a:lnTo>
                    <a:pt x="198" y="1940"/>
                  </a:lnTo>
                  <a:lnTo>
                    <a:pt x="198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64" y="1874"/>
                  </a:lnTo>
                  <a:lnTo>
                    <a:pt x="264" y="1874"/>
                  </a:lnTo>
                  <a:lnTo>
                    <a:pt x="264" y="1874"/>
                  </a:lnTo>
                  <a:lnTo>
                    <a:pt x="264" y="1874"/>
                  </a:lnTo>
                  <a:lnTo>
                    <a:pt x="264" y="1874"/>
                  </a:lnTo>
                  <a:lnTo>
                    <a:pt x="264" y="1874"/>
                  </a:lnTo>
                  <a:lnTo>
                    <a:pt x="264" y="1874"/>
                  </a:lnTo>
                  <a:lnTo>
                    <a:pt x="264" y="1874"/>
                  </a:lnTo>
                  <a:lnTo>
                    <a:pt x="264" y="1874"/>
                  </a:lnTo>
                  <a:lnTo>
                    <a:pt x="264" y="1874"/>
                  </a:lnTo>
                  <a:lnTo>
                    <a:pt x="264" y="1874"/>
                  </a:lnTo>
                  <a:lnTo>
                    <a:pt x="264" y="1874"/>
                  </a:lnTo>
                  <a:lnTo>
                    <a:pt x="264" y="1874"/>
                  </a:lnTo>
                  <a:lnTo>
                    <a:pt x="264" y="1841"/>
                  </a:lnTo>
                  <a:lnTo>
                    <a:pt x="264" y="1841"/>
                  </a:lnTo>
                  <a:lnTo>
                    <a:pt x="264" y="1841"/>
                  </a:lnTo>
                  <a:lnTo>
                    <a:pt x="264" y="1841"/>
                  </a:lnTo>
                  <a:lnTo>
                    <a:pt x="264" y="1841"/>
                  </a:lnTo>
                  <a:lnTo>
                    <a:pt x="264" y="1841"/>
                  </a:lnTo>
                  <a:lnTo>
                    <a:pt x="264" y="1841"/>
                  </a:lnTo>
                  <a:lnTo>
                    <a:pt x="296" y="1841"/>
                  </a:lnTo>
                  <a:lnTo>
                    <a:pt x="296" y="1841"/>
                  </a:lnTo>
                  <a:lnTo>
                    <a:pt x="296" y="1841"/>
                  </a:lnTo>
                  <a:lnTo>
                    <a:pt x="296" y="1841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10"/>
                  </a:lnTo>
                  <a:lnTo>
                    <a:pt x="329" y="1710"/>
                  </a:lnTo>
                  <a:lnTo>
                    <a:pt x="362" y="1710"/>
                  </a:lnTo>
                  <a:lnTo>
                    <a:pt x="362" y="1710"/>
                  </a:lnTo>
                  <a:lnTo>
                    <a:pt x="362" y="1710"/>
                  </a:lnTo>
                  <a:lnTo>
                    <a:pt x="362" y="1710"/>
                  </a:lnTo>
                  <a:lnTo>
                    <a:pt x="362" y="1710"/>
                  </a:lnTo>
                  <a:lnTo>
                    <a:pt x="362" y="1710"/>
                  </a:lnTo>
                  <a:lnTo>
                    <a:pt x="362" y="1710"/>
                  </a:lnTo>
                  <a:lnTo>
                    <a:pt x="362" y="1710"/>
                  </a:lnTo>
                  <a:lnTo>
                    <a:pt x="362" y="1710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95" y="1677"/>
                  </a:lnTo>
                  <a:lnTo>
                    <a:pt x="395" y="1677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428" y="1611"/>
                  </a:lnTo>
                  <a:lnTo>
                    <a:pt x="428" y="1611"/>
                  </a:lnTo>
                  <a:lnTo>
                    <a:pt x="428" y="1611"/>
                  </a:lnTo>
                  <a:lnTo>
                    <a:pt x="428" y="1611"/>
                  </a:lnTo>
                  <a:lnTo>
                    <a:pt x="428" y="1611"/>
                  </a:lnTo>
                  <a:lnTo>
                    <a:pt x="428" y="1578"/>
                  </a:lnTo>
                  <a:lnTo>
                    <a:pt x="428" y="1578"/>
                  </a:lnTo>
                  <a:lnTo>
                    <a:pt x="428" y="1578"/>
                  </a:lnTo>
                  <a:lnTo>
                    <a:pt x="428" y="1578"/>
                  </a:lnTo>
                  <a:lnTo>
                    <a:pt x="428" y="1578"/>
                  </a:lnTo>
                  <a:lnTo>
                    <a:pt x="428" y="1578"/>
                  </a:lnTo>
                  <a:lnTo>
                    <a:pt x="428" y="1578"/>
                  </a:lnTo>
                  <a:lnTo>
                    <a:pt x="428" y="1578"/>
                  </a:lnTo>
                  <a:lnTo>
                    <a:pt x="428" y="1578"/>
                  </a:lnTo>
                  <a:lnTo>
                    <a:pt x="428" y="1578"/>
                  </a:lnTo>
                  <a:lnTo>
                    <a:pt x="428" y="1578"/>
                  </a:lnTo>
                  <a:lnTo>
                    <a:pt x="428" y="1578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61" y="1545"/>
                  </a:lnTo>
                  <a:lnTo>
                    <a:pt x="461" y="1545"/>
                  </a:lnTo>
                  <a:lnTo>
                    <a:pt x="461" y="1545"/>
                  </a:lnTo>
                  <a:lnTo>
                    <a:pt x="461" y="1545"/>
                  </a:lnTo>
                  <a:lnTo>
                    <a:pt x="461" y="1545"/>
                  </a:lnTo>
                  <a:lnTo>
                    <a:pt x="461" y="1545"/>
                  </a:lnTo>
                  <a:lnTo>
                    <a:pt x="461" y="1545"/>
                  </a:lnTo>
                  <a:lnTo>
                    <a:pt x="461" y="1512"/>
                  </a:lnTo>
                  <a:lnTo>
                    <a:pt x="461" y="1512"/>
                  </a:lnTo>
                  <a:lnTo>
                    <a:pt x="461" y="1512"/>
                  </a:lnTo>
                  <a:lnTo>
                    <a:pt x="461" y="1512"/>
                  </a:lnTo>
                  <a:lnTo>
                    <a:pt x="461" y="1512"/>
                  </a:lnTo>
                  <a:lnTo>
                    <a:pt x="461" y="1512"/>
                  </a:lnTo>
                  <a:lnTo>
                    <a:pt x="461" y="1512"/>
                  </a:lnTo>
                  <a:lnTo>
                    <a:pt x="461" y="1512"/>
                  </a:lnTo>
                  <a:lnTo>
                    <a:pt x="461" y="1512"/>
                  </a:lnTo>
                  <a:lnTo>
                    <a:pt x="461" y="1512"/>
                  </a:lnTo>
                  <a:lnTo>
                    <a:pt x="461" y="1512"/>
                  </a:lnTo>
                  <a:lnTo>
                    <a:pt x="461" y="1512"/>
                  </a:lnTo>
                  <a:lnTo>
                    <a:pt x="461" y="1480"/>
                  </a:lnTo>
                  <a:lnTo>
                    <a:pt x="461" y="1480"/>
                  </a:lnTo>
                  <a:lnTo>
                    <a:pt x="494" y="1480"/>
                  </a:lnTo>
                  <a:lnTo>
                    <a:pt x="494" y="1480"/>
                  </a:lnTo>
                  <a:lnTo>
                    <a:pt x="494" y="1480"/>
                  </a:lnTo>
                  <a:lnTo>
                    <a:pt x="494" y="1480"/>
                  </a:lnTo>
                  <a:lnTo>
                    <a:pt x="494" y="1480"/>
                  </a:lnTo>
                  <a:lnTo>
                    <a:pt x="494" y="1480"/>
                  </a:lnTo>
                  <a:lnTo>
                    <a:pt x="494" y="1480"/>
                  </a:lnTo>
                  <a:lnTo>
                    <a:pt x="494" y="1480"/>
                  </a:lnTo>
                  <a:lnTo>
                    <a:pt x="494" y="1480"/>
                  </a:lnTo>
                  <a:lnTo>
                    <a:pt x="494" y="1480"/>
                  </a:lnTo>
                  <a:lnTo>
                    <a:pt x="494" y="1447"/>
                  </a:lnTo>
                  <a:lnTo>
                    <a:pt x="494" y="1447"/>
                  </a:lnTo>
                  <a:lnTo>
                    <a:pt x="494" y="1447"/>
                  </a:lnTo>
                  <a:lnTo>
                    <a:pt x="494" y="1447"/>
                  </a:lnTo>
                  <a:lnTo>
                    <a:pt x="494" y="1447"/>
                  </a:lnTo>
                  <a:lnTo>
                    <a:pt x="494" y="1447"/>
                  </a:lnTo>
                  <a:lnTo>
                    <a:pt x="494" y="1447"/>
                  </a:lnTo>
                  <a:lnTo>
                    <a:pt x="494" y="1447"/>
                  </a:lnTo>
                  <a:lnTo>
                    <a:pt x="494" y="1447"/>
                  </a:lnTo>
                  <a:lnTo>
                    <a:pt x="526" y="1447"/>
                  </a:lnTo>
                  <a:lnTo>
                    <a:pt x="526" y="1447"/>
                  </a:lnTo>
                  <a:lnTo>
                    <a:pt x="526" y="1414"/>
                  </a:lnTo>
                  <a:lnTo>
                    <a:pt x="526" y="1414"/>
                  </a:lnTo>
                  <a:lnTo>
                    <a:pt x="526" y="1414"/>
                  </a:lnTo>
                  <a:lnTo>
                    <a:pt x="526" y="1414"/>
                  </a:lnTo>
                  <a:lnTo>
                    <a:pt x="526" y="1414"/>
                  </a:lnTo>
                  <a:lnTo>
                    <a:pt x="526" y="1414"/>
                  </a:lnTo>
                  <a:lnTo>
                    <a:pt x="526" y="1414"/>
                  </a:lnTo>
                  <a:lnTo>
                    <a:pt x="526" y="1414"/>
                  </a:lnTo>
                  <a:lnTo>
                    <a:pt x="526" y="1414"/>
                  </a:lnTo>
                  <a:lnTo>
                    <a:pt x="526" y="1414"/>
                  </a:lnTo>
                  <a:lnTo>
                    <a:pt x="526" y="1414"/>
                  </a:lnTo>
                  <a:lnTo>
                    <a:pt x="526" y="1414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59" y="1381"/>
                  </a:lnTo>
                  <a:lnTo>
                    <a:pt x="559" y="1381"/>
                  </a:lnTo>
                  <a:lnTo>
                    <a:pt x="559" y="1381"/>
                  </a:lnTo>
                  <a:lnTo>
                    <a:pt x="559" y="1381"/>
                  </a:lnTo>
                  <a:lnTo>
                    <a:pt x="559" y="1381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50"/>
                  </a:lnTo>
                  <a:lnTo>
                    <a:pt x="592" y="1250"/>
                  </a:lnTo>
                  <a:lnTo>
                    <a:pt x="625" y="1250"/>
                  </a:lnTo>
                  <a:lnTo>
                    <a:pt x="625" y="1250"/>
                  </a:lnTo>
                  <a:lnTo>
                    <a:pt x="625" y="1250"/>
                  </a:lnTo>
                  <a:lnTo>
                    <a:pt x="625" y="1250"/>
                  </a:lnTo>
                  <a:lnTo>
                    <a:pt x="625" y="1250"/>
                  </a:lnTo>
                  <a:lnTo>
                    <a:pt x="625" y="1250"/>
                  </a:lnTo>
                  <a:lnTo>
                    <a:pt x="625" y="1250"/>
                  </a:lnTo>
                  <a:lnTo>
                    <a:pt x="625" y="1250"/>
                  </a:lnTo>
                  <a:lnTo>
                    <a:pt x="625" y="1250"/>
                  </a:lnTo>
                  <a:lnTo>
                    <a:pt x="625" y="1250"/>
                  </a:lnTo>
                  <a:lnTo>
                    <a:pt x="625" y="1217"/>
                  </a:lnTo>
                  <a:lnTo>
                    <a:pt x="625" y="1217"/>
                  </a:lnTo>
                  <a:lnTo>
                    <a:pt x="625" y="1217"/>
                  </a:lnTo>
                  <a:lnTo>
                    <a:pt x="625" y="1217"/>
                  </a:lnTo>
                  <a:lnTo>
                    <a:pt x="625" y="1217"/>
                  </a:lnTo>
                  <a:lnTo>
                    <a:pt x="625" y="1217"/>
                  </a:lnTo>
                  <a:lnTo>
                    <a:pt x="625" y="1217"/>
                  </a:lnTo>
                  <a:lnTo>
                    <a:pt x="625" y="1217"/>
                  </a:lnTo>
                  <a:lnTo>
                    <a:pt x="625" y="1217"/>
                  </a:lnTo>
                  <a:lnTo>
                    <a:pt x="625" y="1217"/>
                  </a:lnTo>
                  <a:lnTo>
                    <a:pt x="658" y="1217"/>
                  </a:lnTo>
                  <a:lnTo>
                    <a:pt x="658" y="1217"/>
                  </a:lnTo>
                  <a:lnTo>
                    <a:pt x="658" y="1184"/>
                  </a:lnTo>
                  <a:lnTo>
                    <a:pt x="658" y="1184"/>
                  </a:lnTo>
                  <a:lnTo>
                    <a:pt x="658" y="1184"/>
                  </a:lnTo>
                  <a:lnTo>
                    <a:pt x="658" y="1184"/>
                  </a:lnTo>
                  <a:lnTo>
                    <a:pt x="658" y="1184"/>
                  </a:lnTo>
                  <a:lnTo>
                    <a:pt x="658" y="1184"/>
                  </a:lnTo>
                  <a:lnTo>
                    <a:pt x="658" y="1184"/>
                  </a:lnTo>
                  <a:lnTo>
                    <a:pt x="658" y="1184"/>
                  </a:lnTo>
                  <a:lnTo>
                    <a:pt x="658" y="1184"/>
                  </a:lnTo>
                  <a:lnTo>
                    <a:pt x="658" y="1184"/>
                  </a:lnTo>
                  <a:lnTo>
                    <a:pt x="658" y="1184"/>
                  </a:lnTo>
                  <a:lnTo>
                    <a:pt x="658" y="1184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91" y="1151"/>
                  </a:lnTo>
                  <a:lnTo>
                    <a:pt x="691" y="1151"/>
                  </a:lnTo>
                  <a:lnTo>
                    <a:pt x="691" y="1151"/>
                  </a:lnTo>
                  <a:lnTo>
                    <a:pt x="691" y="1151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085"/>
                  </a:lnTo>
                  <a:lnTo>
                    <a:pt x="691" y="1085"/>
                  </a:lnTo>
                  <a:lnTo>
                    <a:pt x="691" y="1085"/>
                  </a:lnTo>
                  <a:lnTo>
                    <a:pt x="691" y="1085"/>
                  </a:lnTo>
                  <a:lnTo>
                    <a:pt x="691" y="1085"/>
                  </a:lnTo>
                  <a:lnTo>
                    <a:pt x="724" y="1085"/>
                  </a:lnTo>
                  <a:lnTo>
                    <a:pt x="724" y="1085"/>
                  </a:lnTo>
                  <a:lnTo>
                    <a:pt x="724" y="1085"/>
                  </a:lnTo>
                  <a:lnTo>
                    <a:pt x="724" y="1085"/>
                  </a:lnTo>
                  <a:lnTo>
                    <a:pt x="724" y="1085"/>
                  </a:lnTo>
                  <a:lnTo>
                    <a:pt x="724" y="1085"/>
                  </a:lnTo>
                  <a:lnTo>
                    <a:pt x="724" y="1052"/>
                  </a:lnTo>
                  <a:lnTo>
                    <a:pt x="724" y="1052"/>
                  </a:lnTo>
                  <a:lnTo>
                    <a:pt x="724" y="1052"/>
                  </a:lnTo>
                  <a:lnTo>
                    <a:pt x="724" y="1052"/>
                  </a:lnTo>
                  <a:lnTo>
                    <a:pt x="724" y="1052"/>
                  </a:lnTo>
                  <a:lnTo>
                    <a:pt x="724" y="1052"/>
                  </a:lnTo>
                  <a:lnTo>
                    <a:pt x="724" y="1052"/>
                  </a:lnTo>
                  <a:lnTo>
                    <a:pt x="724" y="1052"/>
                  </a:lnTo>
                  <a:lnTo>
                    <a:pt x="724" y="1052"/>
                  </a:lnTo>
                  <a:lnTo>
                    <a:pt x="724" y="1052"/>
                  </a:lnTo>
                  <a:lnTo>
                    <a:pt x="724" y="1052"/>
                  </a:lnTo>
                  <a:lnTo>
                    <a:pt x="724" y="1052"/>
                  </a:lnTo>
                  <a:lnTo>
                    <a:pt x="724" y="1020"/>
                  </a:lnTo>
                  <a:lnTo>
                    <a:pt x="724" y="1020"/>
                  </a:lnTo>
                  <a:lnTo>
                    <a:pt x="756" y="1020"/>
                  </a:lnTo>
                  <a:lnTo>
                    <a:pt x="756" y="1020"/>
                  </a:lnTo>
                  <a:lnTo>
                    <a:pt x="756" y="1020"/>
                  </a:lnTo>
                  <a:lnTo>
                    <a:pt x="756" y="1020"/>
                  </a:lnTo>
                  <a:lnTo>
                    <a:pt x="756" y="1020"/>
                  </a:lnTo>
                  <a:lnTo>
                    <a:pt x="756" y="1020"/>
                  </a:lnTo>
                  <a:lnTo>
                    <a:pt x="756" y="1020"/>
                  </a:lnTo>
                  <a:lnTo>
                    <a:pt x="756" y="1020"/>
                  </a:lnTo>
                  <a:lnTo>
                    <a:pt x="756" y="1020"/>
                  </a:lnTo>
                  <a:lnTo>
                    <a:pt x="756" y="1020"/>
                  </a:lnTo>
                  <a:lnTo>
                    <a:pt x="756" y="987"/>
                  </a:lnTo>
                  <a:lnTo>
                    <a:pt x="756" y="987"/>
                  </a:lnTo>
                  <a:lnTo>
                    <a:pt x="756" y="987"/>
                  </a:lnTo>
                  <a:lnTo>
                    <a:pt x="756" y="987"/>
                  </a:lnTo>
                  <a:lnTo>
                    <a:pt x="756" y="987"/>
                  </a:lnTo>
                  <a:lnTo>
                    <a:pt x="756" y="987"/>
                  </a:lnTo>
                  <a:lnTo>
                    <a:pt x="756" y="987"/>
                  </a:lnTo>
                  <a:lnTo>
                    <a:pt x="756" y="987"/>
                  </a:lnTo>
                  <a:lnTo>
                    <a:pt x="756" y="987"/>
                  </a:lnTo>
                  <a:lnTo>
                    <a:pt x="756" y="987"/>
                  </a:lnTo>
                  <a:lnTo>
                    <a:pt x="756" y="987"/>
                  </a:lnTo>
                  <a:lnTo>
                    <a:pt x="756" y="987"/>
                  </a:lnTo>
                  <a:lnTo>
                    <a:pt x="789" y="954"/>
                  </a:lnTo>
                  <a:lnTo>
                    <a:pt x="789" y="954"/>
                  </a:lnTo>
                  <a:lnTo>
                    <a:pt x="789" y="954"/>
                  </a:lnTo>
                  <a:lnTo>
                    <a:pt x="789" y="954"/>
                  </a:lnTo>
                  <a:lnTo>
                    <a:pt x="789" y="954"/>
                  </a:lnTo>
                  <a:lnTo>
                    <a:pt x="789" y="954"/>
                  </a:lnTo>
                  <a:lnTo>
                    <a:pt x="789" y="954"/>
                  </a:lnTo>
                  <a:lnTo>
                    <a:pt x="789" y="954"/>
                  </a:lnTo>
                  <a:lnTo>
                    <a:pt x="789" y="954"/>
                  </a:lnTo>
                  <a:lnTo>
                    <a:pt x="789" y="954"/>
                  </a:lnTo>
                  <a:lnTo>
                    <a:pt x="789" y="954"/>
                  </a:lnTo>
                  <a:lnTo>
                    <a:pt x="789" y="921"/>
                  </a:lnTo>
                  <a:lnTo>
                    <a:pt x="789" y="921"/>
                  </a:lnTo>
                  <a:lnTo>
                    <a:pt x="789" y="921"/>
                  </a:lnTo>
                  <a:lnTo>
                    <a:pt x="789" y="921"/>
                  </a:lnTo>
                  <a:lnTo>
                    <a:pt x="789" y="921"/>
                  </a:lnTo>
                  <a:lnTo>
                    <a:pt x="789" y="921"/>
                  </a:lnTo>
                  <a:lnTo>
                    <a:pt x="789" y="921"/>
                  </a:lnTo>
                  <a:lnTo>
                    <a:pt x="789" y="921"/>
                  </a:lnTo>
                  <a:lnTo>
                    <a:pt x="789" y="921"/>
                  </a:lnTo>
                  <a:lnTo>
                    <a:pt x="822" y="921"/>
                  </a:lnTo>
                  <a:lnTo>
                    <a:pt x="822" y="921"/>
                  </a:lnTo>
                  <a:lnTo>
                    <a:pt x="822" y="921"/>
                  </a:lnTo>
                  <a:lnTo>
                    <a:pt x="822" y="921"/>
                  </a:lnTo>
                  <a:lnTo>
                    <a:pt x="822" y="888"/>
                  </a:lnTo>
                  <a:lnTo>
                    <a:pt x="822" y="888"/>
                  </a:lnTo>
                  <a:lnTo>
                    <a:pt x="822" y="888"/>
                  </a:lnTo>
                  <a:lnTo>
                    <a:pt x="822" y="888"/>
                  </a:lnTo>
                  <a:lnTo>
                    <a:pt x="822" y="888"/>
                  </a:lnTo>
                  <a:lnTo>
                    <a:pt x="822" y="888"/>
                  </a:lnTo>
                  <a:lnTo>
                    <a:pt x="822" y="888"/>
                  </a:lnTo>
                  <a:lnTo>
                    <a:pt x="822" y="888"/>
                  </a:lnTo>
                  <a:lnTo>
                    <a:pt x="822" y="888"/>
                  </a:lnTo>
                  <a:lnTo>
                    <a:pt x="822" y="888"/>
                  </a:lnTo>
                  <a:lnTo>
                    <a:pt x="822" y="888"/>
                  </a:lnTo>
                  <a:lnTo>
                    <a:pt x="822" y="888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55" y="855"/>
                  </a:lnTo>
                  <a:lnTo>
                    <a:pt x="855" y="855"/>
                  </a:lnTo>
                  <a:lnTo>
                    <a:pt x="855" y="855"/>
                  </a:lnTo>
                  <a:lnTo>
                    <a:pt x="855" y="855"/>
                  </a:lnTo>
                  <a:lnTo>
                    <a:pt x="855" y="855"/>
                  </a:lnTo>
                  <a:lnTo>
                    <a:pt x="855" y="855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790"/>
                  </a:lnTo>
                  <a:lnTo>
                    <a:pt x="855" y="790"/>
                  </a:lnTo>
                  <a:lnTo>
                    <a:pt x="855" y="790"/>
                  </a:lnTo>
                  <a:lnTo>
                    <a:pt x="855" y="790"/>
                  </a:lnTo>
                  <a:lnTo>
                    <a:pt x="888" y="790"/>
                  </a:lnTo>
                  <a:lnTo>
                    <a:pt x="888" y="790"/>
                  </a:lnTo>
                  <a:lnTo>
                    <a:pt x="888" y="790"/>
                  </a:lnTo>
                  <a:lnTo>
                    <a:pt x="888" y="790"/>
                  </a:lnTo>
                  <a:lnTo>
                    <a:pt x="888" y="790"/>
                  </a:lnTo>
                  <a:lnTo>
                    <a:pt x="888" y="790"/>
                  </a:lnTo>
                  <a:lnTo>
                    <a:pt x="888" y="790"/>
                  </a:lnTo>
                  <a:lnTo>
                    <a:pt x="888" y="790"/>
                  </a:lnTo>
                  <a:lnTo>
                    <a:pt x="888" y="757"/>
                  </a:lnTo>
                  <a:lnTo>
                    <a:pt x="888" y="757"/>
                  </a:lnTo>
                  <a:lnTo>
                    <a:pt x="888" y="757"/>
                  </a:lnTo>
                  <a:lnTo>
                    <a:pt x="888" y="757"/>
                  </a:lnTo>
                  <a:lnTo>
                    <a:pt x="888" y="757"/>
                  </a:lnTo>
                  <a:lnTo>
                    <a:pt x="888" y="757"/>
                  </a:lnTo>
                  <a:lnTo>
                    <a:pt x="888" y="757"/>
                  </a:lnTo>
                  <a:lnTo>
                    <a:pt x="888" y="757"/>
                  </a:lnTo>
                  <a:lnTo>
                    <a:pt x="888" y="757"/>
                  </a:lnTo>
                  <a:lnTo>
                    <a:pt x="888" y="757"/>
                  </a:lnTo>
                  <a:lnTo>
                    <a:pt x="888" y="757"/>
                  </a:lnTo>
                  <a:lnTo>
                    <a:pt x="888" y="757"/>
                  </a:lnTo>
                  <a:lnTo>
                    <a:pt x="888" y="724"/>
                  </a:lnTo>
                  <a:lnTo>
                    <a:pt x="888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724"/>
                  </a:lnTo>
                  <a:lnTo>
                    <a:pt x="921" y="691"/>
                  </a:lnTo>
                  <a:lnTo>
                    <a:pt x="921" y="691"/>
                  </a:lnTo>
                  <a:lnTo>
                    <a:pt x="921" y="691"/>
                  </a:lnTo>
                  <a:lnTo>
                    <a:pt x="921" y="691"/>
                  </a:lnTo>
                  <a:lnTo>
                    <a:pt x="921" y="691"/>
                  </a:lnTo>
                  <a:lnTo>
                    <a:pt x="921" y="691"/>
                  </a:lnTo>
                  <a:lnTo>
                    <a:pt x="921" y="691"/>
                  </a:lnTo>
                  <a:lnTo>
                    <a:pt x="921" y="691"/>
                  </a:lnTo>
                  <a:lnTo>
                    <a:pt x="921" y="691"/>
                  </a:lnTo>
                  <a:lnTo>
                    <a:pt x="921" y="691"/>
                  </a:lnTo>
                  <a:lnTo>
                    <a:pt x="921" y="691"/>
                  </a:lnTo>
                  <a:lnTo>
                    <a:pt x="954" y="691"/>
                  </a:lnTo>
                  <a:lnTo>
                    <a:pt x="954" y="658"/>
                  </a:lnTo>
                  <a:lnTo>
                    <a:pt x="954" y="658"/>
                  </a:lnTo>
                  <a:lnTo>
                    <a:pt x="954" y="658"/>
                  </a:lnTo>
                  <a:lnTo>
                    <a:pt x="954" y="658"/>
                  </a:lnTo>
                  <a:lnTo>
                    <a:pt x="954" y="658"/>
                  </a:lnTo>
                  <a:lnTo>
                    <a:pt x="954" y="658"/>
                  </a:lnTo>
                  <a:lnTo>
                    <a:pt x="954" y="658"/>
                  </a:lnTo>
                  <a:lnTo>
                    <a:pt x="954" y="658"/>
                  </a:lnTo>
                  <a:lnTo>
                    <a:pt x="954" y="658"/>
                  </a:lnTo>
                  <a:lnTo>
                    <a:pt x="954" y="658"/>
                  </a:lnTo>
                  <a:lnTo>
                    <a:pt x="954" y="658"/>
                  </a:lnTo>
                  <a:lnTo>
                    <a:pt x="954" y="625"/>
                  </a:lnTo>
                  <a:lnTo>
                    <a:pt x="954" y="625"/>
                  </a:lnTo>
                  <a:lnTo>
                    <a:pt x="954" y="625"/>
                  </a:lnTo>
                  <a:lnTo>
                    <a:pt x="954" y="625"/>
                  </a:lnTo>
                  <a:lnTo>
                    <a:pt x="954" y="625"/>
                  </a:lnTo>
                  <a:lnTo>
                    <a:pt x="954" y="625"/>
                  </a:lnTo>
                  <a:lnTo>
                    <a:pt x="954" y="625"/>
                  </a:lnTo>
                  <a:lnTo>
                    <a:pt x="954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60"/>
                  </a:lnTo>
                  <a:lnTo>
                    <a:pt x="986" y="560"/>
                  </a:lnTo>
                  <a:lnTo>
                    <a:pt x="986" y="560"/>
                  </a:lnTo>
                  <a:lnTo>
                    <a:pt x="986" y="560"/>
                  </a:lnTo>
                  <a:lnTo>
                    <a:pt x="986" y="560"/>
                  </a:lnTo>
                  <a:lnTo>
                    <a:pt x="986" y="560"/>
                  </a:lnTo>
                  <a:lnTo>
                    <a:pt x="986" y="560"/>
                  </a:lnTo>
                  <a:lnTo>
                    <a:pt x="1019" y="560"/>
                  </a:lnTo>
                  <a:lnTo>
                    <a:pt x="1019" y="560"/>
                  </a:lnTo>
                  <a:lnTo>
                    <a:pt x="1019" y="560"/>
                  </a:lnTo>
                  <a:lnTo>
                    <a:pt x="1019" y="560"/>
                  </a:lnTo>
                  <a:lnTo>
                    <a:pt x="1019" y="560"/>
                  </a:lnTo>
                  <a:lnTo>
                    <a:pt x="1019" y="560"/>
                  </a:lnTo>
                  <a:lnTo>
                    <a:pt x="1019" y="527"/>
                  </a:lnTo>
                  <a:lnTo>
                    <a:pt x="1019" y="527"/>
                  </a:lnTo>
                  <a:lnTo>
                    <a:pt x="1019" y="527"/>
                  </a:lnTo>
                  <a:lnTo>
                    <a:pt x="1019" y="527"/>
                  </a:lnTo>
                  <a:lnTo>
                    <a:pt x="1019" y="527"/>
                  </a:lnTo>
                  <a:lnTo>
                    <a:pt x="1019" y="527"/>
                  </a:lnTo>
                  <a:lnTo>
                    <a:pt x="1019" y="527"/>
                  </a:lnTo>
                  <a:lnTo>
                    <a:pt x="1019" y="527"/>
                  </a:lnTo>
                  <a:lnTo>
                    <a:pt x="1019" y="527"/>
                  </a:lnTo>
                  <a:lnTo>
                    <a:pt x="1019" y="527"/>
                  </a:lnTo>
                  <a:lnTo>
                    <a:pt x="1019" y="527"/>
                  </a:lnTo>
                  <a:lnTo>
                    <a:pt x="1019" y="527"/>
                  </a:lnTo>
                  <a:lnTo>
                    <a:pt x="1019" y="494"/>
                  </a:lnTo>
                  <a:lnTo>
                    <a:pt x="1019" y="494"/>
                  </a:lnTo>
                  <a:lnTo>
                    <a:pt x="1019" y="494"/>
                  </a:lnTo>
                  <a:lnTo>
                    <a:pt x="1019" y="494"/>
                  </a:lnTo>
                  <a:lnTo>
                    <a:pt x="1052" y="494"/>
                  </a:lnTo>
                  <a:lnTo>
                    <a:pt x="1052" y="494"/>
                  </a:lnTo>
                  <a:lnTo>
                    <a:pt x="1052" y="494"/>
                  </a:lnTo>
                  <a:lnTo>
                    <a:pt x="1052" y="494"/>
                  </a:lnTo>
                  <a:lnTo>
                    <a:pt x="1052" y="494"/>
                  </a:lnTo>
                  <a:lnTo>
                    <a:pt x="1052" y="494"/>
                  </a:lnTo>
                  <a:lnTo>
                    <a:pt x="1052" y="494"/>
                  </a:lnTo>
                  <a:lnTo>
                    <a:pt x="1052" y="494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28"/>
                  </a:lnTo>
                  <a:lnTo>
                    <a:pt x="1052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118" y="395"/>
                  </a:lnTo>
                  <a:lnTo>
                    <a:pt x="1118" y="362"/>
                  </a:lnTo>
                  <a:lnTo>
                    <a:pt x="1118" y="362"/>
                  </a:lnTo>
                  <a:lnTo>
                    <a:pt x="1118" y="362"/>
                  </a:lnTo>
                  <a:lnTo>
                    <a:pt x="1118" y="362"/>
                  </a:lnTo>
                  <a:lnTo>
                    <a:pt x="1118" y="362"/>
                  </a:lnTo>
                  <a:lnTo>
                    <a:pt x="1118" y="362"/>
                  </a:lnTo>
                  <a:lnTo>
                    <a:pt x="1118" y="362"/>
                  </a:lnTo>
                  <a:lnTo>
                    <a:pt x="1118" y="362"/>
                  </a:lnTo>
                  <a:lnTo>
                    <a:pt x="1118" y="362"/>
                  </a:lnTo>
                  <a:lnTo>
                    <a:pt x="1118" y="362"/>
                  </a:lnTo>
                  <a:lnTo>
                    <a:pt x="1118" y="362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64"/>
                  </a:lnTo>
                  <a:lnTo>
                    <a:pt x="1151" y="264"/>
                  </a:lnTo>
                  <a:lnTo>
                    <a:pt x="1151" y="264"/>
                  </a:lnTo>
                  <a:lnTo>
                    <a:pt x="1151" y="264"/>
                  </a:lnTo>
                  <a:lnTo>
                    <a:pt x="1151" y="264"/>
                  </a:lnTo>
                  <a:lnTo>
                    <a:pt x="1151" y="264"/>
                  </a:lnTo>
                  <a:lnTo>
                    <a:pt x="1151" y="264"/>
                  </a:lnTo>
                  <a:lnTo>
                    <a:pt x="1184" y="264"/>
                  </a:lnTo>
                  <a:lnTo>
                    <a:pt x="1184" y="264"/>
                  </a:lnTo>
                  <a:lnTo>
                    <a:pt x="1184" y="264"/>
                  </a:lnTo>
                  <a:lnTo>
                    <a:pt x="1184" y="264"/>
                  </a:lnTo>
                  <a:lnTo>
                    <a:pt x="1184" y="264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231"/>
                  </a:lnTo>
                  <a:lnTo>
                    <a:pt x="1184" y="198"/>
                  </a:lnTo>
                  <a:lnTo>
                    <a:pt x="1184" y="198"/>
                  </a:lnTo>
                  <a:lnTo>
                    <a:pt x="1184" y="198"/>
                  </a:lnTo>
                  <a:lnTo>
                    <a:pt x="1184" y="198"/>
                  </a:lnTo>
                  <a:lnTo>
                    <a:pt x="1184" y="198"/>
                  </a:lnTo>
                  <a:lnTo>
                    <a:pt x="1217" y="198"/>
                  </a:lnTo>
                  <a:lnTo>
                    <a:pt x="1217" y="198"/>
                  </a:lnTo>
                  <a:lnTo>
                    <a:pt x="1217" y="198"/>
                  </a:lnTo>
                  <a:lnTo>
                    <a:pt x="1217" y="198"/>
                  </a:lnTo>
                  <a:lnTo>
                    <a:pt x="1217" y="198"/>
                  </a:lnTo>
                  <a:lnTo>
                    <a:pt x="1217" y="198"/>
                  </a:lnTo>
                  <a:lnTo>
                    <a:pt x="1217" y="198"/>
                  </a:lnTo>
                  <a:lnTo>
                    <a:pt x="1217" y="165"/>
                  </a:lnTo>
                  <a:lnTo>
                    <a:pt x="1217" y="165"/>
                  </a:lnTo>
                  <a:lnTo>
                    <a:pt x="1217" y="165"/>
                  </a:lnTo>
                  <a:lnTo>
                    <a:pt x="1217" y="165"/>
                  </a:lnTo>
                  <a:lnTo>
                    <a:pt x="1217" y="165"/>
                  </a:lnTo>
                  <a:lnTo>
                    <a:pt x="1217" y="165"/>
                  </a:lnTo>
                  <a:lnTo>
                    <a:pt x="1217" y="165"/>
                  </a:lnTo>
                  <a:lnTo>
                    <a:pt x="1217" y="165"/>
                  </a:lnTo>
                  <a:lnTo>
                    <a:pt x="1217" y="165"/>
                  </a:lnTo>
                  <a:lnTo>
                    <a:pt x="1217" y="165"/>
                  </a:lnTo>
                  <a:lnTo>
                    <a:pt x="1217" y="165"/>
                  </a:lnTo>
                  <a:lnTo>
                    <a:pt x="1217" y="165"/>
                  </a:lnTo>
                  <a:lnTo>
                    <a:pt x="1217" y="132"/>
                  </a:lnTo>
                  <a:lnTo>
                    <a:pt x="1217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49" y="67"/>
                  </a:lnTo>
                  <a:lnTo>
                    <a:pt x="1282" y="67"/>
                  </a:lnTo>
                  <a:lnTo>
                    <a:pt x="1282" y="67"/>
                  </a:lnTo>
                  <a:lnTo>
                    <a:pt x="1282" y="67"/>
                  </a:lnTo>
                  <a:lnTo>
                    <a:pt x="1282" y="67"/>
                  </a:lnTo>
                  <a:lnTo>
                    <a:pt x="1282" y="67"/>
                  </a:lnTo>
                  <a:lnTo>
                    <a:pt x="1282" y="67"/>
                  </a:lnTo>
                  <a:lnTo>
                    <a:pt x="1282" y="67"/>
                  </a:lnTo>
                  <a:lnTo>
                    <a:pt x="1282" y="67"/>
                  </a:lnTo>
                  <a:lnTo>
                    <a:pt x="1282" y="67"/>
                  </a:lnTo>
                  <a:lnTo>
                    <a:pt x="1282" y="67"/>
                  </a:lnTo>
                  <a:lnTo>
                    <a:pt x="1282" y="67"/>
                  </a:lnTo>
                  <a:lnTo>
                    <a:pt x="1282" y="34"/>
                  </a:lnTo>
                  <a:lnTo>
                    <a:pt x="1282" y="34"/>
                  </a:lnTo>
                  <a:lnTo>
                    <a:pt x="1282" y="34"/>
                  </a:lnTo>
                  <a:lnTo>
                    <a:pt x="1282" y="34"/>
                  </a:lnTo>
                  <a:lnTo>
                    <a:pt x="1282" y="34"/>
                  </a:lnTo>
                  <a:lnTo>
                    <a:pt x="1282" y="34"/>
                  </a:lnTo>
                  <a:lnTo>
                    <a:pt x="1282" y="34"/>
                  </a:lnTo>
                  <a:lnTo>
                    <a:pt x="1282" y="34"/>
                  </a:lnTo>
                  <a:lnTo>
                    <a:pt x="1282" y="34"/>
                  </a:lnTo>
                  <a:lnTo>
                    <a:pt x="1282" y="34"/>
                  </a:lnTo>
                  <a:lnTo>
                    <a:pt x="1282" y="34"/>
                  </a:lnTo>
                  <a:lnTo>
                    <a:pt x="1282" y="34"/>
                  </a:lnTo>
                  <a:lnTo>
                    <a:pt x="1315" y="1"/>
                  </a:lnTo>
                  <a:lnTo>
                    <a:pt x="1315" y="1"/>
                  </a:lnTo>
                  <a:lnTo>
                    <a:pt x="1315" y="1"/>
                  </a:lnTo>
                  <a:lnTo>
                    <a:pt x="1315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5377400" y="3768125"/>
              <a:ext cx="147075" cy="86275"/>
            </a:xfrm>
            <a:custGeom>
              <a:avLst/>
              <a:gdLst/>
              <a:ahLst/>
              <a:cxnLst/>
              <a:rect l="l" t="t" r="r" b="b"/>
              <a:pathLst>
                <a:path w="5883" h="3451" fill="none" extrusionOk="0">
                  <a:moveTo>
                    <a:pt x="1" y="1"/>
                  </a:moveTo>
                  <a:lnTo>
                    <a:pt x="5883" y="345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5406975" y="3716375"/>
              <a:ext cx="149550" cy="81350"/>
            </a:xfrm>
            <a:custGeom>
              <a:avLst/>
              <a:gdLst/>
              <a:ahLst/>
              <a:cxnLst/>
              <a:rect l="l" t="t" r="r" b="b"/>
              <a:pathLst>
                <a:path w="5982" h="3254" fill="none" extrusionOk="0">
                  <a:moveTo>
                    <a:pt x="1" y="0"/>
                  </a:moveTo>
                  <a:lnTo>
                    <a:pt x="5981" y="325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5377400" y="3714725"/>
              <a:ext cx="179950" cy="139675"/>
            </a:xfrm>
            <a:custGeom>
              <a:avLst/>
              <a:gdLst/>
              <a:ahLst/>
              <a:cxnLst/>
              <a:rect l="l" t="t" r="r" b="b"/>
              <a:pathLst>
                <a:path w="7198" h="5587" extrusionOk="0">
                  <a:moveTo>
                    <a:pt x="1184" y="1"/>
                  </a:moveTo>
                  <a:lnTo>
                    <a:pt x="1184" y="34"/>
                  </a:lnTo>
                  <a:lnTo>
                    <a:pt x="1184" y="66"/>
                  </a:lnTo>
                  <a:lnTo>
                    <a:pt x="1151" y="66"/>
                  </a:lnTo>
                  <a:lnTo>
                    <a:pt x="1151" y="99"/>
                  </a:lnTo>
                  <a:lnTo>
                    <a:pt x="1151" y="132"/>
                  </a:lnTo>
                  <a:lnTo>
                    <a:pt x="1118" y="132"/>
                  </a:lnTo>
                  <a:lnTo>
                    <a:pt x="1118" y="165"/>
                  </a:lnTo>
                  <a:lnTo>
                    <a:pt x="1118" y="198"/>
                  </a:lnTo>
                  <a:lnTo>
                    <a:pt x="1085" y="198"/>
                  </a:lnTo>
                  <a:lnTo>
                    <a:pt x="1085" y="231"/>
                  </a:lnTo>
                  <a:lnTo>
                    <a:pt x="1052" y="231"/>
                  </a:lnTo>
                  <a:lnTo>
                    <a:pt x="1052" y="264"/>
                  </a:lnTo>
                  <a:lnTo>
                    <a:pt x="1052" y="296"/>
                  </a:lnTo>
                  <a:lnTo>
                    <a:pt x="1019" y="296"/>
                  </a:lnTo>
                  <a:lnTo>
                    <a:pt x="1019" y="329"/>
                  </a:lnTo>
                  <a:lnTo>
                    <a:pt x="1019" y="362"/>
                  </a:lnTo>
                  <a:lnTo>
                    <a:pt x="987" y="362"/>
                  </a:lnTo>
                  <a:lnTo>
                    <a:pt x="987" y="395"/>
                  </a:lnTo>
                  <a:lnTo>
                    <a:pt x="987" y="428"/>
                  </a:lnTo>
                  <a:lnTo>
                    <a:pt x="954" y="428"/>
                  </a:lnTo>
                  <a:lnTo>
                    <a:pt x="954" y="461"/>
                  </a:lnTo>
                  <a:lnTo>
                    <a:pt x="954" y="494"/>
                  </a:lnTo>
                  <a:lnTo>
                    <a:pt x="921" y="494"/>
                  </a:lnTo>
                  <a:lnTo>
                    <a:pt x="921" y="526"/>
                  </a:lnTo>
                  <a:lnTo>
                    <a:pt x="921" y="559"/>
                  </a:lnTo>
                  <a:lnTo>
                    <a:pt x="888" y="559"/>
                  </a:lnTo>
                  <a:lnTo>
                    <a:pt x="888" y="592"/>
                  </a:lnTo>
                  <a:lnTo>
                    <a:pt x="855" y="592"/>
                  </a:lnTo>
                  <a:lnTo>
                    <a:pt x="855" y="625"/>
                  </a:lnTo>
                  <a:lnTo>
                    <a:pt x="855" y="658"/>
                  </a:lnTo>
                  <a:lnTo>
                    <a:pt x="822" y="658"/>
                  </a:lnTo>
                  <a:lnTo>
                    <a:pt x="822" y="691"/>
                  </a:lnTo>
                  <a:lnTo>
                    <a:pt x="822" y="724"/>
                  </a:lnTo>
                  <a:lnTo>
                    <a:pt x="789" y="724"/>
                  </a:lnTo>
                  <a:lnTo>
                    <a:pt x="789" y="756"/>
                  </a:lnTo>
                  <a:lnTo>
                    <a:pt x="789" y="789"/>
                  </a:lnTo>
                  <a:lnTo>
                    <a:pt x="756" y="789"/>
                  </a:lnTo>
                  <a:lnTo>
                    <a:pt x="756" y="822"/>
                  </a:lnTo>
                  <a:lnTo>
                    <a:pt x="724" y="855"/>
                  </a:lnTo>
                  <a:lnTo>
                    <a:pt x="724" y="888"/>
                  </a:lnTo>
                  <a:lnTo>
                    <a:pt x="691" y="888"/>
                  </a:lnTo>
                  <a:lnTo>
                    <a:pt x="691" y="921"/>
                  </a:lnTo>
                  <a:lnTo>
                    <a:pt x="691" y="954"/>
                  </a:lnTo>
                  <a:lnTo>
                    <a:pt x="658" y="954"/>
                  </a:lnTo>
                  <a:lnTo>
                    <a:pt x="658" y="987"/>
                  </a:lnTo>
                  <a:lnTo>
                    <a:pt x="658" y="1019"/>
                  </a:lnTo>
                  <a:lnTo>
                    <a:pt x="625" y="1019"/>
                  </a:lnTo>
                  <a:lnTo>
                    <a:pt x="625" y="1052"/>
                  </a:lnTo>
                  <a:lnTo>
                    <a:pt x="592" y="1085"/>
                  </a:lnTo>
                  <a:lnTo>
                    <a:pt x="592" y="1118"/>
                  </a:lnTo>
                  <a:lnTo>
                    <a:pt x="559" y="1118"/>
                  </a:lnTo>
                  <a:lnTo>
                    <a:pt x="559" y="1151"/>
                  </a:lnTo>
                  <a:lnTo>
                    <a:pt x="559" y="1184"/>
                  </a:lnTo>
                  <a:lnTo>
                    <a:pt x="526" y="1184"/>
                  </a:lnTo>
                  <a:lnTo>
                    <a:pt x="526" y="1217"/>
                  </a:lnTo>
                  <a:lnTo>
                    <a:pt x="526" y="1249"/>
                  </a:lnTo>
                  <a:lnTo>
                    <a:pt x="494" y="1249"/>
                  </a:lnTo>
                  <a:lnTo>
                    <a:pt x="494" y="1282"/>
                  </a:lnTo>
                  <a:lnTo>
                    <a:pt x="494" y="1315"/>
                  </a:lnTo>
                  <a:lnTo>
                    <a:pt x="461" y="1315"/>
                  </a:lnTo>
                  <a:lnTo>
                    <a:pt x="461" y="1348"/>
                  </a:lnTo>
                  <a:lnTo>
                    <a:pt x="428" y="1348"/>
                  </a:lnTo>
                  <a:lnTo>
                    <a:pt x="428" y="1381"/>
                  </a:lnTo>
                  <a:lnTo>
                    <a:pt x="428" y="1414"/>
                  </a:lnTo>
                  <a:lnTo>
                    <a:pt x="395" y="1414"/>
                  </a:lnTo>
                  <a:lnTo>
                    <a:pt x="395" y="1447"/>
                  </a:lnTo>
                  <a:lnTo>
                    <a:pt x="395" y="1479"/>
                  </a:lnTo>
                  <a:lnTo>
                    <a:pt x="362" y="1479"/>
                  </a:lnTo>
                  <a:lnTo>
                    <a:pt x="362" y="1512"/>
                  </a:lnTo>
                  <a:lnTo>
                    <a:pt x="329" y="1545"/>
                  </a:lnTo>
                  <a:lnTo>
                    <a:pt x="329" y="1578"/>
                  </a:lnTo>
                  <a:lnTo>
                    <a:pt x="296" y="1578"/>
                  </a:lnTo>
                  <a:lnTo>
                    <a:pt x="296" y="1611"/>
                  </a:lnTo>
                  <a:lnTo>
                    <a:pt x="296" y="1644"/>
                  </a:lnTo>
                  <a:lnTo>
                    <a:pt x="264" y="1644"/>
                  </a:lnTo>
                  <a:lnTo>
                    <a:pt x="264" y="1677"/>
                  </a:lnTo>
                  <a:lnTo>
                    <a:pt x="264" y="1709"/>
                  </a:lnTo>
                  <a:lnTo>
                    <a:pt x="231" y="1709"/>
                  </a:lnTo>
                  <a:lnTo>
                    <a:pt x="231" y="1742"/>
                  </a:lnTo>
                  <a:lnTo>
                    <a:pt x="198" y="1775"/>
                  </a:lnTo>
                  <a:lnTo>
                    <a:pt x="198" y="1808"/>
                  </a:lnTo>
                  <a:lnTo>
                    <a:pt x="165" y="1808"/>
                  </a:lnTo>
                  <a:lnTo>
                    <a:pt x="165" y="1841"/>
                  </a:lnTo>
                  <a:lnTo>
                    <a:pt x="165" y="1874"/>
                  </a:lnTo>
                  <a:lnTo>
                    <a:pt x="132" y="1874"/>
                  </a:lnTo>
                  <a:lnTo>
                    <a:pt x="132" y="1907"/>
                  </a:lnTo>
                  <a:lnTo>
                    <a:pt x="132" y="1939"/>
                  </a:lnTo>
                  <a:lnTo>
                    <a:pt x="99" y="1939"/>
                  </a:lnTo>
                  <a:lnTo>
                    <a:pt x="99" y="1972"/>
                  </a:lnTo>
                  <a:lnTo>
                    <a:pt x="66" y="1972"/>
                  </a:lnTo>
                  <a:lnTo>
                    <a:pt x="66" y="2005"/>
                  </a:lnTo>
                  <a:lnTo>
                    <a:pt x="66" y="2038"/>
                  </a:lnTo>
                  <a:lnTo>
                    <a:pt x="34" y="2038"/>
                  </a:lnTo>
                  <a:lnTo>
                    <a:pt x="34" y="2071"/>
                  </a:lnTo>
                  <a:lnTo>
                    <a:pt x="34" y="2104"/>
                  </a:lnTo>
                  <a:lnTo>
                    <a:pt x="1" y="2104"/>
                  </a:lnTo>
                  <a:lnTo>
                    <a:pt x="1" y="2137"/>
                  </a:lnTo>
                  <a:lnTo>
                    <a:pt x="5883" y="5587"/>
                  </a:lnTo>
                  <a:lnTo>
                    <a:pt x="5883" y="5554"/>
                  </a:lnTo>
                  <a:lnTo>
                    <a:pt x="5916" y="5554"/>
                  </a:lnTo>
                  <a:lnTo>
                    <a:pt x="5916" y="5521"/>
                  </a:lnTo>
                  <a:lnTo>
                    <a:pt x="5916" y="5488"/>
                  </a:lnTo>
                  <a:lnTo>
                    <a:pt x="5948" y="5488"/>
                  </a:lnTo>
                  <a:lnTo>
                    <a:pt x="5948" y="5456"/>
                  </a:lnTo>
                  <a:lnTo>
                    <a:pt x="5948" y="5423"/>
                  </a:lnTo>
                  <a:lnTo>
                    <a:pt x="5981" y="5423"/>
                  </a:lnTo>
                  <a:lnTo>
                    <a:pt x="5981" y="5390"/>
                  </a:lnTo>
                  <a:lnTo>
                    <a:pt x="6014" y="5357"/>
                  </a:lnTo>
                  <a:lnTo>
                    <a:pt x="6014" y="5324"/>
                  </a:lnTo>
                  <a:lnTo>
                    <a:pt x="6047" y="5324"/>
                  </a:lnTo>
                  <a:lnTo>
                    <a:pt x="6047" y="5291"/>
                  </a:lnTo>
                  <a:lnTo>
                    <a:pt x="6047" y="5258"/>
                  </a:lnTo>
                  <a:lnTo>
                    <a:pt x="6080" y="5258"/>
                  </a:lnTo>
                  <a:lnTo>
                    <a:pt x="6080" y="5225"/>
                  </a:lnTo>
                  <a:lnTo>
                    <a:pt x="6080" y="5193"/>
                  </a:lnTo>
                  <a:lnTo>
                    <a:pt x="6113" y="5193"/>
                  </a:lnTo>
                  <a:lnTo>
                    <a:pt x="6113" y="5160"/>
                  </a:lnTo>
                  <a:lnTo>
                    <a:pt x="6146" y="5160"/>
                  </a:lnTo>
                  <a:lnTo>
                    <a:pt x="6146" y="5127"/>
                  </a:lnTo>
                  <a:lnTo>
                    <a:pt x="6146" y="5094"/>
                  </a:lnTo>
                  <a:lnTo>
                    <a:pt x="6178" y="5094"/>
                  </a:lnTo>
                  <a:lnTo>
                    <a:pt x="6178" y="5061"/>
                  </a:lnTo>
                  <a:lnTo>
                    <a:pt x="6178" y="5028"/>
                  </a:lnTo>
                  <a:lnTo>
                    <a:pt x="6211" y="5028"/>
                  </a:lnTo>
                  <a:lnTo>
                    <a:pt x="6211" y="4995"/>
                  </a:lnTo>
                  <a:lnTo>
                    <a:pt x="6211" y="4963"/>
                  </a:lnTo>
                  <a:lnTo>
                    <a:pt x="6244" y="4963"/>
                  </a:lnTo>
                  <a:lnTo>
                    <a:pt x="6244" y="4930"/>
                  </a:lnTo>
                  <a:lnTo>
                    <a:pt x="6277" y="4897"/>
                  </a:lnTo>
                  <a:lnTo>
                    <a:pt x="6277" y="4864"/>
                  </a:lnTo>
                  <a:lnTo>
                    <a:pt x="6310" y="4864"/>
                  </a:lnTo>
                  <a:lnTo>
                    <a:pt x="6310" y="4831"/>
                  </a:lnTo>
                  <a:lnTo>
                    <a:pt x="6310" y="4798"/>
                  </a:lnTo>
                  <a:lnTo>
                    <a:pt x="6343" y="4798"/>
                  </a:lnTo>
                  <a:lnTo>
                    <a:pt x="6343" y="4765"/>
                  </a:lnTo>
                  <a:lnTo>
                    <a:pt x="6343" y="4733"/>
                  </a:lnTo>
                  <a:lnTo>
                    <a:pt x="6376" y="4733"/>
                  </a:lnTo>
                  <a:lnTo>
                    <a:pt x="6376" y="4700"/>
                  </a:lnTo>
                  <a:lnTo>
                    <a:pt x="6408" y="4667"/>
                  </a:lnTo>
                  <a:lnTo>
                    <a:pt x="6408" y="4634"/>
                  </a:lnTo>
                  <a:lnTo>
                    <a:pt x="6441" y="4634"/>
                  </a:lnTo>
                  <a:lnTo>
                    <a:pt x="6441" y="4601"/>
                  </a:lnTo>
                  <a:lnTo>
                    <a:pt x="6441" y="4568"/>
                  </a:lnTo>
                  <a:lnTo>
                    <a:pt x="6474" y="4568"/>
                  </a:lnTo>
                  <a:lnTo>
                    <a:pt x="6474" y="4535"/>
                  </a:lnTo>
                  <a:lnTo>
                    <a:pt x="6474" y="4503"/>
                  </a:lnTo>
                  <a:lnTo>
                    <a:pt x="6507" y="4503"/>
                  </a:lnTo>
                  <a:lnTo>
                    <a:pt x="6507" y="4470"/>
                  </a:lnTo>
                  <a:lnTo>
                    <a:pt x="6540" y="4470"/>
                  </a:lnTo>
                  <a:lnTo>
                    <a:pt x="6540" y="4437"/>
                  </a:lnTo>
                  <a:lnTo>
                    <a:pt x="6540" y="4404"/>
                  </a:lnTo>
                  <a:lnTo>
                    <a:pt x="6573" y="4404"/>
                  </a:lnTo>
                  <a:lnTo>
                    <a:pt x="6573" y="4371"/>
                  </a:lnTo>
                  <a:lnTo>
                    <a:pt x="6573" y="4338"/>
                  </a:lnTo>
                  <a:lnTo>
                    <a:pt x="6606" y="4338"/>
                  </a:lnTo>
                  <a:lnTo>
                    <a:pt x="6606" y="4305"/>
                  </a:lnTo>
                  <a:lnTo>
                    <a:pt x="6606" y="4273"/>
                  </a:lnTo>
                  <a:lnTo>
                    <a:pt x="6638" y="4273"/>
                  </a:lnTo>
                  <a:lnTo>
                    <a:pt x="6638" y="4240"/>
                  </a:lnTo>
                  <a:lnTo>
                    <a:pt x="6671" y="4207"/>
                  </a:lnTo>
                  <a:lnTo>
                    <a:pt x="6671" y="4174"/>
                  </a:lnTo>
                  <a:lnTo>
                    <a:pt x="6704" y="4174"/>
                  </a:lnTo>
                  <a:lnTo>
                    <a:pt x="6704" y="4141"/>
                  </a:lnTo>
                  <a:lnTo>
                    <a:pt x="6704" y="4108"/>
                  </a:lnTo>
                  <a:lnTo>
                    <a:pt x="6737" y="4108"/>
                  </a:lnTo>
                  <a:lnTo>
                    <a:pt x="6737" y="4075"/>
                  </a:lnTo>
                  <a:lnTo>
                    <a:pt x="6737" y="4043"/>
                  </a:lnTo>
                  <a:lnTo>
                    <a:pt x="6770" y="4043"/>
                  </a:lnTo>
                  <a:lnTo>
                    <a:pt x="6770" y="4010"/>
                  </a:lnTo>
                  <a:lnTo>
                    <a:pt x="6770" y="3977"/>
                  </a:lnTo>
                  <a:lnTo>
                    <a:pt x="6803" y="3977"/>
                  </a:lnTo>
                  <a:lnTo>
                    <a:pt x="6803" y="3944"/>
                  </a:lnTo>
                  <a:lnTo>
                    <a:pt x="6836" y="3944"/>
                  </a:lnTo>
                  <a:lnTo>
                    <a:pt x="6836" y="3911"/>
                  </a:lnTo>
                  <a:lnTo>
                    <a:pt x="6836" y="3878"/>
                  </a:lnTo>
                  <a:lnTo>
                    <a:pt x="6868" y="3878"/>
                  </a:lnTo>
                  <a:lnTo>
                    <a:pt x="6868" y="3845"/>
                  </a:lnTo>
                  <a:lnTo>
                    <a:pt x="6868" y="3813"/>
                  </a:lnTo>
                  <a:lnTo>
                    <a:pt x="6901" y="3813"/>
                  </a:lnTo>
                  <a:lnTo>
                    <a:pt x="6901" y="3780"/>
                  </a:lnTo>
                  <a:lnTo>
                    <a:pt x="6901" y="3747"/>
                  </a:lnTo>
                  <a:lnTo>
                    <a:pt x="6934" y="3747"/>
                  </a:lnTo>
                  <a:lnTo>
                    <a:pt x="6934" y="3714"/>
                  </a:lnTo>
                  <a:lnTo>
                    <a:pt x="6934" y="3681"/>
                  </a:lnTo>
                  <a:lnTo>
                    <a:pt x="6967" y="3681"/>
                  </a:lnTo>
                  <a:lnTo>
                    <a:pt x="6967" y="3648"/>
                  </a:lnTo>
                  <a:lnTo>
                    <a:pt x="7000" y="3648"/>
                  </a:lnTo>
                  <a:lnTo>
                    <a:pt x="7000" y="3615"/>
                  </a:lnTo>
                  <a:lnTo>
                    <a:pt x="7000" y="3582"/>
                  </a:lnTo>
                  <a:lnTo>
                    <a:pt x="7033" y="3582"/>
                  </a:lnTo>
                  <a:lnTo>
                    <a:pt x="7033" y="3550"/>
                  </a:lnTo>
                  <a:lnTo>
                    <a:pt x="7033" y="3517"/>
                  </a:lnTo>
                  <a:lnTo>
                    <a:pt x="7066" y="3517"/>
                  </a:lnTo>
                  <a:lnTo>
                    <a:pt x="7066" y="3484"/>
                  </a:lnTo>
                  <a:lnTo>
                    <a:pt x="7066" y="3451"/>
                  </a:lnTo>
                  <a:lnTo>
                    <a:pt x="7099" y="3451"/>
                  </a:lnTo>
                  <a:lnTo>
                    <a:pt x="7099" y="3418"/>
                  </a:lnTo>
                  <a:lnTo>
                    <a:pt x="7099" y="3385"/>
                  </a:lnTo>
                  <a:lnTo>
                    <a:pt x="7131" y="3385"/>
                  </a:lnTo>
                  <a:lnTo>
                    <a:pt x="7131" y="3352"/>
                  </a:lnTo>
                  <a:lnTo>
                    <a:pt x="7164" y="3320"/>
                  </a:lnTo>
                  <a:lnTo>
                    <a:pt x="7164" y="3287"/>
                  </a:lnTo>
                  <a:lnTo>
                    <a:pt x="7197" y="3287"/>
                  </a:lnTo>
                  <a:lnTo>
                    <a:pt x="7197" y="3254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5379050" y="3717200"/>
              <a:ext cx="27125" cy="48500"/>
            </a:xfrm>
            <a:custGeom>
              <a:avLst/>
              <a:gdLst/>
              <a:ahLst/>
              <a:cxnLst/>
              <a:rect l="l" t="t" r="r" b="b"/>
              <a:pathLst>
                <a:path w="1085" h="1940" fill="none" extrusionOk="0">
                  <a:moveTo>
                    <a:pt x="0" y="1939"/>
                  </a:moveTo>
                  <a:lnTo>
                    <a:pt x="0" y="1939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0" y="1873"/>
                  </a:lnTo>
                  <a:lnTo>
                    <a:pt x="33" y="1873"/>
                  </a:lnTo>
                  <a:lnTo>
                    <a:pt x="33" y="1873"/>
                  </a:lnTo>
                  <a:lnTo>
                    <a:pt x="33" y="1873"/>
                  </a:lnTo>
                  <a:lnTo>
                    <a:pt x="33" y="1873"/>
                  </a:lnTo>
                  <a:lnTo>
                    <a:pt x="33" y="1873"/>
                  </a:lnTo>
                  <a:lnTo>
                    <a:pt x="33" y="1873"/>
                  </a:lnTo>
                  <a:lnTo>
                    <a:pt x="33" y="1873"/>
                  </a:lnTo>
                  <a:lnTo>
                    <a:pt x="33" y="1873"/>
                  </a:lnTo>
                  <a:lnTo>
                    <a:pt x="33" y="1873"/>
                  </a:lnTo>
                  <a:lnTo>
                    <a:pt x="33" y="1873"/>
                  </a:lnTo>
                  <a:lnTo>
                    <a:pt x="33" y="1873"/>
                  </a:lnTo>
                  <a:lnTo>
                    <a:pt x="33" y="1873"/>
                  </a:lnTo>
                  <a:lnTo>
                    <a:pt x="33" y="1873"/>
                  </a:lnTo>
                  <a:lnTo>
                    <a:pt x="33" y="1873"/>
                  </a:lnTo>
                  <a:lnTo>
                    <a:pt x="33" y="1873"/>
                  </a:lnTo>
                  <a:lnTo>
                    <a:pt x="33" y="1873"/>
                  </a:lnTo>
                  <a:lnTo>
                    <a:pt x="33" y="1840"/>
                  </a:lnTo>
                  <a:lnTo>
                    <a:pt x="33" y="1840"/>
                  </a:lnTo>
                  <a:lnTo>
                    <a:pt x="33" y="1840"/>
                  </a:lnTo>
                  <a:lnTo>
                    <a:pt x="33" y="1840"/>
                  </a:lnTo>
                  <a:lnTo>
                    <a:pt x="33" y="1840"/>
                  </a:lnTo>
                  <a:lnTo>
                    <a:pt x="33" y="1840"/>
                  </a:lnTo>
                  <a:lnTo>
                    <a:pt x="33" y="1840"/>
                  </a:lnTo>
                  <a:lnTo>
                    <a:pt x="33" y="1840"/>
                  </a:lnTo>
                  <a:lnTo>
                    <a:pt x="33" y="1840"/>
                  </a:lnTo>
                  <a:lnTo>
                    <a:pt x="33" y="1840"/>
                  </a:lnTo>
                  <a:lnTo>
                    <a:pt x="33" y="1840"/>
                  </a:lnTo>
                  <a:lnTo>
                    <a:pt x="33" y="1840"/>
                  </a:lnTo>
                  <a:lnTo>
                    <a:pt x="33" y="1840"/>
                  </a:lnTo>
                  <a:lnTo>
                    <a:pt x="33" y="1840"/>
                  </a:lnTo>
                  <a:lnTo>
                    <a:pt x="66" y="1840"/>
                  </a:lnTo>
                  <a:lnTo>
                    <a:pt x="66" y="1840"/>
                  </a:lnTo>
                  <a:lnTo>
                    <a:pt x="66" y="1840"/>
                  </a:lnTo>
                  <a:lnTo>
                    <a:pt x="66" y="1808"/>
                  </a:lnTo>
                  <a:lnTo>
                    <a:pt x="66" y="1808"/>
                  </a:lnTo>
                  <a:lnTo>
                    <a:pt x="66" y="1808"/>
                  </a:lnTo>
                  <a:lnTo>
                    <a:pt x="66" y="1808"/>
                  </a:lnTo>
                  <a:lnTo>
                    <a:pt x="66" y="1808"/>
                  </a:lnTo>
                  <a:lnTo>
                    <a:pt x="66" y="1808"/>
                  </a:lnTo>
                  <a:lnTo>
                    <a:pt x="66" y="1808"/>
                  </a:lnTo>
                  <a:lnTo>
                    <a:pt x="66" y="1808"/>
                  </a:lnTo>
                  <a:lnTo>
                    <a:pt x="66" y="1808"/>
                  </a:lnTo>
                  <a:lnTo>
                    <a:pt x="66" y="1808"/>
                  </a:lnTo>
                  <a:lnTo>
                    <a:pt x="66" y="1808"/>
                  </a:lnTo>
                  <a:lnTo>
                    <a:pt x="66" y="1808"/>
                  </a:lnTo>
                  <a:lnTo>
                    <a:pt x="66" y="1808"/>
                  </a:lnTo>
                  <a:lnTo>
                    <a:pt x="66" y="1808"/>
                  </a:lnTo>
                  <a:lnTo>
                    <a:pt x="66" y="1808"/>
                  </a:lnTo>
                  <a:lnTo>
                    <a:pt x="66" y="1808"/>
                  </a:lnTo>
                  <a:lnTo>
                    <a:pt x="66" y="1775"/>
                  </a:lnTo>
                  <a:lnTo>
                    <a:pt x="66" y="1775"/>
                  </a:lnTo>
                  <a:lnTo>
                    <a:pt x="66" y="1775"/>
                  </a:lnTo>
                  <a:lnTo>
                    <a:pt x="66" y="1775"/>
                  </a:lnTo>
                  <a:lnTo>
                    <a:pt x="66" y="1775"/>
                  </a:lnTo>
                  <a:lnTo>
                    <a:pt x="66" y="1775"/>
                  </a:lnTo>
                  <a:lnTo>
                    <a:pt x="66" y="1775"/>
                  </a:lnTo>
                  <a:lnTo>
                    <a:pt x="66" y="1775"/>
                  </a:lnTo>
                  <a:lnTo>
                    <a:pt x="66" y="1775"/>
                  </a:lnTo>
                  <a:lnTo>
                    <a:pt x="99" y="1775"/>
                  </a:lnTo>
                  <a:lnTo>
                    <a:pt x="99" y="1775"/>
                  </a:lnTo>
                  <a:lnTo>
                    <a:pt x="99" y="1775"/>
                  </a:lnTo>
                  <a:lnTo>
                    <a:pt x="99" y="1775"/>
                  </a:lnTo>
                  <a:lnTo>
                    <a:pt x="99" y="1775"/>
                  </a:lnTo>
                  <a:lnTo>
                    <a:pt x="99" y="1775"/>
                  </a:lnTo>
                  <a:lnTo>
                    <a:pt x="99" y="1775"/>
                  </a:lnTo>
                  <a:lnTo>
                    <a:pt x="99" y="1775"/>
                  </a:lnTo>
                  <a:lnTo>
                    <a:pt x="99" y="1775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09"/>
                  </a:lnTo>
                  <a:lnTo>
                    <a:pt x="99" y="1709"/>
                  </a:lnTo>
                  <a:lnTo>
                    <a:pt x="132" y="1709"/>
                  </a:lnTo>
                  <a:lnTo>
                    <a:pt x="132" y="1709"/>
                  </a:lnTo>
                  <a:lnTo>
                    <a:pt x="132" y="1709"/>
                  </a:lnTo>
                  <a:lnTo>
                    <a:pt x="132" y="1709"/>
                  </a:lnTo>
                  <a:lnTo>
                    <a:pt x="132" y="1709"/>
                  </a:lnTo>
                  <a:lnTo>
                    <a:pt x="132" y="1709"/>
                  </a:lnTo>
                  <a:lnTo>
                    <a:pt x="132" y="1709"/>
                  </a:lnTo>
                  <a:lnTo>
                    <a:pt x="132" y="1709"/>
                  </a:lnTo>
                  <a:lnTo>
                    <a:pt x="132" y="1709"/>
                  </a:lnTo>
                  <a:lnTo>
                    <a:pt x="132" y="1709"/>
                  </a:lnTo>
                  <a:lnTo>
                    <a:pt x="132" y="1709"/>
                  </a:lnTo>
                  <a:lnTo>
                    <a:pt x="132" y="1709"/>
                  </a:lnTo>
                  <a:lnTo>
                    <a:pt x="132" y="1676"/>
                  </a:lnTo>
                  <a:lnTo>
                    <a:pt x="132" y="1676"/>
                  </a:lnTo>
                  <a:lnTo>
                    <a:pt x="132" y="1676"/>
                  </a:lnTo>
                  <a:lnTo>
                    <a:pt x="132" y="1676"/>
                  </a:lnTo>
                  <a:lnTo>
                    <a:pt x="132" y="1676"/>
                  </a:lnTo>
                  <a:lnTo>
                    <a:pt x="132" y="1676"/>
                  </a:lnTo>
                  <a:lnTo>
                    <a:pt x="132" y="1676"/>
                  </a:lnTo>
                  <a:lnTo>
                    <a:pt x="132" y="1676"/>
                  </a:lnTo>
                  <a:lnTo>
                    <a:pt x="132" y="1676"/>
                  </a:lnTo>
                  <a:lnTo>
                    <a:pt x="132" y="1676"/>
                  </a:lnTo>
                  <a:lnTo>
                    <a:pt x="132" y="1676"/>
                  </a:lnTo>
                  <a:lnTo>
                    <a:pt x="132" y="1676"/>
                  </a:lnTo>
                  <a:lnTo>
                    <a:pt x="132" y="1676"/>
                  </a:lnTo>
                  <a:lnTo>
                    <a:pt x="132" y="1676"/>
                  </a:lnTo>
                  <a:lnTo>
                    <a:pt x="132" y="1676"/>
                  </a:lnTo>
                  <a:lnTo>
                    <a:pt x="132" y="1676"/>
                  </a:lnTo>
                  <a:lnTo>
                    <a:pt x="165" y="1676"/>
                  </a:lnTo>
                  <a:lnTo>
                    <a:pt x="165" y="1643"/>
                  </a:lnTo>
                  <a:lnTo>
                    <a:pt x="165" y="1643"/>
                  </a:lnTo>
                  <a:lnTo>
                    <a:pt x="165" y="1643"/>
                  </a:lnTo>
                  <a:lnTo>
                    <a:pt x="165" y="1643"/>
                  </a:lnTo>
                  <a:lnTo>
                    <a:pt x="165" y="1643"/>
                  </a:lnTo>
                  <a:lnTo>
                    <a:pt x="165" y="1643"/>
                  </a:lnTo>
                  <a:lnTo>
                    <a:pt x="165" y="1643"/>
                  </a:lnTo>
                  <a:lnTo>
                    <a:pt x="165" y="1643"/>
                  </a:lnTo>
                  <a:lnTo>
                    <a:pt x="165" y="1643"/>
                  </a:lnTo>
                  <a:lnTo>
                    <a:pt x="165" y="1643"/>
                  </a:lnTo>
                  <a:lnTo>
                    <a:pt x="165" y="1643"/>
                  </a:lnTo>
                  <a:lnTo>
                    <a:pt x="165" y="1643"/>
                  </a:lnTo>
                  <a:lnTo>
                    <a:pt x="165" y="1643"/>
                  </a:lnTo>
                  <a:lnTo>
                    <a:pt x="165" y="1643"/>
                  </a:lnTo>
                  <a:lnTo>
                    <a:pt x="165" y="1643"/>
                  </a:lnTo>
                  <a:lnTo>
                    <a:pt x="165" y="1610"/>
                  </a:lnTo>
                  <a:lnTo>
                    <a:pt x="165" y="1610"/>
                  </a:lnTo>
                  <a:lnTo>
                    <a:pt x="165" y="1610"/>
                  </a:lnTo>
                  <a:lnTo>
                    <a:pt x="165" y="1610"/>
                  </a:lnTo>
                  <a:lnTo>
                    <a:pt x="165" y="1610"/>
                  </a:lnTo>
                  <a:lnTo>
                    <a:pt x="165" y="1610"/>
                  </a:lnTo>
                  <a:lnTo>
                    <a:pt x="165" y="1610"/>
                  </a:lnTo>
                  <a:lnTo>
                    <a:pt x="165" y="1610"/>
                  </a:lnTo>
                  <a:lnTo>
                    <a:pt x="165" y="1610"/>
                  </a:lnTo>
                  <a:lnTo>
                    <a:pt x="165" y="1610"/>
                  </a:lnTo>
                  <a:lnTo>
                    <a:pt x="165" y="1610"/>
                  </a:lnTo>
                  <a:lnTo>
                    <a:pt x="198" y="1610"/>
                  </a:lnTo>
                  <a:lnTo>
                    <a:pt x="198" y="1610"/>
                  </a:lnTo>
                  <a:lnTo>
                    <a:pt x="198" y="1610"/>
                  </a:lnTo>
                  <a:lnTo>
                    <a:pt x="198" y="1610"/>
                  </a:lnTo>
                  <a:lnTo>
                    <a:pt x="198" y="1610"/>
                  </a:lnTo>
                  <a:lnTo>
                    <a:pt x="198" y="1610"/>
                  </a:lnTo>
                  <a:lnTo>
                    <a:pt x="198" y="1578"/>
                  </a:lnTo>
                  <a:lnTo>
                    <a:pt x="198" y="1578"/>
                  </a:lnTo>
                  <a:lnTo>
                    <a:pt x="198" y="1578"/>
                  </a:lnTo>
                  <a:lnTo>
                    <a:pt x="198" y="1578"/>
                  </a:lnTo>
                  <a:lnTo>
                    <a:pt x="198" y="1578"/>
                  </a:lnTo>
                  <a:lnTo>
                    <a:pt x="198" y="1578"/>
                  </a:lnTo>
                  <a:lnTo>
                    <a:pt x="198" y="1578"/>
                  </a:lnTo>
                  <a:lnTo>
                    <a:pt x="198" y="1578"/>
                  </a:lnTo>
                  <a:lnTo>
                    <a:pt x="198" y="1578"/>
                  </a:lnTo>
                  <a:lnTo>
                    <a:pt x="198" y="1578"/>
                  </a:lnTo>
                  <a:lnTo>
                    <a:pt x="198" y="1578"/>
                  </a:lnTo>
                  <a:lnTo>
                    <a:pt x="198" y="1578"/>
                  </a:lnTo>
                  <a:lnTo>
                    <a:pt x="198" y="1578"/>
                  </a:lnTo>
                  <a:lnTo>
                    <a:pt x="198" y="1578"/>
                  </a:lnTo>
                  <a:lnTo>
                    <a:pt x="198" y="1578"/>
                  </a:lnTo>
                  <a:lnTo>
                    <a:pt x="198" y="1578"/>
                  </a:lnTo>
                  <a:lnTo>
                    <a:pt x="198" y="1578"/>
                  </a:lnTo>
                  <a:lnTo>
                    <a:pt x="198" y="1545"/>
                  </a:lnTo>
                  <a:lnTo>
                    <a:pt x="198" y="1545"/>
                  </a:lnTo>
                  <a:lnTo>
                    <a:pt x="198" y="1545"/>
                  </a:lnTo>
                  <a:lnTo>
                    <a:pt x="198" y="1545"/>
                  </a:lnTo>
                  <a:lnTo>
                    <a:pt x="198" y="1545"/>
                  </a:lnTo>
                  <a:lnTo>
                    <a:pt x="230" y="1545"/>
                  </a:lnTo>
                  <a:lnTo>
                    <a:pt x="230" y="1545"/>
                  </a:lnTo>
                  <a:lnTo>
                    <a:pt x="230" y="1545"/>
                  </a:lnTo>
                  <a:lnTo>
                    <a:pt x="230" y="1545"/>
                  </a:lnTo>
                  <a:lnTo>
                    <a:pt x="230" y="1545"/>
                  </a:lnTo>
                  <a:lnTo>
                    <a:pt x="230" y="1545"/>
                  </a:lnTo>
                  <a:lnTo>
                    <a:pt x="230" y="1545"/>
                  </a:lnTo>
                  <a:lnTo>
                    <a:pt x="230" y="1545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479"/>
                  </a:lnTo>
                  <a:lnTo>
                    <a:pt x="230" y="1479"/>
                  </a:lnTo>
                  <a:lnTo>
                    <a:pt x="230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46"/>
                  </a:lnTo>
                  <a:lnTo>
                    <a:pt x="263" y="1446"/>
                  </a:lnTo>
                  <a:lnTo>
                    <a:pt x="263" y="1446"/>
                  </a:lnTo>
                  <a:lnTo>
                    <a:pt x="263" y="1446"/>
                  </a:lnTo>
                  <a:lnTo>
                    <a:pt x="263" y="1446"/>
                  </a:lnTo>
                  <a:lnTo>
                    <a:pt x="263" y="1446"/>
                  </a:lnTo>
                  <a:lnTo>
                    <a:pt x="263" y="1446"/>
                  </a:lnTo>
                  <a:lnTo>
                    <a:pt x="263" y="1446"/>
                  </a:lnTo>
                  <a:lnTo>
                    <a:pt x="263" y="1446"/>
                  </a:lnTo>
                  <a:lnTo>
                    <a:pt x="263" y="1446"/>
                  </a:lnTo>
                  <a:lnTo>
                    <a:pt x="263" y="1446"/>
                  </a:lnTo>
                  <a:lnTo>
                    <a:pt x="263" y="1446"/>
                  </a:lnTo>
                  <a:lnTo>
                    <a:pt x="263" y="1446"/>
                  </a:lnTo>
                  <a:lnTo>
                    <a:pt x="263" y="1446"/>
                  </a:lnTo>
                  <a:lnTo>
                    <a:pt x="263" y="1446"/>
                  </a:lnTo>
                  <a:lnTo>
                    <a:pt x="296" y="1446"/>
                  </a:lnTo>
                  <a:lnTo>
                    <a:pt x="296" y="1446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380"/>
                  </a:lnTo>
                  <a:lnTo>
                    <a:pt x="296" y="1380"/>
                  </a:lnTo>
                  <a:lnTo>
                    <a:pt x="296" y="1380"/>
                  </a:lnTo>
                  <a:lnTo>
                    <a:pt x="296" y="1380"/>
                  </a:lnTo>
                  <a:lnTo>
                    <a:pt x="296" y="1380"/>
                  </a:lnTo>
                  <a:lnTo>
                    <a:pt x="296" y="1380"/>
                  </a:lnTo>
                  <a:lnTo>
                    <a:pt x="296" y="1380"/>
                  </a:lnTo>
                  <a:lnTo>
                    <a:pt x="329" y="1380"/>
                  </a:lnTo>
                  <a:lnTo>
                    <a:pt x="329" y="1380"/>
                  </a:lnTo>
                  <a:lnTo>
                    <a:pt x="329" y="1380"/>
                  </a:lnTo>
                  <a:lnTo>
                    <a:pt x="329" y="1380"/>
                  </a:lnTo>
                  <a:lnTo>
                    <a:pt x="329" y="1380"/>
                  </a:lnTo>
                  <a:lnTo>
                    <a:pt x="329" y="1380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15"/>
                  </a:lnTo>
                  <a:lnTo>
                    <a:pt x="329" y="1315"/>
                  </a:lnTo>
                  <a:lnTo>
                    <a:pt x="329" y="1315"/>
                  </a:lnTo>
                  <a:lnTo>
                    <a:pt x="329" y="1315"/>
                  </a:lnTo>
                  <a:lnTo>
                    <a:pt x="329" y="1315"/>
                  </a:lnTo>
                  <a:lnTo>
                    <a:pt x="329" y="1315"/>
                  </a:lnTo>
                  <a:lnTo>
                    <a:pt x="329" y="1315"/>
                  </a:lnTo>
                  <a:lnTo>
                    <a:pt x="362" y="1315"/>
                  </a:lnTo>
                  <a:lnTo>
                    <a:pt x="362" y="1315"/>
                  </a:lnTo>
                  <a:lnTo>
                    <a:pt x="362" y="1315"/>
                  </a:lnTo>
                  <a:lnTo>
                    <a:pt x="362" y="1315"/>
                  </a:lnTo>
                  <a:lnTo>
                    <a:pt x="362" y="1315"/>
                  </a:lnTo>
                  <a:lnTo>
                    <a:pt x="362" y="1315"/>
                  </a:lnTo>
                  <a:lnTo>
                    <a:pt x="362" y="1315"/>
                  </a:lnTo>
                  <a:lnTo>
                    <a:pt x="362" y="1315"/>
                  </a:lnTo>
                  <a:lnTo>
                    <a:pt x="362" y="1315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50"/>
                  </a:lnTo>
                  <a:lnTo>
                    <a:pt x="428" y="1150"/>
                  </a:lnTo>
                  <a:lnTo>
                    <a:pt x="428" y="1150"/>
                  </a:lnTo>
                  <a:lnTo>
                    <a:pt x="428" y="1150"/>
                  </a:lnTo>
                  <a:lnTo>
                    <a:pt x="428" y="1150"/>
                  </a:lnTo>
                  <a:lnTo>
                    <a:pt x="428" y="1150"/>
                  </a:lnTo>
                  <a:lnTo>
                    <a:pt x="428" y="1150"/>
                  </a:lnTo>
                  <a:lnTo>
                    <a:pt x="428" y="1150"/>
                  </a:lnTo>
                  <a:lnTo>
                    <a:pt x="428" y="1150"/>
                  </a:lnTo>
                  <a:lnTo>
                    <a:pt x="428" y="1150"/>
                  </a:lnTo>
                  <a:lnTo>
                    <a:pt x="428" y="1150"/>
                  </a:lnTo>
                  <a:lnTo>
                    <a:pt x="460" y="1150"/>
                  </a:lnTo>
                  <a:lnTo>
                    <a:pt x="460" y="1150"/>
                  </a:lnTo>
                  <a:lnTo>
                    <a:pt x="460" y="1150"/>
                  </a:lnTo>
                  <a:lnTo>
                    <a:pt x="460" y="1150"/>
                  </a:lnTo>
                  <a:lnTo>
                    <a:pt x="460" y="1150"/>
                  </a:lnTo>
                  <a:lnTo>
                    <a:pt x="460" y="1150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19"/>
                  </a:lnTo>
                  <a:lnTo>
                    <a:pt x="493" y="1019"/>
                  </a:lnTo>
                  <a:lnTo>
                    <a:pt x="493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59" y="986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855"/>
                  </a:lnTo>
                  <a:lnTo>
                    <a:pt x="592" y="855"/>
                  </a:lnTo>
                  <a:lnTo>
                    <a:pt x="592" y="855"/>
                  </a:lnTo>
                  <a:lnTo>
                    <a:pt x="592" y="855"/>
                  </a:lnTo>
                  <a:lnTo>
                    <a:pt x="592" y="855"/>
                  </a:lnTo>
                  <a:lnTo>
                    <a:pt x="592" y="855"/>
                  </a:lnTo>
                  <a:lnTo>
                    <a:pt x="592" y="855"/>
                  </a:lnTo>
                  <a:lnTo>
                    <a:pt x="592" y="855"/>
                  </a:lnTo>
                  <a:lnTo>
                    <a:pt x="625" y="855"/>
                  </a:lnTo>
                  <a:lnTo>
                    <a:pt x="625" y="855"/>
                  </a:lnTo>
                  <a:lnTo>
                    <a:pt x="625" y="855"/>
                  </a:lnTo>
                  <a:lnTo>
                    <a:pt x="625" y="855"/>
                  </a:lnTo>
                  <a:lnTo>
                    <a:pt x="625" y="855"/>
                  </a:lnTo>
                  <a:lnTo>
                    <a:pt x="625" y="855"/>
                  </a:lnTo>
                  <a:lnTo>
                    <a:pt x="625" y="855"/>
                  </a:lnTo>
                  <a:lnTo>
                    <a:pt x="625" y="855"/>
                  </a:lnTo>
                  <a:lnTo>
                    <a:pt x="625" y="855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789"/>
                  </a:lnTo>
                  <a:lnTo>
                    <a:pt x="625" y="789"/>
                  </a:lnTo>
                  <a:lnTo>
                    <a:pt x="625" y="789"/>
                  </a:lnTo>
                  <a:lnTo>
                    <a:pt x="625" y="789"/>
                  </a:lnTo>
                  <a:lnTo>
                    <a:pt x="658" y="789"/>
                  </a:lnTo>
                  <a:lnTo>
                    <a:pt x="658" y="789"/>
                  </a:lnTo>
                  <a:lnTo>
                    <a:pt x="658" y="789"/>
                  </a:lnTo>
                  <a:lnTo>
                    <a:pt x="658" y="789"/>
                  </a:lnTo>
                  <a:lnTo>
                    <a:pt x="658" y="789"/>
                  </a:lnTo>
                  <a:lnTo>
                    <a:pt x="658" y="789"/>
                  </a:lnTo>
                  <a:lnTo>
                    <a:pt x="658" y="789"/>
                  </a:lnTo>
                  <a:lnTo>
                    <a:pt x="658" y="789"/>
                  </a:lnTo>
                  <a:lnTo>
                    <a:pt x="658" y="789"/>
                  </a:lnTo>
                  <a:lnTo>
                    <a:pt x="658" y="789"/>
                  </a:lnTo>
                  <a:lnTo>
                    <a:pt x="658" y="789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690"/>
                  </a:lnTo>
                  <a:lnTo>
                    <a:pt x="690" y="690"/>
                  </a:lnTo>
                  <a:lnTo>
                    <a:pt x="690" y="690"/>
                  </a:lnTo>
                  <a:lnTo>
                    <a:pt x="690" y="690"/>
                  </a:lnTo>
                  <a:lnTo>
                    <a:pt x="690" y="690"/>
                  </a:lnTo>
                  <a:lnTo>
                    <a:pt x="690" y="690"/>
                  </a:lnTo>
                  <a:lnTo>
                    <a:pt x="690" y="690"/>
                  </a:lnTo>
                  <a:lnTo>
                    <a:pt x="690" y="690"/>
                  </a:lnTo>
                  <a:lnTo>
                    <a:pt x="690" y="690"/>
                  </a:lnTo>
                  <a:lnTo>
                    <a:pt x="690" y="690"/>
                  </a:lnTo>
                  <a:lnTo>
                    <a:pt x="690" y="690"/>
                  </a:lnTo>
                  <a:lnTo>
                    <a:pt x="723" y="690"/>
                  </a:lnTo>
                  <a:lnTo>
                    <a:pt x="723" y="690"/>
                  </a:lnTo>
                  <a:lnTo>
                    <a:pt x="723" y="690"/>
                  </a:lnTo>
                  <a:lnTo>
                    <a:pt x="723" y="690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57"/>
                  </a:lnTo>
                  <a:lnTo>
                    <a:pt x="723" y="625"/>
                  </a:lnTo>
                  <a:lnTo>
                    <a:pt x="723" y="625"/>
                  </a:lnTo>
                  <a:lnTo>
                    <a:pt x="723" y="625"/>
                  </a:lnTo>
                  <a:lnTo>
                    <a:pt x="723" y="625"/>
                  </a:lnTo>
                  <a:lnTo>
                    <a:pt x="723" y="625"/>
                  </a:lnTo>
                  <a:lnTo>
                    <a:pt x="723" y="625"/>
                  </a:lnTo>
                  <a:lnTo>
                    <a:pt x="723" y="625"/>
                  </a:lnTo>
                  <a:lnTo>
                    <a:pt x="723" y="625"/>
                  </a:lnTo>
                  <a:lnTo>
                    <a:pt x="756" y="625"/>
                  </a:lnTo>
                  <a:lnTo>
                    <a:pt x="756" y="625"/>
                  </a:lnTo>
                  <a:lnTo>
                    <a:pt x="756" y="625"/>
                  </a:lnTo>
                  <a:lnTo>
                    <a:pt x="756" y="625"/>
                  </a:lnTo>
                  <a:lnTo>
                    <a:pt x="756" y="625"/>
                  </a:lnTo>
                  <a:lnTo>
                    <a:pt x="756" y="625"/>
                  </a:lnTo>
                  <a:lnTo>
                    <a:pt x="756" y="625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55" y="427"/>
                  </a:lnTo>
                  <a:lnTo>
                    <a:pt x="855" y="427"/>
                  </a:lnTo>
                  <a:lnTo>
                    <a:pt x="855" y="427"/>
                  </a:lnTo>
                  <a:lnTo>
                    <a:pt x="855" y="427"/>
                  </a:lnTo>
                  <a:lnTo>
                    <a:pt x="855" y="427"/>
                  </a:lnTo>
                  <a:lnTo>
                    <a:pt x="855" y="427"/>
                  </a:lnTo>
                  <a:lnTo>
                    <a:pt x="855" y="427"/>
                  </a:lnTo>
                  <a:lnTo>
                    <a:pt x="855" y="427"/>
                  </a:lnTo>
                  <a:lnTo>
                    <a:pt x="855" y="427"/>
                  </a:lnTo>
                  <a:lnTo>
                    <a:pt x="855" y="427"/>
                  </a:lnTo>
                  <a:lnTo>
                    <a:pt x="855" y="427"/>
                  </a:lnTo>
                  <a:lnTo>
                    <a:pt x="855" y="427"/>
                  </a:lnTo>
                  <a:lnTo>
                    <a:pt x="855" y="427"/>
                  </a:lnTo>
                  <a:lnTo>
                    <a:pt x="855" y="427"/>
                  </a:lnTo>
                  <a:lnTo>
                    <a:pt x="855" y="427"/>
                  </a:lnTo>
                  <a:lnTo>
                    <a:pt x="855" y="395"/>
                  </a:lnTo>
                  <a:lnTo>
                    <a:pt x="855" y="395"/>
                  </a:lnTo>
                  <a:lnTo>
                    <a:pt x="855" y="395"/>
                  </a:lnTo>
                  <a:lnTo>
                    <a:pt x="855" y="395"/>
                  </a:lnTo>
                  <a:lnTo>
                    <a:pt x="855" y="395"/>
                  </a:lnTo>
                  <a:lnTo>
                    <a:pt x="855" y="395"/>
                  </a:lnTo>
                  <a:lnTo>
                    <a:pt x="855" y="395"/>
                  </a:lnTo>
                  <a:lnTo>
                    <a:pt x="855" y="395"/>
                  </a:lnTo>
                  <a:lnTo>
                    <a:pt x="855" y="395"/>
                  </a:lnTo>
                  <a:lnTo>
                    <a:pt x="855" y="395"/>
                  </a:lnTo>
                  <a:lnTo>
                    <a:pt x="855" y="395"/>
                  </a:lnTo>
                  <a:lnTo>
                    <a:pt x="888" y="395"/>
                  </a:lnTo>
                  <a:lnTo>
                    <a:pt x="888" y="395"/>
                  </a:lnTo>
                  <a:lnTo>
                    <a:pt x="888" y="395"/>
                  </a:lnTo>
                  <a:lnTo>
                    <a:pt x="888" y="395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53" y="263"/>
                  </a:lnTo>
                  <a:lnTo>
                    <a:pt x="953" y="263"/>
                  </a:lnTo>
                  <a:lnTo>
                    <a:pt x="953" y="263"/>
                  </a:lnTo>
                  <a:lnTo>
                    <a:pt x="953" y="263"/>
                  </a:lnTo>
                  <a:lnTo>
                    <a:pt x="953" y="263"/>
                  </a:lnTo>
                  <a:lnTo>
                    <a:pt x="953" y="263"/>
                  </a:lnTo>
                  <a:lnTo>
                    <a:pt x="953" y="263"/>
                  </a:lnTo>
                  <a:lnTo>
                    <a:pt x="953" y="263"/>
                  </a:lnTo>
                  <a:lnTo>
                    <a:pt x="953" y="263"/>
                  </a:lnTo>
                  <a:lnTo>
                    <a:pt x="953" y="263"/>
                  </a:lnTo>
                  <a:lnTo>
                    <a:pt x="953" y="230"/>
                  </a:lnTo>
                  <a:lnTo>
                    <a:pt x="953" y="230"/>
                  </a:lnTo>
                  <a:lnTo>
                    <a:pt x="953" y="230"/>
                  </a:lnTo>
                  <a:lnTo>
                    <a:pt x="953" y="230"/>
                  </a:lnTo>
                  <a:lnTo>
                    <a:pt x="953" y="230"/>
                  </a:lnTo>
                  <a:lnTo>
                    <a:pt x="953" y="230"/>
                  </a:lnTo>
                  <a:lnTo>
                    <a:pt x="953" y="230"/>
                  </a:lnTo>
                  <a:lnTo>
                    <a:pt x="953" y="230"/>
                  </a:lnTo>
                  <a:lnTo>
                    <a:pt x="953" y="230"/>
                  </a:lnTo>
                  <a:lnTo>
                    <a:pt x="953" y="230"/>
                  </a:lnTo>
                  <a:lnTo>
                    <a:pt x="953" y="230"/>
                  </a:lnTo>
                  <a:lnTo>
                    <a:pt x="953" y="230"/>
                  </a:lnTo>
                  <a:lnTo>
                    <a:pt x="953" y="230"/>
                  </a:lnTo>
                  <a:lnTo>
                    <a:pt x="953" y="230"/>
                  </a:lnTo>
                  <a:lnTo>
                    <a:pt x="953" y="230"/>
                  </a:lnTo>
                  <a:lnTo>
                    <a:pt x="953" y="197"/>
                  </a:lnTo>
                  <a:lnTo>
                    <a:pt x="953" y="197"/>
                  </a:lnTo>
                  <a:lnTo>
                    <a:pt x="953" y="197"/>
                  </a:lnTo>
                  <a:lnTo>
                    <a:pt x="986" y="197"/>
                  </a:lnTo>
                  <a:lnTo>
                    <a:pt x="986" y="197"/>
                  </a:lnTo>
                  <a:lnTo>
                    <a:pt x="986" y="197"/>
                  </a:lnTo>
                  <a:lnTo>
                    <a:pt x="986" y="197"/>
                  </a:lnTo>
                  <a:lnTo>
                    <a:pt x="986" y="197"/>
                  </a:lnTo>
                  <a:lnTo>
                    <a:pt x="986" y="197"/>
                  </a:lnTo>
                  <a:lnTo>
                    <a:pt x="986" y="197"/>
                  </a:lnTo>
                  <a:lnTo>
                    <a:pt x="986" y="197"/>
                  </a:lnTo>
                  <a:lnTo>
                    <a:pt x="986" y="197"/>
                  </a:lnTo>
                  <a:lnTo>
                    <a:pt x="986" y="197"/>
                  </a:lnTo>
                  <a:lnTo>
                    <a:pt x="986" y="197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99"/>
                  </a:lnTo>
                  <a:lnTo>
                    <a:pt x="1019" y="99"/>
                  </a:lnTo>
                  <a:lnTo>
                    <a:pt x="1019" y="99"/>
                  </a:lnTo>
                  <a:lnTo>
                    <a:pt x="1019" y="99"/>
                  </a:lnTo>
                  <a:lnTo>
                    <a:pt x="1019" y="99"/>
                  </a:lnTo>
                  <a:lnTo>
                    <a:pt x="1019" y="99"/>
                  </a:lnTo>
                  <a:lnTo>
                    <a:pt x="1019" y="99"/>
                  </a:lnTo>
                  <a:lnTo>
                    <a:pt x="1019" y="99"/>
                  </a:lnTo>
                  <a:lnTo>
                    <a:pt x="1019" y="99"/>
                  </a:lnTo>
                  <a:lnTo>
                    <a:pt x="1019" y="99"/>
                  </a:lnTo>
                  <a:lnTo>
                    <a:pt x="1019" y="99"/>
                  </a:lnTo>
                  <a:lnTo>
                    <a:pt x="1019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33"/>
                  </a:lnTo>
                  <a:lnTo>
                    <a:pt x="1052" y="33"/>
                  </a:lnTo>
                  <a:lnTo>
                    <a:pt x="1052" y="33"/>
                  </a:lnTo>
                  <a:lnTo>
                    <a:pt x="1052" y="33"/>
                  </a:lnTo>
                  <a:lnTo>
                    <a:pt x="1052" y="33"/>
                  </a:lnTo>
                  <a:lnTo>
                    <a:pt x="1052" y="33"/>
                  </a:lnTo>
                  <a:lnTo>
                    <a:pt x="1052" y="33"/>
                  </a:lnTo>
                  <a:lnTo>
                    <a:pt x="1052" y="33"/>
                  </a:lnTo>
                  <a:lnTo>
                    <a:pt x="1052" y="33"/>
                  </a:lnTo>
                  <a:lnTo>
                    <a:pt x="1052" y="33"/>
                  </a:lnTo>
                  <a:lnTo>
                    <a:pt x="1052" y="33"/>
                  </a:lnTo>
                  <a:lnTo>
                    <a:pt x="1085" y="33"/>
                  </a:lnTo>
                  <a:lnTo>
                    <a:pt x="1085" y="33"/>
                  </a:lnTo>
                  <a:lnTo>
                    <a:pt x="1085" y="33"/>
                  </a:lnTo>
                  <a:lnTo>
                    <a:pt x="1085" y="33"/>
                  </a:lnTo>
                  <a:lnTo>
                    <a:pt x="1085" y="33"/>
                  </a:lnTo>
                  <a:lnTo>
                    <a:pt x="1085" y="33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085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5526100" y="3799350"/>
              <a:ext cx="29600" cy="52600"/>
            </a:xfrm>
            <a:custGeom>
              <a:avLst/>
              <a:gdLst/>
              <a:ahLst/>
              <a:cxnLst/>
              <a:rect l="l" t="t" r="r" b="b"/>
              <a:pathLst>
                <a:path w="1184" h="2104" fill="none" extrusionOk="0">
                  <a:moveTo>
                    <a:pt x="0" y="2103"/>
                  </a:moveTo>
                  <a:lnTo>
                    <a:pt x="0" y="2103"/>
                  </a:lnTo>
                  <a:lnTo>
                    <a:pt x="0" y="2103"/>
                  </a:lnTo>
                  <a:lnTo>
                    <a:pt x="0" y="2103"/>
                  </a:lnTo>
                  <a:lnTo>
                    <a:pt x="0" y="2103"/>
                  </a:lnTo>
                  <a:lnTo>
                    <a:pt x="0" y="2071"/>
                  </a:lnTo>
                  <a:lnTo>
                    <a:pt x="0" y="2071"/>
                  </a:lnTo>
                  <a:lnTo>
                    <a:pt x="0" y="2071"/>
                  </a:lnTo>
                  <a:lnTo>
                    <a:pt x="0" y="2071"/>
                  </a:lnTo>
                  <a:lnTo>
                    <a:pt x="0" y="2071"/>
                  </a:lnTo>
                  <a:lnTo>
                    <a:pt x="0" y="2071"/>
                  </a:lnTo>
                  <a:lnTo>
                    <a:pt x="0" y="2071"/>
                  </a:lnTo>
                  <a:lnTo>
                    <a:pt x="0" y="2071"/>
                  </a:lnTo>
                  <a:lnTo>
                    <a:pt x="0" y="2071"/>
                  </a:lnTo>
                  <a:lnTo>
                    <a:pt x="0" y="2071"/>
                  </a:lnTo>
                  <a:lnTo>
                    <a:pt x="0" y="2071"/>
                  </a:lnTo>
                  <a:lnTo>
                    <a:pt x="0" y="2071"/>
                  </a:lnTo>
                  <a:lnTo>
                    <a:pt x="0" y="2071"/>
                  </a:lnTo>
                  <a:lnTo>
                    <a:pt x="0" y="2038"/>
                  </a:lnTo>
                  <a:lnTo>
                    <a:pt x="0" y="2038"/>
                  </a:lnTo>
                  <a:lnTo>
                    <a:pt x="0" y="2038"/>
                  </a:lnTo>
                  <a:lnTo>
                    <a:pt x="0" y="2038"/>
                  </a:lnTo>
                  <a:lnTo>
                    <a:pt x="0" y="2038"/>
                  </a:lnTo>
                  <a:lnTo>
                    <a:pt x="33" y="2038"/>
                  </a:lnTo>
                  <a:lnTo>
                    <a:pt x="33" y="2038"/>
                  </a:lnTo>
                  <a:lnTo>
                    <a:pt x="33" y="2038"/>
                  </a:lnTo>
                  <a:lnTo>
                    <a:pt x="33" y="2038"/>
                  </a:lnTo>
                  <a:lnTo>
                    <a:pt x="33" y="2038"/>
                  </a:lnTo>
                  <a:lnTo>
                    <a:pt x="33" y="2038"/>
                  </a:lnTo>
                  <a:lnTo>
                    <a:pt x="33" y="2038"/>
                  </a:lnTo>
                  <a:lnTo>
                    <a:pt x="33" y="2005"/>
                  </a:lnTo>
                  <a:lnTo>
                    <a:pt x="33" y="2005"/>
                  </a:lnTo>
                  <a:lnTo>
                    <a:pt x="33" y="2005"/>
                  </a:lnTo>
                  <a:lnTo>
                    <a:pt x="33" y="2005"/>
                  </a:lnTo>
                  <a:lnTo>
                    <a:pt x="33" y="2005"/>
                  </a:lnTo>
                  <a:lnTo>
                    <a:pt x="33" y="2005"/>
                  </a:lnTo>
                  <a:lnTo>
                    <a:pt x="33" y="2005"/>
                  </a:lnTo>
                  <a:lnTo>
                    <a:pt x="33" y="2005"/>
                  </a:lnTo>
                  <a:lnTo>
                    <a:pt x="33" y="2005"/>
                  </a:lnTo>
                  <a:lnTo>
                    <a:pt x="33" y="2005"/>
                  </a:lnTo>
                  <a:lnTo>
                    <a:pt x="33" y="2005"/>
                  </a:lnTo>
                  <a:lnTo>
                    <a:pt x="33" y="2005"/>
                  </a:lnTo>
                  <a:lnTo>
                    <a:pt x="33" y="2005"/>
                  </a:lnTo>
                  <a:lnTo>
                    <a:pt x="33" y="2005"/>
                  </a:lnTo>
                  <a:lnTo>
                    <a:pt x="33" y="1972"/>
                  </a:lnTo>
                  <a:lnTo>
                    <a:pt x="66" y="1972"/>
                  </a:lnTo>
                  <a:lnTo>
                    <a:pt x="66" y="1972"/>
                  </a:lnTo>
                  <a:lnTo>
                    <a:pt x="66" y="1972"/>
                  </a:lnTo>
                  <a:lnTo>
                    <a:pt x="66" y="1972"/>
                  </a:lnTo>
                  <a:lnTo>
                    <a:pt x="66" y="1972"/>
                  </a:lnTo>
                  <a:lnTo>
                    <a:pt x="66" y="1972"/>
                  </a:lnTo>
                  <a:lnTo>
                    <a:pt x="66" y="1972"/>
                  </a:lnTo>
                  <a:lnTo>
                    <a:pt x="66" y="1972"/>
                  </a:lnTo>
                  <a:lnTo>
                    <a:pt x="66" y="1972"/>
                  </a:lnTo>
                  <a:lnTo>
                    <a:pt x="66" y="1972"/>
                  </a:lnTo>
                  <a:lnTo>
                    <a:pt x="66" y="1972"/>
                  </a:lnTo>
                  <a:lnTo>
                    <a:pt x="66" y="1972"/>
                  </a:lnTo>
                  <a:lnTo>
                    <a:pt x="66" y="1939"/>
                  </a:lnTo>
                  <a:lnTo>
                    <a:pt x="66" y="1939"/>
                  </a:lnTo>
                  <a:lnTo>
                    <a:pt x="66" y="1939"/>
                  </a:lnTo>
                  <a:lnTo>
                    <a:pt x="66" y="1939"/>
                  </a:lnTo>
                  <a:lnTo>
                    <a:pt x="66" y="1939"/>
                  </a:lnTo>
                  <a:lnTo>
                    <a:pt x="66" y="1939"/>
                  </a:lnTo>
                  <a:lnTo>
                    <a:pt x="66" y="1939"/>
                  </a:lnTo>
                  <a:lnTo>
                    <a:pt x="66" y="1939"/>
                  </a:lnTo>
                  <a:lnTo>
                    <a:pt x="66" y="1939"/>
                  </a:lnTo>
                  <a:lnTo>
                    <a:pt x="66" y="1939"/>
                  </a:lnTo>
                  <a:lnTo>
                    <a:pt x="66" y="1939"/>
                  </a:lnTo>
                  <a:lnTo>
                    <a:pt x="66" y="1939"/>
                  </a:lnTo>
                  <a:lnTo>
                    <a:pt x="66" y="1939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06"/>
                  </a:lnTo>
                  <a:lnTo>
                    <a:pt x="99" y="1906"/>
                  </a:lnTo>
                  <a:lnTo>
                    <a:pt x="99" y="1906"/>
                  </a:lnTo>
                  <a:lnTo>
                    <a:pt x="99" y="1906"/>
                  </a:lnTo>
                  <a:lnTo>
                    <a:pt x="99" y="1906"/>
                  </a:lnTo>
                  <a:lnTo>
                    <a:pt x="99" y="1906"/>
                  </a:lnTo>
                  <a:lnTo>
                    <a:pt x="99" y="1906"/>
                  </a:lnTo>
                  <a:lnTo>
                    <a:pt x="99" y="1906"/>
                  </a:lnTo>
                  <a:lnTo>
                    <a:pt x="99" y="1906"/>
                  </a:lnTo>
                  <a:lnTo>
                    <a:pt x="99" y="1906"/>
                  </a:lnTo>
                  <a:lnTo>
                    <a:pt x="99" y="1906"/>
                  </a:lnTo>
                  <a:lnTo>
                    <a:pt x="99" y="1906"/>
                  </a:lnTo>
                  <a:lnTo>
                    <a:pt x="99" y="1906"/>
                  </a:lnTo>
                  <a:lnTo>
                    <a:pt x="99" y="1906"/>
                  </a:lnTo>
                  <a:lnTo>
                    <a:pt x="99" y="1873"/>
                  </a:lnTo>
                  <a:lnTo>
                    <a:pt x="99" y="1873"/>
                  </a:lnTo>
                  <a:lnTo>
                    <a:pt x="99" y="1873"/>
                  </a:lnTo>
                  <a:lnTo>
                    <a:pt x="99" y="1873"/>
                  </a:lnTo>
                  <a:lnTo>
                    <a:pt x="99" y="1873"/>
                  </a:lnTo>
                  <a:lnTo>
                    <a:pt x="99" y="1873"/>
                  </a:lnTo>
                  <a:lnTo>
                    <a:pt x="99" y="1873"/>
                  </a:lnTo>
                  <a:lnTo>
                    <a:pt x="99" y="1873"/>
                  </a:lnTo>
                  <a:lnTo>
                    <a:pt x="99" y="1873"/>
                  </a:lnTo>
                  <a:lnTo>
                    <a:pt x="132" y="1873"/>
                  </a:lnTo>
                  <a:lnTo>
                    <a:pt x="132" y="1873"/>
                  </a:lnTo>
                  <a:lnTo>
                    <a:pt x="132" y="1873"/>
                  </a:lnTo>
                  <a:lnTo>
                    <a:pt x="132" y="1873"/>
                  </a:lnTo>
                  <a:lnTo>
                    <a:pt x="132" y="1873"/>
                  </a:lnTo>
                  <a:lnTo>
                    <a:pt x="132" y="1873"/>
                  </a:lnTo>
                  <a:lnTo>
                    <a:pt x="132" y="1840"/>
                  </a:lnTo>
                  <a:lnTo>
                    <a:pt x="132" y="1840"/>
                  </a:lnTo>
                  <a:lnTo>
                    <a:pt x="132" y="1840"/>
                  </a:lnTo>
                  <a:lnTo>
                    <a:pt x="132" y="1840"/>
                  </a:lnTo>
                  <a:lnTo>
                    <a:pt x="132" y="1840"/>
                  </a:lnTo>
                  <a:lnTo>
                    <a:pt x="132" y="1840"/>
                  </a:lnTo>
                  <a:lnTo>
                    <a:pt x="132" y="1840"/>
                  </a:lnTo>
                  <a:lnTo>
                    <a:pt x="132" y="1840"/>
                  </a:lnTo>
                  <a:lnTo>
                    <a:pt x="132" y="1840"/>
                  </a:lnTo>
                  <a:lnTo>
                    <a:pt x="132" y="1840"/>
                  </a:lnTo>
                  <a:lnTo>
                    <a:pt x="132" y="1840"/>
                  </a:lnTo>
                  <a:lnTo>
                    <a:pt x="132" y="1840"/>
                  </a:lnTo>
                  <a:lnTo>
                    <a:pt x="132" y="1808"/>
                  </a:lnTo>
                  <a:lnTo>
                    <a:pt x="132" y="1808"/>
                  </a:lnTo>
                  <a:lnTo>
                    <a:pt x="132" y="1808"/>
                  </a:lnTo>
                  <a:lnTo>
                    <a:pt x="132" y="1808"/>
                  </a:lnTo>
                  <a:lnTo>
                    <a:pt x="165" y="1808"/>
                  </a:lnTo>
                  <a:lnTo>
                    <a:pt x="165" y="1808"/>
                  </a:lnTo>
                  <a:lnTo>
                    <a:pt x="165" y="1808"/>
                  </a:lnTo>
                  <a:lnTo>
                    <a:pt x="165" y="1808"/>
                  </a:lnTo>
                  <a:lnTo>
                    <a:pt x="165" y="1808"/>
                  </a:lnTo>
                  <a:lnTo>
                    <a:pt x="165" y="1808"/>
                  </a:lnTo>
                  <a:lnTo>
                    <a:pt x="165" y="1808"/>
                  </a:lnTo>
                  <a:lnTo>
                    <a:pt x="165" y="1808"/>
                  </a:lnTo>
                  <a:lnTo>
                    <a:pt x="165" y="1808"/>
                  </a:lnTo>
                  <a:lnTo>
                    <a:pt x="165" y="1775"/>
                  </a:lnTo>
                  <a:lnTo>
                    <a:pt x="165" y="1775"/>
                  </a:lnTo>
                  <a:lnTo>
                    <a:pt x="165" y="1775"/>
                  </a:lnTo>
                  <a:lnTo>
                    <a:pt x="165" y="1775"/>
                  </a:lnTo>
                  <a:lnTo>
                    <a:pt x="165" y="1775"/>
                  </a:lnTo>
                  <a:lnTo>
                    <a:pt x="165" y="1775"/>
                  </a:lnTo>
                  <a:lnTo>
                    <a:pt x="165" y="1775"/>
                  </a:lnTo>
                  <a:lnTo>
                    <a:pt x="165" y="1775"/>
                  </a:lnTo>
                  <a:lnTo>
                    <a:pt x="165" y="1775"/>
                  </a:lnTo>
                  <a:lnTo>
                    <a:pt x="165" y="1775"/>
                  </a:lnTo>
                  <a:lnTo>
                    <a:pt x="165" y="1775"/>
                  </a:lnTo>
                  <a:lnTo>
                    <a:pt x="165" y="1775"/>
                  </a:lnTo>
                  <a:lnTo>
                    <a:pt x="165" y="1775"/>
                  </a:lnTo>
                  <a:lnTo>
                    <a:pt x="198" y="1742"/>
                  </a:lnTo>
                  <a:lnTo>
                    <a:pt x="198" y="1742"/>
                  </a:lnTo>
                  <a:lnTo>
                    <a:pt x="198" y="1742"/>
                  </a:lnTo>
                  <a:lnTo>
                    <a:pt x="198" y="1742"/>
                  </a:lnTo>
                  <a:lnTo>
                    <a:pt x="198" y="1742"/>
                  </a:lnTo>
                  <a:lnTo>
                    <a:pt x="198" y="1742"/>
                  </a:lnTo>
                  <a:lnTo>
                    <a:pt x="198" y="1742"/>
                  </a:lnTo>
                  <a:lnTo>
                    <a:pt x="198" y="1742"/>
                  </a:lnTo>
                  <a:lnTo>
                    <a:pt x="198" y="1742"/>
                  </a:lnTo>
                  <a:lnTo>
                    <a:pt x="198" y="1742"/>
                  </a:lnTo>
                  <a:lnTo>
                    <a:pt x="198" y="1742"/>
                  </a:lnTo>
                  <a:lnTo>
                    <a:pt x="198" y="1742"/>
                  </a:lnTo>
                  <a:lnTo>
                    <a:pt x="198" y="1709"/>
                  </a:lnTo>
                  <a:lnTo>
                    <a:pt x="198" y="1709"/>
                  </a:lnTo>
                  <a:lnTo>
                    <a:pt x="198" y="1709"/>
                  </a:lnTo>
                  <a:lnTo>
                    <a:pt x="198" y="1709"/>
                  </a:lnTo>
                  <a:lnTo>
                    <a:pt x="198" y="1709"/>
                  </a:lnTo>
                  <a:lnTo>
                    <a:pt x="198" y="1709"/>
                  </a:lnTo>
                  <a:lnTo>
                    <a:pt x="198" y="1709"/>
                  </a:lnTo>
                  <a:lnTo>
                    <a:pt x="198" y="1709"/>
                  </a:lnTo>
                  <a:lnTo>
                    <a:pt x="198" y="1709"/>
                  </a:lnTo>
                  <a:lnTo>
                    <a:pt x="198" y="1709"/>
                  </a:lnTo>
                  <a:lnTo>
                    <a:pt x="230" y="1709"/>
                  </a:lnTo>
                  <a:lnTo>
                    <a:pt x="230" y="1709"/>
                  </a:lnTo>
                  <a:lnTo>
                    <a:pt x="230" y="1709"/>
                  </a:lnTo>
                  <a:lnTo>
                    <a:pt x="230" y="1676"/>
                  </a:lnTo>
                  <a:lnTo>
                    <a:pt x="230" y="1676"/>
                  </a:lnTo>
                  <a:lnTo>
                    <a:pt x="230" y="1676"/>
                  </a:lnTo>
                  <a:lnTo>
                    <a:pt x="230" y="1676"/>
                  </a:lnTo>
                  <a:lnTo>
                    <a:pt x="230" y="1676"/>
                  </a:lnTo>
                  <a:lnTo>
                    <a:pt x="230" y="1676"/>
                  </a:lnTo>
                  <a:lnTo>
                    <a:pt x="230" y="1676"/>
                  </a:lnTo>
                  <a:lnTo>
                    <a:pt x="230" y="1676"/>
                  </a:lnTo>
                  <a:lnTo>
                    <a:pt x="230" y="1676"/>
                  </a:lnTo>
                  <a:lnTo>
                    <a:pt x="230" y="1676"/>
                  </a:lnTo>
                  <a:lnTo>
                    <a:pt x="230" y="1676"/>
                  </a:lnTo>
                  <a:lnTo>
                    <a:pt x="230" y="1676"/>
                  </a:lnTo>
                  <a:lnTo>
                    <a:pt x="230" y="1676"/>
                  </a:lnTo>
                  <a:lnTo>
                    <a:pt x="230" y="1676"/>
                  </a:lnTo>
                  <a:lnTo>
                    <a:pt x="230" y="1643"/>
                  </a:lnTo>
                  <a:lnTo>
                    <a:pt x="230" y="1643"/>
                  </a:lnTo>
                  <a:lnTo>
                    <a:pt x="230" y="1643"/>
                  </a:lnTo>
                  <a:lnTo>
                    <a:pt x="230" y="1643"/>
                  </a:lnTo>
                  <a:lnTo>
                    <a:pt x="230" y="1643"/>
                  </a:lnTo>
                  <a:lnTo>
                    <a:pt x="230" y="1643"/>
                  </a:lnTo>
                  <a:lnTo>
                    <a:pt x="230" y="1643"/>
                  </a:lnTo>
                  <a:lnTo>
                    <a:pt x="263" y="1643"/>
                  </a:lnTo>
                  <a:lnTo>
                    <a:pt x="263" y="1643"/>
                  </a:lnTo>
                  <a:lnTo>
                    <a:pt x="263" y="1643"/>
                  </a:lnTo>
                  <a:lnTo>
                    <a:pt x="263" y="1643"/>
                  </a:lnTo>
                  <a:lnTo>
                    <a:pt x="263" y="1643"/>
                  </a:lnTo>
                  <a:lnTo>
                    <a:pt x="263" y="1643"/>
                  </a:lnTo>
                  <a:lnTo>
                    <a:pt x="263" y="1643"/>
                  </a:lnTo>
                  <a:lnTo>
                    <a:pt x="263" y="1610"/>
                  </a:lnTo>
                  <a:lnTo>
                    <a:pt x="263" y="1610"/>
                  </a:lnTo>
                  <a:lnTo>
                    <a:pt x="263" y="1610"/>
                  </a:lnTo>
                  <a:lnTo>
                    <a:pt x="263" y="1610"/>
                  </a:lnTo>
                  <a:lnTo>
                    <a:pt x="263" y="1610"/>
                  </a:lnTo>
                  <a:lnTo>
                    <a:pt x="263" y="1610"/>
                  </a:lnTo>
                  <a:lnTo>
                    <a:pt x="263" y="1610"/>
                  </a:lnTo>
                  <a:lnTo>
                    <a:pt x="263" y="1610"/>
                  </a:lnTo>
                  <a:lnTo>
                    <a:pt x="263" y="1610"/>
                  </a:lnTo>
                  <a:lnTo>
                    <a:pt x="263" y="1610"/>
                  </a:lnTo>
                  <a:lnTo>
                    <a:pt x="263" y="1610"/>
                  </a:lnTo>
                  <a:lnTo>
                    <a:pt x="263" y="1610"/>
                  </a:lnTo>
                  <a:lnTo>
                    <a:pt x="263" y="1610"/>
                  </a:lnTo>
                  <a:lnTo>
                    <a:pt x="263" y="1578"/>
                  </a:lnTo>
                  <a:lnTo>
                    <a:pt x="263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45"/>
                  </a:lnTo>
                  <a:lnTo>
                    <a:pt x="296" y="1545"/>
                  </a:lnTo>
                  <a:lnTo>
                    <a:pt x="296" y="1545"/>
                  </a:lnTo>
                  <a:lnTo>
                    <a:pt x="296" y="1545"/>
                  </a:lnTo>
                  <a:lnTo>
                    <a:pt x="296" y="1545"/>
                  </a:lnTo>
                  <a:lnTo>
                    <a:pt x="296" y="1545"/>
                  </a:lnTo>
                  <a:lnTo>
                    <a:pt x="296" y="1545"/>
                  </a:lnTo>
                  <a:lnTo>
                    <a:pt x="296" y="1545"/>
                  </a:lnTo>
                  <a:lnTo>
                    <a:pt x="296" y="1545"/>
                  </a:lnTo>
                  <a:lnTo>
                    <a:pt x="296" y="1545"/>
                  </a:lnTo>
                  <a:lnTo>
                    <a:pt x="296" y="1545"/>
                  </a:lnTo>
                  <a:lnTo>
                    <a:pt x="296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479"/>
                  </a:lnTo>
                  <a:lnTo>
                    <a:pt x="329" y="1479"/>
                  </a:lnTo>
                  <a:lnTo>
                    <a:pt x="329" y="1479"/>
                  </a:lnTo>
                  <a:lnTo>
                    <a:pt x="329" y="1479"/>
                  </a:lnTo>
                  <a:lnTo>
                    <a:pt x="329" y="1479"/>
                  </a:lnTo>
                  <a:lnTo>
                    <a:pt x="329" y="1479"/>
                  </a:lnTo>
                  <a:lnTo>
                    <a:pt x="329" y="1479"/>
                  </a:lnTo>
                  <a:lnTo>
                    <a:pt x="329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13"/>
                  </a:lnTo>
                  <a:lnTo>
                    <a:pt x="362" y="1413"/>
                  </a:lnTo>
                  <a:lnTo>
                    <a:pt x="362" y="1413"/>
                  </a:lnTo>
                  <a:lnTo>
                    <a:pt x="362" y="1413"/>
                  </a:lnTo>
                  <a:lnTo>
                    <a:pt x="395" y="1413"/>
                  </a:lnTo>
                  <a:lnTo>
                    <a:pt x="395" y="1413"/>
                  </a:lnTo>
                  <a:lnTo>
                    <a:pt x="395" y="1413"/>
                  </a:lnTo>
                  <a:lnTo>
                    <a:pt x="395" y="1413"/>
                  </a:lnTo>
                  <a:lnTo>
                    <a:pt x="395" y="1413"/>
                  </a:lnTo>
                  <a:lnTo>
                    <a:pt x="395" y="1413"/>
                  </a:lnTo>
                  <a:lnTo>
                    <a:pt x="395" y="1413"/>
                  </a:lnTo>
                  <a:lnTo>
                    <a:pt x="395" y="1413"/>
                  </a:lnTo>
                  <a:lnTo>
                    <a:pt x="395" y="1380"/>
                  </a:lnTo>
                  <a:lnTo>
                    <a:pt x="395" y="1380"/>
                  </a:lnTo>
                  <a:lnTo>
                    <a:pt x="395" y="1380"/>
                  </a:lnTo>
                  <a:lnTo>
                    <a:pt x="395" y="1380"/>
                  </a:lnTo>
                  <a:lnTo>
                    <a:pt x="395" y="1380"/>
                  </a:lnTo>
                  <a:lnTo>
                    <a:pt x="395" y="1380"/>
                  </a:lnTo>
                  <a:lnTo>
                    <a:pt x="395" y="1380"/>
                  </a:lnTo>
                  <a:lnTo>
                    <a:pt x="395" y="1380"/>
                  </a:lnTo>
                  <a:lnTo>
                    <a:pt x="395" y="1380"/>
                  </a:lnTo>
                  <a:lnTo>
                    <a:pt x="395" y="1380"/>
                  </a:lnTo>
                  <a:lnTo>
                    <a:pt x="395" y="1380"/>
                  </a:lnTo>
                  <a:lnTo>
                    <a:pt x="395" y="1380"/>
                  </a:lnTo>
                  <a:lnTo>
                    <a:pt x="395" y="1380"/>
                  </a:lnTo>
                  <a:lnTo>
                    <a:pt x="395" y="1380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16"/>
                  </a:lnTo>
                  <a:lnTo>
                    <a:pt x="493" y="1216"/>
                  </a:lnTo>
                  <a:lnTo>
                    <a:pt x="493" y="1216"/>
                  </a:lnTo>
                  <a:lnTo>
                    <a:pt x="493" y="1216"/>
                  </a:lnTo>
                  <a:lnTo>
                    <a:pt x="493" y="1216"/>
                  </a:lnTo>
                  <a:lnTo>
                    <a:pt x="493" y="1216"/>
                  </a:lnTo>
                  <a:lnTo>
                    <a:pt x="493" y="1216"/>
                  </a:lnTo>
                  <a:lnTo>
                    <a:pt x="493" y="1216"/>
                  </a:lnTo>
                  <a:lnTo>
                    <a:pt x="493" y="1216"/>
                  </a:lnTo>
                  <a:lnTo>
                    <a:pt x="493" y="1216"/>
                  </a:lnTo>
                  <a:lnTo>
                    <a:pt x="493" y="1216"/>
                  </a:lnTo>
                  <a:lnTo>
                    <a:pt x="493" y="1216"/>
                  </a:lnTo>
                  <a:lnTo>
                    <a:pt x="493" y="1216"/>
                  </a:lnTo>
                  <a:lnTo>
                    <a:pt x="493" y="1183"/>
                  </a:lnTo>
                  <a:lnTo>
                    <a:pt x="493" y="1183"/>
                  </a:lnTo>
                  <a:lnTo>
                    <a:pt x="493" y="1183"/>
                  </a:lnTo>
                  <a:lnTo>
                    <a:pt x="493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50"/>
                  </a:lnTo>
                  <a:lnTo>
                    <a:pt x="526" y="1118"/>
                  </a:lnTo>
                  <a:lnTo>
                    <a:pt x="526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53"/>
                  </a:lnTo>
                  <a:lnTo>
                    <a:pt x="625" y="953"/>
                  </a:lnTo>
                  <a:lnTo>
                    <a:pt x="625" y="953"/>
                  </a:lnTo>
                  <a:lnTo>
                    <a:pt x="625" y="953"/>
                  </a:lnTo>
                  <a:lnTo>
                    <a:pt x="625" y="953"/>
                  </a:lnTo>
                  <a:lnTo>
                    <a:pt x="658" y="953"/>
                  </a:lnTo>
                  <a:lnTo>
                    <a:pt x="658" y="953"/>
                  </a:lnTo>
                  <a:lnTo>
                    <a:pt x="658" y="953"/>
                  </a:lnTo>
                  <a:lnTo>
                    <a:pt x="658" y="953"/>
                  </a:lnTo>
                  <a:lnTo>
                    <a:pt x="658" y="953"/>
                  </a:lnTo>
                  <a:lnTo>
                    <a:pt x="658" y="953"/>
                  </a:lnTo>
                  <a:lnTo>
                    <a:pt x="658" y="953"/>
                  </a:lnTo>
                  <a:lnTo>
                    <a:pt x="658" y="953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58" y="888"/>
                  </a:lnTo>
                  <a:lnTo>
                    <a:pt x="658" y="888"/>
                  </a:lnTo>
                  <a:lnTo>
                    <a:pt x="658" y="888"/>
                  </a:lnTo>
                  <a:lnTo>
                    <a:pt x="690" y="888"/>
                  </a:lnTo>
                  <a:lnTo>
                    <a:pt x="690" y="888"/>
                  </a:lnTo>
                  <a:lnTo>
                    <a:pt x="690" y="888"/>
                  </a:lnTo>
                  <a:lnTo>
                    <a:pt x="690" y="888"/>
                  </a:lnTo>
                  <a:lnTo>
                    <a:pt x="690" y="888"/>
                  </a:lnTo>
                  <a:lnTo>
                    <a:pt x="690" y="888"/>
                  </a:lnTo>
                  <a:lnTo>
                    <a:pt x="690" y="888"/>
                  </a:lnTo>
                  <a:lnTo>
                    <a:pt x="690" y="888"/>
                  </a:lnTo>
                  <a:lnTo>
                    <a:pt x="690" y="888"/>
                  </a:lnTo>
                  <a:lnTo>
                    <a:pt x="690" y="888"/>
                  </a:lnTo>
                  <a:lnTo>
                    <a:pt x="690" y="888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723" y="855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23"/>
                  </a:lnTo>
                  <a:lnTo>
                    <a:pt x="756" y="723"/>
                  </a:lnTo>
                  <a:lnTo>
                    <a:pt x="756" y="723"/>
                  </a:lnTo>
                  <a:lnTo>
                    <a:pt x="756" y="723"/>
                  </a:lnTo>
                  <a:lnTo>
                    <a:pt x="756" y="723"/>
                  </a:lnTo>
                  <a:lnTo>
                    <a:pt x="756" y="723"/>
                  </a:lnTo>
                  <a:lnTo>
                    <a:pt x="756" y="723"/>
                  </a:lnTo>
                  <a:lnTo>
                    <a:pt x="789" y="723"/>
                  </a:lnTo>
                  <a:lnTo>
                    <a:pt x="789" y="723"/>
                  </a:lnTo>
                  <a:lnTo>
                    <a:pt x="789" y="723"/>
                  </a:lnTo>
                  <a:lnTo>
                    <a:pt x="789" y="723"/>
                  </a:lnTo>
                  <a:lnTo>
                    <a:pt x="789" y="723"/>
                  </a:lnTo>
                  <a:lnTo>
                    <a:pt x="789" y="723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59"/>
                  </a:lnTo>
                  <a:lnTo>
                    <a:pt x="855" y="559"/>
                  </a:lnTo>
                  <a:lnTo>
                    <a:pt x="855" y="559"/>
                  </a:lnTo>
                  <a:lnTo>
                    <a:pt x="855" y="559"/>
                  </a:lnTo>
                  <a:lnTo>
                    <a:pt x="855" y="559"/>
                  </a:lnTo>
                  <a:lnTo>
                    <a:pt x="855" y="559"/>
                  </a:lnTo>
                  <a:lnTo>
                    <a:pt x="855" y="559"/>
                  </a:lnTo>
                  <a:lnTo>
                    <a:pt x="855" y="559"/>
                  </a:lnTo>
                  <a:lnTo>
                    <a:pt x="855" y="559"/>
                  </a:lnTo>
                  <a:lnTo>
                    <a:pt x="855" y="559"/>
                  </a:lnTo>
                  <a:lnTo>
                    <a:pt x="855" y="559"/>
                  </a:lnTo>
                  <a:lnTo>
                    <a:pt x="855" y="559"/>
                  </a:lnTo>
                  <a:lnTo>
                    <a:pt x="855" y="559"/>
                  </a:lnTo>
                  <a:lnTo>
                    <a:pt x="888" y="559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493"/>
                  </a:lnTo>
                  <a:lnTo>
                    <a:pt x="888" y="493"/>
                  </a:lnTo>
                  <a:lnTo>
                    <a:pt x="888" y="493"/>
                  </a:lnTo>
                  <a:lnTo>
                    <a:pt x="888" y="493"/>
                  </a:lnTo>
                  <a:lnTo>
                    <a:pt x="888" y="493"/>
                  </a:lnTo>
                  <a:lnTo>
                    <a:pt x="888" y="493"/>
                  </a:lnTo>
                  <a:lnTo>
                    <a:pt x="888" y="493"/>
                  </a:lnTo>
                  <a:lnTo>
                    <a:pt x="888" y="493"/>
                  </a:lnTo>
                  <a:lnTo>
                    <a:pt x="888" y="493"/>
                  </a:lnTo>
                  <a:lnTo>
                    <a:pt x="888" y="493"/>
                  </a:lnTo>
                  <a:lnTo>
                    <a:pt x="888" y="493"/>
                  </a:lnTo>
                  <a:lnTo>
                    <a:pt x="920" y="493"/>
                  </a:lnTo>
                  <a:lnTo>
                    <a:pt x="920" y="493"/>
                  </a:lnTo>
                  <a:lnTo>
                    <a:pt x="920" y="493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920" y="428"/>
                  </a:lnTo>
                  <a:lnTo>
                    <a:pt x="920" y="428"/>
                  </a:lnTo>
                  <a:lnTo>
                    <a:pt x="920" y="428"/>
                  </a:lnTo>
                  <a:lnTo>
                    <a:pt x="920" y="428"/>
                  </a:lnTo>
                  <a:lnTo>
                    <a:pt x="920" y="428"/>
                  </a:lnTo>
                  <a:lnTo>
                    <a:pt x="920" y="428"/>
                  </a:lnTo>
                  <a:lnTo>
                    <a:pt x="953" y="428"/>
                  </a:lnTo>
                  <a:lnTo>
                    <a:pt x="953" y="428"/>
                  </a:lnTo>
                  <a:lnTo>
                    <a:pt x="953" y="428"/>
                  </a:lnTo>
                  <a:lnTo>
                    <a:pt x="953" y="428"/>
                  </a:lnTo>
                  <a:lnTo>
                    <a:pt x="953" y="428"/>
                  </a:lnTo>
                  <a:lnTo>
                    <a:pt x="953" y="428"/>
                  </a:lnTo>
                  <a:lnTo>
                    <a:pt x="953" y="428"/>
                  </a:lnTo>
                  <a:lnTo>
                    <a:pt x="953" y="428"/>
                  </a:lnTo>
                  <a:lnTo>
                    <a:pt x="953" y="395"/>
                  </a:lnTo>
                  <a:lnTo>
                    <a:pt x="953" y="395"/>
                  </a:lnTo>
                  <a:lnTo>
                    <a:pt x="953" y="395"/>
                  </a:lnTo>
                  <a:lnTo>
                    <a:pt x="953" y="395"/>
                  </a:lnTo>
                  <a:lnTo>
                    <a:pt x="953" y="395"/>
                  </a:lnTo>
                  <a:lnTo>
                    <a:pt x="953" y="395"/>
                  </a:lnTo>
                  <a:lnTo>
                    <a:pt x="953" y="395"/>
                  </a:lnTo>
                  <a:lnTo>
                    <a:pt x="953" y="395"/>
                  </a:lnTo>
                  <a:lnTo>
                    <a:pt x="953" y="395"/>
                  </a:lnTo>
                  <a:lnTo>
                    <a:pt x="953" y="395"/>
                  </a:lnTo>
                  <a:lnTo>
                    <a:pt x="953" y="395"/>
                  </a:lnTo>
                  <a:lnTo>
                    <a:pt x="953" y="395"/>
                  </a:lnTo>
                  <a:lnTo>
                    <a:pt x="953" y="395"/>
                  </a:lnTo>
                  <a:lnTo>
                    <a:pt x="953" y="395"/>
                  </a:lnTo>
                  <a:lnTo>
                    <a:pt x="953" y="395"/>
                  </a:lnTo>
                  <a:lnTo>
                    <a:pt x="953" y="362"/>
                  </a:lnTo>
                  <a:lnTo>
                    <a:pt x="953" y="362"/>
                  </a:lnTo>
                  <a:lnTo>
                    <a:pt x="953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296"/>
                  </a:lnTo>
                  <a:lnTo>
                    <a:pt x="986" y="296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52" y="263"/>
                  </a:lnTo>
                  <a:lnTo>
                    <a:pt x="1052" y="230"/>
                  </a:lnTo>
                  <a:lnTo>
                    <a:pt x="1052" y="230"/>
                  </a:lnTo>
                  <a:lnTo>
                    <a:pt x="1052" y="230"/>
                  </a:lnTo>
                  <a:lnTo>
                    <a:pt x="1052" y="230"/>
                  </a:lnTo>
                  <a:lnTo>
                    <a:pt x="1052" y="230"/>
                  </a:lnTo>
                  <a:lnTo>
                    <a:pt x="1052" y="230"/>
                  </a:lnTo>
                  <a:lnTo>
                    <a:pt x="1052" y="230"/>
                  </a:lnTo>
                  <a:lnTo>
                    <a:pt x="1052" y="230"/>
                  </a:lnTo>
                  <a:lnTo>
                    <a:pt x="1052" y="230"/>
                  </a:lnTo>
                  <a:lnTo>
                    <a:pt x="1052" y="230"/>
                  </a:lnTo>
                  <a:lnTo>
                    <a:pt x="1052" y="230"/>
                  </a:lnTo>
                  <a:lnTo>
                    <a:pt x="1052" y="230"/>
                  </a:lnTo>
                  <a:lnTo>
                    <a:pt x="1052" y="230"/>
                  </a:lnTo>
                  <a:lnTo>
                    <a:pt x="1052" y="197"/>
                  </a:lnTo>
                  <a:lnTo>
                    <a:pt x="1052" y="197"/>
                  </a:lnTo>
                  <a:lnTo>
                    <a:pt x="1052" y="197"/>
                  </a:lnTo>
                  <a:lnTo>
                    <a:pt x="1052" y="197"/>
                  </a:lnTo>
                  <a:lnTo>
                    <a:pt x="1052" y="197"/>
                  </a:lnTo>
                  <a:lnTo>
                    <a:pt x="1052" y="197"/>
                  </a:lnTo>
                  <a:lnTo>
                    <a:pt x="1052" y="197"/>
                  </a:lnTo>
                  <a:lnTo>
                    <a:pt x="1052" y="197"/>
                  </a:lnTo>
                  <a:lnTo>
                    <a:pt x="1052" y="197"/>
                  </a:lnTo>
                  <a:lnTo>
                    <a:pt x="1052" y="197"/>
                  </a:lnTo>
                  <a:lnTo>
                    <a:pt x="1085" y="197"/>
                  </a:lnTo>
                  <a:lnTo>
                    <a:pt x="1085" y="197"/>
                  </a:lnTo>
                  <a:lnTo>
                    <a:pt x="1085" y="197"/>
                  </a:lnTo>
                  <a:lnTo>
                    <a:pt x="1085" y="197"/>
                  </a:lnTo>
                  <a:lnTo>
                    <a:pt x="1085" y="165"/>
                  </a:lnTo>
                  <a:lnTo>
                    <a:pt x="1085" y="165"/>
                  </a:lnTo>
                  <a:lnTo>
                    <a:pt x="1085" y="165"/>
                  </a:lnTo>
                  <a:lnTo>
                    <a:pt x="1085" y="165"/>
                  </a:lnTo>
                  <a:lnTo>
                    <a:pt x="1085" y="165"/>
                  </a:lnTo>
                  <a:lnTo>
                    <a:pt x="1085" y="165"/>
                  </a:lnTo>
                  <a:lnTo>
                    <a:pt x="1085" y="165"/>
                  </a:lnTo>
                  <a:lnTo>
                    <a:pt x="1085" y="165"/>
                  </a:lnTo>
                  <a:lnTo>
                    <a:pt x="1085" y="165"/>
                  </a:lnTo>
                  <a:lnTo>
                    <a:pt x="1085" y="165"/>
                  </a:lnTo>
                  <a:lnTo>
                    <a:pt x="1085" y="165"/>
                  </a:lnTo>
                  <a:lnTo>
                    <a:pt x="1085" y="165"/>
                  </a:lnTo>
                  <a:lnTo>
                    <a:pt x="1085" y="165"/>
                  </a:lnTo>
                  <a:lnTo>
                    <a:pt x="1085" y="132"/>
                  </a:lnTo>
                  <a:lnTo>
                    <a:pt x="1085" y="132"/>
                  </a:lnTo>
                  <a:lnTo>
                    <a:pt x="1085" y="132"/>
                  </a:lnTo>
                  <a:lnTo>
                    <a:pt x="1085" y="132"/>
                  </a:lnTo>
                  <a:lnTo>
                    <a:pt x="1085" y="132"/>
                  </a:lnTo>
                  <a:lnTo>
                    <a:pt x="1085" y="132"/>
                  </a:lnTo>
                  <a:lnTo>
                    <a:pt x="1085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18" y="99"/>
                  </a:lnTo>
                  <a:lnTo>
                    <a:pt x="1118" y="66"/>
                  </a:lnTo>
                  <a:lnTo>
                    <a:pt x="1118" y="66"/>
                  </a:lnTo>
                  <a:lnTo>
                    <a:pt x="1118" y="66"/>
                  </a:lnTo>
                  <a:lnTo>
                    <a:pt x="1118" y="66"/>
                  </a:lnTo>
                  <a:lnTo>
                    <a:pt x="1118" y="66"/>
                  </a:lnTo>
                  <a:lnTo>
                    <a:pt x="1118" y="66"/>
                  </a:lnTo>
                  <a:lnTo>
                    <a:pt x="1118" y="66"/>
                  </a:lnTo>
                  <a:lnTo>
                    <a:pt x="1151" y="66"/>
                  </a:lnTo>
                  <a:lnTo>
                    <a:pt x="1151" y="66"/>
                  </a:lnTo>
                  <a:lnTo>
                    <a:pt x="1151" y="66"/>
                  </a:lnTo>
                  <a:lnTo>
                    <a:pt x="1151" y="66"/>
                  </a:lnTo>
                  <a:lnTo>
                    <a:pt x="1151" y="66"/>
                  </a:lnTo>
                  <a:lnTo>
                    <a:pt x="1151" y="66"/>
                  </a:lnTo>
                  <a:lnTo>
                    <a:pt x="1151" y="66"/>
                  </a:lnTo>
                  <a:lnTo>
                    <a:pt x="1151" y="66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51" y="0"/>
                  </a:lnTo>
                  <a:lnTo>
                    <a:pt x="1151" y="0"/>
                  </a:lnTo>
                  <a:lnTo>
                    <a:pt x="1151" y="0"/>
                  </a:lnTo>
                  <a:lnTo>
                    <a:pt x="1151" y="0"/>
                  </a:lnTo>
                  <a:lnTo>
                    <a:pt x="1183" y="0"/>
                  </a:lnTo>
                  <a:lnTo>
                    <a:pt x="1183" y="0"/>
                  </a:lnTo>
                  <a:lnTo>
                    <a:pt x="1183" y="0"/>
                  </a:lnTo>
                  <a:lnTo>
                    <a:pt x="1183" y="0"/>
                  </a:lnTo>
                  <a:lnTo>
                    <a:pt x="1183" y="0"/>
                  </a:lnTo>
                  <a:lnTo>
                    <a:pt x="1183" y="0"/>
                  </a:lnTo>
                  <a:lnTo>
                    <a:pt x="1183" y="0"/>
                  </a:lnTo>
                  <a:lnTo>
                    <a:pt x="1183" y="0"/>
                  </a:lnTo>
                  <a:lnTo>
                    <a:pt x="1183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5379050" y="3765675"/>
              <a:ext cx="147075" cy="86275"/>
            </a:xfrm>
            <a:custGeom>
              <a:avLst/>
              <a:gdLst/>
              <a:ahLst/>
              <a:cxnLst/>
              <a:rect l="l" t="t" r="r" b="b"/>
              <a:pathLst>
                <a:path w="5883" h="3451" fill="none" extrusionOk="0">
                  <a:moveTo>
                    <a:pt x="0" y="0"/>
                  </a:moveTo>
                  <a:lnTo>
                    <a:pt x="5882" y="345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8"/>
            <p:cNvSpPr/>
            <p:nvPr/>
          </p:nvSpPr>
          <p:spPr>
            <a:xfrm>
              <a:off x="5405325" y="3718850"/>
              <a:ext cx="149550" cy="81350"/>
            </a:xfrm>
            <a:custGeom>
              <a:avLst/>
              <a:gdLst/>
              <a:ahLst/>
              <a:cxnLst/>
              <a:rect l="l" t="t" r="r" b="b"/>
              <a:pathLst>
                <a:path w="5982" h="3254" fill="none" extrusionOk="0">
                  <a:moveTo>
                    <a:pt x="1" y="0"/>
                  </a:moveTo>
                  <a:lnTo>
                    <a:pt x="5982" y="325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5379050" y="3717200"/>
              <a:ext cx="176650" cy="134750"/>
            </a:xfrm>
            <a:custGeom>
              <a:avLst/>
              <a:gdLst/>
              <a:ahLst/>
              <a:cxnLst/>
              <a:rect l="l" t="t" r="r" b="b"/>
              <a:pathLst>
                <a:path w="7066" h="5390" extrusionOk="0">
                  <a:moveTo>
                    <a:pt x="1085" y="0"/>
                  </a:moveTo>
                  <a:lnTo>
                    <a:pt x="1085" y="33"/>
                  </a:lnTo>
                  <a:lnTo>
                    <a:pt x="1052" y="33"/>
                  </a:lnTo>
                  <a:lnTo>
                    <a:pt x="1052" y="66"/>
                  </a:lnTo>
                  <a:lnTo>
                    <a:pt x="1052" y="99"/>
                  </a:lnTo>
                  <a:lnTo>
                    <a:pt x="1019" y="99"/>
                  </a:lnTo>
                  <a:lnTo>
                    <a:pt x="1019" y="132"/>
                  </a:lnTo>
                  <a:lnTo>
                    <a:pt x="986" y="132"/>
                  </a:lnTo>
                  <a:lnTo>
                    <a:pt x="986" y="165"/>
                  </a:lnTo>
                  <a:lnTo>
                    <a:pt x="986" y="197"/>
                  </a:lnTo>
                  <a:lnTo>
                    <a:pt x="953" y="197"/>
                  </a:lnTo>
                  <a:lnTo>
                    <a:pt x="953" y="230"/>
                  </a:lnTo>
                  <a:lnTo>
                    <a:pt x="953" y="263"/>
                  </a:lnTo>
                  <a:lnTo>
                    <a:pt x="921" y="263"/>
                  </a:lnTo>
                  <a:lnTo>
                    <a:pt x="921" y="296"/>
                  </a:lnTo>
                  <a:lnTo>
                    <a:pt x="921" y="329"/>
                  </a:lnTo>
                  <a:lnTo>
                    <a:pt x="888" y="329"/>
                  </a:lnTo>
                  <a:lnTo>
                    <a:pt x="888" y="362"/>
                  </a:lnTo>
                  <a:lnTo>
                    <a:pt x="888" y="395"/>
                  </a:lnTo>
                  <a:lnTo>
                    <a:pt x="855" y="395"/>
                  </a:lnTo>
                  <a:lnTo>
                    <a:pt x="855" y="427"/>
                  </a:lnTo>
                  <a:lnTo>
                    <a:pt x="822" y="460"/>
                  </a:lnTo>
                  <a:lnTo>
                    <a:pt x="822" y="493"/>
                  </a:lnTo>
                  <a:lnTo>
                    <a:pt x="789" y="493"/>
                  </a:lnTo>
                  <a:lnTo>
                    <a:pt x="789" y="526"/>
                  </a:lnTo>
                  <a:lnTo>
                    <a:pt x="789" y="559"/>
                  </a:lnTo>
                  <a:lnTo>
                    <a:pt x="756" y="559"/>
                  </a:lnTo>
                  <a:lnTo>
                    <a:pt x="756" y="592"/>
                  </a:lnTo>
                  <a:lnTo>
                    <a:pt x="756" y="625"/>
                  </a:lnTo>
                  <a:lnTo>
                    <a:pt x="723" y="625"/>
                  </a:lnTo>
                  <a:lnTo>
                    <a:pt x="723" y="657"/>
                  </a:lnTo>
                  <a:lnTo>
                    <a:pt x="723" y="690"/>
                  </a:lnTo>
                  <a:lnTo>
                    <a:pt x="690" y="690"/>
                  </a:lnTo>
                  <a:lnTo>
                    <a:pt x="690" y="723"/>
                  </a:lnTo>
                  <a:lnTo>
                    <a:pt x="658" y="756"/>
                  </a:lnTo>
                  <a:lnTo>
                    <a:pt x="658" y="789"/>
                  </a:lnTo>
                  <a:lnTo>
                    <a:pt x="625" y="789"/>
                  </a:lnTo>
                  <a:lnTo>
                    <a:pt x="625" y="822"/>
                  </a:lnTo>
                  <a:lnTo>
                    <a:pt x="625" y="855"/>
                  </a:lnTo>
                  <a:lnTo>
                    <a:pt x="592" y="855"/>
                  </a:lnTo>
                  <a:lnTo>
                    <a:pt x="592" y="888"/>
                  </a:lnTo>
                  <a:lnTo>
                    <a:pt x="592" y="920"/>
                  </a:lnTo>
                  <a:lnTo>
                    <a:pt x="559" y="920"/>
                  </a:lnTo>
                  <a:lnTo>
                    <a:pt x="559" y="953"/>
                  </a:lnTo>
                  <a:lnTo>
                    <a:pt x="559" y="986"/>
                  </a:lnTo>
                  <a:lnTo>
                    <a:pt x="526" y="986"/>
                  </a:lnTo>
                  <a:lnTo>
                    <a:pt x="526" y="1019"/>
                  </a:lnTo>
                  <a:lnTo>
                    <a:pt x="493" y="1019"/>
                  </a:lnTo>
                  <a:lnTo>
                    <a:pt x="493" y="1052"/>
                  </a:lnTo>
                  <a:lnTo>
                    <a:pt x="493" y="1085"/>
                  </a:lnTo>
                  <a:lnTo>
                    <a:pt x="460" y="1085"/>
                  </a:lnTo>
                  <a:lnTo>
                    <a:pt x="460" y="1118"/>
                  </a:lnTo>
                  <a:lnTo>
                    <a:pt x="460" y="1150"/>
                  </a:lnTo>
                  <a:lnTo>
                    <a:pt x="428" y="1150"/>
                  </a:lnTo>
                  <a:lnTo>
                    <a:pt x="428" y="1183"/>
                  </a:lnTo>
                  <a:lnTo>
                    <a:pt x="428" y="1216"/>
                  </a:lnTo>
                  <a:lnTo>
                    <a:pt x="395" y="1216"/>
                  </a:lnTo>
                  <a:lnTo>
                    <a:pt x="395" y="1249"/>
                  </a:lnTo>
                  <a:lnTo>
                    <a:pt x="362" y="1282"/>
                  </a:lnTo>
                  <a:lnTo>
                    <a:pt x="362" y="1315"/>
                  </a:lnTo>
                  <a:lnTo>
                    <a:pt x="329" y="1315"/>
                  </a:lnTo>
                  <a:lnTo>
                    <a:pt x="329" y="1348"/>
                  </a:lnTo>
                  <a:lnTo>
                    <a:pt x="329" y="1380"/>
                  </a:lnTo>
                  <a:lnTo>
                    <a:pt x="296" y="1380"/>
                  </a:lnTo>
                  <a:lnTo>
                    <a:pt x="296" y="1413"/>
                  </a:lnTo>
                  <a:lnTo>
                    <a:pt x="296" y="1446"/>
                  </a:lnTo>
                  <a:lnTo>
                    <a:pt x="263" y="1446"/>
                  </a:lnTo>
                  <a:lnTo>
                    <a:pt x="263" y="1479"/>
                  </a:lnTo>
                  <a:lnTo>
                    <a:pt x="230" y="1479"/>
                  </a:lnTo>
                  <a:lnTo>
                    <a:pt x="230" y="1512"/>
                  </a:lnTo>
                  <a:lnTo>
                    <a:pt x="230" y="1545"/>
                  </a:lnTo>
                  <a:lnTo>
                    <a:pt x="198" y="1545"/>
                  </a:lnTo>
                  <a:lnTo>
                    <a:pt x="198" y="1578"/>
                  </a:lnTo>
                  <a:lnTo>
                    <a:pt x="198" y="1610"/>
                  </a:lnTo>
                  <a:lnTo>
                    <a:pt x="165" y="1610"/>
                  </a:lnTo>
                  <a:lnTo>
                    <a:pt x="165" y="1643"/>
                  </a:lnTo>
                  <a:lnTo>
                    <a:pt x="165" y="1676"/>
                  </a:lnTo>
                  <a:lnTo>
                    <a:pt x="132" y="1676"/>
                  </a:lnTo>
                  <a:lnTo>
                    <a:pt x="132" y="1709"/>
                  </a:lnTo>
                  <a:lnTo>
                    <a:pt x="99" y="1709"/>
                  </a:lnTo>
                  <a:lnTo>
                    <a:pt x="99" y="1742"/>
                  </a:lnTo>
                  <a:lnTo>
                    <a:pt x="99" y="1775"/>
                  </a:lnTo>
                  <a:lnTo>
                    <a:pt x="66" y="1775"/>
                  </a:lnTo>
                  <a:lnTo>
                    <a:pt x="66" y="1808"/>
                  </a:lnTo>
                  <a:lnTo>
                    <a:pt x="66" y="1840"/>
                  </a:lnTo>
                  <a:lnTo>
                    <a:pt x="33" y="1840"/>
                  </a:lnTo>
                  <a:lnTo>
                    <a:pt x="33" y="1873"/>
                  </a:lnTo>
                  <a:lnTo>
                    <a:pt x="0" y="1873"/>
                  </a:lnTo>
                  <a:lnTo>
                    <a:pt x="0" y="1906"/>
                  </a:lnTo>
                  <a:lnTo>
                    <a:pt x="0" y="1939"/>
                  </a:lnTo>
                  <a:lnTo>
                    <a:pt x="5850" y="5389"/>
                  </a:lnTo>
                  <a:lnTo>
                    <a:pt x="5882" y="5389"/>
                  </a:lnTo>
                  <a:lnTo>
                    <a:pt x="5882" y="5357"/>
                  </a:lnTo>
                  <a:lnTo>
                    <a:pt x="5882" y="5324"/>
                  </a:lnTo>
                  <a:lnTo>
                    <a:pt x="5915" y="5324"/>
                  </a:lnTo>
                  <a:lnTo>
                    <a:pt x="5915" y="5291"/>
                  </a:lnTo>
                  <a:lnTo>
                    <a:pt x="5915" y="5258"/>
                  </a:lnTo>
                  <a:lnTo>
                    <a:pt x="5948" y="5258"/>
                  </a:lnTo>
                  <a:lnTo>
                    <a:pt x="5948" y="5225"/>
                  </a:lnTo>
                  <a:lnTo>
                    <a:pt x="5981" y="5225"/>
                  </a:lnTo>
                  <a:lnTo>
                    <a:pt x="5981" y="5192"/>
                  </a:lnTo>
                  <a:lnTo>
                    <a:pt x="5981" y="5159"/>
                  </a:lnTo>
                  <a:lnTo>
                    <a:pt x="6014" y="5159"/>
                  </a:lnTo>
                  <a:lnTo>
                    <a:pt x="6014" y="5126"/>
                  </a:lnTo>
                  <a:lnTo>
                    <a:pt x="6014" y="5094"/>
                  </a:lnTo>
                  <a:lnTo>
                    <a:pt x="6047" y="5094"/>
                  </a:lnTo>
                  <a:lnTo>
                    <a:pt x="6047" y="5061"/>
                  </a:lnTo>
                  <a:lnTo>
                    <a:pt x="6080" y="5061"/>
                  </a:lnTo>
                  <a:lnTo>
                    <a:pt x="6080" y="5028"/>
                  </a:lnTo>
                  <a:lnTo>
                    <a:pt x="6080" y="4995"/>
                  </a:lnTo>
                  <a:lnTo>
                    <a:pt x="6112" y="4995"/>
                  </a:lnTo>
                  <a:lnTo>
                    <a:pt x="6112" y="4962"/>
                  </a:lnTo>
                  <a:lnTo>
                    <a:pt x="6112" y="4929"/>
                  </a:lnTo>
                  <a:lnTo>
                    <a:pt x="6145" y="4929"/>
                  </a:lnTo>
                  <a:lnTo>
                    <a:pt x="6145" y="4896"/>
                  </a:lnTo>
                  <a:lnTo>
                    <a:pt x="6145" y="4864"/>
                  </a:lnTo>
                  <a:lnTo>
                    <a:pt x="6178" y="4864"/>
                  </a:lnTo>
                  <a:lnTo>
                    <a:pt x="6178" y="4831"/>
                  </a:lnTo>
                  <a:lnTo>
                    <a:pt x="6211" y="4831"/>
                  </a:lnTo>
                  <a:lnTo>
                    <a:pt x="6211" y="4798"/>
                  </a:lnTo>
                  <a:lnTo>
                    <a:pt x="6211" y="4765"/>
                  </a:lnTo>
                  <a:lnTo>
                    <a:pt x="6244" y="4765"/>
                  </a:lnTo>
                  <a:lnTo>
                    <a:pt x="6244" y="4732"/>
                  </a:lnTo>
                  <a:lnTo>
                    <a:pt x="6244" y="4699"/>
                  </a:lnTo>
                  <a:lnTo>
                    <a:pt x="6277" y="4699"/>
                  </a:lnTo>
                  <a:lnTo>
                    <a:pt x="6277" y="4666"/>
                  </a:lnTo>
                  <a:lnTo>
                    <a:pt x="6277" y="4634"/>
                  </a:lnTo>
                  <a:lnTo>
                    <a:pt x="6310" y="4634"/>
                  </a:lnTo>
                  <a:lnTo>
                    <a:pt x="6310" y="4601"/>
                  </a:lnTo>
                  <a:lnTo>
                    <a:pt x="6342" y="4568"/>
                  </a:lnTo>
                  <a:lnTo>
                    <a:pt x="6342" y="4535"/>
                  </a:lnTo>
                  <a:lnTo>
                    <a:pt x="6375" y="4535"/>
                  </a:lnTo>
                  <a:lnTo>
                    <a:pt x="6375" y="4502"/>
                  </a:lnTo>
                  <a:lnTo>
                    <a:pt x="6375" y="4469"/>
                  </a:lnTo>
                  <a:lnTo>
                    <a:pt x="6408" y="4469"/>
                  </a:lnTo>
                  <a:lnTo>
                    <a:pt x="6408" y="4436"/>
                  </a:lnTo>
                  <a:lnTo>
                    <a:pt x="6408" y="4404"/>
                  </a:lnTo>
                  <a:lnTo>
                    <a:pt x="6441" y="4404"/>
                  </a:lnTo>
                  <a:lnTo>
                    <a:pt x="6441" y="4371"/>
                  </a:lnTo>
                  <a:lnTo>
                    <a:pt x="6474" y="4371"/>
                  </a:lnTo>
                  <a:lnTo>
                    <a:pt x="6474" y="4338"/>
                  </a:lnTo>
                  <a:lnTo>
                    <a:pt x="6474" y="4305"/>
                  </a:lnTo>
                  <a:lnTo>
                    <a:pt x="6507" y="4305"/>
                  </a:lnTo>
                  <a:lnTo>
                    <a:pt x="6507" y="4272"/>
                  </a:lnTo>
                  <a:lnTo>
                    <a:pt x="6507" y="4239"/>
                  </a:lnTo>
                  <a:lnTo>
                    <a:pt x="6540" y="4239"/>
                  </a:lnTo>
                  <a:lnTo>
                    <a:pt x="6540" y="4206"/>
                  </a:lnTo>
                  <a:lnTo>
                    <a:pt x="6540" y="4174"/>
                  </a:lnTo>
                  <a:lnTo>
                    <a:pt x="6572" y="4174"/>
                  </a:lnTo>
                  <a:lnTo>
                    <a:pt x="6572" y="4141"/>
                  </a:lnTo>
                  <a:lnTo>
                    <a:pt x="6605" y="4108"/>
                  </a:lnTo>
                  <a:lnTo>
                    <a:pt x="6605" y="4075"/>
                  </a:lnTo>
                  <a:lnTo>
                    <a:pt x="6638" y="4075"/>
                  </a:lnTo>
                  <a:lnTo>
                    <a:pt x="6638" y="4042"/>
                  </a:lnTo>
                  <a:lnTo>
                    <a:pt x="6638" y="4009"/>
                  </a:lnTo>
                  <a:lnTo>
                    <a:pt x="6671" y="4009"/>
                  </a:lnTo>
                  <a:lnTo>
                    <a:pt x="6671" y="3976"/>
                  </a:lnTo>
                  <a:lnTo>
                    <a:pt x="6671" y="3944"/>
                  </a:lnTo>
                  <a:lnTo>
                    <a:pt x="6704" y="3944"/>
                  </a:lnTo>
                  <a:lnTo>
                    <a:pt x="6704" y="3911"/>
                  </a:lnTo>
                  <a:lnTo>
                    <a:pt x="6704" y="3878"/>
                  </a:lnTo>
                  <a:lnTo>
                    <a:pt x="6737" y="3878"/>
                  </a:lnTo>
                  <a:lnTo>
                    <a:pt x="6737" y="3845"/>
                  </a:lnTo>
                  <a:lnTo>
                    <a:pt x="6770" y="3812"/>
                  </a:lnTo>
                  <a:lnTo>
                    <a:pt x="6770" y="3779"/>
                  </a:lnTo>
                  <a:lnTo>
                    <a:pt x="6802" y="3779"/>
                  </a:lnTo>
                  <a:lnTo>
                    <a:pt x="6802" y="3746"/>
                  </a:lnTo>
                  <a:lnTo>
                    <a:pt x="6802" y="3714"/>
                  </a:lnTo>
                  <a:lnTo>
                    <a:pt x="6835" y="3714"/>
                  </a:lnTo>
                  <a:lnTo>
                    <a:pt x="6835" y="3681"/>
                  </a:lnTo>
                  <a:lnTo>
                    <a:pt x="6835" y="3648"/>
                  </a:lnTo>
                  <a:lnTo>
                    <a:pt x="6868" y="3648"/>
                  </a:lnTo>
                  <a:lnTo>
                    <a:pt x="6868" y="3615"/>
                  </a:lnTo>
                  <a:lnTo>
                    <a:pt x="6868" y="3582"/>
                  </a:lnTo>
                  <a:lnTo>
                    <a:pt x="6901" y="3582"/>
                  </a:lnTo>
                  <a:lnTo>
                    <a:pt x="6901" y="3549"/>
                  </a:lnTo>
                  <a:lnTo>
                    <a:pt x="6934" y="3516"/>
                  </a:lnTo>
                  <a:lnTo>
                    <a:pt x="6934" y="3483"/>
                  </a:lnTo>
                  <a:lnTo>
                    <a:pt x="6967" y="3483"/>
                  </a:lnTo>
                  <a:lnTo>
                    <a:pt x="6967" y="3451"/>
                  </a:lnTo>
                  <a:lnTo>
                    <a:pt x="6967" y="3418"/>
                  </a:lnTo>
                  <a:lnTo>
                    <a:pt x="7000" y="3418"/>
                  </a:lnTo>
                  <a:lnTo>
                    <a:pt x="7000" y="3385"/>
                  </a:lnTo>
                  <a:lnTo>
                    <a:pt x="7000" y="3352"/>
                  </a:lnTo>
                  <a:lnTo>
                    <a:pt x="7033" y="3352"/>
                  </a:lnTo>
                  <a:lnTo>
                    <a:pt x="7033" y="3319"/>
                  </a:lnTo>
                  <a:lnTo>
                    <a:pt x="7033" y="3286"/>
                  </a:lnTo>
                  <a:lnTo>
                    <a:pt x="7065" y="3286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5408625" y="3653125"/>
              <a:ext cx="31250" cy="59175"/>
            </a:xfrm>
            <a:custGeom>
              <a:avLst/>
              <a:gdLst/>
              <a:ahLst/>
              <a:cxnLst/>
              <a:rect l="l" t="t" r="r" b="b"/>
              <a:pathLst>
                <a:path w="1250" h="2367" fill="none" extrusionOk="0">
                  <a:moveTo>
                    <a:pt x="0" y="2366"/>
                  </a:moveTo>
                  <a:lnTo>
                    <a:pt x="0" y="2366"/>
                  </a:lnTo>
                  <a:lnTo>
                    <a:pt x="0" y="2333"/>
                  </a:lnTo>
                  <a:lnTo>
                    <a:pt x="0" y="2333"/>
                  </a:lnTo>
                  <a:lnTo>
                    <a:pt x="33" y="2333"/>
                  </a:lnTo>
                  <a:lnTo>
                    <a:pt x="33" y="2333"/>
                  </a:lnTo>
                  <a:lnTo>
                    <a:pt x="33" y="2333"/>
                  </a:lnTo>
                  <a:lnTo>
                    <a:pt x="33" y="2333"/>
                  </a:lnTo>
                  <a:lnTo>
                    <a:pt x="33" y="2333"/>
                  </a:lnTo>
                  <a:lnTo>
                    <a:pt x="33" y="2333"/>
                  </a:lnTo>
                  <a:lnTo>
                    <a:pt x="33" y="2333"/>
                  </a:lnTo>
                  <a:lnTo>
                    <a:pt x="33" y="2333"/>
                  </a:lnTo>
                  <a:lnTo>
                    <a:pt x="33" y="2333"/>
                  </a:lnTo>
                  <a:lnTo>
                    <a:pt x="33" y="2333"/>
                  </a:lnTo>
                  <a:lnTo>
                    <a:pt x="33" y="2300"/>
                  </a:lnTo>
                  <a:lnTo>
                    <a:pt x="33" y="2300"/>
                  </a:lnTo>
                  <a:lnTo>
                    <a:pt x="33" y="2300"/>
                  </a:lnTo>
                  <a:lnTo>
                    <a:pt x="33" y="2300"/>
                  </a:lnTo>
                  <a:lnTo>
                    <a:pt x="33" y="2300"/>
                  </a:lnTo>
                  <a:lnTo>
                    <a:pt x="33" y="2300"/>
                  </a:lnTo>
                  <a:lnTo>
                    <a:pt x="33" y="2300"/>
                  </a:lnTo>
                  <a:lnTo>
                    <a:pt x="33" y="2300"/>
                  </a:lnTo>
                  <a:lnTo>
                    <a:pt x="33" y="2300"/>
                  </a:lnTo>
                  <a:lnTo>
                    <a:pt x="33" y="2300"/>
                  </a:lnTo>
                  <a:lnTo>
                    <a:pt x="33" y="2300"/>
                  </a:lnTo>
                  <a:lnTo>
                    <a:pt x="33" y="2300"/>
                  </a:lnTo>
                  <a:lnTo>
                    <a:pt x="66" y="2268"/>
                  </a:lnTo>
                  <a:lnTo>
                    <a:pt x="66" y="2268"/>
                  </a:lnTo>
                  <a:lnTo>
                    <a:pt x="66" y="2268"/>
                  </a:lnTo>
                  <a:lnTo>
                    <a:pt x="66" y="2268"/>
                  </a:lnTo>
                  <a:lnTo>
                    <a:pt x="66" y="2268"/>
                  </a:lnTo>
                  <a:lnTo>
                    <a:pt x="66" y="2268"/>
                  </a:lnTo>
                  <a:lnTo>
                    <a:pt x="66" y="2268"/>
                  </a:lnTo>
                  <a:lnTo>
                    <a:pt x="66" y="2268"/>
                  </a:lnTo>
                  <a:lnTo>
                    <a:pt x="66" y="2268"/>
                  </a:lnTo>
                  <a:lnTo>
                    <a:pt x="66" y="2268"/>
                  </a:lnTo>
                  <a:lnTo>
                    <a:pt x="66" y="2268"/>
                  </a:lnTo>
                  <a:lnTo>
                    <a:pt x="66" y="2268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99" y="2235"/>
                  </a:lnTo>
                  <a:lnTo>
                    <a:pt x="99" y="2235"/>
                  </a:lnTo>
                  <a:lnTo>
                    <a:pt x="99" y="2202"/>
                  </a:lnTo>
                  <a:lnTo>
                    <a:pt x="99" y="2202"/>
                  </a:lnTo>
                  <a:lnTo>
                    <a:pt x="99" y="2202"/>
                  </a:lnTo>
                  <a:lnTo>
                    <a:pt x="99" y="2202"/>
                  </a:lnTo>
                  <a:lnTo>
                    <a:pt x="99" y="2202"/>
                  </a:lnTo>
                  <a:lnTo>
                    <a:pt x="99" y="2202"/>
                  </a:lnTo>
                  <a:lnTo>
                    <a:pt x="99" y="2202"/>
                  </a:lnTo>
                  <a:lnTo>
                    <a:pt x="99" y="2202"/>
                  </a:lnTo>
                  <a:lnTo>
                    <a:pt x="99" y="2202"/>
                  </a:lnTo>
                  <a:lnTo>
                    <a:pt x="99" y="2202"/>
                  </a:lnTo>
                  <a:lnTo>
                    <a:pt x="99" y="2202"/>
                  </a:lnTo>
                  <a:lnTo>
                    <a:pt x="99" y="2202"/>
                  </a:lnTo>
                  <a:lnTo>
                    <a:pt x="99" y="2202"/>
                  </a:lnTo>
                  <a:lnTo>
                    <a:pt x="99" y="2169"/>
                  </a:lnTo>
                  <a:lnTo>
                    <a:pt x="99" y="2169"/>
                  </a:lnTo>
                  <a:lnTo>
                    <a:pt x="99" y="2169"/>
                  </a:lnTo>
                  <a:lnTo>
                    <a:pt x="99" y="2169"/>
                  </a:lnTo>
                  <a:lnTo>
                    <a:pt x="99" y="2169"/>
                  </a:lnTo>
                  <a:lnTo>
                    <a:pt x="99" y="2169"/>
                  </a:lnTo>
                  <a:lnTo>
                    <a:pt x="99" y="2169"/>
                  </a:lnTo>
                  <a:lnTo>
                    <a:pt x="99" y="2169"/>
                  </a:lnTo>
                  <a:lnTo>
                    <a:pt x="99" y="2169"/>
                  </a:lnTo>
                  <a:lnTo>
                    <a:pt x="132" y="2169"/>
                  </a:lnTo>
                  <a:lnTo>
                    <a:pt x="132" y="2169"/>
                  </a:lnTo>
                  <a:lnTo>
                    <a:pt x="132" y="2169"/>
                  </a:lnTo>
                  <a:lnTo>
                    <a:pt x="132" y="2136"/>
                  </a:lnTo>
                  <a:lnTo>
                    <a:pt x="132" y="2136"/>
                  </a:lnTo>
                  <a:lnTo>
                    <a:pt x="132" y="2136"/>
                  </a:lnTo>
                  <a:lnTo>
                    <a:pt x="132" y="2136"/>
                  </a:lnTo>
                  <a:lnTo>
                    <a:pt x="132" y="2136"/>
                  </a:lnTo>
                  <a:lnTo>
                    <a:pt x="132" y="2136"/>
                  </a:lnTo>
                  <a:lnTo>
                    <a:pt x="132" y="2136"/>
                  </a:lnTo>
                  <a:lnTo>
                    <a:pt x="132" y="2136"/>
                  </a:lnTo>
                  <a:lnTo>
                    <a:pt x="132" y="2136"/>
                  </a:lnTo>
                  <a:lnTo>
                    <a:pt x="132" y="2136"/>
                  </a:lnTo>
                  <a:lnTo>
                    <a:pt x="132" y="2136"/>
                  </a:lnTo>
                  <a:lnTo>
                    <a:pt x="132" y="2136"/>
                  </a:lnTo>
                  <a:lnTo>
                    <a:pt x="132" y="2103"/>
                  </a:lnTo>
                  <a:lnTo>
                    <a:pt x="132" y="2103"/>
                  </a:lnTo>
                  <a:lnTo>
                    <a:pt x="132" y="2103"/>
                  </a:lnTo>
                  <a:lnTo>
                    <a:pt x="132" y="2103"/>
                  </a:lnTo>
                  <a:lnTo>
                    <a:pt x="132" y="2103"/>
                  </a:lnTo>
                  <a:lnTo>
                    <a:pt x="132" y="2103"/>
                  </a:lnTo>
                  <a:lnTo>
                    <a:pt x="132" y="2103"/>
                  </a:lnTo>
                  <a:lnTo>
                    <a:pt x="165" y="2103"/>
                  </a:lnTo>
                  <a:lnTo>
                    <a:pt x="165" y="2103"/>
                  </a:lnTo>
                  <a:lnTo>
                    <a:pt x="165" y="2103"/>
                  </a:lnTo>
                  <a:lnTo>
                    <a:pt x="165" y="2103"/>
                  </a:lnTo>
                  <a:lnTo>
                    <a:pt x="165" y="2103"/>
                  </a:lnTo>
                  <a:lnTo>
                    <a:pt x="165" y="2070"/>
                  </a:lnTo>
                  <a:lnTo>
                    <a:pt x="165" y="2070"/>
                  </a:lnTo>
                  <a:lnTo>
                    <a:pt x="165" y="2070"/>
                  </a:lnTo>
                  <a:lnTo>
                    <a:pt x="165" y="2070"/>
                  </a:lnTo>
                  <a:lnTo>
                    <a:pt x="165" y="2070"/>
                  </a:lnTo>
                  <a:lnTo>
                    <a:pt x="165" y="2070"/>
                  </a:lnTo>
                  <a:lnTo>
                    <a:pt x="165" y="2070"/>
                  </a:lnTo>
                  <a:lnTo>
                    <a:pt x="165" y="2070"/>
                  </a:lnTo>
                  <a:lnTo>
                    <a:pt x="165" y="2070"/>
                  </a:lnTo>
                  <a:lnTo>
                    <a:pt x="165" y="2070"/>
                  </a:lnTo>
                  <a:lnTo>
                    <a:pt x="165" y="2070"/>
                  </a:lnTo>
                  <a:lnTo>
                    <a:pt x="165" y="2070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98" y="2038"/>
                  </a:lnTo>
                  <a:lnTo>
                    <a:pt x="198" y="2038"/>
                  </a:lnTo>
                  <a:lnTo>
                    <a:pt x="198" y="2038"/>
                  </a:lnTo>
                  <a:lnTo>
                    <a:pt x="198" y="2038"/>
                  </a:lnTo>
                  <a:lnTo>
                    <a:pt x="198" y="2038"/>
                  </a:lnTo>
                  <a:lnTo>
                    <a:pt x="198" y="2038"/>
                  </a:lnTo>
                  <a:lnTo>
                    <a:pt x="198" y="2038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1972"/>
                  </a:lnTo>
                  <a:lnTo>
                    <a:pt x="198" y="1972"/>
                  </a:lnTo>
                  <a:lnTo>
                    <a:pt x="198" y="1972"/>
                  </a:lnTo>
                  <a:lnTo>
                    <a:pt x="230" y="1972"/>
                  </a:lnTo>
                  <a:lnTo>
                    <a:pt x="230" y="1972"/>
                  </a:lnTo>
                  <a:lnTo>
                    <a:pt x="230" y="1972"/>
                  </a:lnTo>
                  <a:lnTo>
                    <a:pt x="230" y="1972"/>
                  </a:lnTo>
                  <a:lnTo>
                    <a:pt x="230" y="1972"/>
                  </a:lnTo>
                  <a:lnTo>
                    <a:pt x="230" y="1972"/>
                  </a:lnTo>
                  <a:lnTo>
                    <a:pt x="230" y="1972"/>
                  </a:lnTo>
                  <a:lnTo>
                    <a:pt x="230" y="1972"/>
                  </a:lnTo>
                  <a:lnTo>
                    <a:pt x="230" y="1972"/>
                  </a:lnTo>
                  <a:lnTo>
                    <a:pt x="230" y="1939"/>
                  </a:lnTo>
                  <a:lnTo>
                    <a:pt x="230" y="1939"/>
                  </a:lnTo>
                  <a:lnTo>
                    <a:pt x="230" y="1939"/>
                  </a:lnTo>
                  <a:lnTo>
                    <a:pt x="230" y="1939"/>
                  </a:lnTo>
                  <a:lnTo>
                    <a:pt x="230" y="1939"/>
                  </a:lnTo>
                  <a:lnTo>
                    <a:pt x="230" y="1939"/>
                  </a:lnTo>
                  <a:lnTo>
                    <a:pt x="230" y="1939"/>
                  </a:lnTo>
                  <a:lnTo>
                    <a:pt x="230" y="1939"/>
                  </a:lnTo>
                  <a:lnTo>
                    <a:pt x="230" y="1939"/>
                  </a:lnTo>
                  <a:lnTo>
                    <a:pt x="230" y="1939"/>
                  </a:lnTo>
                  <a:lnTo>
                    <a:pt x="230" y="1939"/>
                  </a:lnTo>
                  <a:lnTo>
                    <a:pt x="230" y="1939"/>
                  </a:lnTo>
                  <a:lnTo>
                    <a:pt x="230" y="1906"/>
                  </a:lnTo>
                  <a:lnTo>
                    <a:pt x="263" y="1906"/>
                  </a:lnTo>
                  <a:lnTo>
                    <a:pt x="263" y="1906"/>
                  </a:lnTo>
                  <a:lnTo>
                    <a:pt x="263" y="1906"/>
                  </a:lnTo>
                  <a:lnTo>
                    <a:pt x="263" y="1906"/>
                  </a:lnTo>
                  <a:lnTo>
                    <a:pt x="263" y="1906"/>
                  </a:lnTo>
                  <a:lnTo>
                    <a:pt x="263" y="1906"/>
                  </a:lnTo>
                  <a:lnTo>
                    <a:pt x="263" y="1906"/>
                  </a:lnTo>
                  <a:lnTo>
                    <a:pt x="263" y="1906"/>
                  </a:lnTo>
                  <a:lnTo>
                    <a:pt x="263" y="1906"/>
                  </a:lnTo>
                  <a:lnTo>
                    <a:pt x="263" y="1906"/>
                  </a:lnTo>
                  <a:lnTo>
                    <a:pt x="263" y="1906"/>
                  </a:lnTo>
                  <a:lnTo>
                    <a:pt x="263" y="1873"/>
                  </a:lnTo>
                  <a:lnTo>
                    <a:pt x="263" y="1873"/>
                  </a:lnTo>
                  <a:lnTo>
                    <a:pt x="263" y="1873"/>
                  </a:lnTo>
                  <a:lnTo>
                    <a:pt x="263" y="1873"/>
                  </a:lnTo>
                  <a:lnTo>
                    <a:pt x="263" y="1873"/>
                  </a:lnTo>
                  <a:lnTo>
                    <a:pt x="263" y="1873"/>
                  </a:lnTo>
                  <a:lnTo>
                    <a:pt x="263" y="1873"/>
                  </a:lnTo>
                  <a:lnTo>
                    <a:pt x="263" y="1873"/>
                  </a:lnTo>
                  <a:lnTo>
                    <a:pt x="263" y="1873"/>
                  </a:lnTo>
                  <a:lnTo>
                    <a:pt x="263" y="1873"/>
                  </a:lnTo>
                  <a:lnTo>
                    <a:pt x="263" y="1873"/>
                  </a:lnTo>
                  <a:lnTo>
                    <a:pt x="263" y="1873"/>
                  </a:lnTo>
                  <a:lnTo>
                    <a:pt x="263" y="1840"/>
                  </a:lnTo>
                  <a:lnTo>
                    <a:pt x="296" y="1840"/>
                  </a:lnTo>
                  <a:lnTo>
                    <a:pt x="296" y="1840"/>
                  </a:lnTo>
                  <a:lnTo>
                    <a:pt x="296" y="1840"/>
                  </a:lnTo>
                  <a:lnTo>
                    <a:pt x="296" y="1840"/>
                  </a:lnTo>
                  <a:lnTo>
                    <a:pt x="296" y="1840"/>
                  </a:lnTo>
                  <a:lnTo>
                    <a:pt x="296" y="1840"/>
                  </a:lnTo>
                  <a:lnTo>
                    <a:pt x="296" y="1840"/>
                  </a:lnTo>
                  <a:lnTo>
                    <a:pt x="296" y="1840"/>
                  </a:lnTo>
                  <a:lnTo>
                    <a:pt x="296" y="1840"/>
                  </a:lnTo>
                  <a:lnTo>
                    <a:pt x="296" y="1840"/>
                  </a:lnTo>
                  <a:lnTo>
                    <a:pt x="296" y="1840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329" y="1808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62" y="1742"/>
                  </a:lnTo>
                  <a:lnTo>
                    <a:pt x="362" y="1742"/>
                  </a:lnTo>
                  <a:lnTo>
                    <a:pt x="362" y="1742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95" y="1676"/>
                  </a:lnTo>
                  <a:lnTo>
                    <a:pt x="395" y="1676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10"/>
                  </a:lnTo>
                  <a:lnTo>
                    <a:pt x="395" y="1610"/>
                  </a:lnTo>
                  <a:lnTo>
                    <a:pt x="395" y="1610"/>
                  </a:lnTo>
                  <a:lnTo>
                    <a:pt x="395" y="1610"/>
                  </a:lnTo>
                  <a:lnTo>
                    <a:pt x="395" y="1610"/>
                  </a:lnTo>
                  <a:lnTo>
                    <a:pt x="395" y="1610"/>
                  </a:lnTo>
                  <a:lnTo>
                    <a:pt x="395" y="1610"/>
                  </a:lnTo>
                  <a:lnTo>
                    <a:pt x="395" y="1610"/>
                  </a:lnTo>
                  <a:lnTo>
                    <a:pt x="428" y="1610"/>
                  </a:lnTo>
                  <a:lnTo>
                    <a:pt x="428" y="1610"/>
                  </a:lnTo>
                  <a:lnTo>
                    <a:pt x="428" y="1610"/>
                  </a:lnTo>
                  <a:lnTo>
                    <a:pt x="428" y="1610"/>
                  </a:lnTo>
                  <a:lnTo>
                    <a:pt x="428" y="1577"/>
                  </a:lnTo>
                  <a:lnTo>
                    <a:pt x="428" y="1577"/>
                  </a:lnTo>
                  <a:lnTo>
                    <a:pt x="428" y="1577"/>
                  </a:lnTo>
                  <a:lnTo>
                    <a:pt x="428" y="1577"/>
                  </a:lnTo>
                  <a:lnTo>
                    <a:pt x="428" y="1577"/>
                  </a:lnTo>
                  <a:lnTo>
                    <a:pt x="428" y="1577"/>
                  </a:lnTo>
                  <a:lnTo>
                    <a:pt x="428" y="1577"/>
                  </a:lnTo>
                  <a:lnTo>
                    <a:pt x="428" y="1577"/>
                  </a:lnTo>
                  <a:lnTo>
                    <a:pt x="428" y="1577"/>
                  </a:lnTo>
                  <a:lnTo>
                    <a:pt x="428" y="1577"/>
                  </a:lnTo>
                  <a:lnTo>
                    <a:pt x="428" y="1577"/>
                  </a:lnTo>
                  <a:lnTo>
                    <a:pt x="428" y="1577"/>
                  </a:lnTo>
                  <a:lnTo>
                    <a:pt x="428" y="1577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60" y="1545"/>
                  </a:lnTo>
                  <a:lnTo>
                    <a:pt x="460" y="1545"/>
                  </a:lnTo>
                  <a:lnTo>
                    <a:pt x="460" y="1545"/>
                  </a:lnTo>
                  <a:lnTo>
                    <a:pt x="460" y="1545"/>
                  </a:lnTo>
                  <a:lnTo>
                    <a:pt x="460" y="1545"/>
                  </a:lnTo>
                  <a:lnTo>
                    <a:pt x="460" y="1545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479"/>
                  </a:lnTo>
                  <a:lnTo>
                    <a:pt x="460" y="1479"/>
                  </a:lnTo>
                  <a:lnTo>
                    <a:pt x="460" y="1479"/>
                  </a:lnTo>
                  <a:lnTo>
                    <a:pt x="460" y="1479"/>
                  </a:lnTo>
                  <a:lnTo>
                    <a:pt x="460" y="1479"/>
                  </a:lnTo>
                  <a:lnTo>
                    <a:pt x="493" y="1479"/>
                  </a:lnTo>
                  <a:lnTo>
                    <a:pt x="493" y="1479"/>
                  </a:lnTo>
                  <a:lnTo>
                    <a:pt x="493" y="1479"/>
                  </a:lnTo>
                  <a:lnTo>
                    <a:pt x="493" y="1479"/>
                  </a:lnTo>
                  <a:lnTo>
                    <a:pt x="493" y="1479"/>
                  </a:lnTo>
                  <a:lnTo>
                    <a:pt x="493" y="1479"/>
                  </a:lnTo>
                  <a:lnTo>
                    <a:pt x="493" y="1479"/>
                  </a:lnTo>
                  <a:lnTo>
                    <a:pt x="493" y="1446"/>
                  </a:lnTo>
                  <a:lnTo>
                    <a:pt x="493" y="1446"/>
                  </a:lnTo>
                  <a:lnTo>
                    <a:pt x="493" y="1446"/>
                  </a:lnTo>
                  <a:lnTo>
                    <a:pt x="493" y="1446"/>
                  </a:lnTo>
                  <a:lnTo>
                    <a:pt x="493" y="1446"/>
                  </a:lnTo>
                  <a:lnTo>
                    <a:pt x="493" y="1446"/>
                  </a:lnTo>
                  <a:lnTo>
                    <a:pt x="493" y="1446"/>
                  </a:lnTo>
                  <a:lnTo>
                    <a:pt x="493" y="1446"/>
                  </a:lnTo>
                  <a:lnTo>
                    <a:pt x="493" y="1446"/>
                  </a:lnTo>
                  <a:lnTo>
                    <a:pt x="493" y="1446"/>
                  </a:lnTo>
                  <a:lnTo>
                    <a:pt x="493" y="1446"/>
                  </a:lnTo>
                  <a:lnTo>
                    <a:pt x="493" y="1446"/>
                  </a:lnTo>
                  <a:lnTo>
                    <a:pt x="493" y="1446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413"/>
                  </a:lnTo>
                  <a:lnTo>
                    <a:pt x="526" y="1380"/>
                  </a:lnTo>
                  <a:lnTo>
                    <a:pt x="526" y="1380"/>
                  </a:lnTo>
                  <a:lnTo>
                    <a:pt x="526" y="1380"/>
                  </a:lnTo>
                  <a:lnTo>
                    <a:pt x="526" y="1380"/>
                  </a:lnTo>
                  <a:lnTo>
                    <a:pt x="526" y="1380"/>
                  </a:lnTo>
                  <a:lnTo>
                    <a:pt x="526" y="1380"/>
                  </a:lnTo>
                  <a:lnTo>
                    <a:pt x="526" y="1380"/>
                  </a:lnTo>
                  <a:lnTo>
                    <a:pt x="526" y="1380"/>
                  </a:lnTo>
                  <a:lnTo>
                    <a:pt x="526" y="1380"/>
                  </a:lnTo>
                  <a:lnTo>
                    <a:pt x="526" y="1380"/>
                  </a:lnTo>
                  <a:lnTo>
                    <a:pt x="526" y="1380"/>
                  </a:lnTo>
                  <a:lnTo>
                    <a:pt x="526" y="1380"/>
                  </a:lnTo>
                  <a:lnTo>
                    <a:pt x="526" y="1347"/>
                  </a:lnTo>
                  <a:lnTo>
                    <a:pt x="526" y="1347"/>
                  </a:lnTo>
                  <a:lnTo>
                    <a:pt x="526" y="1347"/>
                  </a:lnTo>
                  <a:lnTo>
                    <a:pt x="559" y="1347"/>
                  </a:lnTo>
                  <a:lnTo>
                    <a:pt x="559" y="1347"/>
                  </a:lnTo>
                  <a:lnTo>
                    <a:pt x="559" y="1347"/>
                  </a:lnTo>
                  <a:lnTo>
                    <a:pt x="559" y="1347"/>
                  </a:lnTo>
                  <a:lnTo>
                    <a:pt x="559" y="1347"/>
                  </a:lnTo>
                  <a:lnTo>
                    <a:pt x="559" y="1347"/>
                  </a:lnTo>
                  <a:lnTo>
                    <a:pt x="559" y="1347"/>
                  </a:lnTo>
                  <a:lnTo>
                    <a:pt x="559" y="1347"/>
                  </a:lnTo>
                  <a:lnTo>
                    <a:pt x="559" y="1347"/>
                  </a:lnTo>
                  <a:lnTo>
                    <a:pt x="559" y="1347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16"/>
                  </a:lnTo>
                  <a:lnTo>
                    <a:pt x="592" y="1216"/>
                  </a:lnTo>
                  <a:lnTo>
                    <a:pt x="625" y="1216"/>
                  </a:lnTo>
                  <a:lnTo>
                    <a:pt x="625" y="1216"/>
                  </a:lnTo>
                  <a:lnTo>
                    <a:pt x="625" y="1216"/>
                  </a:lnTo>
                  <a:lnTo>
                    <a:pt x="625" y="1216"/>
                  </a:lnTo>
                  <a:lnTo>
                    <a:pt x="625" y="1216"/>
                  </a:lnTo>
                  <a:lnTo>
                    <a:pt x="625" y="1216"/>
                  </a:lnTo>
                  <a:lnTo>
                    <a:pt x="625" y="1216"/>
                  </a:lnTo>
                  <a:lnTo>
                    <a:pt x="625" y="1216"/>
                  </a:lnTo>
                  <a:lnTo>
                    <a:pt x="625" y="1216"/>
                  </a:lnTo>
                  <a:lnTo>
                    <a:pt x="625" y="1216"/>
                  </a:lnTo>
                  <a:lnTo>
                    <a:pt x="625" y="1183"/>
                  </a:lnTo>
                  <a:lnTo>
                    <a:pt x="625" y="1183"/>
                  </a:lnTo>
                  <a:lnTo>
                    <a:pt x="625" y="1183"/>
                  </a:lnTo>
                  <a:lnTo>
                    <a:pt x="625" y="1183"/>
                  </a:lnTo>
                  <a:lnTo>
                    <a:pt x="625" y="1183"/>
                  </a:lnTo>
                  <a:lnTo>
                    <a:pt x="625" y="1183"/>
                  </a:lnTo>
                  <a:lnTo>
                    <a:pt x="625" y="1183"/>
                  </a:lnTo>
                  <a:lnTo>
                    <a:pt x="625" y="1183"/>
                  </a:lnTo>
                  <a:lnTo>
                    <a:pt x="625" y="1183"/>
                  </a:lnTo>
                  <a:lnTo>
                    <a:pt x="625" y="1183"/>
                  </a:lnTo>
                  <a:lnTo>
                    <a:pt x="625" y="1183"/>
                  </a:lnTo>
                  <a:lnTo>
                    <a:pt x="625" y="1183"/>
                  </a:lnTo>
                  <a:lnTo>
                    <a:pt x="658" y="1150"/>
                  </a:lnTo>
                  <a:lnTo>
                    <a:pt x="658" y="1150"/>
                  </a:lnTo>
                  <a:lnTo>
                    <a:pt x="658" y="1150"/>
                  </a:lnTo>
                  <a:lnTo>
                    <a:pt x="658" y="1150"/>
                  </a:lnTo>
                  <a:lnTo>
                    <a:pt x="658" y="1150"/>
                  </a:lnTo>
                  <a:lnTo>
                    <a:pt x="658" y="1150"/>
                  </a:lnTo>
                  <a:lnTo>
                    <a:pt x="658" y="1150"/>
                  </a:lnTo>
                  <a:lnTo>
                    <a:pt x="658" y="1150"/>
                  </a:lnTo>
                  <a:lnTo>
                    <a:pt x="658" y="1150"/>
                  </a:lnTo>
                  <a:lnTo>
                    <a:pt x="658" y="1150"/>
                  </a:lnTo>
                  <a:lnTo>
                    <a:pt x="658" y="1150"/>
                  </a:lnTo>
                  <a:lnTo>
                    <a:pt x="658" y="1150"/>
                  </a:lnTo>
                  <a:lnTo>
                    <a:pt x="658" y="1150"/>
                  </a:lnTo>
                  <a:lnTo>
                    <a:pt x="658" y="1117"/>
                  </a:lnTo>
                  <a:lnTo>
                    <a:pt x="658" y="1117"/>
                  </a:lnTo>
                  <a:lnTo>
                    <a:pt x="658" y="1117"/>
                  </a:lnTo>
                  <a:lnTo>
                    <a:pt x="658" y="1117"/>
                  </a:lnTo>
                  <a:lnTo>
                    <a:pt x="658" y="1117"/>
                  </a:lnTo>
                  <a:lnTo>
                    <a:pt x="658" y="1117"/>
                  </a:lnTo>
                  <a:lnTo>
                    <a:pt x="658" y="1117"/>
                  </a:lnTo>
                  <a:lnTo>
                    <a:pt x="658" y="1117"/>
                  </a:lnTo>
                  <a:lnTo>
                    <a:pt x="658" y="1117"/>
                  </a:lnTo>
                  <a:lnTo>
                    <a:pt x="658" y="1117"/>
                  </a:lnTo>
                  <a:lnTo>
                    <a:pt x="658" y="1117"/>
                  </a:lnTo>
                  <a:lnTo>
                    <a:pt x="690" y="1117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52"/>
                  </a:lnTo>
                  <a:lnTo>
                    <a:pt x="690" y="1052"/>
                  </a:lnTo>
                  <a:lnTo>
                    <a:pt x="690" y="1052"/>
                  </a:lnTo>
                  <a:lnTo>
                    <a:pt x="690" y="1052"/>
                  </a:lnTo>
                  <a:lnTo>
                    <a:pt x="690" y="1052"/>
                  </a:lnTo>
                  <a:lnTo>
                    <a:pt x="690" y="1052"/>
                  </a:lnTo>
                  <a:lnTo>
                    <a:pt x="690" y="1052"/>
                  </a:lnTo>
                  <a:lnTo>
                    <a:pt x="690" y="1052"/>
                  </a:lnTo>
                  <a:lnTo>
                    <a:pt x="690" y="1052"/>
                  </a:lnTo>
                  <a:lnTo>
                    <a:pt x="690" y="1052"/>
                  </a:lnTo>
                  <a:lnTo>
                    <a:pt x="690" y="1052"/>
                  </a:lnTo>
                  <a:lnTo>
                    <a:pt x="723" y="1052"/>
                  </a:lnTo>
                  <a:lnTo>
                    <a:pt x="723" y="1019"/>
                  </a:lnTo>
                  <a:lnTo>
                    <a:pt x="723" y="1019"/>
                  </a:lnTo>
                  <a:lnTo>
                    <a:pt x="723" y="1019"/>
                  </a:lnTo>
                  <a:lnTo>
                    <a:pt x="723" y="1019"/>
                  </a:lnTo>
                  <a:lnTo>
                    <a:pt x="723" y="1019"/>
                  </a:lnTo>
                  <a:lnTo>
                    <a:pt x="723" y="1019"/>
                  </a:lnTo>
                  <a:lnTo>
                    <a:pt x="723" y="1019"/>
                  </a:lnTo>
                  <a:lnTo>
                    <a:pt x="723" y="1019"/>
                  </a:lnTo>
                  <a:lnTo>
                    <a:pt x="723" y="1019"/>
                  </a:lnTo>
                  <a:lnTo>
                    <a:pt x="723" y="1019"/>
                  </a:lnTo>
                  <a:lnTo>
                    <a:pt x="723" y="1019"/>
                  </a:lnTo>
                  <a:lnTo>
                    <a:pt x="723" y="1019"/>
                  </a:lnTo>
                  <a:lnTo>
                    <a:pt x="723" y="1019"/>
                  </a:lnTo>
                  <a:lnTo>
                    <a:pt x="723" y="986"/>
                  </a:lnTo>
                  <a:lnTo>
                    <a:pt x="723" y="986"/>
                  </a:lnTo>
                  <a:lnTo>
                    <a:pt x="723" y="986"/>
                  </a:lnTo>
                  <a:lnTo>
                    <a:pt x="723" y="986"/>
                  </a:lnTo>
                  <a:lnTo>
                    <a:pt x="723" y="986"/>
                  </a:lnTo>
                  <a:lnTo>
                    <a:pt x="723" y="986"/>
                  </a:lnTo>
                  <a:lnTo>
                    <a:pt x="723" y="986"/>
                  </a:lnTo>
                  <a:lnTo>
                    <a:pt x="723" y="986"/>
                  </a:lnTo>
                  <a:lnTo>
                    <a:pt x="723" y="986"/>
                  </a:lnTo>
                  <a:lnTo>
                    <a:pt x="723" y="986"/>
                  </a:lnTo>
                  <a:lnTo>
                    <a:pt x="756" y="986"/>
                  </a:lnTo>
                  <a:lnTo>
                    <a:pt x="756" y="986"/>
                  </a:lnTo>
                  <a:lnTo>
                    <a:pt x="756" y="953"/>
                  </a:lnTo>
                  <a:lnTo>
                    <a:pt x="756" y="953"/>
                  </a:lnTo>
                  <a:lnTo>
                    <a:pt x="756" y="953"/>
                  </a:lnTo>
                  <a:lnTo>
                    <a:pt x="756" y="953"/>
                  </a:lnTo>
                  <a:lnTo>
                    <a:pt x="756" y="953"/>
                  </a:lnTo>
                  <a:lnTo>
                    <a:pt x="756" y="953"/>
                  </a:lnTo>
                  <a:lnTo>
                    <a:pt x="756" y="953"/>
                  </a:lnTo>
                  <a:lnTo>
                    <a:pt x="756" y="953"/>
                  </a:lnTo>
                  <a:lnTo>
                    <a:pt x="756" y="953"/>
                  </a:lnTo>
                  <a:lnTo>
                    <a:pt x="756" y="953"/>
                  </a:lnTo>
                  <a:lnTo>
                    <a:pt x="756" y="953"/>
                  </a:lnTo>
                  <a:lnTo>
                    <a:pt x="756" y="953"/>
                  </a:lnTo>
                  <a:lnTo>
                    <a:pt x="756" y="920"/>
                  </a:lnTo>
                  <a:lnTo>
                    <a:pt x="756" y="920"/>
                  </a:lnTo>
                  <a:lnTo>
                    <a:pt x="756" y="920"/>
                  </a:lnTo>
                  <a:lnTo>
                    <a:pt x="756" y="920"/>
                  </a:lnTo>
                  <a:lnTo>
                    <a:pt x="756" y="920"/>
                  </a:lnTo>
                  <a:lnTo>
                    <a:pt x="756" y="920"/>
                  </a:lnTo>
                  <a:lnTo>
                    <a:pt x="756" y="920"/>
                  </a:lnTo>
                  <a:lnTo>
                    <a:pt x="756" y="920"/>
                  </a:lnTo>
                  <a:lnTo>
                    <a:pt x="756" y="920"/>
                  </a:lnTo>
                  <a:lnTo>
                    <a:pt x="756" y="920"/>
                  </a:lnTo>
                  <a:lnTo>
                    <a:pt x="756" y="920"/>
                  </a:lnTo>
                  <a:lnTo>
                    <a:pt x="789" y="920"/>
                  </a:lnTo>
                  <a:lnTo>
                    <a:pt x="789" y="920"/>
                  </a:lnTo>
                  <a:lnTo>
                    <a:pt x="789" y="920"/>
                  </a:lnTo>
                  <a:lnTo>
                    <a:pt x="789" y="887"/>
                  </a:lnTo>
                  <a:lnTo>
                    <a:pt x="789" y="887"/>
                  </a:lnTo>
                  <a:lnTo>
                    <a:pt x="789" y="887"/>
                  </a:lnTo>
                  <a:lnTo>
                    <a:pt x="789" y="887"/>
                  </a:lnTo>
                  <a:lnTo>
                    <a:pt x="789" y="887"/>
                  </a:lnTo>
                  <a:lnTo>
                    <a:pt x="789" y="887"/>
                  </a:lnTo>
                  <a:lnTo>
                    <a:pt x="789" y="887"/>
                  </a:lnTo>
                  <a:lnTo>
                    <a:pt x="789" y="887"/>
                  </a:lnTo>
                  <a:lnTo>
                    <a:pt x="789" y="887"/>
                  </a:lnTo>
                  <a:lnTo>
                    <a:pt x="789" y="887"/>
                  </a:lnTo>
                  <a:lnTo>
                    <a:pt x="789" y="887"/>
                  </a:lnTo>
                  <a:lnTo>
                    <a:pt x="789" y="887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88" y="723"/>
                  </a:lnTo>
                  <a:lnTo>
                    <a:pt x="888" y="723"/>
                  </a:lnTo>
                  <a:lnTo>
                    <a:pt x="888" y="723"/>
                  </a:lnTo>
                  <a:lnTo>
                    <a:pt x="888" y="723"/>
                  </a:lnTo>
                  <a:lnTo>
                    <a:pt x="888" y="723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57"/>
                  </a:lnTo>
                  <a:lnTo>
                    <a:pt x="888" y="657"/>
                  </a:lnTo>
                  <a:lnTo>
                    <a:pt x="888" y="657"/>
                  </a:lnTo>
                  <a:lnTo>
                    <a:pt x="888" y="657"/>
                  </a:lnTo>
                  <a:lnTo>
                    <a:pt x="888" y="657"/>
                  </a:lnTo>
                  <a:lnTo>
                    <a:pt x="888" y="657"/>
                  </a:lnTo>
                  <a:lnTo>
                    <a:pt x="888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25"/>
                  </a:lnTo>
                  <a:lnTo>
                    <a:pt x="920" y="625"/>
                  </a:lnTo>
                  <a:lnTo>
                    <a:pt x="920" y="625"/>
                  </a:lnTo>
                  <a:lnTo>
                    <a:pt x="920" y="625"/>
                  </a:lnTo>
                  <a:lnTo>
                    <a:pt x="920" y="625"/>
                  </a:lnTo>
                  <a:lnTo>
                    <a:pt x="920" y="625"/>
                  </a:lnTo>
                  <a:lnTo>
                    <a:pt x="920" y="625"/>
                  </a:lnTo>
                  <a:lnTo>
                    <a:pt x="920" y="625"/>
                  </a:lnTo>
                  <a:lnTo>
                    <a:pt x="920" y="625"/>
                  </a:lnTo>
                  <a:lnTo>
                    <a:pt x="920" y="625"/>
                  </a:lnTo>
                  <a:lnTo>
                    <a:pt x="920" y="625"/>
                  </a:lnTo>
                  <a:lnTo>
                    <a:pt x="920" y="625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26"/>
                  </a:lnTo>
                  <a:lnTo>
                    <a:pt x="953" y="526"/>
                  </a:lnTo>
                  <a:lnTo>
                    <a:pt x="953" y="526"/>
                  </a:lnTo>
                  <a:lnTo>
                    <a:pt x="953" y="526"/>
                  </a:lnTo>
                  <a:lnTo>
                    <a:pt x="953" y="526"/>
                  </a:lnTo>
                  <a:lnTo>
                    <a:pt x="953" y="526"/>
                  </a:lnTo>
                  <a:lnTo>
                    <a:pt x="953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60"/>
                  </a:lnTo>
                  <a:lnTo>
                    <a:pt x="986" y="460"/>
                  </a:lnTo>
                  <a:lnTo>
                    <a:pt x="986" y="460"/>
                  </a:lnTo>
                  <a:lnTo>
                    <a:pt x="986" y="460"/>
                  </a:lnTo>
                  <a:lnTo>
                    <a:pt x="986" y="460"/>
                  </a:lnTo>
                  <a:lnTo>
                    <a:pt x="986" y="460"/>
                  </a:lnTo>
                  <a:lnTo>
                    <a:pt x="1019" y="460"/>
                  </a:lnTo>
                  <a:lnTo>
                    <a:pt x="1019" y="460"/>
                  </a:lnTo>
                  <a:lnTo>
                    <a:pt x="1019" y="460"/>
                  </a:lnTo>
                  <a:lnTo>
                    <a:pt x="1019" y="460"/>
                  </a:lnTo>
                  <a:lnTo>
                    <a:pt x="1019" y="460"/>
                  </a:lnTo>
                  <a:lnTo>
                    <a:pt x="1019" y="460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085" y="263"/>
                  </a:lnTo>
                  <a:lnTo>
                    <a:pt x="1085" y="263"/>
                  </a:lnTo>
                  <a:lnTo>
                    <a:pt x="1085" y="263"/>
                  </a:lnTo>
                  <a:lnTo>
                    <a:pt x="1085" y="263"/>
                  </a:lnTo>
                  <a:lnTo>
                    <a:pt x="1085" y="263"/>
                  </a:lnTo>
                  <a:lnTo>
                    <a:pt x="1085" y="263"/>
                  </a:lnTo>
                  <a:lnTo>
                    <a:pt x="1118" y="263"/>
                  </a:lnTo>
                  <a:lnTo>
                    <a:pt x="1118" y="263"/>
                  </a:lnTo>
                  <a:lnTo>
                    <a:pt x="1118" y="263"/>
                  </a:lnTo>
                  <a:lnTo>
                    <a:pt x="1118" y="263"/>
                  </a:lnTo>
                  <a:lnTo>
                    <a:pt x="1118" y="263"/>
                  </a:lnTo>
                  <a:lnTo>
                    <a:pt x="1118" y="263"/>
                  </a:lnTo>
                  <a:lnTo>
                    <a:pt x="1118" y="263"/>
                  </a:lnTo>
                  <a:lnTo>
                    <a:pt x="1118" y="230"/>
                  </a:lnTo>
                  <a:lnTo>
                    <a:pt x="1118" y="230"/>
                  </a:lnTo>
                  <a:lnTo>
                    <a:pt x="1118" y="230"/>
                  </a:lnTo>
                  <a:lnTo>
                    <a:pt x="1118" y="230"/>
                  </a:lnTo>
                  <a:lnTo>
                    <a:pt x="1118" y="230"/>
                  </a:lnTo>
                  <a:lnTo>
                    <a:pt x="1118" y="230"/>
                  </a:lnTo>
                  <a:lnTo>
                    <a:pt x="1118" y="230"/>
                  </a:lnTo>
                  <a:lnTo>
                    <a:pt x="1118" y="230"/>
                  </a:lnTo>
                  <a:lnTo>
                    <a:pt x="1118" y="230"/>
                  </a:lnTo>
                  <a:lnTo>
                    <a:pt x="1118" y="230"/>
                  </a:lnTo>
                  <a:lnTo>
                    <a:pt x="1118" y="230"/>
                  </a:lnTo>
                  <a:lnTo>
                    <a:pt x="1118" y="230"/>
                  </a:lnTo>
                  <a:lnTo>
                    <a:pt x="1118" y="230"/>
                  </a:lnTo>
                  <a:lnTo>
                    <a:pt x="1118" y="197"/>
                  </a:lnTo>
                  <a:lnTo>
                    <a:pt x="1118" y="197"/>
                  </a:lnTo>
                  <a:lnTo>
                    <a:pt x="1118" y="197"/>
                  </a:lnTo>
                  <a:lnTo>
                    <a:pt x="1118" y="197"/>
                  </a:lnTo>
                  <a:lnTo>
                    <a:pt x="1118" y="197"/>
                  </a:lnTo>
                  <a:lnTo>
                    <a:pt x="1118" y="197"/>
                  </a:lnTo>
                  <a:lnTo>
                    <a:pt x="1150" y="197"/>
                  </a:lnTo>
                  <a:lnTo>
                    <a:pt x="1150" y="197"/>
                  </a:lnTo>
                  <a:lnTo>
                    <a:pt x="1150" y="197"/>
                  </a:lnTo>
                  <a:lnTo>
                    <a:pt x="1150" y="197"/>
                  </a:lnTo>
                  <a:lnTo>
                    <a:pt x="1150" y="197"/>
                  </a:lnTo>
                  <a:lnTo>
                    <a:pt x="1150" y="197"/>
                  </a:lnTo>
                  <a:lnTo>
                    <a:pt x="1150" y="164"/>
                  </a:lnTo>
                  <a:lnTo>
                    <a:pt x="1150" y="164"/>
                  </a:lnTo>
                  <a:lnTo>
                    <a:pt x="1150" y="164"/>
                  </a:lnTo>
                  <a:lnTo>
                    <a:pt x="1150" y="164"/>
                  </a:lnTo>
                  <a:lnTo>
                    <a:pt x="1150" y="164"/>
                  </a:lnTo>
                  <a:lnTo>
                    <a:pt x="1150" y="164"/>
                  </a:lnTo>
                  <a:lnTo>
                    <a:pt x="1150" y="164"/>
                  </a:lnTo>
                  <a:lnTo>
                    <a:pt x="1150" y="164"/>
                  </a:lnTo>
                  <a:lnTo>
                    <a:pt x="1150" y="164"/>
                  </a:lnTo>
                  <a:lnTo>
                    <a:pt x="1150" y="164"/>
                  </a:lnTo>
                  <a:lnTo>
                    <a:pt x="1150" y="164"/>
                  </a:lnTo>
                  <a:lnTo>
                    <a:pt x="1150" y="164"/>
                  </a:lnTo>
                  <a:lnTo>
                    <a:pt x="1150" y="164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83" y="132"/>
                  </a:lnTo>
                  <a:lnTo>
                    <a:pt x="1183" y="132"/>
                  </a:lnTo>
                  <a:lnTo>
                    <a:pt x="1183" y="132"/>
                  </a:lnTo>
                  <a:lnTo>
                    <a:pt x="1183" y="132"/>
                  </a:lnTo>
                  <a:lnTo>
                    <a:pt x="1183" y="132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66"/>
                  </a:lnTo>
                  <a:lnTo>
                    <a:pt x="1183" y="66"/>
                  </a:lnTo>
                  <a:lnTo>
                    <a:pt x="1183" y="66"/>
                  </a:lnTo>
                  <a:lnTo>
                    <a:pt x="1183" y="66"/>
                  </a:lnTo>
                  <a:lnTo>
                    <a:pt x="1183" y="66"/>
                  </a:lnTo>
                  <a:lnTo>
                    <a:pt x="1183" y="66"/>
                  </a:lnTo>
                  <a:lnTo>
                    <a:pt x="1216" y="66"/>
                  </a:lnTo>
                  <a:lnTo>
                    <a:pt x="1216" y="66"/>
                  </a:lnTo>
                  <a:lnTo>
                    <a:pt x="1216" y="66"/>
                  </a:lnTo>
                  <a:lnTo>
                    <a:pt x="1216" y="66"/>
                  </a:lnTo>
                  <a:lnTo>
                    <a:pt x="1216" y="66"/>
                  </a:lnTo>
                  <a:lnTo>
                    <a:pt x="1216" y="66"/>
                  </a:lnTo>
                  <a:lnTo>
                    <a:pt x="1216" y="66"/>
                  </a:lnTo>
                  <a:lnTo>
                    <a:pt x="1216" y="33"/>
                  </a:lnTo>
                  <a:lnTo>
                    <a:pt x="1216" y="33"/>
                  </a:lnTo>
                  <a:lnTo>
                    <a:pt x="1216" y="33"/>
                  </a:lnTo>
                  <a:lnTo>
                    <a:pt x="1216" y="33"/>
                  </a:lnTo>
                  <a:lnTo>
                    <a:pt x="1216" y="33"/>
                  </a:lnTo>
                  <a:lnTo>
                    <a:pt x="1216" y="33"/>
                  </a:lnTo>
                  <a:lnTo>
                    <a:pt x="1216" y="33"/>
                  </a:lnTo>
                  <a:lnTo>
                    <a:pt x="1216" y="33"/>
                  </a:lnTo>
                  <a:lnTo>
                    <a:pt x="1216" y="33"/>
                  </a:lnTo>
                  <a:lnTo>
                    <a:pt x="1216" y="33"/>
                  </a:lnTo>
                  <a:lnTo>
                    <a:pt x="1216" y="33"/>
                  </a:lnTo>
                  <a:lnTo>
                    <a:pt x="1216" y="33"/>
                  </a:lnTo>
                  <a:lnTo>
                    <a:pt x="1216" y="33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249" y="0"/>
                  </a:lnTo>
                  <a:lnTo>
                    <a:pt x="1249" y="0"/>
                  </a:lnTo>
                  <a:lnTo>
                    <a:pt x="1249" y="0"/>
                  </a:lnTo>
                  <a:lnTo>
                    <a:pt x="1249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5558950" y="3728700"/>
              <a:ext cx="33725" cy="64100"/>
            </a:xfrm>
            <a:custGeom>
              <a:avLst/>
              <a:gdLst/>
              <a:ahLst/>
              <a:cxnLst/>
              <a:rect l="l" t="t" r="r" b="b"/>
              <a:pathLst>
                <a:path w="1349" h="2564" fill="none" extrusionOk="0">
                  <a:moveTo>
                    <a:pt x="1" y="2563"/>
                  </a:moveTo>
                  <a:lnTo>
                    <a:pt x="1" y="2563"/>
                  </a:lnTo>
                  <a:lnTo>
                    <a:pt x="1" y="2563"/>
                  </a:lnTo>
                  <a:lnTo>
                    <a:pt x="1" y="2563"/>
                  </a:lnTo>
                  <a:lnTo>
                    <a:pt x="1" y="2563"/>
                  </a:lnTo>
                  <a:lnTo>
                    <a:pt x="1" y="2563"/>
                  </a:lnTo>
                  <a:lnTo>
                    <a:pt x="1" y="2563"/>
                  </a:lnTo>
                  <a:lnTo>
                    <a:pt x="1" y="2563"/>
                  </a:lnTo>
                  <a:lnTo>
                    <a:pt x="1" y="2563"/>
                  </a:lnTo>
                  <a:lnTo>
                    <a:pt x="1" y="2563"/>
                  </a:lnTo>
                  <a:lnTo>
                    <a:pt x="1" y="2531"/>
                  </a:lnTo>
                  <a:lnTo>
                    <a:pt x="1" y="2531"/>
                  </a:lnTo>
                  <a:lnTo>
                    <a:pt x="1" y="2531"/>
                  </a:lnTo>
                  <a:lnTo>
                    <a:pt x="1" y="2531"/>
                  </a:lnTo>
                  <a:lnTo>
                    <a:pt x="1" y="2531"/>
                  </a:lnTo>
                  <a:lnTo>
                    <a:pt x="34" y="2531"/>
                  </a:lnTo>
                  <a:lnTo>
                    <a:pt x="34" y="2531"/>
                  </a:lnTo>
                  <a:lnTo>
                    <a:pt x="34" y="2531"/>
                  </a:lnTo>
                  <a:lnTo>
                    <a:pt x="34" y="2531"/>
                  </a:lnTo>
                  <a:lnTo>
                    <a:pt x="34" y="2531"/>
                  </a:lnTo>
                  <a:lnTo>
                    <a:pt x="34" y="2531"/>
                  </a:lnTo>
                  <a:lnTo>
                    <a:pt x="34" y="2531"/>
                  </a:lnTo>
                  <a:lnTo>
                    <a:pt x="34" y="2498"/>
                  </a:lnTo>
                  <a:lnTo>
                    <a:pt x="34" y="2498"/>
                  </a:lnTo>
                  <a:lnTo>
                    <a:pt x="34" y="2498"/>
                  </a:lnTo>
                  <a:lnTo>
                    <a:pt x="34" y="2498"/>
                  </a:lnTo>
                  <a:lnTo>
                    <a:pt x="34" y="2498"/>
                  </a:lnTo>
                  <a:lnTo>
                    <a:pt x="34" y="2498"/>
                  </a:lnTo>
                  <a:lnTo>
                    <a:pt x="34" y="2498"/>
                  </a:lnTo>
                  <a:lnTo>
                    <a:pt x="34" y="2498"/>
                  </a:lnTo>
                  <a:lnTo>
                    <a:pt x="34" y="2498"/>
                  </a:lnTo>
                  <a:lnTo>
                    <a:pt x="34" y="2465"/>
                  </a:lnTo>
                  <a:lnTo>
                    <a:pt x="34" y="2465"/>
                  </a:lnTo>
                  <a:lnTo>
                    <a:pt x="34" y="2465"/>
                  </a:lnTo>
                  <a:lnTo>
                    <a:pt x="34" y="2465"/>
                  </a:lnTo>
                  <a:lnTo>
                    <a:pt x="67" y="2465"/>
                  </a:lnTo>
                  <a:lnTo>
                    <a:pt x="67" y="2465"/>
                  </a:lnTo>
                  <a:lnTo>
                    <a:pt x="67" y="2465"/>
                  </a:lnTo>
                  <a:lnTo>
                    <a:pt x="67" y="2465"/>
                  </a:lnTo>
                  <a:lnTo>
                    <a:pt x="67" y="2465"/>
                  </a:lnTo>
                  <a:lnTo>
                    <a:pt x="67" y="2465"/>
                  </a:lnTo>
                  <a:lnTo>
                    <a:pt x="67" y="2465"/>
                  </a:lnTo>
                  <a:lnTo>
                    <a:pt x="67" y="2432"/>
                  </a:lnTo>
                  <a:lnTo>
                    <a:pt x="67" y="2432"/>
                  </a:lnTo>
                  <a:lnTo>
                    <a:pt x="67" y="2432"/>
                  </a:lnTo>
                  <a:lnTo>
                    <a:pt x="67" y="2432"/>
                  </a:lnTo>
                  <a:lnTo>
                    <a:pt x="67" y="2432"/>
                  </a:lnTo>
                  <a:lnTo>
                    <a:pt x="67" y="2432"/>
                  </a:lnTo>
                  <a:lnTo>
                    <a:pt x="67" y="2432"/>
                  </a:lnTo>
                  <a:lnTo>
                    <a:pt x="67" y="2432"/>
                  </a:lnTo>
                  <a:lnTo>
                    <a:pt x="67" y="2432"/>
                  </a:lnTo>
                  <a:lnTo>
                    <a:pt x="67" y="2432"/>
                  </a:lnTo>
                  <a:lnTo>
                    <a:pt x="67" y="2432"/>
                  </a:lnTo>
                  <a:lnTo>
                    <a:pt x="67" y="2399"/>
                  </a:lnTo>
                  <a:lnTo>
                    <a:pt x="67" y="2399"/>
                  </a:lnTo>
                  <a:lnTo>
                    <a:pt x="99" y="2399"/>
                  </a:lnTo>
                  <a:lnTo>
                    <a:pt x="99" y="2399"/>
                  </a:lnTo>
                  <a:lnTo>
                    <a:pt x="99" y="2399"/>
                  </a:lnTo>
                  <a:lnTo>
                    <a:pt x="99" y="2399"/>
                  </a:lnTo>
                  <a:lnTo>
                    <a:pt x="99" y="2399"/>
                  </a:lnTo>
                  <a:lnTo>
                    <a:pt x="99" y="2399"/>
                  </a:lnTo>
                  <a:lnTo>
                    <a:pt x="99" y="2399"/>
                  </a:lnTo>
                  <a:lnTo>
                    <a:pt x="99" y="2366"/>
                  </a:lnTo>
                  <a:lnTo>
                    <a:pt x="99" y="2366"/>
                  </a:lnTo>
                  <a:lnTo>
                    <a:pt x="99" y="2366"/>
                  </a:lnTo>
                  <a:lnTo>
                    <a:pt x="99" y="2366"/>
                  </a:lnTo>
                  <a:lnTo>
                    <a:pt x="99" y="2366"/>
                  </a:lnTo>
                  <a:lnTo>
                    <a:pt x="99" y="2366"/>
                  </a:lnTo>
                  <a:lnTo>
                    <a:pt x="99" y="2366"/>
                  </a:lnTo>
                  <a:lnTo>
                    <a:pt x="99" y="2366"/>
                  </a:lnTo>
                  <a:lnTo>
                    <a:pt x="99" y="2366"/>
                  </a:lnTo>
                  <a:lnTo>
                    <a:pt x="99" y="2366"/>
                  </a:lnTo>
                  <a:lnTo>
                    <a:pt x="99" y="2366"/>
                  </a:lnTo>
                  <a:lnTo>
                    <a:pt x="99" y="2366"/>
                  </a:lnTo>
                  <a:lnTo>
                    <a:pt x="99" y="2333"/>
                  </a:lnTo>
                  <a:lnTo>
                    <a:pt x="132" y="2333"/>
                  </a:lnTo>
                  <a:lnTo>
                    <a:pt x="132" y="2333"/>
                  </a:lnTo>
                  <a:lnTo>
                    <a:pt x="132" y="2333"/>
                  </a:lnTo>
                  <a:lnTo>
                    <a:pt x="132" y="2333"/>
                  </a:lnTo>
                  <a:lnTo>
                    <a:pt x="132" y="2333"/>
                  </a:lnTo>
                  <a:lnTo>
                    <a:pt x="132" y="2333"/>
                  </a:lnTo>
                  <a:lnTo>
                    <a:pt x="132" y="2333"/>
                  </a:lnTo>
                  <a:lnTo>
                    <a:pt x="132" y="2333"/>
                  </a:lnTo>
                  <a:lnTo>
                    <a:pt x="132" y="2333"/>
                  </a:lnTo>
                  <a:lnTo>
                    <a:pt x="132" y="2301"/>
                  </a:lnTo>
                  <a:lnTo>
                    <a:pt x="132" y="2301"/>
                  </a:lnTo>
                  <a:lnTo>
                    <a:pt x="132" y="2301"/>
                  </a:lnTo>
                  <a:lnTo>
                    <a:pt x="132" y="2301"/>
                  </a:lnTo>
                  <a:lnTo>
                    <a:pt x="132" y="2301"/>
                  </a:lnTo>
                  <a:lnTo>
                    <a:pt x="132" y="2301"/>
                  </a:lnTo>
                  <a:lnTo>
                    <a:pt x="132" y="2301"/>
                  </a:lnTo>
                  <a:lnTo>
                    <a:pt x="132" y="2301"/>
                  </a:lnTo>
                  <a:lnTo>
                    <a:pt x="132" y="2301"/>
                  </a:lnTo>
                  <a:lnTo>
                    <a:pt x="132" y="2301"/>
                  </a:lnTo>
                  <a:lnTo>
                    <a:pt x="165" y="2268"/>
                  </a:lnTo>
                  <a:lnTo>
                    <a:pt x="165" y="2268"/>
                  </a:lnTo>
                  <a:lnTo>
                    <a:pt x="165" y="2268"/>
                  </a:lnTo>
                  <a:lnTo>
                    <a:pt x="165" y="2268"/>
                  </a:lnTo>
                  <a:lnTo>
                    <a:pt x="165" y="2268"/>
                  </a:lnTo>
                  <a:lnTo>
                    <a:pt x="165" y="2268"/>
                  </a:lnTo>
                  <a:lnTo>
                    <a:pt x="165" y="2268"/>
                  </a:lnTo>
                  <a:lnTo>
                    <a:pt x="165" y="2268"/>
                  </a:lnTo>
                  <a:lnTo>
                    <a:pt x="165" y="2268"/>
                  </a:lnTo>
                  <a:lnTo>
                    <a:pt x="165" y="2268"/>
                  </a:lnTo>
                  <a:lnTo>
                    <a:pt x="165" y="2268"/>
                  </a:lnTo>
                  <a:lnTo>
                    <a:pt x="165" y="2268"/>
                  </a:lnTo>
                  <a:lnTo>
                    <a:pt x="165" y="2235"/>
                  </a:lnTo>
                  <a:lnTo>
                    <a:pt x="165" y="2235"/>
                  </a:lnTo>
                  <a:lnTo>
                    <a:pt x="165" y="2235"/>
                  </a:lnTo>
                  <a:lnTo>
                    <a:pt x="165" y="2235"/>
                  </a:lnTo>
                  <a:lnTo>
                    <a:pt x="165" y="2235"/>
                  </a:lnTo>
                  <a:lnTo>
                    <a:pt x="165" y="2235"/>
                  </a:lnTo>
                  <a:lnTo>
                    <a:pt x="165" y="2235"/>
                  </a:lnTo>
                  <a:lnTo>
                    <a:pt x="198" y="2235"/>
                  </a:lnTo>
                  <a:lnTo>
                    <a:pt x="198" y="2235"/>
                  </a:lnTo>
                  <a:lnTo>
                    <a:pt x="198" y="2235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169"/>
                  </a:lnTo>
                  <a:lnTo>
                    <a:pt x="198" y="2169"/>
                  </a:lnTo>
                  <a:lnTo>
                    <a:pt x="198" y="2169"/>
                  </a:lnTo>
                  <a:lnTo>
                    <a:pt x="198" y="2169"/>
                  </a:lnTo>
                  <a:lnTo>
                    <a:pt x="198" y="2169"/>
                  </a:lnTo>
                  <a:lnTo>
                    <a:pt x="198" y="2169"/>
                  </a:lnTo>
                  <a:lnTo>
                    <a:pt x="198" y="2169"/>
                  </a:lnTo>
                  <a:lnTo>
                    <a:pt x="231" y="2169"/>
                  </a:lnTo>
                  <a:lnTo>
                    <a:pt x="231" y="2169"/>
                  </a:lnTo>
                  <a:lnTo>
                    <a:pt x="231" y="2169"/>
                  </a:lnTo>
                  <a:lnTo>
                    <a:pt x="231" y="2169"/>
                  </a:lnTo>
                  <a:lnTo>
                    <a:pt x="231" y="2136"/>
                  </a:lnTo>
                  <a:lnTo>
                    <a:pt x="231" y="2136"/>
                  </a:lnTo>
                  <a:lnTo>
                    <a:pt x="231" y="2136"/>
                  </a:lnTo>
                  <a:lnTo>
                    <a:pt x="231" y="2136"/>
                  </a:lnTo>
                  <a:lnTo>
                    <a:pt x="231" y="2136"/>
                  </a:lnTo>
                  <a:lnTo>
                    <a:pt x="231" y="2136"/>
                  </a:lnTo>
                  <a:lnTo>
                    <a:pt x="231" y="2136"/>
                  </a:lnTo>
                  <a:lnTo>
                    <a:pt x="231" y="2136"/>
                  </a:lnTo>
                  <a:lnTo>
                    <a:pt x="231" y="2136"/>
                  </a:lnTo>
                  <a:lnTo>
                    <a:pt x="231" y="2136"/>
                  </a:lnTo>
                  <a:lnTo>
                    <a:pt x="231" y="2136"/>
                  </a:lnTo>
                  <a:lnTo>
                    <a:pt x="231" y="2136"/>
                  </a:lnTo>
                  <a:lnTo>
                    <a:pt x="231" y="2103"/>
                  </a:lnTo>
                  <a:lnTo>
                    <a:pt x="231" y="2103"/>
                  </a:lnTo>
                  <a:lnTo>
                    <a:pt x="231" y="2103"/>
                  </a:lnTo>
                  <a:lnTo>
                    <a:pt x="231" y="2103"/>
                  </a:lnTo>
                  <a:lnTo>
                    <a:pt x="264" y="2103"/>
                  </a:lnTo>
                  <a:lnTo>
                    <a:pt x="264" y="2103"/>
                  </a:lnTo>
                  <a:lnTo>
                    <a:pt x="264" y="2103"/>
                  </a:lnTo>
                  <a:lnTo>
                    <a:pt x="264" y="2103"/>
                  </a:lnTo>
                  <a:lnTo>
                    <a:pt x="264" y="2103"/>
                  </a:lnTo>
                  <a:lnTo>
                    <a:pt x="264" y="2071"/>
                  </a:lnTo>
                  <a:lnTo>
                    <a:pt x="264" y="2071"/>
                  </a:lnTo>
                  <a:lnTo>
                    <a:pt x="264" y="2071"/>
                  </a:lnTo>
                  <a:lnTo>
                    <a:pt x="264" y="2071"/>
                  </a:lnTo>
                  <a:lnTo>
                    <a:pt x="264" y="2071"/>
                  </a:lnTo>
                  <a:lnTo>
                    <a:pt x="264" y="2071"/>
                  </a:lnTo>
                  <a:lnTo>
                    <a:pt x="264" y="2071"/>
                  </a:lnTo>
                  <a:lnTo>
                    <a:pt x="264" y="2071"/>
                  </a:lnTo>
                  <a:lnTo>
                    <a:pt x="264" y="2071"/>
                  </a:lnTo>
                  <a:lnTo>
                    <a:pt x="264" y="2071"/>
                  </a:lnTo>
                  <a:lnTo>
                    <a:pt x="264" y="2071"/>
                  </a:lnTo>
                  <a:lnTo>
                    <a:pt x="264" y="2038"/>
                  </a:lnTo>
                  <a:lnTo>
                    <a:pt x="264" y="2038"/>
                  </a:lnTo>
                  <a:lnTo>
                    <a:pt x="264" y="2038"/>
                  </a:lnTo>
                  <a:lnTo>
                    <a:pt x="264" y="2038"/>
                  </a:lnTo>
                  <a:lnTo>
                    <a:pt x="297" y="2038"/>
                  </a:lnTo>
                  <a:lnTo>
                    <a:pt x="297" y="2038"/>
                  </a:lnTo>
                  <a:lnTo>
                    <a:pt x="297" y="2038"/>
                  </a:lnTo>
                  <a:lnTo>
                    <a:pt x="297" y="2038"/>
                  </a:lnTo>
                  <a:lnTo>
                    <a:pt x="297" y="2038"/>
                  </a:lnTo>
                  <a:lnTo>
                    <a:pt x="297" y="2038"/>
                  </a:lnTo>
                  <a:lnTo>
                    <a:pt x="297" y="2038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97" y="1972"/>
                  </a:lnTo>
                  <a:lnTo>
                    <a:pt x="297" y="1972"/>
                  </a:lnTo>
                  <a:lnTo>
                    <a:pt x="329" y="1972"/>
                  </a:lnTo>
                  <a:lnTo>
                    <a:pt x="329" y="1972"/>
                  </a:lnTo>
                  <a:lnTo>
                    <a:pt x="329" y="1972"/>
                  </a:lnTo>
                  <a:lnTo>
                    <a:pt x="329" y="1972"/>
                  </a:lnTo>
                  <a:lnTo>
                    <a:pt x="329" y="1972"/>
                  </a:lnTo>
                  <a:lnTo>
                    <a:pt x="329" y="1972"/>
                  </a:lnTo>
                  <a:lnTo>
                    <a:pt x="329" y="1972"/>
                  </a:lnTo>
                  <a:lnTo>
                    <a:pt x="329" y="1972"/>
                  </a:lnTo>
                  <a:lnTo>
                    <a:pt x="329" y="1972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61" y="1742"/>
                  </a:lnTo>
                  <a:lnTo>
                    <a:pt x="461" y="1742"/>
                  </a:lnTo>
                  <a:lnTo>
                    <a:pt x="461" y="1709"/>
                  </a:lnTo>
                  <a:lnTo>
                    <a:pt x="461" y="1709"/>
                  </a:lnTo>
                  <a:lnTo>
                    <a:pt x="461" y="1709"/>
                  </a:lnTo>
                  <a:lnTo>
                    <a:pt x="461" y="1709"/>
                  </a:lnTo>
                  <a:lnTo>
                    <a:pt x="461" y="1709"/>
                  </a:lnTo>
                  <a:lnTo>
                    <a:pt x="461" y="1709"/>
                  </a:lnTo>
                  <a:lnTo>
                    <a:pt x="461" y="1709"/>
                  </a:lnTo>
                  <a:lnTo>
                    <a:pt x="461" y="1709"/>
                  </a:lnTo>
                  <a:lnTo>
                    <a:pt x="461" y="1709"/>
                  </a:lnTo>
                  <a:lnTo>
                    <a:pt x="461" y="1709"/>
                  </a:lnTo>
                  <a:lnTo>
                    <a:pt x="461" y="1676"/>
                  </a:lnTo>
                  <a:lnTo>
                    <a:pt x="461" y="1676"/>
                  </a:lnTo>
                  <a:lnTo>
                    <a:pt x="461" y="1676"/>
                  </a:lnTo>
                  <a:lnTo>
                    <a:pt x="461" y="1676"/>
                  </a:lnTo>
                  <a:lnTo>
                    <a:pt x="461" y="1676"/>
                  </a:lnTo>
                  <a:lnTo>
                    <a:pt x="461" y="1676"/>
                  </a:lnTo>
                  <a:lnTo>
                    <a:pt x="461" y="1676"/>
                  </a:lnTo>
                  <a:lnTo>
                    <a:pt x="494" y="1676"/>
                  </a:lnTo>
                  <a:lnTo>
                    <a:pt x="494" y="1676"/>
                  </a:lnTo>
                  <a:lnTo>
                    <a:pt x="494" y="1676"/>
                  </a:lnTo>
                  <a:lnTo>
                    <a:pt x="494" y="1643"/>
                  </a:lnTo>
                  <a:lnTo>
                    <a:pt x="494" y="1643"/>
                  </a:lnTo>
                  <a:lnTo>
                    <a:pt x="494" y="1643"/>
                  </a:lnTo>
                  <a:lnTo>
                    <a:pt x="494" y="1643"/>
                  </a:lnTo>
                  <a:lnTo>
                    <a:pt x="494" y="1643"/>
                  </a:lnTo>
                  <a:lnTo>
                    <a:pt x="494" y="1643"/>
                  </a:lnTo>
                  <a:lnTo>
                    <a:pt x="494" y="1643"/>
                  </a:lnTo>
                  <a:lnTo>
                    <a:pt x="494" y="1643"/>
                  </a:lnTo>
                  <a:lnTo>
                    <a:pt x="494" y="1643"/>
                  </a:lnTo>
                  <a:lnTo>
                    <a:pt x="494" y="1643"/>
                  </a:lnTo>
                  <a:lnTo>
                    <a:pt x="494" y="1643"/>
                  </a:lnTo>
                  <a:lnTo>
                    <a:pt x="494" y="1643"/>
                  </a:lnTo>
                  <a:lnTo>
                    <a:pt x="494" y="1610"/>
                  </a:lnTo>
                  <a:lnTo>
                    <a:pt x="494" y="1610"/>
                  </a:lnTo>
                  <a:lnTo>
                    <a:pt x="494" y="1610"/>
                  </a:lnTo>
                  <a:lnTo>
                    <a:pt x="494" y="1610"/>
                  </a:lnTo>
                  <a:lnTo>
                    <a:pt x="494" y="1610"/>
                  </a:lnTo>
                  <a:lnTo>
                    <a:pt x="494" y="1610"/>
                  </a:lnTo>
                  <a:lnTo>
                    <a:pt x="494" y="1610"/>
                  </a:lnTo>
                  <a:lnTo>
                    <a:pt x="527" y="1610"/>
                  </a:lnTo>
                  <a:lnTo>
                    <a:pt x="527" y="1610"/>
                  </a:lnTo>
                  <a:lnTo>
                    <a:pt x="527" y="1610"/>
                  </a:lnTo>
                  <a:lnTo>
                    <a:pt x="527" y="1610"/>
                  </a:lnTo>
                  <a:lnTo>
                    <a:pt x="527" y="1578"/>
                  </a:lnTo>
                  <a:lnTo>
                    <a:pt x="527" y="1578"/>
                  </a:lnTo>
                  <a:lnTo>
                    <a:pt x="527" y="1578"/>
                  </a:lnTo>
                  <a:lnTo>
                    <a:pt x="527" y="1578"/>
                  </a:lnTo>
                  <a:lnTo>
                    <a:pt x="527" y="1578"/>
                  </a:lnTo>
                  <a:lnTo>
                    <a:pt x="527" y="1578"/>
                  </a:lnTo>
                  <a:lnTo>
                    <a:pt x="527" y="1578"/>
                  </a:lnTo>
                  <a:lnTo>
                    <a:pt x="527" y="1578"/>
                  </a:lnTo>
                  <a:lnTo>
                    <a:pt x="527" y="1578"/>
                  </a:lnTo>
                  <a:lnTo>
                    <a:pt x="527" y="1578"/>
                  </a:lnTo>
                  <a:lnTo>
                    <a:pt x="527" y="1578"/>
                  </a:lnTo>
                  <a:lnTo>
                    <a:pt x="527" y="1545"/>
                  </a:lnTo>
                  <a:lnTo>
                    <a:pt x="527" y="1545"/>
                  </a:lnTo>
                  <a:lnTo>
                    <a:pt x="527" y="1545"/>
                  </a:lnTo>
                  <a:lnTo>
                    <a:pt x="527" y="1545"/>
                  </a:lnTo>
                  <a:lnTo>
                    <a:pt x="527" y="1545"/>
                  </a:lnTo>
                  <a:lnTo>
                    <a:pt x="527" y="1545"/>
                  </a:lnTo>
                  <a:lnTo>
                    <a:pt x="527" y="1545"/>
                  </a:lnTo>
                  <a:lnTo>
                    <a:pt x="527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45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479"/>
                  </a:lnTo>
                  <a:lnTo>
                    <a:pt x="559" y="1479"/>
                  </a:lnTo>
                  <a:lnTo>
                    <a:pt x="559" y="1479"/>
                  </a:lnTo>
                  <a:lnTo>
                    <a:pt x="559" y="1479"/>
                  </a:lnTo>
                  <a:lnTo>
                    <a:pt x="592" y="1479"/>
                  </a:lnTo>
                  <a:lnTo>
                    <a:pt x="592" y="1479"/>
                  </a:lnTo>
                  <a:lnTo>
                    <a:pt x="592" y="1479"/>
                  </a:lnTo>
                  <a:lnTo>
                    <a:pt x="592" y="1479"/>
                  </a:lnTo>
                  <a:lnTo>
                    <a:pt x="592" y="1479"/>
                  </a:lnTo>
                  <a:lnTo>
                    <a:pt x="592" y="1479"/>
                  </a:lnTo>
                  <a:lnTo>
                    <a:pt x="592" y="1479"/>
                  </a:lnTo>
                  <a:lnTo>
                    <a:pt x="592" y="1446"/>
                  </a:lnTo>
                  <a:lnTo>
                    <a:pt x="592" y="1446"/>
                  </a:lnTo>
                  <a:lnTo>
                    <a:pt x="592" y="1446"/>
                  </a:lnTo>
                  <a:lnTo>
                    <a:pt x="592" y="1446"/>
                  </a:lnTo>
                  <a:lnTo>
                    <a:pt x="592" y="1446"/>
                  </a:lnTo>
                  <a:lnTo>
                    <a:pt x="592" y="1446"/>
                  </a:lnTo>
                  <a:lnTo>
                    <a:pt x="592" y="1446"/>
                  </a:lnTo>
                  <a:lnTo>
                    <a:pt x="592" y="1446"/>
                  </a:lnTo>
                  <a:lnTo>
                    <a:pt x="592" y="1446"/>
                  </a:lnTo>
                  <a:lnTo>
                    <a:pt x="592" y="1446"/>
                  </a:lnTo>
                  <a:lnTo>
                    <a:pt x="592" y="1446"/>
                  </a:lnTo>
                  <a:lnTo>
                    <a:pt x="592" y="1413"/>
                  </a:lnTo>
                  <a:lnTo>
                    <a:pt x="592" y="1413"/>
                  </a:lnTo>
                  <a:lnTo>
                    <a:pt x="592" y="1413"/>
                  </a:lnTo>
                  <a:lnTo>
                    <a:pt x="592" y="1413"/>
                  </a:lnTo>
                  <a:lnTo>
                    <a:pt x="592" y="1413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58" y="1348"/>
                  </a:lnTo>
                  <a:lnTo>
                    <a:pt x="658" y="1348"/>
                  </a:lnTo>
                  <a:lnTo>
                    <a:pt x="658" y="1348"/>
                  </a:lnTo>
                  <a:lnTo>
                    <a:pt x="658" y="1348"/>
                  </a:lnTo>
                  <a:lnTo>
                    <a:pt x="658" y="1348"/>
                  </a:lnTo>
                  <a:lnTo>
                    <a:pt x="658" y="1348"/>
                  </a:lnTo>
                  <a:lnTo>
                    <a:pt x="658" y="1348"/>
                  </a:lnTo>
                  <a:lnTo>
                    <a:pt x="658" y="1315"/>
                  </a:lnTo>
                  <a:lnTo>
                    <a:pt x="658" y="1315"/>
                  </a:lnTo>
                  <a:lnTo>
                    <a:pt x="658" y="1315"/>
                  </a:lnTo>
                  <a:lnTo>
                    <a:pt x="658" y="1315"/>
                  </a:lnTo>
                  <a:lnTo>
                    <a:pt x="658" y="1315"/>
                  </a:lnTo>
                  <a:lnTo>
                    <a:pt x="658" y="1315"/>
                  </a:lnTo>
                  <a:lnTo>
                    <a:pt x="658" y="1315"/>
                  </a:lnTo>
                  <a:lnTo>
                    <a:pt x="658" y="1315"/>
                  </a:lnTo>
                  <a:lnTo>
                    <a:pt x="658" y="1315"/>
                  </a:lnTo>
                  <a:lnTo>
                    <a:pt x="658" y="1315"/>
                  </a:lnTo>
                  <a:lnTo>
                    <a:pt x="658" y="1282"/>
                  </a:lnTo>
                  <a:lnTo>
                    <a:pt x="658" y="1282"/>
                  </a:lnTo>
                  <a:lnTo>
                    <a:pt x="691" y="1282"/>
                  </a:lnTo>
                  <a:lnTo>
                    <a:pt x="691" y="1282"/>
                  </a:lnTo>
                  <a:lnTo>
                    <a:pt x="691" y="1282"/>
                  </a:lnTo>
                  <a:lnTo>
                    <a:pt x="691" y="1282"/>
                  </a:lnTo>
                  <a:lnTo>
                    <a:pt x="691" y="1282"/>
                  </a:lnTo>
                  <a:lnTo>
                    <a:pt x="691" y="1282"/>
                  </a:lnTo>
                  <a:lnTo>
                    <a:pt x="691" y="1282"/>
                  </a:lnTo>
                  <a:lnTo>
                    <a:pt x="691" y="1282"/>
                  </a:lnTo>
                  <a:lnTo>
                    <a:pt x="691" y="1249"/>
                  </a:lnTo>
                  <a:lnTo>
                    <a:pt x="691" y="1249"/>
                  </a:lnTo>
                  <a:lnTo>
                    <a:pt x="691" y="1249"/>
                  </a:lnTo>
                  <a:lnTo>
                    <a:pt x="691" y="1249"/>
                  </a:lnTo>
                  <a:lnTo>
                    <a:pt x="691" y="1249"/>
                  </a:lnTo>
                  <a:lnTo>
                    <a:pt x="691" y="1249"/>
                  </a:lnTo>
                  <a:lnTo>
                    <a:pt x="691" y="1249"/>
                  </a:lnTo>
                  <a:lnTo>
                    <a:pt x="691" y="1249"/>
                  </a:lnTo>
                  <a:lnTo>
                    <a:pt x="691" y="1249"/>
                  </a:lnTo>
                  <a:lnTo>
                    <a:pt x="691" y="1249"/>
                  </a:lnTo>
                  <a:lnTo>
                    <a:pt x="691" y="1249"/>
                  </a:lnTo>
                  <a:lnTo>
                    <a:pt x="691" y="1249"/>
                  </a:lnTo>
                  <a:lnTo>
                    <a:pt x="691" y="1216"/>
                  </a:lnTo>
                  <a:lnTo>
                    <a:pt x="691" y="1216"/>
                  </a:lnTo>
                  <a:lnTo>
                    <a:pt x="724" y="1216"/>
                  </a:lnTo>
                  <a:lnTo>
                    <a:pt x="724" y="1216"/>
                  </a:lnTo>
                  <a:lnTo>
                    <a:pt x="724" y="1216"/>
                  </a:lnTo>
                  <a:lnTo>
                    <a:pt x="724" y="1216"/>
                  </a:lnTo>
                  <a:lnTo>
                    <a:pt x="724" y="1216"/>
                  </a:lnTo>
                  <a:lnTo>
                    <a:pt x="724" y="1216"/>
                  </a:lnTo>
                  <a:lnTo>
                    <a:pt x="724" y="1216"/>
                  </a:lnTo>
                  <a:lnTo>
                    <a:pt x="724" y="1216"/>
                  </a:lnTo>
                  <a:lnTo>
                    <a:pt x="724" y="1216"/>
                  </a:lnTo>
                  <a:lnTo>
                    <a:pt x="724" y="1183"/>
                  </a:lnTo>
                  <a:lnTo>
                    <a:pt x="724" y="1183"/>
                  </a:lnTo>
                  <a:lnTo>
                    <a:pt x="724" y="1183"/>
                  </a:lnTo>
                  <a:lnTo>
                    <a:pt x="724" y="1183"/>
                  </a:lnTo>
                  <a:lnTo>
                    <a:pt x="724" y="1183"/>
                  </a:lnTo>
                  <a:lnTo>
                    <a:pt x="724" y="1183"/>
                  </a:lnTo>
                  <a:lnTo>
                    <a:pt x="724" y="1183"/>
                  </a:lnTo>
                  <a:lnTo>
                    <a:pt x="724" y="1183"/>
                  </a:lnTo>
                  <a:lnTo>
                    <a:pt x="724" y="1183"/>
                  </a:lnTo>
                  <a:lnTo>
                    <a:pt x="724" y="1183"/>
                  </a:lnTo>
                  <a:lnTo>
                    <a:pt x="724" y="1183"/>
                  </a:lnTo>
                  <a:lnTo>
                    <a:pt x="724" y="1150"/>
                  </a:lnTo>
                  <a:lnTo>
                    <a:pt x="724" y="1150"/>
                  </a:lnTo>
                  <a:lnTo>
                    <a:pt x="757" y="1150"/>
                  </a:lnTo>
                  <a:lnTo>
                    <a:pt x="757" y="1150"/>
                  </a:lnTo>
                  <a:lnTo>
                    <a:pt x="757" y="1150"/>
                  </a:lnTo>
                  <a:lnTo>
                    <a:pt x="757" y="1150"/>
                  </a:lnTo>
                  <a:lnTo>
                    <a:pt x="757" y="1150"/>
                  </a:lnTo>
                  <a:lnTo>
                    <a:pt x="757" y="1150"/>
                  </a:lnTo>
                  <a:lnTo>
                    <a:pt x="757" y="1150"/>
                  </a:lnTo>
                  <a:lnTo>
                    <a:pt x="757" y="1150"/>
                  </a:lnTo>
                  <a:lnTo>
                    <a:pt x="757" y="1150"/>
                  </a:lnTo>
                  <a:lnTo>
                    <a:pt x="757" y="1118"/>
                  </a:lnTo>
                  <a:lnTo>
                    <a:pt x="757" y="1118"/>
                  </a:lnTo>
                  <a:lnTo>
                    <a:pt x="757" y="1118"/>
                  </a:lnTo>
                  <a:lnTo>
                    <a:pt x="757" y="1118"/>
                  </a:lnTo>
                  <a:lnTo>
                    <a:pt x="757" y="1118"/>
                  </a:lnTo>
                  <a:lnTo>
                    <a:pt x="757" y="1118"/>
                  </a:lnTo>
                  <a:lnTo>
                    <a:pt x="757" y="1118"/>
                  </a:lnTo>
                  <a:lnTo>
                    <a:pt x="757" y="1118"/>
                  </a:lnTo>
                  <a:lnTo>
                    <a:pt x="757" y="1118"/>
                  </a:lnTo>
                  <a:lnTo>
                    <a:pt x="757" y="1118"/>
                  </a:lnTo>
                  <a:lnTo>
                    <a:pt x="757" y="1085"/>
                  </a:lnTo>
                  <a:lnTo>
                    <a:pt x="789" y="1085"/>
                  </a:lnTo>
                  <a:lnTo>
                    <a:pt x="789" y="1085"/>
                  </a:lnTo>
                  <a:lnTo>
                    <a:pt x="789" y="1085"/>
                  </a:lnTo>
                  <a:lnTo>
                    <a:pt x="789" y="1085"/>
                  </a:lnTo>
                  <a:lnTo>
                    <a:pt x="789" y="1085"/>
                  </a:lnTo>
                  <a:lnTo>
                    <a:pt x="789" y="1085"/>
                  </a:lnTo>
                  <a:lnTo>
                    <a:pt x="789" y="1085"/>
                  </a:lnTo>
                  <a:lnTo>
                    <a:pt x="789" y="1085"/>
                  </a:lnTo>
                  <a:lnTo>
                    <a:pt x="789" y="1085"/>
                  </a:lnTo>
                  <a:lnTo>
                    <a:pt x="789" y="1085"/>
                  </a:lnTo>
                  <a:lnTo>
                    <a:pt x="789" y="1052"/>
                  </a:lnTo>
                  <a:lnTo>
                    <a:pt x="789" y="1052"/>
                  </a:lnTo>
                  <a:lnTo>
                    <a:pt x="789" y="1052"/>
                  </a:lnTo>
                  <a:lnTo>
                    <a:pt x="789" y="1052"/>
                  </a:lnTo>
                  <a:lnTo>
                    <a:pt x="789" y="1052"/>
                  </a:lnTo>
                  <a:lnTo>
                    <a:pt x="789" y="1052"/>
                  </a:lnTo>
                  <a:lnTo>
                    <a:pt x="789" y="1052"/>
                  </a:lnTo>
                  <a:lnTo>
                    <a:pt x="789" y="1052"/>
                  </a:lnTo>
                  <a:lnTo>
                    <a:pt x="789" y="1052"/>
                  </a:lnTo>
                  <a:lnTo>
                    <a:pt x="789" y="1052"/>
                  </a:lnTo>
                  <a:lnTo>
                    <a:pt x="789" y="1052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855" y="986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88" y="920"/>
                  </a:lnTo>
                  <a:lnTo>
                    <a:pt x="888" y="888"/>
                  </a:lnTo>
                  <a:lnTo>
                    <a:pt x="888" y="888"/>
                  </a:lnTo>
                  <a:lnTo>
                    <a:pt x="888" y="888"/>
                  </a:lnTo>
                  <a:lnTo>
                    <a:pt x="888" y="888"/>
                  </a:lnTo>
                  <a:lnTo>
                    <a:pt x="888" y="888"/>
                  </a:lnTo>
                  <a:lnTo>
                    <a:pt x="888" y="888"/>
                  </a:lnTo>
                  <a:lnTo>
                    <a:pt x="888" y="888"/>
                  </a:lnTo>
                  <a:lnTo>
                    <a:pt x="888" y="888"/>
                  </a:lnTo>
                  <a:lnTo>
                    <a:pt x="888" y="888"/>
                  </a:lnTo>
                  <a:lnTo>
                    <a:pt x="888" y="888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921" y="855"/>
                  </a:lnTo>
                  <a:lnTo>
                    <a:pt x="921" y="855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54" y="789"/>
                  </a:lnTo>
                  <a:lnTo>
                    <a:pt x="954" y="756"/>
                  </a:lnTo>
                  <a:lnTo>
                    <a:pt x="954" y="756"/>
                  </a:lnTo>
                  <a:lnTo>
                    <a:pt x="954" y="756"/>
                  </a:lnTo>
                  <a:lnTo>
                    <a:pt x="954" y="756"/>
                  </a:lnTo>
                  <a:lnTo>
                    <a:pt x="954" y="756"/>
                  </a:lnTo>
                  <a:lnTo>
                    <a:pt x="954" y="756"/>
                  </a:lnTo>
                  <a:lnTo>
                    <a:pt x="954" y="756"/>
                  </a:lnTo>
                  <a:lnTo>
                    <a:pt x="954" y="756"/>
                  </a:lnTo>
                  <a:lnTo>
                    <a:pt x="954" y="756"/>
                  </a:lnTo>
                  <a:lnTo>
                    <a:pt x="954" y="756"/>
                  </a:lnTo>
                  <a:lnTo>
                    <a:pt x="954" y="756"/>
                  </a:lnTo>
                  <a:lnTo>
                    <a:pt x="954" y="756"/>
                  </a:lnTo>
                  <a:lnTo>
                    <a:pt x="954" y="723"/>
                  </a:lnTo>
                  <a:lnTo>
                    <a:pt x="954" y="723"/>
                  </a:lnTo>
                  <a:lnTo>
                    <a:pt x="954" y="723"/>
                  </a:lnTo>
                  <a:lnTo>
                    <a:pt x="954" y="723"/>
                  </a:lnTo>
                  <a:lnTo>
                    <a:pt x="954" y="723"/>
                  </a:lnTo>
                  <a:lnTo>
                    <a:pt x="954" y="723"/>
                  </a:lnTo>
                  <a:lnTo>
                    <a:pt x="954" y="723"/>
                  </a:lnTo>
                  <a:lnTo>
                    <a:pt x="954" y="723"/>
                  </a:lnTo>
                  <a:lnTo>
                    <a:pt x="954" y="723"/>
                  </a:lnTo>
                  <a:lnTo>
                    <a:pt x="954" y="723"/>
                  </a:lnTo>
                  <a:lnTo>
                    <a:pt x="987" y="723"/>
                  </a:lnTo>
                  <a:lnTo>
                    <a:pt x="987" y="723"/>
                  </a:lnTo>
                  <a:lnTo>
                    <a:pt x="987" y="690"/>
                  </a:lnTo>
                  <a:lnTo>
                    <a:pt x="987" y="690"/>
                  </a:lnTo>
                  <a:lnTo>
                    <a:pt x="987" y="690"/>
                  </a:lnTo>
                  <a:lnTo>
                    <a:pt x="987" y="690"/>
                  </a:lnTo>
                  <a:lnTo>
                    <a:pt x="987" y="690"/>
                  </a:lnTo>
                  <a:lnTo>
                    <a:pt x="987" y="690"/>
                  </a:lnTo>
                  <a:lnTo>
                    <a:pt x="987" y="690"/>
                  </a:lnTo>
                  <a:lnTo>
                    <a:pt x="987" y="690"/>
                  </a:lnTo>
                  <a:lnTo>
                    <a:pt x="987" y="690"/>
                  </a:lnTo>
                  <a:lnTo>
                    <a:pt x="987" y="690"/>
                  </a:lnTo>
                  <a:lnTo>
                    <a:pt x="987" y="690"/>
                  </a:lnTo>
                  <a:lnTo>
                    <a:pt x="987" y="690"/>
                  </a:lnTo>
                  <a:lnTo>
                    <a:pt x="987" y="658"/>
                  </a:lnTo>
                  <a:lnTo>
                    <a:pt x="987" y="658"/>
                  </a:lnTo>
                  <a:lnTo>
                    <a:pt x="987" y="658"/>
                  </a:lnTo>
                  <a:lnTo>
                    <a:pt x="987" y="658"/>
                  </a:lnTo>
                  <a:lnTo>
                    <a:pt x="987" y="658"/>
                  </a:lnTo>
                  <a:lnTo>
                    <a:pt x="987" y="658"/>
                  </a:lnTo>
                  <a:lnTo>
                    <a:pt x="987" y="658"/>
                  </a:lnTo>
                  <a:lnTo>
                    <a:pt x="987" y="658"/>
                  </a:lnTo>
                  <a:lnTo>
                    <a:pt x="1019" y="658"/>
                  </a:lnTo>
                  <a:lnTo>
                    <a:pt x="1019" y="658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592"/>
                  </a:lnTo>
                  <a:lnTo>
                    <a:pt x="1019" y="592"/>
                  </a:lnTo>
                  <a:lnTo>
                    <a:pt x="1019" y="592"/>
                  </a:lnTo>
                  <a:lnTo>
                    <a:pt x="1019" y="592"/>
                  </a:lnTo>
                  <a:lnTo>
                    <a:pt x="1019" y="592"/>
                  </a:lnTo>
                  <a:lnTo>
                    <a:pt x="1019" y="592"/>
                  </a:lnTo>
                  <a:lnTo>
                    <a:pt x="1019" y="592"/>
                  </a:lnTo>
                  <a:lnTo>
                    <a:pt x="1019" y="592"/>
                  </a:lnTo>
                  <a:lnTo>
                    <a:pt x="1019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85" y="526"/>
                  </a:lnTo>
                  <a:lnTo>
                    <a:pt x="1085" y="526"/>
                  </a:lnTo>
                  <a:lnTo>
                    <a:pt x="1085" y="526"/>
                  </a:lnTo>
                  <a:lnTo>
                    <a:pt x="1085" y="526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93"/>
                  </a:lnTo>
                  <a:lnTo>
                    <a:pt x="1085" y="460"/>
                  </a:lnTo>
                  <a:lnTo>
                    <a:pt x="1085" y="460"/>
                  </a:lnTo>
                  <a:lnTo>
                    <a:pt x="1085" y="460"/>
                  </a:lnTo>
                  <a:lnTo>
                    <a:pt x="1085" y="460"/>
                  </a:lnTo>
                  <a:lnTo>
                    <a:pt x="1085" y="460"/>
                  </a:lnTo>
                  <a:lnTo>
                    <a:pt x="1085" y="460"/>
                  </a:lnTo>
                  <a:lnTo>
                    <a:pt x="1118" y="460"/>
                  </a:lnTo>
                  <a:lnTo>
                    <a:pt x="1118" y="460"/>
                  </a:lnTo>
                  <a:lnTo>
                    <a:pt x="1118" y="460"/>
                  </a:lnTo>
                  <a:lnTo>
                    <a:pt x="1118" y="460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395"/>
                  </a:lnTo>
                  <a:lnTo>
                    <a:pt x="1118" y="395"/>
                  </a:lnTo>
                  <a:lnTo>
                    <a:pt x="1118" y="395"/>
                  </a:lnTo>
                  <a:lnTo>
                    <a:pt x="1118" y="395"/>
                  </a:lnTo>
                  <a:lnTo>
                    <a:pt x="1118" y="395"/>
                  </a:lnTo>
                  <a:lnTo>
                    <a:pt x="1118" y="395"/>
                  </a:lnTo>
                  <a:lnTo>
                    <a:pt x="1118" y="395"/>
                  </a:lnTo>
                  <a:lnTo>
                    <a:pt x="1118" y="395"/>
                  </a:lnTo>
                  <a:lnTo>
                    <a:pt x="1151" y="395"/>
                  </a:lnTo>
                  <a:lnTo>
                    <a:pt x="1151" y="395"/>
                  </a:lnTo>
                  <a:lnTo>
                    <a:pt x="1151" y="395"/>
                  </a:lnTo>
                  <a:lnTo>
                    <a:pt x="1151" y="362"/>
                  </a:lnTo>
                  <a:lnTo>
                    <a:pt x="1151" y="362"/>
                  </a:lnTo>
                  <a:lnTo>
                    <a:pt x="1151" y="362"/>
                  </a:lnTo>
                  <a:lnTo>
                    <a:pt x="1151" y="362"/>
                  </a:lnTo>
                  <a:lnTo>
                    <a:pt x="1151" y="362"/>
                  </a:lnTo>
                  <a:lnTo>
                    <a:pt x="1151" y="362"/>
                  </a:lnTo>
                  <a:lnTo>
                    <a:pt x="1151" y="362"/>
                  </a:lnTo>
                  <a:lnTo>
                    <a:pt x="1151" y="362"/>
                  </a:lnTo>
                  <a:lnTo>
                    <a:pt x="1151" y="362"/>
                  </a:lnTo>
                  <a:lnTo>
                    <a:pt x="1151" y="362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84" y="296"/>
                  </a:lnTo>
                  <a:lnTo>
                    <a:pt x="1184" y="296"/>
                  </a:lnTo>
                  <a:lnTo>
                    <a:pt x="1184" y="296"/>
                  </a:lnTo>
                  <a:lnTo>
                    <a:pt x="1184" y="296"/>
                  </a:lnTo>
                  <a:lnTo>
                    <a:pt x="1184" y="296"/>
                  </a:lnTo>
                  <a:lnTo>
                    <a:pt x="1184" y="296"/>
                  </a:lnTo>
                  <a:lnTo>
                    <a:pt x="1184" y="296"/>
                  </a:lnTo>
                  <a:lnTo>
                    <a:pt x="1184" y="296"/>
                  </a:lnTo>
                  <a:lnTo>
                    <a:pt x="1184" y="296"/>
                  </a:lnTo>
                  <a:lnTo>
                    <a:pt x="1184" y="296"/>
                  </a:lnTo>
                  <a:lnTo>
                    <a:pt x="1184" y="296"/>
                  </a:lnTo>
                  <a:lnTo>
                    <a:pt x="1184" y="296"/>
                  </a:lnTo>
                  <a:lnTo>
                    <a:pt x="1184" y="263"/>
                  </a:lnTo>
                  <a:lnTo>
                    <a:pt x="1184" y="263"/>
                  </a:lnTo>
                  <a:lnTo>
                    <a:pt x="1184" y="263"/>
                  </a:lnTo>
                  <a:lnTo>
                    <a:pt x="1184" y="263"/>
                  </a:lnTo>
                  <a:lnTo>
                    <a:pt x="1184" y="263"/>
                  </a:lnTo>
                  <a:lnTo>
                    <a:pt x="1184" y="263"/>
                  </a:lnTo>
                  <a:lnTo>
                    <a:pt x="1184" y="263"/>
                  </a:lnTo>
                  <a:lnTo>
                    <a:pt x="1184" y="263"/>
                  </a:lnTo>
                  <a:lnTo>
                    <a:pt x="1184" y="263"/>
                  </a:lnTo>
                  <a:lnTo>
                    <a:pt x="1217" y="263"/>
                  </a:lnTo>
                  <a:lnTo>
                    <a:pt x="1217" y="263"/>
                  </a:lnTo>
                  <a:lnTo>
                    <a:pt x="1217" y="263"/>
                  </a:lnTo>
                  <a:lnTo>
                    <a:pt x="1217" y="263"/>
                  </a:lnTo>
                  <a:lnTo>
                    <a:pt x="1217" y="230"/>
                  </a:lnTo>
                  <a:lnTo>
                    <a:pt x="1217" y="230"/>
                  </a:lnTo>
                  <a:lnTo>
                    <a:pt x="1217" y="230"/>
                  </a:lnTo>
                  <a:lnTo>
                    <a:pt x="1217" y="230"/>
                  </a:lnTo>
                  <a:lnTo>
                    <a:pt x="1217" y="230"/>
                  </a:lnTo>
                  <a:lnTo>
                    <a:pt x="1217" y="230"/>
                  </a:lnTo>
                  <a:lnTo>
                    <a:pt x="1217" y="230"/>
                  </a:lnTo>
                  <a:lnTo>
                    <a:pt x="1217" y="230"/>
                  </a:lnTo>
                  <a:lnTo>
                    <a:pt x="1217" y="230"/>
                  </a:lnTo>
                  <a:lnTo>
                    <a:pt x="1217" y="230"/>
                  </a:lnTo>
                  <a:lnTo>
                    <a:pt x="1217" y="230"/>
                  </a:lnTo>
                  <a:lnTo>
                    <a:pt x="1217" y="230"/>
                  </a:lnTo>
                  <a:lnTo>
                    <a:pt x="1217" y="230"/>
                  </a:lnTo>
                  <a:lnTo>
                    <a:pt x="1217" y="197"/>
                  </a:lnTo>
                  <a:lnTo>
                    <a:pt x="1217" y="197"/>
                  </a:lnTo>
                  <a:lnTo>
                    <a:pt x="1217" y="197"/>
                  </a:lnTo>
                  <a:lnTo>
                    <a:pt x="1217" y="197"/>
                  </a:lnTo>
                  <a:lnTo>
                    <a:pt x="1217" y="197"/>
                  </a:lnTo>
                  <a:lnTo>
                    <a:pt x="1217" y="197"/>
                  </a:lnTo>
                  <a:lnTo>
                    <a:pt x="1217" y="197"/>
                  </a:lnTo>
                  <a:lnTo>
                    <a:pt x="1217" y="197"/>
                  </a:lnTo>
                  <a:lnTo>
                    <a:pt x="1249" y="197"/>
                  </a:lnTo>
                  <a:lnTo>
                    <a:pt x="1249" y="197"/>
                  </a:lnTo>
                  <a:lnTo>
                    <a:pt x="1249" y="197"/>
                  </a:lnTo>
                  <a:lnTo>
                    <a:pt x="1249" y="197"/>
                  </a:lnTo>
                  <a:lnTo>
                    <a:pt x="1249" y="165"/>
                  </a:lnTo>
                  <a:lnTo>
                    <a:pt x="1249" y="165"/>
                  </a:lnTo>
                  <a:lnTo>
                    <a:pt x="1249" y="165"/>
                  </a:lnTo>
                  <a:lnTo>
                    <a:pt x="1249" y="165"/>
                  </a:lnTo>
                  <a:lnTo>
                    <a:pt x="1249" y="165"/>
                  </a:lnTo>
                  <a:lnTo>
                    <a:pt x="1249" y="165"/>
                  </a:lnTo>
                  <a:lnTo>
                    <a:pt x="1249" y="165"/>
                  </a:lnTo>
                  <a:lnTo>
                    <a:pt x="1249" y="165"/>
                  </a:lnTo>
                  <a:lnTo>
                    <a:pt x="1249" y="165"/>
                  </a:lnTo>
                  <a:lnTo>
                    <a:pt x="1249" y="165"/>
                  </a:lnTo>
                  <a:lnTo>
                    <a:pt x="1249" y="165"/>
                  </a:lnTo>
                  <a:lnTo>
                    <a:pt x="1249" y="165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82" y="132"/>
                  </a:lnTo>
                  <a:lnTo>
                    <a:pt x="1282" y="132"/>
                  </a:lnTo>
                  <a:lnTo>
                    <a:pt x="1282" y="132"/>
                  </a:lnTo>
                  <a:lnTo>
                    <a:pt x="1282" y="132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66"/>
                  </a:lnTo>
                  <a:lnTo>
                    <a:pt x="1282" y="66"/>
                  </a:lnTo>
                  <a:lnTo>
                    <a:pt x="1282" y="66"/>
                  </a:lnTo>
                  <a:lnTo>
                    <a:pt x="1282" y="66"/>
                  </a:lnTo>
                  <a:lnTo>
                    <a:pt x="1282" y="66"/>
                  </a:lnTo>
                  <a:lnTo>
                    <a:pt x="1282" y="66"/>
                  </a:lnTo>
                  <a:lnTo>
                    <a:pt x="1282" y="66"/>
                  </a:lnTo>
                  <a:lnTo>
                    <a:pt x="1282" y="66"/>
                  </a:lnTo>
                  <a:lnTo>
                    <a:pt x="1315" y="66"/>
                  </a:lnTo>
                  <a:lnTo>
                    <a:pt x="1315" y="66"/>
                  </a:lnTo>
                  <a:lnTo>
                    <a:pt x="1315" y="66"/>
                  </a:lnTo>
                  <a:lnTo>
                    <a:pt x="1315" y="33"/>
                  </a:lnTo>
                  <a:lnTo>
                    <a:pt x="1315" y="33"/>
                  </a:lnTo>
                  <a:lnTo>
                    <a:pt x="1315" y="33"/>
                  </a:lnTo>
                  <a:lnTo>
                    <a:pt x="1315" y="33"/>
                  </a:lnTo>
                  <a:lnTo>
                    <a:pt x="1315" y="33"/>
                  </a:lnTo>
                  <a:lnTo>
                    <a:pt x="1315" y="33"/>
                  </a:lnTo>
                  <a:lnTo>
                    <a:pt x="1315" y="33"/>
                  </a:lnTo>
                  <a:lnTo>
                    <a:pt x="1315" y="33"/>
                  </a:lnTo>
                  <a:lnTo>
                    <a:pt x="1315" y="33"/>
                  </a:lnTo>
                  <a:lnTo>
                    <a:pt x="1315" y="33"/>
                  </a:lnTo>
                  <a:lnTo>
                    <a:pt x="1315" y="0"/>
                  </a:lnTo>
                  <a:lnTo>
                    <a:pt x="1315" y="0"/>
                  </a:lnTo>
                  <a:lnTo>
                    <a:pt x="1315" y="0"/>
                  </a:lnTo>
                  <a:lnTo>
                    <a:pt x="1315" y="0"/>
                  </a:lnTo>
                  <a:lnTo>
                    <a:pt x="1315" y="0"/>
                  </a:lnTo>
                  <a:lnTo>
                    <a:pt x="1315" y="0"/>
                  </a:lnTo>
                  <a:lnTo>
                    <a:pt x="1315" y="0"/>
                  </a:lnTo>
                  <a:lnTo>
                    <a:pt x="1315" y="0"/>
                  </a:lnTo>
                  <a:lnTo>
                    <a:pt x="1348" y="0"/>
                  </a:lnTo>
                  <a:lnTo>
                    <a:pt x="1348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5408625" y="3712275"/>
              <a:ext cx="150350" cy="80525"/>
            </a:xfrm>
            <a:custGeom>
              <a:avLst/>
              <a:gdLst/>
              <a:ahLst/>
              <a:cxnLst/>
              <a:rect l="l" t="t" r="r" b="b"/>
              <a:pathLst>
                <a:path w="6014" h="3221" fill="none" extrusionOk="0">
                  <a:moveTo>
                    <a:pt x="0" y="0"/>
                  </a:moveTo>
                  <a:lnTo>
                    <a:pt x="6014" y="322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439025" y="3653950"/>
              <a:ext cx="152825" cy="76425"/>
            </a:xfrm>
            <a:custGeom>
              <a:avLst/>
              <a:gdLst/>
              <a:ahLst/>
              <a:cxnLst/>
              <a:rect l="l" t="t" r="r" b="b"/>
              <a:pathLst>
                <a:path w="6113" h="3057" fill="none" extrusionOk="0">
                  <a:moveTo>
                    <a:pt x="0" y="0"/>
                  </a:moveTo>
                  <a:lnTo>
                    <a:pt x="6112" y="305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408625" y="3653125"/>
              <a:ext cx="183225" cy="140500"/>
            </a:xfrm>
            <a:custGeom>
              <a:avLst/>
              <a:gdLst/>
              <a:ahLst/>
              <a:cxnLst/>
              <a:rect l="l" t="t" r="r" b="b"/>
              <a:pathLst>
                <a:path w="7329" h="5620" extrusionOk="0">
                  <a:moveTo>
                    <a:pt x="1216" y="0"/>
                  </a:moveTo>
                  <a:lnTo>
                    <a:pt x="1216" y="33"/>
                  </a:lnTo>
                  <a:lnTo>
                    <a:pt x="1216" y="66"/>
                  </a:lnTo>
                  <a:lnTo>
                    <a:pt x="1183" y="66"/>
                  </a:lnTo>
                  <a:lnTo>
                    <a:pt x="1183" y="99"/>
                  </a:lnTo>
                  <a:lnTo>
                    <a:pt x="1183" y="132"/>
                  </a:lnTo>
                  <a:lnTo>
                    <a:pt x="1150" y="132"/>
                  </a:lnTo>
                  <a:lnTo>
                    <a:pt x="1150" y="164"/>
                  </a:lnTo>
                  <a:lnTo>
                    <a:pt x="1150" y="197"/>
                  </a:lnTo>
                  <a:lnTo>
                    <a:pt x="1118" y="197"/>
                  </a:lnTo>
                  <a:lnTo>
                    <a:pt x="1118" y="230"/>
                  </a:lnTo>
                  <a:lnTo>
                    <a:pt x="1118" y="263"/>
                  </a:lnTo>
                  <a:lnTo>
                    <a:pt x="1085" y="263"/>
                  </a:lnTo>
                  <a:lnTo>
                    <a:pt x="1085" y="296"/>
                  </a:lnTo>
                  <a:lnTo>
                    <a:pt x="1085" y="329"/>
                  </a:lnTo>
                  <a:lnTo>
                    <a:pt x="1052" y="329"/>
                  </a:lnTo>
                  <a:lnTo>
                    <a:pt x="1052" y="362"/>
                  </a:lnTo>
                  <a:lnTo>
                    <a:pt x="1052" y="395"/>
                  </a:lnTo>
                  <a:lnTo>
                    <a:pt x="1019" y="395"/>
                  </a:lnTo>
                  <a:lnTo>
                    <a:pt x="1019" y="427"/>
                  </a:lnTo>
                  <a:lnTo>
                    <a:pt x="1019" y="460"/>
                  </a:lnTo>
                  <a:lnTo>
                    <a:pt x="986" y="460"/>
                  </a:lnTo>
                  <a:lnTo>
                    <a:pt x="986" y="493"/>
                  </a:lnTo>
                  <a:lnTo>
                    <a:pt x="986" y="526"/>
                  </a:lnTo>
                  <a:lnTo>
                    <a:pt x="953" y="526"/>
                  </a:lnTo>
                  <a:lnTo>
                    <a:pt x="953" y="559"/>
                  </a:lnTo>
                  <a:lnTo>
                    <a:pt x="953" y="592"/>
                  </a:lnTo>
                  <a:lnTo>
                    <a:pt x="920" y="592"/>
                  </a:lnTo>
                  <a:lnTo>
                    <a:pt x="920" y="625"/>
                  </a:lnTo>
                  <a:lnTo>
                    <a:pt x="920" y="657"/>
                  </a:lnTo>
                  <a:lnTo>
                    <a:pt x="888" y="657"/>
                  </a:lnTo>
                  <a:lnTo>
                    <a:pt x="888" y="690"/>
                  </a:lnTo>
                  <a:lnTo>
                    <a:pt x="888" y="723"/>
                  </a:lnTo>
                  <a:lnTo>
                    <a:pt x="855" y="723"/>
                  </a:lnTo>
                  <a:lnTo>
                    <a:pt x="855" y="756"/>
                  </a:lnTo>
                  <a:lnTo>
                    <a:pt x="855" y="789"/>
                  </a:lnTo>
                  <a:lnTo>
                    <a:pt x="822" y="789"/>
                  </a:lnTo>
                  <a:lnTo>
                    <a:pt x="822" y="822"/>
                  </a:lnTo>
                  <a:lnTo>
                    <a:pt x="822" y="855"/>
                  </a:lnTo>
                  <a:lnTo>
                    <a:pt x="789" y="855"/>
                  </a:lnTo>
                  <a:lnTo>
                    <a:pt x="789" y="887"/>
                  </a:lnTo>
                  <a:lnTo>
                    <a:pt x="789" y="920"/>
                  </a:lnTo>
                  <a:lnTo>
                    <a:pt x="756" y="920"/>
                  </a:lnTo>
                  <a:lnTo>
                    <a:pt x="756" y="953"/>
                  </a:lnTo>
                  <a:lnTo>
                    <a:pt x="756" y="986"/>
                  </a:lnTo>
                  <a:lnTo>
                    <a:pt x="723" y="986"/>
                  </a:lnTo>
                  <a:lnTo>
                    <a:pt x="723" y="1019"/>
                  </a:lnTo>
                  <a:lnTo>
                    <a:pt x="723" y="1052"/>
                  </a:lnTo>
                  <a:lnTo>
                    <a:pt x="690" y="1052"/>
                  </a:lnTo>
                  <a:lnTo>
                    <a:pt x="690" y="1085"/>
                  </a:lnTo>
                  <a:lnTo>
                    <a:pt x="690" y="1117"/>
                  </a:lnTo>
                  <a:lnTo>
                    <a:pt x="658" y="1117"/>
                  </a:lnTo>
                  <a:lnTo>
                    <a:pt x="658" y="1150"/>
                  </a:lnTo>
                  <a:lnTo>
                    <a:pt x="625" y="1183"/>
                  </a:lnTo>
                  <a:lnTo>
                    <a:pt x="625" y="1216"/>
                  </a:lnTo>
                  <a:lnTo>
                    <a:pt x="592" y="1216"/>
                  </a:lnTo>
                  <a:lnTo>
                    <a:pt x="592" y="1249"/>
                  </a:lnTo>
                  <a:lnTo>
                    <a:pt x="592" y="1282"/>
                  </a:lnTo>
                  <a:lnTo>
                    <a:pt x="559" y="1282"/>
                  </a:lnTo>
                  <a:lnTo>
                    <a:pt x="559" y="1315"/>
                  </a:lnTo>
                  <a:lnTo>
                    <a:pt x="559" y="1347"/>
                  </a:lnTo>
                  <a:lnTo>
                    <a:pt x="526" y="1347"/>
                  </a:lnTo>
                  <a:lnTo>
                    <a:pt x="526" y="1380"/>
                  </a:lnTo>
                  <a:lnTo>
                    <a:pt x="526" y="1413"/>
                  </a:lnTo>
                  <a:lnTo>
                    <a:pt x="493" y="1413"/>
                  </a:lnTo>
                  <a:lnTo>
                    <a:pt x="493" y="1446"/>
                  </a:lnTo>
                  <a:lnTo>
                    <a:pt x="493" y="1479"/>
                  </a:lnTo>
                  <a:lnTo>
                    <a:pt x="460" y="1479"/>
                  </a:lnTo>
                  <a:lnTo>
                    <a:pt x="460" y="1512"/>
                  </a:lnTo>
                  <a:lnTo>
                    <a:pt x="460" y="1545"/>
                  </a:lnTo>
                  <a:lnTo>
                    <a:pt x="428" y="1545"/>
                  </a:lnTo>
                  <a:lnTo>
                    <a:pt x="428" y="1577"/>
                  </a:lnTo>
                  <a:lnTo>
                    <a:pt x="428" y="1610"/>
                  </a:lnTo>
                  <a:lnTo>
                    <a:pt x="395" y="1610"/>
                  </a:lnTo>
                  <a:lnTo>
                    <a:pt x="395" y="1643"/>
                  </a:lnTo>
                  <a:lnTo>
                    <a:pt x="395" y="1676"/>
                  </a:lnTo>
                  <a:lnTo>
                    <a:pt x="362" y="1676"/>
                  </a:lnTo>
                  <a:lnTo>
                    <a:pt x="362" y="1709"/>
                  </a:lnTo>
                  <a:lnTo>
                    <a:pt x="362" y="1742"/>
                  </a:lnTo>
                  <a:lnTo>
                    <a:pt x="329" y="1742"/>
                  </a:lnTo>
                  <a:lnTo>
                    <a:pt x="329" y="1775"/>
                  </a:lnTo>
                  <a:lnTo>
                    <a:pt x="329" y="1808"/>
                  </a:lnTo>
                  <a:lnTo>
                    <a:pt x="296" y="1808"/>
                  </a:lnTo>
                  <a:lnTo>
                    <a:pt x="296" y="1840"/>
                  </a:lnTo>
                  <a:lnTo>
                    <a:pt x="263" y="1840"/>
                  </a:lnTo>
                  <a:lnTo>
                    <a:pt x="263" y="1873"/>
                  </a:lnTo>
                  <a:lnTo>
                    <a:pt x="263" y="1906"/>
                  </a:lnTo>
                  <a:lnTo>
                    <a:pt x="230" y="1906"/>
                  </a:lnTo>
                  <a:lnTo>
                    <a:pt x="230" y="1939"/>
                  </a:lnTo>
                  <a:lnTo>
                    <a:pt x="230" y="1972"/>
                  </a:lnTo>
                  <a:lnTo>
                    <a:pt x="198" y="1972"/>
                  </a:lnTo>
                  <a:lnTo>
                    <a:pt x="198" y="2005"/>
                  </a:lnTo>
                  <a:lnTo>
                    <a:pt x="198" y="2038"/>
                  </a:lnTo>
                  <a:lnTo>
                    <a:pt x="165" y="2038"/>
                  </a:lnTo>
                  <a:lnTo>
                    <a:pt x="165" y="2070"/>
                  </a:lnTo>
                  <a:lnTo>
                    <a:pt x="165" y="2103"/>
                  </a:lnTo>
                  <a:lnTo>
                    <a:pt x="132" y="2103"/>
                  </a:lnTo>
                  <a:lnTo>
                    <a:pt x="132" y="2136"/>
                  </a:lnTo>
                  <a:lnTo>
                    <a:pt x="132" y="2169"/>
                  </a:lnTo>
                  <a:lnTo>
                    <a:pt x="99" y="2169"/>
                  </a:lnTo>
                  <a:lnTo>
                    <a:pt x="99" y="2202"/>
                  </a:lnTo>
                  <a:lnTo>
                    <a:pt x="99" y="2235"/>
                  </a:lnTo>
                  <a:lnTo>
                    <a:pt x="66" y="2235"/>
                  </a:lnTo>
                  <a:lnTo>
                    <a:pt x="66" y="2268"/>
                  </a:lnTo>
                  <a:lnTo>
                    <a:pt x="33" y="2300"/>
                  </a:lnTo>
                  <a:lnTo>
                    <a:pt x="33" y="2333"/>
                  </a:lnTo>
                  <a:lnTo>
                    <a:pt x="0" y="2333"/>
                  </a:lnTo>
                  <a:lnTo>
                    <a:pt x="0" y="2366"/>
                  </a:lnTo>
                  <a:lnTo>
                    <a:pt x="6014" y="5619"/>
                  </a:lnTo>
                  <a:lnTo>
                    <a:pt x="6014" y="5586"/>
                  </a:lnTo>
                  <a:lnTo>
                    <a:pt x="6014" y="5554"/>
                  </a:lnTo>
                  <a:lnTo>
                    <a:pt x="6047" y="5554"/>
                  </a:lnTo>
                  <a:lnTo>
                    <a:pt x="6047" y="5521"/>
                  </a:lnTo>
                  <a:lnTo>
                    <a:pt x="6047" y="5488"/>
                  </a:lnTo>
                  <a:lnTo>
                    <a:pt x="6080" y="5488"/>
                  </a:lnTo>
                  <a:lnTo>
                    <a:pt x="6080" y="5455"/>
                  </a:lnTo>
                  <a:lnTo>
                    <a:pt x="6080" y="5422"/>
                  </a:lnTo>
                  <a:lnTo>
                    <a:pt x="6112" y="5422"/>
                  </a:lnTo>
                  <a:lnTo>
                    <a:pt x="6112" y="5389"/>
                  </a:lnTo>
                  <a:lnTo>
                    <a:pt x="6112" y="5356"/>
                  </a:lnTo>
                  <a:lnTo>
                    <a:pt x="6145" y="5356"/>
                  </a:lnTo>
                  <a:lnTo>
                    <a:pt x="6145" y="5324"/>
                  </a:lnTo>
                  <a:lnTo>
                    <a:pt x="6178" y="5291"/>
                  </a:lnTo>
                  <a:lnTo>
                    <a:pt x="6178" y="5258"/>
                  </a:lnTo>
                  <a:lnTo>
                    <a:pt x="6211" y="5258"/>
                  </a:lnTo>
                  <a:lnTo>
                    <a:pt x="6211" y="5225"/>
                  </a:lnTo>
                  <a:lnTo>
                    <a:pt x="6211" y="5192"/>
                  </a:lnTo>
                  <a:lnTo>
                    <a:pt x="6244" y="5192"/>
                  </a:lnTo>
                  <a:lnTo>
                    <a:pt x="6244" y="5159"/>
                  </a:lnTo>
                  <a:lnTo>
                    <a:pt x="6244" y="5126"/>
                  </a:lnTo>
                  <a:lnTo>
                    <a:pt x="6277" y="5126"/>
                  </a:lnTo>
                  <a:lnTo>
                    <a:pt x="6277" y="5094"/>
                  </a:lnTo>
                  <a:lnTo>
                    <a:pt x="6277" y="5061"/>
                  </a:lnTo>
                  <a:lnTo>
                    <a:pt x="6310" y="5061"/>
                  </a:lnTo>
                  <a:lnTo>
                    <a:pt x="6310" y="5028"/>
                  </a:lnTo>
                  <a:lnTo>
                    <a:pt x="6310" y="4995"/>
                  </a:lnTo>
                  <a:lnTo>
                    <a:pt x="6342" y="4995"/>
                  </a:lnTo>
                  <a:lnTo>
                    <a:pt x="6342" y="4962"/>
                  </a:lnTo>
                  <a:lnTo>
                    <a:pt x="6342" y="4929"/>
                  </a:lnTo>
                  <a:lnTo>
                    <a:pt x="6375" y="4929"/>
                  </a:lnTo>
                  <a:lnTo>
                    <a:pt x="6375" y="4896"/>
                  </a:lnTo>
                  <a:lnTo>
                    <a:pt x="6375" y="4864"/>
                  </a:lnTo>
                  <a:lnTo>
                    <a:pt x="6408" y="4864"/>
                  </a:lnTo>
                  <a:lnTo>
                    <a:pt x="6408" y="4831"/>
                  </a:lnTo>
                  <a:lnTo>
                    <a:pt x="6441" y="4798"/>
                  </a:lnTo>
                  <a:lnTo>
                    <a:pt x="6441" y="4765"/>
                  </a:lnTo>
                  <a:lnTo>
                    <a:pt x="6474" y="4765"/>
                  </a:lnTo>
                  <a:lnTo>
                    <a:pt x="6474" y="4732"/>
                  </a:lnTo>
                  <a:lnTo>
                    <a:pt x="6474" y="4699"/>
                  </a:lnTo>
                  <a:lnTo>
                    <a:pt x="6507" y="4699"/>
                  </a:lnTo>
                  <a:lnTo>
                    <a:pt x="6507" y="4666"/>
                  </a:lnTo>
                  <a:lnTo>
                    <a:pt x="6507" y="4633"/>
                  </a:lnTo>
                  <a:lnTo>
                    <a:pt x="6540" y="4633"/>
                  </a:lnTo>
                  <a:lnTo>
                    <a:pt x="6540" y="4601"/>
                  </a:lnTo>
                  <a:lnTo>
                    <a:pt x="6540" y="4568"/>
                  </a:lnTo>
                  <a:lnTo>
                    <a:pt x="6572" y="4568"/>
                  </a:lnTo>
                  <a:lnTo>
                    <a:pt x="6572" y="4535"/>
                  </a:lnTo>
                  <a:lnTo>
                    <a:pt x="6572" y="4502"/>
                  </a:lnTo>
                  <a:lnTo>
                    <a:pt x="6605" y="4502"/>
                  </a:lnTo>
                  <a:lnTo>
                    <a:pt x="6605" y="4469"/>
                  </a:lnTo>
                  <a:lnTo>
                    <a:pt x="6605" y="4436"/>
                  </a:lnTo>
                  <a:lnTo>
                    <a:pt x="6638" y="4436"/>
                  </a:lnTo>
                  <a:lnTo>
                    <a:pt x="6638" y="4403"/>
                  </a:lnTo>
                  <a:lnTo>
                    <a:pt x="6638" y="4371"/>
                  </a:lnTo>
                  <a:lnTo>
                    <a:pt x="6671" y="4371"/>
                  </a:lnTo>
                  <a:lnTo>
                    <a:pt x="6671" y="4338"/>
                  </a:lnTo>
                  <a:lnTo>
                    <a:pt x="6671" y="4305"/>
                  </a:lnTo>
                  <a:lnTo>
                    <a:pt x="6704" y="4305"/>
                  </a:lnTo>
                  <a:lnTo>
                    <a:pt x="6704" y="4272"/>
                  </a:lnTo>
                  <a:lnTo>
                    <a:pt x="6704" y="4239"/>
                  </a:lnTo>
                  <a:lnTo>
                    <a:pt x="6737" y="4239"/>
                  </a:lnTo>
                  <a:lnTo>
                    <a:pt x="6737" y="4206"/>
                  </a:lnTo>
                  <a:lnTo>
                    <a:pt x="6737" y="4173"/>
                  </a:lnTo>
                  <a:lnTo>
                    <a:pt x="6770" y="4173"/>
                  </a:lnTo>
                  <a:lnTo>
                    <a:pt x="6770" y="4141"/>
                  </a:lnTo>
                  <a:lnTo>
                    <a:pt x="6802" y="4108"/>
                  </a:lnTo>
                  <a:lnTo>
                    <a:pt x="6802" y="4075"/>
                  </a:lnTo>
                  <a:lnTo>
                    <a:pt x="6802" y="4042"/>
                  </a:lnTo>
                  <a:lnTo>
                    <a:pt x="6835" y="4042"/>
                  </a:lnTo>
                  <a:lnTo>
                    <a:pt x="6835" y="4009"/>
                  </a:lnTo>
                  <a:lnTo>
                    <a:pt x="6868" y="3976"/>
                  </a:lnTo>
                  <a:lnTo>
                    <a:pt x="6868" y="3943"/>
                  </a:lnTo>
                  <a:lnTo>
                    <a:pt x="6901" y="3943"/>
                  </a:lnTo>
                  <a:lnTo>
                    <a:pt x="6901" y="3911"/>
                  </a:lnTo>
                  <a:lnTo>
                    <a:pt x="6901" y="3878"/>
                  </a:lnTo>
                  <a:lnTo>
                    <a:pt x="6934" y="3878"/>
                  </a:lnTo>
                  <a:lnTo>
                    <a:pt x="6934" y="3845"/>
                  </a:lnTo>
                  <a:lnTo>
                    <a:pt x="6934" y="3812"/>
                  </a:lnTo>
                  <a:lnTo>
                    <a:pt x="6967" y="3812"/>
                  </a:lnTo>
                  <a:lnTo>
                    <a:pt x="6967" y="3779"/>
                  </a:lnTo>
                  <a:lnTo>
                    <a:pt x="6967" y="3746"/>
                  </a:lnTo>
                  <a:lnTo>
                    <a:pt x="7000" y="3746"/>
                  </a:lnTo>
                  <a:lnTo>
                    <a:pt x="7000" y="3713"/>
                  </a:lnTo>
                  <a:lnTo>
                    <a:pt x="7000" y="3681"/>
                  </a:lnTo>
                  <a:lnTo>
                    <a:pt x="7032" y="3681"/>
                  </a:lnTo>
                  <a:lnTo>
                    <a:pt x="7032" y="3648"/>
                  </a:lnTo>
                  <a:lnTo>
                    <a:pt x="7032" y="3615"/>
                  </a:lnTo>
                  <a:lnTo>
                    <a:pt x="7065" y="3615"/>
                  </a:lnTo>
                  <a:lnTo>
                    <a:pt x="7065" y="3582"/>
                  </a:lnTo>
                  <a:lnTo>
                    <a:pt x="7065" y="3549"/>
                  </a:lnTo>
                  <a:lnTo>
                    <a:pt x="7098" y="3549"/>
                  </a:lnTo>
                  <a:lnTo>
                    <a:pt x="7098" y="3516"/>
                  </a:lnTo>
                  <a:lnTo>
                    <a:pt x="7098" y="3483"/>
                  </a:lnTo>
                  <a:lnTo>
                    <a:pt x="7131" y="3483"/>
                  </a:lnTo>
                  <a:lnTo>
                    <a:pt x="7131" y="3451"/>
                  </a:lnTo>
                  <a:lnTo>
                    <a:pt x="7131" y="3418"/>
                  </a:lnTo>
                  <a:lnTo>
                    <a:pt x="7164" y="3418"/>
                  </a:lnTo>
                  <a:lnTo>
                    <a:pt x="7164" y="3385"/>
                  </a:lnTo>
                  <a:lnTo>
                    <a:pt x="7164" y="3352"/>
                  </a:lnTo>
                  <a:lnTo>
                    <a:pt x="7197" y="3352"/>
                  </a:lnTo>
                  <a:lnTo>
                    <a:pt x="7197" y="3319"/>
                  </a:lnTo>
                  <a:lnTo>
                    <a:pt x="7197" y="3286"/>
                  </a:lnTo>
                  <a:lnTo>
                    <a:pt x="7230" y="3286"/>
                  </a:lnTo>
                  <a:lnTo>
                    <a:pt x="7230" y="3253"/>
                  </a:lnTo>
                  <a:lnTo>
                    <a:pt x="7230" y="3220"/>
                  </a:lnTo>
                  <a:lnTo>
                    <a:pt x="7262" y="3220"/>
                  </a:lnTo>
                  <a:lnTo>
                    <a:pt x="7262" y="3188"/>
                  </a:lnTo>
                  <a:lnTo>
                    <a:pt x="7262" y="3155"/>
                  </a:lnTo>
                  <a:lnTo>
                    <a:pt x="7295" y="3155"/>
                  </a:lnTo>
                  <a:lnTo>
                    <a:pt x="7295" y="3122"/>
                  </a:lnTo>
                  <a:lnTo>
                    <a:pt x="7295" y="3089"/>
                  </a:lnTo>
                  <a:lnTo>
                    <a:pt x="7328" y="3089"/>
                  </a:lnTo>
                  <a:lnTo>
                    <a:pt x="7328" y="3056"/>
                  </a:lnTo>
                  <a:lnTo>
                    <a:pt x="7328" y="3023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231175" y="3593975"/>
              <a:ext cx="16450" cy="44375"/>
            </a:xfrm>
            <a:custGeom>
              <a:avLst/>
              <a:gdLst/>
              <a:ahLst/>
              <a:cxnLst/>
              <a:rect l="l" t="t" r="r" b="b"/>
              <a:pathLst>
                <a:path w="658" h="1775" extrusionOk="0">
                  <a:moveTo>
                    <a:pt x="198" y="0"/>
                  </a:moveTo>
                  <a:lnTo>
                    <a:pt x="198" y="362"/>
                  </a:lnTo>
                  <a:lnTo>
                    <a:pt x="1" y="362"/>
                  </a:lnTo>
                  <a:lnTo>
                    <a:pt x="1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45"/>
                    <a:pt x="231" y="1610"/>
                    <a:pt x="263" y="1676"/>
                  </a:cubicBezTo>
                  <a:cubicBezTo>
                    <a:pt x="296" y="1742"/>
                    <a:pt x="362" y="1775"/>
                    <a:pt x="493" y="1775"/>
                  </a:cubicBezTo>
                  <a:cubicBezTo>
                    <a:pt x="493" y="1775"/>
                    <a:pt x="526" y="1775"/>
                    <a:pt x="559" y="1742"/>
                  </a:cubicBezTo>
                  <a:lnTo>
                    <a:pt x="658" y="1742"/>
                  </a:lnTo>
                  <a:lnTo>
                    <a:pt x="658" y="1545"/>
                  </a:lnTo>
                  <a:lnTo>
                    <a:pt x="493" y="1545"/>
                  </a:lnTo>
                  <a:cubicBezTo>
                    <a:pt x="461" y="1545"/>
                    <a:pt x="428" y="1512"/>
                    <a:pt x="428" y="1446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62"/>
                  </a:lnTo>
                  <a:lnTo>
                    <a:pt x="428" y="362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253350" y="3602175"/>
              <a:ext cx="16475" cy="35350"/>
            </a:xfrm>
            <a:custGeom>
              <a:avLst/>
              <a:gdLst/>
              <a:ahLst/>
              <a:cxnLst/>
              <a:rect l="l" t="t" r="r" b="b"/>
              <a:pathLst>
                <a:path w="659" h="1414" extrusionOk="0">
                  <a:moveTo>
                    <a:pt x="592" y="1"/>
                  </a:moveTo>
                  <a:cubicBezTo>
                    <a:pt x="494" y="1"/>
                    <a:pt x="428" y="34"/>
                    <a:pt x="362" y="99"/>
                  </a:cubicBezTo>
                  <a:cubicBezTo>
                    <a:pt x="297" y="165"/>
                    <a:pt x="231" y="231"/>
                    <a:pt x="231" y="264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25"/>
                  </a:lnTo>
                  <a:cubicBezTo>
                    <a:pt x="231" y="527"/>
                    <a:pt x="264" y="428"/>
                    <a:pt x="329" y="362"/>
                  </a:cubicBezTo>
                  <a:cubicBezTo>
                    <a:pt x="395" y="297"/>
                    <a:pt x="461" y="264"/>
                    <a:pt x="592" y="264"/>
                  </a:cubicBezTo>
                  <a:lnTo>
                    <a:pt x="658" y="264"/>
                  </a:lnTo>
                  <a:lnTo>
                    <a:pt x="658" y="34"/>
                  </a:lnTo>
                  <a:cubicBezTo>
                    <a:pt x="658" y="1"/>
                    <a:pt x="625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275550" y="3602175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57" y="1"/>
                  </a:moveTo>
                  <a:cubicBezTo>
                    <a:pt x="559" y="1"/>
                    <a:pt x="493" y="34"/>
                    <a:pt x="394" y="67"/>
                  </a:cubicBezTo>
                  <a:cubicBezTo>
                    <a:pt x="329" y="99"/>
                    <a:pt x="263" y="165"/>
                    <a:pt x="197" y="231"/>
                  </a:cubicBezTo>
                  <a:lnTo>
                    <a:pt x="197" y="34"/>
                  </a:lnTo>
                  <a:lnTo>
                    <a:pt x="0" y="34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91"/>
                  </a:lnTo>
                  <a:cubicBezTo>
                    <a:pt x="230" y="592"/>
                    <a:pt x="230" y="527"/>
                    <a:pt x="230" y="494"/>
                  </a:cubicBezTo>
                  <a:cubicBezTo>
                    <a:pt x="230" y="428"/>
                    <a:pt x="263" y="395"/>
                    <a:pt x="296" y="329"/>
                  </a:cubicBezTo>
                  <a:cubicBezTo>
                    <a:pt x="362" y="297"/>
                    <a:pt x="394" y="264"/>
                    <a:pt x="460" y="231"/>
                  </a:cubicBezTo>
                  <a:cubicBezTo>
                    <a:pt x="493" y="231"/>
                    <a:pt x="559" y="198"/>
                    <a:pt x="624" y="198"/>
                  </a:cubicBezTo>
                  <a:cubicBezTo>
                    <a:pt x="723" y="198"/>
                    <a:pt x="789" y="264"/>
                    <a:pt x="822" y="329"/>
                  </a:cubicBezTo>
                  <a:cubicBezTo>
                    <a:pt x="854" y="395"/>
                    <a:pt x="854" y="461"/>
                    <a:pt x="854" y="559"/>
                  </a:cubicBezTo>
                  <a:lnTo>
                    <a:pt x="854" y="1414"/>
                  </a:lnTo>
                  <a:lnTo>
                    <a:pt x="1117" y="1414"/>
                  </a:lnTo>
                  <a:lnTo>
                    <a:pt x="1117" y="527"/>
                  </a:lnTo>
                  <a:cubicBezTo>
                    <a:pt x="1117" y="395"/>
                    <a:pt x="1084" y="297"/>
                    <a:pt x="1052" y="198"/>
                  </a:cubicBezTo>
                  <a:cubicBezTo>
                    <a:pt x="986" y="67"/>
                    <a:pt x="854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308400" y="3590675"/>
              <a:ext cx="41925" cy="46850"/>
            </a:xfrm>
            <a:custGeom>
              <a:avLst/>
              <a:gdLst/>
              <a:ahLst/>
              <a:cxnLst/>
              <a:rect l="l" t="t" r="r" b="b"/>
              <a:pathLst>
                <a:path w="1677" h="1874" extrusionOk="0">
                  <a:moveTo>
                    <a:pt x="855" y="264"/>
                  </a:moveTo>
                  <a:lnTo>
                    <a:pt x="1118" y="1118"/>
                  </a:lnTo>
                  <a:lnTo>
                    <a:pt x="526" y="1118"/>
                  </a:lnTo>
                  <a:lnTo>
                    <a:pt x="855" y="264"/>
                  </a:lnTo>
                  <a:close/>
                  <a:moveTo>
                    <a:pt x="691" y="1"/>
                  </a:moveTo>
                  <a:lnTo>
                    <a:pt x="0" y="1874"/>
                  </a:lnTo>
                  <a:lnTo>
                    <a:pt x="263" y="1874"/>
                  </a:lnTo>
                  <a:lnTo>
                    <a:pt x="460" y="1315"/>
                  </a:lnTo>
                  <a:lnTo>
                    <a:pt x="1216" y="1315"/>
                  </a:lnTo>
                  <a:lnTo>
                    <a:pt x="1413" y="1874"/>
                  </a:lnTo>
                  <a:lnTo>
                    <a:pt x="1676" y="1874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410275" y="3655575"/>
              <a:ext cx="27950" cy="54250"/>
            </a:xfrm>
            <a:custGeom>
              <a:avLst/>
              <a:gdLst/>
              <a:ahLst/>
              <a:cxnLst/>
              <a:rect l="l" t="t" r="r" b="b"/>
              <a:pathLst>
                <a:path w="1118" h="2170" fill="none" extrusionOk="0">
                  <a:moveTo>
                    <a:pt x="0" y="2170"/>
                  </a:moveTo>
                  <a:lnTo>
                    <a:pt x="0" y="2170"/>
                  </a:lnTo>
                  <a:lnTo>
                    <a:pt x="0" y="2170"/>
                  </a:lnTo>
                  <a:lnTo>
                    <a:pt x="0" y="2137"/>
                  </a:lnTo>
                  <a:lnTo>
                    <a:pt x="0" y="2137"/>
                  </a:lnTo>
                  <a:lnTo>
                    <a:pt x="0" y="2137"/>
                  </a:lnTo>
                  <a:lnTo>
                    <a:pt x="0" y="2137"/>
                  </a:lnTo>
                  <a:lnTo>
                    <a:pt x="0" y="2137"/>
                  </a:lnTo>
                  <a:lnTo>
                    <a:pt x="0" y="2137"/>
                  </a:lnTo>
                  <a:lnTo>
                    <a:pt x="0" y="2137"/>
                  </a:lnTo>
                  <a:lnTo>
                    <a:pt x="0" y="2137"/>
                  </a:lnTo>
                  <a:lnTo>
                    <a:pt x="0" y="2137"/>
                  </a:lnTo>
                  <a:lnTo>
                    <a:pt x="0" y="2137"/>
                  </a:lnTo>
                  <a:lnTo>
                    <a:pt x="0" y="2137"/>
                  </a:lnTo>
                  <a:lnTo>
                    <a:pt x="0" y="2137"/>
                  </a:lnTo>
                  <a:lnTo>
                    <a:pt x="33" y="2137"/>
                  </a:lnTo>
                  <a:lnTo>
                    <a:pt x="33" y="2137"/>
                  </a:lnTo>
                  <a:lnTo>
                    <a:pt x="33" y="2104"/>
                  </a:lnTo>
                  <a:lnTo>
                    <a:pt x="33" y="2104"/>
                  </a:lnTo>
                  <a:lnTo>
                    <a:pt x="33" y="2104"/>
                  </a:lnTo>
                  <a:lnTo>
                    <a:pt x="33" y="2104"/>
                  </a:lnTo>
                  <a:lnTo>
                    <a:pt x="33" y="2104"/>
                  </a:lnTo>
                  <a:lnTo>
                    <a:pt x="33" y="2104"/>
                  </a:lnTo>
                  <a:lnTo>
                    <a:pt x="33" y="2104"/>
                  </a:lnTo>
                  <a:lnTo>
                    <a:pt x="33" y="2104"/>
                  </a:lnTo>
                  <a:lnTo>
                    <a:pt x="33" y="2104"/>
                  </a:lnTo>
                  <a:lnTo>
                    <a:pt x="33" y="2104"/>
                  </a:lnTo>
                  <a:lnTo>
                    <a:pt x="33" y="2104"/>
                  </a:lnTo>
                  <a:lnTo>
                    <a:pt x="33" y="2104"/>
                  </a:lnTo>
                  <a:lnTo>
                    <a:pt x="33" y="2104"/>
                  </a:lnTo>
                  <a:lnTo>
                    <a:pt x="33" y="2104"/>
                  </a:lnTo>
                  <a:lnTo>
                    <a:pt x="33" y="2104"/>
                  </a:lnTo>
                  <a:lnTo>
                    <a:pt x="33" y="2071"/>
                  </a:lnTo>
                  <a:lnTo>
                    <a:pt x="33" y="2071"/>
                  </a:lnTo>
                  <a:lnTo>
                    <a:pt x="33" y="2071"/>
                  </a:lnTo>
                  <a:lnTo>
                    <a:pt x="33" y="2071"/>
                  </a:lnTo>
                  <a:lnTo>
                    <a:pt x="33" y="2071"/>
                  </a:lnTo>
                  <a:lnTo>
                    <a:pt x="33" y="2071"/>
                  </a:lnTo>
                  <a:lnTo>
                    <a:pt x="33" y="2071"/>
                  </a:lnTo>
                  <a:lnTo>
                    <a:pt x="33" y="2071"/>
                  </a:lnTo>
                  <a:lnTo>
                    <a:pt x="33" y="2071"/>
                  </a:lnTo>
                  <a:lnTo>
                    <a:pt x="66" y="2071"/>
                  </a:lnTo>
                  <a:lnTo>
                    <a:pt x="66" y="2071"/>
                  </a:lnTo>
                  <a:lnTo>
                    <a:pt x="66" y="2071"/>
                  </a:lnTo>
                  <a:lnTo>
                    <a:pt x="66" y="2071"/>
                  </a:lnTo>
                  <a:lnTo>
                    <a:pt x="66" y="2071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38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99" y="2005"/>
                  </a:lnTo>
                  <a:lnTo>
                    <a:pt x="99" y="2005"/>
                  </a:lnTo>
                  <a:lnTo>
                    <a:pt x="99" y="2005"/>
                  </a:lnTo>
                  <a:lnTo>
                    <a:pt x="99" y="2005"/>
                  </a:lnTo>
                  <a:lnTo>
                    <a:pt x="99" y="2005"/>
                  </a:lnTo>
                  <a:lnTo>
                    <a:pt x="99" y="2005"/>
                  </a:lnTo>
                  <a:lnTo>
                    <a:pt x="99" y="2005"/>
                  </a:lnTo>
                  <a:lnTo>
                    <a:pt x="99" y="2005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40"/>
                  </a:lnTo>
                  <a:lnTo>
                    <a:pt x="99" y="1940"/>
                  </a:lnTo>
                  <a:lnTo>
                    <a:pt x="99" y="1940"/>
                  </a:lnTo>
                  <a:lnTo>
                    <a:pt x="99" y="1940"/>
                  </a:lnTo>
                  <a:lnTo>
                    <a:pt x="99" y="1940"/>
                  </a:lnTo>
                  <a:lnTo>
                    <a:pt x="99" y="1940"/>
                  </a:lnTo>
                  <a:lnTo>
                    <a:pt x="132" y="1940"/>
                  </a:lnTo>
                  <a:lnTo>
                    <a:pt x="132" y="1940"/>
                  </a:lnTo>
                  <a:lnTo>
                    <a:pt x="132" y="1940"/>
                  </a:lnTo>
                  <a:lnTo>
                    <a:pt x="132" y="1940"/>
                  </a:lnTo>
                  <a:lnTo>
                    <a:pt x="132" y="1940"/>
                  </a:lnTo>
                  <a:lnTo>
                    <a:pt x="132" y="1940"/>
                  </a:lnTo>
                  <a:lnTo>
                    <a:pt x="132" y="1940"/>
                  </a:lnTo>
                  <a:lnTo>
                    <a:pt x="132" y="1940"/>
                  </a:lnTo>
                  <a:lnTo>
                    <a:pt x="132" y="1940"/>
                  </a:lnTo>
                  <a:lnTo>
                    <a:pt x="132" y="1940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907"/>
                  </a:lnTo>
                  <a:lnTo>
                    <a:pt x="132" y="1874"/>
                  </a:lnTo>
                  <a:lnTo>
                    <a:pt x="132" y="1874"/>
                  </a:lnTo>
                  <a:lnTo>
                    <a:pt x="132" y="1874"/>
                  </a:lnTo>
                  <a:lnTo>
                    <a:pt x="132" y="1874"/>
                  </a:lnTo>
                  <a:lnTo>
                    <a:pt x="164" y="1874"/>
                  </a:lnTo>
                  <a:lnTo>
                    <a:pt x="164" y="1874"/>
                  </a:lnTo>
                  <a:lnTo>
                    <a:pt x="164" y="1874"/>
                  </a:lnTo>
                  <a:lnTo>
                    <a:pt x="164" y="1874"/>
                  </a:lnTo>
                  <a:lnTo>
                    <a:pt x="164" y="1874"/>
                  </a:lnTo>
                  <a:lnTo>
                    <a:pt x="164" y="1874"/>
                  </a:lnTo>
                  <a:lnTo>
                    <a:pt x="164" y="1874"/>
                  </a:lnTo>
                  <a:lnTo>
                    <a:pt x="164" y="1874"/>
                  </a:lnTo>
                  <a:lnTo>
                    <a:pt x="164" y="1874"/>
                  </a:lnTo>
                  <a:lnTo>
                    <a:pt x="164" y="1874"/>
                  </a:lnTo>
                  <a:lnTo>
                    <a:pt x="164" y="1841"/>
                  </a:lnTo>
                  <a:lnTo>
                    <a:pt x="164" y="1841"/>
                  </a:lnTo>
                  <a:lnTo>
                    <a:pt x="164" y="1841"/>
                  </a:lnTo>
                  <a:lnTo>
                    <a:pt x="164" y="1841"/>
                  </a:lnTo>
                  <a:lnTo>
                    <a:pt x="164" y="1841"/>
                  </a:lnTo>
                  <a:lnTo>
                    <a:pt x="164" y="1841"/>
                  </a:lnTo>
                  <a:lnTo>
                    <a:pt x="164" y="1841"/>
                  </a:lnTo>
                  <a:lnTo>
                    <a:pt x="164" y="1841"/>
                  </a:lnTo>
                  <a:lnTo>
                    <a:pt x="164" y="1841"/>
                  </a:lnTo>
                  <a:lnTo>
                    <a:pt x="164" y="1841"/>
                  </a:lnTo>
                  <a:lnTo>
                    <a:pt x="164" y="1841"/>
                  </a:lnTo>
                  <a:lnTo>
                    <a:pt x="164" y="1841"/>
                  </a:lnTo>
                  <a:lnTo>
                    <a:pt x="164" y="1841"/>
                  </a:lnTo>
                  <a:lnTo>
                    <a:pt x="164" y="1841"/>
                  </a:lnTo>
                  <a:lnTo>
                    <a:pt x="164" y="1808"/>
                  </a:lnTo>
                  <a:lnTo>
                    <a:pt x="164" y="1808"/>
                  </a:lnTo>
                  <a:lnTo>
                    <a:pt x="197" y="1808"/>
                  </a:lnTo>
                  <a:lnTo>
                    <a:pt x="197" y="1808"/>
                  </a:lnTo>
                  <a:lnTo>
                    <a:pt x="197" y="1808"/>
                  </a:lnTo>
                  <a:lnTo>
                    <a:pt x="197" y="1808"/>
                  </a:lnTo>
                  <a:lnTo>
                    <a:pt x="197" y="1808"/>
                  </a:lnTo>
                  <a:lnTo>
                    <a:pt x="197" y="1808"/>
                  </a:lnTo>
                  <a:lnTo>
                    <a:pt x="197" y="1808"/>
                  </a:lnTo>
                  <a:lnTo>
                    <a:pt x="197" y="1808"/>
                  </a:lnTo>
                  <a:lnTo>
                    <a:pt x="197" y="1808"/>
                  </a:lnTo>
                  <a:lnTo>
                    <a:pt x="197" y="1808"/>
                  </a:lnTo>
                  <a:lnTo>
                    <a:pt x="197" y="1808"/>
                  </a:lnTo>
                  <a:lnTo>
                    <a:pt x="197" y="1808"/>
                  </a:lnTo>
                  <a:lnTo>
                    <a:pt x="197" y="1775"/>
                  </a:lnTo>
                  <a:lnTo>
                    <a:pt x="197" y="1775"/>
                  </a:lnTo>
                  <a:lnTo>
                    <a:pt x="197" y="1775"/>
                  </a:lnTo>
                  <a:lnTo>
                    <a:pt x="197" y="1775"/>
                  </a:lnTo>
                  <a:lnTo>
                    <a:pt x="197" y="1775"/>
                  </a:lnTo>
                  <a:lnTo>
                    <a:pt x="197" y="1775"/>
                  </a:lnTo>
                  <a:lnTo>
                    <a:pt x="197" y="1775"/>
                  </a:lnTo>
                  <a:lnTo>
                    <a:pt x="197" y="1775"/>
                  </a:lnTo>
                  <a:lnTo>
                    <a:pt x="197" y="1775"/>
                  </a:lnTo>
                  <a:lnTo>
                    <a:pt x="197" y="1775"/>
                  </a:lnTo>
                  <a:lnTo>
                    <a:pt x="197" y="1775"/>
                  </a:lnTo>
                  <a:lnTo>
                    <a:pt x="197" y="1775"/>
                  </a:lnTo>
                  <a:lnTo>
                    <a:pt x="197" y="1775"/>
                  </a:lnTo>
                  <a:lnTo>
                    <a:pt x="197" y="1775"/>
                  </a:lnTo>
                  <a:lnTo>
                    <a:pt x="230" y="1742"/>
                  </a:lnTo>
                  <a:lnTo>
                    <a:pt x="230" y="1742"/>
                  </a:lnTo>
                  <a:lnTo>
                    <a:pt x="230" y="1742"/>
                  </a:lnTo>
                  <a:lnTo>
                    <a:pt x="230" y="1742"/>
                  </a:lnTo>
                  <a:lnTo>
                    <a:pt x="230" y="1742"/>
                  </a:lnTo>
                  <a:lnTo>
                    <a:pt x="230" y="1742"/>
                  </a:lnTo>
                  <a:lnTo>
                    <a:pt x="230" y="1742"/>
                  </a:lnTo>
                  <a:lnTo>
                    <a:pt x="230" y="1742"/>
                  </a:lnTo>
                  <a:lnTo>
                    <a:pt x="230" y="1742"/>
                  </a:lnTo>
                  <a:lnTo>
                    <a:pt x="230" y="1742"/>
                  </a:lnTo>
                  <a:lnTo>
                    <a:pt x="230" y="1742"/>
                  </a:lnTo>
                  <a:lnTo>
                    <a:pt x="230" y="1742"/>
                  </a:lnTo>
                  <a:lnTo>
                    <a:pt x="230" y="1742"/>
                  </a:lnTo>
                  <a:lnTo>
                    <a:pt x="230" y="1742"/>
                  </a:lnTo>
                  <a:lnTo>
                    <a:pt x="230" y="1710"/>
                  </a:lnTo>
                  <a:lnTo>
                    <a:pt x="230" y="1710"/>
                  </a:lnTo>
                  <a:lnTo>
                    <a:pt x="230" y="1710"/>
                  </a:lnTo>
                  <a:lnTo>
                    <a:pt x="230" y="1710"/>
                  </a:lnTo>
                  <a:lnTo>
                    <a:pt x="230" y="1710"/>
                  </a:lnTo>
                  <a:lnTo>
                    <a:pt x="230" y="1710"/>
                  </a:lnTo>
                  <a:lnTo>
                    <a:pt x="230" y="1710"/>
                  </a:lnTo>
                  <a:lnTo>
                    <a:pt x="230" y="1710"/>
                  </a:lnTo>
                  <a:lnTo>
                    <a:pt x="230" y="1710"/>
                  </a:lnTo>
                  <a:lnTo>
                    <a:pt x="230" y="1710"/>
                  </a:lnTo>
                  <a:lnTo>
                    <a:pt x="230" y="1710"/>
                  </a:lnTo>
                  <a:lnTo>
                    <a:pt x="230" y="1710"/>
                  </a:lnTo>
                  <a:lnTo>
                    <a:pt x="263" y="1710"/>
                  </a:lnTo>
                  <a:lnTo>
                    <a:pt x="263" y="1710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44"/>
                  </a:lnTo>
                  <a:lnTo>
                    <a:pt x="263" y="1644"/>
                  </a:lnTo>
                  <a:lnTo>
                    <a:pt x="263" y="1644"/>
                  </a:lnTo>
                  <a:lnTo>
                    <a:pt x="263" y="1644"/>
                  </a:lnTo>
                  <a:lnTo>
                    <a:pt x="263" y="1644"/>
                  </a:lnTo>
                  <a:lnTo>
                    <a:pt x="263" y="1644"/>
                  </a:lnTo>
                  <a:lnTo>
                    <a:pt x="263" y="1644"/>
                  </a:lnTo>
                  <a:lnTo>
                    <a:pt x="263" y="1644"/>
                  </a:lnTo>
                  <a:lnTo>
                    <a:pt x="263" y="1644"/>
                  </a:lnTo>
                  <a:lnTo>
                    <a:pt x="263" y="1644"/>
                  </a:lnTo>
                  <a:lnTo>
                    <a:pt x="263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47"/>
                  </a:lnTo>
                  <a:lnTo>
                    <a:pt x="362" y="1447"/>
                  </a:lnTo>
                  <a:lnTo>
                    <a:pt x="362" y="1447"/>
                  </a:lnTo>
                  <a:lnTo>
                    <a:pt x="362" y="1447"/>
                  </a:lnTo>
                  <a:lnTo>
                    <a:pt x="362" y="1447"/>
                  </a:lnTo>
                  <a:lnTo>
                    <a:pt x="362" y="1447"/>
                  </a:lnTo>
                  <a:lnTo>
                    <a:pt x="362" y="1447"/>
                  </a:lnTo>
                  <a:lnTo>
                    <a:pt x="394" y="1447"/>
                  </a:lnTo>
                  <a:lnTo>
                    <a:pt x="394" y="1447"/>
                  </a:lnTo>
                  <a:lnTo>
                    <a:pt x="394" y="1447"/>
                  </a:lnTo>
                  <a:lnTo>
                    <a:pt x="394" y="1447"/>
                  </a:lnTo>
                  <a:lnTo>
                    <a:pt x="394" y="1447"/>
                  </a:lnTo>
                  <a:lnTo>
                    <a:pt x="394" y="1447"/>
                  </a:lnTo>
                  <a:lnTo>
                    <a:pt x="394" y="1447"/>
                  </a:lnTo>
                  <a:lnTo>
                    <a:pt x="394" y="1414"/>
                  </a:lnTo>
                  <a:lnTo>
                    <a:pt x="394" y="1414"/>
                  </a:lnTo>
                  <a:lnTo>
                    <a:pt x="394" y="1414"/>
                  </a:lnTo>
                  <a:lnTo>
                    <a:pt x="394" y="1414"/>
                  </a:lnTo>
                  <a:lnTo>
                    <a:pt x="394" y="1414"/>
                  </a:lnTo>
                  <a:lnTo>
                    <a:pt x="394" y="1414"/>
                  </a:lnTo>
                  <a:lnTo>
                    <a:pt x="394" y="1414"/>
                  </a:lnTo>
                  <a:lnTo>
                    <a:pt x="394" y="1414"/>
                  </a:lnTo>
                  <a:lnTo>
                    <a:pt x="394" y="1414"/>
                  </a:lnTo>
                  <a:lnTo>
                    <a:pt x="394" y="1414"/>
                  </a:lnTo>
                  <a:lnTo>
                    <a:pt x="394" y="1414"/>
                  </a:lnTo>
                  <a:lnTo>
                    <a:pt x="394" y="1414"/>
                  </a:lnTo>
                  <a:lnTo>
                    <a:pt x="394" y="1414"/>
                  </a:lnTo>
                  <a:lnTo>
                    <a:pt x="394" y="1414"/>
                  </a:lnTo>
                  <a:lnTo>
                    <a:pt x="394" y="1414"/>
                  </a:lnTo>
                  <a:lnTo>
                    <a:pt x="394" y="1381"/>
                  </a:lnTo>
                  <a:lnTo>
                    <a:pt x="394" y="1381"/>
                  </a:lnTo>
                  <a:lnTo>
                    <a:pt x="394" y="1381"/>
                  </a:lnTo>
                  <a:lnTo>
                    <a:pt x="394" y="1381"/>
                  </a:lnTo>
                  <a:lnTo>
                    <a:pt x="394" y="1381"/>
                  </a:lnTo>
                  <a:lnTo>
                    <a:pt x="394" y="1381"/>
                  </a:lnTo>
                  <a:lnTo>
                    <a:pt x="427" y="1381"/>
                  </a:lnTo>
                  <a:lnTo>
                    <a:pt x="427" y="1381"/>
                  </a:lnTo>
                  <a:lnTo>
                    <a:pt x="427" y="1381"/>
                  </a:lnTo>
                  <a:lnTo>
                    <a:pt x="427" y="1381"/>
                  </a:lnTo>
                  <a:lnTo>
                    <a:pt x="427" y="1381"/>
                  </a:lnTo>
                  <a:lnTo>
                    <a:pt x="427" y="1381"/>
                  </a:lnTo>
                  <a:lnTo>
                    <a:pt x="427" y="1381"/>
                  </a:lnTo>
                  <a:lnTo>
                    <a:pt x="427" y="1381"/>
                  </a:lnTo>
                  <a:lnTo>
                    <a:pt x="427" y="1348"/>
                  </a:lnTo>
                  <a:lnTo>
                    <a:pt x="427" y="1348"/>
                  </a:lnTo>
                  <a:lnTo>
                    <a:pt x="427" y="1348"/>
                  </a:lnTo>
                  <a:lnTo>
                    <a:pt x="427" y="1348"/>
                  </a:lnTo>
                  <a:lnTo>
                    <a:pt x="427" y="1348"/>
                  </a:lnTo>
                  <a:lnTo>
                    <a:pt x="427" y="1348"/>
                  </a:lnTo>
                  <a:lnTo>
                    <a:pt x="427" y="1348"/>
                  </a:lnTo>
                  <a:lnTo>
                    <a:pt x="427" y="1348"/>
                  </a:lnTo>
                  <a:lnTo>
                    <a:pt x="427" y="1348"/>
                  </a:lnTo>
                  <a:lnTo>
                    <a:pt x="427" y="1348"/>
                  </a:lnTo>
                  <a:lnTo>
                    <a:pt x="427" y="1348"/>
                  </a:lnTo>
                  <a:lnTo>
                    <a:pt x="427" y="1348"/>
                  </a:lnTo>
                  <a:lnTo>
                    <a:pt x="427" y="1348"/>
                  </a:lnTo>
                  <a:lnTo>
                    <a:pt x="427" y="1348"/>
                  </a:lnTo>
                  <a:lnTo>
                    <a:pt x="427" y="1348"/>
                  </a:lnTo>
                  <a:lnTo>
                    <a:pt x="427" y="1315"/>
                  </a:lnTo>
                  <a:lnTo>
                    <a:pt x="427" y="1315"/>
                  </a:lnTo>
                  <a:lnTo>
                    <a:pt x="427" y="1315"/>
                  </a:lnTo>
                  <a:lnTo>
                    <a:pt x="427" y="1315"/>
                  </a:lnTo>
                  <a:lnTo>
                    <a:pt x="427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17"/>
                  </a:lnTo>
                  <a:lnTo>
                    <a:pt x="493" y="1217"/>
                  </a:lnTo>
                  <a:lnTo>
                    <a:pt x="493" y="1217"/>
                  </a:lnTo>
                  <a:lnTo>
                    <a:pt x="493" y="1217"/>
                  </a:lnTo>
                  <a:lnTo>
                    <a:pt x="493" y="1217"/>
                  </a:lnTo>
                  <a:lnTo>
                    <a:pt x="493" y="1217"/>
                  </a:lnTo>
                  <a:lnTo>
                    <a:pt x="493" y="1217"/>
                  </a:lnTo>
                  <a:lnTo>
                    <a:pt x="493" y="1217"/>
                  </a:lnTo>
                  <a:lnTo>
                    <a:pt x="493" y="1217"/>
                  </a:lnTo>
                  <a:lnTo>
                    <a:pt x="493" y="1217"/>
                  </a:lnTo>
                  <a:lnTo>
                    <a:pt x="493" y="1217"/>
                  </a:lnTo>
                  <a:lnTo>
                    <a:pt x="493" y="1217"/>
                  </a:lnTo>
                  <a:lnTo>
                    <a:pt x="493" y="1217"/>
                  </a:lnTo>
                  <a:lnTo>
                    <a:pt x="493" y="1217"/>
                  </a:lnTo>
                  <a:lnTo>
                    <a:pt x="493" y="1217"/>
                  </a:lnTo>
                  <a:lnTo>
                    <a:pt x="493" y="1184"/>
                  </a:lnTo>
                  <a:lnTo>
                    <a:pt x="493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92" y="1085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624" y="1019"/>
                  </a:lnTo>
                  <a:lnTo>
                    <a:pt x="624" y="1019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87"/>
                  </a:lnTo>
                  <a:lnTo>
                    <a:pt x="624" y="954"/>
                  </a:lnTo>
                  <a:lnTo>
                    <a:pt x="624" y="954"/>
                  </a:lnTo>
                  <a:lnTo>
                    <a:pt x="624" y="954"/>
                  </a:lnTo>
                  <a:lnTo>
                    <a:pt x="624" y="954"/>
                  </a:lnTo>
                  <a:lnTo>
                    <a:pt x="624" y="954"/>
                  </a:lnTo>
                  <a:lnTo>
                    <a:pt x="624" y="954"/>
                  </a:lnTo>
                  <a:lnTo>
                    <a:pt x="624" y="954"/>
                  </a:lnTo>
                  <a:lnTo>
                    <a:pt x="624" y="954"/>
                  </a:lnTo>
                  <a:lnTo>
                    <a:pt x="624" y="954"/>
                  </a:lnTo>
                  <a:lnTo>
                    <a:pt x="624" y="954"/>
                  </a:lnTo>
                  <a:lnTo>
                    <a:pt x="624" y="954"/>
                  </a:lnTo>
                  <a:lnTo>
                    <a:pt x="624" y="954"/>
                  </a:lnTo>
                  <a:lnTo>
                    <a:pt x="624" y="954"/>
                  </a:lnTo>
                  <a:lnTo>
                    <a:pt x="657" y="954"/>
                  </a:lnTo>
                  <a:lnTo>
                    <a:pt x="657" y="954"/>
                  </a:lnTo>
                  <a:lnTo>
                    <a:pt x="657" y="921"/>
                  </a:lnTo>
                  <a:lnTo>
                    <a:pt x="657" y="921"/>
                  </a:lnTo>
                  <a:lnTo>
                    <a:pt x="657" y="921"/>
                  </a:lnTo>
                  <a:lnTo>
                    <a:pt x="657" y="921"/>
                  </a:lnTo>
                  <a:lnTo>
                    <a:pt x="657" y="921"/>
                  </a:lnTo>
                  <a:lnTo>
                    <a:pt x="657" y="921"/>
                  </a:lnTo>
                  <a:lnTo>
                    <a:pt x="657" y="921"/>
                  </a:lnTo>
                  <a:lnTo>
                    <a:pt x="657" y="921"/>
                  </a:lnTo>
                  <a:lnTo>
                    <a:pt x="657" y="921"/>
                  </a:lnTo>
                  <a:lnTo>
                    <a:pt x="657" y="921"/>
                  </a:lnTo>
                  <a:lnTo>
                    <a:pt x="657" y="921"/>
                  </a:lnTo>
                  <a:lnTo>
                    <a:pt x="657" y="921"/>
                  </a:lnTo>
                  <a:lnTo>
                    <a:pt x="657" y="921"/>
                  </a:lnTo>
                  <a:lnTo>
                    <a:pt x="657" y="921"/>
                  </a:lnTo>
                  <a:lnTo>
                    <a:pt x="657" y="888"/>
                  </a:lnTo>
                  <a:lnTo>
                    <a:pt x="657" y="888"/>
                  </a:lnTo>
                  <a:lnTo>
                    <a:pt x="657" y="888"/>
                  </a:lnTo>
                  <a:lnTo>
                    <a:pt x="657" y="888"/>
                  </a:lnTo>
                  <a:lnTo>
                    <a:pt x="657" y="888"/>
                  </a:lnTo>
                  <a:lnTo>
                    <a:pt x="657" y="888"/>
                  </a:lnTo>
                  <a:lnTo>
                    <a:pt x="657" y="888"/>
                  </a:lnTo>
                  <a:lnTo>
                    <a:pt x="657" y="888"/>
                  </a:lnTo>
                  <a:lnTo>
                    <a:pt x="657" y="888"/>
                  </a:lnTo>
                  <a:lnTo>
                    <a:pt x="657" y="888"/>
                  </a:lnTo>
                  <a:lnTo>
                    <a:pt x="657" y="888"/>
                  </a:lnTo>
                  <a:lnTo>
                    <a:pt x="657" y="888"/>
                  </a:lnTo>
                  <a:lnTo>
                    <a:pt x="690" y="888"/>
                  </a:lnTo>
                  <a:lnTo>
                    <a:pt x="690" y="888"/>
                  </a:lnTo>
                  <a:lnTo>
                    <a:pt x="690" y="888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55"/>
                  </a:lnTo>
                  <a:lnTo>
                    <a:pt x="690" y="822"/>
                  </a:lnTo>
                  <a:lnTo>
                    <a:pt x="690" y="822"/>
                  </a:lnTo>
                  <a:lnTo>
                    <a:pt x="690" y="822"/>
                  </a:lnTo>
                  <a:lnTo>
                    <a:pt x="690" y="822"/>
                  </a:lnTo>
                  <a:lnTo>
                    <a:pt x="690" y="822"/>
                  </a:lnTo>
                  <a:lnTo>
                    <a:pt x="690" y="822"/>
                  </a:lnTo>
                  <a:lnTo>
                    <a:pt x="690" y="822"/>
                  </a:lnTo>
                  <a:lnTo>
                    <a:pt x="690" y="822"/>
                  </a:lnTo>
                  <a:lnTo>
                    <a:pt x="690" y="822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57"/>
                  </a:lnTo>
                  <a:lnTo>
                    <a:pt x="723" y="757"/>
                  </a:lnTo>
                  <a:lnTo>
                    <a:pt x="723" y="757"/>
                  </a:lnTo>
                  <a:lnTo>
                    <a:pt x="723" y="757"/>
                  </a:lnTo>
                  <a:lnTo>
                    <a:pt x="723" y="757"/>
                  </a:lnTo>
                  <a:lnTo>
                    <a:pt x="723" y="757"/>
                  </a:lnTo>
                  <a:lnTo>
                    <a:pt x="723" y="757"/>
                  </a:lnTo>
                  <a:lnTo>
                    <a:pt x="723" y="757"/>
                  </a:lnTo>
                  <a:lnTo>
                    <a:pt x="723" y="757"/>
                  </a:lnTo>
                  <a:lnTo>
                    <a:pt x="723" y="757"/>
                  </a:lnTo>
                  <a:lnTo>
                    <a:pt x="756" y="757"/>
                  </a:lnTo>
                  <a:lnTo>
                    <a:pt x="756" y="757"/>
                  </a:lnTo>
                  <a:lnTo>
                    <a:pt x="756" y="757"/>
                  </a:lnTo>
                  <a:lnTo>
                    <a:pt x="756" y="757"/>
                  </a:lnTo>
                  <a:lnTo>
                    <a:pt x="756" y="757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691"/>
                  </a:lnTo>
                  <a:lnTo>
                    <a:pt x="756" y="691"/>
                  </a:lnTo>
                  <a:lnTo>
                    <a:pt x="756" y="691"/>
                  </a:lnTo>
                  <a:lnTo>
                    <a:pt x="756" y="691"/>
                  </a:lnTo>
                  <a:lnTo>
                    <a:pt x="756" y="691"/>
                  </a:lnTo>
                  <a:lnTo>
                    <a:pt x="756" y="691"/>
                  </a:lnTo>
                  <a:lnTo>
                    <a:pt x="756" y="691"/>
                  </a:lnTo>
                  <a:lnTo>
                    <a:pt x="756" y="691"/>
                  </a:lnTo>
                  <a:lnTo>
                    <a:pt x="789" y="691"/>
                  </a:lnTo>
                  <a:lnTo>
                    <a:pt x="789" y="691"/>
                  </a:lnTo>
                  <a:lnTo>
                    <a:pt x="789" y="691"/>
                  </a:lnTo>
                  <a:lnTo>
                    <a:pt x="789" y="691"/>
                  </a:lnTo>
                  <a:lnTo>
                    <a:pt x="789" y="691"/>
                  </a:lnTo>
                  <a:lnTo>
                    <a:pt x="789" y="691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59"/>
                  </a:lnTo>
                  <a:lnTo>
                    <a:pt x="822" y="559"/>
                  </a:lnTo>
                  <a:lnTo>
                    <a:pt x="822" y="559"/>
                  </a:lnTo>
                  <a:lnTo>
                    <a:pt x="822" y="559"/>
                  </a:lnTo>
                  <a:lnTo>
                    <a:pt x="822" y="559"/>
                  </a:lnTo>
                  <a:lnTo>
                    <a:pt x="822" y="559"/>
                  </a:lnTo>
                  <a:lnTo>
                    <a:pt x="822" y="559"/>
                  </a:lnTo>
                  <a:lnTo>
                    <a:pt x="822" y="559"/>
                  </a:lnTo>
                  <a:lnTo>
                    <a:pt x="822" y="559"/>
                  </a:lnTo>
                  <a:lnTo>
                    <a:pt x="854" y="559"/>
                  </a:lnTo>
                  <a:lnTo>
                    <a:pt x="854" y="559"/>
                  </a:lnTo>
                  <a:lnTo>
                    <a:pt x="854" y="559"/>
                  </a:lnTo>
                  <a:lnTo>
                    <a:pt x="854" y="559"/>
                  </a:lnTo>
                  <a:lnTo>
                    <a:pt x="854" y="559"/>
                  </a:lnTo>
                  <a:lnTo>
                    <a:pt x="854" y="559"/>
                  </a:lnTo>
                  <a:lnTo>
                    <a:pt x="854" y="527"/>
                  </a:lnTo>
                  <a:lnTo>
                    <a:pt x="854" y="527"/>
                  </a:lnTo>
                  <a:lnTo>
                    <a:pt x="854" y="527"/>
                  </a:lnTo>
                  <a:lnTo>
                    <a:pt x="854" y="527"/>
                  </a:lnTo>
                  <a:lnTo>
                    <a:pt x="854" y="527"/>
                  </a:lnTo>
                  <a:lnTo>
                    <a:pt x="854" y="527"/>
                  </a:lnTo>
                  <a:lnTo>
                    <a:pt x="854" y="527"/>
                  </a:lnTo>
                  <a:lnTo>
                    <a:pt x="854" y="527"/>
                  </a:lnTo>
                  <a:lnTo>
                    <a:pt x="854" y="527"/>
                  </a:lnTo>
                  <a:lnTo>
                    <a:pt x="854" y="527"/>
                  </a:lnTo>
                  <a:lnTo>
                    <a:pt x="854" y="527"/>
                  </a:lnTo>
                  <a:lnTo>
                    <a:pt x="854" y="527"/>
                  </a:lnTo>
                  <a:lnTo>
                    <a:pt x="854" y="527"/>
                  </a:lnTo>
                  <a:lnTo>
                    <a:pt x="854" y="527"/>
                  </a:lnTo>
                  <a:lnTo>
                    <a:pt x="854" y="494"/>
                  </a:lnTo>
                  <a:lnTo>
                    <a:pt x="854" y="494"/>
                  </a:lnTo>
                  <a:lnTo>
                    <a:pt x="854" y="494"/>
                  </a:lnTo>
                  <a:lnTo>
                    <a:pt x="854" y="494"/>
                  </a:lnTo>
                  <a:lnTo>
                    <a:pt x="854" y="494"/>
                  </a:lnTo>
                  <a:lnTo>
                    <a:pt x="854" y="494"/>
                  </a:lnTo>
                  <a:lnTo>
                    <a:pt x="887" y="494"/>
                  </a:lnTo>
                  <a:lnTo>
                    <a:pt x="887" y="494"/>
                  </a:lnTo>
                  <a:lnTo>
                    <a:pt x="887" y="494"/>
                  </a:lnTo>
                  <a:lnTo>
                    <a:pt x="887" y="494"/>
                  </a:lnTo>
                  <a:lnTo>
                    <a:pt x="887" y="494"/>
                  </a:lnTo>
                  <a:lnTo>
                    <a:pt x="887" y="494"/>
                  </a:lnTo>
                  <a:lnTo>
                    <a:pt x="887" y="494"/>
                  </a:lnTo>
                  <a:lnTo>
                    <a:pt x="887" y="494"/>
                  </a:lnTo>
                  <a:lnTo>
                    <a:pt x="887" y="461"/>
                  </a:lnTo>
                  <a:lnTo>
                    <a:pt x="887" y="461"/>
                  </a:lnTo>
                  <a:lnTo>
                    <a:pt x="887" y="461"/>
                  </a:lnTo>
                  <a:lnTo>
                    <a:pt x="887" y="461"/>
                  </a:lnTo>
                  <a:lnTo>
                    <a:pt x="887" y="461"/>
                  </a:lnTo>
                  <a:lnTo>
                    <a:pt x="887" y="461"/>
                  </a:lnTo>
                  <a:lnTo>
                    <a:pt x="887" y="461"/>
                  </a:lnTo>
                  <a:lnTo>
                    <a:pt x="887" y="461"/>
                  </a:lnTo>
                  <a:lnTo>
                    <a:pt x="887" y="461"/>
                  </a:lnTo>
                  <a:lnTo>
                    <a:pt x="887" y="461"/>
                  </a:lnTo>
                  <a:lnTo>
                    <a:pt x="887" y="461"/>
                  </a:lnTo>
                  <a:lnTo>
                    <a:pt x="887" y="461"/>
                  </a:lnTo>
                  <a:lnTo>
                    <a:pt x="887" y="461"/>
                  </a:lnTo>
                  <a:lnTo>
                    <a:pt x="887" y="461"/>
                  </a:lnTo>
                  <a:lnTo>
                    <a:pt x="887" y="461"/>
                  </a:lnTo>
                  <a:lnTo>
                    <a:pt x="887" y="428"/>
                  </a:lnTo>
                  <a:lnTo>
                    <a:pt x="887" y="428"/>
                  </a:lnTo>
                  <a:lnTo>
                    <a:pt x="887" y="428"/>
                  </a:lnTo>
                  <a:lnTo>
                    <a:pt x="887" y="428"/>
                  </a:lnTo>
                  <a:lnTo>
                    <a:pt x="887" y="428"/>
                  </a:lnTo>
                  <a:lnTo>
                    <a:pt x="887" y="428"/>
                  </a:lnTo>
                  <a:lnTo>
                    <a:pt x="887" y="428"/>
                  </a:lnTo>
                  <a:lnTo>
                    <a:pt x="920" y="428"/>
                  </a:lnTo>
                  <a:lnTo>
                    <a:pt x="920" y="428"/>
                  </a:lnTo>
                  <a:lnTo>
                    <a:pt x="920" y="428"/>
                  </a:lnTo>
                  <a:lnTo>
                    <a:pt x="920" y="428"/>
                  </a:lnTo>
                  <a:lnTo>
                    <a:pt x="920" y="428"/>
                  </a:lnTo>
                  <a:lnTo>
                    <a:pt x="920" y="428"/>
                  </a:lnTo>
                  <a:lnTo>
                    <a:pt x="920" y="428"/>
                  </a:lnTo>
                  <a:lnTo>
                    <a:pt x="920" y="428"/>
                  </a:lnTo>
                  <a:lnTo>
                    <a:pt x="920" y="395"/>
                  </a:lnTo>
                  <a:lnTo>
                    <a:pt x="920" y="395"/>
                  </a:lnTo>
                  <a:lnTo>
                    <a:pt x="920" y="395"/>
                  </a:lnTo>
                  <a:lnTo>
                    <a:pt x="920" y="395"/>
                  </a:lnTo>
                  <a:lnTo>
                    <a:pt x="920" y="395"/>
                  </a:lnTo>
                  <a:lnTo>
                    <a:pt x="920" y="395"/>
                  </a:lnTo>
                  <a:lnTo>
                    <a:pt x="920" y="395"/>
                  </a:lnTo>
                  <a:lnTo>
                    <a:pt x="920" y="395"/>
                  </a:lnTo>
                  <a:lnTo>
                    <a:pt x="920" y="395"/>
                  </a:lnTo>
                  <a:lnTo>
                    <a:pt x="920" y="395"/>
                  </a:lnTo>
                  <a:lnTo>
                    <a:pt x="920" y="395"/>
                  </a:lnTo>
                  <a:lnTo>
                    <a:pt x="920" y="395"/>
                  </a:lnTo>
                  <a:lnTo>
                    <a:pt x="920" y="395"/>
                  </a:lnTo>
                  <a:lnTo>
                    <a:pt x="920" y="395"/>
                  </a:lnTo>
                  <a:lnTo>
                    <a:pt x="920" y="395"/>
                  </a:lnTo>
                  <a:lnTo>
                    <a:pt x="920" y="362"/>
                  </a:lnTo>
                  <a:lnTo>
                    <a:pt x="920" y="362"/>
                  </a:lnTo>
                  <a:lnTo>
                    <a:pt x="920" y="362"/>
                  </a:lnTo>
                  <a:lnTo>
                    <a:pt x="920" y="362"/>
                  </a:lnTo>
                  <a:lnTo>
                    <a:pt x="920" y="362"/>
                  </a:lnTo>
                  <a:lnTo>
                    <a:pt x="920" y="362"/>
                  </a:lnTo>
                  <a:lnTo>
                    <a:pt x="920" y="362"/>
                  </a:lnTo>
                  <a:lnTo>
                    <a:pt x="953" y="362"/>
                  </a:lnTo>
                  <a:lnTo>
                    <a:pt x="953" y="362"/>
                  </a:lnTo>
                  <a:lnTo>
                    <a:pt x="953" y="362"/>
                  </a:lnTo>
                  <a:lnTo>
                    <a:pt x="953" y="362"/>
                  </a:lnTo>
                  <a:lnTo>
                    <a:pt x="953" y="362"/>
                  </a:lnTo>
                  <a:lnTo>
                    <a:pt x="953" y="362"/>
                  </a:lnTo>
                  <a:lnTo>
                    <a:pt x="953" y="362"/>
                  </a:lnTo>
                  <a:lnTo>
                    <a:pt x="953" y="362"/>
                  </a:lnTo>
                  <a:lnTo>
                    <a:pt x="953" y="329"/>
                  </a:lnTo>
                  <a:lnTo>
                    <a:pt x="953" y="329"/>
                  </a:lnTo>
                  <a:lnTo>
                    <a:pt x="953" y="329"/>
                  </a:lnTo>
                  <a:lnTo>
                    <a:pt x="953" y="329"/>
                  </a:lnTo>
                  <a:lnTo>
                    <a:pt x="953" y="329"/>
                  </a:lnTo>
                  <a:lnTo>
                    <a:pt x="953" y="329"/>
                  </a:lnTo>
                  <a:lnTo>
                    <a:pt x="953" y="329"/>
                  </a:lnTo>
                  <a:lnTo>
                    <a:pt x="953" y="329"/>
                  </a:lnTo>
                  <a:lnTo>
                    <a:pt x="953" y="329"/>
                  </a:lnTo>
                  <a:lnTo>
                    <a:pt x="953" y="329"/>
                  </a:lnTo>
                  <a:lnTo>
                    <a:pt x="953" y="329"/>
                  </a:lnTo>
                  <a:lnTo>
                    <a:pt x="953" y="329"/>
                  </a:lnTo>
                  <a:lnTo>
                    <a:pt x="953" y="329"/>
                  </a:lnTo>
                  <a:lnTo>
                    <a:pt x="953" y="329"/>
                  </a:lnTo>
                  <a:lnTo>
                    <a:pt x="953" y="329"/>
                  </a:lnTo>
                  <a:lnTo>
                    <a:pt x="953" y="297"/>
                  </a:lnTo>
                  <a:lnTo>
                    <a:pt x="953" y="297"/>
                  </a:lnTo>
                  <a:lnTo>
                    <a:pt x="953" y="297"/>
                  </a:lnTo>
                  <a:lnTo>
                    <a:pt x="953" y="297"/>
                  </a:lnTo>
                  <a:lnTo>
                    <a:pt x="953" y="297"/>
                  </a:lnTo>
                  <a:lnTo>
                    <a:pt x="953" y="297"/>
                  </a:lnTo>
                  <a:lnTo>
                    <a:pt x="953" y="297"/>
                  </a:lnTo>
                  <a:lnTo>
                    <a:pt x="986" y="297"/>
                  </a:lnTo>
                  <a:lnTo>
                    <a:pt x="986" y="297"/>
                  </a:lnTo>
                  <a:lnTo>
                    <a:pt x="986" y="297"/>
                  </a:lnTo>
                  <a:lnTo>
                    <a:pt x="986" y="297"/>
                  </a:lnTo>
                  <a:lnTo>
                    <a:pt x="986" y="297"/>
                  </a:lnTo>
                  <a:lnTo>
                    <a:pt x="986" y="297"/>
                  </a:lnTo>
                  <a:lnTo>
                    <a:pt x="986" y="297"/>
                  </a:lnTo>
                  <a:lnTo>
                    <a:pt x="986" y="297"/>
                  </a:lnTo>
                  <a:lnTo>
                    <a:pt x="986" y="264"/>
                  </a:lnTo>
                  <a:lnTo>
                    <a:pt x="986" y="264"/>
                  </a:lnTo>
                  <a:lnTo>
                    <a:pt x="986" y="264"/>
                  </a:lnTo>
                  <a:lnTo>
                    <a:pt x="986" y="264"/>
                  </a:lnTo>
                  <a:lnTo>
                    <a:pt x="986" y="264"/>
                  </a:lnTo>
                  <a:lnTo>
                    <a:pt x="986" y="264"/>
                  </a:lnTo>
                  <a:lnTo>
                    <a:pt x="986" y="264"/>
                  </a:lnTo>
                  <a:lnTo>
                    <a:pt x="986" y="264"/>
                  </a:lnTo>
                  <a:lnTo>
                    <a:pt x="986" y="264"/>
                  </a:lnTo>
                  <a:lnTo>
                    <a:pt x="986" y="264"/>
                  </a:lnTo>
                  <a:lnTo>
                    <a:pt x="986" y="264"/>
                  </a:lnTo>
                  <a:lnTo>
                    <a:pt x="986" y="264"/>
                  </a:lnTo>
                  <a:lnTo>
                    <a:pt x="986" y="264"/>
                  </a:lnTo>
                  <a:lnTo>
                    <a:pt x="986" y="264"/>
                  </a:lnTo>
                  <a:lnTo>
                    <a:pt x="986" y="264"/>
                  </a:lnTo>
                  <a:lnTo>
                    <a:pt x="986" y="231"/>
                  </a:lnTo>
                  <a:lnTo>
                    <a:pt x="986" y="231"/>
                  </a:lnTo>
                  <a:lnTo>
                    <a:pt x="986" y="231"/>
                  </a:lnTo>
                  <a:lnTo>
                    <a:pt x="986" y="231"/>
                  </a:lnTo>
                  <a:lnTo>
                    <a:pt x="986" y="231"/>
                  </a:lnTo>
                  <a:lnTo>
                    <a:pt x="986" y="231"/>
                  </a:lnTo>
                  <a:lnTo>
                    <a:pt x="986" y="231"/>
                  </a:lnTo>
                  <a:lnTo>
                    <a:pt x="1019" y="231"/>
                  </a:lnTo>
                  <a:lnTo>
                    <a:pt x="1019" y="231"/>
                  </a:lnTo>
                  <a:lnTo>
                    <a:pt x="1019" y="231"/>
                  </a:lnTo>
                  <a:lnTo>
                    <a:pt x="1019" y="231"/>
                  </a:lnTo>
                  <a:lnTo>
                    <a:pt x="1019" y="231"/>
                  </a:lnTo>
                  <a:lnTo>
                    <a:pt x="1019" y="231"/>
                  </a:lnTo>
                  <a:lnTo>
                    <a:pt x="1019" y="231"/>
                  </a:lnTo>
                  <a:lnTo>
                    <a:pt x="1019" y="231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52" y="165"/>
                  </a:lnTo>
                  <a:lnTo>
                    <a:pt x="1052" y="165"/>
                  </a:lnTo>
                  <a:lnTo>
                    <a:pt x="1052" y="165"/>
                  </a:lnTo>
                  <a:lnTo>
                    <a:pt x="1052" y="165"/>
                  </a:lnTo>
                  <a:lnTo>
                    <a:pt x="1052" y="165"/>
                  </a:lnTo>
                  <a:lnTo>
                    <a:pt x="1052" y="165"/>
                  </a:lnTo>
                  <a:lnTo>
                    <a:pt x="1052" y="165"/>
                  </a:lnTo>
                  <a:lnTo>
                    <a:pt x="1052" y="165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84" y="99"/>
                  </a:lnTo>
                  <a:lnTo>
                    <a:pt x="1084" y="99"/>
                  </a:lnTo>
                  <a:lnTo>
                    <a:pt x="1084" y="99"/>
                  </a:lnTo>
                  <a:lnTo>
                    <a:pt x="1084" y="99"/>
                  </a:lnTo>
                  <a:lnTo>
                    <a:pt x="1084" y="99"/>
                  </a:lnTo>
                  <a:lnTo>
                    <a:pt x="1084" y="99"/>
                  </a:lnTo>
                  <a:lnTo>
                    <a:pt x="1084" y="99"/>
                  </a:lnTo>
                  <a:lnTo>
                    <a:pt x="1084" y="99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34"/>
                  </a:lnTo>
                  <a:lnTo>
                    <a:pt x="1084" y="34"/>
                  </a:lnTo>
                  <a:lnTo>
                    <a:pt x="1084" y="34"/>
                  </a:lnTo>
                  <a:lnTo>
                    <a:pt x="1084" y="34"/>
                  </a:lnTo>
                  <a:lnTo>
                    <a:pt x="1084" y="34"/>
                  </a:lnTo>
                  <a:lnTo>
                    <a:pt x="1084" y="34"/>
                  </a:lnTo>
                  <a:lnTo>
                    <a:pt x="1084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1"/>
                  </a:lnTo>
                  <a:lnTo>
                    <a:pt x="1117" y="1"/>
                  </a:lnTo>
                  <a:lnTo>
                    <a:pt x="1117" y="1"/>
                  </a:lnTo>
                  <a:lnTo>
                    <a:pt x="1117" y="1"/>
                  </a:lnTo>
                  <a:lnTo>
                    <a:pt x="1117" y="1"/>
                  </a:lnTo>
                  <a:lnTo>
                    <a:pt x="1117" y="1"/>
                  </a:lnTo>
                  <a:lnTo>
                    <a:pt x="1117" y="1"/>
                  </a:lnTo>
                  <a:lnTo>
                    <a:pt x="1117" y="1"/>
                  </a:lnTo>
                  <a:lnTo>
                    <a:pt x="1117" y="1"/>
                  </a:lnTo>
                  <a:lnTo>
                    <a:pt x="1117" y="1"/>
                  </a:lnTo>
                  <a:lnTo>
                    <a:pt x="1117" y="1"/>
                  </a:lnTo>
                  <a:lnTo>
                    <a:pt x="1117" y="1"/>
                  </a:lnTo>
                  <a:lnTo>
                    <a:pt x="1117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560600" y="3731150"/>
              <a:ext cx="30425" cy="59175"/>
            </a:xfrm>
            <a:custGeom>
              <a:avLst/>
              <a:gdLst/>
              <a:ahLst/>
              <a:cxnLst/>
              <a:rect l="l" t="t" r="r" b="b"/>
              <a:pathLst>
                <a:path w="1217" h="2367" fill="none" extrusionOk="0">
                  <a:moveTo>
                    <a:pt x="1" y="2367"/>
                  </a:moveTo>
                  <a:lnTo>
                    <a:pt x="1" y="2367"/>
                  </a:lnTo>
                  <a:lnTo>
                    <a:pt x="1" y="2367"/>
                  </a:lnTo>
                  <a:lnTo>
                    <a:pt x="1" y="2367"/>
                  </a:lnTo>
                  <a:lnTo>
                    <a:pt x="1" y="2367"/>
                  </a:lnTo>
                  <a:lnTo>
                    <a:pt x="1" y="2367"/>
                  </a:lnTo>
                  <a:lnTo>
                    <a:pt x="1" y="2367"/>
                  </a:lnTo>
                  <a:lnTo>
                    <a:pt x="1" y="2334"/>
                  </a:lnTo>
                  <a:lnTo>
                    <a:pt x="1" y="2334"/>
                  </a:lnTo>
                  <a:lnTo>
                    <a:pt x="1" y="2334"/>
                  </a:lnTo>
                  <a:lnTo>
                    <a:pt x="1" y="2334"/>
                  </a:lnTo>
                  <a:lnTo>
                    <a:pt x="1" y="2334"/>
                  </a:lnTo>
                  <a:lnTo>
                    <a:pt x="1" y="2334"/>
                  </a:lnTo>
                  <a:lnTo>
                    <a:pt x="1" y="2334"/>
                  </a:lnTo>
                  <a:lnTo>
                    <a:pt x="1" y="2334"/>
                  </a:lnTo>
                  <a:lnTo>
                    <a:pt x="1" y="2334"/>
                  </a:lnTo>
                  <a:lnTo>
                    <a:pt x="1" y="2334"/>
                  </a:lnTo>
                  <a:lnTo>
                    <a:pt x="1" y="2334"/>
                  </a:lnTo>
                  <a:lnTo>
                    <a:pt x="1" y="2334"/>
                  </a:lnTo>
                  <a:lnTo>
                    <a:pt x="1" y="2301"/>
                  </a:lnTo>
                  <a:lnTo>
                    <a:pt x="1" y="2301"/>
                  </a:lnTo>
                  <a:lnTo>
                    <a:pt x="33" y="2301"/>
                  </a:lnTo>
                  <a:lnTo>
                    <a:pt x="33" y="2301"/>
                  </a:lnTo>
                  <a:lnTo>
                    <a:pt x="33" y="2301"/>
                  </a:lnTo>
                  <a:lnTo>
                    <a:pt x="33" y="2301"/>
                  </a:lnTo>
                  <a:lnTo>
                    <a:pt x="33" y="2301"/>
                  </a:lnTo>
                  <a:lnTo>
                    <a:pt x="33" y="2301"/>
                  </a:lnTo>
                  <a:lnTo>
                    <a:pt x="33" y="2301"/>
                  </a:lnTo>
                  <a:lnTo>
                    <a:pt x="33" y="2301"/>
                  </a:lnTo>
                  <a:lnTo>
                    <a:pt x="33" y="2301"/>
                  </a:lnTo>
                  <a:lnTo>
                    <a:pt x="33" y="2268"/>
                  </a:lnTo>
                  <a:lnTo>
                    <a:pt x="33" y="2268"/>
                  </a:lnTo>
                  <a:lnTo>
                    <a:pt x="33" y="2268"/>
                  </a:lnTo>
                  <a:lnTo>
                    <a:pt x="33" y="2268"/>
                  </a:lnTo>
                  <a:lnTo>
                    <a:pt x="33" y="2268"/>
                  </a:lnTo>
                  <a:lnTo>
                    <a:pt x="33" y="2268"/>
                  </a:lnTo>
                  <a:lnTo>
                    <a:pt x="33" y="2268"/>
                  </a:lnTo>
                  <a:lnTo>
                    <a:pt x="33" y="2268"/>
                  </a:lnTo>
                  <a:lnTo>
                    <a:pt x="33" y="2268"/>
                  </a:lnTo>
                  <a:lnTo>
                    <a:pt x="33" y="2268"/>
                  </a:lnTo>
                  <a:lnTo>
                    <a:pt x="33" y="2268"/>
                  </a:lnTo>
                  <a:lnTo>
                    <a:pt x="33" y="2268"/>
                  </a:lnTo>
                  <a:lnTo>
                    <a:pt x="33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35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66" y="2203"/>
                  </a:lnTo>
                  <a:lnTo>
                    <a:pt x="99" y="2203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70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132" y="2137"/>
                  </a:lnTo>
                  <a:lnTo>
                    <a:pt x="132" y="2137"/>
                  </a:lnTo>
                  <a:lnTo>
                    <a:pt x="132" y="2137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65" y="2071"/>
                  </a:lnTo>
                  <a:lnTo>
                    <a:pt x="165" y="2071"/>
                  </a:lnTo>
                  <a:lnTo>
                    <a:pt x="165" y="2071"/>
                  </a:lnTo>
                  <a:lnTo>
                    <a:pt x="165" y="2071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05"/>
                  </a:lnTo>
                  <a:lnTo>
                    <a:pt x="165" y="2005"/>
                  </a:lnTo>
                  <a:lnTo>
                    <a:pt x="165" y="2005"/>
                  </a:lnTo>
                  <a:lnTo>
                    <a:pt x="165" y="2005"/>
                  </a:lnTo>
                  <a:lnTo>
                    <a:pt x="165" y="2005"/>
                  </a:lnTo>
                  <a:lnTo>
                    <a:pt x="165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1973"/>
                  </a:lnTo>
                  <a:lnTo>
                    <a:pt x="198" y="1973"/>
                  </a:lnTo>
                  <a:lnTo>
                    <a:pt x="198" y="1973"/>
                  </a:lnTo>
                  <a:lnTo>
                    <a:pt x="198" y="1973"/>
                  </a:lnTo>
                  <a:lnTo>
                    <a:pt x="198" y="1973"/>
                  </a:lnTo>
                  <a:lnTo>
                    <a:pt x="198" y="1973"/>
                  </a:lnTo>
                  <a:lnTo>
                    <a:pt x="198" y="1973"/>
                  </a:lnTo>
                  <a:lnTo>
                    <a:pt x="198" y="1973"/>
                  </a:lnTo>
                  <a:lnTo>
                    <a:pt x="198" y="1973"/>
                  </a:lnTo>
                  <a:lnTo>
                    <a:pt x="198" y="1973"/>
                  </a:lnTo>
                  <a:lnTo>
                    <a:pt x="198" y="1973"/>
                  </a:lnTo>
                  <a:lnTo>
                    <a:pt x="198" y="1973"/>
                  </a:lnTo>
                  <a:lnTo>
                    <a:pt x="198" y="1940"/>
                  </a:lnTo>
                  <a:lnTo>
                    <a:pt x="198" y="1940"/>
                  </a:lnTo>
                  <a:lnTo>
                    <a:pt x="198" y="1940"/>
                  </a:lnTo>
                  <a:lnTo>
                    <a:pt x="198" y="1940"/>
                  </a:lnTo>
                  <a:lnTo>
                    <a:pt x="198" y="1940"/>
                  </a:lnTo>
                  <a:lnTo>
                    <a:pt x="198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874"/>
                  </a:lnTo>
                  <a:lnTo>
                    <a:pt x="231" y="1874"/>
                  </a:lnTo>
                  <a:lnTo>
                    <a:pt x="231" y="1874"/>
                  </a:lnTo>
                  <a:lnTo>
                    <a:pt x="231" y="1874"/>
                  </a:lnTo>
                  <a:lnTo>
                    <a:pt x="263" y="1874"/>
                  </a:lnTo>
                  <a:lnTo>
                    <a:pt x="263" y="1874"/>
                  </a:lnTo>
                  <a:lnTo>
                    <a:pt x="263" y="1874"/>
                  </a:lnTo>
                  <a:lnTo>
                    <a:pt x="263" y="1874"/>
                  </a:lnTo>
                  <a:lnTo>
                    <a:pt x="263" y="1874"/>
                  </a:lnTo>
                  <a:lnTo>
                    <a:pt x="263" y="1874"/>
                  </a:lnTo>
                  <a:lnTo>
                    <a:pt x="263" y="1874"/>
                  </a:lnTo>
                  <a:lnTo>
                    <a:pt x="263" y="1874"/>
                  </a:lnTo>
                  <a:lnTo>
                    <a:pt x="263" y="1874"/>
                  </a:lnTo>
                  <a:lnTo>
                    <a:pt x="263" y="1841"/>
                  </a:lnTo>
                  <a:lnTo>
                    <a:pt x="263" y="1841"/>
                  </a:lnTo>
                  <a:lnTo>
                    <a:pt x="263" y="1841"/>
                  </a:lnTo>
                  <a:lnTo>
                    <a:pt x="263" y="1841"/>
                  </a:lnTo>
                  <a:lnTo>
                    <a:pt x="263" y="1841"/>
                  </a:lnTo>
                  <a:lnTo>
                    <a:pt x="263" y="1841"/>
                  </a:lnTo>
                  <a:lnTo>
                    <a:pt x="263" y="1841"/>
                  </a:lnTo>
                  <a:lnTo>
                    <a:pt x="263" y="1841"/>
                  </a:lnTo>
                  <a:lnTo>
                    <a:pt x="263" y="1841"/>
                  </a:lnTo>
                  <a:lnTo>
                    <a:pt x="263" y="1841"/>
                  </a:lnTo>
                  <a:lnTo>
                    <a:pt x="263" y="1841"/>
                  </a:lnTo>
                  <a:lnTo>
                    <a:pt x="263" y="1841"/>
                  </a:lnTo>
                  <a:lnTo>
                    <a:pt x="263" y="1841"/>
                  </a:lnTo>
                  <a:lnTo>
                    <a:pt x="263" y="1808"/>
                  </a:lnTo>
                  <a:lnTo>
                    <a:pt x="263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329" y="1743"/>
                  </a:lnTo>
                  <a:lnTo>
                    <a:pt x="329" y="1743"/>
                  </a:lnTo>
                  <a:lnTo>
                    <a:pt x="329" y="1743"/>
                  </a:lnTo>
                  <a:lnTo>
                    <a:pt x="329" y="1743"/>
                  </a:lnTo>
                  <a:lnTo>
                    <a:pt x="329" y="1743"/>
                  </a:lnTo>
                  <a:lnTo>
                    <a:pt x="329" y="1743"/>
                  </a:lnTo>
                  <a:lnTo>
                    <a:pt x="329" y="1743"/>
                  </a:lnTo>
                  <a:lnTo>
                    <a:pt x="329" y="1743"/>
                  </a:lnTo>
                  <a:lnTo>
                    <a:pt x="329" y="1743"/>
                  </a:lnTo>
                  <a:lnTo>
                    <a:pt x="329" y="1743"/>
                  </a:lnTo>
                  <a:lnTo>
                    <a:pt x="329" y="1743"/>
                  </a:lnTo>
                  <a:lnTo>
                    <a:pt x="329" y="1743"/>
                  </a:lnTo>
                  <a:lnTo>
                    <a:pt x="329" y="1710"/>
                  </a:lnTo>
                  <a:lnTo>
                    <a:pt x="329" y="1710"/>
                  </a:lnTo>
                  <a:lnTo>
                    <a:pt x="329" y="1710"/>
                  </a:lnTo>
                  <a:lnTo>
                    <a:pt x="329" y="1710"/>
                  </a:lnTo>
                  <a:lnTo>
                    <a:pt x="329" y="1710"/>
                  </a:lnTo>
                  <a:lnTo>
                    <a:pt x="329" y="1710"/>
                  </a:lnTo>
                  <a:lnTo>
                    <a:pt x="329" y="1710"/>
                  </a:lnTo>
                  <a:lnTo>
                    <a:pt x="329" y="1710"/>
                  </a:lnTo>
                  <a:lnTo>
                    <a:pt x="329" y="1710"/>
                  </a:lnTo>
                  <a:lnTo>
                    <a:pt x="329" y="1710"/>
                  </a:lnTo>
                  <a:lnTo>
                    <a:pt x="329" y="1710"/>
                  </a:lnTo>
                  <a:lnTo>
                    <a:pt x="329" y="1710"/>
                  </a:lnTo>
                  <a:lnTo>
                    <a:pt x="329" y="1710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77"/>
                  </a:lnTo>
                  <a:lnTo>
                    <a:pt x="362" y="1644"/>
                  </a:lnTo>
                  <a:lnTo>
                    <a:pt x="362" y="1644"/>
                  </a:lnTo>
                  <a:lnTo>
                    <a:pt x="362" y="1644"/>
                  </a:lnTo>
                  <a:lnTo>
                    <a:pt x="362" y="1644"/>
                  </a:lnTo>
                  <a:lnTo>
                    <a:pt x="362" y="1644"/>
                  </a:lnTo>
                  <a:lnTo>
                    <a:pt x="362" y="1644"/>
                  </a:lnTo>
                  <a:lnTo>
                    <a:pt x="362" y="1644"/>
                  </a:lnTo>
                  <a:lnTo>
                    <a:pt x="362" y="1644"/>
                  </a:lnTo>
                  <a:lnTo>
                    <a:pt x="362" y="1644"/>
                  </a:lnTo>
                  <a:lnTo>
                    <a:pt x="362" y="1644"/>
                  </a:lnTo>
                  <a:lnTo>
                    <a:pt x="395" y="1644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428" y="1578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61" y="1512"/>
                  </a:lnTo>
                  <a:lnTo>
                    <a:pt x="461" y="1512"/>
                  </a:lnTo>
                  <a:lnTo>
                    <a:pt x="461" y="1512"/>
                  </a:lnTo>
                  <a:lnTo>
                    <a:pt x="461" y="1512"/>
                  </a:lnTo>
                  <a:lnTo>
                    <a:pt x="461" y="1480"/>
                  </a:lnTo>
                  <a:lnTo>
                    <a:pt x="461" y="1480"/>
                  </a:lnTo>
                  <a:lnTo>
                    <a:pt x="461" y="1480"/>
                  </a:lnTo>
                  <a:lnTo>
                    <a:pt x="461" y="1480"/>
                  </a:lnTo>
                  <a:lnTo>
                    <a:pt x="461" y="1480"/>
                  </a:lnTo>
                  <a:lnTo>
                    <a:pt x="461" y="1480"/>
                  </a:lnTo>
                  <a:lnTo>
                    <a:pt x="461" y="1480"/>
                  </a:lnTo>
                  <a:lnTo>
                    <a:pt x="461" y="1480"/>
                  </a:lnTo>
                  <a:lnTo>
                    <a:pt x="461" y="1480"/>
                  </a:lnTo>
                  <a:lnTo>
                    <a:pt x="461" y="1480"/>
                  </a:lnTo>
                  <a:lnTo>
                    <a:pt x="461" y="1480"/>
                  </a:lnTo>
                  <a:lnTo>
                    <a:pt x="461" y="1480"/>
                  </a:lnTo>
                  <a:lnTo>
                    <a:pt x="461" y="1447"/>
                  </a:lnTo>
                  <a:lnTo>
                    <a:pt x="461" y="1447"/>
                  </a:lnTo>
                  <a:lnTo>
                    <a:pt x="461" y="1447"/>
                  </a:lnTo>
                  <a:lnTo>
                    <a:pt x="461" y="1447"/>
                  </a:lnTo>
                  <a:lnTo>
                    <a:pt x="461" y="1447"/>
                  </a:lnTo>
                  <a:lnTo>
                    <a:pt x="461" y="1447"/>
                  </a:lnTo>
                  <a:lnTo>
                    <a:pt x="461" y="1447"/>
                  </a:lnTo>
                  <a:lnTo>
                    <a:pt x="461" y="1447"/>
                  </a:lnTo>
                  <a:lnTo>
                    <a:pt x="493" y="1447"/>
                  </a:lnTo>
                  <a:lnTo>
                    <a:pt x="493" y="1447"/>
                  </a:lnTo>
                  <a:lnTo>
                    <a:pt x="493" y="1447"/>
                  </a:lnTo>
                  <a:lnTo>
                    <a:pt x="493" y="1447"/>
                  </a:lnTo>
                  <a:lnTo>
                    <a:pt x="493" y="1414"/>
                  </a:lnTo>
                  <a:lnTo>
                    <a:pt x="493" y="1414"/>
                  </a:lnTo>
                  <a:lnTo>
                    <a:pt x="493" y="1414"/>
                  </a:lnTo>
                  <a:lnTo>
                    <a:pt x="493" y="1414"/>
                  </a:lnTo>
                  <a:lnTo>
                    <a:pt x="493" y="1414"/>
                  </a:lnTo>
                  <a:lnTo>
                    <a:pt x="493" y="1414"/>
                  </a:lnTo>
                  <a:lnTo>
                    <a:pt x="493" y="1414"/>
                  </a:lnTo>
                  <a:lnTo>
                    <a:pt x="493" y="1414"/>
                  </a:lnTo>
                  <a:lnTo>
                    <a:pt x="493" y="1414"/>
                  </a:lnTo>
                  <a:lnTo>
                    <a:pt x="493" y="1414"/>
                  </a:lnTo>
                  <a:lnTo>
                    <a:pt x="493" y="1414"/>
                  </a:lnTo>
                  <a:lnTo>
                    <a:pt x="493" y="1414"/>
                  </a:lnTo>
                  <a:lnTo>
                    <a:pt x="493" y="1381"/>
                  </a:lnTo>
                  <a:lnTo>
                    <a:pt x="493" y="1381"/>
                  </a:lnTo>
                  <a:lnTo>
                    <a:pt x="493" y="1381"/>
                  </a:lnTo>
                  <a:lnTo>
                    <a:pt x="493" y="1381"/>
                  </a:lnTo>
                  <a:lnTo>
                    <a:pt x="493" y="1381"/>
                  </a:lnTo>
                  <a:lnTo>
                    <a:pt x="493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6" y="1348"/>
                  </a:lnTo>
                  <a:lnTo>
                    <a:pt x="526" y="1348"/>
                  </a:lnTo>
                  <a:lnTo>
                    <a:pt x="526" y="1348"/>
                  </a:lnTo>
                  <a:lnTo>
                    <a:pt x="526" y="1348"/>
                  </a:lnTo>
                  <a:lnTo>
                    <a:pt x="526" y="1348"/>
                  </a:lnTo>
                  <a:lnTo>
                    <a:pt x="526" y="1348"/>
                  </a:lnTo>
                  <a:lnTo>
                    <a:pt x="526" y="1348"/>
                  </a:lnTo>
                  <a:lnTo>
                    <a:pt x="526" y="1348"/>
                  </a:lnTo>
                  <a:lnTo>
                    <a:pt x="526" y="1348"/>
                  </a:lnTo>
                  <a:lnTo>
                    <a:pt x="526" y="1348"/>
                  </a:lnTo>
                  <a:lnTo>
                    <a:pt x="526" y="1348"/>
                  </a:lnTo>
                  <a:lnTo>
                    <a:pt x="526" y="1348"/>
                  </a:lnTo>
                  <a:lnTo>
                    <a:pt x="526" y="1315"/>
                  </a:lnTo>
                  <a:lnTo>
                    <a:pt x="526" y="1315"/>
                  </a:lnTo>
                  <a:lnTo>
                    <a:pt x="526" y="1315"/>
                  </a:lnTo>
                  <a:lnTo>
                    <a:pt x="526" y="1315"/>
                  </a:lnTo>
                  <a:lnTo>
                    <a:pt x="526" y="1315"/>
                  </a:lnTo>
                  <a:lnTo>
                    <a:pt x="526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50"/>
                  </a:lnTo>
                  <a:lnTo>
                    <a:pt x="559" y="1250"/>
                  </a:lnTo>
                  <a:lnTo>
                    <a:pt x="559" y="1250"/>
                  </a:lnTo>
                  <a:lnTo>
                    <a:pt x="559" y="1250"/>
                  </a:lnTo>
                  <a:lnTo>
                    <a:pt x="559" y="1250"/>
                  </a:lnTo>
                  <a:lnTo>
                    <a:pt x="559" y="1250"/>
                  </a:lnTo>
                  <a:lnTo>
                    <a:pt x="592" y="1250"/>
                  </a:lnTo>
                  <a:lnTo>
                    <a:pt x="592" y="1250"/>
                  </a:lnTo>
                  <a:lnTo>
                    <a:pt x="592" y="1250"/>
                  </a:lnTo>
                  <a:lnTo>
                    <a:pt x="592" y="1250"/>
                  </a:lnTo>
                  <a:lnTo>
                    <a:pt x="592" y="1250"/>
                  </a:lnTo>
                  <a:lnTo>
                    <a:pt x="592" y="1250"/>
                  </a:lnTo>
                  <a:lnTo>
                    <a:pt x="592" y="1217"/>
                  </a:lnTo>
                  <a:lnTo>
                    <a:pt x="592" y="1217"/>
                  </a:lnTo>
                  <a:lnTo>
                    <a:pt x="592" y="1217"/>
                  </a:lnTo>
                  <a:lnTo>
                    <a:pt x="592" y="1217"/>
                  </a:lnTo>
                  <a:lnTo>
                    <a:pt x="592" y="1217"/>
                  </a:lnTo>
                  <a:lnTo>
                    <a:pt x="592" y="1217"/>
                  </a:lnTo>
                  <a:lnTo>
                    <a:pt x="592" y="1217"/>
                  </a:lnTo>
                  <a:lnTo>
                    <a:pt x="592" y="1217"/>
                  </a:lnTo>
                  <a:lnTo>
                    <a:pt x="592" y="1217"/>
                  </a:lnTo>
                  <a:lnTo>
                    <a:pt x="592" y="1217"/>
                  </a:lnTo>
                  <a:lnTo>
                    <a:pt x="592" y="1217"/>
                  </a:lnTo>
                  <a:lnTo>
                    <a:pt x="592" y="1217"/>
                  </a:lnTo>
                  <a:lnTo>
                    <a:pt x="592" y="1217"/>
                  </a:lnTo>
                  <a:lnTo>
                    <a:pt x="592" y="1184"/>
                  </a:lnTo>
                  <a:lnTo>
                    <a:pt x="592" y="1184"/>
                  </a:lnTo>
                  <a:lnTo>
                    <a:pt x="592" y="1184"/>
                  </a:lnTo>
                  <a:lnTo>
                    <a:pt x="592" y="1184"/>
                  </a:lnTo>
                  <a:lnTo>
                    <a:pt x="625" y="1184"/>
                  </a:lnTo>
                  <a:lnTo>
                    <a:pt x="625" y="1184"/>
                  </a:lnTo>
                  <a:lnTo>
                    <a:pt x="625" y="1184"/>
                  </a:lnTo>
                  <a:lnTo>
                    <a:pt x="625" y="1184"/>
                  </a:lnTo>
                  <a:lnTo>
                    <a:pt x="625" y="1184"/>
                  </a:lnTo>
                  <a:lnTo>
                    <a:pt x="625" y="1184"/>
                  </a:lnTo>
                  <a:lnTo>
                    <a:pt x="625" y="1184"/>
                  </a:lnTo>
                  <a:lnTo>
                    <a:pt x="625" y="1184"/>
                  </a:lnTo>
                  <a:lnTo>
                    <a:pt x="625" y="1184"/>
                  </a:lnTo>
                  <a:lnTo>
                    <a:pt x="625" y="1151"/>
                  </a:lnTo>
                  <a:lnTo>
                    <a:pt x="625" y="1151"/>
                  </a:lnTo>
                  <a:lnTo>
                    <a:pt x="625" y="1151"/>
                  </a:lnTo>
                  <a:lnTo>
                    <a:pt x="625" y="1151"/>
                  </a:lnTo>
                  <a:lnTo>
                    <a:pt x="625" y="1151"/>
                  </a:lnTo>
                  <a:lnTo>
                    <a:pt x="625" y="1151"/>
                  </a:lnTo>
                  <a:lnTo>
                    <a:pt x="625" y="1151"/>
                  </a:lnTo>
                  <a:lnTo>
                    <a:pt x="625" y="1151"/>
                  </a:lnTo>
                  <a:lnTo>
                    <a:pt x="625" y="1151"/>
                  </a:lnTo>
                  <a:lnTo>
                    <a:pt x="625" y="1151"/>
                  </a:lnTo>
                  <a:lnTo>
                    <a:pt x="625" y="1151"/>
                  </a:lnTo>
                  <a:lnTo>
                    <a:pt x="625" y="1151"/>
                  </a:lnTo>
                  <a:lnTo>
                    <a:pt x="625" y="1118"/>
                  </a:lnTo>
                  <a:lnTo>
                    <a:pt x="625" y="1118"/>
                  </a:lnTo>
                  <a:lnTo>
                    <a:pt x="625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20"/>
                  </a:lnTo>
                  <a:lnTo>
                    <a:pt x="691" y="1020"/>
                  </a:lnTo>
                  <a:lnTo>
                    <a:pt x="691" y="1020"/>
                  </a:lnTo>
                  <a:lnTo>
                    <a:pt x="691" y="1020"/>
                  </a:lnTo>
                  <a:lnTo>
                    <a:pt x="691" y="1020"/>
                  </a:lnTo>
                  <a:lnTo>
                    <a:pt x="691" y="1020"/>
                  </a:lnTo>
                  <a:lnTo>
                    <a:pt x="691" y="1020"/>
                  </a:lnTo>
                  <a:lnTo>
                    <a:pt x="691" y="1020"/>
                  </a:lnTo>
                  <a:lnTo>
                    <a:pt x="691" y="1020"/>
                  </a:lnTo>
                  <a:lnTo>
                    <a:pt x="691" y="1020"/>
                  </a:lnTo>
                  <a:lnTo>
                    <a:pt x="691" y="1020"/>
                  </a:lnTo>
                  <a:lnTo>
                    <a:pt x="691" y="1020"/>
                  </a:lnTo>
                  <a:lnTo>
                    <a:pt x="691" y="987"/>
                  </a:lnTo>
                  <a:lnTo>
                    <a:pt x="691" y="987"/>
                  </a:lnTo>
                  <a:lnTo>
                    <a:pt x="723" y="987"/>
                  </a:lnTo>
                  <a:lnTo>
                    <a:pt x="723" y="987"/>
                  </a:lnTo>
                  <a:lnTo>
                    <a:pt x="723" y="987"/>
                  </a:lnTo>
                  <a:lnTo>
                    <a:pt x="723" y="987"/>
                  </a:lnTo>
                  <a:lnTo>
                    <a:pt x="723" y="987"/>
                  </a:lnTo>
                  <a:lnTo>
                    <a:pt x="723" y="987"/>
                  </a:lnTo>
                  <a:lnTo>
                    <a:pt x="723" y="987"/>
                  </a:lnTo>
                  <a:lnTo>
                    <a:pt x="723" y="987"/>
                  </a:lnTo>
                  <a:lnTo>
                    <a:pt x="723" y="987"/>
                  </a:lnTo>
                  <a:lnTo>
                    <a:pt x="723" y="987"/>
                  </a:lnTo>
                  <a:lnTo>
                    <a:pt x="723" y="987"/>
                  </a:lnTo>
                  <a:lnTo>
                    <a:pt x="723" y="954"/>
                  </a:lnTo>
                  <a:lnTo>
                    <a:pt x="723" y="954"/>
                  </a:lnTo>
                  <a:lnTo>
                    <a:pt x="723" y="954"/>
                  </a:lnTo>
                  <a:lnTo>
                    <a:pt x="723" y="954"/>
                  </a:lnTo>
                  <a:lnTo>
                    <a:pt x="723" y="954"/>
                  </a:lnTo>
                  <a:lnTo>
                    <a:pt x="723" y="954"/>
                  </a:lnTo>
                  <a:lnTo>
                    <a:pt x="723" y="954"/>
                  </a:lnTo>
                  <a:lnTo>
                    <a:pt x="723" y="954"/>
                  </a:lnTo>
                  <a:lnTo>
                    <a:pt x="723" y="954"/>
                  </a:lnTo>
                  <a:lnTo>
                    <a:pt x="723" y="954"/>
                  </a:lnTo>
                  <a:lnTo>
                    <a:pt x="723" y="954"/>
                  </a:lnTo>
                  <a:lnTo>
                    <a:pt x="723" y="954"/>
                  </a:lnTo>
                  <a:lnTo>
                    <a:pt x="723" y="954"/>
                  </a:lnTo>
                  <a:lnTo>
                    <a:pt x="723" y="921"/>
                  </a:lnTo>
                  <a:lnTo>
                    <a:pt x="756" y="921"/>
                  </a:lnTo>
                  <a:lnTo>
                    <a:pt x="756" y="921"/>
                  </a:lnTo>
                  <a:lnTo>
                    <a:pt x="756" y="921"/>
                  </a:lnTo>
                  <a:lnTo>
                    <a:pt x="756" y="921"/>
                  </a:lnTo>
                  <a:lnTo>
                    <a:pt x="756" y="921"/>
                  </a:lnTo>
                  <a:lnTo>
                    <a:pt x="756" y="921"/>
                  </a:lnTo>
                  <a:lnTo>
                    <a:pt x="756" y="921"/>
                  </a:lnTo>
                  <a:lnTo>
                    <a:pt x="756" y="921"/>
                  </a:lnTo>
                  <a:lnTo>
                    <a:pt x="756" y="921"/>
                  </a:lnTo>
                  <a:lnTo>
                    <a:pt x="756" y="921"/>
                  </a:lnTo>
                  <a:lnTo>
                    <a:pt x="756" y="921"/>
                  </a:lnTo>
                  <a:lnTo>
                    <a:pt x="756" y="888"/>
                  </a:lnTo>
                  <a:lnTo>
                    <a:pt x="756" y="888"/>
                  </a:lnTo>
                  <a:lnTo>
                    <a:pt x="756" y="888"/>
                  </a:lnTo>
                  <a:lnTo>
                    <a:pt x="756" y="888"/>
                  </a:lnTo>
                  <a:lnTo>
                    <a:pt x="756" y="888"/>
                  </a:lnTo>
                  <a:lnTo>
                    <a:pt x="756" y="888"/>
                  </a:lnTo>
                  <a:lnTo>
                    <a:pt x="756" y="888"/>
                  </a:lnTo>
                  <a:lnTo>
                    <a:pt x="756" y="888"/>
                  </a:lnTo>
                  <a:lnTo>
                    <a:pt x="756" y="888"/>
                  </a:lnTo>
                  <a:lnTo>
                    <a:pt x="756" y="888"/>
                  </a:lnTo>
                  <a:lnTo>
                    <a:pt x="756" y="888"/>
                  </a:lnTo>
                  <a:lnTo>
                    <a:pt x="756" y="888"/>
                  </a:lnTo>
                  <a:lnTo>
                    <a:pt x="756" y="888"/>
                  </a:lnTo>
                  <a:lnTo>
                    <a:pt x="756" y="855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57"/>
                  </a:lnTo>
                  <a:lnTo>
                    <a:pt x="822" y="757"/>
                  </a:lnTo>
                  <a:lnTo>
                    <a:pt x="822" y="757"/>
                  </a:lnTo>
                  <a:lnTo>
                    <a:pt x="822" y="757"/>
                  </a:lnTo>
                  <a:lnTo>
                    <a:pt x="822" y="757"/>
                  </a:lnTo>
                  <a:lnTo>
                    <a:pt x="822" y="757"/>
                  </a:lnTo>
                  <a:lnTo>
                    <a:pt x="822" y="757"/>
                  </a:lnTo>
                  <a:lnTo>
                    <a:pt x="822" y="757"/>
                  </a:lnTo>
                  <a:lnTo>
                    <a:pt x="822" y="757"/>
                  </a:lnTo>
                  <a:lnTo>
                    <a:pt x="822" y="757"/>
                  </a:lnTo>
                  <a:lnTo>
                    <a:pt x="822" y="757"/>
                  </a:lnTo>
                  <a:lnTo>
                    <a:pt x="822" y="757"/>
                  </a:lnTo>
                  <a:lnTo>
                    <a:pt x="855" y="757"/>
                  </a:lnTo>
                  <a:lnTo>
                    <a:pt x="855" y="724"/>
                  </a:lnTo>
                  <a:lnTo>
                    <a:pt x="855" y="724"/>
                  </a:lnTo>
                  <a:lnTo>
                    <a:pt x="855" y="724"/>
                  </a:lnTo>
                  <a:lnTo>
                    <a:pt x="855" y="724"/>
                  </a:lnTo>
                  <a:lnTo>
                    <a:pt x="855" y="724"/>
                  </a:lnTo>
                  <a:lnTo>
                    <a:pt x="855" y="724"/>
                  </a:lnTo>
                  <a:lnTo>
                    <a:pt x="855" y="724"/>
                  </a:lnTo>
                  <a:lnTo>
                    <a:pt x="855" y="724"/>
                  </a:lnTo>
                  <a:lnTo>
                    <a:pt x="855" y="724"/>
                  </a:lnTo>
                  <a:lnTo>
                    <a:pt x="855" y="724"/>
                  </a:lnTo>
                  <a:lnTo>
                    <a:pt x="855" y="724"/>
                  </a:lnTo>
                  <a:lnTo>
                    <a:pt x="855" y="724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88" y="658"/>
                  </a:lnTo>
                  <a:lnTo>
                    <a:pt x="888" y="658"/>
                  </a:lnTo>
                  <a:lnTo>
                    <a:pt x="888" y="658"/>
                  </a:lnTo>
                  <a:lnTo>
                    <a:pt x="888" y="658"/>
                  </a:lnTo>
                  <a:lnTo>
                    <a:pt x="888" y="658"/>
                  </a:lnTo>
                  <a:lnTo>
                    <a:pt x="888" y="658"/>
                  </a:lnTo>
                  <a:lnTo>
                    <a:pt x="888" y="658"/>
                  </a:lnTo>
                  <a:lnTo>
                    <a:pt x="888" y="658"/>
                  </a:lnTo>
                  <a:lnTo>
                    <a:pt x="888" y="658"/>
                  </a:lnTo>
                  <a:lnTo>
                    <a:pt x="888" y="658"/>
                  </a:lnTo>
                  <a:lnTo>
                    <a:pt x="888" y="658"/>
                  </a:lnTo>
                  <a:lnTo>
                    <a:pt x="888" y="658"/>
                  </a:lnTo>
                  <a:lnTo>
                    <a:pt x="888" y="658"/>
                  </a:lnTo>
                  <a:lnTo>
                    <a:pt x="888" y="658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921" y="625"/>
                  </a:lnTo>
                  <a:lnTo>
                    <a:pt x="921" y="625"/>
                  </a:lnTo>
                  <a:lnTo>
                    <a:pt x="921" y="592"/>
                  </a:lnTo>
                  <a:lnTo>
                    <a:pt x="921" y="592"/>
                  </a:lnTo>
                  <a:lnTo>
                    <a:pt x="921" y="592"/>
                  </a:lnTo>
                  <a:lnTo>
                    <a:pt x="921" y="592"/>
                  </a:lnTo>
                  <a:lnTo>
                    <a:pt x="921" y="592"/>
                  </a:lnTo>
                  <a:lnTo>
                    <a:pt x="921" y="592"/>
                  </a:lnTo>
                  <a:lnTo>
                    <a:pt x="921" y="592"/>
                  </a:lnTo>
                  <a:lnTo>
                    <a:pt x="921" y="592"/>
                  </a:lnTo>
                  <a:lnTo>
                    <a:pt x="921" y="592"/>
                  </a:lnTo>
                  <a:lnTo>
                    <a:pt x="921" y="592"/>
                  </a:lnTo>
                  <a:lnTo>
                    <a:pt x="921" y="592"/>
                  </a:lnTo>
                  <a:lnTo>
                    <a:pt x="921" y="592"/>
                  </a:lnTo>
                  <a:lnTo>
                    <a:pt x="921" y="560"/>
                  </a:lnTo>
                  <a:lnTo>
                    <a:pt x="921" y="560"/>
                  </a:lnTo>
                  <a:lnTo>
                    <a:pt x="921" y="560"/>
                  </a:lnTo>
                  <a:lnTo>
                    <a:pt x="921" y="560"/>
                  </a:lnTo>
                  <a:lnTo>
                    <a:pt x="921" y="560"/>
                  </a:lnTo>
                  <a:lnTo>
                    <a:pt x="921" y="560"/>
                  </a:lnTo>
                  <a:lnTo>
                    <a:pt x="921" y="560"/>
                  </a:lnTo>
                  <a:lnTo>
                    <a:pt x="921" y="560"/>
                  </a:lnTo>
                  <a:lnTo>
                    <a:pt x="921" y="560"/>
                  </a:lnTo>
                  <a:lnTo>
                    <a:pt x="921" y="560"/>
                  </a:lnTo>
                  <a:lnTo>
                    <a:pt x="953" y="560"/>
                  </a:lnTo>
                  <a:lnTo>
                    <a:pt x="953" y="560"/>
                  </a:lnTo>
                  <a:lnTo>
                    <a:pt x="953" y="527"/>
                  </a:lnTo>
                  <a:lnTo>
                    <a:pt x="953" y="527"/>
                  </a:lnTo>
                  <a:lnTo>
                    <a:pt x="953" y="527"/>
                  </a:lnTo>
                  <a:lnTo>
                    <a:pt x="953" y="527"/>
                  </a:lnTo>
                  <a:lnTo>
                    <a:pt x="953" y="527"/>
                  </a:lnTo>
                  <a:lnTo>
                    <a:pt x="953" y="527"/>
                  </a:lnTo>
                  <a:lnTo>
                    <a:pt x="953" y="527"/>
                  </a:lnTo>
                  <a:lnTo>
                    <a:pt x="953" y="527"/>
                  </a:lnTo>
                  <a:lnTo>
                    <a:pt x="953" y="527"/>
                  </a:lnTo>
                  <a:lnTo>
                    <a:pt x="953" y="527"/>
                  </a:lnTo>
                  <a:lnTo>
                    <a:pt x="953" y="527"/>
                  </a:lnTo>
                  <a:lnTo>
                    <a:pt x="953" y="527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86" y="494"/>
                  </a:lnTo>
                  <a:lnTo>
                    <a:pt x="986" y="494"/>
                  </a:lnTo>
                  <a:lnTo>
                    <a:pt x="986" y="494"/>
                  </a:lnTo>
                  <a:lnTo>
                    <a:pt x="986" y="461"/>
                  </a:lnTo>
                  <a:lnTo>
                    <a:pt x="986" y="461"/>
                  </a:lnTo>
                  <a:lnTo>
                    <a:pt x="986" y="461"/>
                  </a:lnTo>
                  <a:lnTo>
                    <a:pt x="986" y="461"/>
                  </a:lnTo>
                  <a:lnTo>
                    <a:pt x="986" y="461"/>
                  </a:lnTo>
                  <a:lnTo>
                    <a:pt x="986" y="461"/>
                  </a:lnTo>
                  <a:lnTo>
                    <a:pt x="986" y="461"/>
                  </a:lnTo>
                  <a:lnTo>
                    <a:pt x="986" y="461"/>
                  </a:lnTo>
                  <a:lnTo>
                    <a:pt x="986" y="461"/>
                  </a:lnTo>
                  <a:lnTo>
                    <a:pt x="986" y="461"/>
                  </a:lnTo>
                  <a:lnTo>
                    <a:pt x="986" y="461"/>
                  </a:lnTo>
                  <a:lnTo>
                    <a:pt x="986" y="461"/>
                  </a:lnTo>
                  <a:lnTo>
                    <a:pt x="986" y="461"/>
                  </a:lnTo>
                  <a:lnTo>
                    <a:pt x="986" y="428"/>
                  </a:lnTo>
                  <a:lnTo>
                    <a:pt x="986" y="428"/>
                  </a:lnTo>
                  <a:lnTo>
                    <a:pt x="986" y="428"/>
                  </a:lnTo>
                  <a:lnTo>
                    <a:pt x="986" y="428"/>
                  </a:lnTo>
                  <a:lnTo>
                    <a:pt x="986" y="428"/>
                  </a:lnTo>
                  <a:lnTo>
                    <a:pt x="986" y="428"/>
                  </a:lnTo>
                  <a:lnTo>
                    <a:pt x="986" y="428"/>
                  </a:lnTo>
                  <a:lnTo>
                    <a:pt x="986" y="428"/>
                  </a:lnTo>
                  <a:lnTo>
                    <a:pt x="1019" y="428"/>
                  </a:lnTo>
                  <a:lnTo>
                    <a:pt x="1019" y="428"/>
                  </a:lnTo>
                  <a:lnTo>
                    <a:pt x="1019" y="428"/>
                  </a:lnTo>
                  <a:lnTo>
                    <a:pt x="1019" y="428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30"/>
                  </a:lnTo>
                  <a:lnTo>
                    <a:pt x="1052" y="330"/>
                  </a:lnTo>
                  <a:lnTo>
                    <a:pt x="1052" y="330"/>
                  </a:lnTo>
                  <a:lnTo>
                    <a:pt x="1052" y="330"/>
                  </a:lnTo>
                  <a:lnTo>
                    <a:pt x="1052" y="330"/>
                  </a:lnTo>
                  <a:lnTo>
                    <a:pt x="1052" y="330"/>
                  </a:lnTo>
                  <a:lnTo>
                    <a:pt x="1052" y="330"/>
                  </a:lnTo>
                  <a:lnTo>
                    <a:pt x="1052" y="330"/>
                  </a:lnTo>
                  <a:lnTo>
                    <a:pt x="1052" y="330"/>
                  </a:lnTo>
                  <a:lnTo>
                    <a:pt x="1052" y="330"/>
                  </a:lnTo>
                  <a:lnTo>
                    <a:pt x="1052" y="330"/>
                  </a:lnTo>
                  <a:lnTo>
                    <a:pt x="1052" y="330"/>
                  </a:lnTo>
                  <a:lnTo>
                    <a:pt x="1052" y="330"/>
                  </a:lnTo>
                  <a:lnTo>
                    <a:pt x="1052" y="297"/>
                  </a:lnTo>
                  <a:lnTo>
                    <a:pt x="1052" y="297"/>
                  </a:lnTo>
                  <a:lnTo>
                    <a:pt x="1052" y="297"/>
                  </a:lnTo>
                  <a:lnTo>
                    <a:pt x="1052" y="297"/>
                  </a:lnTo>
                  <a:lnTo>
                    <a:pt x="1052" y="297"/>
                  </a:lnTo>
                  <a:lnTo>
                    <a:pt x="1052" y="297"/>
                  </a:lnTo>
                  <a:lnTo>
                    <a:pt x="1052" y="297"/>
                  </a:lnTo>
                  <a:lnTo>
                    <a:pt x="1052" y="297"/>
                  </a:lnTo>
                  <a:lnTo>
                    <a:pt x="1052" y="297"/>
                  </a:lnTo>
                  <a:lnTo>
                    <a:pt x="1085" y="297"/>
                  </a:lnTo>
                  <a:lnTo>
                    <a:pt x="1085" y="297"/>
                  </a:lnTo>
                  <a:lnTo>
                    <a:pt x="1085" y="297"/>
                  </a:lnTo>
                  <a:lnTo>
                    <a:pt x="1085" y="297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118" y="231"/>
                  </a:lnTo>
                  <a:lnTo>
                    <a:pt x="1118" y="231"/>
                  </a:lnTo>
                  <a:lnTo>
                    <a:pt x="1118" y="198"/>
                  </a:lnTo>
                  <a:lnTo>
                    <a:pt x="1118" y="198"/>
                  </a:lnTo>
                  <a:lnTo>
                    <a:pt x="1118" y="198"/>
                  </a:lnTo>
                  <a:lnTo>
                    <a:pt x="1118" y="198"/>
                  </a:lnTo>
                  <a:lnTo>
                    <a:pt x="1118" y="198"/>
                  </a:lnTo>
                  <a:lnTo>
                    <a:pt x="1118" y="198"/>
                  </a:lnTo>
                  <a:lnTo>
                    <a:pt x="1118" y="198"/>
                  </a:lnTo>
                  <a:lnTo>
                    <a:pt x="1118" y="198"/>
                  </a:lnTo>
                  <a:lnTo>
                    <a:pt x="1118" y="198"/>
                  </a:lnTo>
                  <a:lnTo>
                    <a:pt x="1118" y="198"/>
                  </a:lnTo>
                  <a:lnTo>
                    <a:pt x="1118" y="198"/>
                  </a:lnTo>
                  <a:lnTo>
                    <a:pt x="1118" y="198"/>
                  </a:lnTo>
                  <a:lnTo>
                    <a:pt x="1118" y="198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18" y="165"/>
                  </a:lnTo>
                  <a:lnTo>
                    <a:pt x="1151" y="165"/>
                  </a:lnTo>
                  <a:lnTo>
                    <a:pt x="1151" y="165"/>
                  </a:lnTo>
                  <a:lnTo>
                    <a:pt x="1151" y="165"/>
                  </a:lnTo>
                  <a:lnTo>
                    <a:pt x="1151" y="165"/>
                  </a:lnTo>
                  <a:lnTo>
                    <a:pt x="1151" y="132"/>
                  </a:lnTo>
                  <a:lnTo>
                    <a:pt x="1151" y="132"/>
                  </a:lnTo>
                  <a:lnTo>
                    <a:pt x="1151" y="132"/>
                  </a:lnTo>
                  <a:lnTo>
                    <a:pt x="1151" y="132"/>
                  </a:lnTo>
                  <a:lnTo>
                    <a:pt x="1151" y="132"/>
                  </a:lnTo>
                  <a:lnTo>
                    <a:pt x="1151" y="132"/>
                  </a:lnTo>
                  <a:lnTo>
                    <a:pt x="1151" y="132"/>
                  </a:lnTo>
                  <a:lnTo>
                    <a:pt x="1151" y="132"/>
                  </a:lnTo>
                  <a:lnTo>
                    <a:pt x="1151" y="132"/>
                  </a:lnTo>
                  <a:lnTo>
                    <a:pt x="1151" y="132"/>
                  </a:lnTo>
                  <a:lnTo>
                    <a:pt x="1151" y="132"/>
                  </a:lnTo>
                  <a:lnTo>
                    <a:pt x="1151" y="132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51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67"/>
                  </a:lnTo>
                  <a:lnTo>
                    <a:pt x="1183" y="67"/>
                  </a:lnTo>
                  <a:lnTo>
                    <a:pt x="1183" y="67"/>
                  </a:lnTo>
                  <a:lnTo>
                    <a:pt x="1183" y="67"/>
                  </a:lnTo>
                  <a:lnTo>
                    <a:pt x="1183" y="67"/>
                  </a:lnTo>
                  <a:lnTo>
                    <a:pt x="1183" y="67"/>
                  </a:lnTo>
                  <a:lnTo>
                    <a:pt x="1183" y="67"/>
                  </a:lnTo>
                  <a:lnTo>
                    <a:pt x="1183" y="67"/>
                  </a:lnTo>
                  <a:lnTo>
                    <a:pt x="1183" y="67"/>
                  </a:lnTo>
                  <a:lnTo>
                    <a:pt x="1183" y="67"/>
                  </a:lnTo>
                  <a:lnTo>
                    <a:pt x="1183" y="67"/>
                  </a:lnTo>
                  <a:lnTo>
                    <a:pt x="1183" y="67"/>
                  </a:lnTo>
                  <a:lnTo>
                    <a:pt x="1183" y="67"/>
                  </a:lnTo>
                  <a:lnTo>
                    <a:pt x="1183" y="34"/>
                  </a:lnTo>
                  <a:lnTo>
                    <a:pt x="1183" y="34"/>
                  </a:lnTo>
                  <a:lnTo>
                    <a:pt x="1183" y="34"/>
                  </a:lnTo>
                  <a:lnTo>
                    <a:pt x="1183" y="34"/>
                  </a:lnTo>
                  <a:lnTo>
                    <a:pt x="1183" y="34"/>
                  </a:lnTo>
                  <a:lnTo>
                    <a:pt x="1183" y="34"/>
                  </a:lnTo>
                  <a:lnTo>
                    <a:pt x="1183" y="34"/>
                  </a:lnTo>
                  <a:lnTo>
                    <a:pt x="1183" y="34"/>
                  </a:lnTo>
                  <a:lnTo>
                    <a:pt x="1183" y="34"/>
                  </a:lnTo>
                  <a:lnTo>
                    <a:pt x="1216" y="34"/>
                  </a:lnTo>
                  <a:lnTo>
                    <a:pt x="1216" y="34"/>
                  </a:lnTo>
                  <a:lnTo>
                    <a:pt x="1216" y="34"/>
                  </a:lnTo>
                  <a:lnTo>
                    <a:pt x="1216" y="34"/>
                  </a:lnTo>
                  <a:lnTo>
                    <a:pt x="1216" y="1"/>
                  </a:lnTo>
                  <a:lnTo>
                    <a:pt x="1216" y="1"/>
                  </a:lnTo>
                  <a:lnTo>
                    <a:pt x="1216" y="1"/>
                  </a:lnTo>
                  <a:lnTo>
                    <a:pt x="1216" y="1"/>
                  </a:lnTo>
                  <a:lnTo>
                    <a:pt x="1216" y="1"/>
                  </a:lnTo>
                  <a:lnTo>
                    <a:pt x="1216" y="1"/>
                  </a:lnTo>
                  <a:lnTo>
                    <a:pt x="1216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410275" y="3709800"/>
              <a:ext cx="150350" cy="80525"/>
            </a:xfrm>
            <a:custGeom>
              <a:avLst/>
              <a:gdLst/>
              <a:ahLst/>
              <a:cxnLst/>
              <a:rect l="l" t="t" r="r" b="b"/>
              <a:pathLst>
                <a:path w="6014" h="3221" fill="none" extrusionOk="0">
                  <a:moveTo>
                    <a:pt x="0" y="1"/>
                  </a:moveTo>
                  <a:lnTo>
                    <a:pt x="6014" y="322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437375" y="3656400"/>
              <a:ext cx="152825" cy="76425"/>
            </a:xfrm>
            <a:custGeom>
              <a:avLst/>
              <a:gdLst/>
              <a:ahLst/>
              <a:cxnLst/>
              <a:rect l="l" t="t" r="r" b="b"/>
              <a:pathLst>
                <a:path w="6113" h="3057" fill="none" extrusionOk="0">
                  <a:moveTo>
                    <a:pt x="0" y="1"/>
                  </a:moveTo>
                  <a:lnTo>
                    <a:pt x="6112" y="305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410275" y="3655575"/>
              <a:ext cx="180750" cy="134750"/>
            </a:xfrm>
            <a:custGeom>
              <a:avLst/>
              <a:gdLst/>
              <a:ahLst/>
              <a:cxnLst/>
              <a:rect l="l" t="t" r="r" b="b"/>
              <a:pathLst>
                <a:path w="7230" h="5390" extrusionOk="0">
                  <a:moveTo>
                    <a:pt x="1117" y="1"/>
                  </a:moveTo>
                  <a:lnTo>
                    <a:pt x="1117" y="34"/>
                  </a:lnTo>
                  <a:lnTo>
                    <a:pt x="1084" y="34"/>
                  </a:lnTo>
                  <a:lnTo>
                    <a:pt x="1084" y="66"/>
                  </a:lnTo>
                  <a:lnTo>
                    <a:pt x="1084" y="99"/>
                  </a:lnTo>
                  <a:lnTo>
                    <a:pt x="1052" y="99"/>
                  </a:lnTo>
                  <a:lnTo>
                    <a:pt x="1052" y="132"/>
                  </a:lnTo>
                  <a:lnTo>
                    <a:pt x="1052" y="165"/>
                  </a:lnTo>
                  <a:lnTo>
                    <a:pt x="1019" y="165"/>
                  </a:lnTo>
                  <a:lnTo>
                    <a:pt x="1019" y="198"/>
                  </a:lnTo>
                  <a:lnTo>
                    <a:pt x="1019" y="231"/>
                  </a:lnTo>
                  <a:lnTo>
                    <a:pt x="986" y="231"/>
                  </a:lnTo>
                  <a:lnTo>
                    <a:pt x="986" y="264"/>
                  </a:lnTo>
                  <a:lnTo>
                    <a:pt x="986" y="297"/>
                  </a:lnTo>
                  <a:lnTo>
                    <a:pt x="953" y="297"/>
                  </a:lnTo>
                  <a:lnTo>
                    <a:pt x="953" y="329"/>
                  </a:lnTo>
                  <a:lnTo>
                    <a:pt x="953" y="362"/>
                  </a:lnTo>
                  <a:lnTo>
                    <a:pt x="920" y="362"/>
                  </a:lnTo>
                  <a:lnTo>
                    <a:pt x="920" y="395"/>
                  </a:lnTo>
                  <a:lnTo>
                    <a:pt x="920" y="428"/>
                  </a:lnTo>
                  <a:lnTo>
                    <a:pt x="887" y="428"/>
                  </a:lnTo>
                  <a:lnTo>
                    <a:pt x="887" y="461"/>
                  </a:lnTo>
                  <a:lnTo>
                    <a:pt x="887" y="494"/>
                  </a:lnTo>
                  <a:lnTo>
                    <a:pt x="854" y="494"/>
                  </a:lnTo>
                  <a:lnTo>
                    <a:pt x="854" y="527"/>
                  </a:lnTo>
                  <a:lnTo>
                    <a:pt x="854" y="559"/>
                  </a:lnTo>
                  <a:lnTo>
                    <a:pt x="822" y="559"/>
                  </a:lnTo>
                  <a:lnTo>
                    <a:pt x="822" y="592"/>
                  </a:lnTo>
                  <a:lnTo>
                    <a:pt x="822" y="625"/>
                  </a:lnTo>
                  <a:lnTo>
                    <a:pt x="789" y="625"/>
                  </a:lnTo>
                  <a:lnTo>
                    <a:pt x="789" y="658"/>
                  </a:lnTo>
                  <a:lnTo>
                    <a:pt x="789" y="691"/>
                  </a:lnTo>
                  <a:lnTo>
                    <a:pt x="756" y="691"/>
                  </a:lnTo>
                  <a:lnTo>
                    <a:pt x="756" y="724"/>
                  </a:lnTo>
                  <a:lnTo>
                    <a:pt x="756" y="757"/>
                  </a:lnTo>
                  <a:lnTo>
                    <a:pt x="723" y="757"/>
                  </a:lnTo>
                  <a:lnTo>
                    <a:pt x="723" y="789"/>
                  </a:lnTo>
                  <a:lnTo>
                    <a:pt x="723" y="822"/>
                  </a:lnTo>
                  <a:lnTo>
                    <a:pt x="690" y="822"/>
                  </a:lnTo>
                  <a:lnTo>
                    <a:pt x="690" y="855"/>
                  </a:lnTo>
                  <a:lnTo>
                    <a:pt x="690" y="888"/>
                  </a:lnTo>
                  <a:lnTo>
                    <a:pt x="657" y="888"/>
                  </a:lnTo>
                  <a:lnTo>
                    <a:pt x="657" y="921"/>
                  </a:lnTo>
                  <a:lnTo>
                    <a:pt x="657" y="954"/>
                  </a:lnTo>
                  <a:lnTo>
                    <a:pt x="624" y="954"/>
                  </a:lnTo>
                  <a:lnTo>
                    <a:pt x="624" y="987"/>
                  </a:lnTo>
                  <a:lnTo>
                    <a:pt x="624" y="1019"/>
                  </a:lnTo>
                  <a:lnTo>
                    <a:pt x="592" y="1019"/>
                  </a:lnTo>
                  <a:lnTo>
                    <a:pt x="592" y="1052"/>
                  </a:lnTo>
                  <a:lnTo>
                    <a:pt x="592" y="1085"/>
                  </a:lnTo>
                  <a:lnTo>
                    <a:pt x="559" y="1085"/>
                  </a:lnTo>
                  <a:lnTo>
                    <a:pt x="559" y="1118"/>
                  </a:lnTo>
                  <a:lnTo>
                    <a:pt x="526" y="1118"/>
                  </a:lnTo>
                  <a:lnTo>
                    <a:pt x="526" y="1151"/>
                  </a:lnTo>
                  <a:lnTo>
                    <a:pt x="526" y="1184"/>
                  </a:lnTo>
                  <a:lnTo>
                    <a:pt x="493" y="1184"/>
                  </a:lnTo>
                  <a:lnTo>
                    <a:pt x="493" y="1217"/>
                  </a:lnTo>
                  <a:lnTo>
                    <a:pt x="493" y="1249"/>
                  </a:lnTo>
                  <a:lnTo>
                    <a:pt x="460" y="1249"/>
                  </a:lnTo>
                  <a:lnTo>
                    <a:pt x="460" y="1282"/>
                  </a:lnTo>
                  <a:lnTo>
                    <a:pt x="460" y="1315"/>
                  </a:lnTo>
                  <a:lnTo>
                    <a:pt x="427" y="1315"/>
                  </a:lnTo>
                  <a:lnTo>
                    <a:pt x="427" y="1348"/>
                  </a:lnTo>
                  <a:lnTo>
                    <a:pt x="427" y="1381"/>
                  </a:lnTo>
                  <a:lnTo>
                    <a:pt x="394" y="1381"/>
                  </a:lnTo>
                  <a:lnTo>
                    <a:pt x="394" y="1414"/>
                  </a:lnTo>
                  <a:lnTo>
                    <a:pt x="394" y="1447"/>
                  </a:lnTo>
                  <a:lnTo>
                    <a:pt x="362" y="1447"/>
                  </a:lnTo>
                  <a:lnTo>
                    <a:pt x="362" y="1479"/>
                  </a:lnTo>
                  <a:lnTo>
                    <a:pt x="362" y="1512"/>
                  </a:lnTo>
                  <a:lnTo>
                    <a:pt x="329" y="1512"/>
                  </a:lnTo>
                  <a:lnTo>
                    <a:pt x="329" y="1545"/>
                  </a:lnTo>
                  <a:lnTo>
                    <a:pt x="329" y="1578"/>
                  </a:lnTo>
                  <a:lnTo>
                    <a:pt x="296" y="1578"/>
                  </a:lnTo>
                  <a:lnTo>
                    <a:pt x="296" y="1611"/>
                  </a:lnTo>
                  <a:lnTo>
                    <a:pt x="296" y="1644"/>
                  </a:lnTo>
                  <a:lnTo>
                    <a:pt x="263" y="1644"/>
                  </a:lnTo>
                  <a:lnTo>
                    <a:pt x="263" y="1677"/>
                  </a:lnTo>
                  <a:lnTo>
                    <a:pt x="263" y="1710"/>
                  </a:lnTo>
                  <a:lnTo>
                    <a:pt x="230" y="1710"/>
                  </a:lnTo>
                  <a:lnTo>
                    <a:pt x="230" y="1742"/>
                  </a:lnTo>
                  <a:lnTo>
                    <a:pt x="197" y="1775"/>
                  </a:lnTo>
                  <a:lnTo>
                    <a:pt x="197" y="1808"/>
                  </a:lnTo>
                  <a:lnTo>
                    <a:pt x="164" y="1808"/>
                  </a:lnTo>
                  <a:lnTo>
                    <a:pt x="164" y="1841"/>
                  </a:lnTo>
                  <a:lnTo>
                    <a:pt x="164" y="1874"/>
                  </a:lnTo>
                  <a:lnTo>
                    <a:pt x="132" y="1874"/>
                  </a:lnTo>
                  <a:lnTo>
                    <a:pt x="132" y="1907"/>
                  </a:lnTo>
                  <a:lnTo>
                    <a:pt x="132" y="1940"/>
                  </a:lnTo>
                  <a:lnTo>
                    <a:pt x="99" y="1940"/>
                  </a:lnTo>
                  <a:lnTo>
                    <a:pt x="99" y="1972"/>
                  </a:lnTo>
                  <a:lnTo>
                    <a:pt x="99" y="2005"/>
                  </a:lnTo>
                  <a:lnTo>
                    <a:pt x="66" y="2005"/>
                  </a:lnTo>
                  <a:lnTo>
                    <a:pt x="66" y="2038"/>
                  </a:lnTo>
                  <a:lnTo>
                    <a:pt x="66" y="2071"/>
                  </a:lnTo>
                  <a:lnTo>
                    <a:pt x="33" y="2071"/>
                  </a:lnTo>
                  <a:lnTo>
                    <a:pt x="33" y="2104"/>
                  </a:lnTo>
                  <a:lnTo>
                    <a:pt x="33" y="2137"/>
                  </a:lnTo>
                  <a:lnTo>
                    <a:pt x="0" y="2137"/>
                  </a:lnTo>
                  <a:lnTo>
                    <a:pt x="0" y="2170"/>
                  </a:lnTo>
                  <a:lnTo>
                    <a:pt x="5981" y="5390"/>
                  </a:lnTo>
                  <a:lnTo>
                    <a:pt x="6014" y="5390"/>
                  </a:lnTo>
                  <a:lnTo>
                    <a:pt x="6014" y="5357"/>
                  </a:lnTo>
                  <a:lnTo>
                    <a:pt x="6014" y="5324"/>
                  </a:lnTo>
                  <a:lnTo>
                    <a:pt x="6046" y="5324"/>
                  </a:lnTo>
                  <a:lnTo>
                    <a:pt x="6046" y="5291"/>
                  </a:lnTo>
                  <a:lnTo>
                    <a:pt x="6046" y="5258"/>
                  </a:lnTo>
                  <a:lnTo>
                    <a:pt x="6079" y="5258"/>
                  </a:lnTo>
                  <a:lnTo>
                    <a:pt x="6079" y="5226"/>
                  </a:lnTo>
                  <a:lnTo>
                    <a:pt x="6112" y="5226"/>
                  </a:lnTo>
                  <a:lnTo>
                    <a:pt x="6112" y="5193"/>
                  </a:lnTo>
                  <a:lnTo>
                    <a:pt x="6112" y="5160"/>
                  </a:lnTo>
                  <a:lnTo>
                    <a:pt x="6145" y="5160"/>
                  </a:lnTo>
                  <a:lnTo>
                    <a:pt x="6145" y="5127"/>
                  </a:lnTo>
                  <a:lnTo>
                    <a:pt x="6145" y="5094"/>
                  </a:lnTo>
                  <a:lnTo>
                    <a:pt x="6178" y="5094"/>
                  </a:lnTo>
                  <a:lnTo>
                    <a:pt x="6178" y="5061"/>
                  </a:lnTo>
                  <a:lnTo>
                    <a:pt x="6178" y="5028"/>
                  </a:lnTo>
                  <a:lnTo>
                    <a:pt x="6211" y="5028"/>
                  </a:lnTo>
                  <a:lnTo>
                    <a:pt x="6211" y="4996"/>
                  </a:lnTo>
                  <a:lnTo>
                    <a:pt x="6211" y="4963"/>
                  </a:lnTo>
                  <a:lnTo>
                    <a:pt x="6244" y="4963"/>
                  </a:lnTo>
                  <a:lnTo>
                    <a:pt x="6244" y="4930"/>
                  </a:lnTo>
                  <a:lnTo>
                    <a:pt x="6244" y="4897"/>
                  </a:lnTo>
                  <a:lnTo>
                    <a:pt x="6276" y="4897"/>
                  </a:lnTo>
                  <a:lnTo>
                    <a:pt x="6276" y="4864"/>
                  </a:lnTo>
                  <a:lnTo>
                    <a:pt x="6276" y="4831"/>
                  </a:lnTo>
                  <a:lnTo>
                    <a:pt x="6309" y="4831"/>
                  </a:lnTo>
                  <a:lnTo>
                    <a:pt x="6309" y="4798"/>
                  </a:lnTo>
                  <a:lnTo>
                    <a:pt x="6342" y="4766"/>
                  </a:lnTo>
                  <a:lnTo>
                    <a:pt x="6342" y="4733"/>
                  </a:lnTo>
                  <a:lnTo>
                    <a:pt x="6375" y="4700"/>
                  </a:lnTo>
                  <a:lnTo>
                    <a:pt x="6375" y="4667"/>
                  </a:lnTo>
                  <a:lnTo>
                    <a:pt x="6408" y="4667"/>
                  </a:lnTo>
                  <a:lnTo>
                    <a:pt x="6408" y="4634"/>
                  </a:lnTo>
                  <a:lnTo>
                    <a:pt x="6408" y="4601"/>
                  </a:lnTo>
                  <a:lnTo>
                    <a:pt x="6441" y="4601"/>
                  </a:lnTo>
                  <a:lnTo>
                    <a:pt x="6441" y="4568"/>
                  </a:lnTo>
                  <a:lnTo>
                    <a:pt x="6441" y="4535"/>
                  </a:lnTo>
                  <a:lnTo>
                    <a:pt x="6474" y="4535"/>
                  </a:lnTo>
                  <a:lnTo>
                    <a:pt x="6474" y="4503"/>
                  </a:lnTo>
                  <a:lnTo>
                    <a:pt x="6474" y="4470"/>
                  </a:lnTo>
                  <a:lnTo>
                    <a:pt x="6506" y="4470"/>
                  </a:lnTo>
                  <a:lnTo>
                    <a:pt x="6506" y="4437"/>
                  </a:lnTo>
                  <a:lnTo>
                    <a:pt x="6506" y="4404"/>
                  </a:lnTo>
                  <a:lnTo>
                    <a:pt x="6539" y="4404"/>
                  </a:lnTo>
                  <a:lnTo>
                    <a:pt x="6539" y="4371"/>
                  </a:lnTo>
                  <a:lnTo>
                    <a:pt x="6539" y="4338"/>
                  </a:lnTo>
                  <a:lnTo>
                    <a:pt x="6572" y="4338"/>
                  </a:lnTo>
                  <a:lnTo>
                    <a:pt x="6572" y="4305"/>
                  </a:lnTo>
                  <a:lnTo>
                    <a:pt x="6572" y="4273"/>
                  </a:lnTo>
                  <a:lnTo>
                    <a:pt x="6605" y="4273"/>
                  </a:lnTo>
                  <a:lnTo>
                    <a:pt x="6605" y="4240"/>
                  </a:lnTo>
                  <a:lnTo>
                    <a:pt x="6605" y="4207"/>
                  </a:lnTo>
                  <a:lnTo>
                    <a:pt x="6638" y="4207"/>
                  </a:lnTo>
                  <a:lnTo>
                    <a:pt x="6638" y="4174"/>
                  </a:lnTo>
                  <a:lnTo>
                    <a:pt x="6638" y="4141"/>
                  </a:lnTo>
                  <a:lnTo>
                    <a:pt x="6671" y="4141"/>
                  </a:lnTo>
                  <a:lnTo>
                    <a:pt x="6671" y="4108"/>
                  </a:lnTo>
                  <a:lnTo>
                    <a:pt x="6671" y="4075"/>
                  </a:lnTo>
                  <a:lnTo>
                    <a:pt x="6704" y="4075"/>
                  </a:lnTo>
                  <a:lnTo>
                    <a:pt x="6704" y="4043"/>
                  </a:lnTo>
                  <a:lnTo>
                    <a:pt x="6704" y="4010"/>
                  </a:lnTo>
                  <a:lnTo>
                    <a:pt x="6736" y="4010"/>
                  </a:lnTo>
                  <a:lnTo>
                    <a:pt x="6736" y="3977"/>
                  </a:lnTo>
                  <a:lnTo>
                    <a:pt x="6769" y="3944"/>
                  </a:lnTo>
                  <a:lnTo>
                    <a:pt x="6769" y="3911"/>
                  </a:lnTo>
                  <a:lnTo>
                    <a:pt x="6802" y="3911"/>
                  </a:lnTo>
                  <a:lnTo>
                    <a:pt x="6802" y="3878"/>
                  </a:lnTo>
                  <a:lnTo>
                    <a:pt x="6802" y="3845"/>
                  </a:lnTo>
                  <a:lnTo>
                    <a:pt x="6835" y="3845"/>
                  </a:lnTo>
                  <a:lnTo>
                    <a:pt x="6835" y="3813"/>
                  </a:lnTo>
                  <a:lnTo>
                    <a:pt x="6835" y="3780"/>
                  </a:lnTo>
                  <a:lnTo>
                    <a:pt x="6868" y="3780"/>
                  </a:lnTo>
                  <a:lnTo>
                    <a:pt x="6868" y="3747"/>
                  </a:lnTo>
                  <a:lnTo>
                    <a:pt x="6868" y="3714"/>
                  </a:lnTo>
                  <a:lnTo>
                    <a:pt x="6901" y="3714"/>
                  </a:lnTo>
                  <a:lnTo>
                    <a:pt x="6901" y="3681"/>
                  </a:lnTo>
                  <a:lnTo>
                    <a:pt x="6901" y="3648"/>
                  </a:lnTo>
                  <a:lnTo>
                    <a:pt x="6934" y="3648"/>
                  </a:lnTo>
                  <a:lnTo>
                    <a:pt x="6934" y="3615"/>
                  </a:lnTo>
                  <a:lnTo>
                    <a:pt x="6934" y="3583"/>
                  </a:lnTo>
                  <a:lnTo>
                    <a:pt x="6966" y="3583"/>
                  </a:lnTo>
                  <a:lnTo>
                    <a:pt x="6966" y="3550"/>
                  </a:lnTo>
                  <a:lnTo>
                    <a:pt x="6966" y="3517"/>
                  </a:lnTo>
                  <a:lnTo>
                    <a:pt x="6999" y="3517"/>
                  </a:lnTo>
                  <a:lnTo>
                    <a:pt x="6999" y="3484"/>
                  </a:lnTo>
                  <a:lnTo>
                    <a:pt x="6999" y="3451"/>
                  </a:lnTo>
                  <a:lnTo>
                    <a:pt x="7032" y="3451"/>
                  </a:lnTo>
                  <a:lnTo>
                    <a:pt x="7032" y="3418"/>
                  </a:lnTo>
                  <a:lnTo>
                    <a:pt x="7032" y="3385"/>
                  </a:lnTo>
                  <a:lnTo>
                    <a:pt x="7065" y="3385"/>
                  </a:lnTo>
                  <a:lnTo>
                    <a:pt x="7065" y="3353"/>
                  </a:lnTo>
                  <a:lnTo>
                    <a:pt x="7065" y="3320"/>
                  </a:lnTo>
                  <a:lnTo>
                    <a:pt x="7098" y="3320"/>
                  </a:lnTo>
                  <a:lnTo>
                    <a:pt x="7098" y="3287"/>
                  </a:lnTo>
                  <a:lnTo>
                    <a:pt x="7098" y="3254"/>
                  </a:lnTo>
                  <a:lnTo>
                    <a:pt x="7131" y="3254"/>
                  </a:lnTo>
                  <a:lnTo>
                    <a:pt x="7131" y="3221"/>
                  </a:lnTo>
                  <a:lnTo>
                    <a:pt x="7131" y="3188"/>
                  </a:lnTo>
                  <a:lnTo>
                    <a:pt x="7164" y="3188"/>
                  </a:lnTo>
                  <a:lnTo>
                    <a:pt x="7164" y="3155"/>
                  </a:lnTo>
                  <a:lnTo>
                    <a:pt x="7164" y="3122"/>
                  </a:lnTo>
                  <a:lnTo>
                    <a:pt x="7196" y="3122"/>
                  </a:lnTo>
                  <a:lnTo>
                    <a:pt x="7196" y="3090"/>
                  </a:lnTo>
                  <a:lnTo>
                    <a:pt x="7196" y="3057"/>
                  </a:lnTo>
                  <a:lnTo>
                    <a:pt x="7229" y="3057"/>
                  </a:lnTo>
                  <a:lnTo>
                    <a:pt x="7229" y="3024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443950" y="3451850"/>
              <a:ext cx="83000" cy="192250"/>
            </a:xfrm>
            <a:custGeom>
              <a:avLst/>
              <a:gdLst/>
              <a:ahLst/>
              <a:cxnLst/>
              <a:rect l="l" t="t" r="r" b="b"/>
              <a:pathLst>
                <a:path w="3320" h="7690" fill="none" extrusionOk="0">
                  <a:moveTo>
                    <a:pt x="0" y="7690"/>
                  </a:moveTo>
                  <a:lnTo>
                    <a:pt x="0" y="7690"/>
                  </a:lnTo>
                  <a:lnTo>
                    <a:pt x="0" y="7657"/>
                  </a:lnTo>
                  <a:lnTo>
                    <a:pt x="0" y="7657"/>
                  </a:lnTo>
                  <a:lnTo>
                    <a:pt x="0" y="7657"/>
                  </a:lnTo>
                  <a:lnTo>
                    <a:pt x="0" y="7657"/>
                  </a:lnTo>
                  <a:lnTo>
                    <a:pt x="33" y="7657"/>
                  </a:lnTo>
                  <a:lnTo>
                    <a:pt x="33" y="7624"/>
                  </a:lnTo>
                  <a:lnTo>
                    <a:pt x="33" y="7624"/>
                  </a:lnTo>
                  <a:lnTo>
                    <a:pt x="33" y="7624"/>
                  </a:lnTo>
                  <a:lnTo>
                    <a:pt x="33" y="7624"/>
                  </a:lnTo>
                  <a:lnTo>
                    <a:pt x="33" y="7591"/>
                  </a:lnTo>
                  <a:lnTo>
                    <a:pt x="33" y="7591"/>
                  </a:lnTo>
                  <a:lnTo>
                    <a:pt x="33" y="7591"/>
                  </a:lnTo>
                  <a:lnTo>
                    <a:pt x="66" y="7591"/>
                  </a:lnTo>
                  <a:lnTo>
                    <a:pt x="66" y="7591"/>
                  </a:lnTo>
                  <a:lnTo>
                    <a:pt x="66" y="7558"/>
                  </a:lnTo>
                  <a:lnTo>
                    <a:pt x="66" y="7558"/>
                  </a:lnTo>
                  <a:lnTo>
                    <a:pt x="66" y="7558"/>
                  </a:lnTo>
                  <a:lnTo>
                    <a:pt x="66" y="7558"/>
                  </a:lnTo>
                  <a:lnTo>
                    <a:pt x="66" y="7525"/>
                  </a:lnTo>
                  <a:lnTo>
                    <a:pt x="66" y="7525"/>
                  </a:lnTo>
                  <a:lnTo>
                    <a:pt x="99" y="7525"/>
                  </a:lnTo>
                  <a:lnTo>
                    <a:pt x="99" y="7493"/>
                  </a:lnTo>
                  <a:lnTo>
                    <a:pt x="99" y="7493"/>
                  </a:lnTo>
                  <a:lnTo>
                    <a:pt x="99" y="7493"/>
                  </a:lnTo>
                  <a:lnTo>
                    <a:pt x="99" y="7493"/>
                  </a:lnTo>
                  <a:lnTo>
                    <a:pt x="99" y="7493"/>
                  </a:lnTo>
                  <a:lnTo>
                    <a:pt x="99" y="7460"/>
                  </a:lnTo>
                  <a:lnTo>
                    <a:pt x="99" y="7460"/>
                  </a:lnTo>
                  <a:lnTo>
                    <a:pt x="99" y="7460"/>
                  </a:lnTo>
                  <a:lnTo>
                    <a:pt x="132" y="7460"/>
                  </a:lnTo>
                  <a:lnTo>
                    <a:pt x="132" y="7427"/>
                  </a:lnTo>
                  <a:lnTo>
                    <a:pt x="132" y="7427"/>
                  </a:lnTo>
                  <a:lnTo>
                    <a:pt x="132" y="7427"/>
                  </a:lnTo>
                  <a:lnTo>
                    <a:pt x="132" y="7427"/>
                  </a:lnTo>
                  <a:lnTo>
                    <a:pt x="132" y="7394"/>
                  </a:lnTo>
                  <a:lnTo>
                    <a:pt x="132" y="7394"/>
                  </a:lnTo>
                  <a:lnTo>
                    <a:pt x="132" y="7394"/>
                  </a:lnTo>
                  <a:lnTo>
                    <a:pt x="132" y="7394"/>
                  </a:lnTo>
                  <a:lnTo>
                    <a:pt x="165" y="7394"/>
                  </a:lnTo>
                  <a:lnTo>
                    <a:pt x="165" y="7361"/>
                  </a:lnTo>
                  <a:lnTo>
                    <a:pt x="165" y="7361"/>
                  </a:lnTo>
                  <a:lnTo>
                    <a:pt x="165" y="7361"/>
                  </a:lnTo>
                  <a:lnTo>
                    <a:pt x="165" y="7361"/>
                  </a:lnTo>
                  <a:lnTo>
                    <a:pt x="165" y="7328"/>
                  </a:lnTo>
                  <a:lnTo>
                    <a:pt x="165" y="7328"/>
                  </a:lnTo>
                  <a:lnTo>
                    <a:pt x="165" y="7328"/>
                  </a:lnTo>
                  <a:lnTo>
                    <a:pt x="165" y="7328"/>
                  </a:lnTo>
                  <a:lnTo>
                    <a:pt x="198" y="7295"/>
                  </a:lnTo>
                  <a:lnTo>
                    <a:pt x="198" y="7295"/>
                  </a:lnTo>
                  <a:lnTo>
                    <a:pt x="198" y="7295"/>
                  </a:lnTo>
                  <a:lnTo>
                    <a:pt x="198" y="7295"/>
                  </a:lnTo>
                  <a:lnTo>
                    <a:pt x="198" y="7295"/>
                  </a:lnTo>
                  <a:lnTo>
                    <a:pt x="198" y="7263"/>
                  </a:lnTo>
                  <a:lnTo>
                    <a:pt x="198" y="7263"/>
                  </a:lnTo>
                  <a:lnTo>
                    <a:pt x="230" y="7263"/>
                  </a:lnTo>
                  <a:lnTo>
                    <a:pt x="230" y="7230"/>
                  </a:lnTo>
                  <a:lnTo>
                    <a:pt x="230" y="7230"/>
                  </a:lnTo>
                  <a:lnTo>
                    <a:pt x="230" y="7230"/>
                  </a:lnTo>
                  <a:lnTo>
                    <a:pt x="230" y="7230"/>
                  </a:lnTo>
                  <a:lnTo>
                    <a:pt x="230" y="7197"/>
                  </a:lnTo>
                  <a:lnTo>
                    <a:pt x="230" y="7197"/>
                  </a:lnTo>
                  <a:lnTo>
                    <a:pt x="230" y="7197"/>
                  </a:lnTo>
                  <a:lnTo>
                    <a:pt x="230" y="7197"/>
                  </a:lnTo>
                  <a:lnTo>
                    <a:pt x="263" y="7197"/>
                  </a:lnTo>
                  <a:lnTo>
                    <a:pt x="263" y="7164"/>
                  </a:lnTo>
                  <a:lnTo>
                    <a:pt x="263" y="7164"/>
                  </a:lnTo>
                  <a:lnTo>
                    <a:pt x="263" y="7164"/>
                  </a:lnTo>
                  <a:lnTo>
                    <a:pt x="263" y="7164"/>
                  </a:lnTo>
                  <a:lnTo>
                    <a:pt x="263" y="7131"/>
                  </a:lnTo>
                  <a:lnTo>
                    <a:pt x="263" y="7131"/>
                  </a:lnTo>
                  <a:lnTo>
                    <a:pt x="263" y="7131"/>
                  </a:lnTo>
                  <a:lnTo>
                    <a:pt x="263" y="7131"/>
                  </a:lnTo>
                  <a:lnTo>
                    <a:pt x="296" y="7098"/>
                  </a:lnTo>
                  <a:lnTo>
                    <a:pt x="296" y="7098"/>
                  </a:lnTo>
                  <a:lnTo>
                    <a:pt x="296" y="7098"/>
                  </a:lnTo>
                  <a:lnTo>
                    <a:pt x="296" y="7098"/>
                  </a:lnTo>
                  <a:lnTo>
                    <a:pt x="296" y="7098"/>
                  </a:lnTo>
                  <a:lnTo>
                    <a:pt x="296" y="7065"/>
                  </a:lnTo>
                  <a:lnTo>
                    <a:pt x="296" y="7065"/>
                  </a:lnTo>
                  <a:lnTo>
                    <a:pt x="296" y="7065"/>
                  </a:lnTo>
                  <a:lnTo>
                    <a:pt x="296" y="7065"/>
                  </a:lnTo>
                  <a:lnTo>
                    <a:pt x="329" y="7033"/>
                  </a:lnTo>
                  <a:lnTo>
                    <a:pt x="329" y="7033"/>
                  </a:lnTo>
                  <a:lnTo>
                    <a:pt x="329" y="7033"/>
                  </a:lnTo>
                  <a:lnTo>
                    <a:pt x="329" y="7000"/>
                  </a:lnTo>
                  <a:lnTo>
                    <a:pt x="329" y="7000"/>
                  </a:lnTo>
                  <a:lnTo>
                    <a:pt x="329" y="7000"/>
                  </a:lnTo>
                  <a:lnTo>
                    <a:pt x="329" y="7000"/>
                  </a:lnTo>
                  <a:lnTo>
                    <a:pt x="329" y="7000"/>
                  </a:lnTo>
                  <a:lnTo>
                    <a:pt x="362" y="6967"/>
                  </a:lnTo>
                  <a:lnTo>
                    <a:pt x="362" y="6967"/>
                  </a:lnTo>
                  <a:lnTo>
                    <a:pt x="362" y="6967"/>
                  </a:lnTo>
                  <a:lnTo>
                    <a:pt x="362" y="6967"/>
                  </a:lnTo>
                  <a:lnTo>
                    <a:pt x="362" y="6934"/>
                  </a:lnTo>
                  <a:lnTo>
                    <a:pt x="362" y="6934"/>
                  </a:lnTo>
                  <a:lnTo>
                    <a:pt x="362" y="6934"/>
                  </a:lnTo>
                  <a:lnTo>
                    <a:pt x="362" y="6934"/>
                  </a:lnTo>
                  <a:lnTo>
                    <a:pt x="362" y="6901"/>
                  </a:lnTo>
                  <a:lnTo>
                    <a:pt x="395" y="6901"/>
                  </a:lnTo>
                  <a:lnTo>
                    <a:pt x="395" y="6901"/>
                  </a:lnTo>
                  <a:lnTo>
                    <a:pt x="395" y="6901"/>
                  </a:lnTo>
                  <a:lnTo>
                    <a:pt x="395" y="6901"/>
                  </a:lnTo>
                  <a:lnTo>
                    <a:pt x="395" y="6868"/>
                  </a:lnTo>
                  <a:lnTo>
                    <a:pt x="395" y="6868"/>
                  </a:lnTo>
                  <a:lnTo>
                    <a:pt x="395" y="6868"/>
                  </a:lnTo>
                  <a:lnTo>
                    <a:pt x="395" y="6868"/>
                  </a:lnTo>
                  <a:lnTo>
                    <a:pt x="395" y="6835"/>
                  </a:lnTo>
                  <a:lnTo>
                    <a:pt x="428" y="6835"/>
                  </a:lnTo>
                  <a:lnTo>
                    <a:pt x="428" y="6835"/>
                  </a:lnTo>
                  <a:lnTo>
                    <a:pt x="428" y="6835"/>
                  </a:lnTo>
                  <a:lnTo>
                    <a:pt x="428" y="6835"/>
                  </a:lnTo>
                  <a:lnTo>
                    <a:pt x="428" y="6802"/>
                  </a:lnTo>
                  <a:lnTo>
                    <a:pt x="428" y="6802"/>
                  </a:lnTo>
                  <a:lnTo>
                    <a:pt x="428" y="6802"/>
                  </a:lnTo>
                  <a:lnTo>
                    <a:pt x="428" y="6802"/>
                  </a:lnTo>
                  <a:lnTo>
                    <a:pt x="428" y="6770"/>
                  </a:lnTo>
                  <a:lnTo>
                    <a:pt x="460" y="6770"/>
                  </a:lnTo>
                  <a:lnTo>
                    <a:pt x="460" y="6770"/>
                  </a:lnTo>
                  <a:lnTo>
                    <a:pt x="460" y="6737"/>
                  </a:lnTo>
                  <a:lnTo>
                    <a:pt x="460" y="6737"/>
                  </a:lnTo>
                  <a:lnTo>
                    <a:pt x="460" y="6737"/>
                  </a:lnTo>
                  <a:lnTo>
                    <a:pt x="460" y="6737"/>
                  </a:lnTo>
                  <a:lnTo>
                    <a:pt x="460" y="6737"/>
                  </a:lnTo>
                  <a:lnTo>
                    <a:pt x="460" y="6704"/>
                  </a:lnTo>
                  <a:lnTo>
                    <a:pt x="493" y="6704"/>
                  </a:lnTo>
                  <a:lnTo>
                    <a:pt x="493" y="6704"/>
                  </a:lnTo>
                  <a:lnTo>
                    <a:pt x="493" y="6704"/>
                  </a:lnTo>
                  <a:lnTo>
                    <a:pt x="493" y="6671"/>
                  </a:lnTo>
                  <a:lnTo>
                    <a:pt x="493" y="6671"/>
                  </a:lnTo>
                  <a:lnTo>
                    <a:pt x="493" y="6671"/>
                  </a:lnTo>
                  <a:lnTo>
                    <a:pt x="493" y="6671"/>
                  </a:lnTo>
                  <a:lnTo>
                    <a:pt x="493" y="6638"/>
                  </a:lnTo>
                  <a:lnTo>
                    <a:pt x="493" y="6638"/>
                  </a:lnTo>
                  <a:lnTo>
                    <a:pt x="526" y="6638"/>
                  </a:lnTo>
                  <a:lnTo>
                    <a:pt x="526" y="6638"/>
                  </a:lnTo>
                  <a:lnTo>
                    <a:pt x="526" y="6638"/>
                  </a:lnTo>
                  <a:lnTo>
                    <a:pt x="526" y="6605"/>
                  </a:lnTo>
                  <a:lnTo>
                    <a:pt x="526" y="6605"/>
                  </a:lnTo>
                  <a:lnTo>
                    <a:pt x="526" y="6605"/>
                  </a:lnTo>
                  <a:lnTo>
                    <a:pt x="526" y="6605"/>
                  </a:lnTo>
                  <a:lnTo>
                    <a:pt x="526" y="6572"/>
                  </a:lnTo>
                  <a:lnTo>
                    <a:pt x="526" y="6572"/>
                  </a:lnTo>
                  <a:lnTo>
                    <a:pt x="559" y="6572"/>
                  </a:lnTo>
                  <a:lnTo>
                    <a:pt x="559" y="6572"/>
                  </a:lnTo>
                  <a:lnTo>
                    <a:pt x="559" y="6540"/>
                  </a:lnTo>
                  <a:lnTo>
                    <a:pt x="559" y="6540"/>
                  </a:lnTo>
                  <a:lnTo>
                    <a:pt x="559" y="6540"/>
                  </a:lnTo>
                  <a:lnTo>
                    <a:pt x="559" y="6540"/>
                  </a:lnTo>
                  <a:lnTo>
                    <a:pt x="559" y="6540"/>
                  </a:lnTo>
                  <a:lnTo>
                    <a:pt x="559" y="6507"/>
                  </a:lnTo>
                  <a:lnTo>
                    <a:pt x="559" y="6507"/>
                  </a:lnTo>
                  <a:lnTo>
                    <a:pt x="592" y="6507"/>
                  </a:lnTo>
                  <a:lnTo>
                    <a:pt x="592" y="6507"/>
                  </a:lnTo>
                  <a:lnTo>
                    <a:pt x="592" y="6474"/>
                  </a:lnTo>
                  <a:lnTo>
                    <a:pt x="592" y="6474"/>
                  </a:lnTo>
                  <a:lnTo>
                    <a:pt x="592" y="6474"/>
                  </a:lnTo>
                  <a:lnTo>
                    <a:pt x="592" y="6474"/>
                  </a:lnTo>
                  <a:lnTo>
                    <a:pt x="592" y="6441"/>
                  </a:lnTo>
                  <a:lnTo>
                    <a:pt x="592" y="6441"/>
                  </a:lnTo>
                  <a:lnTo>
                    <a:pt x="592" y="6441"/>
                  </a:lnTo>
                  <a:lnTo>
                    <a:pt x="625" y="6441"/>
                  </a:lnTo>
                  <a:lnTo>
                    <a:pt x="625" y="6441"/>
                  </a:lnTo>
                  <a:lnTo>
                    <a:pt x="625" y="6408"/>
                  </a:lnTo>
                  <a:lnTo>
                    <a:pt x="625" y="6408"/>
                  </a:lnTo>
                  <a:lnTo>
                    <a:pt x="625" y="6408"/>
                  </a:lnTo>
                  <a:lnTo>
                    <a:pt x="625" y="6408"/>
                  </a:lnTo>
                  <a:lnTo>
                    <a:pt x="625" y="6375"/>
                  </a:lnTo>
                  <a:lnTo>
                    <a:pt x="625" y="6375"/>
                  </a:lnTo>
                  <a:lnTo>
                    <a:pt x="625" y="6375"/>
                  </a:lnTo>
                  <a:lnTo>
                    <a:pt x="658" y="6375"/>
                  </a:lnTo>
                  <a:lnTo>
                    <a:pt x="658" y="6342"/>
                  </a:lnTo>
                  <a:lnTo>
                    <a:pt x="658" y="6342"/>
                  </a:lnTo>
                  <a:lnTo>
                    <a:pt x="658" y="6342"/>
                  </a:lnTo>
                  <a:lnTo>
                    <a:pt x="658" y="6342"/>
                  </a:lnTo>
                  <a:lnTo>
                    <a:pt x="658" y="6342"/>
                  </a:lnTo>
                  <a:lnTo>
                    <a:pt x="658" y="6310"/>
                  </a:lnTo>
                  <a:lnTo>
                    <a:pt x="658" y="6310"/>
                  </a:lnTo>
                  <a:lnTo>
                    <a:pt x="658" y="6310"/>
                  </a:lnTo>
                  <a:lnTo>
                    <a:pt x="690" y="6310"/>
                  </a:lnTo>
                  <a:lnTo>
                    <a:pt x="690" y="6277"/>
                  </a:lnTo>
                  <a:lnTo>
                    <a:pt x="690" y="6277"/>
                  </a:lnTo>
                  <a:lnTo>
                    <a:pt x="690" y="6277"/>
                  </a:lnTo>
                  <a:lnTo>
                    <a:pt x="690" y="6277"/>
                  </a:lnTo>
                  <a:lnTo>
                    <a:pt x="690" y="6244"/>
                  </a:lnTo>
                  <a:lnTo>
                    <a:pt x="690" y="6244"/>
                  </a:lnTo>
                  <a:lnTo>
                    <a:pt x="690" y="6244"/>
                  </a:lnTo>
                  <a:lnTo>
                    <a:pt x="690" y="6244"/>
                  </a:lnTo>
                  <a:lnTo>
                    <a:pt x="723" y="6244"/>
                  </a:lnTo>
                  <a:lnTo>
                    <a:pt x="723" y="6211"/>
                  </a:lnTo>
                  <a:lnTo>
                    <a:pt x="723" y="6211"/>
                  </a:lnTo>
                  <a:lnTo>
                    <a:pt x="723" y="6211"/>
                  </a:lnTo>
                  <a:lnTo>
                    <a:pt x="723" y="6211"/>
                  </a:lnTo>
                  <a:lnTo>
                    <a:pt x="723" y="6178"/>
                  </a:lnTo>
                  <a:lnTo>
                    <a:pt x="723" y="6178"/>
                  </a:lnTo>
                  <a:lnTo>
                    <a:pt x="723" y="6178"/>
                  </a:lnTo>
                  <a:lnTo>
                    <a:pt x="723" y="6178"/>
                  </a:lnTo>
                  <a:lnTo>
                    <a:pt x="723" y="6145"/>
                  </a:lnTo>
                  <a:lnTo>
                    <a:pt x="756" y="6145"/>
                  </a:lnTo>
                  <a:lnTo>
                    <a:pt x="756" y="6145"/>
                  </a:lnTo>
                  <a:lnTo>
                    <a:pt x="756" y="6145"/>
                  </a:lnTo>
                  <a:lnTo>
                    <a:pt x="756" y="6112"/>
                  </a:lnTo>
                  <a:lnTo>
                    <a:pt x="756" y="6112"/>
                  </a:lnTo>
                  <a:lnTo>
                    <a:pt x="756" y="6112"/>
                  </a:lnTo>
                  <a:lnTo>
                    <a:pt x="756" y="6112"/>
                  </a:lnTo>
                  <a:lnTo>
                    <a:pt x="756" y="6080"/>
                  </a:lnTo>
                  <a:lnTo>
                    <a:pt x="789" y="6080"/>
                  </a:lnTo>
                  <a:lnTo>
                    <a:pt x="789" y="6080"/>
                  </a:lnTo>
                  <a:lnTo>
                    <a:pt x="789" y="6080"/>
                  </a:lnTo>
                  <a:lnTo>
                    <a:pt x="789" y="6047"/>
                  </a:lnTo>
                  <a:lnTo>
                    <a:pt x="789" y="6047"/>
                  </a:lnTo>
                  <a:lnTo>
                    <a:pt x="789" y="6047"/>
                  </a:lnTo>
                  <a:lnTo>
                    <a:pt x="789" y="6047"/>
                  </a:lnTo>
                  <a:lnTo>
                    <a:pt x="789" y="6047"/>
                  </a:lnTo>
                  <a:lnTo>
                    <a:pt x="789" y="6014"/>
                  </a:lnTo>
                  <a:lnTo>
                    <a:pt x="822" y="6014"/>
                  </a:lnTo>
                  <a:lnTo>
                    <a:pt x="822" y="6014"/>
                  </a:lnTo>
                  <a:lnTo>
                    <a:pt x="822" y="6014"/>
                  </a:lnTo>
                  <a:lnTo>
                    <a:pt x="822" y="5981"/>
                  </a:lnTo>
                  <a:lnTo>
                    <a:pt x="822" y="5981"/>
                  </a:lnTo>
                  <a:lnTo>
                    <a:pt x="822" y="5981"/>
                  </a:lnTo>
                  <a:lnTo>
                    <a:pt x="822" y="5981"/>
                  </a:lnTo>
                  <a:lnTo>
                    <a:pt x="822" y="5948"/>
                  </a:lnTo>
                  <a:lnTo>
                    <a:pt x="822" y="5948"/>
                  </a:lnTo>
                  <a:lnTo>
                    <a:pt x="855" y="5948"/>
                  </a:lnTo>
                  <a:lnTo>
                    <a:pt x="855" y="5948"/>
                  </a:lnTo>
                  <a:lnTo>
                    <a:pt x="855" y="5948"/>
                  </a:lnTo>
                  <a:lnTo>
                    <a:pt x="855" y="5915"/>
                  </a:lnTo>
                  <a:lnTo>
                    <a:pt x="855" y="5915"/>
                  </a:lnTo>
                  <a:lnTo>
                    <a:pt x="855" y="5915"/>
                  </a:lnTo>
                  <a:lnTo>
                    <a:pt x="855" y="5915"/>
                  </a:lnTo>
                  <a:lnTo>
                    <a:pt x="855" y="5882"/>
                  </a:lnTo>
                  <a:lnTo>
                    <a:pt x="855" y="5882"/>
                  </a:lnTo>
                  <a:lnTo>
                    <a:pt x="888" y="5882"/>
                  </a:lnTo>
                  <a:lnTo>
                    <a:pt x="888" y="5882"/>
                  </a:lnTo>
                  <a:lnTo>
                    <a:pt x="888" y="5850"/>
                  </a:lnTo>
                  <a:lnTo>
                    <a:pt x="888" y="5850"/>
                  </a:lnTo>
                  <a:lnTo>
                    <a:pt x="888" y="5850"/>
                  </a:lnTo>
                  <a:lnTo>
                    <a:pt x="888" y="5850"/>
                  </a:lnTo>
                  <a:lnTo>
                    <a:pt x="888" y="5817"/>
                  </a:lnTo>
                  <a:lnTo>
                    <a:pt x="888" y="5817"/>
                  </a:lnTo>
                  <a:lnTo>
                    <a:pt x="888" y="5817"/>
                  </a:lnTo>
                  <a:lnTo>
                    <a:pt x="888" y="5817"/>
                  </a:lnTo>
                  <a:lnTo>
                    <a:pt x="920" y="5784"/>
                  </a:lnTo>
                  <a:lnTo>
                    <a:pt x="920" y="5784"/>
                  </a:lnTo>
                  <a:lnTo>
                    <a:pt x="920" y="5784"/>
                  </a:lnTo>
                  <a:lnTo>
                    <a:pt x="920" y="5784"/>
                  </a:lnTo>
                  <a:lnTo>
                    <a:pt x="920" y="5751"/>
                  </a:lnTo>
                  <a:lnTo>
                    <a:pt x="920" y="5751"/>
                  </a:lnTo>
                  <a:lnTo>
                    <a:pt x="920" y="5751"/>
                  </a:lnTo>
                  <a:lnTo>
                    <a:pt x="920" y="5751"/>
                  </a:lnTo>
                  <a:lnTo>
                    <a:pt x="920" y="5718"/>
                  </a:lnTo>
                  <a:lnTo>
                    <a:pt x="953" y="5718"/>
                  </a:lnTo>
                  <a:lnTo>
                    <a:pt x="953" y="5718"/>
                  </a:lnTo>
                  <a:lnTo>
                    <a:pt x="953" y="5718"/>
                  </a:lnTo>
                  <a:lnTo>
                    <a:pt x="953" y="5718"/>
                  </a:lnTo>
                  <a:lnTo>
                    <a:pt x="953" y="5685"/>
                  </a:lnTo>
                  <a:lnTo>
                    <a:pt x="953" y="5685"/>
                  </a:lnTo>
                  <a:lnTo>
                    <a:pt x="953" y="5685"/>
                  </a:lnTo>
                  <a:lnTo>
                    <a:pt x="953" y="5685"/>
                  </a:lnTo>
                  <a:lnTo>
                    <a:pt x="953" y="5652"/>
                  </a:lnTo>
                  <a:lnTo>
                    <a:pt x="986" y="5652"/>
                  </a:lnTo>
                  <a:lnTo>
                    <a:pt x="986" y="5652"/>
                  </a:lnTo>
                  <a:lnTo>
                    <a:pt x="986" y="5652"/>
                  </a:lnTo>
                  <a:lnTo>
                    <a:pt x="986" y="5620"/>
                  </a:lnTo>
                  <a:lnTo>
                    <a:pt x="986" y="5620"/>
                  </a:lnTo>
                  <a:lnTo>
                    <a:pt x="986" y="5620"/>
                  </a:lnTo>
                  <a:lnTo>
                    <a:pt x="986" y="5620"/>
                  </a:lnTo>
                  <a:lnTo>
                    <a:pt x="986" y="5587"/>
                  </a:lnTo>
                  <a:lnTo>
                    <a:pt x="1019" y="5587"/>
                  </a:lnTo>
                  <a:lnTo>
                    <a:pt x="1019" y="5587"/>
                  </a:lnTo>
                  <a:lnTo>
                    <a:pt x="1019" y="5587"/>
                  </a:lnTo>
                  <a:lnTo>
                    <a:pt x="1019" y="5554"/>
                  </a:lnTo>
                  <a:lnTo>
                    <a:pt x="1019" y="5554"/>
                  </a:lnTo>
                  <a:lnTo>
                    <a:pt x="1019" y="5554"/>
                  </a:lnTo>
                  <a:lnTo>
                    <a:pt x="1019" y="5554"/>
                  </a:lnTo>
                  <a:lnTo>
                    <a:pt x="1019" y="5521"/>
                  </a:lnTo>
                  <a:lnTo>
                    <a:pt x="1019" y="5521"/>
                  </a:lnTo>
                  <a:lnTo>
                    <a:pt x="1019" y="5521"/>
                  </a:lnTo>
                  <a:lnTo>
                    <a:pt x="1052" y="5521"/>
                  </a:lnTo>
                  <a:lnTo>
                    <a:pt x="1052" y="5521"/>
                  </a:lnTo>
                  <a:lnTo>
                    <a:pt x="1052" y="5488"/>
                  </a:lnTo>
                  <a:lnTo>
                    <a:pt x="1052" y="5488"/>
                  </a:lnTo>
                  <a:lnTo>
                    <a:pt x="1052" y="5488"/>
                  </a:lnTo>
                  <a:lnTo>
                    <a:pt x="1052" y="5488"/>
                  </a:lnTo>
                  <a:lnTo>
                    <a:pt x="1052" y="5455"/>
                  </a:lnTo>
                  <a:lnTo>
                    <a:pt x="1052" y="5455"/>
                  </a:lnTo>
                  <a:lnTo>
                    <a:pt x="1052" y="5455"/>
                  </a:lnTo>
                  <a:lnTo>
                    <a:pt x="1085" y="5455"/>
                  </a:lnTo>
                  <a:lnTo>
                    <a:pt x="1085" y="5422"/>
                  </a:lnTo>
                  <a:lnTo>
                    <a:pt x="1085" y="5422"/>
                  </a:lnTo>
                  <a:lnTo>
                    <a:pt x="1085" y="5422"/>
                  </a:lnTo>
                  <a:lnTo>
                    <a:pt x="1085" y="5422"/>
                  </a:lnTo>
                  <a:lnTo>
                    <a:pt x="1085" y="5390"/>
                  </a:lnTo>
                  <a:lnTo>
                    <a:pt x="1085" y="5390"/>
                  </a:lnTo>
                  <a:lnTo>
                    <a:pt x="1085" y="5390"/>
                  </a:lnTo>
                  <a:lnTo>
                    <a:pt x="1085" y="5390"/>
                  </a:lnTo>
                  <a:lnTo>
                    <a:pt x="1118" y="5390"/>
                  </a:lnTo>
                  <a:lnTo>
                    <a:pt x="1118" y="5357"/>
                  </a:lnTo>
                  <a:lnTo>
                    <a:pt x="1118" y="5357"/>
                  </a:lnTo>
                  <a:lnTo>
                    <a:pt x="1118" y="5357"/>
                  </a:lnTo>
                  <a:lnTo>
                    <a:pt x="1118" y="5357"/>
                  </a:lnTo>
                  <a:lnTo>
                    <a:pt x="1118" y="5324"/>
                  </a:lnTo>
                  <a:lnTo>
                    <a:pt x="1118" y="5324"/>
                  </a:lnTo>
                  <a:lnTo>
                    <a:pt x="1118" y="5324"/>
                  </a:lnTo>
                  <a:lnTo>
                    <a:pt x="1118" y="5291"/>
                  </a:lnTo>
                  <a:lnTo>
                    <a:pt x="1150" y="5291"/>
                  </a:lnTo>
                  <a:lnTo>
                    <a:pt x="1150" y="5291"/>
                  </a:lnTo>
                  <a:lnTo>
                    <a:pt x="1150" y="5291"/>
                  </a:lnTo>
                  <a:lnTo>
                    <a:pt x="1150" y="5258"/>
                  </a:lnTo>
                  <a:lnTo>
                    <a:pt x="1150" y="5258"/>
                  </a:lnTo>
                  <a:lnTo>
                    <a:pt x="1150" y="5258"/>
                  </a:lnTo>
                  <a:lnTo>
                    <a:pt x="1150" y="5258"/>
                  </a:lnTo>
                  <a:lnTo>
                    <a:pt x="1150" y="5225"/>
                  </a:lnTo>
                  <a:lnTo>
                    <a:pt x="1183" y="5225"/>
                  </a:lnTo>
                  <a:lnTo>
                    <a:pt x="1183" y="5225"/>
                  </a:lnTo>
                  <a:lnTo>
                    <a:pt x="1183" y="5192"/>
                  </a:lnTo>
                  <a:lnTo>
                    <a:pt x="1183" y="5192"/>
                  </a:lnTo>
                  <a:lnTo>
                    <a:pt x="1183" y="5192"/>
                  </a:lnTo>
                  <a:lnTo>
                    <a:pt x="1183" y="5192"/>
                  </a:lnTo>
                  <a:lnTo>
                    <a:pt x="1183" y="5192"/>
                  </a:lnTo>
                  <a:lnTo>
                    <a:pt x="1183" y="5159"/>
                  </a:lnTo>
                  <a:lnTo>
                    <a:pt x="1183" y="5159"/>
                  </a:lnTo>
                  <a:lnTo>
                    <a:pt x="1216" y="5159"/>
                  </a:lnTo>
                  <a:lnTo>
                    <a:pt x="1216" y="5159"/>
                  </a:lnTo>
                  <a:lnTo>
                    <a:pt x="1216" y="5127"/>
                  </a:lnTo>
                  <a:lnTo>
                    <a:pt x="1216" y="5127"/>
                  </a:lnTo>
                  <a:lnTo>
                    <a:pt x="1216" y="5127"/>
                  </a:lnTo>
                  <a:lnTo>
                    <a:pt x="1216" y="5127"/>
                  </a:lnTo>
                  <a:lnTo>
                    <a:pt x="1216" y="5094"/>
                  </a:lnTo>
                  <a:lnTo>
                    <a:pt x="1216" y="5094"/>
                  </a:lnTo>
                  <a:lnTo>
                    <a:pt x="1216" y="5094"/>
                  </a:lnTo>
                  <a:lnTo>
                    <a:pt x="1249" y="5094"/>
                  </a:lnTo>
                  <a:lnTo>
                    <a:pt x="1249" y="5061"/>
                  </a:lnTo>
                  <a:lnTo>
                    <a:pt x="1249" y="5061"/>
                  </a:lnTo>
                  <a:lnTo>
                    <a:pt x="1249" y="5061"/>
                  </a:lnTo>
                  <a:lnTo>
                    <a:pt x="1249" y="5061"/>
                  </a:lnTo>
                  <a:lnTo>
                    <a:pt x="1249" y="5028"/>
                  </a:lnTo>
                  <a:lnTo>
                    <a:pt x="1249" y="5028"/>
                  </a:lnTo>
                  <a:lnTo>
                    <a:pt x="1249" y="5028"/>
                  </a:lnTo>
                  <a:lnTo>
                    <a:pt x="1249" y="5028"/>
                  </a:lnTo>
                  <a:lnTo>
                    <a:pt x="1282" y="4995"/>
                  </a:lnTo>
                  <a:lnTo>
                    <a:pt x="1282" y="4995"/>
                  </a:lnTo>
                  <a:lnTo>
                    <a:pt x="1282" y="4995"/>
                  </a:lnTo>
                  <a:lnTo>
                    <a:pt x="1282" y="4995"/>
                  </a:lnTo>
                  <a:lnTo>
                    <a:pt x="1282" y="4962"/>
                  </a:lnTo>
                  <a:lnTo>
                    <a:pt x="1282" y="4962"/>
                  </a:lnTo>
                  <a:lnTo>
                    <a:pt x="1282" y="4962"/>
                  </a:lnTo>
                  <a:lnTo>
                    <a:pt x="1282" y="4962"/>
                  </a:lnTo>
                  <a:lnTo>
                    <a:pt x="1315" y="4929"/>
                  </a:lnTo>
                  <a:lnTo>
                    <a:pt x="1315" y="4929"/>
                  </a:lnTo>
                  <a:lnTo>
                    <a:pt x="1315" y="4929"/>
                  </a:lnTo>
                  <a:lnTo>
                    <a:pt x="1315" y="4929"/>
                  </a:lnTo>
                  <a:lnTo>
                    <a:pt x="1315" y="4897"/>
                  </a:lnTo>
                  <a:lnTo>
                    <a:pt x="1315" y="4897"/>
                  </a:lnTo>
                  <a:lnTo>
                    <a:pt x="1315" y="4897"/>
                  </a:lnTo>
                  <a:lnTo>
                    <a:pt x="1315" y="4897"/>
                  </a:lnTo>
                  <a:lnTo>
                    <a:pt x="1315" y="4864"/>
                  </a:lnTo>
                  <a:lnTo>
                    <a:pt x="1315" y="4864"/>
                  </a:lnTo>
                  <a:lnTo>
                    <a:pt x="1348" y="4864"/>
                  </a:lnTo>
                  <a:lnTo>
                    <a:pt x="1348" y="4864"/>
                  </a:lnTo>
                  <a:lnTo>
                    <a:pt x="1348" y="4864"/>
                  </a:lnTo>
                  <a:lnTo>
                    <a:pt x="1348" y="4831"/>
                  </a:lnTo>
                  <a:lnTo>
                    <a:pt x="1348" y="4831"/>
                  </a:lnTo>
                  <a:lnTo>
                    <a:pt x="1348" y="4831"/>
                  </a:lnTo>
                  <a:lnTo>
                    <a:pt x="1348" y="4831"/>
                  </a:lnTo>
                  <a:lnTo>
                    <a:pt x="1348" y="4798"/>
                  </a:lnTo>
                  <a:lnTo>
                    <a:pt x="1348" y="4798"/>
                  </a:lnTo>
                  <a:lnTo>
                    <a:pt x="1381" y="4798"/>
                  </a:lnTo>
                  <a:lnTo>
                    <a:pt x="1381" y="4798"/>
                  </a:lnTo>
                  <a:lnTo>
                    <a:pt x="1381" y="4765"/>
                  </a:lnTo>
                  <a:lnTo>
                    <a:pt x="1381" y="4765"/>
                  </a:lnTo>
                  <a:lnTo>
                    <a:pt x="1381" y="4765"/>
                  </a:lnTo>
                  <a:lnTo>
                    <a:pt x="1381" y="4765"/>
                  </a:lnTo>
                  <a:lnTo>
                    <a:pt x="1381" y="4732"/>
                  </a:lnTo>
                  <a:lnTo>
                    <a:pt x="1381" y="4732"/>
                  </a:lnTo>
                  <a:lnTo>
                    <a:pt x="1381" y="4732"/>
                  </a:lnTo>
                  <a:lnTo>
                    <a:pt x="1381" y="4732"/>
                  </a:lnTo>
                  <a:lnTo>
                    <a:pt x="1413" y="4732"/>
                  </a:lnTo>
                  <a:lnTo>
                    <a:pt x="1413" y="4699"/>
                  </a:lnTo>
                  <a:lnTo>
                    <a:pt x="1413" y="4699"/>
                  </a:lnTo>
                  <a:lnTo>
                    <a:pt x="1413" y="4699"/>
                  </a:lnTo>
                  <a:lnTo>
                    <a:pt x="1413" y="4699"/>
                  </a:lnTo>
                  <a:lnTo>
                    <a:pt x="1413" y="4667"/>
                  </a:lnTo>
                  <a:lnTo>
                    <a:pt x="1413" y="4667"/>
                  </a:lnTo>
                  <a:lnTo>
                    <a:pt x="1413" y="4667"/>
                  </a:lnTo>
                  <a:lnTo>
                    <a:pt x="1446" y="4634"/>
                  </a:lnTo>
                  <a:lnTo>
                    <a:pt x="1446" y="4634"/>
                  </a:lnTo>
                  <a:lnTo>
                    <a:pt x="1446" y="4634"/>
                  </a:lnTo>
                  <a:lnTo>
                    <a:pt x="1446" y="4634"/>
                  </a:lnTo>
                  <a:lnTo>
                    <a:pt x="1446" y="4601"/>
                  </a:lnTo>
                  <a:lnTo>
                    <a:pt x="1446" y="4601"/>
                  </a:lnTo>
                  <a:lnTo>
                    <a:pt x="1446" y="4601"/>
                  </a:lnTo>
                  <a:lnTo>
                    <a:pt x="1446" y="4601"/>
                  </a:lnTo>
                  <a:lnTo>
                    <a:pt x="1446" y="4601"/>
                  </a:lnTo>
                  <a:lnTo>
                    <a:pt x="1446" y="4568"/>
                  </a:lnTo>
                  <a:lnTo>
                    <a:pt x="1479" y="4568"/>
                  </a:lnTo>
                  <a:lnTo>
                    <a:pt x="1479" y="4568"/>
                  </a:lnTo>
                  <a:lnTo>
                    <a:pt x="1479" y="4568"/>
                  </a:lnTo>
                  <a:lnTo>
                    <a:pt x="1479" y="4535"/>
                  </a:lnTo>
                  <a:lnTo>
                    <a:pt x="1479" y="4535"/>
                  </a:lnTo>
                  <a:lnTo>
                    <a:pt x="1479" y="4535"/>
                  </a:lnTo>
                  <a:lnTo>
                    <a:pt x="1479" y="4535"/>
                  </a:lnTo>
                  <a:lnTo>
                    <a:pt x="1479" y="4502"/>
                  </a:lnTo>
                  <a:lnTo>
                    <a:pt x="1479" y="4502"/>
                  </a:lnTo>
                  <a:lnTo>
                    <a:pt x="1512" y="4502"/>
                  </a:lnTo>
                  <a:lnTo>
                    <a:pt x="1512" y="4502"/>
                  </a:lnTo>
                  <a:lnTo>
                    <a:pt x="1512" y="4469"/>
                  </a:lnTo>
                  <a:lnTo>
                    <a:pt x="1512" y="4469"/>
                  </a:lnTo>
                  <a:lnTo>
                    <a:pt x="1512" y="4469"/>
                  </a:lnTo>
                  <a:lnTo>
                    <a:pt x="1512" y="4469"/>
                  </a:lnTo>
                  <a:lnTo>
                    <a:pt x="1512" y="4437"/>
                  </a:lnTo>
                  <a:lnTo>
                    <a:pt x="1512" y="4437"/>
                  </a:lnTo>
                  <a:lnTo>
                    <a:pt x="1512" y="4437"/>
                  </a:lnTo>
                  <a:lnTo>
                    <a:pt x="1512" y="4437"/>
                  </a:lnTo>
                  <a:lnTo>
                    <a:pt x="1545" y="4404"/>
                  </a:lnTo>
                  <a:lnTo>
                    <a:pt x="1545" y="4404"/>
                  </a:lnTo>
                  <a:lnTo>
                    <a:pt x="1545" y="4404"/>
                  </a:lnTo>
                  <a:lnTo>
                    <a:pt x="1545" y="4404"/>
                  </a:lnTo>
                  <a:lnTo>
                    <a:pt x="1545" y="4371"/>
                  </a:lnTo>
                  <a:lnTo>
                    <a:pt x="1545" y="4371"/>
                  </a:lnTo>
                  <a:lnTo>
                    <a:pt x="1545" y="4371"/>
                  </a:lnTo>
                  <a:lnTo>
                    <a:pt x="1545" y="4371"/>
                  </a:lnTo>
                  <a:lnTo>
                    <a:pt x="1545" y="4371"/>
                  </a:lnTo>
                  <a:lnTo>
                    <a:pt x="1578" y="4338"/>
                  </a:lnTo>
                  <a:lnTo>
                    <a:pt x="1578" y="4338"/>
                  </a:lnTo>
                  <a:lnTo>
                    <a:pt x="1578" y="4338"/>
                  </a:lnTo>
                  <a:lnTo>
                    <a:pt x="1578" y="4338"/>
                  </a:lnTo>
                  <a:lnTo>
                    <a:pt x="1578" y="4305"/>
                  </a:lnTo>
                  <a:lnTo>
                    <a:pt x="1578" y="4305"/>
                  </a:lnTo>
                  <a:lnTo>
                    <a:pt x="1578" y="4305"/>
                  </a:lnTo>
                  <a:lnTo>
                    <a:pt x="1578" y="4305"/>
                  </a:lnTo>
                  <a:lnTo>
                    <a:pt x="1578" y="4272"/>
                  </a:lnTo>
                  <a:lnTo>
                    <a:pt x="1578" y="4272"/>
                  </a:lnTo>
                  <a:lnTo>
                    <a:pt x="1611" y="4272"/>
                  </a:lnTo>
                  <a:lnTo>
                    <a:pt x="1611" y="4272"/>
                  </a:lnTo>
                  <a:lnTo>
                    <a:pt x="1611" y="4272"/>
                  </a:lnTo>
                  <a:lnTo>
                    <a:pt x="1611" y="4239"/>
                  </a:lnTo>
                  <a:lnTo>
                    <a:pt x="1611" y="4239"/>
                  </a:lnTo>
                  <a:lnTo>
                    <a:pt x="1611" y="4239"/>
                  </a:lnTo>
                  <a:lnTo>
                    <a:pt x="1611" y="4239"/>
                  </a:lnTo>
                  <a:lnTo>
                    <a:pt x="1611" y="4207"/>
                  </a:lnTo>
                  <a:lnTo>
                    <a:pt x="1611" y="4207"/>
                  </a:lnTo>
                  <a:lnTo>
                    <a:pt x="1611" y="4207"/>
                  </a:lnTo>
                  <a:lnTo>
                    <a:pt x="1643" y="4207"/>
                  </a:lnTo>
                  <a:lnTo>
                    <a:pt x="1643" y="4174"/>
                  </a:lnTo>
                  <a:lnTo>
                    <a:pt x="1643" y="4174"/>
                  </a:lnTo>
                  <a:lnTo>
                    <a:pt x="1643" y="4174"/>
                  </a:lnTo>
                  <a:lnTo>
                    <a:pt x="1643" y="4174"/>
                  </a:lnTo>
                  <a:lnTo>
                    <a:pt x="1643" y="4141"/>
                  </a:lnTo>
                  <a:lnTo>
                    <a:pt x="1643" y="4141"/>
                  </a:lnTo>
                  <a:lnTo>
                    <a:pt x="1643" y="4141"/>
                  </a:lnTo>
                  <a:lnTo>
                    <a:pt x="1643" y="4141"/>
                  </a:lnTo>
                  <a:lnTo>
                    <a:pt x="1643" y="4141"/>
                  </a:lnTo>
                  <a:lnTo>
                    <a:pt x="1676" y="4108"/>
                  </a:lnTo>
                  <a:lnTo>
                    <a:pt x="1676" y="4108"/>
                  </a:lnTo>
                  <a:lnTo>
                    <a:pt x="1676" y="4108"/>
                  </a:lnTo>
                  <a:lnTo>
                    <a:pt x="1676" y="4108"/>
                  </a:lnTo>
                  <a:lnTo>
                    <a:pt x="1676" y="4075"/>
                  </a:lnTo>
                  <a:lnTo>
                    <a:pt x="1676" y="4075"/>
                  </a:lnTo>
                  <a:lnTo>
                    <a:pt x="1676" y="4075"/>
                  </a:lnTo>
                  <a:lnTo>
                    <a:pt x="1676" y="4075"/>
                  </a:lnTo>
                  <a:lnTo>
                    <a:pt x="1676" y="4042"/>
                  </a:lnTo>
                  <a:lnTo>
                    <a:pt x="1709" y="4042"/>
                  </a:lnTo>
                  <a:lnTo>
                    <a:pt x="1709" y="4042"/>
                  </a:lnTo>
                  <a:lnTo>
                    <a:pt x="1709" y="4042"/>
                  </a:lnTo>
                  <a:lnTo>
                    <a:pt x="1709" y="4009"/>
                  </a:lnTo>
                  <a:lnTo>
                    <a:pt x="1709" y="4009"/>
                  </a:lnTo>
                  <a:lnTo>
                    <a:pt x="1709" y="4009"/>
                  </a:lnTo>
                  <a:lnTo>
                    <a:pt x="1709" y="4009"/>
                  </a:lnTo>
                  <a:lnTo>
                    <a:pt x="1709" y="4009"/>
                  </a:lnTo>
                  <a:lnTo>
                    <a:pt x="1709" y="3977"/>
                  </a:lnTo>
                  <a:lnTo>
                    <a:pt x="1709" y="3977"/>
                  </a:lnTo>
                  <a:lnTo>
                    <a:pt x="1742" y="3977"/>
                  </a:lnTo>
                  <a:lnTo>
                    <a:pt x="1742" y="3977"/>
                  </a:lnTo>
                  <a:lnTo>
                    <a:pt x="1742" y="3944"/>
                  </a:lnTo>
                  <a:lnTo>
                    <a:pt x="1742" y="3944"/>
                  </a:lnTo>
                  <a:lnTo>
                    <a:pt x="1742" y="3944"/>
                  </a:lnTo>
                  <a:lnTo>
                    <a:pt x="1742" y="3944"/>
                  </a:lnTo>
                  <a:lnTo>
                    <a:pt x="1742" y="3911"/>
                  </a:lnTo>
                  <a:lnTo>
                    <a:pt x="1742" y="3911"/>
                  </a:lnTo>
                  <a:lnTo>
                    <a:pt x="1742" y="3911"/>
                  </a:lnTo>
                  <a:lnTo>
                    <a:pt x="1742" y="3911"/>
                  </a:lnTo>
                  <a:lnTo>
                    <a:pt x="1775" y="3878"/>
                  </a:lnTo>
                  <a:lnTo>
                    <a:pt x="1775" y="3878"/>
                  </a:lnTo>
                  <a:lnTo>
                    <a:pt x="1775" y="3878"/>
                  </a:lnTo>
                  <a:lnTo>
                    <a:pt x="1775" y="3878"/>
                  </a:lnTo>
                  <a:lnTo>
                    <a:pt x="1775" y="3878"/>
                  </a:lnTo>
                  <a:lnTo>
                    <a:pt x="1775" y="3845"/>
                  </a:lnTo>
                  <a:lnTo>
                    <a:pt x="1775" y="3845"/>
                  </a:lnTo>
                  <a:lnTo>
                    <a:pt x="1775" y="3845"/>
                  </a:lnTo>
                  <a:lnTo>
                    <a:pt x="1775" y="3845"/>
                  </a:lnTo>
                  <a:lnTo>
                    <a:pt x="1775" y="3812"/>
                  </a:lnTo>
                  <a:lnTo>
                    <a:pt x="1808" y="3812"/>
                  </a:lnTo>
                  <a:lnTo>
                    <a:pt x="1808" y="3812"/>
                  </a:lnTo>
                  <a:lnTo>
                    <a:pt x="1808" y="3812"/>
                  </a:lnTo>
                  <a:lnTo>
                    <a:pt x="1808" y="3779"/>
                  </a:lnTo>
                  <a:lnTo>
                    <a:pt x="1808" y="3779"/>
                  </a:lnTo>
                  <a:lnTo>
                    <a:pt x="1808" y="3779"/>
                  </a:lnTo>
                  <a:lnTo>
                    <a:pt x="1808" y="3779"/>
                  </a:lnTo>
                  <a:lnTo>
                    <a:pt x="1808" y="3746"/>
                  </a:lnTo>
                  <a:lnTo>
                    <a:pt x="1808" y="3746"/>
                  </a:lnTo>
                  <a:lnTo>
                    <a:pt x="1808" y="3746"/>
                  </a:lnTo>
                  <a:lnTo>
                    <a:pt x="1841" y="3746"/>
                  </a:lnTo>
                  <a:lnTo>
                    <a:pt x="1841" y="3746"/>
                  </a:lnTo>
                  <a:lnTo>
                    <a:pt x="1841" y="3714"/>
                  </a:lnTo>
                  <a:lnTo>
                    <a:pt x="1841" y="3714"/>
                  </a:lnTo>
                  <a:lnTo>
                    <a:pt x="1841" y="3714"/>
                  </a:lnTo>
                  <a:lnTo>
                    <a:pt x="1841" y="3714"/>
                  </a:lnTo>
                  <a:lnTo>
                    <a:pt x="1841" y="3681"/>
                  </a:lnTo>
                  <a:lnTo>
                    <a:pt x="1841" y="3681"/>
                  </a:lnTo>
                  <a:lnTo>
                    <a:pt x="1841" y="3681"/>
                  </a:lnTo>
                  <a:lnTo>
                    <a:pt x="1841" y="3681"/>
                  </a:lnTo>
                  <a:lnTo>
                    <a:pt x="1873" y="3648"/>
                  </a:lnTo>
                  <a:lnTo>
                    <a:pt x="1873" y="3648"/>
                  </a:lnTo>
                  <a:lnTo>
                    <a:pt x="1873" y="3648"/>
                  </a:lnTo>
                  <a:lnTo>
                    <a:pt x="1873" y="3648"/>
                  </a:lnTo>
                  <a:lnTo>
                    <a:pt x="1873" y="3615"/>
                  </a:lnTo>
                  <a:lnTo>
                    <a:pt x="1873" y="3615"/>
                  </a:lnTo>
                  <a:lnTo>
                    <a:pt x="1873" y="3615"/>
                  </a:lnTo>
                  <a:lnTo>
                    <a:pt x="1873" y="3615"/>
                  </a:lnTo>
                  <a:lnTo>
                    <a:pt x="1873" y="3615"/>
                  </a:lnTo>
                  <a:lnTo>
                    <a:pt x="1873" y="3582"/>
                  </a:lnTo>
                  <a:lnTo>
                    <a:pt x="1906" y="3582"/>
                  </a:lnTo>
                  <a:lnTo>
                    <a:pt x="1906" y="3582"/>
                  </a:lnTo>
                  <a:lnTo>
                    <a:pt x="1906" y="3582"/>
                  </a:lnTo>
                  <a:lnTo>
                    <a:pt x="1906" y="3549"/>
                  </a:lnTo>
                  <a:lnTo>
                    <a:pt x="1906" y="3549"/>
                  </a:lnTo>
                  <a:lnTo>
                    <a:pt x="1906" y="3549"/>
                  </a:lnTo>
                  <a:lnTo>
                    <a:pt x="1906" y="3549"/>
                  </a:lnTo>
                  <a:lnTo>
                    <a:pt x="1906" y="3516"/>
                  </a:lnTo>
                  <a:lnTo>
                    <a:pt x="1906" y="3516"/>
                  </a:lnTo>
                  <a:lnTo>
                    <a:pt x="1906" y="3516"/>
                  </a:lnTo>
                  <a:lnTo>
                    <a:pt x="1939" y="3516"/>
                  </a:lnTo>
                  <a:lnTo>
                    <a:pt x="1939" y="3484"/>
                  </a:lnTo>
                  <a:lnTo>
                    <a:pt x="1939" y="3484"/>
                  </a:lnTo>
                  <a:lnTo>
                    <a:pt x="1939" y="3484"/>
                  </a:lnTo>
                  <a:lnTo>
                    <a:pt x="1939" y="3484"/>
                  </a:lnTo>
                  <a:lnTo>
                    <a:pt x="1939" y="3484"/>
                  </a:lnTo>
                  <a:lnTo>
                    <a:pt x="1939" y="3451"/>
                  </a:lnTo>
                  <a:lnTo>
                    <a:pt x="1939" y="3451"/>
                  </a:lnTo>
                  <a:lnTo>
                    <a:pt x="1939" y="3451"/>
                  </a:lnTo>
                  <a:lnTo>
                    <a:pt x="1939" y="3451"/>
                  </a:lnTo>
                  <a:lnTo>
                    <a:pt x="1972" y="3418"/>
                  </a:lnTo>
                  <a:lnTo>
                    <a:pt x="1972" y="3418"/>
                  </a:lnTo>
                  <a:lnTo>
                    <a:pt x="1972" y="3418"/>
                  </a:lnTo>
                  <a:lnTo>
                    <a:pt x="1972" y="3418"/>
                  </a:lnTo>
                  <a:lnTo>
                    <a:pt x="1972" y="3385"/>
                  </a:lnTo>
                  <a:lnTo>
                    <a:pt x="1972" y="3385"/>
                  </a:lnTo>
                  <a:lnTo>
                    <a:pt x="1972" y="3385"/>
                  </a:lnTo>
                  <a:lnTo>
                    <a:pt x="1972" y="3385"/>
                  </a:lnTo>
                  <a:lnTo>
                    <a:pt x="1972" y="3352"/>
                  </a:lnTo>
                  <a:lnTo>
                    <a:pt x="1972" y="3352"/>
                  </a:lnTo>
                  <a:lnTo>
                    <a:pt x="2005" y="3352"/>
                  </a:lnTo>
                  <a:lnTo>
                    <a:pt x="2005" y="3352"/>
                  </a:lnTo>
                  <a:lnTo>
                    <a:pt x="2005" y="3352"/>
                  </a:lnTo>
                  <a:lnTo>
                    <a:pt x="2005" y="3319"/>
                  </a:lnTo>
                  <a:lnTo>
                    <a:pt x="2005" y="3319"/>
                  </a:lnTo>
                  <a:lnTo>
                    <a:pt x="2005" y="3319"/>
                  </a:lnTo>
                  <a:lnTo>
                    <a:pt x="2005" y="3319"/>
                  </a:lnTo>
                  <a:lnTo>
                    <a:pt x="2005" y="3286"/>
                  </a:lnTo>
                  <a:lnTo>
                    <a:pt x="2005" y="3286"/>
                  </a:lnTo>
                  <a:lnTo>
                    <a:pt x="2005" y="3286"/>
                  </a:lnTo>
                  <a:lnTo>
                    <a:pt x="2038" y="3286"/>
                  </a:lnTo>
                  <a:lnTo>
                    <a:pt x="2038" y="3254"/>
                  </a:lnTo>
                  <a:lnTo>
                    <a:pt x="2038" y="3254"/>
                  </a:lnTo>
                  <a:lnTo>
                    <a:pt x="2038" y="3254"/>
                  </a:lnTo>
                  <a:lnTo>
                    <a:pt x="2038" y="3254"/>
                  </a:lnTo>
                  <a:lnTo>
                    <a:pt x="2038" y="3254"/>
                  </a:lnTo>
                  <a:lnTo>
                    <a:pt x="2038" y="3221"/>
                  </a:lnTo>
                  <a:lnTo>
                    <a:pt x="2038" y="3221"/>
                  </a:lnTo>
                  <a:lnTo>
                    <a:pt x="2038" y="3221"/>
                  </a:lnTo>
                  <a:lnTo>
                    <a:pt x="2038" y="3221"/>
                  </a:lnTo>
                  <a:lnTo>
                    <a:pt x="2071" y="3188"/>
                  </a:lnTo>
                  <a:lnTo>
                    <a:pt x="2071" y="3188"/>
                  </a:lnTo>
                  <a:lnTo>
                    <a:pt x="2071" y="3188"/>
                  </a:lnTo>
                  <a:lnTo>
                    <a:pt x="2071" y="3188"/>
                  </a:lnTo>
                  <a:lnTo>
                    <a:pt x="2071" y="3155"/>
                  </a:lnTo>
                  <a:lnTo>
                    <a:pt x="2071" y="3155"/>
                  </a:lnTo>
                  <a:lnTo>
                    <a:pt x="2071" y="3155"/>
                  </a:lnTo>
                  <a:lnTo>
                    <a:pt x="2071" y="3155"/>
                  </a:lnTo>
                  <a:lnTo>
                    <a:pt x="2071" y="3122"/>
                  </a:lnTo>
                  <a:lnTo>
                    <a:pt x="2071" y="3122"/>
                  </a:lnTo>
                  <a:lnTo>
                    <a:pt x="2071" y="3122"/>
                  </a:lnTo>
                  <a:lnTo>
                    <a:pt x="2103" y="3122"/>
                  </a:lnTo>
                  <a:lnTo>
                    <a:pt x="2103" y="3089"/>
                  </a:lnTo>
                  <a:lnTo>
                    <a:pt x="2103" y="3089"/>
                  </a:lnTo>
                  <a:lnTo>
                    <a:pt x="2103" y="3089"/>
                  </a:lnTo>
                  <a:lnTo>
                    <a:pt x="2103" y="3089"/>
                  </a:lnTo>
                  <a:lnTo>
                    <a:pt x="2103" y="3056"/>
                  </a:lnTo>
                  <a:lnTo>
                    <a:pt x="2103" y="3056"/>
                  </a:lnTo>
                  <a:lnTo>
                    <a:pt x="2103" y="3056"/>
                  </a:lnTo>
                  <a:lnTo>
                    <a:pt x="2103" y="3056"/>
                  </a:lnTo>
                  <a:lnTo>
                    <a:pt x="2103" y="3056"/>
                  </a:lnTo>
                  <a:lnTo>
                    <a:pt x="2136" y="3024"/>
                  </a:lnTo>
                  <a:lnTo>
                    <a:pt x="2136" y="3024"/>
                  </a:lnTo>
                  <a:lnTo>
                    <a:pt x="2136" y="3024"/>
                  </a:lnTo>
                  <a:lnTo>
                    <a:pt x="2136" y="3024"/>
                  </a:lnTo>
                  <a:lnTo>
                    <a:pt x="2136" y="2991"/>
                  </a:lnTo>
                  <a:lnTo>
                    <a:pt x="2136" y="2991"/>
                  </a:lnTo>
                  <a:lnTo>
                    <a:pt x="2136" y="2991"/>
                  </a:lnTo>
                  <a:lnTo>
                    <a:pt x="2136" y="2958"/>
                  </a:lnTo>
                  <a:lnTo>
                    <a:pt x="2136" y="2958"/>
                  </a:lnTo>
                  <a:lnTo>
                    <a:pt x="2169" y="2958"/>
                  </a:lnTo>
                  <a:lnTo>
                    <a:pt x="2169" y="2958"/>
                  </a:lnTo>
                  <a:lnTo>
                    <a:pt x="2169" y="2958"/>
                  </a:lnTo>
                  <a:lnTo>
                    <a:pt x="2169" y="2925"/>
                  </a:lnTo>
                  <a:lnTo>
                    <a:pt x="2169" y="2925"/>
                  </a:lnTo>
                  <a:lnTo>
                    <a:pt x="2169" y="2925"/>
                  </a:lnTo>
                  <a:lnTo>
                    <a:pt x="2169" y="2925"/>
                  </a:lnTo>
                  <a:lnTo>
                    <a:pt x="2169" y="2892"/>
                  </a:lnTo>
                  <a:lnTo>
                    <a:pt x="2169" y="2892"/>
                  </a:lnTo>
                  <a:lnTo>
                    <a:pt x="2202" y="2892"/>
                  </a:lnTo>
                  <a:lnTo>
                    <a:pt x="2202" y="2859"/>
                  </a:lnTo>
                  <a:lnTo>
                    <a:pt x="2202" y="2859"/>
                  </a:lnTo>
                  <a:lnTo>
                    <a:pt x="2202" y="2859"/>
                  </a:lnTo>
                  <a:lnTo>
                    <a:pt x="2202" y="2859"/>
                  </a:lnTo>
                  <a:lnTo>
                    <a:pt x="2202" y="2826"/>
                  </a:lnTo>
                  <a:lnTo>
                    <a:pt x="2202" y="2826"/>
                  </a:lnTo>
                  <a:lnTo>
                    <a:pt x="2202" y="2826"/>
                  </a:lnTo>
                  <a:lnTo>
                    <a:pt x="2202" y="2826"/>
                  </a:lnTo>
                  <a:lnTo>
                    <a:pt x="2202" y="2826"/>
                  </a:lnTo>
                  <a:lnTo>
                    <a:pt x="2235" y="2794"/>
                  </a:lnTo>
                  <a:lnTo>
                    <a:pt x="2235" y="2794"/>
                  </a:lnTo>
                  <a:lnTo>
                    <a:pt x="2235" y="2794"/>
                  </a:lnTo>
                  <a:lnTo>
                    <a:pt x="2235" y="2794"/>
                  </a:lnTo>
                  <a:lnTo>
                    <a:pt x="2235" y="2761"/>
                  </a:lnTo>
                  <a:lnTo>
                    <a:pt x="2235" y="2761"/>
                  </a:lnTo>
                  <a:lnTo>
                    <a:pt x="2235" y="2761"/>
                  </a:lnTo>
                  <a:lnTo>
                    <a:pt x="2235" y="2761"/>
                  </a:lnTo>
                  <a:lnTo>
                    <a:pt x="2235" y="2728"/>
                  </a:lnTo>
                  <a:lnTo>
                    <a:pt x="2235" y="2728"/>
                  </a:lnTo>
                  <a:lnTo>
                    <a:pt x="2235" y="2728"/>
                  </a:lnTo>
                  <a:lnTo>
                    <a:pt x="2268" y="2728"/>
                  </a:lnTo>
                  <a:lnTo>
                    <a:pt x="2268" y="2695"/>
                  </a:lnTo>
                  <a:lnTo>
                    <a:pt x="2268" y="2695"/>
                  </a:lnTo>
                  <a:lnTo>
                    <a:pt x="2268" y="2695"/>
                  </a:lnTo>
                  <a:lnTo>
                    <a:pt x="2268" y="2695"/>
                  </a:lnTo>
                  <a:lnTo>
                    <a:pt x="2268" y="2662"/>
                  </a:lnTo>
                  <a:lnTo>
                    <a:pt x="2268" y="2662"/>
                  </a:lnTo>
                  <a:lnTo>
                    <a:pt x="2268" y="2662"/>
                  </a:lnTo>
                  <a:lnTo>
                    <a:pt x="2268" y="2662"/>
                  </a:lnTo>
                  <a:lnTo>
                    <a:pt x="2268" y="2662"/>
                  </a:lnTo>
                  <a:lnTo>
                    <a:pt x="2301" y="2629"/>
                  </a:lnTo>
                  <a:lnTo>
                    <a:pt x="2301" y="2629"/>
                  </a:lnTo>
                  <a:lnTo>
                    <a:pt x="2301" y="2629"/>
                  </a:lnTo>
                  <a:lnTo>
                    <a:pt x="2301" y="2596"/>
                  </a:lnTo>
                  <a:lnTo>
                    <a:pt x="2301" y="2596"/>
                  </a:lnTo>
                  <a:lnTo>
                    <a:pt x="2301" y="2596"/>
                  </a:lnTo>
                  <a:lnTo>
                    <a:pt x="2301" y="2596"/>
                  </a:lnTo>
                  <a:lnTo>
                    <a:pt x="2301" y="2564"/>
                  </a:lnTo>
                  <a:lnTo>
                    <a:pt x="2301" y="2564"/>
                  </a:lnTo>
                  <a:lnTo>
                    <a:pt x="2333" y="2564"/>
                  </a:lnTo>
                  <a:lnTo>
                    <a:pt x="2333" y="2531"/>
                  </a:lnTo>
                  <a:lnTo>
                    <a:pt x="2333" y="2531"/>
                  </a:lnTo>
                  <a:lnTo>
                    <a:pt x="2333" y="2531"/>
                  </a:lnTo>
                  <a:lnTo>
                    <a:pt x="2333" y="2531"/>
                  </a:lnTo>
                  <a:lnTo>
                    <a:pt x="2333" y="2531"/>
                  </a:lnTo>
                  <a:lnTo>
                    <a:pt x="2333" y="2498"/>
                  </a:lnTo>
                  <a:lnTo>
                    <a:pt x="2333" y="2498"/>
                  </a:lnTo>
                  <a:lnTo>
                    <a:pt x="2333" y="2498"/>
                  </a:lnTo>
                  <a:lnTo>
                    <a:pt x="2333" y="2498"/>
                  </a:lnTo>
                  <a:lnTo>
                    <a:pt x="2366" y="2465"/>
                  </a:lnTo>
                  <a:lnTo>
                    <a:pt x="2366" y="2465"/>
                  </a:lnTo>
                  <a:lnTo>
                    <a:pt x="2366" y="2465"/>
                  </a:lnTo>
                  <a:lnTo>
                    <a:pt x="2366" y="2465"/>
                  </a:lnTo>
                  <a:lnTo>
                    <a:pt x="2366" y="2432"/>
                  </a:lnTo>
                  <a:lnTo>
                    <a:pt x="2366" y="2432"/>
                  </a:lnTo>
                  <a:lnTo>
                    <a:pt x="2366" y="2432"/>
                  </a:lnTo>
                  <a:lnTo>
                    <a:pt x="2366" y="2432"/>
                  </a:lnTo>
                  <a:lnTo>
                    <a:pt x="2366" y="2399"/>
                  </a:lnTo>
                  <a:lnTo>
                    <a:pt x="2366" y="2399"/>
                  </a:lnTo>
                  <a:lnTo>
                    <a:pt x="2399" y="2399"/>
                  </a:lnTo>
                  <a:lnTo>
                    <a:pt x="2399" y="2399"/>
                  </a:lnTo>
                  <a:lnTo>
                    <a:pt x="2399" y="2399"/>
                  </a:lnTo>
                  <a:lnTo>
                    <a:pt x="2399" y="2366"/>
                  </a:lnTo>
                  <a:lnTo>
                    <a:pt x="2399" y="2366"/>
                  </a:lnTo>
                  <a:lnTo>
                    <a:pt x="2399" y="2366"/>
                  </a:lnTo>
                  <a:lnTo>
                    <a:pt x="2399" y="2333"/>
                  </a:lnTo>
                  <a:lnTo>
                    <a:pt x="2399" y="2333"/>
                  </a:lnTo>
                  <a:lnTo>
                    <a:pt x="2399" y="2333"/>
                  </a:lnTo>
                  <a:lnTo>
                    <a:pt x="2399" y="2333"/>
                  </a:lnTo>
                  <a:lnTo>
                    <a:pt x="2432" y="2301"/>
                  </a:lnTo>
                  <a:lnTo>
                    <a:pt x="2432" y="2301"/>
                  </a:lnTo>
                  <a:lnTo>
                    <a:pt x="2432" y="2301"/>
                  </a:lnTo>
                  <a:lnTo>
                    <a:pt x="2432" y="2301"/>
                  </a:lnTo>
                  <a:lnTo>
                    <a:pt x="2432" y="2268"/>
                  </a:lnTo>
                  <a:lnTo>
                    <a:pt x="2432" y="2268"/>
                  </a:lnTo>
                  <a:lnTo>
                    <a:pt x="2432" y="2268"/>
                  </a:lnTo>
                  <a:lnTo>
                    <a:pt x="2432" y="2268"/>
                  </a:lnTo>
                  <a:lnTo>
                    <a:pt x="2432" y="2235"/>
                  </a:lnTo>
                  <a:lnTo>
                    <a:pt x="2432" y="2235"/>
                  </a:lnTo>
                  <a:lnTo>
                    <a:pt x="2465" y="2235"/>
                  </a:lnTo>
                  <a:lnTo>
                    <a:pt x="2465" y="2235"/>
                  </a:lnTo>
                  <a:lnTo>
                    <a:pt x="2465" y="2202"/>
                  </a:lnTo>
                  <a:lnTo>
                    <a:pt x="2465" y="2202"/>
                  </a:lnTo>
                  <a:lnTo>
                    <a:pt x="2465" y="2202"/>
                  </a:lnTo>
                  <a:lnTo>
                    <a:pt x="2465" y="2202"/>
                  </a:lnTo>
                  <a:lnTo>
                    <a:pt x="2465" y="2202"/>
                  </a:lnTo>
                  <a:lnTo>
                    <a:pt x="2465" y="2169"/>
                  </a:lnTo>
                  <a:lnTo>
                    <a:pt x="2465" y="2169"/>
                  </a:lnTo>
                  <a:lnTo>
                    <a:pt x="2465" y="2169"/>
                  </a:lnTo>
                  <a:lnTo>
                    <a:pt x="2498" y="2136"/>
                  </a:lnTo>
                  <a:lnTo>
                    <a:pt x="2498" y="2136"/>
                  </a:lnTo>
                  <a:lnTo>
                    <a:pt x="2498" y="2136"/>
                  </a:lnTo>
                  <a:lnTo>
                    <a:pt x="2498" y="2136"/>
                  </a:lnTo>
                  <a:lnTo>
                    <a:pt x="2498" y="2103"/>
                  </a:lnTo>
                  <a:lnTo>
                    <a:pt x="2498" y="2103"/>
                  </a:lnTo>
                  <a:lnTo>
                    <a:pt x="2498" y="2103"/>
                  </a:lnTo>
                  <a:lnTo>
                    <a:pt x="2498" y="2103"/>
                  </a:lnTo>
                  <a:lnTo>
                    <a:pt x="2498" y="2071"/>
                  </a:lnTo>
                  <a:lnTo>
                    <a:pt x="2498" y="2071"/>
                  </a:lnTo>
                  <a:lnTo>
                    <a:pt x="2531" y="2071"/>
                  </a:lnTo>
                  <a:lnTo>
                    <a:pt x="2531" y="2071"/>
                  </a:lnTo>
                  <a:lnTo>
                    <a:pt x="2531" y="2071"/>
                  </a:lnTo>
                  <a:lnTo>
                    <a:pt x="2531" y="2038"/>
                  </a:lnTo>
                  <a:lnTo>
                    <a:pt x="2531" y="2038"/>
                  </a:lnTo>
                  <a:lnTo>
                    <a:pt x="2531" y="2038"/>
                  </a:lnTo>
                  <a:lnTo>
                    <a:pt x="2531" y="2038"/>
                  </a:lnTo>
                  <a:lnTo>
                    <a:pt x="2531" y="2005"/>
                  </a:lnTo>
                  <a:lnTo>
                    <a:pt x="2531" y="2005"/>
                  </a:lnTo>
                  <a:lnTo>
                    <a:pt x="2531" y="2005"/>
                  </a:lnTo>
                  <a:lnTo>
                    <a:pt x="2531" y="2005"/>
                  </a:lnTo>
                  <a:lnTo>
                    <a:pt x="2563" y="1972"/>
                  </a:lnTo>
                  <a:lnTo>
                    <a:pt x="2563" y="1972"/>
                  </a:lnTo>
                  <a:lnTo>
                    <a:pt x="2563" y="1972"/>
                  </a:lnTo>
                  <a:lnTo>
                    <a:pt x="2563" y="1972"/>
                  </a:lnTo>
                  <a:lnTo>
                    <a:pt x="2563" y="1939"/>
                  </a:lnTo>
                  <a:lnTo>
                    <a:pt x="2563" y="1939"/>
                  </a:lnTo>
                  <a:lnTo>
                    <a:pt x="2563" y="1939"/>
                  </a:lnTo>
                  <a:lnTo>
                    <a:pt x="2563" y="1939"/>
                  </a:lnTo>
                  <a:lnTo>
                    <a:pt x="2563" y="1906"/>
                  </a:lnTo>
                  <a:lnTo>
                    <a:pt x="2563" y="1906"/>
                  </a:lnTo>
                  <a:lnTo>
                    <a:pt x="2563" y="1906"/>
                  </a:lnTo>
                  <a:lnTo>
                    <a:pt x="2596" y="1906"/>
                  </a:lnTo>
                  <a:lnTo>
                    <a:pt x="2596" y="1906"/>
                  </a:lnTo>
                  <a:lnTo>
                    <a:pt x="2596" y="1873"/>
                  </a:lnTo>
                  <a:lnTo>
                    <a:pt x="2596" y="1873"/>
                  </a:lnTo>
                  <a:lnTo>
                    <a:pt x="2596" y="1873"/>
                  </a:lnTo>
                  <a:lnTo>
                    <a:pt x="2596" y="1873"/>
                  </a:lnTo>
                  <a:lnTo>
                    <a:pt x="2596" y="1841"/>
                  </a:lnTo>
                  <a:lnTo>
                    <a:pt x="2596" y="1841"/>
                  </a:lnTo>
                  <a:lnTo>
                    <a:pt x="2596" y="1841"/>
                  </a:lnTo>
                  <a:lnTo>
                    <a:pt x="2596" y="1841"/>
                  </a:lnTo>
                  <a:lnTo>
                    <a:pt x="2629" y="1808"/>
                  </a:lnTo>
                  <a:lnTo>
                    <a:pt x="2629" y="1808"/>
                  </a:lnTo>
                  <a:lnTo>
                    <a:pt x="2629" y="1808"/>
                  </a:lnTo>
                  <a:lnTo>
                    <a:pt x="2629" y="1775"/>
                  </a:lnTo>
                  <a:lnTo>
                    <a:pt x="2629" y="1775"/>
                  </a:lnTo>
                  <a:lnTo>
                    <a:pt x="2629" y="1775"/>
                  </a:lnTo>
                  <a:lnTo>
                    <a:pt x="2629" y="1775"/>
                  </a:lnTo>
                  <a:lnTo>
                    <a:pt x="2629" y="1775"/>
                  </a:lnTo>
                  <a:lnTo>
                    <a:pt x="2629" y="1742"/>
                  </a:lnTo>
                  <a:lnTo>
                    <a:pt x="2629" y="1742"/>
                  </a:lnTo>
                  <a:lnTo>
                    <a:pt x="2662" y="1742"/>
                  </a:lnTo>
                  <a:lnTo>
                    <a:pt x="2662" y="1742"/>
                  </a:lnTo>
                  <a:lnTo>
                    <a:pt x="2662" y="1709"/>
                  </a:lnTo>
                  <a:lnTo>
                    <a:pt x="2662" y="1709"/>
                  </a:lnTo>
                  <a:lnTo>
                    <a:pt x="2662" y="1709"/>
                  </a:lnTo>
                  <a:lnTo>
                    <a:pt x="2662" y="1709"/>
                  </a:lnTo>
                  <a:lnTo>
                    <a:pt x="2662" y="1676"/>
                  </a:lnTo>
                  <a:lnTo>
                    <a:pt x="2662" y="1676"/>
                  </a:lnTo>
                  <a:lnTo>
                    <a:pt x="2662" y="1676"/>
                  </a:lnTo>
                  <a:lnTo>
                    <a:pt x="2662" y="1643"/>
                  </a:lnTo>
                  <a:lnTo>
                    <a:pt x="2695" y="1643"/>
                  </a:lnTo>
                  <a:lnTo>
                    <a:pt x="2695" y="1643"/>
                  </a:lnTo>
                  <a:lnTo>
                    <a:pt x="2695" y="1643"/>
                  </a:lnTo>
                  <a:lnTo>
                    <a:pt x="2695" y="1611"/>
                  </a:lnTo>
                  <a:lnTo>
                    <a:pt x="2695" y="1611"/>
                  </a:lnTo>
                  <a:lnTo>
                    <a:pt x="2695" y="1611"/>
                  </a:lnTo>
                  <a:lnTo>
                    <a:pt x="2695" y="1611"/>
                  </a:lnTo>
                  <a:lnTo>
                    <a:pt x="2695" y="1611"/>
                  </a:lnTo>
                  <a:lnTo>
                    <a:pt x="2695" y="1578"/>
                  </a:lnTo>
                  <a:lnTo>
                    <a:pt x="2695" y="1578"/>
                  </a:lnTo>
                  <a:lnTo>
                    <a:pt x="2728" y="1578"/>
                  </a:lnTo>
                  <a:lnTo>
                    <a:pt x="2728" y="1545"/>
                  </a:lnTo>
                  <a:lnTo>
                    <a:pt x="2728" y="1545"/>
                  </a:lnTo>
                  <a:lnTo>
                    <a:pt x="2728" y="1545"/>
                  </a:lnTo>
                  <a:lnTo>
                    <a:pt x="2728" y="1512"/>
                  </a:lnTo>
                  <a:lnTo>
                    <a:pt x="2728" y="1512"/>
                  </a:lnTo>
                  <a:lnTo>
                    <a:pt x="2728" y="1512"/>
                  </a:lnTo>
                  <a:lnTo>
                    <a:pt x="2728" y="1479"/>
                  </a:lnTo>
                  <a:lnTo>
                    <a:pt x="2761" y="1479"/>
                  </a:lnTo>
                  <a:lnTo>
                    <a:pt x="2761" y="1479"/>
                  </a:lnTo>
                  <a:lnTo>
                    <a:pt x="2761" y="1479"/>
                  </a:lnTo>
                  <a:lnTo>
                    <a:pt x="2761" y="1446"/>
                  </a:lnTo>
                  <a:lnTo>
                    <a:pt x="2761" y="1446"/>
                  </a:lnTo>
                  <a:lnTo>
                    <a:pt x="2761" y="1446"/>
                  </a:lnTo>
                  <a:lnTo>
                    <a:pt x="2761" y="1446"/>
                  </a:lnTo>
                  <a:lnTo>
                    <a:pt x="2761" y="1446"/>
                  </a:lnTo>
                  <a:lnTo>
                    <a:pt x="2761" y="1413"/>
                  </a:lnTo>
                  <a:lnTo>
                    <a:pt x="2761" y="1413"/>
                  </a:lnTo>
                  <a:lnTo>
                    <a:pt x="2761" y="1413"/>
                  </a:lnTo>
                  <a:lnTo>
                    <a:pt x="2793" y="1413"/>
                  </a:lnTo>
                  <a:lnTo>
                    <a:pt x="2793" y="1381"/>
                  </a:lnTo>
                  <a:lnTo>
                    <a:pt x="2793" y="1381"/>
                  </a:lnTo>
                  <a:lnTo>
                    <a:pt x="2793" y="1381"/>
                  </a:lnTo>
                  <a:lnTo>
                    <a:pt x="2793" y="1381"/>
                  </a:lnTo>
                  <a:lnTo>
                    <a:pt x="2793" y="1348"/>
                  </a:lnTo>
                  <a:lnTo>
                    <a:pt x="2793" y="1348"/>
                  </a:lnTo>
                  <a:lnTo>
                    <a:pt x="2793" y="1315"/>
                  </a:lnTo>
                  <a:lnTo>
                    <a:pt x="2793" y="1315"/>
                  </a:lnTo>
                  <a:lnTo>
                    <a:pt x="2826" y="1315"/>
                  </a:lnTo>
                  <a:lnTo>
                    <a:pt x="2826" y="1315"/>
                  </a:lnTo>
                  <a:lnTo>
                    <a:pt x="2826" y="1282"/>
                  </a:lnTo>
                  <a:lnTo>
                    <a:pt x="2826" y="1282"/>
                  </a:lnTo>
                  <a:lnTo>
                    <a:pt x="2826" y="1282"/>
                  </a:lnTo>
                  <a:lnTo>
                    <a:pt x="2826" y="1282"/>
                  </a:lnTo>
                  <a:lnTo>
                    <a:pt x="2826" y="1282"/>
                  </a:lnTo>
                  <a:lnTo>
                    <a:pt x="2826" y="1249"/>
                  </a:lnTo>
                  <a:lnTo>
                    <a:pt x="2826" y="1249"/>
                  </a:lnTo>
                  <a:lnTo>
                    <a:pt x="2826" y="1249"/>
                  </a:lnTo>
                  <a:lnTo>
                    <a:pt x="2826" y="1249"/>
                  </a:lnTo>
                  <a:lnTo>
                    <a:pt x="2859" y="1216"/>
                  </a:lnTo>
                  <a:lnTo>
                    <a:pt x="2859" y="1216"/>
                  </a:lnTo>
                  <a:lnTo>
                    <a:pt x="2859" y="1216"/>
                  </a:lnTo>
                  <a:lnTo>
                    <a:pt x="2859" y="1216"/>
                  </a:lnTo>
                  <a:lnTo>
                    <a:pt x="2859" y="1183"/>
                  </a:lnTo>
                  <a:lnTo>
                    <a:pt x="2859" y="1183"/>
                  </a:lnTo>
                  <a:lnTo>
                    <a:pt x="2859" y="1183"/>
                  </a:lnTo>
                  <a:lnTo>
                    <a:pt x="2859" y="1151"/>
                  </a:lnTo>
                  <a:lnTo>
                    <a:pt x="2859" y="1151"/>
                  </a:lnTo>
                  <a:lnTo>
                    <a:pt x="2892" y="1151"/>
                  </a:lnTo>
                  <a:lnTo>
                    <a:pt x="2892" y="1118"/>
                  </a:lnTo>
                  <a:lnTo>
                    <a:pt x="2892" y="1118"/>
                  </a:lnTo>
                  <a:lnTo>
                    <a:pt x="2892" y="1118"/>
                  </a:lnTo>
                  <a:lnTo>
                    <a:pt x="2892" y="1118"/>
                  </a:lnTo>
                  <a:lnTo>
                    <a:pt x="2892" y="1118"/>
                  </a:lnTo>
                  <a:lnTo>
                    <a:pt x="2892" y="1085"/>
                  </a:lnTo>
                  <a:lnTo>
                    <a:pt x="2892" y="1085"/>
                  </a:lnTo>
                  <a:lnTo>
                    <a:pt x="2892" y="1085"/>
                  </a:lnTo>
                  <a:lnTo>
                    <a:pt x="2892" y="1085"/>
                  </a:lnTo>
                  <a:lnTo>
                    <a:pt x="2892" y="1052"/>
                  </a:lnTo>
                  <a:lnTo>
                    <a:pt x="2925" y="1052"/>
                  </a:lnTo>
                  <a:lnTo>
                    <a:pt x="2925" y="1052"/>
                  </a:lnTo>
                  <a:lnTo>
                    <a:pt x="2925" y="1052"/>
                  </a:lnTo>
                  <a:lnTo>
                    <a:pt x="2925" y="1019"/>
                  </a:lnTo>
                  <a:lnTo>
                    <a:pt x="2925" y="1019"/>
                  </a:lnTo>
                  <a:lnTo>
                    <a:pt x="2925" y="1019"/>
                  </a:lnTo>
                  <a:lnTo>
                    <a:pt x="2925" y="986"/>
                  </a:lnTo>
                  <a:lnTo>
                    <a:pt x="2925" y="986"/>
                  </a:lnTo>
                  <a:lnTo>
                    <a:pt x="2958" y="953"/>
                  </a:lnTo>
                  <a:lnTo>
                    <a:pt x="2958" y="953"/>
                  </a:lnTo>
                  <a:lnTo>
                    <a:pt x="2958" y="953"/>
                  </a:lnTo>
                  <a:lnTo>
                    <a:pt x="2958" y="921"/>
                  </a:lnTo>
                  <a:lnTo>
                    <a:pt x="2958" y="921"/>
                  </a:lnTo>
                  <a:lnTo>
                    <a:pt x="2958" y="921"/>
                  </a:lnTo>
                  <a:lnTo>
                    <a:pt x="2958" y="921"/>
                  </a:lnTo>
                  <a:lnTo>
                    <a:pt x="2958" y="921"/>
                  </a:lnTo>
                  <a:lnTo>
                    <a:pt x="2958" y="888"/>
                  </a:lnTo>
                  <a:lnTo>
                    <a:pt x="2958" y="888"/>
                  </a:lnTo>
                  <a:lnTo>
                    <a:pt x="2991" y="888"/>
                  </a:lnTo>
                  <a:lnTo>
                    <a:pt x="2991" y="888"/>
                  </a:lnTo>
                  <a:lnTo>
                    <a:pt x="2991" y="855"/>
                  </a:lnTo>
                  <a:lnTo>
                    <a:pt x="2991" y="855"/>
                  </a:lnTo>
                  <a:lnTo>
                    <a:pt x="2991" y="855"/>
                  </a:lnTo>
                  <a:lnTo>
                    <a:pt x="2991" y="855"/>
                  </a:lnTo>
                  <a:lnTo>
                    <a:pt x="2991" y="822"/>
                  </a:lnTo>
                  <a:lnTo>
                    <a:pt x="2991" y="822"/>
                  </a:lnTo>
                  <a:lnTo>
                    <a:pt x="2991" y="822"/>
                  </a:lnTo>
                  <a:lnTo>
                    <a:pt x="2991" y="822"/>
                  </a:lnTo>
                  <a:lnTo>
                    <a:pt x="2991" y="789"/>
                  </a:lnTo>
                  <a:lnTo>
                    <a:pt x="3024" y="789"/>
                  </a:lnTo>
                  <a:lnTo>
                    <a:pt x="3024" y="789"/>
                  </a:lnTo>
                  <a:lnTo>
                    <a:pt x="3024" y="789"/>
                  </a:lnTo>
                  <a:lnTo>
                    <a:pt x="3024" y="756"/>
                  </a:lnTo>
                  <a:lnTo>
                    <a:pt x="3024" y="756"/>
                  </a:lnTo>
                  <a:lnTo>
                    <a:pt x="3024" y="756"/>
                  </a:lnTo>
                  <a:lnTo>
                    <a:pt x="3024" y="756"/>
                  </a:lnTo>
                  <a:lnTo>
                    <a:pt x="3024" y="723"/>
                  </a:lnTo>
                  <a:lnTo>
                    <a:pt x="3024" y="723"/>
                  </a:lnTo>
                  <a:lnTo>
                    <a:pt x="3056" y="690"/>
                  </a:lnTo>
                  <a:lnTo>
                    <a:pt x="3056" y="690"/>
                  </a:lnTo>
                  <a:lnTo>
                    <a:pt x="3056" y="690"/>
                  </a:lnTo>
                  <a:lnTo>
                    <a:pt x="3056" y="658"/>
                  </a:lnTo>
                  <a:lnTo>
                    <a:pt x="3056" y="658"/>
                  </a:lnTo>
                  <a:lnTo>
                    <a:pt x="3056" y="658"/>
                  </a:lnTo>
                  <a:lnTo>
                    <a:pt x="3056" y="625"/>
                  </a:lnTo>
                  <a:lnTo>
                    <a:pt x="3089" y="625"/>
                  </a:lnTo>
                  <a:lnTo>
                    <a:pt x="3089" y="592"/>
                  </a:lnTo>
                  <a:lnTo>
                    <a:pt x="3089" y="592"/>
                  </a:lnTo>
                  <a:lnTo>
                    <a:pt x="3089" y="592"/>
                  </a:lnTo>
                  <a:lnTo>
                    <a:pt x="3089" y="592"/>
                  </a:lnTo>
                  <a:lnTo>
                    <a:pt x="3089" y="559"/>
                  </a:lnTo>
                  <a:lnTo>
                    <a:pt x="3089" y="559"/>
                  </a:lnTo>
                  <a:lnTo>
                    <a:pt x="3089" y="559"/>
                  </a:lnTo>
                  <a:lnTo>
                    <a:pt x="3089" y="526"/>
                  </a:lnTo>
                  <a:lnTo>
                    <a:pt x="3122" y="526"/>
                  </a:lnTo>
                  <a:lnTo>
                    <a:pt x="3122" y="526"/>
                  </a:lnTo>
                  <a:lnTo>
                    <a:pt x="3122" y="526"/>
                  </a:lnTo>
                  <a:lnTo>
                    <a:pt x="3122" y="493"/>
                  </a:lnTo>
                  <a:lnTo>
                    <a:pt x="3122" y="493"/>
                  </a:lnTo>
                  <a:lnTo>
                    <a:pt x="3122" y="493"/>
                  </a:lnTo>
                  <a:lnTo>
                    <a:pt x="3122" y="493"/>
                  </a:lnTo>
                  <a:lnTo>
                    <a:pt x="3122" y="460"/>
                  </a:lnTo>
                  <a:lnTo>
                    <a:pt x="3122" y="460"/>
                  </a:lnTo>
                  <a:lnTo>
                    <a:pt x="3122" y="460"/>
                  </a:lnTo>
                  <a:lnTo>
                    <a:pt x="3122" y="460"/>
                  </a:lnTo>
                  <a:lnTo>
                    <a:pt x="3155" y="428"/>
                  </a:lnTo>
                  <a:lnTo>
                    <a:pt x="3155" y="428"/>
                  </a:lnTo>
                  <a:lnTo>
                    <a:pt x="3155" y="428"/>
                  </a:lnTo>
                  <a:lnTo>
                    <a:pt x="3155" y="428"/>
                  </a:lnTo>
                  <a:lnTo>
                    <a:pt x="3155" y="395"/>
                  </a:lnTo>
                  <a:lnTo>
                    <a:pt x="3155" y="395"/>
                  </a:lnTo>
                  <a:lnTo>
                    <a:pt x="3155" y="395"/>
                  </a:lnTo>
                  <a:lnTo>
                    <a:pt x="3155" y="395"/>
                  </a:lnTo>
                  <a:lnTo>
                    <a:pt x="3155" y="362"/>
                  </a:lnTo>
                  <a:lnTo>
                    <a:pt x="3155" y="362"/>
                  </a:lnTo>
                  <a:lnTo>
                    <a:pt x="3155" y="362"/>
                  </a:lnTo>
                  <a:lnTo>
                    <a:pt x="3188" y="362"/>
                  </a:lnTo>
                  <a:lnTo>
                    <a:pt x="3188" y="362"/>
                  </a:lnTo>
                  <a:lnTo>
                    <a:pt x="3188" y="329"/>
                  </a:lnTo>
                  <a:lnTo>
                    <a:pt x="3188" y="329"/>
                  </a:lnTo>
                  <a:lnTo>
                    <a:pt x="3188" y="329"/>
                  </a:lnTo>
                  <a:lnTo>
                    <a:pt x="3188" y="329"/>
                  </a:lnTo>
                  <a:lnTo>
                    <a:pt x="3188" y="296"/>
                  </a:lnTo>
                  <a:lnTo>
                    <a:pt x="3188" y="296"/>
                  </a:lnTo>
                  <a:lnTo>
                    <a:pt x="3188" y="296"/>
                  </a:lnTo>
                  <a:lnTo>
                    <a:pt x="3188" y="296"/>
                  </a:lnTo>
                  <a:lnTo>
                    <a:pt x="3188" y="263"/>
                  </a:lnTo>
                  <a:lnTo>
                    <a:pt x="3221" y="263"/>
                  </a:lnTo>
                  <a:lnTo>
                    <a:pt x="3221" y="263"/>
                  </a:lnTo>
                  <a:lnTo>
                    <a:pt x="3221" y="230"/>
                  </a:lnTo>
                  <a:lnTo>
                    <a:pt x="3221" y="230"/>
                  </a:lnTo>
                  <a:lnTo>
                    <a:pt x="3221" y="230"/>
                  </a:lnTo>
                  <a:lnTo>
                    <a:pt x="3221" y="198"/>
                  </a:lnTo>
                  <a:lnTo>
                    <a:pt x="3221" y="198"/>
                  </a:lnTo>
                  <a:lnTo>
                    <a:pt x="3221" y="165"/>
                  </a:lnTo>
                  <a:lnTo>
                    <a:pt x="3254" y="165"/>
                  </a:lnTo>
                  <a:lnTo>
                    <a:pt x="3254" y="165"/>
                  </a:lnTo>
                  <a:lnTo>
                    <a:pt x="3254" y="165"/>
                  </a:lnTo>
                  <a:lnTo>
                    <a:pt x="3254" y="165"/>
                  </a:lnTo>
                  <a:lnTo>
                    <a:pt x="3254" y="132"/>
                  </a:lnTo>
                  <a:lnTo>
                    <a:pt x="3254" y="132"/>
                  </a:lnTo>
                  <a:lnTo>
                    <a:pt x="3254" y="132"/>
                  </a:lnTo>
                  <a:lnTo>
                    <a:pt x="3254" y="99"/>
                  </a:lnTo>
                  <a:lnTo>
                    <a:pt x="3254" y="99"/>
                  </a:lnTo>
                  <a:lnTo>
                    <a:pt x="3286" y="66"/>
                  </a:lnTo>
                  <a:lnTo>
                    <a:pt x="3286" y="66"/>
                  </a:lnTo>
                  <a:lnTo>
                    <a:pt x="3286" y="66"/>
                  </a:lnTo>
                  <a:lnTo>
                    <a:pt x="3286" y="33"/>
                  </a:lnTo>
                  <a:lnTo>
                    <a:pt x="3286" y="33"/>
                  </a:lnTo>
                  <a:lnTo>
                    <a:pt x="3286" y="33"/>
                  </a:lnTo>
                  <a:lnTo>
                    <a:pt x="3286" y="0"/>
                  </a:lnTo>
                  <a:lnTo>
                    <a:pt x="3286" y="0"/>
                  </a:lnTo>
                  <a:lnTo>
                    <a:pt x="3319" y="0"/>
                  </a:lnTo>
                  <a:lnTo>
                    <a:pt x="3319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596750" y="3508525"/>
              <a:ext cx="89575" cy="210325"/>
            </a:xfrm>
            <a:custGeom>
              <a:avLst/>
              <a:gdLst/>
              <a:ahLst/>
              <a:cxnLst/>
              <a:rect l="l" t="t" r="r" b="b"/>
              <a:pathLst>
                <a:path w="3583" h="8413" fill="none" extrusionOk="0">
                  <a:moveTo>
                    <a:pt x="0" y="8413"/>
                  </a:moveTo>
                  <a:lnTo>
                    <a:pt x="0" y="8413"/>
                  </a:lnTo>
                  <a:lnTo>
                    <a:pt x="33" y="8380"/>
                  </a:lnTo>
                  <a:lnTo>
                    <a:pt x="33" y="8347"/>
                  </a:lnTo>
                  <a:lnTo>
                    <a:pt x="33" y="8347"/>
                  </a:lnTo>
                  <a:lnTo>
                    <a:pt x="33" y="8347"/>
                  </a:lnTo>
                  <a:lnTo>
                    <a:pt x="33" y="8347"/>
                  </a:lnTo>
                  <a:lnTo>
                    <a:pt x="66" y="8282"/>
                  </a:lnTo>
                  <a:lnTo>
                    <a:pt x="66" y="8282"/>
                  </a:lnTo>
                  <a:lnTo>
                    <a:pt x="66" y="8282"/>
                  </a:lnTo>
                  <a:lnTo>
                    <a:pt x="99" y="8249"/>
                  </a:lnTo>
                  <a:lnTo>
                    <a:pt x="99" y="8216"/>
                  </a:lnTo>
                  <a:lnTo>
                    <a:pt x="132" y="8183"/>
                  </a:lnTo>
                  <a:lnTo>
                    <a:pt x="132" y="8183"/>
                  </a:lnTo>
                  <a:lnTo>
                    <a:pt x="132" y="8150"/>
                  </a:lnTo>
                  <a:lnTo>
                    <a:pt x="165" y="8117"/>
                  </a:lnTo>
                  <a:lnTo>
                    <a:pt x="165" y="8117"/>
                  </a:lnTo>
                  <a:lnTo>
                    <a:pt x="165" y="8117"/>
                  </a:lnTo>
                  <a:lnTo>
                    <a:pt x="165" y="8052"/>
                  </a:lnTo>
                  <a:lnTo>
                    <a:pt x="198" y="8052"/>
                  </a:lnTo>
                  <a:lnTo>
                    <a:pt x="198" y="8052"/>
                  </a:lnTo>
                  <a:lnTo>
                    <a:pt x="198" y="8019"/>
                  </a:lnTo>
                  <a:lnTo>
                    <a:pt x="198" y="7986"/>
                  </a:lnTo>
                  <a:lnTo>
                    <a:pt x="230" y="7986"/>
                  </a:lnTo>
                  <a:lnTo>
                    <a:pt x="230" y="7986"/>
                  </a:lnTo>
                  <a:lnTo>
                    <a:pt x="230" y="7953"/>
                  </a:lnTo>
                  <a:lnTo>
                    <a:pt x="230" y="7953"/>
                  </a:lnTo>
                  <a:lnTo>
                    <a:pt x="230" y="7920"/>
                  </a:lnTo>
                  <a:lnTo>
                    <a:pt x="263" y="7887"/>
                  </a:lnTo>
                  <a:lnTo>
                    <a:pt x="263" y="7887"/>
                  </a:lnTo>
                  <a:lnTo>
                    <a:pt x="263" y="7887"/>
                  </a:lnTo>
                  <a:lnTo>
                    <a:pt x="296" y="7822"/>
                  </a:lnTo>
                  <a:lnTo>
                    <a:pt x="296" y="7822"/>
                  </a:lnTo>
                  <a:lnTo>
                    <a:pt x="296" y="7822"/>
                  </a:lnTo>
                  <a:lnTo>
                    <a:pt x="329" y="7789"/>
                  </a:lnTo>
                  <a:lnTo>
                    <a:pt x="329" y="7756"/>
                  </a:lnTo>
                  <a:lnTo>
                    <a:pt x="362" y="7723"/>
                  </a:lnTo>
                  <a:lnTo>
                    <a:pt x="362" y="7723"/>
                  </a:lnTo>
                  <a:lnTo>
                    <a:pt x="362" y="7690"/>
                  </a:lnTo>
                  <a:lnTo>
                    <a:pt x="362" y="7657"/>
                  </a:lnTo>
                  <a:lnTo>
                    <a:pt x="362" y="7657"/>
                  </a:lnTo>
                  <a:lnTo>
                    <a:pt x="362" y="7657"/>
                  </a:lnTo>
                  <a:lnTo>
                    <a:pt x="395" y="7657"/>
                  </a:lnTo>
                  <a:lnTo>
                    <a:pt x="395" y="7624"/>
                  </a:lnTo>
                  <a:lnTo>
                    <a:pt x="395" y="7624"/>
                  </a:lnTo>
                  <a:lnTo>
                    <a:pt x="395" y="7592"/>
                  </a:lnTo>
                  <a:lnTo>
                    <a:pt x="428" y="7592"/>
                  </a:lnTo>
                  <a:lnTo>
                    <a:pt x="428" y="7559"/>
                  </a:lnTo>
                  <a:lnTo>
                    <a:pt x="428" y="7559"/>
                  </a:lnTo>
                  <a:lnTo>
                    <a:pt x="428" y="7526"/>
                  </a:lnTo>
                  <a:lnTo>
                    <a:pt x="428" y="7526"/>
                  </a:lnTo>
                  <a:lnTo>
                    <a:pt x="460" y="7460"/>
                  </a:lnTo>
                  <a:lnTo>
                    <a:pt x="460" y="7460"/>
                  </a:lnTo>
                  <a:lnTo>
                    <a:pt x="460" y="7460"/>
                  </a:lnTo>
                  <a:lnTo>
                    <a:pt x="493" y="7427"/>
                  </a:lnTo>
                  <a:lnTo>
                    <a:pt x="493" y="7427"/>
                  </a:lnTo>
                  <a:lnTo>
                    <a:pt x="493" y="7394"/>
                  </a:lnTo>
                  <a:lnTo>
                    <a:pt x="493" y="7394"/>
                  </a:lnTo>
                  <a:lnTo>
                    <a:pt x="493" y="7394"/>
                  </a:lnTo>
                  <a:lnTo>
                    <a:pt x="526" y="7361"/>
                  </a:lnTo>
                  <a:lnTo>
                    <a:pt x="526" y="7329"/>
                  </a:lnTo>
                  <a:lnTo>
                    <a:pt x="526" y="7329"/>
                  </a:lnTo>
                  <a:lnTo>
                    <a:pt x="559" y="7296"/>
                  </a:lnTo>
                  <a:lnTo>
                    <a:pt x="559" y="7263"/>
                  </a:lnTo>
                  <a:lnTo>
                    <a:pt x="559" y="7263"/>
                  </a:lnTo>
                  <a:lnTo>
                    <a:pt x="559" y="7263"/>
                  </a:lnTo>
                  <a:lnTo>
                    <a:pt x="559" y="7230"/>
                  </a:lnTo>
                  <a:lnTo>
                    <a:pt x="592" y="7230"/>
                  </a:lnTo>
                  <a:lnTo>
                    <a:pt x="592" y="7197"/>
                  </a:lnTo>
                  <a:lnTo>
                    <a:pt x="592" y="7197"/>
                  </a:lnTo>
                  <a:lnTo>
                    <a:pt x="625" y="7131"/>
                  </a:lnTo>
                  <a:lnTo>
                    <a:pt x="625" y="7131"/>
                  </a:lnTo>
                  <a:lnTo>
                    <a:pt x="625" y="7131"/>
                  </a:lnTo>
                  <a:lnTo>
                    <a:pt x="625" y="7131"/>
                  </a:lnTo>
                  <a:lnTo>
                    <a:pt x="625" y="7099"/>
                  </a:lnTo>
                  <a:lnTo>
                    <a:pt x="625" y="7099"/>
                  </a:lnTo>
                  <a:lnTo>
                    <a:pt x="658" y="7066"/>
                  </a:lnTo>
                  <a:lnTo>
                    <a:pt x="658" y="7066"/>
                  </a:lnTo>
                  <a:lnTo>
                    <a:pt x="658" y="7033"/>
                  </a:lnTo>
                  <a:lnTo>
                    <a:pt x="690" y="7033"/>
                  </a:lnTo>
                  <a:lnTo>
                    <a:pt x="690" y="7000"/>
                  </a:lnTo>
                  <a:lnTo>
                    <a:pt x="690" y="7000"/>
                  </a:lnTo>
                  <a:lnTo>
                    <a:pt x="690" y="6967"/>
                  </a:lnTo>
                  <a:lnTo>
                    <a:pt x="690" y="6967"/>
                  </a:lnTo>
                  <a:lnTo>
                    <a:pt x="723" y="6934"/>
                  </a:lnTo>
                  <a:lnTo>
                    <a:pt x="723" y="6934"/>
                  </a:lnTo>
                  <a:lnTo>
                    <a:pt x="723" y="6901"/>
                  </a:lnTo>
                  <a:lnTo>
                    <a:pt x="723" y="6901"/>
                  </a:lnTo>
                  <a:lnTo>
                    <a:pt x="723" y="6901"/>
                  </a:lnTo>
                  <a:lnTo>
                    <a:pt x="723" y="6901"/>
                  </a:lnTo>
                  <a:lnTo>
                    <a:pt x="756" y="6869"/>
                  </a:lnTo>
                  <a:lnTo>
                    <a:pt x="756" y="6836"/>
                  </a:lnTo>
                  <a:lnTo>
                    <a:pt x="756" y="6836"/>
                  </a:lnTo>
                  <a:lnTo>
                    <a:pt x="756" y="6836"/>
                  </a:lnTo>
                  <a:lnTo>
                    <a:pt x="789" y="6803"/>
                  </a:lnTo>
                  <a:lnTo>
                    <a:pt x="789" y="6803"/>
                  </a:lnTo>
                  <a:lnTo>
                    <a:pt x="789" y="6770"/>
                  </a:lnTo>
                  <a:lnTo>
                    <a:pt x="789" y="6770"/>
                  </a:lnTo>
                  <a:lnTo>
                    <a:pt x="789" y="6770"/>
                  </a:lnTo>
                  <a:lnTo>
                    <a:pt x="822" y="6737"/>
                  </a:lnTo>
                  <a:lnTo>
                    <a:pt x="822" y="6737"/>
                  </a:lnTo>
                  <a:lnTo>
                    <a:pt x="822" y="6704"/>
                  </a:lnTo>
                  <a:lnTo>
                    <a:pt x="822" y="6704"/>
                  </a:lnTo>
                  <a:lnTo>
                    <a:pt x="822" y="6671"/>
                  </a:lnTo>
                  <a:lnTo>
                    <a:pt x="855" y="6671"/>
                  </a:lnTo>
                  <a:lnTo>
                    <a:pt x="855" y="6639"/>
                  </a:lnTo>
                  <a:lnTo>
                    <a:pt x="855" y="6639"/>
                  </a:lnTo>
                  <a:lnTo>
                    <a:pt x="855" y="6606"/>
                  </a:lnTo>
                  <a:lnTo>
                    <a:pt x="855" y="6606"/>
                  </a:lnTo>
                  <a:lnTo>
                    <a:pt x="888" y="6573"/>
                  </a:lnTo>
                  <a:lnTo>
                    <a:pt x="888" y="6573"/>
                  </a:lnTo>
                  <a:lnTo>
                    <a:pt x="888" y="6540"/>
                  </a:lnTo>
                  <a:lnTo>
                    <a:pt x="888" y="6540"/>
                  </a:lnTo>
                  <a:lnTo>
                    <a:pt x="920" y="6507"/>
                  </a:lnTo>
                  <a:lnTo>
                    <a:pt x="920" y="6507"/>
                  </a:lnTo>
                  <a:lnTo>
                    <a:pt x="920" y="6474"/>
                  </a:lnTo>
                  <a:lnTo>
                    <a:pt x="920" y="6474"/>
                  </a:lnTo>
                  <a:lnTo>
                    <a:pt x="920" y="6441"/>
                  </a:lnTo>
                  <a:lnTo>
                    <a:pt x="953" y="6441"/>
                  </a:lnTo>
                  <a:lnTo>
                    <a:pt x="953" y="6441"/>
                  </a:lnTo>
                  <a:lnTo>
                    <a:pt x="953" y="6409"/>
                  </a:lnTo>
                  <a:lnTo>
                    <a:pt x="953" y="6409"/>
                  </a:lnTo>
                  <a:lnTo>
                    <a:pt x="953" y="6376"/>
                  </a:lnTo>
                  <a:lnTo>
                    <a:pt x="986" y="6376"/>
                  </a:lnTo>
                  <a:lnTo>
                    <a:pt x="986" y="6376"/>
                  </a:lnTo>
                  <a:lnTo>
                    <a:pt x="986" y="6343"/>
                  </a:lnTo>
                  <a:lnTo>
                    <a:pt x="986" y="6343"/>
                  </a:lnTo>
                  <a:lnTo>
                    <a:pt x="986" y="6310"/>
                  </a:lnTo>
                  <a:lnTo>
                    <a:pt x="986" y="6310"/>
                  </a:lnTo>
                  <a:lnTo>
                    <a:pt x="1019" y="6277"/>
                  </a:lnTo>
                  <a:lnTo>
                    <a:pt x="1019" y="6277"/>
                  </a:lnTo>
                  <a:lnTo>
                    <a:pt x="1019" y="6244"/>
                  </a:lnTo>
                  <a:lnTo>
                    <a:pt x="1019" y="6244"/>
                  </a:lnTo>
                  <a:lnTo>
                    <a:pt x="1052" y="6211"/>
                  </a:lnTo>
                  <a:lnTo>
                    <a:pt x="1052" y="6211"/>
                  </a:lnTo>
                  <a:lnTo>
                    <a:pt x="1052" y="6211"/>
                  </a:lnTo>
                  <a:lnTo>
                    <a:pt x="1052" y="6179"/>
                  </a:lnTo>
                  <a:lnTo>
                    <a:pt x="1052" y="6179"/>
                  </a:lnTo>
                  <a:lnTo>
                    <a:pt x="1085" y="6146"/>
                  </a:lnTo>
                  <a:lnTo>
                    <a:pt x="1085" y="6146"/>
                  </a:lnTo>
                  <a:lnTo>
                    <a:pt x="1085" y="6113"/>
                  </a:lnTo>
                  <a:lnTo>
                    <a:pt x="1085" y="6113"/>
                  </a:lnTo>
                  <a:lnTo>
                    <a:pt x="1085" y="6113"/>
                  </a:lnTo>
                  <a:lnTo>
                    <a:pt x="1118" y="6080"/>
                  </a:lnTo>
                  <a:lnTo>
                    <a:pt x="1118" y="6080"/>
                  </a:lnTo>
                  <a:lnTo>
                    <a:pt x="1118" y="6047"/>
                  </a:lnTo>
                  <a:lnTo>
                    <a:pt x="1118" y="6047"/>
                  </a:lnTo>
                  <a:lnTo>
                    <a:pt x="1118" y="6014"/>
                  </a:lnTo>
                  <a:lnTo>
                    <a:pt x="1150" y="6014"/>
                  </a:lnTo>
                  <a:lnTo>
                    <a:pt x="1150" y="6014"/>
                  </a:lnTo>
                  <a:lnTo>
                    <a:pt x="1150" y="6014"/>
                  </a:lnTo>
                  <a:lnTo>
                    <a:pt x="1150" y="5981"/>
                  </a:lnTo>
                  <a:lnTo>
                    <a:pt x="1150" y="5981"/>
                  </a:lnTo>
                  <a:lnTo>
                    <a:pt x="1183" y="5948"/>
                  </a:lnTo>
                  <a:lnTo>
                    <a:pt x="1183" y="5948"/>
                  </a:lnTo>
                  <a:lnTo>
                    <a:pt x="1183" y="5948"/>
                  </a:lnTo>
                  <a:lnTo>
                    <a:pt x="1183" y="5916"/>
                  </a:lnTo>
                  <a:lnTo>
                    <a:pt x="1183" y="5916"/>
                  </a:lnTo>
                  <a:lnTo>
                    <a:pt x="1183" y="5883"/>
                  </a:lnTo>
                  <a:lnTo>
                    <a:pt x="1216" y="5883"/>
                  </a:lnTo>
                  <a:lnTo>
                    <a:pt x="1216" y="5850"/>
                  </a:lnTo>
                  <a:lnTo>
                    <a:pt x="1216" y="5850"/>
                  </a:lnTo>
                  <a:lnTo>
                    <a:pt x="1216" y="5817"/>
                  </a:lnTo>
                  <a:lnTo>
                    <a:pt x="1216" y="5817"/>
                  </a:lnTo>
                  <a:lnTo>
                    <a:pt x="1249" y="5784"/>
                  </a:lnTo>
                  <a:lnTo>
                    <a:pt x="1249" y="5784"/>
                  </a:lnTo>
                  <a:lnTo>
                    <a:pt x="1249" y="5751"/>
                  </a:lnTo>
                  <a:lnTo>
                    <a:pt x="1249" y="5751"/>
                  </a:lnTo>
                  <a:lnTo>
                    <a:pt x="1282" y="5718"/>
                  </a:lnTo>
                  <a:lnTo>
                    <a:pt x="1282" y="5718"/>
                  </a:lnTo>
                  <a:lnTo>
                    <a:pt x="1282" y="5686"/>
                  </a:lnTo>
                  <a:lnTo>
                    <a:pt x="1282" y="5686"/>
                  </a:lnTo>
                  <a:lnTo>
                    <a:pt x="1315" y="5653"/>
                  </a:lnTo>
                  <a:lnTo>
                    <a:pt x="1315" y="5653"/>
                  </a:lnTo>
                  <a:lnTo>
                    <a:pt x="1315" y="5620"/>
                  </a:lnTo>
                  <a:lnTo>
                    <a:pt x="1315" y="5620"/>
                  </a:lnTo>
                  <a:lnTo>
                    <a:pt x="1315" y="5587"/>
                  </a:lnTo>
                  <a:lnTo>
                    <a:pt x="1315" y="5587"/>
                  </a:lnTo>
                  <a:lnTo>
                    <a:pt x="1348" y="5554"/>
                  </a:lnTo>
                  <a:lnTo>
                    <a:pt x="1348" y="5554"/>
                  </a:lnTo>
                  <a:lnTo>
                    <a:pt x="1348" y="5554"/>
                  </a:lnTo>
                  <a:lnTo>
                    <a:pt x="1348" y="5554"/>
                  </a:lnTo>
                  <a:lnTo>
                    <a:pt x="1348" y="5521"/>
                  </a:lnTo>
                  <a:lnTo>
                    <a:pt x="1380" y="5488"/>
                  </a:lnTo>
                  <a:lnTo>
                    <a:pt x="1380" y="5488"/>
                  </a:lnTo>
                  <a:lnTo>
                    <a:pt x="1380" y="5488"/>
                  </a:lnTo>
                  <a:lnTo>
                    <a:pt x="1380" y="5456"/>
                  </a:lnTo>
                  <a:lnTo>
                    <a:pt x="1380" y="5456"/>
                  </a:lnTo>
                  <a:lnTo>
                    <a:pt x="1380" y="5456"/>
                  </a:lnTo>
                  <a:lnTo>
                    <a:pt x="1380" y="5423"/>
                  </a:lnTo>
                  <a:lnTo>
                    <a:pt x="1413" y="5423"/>
                  </a:lnTo>
                  <a:lnTo>
                    <a:pt x="1413" y="5390"/>
                  </a:lnTo>
                  <a:lnTo>
                    <a:pt x="1413" y="5390"/>
                  </a:lnTo>
                  <a:lnTo>
                    <a:pt x="1413" y="5390"/>
                  </a:lnTo>
                  <a:lnTo>
                    <a:pt x="1446" y="5357"/>
                  </a:lnTo>
                  <a:lnTo>
                    <a:pt x="1446" y="5357"/>
                  </a:lnTo>
                  <a:lnTo>
                    <a:pt x="1446" y="5324"/>
                  </a:lnTo>
                  <a:lnTo>
                    <a:pt x="1446" y="5324"/>
                  </a:lnTo>
                  <a:lnTo>
                    <a:pt x="1446" y="5324"/>
                  </a:lnTo>
                  <a:lnTo>
                    <a:pt x="1446" y="5291"/>
                  </a:lnTo>
                  <a:lnTo>
                    <a:pt x="1446" y="5291"/>
                  </a:lnTo>
                  <a:lnTo>
                    <a:pt x="1479" y="5258"/>
                  </a:lnTo>
                  <a:lnTo>
                    <a:pt x="1479" y="5258"/>
                  </a:lnTo>
                  <a:lnTo>
                    <a:pt x="1479" y="5258"/>
                  </a:lnTo>
                  <a:lnTo>
                    <a:pt x="1479" y="5226"/>
                  </a:lnTo>
                  <a:lnTo>
                    <a:pt x="1479" y="5226"/>
                  </a:lnTo>
                  <a:lnTo>
                    <a:pt x="1479" y="5226"/>
                  </a:lnTo>
                  <a:lnTo>
                    <a:pt x="1512" y="5193"/>
                  </a:lnTo>
                  <a:lnTo>
                    <a:pt x="1512" y="5193"/>
                  </a:lnTo>
                  <a:lnTo>
                    <a:pt x="1512" y="5193"/>
                  </a:lnTo>
                  <a:lnTo>
                    <a:pt x="1512" y="5160"/>
                  </a:lnTo>
                  <a:lnTo>
                    <a:pt x="1512" y="5127"/>
                  </a:lnTo>
                  <a:lnTo>
                    <a:pt x="1545" y="5127"/>
                  </a:lnTo>
                  <a:lnTo>
                    <a:pt x="1545" y="5127"/>
                  </a:lnTo>
                  <a:lnTo>
                    <a:pt x="1545" y="5127"/>
                  </a:lnTo>
                  <a:lnTo>
                    <a:pt x="1545" y="5094"/>
                  </a:lnTo>
                  <a:lnTo>
                    <a:pt x="1545" y="5094"/>
                  </a:lnTo>
                  <a:lnTo>
                    <a:pt x="1545" y="5061"/>
                  </a:lnTo>
                  <a:lnTo>
                    <a:pt x="1545" y="5061"/>
                  </a:lnTo>
                  <a:lnTo>
                    <a:pt x="1578" y="5028"/>
                  </a:lnTo>
                  <a:lnTo>
                    <a:pt x="1578" y="5028"/>
                  </a:lnTo>
                  <a:lnTo>
                    <a:pt x="1578" y="5028"/>
                  </a:lnTo>
                  <a:lnTo>
                    <a:pt x="1578" y="4996"/>
                  </a:lnTo>
                  <a:lnTo>
                    <a:pt x="1578" y="4996"/>
                  </a:lnTo>
                  <a:lnTo>
                    <a:pt x="1578" y="4996"/>
                  </a:lnTo>
                  <a:lnTo>
                    <a:pt x="1611" y="4996"/>
                  </a:lnTo>
                  <a:lnTo>
                    <a:pt x="1611" y="4963"/>
                  </a:lnTo>
                  <a:lnTo>
                    <a:pt x="1611" y="4963"/>
                  </a:lnTo>
                  <a:lnTo>
                    <a:pt x="1611" y="4963"/>
                  </a:lnTo>
                  <a:lnTo>
                    <a:pt x="1611" y="4930"/>
                  </a:lnTo>
                  <a:lnTo>
                    <a:pt x="1611" y="4930"/>
                  </a:lnTo>
                  <a:lnTo>
                    <a:pt x="1611" y="4897"/>
                  </a:lnTo>
                  <a:lnTo>
                    <a:pt x="1643" y="4897"/>
                  </a:lnTo>
                  <a:lnTo>
                    <a:pt x="1643" y="4864"/>
                  </a:lnTo>
                  <a:lnTo>
                    <a:pt x="1643" y="4864"/>
                  </a:lnTo>
                  <a:lnTo>
                    <a:pt x="1643" y="4864"/>
                  </a:lnTo>
                  <a:lnTo>
                    <a:pt x="1643" y="4831"/>
                  </a:lnTo>
                  <a:lnTo>
                    <a:pt x="1676" y="4831"/>
                  </a:lnTo>
                  <a:lnTo>
                    <a:pt x="1676" y="4831"/>
                  </a:lnTo>
                  <a:lnTo>
                    <a:pt x="1676" y="4798"/>
                  </a:lnTo>
                  <a:lnTo>
                    <a:pt x="1676" y="4798"/>
                  </a:lnTo>
                  <a:lnTo>
                    <a:pt x="1676" y="4766"/>
                  </a:lnTo>
                  <a:lnTo>
                    <a:pt x="1676" y="4766"/>
                  </a:lnTo>
                  <a:lnTo>
                    <a:pt x="1709" y="4733"/>
                  </a:lnTo>
                  <a:lnTo>
                    <a:pt x="1709" y="4733"/>
                  </a:lnTo>
                  <a:lnTo>
                    <a:pt x="1709" y="4733"/>
                  </a:lnTo>
                  <a:lnTo>
                    <a:pt x="1709" y="4700"/>
                  </a:lnTo>
                  <a:lnTo>
                    <a:pt x="1709" y="4700"/>
                  </a:lnTo>
                  <a:lnTo>
                    <a:pt x="1709" y="4700"/>
                  </a:lnTo>
                  <a:lnTo>
                    <a:pt x="1709" y="4667"/>
                  </a:lnTo>
                  <a:lnTo>
                    <a:pt x="1742" y="4667"/>
                  </a:lnTo>
                  <a:lnTo>
                    <a:pt x="1742" y="4667"/>
                  </a:lnTo>
                  <a:lnTo>
                    <a:pt x="1742" y="4634"/>
                  </a:lnTo>
                  <a:lnTo>
                    <a:pt x="1742" y="4634"/>
                  </a:lnTo>
                  <a:lnTo>
                    <a:pt x="1742" y="4601"/>
                  </a:lnTo>
                  <a:lnTo>
                    <a:pt x="1742" y="4601"/>
                  </a:lnTo>
                  <a:lnTo>
                    <a:pt x="1775" y="4601"/>
                  </a:lnTo>
                  <a:lnTo>
                    <a:pt x="1775" y="4568"/>
                  </a:lnTo>
                  <a:lnTo>
                    <a:pt x="1775" y="4568"/>
                  </a:lnTo>
                  <a:lnTo>
                    <a:pt x="1775" y="4568"/>
                  </a:lnTo>
                  <a:lnTo>
                    <a:pt x="1775" y="4535"/>
                  </a:lnTo>
                  <a:lnTo>
                    <a:pt x="1775" y="4535"/>
                  </a:lnTo>
                  <a:lnTo>
                    <a:pt x="1808" y="4503"/>
                  </a:lnTo>
                  <a:lnTo>
                    <a:pt x="1808" y="4503"/>
                  </a:lnTo>
                  <a:lnTo>
                    <a:pt x="1808" y="4503"/>
                  </a:lnTo>
                  <a:lnTo>
                    <a:pt x="1808" y="4470"/>
                  </a:lnTo>
                  <a:lnTo>
                    <a:pt x="1808" y="4470"/>
                  </a:lnTo>
                  <a:lnTo>
                    <a:pt x="1808" y="4470"/>
                  </a:lnTo>
                  <a:lnTo>
                    <a:pt x="1808" y="4470"/>
                  </a:lnTo>
                  <a:lnTo>
                    <a:pt x="1841" y="4437"/>
                  </a:lnTo>
                  <a:lnTo>
                    <a:pt x="1841" y="4437"/>
                  </a:lnTo>
                  <a:lnTo>
                    <a:pt x="1841" y="4404"/>
                  </a:lnTo>
                  <a:lnTo>
                    <a:pt x="1841" y="4404"/>
                  </a:lnTo>
                  <a:lnTo>
                    <a:pt x="1841" y="4371"/>
                  </a:lnTo>
                  <a:lnTo>
                    <a:pt x="1841" y="4371"/>
                  </a:lnTo>
                  <a:lnTo>
                    <a:pt x="1873" y="4371"/>
                  </a:lnTo>
                  <a:lnTo>
                    <a:pt x="1873" y="4338"/>
                  </a:lnTo>
                  <a:lnTo>
                    <a:pt x="1873" y="4338"/>
                  </a:lnTo>
                  <a:lnTo>
                    <a:pt x="1873" y="4338"/>
                  </a:lnTo>
                  <a:lnTo>
                    <a:pt x="1873" y="4305"/>
                  </a:lnTo>
                  <a:lnTo>
                    <a:pt x="1873" y="4305"/>
                  </a:lnTo>
                  <a:lnTo>
                    <a:pt x="1873" y="4305"/>
                  </a:lnTo>
                  <a:lnTo>
                    <a:pt x="1906" y="4273"/>
                  </a:lnTo>
                  <a:lnTo>
                    <a:pt x="1906" y="4273"/>
                  </a:lnTo>
                  <a:lnTo>
                    <a:pt x="1906" y="4273"/>
                  </a:lnTo>
                  <a:lnTo>
                    <a:pt x="1906" y="4240"/>
                  </a:lnTo>
                  <a:lnTo>
                    <a:pt x="1906" y="4240"/>
                  </a:lnTo>
                  <a:lnTo>
                    <a:pt x="1906" y="4240"/>
                  </a:lnTo>
                  <a:lnTo>
                    <a:pt x="1939" y="4207"/>
                  </a:lnTo>
                  <a:lnTo>
                    <a:pt x="1939" y="4207"/>
                  </a:lnTo>
                  <a:lnTo>
                    <a:pt x="1939" y="4174"/>
                  </a:lnTo>
                  <a:lnTo>
                    <a:pt x="1939" y="4174"/>
                  </a:lnTo>
                  <a:lnTo>
                    <a:pt x="1939" y="4174"/>
                  </a:lnTo>
                  <a:lnTo>
                    <a:pt x="1939" y="4141"/>
                  </a:lnTo>
                  <a:lnTo>
                    <a:pt x="1939" y="4141"/>
                  </a:lnTo>
                  <a:lnTo>
                    <a:pt x="1972" y="4141"/>
                  </a:lnTo>
                  <a:lnTo>
                    <a:pt x="1972" y="4108"/>
                  </a:lnTo>
                  <a:lnTo>
                    <a:pt x="1972" y="4108"/>
                  </a:lnTo>
                  <a:lnTo>
                    <a:pt x="1972" y="4108"/>
                  </a:lnTo>
                  <a:lnTo>
                    <a:pt x="1972" y="4075"/>
                  </a:lnTo>
                  <a:lnTo>
                    <a:pt x="1972" y="4075"/>
                  </a:lnTo>
                  <a:lnTo>
                    <a:pt x="1972" y="4043"/>
                  </a:lnTo>
                  <a:lnTo>
                    <a:pt x="2005" y="4043"/>
                  </a:lnTo>
                  <a:lnTo>
                    <a:pt x="2005" y="4043"/>
                  </a:lnTo>
                  <a:lnTo>
                    <a:pt x="2005" y="4010"/>
                  </a:lnTo>
                  <a:lnTo>
                    <a:pt x="2005" y="4010"/>
                  </a:lnTo>
                  <a:lnTo>
                    <a:pt x="2005" y="4010"/>
                  </a:lnTo>
                  <a:lnTo>
                    <a:pt x="2005" y="3977"/>
                  </a:lnTo>
                  <a:lnTo>
                    <a:pt x="2038" y="3977"/>
                  </a:lnTo>
                  <a:lnTo>
                    <a:pt x="2038" y="3977"/>
                  </a:lnTo>
                  <a:lnTo>
                    <a:pt x="2038" y="3944"/>
                  </a:lnTo>
                  <a:lnTo>
                    <a:pt x="2038" y="3944"/>
                  </a:lnTo>
                  <a:lnTo>
                    <a:pt x="2038" y="3911"/>
                  </a:lnTo>
                  <a:lnTo>
                    <a:pt x="2038" y="3911"/>
                  </a:lnTo>
                  <a:lnTo>
                    <a:pt x="2038" y="3911"/>
                  </a:lnTo>
                  <a:lnTo>
                    <a:pt x="2071" y="3911"/>
                  </a:lnTo>
                  <a:lnTo>
                    <a:pt x="2071" y="3878"/>
                  </a:lnTo>
                  <a:lnTo>
                    <a:pt x="2071" y="3878"/>
                  </a:lnTo>
                  <a:lnTo>
                    <a:pt x="2071" y="3845"/>
                  </a:lnTo>
                  <a:lnTo>
                    <a:pt x="2071" y="3845"/>
                  </a:lnTo>
                  <a:lnTo>
                    <a:pt x="2071" y="3845"/>
                  </a:lnTo>
                  <a:lnTo>
                    <a:pt x="2103" y="3813"/>
                  </a:lnTo>
                  <a:lnTo>
                    <a:pt x="2103" y="3813"/>
                  </a:lnTo>
                  <a:lnTo>
                    <a:pt x="2103" y="3813"/>
                  </a:lnTo>
                  <a:lnTo>
                    <a:pt x="2103" y="3780"/>
                  </a:lnTo>
                  <a:lnTo>
                    <a:pt x="2103" y="3780"/>
                  </a:lnTo>
                  <a:lnTo>
                    <a:pt x="2103" y="3780"/>
                  </a:lnTo>
                  <a:lnTo>
                    <a:pt x="2103" y="3780"/>
                  </a:lnTo>
                  <a:lnTo>
                    <a:pt x="2103" y="3747"/>
                  </a:lnTo>
                  <a:lnTo>
                    <a:pt x="2103" y="3747"/>
                  </a:lnTo>
                  <a:lnTo>
                    <a:pt x="2136" y="3747"/>
                  </a:lnTo>
                  <a:lnTo>
                    <a:pt x="2136" y="3714"/>
                  </a:lnTo>
                  <a:lnTo>
                    <a:pt x="2136" y="3714"/>
                  </a:lnTo>
                  <a:lnTo>
                    <a:pt x="2136" y="3681"/>
                  </a:lnTo>
                  <a:lnTo>
                    <a:pt x="2136" y="3681"/>
                  </a:lnTo>
                  <a:lnTo>
                    <a:pt x="2136" y="3681"/>
                  </a:lnTo>
                  <a:lnTo>
                    <a:pt x="2169" y="3648"/>
                  </a:lnTo>
                  <a:lnTo>
                    <a:pt x="2169" y="3648"/>
                  </a:lnTo>
                  <a:lnTo>
                    <a:pt x="2169" y="3648"/>
                  </a:lnTo>
                  <a:lnTo>
                    <a:pt x="2169" y="3615"/>
                  </a:lnTo>
                  <a:lnTo>
                    <a:pt x="2169" y="3615"/>
                  </a:lnTo>
                  <a:lnTo>
                    <a:pt x="2169" y="3615"/>
                  </a:lnTo>
                  <a:lnTo>
                    <a:pt x="2169" y="3615"/>
                  </a:lnTo>
                  <a:lnTo>
                    <a:pt x="2202" y="3583"/>
                  </a:lnTo>
                  <a:lnTo>
                    <a:pt x="2202" y="3583"/>
                  </a:lnTo>
                  <a:lnTo>
                    <a:pt x="2202" y="3583"/>
                  </a:lnTo>
                  <a:lnTo>
                    <a:pt x="2202" y="3550"/>
                  </a:lnTo>
                  <a:lnTo>
                    <a:pt x="2202" y="3550"/>
                  </a:lnTo>
                  <a:lnTo>
                    <a:pt x="2202" y="3550"/>
                  </a:lnTo>
                  <a:lnTo>
                    <a:pt x="2202" y="3550"/>
                  </a:lnTo>
                  <a:lnTo>
                    <a:pt x="2202" y="3517"/>
                  </a:lnTo>
                  <a:lnTo>
                    <a:pt x="2202" y="3517"/>
                  </a:lnTo>
                  <a:lnTo>
                    <a:pt x="2235" y="3484"/>
                  </a:lnTo>
                  <a:lnTo>
                    <a:pt x="2235" y="3484"/>
                  </a:lnTo>
                  <a:lnTo>
                    <a:pt x="2235" y="3484"/>
                  </a:lnTo>
                  <a:lnTo>
                    <a:pt x="2235" y="3451"/>
                  </a:lnTo>
                  <a:lnTo>
                    <a:pt x="2235" y="3451"/>
                  </a:lnTo>
                  <a:lnTo>
                    <a:pt x="2235" y="3451"/>
                  </a:lnTo>
                  <a:lnTo>
                    <a:pt x="2235" y="3418"/>
                  </a:lnTo>
                  <a:lnTo>
                    <a:pt x="2268" y="3418"/>
                  </a:lnTo>
                  <a:lnTo>
                    <a:pt x="2268" y="3418"/>
                  </a:lnTo>
                  <a:lnTo>
                    <a:pt x="2268" y="3385"/>
                  </a:lnTo>
                  <a:lnTo>
                    <a:pt x="2268" y="3385"/>
                  </a:lnTo>
                  <a:lnTo>
                    <a:pt x="2268" y="3385"/>
                  </a:lnTo>
                  <a:lnTo>
                    <a:pt x="2268" y="3353"/>
                  </a:lnTo>
                  <a:lnTo>
                    <a:pt x="2268" y="3353"/>
                  </a:lnTo>
                  <a:lnTo>
                    <a:pt x="2301" y="3353"/>
                  </a:lnTo>
                  <a:lnTo>
                    <a:pt x="2301" y="3320"/>
                  </a:lnTo>
                  <a:lnTo>
                    <a:pt x="2301" y="3320"/>
                  </a:lnTo>
                  <a:lnTo>
                    <a:pt x="2301" y="3320"/>
                  </a:lnTo>
                  <a:lnTo>
                    <a:pt x="2301" y="3287"/>
                  </a:lnTo>
                  <a:lnTo>
                    <a:pt x="2301" y="3287"/>
                  </a:lnTo>
                  <a:lnTo>
                    <a:pt x="2301" y="3287"/>
                  </a:lnTo>
                  <a:lnTo>
                    <a:pt x="2301" y="3287"/>
                  </a:lnTo>
                  <a:lnTo>
                    <a:pt x="2333" y="3254"/>
                  </a:lnTo>
                  <a:lnTo>
                    <a:pt x="2333" y="3254"/>
                  </a:lnTo>
                  <a:lnTo>
                    <a:pt x="2333" y="3254"/>
                  </a:lnTo>
                  <a:lnTo>
                    <a:pt x="2333" y="3221"/>
                  </a:lnTo>
                  <a:lnTo>
                    <a:pt x="2333" y="3221"/>
                  </a:lnTo>
                  <a:lnTo>
                    <a:pt x="2333" y="3188"/>
                  </a:lnTo>
                  <a:lnTo>
                    <a:pt x="2333" y="3188"/>
                  </a:lnTo>
                  <a:lnTo>
                    <a:pt x="2333" y="3188"/>
                  </a:lnTo>
                  <a:lnTo>
                    <a:pt x="2366" y="3155"/>
                  </a:lnTo>
                  <a:lnTo>
                    <a:pt x="2366" y="3155"/>
                  </a:lnTo>
                  <a:lnTo>
                    <a:pt x="2366" y="3155"/>
                  </a:lnTo>
                  <a:lnTo>
                    <a:pt x="2366" y="3155"/>
                  </a:lnTo>
                  <a:lnTo>
                    <a:pt x="2366" y="3123"/>
                  </a:lnTo>
                  <a:lnTo>
                    <a:pt x="2366" y="3123"/>
                  </a:lnTo>
                  <a:lnTo>
                    <a:pt x="2366" y="3123"/>
                  </a:lnTo>
                  <a:lnTo>
                    <a:pt x="2399" y="3090"/>
                  </a:lnTo>
                  <a:lnTo>
                    <a:pt x="2399" y="3090"/>
                  </a:lnTo>
                  <a:lnTo>
                    <a:pt x="2399" y="3090"/>
                  </a:lnTo>
                  <a:lnTo>
                    <a:pt x="2399" y="3057"/>
                  </a:lnTo>
                  <a:lnTo>
                    <a:pt x="2399" y="3057"/>
                  </a:lnTo>
                  <a:lnTo>
                    <a:pt x="2399" y="3057"/>
                  </a:lnTo>
                  <a:lnTo>
                    <a:pt x="2399" y="3057"/>
                  </a:lnTo>
                  <a:lnTo>
                    <a:pt x="2432" y="3024"/>
                  </a:lnTo>
                  <a:lnTo>
                    <a:pt x="2432" y="3024"/>
                  </a:lnTo>
                  <a:lnTo>
                    <a:pt x="2432" y="3024"/>
                  </a:lnTo>
                  <a:lnTo>
                    <a:pt x="2432" y="2991"/>
                  </a:lnTo>
                  <a:lnTo>
                    <a:pt x="2432" y="2991"/>
                  </a:lnTo>
                  <a:lnTo>
                    <a:pt x="2432" y="2991"/>
                  </a:lnTo>
                  <a:lnTo>
                    <a:pt x="2432" y="2958"/>
                  </a:lnTo>
                  <a:lnTo>
                    <a:pt x="2432" y="2958"/>
                  </a:lnTo>
                  <a:lnTo>
                    <a:pt x="2465" y="2925"/>
                  </a:lnTo>
                  <a:lnTo>
                    <a:pt x="2465" y="2925"/>
                  </a:lnTo>
                  <a:lnTo>
                    <a:pt x="2465" y="2925"/>
                  </a:lnTo>
                  <a:lnTo>
                    <a:pt x="2465" y="2925"/>
                  </a:lnTo>
                  <a:lnTo>
                    <a:pt x="2465" y="2892"/>
                  </a:lnTo>
                  <a:lnTo>
                    <a:pt x="2465" y="2892"/>
                  </a:lnTo>
                  <a:lnTo>
                    <a:pt x="2465" y="2892"/>
                  </a:lnTo>
                  <a:lnTo>
                    <a:pt x="2465" y="2860"/>
                  </a:lnTo>
                  <a:lnTo>
                    <a:pt x="2465" y="2860"/>
                  </a:lnTo>
                  <a:lnTo>
                    <a:pt x="2498" y="2860"/>
                  </a:lnTo>
                  <a:lnTo>
                    <a:pt x="2498" y="2827"/>
                  </a:lnTo>
                  <a:lnTo>
                    <a:pt x="2498" y="2827"/>
                  </a:lnTo>
                  <a:lnTo>
                    <a:pt x="2498" y="2827"/>
                  </a:lnTo>
                  <a:lnTo>
                    <a:pt x="2498" y="2827"/>
                  </a:lnTo>
                  <a:lnTo>
                    <a:pt x="2498" y="2794"/>
                  </a:lnTo>
                  <a:lnTo>
                    <a:pt x="2498" y="2794"/>
                  </a:lnTo>
                  <a:lnTo>
                    <a:pt x="2531" y="2794"/>
                  </a:lnTo>
                  <a:lnTo>
                    <a:pt x="2531" y="2761"/>
                  </a:lnTo>
                  <a:lnTo>
                    <a:pt x="2531" y="2761"/>
                  </a:lnTo>
                  <a:lnTo>
                    <a:pt x="2531" y="2761"/>
                  </a:lnTo>
                  <a:lnTo>
                    <a:pt x="2531" y="2728"/>
                  </a:lnTo>
                  <a:lnTo>
                    <a:pt x="2531" y="2728"/>
                  </a:lnTo>
                  <a:lnTo>
                    <a:pt x="2531" y="2728"/>
                  </a:lnTo>
                  <a:lnTo>
                    <a:pt x="2531" y="2695"/>
                  </a:lnTo>
                  <a:lnTo>
                    <a:pt x="2531" y="2695"/>
                  </a:lnTo>
                  <a:lnTo>
                    <a:pt x="2563" y="2695"/>
                  </a:lnTo>
                  <a:lnTo>
                    <a:pt x="2563" y="2695"/>
                  </a:lnTo>
                  <a:lnTo>
                    <a:pt x="2563" y="2662"/>
                  </a:lnTo>
                  <a:lnTo>
                    <a:pt x="2563" y="2662"/>
                  </a:lnTo>
                  <a:lnTo>
                    <a:pt x="2563" y="2662"/>
                  </a:lnTo>
                  <a:lnTo>
                    <a:pt x="2563" y="2630"/>
                  </a:lnTo>
                  <a:lnTo>
                    <a:pt x="2563" y="2630"/>
                  </a:lnTo>
                  <a:lnTo>
                    <a:pt x="2563" y="2630"/>
                  </a:lnTo>
                  <a:lnTo>
                    <a:pt x="2563" y="2630"/>
                  </a:lnTo>
                  <a:lnTo>
                    <a:pt x="2596" y="2597"/>
                  </a:lnTo>
                  <a:lnTo>
                    <a:pt x="2596" y="2597"/>
                  </a:lnTo>
                  <a:lnTo>
                    <a:pt x="2596" y="2597"/>
                  </a:lnTo>
                  <a:lnTo>
                    <a:pt x="2596" y="2597"/>
                  </a:lnTo>
                  <a:lnTo>
                    <a:pt x="2596" y="2564"/>
                  </a:lnTo>
                  <a:lnTo>
                    <a:pt x="2596" y="2564"/>
                  </a:lnTo>
                  <a:lnTo>
                    <a:pt x="2596" y="2564"/>
                  </a:lnTo>
                  <a:lnTo>
                    <a:pt x="2596" y="2531"/>
                  </a:lnTo>
                  <a:lnTo>
                    <a:pt x="2629" y="2531"/>
                  </a:lnTo>
                  <a:lnTo>
                    <a:pt x="2629" y="2531"/>
                  </a:lnTo>
                  <a:lnTo>
                    <a:pt x="2629" y="2531"/>
                  </a:lnTo>
                  <a:lnTo>
                    <a:pt x="2629" y="2498"/>
                  </a:lnTo>
                  <a:lnTo>
                    <a:pt x="2629" y="2498"/>
                  </a:lnTo>
                  <a:lnTo>
                    <a:pt x="2629" y="2498"/>
                  </a:lnTo>
                  <a:lnTo>
                    <a:pt x="2629" y="2465"/>
                  </a:lnTo>
                  <a:lnTo>
                    <a:pt x="2629" y="2465"/>
                  </a:lnTo>
                  <a:lnTo>
                    <a:pt x="2629" y="2465"/>
                  </a:lnTo>
                  <a:lnTo>
                    <a:pt x="2662" y="2432"/>
                  </a:lnTo>
                  <a:lnTo>
                    <a:pt x="2662" y="2432"/>
                  </a:lnTo>
                  <a:lnTo>
                    <a:pt x="2662" y="2432"/>
                  </a:lnTo>
                  <a:lnTo>
                    <a:pt x="2662" y="2432"/>
                  </a:lnTo>
                  <a:lnTo>
                    <a:pt x="2662" y="2400"/>
                  </a:lnTo>
                  <a:lnTo>
                    <a:pt x="2662" y="2400"/>
                  </a:lnTo>
                  <a:lnTo>
                    <a:pt x="2662" y="2400"/>
                  </a:lnTo>
                  <a:lnTo>
                    <a:pt x="2662" y="2367"/>
                  </a:lnTo>
                  <a:lnTo>
                    <a:pt x="2695" y="2367"/>
                  </a:lnTo>
                  <a:lnTo>
                    <a:pt x="2695" y="2367"/>
                  </a:lnTo>
                  <a:lnTo>
                    <a:pt x="2695" y="2367"/>
                  </a:lnTo>
                  <a:lnTo>
                    <a:pt x="2695" y="2334"/>
                  </a:lnTo>
                  <a:lnTo>
                    <a:pt x="2695" y="2334"/>
                  </a:lnTo>
                  <a:lnTo>
                    <a:pt x="2695" y="2334"/>
                  </a:lnTo>
                  <a:lnTo>
                    <a:pt x="2695" y="2301"/>
                  </a:lnTo>
                  <a:lnTo>
                    <a:pt x="2695" y="2301"/>
                  </a:lnTo>
                  <a:lnTo>
                    <a:pt x="2695" y="2301"/>
                  </a:lnTo>
                  <a:lnTo>
                    <a:pt x="2728" y="2301"/>
                  </a:lnTo>
                  <a:lnTo>
                    <a:pt x="2728" y="2268"/>
                  </a:lnTo>
                  <a:lnTo>
                    <a:pt x="2728" y="2268"/>
                  </a:lnTo>
                  <a:lnTo>
                    <a:pt x="2728" y="2268"/>
                  </a:lnTo>
                  <a:lnTo>
                    <a:pt x="2728" y="2235"/>
                  </a:lnTo>
                  <a:lnTo>
                    <a:pt x="2728" y="2235"/>
                  </a:lnTo>
                  <a:lnTo>
                    <a:pt x="2728" y="2235"/>
                  </a:lnTo>
                  <a:lnTo>
                    <a:pt x="2728" y="2202"/>
                  </a:lnTo>
                  <a:lnTo>
                    <a:pt x="2728" y="2202"/>
                  </a:lnTo>
                  <a:lnTo>
                    <a:pt x="2761" y="2202"/>
                  </a:lnTo>
                  <a:lnTo>
                    <a:pt x="2761" y="2202"/>
                  </a:lnTo>
                  <a:lnTo>
                    <a:pt x="2761" y="2170"/>
                  </a:lnTo>
                  <a:lnTo>
                    <a:pt x="2761" y="2170"/>
                  </a:lnTo>
                  <a:lnTo>
                    <a:pt x="2761" y="2170"/>
                  </a:lnTo>
                  <a:lnTo>
                    <a:pt x="2761" y="2137"/>
                  </a:lnTo>
                  <a:lnTo>
                    <a:pt x="2761" y="2137"/>
                  </a:lnTo>
                  <a:lnTo>
                    <a:pt x="2761" y="2137"/>
                  </a:lnTo>
                  <a:lnTo>
                    <a:pt x="2761" y="2137"/>
                  </a:lnTo>
                  <a:lnTo>
                    <a:pt x="2793" y="2104"/>
                  </a:lnTo>
                  <a:lnTo>
                    <a:pt x="2793" y="2104"/>
                  </a:lnTo>
                  <a:lnTo>
                    <a:pt x="2793" y="2104"/>
                  </a:lnTo>
                  <a:lnTo>
                    <a:pt x="2793" y="2104"/>
                  </a:lnTo>
                  <a:lnTo>
                    <a:pt x="2793" y="2071"/>
                  </a:lnTo>
                  <a:lnTo>
                    <a:pt x="2793" y="2071"/>
                  </a:lnTo>
                  <a:lnTo>
                    <a:pt x="2793" y="2071"/>
                  </a:lnTo>
                  <a:lnTo>
                    <a:pt x="2793" y="2038"/>
                  </a:lnTo>
                  <a:lnTo>
                    <a:pt x="2793" y="2038"/>
                  </a:lnTo>
                  <a:lnTo>
                    <a:pt x="2826" y="2038"/>
                  </a:lnTo>
                  <a:lnTo>
                    <a:pt x="2826" y="2005"/>
                  </a:lnTo>
                  <a:lnTo>
                    <a:pt x="2826" y="2005"/>
                  </a:lnTo>
                  <a:lnTo>
                    <a:pt x="2826" y="2005"/>
                  </a:lnTo>
                  <a:lnTo>
                    <a:pt x="2826" y="2005"/>
                  </a:lnTo>
                  <a:lnTo>
                    <a:pt x="2826" y="1972"/>
                  </a:lnTo>
                  <a:lnTo>
                    <a:pt x="2826" y="1972"/>
                  </a:lnTo>
                  <a:lnTo>
                    <a:pt x="2826" y="1972"/>
                  </a:lnTo>
                  <a:lnTo>
                    <a:pt x="2826" y="1972"/>
                  </a:lnTo>
                  <a:lnTo>
                    <a:pt x="2826" y="1940"/>
                  </a:lnTo>
                  <a:lnTo>
                    <a:pt x="2859" y="1940"/>
                  </a:lnTo>
                  <a:lnTo>
                    <a:pt x="2859" y="1940"/>
                  </a:lnTo>
                  <a:lnTo>
                    <a:pt x="2859" y="1907"/>
                  </a:lnTo>
                  <a:lnTo>
                    <a:pt x="2859" y="1907"/>
                  </a:lnTo>
                  <a:lnTo>
                    <a:pt x="2859" y="1907"/>
                  </a:lnTo>
                  <a:lnTo>
                    <a:pt x="2859" y="1907"/>
                  </a:lnTo>
                  <a:lnTo>
                    <a:pt x="2859" y="1874"/>
                  </a:lnTo>
                  <a:lnTo>
                    <a:pt x="2859" y="1874"/>
                  </a:lnTo>
                  <a:lnTo>
                    <a:pt x="2892" y="1874"/>
                  </a:lnTo>
                  <a:lnTo>
                    <a:pt x="2892" y="1874"/>
                  </a:lnTo>
                  <a:lnTo>
                    <a:pt x="2892" y="1841"/>
                  </a:lnTo>
                  <a:lnTo>
                    <a:pt x="2892" y="1841"/>
                  </a:lnTo>
                  <a:lnTo>
                    <a:pt x="2892" y="1841"/>
                  </a:lnTo>
                  <a:lnTo>
                    <a:pt x="2892" y="1808"/>
                  </a:lnTo>
                  <a:lnTo>
                    <a:pt x="2892" y="1808"/>
                  </a:lnTo>
                  <a:lnTo>
                    <a:pt x="2892" y="1808"/>
                  </a:lnTo>
                  <a:lnTo>
                    <a:pt x="2892" y="1808"/>
                  </a:lnTo>
                  <a:lnTo>
                    <a:pt x="2892" y="1775"/>
                  </a:lnTo>
                  <a:lnTo>
                    <a:pt x="2925" y="1775"/>
                  </a:lnTo>
                  <a:lnTo>
                    <a:pt x="2925" y="1775"/>
                  </a:lnTo>
                  <a:lnTo>
                    <a:pt x="2925" y="1742"/>
                  </a:lnTo>
                  <a:lnTo>
                    <a:pt x="2925" y="1742"/>
                  </a:lnTo>
                  <a:lnTo>
                    <a:pt x="2925" y="1742"/>
                  </a:lnTo>
                  <a:lnTo>
                    <a:pt x="2925" y="1742"/>
                  </a:lnTo>
                  <a:lnTo>
                    <a:pt x="2925" y="1710"/>
                  </a:lnTo>
                  <a:lnTo>
                    <a:pt x="2925" y="1710"/>
                  </a:lnTo>
                  <a:lnTo>
                    <a:pt x="2925" y="1710"/>
                  </a:lnTo>
                  <a:lnTo>
                    <a:pt x="2958" y="1710"/>
                  </a:lnTo>
                  <a:lnTo>
                    <a:pt x="2958" y="1677"/>
                  </a:lnTo>
                  <a:lnTo>
                    <a:pt x="2958" y="1677"/>
                  </a:lnTo>
                  <a:lnTo>
                    <a:pt x="2958" y="1677"/>
                  </a:lnTo>
                  <a:lnTo>
                    <a:pt x="2958" y="1677"/>
                  </a:lnTo>
                  <a:lnTo>
                    <a:pt x="2958" y="1644"/>
                  </a:lnTo>
                  <a:lnTo>
                    <a:pt x="2958" y="1644"/>
                  </a:lnTo>
                  <a:lnTo>
                    <a:pt x="2958" y="1644"/>
                  </a:lnTo>
                  <a:lnTo>
                    <a:pt x="2958" y="1644"/>
                  </a:lnTo>
                  <a:lnTo>
                    <a:pt x="2958" y="1611"/>
                  </a:lnTo>
                  <a:lnTo>
                    <a:pt x="2991" y="1611"/>
                  </a:lnTo>
                  <a:lnTo>
                    <a:pt x="2991" y="1611"/>
                  </a:lnTo>
                  <a:lnTo>
                    <a:pt x="2991" y="1578"/>
                  </a:lnTo>
                  <a:lnTo>
                    <a:pt x="2991" y="1578"/>
                  </a:lnTo>
                  <a:lnTo>
                    <a:pt x="2991" y="1578"/>
                  </a:lnTo>
                  <a:lnTo>
                    <a:pt x="2991" y="1578"/>
                  </a:lnTo>
                  <a:lnTo>
                    <a:pt x="2991" y="1545"/>
                  </a:lnTo>
                  <a:lnTo>
                    <a:pt x="2991" y="1545"/>
                  </a:lnTo>
                  <a:lnTo>
                    <a:pt x="2991" y="1545"/>
                  </a:lnTo>
                  <a:lnTo>
                    <a:pt x="2991" y="1545"/>
                  </a:lnTo>
                  <a:lnTo>
                    <a:pt x="3024" y="1512"/>
                  </a:lnTo>
                  <a:lnTo>
                    <a:pt x="3024" y="1512"/>
                  </a:lnTo>
                  <a:lnTo>
                    <a:pt x="3024" y="1512"/>
                  </a:lnTo>
                  <a:lnTo>
                    <a:pt x="3024" y="1479"/>
                  </a:lnTo>
                  <a:lnTo>
                    <a:pt x="3024" y="1479"/>
                  </a:lnTo>
                  <a:lnTo>
                    <a:pt x="3024" y="1479"/>
                  </a:lnTo>
                  <a:lnTo>
                    <a:pt x="3024" y="1479"/>
                  </a:lnTo>
                  <a:lnTo>
                    <a:pt x="3024" y="1447"/>
                  </a:lnTo>
                  <a:lnTo>
                    <a:pt x="3024" y="1447"/>
                  </a:lnTo>
                  <a:lnTo>
                    <a:pt x="3056" y="1447"/>
                  </a:lnTo>
                  <a:lnTo>
                    <a:pt x="3056" y="1447"/>
                  </a:lnTo>
                  <a:lnTo>
                    <a:pt x="3056" y="1414"/>
                  </a:lnTo>
                  <a:lnTo>
                    <a:pt x="3056" y="1414"/>
                  </a:lnTo>
                  <a:lnTo>
                    <a:pt x="3056" y="1414"/>
                  </a:lnTo>
                  <a:lnTo>
                    <a:pt x="3056" y="1381"/>
                  </a:lnTo>
                  <a:lnTo>
                    <a:pt x="3056" y="1381"/>
                  </a:lnTo>
                  <a:lnTo>
                    <a:pt x="3056" y="1381"/>
                  </a:lnTo>
                  <a:lnTo>
                    <a:pt x="3056" y="1381"/>
                  </a:lnTo>
                  <a:lnTo>
                    <a:pt x="3056" y="1348"/>
                  </a:lnTo>
                  <a:lnTo>
                    <a:pt x="3089" y="1348"/>
                  </a:lnTo>
                  <a:lnTo>
                    <a:pt x="3089" y="1348"/>
                  </a:lnTo>
                  <a:lnTo>
                    <a:pt x="3089" y="1348"/>
                  </a:lnTo>
                  <a:lnTo>
                    <a:pt x="3089" y="1315"/>
                  </a:lnTo>
                  <a:lnTo>
                    <a:pt x="3089" y="1315"/>
                  </a:lnTo>
                  <a:lnTo>
                    <a:pt x="3089" y="1315"/>
                  </a:lnTo>
                  <a:lnTo>
                    <a:pt x="3089" y="1315"/>
                  </a:lnTo>
                  <a:lnTo>
                    <a:pt x="3089" y="1282"/>
                  </a:lnTo>
                  <a:lnTo>
                    <a:pt x="3089" y="1282"/>
                  </a:lnTo>
                  <a:lnTo>
                    <a:pt x="3089" y="1282"/>
                  </a:lnTo>
                  <a:lnTo>
                    <a:pt x="3122" y="1282"/>
                  </a:lnTo>
                  <a:lnTo>
                    <a:pt x="3122" y="1249"/>
                  </a:lnTo>
                  <a:lnTo>
                    <a:pt x="3122" y="1249"/>
                  </a:lnTo>
                  <a:lnTo>
                    <a:pt x="3122" y="1249"/>
                  </a:lnTo>
                  <a:lnTo>
                    <a:pt x="3122" y="1249"/>
                  </a:lnTo>
                  <a:lnTo>
                    <a:pt x="3122" y="1217"/>
                  </a:lnTo>
                  <a:lnTo>
                    <a:pt x="3122" y="1217"/>
                  </a:lnTo>
                  <a:lnTo>
                    <a:pt x="3122" y="1217"/>
                  </a:lnTo>
                  <a:lnTo>
                    <a:pt x="3122" y="1217"/>
                  </a:lnTo>
                  <a:lnTo>
                    <a:pt x="3122" y="1184"/>
                  </a:lnTo>
                  <a:lnTo>
                    <a:pt x="3155" y="1184"/>
                  </a:lnTo>
                  <a:lnTo>
                    <a:pt x="3155" y="1151"/>
                  </a:lnTo>
                  <a:lnTo>
                    <a:pt x="3155" y="1151"/>
                  </a:lnTo>
                  <a:lnTo>
                    <a:pt x="3155" y="1151"/>
                  </a:lnTo>
                  <a:lnTo>
                    <a:pt x="3155" y="1151"/>
                  </a:lnTo>
                  <a:lnTo>
                    <a:pt x="3155" y="1118"/>
                  </a:lnTo>
                  <a:lnTo>
                    <a:pt x="3155" y="1118"/>
                  </a:lnTo>
                  <a:lnTo>
                    <a:pt x="3155" y="1118"/>
                  </a:lnTo>
                  <a:lnTo>
                    <a:pt x="3155" y="1118"/>
                  </a:lnTo>
                  <a:lnTo>
                    <a:pt x="3188" y="1085"/>
                  </a:lnTo>
                  <a:lnTo>
                    <a:pt x="3188" y="1085"/>
                  </a:lnTo>
                  <a:lnTo>
                    <a:pt x="3188" y="1085"/>
                  </a:lnTo>
                  <a:lnTo>
                    <a:pt x="3188" y="1085"/>
                  </a:lnTo>
                  <a:lnTo>
                    <a:pt x="3188" y="1052"/>
                  </a:lnTo>
                  <a:lnTo>
                    <a:pt x="3188" y="1052"/>
                  </a:lnTo>
                  <a:lnTo>
                    <a:pt x="3188" y="1052"/>
                  </a:lnTo>
                  <a:lnTo>
                    <a:pt x="3188" y="1052"/>
                  </a:lnTo>
                  <a:lnTo>
                    <a:pt x="3188" y="1019"/>
                  </a:lnTo>
                  <a:lnTo>
                    <a:pt x="3188" y="1019"/>
                  </a:lnTo>
                  <a:lnTo>
                    <a:pt x="3221" y="1019"/>
                  </a:lnTo>
                  <a:lnTo>
                    <a:pt x="3221" y="987"/>
                  </a:lnTo>
                  <a:lnTo>
                    <a:pt x="3221" y="987"/>
                  </a:lnTo>
                  <a:lnTo>
                    <a:pt x="3221" y="987"/>
                  </a:lnTo>
                  <a:lnTo>
                    <a:pt x="3221" y="987"/>
                  </a:lnTo>
                  <a:lnTo>
                    <a:pt x="3221" y="954"/>
                  </a:lnTo>
                  <a:lnTo>
                    <a:pt x="3221" y="954"/>
                  </a:lnTo>
                  <a:lnTo>
                    <a:pt x="3221" y="954"/>
                  </a:lnTo>
                  <a:lnTo>
                    <a:pt x="3221" y="954"/>
                  </a:lnTo>
                  <a:lnTo>
                    <a:pt x="3221" y="921"/>
                  </a:lnTo>
                  <a:lnTo>
                    <a:pt x="3254" y="921"/>
                  </a:lnTo>
                  <a:lnTo>
                    <a:pt x="3254" y="921"/>
                  </a:lnTo>
                  <a:lnTo>
                    <a:pt x="3254" y="888"/>
                  </a:lnTo>
                  <a:lnTo>
                    <a:pt x="3254" y="888"/>
                  </a:lnTo>
                  <a:lnTo>
                    <a:pt x="3254" y="888"/>
                  </a:lnTo>
                  <a:lnTo>
                    <a:pt x="3254" y="888"/>
                  </a:lnTo>
                  <a:lnTo>
                    <a:pt x="3254" y="855"/>
                  </a:lnTo>
                  <a:lnTo>
                    <a:pt x="3254" y="855"/>
                  </a:lnTo>
                  <a:lnTo>
                    <a:pt x="3254" y="855"/>
                  </a:lnTo>
                  <a:lnTo>
                    <a:pt x="3286" y="855"/>
                  </a:lnTo>
                  <a:lnTo>
                    <a:pt x="3286" y="822"/>
                  </a:lnTo>
                  <a:lnTo>
                    <a:pt x="3286" y="822"/>
                  </a:lnTo>
                  <a:lnTo>
                    <a:pt x="3286" y="822"/>
                  </a:lnTo>
                  <a:lnTo>
                    <a:pt x="3286" y="789"/>
                  </a:lnTo>
                  <a:lnTo>
                    <a:pt x="3286" y="789"/>
                  </a:lnTo>
                  <a:lnTo>
                    <a:pt x="3286" y="789"/>
                  </a:lnTo>
                  <a:lnTo>
                    <a:pt x="3286" y="789"/>
                  </a:lnTo>
                  <a:lnTo>
                    <a:pt x="3286" y="757"/>
                  </a:lnTo>
                  <a:lnTo>
                    <a:pt x="3286" y="757"/>
                  </a:lnTo>
                  <a:lnTo>
                    <a:pt x="3319" y="757"/>
                  </a:lnTo>
                  <a:lnTo>
                    <a:pt x="3319" y="724"/>
                  </a:lnTo>
                  <a:lnTo>
                    <a:pt x="3319" y="724"/>
                  </a:lnTo>
                  <a:lnTo>
                    <a:pt x="3319" y="724"/>
                  </a:lnTo>
                  <a:lnTo>
                    <a:pt x="3319" y="724"/>
                  </a:lnTo>
                  <a:lnTo>
                    <a:pt x="3319" y="691"/>
                  </a:lnTo>
                  <a:lnTo>
                    <a:pt x="3319" y="691"/>
                  </a:lnTo>
                  <a:lnTo>
                    <a:pt x="3319" y="691"/>
                  </a:lnTo>
                  <a:lnTo>
                    <a:pt x="3319" y="691"/>
                  </a:lnTo>
                  <a:lnTo>
                    <a:pt x="3319" y="658"/>
                  </a:lnTo>
                  <a:lnTo>
                    <a:pt x="3352" y="658"/>
                  </a:lnTo>
                  <a:lnTo>
                    <a:pt x="3352" y="658"/>
                  </a:lnTo>
                  <a:lnTo>
                    <a:pt x="3352" y="658"/>
                  </a:lnTo>
                  <a:lnTo>
                    <a:pt x="3352" y="625"/>
                  </a:lnTo>
                  <a:lnTo>
                    <a:pt x="3352" y="625"/>
                  </a:lnTo>
                  <a:lnTo>
                    <a:pt x="3352" y="592"/>
                  </a:lnTo>
                  <a:lnTo>
                    <a:pt x="3352" y="592"/>
                  </a:lnTo>
                  <a:lnTo>
                    <a:pt x="3352" y="592"/>
                  </a:lnTo>
                  <a:lnTo>
                    <a:pt x="3352" y="592"/>
                  </a:lnTo>
                  <a:lnTo>
                    <a:pt x="3385" y="559"/>
                  </a:lnTo>
                  <a:lnTo>
                    <a:pt x="3385" y="559"/>
                  </a:lnTo>
                  <a:lnTo>
                    <a:pt x="3385" y="559"/>
                  </a:lnTo>
                  <a:lnTo>
                    <a:pt x="3385" y="559"/>
                  </a:lnTo>
                  <a:lnTo>
                    <a:pt x="3385" y="527"/>
                  </a:lnTo>
                  <a:lnTo>
                    <a:pt x="3385" y="527"/>
                  </a:lnTo>
                  <a:lnTo>
                    <a:pt x="3385" y="527"/>
                  </a:lnTo>
                  <a:lnTo>
                    <a:pt x="3385" y="494"/>
                  </a:lnTo>
                  <a:lnTo>
                    <a:pt x="3385" y="494"/>
                  </a:lnTo>
                  <a:lnTo>
                    <a:pt x="3418" y="494"/>
                  </a:lnTo>
                  <a:lnTo>
                    <a:pt x="3418" y="494"/>
                  </a:lnTo>
                  <a:lnTo>
                    <a:pt x="3418" y="461"/>
                  </a:lnTo>
                  <a:lnTo>
                    <a:pt x="3418" y="461"/>
                  </a:lnTo>
                  <a:lnTo>
                    <a:pt x="3418" y="461"/>
                  </a:lnTo>
                  <a:lnTo>
                    <a:pt x="3418" y="428"/>
                  </a:lnTo>
                  <a:lnTo>
                    <a:pt x="3418" y="428"/>
                  </a:lnTo>
                  <a:lnTo>
                    <a:pt x="3418" y="428"/>
                  </a:lnTo>
                  <a:lnTo>
                    <a:pt x="3418" y="395"/>
                  </a:lnTo>
                  <a:lnTo>
                    <a:pt x="3418" y="395"/>
                  </a:lnTo>
                  <a:lnTo>
                    <a:pt x="3451" y="395"/>
                  </a:lnTo>
                  <a:lnTo>
                    <a:pt x="3451" y="395"/>
                  </a:lnTo>
                  <a:lnTo>
                    <a:pt x="3451" y="362"/>
                  </a:lnTo>
                  <a:lnTo>
                    <a:pt x="3451" y="362"/>
                  </a:lnTo>
                  <a:lnTo>
                    <a:pt x="3451" y="362"/>
                  </a:lnTo>
                  <a:lnTo>
                    <a:pt x="3451" y="329"/>
                  </a:lnTo>
                  <a:lnTo>
                    <a:pt x="3451" y="329"/>
                  </a:lnTo>
                  <a:lnTo>
                    <a:pt x="3451" y="329"/>
                  </a:lnTo>
                  <a:lnTo>
                    <a:pt x="3451" y="329"/>
                  </a:lnTo>
                  <a:lnTo>
                    <a:pt x="3484" y="297"/>
                  </a:lnTo>
                  <a:lnTo>
                    <a:pt x="3484" y="297"/>
                  </a:lnTo>
                  <a:lnTo>
                    <a:pt x="3484" y="297"/>
                  </a:lnTo>
                  <a:lnTo>
                    <a:pt x="3484" y="264"/>
                  </a:lnTo>
                  <a:lnTo>
                    <a:pt x="3484" y="264"/>
                  </a:lnTo>
                  <a:lnTo>
                    <a:pt x="3484" y="264"/>
                  </a:lnTo>
                  <a:lnTo>
                    <a:pt x="3484" y="231"/>
                  </a:lnTo>
                  <a:lnTo>
                    <a:pt x="3484" y="231"/>
                  </a:lnTo>
                  <a:lnTo>
                    <a:pt x="3484" y="231"/>
                  </a:lnTo>
                  <a:lnTo>
                    <a:pt x="3516" y="231"/>
                  </a:lnTo>
                  <a:lnTo>
                    <a:pt x="3516" y="198"/>
                  </a:lnTo>
                  <a:lnTo>
                    <a:pt x="3516" y="198"/>
                  </a:lnTo>
                  <a:lnTo>
                    <a:pt x="3516" y="198"/>
                  </a:lnTo>
                  <a:lnTo>
                    <a:pt x="3516" y="165"/>
                  </a:lnTo>
                  <a:lnTo>
                    <a:pt x="3516" y="165"/>
                  </a:lnTo>
                  <a:lnTo>
                    <a:pt x="3516" y="165"/>
                  </a:lnTo>
                  <a:lnTo>
                    <a:pt x="3516" y="165"/>
                  </a:lnTo>
                  <a:lnTo>
                    <a:pt x="3516" y="132"/>
                  </a:lnTo>
                  <a:lnTo>
                    <a:pt x="3549" y="132"/>
                  </a:lnTo>
                  <a:lnTo>
                    <a:pt x="3549" y="132"/>
                  </a:lnTo>
                  <a:lnTo>
                    <a:pt x="3549" y="99"/>
                  </a:lnTo>
                  <a:lnTo>
                    <a:pt x="3549" y="99"/>
                  </a:lnTo>
                  <a:lnTo>
                    <a:pt x="3549" y="99"/>
                  </a:lnTo>
                  <a:lnTo>
                    <a:pt x="3549" y="99"/>
                  </a:lnTo>
                  <a:lnTo>
                    <a:pt x="3549" y="66"/>
                  </a:lnTo>
                  <a:lnTo>
                    <a:pt x="3549" y="66"/>
                  </a:lnTo>
                  <a:lnTo>
                    <a:pt x="3549" y="34"/>
                  </a:lnTo>
                  <a:lnTo>
                    <a:pt x="3582" y="34"/>
                  </a:lnTo>
                  <a:lnTo>
                    <a:pt x="3582" y="34"/>
                  </a:lnTo>
                  <a:lnTo>
                    <a:pt x="3582" y="34"/>
                  </a:lnTo>
                  <a:lnTo>
                    <a:pt x="3582" y="1"/>
                  </a:lnTo>
                  <a:lnTo>
                    <a:pt x="3582" y="1"/>
                  </a:lnTo>
                  <a:lnTo>
                    <a:pt x="3582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443950" y="3644075"/>
              <a:ext cx="152825" cy="74775"/>
            </a:xfrm>
            <a:custGeom>
              <a:avLst/>
              <a:gdLst/>
              <a:ahLst/>
              <a:cxnLst/>
              <a:rect l="l" t="t" r="r" b="b"/>
              <a:pathLst>
                <a:path w="6113" h="2991" fill="none" extrusionOk="0">
                  <a:moveTo>
                    <a:pt x="0" y="1"/>
                  </a:moveTo>
                  <a:lnTo>
                    <a:pt x="6112" y="299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524450" y="3451025"/>
              <a:ext cx="161050" cy="56700"/>
            </a:xfrm>
            <a:custGeom>
              <a:avLst/>
              <a:gdLst/>
              <a:ahLst/>
              <a:cxnLst/>
              <a:rect l="l" t="t" r="r" b="b"/>
              <a:pathLst>
                <a:path w="6442" h="2268" fill="none" extrusionOk="0">
                  <a:moveTo>
                    <a:pt x="1" y="1"/>
                  </a:moveTo>
                  <a:lnTo>
                    <a:pt x="6441" y="226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443950" y="3451850"/>
              <a:ext cx="243175" cy="267000"/>
            </a:xfrm>
            <a:custGeom>
              <a:avLst/>
              <a:gdLst/>
              <a:ahLst/>
              <a:cxnLst/>
              <a:rect l="l" t="t" r="r" b="b"/>
              <a:pathLst>
                <a:path w="9727" h="10680" extrusionOk="0">
                  <a:moveTo>
                    <a:pt x="3286" y="0"/>
                  </a:moveTo>
                  <a:lnTo>
                    <a:pt x="3286" y="33"/>
                  </a:lnTo>
                  <a:lnTo>
                    <a:pt x="3286" y="66"/>
                  </a:lnTo>
                  <a:lnTo>
                    <a:pt x="3254" y="99"/>
                  </a:lnTo>
                  <a:lnTo>
                    <a:pt x="3254" y="132"/>
                  </a:lnTo>
                  <a:lnTo>
                    <a:pt x="3254" y="165"/>
                  </a:lnTo>
                  <a:lnTo>
                    <a:pt x="3221" y="165"/>
                  </a:lnTo>
                  <a:lnTo>
                    <a:pt x="3221" y="198"/>
                  </a:lnTo>
                  <a:lnTo>
                    <a:pt x="3221" y="230"/>
                  </a:lnTo>
                  <a:lnTo>
                    <a:pt x="3221" y="263"/>
                  </a:lnTo>
                  <a:lnTo>
                    <a:pt x="3188" y="263"/>
                  </a:lnTo>
                  <a:lnTo>
                    <a:pt x="3188" y="296"/>
                  </a:lnTo>
                  <a:lnTo>
                    <a:pt x="3188" y="329"/>
                  </a:lnTo>
                  <a:lnTo>
                    <a:pt x="3188" y="362"/>
                  </a:lnTo>
                  <a:lnTo>
                    <a:pt x="3155" y="362"/>
                  </a:lnTo>
                  <a:lnTo>
                    <a:pt x="3155" y="395"/>
                  </a:lnTo>
                  <a:lnTo>
                    <a:pt x="3155" y="428"/>
                  </a:lnTo>
                  <a:lnTo>
                    <a:pt x="3122" y="460"/>
                  </a:lnTo>
                  <a:lnTo>
                    <a:pt x="3122" y="493"/>
                  </a:lnTo>
                  <a:lnTo>
                    <a:pt x="3122" y="526"/>
                  </a:lnTo>
                  <a:lnTo>
                    <a:pt x="3089" y="526"/>
                  </a:lnTo>
                  <a:lnTo>
                    <a:pt x="3089" y="559"/>
                  </a:lnTo>
                  <a:lnTo>
                    <a:pt x="3089" y="592"/>
                  </a:lnTo>
                  <a:lnTo>
                    <a:pt x="3089" y="625"/>
                  </a:lnTo>
                  <a:lnTo>
                    <a:pt x="3056" y="625"/>
                  </a:lnTo>
                  <a:lnTo>
                    <a:pt x="3056" y="658"/>
                  </a:lnTo>
                  <a:lnTo>
                    <a:pt x="3056" y="690"/>
                  </a:lnTo>
                  <a:lnTo>
                    <a:pt x="3024" y="723"/>
                  </a:lnTo>
                  <a:lnTo>
                    <a:pt x="3024" y="756"/>
                  </a:lnTo>
                  <a:lnTo>
                    <a:pt x="3024" y="789"/>
                  </a:lnTo>
                  <a:lnTo>
                    <a:pt x="2991" y="789"/>
                  </a:lnTo>
                  <a:lnTo>
                    <a:pt x="2991" y="822"/>
                  </a:lnTo>
                  <a:lnTo>
                    <a:pt x="2991" y="855"/>
                  </a:lnTo>
                  <a:lnTo>
                    <a:pt x="2991" y="888"/>
                  </a:lnTo>
                  <a:lnTo>
                    <a:pt x="2958" y="888"/>
                  </a:lnTo>
                  <a:lnTo>
                    <a:pt x="2958" y="921"/>
                  </a:lnTo>
                  <a:lnTo>
                    <a:pt x="2958" y="953"/>
                  </a:lnTo>
                  <a:lnTo>
                    <a:pt x="2925" y="986"/>
                  </a:lnTo>
                  <a:lnTo>
                    <a:pt x="2925" y="1019"/>
                  </a:lnTo>
                  <a:lnTo>
                    <a:pt x="2925" y="1052"/>
                  </a:lnTo>
                  <a:lnTo>
                    <a:pt x="2892" y="1052"/>
                  </a:lnTo>
                  <a:lnTo>
                    <a:pt x="2892" y="1085"/>
                  </a:lnTo>
                  <a:lnTo>
                    <a:pt x="2892" y="1118"/>
                  </a:lnTo>
                  <a:lnTo>
                    <a:pt x="2892" y="1151"/>
                  </a:lnTo>
                  <a:lnTo>
                    <a:pt x="2859" y="1151"/>
                  </a:lnTo>
                  <a:lnTo>
                    <a:pt x="2859" y="1183"/>
                  </a:lnTo>
                  <a:lnTo>
                    <a:pt x="2859" y="1216"/>
                  </a:lnTo>
                  <a:lnTo>
                    <a:pt x="2826" y="1249"/>
                  </a:lnTo>
                  <a:lnTo>
                    <a:pt x="2826" y="1282"/>
                  </a:lnTo>
                  <a:lnTo>
                    <a:pt x="2826" y="1315"/>
                  </a:lnTo>
                  <a:lnTo>
                    <a:pt x="2793" y="1315"/>
                  </a:lnTo>
                  <a:lnTo>
                    <a:pt x="2793" y="1348"/>
                  </a:lnTo>
                  <a:lnTo>
                    <a:pt x="2793" y="1381"/>
                  </a:lnTo>
                  <a:lnTo>
                    <a:pt x="2793" y="1413"/>
                  </a:lnTo>
                  <a:lnTo>
                    <a:pt x="2761" y="1413"/>
                  </a:lnTo>
                  <a:lnTo>
                    <a:pt x="2761" y="1446"/>
                  </a:lnTo>
                  <a:lnTo>
                    <a:pt x="2761" y="1479"/>
                  </a:lnTo>
                  <a:lnTo>
                    <a:pt x="2728" y="1479"/>
                  </a:lnTo>
                  <a:lnTo>
                    <a:pt x="2728" y="1512"/>
                  </a:lnTo>
                  <a:lnTo>
                    <a:pt x="2728" y="1545"/>
                  </a:lnTo>
                  <a:lnTo>
                    <a:pt x="2728" y="1578"/>
                  </a:lnTo>
                  <a:lnTo>
                    <a:pt x="2695" y="1578"/>
                  </a:lnTo>
                  <a:lnTo>
                    <a:pt x="2695" y="1611"/>
                  </a:lnTo>
                  <a:lnTo>
                    <a:pt x="2695" y="1643"/>
                  </a:lnTo>
                  <a:lnTo>
                    <a:pt x="2662" y="1643"/>
                  </a:lnTo>
                  <a:lnTo>
                    <a:pt x="2662" y="1676"/>
                  </a:lnTo>
                  <a:lnTo>
                    <a:pt x="2662" y="1709"/>
                  </a:lnTo>
                  <a:lnTo>
                    <a:pt x="2662" y="1742"/>
                  </a:lnTo>
                  <a:lnTo>
                    <a:pt x="2629" y="1742"/>
                  </a:lnTo>
                  <a:lnTo>
                    <a:pt x="2629" y="1775"/>
                  </a:lnTo>
                  <a:lnTo>
                    <a:pt x="2629" y="1808"/>
                  </a:lnTo>
                  <a:lnTo>
                    <a:pt x="2596" y="1841"/>
                  </a:lnTo>
                  <a:lnTo>
                    <a:pt x="2596" y="1873"/>
                  </a:lnTo>
                  <a:lnTo>
                    <a:pt x="2596" y="1906"/>
                  </a:lnTo>
                  <a:lnTo>
                    <a:pt x="2563" y="1906"/>
                  </a:lnTo>
                  <a:lnTo>
                    <a:pt x="2563" y="1939"/>
                  </a:lnTo>
                  <a:lnTo>
                    <a:pt x="2563" y="1972"/>
                  </a:lnTo>
                  <a:lnTo>
                    <a:pt x="2531" y="2005"/>
                  </a:lnTo>
                  <a:lnTo>
                    <a:pt x="2531" y="2038"/>
                  </a:lnTo>
                  <a:lnTo>
                    <a:pt x="2531" y="2071"/>
                  </a:lnTo>
                  <a:lnTo>
                    <a:pt x="2498" y="2071"/>
                  </a:lnTo>
                  <a:lnTo>
                    <a:pt x="2498" y="2103"/>
                  </a:lnTo>
                  <a:lnTo>
                    <a:pt x="2498" y="2136"/>
                  </a:lnTo>
                  <a:lnTo>
                    <a:pt x="2465" y="2169"/>
                  </a:lnTo>
                  <a:lnTo>
                    <a:pt x="2465" y="2202"/>
                  </a:lnTo>
                  <a:lnTo>
                    <a:pt x="2465" y="2235"/>
                  </a:lnTo>
                  <a:lnTo>
                    <a:pt x="2432" y="2235"/>
                  </a:lnTo>
                  <a:lnTo>
                    <a:pt x="2432" y="2268"/>
                  </a:lnTo>
                  <a:lnTo>
                    <a:pt x="2432" y="2301"/>
                  </a:lnTo>
                  <a:lnTo>
                    <a:pt x="2399" y="2333"/>
                  </a:lnTo>
                  <a:lnTo>
                    <a:pt x="2399" y="2366"/>
                  </a:lnTo>
                  <a:lnTo>
                    <a:pt x="2399" y="2399"/>
                  </a:lnTo>
                  <a:lnTo>
                    <a:pt x="2366" y="2399"/>
                  </a:lnTo>
                  <a:lnTo>
                    <a:pt x="2366" y="2432"/>
                  </a:lnTo>
                  <a:lnTo>
                    <a:pt x="2366" y="2465"/>
                  </a:lnTo>
                  <a:lnTo>
                    <a:pt x="2333" y="2498"/>
                  </a:lnTo>
                  <a:lnTo>
                    <a:pt x="2333" y="2531"/>
                  </a:lnTo>
                  <a:lnTo>
                    <a:pt x="2333" y="2564"/>
                  </a:lnTo>
                  <a:lnTo>
                    <a:pt x="2301" y="2564"/>
                  </a:lnTo>
                  <a:lnTo>
                    <a:pt x="2301" y="2596"/>
                  </a:lnTo>
                  <a:lnTo>
                    <a:pt x="2301" y="2629"/>
                  </a:lnTo>
                  <a:lnTo>
                    <a:pt x="2268" y="2662"/>
                  </a:lnTo>
                  <a:lnTo>
                    <a:pt x="2268" y="2695"/>
                  </a:lnTo>
                  <a:lnTo>
                    <a:pt x="2268" y="2728"/>
                  </a:lnTo>
                  <a:lnTo>
                    <a:pt x="2235" y="2728"/>
                  </a:lnTo>
                  <a:lnTo>
                    <a:pt x="2235" y="2761"/>
                  </a:lnTo>
                  <a:lnTo>
                    <a:pt x="2235" y="2794"/>
                  </a:lnTo>
                  <a:lnTo>
                    <a:pt x="2202" y="2826"/>
                  </a:lnTo>
                  <a:lnTo>
                    <a:pt x="2202" y="2859"/>
                  </a:lnTo>
                  <a:lnTo>
                    <a:pt x="2202" y="2892"/>
                  </a:lnTo>
                  <a:lnTo>
                    <a:pt x="2169" y="2892"/>
                  </a:lnTo>
                  <a:lnTo>
                    <a:pt x="2169" y="2925"/>
                  </a:lnTo>
                  <a:lnTo>
                    <a:pt x="2169" y="2958"/>
                  </a:lnTo>
                  <a:lnTo>
                    <a:pt x="2136" y="2958"/>
                  </a:lnTo>
                  <a:lnTo>
                    <a:pt x="2136" y="2991"/>
                  </a:lnTo>
                  <a:lnTo>
                    <a:pt x="2136" y="3024"/>
                  </a:lnTo>
                  <a:lnTo>
                    <a:pt x="2103" y="3056"/>
                  </a:lnTo>
                  <a:lnTo>
                    <a:pt x="2103" y="3089"/>
                  </a:lnTo>
                  <a:lnTo>
                    <a:pt x="2103" y="3122"/>
                  </a:lnTo>
                  <a:lnTo>
                    <a:pt x="2071" y="3122"/>
                  </a:lnTo>
                  <a:lnTo>
                    <a:pt x="2071" y="3155"/>
                  </a:lnTo>
                  <a:lnTo>
                    <a:pt x="2071" y="3188"/>
                  </a:lnTo>
                  <a:lnTo>
                    <a:pt x="2038" y="3221"/>
                  </a:lnTo>
                  <a:lnTo>
                    <a:pt x="2038" y="3254"/>
                  </a:lnTo>
                  <a:lnTo>
                    <a:pt x="2038" y="3286"/>
                  </a:lnTo>
                  <a:lnTo>
                    <a:pt x="2005" y="3286"/>
                  </a:lnTo>
                  <a:lnTo>
                    <a:pt x="2005" y="3319"/>
                  </a:lnTo>
                  <a:lnTo>
                    <a:pt x="2005" y="3352"/>
                  </a:lnTo>
                  <a:lnTo>
                    <a:pt x="1972" y="3352"/>
                  </a:lnTo>
                  <a:lnTo>
                    <a:pt x="1972" y="3385"/>
                  </a:lnTo>
                  <a:lnTo>
                    <a:pt x="1972" y="3418"/>
                  </a:lnTo>
                  <a:lnTo>
                    <a:pt x="1939" y="3451"/>
                  </a:lnTo>
                  <a:lnTo>
                    <a:pt x="1939" y="3484"/>
                  </a:lnTo>
                  <a:lnTo>
                    <a:pt x="1939" y="3516"/>
                  </a:lnTo>
                  <a:lnTo>
                    <a:pt x="1906" y="3516"/>
                  </a:lnTo>
                  <a:lnTo>
                    <a:pt x="1906" y="3549"/>
                  </a:lnTo>
                  <a:lnTo>
                    <a:pt x="1906" y="3582"/>
                  </a:lnTo>
                  <a:lnTo>
                    <a:pt x="1873" y="3582"/>
                  </a:lnTo>
                  <a:lnTo>
                    <a:pt x="1873" y="3615"/>
                  </a:lnTo>
                  <a:lnTo>
                    <a:pt x="1873" y="3648"/>
                  </a:lnTo>
                  <a:lnTo>
                    <a:pt x="1841" y="3681"/>
                  </a:lnTo>
                  <a:lnTo>
                    <a:pt x="1841" y="3714"/>
                  </a:lnTo>
                  <a:lnTo>
                    <a:pt x="1841" y="3746"/>
                  </a:lnTo>
                  <a:lnTo>
                    <a:pt x="1808" y="3746"/>
                  </a:lnTo>
                  <a:lnTo>
                    <a:pt x="1808" y="3779"/>
                  </a:lnTo>
                  <a:lnTo>
                    <a:pt x="1808" y="3812"/>
                  </a:lnTo>
                  <a:lnTo>
                    <a:pt x="1775" y="3812"/>
                  </a:lnTo>
                  <a:lnTo>
                    <a:pt x="1775" y="3845"/>
                  </a:lnTo>
                  <a:lnTo>
                    <a:pt x="1775" y="3878"/>
                  </a:lnTo>
                  <a:lnTo>
                    <a:pt x="1742" y="3911"/>
                  </a:lnTo>
                  <a:lnTo>
                    <a:pt x="1742" y="3944"/>
                  </a:lnTo>
                  <a:lnTo>
                    <a:pt x="1742" y="3977"/>
                  </a:lnTo>
                  <a:lnTo>
                    <a:pt x="1709" y="3977"/>
                  </a:lnTo>
                  <a:lnTo>
                    <a:pt x="1709" y="4009"/>
                  </a:lnTo>
                  <a:lnTo>
                    <a:pt x="1709" y="4042"/>
                  </a:lnTo>
                  <a:lnTo>
                    <a:pt x="1676" y="4042"/>
                  </a:lnTo>
                  <a:lnTo>
                    <a:pt x="1676" y="4075"/>
                  </a:lnTo>
                  <a:lnTo>
                    <a:pt x="1676" y="4108"/>
                  </a:lnTo>
                  <a:lnTo>
                    <a:pt x="1643" y="4141"/>
                  </a:lnTo>
                  <a:lnTo>
                    <a:pt x="1643" y="4174"/>
                  </a:lnTo>
                  <a:lnTo>
                    <a:pt x="1643" y="4207"/>
                  </a:lnTo>
                  <a:lnTo>
                    <a:pt x="1611" y="4207"/>
                  </a:lnTo>
                  <a:lnTo>
                    <a:pt x="1611" y="4239"/>
                  </a:lnTo>
                  <a:lnTo>
                    <a:pt x="1611" y="4272"/>
                  </a:lnTo>
                  <a:lnTo>
                    <a:pt x="1578" y="4272"/>
                  </a:lnTo>
                  <a:lnTo>
                    <a:pt x="1578" y="4305"/>
                  </a:lnTo>
                  <a:lnTo>
                    <a:pt x="1578" y="4338"/>
                  </a:lnTo>
                  <a:lnTo>
                    <a:pt x="1545" y="4371"/>
                  </a:lnTo>
                  <a:lnTo>
                    <a:pt x="1545" y="4404"/>
                  </a:lnTo>
                  <a:lnTo>
                    <a:pt x="1512" y="4437"/>
                  </a:lnTo>
                  <a:lnTo>
                    <a:pt x="1512" y="4469"/>
                  </a:lnTo>
                  <a:lnTo>
                    <a:pt x="1512" y="4502"/>
                  </a:lnTo>
                  <a:lnTo>
                    <a:pt x="1479" y="4502"/>
                  </a:lnTo>
                  <a:lnTo>
                    <a:pt x="1479" y="4535"/>
                  </a:lnTo>
                  <a:lnTo>
                    <a:pt x="1479" y="4568"/>
                  </a:lnTo>
                  <a:lnTo>
                    <a:pt x="1446" y="4568"/>
                  </a:lnTo>
                  <a:lnTo>
                    <a:pt x="1446" y="4601"/>
                  </a:lnTo>
                  <a:lnTo>
                    <a:pt x="1446" y="4634"/>
                  </a:lnTo>
                  <a:lnTo>
                    <a:pt x="1413" y="4667"/>
                  </a:lnTo>
                  <a:lnTo>
                    <a:pt x="1413" y="4699"/>
                  </a:lnTo>
                  <a:lnTo>
                    <a:pt x="1413" y="4732"/>
                  </a:lnTo>
                  <a:lnTo>
                    <a:pt x="1381" y="4732"/>
                  </a:lnTo>
                  <a:lnTo>
                    <a:pt x="1381" y="4765"/>
                  </a:lnTo>
                  <a:lnTo>
                    <a:pt x="1381" y="4798"/>
                  </a:lnTo>
                  <a:lnTo>
                    <a:pt x="1348" y="4798"/>
                  </a:lnTo>
                  <a:lnTo>
                    <a:pt x="1348" y="4831"/>
                  </a:lnTo>
                  <a:lnTo>
                    <a:pt x="1348" y="4864"/>
                  </a:lnTo>
                  <a:lnTo>
                    <a:pt x="1315" y="4864"/>
                  </a:lnTo>
                  <a:lnTo>
                    <a:pt x="1315" y="4897"/>
                  </a:lnTo>
                  <a:lnTo>
                    <a:pt x="1315" y="4929"/>
                  </a:lnTo>
                  <a:lnTo>
                    <a:pt x="1282" y="4962"/>
                  </a:lnTo>
                  <a:lnTo>
                    <a:pt x="1282" y="4995"/>
                  </a:lnTo>
                  <a:lnTo>
                    <a:pt x="1249" y="5028"/>
                  </a:lnTo>
                  <a:lnTo>
                    <a:pt x="1249" y="5061"/>
                  </a:lnTo>
                  <a:lnTo>
                    <a:pt x="1249" y="5094"/>
                  </a:lnTo>
                  <a:lnTo>
                    <a:pt x="1216" y="5094"/>
                  </a:lnTo>
                  <a:lnTo>
                    <a:pt x="1216" y="5127"/>
                  </a:lnTo>
                  <a:lnTo>
                    <a:pt x="1216" y="5159"/>
                  </a:lnTo>
                  <a:lnTo>
                    <a:pt x="1183" y="5159"/>
                  </a:lnTo>
                  <a:lnTo>
                    <a:pt x="1183" y="5192"/>
                  </a:lnTo>
                  <a:lnTo>
                    <a:pt x="1183" y="5225"/>
                  </a:lnTo>
                  <a:lnTo>
                    <a:pt x="1150" y="5225"/>
                  </a:lnTo>
                  <a:lnTo>
                    <a:pt x="1150" y="5258"/>
                  </a:lnTo>
                  <a:lnTo>
                    <a:pt x="1150" y="5291"/>
                  </a:lnTo>
                  <a:lnTo>
                    <a:pt x="1118" y="5291"/>
                  </a:lnTo>
                  <a:lnTo>
                    <a:pt x="1118" y="5324"/>
                  </a:lnTo>
                  <a:lnTo>
                    <a:pt x="1118" y="5357"/>
                  </a:lnTo>
                  <a:lnTo>
                    <a:pt x="1118" y="5390"/>
                  </a:lnTo>
                  <a:lnTo>
                    <a:pt x="1085" y="5390"/>
                  </a:lnTo>
                  <a:lnTo>
                    <a:pt x="1085" y="5422"/>
                  </a:lnTo>
                  <a:lnTo>
                    <a:pt x="1085" y="5455"/>
                  </a:lnTo>
                  <a:lnTo>
                    <a:pt x="1052" y="5455"/>
                  </a:lnTo>
                  <a:lnTo>
                    <a:pt x="1052" y="5488"/>
                  </a:lnTo>
                  <a:lnTo>
                    <a:pt x="1052" y="5521"/>
                  </a:lnTo>
                  <a:lnTo>
                    <a:pt x="1019" y="5521"/>
                  </a:lnTo>
                  <a:lnTo>
                    <a:pt x="1019" y="5554"/>
                  </a:lnTo>
                  <a:lnTo>
                    <a:pt x="1019" y="5587"/>
                  </a:lnTo>
                  <a:lnTo>
                    <a:pt x="986" y="5587"/>
                  </a:lnTo>
                  <a:lnTo>
                    <a:pt x="986" y="5620"/>
                  </a:lnTo>
                  <a:lnTo>
                    <a:pt x="986" y="5652"/>
                  </a:lnTo>
                  <a:lnTo>
                    <a:pt x="953" y="5652"/>
                  </a:lnTo>
                  <a:lnTo>
                    <a:pt x="953" y="5685"/>
                  </a:lnTo>
                  <a:lnTo>
                    <a:pt x="953" y="5718"/>
                  </a:lnTo>
                  <a:lnTo>
                    <a:pt x="920" y="5718"/>
                  </a:lnTo>
                  <a:lnTo>
                    <a:pt x="920" y="5751"/>
                  </a:lnTo>
                  <a:lnTo>
                    <a:pt x="920" y="5784"/>
                  </a:lnTo>
                  <a:lnTo>
                    <a:pt x="888" y="5817"/>
                  </a:lnTo>
                  <a:lnTo>
                    <a:pt x="888" y="5850"/>
                  </a:lnTo>
                  <a:lnTo>
                    <a:pt x="888" y="5882"/>
                  </a:lnTo>
                  <a:lnTo>
                    <a:pt x="855" y="5882"/>
                  </a:lnTo>
                  <a:lnTo>
                    <a:pt x="855" y="5915"/>
                  </a:lnTo>
                  <a:lnTo>
                    <a:pt x="855" y="5948"/>
                  </a:lnTo>
                  <a:lnTo>
                    <a:pt x="822" y="5948"/>
                  </a:lnTo>
                  <a:lnTo>
                    <a:pt x="822" y="5981"/>
                  </a:lnTo>
                  <a:lnTo>
                    <a:pt x="822" y="6014"/>
                  </a:lnTo>
                  <a:lnTo>
                    <a:pt x="789" y="6014"/>
                  </a:lnTo>
                  <a:lnTo>
                    <a:pt x="789" y="6047"/>
                  </a:lnTo>
                  <a:lnTo>
                    <a:pt x="789" y="6080"/>
                  </a:lnTo>
                  <a:lnTo>
                    <a:pt x="756" y="6080"/>
                  </a:lnTo>
                  <a:lnTo>
                    <a:pt x="756" y="6112"/>
                  </a:lnTo>
                  <a:lnTo>
                    <a:pt x="756" y="6145"/>
                  </a:lnTo>
                  <a:lnTo>
                    <a:pt x="723" y="6145"/>
                  </a:lnTo>
                  <a:lnTo>
                    <a:pt x="723" y="6178"/>
                  </a:lnTo>
                  <a:lnTo>
                    <a:pt x="723" y="6211"/>
                  </a:lnTo>
                  <a:lnTo>
                    <a:pt x="723" y="6244"/>
                  </a:lnTo>
                  <a:lnTo>
                    <a:pt x="690" y="6244"/>
                  </a:lnTo>
                  <a:lnTo>
                    <a:pt x="690" y="6277"/>
                  </a:lnTo>
                  <a:lnTo>
                    <a:pt x="690" y="6310"/>
                  </a:lnTo>
                  <a:lnTo>
                    <a:pt x="658" y="6310"/>
                  </a:lnTo>
                  <a:lnTo>
                    <a:pt x="658" y="6342"/>
                  </a:lnTo>
                  <a:lnTo>
                    <a:pt x="658" y="6375"/>
                  </a:lnTo>
                  <a:lnTo>
                    <a:pt x="625" y="6375"/>
                  </a:lnTo>
                  <a:lnTo>
                    <a:pt x="625" y="6408"/>
                  </a:lnTo>
                  <a:lnTo>
                    <a:pt x="625" y="6441"/>
                  </a:lnTo>
                  <a:lnTo>
                    <a:pt x="592" y="6441"/>
                  </a:lnTo>
                  <a:lnTo>
                    <a:pt x="592" y="6474"/>
                  </a:lnTo>
                  <a:lnTo>
                    <a:pt x="592" y="6507"/>
                  </a:lnTo>
                  <a:lnTo>
                    <a:pt x="559" y="6507"/>
                  </a:lnTo>
                  <a:lnTo>
                    <a:pt x="559" y="6540"/>
                  </a:lnTo>
                  <a:lnTo>
                    <a:pt x="559" y="6572"/>
                  </a:lnTo>
                  <a:lnTo>
                    <a:pt x="526" y="6572"/>
                  </a:lnTo>
                  <a:lnTo>
                    <a:pt x="526" y="6605"/>
                  </a:lnTo>
                  <a:lnTo>
                    <a:pt x="526" y="6638"/>
                  </a:lnTo>
                  <a:lnTo>
                    <a:pt x="493" y="6638"/>
                  </a:lnTo>
                  <a:lnTo>
                    <a:pt x="493" y="6671"/>
                  </a:lnTo>
                  <a:lnTo>
                    <a:pt x="493" y="6704"/>
                  </a:lnTo>
                  <a:lnTo>
                    <a:pt x="460" y="6704"/>
                  </a:lnTo>
                  <a:lnTo>
                    <a:pt x="460" y="6737"/>
                  </a:lnTo>
                  <a:lnTo>
                    <a:pt x="460" y="6770"/>
                  </a:lnTo>
                  <a:lnTo>
                    <a:pt x="428" y="6770"/>
                  </a:lnTo>
                  <a:lnTo>
                    <a:pt x="428" y="6802"/>
                  </a:lnTo>
                  <a:lnTo>
                    <a:pt x="428" y="6835"/>
                  </a:lnTo>
                  <a:lnTo>
                    <a:pt x="395" y="6835"/>
                  </a:lnTo>
                  <a:lnTo>
                    <a:pt x="395" y="6868"/>
                  </a:lnTo>
                  <a:lnTo>
                    <a:pt x="395" y="6901"/>
                  </a:lnTo>
                  <a:lnTo>
                    <a:pt x="362" y="6901"/>
                  </a:lnTo>
                  <a:lnTo>
                    <a:pt x="362" y="6934"/>
                  </a:lnTo>
                  <a:lnTo>
                    <a:pt x="362" y="6967"/>
                  </a:lnTo>
                  <a:lnTo>
                    <a:pt x="329" y="7000"/>
                  </a:lnTo>
                  <a:lnTo>
                    <a:pt x="329" y="7033"/>
                  </a:lnTo>
                  <a:lnTo>
                    <a:pt x="296" y="7065"/>
                  </a:lnTo>
                  <a:lnTo>
                    <a:pt x="296" y="7098"/>
                  </a:lnTo>
                  <a:lnTo>
                    <a:pt x="263" y="7131"/>
                  </a:lnTo>
                  <a:lnTo>
                    <a:pt x="263" y="7164"/>
                  </a:lnTo>
                  <a:lnTo>
                    <a:pt x="263" y="7197"/>
                  </a:lnTo>
                  <a:lnTo>
                    <a:pt x="230" y="7197"/>
                  </a:lnTo>
                  <a:lnTo>
                    <a:pt x="230" y="7230"/>
                  </a:lnTo>
                  <a:lnTo>
                    <a:pt x="230" y="7263"/>
                  </a:lnTo>
                  <a:lnTo>
                    <a:pt x="198" y="7263"/>
                  </a:lnTo>
                  <a:lnTo>
                    <a:pt x="198" y="7295"/>
                  </a:lnTo>
                  <a:lnTo>
                    <a:pt x="165" y="7328"/>
                  </a:lnTo>
                  <a:lnTo>
                    <a:pt x="165" y="7361"/>
                  </a:lnTo>
                  <a:lnTo>
                    <a:pt x="165" y="7394"/>
                  </a:lnTo>
                  <a:lnTo>
                    <a:pt x="132" y="7394"/>
                  </a:lnTo>
                  <a:lnTo>
                    <a:pt x="132" y="7427"/>
                  </a:lnTo>
                  <a:lnTo>
                    <a:pt x="132" y="7460"/>
                  </a:lnTo>
                  <a:lnTo>
                    <a:pt x="99" y="7460"/>
                  </a:lnTo>
                  <a:lnTo>
                    <a:pt x="99" y="7493"/>
                  </a:lnTo>
                  <a:lnTo>
                    <a:pt x="99" y="7525"/>
                  </a:lnTo>
                  <a:lnTo>
                    <a:pt x="66" y="7525"/>
                  </a:lnTo>
                  <a:lnTo>
                    <a:pt x="66" y="7558"/>
                  </a:lnTo>
                  <a:lnTo>
                    <a:pt x="66" y="7591"/>
                  </a:lnTo>
                  <a:lnTo>
                    <a:pt x="33" y="7591"/>
                  </a:lnTo>
                  <a:lnTo>
                    <a:pt x="33" y="7624"/>
                  </a:lnTo>
                  <a:lnTo>
                    <a:pt x="33" y="7657"/>
                  </a:lnTo>
                  <a:lnTo>
                    <a:pt x="0" y="7657"/>
                  </a:lnTo>
                  <a:lnTo>
                    <a:pt x="0" y="7690"/>
                  </a:lnTo>
                  <a:lnTo>
                    <a:pt x="6145" y="10680"/>
                  </a:lnTo>
                  <a:lnTo>
                    <a:pt x="6178" y="10680"/>
                  </a:lnTo>
                  <a:lnTo>
                    <a:pt x="6178" y="10614"/>
                  </a:lnTo>
                  <a:lnTo>
                    <a:pt x="6211" y="10549"/>
                  </a:lnTo>
                  <a:lnTo>
                    <a:pt x="6244" y="10516"/>
                  </a:lnTo>
                  <a:lnTo>
                    <a:pt x="6277" y="10450"/>
                  </a:lnTo>
                  <a:lnTo>
                    <a:pt x="6277" y="10417"/>
                  </a:lnTo>
                  <a:lnTo>
                    <a:pt x="6310" y="10384"/>
                  </a:lnTo>
                  <a:lnTo>
                    <a:pt x="6342" y="10319"/>
                  </a:lnTo>
                  <a:lnTo>
                    <a:pt x="6342" y="10286"/>
                  </a:lnTo>
                  <a:lnTo>
                    <a:pt x="6375" y="10253"/>
                  </a:lnTo>
                  <a:lnTo>
                    <a:pt x="6375" y="10220"/>
                  </a:lnTo>
                  <a:lnTo>
                    <a:pt x="6375" y="10187"/>
                  </a:lnTo>
                  <a:lnTo>
                    <a:pt x="6408" y="10154"/>
                  </a:lnTo>
                  <a:lnTo>
                    <a:pt x="6441" y="10089"/>
                  </a:lnTo>
                  <a:lnTo>
                    <a:pt x="6474" y="10056"/>
                  </a:lnTo>
                  <a:lnTo>
                    <a:pt x="6474" y="10023"/>
                  </a:lnTo>
                  <a:lnTo>
                    <a:pt x="6507" y="9990"/>
                  </a:lnTo>
                  <a:lnTo>
                    <a:pt x="6507" y="9957"/>
                  </a:lnTo>
                  <a:lnTo>
                    <a:pt x="6507" y="9924"/>
                  </a:lnTo>
                  <a:lnTo>
                    <a:pt x="6540" y="9924"/>
                  </a:lnTo>
                  <a:lnTo>
                    <a:pt x="6540" y="9891"/>
                  </a:lnTo>
                  <a:lnTo>
                    <a:pt x="6572" y="9859"/>
                  </a:lnTo>
                  <a:lnTo>
                    <a:pt x="6572" y="9826"/>
                  </a:lnTo>
                  <a:lnTo>
                    <a:pt x="6605" y="9793"/>
                  </a:lnTo>
                  <a:lnTo>
                    <a:pt x="6605" y="9727"/>
                  </a:lnTo>
                  <a:lnTo>
                    <a:pt x="6638" y="9694"/>
                  </a:lnTo>
                  <a:lnTo>
                    <a:pt x="6638" y="9661"/>
                  </a:lnTo>
                  <a:lnTo>
                    <a:pt x="6671" y="9661"/>
                  </a:lnTo>
                  <a:lnTo>
                    <a:pt x="6671" y="9628"/>
                  </a:lnTo>
                  <a:lnTo>
                    <a:pt x="6671" y="9596"/>
                  </a:lnTo>
                  <a:lnTo>
                    <a:pt x="6704" y="9563"/>
                  </a:lnTo>
                  <a:lnTo>
                    <a:pt x="6704" y="9530"/>
                  </a:lnTo>
                  <a:lnTo>
                    <a:pt x="6737" y="9497"/>
                  </a:lnTo>
                  <a:lnTo>
                    <a:pt x="6737" y="9464"/>
                  </a:lnTo>
                  <a:lnTo>
                    <a:pt x="6770" y="9431"/>
                  </a:lnTo>
                  <a:lnTo>
                    <a:pt x="6770" y="9398"/>
                  </a:lnTo>
                  <a:lnTo>
                    <a:pt x="6770" y="9366"/>
                  </a:lnTo>
                  <a:lnTo>
                    <a:pt x="6802" y="9366"/>
                  </a:lnTo>
                  <a:lnTo>
                    <a:pt x="6802" y="9333"/>
                  </a:lnTo>
                  <a:lnTo>
                    <a:pt x="6835" y="9300"/>
                  </a:lnTo>
                  <a:lnTo>
                    <a:pt x="6835" y="9267"/>
                  </a:lnTo>
                  <a:lnTo>
                    <a:pt x="6835" y="9234"/>
                  </a:lnTo>
                  <a:lnTo>
                    <a:pt x="6868" y="9201"/>
                  </a:lnTo>
                  <a:lnTo>
                    <a:pt x="6868" y="9168"/>
                  </a:lnTo>
                  <a:lnTo>
                    <a:pt x="6901" y="9136"/>
                  </a:lnTo>
                  <a:lnTo>
                    <a:pt x="6901" y="9103"/>
                  </a:lnTo>
                  <a:lnTo>
                    <a:pt x="6934" y="9070"/>
                  </a:lnTo>
                  <a:lnTo>
                    <a:pt x="6934" y="9037"/>
                  </a:lnTo>
                  <a:lnTo>
                    <a:pt x="6967" y="9004"/>
                  </a:lnTo>
                  <a:lnTo>
                    <a:pt x="6967" y="8971"/>
                  </a:lnTo>
                  <a:lnTo>
                    <a:pt x="6967" y="8938"/>
                  </a:lnTo>
                  <a:lnTo>
                    <a:pt x="7000" y="8938"/>
                  </a:lnTo>
                  <a:lnTo>
                    <a:pt x="7000" y="8906"/>
                  </a:lnTo>
                  <a:lnTo>
                    <a:pt x="7000" y="8873"/>
                  </a:lnTo>
                  <a:lnTo>
                    <a:pt x="7032" y="8840"/>
                  </a:lnTo>
                  <a:lnTo>
                    <a:pt x="7032" y="8807"/>
                  </a:lnTo>
                  <a:lnTo>
                    <a:pt x="7065" y="8807"/>
                  </a:lnTo>
                  <a:lnTo>
                    <a:pt x="7065" y="8774"/>
                  </a:lnTo>
                  <a:lnTo>
                    <a:pt x="7065" y="8741"/>
                  </a:lnTo>
                  <a:lnTo>
                    <a:pt x="7098" y="8741"/>
                  </a:lnTo>
                  <a:lnTo>
                    <a:pt x="7098" y="8708"/>
                  </a:lnTo>
                  <a:lnTo>
                    <a:pt x="7098" y="8676"/>
                  </a:lnTo>
                  <a:lnTo>
                    <a:pt x="7098" y="8643"/>
                  </a:lnTo>
                  <a:lnTo>
                    <a:pt x="7131" y="8643"/>
                  </a:lnTo>
                  <a:lnTo>
                    <a:pt x="7131" y="8610"/>
                  </a:lnTo>
                  <a:lnTo>
                    <a:pt x="7131" y="8577"/>
                  </a:lnTo>
                  <a:lnTo>
                    <a:pt x="7164" y="8577"/>
                  </a:lnTo>
                  <a:lnTo>
                    <a:pt x="7164" y="8544"/>
                  </a:lnTo>
                  <a:lnTo>
                    <a:pt x="7164" y="8511"/>
                  </a:lnTo>
                  <a:lnTo>
                    <a:pt x="7197" y="8478"/>
                  </a:lnTo>
                  <a:lnTo>
                    <a:pt x="7197" y="8446"/>
                  </a:lnTo>
                  <a:lnTo>
                    <a:pt x="7230" y="8413"/>
                  </a:lnTo>
                  <a:lnTo>
                    <a:pt x="7230" y="8380"/>
                  </a:lnTo>
                  <a:lnTo>
                    <a:pt x="7262" y="8347"/>
                  </a:lnTo>
                  <a:lnTo>
                    <a:pt x="7262" y="8314"/>
                  </a:lnTo>
                  <a:lnTo>
                    <a:pt x="7295" y="8281"/>
                  </a:lnTo>
                  <a:lnTo>
                    <a:pt x="7295" y="8248"/>
                  </a:lnTo>
                  <a:lnTo>
                    <a:pt x="7328" y="8215"/>
                  </a:lnTo>
                  <a:lnTo>
                    <a:pt x="7328" y="8183"/>
                  </a:lnTo>
                  <a:lnTo>
                    <a:pt x="7361" y="8150"/>
                  </a:lnTo>
                  <a:lnTo>
                    <a:pt x="7361" y="8117"/>
                  </a:lnTo>
                  <a:lnTo>
                    <a:pt x="7361" y="8084"/>
                  </a:lnTo>
                  <a:lnTo>
                    <a:pt x="7394" y="8084"/>
                  </a:lnTo>
                  <a:lnTo>
                    <a:pt x="7394" y="8051"/>
                  </a:lnTo>
                  <a:lnTo>
                    <a:pt x="7394" y="8018"/>
                  </a:lnTo>
                  <a:lnTo>
                    <a:pt x="7427" y="7985"/>
                  </a:lnTo>
                  <a:lnTo>
                    <a:pt x="7427" y="7953"/>
                  </a:lnTo>
                  <a:lnTo>
                    <a:pt x="7460" y="7920"/>
                  </a:lnTo>
                  <a:lnTo>
                    <a:pt x="7460" y="7887"/>
                  </a:lnTo>
                  <a:lnTo>
                    <a:pt x="7460" y="7854"/>
                  </a:lnTo>
                  <a:lnTo>
                    <a:pt x="7492" y="7821"/>
                  </a:lnTo>
                  <a:lnTo>
                    <a:pt x="7492" y="7788"/>
                  </a:lnTo>
                  <a:lnTo>
                    <a:pt x="7525" y="7788"/>
                  </a:lnTo>
                  <a:lnTo>
                    <a:pt x="7525" y="7755"/>
                  </a:lnTo>
                  <a:lnTo>
                    <a:pt x="7525" y="7723"/>
                  </a:lnTo>
                  <a:lnTo>
                    <a:pt x="7558" y="7723"/>
                  </a:lnTo>
                  <a:lnTo>
                    <a:pt x="7558" y="7690"/>
                  </a:lnTo>
                  <a:lnTo>
                    <a:pt x="7558" y="7657"/>
                  </a:lnTo>
                  <a:lnTo>
                    <a:pt x="7591" y="7624"/>
                  </a:lnTo>
                  <a:lnTo>
                    <a:pt x="7591" y="7591"/>
                  </a:lnTo>
                  <a:lnTo>
                    <a:pt x="7591" y="7558"/>
                  </a:lnTo>
                  <a:lnTo>
                    <a:pt x="7624" y="7558"/>
                  </a:lnTo>
                  <a:lnTo>
                    <a:pt x="7624" y="7525"/>
                  </a:lnTo>
                  <a:lnTo>
                    <a:pt x="7624" y="7493"/>
                  </a:lnTo>
                  <a:lnTo>
                    <a:pt x="7657" y="7493"/>
                  </a:lnTo>
                  <a:lnTo>
                    <a:pt x="7657" y="7460"/>
                  </a:lnTo>
                  <a:lnTo>
                    <a:pt x="7657" y="7427"/>
                  </a:lnTo>
                  <a:lnTo>
                    <a:pt x="7690" y="7394"/>
                  </a:lnTo>
                  <a:lnTo>
                    <a:pt x="7690" y="7361"/>
                  </a:lnTo>
                  <a:lnTo>
                    <a:pt x="7690" y="7328"/>
                  </a:lnTo>
                  <a:lnTo>
                    <a:pt x="7723" y="7328"/>
                  </a:lnTo>
                  <a:lnTo>
                    <a:pt x="7723" y="7295"/>
                  </a:lnTo>
                  <a:lnTo>
                    <a:pt x="7723" y="7263"/>
                  </a:lnTo>
                  <a:lnTo>
                    <a:pt x="7755" y="7263"/>
                  </a:lnTo>
                  <a:lnTo>
                    <a:pt x="7755" y="7230"/>
                  </a:lnTo>
                  <a:lnTo>
                    <a:pt x="7755" y="7197"/>
                  </a:lnTo>
                  <a:lnTo>
                    <a:pt x="7788" y="7164"/>
                  </a:lnTo>
                  <a:lnTo>
                    <a:pt x="7788" y="7131"/>
                  </a:lnTo>
                  <a:lnTo>
                    <a:pt x="7788" y="7098"/>
                  </a:lnTo>
                  <a:lnTo>
                    <a:pt x="7821" y="7098"/>
                  </a:lnTo>
                  <a:lnTo>
                    <a:pt x="7821" y="7065"/>
                  </a:lnTo>
                  <a:lnTo>
                    <a:pt x="7821" y="7033"/>
                  </a:lnTo>
                  <a:lnTo>
                    <a:pt x="7854" y="7033"/>
                  </a:lnTo>
                  <a:lnTo>
                    <a:pt x="7854" y="7000"/>
                  </a:lnTo>
                  <a:lnTo>
                    <a:pt x="7854" y="6967"/>
                  </a:lnTo>
                  <a:lnTo>
                    <a:pt x="7887" y="6967"/>
                  </a:lnTo>
                  <a:lnTo>
                    <a:pt x="7887" y="6934"/>
                  </a:lnTo>
                  <a:lnTo>
                    <a:pt x="7887" y="6901"/>
                  </a:lnTo>
                  <a:lnTo>
                    <a:pt x="7887" y="6868"/>
                  </a:lnTo>
                  <a:lnTo>
                    <a:pt x="7920" y="6868"/>
                  </a:lnTo>
                  <a:lnTo>
                    <a:pt x="7920" y="6835"/>
                  </a:lnTo>
                  <a:lnTo>
                    <a:pt x="7920" y="6802"/>
                  </a:lnTo>
                  <a:lnTo>
                    <a:pt x="7953" y="6770"/>
                  </a:lnTo>
                  <a:lnTo>
                    <a:pt x="7953" y="6737"/>
                  </a:lnTo>
                  <a:lnTo>
                    <a:pt x="7985" y="6704"/>
                  </a:lnTo>
                  <a:lnTo>
                    <a:pt x="7985" y="6671"/>
                  </a:lnTo>
                  <a:lnTo>
                    <a:pt x="7985" y="6638"/>
                  </a:lnTo>
                  <a:lnTo>
                    <a:pt x="8018" y="6638"/>
                  </a:lnTo>
                  <a:lnTo>
                    <a:pt x="8018" y="6605"/>
                  </a:lnTo>
                  <a:lnTo>
                    <a:pt x="8018" y="6572"/>
                  </a:lnTo>
                  <a:lnTo>
                    <a:pt x="8051" y="6540"/>
                  </a:lnTo>
                  <a:lnTo>
                    <a:pt x="8051" y="6507"/>
                  </a:lnTo>
                  <a:lnTo>
                    <a:pt x="8084" y="6474"/>
                  </a:lnTo>
                  <a:lnTo>
                    <a:pt x="8084" y="6441"/>
                  </a:lnTo>
                  <a:lnTo>
                    <a:pt x="8084" y="6408"/>
                  </a:lnTo>
                  <a:lnTo>
                    <a:pt x="8117" y="6408"/>
                  </a:lnTo>
                  <a:lnTo>
                    <a:pt x="8117" y="6375"/>
                  </a:lnTo>
                  <a:lnTo>
                    <a:pt x="8117" y="6342"/>
                  </a:lnTo>
                  <a:lnTo>
                    <a:pt x="8150" y="6342"/>
                  </a:lnTo>
                  <a:lnTo>
                    <a:pt x="8150" y="6310"/>
                  </a:lnTo>
                  <a:lnTo>
                    <a:pt x="8150" y="6277"/>
                  </a:lnTo>
                  <a:lnTo>
                    <a:pt x="8150" y="6244"/>
                  </a:lnTo>
                  <a:lnTo>
                    <a:pt x="8183" y="6244"/>
                  </a:lnTo>
                  <a:lnTo>
                    <a:pt x="8183" y="6211"/>
                  </a:lnTo>
                  <a:lnTo>
                    <a:pt x="8183" y="6178"/>
                  </a:lnTo>
                  <a:lnTo>
                    <a:pt x="8215" y="6178"/>
                  </a:lnTo>
                  <a:lnTo>
                    <a:pt x="8215" y="6145"/>
                  </a:lnTo>
                  <a:lnTo>
                    <a:pt x="8215" y="6112"/>
                  </a:lnTo>
                  <a:lnTo>
                    <a:pt x="8248" y="6112"/>
                  </a:lnTo>
                  <a:lnTo>
                    <a:pt x="8248" y="6080"/>
                  </a:lnTo>
                  <a:lnTo>
                    <a:pt x="8248" y="6047"/>
                  </a:lnTo>
                  <a:lnTo>
                    <a:pt x="8248" y="6014"/>
                  </a:lnTo>
                  <a:lnTo>
                    <a:pt x="8281" y="6014"/>
                  </a:lnTo>
                  <a:lnTo>
                    <a:pt x="8281" y="5981"/>
                  </a:lnTo>
                  <a:lnTo>
                    <a:pt x="8281" y="5948"/>
                  </a:lnTo>
                  <a:lnTo>
                    <a:pt x="8314" y="5948"/>
                  </a:lnTo>
                  <a:lnTo>
                    <a:pt x="8314" y="5915"/>
                  </a:lnTo>
                  <a:lnTo>
                    <a:pt x="8314" y="5882"/>
                  </a:lnTo>
                  <a:lnTo>
                    <a:pt x="8347" y="5850"/>
                  </a:lnTo>
                  <a:lnTo>
                    <a:pt x="8347" y="5817"/>
                  </a:lnTo>
                  <a:lnTo>
                    <a:pt x="8347" y="5784"/>
                  </a:lnTo>
                  <a:lnTo>
                    <a:pt x="8380" y="5784"/>
                  </a:lnTo>
                  <a:lnTo>
                    <a:pt x="8380" y="5751"/>
                  </a:lnTo>
                  <a:lnTo>
                    <a:pt x="8380" y="5718"/>
                  </a:lnTo>
                  <a:lnTo>
                    <a:pt x="8413" y="5685"/>
                  </a:lnTo>
                  <a:lnTo>
                    <a:pt x="8413" y="5652"/>
                  </a:lnTo>
                  <a:lnTo>
                    <a:pt x="8413" y="5620"/>
                  </a:lnTo>
                  <a:lnTo>
                    <a:pt x="8445" y="5620"/>
                  </a:lnTo>
                  <a:lnTo>
                    <a:pt x="8445" y="5587"/>
                  </a:lnTo>
                  <a:lnTo>
                    <a:pt x="8445" y="5554"/>
                  </a:lnTo>
                  <a:lnTo>
                    <a:pt x="8478" y="5554"/>
                  </a:lnTo>
                  <a:lnTo>
                    <a:pt x="8478" y="5521"/>
                  </a:lnTo>
                  <a:lnTo>
                    <a:pt x="8478" y="5488"/>
                  </a:lnTo>
                  <a:lnTo>
                    <a:pt x="8478" y="5455"/>
                  </a:lnTo>
                  <a:lnTo>
                    <a:pt x="8511" y="5455"/>
                  </a:lnTo>
                  <a:lnTo>
                    <a:pt x="8511" y="5422"/>
                  </a:lnTo>
                  <a:lnTo>
                    <a:pt x="8511" y="5390"/>
                  </a:lnTo>
                  <a:lnTo>
                    <a:pt x="8544" y="5390"/>
                  </a:lnTo>
                  <a:lnTo>
                    <a:pt x="8544" y="5357"/>
                  </a:lnTo>
                  <a:lnTo>
                    <a:pt x="8544" y="5324"/>
                  </a:lnTo>
                  <a:lnTo>
                    <a:pt x="8577" y="5291"/>
                  </a:lnTo>
                  <a:lnTo>
                    <a:pt x="8577" y="5258"/>
                  </a:lnTo>
                  <a:lnTo>
                    <a:pt x="8577" y="5225"/>
                  </a:lnTo>
                  <a:lnTo>
                    <a:pt x="8610" y="5225"/>
                  </a:lnTo>
                  <a:lnTo>
                    <a:pt x="8610" y="5192"/>
                  </a:lnTo>
                  <a:lnTo>
                    <a:pt x="8610" y="5159"/>
                  </a:lnTo>
                  <a:lnTo>
                    <a:pt x="8610" y="5127"/>
                  </a:lnTo>
                  <a:lnTo>
                    <a:pt x="8643" y="5127"/>
                  </a:lnTo>
                  <a:lnTo>
                    <a:pt x="8643" y="5094"/>
                  </a:lnTo>
                  <a:lnTo>
                    <a:pt x="8643" y="5061"/>
                  </a:lnTo>
                  <a:lnTo>
                    <a:pt x="8675" y="5061"/>
                  </a:lnTo>
                  <a:lnTo>
                    <a:pt x="8675" y="5028"/>
                  </a:lnTo>
                  <a:lnTo>
                    <a:pt x="8675" y="4995"/>
                  </a:lnTo>
                  <a:lnTo>
                    <a:pt x="8708" y="4962"/>
                  </a:lnTo>
                  <a:lnTo>
                    <a:pt x="8708" y="4929"/>
                  </a:lnTo>
                  <a:lnTo>
                    <a:pt x="8708" y="4897"/>
                  </a:lnTo>
                  <a:lnTo>
                    <a:pt x="8741" y="4897"/>
                  </a:lnTo>
                  <a:lnTo>
                    <a:pt x="8741" y="4864"/>
                  </a:lnTo>
                  <a:lnTo>
                    <a:pt x="8741" y="4831"/>
                  </a:lnTo>
                  <a:lnTo>
                    <a:pt x="8774" y="4798"/>
                  </a:lnTo>
                  <a:lnTo>
                    <a:pt x="8774" y="4765"/>
                  </a:lnTo>
                  <a:lnTo>
                    <a:pt x="8774" y="4732"/>
                  </a:lnTo>
                  <a:lnTo>
                    <a:pt x="8807" y="4732"/>
                  </a:lnTo>
                  <a:lnTo>
                    <a:pt x="8807" y="4699"/>
                  </a:lnTo>
                  <a:lnTo>
                    <a:pt x="8807" y="4667"/>
                  </a:lnTo>
                  <a:lnTo>
                    <a:pt x="8807" y="4634"/>
                  </a:lnTo>
                  <a:lnTo>
                    <a:pt x="8840" y="4634"/>
                  </a:lnTo>
                  <a:lnTo>
                    <a:pt x="8840" y="4601"/>
                  </a:lnTo>
                  <a:lnTo>
                    <a:pt x="8840" y="4568"/>
                  </a:lnTo>
                  <a:lnTo>
                    <a:pt x="8873" y="4568"/>
                  </a:lnTo>
                  <a:lnTo>
                    <a:pt x="8873" y="4535"/>
                  </a:lnTo>
                  <a:lnTo>
                    <a:pt x="8873" y="4502"/>
                  </a:lnTo>
                  <a:lnTo>
                    <a:pt x="8905" y="4469"/>
                  </a:lnTo>
                  <a:lnTo>
                    <a:pt x="8905" y="4437"/>
                  </a:lnTo>
                  <a:lnTo>
                    <a:pt x="8905" y="4404"/>
                  </a:lnTo>
                  <a:lnTo>
                    <a:pt x="8938" y="4404"/>
                  </a:lnTo>
                  <a:lnTo>
                    <a:pt x="8938" y="4371"/>
                  </a:lnTo>
                  <a:lnTo>
                    <a:pt x="8938" y="4338"/>
                  </a:lnTo>
                  <a:lnTo>
                    <a:pt x="8971" y="4305"/>
                  </a:lnTo>
                  <a:lnTo>
                    <a:pt x="8971" y="4272"/>
                  </a:lnTo>
                  <a:lnTo>
                    <a:pt x="8971" y="4239"/>
                  </a:lnTo>
                  <a:lnTo>
                    <a:pt x="9004" y="4239"/>
                  </a:lnTo>
                  <a:lnTo>
                    <a:pt x="9004" y="4207"/>
                  </a:lnTo>
                  <a:lnTo>
                    <a:pt x="9004" y="4174"/>
                  </a:lnTo>
                  <a:lnTo>
                    <a:pt x="9004" y="4141"/>
                  </a:lnTo>
                  <a:lnTo>
                    <a:pt x="9037" y="4141"/>
                  </a:lnTo>
                  <a:lnTo>
                    <a:pt x="9037" y="4108"/>
                  </a:lnTo>
                  <a:lnTo>
                    <a:pt x="9037" y="4075"/>
                  </a:lnTo>
                  <a:lnTo>
                    <a:pt x="9070" y="4042"/>
                  </a:lnTo>
                  <a:lnTo>
                    <a:pt x="9070" y="4009"/>
                  </a:lnTo>
                  <a:lnTo>
                    <a:pt x="9070" y="3977"/>
                  </a:lnTo>
                  <a:lnTo>
                    <a:pt x="9103" y="3977"/>
                  </a:lnTo>
                  <a:lnTo>
                    <a:pt x="9103" y="3944"/>
                  </a:lnTo>
                  <a:lnTo>
                    <a:pt x="9103" y="3911"/>
                  </a:lnTo>
                  <a:lnTo>
                    <a:pt x="9136" y="3878"/>
                  </a:lnTo>
                  <a:lnTo>
                    <a:pt x="9136" y="3845"/>
                  </a:lnTo>
                  <a:lnTo>
                    <a:pt x="9136" y="3812"/>
                  </a:lnTo>
                  <a:lnTo>
                    <a:pt x="9168" y="3812"/>
                  </a:lnTo>
                  <a:lnTo>
                    <a:pt x="9168" y="3779"/>
                  </a:lnTo>
                  <a:lnTo>
                    <a:pt x="9168" y="3746"/>
                  </a:lnTo>
                  <a:lnTo>
                    <a:pt x="9168" y="3714"/>
                  </a:lnTo>
                  <a:lnTo>
                    <a:pt x="9201" y="3714"/>
                  </a:lnTo>
                  <a:lnTo>
                    <a:pt x="9201" y="3681"/>
                  </a:lnTo>
                  <a:lnTo>
                    <a:pt x="9201" y="3648"/>
                  </a:lnTo>
                  <a:lnTo>
                    <a:pt x="9234" y="3648"/>
                  </a:lnTo>
                  <a:lnTo>
                    <a:pt x="9234" y="3615"/>
                  </a:lnTo>
                  <a:lnTo>
                    <a:pt x="9234" y="3582"/>
                  </a:lnTo>
                  <a:lnTo>
                    <a:pt x="9234" y="3549"/>
                  </a:lnTo>
                  <a:lnTo>
                    <a:pt x="9267" y="3549"/>
                  </a:lnTo>
                  <a:lnTo>
                    <a:pt x="9267" y="3516"/>
                  </a:lnTo>
                  <a:lnTo>
                    <a:pt x="9267" y="3484"/>
                  </a:lnTo>
                  <a:lnTo>
                    <a:pt x="9300" y="3451"/>
                  </a:lnTo>
                  <a:lnTo>
                    <a:pt x="9300" y="3418"/>
                  </a:lnTo>
                  <a:lnTo>
                    <a:pt x="9300" y="3385"/>
                  </a:lnTo>
                  <a:lnTo>
                    <a:pt x="9333" y="3385"/>
                  </a:lnTo>
                  <a:lnTo>
                    <a:pt x="9333" y="3352"/>
                  </a:lnTo>
                  <a:lnTo>
                    <a:pt x="9333" y="3319"/>
                  </a:lnTo>
                  <a:lnTo>
                    <a:pt x="9333" y="3286"/>
                  </a:lnTo>
                  <a:lnTo>
                    <a:pt x="9366" y="3286"/>
                  </a:lnTo>
                  <a:lnTo>
                    <a:pt x="9366" y="3254"/>
                  </a:lnTo>
                  <a:lnTo>
                    <a:pt x="9366" y="3221"/>
                  </a:lnTo>
                  <a:lnTo>
                    <a:pt x="9398" y="3188"/>
                  </a:lnTo>
                  <a:lnTo>
                    <a:pt x="9398" y="3155"/>
                  </a:lnTo>
                  <a:lnTo>
                    <a:pt x="9398" y="3122"/>
                  </a:lnTo>
                  <a:lnTo>
                    <a:pt x="9431" y="3122"/>
                  </a:lnTo>
                  <a:lnTo>
                    <a:pt x="9431" y="3089"/>
                  </a:lnTo>
                  <a:lnTo>
                    <a:pt x="9431" y="3056"/>
                  </a:lnTo>
                  <a:lnTo>
                    <a:pt x="9431" y="3024"/>
                  </a:lnTo>
                  <a:lnTo>
                    <a:pt x="9464" y="3024"/>
                  </a:lnTo>
                  <a:lnTo>
                    <a:pt x="9464" y="2991"/>
                  </a:lnTo>
                  <a:lnTo>
                    <a:pt x="9464" y="2958"/>
                  </a:lnTo>
                  <a:lnTo>
                    <a:pt x="9497" y="2925"/>
                  </a:lnTo>
                  <a:lnTo>
                    <a:pt x="9497" y="2892"/>
                  </a:lnTo>
                  <a:lnTo>
                    <a:pt x="9497" y="2859"/>
                  </a:lnTo>
                  <a:lnTo>
                    <a:pt x="9530" y="2859"/>
                  </a:lnTo>
                  <a:lnTo>
                    <a:pt x="9530" y="2826"/>
                  </a:lnTo>
                  <a:lnTo>
                    <a:pt x="9530" y="2794"/>
                  </a:lnTo>
                  <a:lnTo>
                    <a:pt x="9530" y="2761"/>
                  </a:lnTo>
                  <a:lnTo>
                    <a:pt x="9563" y="2761"/>
                  </a:lnTo>
                  <a:lnTo>
                    <a:pt x="9563" y="2728"/>
                  </a:lnTo>
                  <a:lnTo>
                    <a:pt x="9563" y="2695"/>
                  </a:lnTo>
                  <a:lnTo>
                    <a:pt x="9596" y="2662"/>
                  </a:lnTo>
                  <a:lnTo>
                    <a:pt x="9596" y="2629"/>
                  </a:lnTo>
                  <a:lnTo>
                    <a:pt x="9596" y="2596"/>
                  </a:lnTo>
                  <a:lnTo>
                    <a:pt x="9628" y="2596"/>
                  </a:lnTo>
                  <a:lnTo>
                    <a:pt x="9628" y="2564"/>
                  </a:lnTo>
                  <a:lnTo>
                    <a:pt x="9628" y="2531"/>
                  </a:lnTo>
                  <a:lnTo>
                    <a:pt x="9628" y="2498"/>
                  </a:lnTo>
                  <a:lnTo>
                    <a:pt x="9661" y="2498"/>
                  </a:lnTo>
                  <a:lnTo>
                    <a:pt x="9661" y="2465"/>
                  </a:lnTo>
                  <a:lnTo>
                    <a:pt x="9661" y="2432"/>
                  </a:lnTo>
                  <a:lnTo>
                    <a:pt x="9661" y="2399"/>
                  </a:lnTo>
                  <a:lnTo>
                    <a:pt x="9694" y="2399"/>
                  </a:lnTo>
                  <a:lnTo>
                    <a:pt x="9694" y="2366"/>
                  </a:lnTo>
                  <a:lnTo>
                    <a:pt x="9694" y="2333"/>
                  </a:lnTo>
                  <a:lnTo>
                    <a:pt x="9727" y="2301"/>
                  </a:lnTo>
                  <a:lnTo>
                    <a:pt x="9727" y="2268"/>
                  </a:lnTo>
                  <a:lnTo>
                    <a:pt x="3319" y="0"/>
                  </a:lnTo>
                  <a:close/>
                </a:path>
              </a:pathLst>
            </a:custGeom>
            <a:solidFill>
              <a:srgbClr val="7DBFEE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526925" y="3437050"/>
              <a:ext cx="2475" cy="7425"/>
            </a:xfrm>
            <a:custGeom>
              <a:avLst/>
              <a:gdLst/>
              <a:ahLst/>
              <a:cxnLst/>
              <a:rect l="l" t="t" r="r" b="b"/>
              <a:pathLst>
                <a:path w="99" h="297" fill="none" extrusionOk="0">
                  <a:moveTo>
                    <a:pt x="0" y="297"/>
                  </a:moveTo>
                  <a:lnTo>
                    <a:pt x="0" y="297"/>
                  </a:lnTo>
                  <a:lnTo>
                    <a:pt x="0" y="297"/>
                  </a:lnTo>
                  <a:lnTo>
                    <a:pt x="0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66" y="198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99" y="100"/>
                  </a:lnTo>
                  <a:lnTo>
                    <a:pt x="99" y="100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87925" y="3492100"/>
              <a:ext cx="3325" cy="8250"/>
            </a:xfrm>
            <a:custGeom>
              <a:avLst/>
              <a:gdLst/>
              <a:ahLst/>
              <a:cxnLst/>
              <a:rect l="l" t="t" r="r" b="b"/>
              <a:pathLst>
                <a:path w="133" h="330" fill="none" extrusionOk="0">
                  <a:moveTo>
                    <a:pt x="1" y="329"/>
                  </a:move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132" y="33"/>
                  </a:lnTo>
                  <a:lnTo>
                    <a:pt x="132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5526925" y="3444450"/>
              <a:ext cx="161025" cy="55900"/>
            </a:xfrm>
            <a:custGeom>
              <a:avLst/>
              <a:gdLst/>
              <a:ahLst/>
              <a:cxnLst/>
              <a:rect l="l" t="t" r="r" b="b"/>
              <a:pathLst>
                <a:path w="6441" h="2236" fill="none" extrusionOk="0">
                  <a:moveTo>
                    <a:pt x="0" y="1"/>
                  </a:moveTo>
                  <a:lnTo>
                    <a:pt x="6441" y="223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5529375" y="3437050"/>
              <a:ext cx="161050" cy="55075"/>
            </a:xfrm>
            <a:custGeom>
              <a:avLst/>
              <a:gdLst/>
              <a:ahLst/>
              <a:cxnLst/>
              <a:rect l="l" t="t" r="r" b="b"/>
              <a:pathLst>
                <a:path w="6442" h="2203" fill="none" extrusionOk="0">
                  <a:moveTo>
                    <a:pt x="1" y="1"/>
                  </a:moveTo>
                  <a:lnTo>
                    <a:pt x="6441" y="220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5526925" y="3437050"/>
              <a:ext cx="164325" cy="63300"/>
            </a:xfrm>
            <a:custGeom>
              <a:avLst/>
              <a:gdLst/>
              <a:ahLst/>
              <a:cxnLst/>
              <a:rect l="l" t="t" r="r" b="b"/>
              <a:pathLst>
                <a:path w="6573" h="2532" extrusionOk="0">
                  <a:moveTo>
                    <a:pt x="99" y="1"/>
                  </a:moveTo>
                  <a:lnTo>
                    <a:pt x="99" y="34"/>
                  </a:lnTo>
                  <a:lnTo>
                    <a:pt x="99" y="67"/>
                  </a:lnTo>
                  <a:lnTo>
                    <a:pt x="99" y="100"/>
                  </a:lnTo>
                  <a:lnTo>
                    <a:pt x="66" y="100"/>
                  </a:lnTo>
                  <a:lnTo>
                    <a:pt x="66" y="132"/>
                  </a:lnTo>
                  <a:lnTo>
                    <a:pt x="66" y="165"/>
                  </a:lnTo>
                  <a:lnTo>
                    <a:pt x="66" y="198"/>
                  </a:lnTo>
                  <a:lnTo>
                    <a:pt x="33" y="198"/>
                  </a:lnTo>
                  <a:lnTo>
                    <a:pt x="33" y="231"/>
                  </a:lnTo>
                  <a:lnTo>
                    <a:pt x="33" y="264"/>
                  </a:lnTo>
                  <a:lnTo>
                    <a:pt x="0" y="264"/>
                  </a:lnTo>
                  <a:lnTo>
                    <a:pt x="0" y="297"/>
                  </a:lnTo>
                  <a:lnTo>
                    <a:pt x="6441" y="2531"/>
                  </a:lnTo>
                  <a:lnTo>
                    <a:pt x="6441" y="2498"/>
                  </a:lnTo>
                  <a:lnTo>
                    <a:pt x="6474" y="2498"/>
                  </a:lnTo>
                  <a:lnTo>
                    <a:pt x="6474" y="2465"/>
                  </a:lnTo>
                  <a:lnTo>
                    <a:pt x="6474" y="2433"/>
                  </a:lnTo>
                  <a:lnTo>
                    <a:pt x="6474" y="2400"/>
                  </a:lnTo>
                  <a:lnTo>
                    <a:pt x="6507" y="2400"/>
                  </a:lnTo>
                  <a:lnTo>
                    <a:pt x="6507" y="2367"/>
                  </a:lnTo>
                  <a:lnTo>
                    <a:pt x="6507" y="2334"/>
                  </a:lnTo>
                  <a:lnTo>
                    <a:pt x="6507" y="2301"/>
                  </a:lnTo>
                  <a:lnTo>
                    <a:pt x="6539" y="2301"/>
                  </a:lnTo>
                  <a:lnTo>
                    <a:pt x="6539" y="2268"/>
                  </a:lnTo>
                  <a:lnTo>
                    <a:pt x="6539" y="2235"/>
                  </a:lnTo>
                  <a:lnTo>
                    <a:pt x="6572" y="2235"/>
                  </a:lnTo>
                  <a:lnTo>
                    <a:pt x="6572" y="2203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7DBFEE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8"/>
            <p:cNvSpPr/>
            <p:nvPr/>
          </p:nvSpPr>
          <p:spPr>
            <a:xfrm>
              <a:off x="5543350" y="3389425"/>
              <a:ext cx="2500" cy="4950"/>
            </a:xfrm>
            <a:custGeom>
              <a:avLst/>
              <a:gdLst/>
              <a:ahLst/>
              <a:cxnLst/>
              <a:rect l="l" t="t" r="r" b="b"/>
              <a:pathLst>
                <a:path w="100" h="198" fill="none" extrusionOk="0">
                  <a:moveTo>
                    <a:pt x="0" y="197"/>
                  </a:moveTo>
                  <a:lnTo>
                    <a:pt x="0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99" y="0"/>
                  </a:lnTo>
                  <a:lnTo>
                    <a:pt x="99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5706000" y="3440350"/>
              <a:ext cx="1675" cy="5775"/>
            </a:xfrm>
            <a:custGeom>
              <a:avLst/>
              <a:gdLst/>
              <a:ahLst/>
              <a:cxnLst/>
              <a:rect l="l" t="t" r="r" b="b"/>
              <a:pathLst>
                <a:path w="67" h="231" fill="none" extrusionOk="0">
                  <a:moveTo>
                    <a:pt x="1" y="230"/>
                  </a:moveTo>
                  <a:lnTo>
                    <a:pt x="1" y="230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5543350" y="3394350"/>
              <a:ext cx="162675" cy="51775"/>
            </a:xfrm>
            <a:custGeom>
              <a:avLst/>
              <a:gdLst/>
              <a:ahLst/>
              <a:cxnLst/>
              <a:rect l="l" t="t" r="r" b="b"/>
              <a:pathLst>
                <a:path w="6507" h="2071" fill="none" extrusionOk="0">
                  <a:moveTo>
                    <a:pt x="0" y="0"/>
                  </a:moveTo>
                  <a:lnTo>
                    <a:pt x="6507" y="207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5545825" y="3389425"/>
              <a:ext cx="161850" cy="50950"/>
            </a:xfrm>
            <a:custGeom>
              <a:avLst/>
              <a:gdLst/>
              <a:ahLst/>
              <a:cxnLst/>
              <a:rect l="l" t="t" r="r" b="b"/>
              <a:pathLst>
                <a:path w="6474" h="2038" fill="none" extrusionOk="0">
                  <a:moveTo>
                    <a:pt x="0" y="0"/>
                  </a:moveTo>
                  <a:lnTo>
                    <a:pt x="6473" y="203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5543350" y="3389425"/>
              <a:ext cx="164325" cy="56700"/>
            </a:xfrm>
            <a:custGeom>
              <a:avLst/>
              <a:gdLst/>
              <a:ahLst/>
              <a:cxnLst/>
              <a:rect l="l" t="t" r="r" b="b"/>
              <a:pathLst>
                <a:path w="6573" h="2268" extrusionOk="0">
                  <a:moveTo>
                    <a:pt x="66" y="0"/>
                  </a:moveTo>
                  <a:lnTo>
                    <a:pt x="66" y="33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33" y="99"/>
                  </a:lnTo>
                  <a:lnTo>
                    <a:pt x="33" y="131"/>
                  </a:lnTo>
                  <a:lnTo>
                    <a:pt x="33" y="164"/>
                  </a:lnTo>
                  <a:lnTo>
                    <a:pt x="33" y="197"/>
                  </a:lnTo>
                  <a:lnTo>
                    <a:pt x="0" y="197"/>
                  </a:lnTo>
                  <a:lnTo>
                    <a:pt x="6507" y="2267"/>
                  </a:lnTo>
                  <a:lnTo>
                    <a:pt x="6507" y="2235"/>
                  </a:lnTo>
                  <a:lnTo>
                    <a:pt x="6540" y="2235"/>
                  </a:lnTo>
                  <a:lnTo>
                    <a:pt x="6540" y="2202"/>
                  </a:lnTo>
                  <a:lnTo>
                    <a:pt x="6540" y="2169"/>
                  </a:lnTo>
                  <a:lnTo>
                    <a:pt x="6540" y="2136"/>
                  </a:lnTo>
                  <a:lnTo>
                    <a:pt x="6572" y="2136"/>
                  </a:lnTo>
                  <a:lnTo>
                    <a:pt x="6572" y="2103"/>
                  </a:lnTo>
                  <a:lnTo>
                    <a:pt x="6572" y="2070"/>
                  </a:lnTo>
                  <a:lnTo>
                    <a:pt x="6572" y="203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5567175" y="3239900"/>
              <a:ext cx="18925" cy="75600"/>
            </a:xfrm>
            <a:custGeom>
              <a:avLst/>
              <a:gdLst/>
              <a:ahLst/>
              <a:cxnLst/>
              <a:rect l="l" t="t" r="r" b="b"/>
              <a:pathLst>
                <a:path w="757" h="3024" fill="none" extrusionOk="0">
                  <a:moveTo>
                    <a:pt x="0" y="3024"/>
                  </a:moveTo>
                  <a:lnTo>
                    <a:pt x="0" y="3024"/>
                  </a:lnTo>
                  <a:lnTo>
                    <a:pt x="0" y="3024"/>
                  </a:lnTo>
                  <a:lnTo>
                    <a:pt x="0" y="3024"/>
                  </a:lnTo>
                  <a:lnTo>
                    <a:pt x="0" y="3024"/>
                  </a:lnTo>
                  <a:lnTo>
                    <a:pt x="0" y="3024"/>
                  </a:lnTo>
                  <a:lnTo>
                    <a:pt x="0" y="3024"/>
                  </a:lnTo>
                  <a:lnTo>
                    <a:pt x="0" y="2991"/>
                  </a:lnTo>
                  <a:lnTo>
                    <a:pt x="0" y="2991"/>
                  </a:lnTo>
                  <a:lnTo>
                    <a:pt x="0" y="2991"/>
                  </a:lnTo>
                  <a:lnTo>
                    <a:pt x="0" y="2991"/>
                  </a:lnTo>
                  <a:lnTo>
                    <a:pt x="0" y="2991"/>
                  </a:lnTo>
                  <a:lnTo>
                    <a:pt x="0" y="2991"/>
                  </a:lnTo>
                  <a:lnTo>
                    <a:pt x="0" y="2991"/>
                  </a:lnTo>
                  <a:lnTo>
                    <a:pt x="0" y="2991"/>
                  </a:lnTo>
                  <a:lnTo>
                    <a:pt x="0" y="2958"/>
                  </a:lnTo>
                  <a:lnTo>
                    <a:pt x="0" y="2958"/>
                  </a:lnTo>
                  <a:lnTo>
                    <a:pt x="0" y="2958"/>
                  </a:lnTo>
                  <a:lnTo>
                    <a:pt x="0" y="2958"/>
                  </a:lnTo>
                  <a:lnTo>
                    <a:pt x="0" y="2958"/>
                  </a:lnTo>
                  <a:lnTo>
                    <a:pt x="0" y="2958"/>
                  </a:lnTo>
                  <a:lnTo>
                    <a:pt x="0" y="2958"/>
                  </a:lnTo>
                  <a:lnTo>
                    <a:pt x="0" y="2958"/>
                  </a:lnTo>
                  <a:lnTo>
                    <a:pt x="0" y="2925"/>
                  </a:lnTo>
                  <a:lnTo>
                    <a:pt x="0" y="2925"/>
                  </a:lnTo>
                  <a:lnTo>
                    <a:pt x="0" y="2925"/>
                  </a:lnTo>
                  <a:lnTo>
                    <a:pt x="0" y="2925"/>
                  </a:lnTo>
                  <a:lnTo>
                    <a:pt x="0" y="2925"/>
                  </a:lnTo>
                  <a:lnTo>
                    <a:pt x="33" y="2925"/>
                  </a:lnTo>
                  <a:lnTo>
                    <a:pt x="33" y="2925"/>
                  </a:lnTo>
                  <a:lnTo>
                    <a:pt x="33" y="2925"/>
                  </a:lnTo>
                  <a:lnTo>
                    <a:pt x="33" y="2892"/>
                  </a:lnTo>
                  <a:lnTo>
                    <a:pt x="33" y="2892"/>
                  </a:lnTo>
                  <a:lnTo>
                    <a:pt x="33" y="2892"/>
                  </a:lnTo>
                  <a:lnTo>
                    <a:pt x="33" y="2892"/>
                  </a:lnTo>
                  <a:lnTo>
                    <a:pt x="33" y="2892"/>
                  </a:lnTo>
                  <a:lnTo>
                    <a:pt x="33" y="2892"/>
                  </a:lnTo>
                  <a:lnTo>
                    <a:pt x="33" y="2892"/>
                  </a:lnTo>
                  <a:lnTo>
                    <a:pt x="33" y="2892"/>
                  </a:lnTo>
                  <a:lnTo>
                    <a:pt x="33" y="2859"/>
                  </a:lnTo>
                  <a:lnTo>
                    <a:pt x="33" y="2859"/>
                  </a:lnTo>
                  <a:lnTo>
                    <a:pt x="33" y="2859"/>
                  </a:lnTo>
                  <a:lnTo>
                    <a:pt x="33" y="2859"/>
                  </a:lnTo>
                  <a:lnTo>
                    <a:pt x="33" y="2859"/>
                  </a:lnTo>
                  <a:lnTo>
                    <a:pt x="33" y="2859"/>
                  </a:lnTo>
                  <a:lnTo>
                    <a:pt x="33" y="2859"/>
                  </a:lnTo>
                  <a:lnTo>
                    <a:pt x="33" y="2859"/>
                  </a:lnTo>
                  <a:lnTo>
                    <a:pt x="33" y="2826"/>
                  </a:lnTo>
                  <a:lnTo>
                    <a:pt x="33" y="2826"/>
                  </a:lnTo>
                  <a:lnTo>
                    <a:pt x="33" y="2826"/>
                  </a:lnTo>
                  <a:lnTo>
                    <a:pt x="33" y="2826"/>
                  </a:lnTo>
                  <a:lnTo>
                    <a:pt x="33" y="2826"/>
                  </a:lnTo>
                  <a:lnTo>
                    <a:pt x="33" y="2826"/>
                  </a:lnTo>
                  <a:lnTo>
                    <a:pt x="33" y="2826"/>
                  </a:lnTo>
                  <a:lnTo>
                    <a:pt x="33" y="2826"/>
                  </a:lnTo>
                  <a:lnTo>
                    <a:pt x="33" y="2794"/>
                  </a:lnTo>
                  <a:lnTo>
                    <a:pt x="33" y="2794"/>
                  </a:lnTo>
                  <a:lnTo>
                    <a:pt x="33" y="2794"/>
                  </a:lnTo>
                  <a:lnTo>
                    <a:pt x="66" y="2794"/>
                  </a:lnTo>
                  <a:lnTo>
                    <a:pt x="66" y="2794"/>
                  </a:lnTo>
                  <a:lnTo>
                    <a:pt x="66" y="2794"/>
                  </a:lnTo>
                  <a:lnTo>
                    <a:pt x="66" y="2794"/>
                  </a:lnTo>
                  <a:lnTo>
                    <a:pt x="66" y="2794"/>
                  </a:lnTo>
                  <a:lnTo>
                    <a:pt x="66" y="2794"/>
                  </a:lnTo>
                  <a:lnTo>
                    <a:pt x="66" y="2761"/>
                  </a:lnTo>
                  <a:lnTo>
                    <a:pt x="66" y="2761"/>
                  </a:lnTo>
                  <a:lnTo>
                    <a:pt x="66" y="2761"/>
                  </a:lnTo>
                  <a:lnTo>
                    <a:pt x="66" y="2761"/>
                  </a:lnTo>
                  <a:lnTo>
                    <a:pt x="66" y="2761"/>
                  </a:lnTo>
                  <a:lnTo>
                    <a:pt x="66" y="2761"/>
                  </a:lnTo>
                  <a:lnTo>
                    <a:pt x="66" y="2761"/>
                  </a:lnTo>
                  <a:lnTo>
                    <a:pt x="66" y="2761"/>
                  </a:lnTo>
                  <a:lnTo>
                    <a:pt x="66" y="2728"/>
                  </a:lnTo>
                  <a:lnTo>
                    <a:pt x="66" y="2728"/>
                  </a:lnTo>
                  <a:lnTo>
                    <a:pt x="66" y="2728"/>
                  </a:lnTo>
                  <a:lnTo>
                    <a:pt x="66" y="2728"/>
                  </a:lnTo>
                  <a:lnTo>
                    <a:pt x="66" y="2728"/>
                  </a:lnTo>
                  <a:lnTo>
                    <a:pt x="66" y="2728"/>
                  </a:lnTo>
                  <a:lnTo>
                    <a:pt x="66" y="2728"/>
                  </a:lnTo>
                  <a:lnTo>
                    <a:pt x="66" y="2695"/>
                  </a:lnTo>
                  <a:lnTo>
                    <a:pt x="66" y="2695"/>
                  </a:lnTo>
                  <a:lnTo>
                    <a:pt x="66" y="2695"/>
                  </a:lnTo>
                  <a:lnTo>
                    <a:pt x="66" y="2695"/>
                  </a:lnTo>
                  <a:lnTo>
                    <a:pt x="66" y="2695"/>
                  </a:lnTo>
                  <a:lnTo>
                    <a:pt x="66" y="2695"/>
                  </a:lnTo>
                  <a:lnTo>
                    <a:pt x="66" y="2695"/>
                  </a:lnTo>
                  <a:lnTo>
                    <a:pt x="66" y="2695"/>
                  </a:lnTo>
                  <a:lnTo>
                    <a:pt x="66" y="2662"/>
                  </a:lnTo>
                  <a:lnTo>
                    <a:pt x="99" y="2662"/>
                  </a:lnTo>
                  <a:lnTo>
                    <a:pt x="99" y="2662"/>
                  </a:lnTo>
                  <a:lnTo>
                    <a:pt x="99" y="2662"/>
                  </a:lnTo>
                  <a:lnTo>
                    <a:pt x="99" y="2662"/>
                  </a:lnTo>
                  <a:lnTo>
                    <a:pt x="99" y="2662"/>
                  </a:lnTo>
                  <a:lnTo>
                    <a:pt x="99" y="2662"/>
                  </a:lnTo>
                  <a:lnTo>
                    <a:pt x="99" y="2662"/>
                  </a:lnTo>
                  <a:lnTo>
                    <a:pt x="99" y="2629"/>
                  </a:lnTo>
                  <a:lnTo>
                    <a:pt x="99" y="2629"/>
                  </a:lnTo>
                  <a:lnTo>
                    <a:pt x="99" y="2629"/>
                  </a:lnTo>
                  <a:lnTo>
                    <a:pt x="99" y="2629"/>
                  </a:lnTo>
                  <a:lnTo>
                    <a:pt x="99" y="2629"/>
                  </a:lnTo>
                  <a:lnTo>
                    <a:pt x="99" y="2629"/>
                  </a:lnTo>
                  <a:lnTo>
                    <a:pt x="99" y="2629"/>
                  </a:lnTo>
                  <a:lnTo>
                    <a:pt x="99" y="2629"/>
                  </a:lnTo>
                  <a:lnTo>
                    <a:pt x="99" y="2596"/>
                  </a:lnTo>
                  <a:lnTo>
                    <a:pt x="99" y="2596"/>
                  </a:lnTo>
                  <a:lnTo>
                    <a:pt x="99" y="2596"/>
                  </a:lnTo>
                  <a:lnTo>
                    <a:pt x="99" y="2596"/>
                  </a:lnTo>
                  <a:lnTo>
                    <a:pt x="99" y="2596"/>
                  </a:lnTo>
                  <a:lnTo>
                    <a:pt x="99" y="2596"/>
                  </a:lnTo>
                  <a:lnTo>
                    <a:pt x="99" y="2596"/>
                  </a:lnTo>
                  <a:lnTo>
                    <a:pt x="99" y="2596"/>
                  </a:lnTo>
                  <a:lnTo>
                    <a:pt x="99" y="2564"/>
                  </a:lnTo>
                  <a:lnTo>
                    <a:pt x="99" y="2564"/>
                  </a:lnTo>
                  <a:lnTo>
                    <a:pt x="99" y="2564"/>
                  </a:lnTo>
                  <a:lnTo>
                    <a:pt x="99" y="2564"/>
                  </a:lnTo>
                  <a:lnTo>
                    <a:pt x="99" y="2564"/>
                  </a:lnTo>
                  <a:lnTo>
                    <a:pt x="99" y="2564"/>
                  </a:lnTo>
                  <a:lnTo>
                    <a:pt x="99" y="2564"/>
                  </a:lnTo>
                  <a:lnTo>
                    <a:pt x="132" y="2564"/>
                  </a:lnTo>
                  <a:lnTo>
                    <a:pt x="132" y="2531"/>
                  </a:lnTo>
                  <a:lnTo>
                    <a:pt x="132" y="2531"/>
                  </a:lnTo>
                  <a:lnTo>
                    <a:pt x="132" y="2531"/>
                  </a:lnTo>
                  <a:lnTo>
                    <a:pt x="132" y="2531"/>
                  </a:lnTo>
                  <a:lnTo>
                    <a:pt x="132" y="2531"/>
                  </a:lnTo>
                  <a:lnTo>
                    <a:pt x="132" y="2531"/>
                  </a:lnTo>
                  <a:lnTo>
                    <a:pt x="132" y="2531"/>
                  </a:lnTo>
                  <a:lnTo>
                    <a:pt x="132" y="2531"/>
                  </a:lnTo>
                  <a:lnTo>
                    <a:pt x="132" y="2498"/>
                  </a:lnTo>
                  <a:lnTo>
                    <a:pt x="132" y="2498"/>
                  </a:lnTo>
                  <a:lnTo>
                    <a:pt x="132" y="2498"/>
                  </a:lnTo>
                  <a:lnTo>
                    <a:pt x="132" y="2498"/>
                  </a:lnTo>
                  <a:lnTo>
                    <a:pt x="132" y="2498"/>
                  </a:lnTo>
                  <a:lnTo>
                    <a:pt x="132" y="2498"/>
                  </a:lnTo>
                  <a:lnTo>
                    <a:pt x="132" y="2498"/>
                  </a:lnTo>
                  <a:lnTo>
                    <a:pt x="132" y="2498"/>
                  </a:lnTo>
                  <a:lnTo>
                    <a:pt x="132" y="2465"/>
                  </a:lnTo>
                  <a:lnTo>
                    <a:pt x="132" y="2465"/>
                  </a:lnTo>
                  <a:lnTo>
                    <a:pt x="132" y="2465"/>
                  </a:lnTo>
                  <a:lnTo>
                    <a:pt x="132" y="2465"/>
                  </a:lnTo>
                  <a:lnTo>
                    <a:pt x="132" y="2465"/>
                  </a:lnTo>
                  <a:lnTo>
                    <a:pt x="132" y="2465"/>
                  </a:lnTo>
                  <a:lnTo>
                    <a:pt x="132" y="2465"/>
                  </a:lnTo>
                  <a:lnTo>
                    <a:pt x="132" y="2465"/>
                  </a:lnTo>
                  <a:lnTo>
                    <a:pt x="132" y="2432"/>
                  </a:lnTo>
                  <a:lnTo>
                    <a:pt x="132" y="2432"/>
                  </a:lnTo>
                  <a:lnTo>
                    <a:pt x="132" y="2432"/>
                  </a:lnTo>
                  <a:lnTo>
                    <a:pt x="132" y="2432"/>
                  </a:lnTo>
                  <a:lnTo>
                    <a:pt x="132" y="2432"/>
                  </a:lnTo>
                  <a:lnTo>
                    <a:pt x="165" y="2432"/>
                  </a:lnTo>
                  <a:lnTo>
                    <a:pt x="165" y="2432"/>
                  </a:lnTo>
                  <a:lnTo>
                    <a:pt x="165" y="2432"/>
                  </a:lnTo>
                  <a:lnTo>
                    <a:pt x="165" y="2399"/>
                  </a:lnTo>
                  <a:lnTo>
                    <a:pt x="165" y="2399"/>
                  </a:lnTo>
                  <a:lnTo>
                    <a:pt x="165" y="2399"/>
                  </a:lnTo>
                  <a:lnTo>
                    <a:pt x="165" y="2399"/>
                  </a:lnTo>
                  <a:lnTo>
                    <a:pt x="165" y="2399"/>
                  </a:lnTo>
                  <a:lnTo>
                    <a:pt x="165" y="2399"/>
                  </a:lnTo>
                  <a:lnTo>
                    <a:pt x="165" y="2399"/>
                  </a:lnTo>
                  <a:lnTo>
                    <a:pt x="165" y="2399"/>
                  </a:lnTo>
                  <a:lnTo>
                    <a:pt x="165" y="2366"/>
                  </a:lnTo>
                  <a:lnTo>
                    <a:pt x="165" y="2366"/>
                  </a:lnTo>
                  <a:lnTo>
                    <a:pt x="165" y="2366"/>
                  </a:lnTo>
                  <a:lnTo>
                    <a:pt x="165" y="2366"/>
                  </a:lnTo>
                  <a:lnTo>
                    <a:pt x="165" y="2366"/>
                  </a:lnTo>
                  <a:lnTo>
                    <a:pt x="165" y="2366"/>
                  </a:lnTo>
                  <a:lnTo>
                    <a:pt x="165" y="2366"/>
                  </a:lnTo>
                  <a:lnTo>
                    <a:pt x="165" y="2366"/>
                  </a:lnTo>
                  <a:lnTo>
                    <a:pt x="165" y="2334"/>
                  </a:lnTo>
                  <a:lnTo>
                    <a:pt x="165" y="2334"/>
                  </a:lnTo>
                  <a:lnTo>
                    <a:pt x="165" y="2334"/>
                  </a:lnTo>
                  <a:lnTo>
                    <a:pt x="165" y="2334"/>
                  </a:lnTo>
                  <a:lnTo>
                    <a:pt x="165" y="2334"/>
                  </a:lnTo>
                  <a:lnTo>
                    <a:pt x="165" y="2334"/>
                  </a:lnTo>
                  <a:lnTo>
                    <a:pt x="165" y="2334"/>
                  </a:lnTo>
                  <a:lnTo>
                    <a:pt x="165" y="2301"/>
                  </a:lnTo>
                  <a:lnTo>
                    <a:pt x="165" y="2301"/>
                  </a:lnTo>
                  <a:lnTo>
                    <a:pt x="165" y="2301"/>
                  </a:lnTo>
                  <a:lnTo>
                    <a:pt x="165" y="2301"/>
                  </a:lnTo>
                  <a:lnTo>
                    <a:pt x="198" y="2301"/>
                  </a:lnTo>
                  <a:lnTo>
                    <a:pt x="198" y="2301"/>
                  </a:lnTo>
                  <a:lnTo>
                    <a:pt x="198" y="2301"/>
                  </a:lnTo>
                  <a:lnTo>
                    <a:pt x="198" y="2301"/>
                  </a:lnTo>
                  <a:lnTo>
                    <a:pt x="198" y="2268"/>
                  </a:lnTo>
                  <a:lnTo>
                    <a:pt x="198" y="2268"/>
                  </a:lnTo>
                  <a:lnTo>
                    <a:pt x="198" y="2268"/>
                  </a:lnTo>
                  <a:lnTo>
                    <a:pt x="198" y="2268"/>
                  </a:lnTo>
                  <a:lnTo>
                    <a:pt x="198" y="2268"/>
                  </a:lnTo>
                  <a:lnTo>
                    <a:pt x="198" y="2268"/>
                  </a:lnTo>
                  <a:lnTo>
                    <a:pt x="198" y="2268"/>
                  </a:lnTo>
                  <a:lnTo>
                    <a:pt x="198" y="2268"/>
                  </a:lnTo>
                  <a:lnTo>
                    <a:pt x="198" y="2235"/>
                  </a:lnTo>
                  <a:lnTo>
                    <a:pt x="198" y="2235"/>
                  </a:lnTo>
                  <a:lnTo>
                    <a:pt x="198" y="2235"/>
                  </a:lnTo>
                  <a:lnTo>
                    <a:pt x="198" y="2235"/>
                  </a:lnTo>
                  <a:lnTo>
                    <a:pt x="198" y="2235"/>
                  </a:lnTo>
                  <a:lnTo>
                    <a:pt x="198" y="2235"/>
                  </a:lnTo>
                  <a:lnTo>
                    <a:pt x="198" y="2235"/>
                  </a:lnTo>
                  <a:lnTo>
                    <a:pt x="198" y="2235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202"/>
                  </a:lnTo>
                  <a:lnTo>
                    <a:pt x="198" y="2169"/>
                  </a:lnTo>
                  <a:lnTo>
                    <a:pt x="198" y="2169"/>
                  </a:lnTo>
                  <a:lnTo>
                    <a:pt x="230" y="2169"/>
                  </a:lnTo>
                  <a:lnTo>
                    <a:pt x="230" y="2169"/>
                  </a:lnTo>
                  <a:lnTo>
                    <a:pt x="230" y="2169"/>
                  </a:lnTo>
                  <a:lnTo>
                    <a:pt x="230" y="2169"/>
                  </a:lnTo>
                  <a:lnTo>
                    <a:pt x="230" y="2169"/>
                  </a:lnTo>
                  <a:lnTo>
                    <a:pt x="230" y="2136"/>
                  </a:lnTo>
                  <a:lnTo>
                    <a:pt x="230" y="2136"/>
                  </a:lnTo>
                  <a:lnTo>
                    <a:pt x="230" y="2136"/>
                  </a:lnTo>
                  <a:lnTo>
                    <a:pt x="230" y="2136"/>
                  </a:lnTo>
                  <a:lnTo>
                    <a:pt x="230" y="2136"/>
                  </a:lnTo>
                  <a:lnTo>
                    <a:pt x="230" y="2136"/>
                  </a:lnTo>
                  <a:lnTo>
                    <a:pt x="230" y="2136"/>
                  </a:lnTo>
                  <a:lnTo>
                    <a:pt x="230" y="2136"/>
                  </a:lnTo>
                  <a:lnTo>
                    <a:pt x="230" y="2104"/>
                  </a:lnTo>
                  <a:lnTo>
                    <a:pt x="230" y="2104"/>
                  </a:lnTo>
                  <a:lnTo>
                    <a:pt x="230" y="2104"/>
                  </a:lnTo>
                  <a:lnTo>
                    <a:pt x="230" y="2104"/>
                  </a:lnTo>
                  <a:lnTo>
                    <a:pt x="230" y="2104"/>
                  </a:lnTo>
                  <a:lnTo>
                    <a:pt x="230" y="2104"/>
                  </a:lnTo>
                  <a:lnTo>
                    <a:pt x="230" y="2104"/>
                  </a:lnTo>
                  <a:lnTo>
                    <a:pt x="230" y="2104"/>
                  </a:lnTo>
                  <a:lnTo>
                    <a:pt x="230" y="2071"/>
                  </a:lnTo>
                  <a:lnTo>
                    <a:pt x="230" y="2071"/>
                  </a:lnTo>
                  <a:lnTo>
                    <a:pt x="230" y="2071"/>
                  </a:lnTo>
                  <a:lnTo>
                    <a:pt x="230" y="2071"/>
                  </a:lnTo>
                  <a:lnTo>
                    <a:pt x="230" y="2071"/>
                  </a:lnTo>
                  <a:lnTo>
                    <a:pt x="230" y="2071"/>
                  </a:lnTo>
                  <a:lnTo>
                    <a:pt x="230" y="2071"/>
                  </a:lnTo>
                  <a:lnTo>
                    <a:pt x="230" y="2071"/>
                  </a:lnTo>
                  <a:lnTo>
                    <a:pt x="230" y="2038"/>
                  </a:lnTo>
                  <a:lnTo>
                    <a:pt x="263" y="2038"/>
                  </a:lnTo>
                  <a:lnTo>
                    <a:pt x="263" y="2038"/>
                  </a:lnTo>
                  <a:lnTo>
                    <a:pt x="263" y="2038"/>
                  </a:lnTo>
                  <a:lnTo>
                    <a:pt x="263" y="2038"/>
                  </a:lnTo>
                  <a:lnTo>
                    <a:pt x="263" y="2038"/>
                  </a:lnTo>
                  <a:lnTo>
                    <a:pt x="263" y="2038"/>
                  </a:lnTo>
                  <a:lnTo>
                    <a:pt x="263" y="2005"/>
                  </a:lnTo>
                  <a:lnTo>
                    <a:pt x="263" y="2005"/>
                  </a:lnTo>
                  <a:lnTo>
                    <a:pt x="263" y="2005"/>
                  </a:lnTo>
                  <a:lnTo>
                    <a:pt x="263" y="2005"/>
                  </a:lnTo>
                  <a:lnTo>
                    <a:pt x="263" y="2005"/>
                  </a:lnTo>
                  <a:lnTo>
                    <a:pt x="263" y="2005"/>
                  </a:lnTo>
                  <a:lnTo>
                    <a:pt x="263" y="2005"/>
                  </a:lnTo>
                  <a:lnTo>
                    <a:pt x="263" y="2005"/>
                  </a:lnTo>
                  <a:lnTo>
                    <a:pt x="263" y="1972"/>
                  </a:lnTo>
                  <a:lnTo>
                    <a:pt x="263" y="1972"/>
                  </a:lnTo>
                  <a:lnTo>
                    <a:pt x="263" y="1972"/>
                  </a:lnTo>
                  <a:lnTo>
                    <a:pt x="263" y="1972"/>
                  </a:lnTo>
                  <a:lnTo>
                    <a:pt x="263" y="1972"/>
                  </a:lnTo>
                  <a:lnTo>
                    <a:pt x="263" y="1972"/>
                  </a:lnTo>
                  <a:lnTo>
                    <a:pt x="263" y="1972"/>
                  </a:lnTo>
                  <a:lnTo>
                    <a:pt x="263" y="1972"/>
                  </a:lnTo>
                  <a:lnTo>
                    <a:pt x="263" y="1939"/>
                  </a:lnTo>
                  <a:lnTo>
                    <a:pt x="263" y="1939"/>
                  </a:lnTo>
                  <a:lnTo>
                    <a:pt x="263" y="1939"/>
                  </a:lnTo>
                  <a:lnTo>
                    <a:pt x="263" y="1939"/>
                  </a:lnTo>
                  <a:lnTo>
                    <a:pt x="263" y="1939"/>
                  </a:lnTo>
                  <a:lnTo>
                    <a:pt x="263" y="1939"/>
                  </a:lnTo>
                  <a:lnTo>
                    <a:pt x="263" y="1939"/>
                  </a:lnTo>
                  <a:lnTo>
                    <a:pt x="263" y="1906"/>
                  </a:lnTo>
                  <a:lnTo>
                    <a:pt x="296" y="1906"/>
                  </a:lnTo>
                  <a:lnTo>
                    <a:pt x="296" y="1906"/>
                  </a:lnTo>
                  <a:lnTo>
                    <a:pt x="296" y="1906"/>
                  </a:lnTo>
                  <a:lnTo>
                    <a:pt x="296" y="1906"/>
                  </a:lnTo>
                  <a:lnTo>
                    <a:pt x="296" y="1906"/>
                  </a:lnTo>
                  <a:lnTo>
                    <a:pt x="296" y="1906"/>
                  </a:lnTo>
                  <a:lnTo>
                    <a:pt x="296" y="1906"/>
                  </a:lnTo>
                  <a:lnTo>
                    <a:pt x="296" y="1874"/>
                  </a:lnTo>
                  <a:lnTo>
                    <a:pt x="296" y="1874"/>
                  </a:lnTo>
                  <a:lnTo>
                    <a:pt x="296" y="1874"/>
                  </a:lnTo>
                  <a:lnTo>
                    <a:pt x="296" y="1874"/>
                  </a:lnTo>
                  <a:lnTo>
                    <a:pt x="296" y="1874"/>
                  </a:lnTo>
                  <a:lnTo>
                    <a:pt x="296" y="1874"/>
                  </a:lnTo>
                  <a:lnTo>
                    <a:pt x="296" y="1874"/>
                  </a:lnTo>
                  <a:lnTo>
                    <a:pt x="296" y="1841"/>
                  </a:lnTo>
                  <a:lnTo>
                    <a:pt x="296" y="1841"/>
                  </a:lnTo>
                  <a:lnTo>
                    <a:pt x="296" y="1841"/>
                  </a:lnTo>
                  <a:lnTo>
                    <a:pt x="296" y="1841"/>
                  </a:lnTo>
                  <a:lnTo>
                    <a:pt x="296" y="1841"/>
                  </a:lnTo>
                  <a:lnTo>
                    <a:pt x="296" y="1841"/>
                  </a:lnTo>
                  <a:lnTo>
                    <a:pt x="296" y="1841"/>
                  </a:lnTo>
                  <a:lnTo>
                    <a:pt x="296" y="1841"/>
                  </a:lnTo>
                  <a:lnTo>
                    <a:pt x="296" y="1841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296" y="1808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09"/>
                  </a:lnTo>
                  <a:lnTo>
                    <a:pt x="329" y="1709"/>
                  </a:lnTo>
                  <a:lnTo>
                    <a:pt x="329" y="1709"/>
                  </a:lnTo>
                  <a:lnTo>
                    <a:pt x="329" y="1709"/>
                  </a:lnTo>
                  <a:lnTo>
                    <a:pt x="329" y="1709"/>
                  </a:lnTo>
                  <a:lnTo>
                    <a:pt x="329" y="1709"/>
                  </a:lnTo>
                  <a:lnTo>
                    <a:pt x="329" y="1709"/>
                  </a:lnTo>
                  <a:lnTo>
                    <a:pt x="329" y="1709"/>
                  </a:lnTo>
                  <a:lnTo>
                    <a:pt x="329" y="1676"/>
                  </a:lnTo>
                  <a:lnTo>
                    <a:pt x="329" y="1676"/>
                  </a:lnTo>
                  <a:lnTo>
                    <a:pt x="329" y="1676"/>
                  </a:lnTo>
                  <a:lnTo>
                    <a:pt x="329" y="1676"/>
                  </a:lnTo>
                  <a:lnTo>
                    <a:pt x="329" y="1676"/>
                  </a:lnTo>
                  <a:lnTo>
                    <a:pt x="329" y="1676"/>
                  </a:lnTo>
                  <a:lnTo>
                    <a:pt x="329" y="1676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11"/>
                  </a:lnTo>
                  <a:lnTo>
                    <a:pt x="362" y="1611"/>
                  </a:lnTo>
                  <a:lnTo>
                    <a:pt x="362" y="1611"/>
                  </a:lnTo>
                  <a:lnTo>
                    <a:pt x="362" y="1611"/>
                  </a:lnTo>
                  <a:lnTo>
                    <a:pt x="362" y="1611"/>
                  </a:lnTo>
                  <a:lnTo>
                    <a:pt x="362" y="1611"/>
                  </a:lnTo>
                  <a:lnTo>
                    <a:pt x="362" y="1611"/>
                  </a:lnTo>
                  <a:lnTo>
                    <a:pt x="362" y="1578"/>
                  </a:lnTo>
                  <a:lnTo>
                    <a:pt x="362" y="1578"/>
                  </a:lnTo>
                  <a:lnTo>
                    <a:pt x="362" y="1578"/>
                  </a:lnTo>
                  <a:lnTo>
                    <a:pt x="362" y="1578"/>
                  </a:lnTo>
                  <a:lnTo>
                    <a:pt x="362" y="1578"/>
                  </a:lnTo>
                  <a:lnTo>
                    <a:pt x="362" y="1578"/>
                  </a:lnTo>
                  <a:lnTo>
                    <a:pt x="362" y="1578"/>
                  </a:lnTo>
                  <a:lnTo>
                    <a:pt x="362" y="1578"/>
                  </a:lnTo>
                  <a:lnTo>
                    <a:pt x="362" y="1545"/>
                  </a:lnTo>
                  <a:lnTo>
                    <a:pt x="362" y="1545"/>
                  </a:lnTo>
                  <a:lnTo>
                    <a:pt x="362" y="1545"/>
                  </a:lnTo>
                  <a:lnTo>
                    <a:pt x="362" y="1545"/>
                  </a:lnTo>
                  <a:lnTo>
                    <a:pt x="362" y="1545"/>
                  </a:lnTo>
                  <a:lnTo>
                    <a:pt x="362" y="1545"/>
                  </a:lnTo>
                  <a:lnTo>
                    <a:pt x="362" y="1545"/>
                  </a:lnTo>
                  <a:lnTo>
                    <a:pt x="395" y="1512"/>
                  </a:lnTo>
                  <a:lnTo>
                    <a:pt x="395" y="1512"/>
                  </a:lnTo>
                  <a:lnTo>
                    <a:pt x="395" y="1512"/>
                  </a:lnTo>
                  <a:lnTo>
                    <a:pt x="395" y="1512"/>
                  </a:lnTo>
                  <a:lnTo>
                    <a:pt x="395" y="1512"/>
                  </a:lnTo>
                  <a:lnTo>
                    <a:pt x="395" y="1512"/>
                  </a:lnTo>
                  <a:lnTo>
                    <a:pt x="395" y="1512"/>
                  </a:lnTo>
                  <a:lnTo>
                    <a:pt x="395" y="1512"/>
                  </a:lnTo>
                  <a:lnTo>
                    <a:pt x="395" y="1479"/>
                  </a:lnTo>
                  <a:lnTo>
                    <a:pt x="395" y="1479"/>
                  </a:lnTo>
                  <a:lnTo>
                    <a:pt x="395" y="1479"/>
                  </a:lnTo>
                  <a:lnTo>
                    <a:pt x="395" y="1479"/>
                  </a:lnTo>
                  <a:lnTo>
                    <a:pt x="395" y="1479"/>
                  </a:lnTo>
                  <a:lnTo>
                    <a:pt x="395" y="1479"/>
                  </a:lnTo>
                  <a:lnTo>
                    <a:pt x="395" y="1479"/>
                  </a:lnTo>
                  <a:lnTo>
                    <a:pt x="395" y="1446"/>
                  </a:lnTo>
                  <a:lnTo>
                    <a:pt x="395" y="1446"/>
                  </a:lnTo>
                  <a:lnTo>
                    <a:pt x="395" y="1446"/>
                  </a:lnTo>
                  <a:lnTo>
                    <a:pt x="395" y="1446"/>
                  </a:lnTo>
                  <a:lnTo>
                    <a:pt x="395" y="1446"/>
                  </a:lnTo>
                  <a:lnTo>
                    <a:pt x="395" y="1446"/>
                  </a:lnTo>
                  <a:lnTo>
                    <a:pt x="395" y="1446"/>
                  </a:lnTo>
                  <a:lnTo>
                    <a:pt x="395" y="1446"/>
                  </a:lnTo>
                  <a:lnTo>
                    <a:pt x="395" y="1413"/>
                  </a:lnTo>
                  <a:lnTo>
                    <a:pt x="395" y="1413"/>
                  </a:lnTo>
                  <a:lnTo>
                    <a:pt x="395" y="1413"/>
                  </a:lnTo>
                  <a:lnTo>
                    <a:pt x="395" y="1413"/>
                  </a:lnTo>
                  <a:lnTo>
                    <a:pt x="395" y="1413"/>
                  </a:lnTo>
                  <a:lnTo>
                    <a:pt x="395" y="1413"/>
                  </a:lnTo>
                  <a:lnTo>
                    <a:pt x="395" y="1413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48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28" y="1315"/>
                  </a:lnTo>
                  <a:lnTo>
                    <a:pt x="428" y="1282"/>
                  </a:lnTo>
                  <a:lnTo>
                    <a:pt x="428" y="1282"/>
                  </a:lnTo>
                  <a:lnTo>
                    <a:pt x="428" y="1282"/>
                  </a:lnTo>
                  <a:lnTo>
                    <a:pt x="428" y="1282"/>
                  </a:lnTo>
                  <a:lnTo>
                    <a:pt x="428" y="1282"/>
                  </a:lnTo>
                  <a:lnTo>
                    <a:pt x="428" y="1282"/>
                  </a:lnTo>
                  <a:lnTo>
                    <a:pt x="428" y="1282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49"/>
                  </a:lnTo>
                  <a:lnTo>
                    <a:pt x="460" y="1216"/>
                  </a:lnTo>
                  <a:lnTo>
                    <a:pt x="460" y="1216"/>
                  </a:lnTo>
                  <a:lnTo>
                    <a:pt x="460" y="1216"/>
                  </a:lnTo>
                  <a:lnTo>
                    <a:pt x="460" y="1216"/>
                  </a:lnTo>
                  <a:lnTo>
                    <a:pt x="460" y="1216"/>
                  </a:lnTo>
                  <a:lnTo>
                    <a:pt x="460" y="1216"/>
                  </a:lnTo>
                  <a:lnTo>
                    <a:pt x="460" y="1216"/>
                  </a:lnTo>
                  <a:lnTo>
                    <a:pt x="460" y="1183"/>
                  </a:lnTo>
                  <a:lnTo>
                    <a:pt x="460" y="1183"/>
                  </a:lnTo>
                  <a:lnTo>
                    <a:pt x="460" y="1183"/>
                  </a:lnTo>
                  <a:lnTo>
                    <a:pt x="460" y="1183"/>
                  </a:lnTo>
                  <a:lnTo>
                    <a:pt x="460" y="1183"/>
                  </a:lnTo>
                  <a:lnTo>
                    <a:pt x="460" y="1183"/>
                  </a:lnTo>
                  <a:lnTo>
                    <a:pt x="460" y="1183"/>
                  </a:lnTo>
                  <a:lnTo>
                    <a:pt x="460" y="1183"/>
                  </a:lnTo>
                  <a:lnTo>
                    <a:pt x="460" y="1151"/>
                  </a:lnTo>
                  <a:lnTo>
                    <a:pt x="460" y="1151"/>
                  </a:lnTo>
                  <a:lnTo>
                    <a:pt x="460" y="1151"/>
                  </a:lnTo>
                  <a:lnTo>
                    <a:pt x="460" y="1151"/>
                  </a:lnTo>
                  <a:lnTo>
                    <a:pt x="460" y="1151"/>
                  </a:lnTo>
                  <a:lnTo>
                    <a:pt x="460" y="1151"/>
                  </a:lnTo>
                  <a:lnTo>
                    <a:pt x="460" y="1151"/>
                  </a:lnTo>
                  <a:lnTo>
                    <a:pt x="460" y="1118"/>
                  </a:lnTo>
                  <a:lnTo>
                    <a:pt x="493" y="1118"/>
                  </a:lnTo>
                  <a:lnTo>
                    <a:pt x="493" y="1118"/>
                  </a:lnTo>
                  <a:lnTo>
                    <a:pt x="493" y="1118"/>
                  </a:lnTo>
                  <a:lnTo>
                    <a:pt x="493" y="1118"/>
                  </a:lnTo>
                  <a:lnTo>
                    <a:pt x="493" y="1118"/>
                  </a:lnTo>
                  <a:lnTo>
                    <a:pt x="493" y="1118"/>
                  </a:lnTo>
                  <a:lnTo>
                    <a:pt x="493" y="1118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19"/>
                  </a:lnTo>
                  <a:lnTo>
                    <a:pt x="493" y="1019"/>
                  </a:lnTo>
                  <a:lnTo>
                    <a:pt x="493" y="1019"/>
                  </a:lnTo>
                  <a:lnTo>
                    <a:pt x="493" y="1019"/>
                  </a:lnTo>
                  <a:lnTo>
                    <a:pt x="493" y="1019"/>
                  </a:lnTo>
                  <a:lnTo>
                    <a:pt x="493" y="1019"/>
                  </a:lnTo>
                  <a:lnTo>
                    <a:pt x="493" y="1019"/>
                  </a:lnTo>
                  <a:lnTo>
                    <a:pt x="493" y="1019"/>
                  </a:lnTo>
                  <a:lnTo>
                    <a:pt x="493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53"/>
                  </a:lnTo>
                  <a:lnTo>
                    <a:pt x="526" y="953"/>
                  </a:lnTo>
                  <a:lnTo>
                    <a:pt x="526" y="953"/>
                  </a:lnTo>
                  <a:lnTo>
                    <a:pt x="526" y="953"/>
                  </a:lnTo>
                  <a:lnTo>
                    <a:pt x="526" y="953"/>
                  </a:lnTo>
                  <a:lnTo>
                    <a:pt x="526" y="953"/>
                  </a:lnTo>
                  <a:lnTo>
                    <a:pt x="526" y="953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22"/>
                  </a:lnTo>
                  <a:lnTo>
                    <a:pt x="559" y="822"/>
                  </a:lnTo>
                  <a:lnTo>
                    <a:pt x="559" y="822"/>
                  </a:lnTo>
                  <a:lnTo>
                    <a:pt x="559" y="822"/>
                  </a:lnTo>
                  <a:lnTo>
                    <a:pt x="559" y="822"/>
                  </a:lnTo>
                  <a:lnTo>
                    <a:pt x="559" y="822"/>
                  </a:lnTo>
                  <a:lnTo>
                    <a:pt x="559" y="822"/>
                  </a:lnTo>
                  <a:lnTo>
                    <a:pt x="559" y="789"/>
                  </a:lnTo>
                  <a:lnTo>
                    <a:pt x="559" y="789"/>
                  </a:lnTo>
                  <a:lnTo>
                    <a:pt x="559" y="789"/>
                  </a:lnTo>
                  <a:lnTo>
                    <a:pt x="559" y="789"/>
                  </a:lnTo>
                  <a:lnTo>
                    <a:pt x="559" y="789"/>
                  </a:lnTo>
                  <a:lnTo>
                    <a:pt x="559" y="789"/>
                  </a:lnTo>
                  <a:lnTo>
                    <a:pt x="559" y="789"/>
                  </a:lnTo>
                  <a:lnTo>
                    <a:pt x="559" y="789"/>
                  </a:lnTo>
                  <a:lnTo>
                    <a:pt x="559" y="756"/>
                  </a:lnTo>
                  <a:lnTo>
                    <a:pt x="559" y="756"/>
                  </a:lnTo>
                  <a:lnTo>
                    <a:pt x="559" y="756"/>
                  </a:lnTo>
                  <a:lnTo>
                    <a:pt x="559" y="756"/>
                  </a:lnTo>
                  <a:lnTo>
                    <a:pt x="559" y="756"/>
                  </a:lnTo>
                  <a:lnTo>
                    <a:pt x="559" y="756"/>
                  </a:lnTo>
                  <a:lnTo>
                    <a:pt x="559" y="723"/>
                  </a:lnTo>
                  <a:lnTo>
                    <a:pt x="559" y="723"/>
                  </a:lnTo>
                  <a:lnTo>
                    <a:pt x="559" y="723"/>
                  </a:lnTo>
                  <a:lnTo>
                    <a:pt x="559" y="723"/>
                  </a:lnTo>
                  <a:lnTo>
                    <a:pt x="559" y="723"/>
                  </a:lnTo>
                  <a:lnTo>
                    <a:pt x="592" y="723"/>
                  </a:lnTo>
                  <a:lnTo>
                    <a:pt x="592" y="723"/>
                  </a:lnTo>
                  <a:lnTo>
                    <a:pt x="592" y="723"/>
                  </a:lnTo>
                  <a:lnTo>
                    <a:pt x="592" y="691"/>
                  </a:lnTo>
                  <a:lnTo>
                    <a:pt x="592" y="691"/>
                  </a:lnTo>
                  <a:lnTo>
                    <a:pt x="592" y="691"/>
                  </a:lnTo>
                  <a:lnTo>
                    <a:pt x="592" y="691"/>
                  </a:lnTo>
                  <a:lnTo>
                    <a:pt x="592" y="691"/>
                  </a:lnTo>
                  <a:lnTo>
                    <a:pt x="592" y="691"/>
                  </a:lnTo>
                  <a:lnTo>
                    <a:pt x="592" y="691"/>
                  </a:lnTo>
                  <a:lnTo>
                    <a:pt x="592" y="691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625" y="592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493"/>
                  </a:lnTo>
                  <a:lnTo>
                    <a:pt x="625" y="461"/>
                  </a:lnTo>
                  <a:lnTo>
                    <a:pt x="625" y="461"/>
                  </a:lnTo>
                  <a:lnTo>
                    <a:pt x="625" y="461"/>
                  </a:lnTo>
                  <a:lnTo>
                    <a:pt x="625" y="461"/>
                  </a:lnTo>
                  <a:lnTo>
                    <a:pt x="625" y="461"/>
                  </a:lnTo>
                  <a:lnTo>
                    <a:pt x="625" y="461"/>
                  </a:lnTo>
                  <a:lnTo>
                    <a:pt x="625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395"/>
                  </a:lnTo>
                  <a:lnTo>
                    <a:pt x="658" y="395"/>
                  </a:lnTo>
                  <a:lnTo>
                    <a:pt x="658" y="395"/>
                  </a:lnTo>
                  <a:lnTo>
                    <a:pt x="658" y="395"/>
                  </a:lnTo>
                  <a:lnTo>
                    <a:pt x="658" y="395"/>
                  </a:lnTo>
                  <a:lnTo>
                    <a:pt x="658" y="395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296"/>
                  </a:lnTo>
                  <a:lnTo>
                    <a:pt x="658" y="296"/>
                  </a:lnTo>
                  <a:lnTo>
                    <a:pt x="658" y="296"/>
                  </a:lnTo>
                  <a:lnTo>
                    <a:pt x="690" y="296"/>
                  </a:lnTo>
                  <a:lnTo>
                    <a:pt x="690" y="296"/>
                  </a:lnTo>
                  <a:lnTo>
                    <a:pt x="690" y="296"/>
                  </a:lnTo>
                  <a:lnTo>
                    <a:pt x="690" y="296"/>
                  </a:lnTo>
                  <a:lnTo>
                    <a:pt x="690" y="296"/>
                  </a:lnTo>
                  <a:lnTo>
                    <a:pt x="690" y="263"/>
                  </a:lnTo>
                  <a:lnTo>
                    <a:pt x="690" y="263"/>
                  </a:lnTo>
                  <a:lnTo>
                    <a:pt x="690" y="263"/>
                  </a:lnTo>
                  <a:lnTo>
                    <a:pt x="690" y="263"/>
                  </a:lnTo>
                  <a:lnTo>
                    <a:pt x="690" y="263"/>
                  </a:lnTo>
                  <a:lnTo>
                    <a:pt x="690" y="263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0" y="198"/>
                  </a:lnTo>
                  <a:lnTo>
                    <a:pt x="690" y="198"/>
                  </a:lnTo>
                  <a:lnTo>
                    <a:pt x="690" y="198"/>
                  </a:lnTo>
                  <a:lnTo>
                    <a:pt x="690" y="198"/>
                  </a:lnTo>
                  <a:lnTo>
                    <a:pt x="690" y="198"/>
                  </a:lnTo>
                  <a:lnTo>
                    <a:pt x="690" y="198"/>
                  </a:lnTo>
                  <a:lnTo>
                    <a:pt x="690" y="165"/>
                  </a:lnTo>
                  <a:lnTo>
                    <a:pt x="690" y="165"/>
                  </a:lnTo>
                  <a:lnTo>
                    <a:pt x="690" y="165"/>
                  </a:lnTo>
                  <a:lnTo>
                    <a:pt x="690" y="165"/>
                  </a:lnTo>
                  <a:lnTo>
                    <a:pt x="690" y="165"/>
                  </a:lnTo>
                  <a:lnTo>
                    <a:pt x="723" y="165"/>
                  </a:lnTo>
                  <a:lnTo>
                    <a:pt x="723" y="165"/>
                  </a:lnTo>
                  <a:lnTo>
                    <a:pt x="723" y="132"/>
                  </a:lnTo>
                  <a:lnTo>
                    <a:pt x="723" y="132"/>
                  </a:lnTo>
                  <a:lnTo>
                    <a:pt x="723" y="132"/>
                  </a:lnTo>
                  <a:lnTo>
                    <a:pt x="723" y="132"/>
                  </a:lnTo>
                  <a:lnTo>
                    <a:pt x="723" y="132"/>
                  </a:lnTo>
                  <a:lnTo>
                    <a:pt x="723" y="132"/>
                  </a:lnTo>
                  <a:lnTo>
                    <a:pt x="723" y="132"/>
                  </a:lnTo>
                  <a:lnTo>
                    <a:pt x="723" y="99"/>
                  </a:lnTo>
                  <a:lnTo>
                    <a:pt x="723" y="99"/>
                  </a:lnTo>
                  <a:lnTo>
                    <a:pt x="723" y="99"/>
                  </a:lnTo>
                  <a:lnTo>
                    <a:pt x="723" y="99"/>
                  </a:lnTo>
                  <a:lnTo>
                    <a:pt x="723" y="99"/>
                  </a:lnTo>
                  <a:lnTo>
                    <a:pt x="723" y="99"/>
                  </a:lnTo>
                  <a:lnTo>
                    <a:pt x="723" y="99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33"/>
                  </a:lnTo>
                  <a:lnTo>
                    <a:pt x="723" y="33"/>
                  </a:lnTo>
                  <a:lnTo>
                    <a:pt x="723" y="33"/>
                  </a:lnTo>
                  <a:lnTo>
                    <a:pt x="723" y="33"/>
                  </a:lnTo>
                  <a:lnTo>
                    <a:pt x="723" y="33"/>
                  </a:lnTo>
                  <a:lnTo>
                    <a:pt x="723" y="33"/>
                  </a:lnTo>
                  <a:lnTo>
                    <a:pt x="723" y="33"/>
                  </a:lnTo>
                  <a:lnTo>
                    <a:pt x="756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5731475" y="3277700"/>
              <a:ext cx="20550" cy="82175"/>
            </a:xfrm>
            <a:custGeom>
              <a:avLst/>
              <a:gdLst/>
              <a:ahLst/>
              <a:cxnLst/>
              <a:rect l="l" t="t" r="r" b="b"/>
              <a:pathLst>
                <a:path w="822" h="3287" fill="none" extrusionOk="0">
                  <a:moveTo>
                    <a:pt x="0" y="3286"/>
                  </a:moveTo>
                  <a:lnTo>
                    <a:pt x="0" y="3286"/>
                  </a:lnTo>
                  <a:lnTo>
                    <a:pt x="0" y="3286"/>
                  </a:lnTo>
                  <a:lnTo>
                    <a:pt x="0" y="3286"/>
                  </a:lnTo>
                  <a:lnTo>
                    <a:pt x="0" y="3286"/>
                  </a:lnTo>
                  <a:lnTo>
                    <a:pt x="0" y="3253"/>
                  </a:lnTo>
                  <a:lnTo>
                    <a:pt x="0" y="3253"/>
                  </a:lnTo>
                  <a:lnTo>
                    <a:pt x="0" y="3253"/>
                  </a:lnTo>
                  <a:lnTo>
                    <a:pt x="0" y="3253"/>
                  </a:lnTo>
                  <a:lnTo>
                    <a:pt x="0" y="3253"/>
                  </a:lnTo>
                  <a:lnTo>
                    <a:pt x="0" y="3253"/>
                  </a:lnTo>
                  <a:lnTo>
                    <a:pt x="0" y="3253"/>
                  </a:lnTo>
                  <a:lnTo>
                    <a:pt x="0" y="3220"/>
                  </a:lnTo>
                  <a:lnTo>
                    <a:pt x="0" y="3220"/>
                  </a:lnTo>
                  <a:lnTo>
                    <a:pt x="0" y="3220"/>
                  </a:lnTo>
                  <a:lnTo>
                    <a:pt x="0" y="3220"/>
                  </a:lnTo>
                  <a:lnTo>
                    <a:pt x="0" y="3220"/>
                  </a:lnTo>
                  <a:lnTo>
                    <a:pt x="0" y="3220"/>
                  </a:lnTo>
                  <a:lnTo>
                    <a:pt x="33" y="3220"/>
                  </a:lnTo>
                  <a:lnTo>
                    <a:pt x="33" y="3220"/>
                  </a:lnTo>
                  <a:lnTo>
                    <a:pt x="33" y="3187"/>
                  </a:lnTo>
                  <a:lnTo>
                    <a:pt x="33" y="3187"/>
                  </a:lnTo>
                  <a:lnTo>
                    <a:pt x="33" y="3187"/>
                  </a:lnTo>
                  <a:lnTo>
                    <a:pt x="33" y="3187"/>
                  </a:lnTo>
                  <a:lnTo>
                    <a:pt x="33" y="3187"/>
                  </a:lnTo>
                  <a:lnTo>
                    <a:pt x="33" y="3187"/>
                  </a:lnTo>
                  <a:lnTo>
                    <a:pt x="33" y="3187"/>
                  </a:lnTo>
                  <a:lnTo>
                    <a:pt x="33" y="3187"/>
                  </a:lnTo>
                  <a:lnTo>
                    <a:pt x="33" y="3187"/>
                  </a:lnTo>
                  <a:lnTo>
                    <a:pt x="33" y="3155"/>
                  </a:lnTo>
                  <a:lnTo>
                    <a:pt x="33" y="3155"/>
                  </a:lnTo>
                  <a:lnTo>
                    <a:pt x="33" y="3155"/>
                  </a:lnTo>
                  <a:lnTo>
                    <a:pt x="33" y="3155"/>
                  </a:lnTo>
                  <a:lnTo>
                    <a:pt x="33" y="3155"/>
                  </a:lnTo>
                  <a:lnTo>
                    <a:pt x="33" y="3155"/>
                  </a:lnTo>
                  <a:lnTo>
                    <a:pt x="33" y="3155"/>
                  </a:lnTo>
                  <a:lnTo>
                    <a:pt x="33" y="3155"/>
                  </a:lnTo>
                  <a:lnTo>
                    <a:pt x="33" y="3122"/>
                  </a:lnTo>
                  <a:lnTo>
                    <a:pt x="33" y="3122"/>
                  </a:lnTo>
                  <a:lnTo>
                    <a:pt x="33" y="3122"/>
                  </a:lnTo>
                  <a:lnTo>
                    <a:pt x="33" y="3122"/>
                  </a:lnTo>
                  <a:lnTo>
                    <a:pt x="33" y="3122"/>
                  </a:lnTo>
                  <a:lnTo>
                    <a:pt x="33" y="3122"/>
                  </a:lnTo>
                  <a:lnTo>
                    <a:pt x="33" y="3122"/>
                  </a:lnTo>
                  <a:lnTo>
                    <a:pt x="33" y="3122"/>
                  </a:lnTo>
                  <a:lnTo>
                    <a:pt x="33" y="3089"/>
                  </a:lnTo>
                  <a:lnTo>
                    <a:pt x="33" y="3089"/>
                  </a:lnTo>
                  <a:lnTo>
                    <a:pt x="33" y="3089"/>
                  </a:lnTo>
                  <a:lnTo>
                    <a:pt x="66" y="3089"/>
                  </a:lnTo>
                  <a:lnTo>
                    <a:pt x="66" y="3089"/>
                  </a:lnTo>
                  <a:lnTo>
                    <a:pt x="66" y="3089"/>
                  </a:lnTo>
                  <a:lnTo>
                    <a:pt x="66" y="3089"/>
                  </a:lnTo>
                  <a:lnTo>
                    <a:pt x="66" y="3089"/>
                  </a:lnTo>
                  <a:lnTo>
                    <a:pt x="66" y="3056"/>
                  </a:lnTo>
                  <a:lnTo>
                    <a:pt x="66" y="3056"/>
                  </a:lnTo>
                  <a:lnTo>
                    <a:pt x="66" y="3056"/>
                  </a:lnTo>
                  <a:lnTo>
                    <a:pt x="66" y="3056"/>
                  </a:lnTo>
                  <a:lnTo>
                    <a:pt x="66" y="3056"/>
                  </a:lnTo>
                  <a:lnTo>
                    <a:pt x="66" y="3056"/>
                  </a:lnTo>
                  <a:lnTo>
                    <a:pt x="66" y="3056"/>
                  </a:lnTo>
                  <a:lnTo>
                    <a:pt x="66" y="3056"/>
                  </a:lnTo>
                  <a:lnTo>
                    <a:pt x="66" y="3023"/>
                  </a:lnTo>
                  <a:lnTo>
                    <a:pt x="66" y="3023"/>
                  </a:lnTo>
                  <a:lnTo>
                    <a:pt x="66" y="3023"/>
                  </a:lnTo>
                  <a:lnTo>
                    <a:pt x="66" y="3023"/>
                  </a:lnTo>
                  <a:lnTo>
                    <a:pt x="66" y="3023"/>
                  </a:lnTo>
                  <a:lnTo>
                    <a:pt x="66" y="3023"/>
                  </a:lnTo>
                  <a:lnTo>
                    <a:pt x="66" y="3023"/>
                  </a:lnTo>
                  <a:lnTo>
                    <a:pt x="66" y="3023"/>
                  </a:lnTo>
                  <a:lnTo>
                    <a:pt x="66" y="2990"/>
                  </a:lnTo>
                  <a:lnTo>
                    <a:pt x="66" y="2990"/>
                  </a:lnTo>
                  <a:lnTo>
                    <a:pt x="66" y="2990"/>
                  </a:lnTo>
                  <a:lnTo>
                    <a:pt x="66" y="2990"/>
                  </a:lnTo>
                  <a:lnTo>
                    <a:pt x="66" y="2990"/>
                  </a:lnTo>
                  <a:lnTo>
                    <a:pt x="66" y="2990"/>
                  </a:lnTo>
                  <a:lnTo>
                    <a:pt x="66" y="2990"/>
                  </a:lnTo>
                  <a:lnTo>
                    <a:pt x="66" y="2990"/>
                  </a:lnTo>
                  <a:lnTo>
                    <a:pt x="66" y="2957"/>
                  </a:lnTo>
                  <a:lnTo>
                    <a:pt x="99" y="2957"/>
                  </a:lnTo>
                  <a:lnTo>
                    <a:pt x="99" y="2957"/>
                  </a:lnTo>
                  <a:lnTo>
                    <a:pt x="99" y="2957"/>
                  </a:lnTo>
                  <a:lnTo>
                    <a:pt x="99" y="2957"/>
                  </a:lnTo>
                  <a:lnTo>
                    <a:pt x="99" y="2957"/>
                  </a:lnTo>
                  <a:lnTo>
                    <a:pt x="99" y="2957"/>
                  </a:lnTo>
                  <a:lnTo>
                    <a:pt x="99" y="2957"/>
                  </a:lnTo>
                  <a:lnTo>
                    <a:pt x="99" y="2925"/>
                  </a:lnTo>
                  <a:lnTo>
                    <a:pt x="99" y="2925"/>
                  </a:lnTo>
                  <a:lnTo>
                    <a:pt x="99" y="2925"/>
                  </a:lnTo>
                  <a:lnTo>
                    <a:pt x="99" y="2925"/>
                  </a:lnTo>
                  <a:lnTo>
                    <a:pt x="99" y="2925"/>
                  </a:lnTo>
                  <a:lnTo>
                    <a:pt x="99" y="2925"/>
                  </a:lnTo>
                  <a:lnTo>
                    <a:pt x="99" y="2925"/>
                  </a:lnTo>
                  <a:lnTo>
                    <a:pt x="99" y="2925"/>
                  </a:lnTo>
                  <a:lnTo>
                    <a:pt x="99" y="2925"/>
                  </a:lnTo>
                  <a:lnTo>
                    <a:pt x="99" y="2892"/>
                  </a:lnTo>
                  <a:lnTo>
                    <a:pt x="99" y="2892"/>
                  </a:lnTo>
                  <a:lnTo>
                    <a:pt x="99" y="2892"/>
                  </a:lnTo>
                  <a:lnTo>
                    <a:pt x="99" y="2892"/>
                  </a:lnTo>
                  <a:lnTo>
                    <a:pt x="99" y="2892"/>
                  </a:lnTo>
                  <a:lnTo>
                    <a:pt x="99" y="2892"/>
                  </a:lnTo>
                  <a:lnTo>
                    <a:pt x="99" y="2892"/>
                  </a:lnTo>
                  <a:lnTo>
                    <a:pt x="99" y="2859"/>
                  </a:lnTo>
                  <a:lnTo>
                    <a:pt x="99" y="2859"/>
                  </a:lnTo>
                  <a:lnTo>
                    <a:pt x="99" y="2859"/>
                  </a:lnTo>
                  <a:lnTo>
                    <a:pt x="99" y="2859"/>
                  </a:lnTo>
                  <a:lnTo>
                    <a:pt x="99" y="2859"/>
                  </a:lnTo>
                  <a:lnTo>
                    <a:pt x="99" y="2859"/>
                  </a:lnTo>
                  <a:lnTo>
                    <a:pt x="99" y="2859"/>
                  </a:lnTo>
                  <a:lnTo>
                    <a:pt x="132" y="2859"/>
                  </a:lnTo>
                  <a:lnTo>
                    <a:pt x="132" y="2826"/>
                  </a:lnTo>
                  <a:lnTo>
                    <a:pt x="132" y="2826"/>
                  </a:lnTo>
                  <a:lnTo>
                    <a:pt x="132" y="2826"/>
                  </a:lnTo>
                  <a:lnTo>
                    <a:pt x="132" y="2826"/>
                  </a:lnTo>
                  <a:lnTo>
                    <a:pt x="132" y="2826"/>
                  </a:lnTo>
                  <a:lnTo>
                    <a:pt x="132" y="2826"/>
                  </a:lnTo>
                  <a:lnTo>
                    <a:pt x="132" y="2826"/>
                  </a:lnTo>
                  <a:lnTo>
                    <a:pt x="132" y="2826"/>
                  </a:lnTo>
                  <a:lnTo>
                    <a:pt x="132" y="2793"/>
                  </a:lnTo>
                  <a:lnTo>
                    <a:pt x="132" y="2793"/>
                  </a:lnTo>
                  <a:lnTo>
                    <a:pt x="132" y="2793"/>
                  </a:lnTo>
                  <a:lnTo>
                    <a:pt x="132" y="2793"/>
                  </a:lnTo>
                  <a:lnTo>
                    <a:pt x="132" y="2793"/>
                  </a:lnTo>
                  <a:lnTo>
                    <a:pt x="132" y="2793"/>
                  </a:lnTo>
                  <a:lnTo>
                    <a:pt x="132" y="2793"/>
                  </a:lnTo>
                  <a:lnTo>
                    <a:pt x="132" y="2793"/>
                  </a:lnTo>
                  <a:lnTo>
                    <a:pt x="132" y="2760"/>
                  </a:lnTo>
                  <a:lnTo>
                    <a:pt x="132" y="2760"/>
                  </a:lnTo>
                  <a:lnTo>
                    <a:pt x="132" y="2760"/>
                  </a:lnTo>
                  <a:lnTo>
                    <a:pt x="132" y="2760"/>
                  </a:lnTo>
                  <a:lnTo>
                    <a:pt x="132" y="2760"/>
                  </a:lnTo>
                  <a:lnTo>
                    <a:pt x="132" y="2760"/>
                  </a:lnTo>
                  <a:lnTo>
                    <a:pt x="132" y="2760"/>
                  </a:lnTo>
                  <a:lnTo>
                    <a:pt x="132" y="2760"/>
                  </a:lnTo>
                  <a:lnTo>
                    <a:pt x="132" y="2727"/>
                  </a:lnTo>
                  <a:lnTo>
                    <a:pt x="132" y="2727"/>
                  </a:lnTo>
                  <a:lnTo>
                    <a:pt x="132" y="2727"/>
                  </a:lnTo>
                  <a:lnTo>
                    <a:pt x="132" y="2727"/>
                  </a:lnTo>
                  <a:lnTo>
                    <a:pt x="132" y="2727"/>
                  </a:lnTo>
                  <a:lnTo>
                    <a:pt x="165" y="2727"/>
                  </a:lnTo>
                  <a:lnTo>
                    <a:pt x="165" y="2727"/>
                  </a:lnTo>
                  <a:lnTo>
                    <a:pt x="165" y="2727"/>
                  </a:lnTo>
                  <a:lnTo>
                    <a:pt x="165" y="2695"/>
                  </a:lnTo>
                  <a:lnTo>
                    <a:pt x="165" y="2695"/>
                  </a:lnTo>
                  <a:lnTo>
                    <a:pt x="165" y="2695"/>
                  </a:lnTo>
                  <a:lnTo>
                    <a:pt x="165" y="2695"/>
                  </a:lnTo>
                  <a:lnTo>
                    <a:pt x="165" y="2695"/>
                  </a:lnTo>
                  <a:lnTo>
                    <a:pt x="165" y="2695"/>
                  </a:lnTo>
                  <a:lnTo>
                    <a:pt x="165" y="2695"/>
                  </a:lnTo>
                  <a:lnTo>
                    <a:pt x="165" y="2695"/>
                  </a:lnTo>
                  <a:lnTo>
                    <a:pt x="165" y="2662"/>
                  </a:lnTo>
                  <a:lnTo>
                    <a:pt x="165" y="2662"/>
                  </a:lnTo>
                  <a:lnTo>
                    <a:pt x="165" y="2662"/>
                  </a:lnTo>
                  <a:lnTo>
                    <a:pt x="165" y="2662"/>
                  </a:lnTo>
                  <a:lnTo>
                    <a:pt x="165" y="2662"/>
                  </a:lnTo>
                  <a:lnTo>
                    <a:pt x="165" y="2662"/>
                  </a:lnTo>
                  <a:lnTo>
                    <a:pt x="165" y="2662"/>
                  </a:lnTo>
                  <a:lnTo>
                    <a:pt x="165" y="2662"/>
                  </a:lnTo>
                  <a:lnTo>
                    <a:pt x="165" y="2629"/>
                  </a:lnTo>
                  <a:lnTo>
                    <a:pt x="165" y="2629"/>
                  </a:lnTo>
                  <a:lnTo>
                    <a:pt x="165" y="2629"/>
                  </a:lnTo>
                  <a:lnTo>
                    <a:pt x="165" y="2629"/>
                  </a:lnTo>
                  <a:lnTo>
                    <a:pt x="165" y="2629"/>
                  </a:lnTo>
                  <a:lnTo>
                    <a:pt x="165" y="2629"/>
                  </a:lnTo>
                  <a:lnTo>
                    <a:pt x="165" y="2629"/>
                  </a:lnTo>
                  <a:lnTo>
                    <a:pt x="165" y="2629"/>
                  </a:lnTo>
                  <a:lnTo>
                    <a:pt x="165" y="2596"/>
                  </a:lnTo>
                  <a:lnTo>
                    <a:pt x="165" y="2596"/>
                  </a:lnTo>
                  <a:lnTo>
                    <a:pt x="165" y="2596"/>
                  </a:lnTo>
                  <a:lnTo>
                    <a:pt x="198" y="2596"/>
                  </a:lnTo>
                  <a:lnTo>
                    <a:pt x="198" y="2596"/>
                  </a:lnTo>
                  <a:lnTo>
                    <a:pt x="198" y="2596"/>
                  </a:lnTo>
                  <a:lnTo>
                    <a:pt x="198" y="2596"/>
                  </a:lnTo>
                  <a:lnTo>
                    <a:pt x="198" y="2596"/>
                  </a:lnTo>
                  <a:lnTo>
                    <a:pt x="198" y="2563"/>
                  </a:lnTo>
                  <a:lnTo>
                    <a:pt x="198" y="2563"/>
                  </a:lnTo>
                  <a:lnTo>
                    <a:pt x="198" y="2563"/>
                  </a:lnTo>
                  <a:lnTo>
                    <a:pt x="198" y="2563"/>
                  </a:lnTo>
                  <a:lnTo>
                    <a:pt x="198" y="2563"/>
                  </a:lnTo>
                  <a:lnTo>
                    <a:pt x="198" y="2563"/>
                  </a:lnTo>
                  <a:lnTo>
                    <a:pt x="198" y="2563"/>
                  </a:lnTo>
                  <a:lnTo>
                    <a:pt x="198" y="2530"/>
                  </a:lnTo>
                  <a:lnTo>
                    <a:pt x="198" y="2530"/>
                  </a:lnTo>
                  <a:lnTo>
                    <a:pt x="198" y="2530"/>
                  </a:lnTo>
                  <a:lnTo>
                    <a:pt x="198" y="2530"/>
                  </a:lnTo>
                  <a:lnTo>
                    <a:pt x="198" y="2530"/>
                  </a:lnTo>
                  <a:lnTo>
                    <a:pt x="198" y="2530"/>
                  </a:lnTo>
                  <a:lnTo>
                    <a:pt x="198" y="2530"/>
                  </a:lnTo>
                  <a:lnTo>
                    <a:pt x="198" y="2530"/>
                  </a:lnTo>
                  <a:lnTo>
                    <a:pt x="198" y="2497"/>
                  </a:lnTo>
                  <a:lnTo>
                    <a:pt x="198" y="2497"/>
                  </a:lnTo>
                  <a:lnTo>
                    <a:pt x="198" y="2497"/>
                  </a:lnTo>
                  <a:lnTo>
                    <a:pt x="198" y="2497"/>
                  </a:lnTo>
                  <a:lnTo>
                    <a:pt x="198" y="2497"/>
                  </a:lnTo>
                  <a:lnTo>
                    <a:pt x="198" y="2497"/>
                  </a:lnTo>
                  <a:lnTo>
                    <a:pt x="198" y="2497"/>
                  </a:lnTo>
                  <a:lnTo>
                    <a:pt x="198" y="2497"/>
                  </a:lnTo>
                  <a:lnTo>
                    <a:pt x="198" y="2465"/>
                  </a:lnTo>
                  <a:lnTo>
                    <a:pt x="198" y="2465"/>
                  </a:lnTo>
                  <a:lnTo>
                    <a:pt x="230" y="2465"/>
                  </a:lnTo>
                  <a:lnTo>
                    <a:pt x="230" y="2465"/>
                  </a:lnTo>
                  <a:lnTo>
                    <a:pt x="230" y="2465"/>
                  </a:lnTo>
                  <a:lnTo>
                    <a:pt x="230" y="2465"/>
                  </a:lnTo>
                  <a:lnTo>
                    <a:pt x="230" y="2465"/>
                  </a:lnTo>
                  <a:lnTo>
                    <a:pt x="230" y="2465"/>
                  </a:lnTo>
                  <a:lnTo>
                    <a:pt x="230" y="2432"/>
                  </a:lnTo>
                  <a:lnTo>
                    <a:pt x="230" y="2432"/>
                  </a:lnTo>
                  <a:lnTo>
                    <a:pt x="230" y="2432"/>
                  </a:lnTo>
                  <a:lnTo>
                    <a:pt x="230" y="2432"/>
                  </a:lnTo>
                  <a:lnTo>
                    <a:pt x="230" y="2432"/>
                  </a:lnTo>
                  <a:lnTo>
                    <a:pt x="230" y="2432"/>
                  </a:lnTo>
                  <a:lnTo>
                    <a:pt x="230" y="2432"/>
                  </a:lnTo>
                  <a:lnTo>
                    <a:pt x="230" y="2432"/>
                  </a:lnTo>
                  <a:lnTo>
                    <a:pt x="230" y="2399"/>
                  </a:lnTo>
                  <a:lnTo>
                    <a:pt x="230" y="2399"/>
                  </a:lnTo>
                  <a:lnTo>
                    <a:pt x="230" y="2399"/>
                  </a:lnTo>
                  <a:lnTo>
                    <a:pt x="230" y="2399"/>
                  </a:lnTo>
                  <a:lnTo>
                    <a:pt x="230" y="2399"/>
                  </a:lnTo>
                  <a:lnTo>
                    <a:pt x="230" y="2399"/>
                  </a:lnTo>
                  <a:lnTo>
                    <a:pt x="230" y="2399"/>
                  </a:lnTo>
                  <a:lnTo>
                    <a:pt x="230" y="2366"/>
                  </a:lnTo>
                  <a:lnTo>
                    <a:pt x="230" y="2366"/>
                  </a:lnTo>
                  <a:lnTo>
                    <a:pt x="230" y="2366"/>
                  </a:lnTo>
                  <a:lnTo>
                    <a:pt x="230" y="2366"/>
                  </a:lnTo>
                  <a:lnTo>
                    <a:pt x="230" y="2366"/>
                  </a:lnTo>
                  <a:lnTo>
                    <a:pt x="230" y="2366"/>
                  </a:lnTo>
                  <a:lnTo>
                    <a:pt x="230" y="2366"/>
                  </a:lnTo>
                  <a:lnTo>
                    <a:pt x="230" y="2366"/>
                  </a:lnTo>
                  <a:lnTo>
                    <a:pt x="230" y="2333"/>
                  </a:lnTo>
                  <a:lnTo>
                    <a:pt x="263" y="2333"/>
                  </a:lnTo>
                  <a:lnTo>
                    <a:pt x="263" y="2333"/>
                  </a:lnTo>
                  <a:lnTo>
                    <a:pt x="263" y="2333"/>
                  </a:lnTo>
                  <a:lnTo>
                    <a:pt x="263" y="2333"/>
                  </a:lnTo>
                  <a:lnTo>
                    <a:pt x="263" y="2333"/>
                  </a:lnTo>
                  <a:lnTo>
                    <a:pt x="263" y="2333"/>
                  </a:lnTo>
                  <a:lnTo>
                    <a:pt x="263" y="2333"/>
                  </a:lnTo>
                  <a:lnTo>
                    <a:pt x="263" y="2300"/>
                  </a:lnTo>
                  <a:lnTo>
                    <a:pt x="263" y="2300"/>
                  </a:lnTo>
                  <a:lnTo>
                    <a:pt x="263" y="2300"/>
                  </a:lnTo>
                  <a:lnTo>
                    <a:pt x="263" y="2300"/>
                  </a:lnTo>
                  <a:lnTo>
                    <a:pt x="263" y="2300"/>
                  </a:lnTo>
                  <a:lnTo>
                    <a:pt x="263" y="2300"/>
                  </a:lnTo>
                  <a:lnTo>
                    <a:pt x="263" y="2300"/>
                  </a:lnTo>
                  <a:lnTo>
                    <a:pt x="263" y="2300"/>
                  </a:lnTo>
                  <a:lnTo>
                    <a:pt x="263" y="2267"/>
                  </a:lnTo>
                  <a:lnTo>
                    <a:pt x="263" y="2267"/>
                  </a:lnTo>
                  <a:lnTo>
                    <a:pt x="263" y="2267"/>
                  </a:lnTo>
                  <a:lnTo>
                    <a:pt x="263" y="2267"/>
                  </a:lnTo>
                  <a:lnTo>
                    <a:pt x="263" y="2267"/>
                  </a:lnTo>
                  <a:lnTo>
                    <a:pt x="263" y="2267"/>
                  </a:lnTo>
                  <a:lnTo>
                    <a:pt x="263" y="2267"/>
                  </a:lnTo>
                  <a:lnTo>
                    <a:pt x="263" y="2267"/>
                  </a:lnTo>
                  <a:lnTo>
                    <a:pt x="263" y="2235"/>
                  </a:lnTo>
                  <a:lnTo>
                    <a:pt x="263" y="2235"/>
                  </a:lnTo>
                  <a:lnTo>
                    <a:pt x="263" y="2235"/>
                  </a:lnTo>
                  <a:lnTo>
                    <a:pt x="263" y="2235"/>
                  </a:lnTo>
                  <a:lnTo>
                    <a:pt x="263" y="2235"/>
                  </a:lnTo>
                  <a:lnTo>
                    <a:pt x="263" y="2235"/>
                  </a:lnTo>
                  <a:lnTo>
                    <a:pt x="263" y="2235"/>
                  </a:lnTo>
                  <a:lnTo>
                    <a:pt x="296" y="2202"/>
                  </a:lnTo>
                  <a:lnTo>
                    <a:pt x="296" y="2202"/>
                  </a:lnTo>
                  <a:lnTo>
                    <a:pt x="296" y="2202"/>
                  </a:lnTo>
                  <a:lnTo>
                    <a:pt x="296" y="2202"/>
                  </a:lnTo>
                  <a:lnTo>
                    <a:pt x="296" y="2202"/>
                  </a:lnTo>
                  <a:lnTo>
                    <a:pt x="296" y="2202"/>
                  </a:lnTo>
                  <a:lnTo>
                    <a:pt x="296" y="2202"/>
                  </a:lnTo>
                  <a:lnTo>
                    <a:pt x="296" y="2169"/>
                  </a:lnTo>
                  <a:lnTo>
                    <a:pt x="296" y="2169"/>
                  </a:lnTo>
                  <a:lnTo>
                    <a:pt x="296" y="2169"/>
                  </a:lnTo>
                  <a:lnTo>
                    <a:pt x="296" y="2169"/>
                  </a:lnTo>
                  <a:lnTo>
                    <a:pt x="296" y="2169"/>
                  </a:lnTo>
                  <a:lnTo>
                    <a:pt x="296" y="2169"/>
                  </a:lnTo>
                  <a:lnTo>
                    <a:pt x="296" y="2169"/>
                  </a:lnTo>
                  <a:lnTo>
                    <a:pt x="296" y="2169"/>
                  </a:lnTo>
                  <a:lnTo>
                    <a:pt x="296" y="2136"/>
                  </a:lnTo>
                  <a:lnTo>
                    <a:pt x="296" y="2136"/>
                  </a:lnTo>
                  <a:lnTo>
                    <a:pt x="296" y="2136"/>
                  </a:lnTo>
                  <a:lnTo>
                    <a:pt x="296" y="2136"/>
                  </a:lnTo>
                  <a:lnTo>
                    <a:pt x="296" y="2136"/>
                  </a:lnTo>
                  <a:lnTo>
                    <a:pt x="296" y="2136"/>
                  </a:lnTo>
                  <a:lnTo>
                    <a:pt x="296" y="2136"/>
                  </a:lnTo>
                  <a:lnTo>
                    <a:pt x="296" y="2136"/>
                  </a:lnTo>
                  <a:lnTo>
                    <a:pt x="296" y="2103"/>
                  </a:lnTo>
                  <a:lnTo>
                    <a:pt x="296" y="2103"/>
                  </a:lnTo>
                  <a:lnTo>
                    <a:pt x="296" y="2103"/>
                  </a:lnTo>
                  <a:lnTo>
                    <a:pt x="296" y="2103"/>
                  </a:lnTo>
                  <a:lnTo>
                    <a:pt x="296" y="2103"/>
                  </a:lnTo>
                  <a:lnTo>
                    <a:pt x="296" y="2103"/>
                  </a:lnTo>
                  <a:lnTo>
                    <a:pt x="296" y="2103"/>
                  </a:lnTo>
                  <a:lnTo>
                    <a:pt x="329" y="2103"/>
                  </a:lnTo>
                  <a:lnTo>
                    <a:pt x="329" y="2070"/>
                  </a:lnTo>
                  <a:lnTo>
                    <a:pt x="329" y="2070"/>
                  </a:lnTo>
                  <a:lnTo>
                    <a:pt x="329" y="2070"/>
                  </a:lnTo>
                  <a:lnTo>
                    <a:pt x="329" y="2070"/>
                  </a:lnTo>
                  <a:lnTo>
                    <a:pt x="329" y="2070"/>
                  </a:lnTo>
                  <a:lnTo>
                    <a:pt x="329" y="2070"/>
                  </a:lnTo>
                  <a:lnTo>
                    <a:pt x="329" y="2070"/>
                  </a:lnTo>
                  <a:lnTo>
                    <a:pt x="329" y="2070"/>
                  </a:lnTo>
                  <a:lnTo>
                    <a:pt x="329" y="2037"/>
                  </a:lnTo>
                  <a:lnTo>
                    <a:pt x="329" y="2037"/>
                  </a:lnTo>
                  <a:lnTo>
                    <a:pt x="329" y="2037"/>
                  </a:lnTo>
                  <a:lnTo>
                    <a:pt x="329" y="2037"/>
                  </a:lnTo>
                  <a:lnTo>
                    <a:pt x="329" y="2037"/>
                  </a:lnTo>
                  <a:lnTo>
                    <a:pt x="329" y="2037"/>
                  </a:lnTo>
                  <a:lnTo>
                    <a:pt x="329" y="2037"/>
                  </a:lnTo>
                  <a:lnTo>
                    <a:pt x="329" y="2005"/>
                  </a:lnTo>
                  <a:lnTo>
                    <a:pt x="329" y="2005"/>
                  </a:lnTo>
                  <a:lnTo>
                    <a:pt x="329" y="2005"/>
                  </a:lnTo>
                  <a:lnTo>
                    <a:pt x="329" y="2005"/>
                  </a:lnTo>
                  <a:lnTo>
                    <a:pt x="329" y="2005"/>
                  </a:lnTo>
                  <a:lnTo>
                    <a:pt x="329" y="2005"/>
                  </a:lnTo>
                  <a:lnTo>
                    <a:pt x="329" y="2005"/>
                  </a:lnTo>
                  <a:lnTo>
                    <a:pt x="329" y="1972"/>
                  </a:lnTo>
                  <a:lnTo>
                    <a:pt x="329" y="1972"/>
                  </a:lnTo>
                  <a:lnTo>
                    <a:pt x="329" y="1972"/>
                  </a:lnTo>
                  <a:lnTo>
                    <a:pt x="329" y="1972"/>
                  </a:lnTo>
                  <a:lnTo>
                    <a:pt x="329" y="1972"/>
                  </a:lnTo>
                  <a:lnTo>
                    <a:pt x="329" y="1972"/>
                  </a:lnTo>
                  <a:lnTo>
                    <a:pt x="329" y="1972"/>
                  </a:lnTo>
                  <a:lnTo>
                    <a:pt x="362" y="1972"/>
                  </a:lnTo>
                  <a:lnTo>
                    <a:pt x="362" y="1939"/>
                  </a:lnTo>
                  <a:lnTo>
                    <a:pt x="362" y="1939"/>
                  </a:lnTo>
                  <a:lnTo>
                    <a:pt x="362" y="1939"/>
                  </a:lnTo>
                  <a:lnTo>
                    <a:pt x="362" y="1939"/>
                  </a:lnTo>
                  <a:lnTo>
                    <a:pt x="362" y="1939"/>
                  </a:lnTo>
                  <a:lnTo>
                    <a:pt x="362" y="1939"/>
                  </a:lnTo>
                  <a:lnTo>
                    <a:pt x="362" y="1939"/>
                  </a:lnTo>
                  <a:lnTo>
                    <a:pt x="362" y="1939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40"/>
                  </a:lnTo>
                  <a:lnTo>
                    <a:pt x="362" y="1840"/>
                  </a:lnTo>
                  <a:lnTo>
                    <a:pt x="362" y="1840"/>
                  </a:lnTo>
                  <a:lnTo>
                    <a:pt x="362" y="1840"/>
                  </a:lnTo>
                  <a:lnTo>
                    <a:pt x="362" y="1840"/>
                  </a:lnTo>
                  <a:lnTo>
                    <a:pt x="362" y="1840"/>
                  </a:lnTo>
                  <a:lnTo>
                    <a:pt x="395" y="1840"/>
                  </a:lnTo>
                  <a:lnTo>
                    <a:pt x="395" y="1807"/>
                  </a:lnTo>
                  <a:lnTo>
                    <a:pt x="395" y="1807"/>
                  </a:lnTo>
                  <a:lnTo>
                    <a:pt x="395" y="1807"/>
                  </a:lnTo>
                  <a:lnTo>
                    <a:pt x="395" y="1807"/>
                  </a:lnTo>
                  <a:lnTo>
                    <a:pt x="395" y="1807"/>
                  </a:lnTo>
                  <a:lnTo>
                    <a:pt x="395" y="1807"/>
                  </a:lnTo>
                  <a:lnTo>
                    <a:pt x="395" y="1807"/>
                  </a:lnTo>
                  <a:lnTo>
                    <a:pt x="395" y="1807"/>
                  </a:lnTo>
                  <a:lnTo>
                    <a:pt x="395" y="1774"/>
                  </a:lnTo>
                  <a:lnTo>
                    <a:pt x="395" y="1774"/>
                  </a:lnTo>
                  <a:lnTo>
                    <a:pt x="395" y="1774"/>
                  </a:lnTo>
                  <a:lnTo>
                    <a:pt x="395" y="1774"/>
                  </a:lnTo>
                  <a:lnTo>
                    <a:pt x="395" y="1774"/>
                  </a:lnTo>
                  <a:lnTo>
                    <a:pt x="395" y="1774"/>
                  </a:lnTo>
                  <a:lnTo>
                    <a:pt x="395" y="1774"/>
                  </a:lnTo>
                  <a:lnTo>
                    <a:pt x="395" y="1774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428" y="1709"/>
                  </a:lnTo>
                  <a:lnTo>
                    <a:pt x="428" y="1709"/>
                  </a:lnTo>
                  <a:lnTo>
                    <a:pt x="428" y="1676"/>
                  </a:lnTo>
                  <a:lnTo>
                    <a:pt x="428" y="1676"/>
                  </a:lnTo>
                  <a:lnTo>
                    <a:pt x="428" y="1676"/>
                  </a:lnTo>
                  <a:lnTo>
                    <a:pt x="428" y="1676"/>
                  </a:lnTo>
                  <a:lnTo>
                    <a:pt x="428" y="1676"/>
                  </a:lnTo>
                  <a:lnTo>
                    <a:pt x="428" y="1676"/>
                  </a:lnTo>
                  <a:lnTo>
                    <a:pt x="428" y="1676"/>
                  </a:lnTo>
                  <a:lnTo>
                    <a:pt x="428" y="1643"/>
                  </a:lnTo>
                  <a:lnTo>
                    <a:pt x="428" y="1643"/>
                  </a:lnTo>
                  <a:lnTo>
                    <a:pt x="428" y="1643"/>
                  </a:lnTo>
                  <a:lnTo>
                    <a:pt x="428" y="1643"/>
                  </a:lnTo>
                  <a:lnTo>
                    <a:pt x="428" y="1643"/>
                  </a:lnTo>
                  <a:lnTo>
                    <a:pt x="428" y="1643"/>
                  </a:lnTo>
                  <a:lnTo>
                    <a:pt x="428" y="1643"/>
                  </a:lnTo>
                  <a:lnTo>
                    <a:pt x="428" y="1643"/>
                  </a:lnTo>
                  <a:lnTo>
                    <a:pt x="428" y="1610"/>
                  </a:lnTo>
                  <a:lnTo>
                    <a:pt x="428" y="1610"/>
                  </a:lnTo>
                  <a:lnTo>
                    <a:pt x="428" y="1610"/>
                  </a:lnTo>
                  <a:lnTo>
                    <a:pt x="428" y="1610"/>
                  </a:lnTo>
                  <a:lnTo>
                    <a:pt x="428" y="1610"/>
                  </a:lnTo>
                  <a:lnTo>
                    <a:pt x="428" y="1610"/>
                  </a:lnTo>
                  <a:lnTo>
                    <a:pt x="428" y="1610"/>
                  </a:lnTo>
                  <a:lnTo>
                    <a:pt x="428" y="1577"/>
                  </a:lnTo>
                  <a:lnTo>
                    <a:pt x="428" y="1577"/>
                  </a:lnTo>
                  <a:lnTo>
                    <a:pt x="428" y="1577"/>
                  </a:lnTo>
                  <a:lnTo>
                    <a:pt x="428" y="1577"/>
                  </a:lnTo>
                  <a:lnTo>
                    <a:pt x="428" y="1577"/>
                  </a:lnTo>
                  <a:lnTo>
                    <a:pt x="428" y="1577"/>
                  </a:lnTo>
                  <a:lnTo>
                    <a:pt x="460" y="1577"/>
                  </a:lnTo>
                  <a:lnTo>
                    <a:pt x="460" y="1577"/>
                  </a:lnTo>
                  <a:lnTo>
                    <a:pt x="460" y="1544"/>
                  </a:lnTo>
                  <a:lnTo>
                    <a:pt x="460" y="1544"/>
                  </a:lnTo>
                  <a:lnTo>
                    <a:pt x="460" y="1544"/>
                  </a:lnTo>
                  <a:lnTo>
                    <a:pt x="460" y="1544"/>
                  </a:lnTo>
                  <a:lnTo>
                    <a:pt x="460" y="1544"/>
                  </a:lnTo>
                  <a:lnTo>
                    <a:pt x="460" y="1544"/>
                  </a:lnTo>
                  <a:lnTo>
                    <a:pt x="460" y="1544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479"/>
                  </a:lnTo>
                  <a:lnTo>
                    <a:pt x="460" y="1479"/>
                  </a:lnTo>
                  <a:lnTo>
                    <a:pt x="460" y="1479"/>
                  </a:lnTo>
                  <a:lnTo>
                    <a:pt x="460" y="1479"/>
                  </a:lnTo>
                  <a:lnTo>
                    <a:pt x="460" y="1479"/>
                  </a:lnTo>
                  <a:lnTo>
                    <a:pt x="460" y="1479"/>
                  </a:lnTo>
                  <a:lnTo>
                    <a:pt x="460" y="1479"/>
                  </a:lnTo>
                  <a:lnTo>
                    <a:pt x="460" y="1446"/>
                  </a:lnTo>
                  <a:lnTo>
                    <a:pt x="460" y="1446"/>
                  </a:lnTo>
                  <a:lnTo>
                    <a:pt x="460" y="1446"/>
                  </a:lnTo>
                  <a:lnTo>
                    <a:pt x="460" y="1446"/>
                  </a:lnTo>
                  <a:lnTo>
                    <a:pt x="460" y="1446"/>
                  </a:lnTo>
                  <a:lnTo>
                    <a:pt x="460" y="1446"/>
                  </a:lnTo>
                  <a:lnTo>
                    <a:pt x="493" y="1446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413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80"/>
                  </a:lnTo>
                  <a:lnTo>
                    <a:pt x="493" y="1347"/>
                  </a:lnTo>
                  <a:lnTo>
                    <a:pt x="493" y="1347"/>
                  </a:lnTo>
                  <a:lnTo>
                    <a:pt x="493" y="1347"/>
                  </a:lnTo>
                  <a:lnTo>
                    <a:pt x="493" y="1347"/>
                  </a:lnTo>
                  <a:lnTo>
                    <a:pt x="493" y="1347"/>
                  </a:lnTo>
                  <a:lnTo>
                    <a:pt x="493" y="1347"/>
                  </a:lnTo>
                  <a:lnTo>
                    <a:pt x="493" y="1314"/>
                  </a:lnTo>
                  <a:lnTo>
                    <a:pt x="493" y="1314"/>
                  </a:lnTo>
                  <a:lnTo>
                    <a:pt x="493" y="1314"/>
                  </a:lnTo>
                  <a:lnTo>
                    <a:pt x="493" y="1314"/>
                  </a:lnTo>
                  <a:lnTo>
                    <a:pt x="493" y="1314"/>
                  </a:lnTo>
                  <a:lnTo>
                    <a:pt x="493" y="1314"/>
                  </a:lnTo>
                  <a:lnTo>
                    <a:pt x="493" y="1314"/>
                  </a:lnTo>
                  <a:lnTo>
                    <a:pt x="526" y="1314"/>
                  </a:lnTo>
                  <a:lnTo>
                    <a:pt x="526" y="1282"/>
                  </a:lnTo>
                  <a:lnTo>
                    <a:pt x="526" y="1282"/>
                  </a:lnTo>
                  <a:lnTo>
                    <a:pt x="526" y="1282"/>
                  </a:lnTo>
                  <a:lnTo>
                    <a:pt x="526" y="1282"/>
                  </a:lnTo>
                  <a:lnTo>
                    <a:pt x="526" y="1282"/>
                  </a:lnTo>
                  <a:lnTo>
                    <a:pt x="526" y="1282"/>
                  </a:lnTo>
                  <a:lnTo>
                    <a:pt x="526" y="1282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26" y="1183"/>
                  </a:lnTo>
                  <a:lnTo>
                    <a:pt x="559" y="1150"/>
                  </a:lnTo>
                  <a:lnTo>
                    <a:pt x="559" y="1150"/>
                  </a:lnTo>
                  <a:lnTo>
                    <a:pt x="559" y="1150"/>
                  </a:lnTo>
                  <a:lnTo>
                    <a:pt x="559" y="1150"/>
                  </a:lnTo>
                  <a:lnTo>
                    <a:pt x="559" y="1150"/>
                  </a:lnTo>
                  <a:lnTo>
                    <a:pt x="559" y="1150"/>
                  </a:lnTo>
                  <a:lnTo>
                    <a:pt x="559" y="1150"/>
                  </a:lnTo>
                  <a:lnTo>
                    <a:pt x="559" y="1117"/>
                  </a:lnTo>
                  <a:lnTo>
                    <a:pt x="559" y="1117"/>
                  </a:lnTo>
                  <a:lnTo>
                    <a:pt x="559" y="1117"/>
                  </a:lnTo>
                  <a:lnTo>
                    <a:pt x="559" y="1117"/>
                  </a:lnTo>
                  <a:lnTo>
                    <a:pt x="559" y="1117"/>
                  </a:lnTo>
                  <a:lnTo>
                    <a:pt x="559" y="1117"/>
                  </a:lnTo>
                  <a:lnTo>
                    <a:pt x="559" y="1117"/>
                  </a:lnTo>
                  <a:lnTo>
                    <a:pt x="559" y="1117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986"/>
                  </a:lnTo>
                  <a:lnTo>
                    <a:pt x="592" y="986"/>
                  </a:lnTo>
                  <a:lnTo>
                    <a:pt x="592" y="986"/>
                  </a:lnTo>
                  <a:lnTo>
                    <a:pt x="592" y="986"/>
                  </a:lnTo>
                  <a:lnTo>
                    <a:pt x="592" y="986"/>
                  </a:lnTo>
                  <a:lnTo>
                    <a:pt x="592" y="986"/>
                  </a:lnTo>
                  <a:lnTo>
                    <a:pt x="592" y="986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887"/>
                  </a:lnTo>
                  <a:lnTo>
                    <a:pt x="592" y="887"/>
                  </a:lnTo>
                  <a:lnTo>
                    <a:pt x="625" y="887"/>
                  </a:lnTo>
                  <a:lnTo>
                    <a:pt x="625" y="887"/>
                  </a:lnTo>
                  <a:lnTo>
                    <a:pt x="625" y="887"/>
                  </a:lnTo>
                  <a:lnTo>
                    <a:pt x="625" y="887"/>
                  </a:lnTo>
                  <a:lnTo>
                    <a:pt x="625" y="887"/>
                  </a:lnTo>
                  <a:lnTo>
                    <a:pt x="625" y="854"/>
                  </a:lnTo>
                  <a:lnTo>
                    <a:pt x="625" y="854"/>
                  </a:lnTo>
                  <a:lnTo>
                    <a:pt x="625" y="854"/>
                  </a:lnTo>
                  <a:lnTo>
                    <a:pt x="625" y="854"/>
                  </a:lnTo>
                  <a:lnTo>
                    <a:pt x="625" y="854"/>
                  </a:lnTo>
                  <a:lnTo>
                    <a:pt x="625" y="854"/>
                  </a:lnTo>
                  <a:lnTo>
                    <a:pt x="625" y="854"/>
                  </a:lnTo>
                  <a:lnTo>
                    <a:pt x="625" y="854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789"/>
                  </a:lnTo>
                  <a:lnTo>
                    <a:pt x="625" y="789"/>
                  </a:lnTo>
                  <a:lnTo>
                    <a:pt x="625" y="789"/>
                  </a:lnTo>
                  <a:lnTo>
                    <a:pt x="625" y="789"/>
                  </a:lnTo>
                  <a:lnTo>
                    <a:pt x="625" y="789"/>
                  </a:lnTo>
                  <a:lnTo>
                    <a:pt x="625" y="789"/>
                  </a:lnTo>
                  <a:lnTo>
                    <a:pt x="625" y="789"/>
                  </a:lnTo>
                  <a:lnTo>
                    <a:pt x="625" y="789"/>
                  </a:lnTo>
                  <a:lnTo>
                    <a:pt x="625" y="756"/>
                  </a:lnTo>
                  <a:lnTo>
                    <a:pt x="625" y="756"/>
                  </a:lnTo>
                  <a:lnTo>
                    <a:pt x="625" y="756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58" y="723"/>
                  </a:lnTo>
                  <a:lnTo>
                    <a:pt x="658" y="723"/>
                  </a:lnTo>
                  <a:lnTo>
                    <a:pt x="658" y="723"/>
                  </a:lnTo>
                  <a:lnTo>
                    <a:pt x="658" y="723"/>
                  </a:lnTo>
                  <a:lnTo>
                    <a:pt x="658" y="723"/>
                  </a:lnTo>
                  <a:lnTo>
                    <a:pt x="658" y="723"/>
                  </a:lnTo>
                  <a:lnTo>
                    <a:pt x="658" y="723"/>
                  </a:lnTo>
                  <a:lnTo>
                    <a:pt x="658" y="690"/>
                  </a:lnTo>
                  <a:lnTo>
                    <a:pt x="658" y="690"/>
                  </a:lnTo>
                  <a:lnTo>
                    <a:pt x="658" y="690"/>
                  </a:lnTo>
                  <a:lnTo>
                    <a:pt x="658" y="690"/>
                  </a:lnTo>
                  <a:lnTo>
                    <a:pt x="658" y="690"/>
                  </a:lnTo>
                  <a:lnTo>
                    <a:pt x="658" y="690"/>
                  </a:lnTo>
                  <a:lnTo>
                    <a:pt x="658" y="690"/>
                  </a:lnTo>
                  <a:lnTo>
                    <a:pt x="658" y="657"/>
                  </a:lnTo>
                  <a:lnTo>
                    <a:pt x="658" y="657"/>
                  </a:lnTo>
                  <a:lnTo>
                    <a:pt x="658" y="657"/>
                  </a:lnTo>
                  <a:lnTo>
                    <a:pt x="658" y="657"/>
                  </a:lnTo>
                  <a:lnTo>
                    <a:pt x="658" y="657"/>
                  </a:lnTo>
                  <a:lnTo>
                    <a:pt x="658" y="657"/>
                  </a:lnTo>
                  <a:lnTo>
                    <a:pt x="658" y="657"/>
                  </a:lnTo>
                  <a:lnTo>
                    <a:pt x="658" y="624"/>
                  </a:lnTo>
                  <a:lnTo>
                    <a:pt x="658" y="624"/>
                  </a:lnTo>
                  <a:lnTo>
                    <a:pt x="658" y="624"/>
                  </a:lnTo>
                  <a:lnTo>
                    <a:pt x="658" y="624"/>
                  </a:lnTo>
                  <a:lnTo>
                    <a:pt x="658" y="624"/>
                  </a:lnTo>
                  <a:lnTo>
                    <a:pt x="691" y="624"/>
                  </a:lnTo>
                  <a:lnTo>
                    <a:pt x="691" y="624"/>
                  </a:lnTo>
                  <a:lnTo>
                    <a:pt x="691" y="624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26"/>
                  </a:lnTo>
                  <a:lnTo>
                    <a:pt x="691" y="526"/>
                  </a:lnTo>
                  <a:lnTo>
                    <a:pt x="691" y="526"/>
                  </a:lnTo>
                  <a:lnTo>
                    <a:pt x="691" y="526"/>
                  </a:lnTo>
                  <a:lnTo>
                    <a:pt x="691" y="526"/>
                  </a:lnTo>
                  <a:lnTo>
                    <a:pt x="691" y="526"/>
                  </a:lnTo>
                  <a:lnTo>
                    <a:pt x="691" y="526"/>
                  </a:lnTo>
                  <a:lnTo>
                    <a:pt x="691" y="493"/>
                  </a:lnTo>
                  <a:lnTo>
                    <a:pt x="691" y="493"/>
                  </a:lnTo>
                  <a:lnTo>
                    <a:pt x="691" y="493"/>
                  </a:lnTo>
                  <a:lnTo>
                    <a:pt x="691" y="493"/>
                  </a:lnTo>
                  <a:lnTo>
                    <a:pt x="691" y="493"/>
                  </a:lnTo>
                  <a:lnTo>
                    <a:pt x="691" y="493"/>
                  </a:lnTo>
                  <a:lnTo>
                    <a:pt x="691" y="493"/>
                  </a:lnTo>
                  <a:lnTo>
                    <a:pt x="723" y="493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27"/>
                  </a:lnTo>
                  <a:lnTo>
                    <a:pt x="723" y="427"/>
                  </a:lnTo>
                  <a:lnTo>
                    <a:pt x="723" y="427"/>
                  </a:lnTo>
                  <a:lnTo>
                    <a:pt x="723" y="427"/>
                  </a:lnTo>
                  <a:lnTo>
                    <a:pt x="723" y="427"/>
                  </a:lnTo>
                  <a:lnTo>
                    <a:pt x="723" y="427"/>
                  </a:lnTo>
                  <a:lnTo>
                    <a:pt x="723" y="427"/>
                  </a:lnTo>
                  <a:lnTo>
                    <a:pt x="723" y="427"/>
                  </a:lnTo>
                  <a:lnTo>
                    <a:pt x="723" y="394"/>
                  </a:lnTo>
                  <a:lnTo>
                    <a:pt x="723" y="394"/>
                  </a:lnTo>
                  <a:lnTo>
                    <a:pt x="723" y="394"/>
                  </a:lnTo>
                  <a:lnTo>
                    <a:pt x="723" y="394"/>
                  </a:lnTo>
                  <a:lnTo>
                    <a:pt x="723" y="394"/>
                  </a:lnTo>
                  <a:lnTo>
                    <a:pt x="723" y="394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29"/>
                  </a:lnTo>
                  <a:lnTo>
                    <a:pt x="756" y="329"/>
                  </a:lnTo>
                  <a:lnTo>
                    <a:pt x="756" y="329"/>
                  </a:lnTo>
                  <a:lnTo>
                    <a:pt x="756" y="329"/>
                  </a:lnTo>
                  <a:lnTo>
                    <a:pt x="756" y="329"/>
                  </a:lnTo>
                  <a:lnTo>
                    <a:pt x="756" y="329"/>
                  </a:lnTo>
                  <a:lnTo>
                    <a:pt x="756" y="296"/>
                  </a:lnTo>
                  <a:lnTo>
                    <a:pt x="756" y="296"/>
                  </a:lnTo>
                  <a:lnTo>
                    <a:pt x="756" y="296"/>
                  </a:lnTo>
                  <a:lnTo>
                    <a:pt x="756" y="296"/>
                  </a:lnTo>
                  <a:lnTo>
                    <a:pt x="756" y="296"/>
                  </a:lnTo>
                  <a:lnTo>
                    <a:pt x="756" y="296"/>
                  </a:lnTo>
                  <a:lnTo>
                    <a:pt x="756" y="296"/>
                  </a:lnTo>
                  <a:lnTo>
                    <a:pt x="756" y="296"/>
                  </a:lnTo>
                  <a:lnTo>
                    <a:pt x="756" y="263"/>
                  </a:lnTo>
                  <a:lnTo>
                    <a:pt x="756" y="263"/>
                  </a:lnTo>
                  <a:lnTo>
                    <a:pt x="756" y="263"/>
                  </a:lnTo>
                  <a:lnTo>
                    <a:pt x="756" y="263"/>
                  </a:lnTo>
                  <a:lnTo>
                    <a:pt x="756" y="263"/>
                  </a:lnTo>
                  <a:lnTo>
                    <a:pt x="756" y="263"/>
                  </a:lnTo>
                  <a:lnTo>
                    <a:pt x="756" y="230"/>
                  </a:lnTo>
                  <a:lnTo>
                    <a:pt x="756" y="230"/>
                  </a:lnTo>
                  <a:lnTo>
                    <a:pt x="756" y="230"/>
                  </a:lnTo>
                  <a:lnTo>
                    <a:pt x="756" y="230"/>
                  </a:lnTo>
                  <a:lnTo>
                    <a:pt x="756" y="230"/>
                  </a:lnTo>
                  <a:lnTo>
                    <a:pt x="756" y="230"/>
                  </a:lnTo>
                  <a:lnTo>
                    <a:pt x="756" y="230"/>
                  </a:lnTo>
                  <a:lnTo>
                    <a:pt x="756" y="197"/>
                  </a:lnTo>
                  <a:lnTo>
                    <a:pt x="756" y="197"/>
                  </a:lnTo>
                  <a:lnTo>
                    <a:pt x="756" y="197"/>
                  </a:lnTo>
                  <a:lnTo>
                    <a:pt x="756" y="197"/>
                  </a:lnTo>
                  <a:lnTo>
                    <a:pt x="789" y="197"/>
                  </a:lnTo>
                  <a:lnTo>
                    <a:pt x="789" y="197"/>
                  </a:lnTo>
                  <a:lnTo>
                    <a:pt x="789" y="197"/>
                  </a:lnTo>
                  <a:lnTo>
                    <a:pt x="789" y="164"/>
                  </a:lnTo>
                  <a:lnTo>
                    <a:pt x="789" y="164"/>
                  </a:lnTo>
                  <a:lnTo>
                    <a:pt x="789" y="164"/>
                  </a:lnTo>
                  <a:lnTo>
                    <a:pt x="789" y="164"/>
                  </a:lnTo>
                  <a:lnTo>
                    <a:pt x="789" y="164"/>
                  </a:lnTo>
                  <a:lnTo>
                    <a:pt x="789" y="164"/>
                  </a:lnTo>
                  <a:lnTo>
                    <a:pt x="789" y="164"/>
                  </a:lnTo>
                  <a:lnTo>
                    <a:pt x="789" y="164"/>
                  </a:lnTo>
                  <a:lnTo>
                    <a:pt x="789" y="131"/>
                  </a:lnTo>
                  <a:lnTo>
                    <a:pt x="789" y="131"/>
                  </a:lnTo>
                  <a:lnTo>
                    <a:pt x="789" y="131"/>
                  </a:lnTo>
                  <a:lnTo>
                    <a:pt x="789" y="131"/>
                  </a:lnTo>
                  <a:lnTo>
                    <a:pt x="789" y="131"/>
                  </a:lnTo>
                  <a:lnTo>
                    <a:pt x="789" y="131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822" y="66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5567175" y="3315475"/>
              <a:ext cx="164325" cy="44400"/>
            </a:xfrm>
            <a:custGeom>
              <a:avLst/>
              <a:gdLst/>
              <a:ahLst/>
              <a:cxnLst/>
              <a:rect l="l" t="t" r="r" b="b"/>
              <a:pathLst>
                <a:path w="6573" h="1776" fill="none" extrusionOk="0">
                  <a:moveTo>
                    <a:pt x="0" y="1"/>
                  </a:moveTo>
                  <a:lnTo>
                    <a:pt x="6572" y="177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8"/>
            <p:cNvSpPr/>
            <p:nvPr/>
          </p:nvSpPr>
          <p:spPr>
            <a:xfrm>
              <a:off x="5585250" y="3240725"/>
              <a:ext cx="165975" cy="37800"/>
            </a:xfrm>
            <a:custGeom>
              <a:avLst/>
              <a:gdLst/>
              <a:ahLst/>
              <a:cxnLst/>
              <a:rect l="l" t="t" r="r" b="b"/>
              <a:pathLst>
                <a:path w="6639" h="1512" fill="none" extrusionOk="0">
                  <a:moveTo>
                    <a:pt x="0" y="0"/>
                  </a:moveTo>
                  <a:lnTo>
                    <a:pt x="6638" y="151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5567175" y="3239900"/>
              <a:ext cx="184850" cy="119975"/>
            </a:xfrm>
            <a:custGeom>
              <a:avLst/>
              <a:gdLst/>
              <a:ahLst/>
              <a:cxnLst/>
              <a:rect l="l" t="t" r="r" b="b"/>
              <a:pathLst>
                <a:path w="7394" h="4799" extrusionOk="0">
                  <a:moveTo>
                    <a:pt x="756" y="0"/>
                  </a:moveTo>
                  <a:lnTo>
                    <a:pt x="723" y="33"/>
                  </a:lnTo>
                  <a:lnTo>
                    <a:pt x="723" y="66"/>
                  </a:lnTo>
                  <a:lnTo>
                    <a:pt x="723" y="99"/>
                  </a:lnTo>
                  <a:lnTo>
                    <a:pt x="723" y="132"/>
                  </a:lnTo>
                  <a:lnTo>
                    <a:pt x="723" y="165"/>
                  </a:lnTo>
                  <a:lnTo>
                    <a:pt x="690" y="165"/>
                  </a:lnTo>
                  <a:lnTo>
                    <a:pt x="690" y="198"/>
                  </a:lnTo>
                  <a:lnTo>
                    <a:pt x="690" y="230"/>
                  </a:lnTo>
                  <a:lnTo>
                    <a:pt x="690" y="263"/>
                  </a:lnTo>
                  <a:lnTo>
                    <a:pt x="690" y="296"/>
                  </a:lnTo>
                  <a:lnTo>
                    <a:pt x="658" y="296"/>
                  </a:lnTo>
                  <a:lnTo>
                    <a:pt x="658" y="329"/>
                  </a:lnTo>
                  <a:lnTo>
                    <a:pt x="658" y="362"/>
                  </a:lnTo>
                  <a:lnTo>
                    <a:pt x="658" y="395"/>
                  </a:lnTo>
                  <a:lnTo>
                    <a:pt x="658" y="428"/>
                  </a:lnTo>
                  <a:lnTo>
                    <a:pt x="625" y="428"/>
                  </a:lnTo>
                  <a:lnTo>
                    <a:pt x="625" y="461"/>
                  </a:lnTo>
                  <a:lnTo>
                    <a:pt x="625" y="493"/>
                  </a:lnTo>
                  <a:lnTo>
                    <a:pt x="625" y="526"/>
                  </a:lnTo>
                  <a:lnTo>
                    <a:pt x="625" y="559"/>
                  </a:lnTo>
                  <a:lnTo>
                    <a:pt x="625" y="592"/>
                  </a:lnTo>
                  <a:lnTo>
                    <a:pt x="592" y="592"/>
                  </a:lnTo>
                  <a:lnTo>
                    <a:pt x="592" y="625"/>
                  </a:lnTo>
                  <a:lnTo>
                    <a:pt x="592" y="658"/>
                  </a:lnTo>
                  <a:lnTo>
                    <a:pt x="592" y="691"/>
                  </a:lnTo>
                  <a:lnTo>
                    <a:pt x="592" y="723"/>
                  </a:lnTo>
                  <a:lnTo>
                    <a:pt x="559" y="723"/>
                  </a:lnTo>
                  <a:lnTo>
                    <a:pt x="559" y="756"/>
                  </a:lnTo>
                  <a:lnTo>
                    <a:pt x="559" y="789"/>
                  </a:lnTo>
                  <a:lnTo>
                    <a:pt x="559" y="822"/>
                  </a:lnTo>
                  <a:lnTo>
                    <a:pt x="559" y="855"/>
                  </a:lnTo>
                  <a:lnTo>
                    <a:pt x="526" y="855"/>
                  </a:lnTo>
                  <a:lnTo>
                    <a:pt x="526" y="888"/>
                  </a:lnTo>
                  <a:lnTo>
                    <a:pt x="526" y="921"/>
                  </a:lnTo>
                  <a:lnTo>
                    <a:pt x="526" y="953"/>
                  </a:lnTo>
                  <a:lnTo>
                    <a:pt x="526" y="986"/>
                  </a:lnTo>
                  <a:lnTo>
                    <a:pt x="493" y="986"/>
                  </a:lnTo>
                  <a:lnTo>
                    <a:pt x="493" y="1019"/>
                  </a:lnTo>
                  <a:lnTo>
                    <a:pt x="493" y="1052"/>
                  </a:lnTo>
                  <a:lnTo>
                    <a:pt x="493" y="1085"/>
                  </a:lnTo>
                  <a:lnTo>
                    <a:pt x="493" y="1118"/>
                  </a:lnTo>
                  <a:lnTo>
                    <a:pt x="460" y="1118"/>
                  </a:lnTo>
                  <a:lnTo>
                    <a:pt x="460" y="1151"/>
                  </a:lnTo>
                  <a:lnTo>
                    <a:pt x="460" y="1183"/>
                  </a:lnTo>
                  <a:lnTo>
                    <a:pt x="460" y="1216"/>
                  </a:lnTo>
                  <a:lnTo>
                    <a:pt x="460" y="1249"/>
                  </a:lnTo>
                  <a:lnTo>
                    <a:pt x="428" y="1282"/>
                  </a:lnTo>
                  <a:lnTo>
                    <a:pt x="428" y="1315"/>
                  </a:lnTo>
                  <a:lnTo>
                    <a:pt x="428" y="1348"/>
                  </a:lnTo>
                  <a:lnTo>
                    <a:pt x="428" y="1381"/>
                  </a:lnTo>
                  <a:lnTo>
                    <a:pt x="395" y="1413"/>
                  </a:lnTo>
                  <a:lnTo>
                    <a:pt x="395" y="1446"/>
                  </a:lnTo>
                  <a:lnTo>
                    <a:pt x="395" y="1479"/>
                  </a:lnTo>
                  <a:lnTo>
                    <a:pt x="395" y="1512"/>
                  </a:lnTo>
                  <a:lnTo>
                    <a:pt x="362" y="1545"/>
                  </a:lnTo>
                  <a:lnTo>
                    <a:pt x="362" y="1578"/>
                  </a:lnTo>
                  <a:lnTo>
                    <a:pt x="362" y="1611"/>
                  </a:lnTo>
                  <a:lnTo>
                    <a:pt x="362" y="1643"/>
                  </a:lnTo>
                  <a:lnTo>
                    <a:pt x="329" y="1676"/>
                  </a:lnTo>
                  <a:lnTo>
                    <a:pt x="329" y="1709"/>
                  </a:lnTo>
                  <a:lnTo>
                    <a:pt x="329" y="1742"/>
                  </a:lnTo>
                  <a:lnTo>
                    <a:pt x="329" y="1775"/>
                  </a:lnTo>
                  <a:lnTo>
                    <a:pt x="296" y="1808"/>
                  </a:lnTo>
                  <a:lnTo>
                    <a:pt x="296" y="1841"/>
                  </a:lnTo>
                  <a:lnTo>
                    <a:pt x="296" y="1874"/>
                  </a:lnTo>
                  <a:lnTo>
                    <a:pt x="296" y="1906"/>
                  </a:lnTo>
                  <a:lnTo>
                    <a:pt x="263" y="1906"/>
                  </a:lnTo>
                  <a:lnTo>
                    <a:pt x="263" y="1939"/>
                  </a:lnTo>
                  <a:lnTo>
                    <a:pt x="263" y="1972"/>
                  </a:lnTo>
                  <a:lnTo>
                    <a:pt x="263" y="2005"/>
                  </a:lnTo>
                  <a:lnTo>
                    <a:pt x="263" y="2038"/>
                  </a:lnTo>
                  <a:lnTo>
                    <a:pt x="230" y="2038"/>
                  </a:lnTo>
                  <a:lnTo>
                    <a:pt x="230" y="2071"/>
                  </a:lnTo>
                  <a:lnTo>
                    <a:pt x="230" y="2104"/>
                  </a:lnTo>
                  <a:lnTo>
                    <a:pt x="230" y="2136"/>
                  </a:lnTo>
                  <a:lnTo>
                    <a:pt x="230" y="2169"/>
                  </a:lnTo>
                  <a:lnTo>
                    <a:pt x="198" y="2169"/>
                  </a:lnTo>
                  <a:lnTo>
                    <a:pt x="198" y="2202"/>
                  </a:lnTo>
                  <a:lnTo>
                    <a:pt x="198" y="2235"/>
                  </a:lnTo>
                  <a:lnTo>
                    <a:pt x="198" y="2268"/>
                  </a:lnTo>
                  <a:lnTo>
                    <a:pt x="198" y="2301"/>
                  </a:lnTo>
                  <a:lnTo>
                    <a:pt x="165" y="2301"/>
                  </a:lnTo>
                  <a:lnTo>
                    <a:pt x="165" y="2334"/>
                  </a:lnTo>
                  <a:lnTo>
                    <a:pt x="165" y="2366"/>
                  </a:lnTo>
                  <a:lnTo>
                    <a:pt x="165" y="2399"/>
                  </a:lnTo>
                  <a:lnTo>
                    <a:pt x="165" y="2432"/>
                  </a:lnTo>
                  <a:lnTo>
                    <a:pt x="132" y="2432"/>
                  </a:lnTo>
                  <a:lnTo>
                    <a:pt x="132" y="2465"/>
                  </a:lnTo>
                  <a:lnTo>
                    <a:pt x="132" y="2498"/>
                  </a:lnTo>
                  <a:lnTo>
                    <a:pt x="132" y="2531"/>
                  </a:lnTo>
                  <a:lnTo>
                    <a:pt x="132" y="2564"/>
                  </a:lnTo>
                  <a:lnTo>
                    <a:pt x="99" y="2564"/>
                  </a:lnTo>
                  <a:lnTo>
                    <a:pt x="99" y="2596"/>
                  </a:lnTo>
                  <a:lnTo>
                    <a:pt x="99" y="2629"/>
                  </a:lnTo>
                  <a:lnTo>
                    <a:pt x="99" y="2662"/>
                  </a:lnTo>
                  <a:lnTo>
                    <a:pt x="66" y="2662"/>
                  </a:lnTo>
                  <a:lnTo>
                    <a:pt x="66" y="2695"/>
                  </a:lnTo>
                  <a:lnTo>
                    <a:pt x="66" y="2728"/>
                  </a:lnTo>
                  <a:lnTo>
                    <a:pt x="66" y="2761"/>
                  </a:lnTo>
                  <a:lnTo>
                    <a:pt x="66" y="2794"/>
                  </a:lnTo>
                  <a:lnTo>
                    <a:pt x="33" y="2794"/>
                  </a:lnTo>
                  <a:lnTo>
                    <a:pt x="33" y="2826"/>
                  </a:lnTo>
                  <a:lnTo>
                    <a:pt x="33" y="2859"/>
                  </a:lnTo>
                  <a:lnTo>
                    <a:pt x="33" y="2892"/>
                  </a:lnTo>
                  <a:lnTo>
                    <a:pt x="33" y="2925"/>
                  </a:lnTo>
                  <a:lnTo>
                    <a:pt x="0" y="2925"/>
                  </a:lnTo>
                  <a:lnTo>
                    <a:pt x="0" y="2958"/>
                  </a:lnTo>
                  <a:lnTo>
                    <a:pt x="0" y="2991"/>
                  </a:lnTo>
                  <a:lnTo>
                    <a:pt x="0" y="3024"/>
                  </a:lnTo>
                  <a:lnTo>
                    <a:pt x="6572" y="4798"/>
                  </a:lnTo>
                  <a:lnTo>
                    <a:pt x="6572" y="4765"/>
                  </a:lnTo>
                  <a:lnTo>
                    <a:pt x="6572" y="4732"/>
                  </a:lnTo>
                  <a:lnTo>
                    <a:pt x="6605" y="4732"/>
                  </a:lnTo>
                  <a:lnTo>
                    <a:pt x="6605" y="4699"/>
                  </a:lnTo>
                  <a:lnTo>
                    <a:pt x="6605" y="4667"/>
                  </a:lnTo>
                  <a:lnTo>
                    <a:pt x="6605" y="4634"/>
                  </a:lnTo>
                  <a:lnTo>
                    <a:pt x="6605" y="4601"/>
                  </a:lnTo>
                  <a:lnTo>
                    <a:pt x="6638" y="4601"/>
                  </a:lnTo>
                  <a:lnTo>
                    <a:pt x="6638" y="4568"/>
                  </a:lnTo>
                  <a:lnTo>
                    <a:pt x="6638" y="4535"/>
                  </a:lnTo>
                  <a:lnTo>
                    <a:pt x="6638" y="4502"/>
                  </a:lnTo>
                  <a:lnTo>
                    <a:pt x="6638" y="4469"/>
                  </a:lnTo>
                  <a:lnTo>
                    <a:pt x="6671" y="4469"/>
                  </a:lnTo>
                  <a:lnTo>
                    <a:pt x="6671" y="4437"/>
                  </a:lnTo>
                  <a:lnTo>
                    <a:pt x="6671" y="4404"/>
                  </a:lnTo>
                  <a:lnTo>
                    <a:pt x="6671" y="4371"/>
                  </a:lnTo>
                  <a:lnTo>
                    <a:pt x="6704" y="4371"/>
                  </a:lnTo>
                  <a:lnTo>
                    <a:pt x="6704" y="4338"/>
                  </a:lnTo>
                  <a:lnTo>
                    <a:pt x="6704" y="4305"/>
                  </a:lnTo>
                  <a:lnTo>
                    <a:pt x="6704" y="4272"/>
                  </a:lnTo>
                  <a:lnTo>
                    <a:pt x="6704" y="4239"/>
                  </a:lnTo>
                  <a:lnTo>
                    <a:pt x="6737" y="4239"/>
                  </a:lnTo>
                  <a:lnTo>
                    <a:pt x="6737" y="4207"/>
                  </a:lnTo>
                  <a:lnTo>
                    <a:pt x="6737" y="4174"/>
                  </a:lnTo>
                  <a:lnTo>
                    <a:pt x="6737" y="4141"/>
                  </a:lnTo>
                  <a:lnTo>
                    <a:pt x="6737" y="4108"/>
                  </a:lnTo>
                  <a:lnTo>
                    <a:pt x="6770" y="4108"/>
                  </a:lnTo>
                  <a:lnTo>
                    <a:pt x="6770" y="4075"/>
                  </a:lnTo>
                  <a:lnTo>
                    <a:pt x="6770" y="4042"/>
                  </a:lnTo>
                  <a:lnTo>
                    <a:pt x="6770" y="4009"/>
                  </a:lnTo>
                  <a:lnTo>
                    <a:pt x="6770" y="3977"/>
                  </a:lnTo>
                  <a:lnTo>
                    <a:pt x="6802" y="3977"/>
                  </a:lnTo>
                  <a:lnTo>
                    <a:pt x="6802" y="3944"/>
                  </a:lnTo>
                  <a:lnTo>
                    <a:pt x="6802" y="3911"/>
                  </a:lnTo>
                  <a:lnTo>
                    <a:pt x="6802" y="3878"/>
                  </a:lnTo>
                  <a:lnTo>
                    <a:pt x="6802" y="3845"/>
                  </a:lnTo>
                  <a:lnTo>
                    <a:pt x="6835" y="3845"/>
                  </a:lnTo>
                  <a:lnTo>
                    <a:pt x="6835" y="3812"/>
                  </a:lnTo>
                  <a:lnTo>
                    <a:pt x="6835" y="3779"/>
                  </a:lnTo>
                  <a:lnTo>
                    <a:pt x="6835" y="3747"/>
                  </a:lnTo>
                  <a:lnTo>
                    <a:pt x="6835" y="3714"/>
                  </a:lnTo>
                  <a:lnTo>
                    <a:pt x="6868" y="3714"/>
                  </a:lnTo>
                  <a:lnTo>
                    <a:pt x="6868" y="3681"/>
                  </a:lnTo>
                  <a:lnTo>
                    <a:pt x="6868" y="3648"/>
                  </a:lnTo>
                  <a:lnTo>
                    <a:pt x="6868" y="3615"/>
                  </a:lnTo>
                  <a:lnTo>
                    <a:pt x="6901" y="3582"/>
                  </a:lnTo>
                  <a:lnTo>
                    <a:pt x="6901" y="3549"/>
                  </a:lnTo>
                  <a:lnTo>
                    <a:pt x="6901" y="3517"/>
                  </a:lnTo>
                  <a:lnTo>
                    <a:pt x="6901" y="3484"/>
                  </a:lnTo>
                  <a:lnTo>
                    <a:pt x="6934" y="3451"/>
                  </a:lnTo>
                  <a:lnTo>
                    <a:pt x="6934" y="3418"/>
                  </a:lnTo>
                  <a:lnTo>
                    <a:pt x="6934" y="3385"/>
                  </a:lnTo>
                  <a:lnTo>
                    <a:pt x="6934" y="3352"/>
                  </a:lnTo>
                  <a:lnTo>
                    <a:pt x="6967" y="3319"/>
                  </a:lnTo>
                  <a:lnTo>
                    <a:pt x="6967" y="3286"/>
                  </a:lnTo>
                  <a:lnTo>
                    <a:pt x="6967" y="3254"/>
                  </a:lnTo>
                  <a:lnTo>
                    <a:pt x="6967" y="3221"/>
                  </a:lnTo>
                  <a:lnTo>
                    <a:pt x="7000" y="3221"/>
                  </a:lnTo>
                  <a:lnTo>
                    <a:pt x="7000" y="3188"/>
                  </a:lnTo>
                  <a:lnTo>
                    <a:pt x="7000" y="3155"/>
                  </a:lnTo>
                  <a:lnTo>
                    <a:pt x="7000" y="3122"/>
                  </a:lnTo>
                  <a:lnTo>
                    <a:pt x="7000" y="3089"/>
                  </a:lnTo>
                  <a:lnTo>
                    <a:pt x="7032" y="3089"/>
                  </a:lnTo>
                  <a:lnTo>
                    <a:pt x="7032" y="3056"/>
                  </a:lnTo>
                  <a:lnTo>
                    <a:pt x="7032" y="3024"/>
                  </a:lnTo>
                  <a:lnTo>
                    <a:pt x="7032" y="2991"/>
                  </a:lnTo>
                  <a:lnTo>
                    <a:pt x="7032" y="2958"/>
                  </a:lnTo>
                  <a:lnTo>
                    <a:pt x="7065" y="2958"/>
                  </a:lnTo>
                  <a:lnTo>
                    <a:pt x="7065" y="2925"/>
                  </a:lnTo>
                  <a:lnTo>
                    <a:pt x="7065" y="2892"/>
                  </a:lnTo>
                  <a:lnTo>
                    <a:pt x="7065" y="2859"/>
                  </a:lnTo>
                  <a:lnTo>
                    <a:pt x="7065" y="2826"/>
                  </a:lnTo>
                  <a:lnTo>
                    <a:pt x="7098" y="2794"/>
                  </a:lnTo>
                  <a:lnTo>
                    <a:pt x="7098" y="2761"/>
                  </a:lnTo>
                  <a:lnTo>
                    <a:pt x="7098" y="2728"/>
                  </a:lnTo>
                  <a:lnTo>
                    <a:pt x="7098" y="2695"/>
                  </a:lnTo>
                  <a:lnTo>
                    <a:pt x="7098" y="2662"/>
                  </a:lnTo>
                  <a:lnTo>
                    <a:pt x="7131" y="2662"/>
                  </a:lnTo>
                  <a:lnTo>
                    <a:pt x="7131" y="2629"/>
                  </a:lnTo>
                  <a:lnTo>
                    <a:pt x="7131" y="2596"/>
                  </a:lnTo>
                  <a:lnTo>
                    <a:pt x="7131" y="2564"/>
                  </a:lnTo>
                  <a:lnTo>
                    <a:pt x="7131" y="2531"/>
                  </a:lnTo>
                  <a:lnTo>
                    <a:pt x="7164" y="2531"/>
                  </a:lnTo>
                  <a:lnTo>
                    <a:pt x="7164" y="2498"/>
                  </a:lnTo>
                  <a:lnTo>
                    <a:pt x="7164" y="2465"/>
                  </a:lnTo>
                  <a:lnTo>
                    <a:pt x="7164" y="2432"/>
                  </a:lnTo>
                  <a:lnTo>
                    <a:pt x="7164" y="2399"/>
                  </a:lnTo>
                  <a:lnTo>
                    <a:pt x="7197" y="2399"/>
                  </a:lnTo>
                  <a:lnTo>
                    <a:pt x="7197" y="2366"/>
                  </a:lnTo>
                  <a:lnTo>
                    <a:pt x="7197" y="2334"/>
                  </a:lnTo>
                  <a:lnTo>
                    <a:pt x="7197" y="2301"/>
                  </a:lnTo>
                  <a:lnTo>
                    <a:pt x="7197" y="2268"/>
                  </a:lnTo>
                  <a:lnTo>
                    <a:pt x="7230" y="2268"/>
                  </a:lnTo>
                  <a:lnTo>
                    <a:pt x="7230" y="2235"/>
                  </a:lnTo>
                  <a:lnTo>
                    <a:pt x="7230" y="2202"/>
                  </a:lnTo>
                  <a:lnTo>
                    <a:pt x="7230" y="2169"/>
                  </a:lnTo>
                  <a:lnTo>
                    <a:pt x="7230" y="2136"/>
                  </a:lnTo>
                  <a:lnTo>
                    <a:pt x="7263" y="2136"/>
                  </a:lnTo>
                  <a:lnTo>
                    <a:pt x="7263" y="2104"/>
                  </a:lnTo>
                  <a:lnTo>
                    <a:pt x="7263" y="2071"/>
                  </a:lnTo>
                  <a:lnTo>
                    <a:pt x="7263" y="2038"/>
                  </a:lnTo>
                  <a:lnTo>
                    <a:pt x="7263" y="2005"/>
                  </a:lnTo>
                  <a:lnTo>
                    <a:pt x="7263" y="1972"/>
                  </a:lnTo>
                  <a:lnTo>
                    <a:pt x="7295" y="1972"/>
                  </a:lnTo>
                  <a:lnTo>
                    <a:pt x="7295" y="1939"/>
                  </a:lnTo>
                  <a:lnTo>
                    <a:pt x="7295" y="1906"/>
                  </a:lnTo>
                  <a:lnTo>
                    <a:pt x="7295" y="1874"/>
                  </a:lnTo>
                  <a:lnTo>
                    <a:pt x="7295" y="1841"/>
                  </a:lnTo>
                  <a:lnTo>
                    <a:pt x="7328" y="1841"/>
                  </a:lnTo>
                  <a:lnTo>
                    <a:pt x="7328" y="1808"/>
                  </a:lnTo>
                  <a:lnTo>
                    <a:pt x="7328" y="1775"/>
                  </a:lnTo>
                  <a:lnTo>
                    <a:pt x="7328" y="1742"/>
                  </a:lnTo>
                  <a:lnTo>
                    <a:pt x="7328" y="1709"/>
                  </a:lnTo>
                  <a:lnTo>
                    <a:pt x="7361" y="1709"/>
                  </a:lnTo>
                  <a:lnTo>
                    <a:pt x="7361" y="1676"/>
                  </a:lnTo>
                  <a:lnTo>
                    <a:pt x="7361" y="1643"/>
                  </a:lnTo>
                  <a:lnTo>
                    <a:pt x="7361" y="1611"/>
                  </a:lnTo>
                  <a:lnTo>
                    <a:pt x="7361" y="1578"/>
                  </a:lnTo>
                  <a:lnTo>
                    <a:pt x="7361" y="1545"/>
                  </a:lnTo>
                  <a:lnTo>
                    <a:pt x="7394" y="1545"/>
                  </a:lnTo>
                  <a:lnTo>
                    <a:pt x="7394" y="1512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DE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5371650" y="3225100"/>
              <a:ext cx="31250" cy="48500"/>
            </a:xfrm>
            <a:custGeom>
              <a:avLst/>
              <a:gdLst/>
              <a:ahLst/>
              <a:cxnLst/>
              <a:rect l="l" t="t" r="r" b="b"/>
              <a:pathLst>
                <a:path w="1250" h="1940" extrusionOk="0">
                  <a:moveTo>
                    <a:pt x="1" y="1"/>
                  </a:moveTo>
                  <a:lnTo>
                    <a:pt x="494" y="1414"/>
                  </a:lnTo>
                  <a:cubicBezTo>
                    <a:pt x="494" y="1447"/>
                    <a:pt x="461" y="1480"/>
                    <a:pt x="428" y="1545"/>
                  </a:cubicBezTo>
                  <a:cubicBezTo>
                    <a:pt x="395" y="1611"/>
                    <a:pt x="395" y="1644"/>
                    <a:pt x="395" y="1644"/>
                  </a:cubicBezTo>
                  <a:cubicBezTo>
                    <a:pt x="362" y="1677"/>
                    <a:pt x="362" y="1677"/>
                    <a:pt x="329" y="1710"/>
                  </a:cubicBezTo>
                  <a:cubicBezTo>
                    <a:pt x="329" y="1710"/>
                    <a:pt x="296" y="1743"/>
                    <a:pt x="231" y="1743"/>
                  </a:cubicBezTo>
                  <a:cubicBezTo>
                    <a:pt x="231" y="1743"/>
                    <a:pt x="231" y="1743"/>
                    <a:pt x="198" y="1710"/>
                  </a:cubicBezTo>
                  <a:lnTo>
                    <a:pt x="99" y="1710"/>
                  </a:lnTo>
                  <a:lnTo>
                    <a:pt x="99" y="1907"/>
                  </a:lnTo>
                  <a:cubicBezTo>
                    <a:pt x="132" y="1940"/>
                    <a:pt x="165" y="1940"/>
                    <a:pt x="165" y="1940"/>
                  </a:cubicBezTo>
                  <a:lnTo>
                    <a:pt x="264" y="1940"/>
                  </a:lnTo>
                  <a:cubicBezTo>
                    <a:pt x="395" y="1940"/>
                    <a:pt x="461" y="1907"/>
                    <a:pt x="526" y="1808"/>
                  </a:cubicBezTo>
                  <a:cubicBezTo>
                    <a:pt x="592" y="1743"/>
                    <a:pt x="691" y="1513"/>
                    <a:pt x="822" y="1184"/>
                  </a:cubicBezTo>
                  <a:cubicBezTo>
                    <a:pt x="855" y="1020"/>
                    <a:pt x="954" y="822"/>
                    <a:pt x="1019" y="592"/>
                  </a:cubicBezTo>
                  <a:cubicBezTo>
                    <a:pt x="1151" y="297"/>
                    <a:pt x="1217" y="100"/>
                    <a:pt x="1249" y="1"/>
                  </a:cubicBezTo>
                  <a:lnTo>
                    <a:pt x="986" y="1"/>
                  </a:lnTo>
                  <a:lnTo>
                    <a:pt x="625" y="1118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5405325" y="3224300"/>
              <a:ext cx="29600" cy="36150"/>
            </a:xfrm>
            <a:custGeom>
              <a:avLst/>
              <a:gdLst/>
              <a:ahLst/>
              <a:cxnLst/>
              <a:rect l="l" t="t" r="r" b="b"/>
              <a:pathLst>
                <a:path w="1184" h="1446" extrusionOk="0">
                  <a:moveTo>
                    <a:pt x="625" y="0"/>
                  </a:moveTo>
                  <a:cubicBezTo>
                    <a:pt x="428" y="0"/>
                    <a:pt x="297" y="66"/>
                    <a:pt x="165" y="197"/>
                  </a:cubicBezTo>
                  <a:cubicBezTo>
                    <a:pt x="67" y="329"/>
                    <a:pt x="1" y="526"/>
                    <a:pt x="1" y="756"/>
                  </a:cubicBezTo>
                  <a:cubicBezTo>
                    <a:pt x="1" y="953"/>
                    <a:pt x="67" y="1117"/>
                    <a:pt x="165" y="1249"/>
                  </a:cubicBezTo>
                  <a:cubicBezTo>
                    <a:pt x="264" y="1380"/>
                    <a:pt x="395" y="1446"/>
                    <a:pt x="592" y="1446"/>
                  </a:cubicBezTo>
                  <a:cubicBezTo>
                    <a:pt x="757" y="1446"/>
                    <a:pt x="888" y="1413"/>
                    <a:pt x="987" y="1315"/>
                  </a:cubicBezTo>
                  <a:cubicBezTo>
                    <a:pt x="1085" y="1249"/>
                    <a:pt x="1151" y="1085"/>
                    <a:pt x="1184" y="920"/>
                  </a:cubicBezTo>
                  <a:lnTo>
                    <a:pt x="954" y="920"/>
                  </a:lnTo>
                  <a:cubicBezTo>
                    <a:pt x="921" y="1019"/>
                    <a:pt x="888" y="1117"/>
                    <a:pt x="822" y="1150"/>
                  </a:cubicBezTo>
                  <a:cubicBezTo>
                    <a:pt x="790" y="1216"/>
                    <a:pt x="691" y="1249"/>
                    <a:pt x="625" y="1249"/>
                  </a:cubicBezTo>
                  <a:cubicBezTo>
                    <a:pt x="494" y="1249"/>
                    <a:pt x="395" y="1216"/>
                    <a:pt x="330" y="1117"/>
                  </a:cubicBezTo>
                  <a:cubicBezTo>
                    <a:pt x="264" y="1019"/>
                    <a:pt x="264" y="887"/>
                    <a:pt x="264" y="756"/>
                  </a:cubicBezTo>
                  <a:cubicBezTo>
                    <a:pt x="264" y="624"/>
                    <a:pt x="264" y="493"/>
                    <a:pt x="297" y="427"/>
                  </a:cubicBezTo>
                  <a:cubicBezTo>
                    <a:pt x="362" y="263"/>
                    <a:pt x="494" y="197"/>
                    <a:pt x="625" y="197"/>
                  </a:cubicBezTo>
                  <a:cubicBezTo>
                    <a:pt x="724" y="197"/>
                    <a:pt x="822" y="230"/>
                    <a:pt x="855" y="296"/>
                  </a:cubicBezTo>
                  <a:cubicBezTo>
                    <a:pt x="921" y="329"/>
                    <a:pt x="954" y="394"/>
                    <a:pt x="954" y="493"/>
                  </a:cubicBezTo>
                  <a:lnTo>
                    <a:pt x="1184" y="493"/>
                  </a:lnTo>
                  <a:cubicBezTo>
                    <a:pt x="1151" y="296"/>
                    <a:pt x="1085" y="164"/>
                    <a:pt x="1020" y="99"/>
                  </a:cubicBezTo>
                  <a:cubicBezTo>
                    <a:pt x="921" y="33"/>
                    <a:pt x="790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5437375" y="3211975"/>
              <a:ext cx="16450" cy="47675"/>
            </a:xfrm>
            <a:custGeom>
              <a:avLst/>
              <a:gdLst/>
              <a:ahLst/>
              <a:cxnLst/>
              <a:rect l="l" t="t" r="r" b="b"/>
              <a:pathLst>
                <a:path w="658" h="1907" extrusionOk="0">
                  <a:moveTo>
                    <a:pt x="559" y="0"/>
                  </a:moveTo>
                  <a:cubicBezTo>
                    <a:pt x="395" y="0"/>
                    <a:pt x="296" y="33"/>
                    <a:pt x="231" y="99"/>
                  </a:cubicBezTo>
                  <a:cubicBezTo>
                    <a:pt x="198" y="132"/>
                    <a:pt x="198" y="230"/>
                    <a:pt x="198" y="329"/>
                  </a:cubicBezTo>
                  <a:lnTo>
                    <a:pt x="198" y="526"/>
                  </a:lnTo>
                  <a:lnTo>
                    <a:pt x="0" y="526"/>
                  </a:lnTo>
                  <a:lnTo>
                    <a:pt x="0" y="723"/>
                  </a:lnTo>
                  <a:lnTo>
                    <a:pt x="198" y="723"/>
                  </a:lnTo>
                  <a:lnTo>
                    <a:pt x="198" y="1906"/>
                  </a:lnTo>
                  <a:lnTo>
                    <a:pt x="395" y="1906"/>
                  </a:lnTo>
                  <a:lnTo>
                    <a:pt x="395" y="723"/>
                  </a:lnTo>
                  <a:lnTo>
                    <a:pt x="658" y="723"/>
                  </a:lnTo>
                  <a:lnTo>
                    <a:pt x="658" y="526"/>
                  </a:lnTo>
                  <a:lnTo>
                    <a:pt x="428" y="526"/>
                  </a:lnTo>
                  <a:cubicBezTo>
                    <a:pt x="428" y="395"/>
                    <a:pt x="428" y="296"/>
                    <a:pt x="428" y="263"/>
                  </a:cubicBezTo>
                  <a:cubicBezTo>
                    <a:pt x="461" y="230"/>
                    <a:pt x="493" y="197"/>
                    <a:pt x="559" y="197"/>
                  </a:cubicBezTo>
                  <a:lnTo>
                    <a:pt x="658" y="197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5460375" y="3213600"/>
              <a:ext cx="17275" cy="46050"/>
            </a:xfrm>
            <a:custGeom>
              <a:avLst/>
              <a:gdLst/>
              <a:ahLst/>
              <a:cxnLst/>
              <a:rect l="l" t="t" r="r" b="b"/>
              <a:pathLst>
                <a:path w="691" h="1842" extrusionOk="0">
                  <a:moveTo>
                    <a:pt x="526" y="1"/>
                  </a:moveTo>
                  <a:cubicBezTo>
                    <a:pt x="493" y="132"/>
                    <a:pt x="428" y="231"/>
                    <a:pt x="362" y="264"/>
                  </a:cubicBezTo>
                  <a:cubicBezTo>
                    <a:pt x="296" y="297"/>
                    <a:pt x="198" y="330"/>
                    <a:pt x="1" y="362"/>
                  </a:cubicBezTo>
                  <a:lnTo>
                    <a:pt x="1" y="527"/>
                  </a:lnTo>
                  <a:lnTo>
                    <a:pt x="461" y="527"/>
                  </a:lnTo>
                  <a:lnTo>
                    <a:pt x="461" y="1841"/>
                  </a:lnTo>
                  <a:lnTo>
                    <a:pt x="691" y="184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5620575" y="3008225"/>
              <a:ext cx="1675" cy="11525"/>
            </a:xfrm>
            <a:custGeom>
              <a:avLst/>
              <a:gdLst/>
              <a:ahLst/>
              <a:cxnLst/>
              <a:rect l="l" t="t" r="r" b="b"/>
              <a:pathLst>
                <a:path w="67" h="461" fill="none" extrusionOk="0">
                  <a:moveTo>
                    <a:pt x="0" y="461"/>
                  </a:moveTo>
                  <a:lnTo>
                    <a:pt x="0" y="428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395"/>
                  </a:lnTo>
                  <a:lnTo>
                    <a:pt x="0" y="395"/>
                  </a:lnTo>
                  <a:lnTo>
                    <a:pt x="0" y="362"/>
                  </a:lnTo>
                  <a:lnTo>
                    <a:pt x="33" y="362"/>
                  </a:lnTo>
                  <a:lnTo>
                    <a:pt x="33" y="362"/>
                  </a:lnTo>
                  <a:lnTo>
                    <a:pt x="33" y="362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297"/>
                  </a:lnTo>
                  <a:lnTo>
                    <a:pt x="33" y="297"/>
                  </a:lnTo>
                  <a:lnTo>
                    <a:pt x="33" y="297"/>
                  </a:lnTo>
                  <a:lnTo>
                    <a:pt x="33" y="297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34"/>
                  </a:lnTo>
                  <a:lnTo>
                    <a:pt x="66" y="34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5790625" y="3023025"/>
              <a:ext cx="850" cy="13175"/>
            </a:xfrm>
            <a:custGeom>
              <a:avLst/>
              <a:gdLst/>
              <a:ahLst/>
              <a:cxnLst/>
              <a:rect l="l" t="t" r="r" b="b"/>
              <a:pathLst>
                <a:path w="34" h="527" fill="none" extrusionOk="0">
                  <a:moveTo>
                    <a:pt x="0" y="526"/>
                  </a:moveTo>
                  <a:lnTo>
                    <a:pt x="0" y="526"/>
                  </a:lnTo>
                  <a:lnTo>
                    <a:pt x="0" y="526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395"/>
                  </a:lnTo>
                  <a:lnTo>
                    <a:pt x="0" y="39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33" y="263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5620575" y="3019725"/>
              <a:ext cx="170075" cy="16475"/>
            </a:xfrm>
            <a:custGeom>
              <a:avLst/>
              <a:gdLst/>
              <a:ahLst/>
              <a:cxnLst/>
              <a:rect l="l" t="t" r="r" b="b"/>
              <a:pathLst>
                <a:path w="6803" h="659" fill="none" extrusionOk="0">
                  <a:moveTo>
                    <a:pt x="0" y="1"/>
                  </a:moveTo>
                  <a:lnTo>
                    <a:pt x="6802" y="65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5622225" y="3008225"/>
              <a:ext cx="169250" cy="14825"/>
            </a:xfrm>
            <a:custGeom>
              <a:avLst/>
              <a:gdLst/>
              <a:ahLst/>
              <a:cxnLst/>
              <a:rect l="l" t="t" r="r" b="b"/>
              <a:pathLst>
                <a:path w="6770" h="593" fill="none" extrusionOk="0">
                  <a:moveTo>
                    <a:pt x="0" y="1"/>
                  </a:moveTo>
                  <a:lnTo>
                    <a:pt x="6769" y="59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5620575" y="3008225"/>
              <a:ext cx="170900" cy="27975"/>
            </a:xfrm>
            <a:custGeom>
              <a:avLst/>
              <a:gdLst/>
              <a:ahLst/>
              <a:cxnLst/>
              <a:rect l="l" t="t" r="r" b="b"/>
              <a:pathLst>
                <a:path w="6836" h="1119" extrusionOk="0">
                  <a:moveTo>
                    <a:pt x="66" y="1"/>
                  </a:moveTo>
                  <a:lnTo>
                    <a:pt x="66" y="34"/>
                  </a:lnTo>
                  <a:lnTo>
                    <a:pt x="33" y="34"/>
                  </a:lnTo>
                  <a:lnTo>
                    <a:pt x="33" y="67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33" y="165"/>
                  </a:lnTo>
                  <a:lnTo>
                    <a:pt x="33" y="198"/>
                  </a:lnTo>
                  <a:lnTo>
                    <a:pt x="33" y="231"/>
                  </a:lnTo>
                  <a:lnTo>
                    <a:pt x="33" y="264"/>
                  </a:lnTo>
                  <a:lnTo>
                    <a:pt x="33" y="297"/>
                  </a:lnTo>
                  <a:lnTo>
                    <a:pt x="33" y="329"/>
                  </a:lnTo>
                  <a:lnTo>
                    <a:pt x="33" y="362"/>
                  </a:lnTo>
                  <a:lnTo>
                    <a:pt x="0" y="362"/>
                  </a:lnTo>
                  <a:lnTo>
                    <a:pt x="0" y="395"/>
                  </a:lnTo>
                  <a:lnTo>
                    <a:pt x="0" y="428"/>
                  </a:lnTo>
                  <a:lnTo>
                    <a:pt x="0" y="461"/>
                  </a:lnTo>
                  <a:lnTo>
                    <a:pt x="6802" y="1118"/>
                  </a:lnTo>
                  <a:lnTo>
                    <a:pt x="6802" y="1085"/>
                  </a:lnTo>
                  <a:lnTo>
                    <a:pt x="6802" y="1052"/>
                  </a:lnTo>
                  <a:lnTo>
                    <a:pt x="6802" y="1020"/>
                  </a:lnTo>
                  <a:lnTo>
                    <a:pt x="6802" y="987"/>
                  </a:lnTo>
                  <a:lnTo>
                    <a:pt x="6802" y="954"/>
                  </a:lnTo>
                  <a:lnTo>
                    <a:pt x="6802" y="921"/>
                  </a:lnTo>
                  <a:lnTo>
                    <a:pt x="6802" y="888"/>
                  </a:lnTo>
                  <a:lnTo>
                    <a:pt x="6802" y="855"/>
                  </a:lnTo>
                  <a:lnTo>
                    <a:pt x="6835" y="855"/>
                  </a:lnTo>
                  <a:lnTo>
                    <a:pt x="6835" y="822"/>
                  </a:lnTo>
                  <a:lnTo>
                    <a:pt x="6835" y="790"/>
                  </a:lnTo>
                  <a:lnTo>
                    <a:pt x="6835" y="757"/>
                  </a:lnTo>
                  <a:lnTo>
                    <a:pt x="6835" y="724"/>
                  </a:lnTo>
                  <a:lnTo>
                    <a:pt x="6835" y="691"/>
                  </a:lnTo>
                  <a:lnTo>
                    <a:pt x="6835" y="658"/>
                  </a:lnTo>
                  <a:lnTo>
                    <a:pt x="6835" y="625"/>
                  </a:lnTo>
                  <a:lnTo>
                    <a:pt x="6835" y="59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FFA3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5625500" y="2952375"/>
              <a:ext cx="850" cy="6600"/>
            </a:xfrm>
            <a:custGeom>
              <a:avLst/>
              <a:gdLst/>
              <a:ahLst/>
              <a:cxnLst/>
              <a:rect l="l" t="t" r="r" b="b"/>
              <a:pathLst>
                <a:path w="34" h="264" fill="none" extrusionOk="0">
                  <a:moveTo>
                    <a:pt x="0" y="263"/>
                  </a:moveTo>
                  <a:lnTo>
                    <a:pt x="0" y="230"/>
                  </a:lnTo>
                  <a:lnTo>
                    <a:pt x="0" y="23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65"/>
                  </a:lnTo>
                  <a:lnTo>
                    <a:pt x="33" y="165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5795550" y="2963050"/>
              <a:ext cx="850" cy="6600"/>
            </a:xfrm>
            <a:custGeom>
              <a:avLst/>
              <a:gdLst/>
              <a:ahLst/>
              <a:cxnLst/>
              <a:rect l="l" t="t" r="r" b="b"/>
              <a:pathLst>
                <a:path w="34" h="264" fill="none" extrusionOk="0">
                  <a:moveTo>
                    <a:pt x="1" y="263"/>
                  </a:moveTo>
                  <a:lnTo>
                    <a:pt x="1" y="231"/>
                  </a:lnTo>
                  <a:lnTo>
                    <a:pt x="1" y="231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65"/>
                  </a:lnTo>
                  <a:lnTo>
                    <a:pt x="33" y="165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8"/>
            <p:cNvSpPr/>
            <p:nvPr/>
          </p:nvSpPr>
          <p:spPr>
            <a:xfrm>
              <a:off x="5625500" y="2958950"/>
              <a:ext cx="170075" cy="10700"/>
            </a:xfrm>
            <a:custGeom>
              <a:avLst/>
              <a:gdLst/>
              <a:ahLst/>
              <a:cxnLst/>
              <a:rect l="l" t="t" r="r" b="b"/>
              <a:pathLst>
                <a:path w="6803" h="428" fill="none" extrusionOk="0">
                  <a:moveTo>
                    <a:pt x="0" y="0"/>
                  </a:moveTo>
                  <a:lnTo>
                    <a:pt x="6803" y="42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5626325" y="2952375"/>
              <a:ext cx="170075" cy="10700"/>
            </a:xfrm>
            <a:custGeom>
              <a:avLst/>
              <a:gdLst/>
              <a:ahLst/>
              <a:cxnLst/>
              <a:rect l="l" t="t" r="r" b="b"/>
              <a:pathLst>
                <a:path w="6803" h="428" fill="none" extrusionOk="0">
                  <a:moveTo>
                    <a:pt x="0" y="0"/>
                  </a:moveTo>
                  <a:lnTo>
                    <a:pt x="6802" y="42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5625500" y="2952375"/>
              <a:ext cx="170900" cy="17275"/>
            </a:xfrm>
            <a:custGeom>
              <a:avLst/>
              <a:gdLst/>
              <a:ahLst/>
              <a:cxnLst/>
              <a:rect l="l" t="t" r="r" b="b"/>
              <a:pathLst>
                <a:path w="6836" h="691" extrusionOk="0">
                  <a:moveTo>
                    <a:pt x="33" y="0"/>
                  </a:moveTo>
                  <a:lnTo>
                    <a:pt x="33" y="33"/>
                  </a:lnTo>
                  <a:lnTo>
                    <a:pt x="33" y="66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33" y="165"/>
                  </a:lnTo>
                  <a:lnTo>
                    <a:pt x="0" y="165"/>
                  </a:lnTo>
                  <a:lnTo>
                    <a:pt x="0" y="198"/>
                  </a:lnTo>
                  <a:lnTo>
                    <a:pt x="0" y="230"/>
                  </a:lnTo>
                  <a:lnTo>
                    <a:pt x="0" y="263"/>
                  </a:lnTo>
                  <a:lnTo>
                    <a:pt x="6803" y="690"/>
                  </a:lnTo>
                  <a:lnTo>
                    <a:pt x="6803" y="658"/>
                  </a:lnTo>
                  <a:lnTo>
                    <a:pt x="6803" y="625"/>
                  </a:lnTo>
                  <a:lnTo>
                    <a:pt x="6803" y="592"/>
                  </a:lnTo>
                  <a:lnTo>
                    <a:pt x="6835" y="592"/>
                  </a:lnTo>
                  <a:lnTo>
                    <a:pt x="6835" y="559"/>
                  </a:lnTo>
                  <a:lnTo>
                    <a:pt x="6835" y="526"/>
                  </a:lnTo>
                  <a:lnTo>
                    <a:pt x="6835" y="493"/>
                  </a:lnTo>
                  <a:lnTo>
                    <a:pt x="6835" y="460"/>
                  </a:lnTo>
                  <a:lnTo>
                    <a:pt x="6835" y="42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5402050" y="2925250"/>
              <a:ext cx="16450" cy="45225"/>
            </a:xfrm>
            <a:custGeom>
              <a:avLst/>
              <a:gdLst/>
              <a:ahLst/>
              <a:cxnLst/>
              <a:rect l="l" t="t" r="r" b="b"/>
              <a:pathLst>
                <a:path w="658" h="1809" extrusionOk="0">
                  <a:moveTo>
                    <a:pt x="198" y="1"/>
                  </a:moveTo>
                  <a:lnTo>
                    <a:pt x="198" y="395"/>
                  </a:lnTo>
                  <a:lnTo>
                    <a:pt x="1" y="395"/>
                  </a:lnTo>
                  <a:lnTo>
                    <a:pt x="1" y="592"/>
                  </a:lnTo>
                  <a:lnTo>
                    <a:pt x="198" y="592"/>
                  </a:lnTo>
                  <a:lnTo>
                    <a:pt x="198" y="1480"/>
                  </a:lnTo>
                  <a:cubicBezTo>
                    <a:pt x="198" y="1578"/>
                    <a:pt x="198" y="1644"/>
                    <a:pt x="263" y="1710"/>
                  </a:cubicBezTo>
                  <a:cubicBezTo>
                    <a:pt x="296" y="1775"/>
                    <a:pt x="362" y="1808"/>
                    <a:pt x="461" y="1808"/>
                  </a:cubicBezTo>
                  <a:cubicBezTo>
                    <a:pt x="493" y="1808"/>
                    <a:pt x="526" y="1775"/>
                    <a:pt x="559" y="1775"/>
                  </a:cubicBezTo>
                  <a:lnTo>
                    <a:pt x="658" y="1775"/>
                  </a:lnTo>
                  <a:lnTo>
                    <a:pt x="658" y="1578"/>
                  </a:lnTo>
                  <a:lnTo>
                    <a:pt x="461" y="1578"/>
                  </a:lnTo>
                  <a:cubicBezTo>
                    <a:pt x="428" y="1578"/>
                    <a:pt x="428" y="1545"/>
                    <a:pt x="428" y="1480"/>
                  </a:cubicBezTo>
                  <a:lnTo>
                    <a:pt x="428" y="592"/>
                  </a:lnTo>
                  <a:lnTo>
                    <a:pt x="658" y="592"/>
                  </a:lnTo>
                  <a:lnTo>
                    <a:pt x="658" y="395"/>
                  </a:lnTo>
                  <a:lnTo>
                    <a:pt x="428" y="395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5424225" y="2934300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0"/>
                  </a:moveTo>
                  <a:cubicBezTo>
                    <a:pt x="494" y="0"/>
                    <a:pt x="428" y="33"/>
                    <a:pt x="329" y="99"/>
                  </a:cubicBezTo>
                  <a:cubicBezTo>
                    <a:pt x="264" y="165"/>
                    <a:pt x="231" y="230"/>
                    <a:pt x="198" y="263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25"/>
                  </a:lnTo>
                  <a:cubicBezTo>
                    <a:pt x="231" y="526"/>
                    <a:pt x="264" y="428"/>
                    <a:pt x="329" y="362"/>
                  </a:cubicBezTo>
                  <a:cubicBezTo>
                    <a:pt x="395" y="296"/>
                    <a:pt x="461" y="230"/>
                    <a:pt x="592" y="230"/>
                  </a:cubicBezTo>
                  <a:cubicBezTo>
                    <a:pt x="592" y="230"/>
                    <a:pt x="625" y="263"/>
                    <a:pt x="625" y="263"/>
                  </a:cubicBezTo>
                  <a:lnTo>
                    <a:pt x="658" y="263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5445600" y="2934300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90" y="0"/>
                  </a:moveTo>
                  <a:cubicBezTo>
                    <a:pt x="592" y="0"/>
                    <a:pt x="493" y="33"/>
                    <a:pt x="427" y="66"/>
                  </a:cubicBezTo>
                  <a:cubicBezTo>
                    <a:pt x="362" y="99"/>
                    <a:pt x="296" y="132"/>
                    <a:pt x="230" y="230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91"/>
                  </a:lnTo>
                  <a:cubicBezTo>
                    <a:pt x="230" y="592"/>
                    <a:pt x="263" y="526"/>
                    <a:pt x="263" y="493"/>
                  </a:cubicBezTo>
                  <a:cubicBezTo>
                    <a:pt x="263" y="428"/>
                    <a:pt x="296" y="395"/>
                    <a:pt x="329" y="329"/>
                  </a:cubicBezTo>
                  <a:cubicBezTo>
                    <a:pt x="394" y="296"/>
                    <a:pt x="427" y="230"/>
                    <a:pt x="493" y="230"/>
                  </a:cubicBezTo>
                  <a:cubicBezTo>
                    <a:pt x="526" y="230"/>
                    <a:pt x="592" y="198"/>
                    <a:pt x="624" y="198"/>
                  </a:cubicBezTo>
                  <a:cubicBezTo>
                    <a:pt x="756" y="198"/>
                    <a:pt x="822" y="263"/>
                    <a:pt x="854" y="329"/>
                  </a:cubicBezTo>
                  <a:cubicBezTo>
                    <a:pt x="887" y="395"/>
                    <a:pt x="887" y="460"/>
                    <a:pt x="887" y="559"/>
                  </a:cubicBezTo>
                  <a:lnTo>
                    <a:pt x="887" y="1413"/>
                  </a:lnTo>
                  <a:lnTo>
                    <a:pt x="1117" y="1413"/>
                  </a:lnTo>
                  <a:lnTo>
                    <a:pt x="1117" y="526"/>
                  </a:lnTo>
                  <a:cubicBezTo>
                    <a:pt x="1117" y="395"/>
                    <a:pt x="1117" y="296"/>
                    <a:pt x="1084" y="198"/>
                  </a:cubicBezTo>
                  <a:cubicBezTo>
                    <a:pt x="1019" y="66"/>
                    <a:pt x="887" y="0"/>
                    <a:pt x="6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5483375" y="2922800"/>
              <a:ext cx="30425" cy="46850"/>
            </a:xfrm>
            <a:custGeom>
              <a:avLst/>
              <a:gdLst/>
              <a:ahLst/>
              <a:cxnLst/>
              <a:rect l="l" t="t" r="r" b="b"/>
              <a:pathLst>
                <a:path w="1217" h="1874" extrusionOk="0">
                  <a:moveTo>
                    <a:pt x="1" y="0"/>
                  </a:moveTo>
                  <a:lnTo>
                    <a:pt x="1" y="1873"/>
                  </a:lnTo>
                  <a:lnTo>
                    <a:pt x="1216" y="1873"/>
                  </a:lnTo>
                  <a:lnTo>
                    <a:pt x="1216" y="1643"/>
                  </a:lnTo>
                  <a:lnTo>
                    <a:pt x="231" y="164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5517050" y="2923625"/>
              <a:ext cx="31250" cy="46025"/>
            </a:xfrm>
            <a:custGeom>
              <a:avLst/>
              <a:gdLst/>
              <a:ahLst/>
              <a:cxnLst/>
              <a:rect l="l" t="t" r="r" b="b"/>
              <a:pathLst>
                <a:path w="1250" h="1841" extrusionOk="0">
                  <a:moveTo>
                    <a:pt x="658" y="0"/>
                  </a:moveTo>
                  <a:cubicBezTo>
                    <a:pt x="395" y="0"/>
                    <a:pt x="231" y="99"/>
                    <a:pt x="132" y="263"/>
                  </a:cubicBezTo>
                  <a:cubicBezTo>
                    <a:pt x="67" y="362"/>
                    <a:pt x="34" y="493"/>
                    <a:pt x="34" y="657"/>
                  </a:cubicBezTo>
                  <a:lnTo>
                    <a:pt x="264" y="657"/>
                  </a:lnTo>
                  <a:cubicBezTo>
                    <a:pt x="264" y="526"/>
                    <a:pt x="297" y="460"/>
                    <a:pt x="330" y="395"/>
                  </a:cubicBezTo>
                  <a:cubicBezTo>
                    <a:pt x="395" y="263"/>
                    <a:pt x="494" y="197"/>
                    <a:pt x="658" y="197"/>
                  </a:cubicBezTo>
                  <a:cubicBezTo>
                    <a:pt x="757" y="197"/>
                    <a:pt x="855" y="230"/>
                    <a:pt x="921" y="296"/>
                  </a:cubicBezTo>
                  <a:cubicBezTo>
                    <a:pt x="954" y="362"/>
                    <a:pt x="987" y="427"/>
                    <a:pt x="987" y="559"/>
                  </a:cubicBezTo>
                  <a:cubicBezTo>
                    <a:pt x="987" y="657"/>
                    <a:pt x="954" y="723"/>
                    <a:pt x="888" y="789"/>
                  </a:cubicBezTo>
                  <a:cubicBezTo>
                    <a:pt x="855" y="855"/>
                    <a:pt x="790" y="887"/>
                    <a:pt x="658" y="953"/>
                  </a:cubicBezTo>
                  <a:lnTo>
                    <a:pt x="428" y="1085"/>
                  </a:lnTo>
                  <a:cubicBezTo>
                    <a:pt x="264" y="1183"/>
                    <a:pt x="132" y="1315"/>
                    <a:pt x="100" y="1413"/>
                  </a:cubicBezTo>
                  <a:cubicBezTo>
                    <a:pt x="34" y="1545"/>
                    <a:pt x="1" y="1676"/>
                    <a:pt x="1" y="1840"/>
                  </a:cubicBezTo>
                  <a:lnTo>
                    <a:pt x="1250" y="1840"/>
                  </a:lnTo>
                  <a:lnTo>
                    <a:pt x="1250" y="1610"/>
                  </a:lnTo>
                  <a:lnTo>
                    <a:pt x="231" y="1610"/>
                  </a:lnTo>
                  <a:cubicBezTo>
                    <a:pt x="264" y="1545"/>
                    <a:pt x="330" y="1446"/>
                    <a:pt x="395" y="1380"/>
                  </a:cubicBezTo>
                  <a:cubicBezTo>
                    <a:pt x="461" y="1315"/>
                    <a:pt x="527" y="1282"/>
                    <a:pt x="592" y="1249"/>
                  </a:cubicBezTo>
                  <a:lnTo>
                    <a:pt x="790" y="1150"/>
                  </a:lnTo>
                  <a:cubicBezTo>
                    <a:pt x="921" y="1052"/>
                    <a:pt x="1052" y="986"/>
                    <a:pt x="1118" y="920"/>
                  </a:cubicBezTo>
                  <a:cubicBezTo>
                    <a:pt x="1217" y="822"/>
                    <a:pt x="1250" y="690"/>
                    <a:pt x="1250" y="526"/>
                  </a:cubicBezTo>
                  <a:cubicBezTo>
                    <a:pt x="1250" y="395"/>
                    <a:pt x="1217" y="263"/>
                    <a:pt x="1118" y="165"/>
                  </a:cubicBezTo>
                  <a:cubicBezTo>
                    <a:pt x="1020" y="66"/>
                    <a:pt x="855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5626325" y="2871050"/>
              <a:ext cx="3300" cy="73125"/>
            </a:xfrm>
            <a:custGeom>
              <a:avLst/>
              <a:gdLst/>
              <a:ahLst/>
              <a:cxnLst/>
              <a:rect l="l" t="t" r="r" b="b"/>
              <a:pathLst>
                <a:path w="132" h="2925" fill="none" extrusionOk="0">
                  <a:moveTo>
                    <a:pt x="0" y="2925"/>
                  </a:moveTo>
                  <a:lnTo>
                    <a:pt x="0" y="2925"/>
                  </a:lnTo>
                  <a:lnTo>
                    <a:pt x="0" y="2892"/>
                  </a:lnTo>
                  <a:lnTo>
                    <a:pt x="0" y="2859"/>
                  </a:lnTo>
                  <a:lnTo>
                    <a:pt x="33" y="2859"/>
                  </a:lnTo>
                  <a:lnTo>
                    <a:pt x="33" y="2826"/>
                  </a:lnTo>
                  <a:lnTo>
                    <a:pt x="33" y="2826"/>
                  </a:lnTo>
                  <a:lnTo>
                    <a:pt x="33" y="2793"/>
                  </a:lnTo>
                  <a:lnTo>
                    <a:pt x="33" y="2793"/>
                  </a:lnTo>
                  <a:lnTo>
                    <a:pt x="33" y="2760"/>
                  </a:lnTo>
                  <a:lnTo>
                    <a:pt x="33" y="2760"/>
                  </a:lnTo>
                  <a:lnTo>
                    <a:pt x="33" y="2728"/>
                  </a:lnTo>
                  <a:lnTo>
                    <a:pt x="33" y="2728"/>
                  </a:lnTo>
                  <a:lnTo>
                    <a:pt x="33" y="2662"/>
                  </a:lnTo>
                  <a:lnTo>
                    <a:pt x="33" y="2662"/>
                  </a:lnTo>
                  <a:lnTo>
                    <a:pt x="33" y="2629"/>
                  </a:lnTo>
                  <a:lnTo>
                    <a:pt x="33" y="2629"/>
                  </a:lnTo>
                  <a:lnTo>
                    <a:pt x="33" y="2596"/>
                  </a:lnTo>
                  <a:lnTo>
                    <a:pt x="33" y="2596"/>
                  </a:lnTo>
                  <a:lnTo>
                    <a:pt x="33" y="2563"/>
                  </a:lnTo>
                  <a:lnTo>
                    <a:pt x="33" y="2563"/>
                  </a:lnTo>
                  <a:lnTo>
                    <a:pt x="33" y="2498"/>
                  </a:lnTo>
                  <a:lnTo>
                    <a:pt x="33" y="2498"/>
                  </a:lnTo>
                  <a:lnTo>
                    <a:pt x="33" y="2465"/>
                  </a:lnTo>
                  <a:lnTo>
                    <a:pt x="33" y="2465"/>
                  </a:lnTo>
                  <a:lnTo>
                    <a:pt x="33" y="2432"/>
                  </a:lnTo>
                  <a:lnTo>
                    <a:pt x="33" y="2432"/>
                  </a:lnTo>
                  <a:lnTo>
                    <a:pt x="33" y="2399"/>
                  </a:lnTo>
                  <a:lnTo>
                    <a:pt x="33" y="2399"/>
                  </a:lnTo>
                  <a:lnTo>
                    <a:pt x="33" y="2333"/>
                  </a:lnTo>
                  <a:lnTo>
                    <a:pt x="33" y="2333"/>
                  </a:lnTo>
                  <a:lnTo>
                    <a:pt x="33" y="2300"/>
                  </a:lnTo>
                  <a:lnTo>
                    <a:pt x="33" y="2300"/>
                  </a:lnTo>
                  <a:lnTo>
                    <a:pt x="33" y="2268"/>
                  </a:lnTo>
                  <a:lnTo>
                    <a:pt x="66" y="2235"/>
                  </a:lnTo>
                  <a:lnTo>
                    <a:pt x="66" y="2202"/>
                  </a:lnTo>
                  <a:lnTo>
                    <a:pt x="66" y="2202"/>
                  </a:lnTo>
                  <a:lnTo>
                    <a:pt x="66" y="2169"/>
                  </a:lnTo>
                  <a:lnTo>
                    <a:pt x="66" y="2169"/>
                  </a:lnTo>
                  <a:lnTo>
                    <a:pt x="66" y="2103"/>
                  </a:lnTo>
                  <a:lnTo>
                    <a:pt x="66" y="2103"/>
                  </a:lnTo>
                  <a:lnTo>
                    <a:pt x="66" y="2070"/>
                  </a:lnTo>
                  <a:lnTo>
                    <a:pt x="66" y="2070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1972"/>
                  </a:lnTo>
                  <a:lnTo>
                    <a:pt x="66" y="1972"/>
                  </a:lnTo>
                  <a:lnTo>
                    <a:pt x="66" y="1906"/>
                  </a:lnTo>
                  <a:lnTo>
                    <a:pt x="66" y="1906"/>
                  </a:lnTo>
                  <a:lnTo>
                    <a:pt x="66" y="1873"/>
                  </a:lnTo>
                  <a:lnTo>
                    <a:pt x="66" y="1873"/>
                  </a:lnTo>
                  <a:lnTo>
                    <a:pt x="66" y="1808"/>
                  </a:lnTo>
                  <a:lnTo>
                    <a:pt x="66" y="1808"/>
                  </a:lnTo>
                  <a:lnTo>
                    <a:pt x="66" y="1775"/>
                  </a:lnTo>
                  <a:lnTo>
                    <a:pt x="66" y="1775"/>
                  </a:lnTo>
                  <a:lnTo>
                    <a:pt x="66" y="1709"/>
                  </a:lnTo>
                  <a:lnTo>
                    <a:pt x="66" y="1709"/>
                  </a:lnTo>
                  <a:lnTo>
                    <a:pt x="66" y="1676"/>
                  </a:lnTo>
                  <a:lnTo>
                    <a:pt x="66" y="1643"/>
                  </a:lnTo>
                  <a:lnTo>
                    <a:pt x="66" y="1610"/>
                  </a:lnTo>
                  <a:lnTo>
                    <a:pt x="66" y="1610"/>
                  </a:lnTo>
                  <a:lnTo>
                    <a:pt x="66" y="1545"/>
                  </a:lnTo>
                  <a:lnTo>
                    <a:pt x="66" y="1545"/>
                  </a:lnTo>
                  <a:lnTo>
                    <a:pt x="66" y="1479"/>
                  </a:lnTo>
                  <a:lnTo>
                    <a:pt x="99" y="1479"/>
                  </a:lnTo>
                  <a:lnTo>
                    <a:pt x="99" y="1446"/>
                  </a:lnTo>
                  <a:lnTo>
                    <a:pt x="99" y="1446"/>
                  </a:lnTo>
                  <a:lnTo>
                    <a:pt x="99" y="1380"/>
                  </a:lnTo>
                  <a:lnTo>
                    <a:pt x="99" y="1380"/>
                  </a:lnTo>
                  <a:lnTo>
                    <a:pt x="99" y="1315"/>
                  </a:lnTo>
                  <a:lnTo>
                    <a:pt x="99" y="1315"/>
                  </a:lnTo>
                  <a:lnTo>
                    <a:pt x="99" y="1249"/>
                  </a:lnTo>
                  <a:lnTo>
                    <a:pt x="99" y="1249"/>
                  </a:lnTo>
                  <a:lnTo>
                    <a:pt x="99" y="1183"/>
                  </a:lnTo>
                  <a:lnTo>
                    <a:pt x="99" y="1183"/>
                  </a:lnTo>
                  <a:lnTo>
                    <a:pt x="99" y="1117"/>
                  </a:lnTo>
                  <a:lnTo>
                    <a:pt x="99" y="1117"/>
                  </a:lnTo>
                  <a:lnTo>
                    <a:pt x="99" y="1052"/>
                  </a:lnTo>
                  <a:lnTo>
                    <a:pt x="99" y="1052"/>
                  </a:lnTo>
                  <a:lnTo>
                    <a:pt x="99" y="986"/>
                  </a:lnTo>
                  <a:lnTo>
                    <a:pt x="99" y="986"/>
                  </a:lnTo>
                  <a:lnTo>
                    <a:pt x="99" y="920"/>
                  </a:lnTo>
                  <a:lnTo>
                    <a:pt x="99" y="920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690"/>
                  </a:lnTo>
                  <a:lnTo>
                    <a:pt x="99" y="690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27"/>
                  </a:lnTo>
                  <a:lnTo>
                    <a:pt x="132" y="395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5796375" y="2873500"/>
              <a:ext cx="3300" cy="80550"/>
            </a:xfrm>
            <a:custGeom>
              <a:avLst/>
              <a:gdLst/>
              <a:ahLst/>
              <a:cxnLst/>
              <a:rect l="l" t="t" r="r" b="b"/>
              <a:pathLst>
                <a:path w="132" h="3222" fill="none" extrusionOk="0">
                  <a:moveTo>
                    <a:pt x="0" y="3221"/>
                  </a:moveTo>
                  <a:lnTo>
                    <a:pt x="0" y="3221"/>
                  </a:lnTo>
                  <a:lnTo>
                    <a:pt x="0" y="3188"/>
                  </a:lnTo>
                  <a:lnTo>
                    <a:pt x="33" y="3188"/>
                  </a:lnTo>
                  <a:lnTo>
                    <a:pt x="33" y="3155"/>
                  </a:lnTo>
                  <a:lnTo>
                    <a:pt x="33" y="3155"/>
                  </a:lnTo>
                  <a:lnTo>
                    <a:pt x="33" y="3123"/>
                  </a:lnTo>
                  <a:lnTo>
                    <a:pt x="33" y="3090"/>
                  </a:lnTo>
                  <a:lnTo>
                    <a:pt x="33" y="3057"/>
                  </a:lnTo>
                  <a:lnTo>
                    <a:pt x="33" y="3057"/>
                  </a:lnTo>
                  <a:lnTo>
                    <a:pt x="33" y="3024"/>
                  </a:lnTo>
                  <a:lnTo>
                    <a:pt x="33" y="3024"/>
                  </a:lnTo>
                  <a:lnTo>
                    <a:pt x="33" y="2991"/>
                  </a:lnTo>
                  <a:lnTo>
                    <a:pt x="33" y="2991"/>
                  </a:lnTo>
                  <a:lnTo>
                    <a:pt x="33" y="2958"/>
                  </a:lnTo>
                  <a:lnTo>
                    <a:pt x="33" y="2958"/>
                  </a:lnTo>
                  <a:lnTo>
                    <a:pt x="33" y="2925"/>
                  </a:lnTo>
                  <a:lnTo>
                    <a:pt x="33" y="2925"/>
                  </a:lnTo>
                  <a:lnTo>
                    <a:pt x="33" y="2860"/>
                  </a:lnTo>
                  <a:lnTo>
                    <a:pt x="33" y="2860"/>
                  </a:lnTo>
                  <a:lnTo>
                    <a:pt x="33" y="2827"/>
                  </a:lnTo>
                  <a:lnTo>
                    <a:pt x="33" y="2827"/>
                  </a:lnTo>
                  <a:lnTo>
                    <a:pt x="33" y="2794"/>
                  </a:lnTo>
                  <a:lnTo>
                    <a:pt x="33" y="2794"/>
                  </a:lnTo>
                  <a:lnTo>
                    <a:pt x="33" y="2761"/>
                  </a:lnTo>
                  <a:lnTo>
                    <a:pt x="33" y="2728"/>
                  </a:lnTo>
                  <a:lnTo>
                    <a:pt x="33" y="2695"/>
                  </a:lnTo>
                  <a:lnTo>
                    <a:pt x="33" y="2695"/>
                  </a:lnTo>
                  <a:lnTo>
                    <a:pt x="33" y="2662"/>
                  </a:lnTo>
                  <a:lnTo>
                    <a:pt x="33" y="2662"/>
                  </a:lnTo>
                  <a:lnTo>
                    <a:pt x="33" y="2630"/>
                  </a:lnTo>
                  <a:lnTo>
                    <a:pt x="33" y="2597"/>
                  </a:lnTo>
                  <a:lnTo>
                    <a:pt x="33" y="2564"/>
                  </a:lnTo>
                  <a:lnTo>
                    <a:pt x="66" y="2564"/>
                  </a:lnTo>
                  <a:lnTo>
                    <a:pt x="66" y="2531"/>
                  </a:lnTo>
                  <a:lnTo>
                    <a:pt x="66" y="2531"/>
                  </a:lnTo>
                  <a:lnTo>
                    <a:pt x="66" y="2498"/>
                  </a:lnTo>
                  <a:lnTo>
                    <a:pt x="66" y="2465"/>
                  </a:lnTo>
                  <a:lnTo>
                    <a:pt x="66" y="2432"/>
                  </a:lnTo>
                  <a:lnTo>
                    <a:pt x="66" y="2432"/>
                  </a:lnTo>
                  <a:lnTo>
                    <a:pt x="66" y="2400"/>
                  </a:lnTo>
                  <a:lnTo>
                    <a:pt x="66" y="2400"/>
                  </a:lnTo>
                  <a:lnTo>
                    <a:pt x="66" y="2334"/>
                  </a:lnTo>
                  <a:lnTo>
                    <a:pt x="66" y="2334"/>
                  </a:lnTo>
                  <a:lnTo>
                    <a:pt x="66" y="2301"/>
                  </a:lnTo>
                  <a:lnTo>
                    <a:pt x="66" y="2301"/>
                  </a:lnTo>
                  <a:lnTo>
                    <a:pt x="66" y="2268"/>
                  </a:lnTo>
                  <a:lnTo>
                    <a:pt x="66" y="2235"/>
                  </a:lnTo>
                  <a:lnTo>
                    <a:pt x="66" y="2202"/>
                  </a:lnTo>
                  <a:lnTo>
                    <a:pt x="66" y="2202"/>
                  </a:lnTo>
                  <a:lnTo>
                    <a:pt x="66" y="2170"/>
                  </a:lnTo>
                  <a:lnTo>
                    <a:pt x="66" y="2170"/>
                  </a:lnTo>
                  <a:lnTo>
                    <a:pt x="66" y="2104"/>
                  </a:lnTo>
                  <a:lnTo>
                    <a:pt x="66" y="2104"/>
                  </a:lnTo>
                  <a:lnTo>
                    <a:pt x="66" y="2071"/>
                  </a:lnTo>
                  <a:lnTo>
                    <a:pt x="66" y="2038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1940"/>
                  </a:lnTo>
                  <a:lnTo>
                    <a:pt x="66" y="1940"/>
                  </a:lnTo>
                  <a:lnTo>
                    <a:pt x="66" y="1907"/>
                  </a:lnTo>
                  <a:lnTo>
                    <a:pt x="66" y="1907"/>
                  </a:lnTo>
                  <a:lnTo>
                    <a:pt x="66" y="1841"/>
                  </a:lnTo>
                  <a:lnTo>
                    <a:pt x="99" y="1841"/>
                  </a:lnTo>
                  <a:lnTo>
                    <a:pt x="99" y="1808"/>
                  </a:lnTo>
                  <a:lnTo>
                    <a:pt x="99" y="1775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677"/>
                  </a:lnTo>
                  <a:lnTo>
                    <a:pt x="99" y="1677"/>
                  </a:lnTo>
                  <a:lnTo>
                    <a:pt x="99" y="1611"/>
                  </a:lnTo>
                  <a:lnTo>
                    <a:pt x="99" y="1611"/>
                  </a:lnTo>
                  <a:lnTo>
                    <a:pt x="99" y="1578"/>
                  </a:lnTo>
                  <a:lnTo>
                    <a:pt x="99" y="1578"/>
                  </a:lnTo>
                  <a:lnTo>
                    <a:pt x="99" y="1512"/>
                  </a:lnTo>
                  <a:lnTo>
                    <a:pt x="99" y="1512"/>
                  </a:lnTo>
                  <a:lnTo>
                    <a:pt x="99" y="1447"/>
                  </a:lnTo>
                  <a:lnTo>
                    <a:pt x="99" y="1447"/>
                  </a:lnTo>
                  <a:lnTo>
                    <a:pt x="99" y="1381"/>
                  </a:lnTo>
                  <a:lnTo>
                    <a:pt x="99" y="1381"/>
                  </a:lnTo>
                  <a:lnTo>
                    <a:pt x="99" y="1315"/>
                  </a:lnTo>
                  <a:lnTo>
                    <a:pt x="99" y="1315"/>
                  </a:lnTo>
                  <a:lnTo>
                    <a:pt x="99" y="1249"/>
                  </a:lnTo>
                  <a:lnTo>
                    <a:pt x="99" y="1249"/>
                  </a:lnTo>
                  <a:lnTo>
                    <a:pt x="99" y="1184"/>
                  </a:lnTo>
                  <a:lnTo>
                    <a:pt x="99" y="1184"/>
                  </a:lnTo>
                  <a:lnTo>
                    <a:pt x="99" y="1118"/>
                  </a:lnTo>
                  <a:lnTo>
                    <a:pt x="99" y="1118"/>
                  </a:lnTo>
                  <a:lnTo>
                    <a:pt x="99" y="1052"/>
                  </a:lnTo>
                  <a:lnTo>
                    <a:pt x="99" y="1052"/>
                  </a:lnTo>
                  <a:lnTo>
                    <a:pt x="99" y="954"/>
                  </a:lnTo>
                  <a:lnTo>
                    <a:pt x="99" y="954"/>
                  </a:lnTo>
                  <a:lnTo>
                    <a:pt x="99" y="888"/>
                  </a:lnTo>
                  <a:lnTo>
                    <a:pt x="132" y="888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658"/>
                  </a:lnTo>
                  <a:lnTo>
                    <a:pt x="132" y="658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5626325" y="2944150"/>
              <a:ext cx="170075" cy="9900"/>
            </a:xfrm>
            <a:custGeom>
              <a:avLst/>
              <a:gdLst/>
              <a:ahLst/>
              <a:cxnLst/>
              <a:rect l="l" t="t" r="r" b="b"/>
              <a:pathLst>
                <a:path w="6803" h="396" fill="none" extrusionOk="0">
                  <a:moveTo>
                    <a:pt x="0" y="1"/>
                  </a:moveTo>
                  <a:lnTo>
                    <a:pt x="6802" y="39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5629600" y="2871050"/>
              <a:ext cx="170075" cy="2475"/>
            </a:xfrm>
            <a:custGeom>
              <a:avLst/>
              <a:gdLst/>
              <a:ahLst/>
              <a:cxnLst/>
              <a:rect l="l" t="t" r="r" b="b"/>
              <a:pathLst>
                <a:path w="6803" h="99" fill="none" extrusionOk="0">
                  <a:moveTo>
                    <a:pt x="1" y="0"/>
                  </a:moveTo>
                  <a:lnTo>
                    <a:pt x="6803" y="9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5626325" y="2871050"/>
              <a:ext cx="173350" cy="83000"/>
            </a:xfrm>
            <a:custGeom>
              <a:avLst/>
              <a:gdLst/>
              <a:ahLst/>
              <a:cxnLst/>
              <a:rect l="l" t="t" r="r" b="b"/>
              <a:pathLst>
                <a:path w="6934" h="3320" extrusionOk="0">
                  <a:moveTo>
                    <a:pt x="132" y="0"/>
                  </a:moveTo>
                  <a:lnTo>
                    <a:pt x="132" y="99"/>
                  </a:lnTo>
                  <a:lnTo>
                    <a:pt x="132" y="197"/>
                  </a:lnTo>
                  <a:lnTo>
                    <a:pt x="132" y="329"/>
                  </a:lnTo>
                  <a:lnTo>
                    <a:pt x="132" y="395"/>
                  </a:lnTo>
                  <a:lnTo>
                    <a:pt x="99" y="427"/>
                  </a:lnTo>
                  <a:lnTo>
                    <a:pt x="99" y="493"/>
                  </a:lnTo>
                  <a:lnTo>
                    <a:pt x="99" y="592"/>
                  </a:lnTo>
                  <a:lnTo>
                    <a:pt x="99" y="690"/>
                  </a:lnTo>
                  <a:lnTo>
                    <a:pt x="99" y="756"/>
                  </a:lnTo>
                  <a:lnTo>
                    <a:pt x="99" y="822"/>
                  </a:lnTo>
                  <a:lnTo>
                    <a:pt x="99" y="920"/>
                  </a:lnTo>
                  <a:lnTo>
                    <a:pt x="99" y="986"/>
                  </a:lnTo>
                  <a:lnTo>
                    <a:pt x="99" y="1052"/>
                  </a:lnTo>
                  <a:lnTo>
                    <a:pt x="99" y="1117"/>
                  </a:lnTo>
                  <a:lnTo>
                    <a:pt x="99" y="1183"/>
                  </a:lnTo>
                  <a:lnTo>
                    <a:pt x="99" y="1249"/>
                  </a:lnTo>
                  <a:lnTo>
                    <a:pt x="99" y="1315"/>
                  </a:lnTo>
                  <a:lnTo>
                    <a:pt x="99" y="1380"/>
                  </a:lnTo>
                  <a:lnTo>
                    <a:pt x="99" y="1446"/>
                  </a:lnTo>
                  <a:lnTo>
                    <a:pt x="99" y="1479"/>
                  </a:lnTo>
                  <a:lnTo>
                    <a:pt x="66" y="1479"/>
                  </a:lnTo>
                  <a:lnTo>
                    <a:pt x="66" y="1545"/>
                  </a:lnTo>
                  <a:lnTo>
                    <a:pt x="66" y="1610"/>
                  </a:lnTo>
                  <a:lnTo>
                    <a:pt x="66" y="1643"/>
                  </a:lnTo>
                  <a:lnTo>
                    <a:pt x="66" y="1676"/>
                  </a:lnTo>
                  <a:lnTo>
                    <a:pt x="66" y="1709"/>
                  </a:lnTo>
                  <a:lnTo>
                    <a:pt x="66" y="1775"/>
                  </a:lnTo>
                  <a:lnTo>
                    <a:pt x="66" y="1808"/>
                  </a:lnTo>
                  <a:lnTo>
                    <a:pt x="66" y="1873"/>
                  </a:lnTo>
                  <a:lnTo>
                    <a:pt x="66" y="1906"/>
                  </a:lnTo>
                  <a:lnTo>
                    <a:pt x="66" y="1972"/>
                  </a:lnTo>
                  <a:lnTo>
                    <a:pt x="66" y="2005"/>
                  </a:lnTo>
                  <a:lnTo>
                    <a:pt x="66" y="2070"/>
                  </a:lnTo>
                  <a:lnTo>
                    <a:pt x="66" y="2103"/>
                  </a:lnTo>
                  <a:lnTo>
                    <a:pt x="66" y="2169"/>
                  </a:lnTo>
                  <a:lnTo>
                    <a:pt x="66" y="2202"/>
                  </a:lnTo>
                  <a:lnTo>
                    <a:pt x="66" y="2235"/>
                  </a:lnTo>
                  <a:lnTo>
                    <a:pt x="33" y="2268"/>
                  </a:lnTo>
                  <a:lnTo>
                    <a:pt x="33" y="2300"/>
                  </a:lnTo>
                  <a:lnTo>
                    <a:pt x="33" y="2333"/>
                  </a:lnTo>
                  <a:lnTo>
                    <a:pt x="33" y="2399"/>
                  </a:lnTo>
                  <a:lnTo>
                    <a:pt x="33" y="2432"/>
                  </a:lnTo>
                  <a:lnTo>
                    <a:pt x="33" y="2465"/>
                  </a:lnTo>
                  <a:lnTo>
                    <a:pt x="33" y="2498"/>
                  </a:lnTo>
                  <a:lnTo>
                    <a:pt x="33" y="2563"/>
                  </a:lnTo>
                  <a:lnTo>
                    <a:pt x="33" y="2596"/>
                  </a:lnTo>
                  <a:lnTo>
                    <a:pt x="33" y="2629"/>
                  </a:lnTo>
                  <a:lnTo>
                    <a:pt x="33" y="2662"/>
                  </a:lnTo>
                  <a:lnTo>
                    <a:pt x="33" y="2728"/>
                  </a:lnTo>
                  <a:lnTo>
                    <a:pt x="33" y="2760"/>
                  </a:lnTo>
                  <a:lnTo>
                    <a:pt x="33" y="2793"/>
                  </a:lnTo>
                  <a:lnTo>
                    <a:pt x="33" y="2826"/>
                  </a:lnTo>
                  <a:lnTo>
                    <a:pt x="33" y="2859"/>
                  </a:lnTo>
                  <a:lnTo>
                    <a:pt x="0" y="2859"/>
                  </a:lnTo>
                  <a:lnTo>
                    <a:pt x="0" y="2892"/>
                  </a:lnTo>
                  <a:lnTo>
                    <a:pt x="0" y="2925"/>
                  </a:lnTo>
                  <a:lnTo>
                    <a:pt x="6802" y="3319"/>
                  </a:lnTo>
                  <a:lnTo>
                    <a:pt x="6802" y="3286"/>
                  </a:lnTo>
                  <a:lnTo>
                    <a:pt x="6835" y="3286"/>
                  </a:lnTo>
                  <a:lnTo>
                    <a:pt x="6835" y="3253"/>
                  </a:lnTo>
                  <a:lnTo>
                    <a:pt x="6835" y="3221"/>
                  </a:lnTo>
                  <a:lnTo>
                    <a:pt x="6835" y="3188"/>
                  </a:lnTo>
                  <a:lnTo>
                    <a:pt x="6835" y="3155"/>
                  </a:lnTo>
                  <a:lnTo>
                    <a:pt x="6835" y="3122"/>
                  </a:lnTo>
                  <a:lnTo>
                    <a:pt x="6835" y="3089"/>
                  </a:lnTo>
                  <a:lnTo>
                    <a:pt x="6835" y="3056"/>
                  </a:lnTo>
                  <a:lnTo>
                    <a:pt x="6835" y="3023"/>
                  </a:lnTo>
                  <a:lnTo>
                    <a:pt x="6835" y="2958"/>
                  </a:lnTo>
                  <a:lnTo>
                    <a:pt x="6835" y="2925"/>
                  </a:lnTo>
                  <a:lnTo>
                    <a:pt x="6835" y="2892"/>
                  </a:lnTo>
                  <a:lnTo>
                    <a:pt x="6835" y="2859"/>
                  </a:lnTo>
                  <a:lnTo>
                    <a:pt x="6835" y="2826"/>
                  </a:lnTo>
                  <a:lnTo>
                    <a:pt x="6835" y="2793"/>
                  </a:lnTo>
                  <a:lnTo>
                    <a:pt x="6835" y="2760"/>
                  </a:lnTo>
                  <a:lnTo>
                    <a:pt x="6835" y="2728"/>
                  </a:lnTo>
                  <a:lnTo>
                    <a:pt x="6835" y="2695"/>
                  </a:lnTo>
                  <a:lnTo>
                    <a:pt x="6835" y="2662"/>
                  </a:lnTo>
                  <a:lnTo>
                    <a:pt x="6868" y="2662"/>
                  </a:lnTo>
                  <a:lnTo>
                    <a:pt x="6868" y="2629"/>
                  </a:lnTo>
                  <a:lnTo>
                    <a:pt x="6868" y="2596"/>
                  </a:lnTo>
                  <a:lnTo>
                    <a:pt x="6868" y="2530"/>
                  </a:lnTo>
                  <a:lnTo>
                    <a:pt x="6868" y="2498"/>
                  </a:lnTo>
                  <a:lnTo>
                    <a:pt x="6868" y="2432"/>
                  </a:lnTo>
                  <a:lnTo>
                    <a:pt x="6868" y="2399"/>
                  </a:lnTo>
                  <a:lnTo>
                    <a:pt x="6868" y="2366"/>
                  </a:lnTo>
                  <a:lnTo>
                    <a:pt x="6868" y="2333"/>
                  </a:lnTo>
                  <a:lnTo>
                    <a:pt x="6868" y="2300"/>
                  </a:lnTo>
                  <a:lnTo>
                    <a:pt x="6868" y="2268"/>
                  </a:lnTo>
                  <a:lnTo>
                    <a:pt x="6868" y="2202"/>
                  </a:lnTo>
                  <a:lnTo>
                    <a:pt x="6868" y="2169"/>
                  </a:lnTo>
                  <a:lnTo>
                    <a:pt x="6868" y="2136"/>
                  </a:lnTo>
                  <a:lnTo>
                    <a:pt x="6868" y="2103"/>
                  </a:lnTo>
                  <a:lnTo>
                    <a:pt x="6868" y="2038"/>
                  </a:lnTo>
                  <a:lnTo>
                    <a:pt x="6868" y="2005"/>
                  </a:lnTo>
                  <a:lnTo>
                    <a:pt x="6868" y="1939"/>
                  </a:lnTo>
                  <a:lnTo>
                    <a:pt x="6901" y="1939"/>
                  </a:lnTo>
                  <a:lnTo>
                    <a:pt x="6901" y="1906"/>
                  </a:lnTo>
                  <a:lnTo>
                    <a:pt x="6901" y="1873"/>
                  </a:lnTo>
                  <a:lnTo>
                    <a:pt x="6901" y="1840"/>
                  </a:lnTo>
                  <a:lnTo>
                    <a:pt x="6901" y="1775"/>
                  </a:lnTo>
                  <a:lnTo>
                    <a:pt x="6901" y="1709"/>
                  </a:lnTo>
                  <a:lnTo>
                    <a:pt x="6901" y="1676"/>
                  </a:lnTo>
                  <a:lnTo>
                    <a:pt x="6901" y="1610"/>
                  </a:lnTo>
                  <a:lnTo>
                    <a:pt x="6901" y="1545"/>
                  </a:lnTo>
                  <a:lnTo>
                    <a:pt x="6901" y="1479"/>
                  </a:lnTo>
                  <a:lnTo>
                    <a:pt x="6901" y="1413"/>
                  </a:lnTo>
                  <a:lnTo>
                    <a:pt x="6901" y="1347"/>
                  </a:lnTo>
                  <a:lnTo>
                    <a:pt x="6901" y="1282"/>
                  </a:lnTo>
                  <a:lnTo>
                    <a:pt x="6901" y="1216"/>
                  </a:lnTo>
                  <a:lnTo>
                    <a:pt x="6901" y="1150"/>
                  </a:lnTo>
                  <a:lnTo>
                    <a:pt x="6901" y="1052"/>
                  </a:lnTo>
                  <a:lnTo>
                    <a:pt x="6901" y="986"/>
                  </a:lnTo>
                  <a:lnTo>
                    <a:pt x="6934" y="986"/>
                  </a:lnTo>
                  <a:lnTo>
                    <a:pt x="6934" y="920"/>
                  </a:lnTo>
                  <a:lnTo>
                    <a:pt x="6934" y="822"/>
                  </a:lnTo>
                  <a:lnTo>
                    <a:pt x="6934" y="756"/>
                  </a:lnTo>
                  <a:lnTo>
                    <a:pt x="6934" y="657"/>
                  </a:lnTo>
                  <a:lnTo>
                    <a:pt x="6934" y="559"/>
                  </a:lnTo>
                  <a:lnTo>
                    <a:pt x="6934" y="460"/>
                  </a:lnTo>
                  <a:lnTo>
                    <a:pt x="6934" y="362"/>
                  </a:lnTo>
                  <a:lnTo>
                    <a:pt x="6934" y="263"/>
                  </a:lnTo>
                  <a:lnTo>
                    <a:pt x="6934" y="132"/>
                  </a:lnTo>
                  <a:lnTo>
                    <a:pt x="6934" y="9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5349475" y="1866350"/>
              <a:ext cx="2500" cy="4950"/>
            </a:xfrm>
            <a:custGeom>
              <a:avLst/>
              <a:gdLst/>
              <a:ahLst/>
              <a:cxnLst/>
              <a:rect l="l" t="t" r="r" b="b"/>
              <a:pathLst>
                <a:path w="100" h="198" fill="none" extrusionOk="0">
                  <a:moveTo>
                    <a:pt x="99" y="197"/>
                  </a:move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5494050" y="1775975"/>
              <a:ext cx="2500" cy="4950"/>
            </a:xfrm>
            <a:custGeom>
              <a:avLst/>
              <a:gdLst/>
              <a:ahLst/>
              <a:cxnLst/>
              <a:rect l="l" t="t" r="r" b="b"/>
              <a:pathLst>
                <a:path w="100" h="198" fill="none" extrusionOk="0">
                  <a:moveTo>
                    <a:pt x="99" y="198"/>
                  </a:move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5351950" y="1780900"/>
              <a:ext cx="144600" cy="90400"/>
            </a:xfrm>
            <a:custGeom>
              <a:avLst/>
              <a:gdLst/>
              <a:ahLst/>
              <a:cxnLst/>
              <a:rect l="l" t="t" r="r" b="b"/>
              <a:pathLst>
                <a:path w="5784" h="3616" fill="none" extrusionOk="0">
                  <a:moveTo>
                    <a:pt x="0" y="3615"/>
                  </a:moveTo>
                  <a:lnTo>
                    <a:pt x="5783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5349475" y="1775975"/>
              <a:ext cx="144600" cy="91200"/>
            </a:xfrm>
            <a:custGeom>
              <a:avLst/>
              <a:gdLst/>
              <a:ahLst/>
              <a:cxnLst/>
              <a:rect l="l" t="t" r="r" b="b"/>
              <a:pathLst>
                <a:path w="5784" h="3648" fill="none" extrusionOk="0">
                  <a:moveTo>
                    <a:pt x="0" y="3648"/>
                  </a:moveTo>
                  <a:lnTo>
                    <a:pt x="5784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5349475" y="1775975"/>
              <a:ext cx="147075" cy="95325"/>
            </a:xfrm>
            <a:custGeom>
              <a:avLst/>
              <a:gdLst/>
              <a:ahLst/>
              <a:cxnLst/>
              <a:rect l="l" t="t" r="r" b="b"/>
              <a:pathLst>
                <a:path w="5883" h="3813" extrusionOk="0">
                  <a:moveTo>
                    <a:pt x="5784" y="0"/>
                  </a:moveTo>
                  <a:lnTo>
                    <a:pt x="0" y="3615"/>
                  </a:lnTo>
                  <a:lnTo>
                    <a:pt x="0" y="3648"/>
                  </a:lnTo>
                  <a:lnTo>
                    <a:pt x="33" y="3648"/>
                  </a:lnTo>
                  <a:lnTo>
                    <a:pt x="33" y="3681"/>
                  </a:lnTo>
                  <a:lnTo>
                    <a:pt x="33" y="3714"/>
                  </a:lnTo>
                  <a:lnTo>
                    <a:pt x="66" y="3714"/>
                  </a:lnTo>
                  <a:lnTo>
                    <a:pt x="66" y="3747"/>
                  </a:lnTo>
                  <a:lnTo>
                    <a:pt x="66" y="3779"/>
                  </a:lnTo>
                  <a:lnTo>
                    <a:pt x="99" y="3779"/>
                  </a:lnTo>
                  <a:lnTo>
                    <a:pt x="99" y="3812"/>
                  </a:lnTo>
                  <a:lnTo>
                    <a:pt x="5882" y="198"/>
                  </a:lnTo>
                  <a:lnTo>
                    <a:pt x="5882" y="165"/>
                  </a:lnTo>
                  <a:lnTo>
                    <a:pt x="5850" y="165"/>
                  </a:lnTo>
                  <a:lnTo>
                    <a:pt x="5850" y="132"/>
                  </a:lnTo>
                  <a:lnTo>
                    <a:pt x="5850" y="99"/>
                  </a:lnTo>
                  <a:lnTo>
                    <a:pt x="5817" y="99"/>
                  </a:lnTo>
                  <a:lnTo>
                    <a:pt x="5817" y="66"/>
                  </a:lnTo>
                  <a:lnTo>
                    <a:pt x="5784" y="66"/>
                  </a:lnTo>
                  <a:lnTo>
                    <a:pt x="5784" y="33"/>
                  </a:lnTo>
                  <a:lnTo>
                    <a:pt x="5784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5162175" y="1927950"/>
              <a:ext cx="16450" cy="44400"/>
            </a:xfrm>
            <a:custGeom>
              <a:avLst/>
              <a:gdLst/>
              <a:ahLst/>
              <a:cxnLst/>
              <a:rect l="l" t="t" r="r" b="b"/>
              <a:pathLst>
                <a:path w="658" h="1776" extrusionOk="0">
                  <a:moveTo>
                    <a:pt x="198" y="1"/>
                  </a:moveTo>
                  <a:lnTo>
                    <a:pt x="198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78"/>
                    <a:pt x="230" y="1644"/>
                    <a:pt x="263" y="1709"/>
                  </a:cubicBezTo>
                  <a:cubicBezTo>
                    <a:pt x="296" y="1742"/>
                    <a:pt x="362" y="1775"/>
                    <a:pt x="493" y="1775"/>
                  </a:cubicBezTo>
                  <a:lnTo>
                    <a:pt x="559" y="1775"/>
                  </a:lnTo>
                  <a:cubicBezTo>
                    <a:pt x="592" y="1775"/>
                    <a:pt x="625" y="1742"/>
                    <a:pt x="658" y="1742"/>
                  </a:cubicBezTo>
                  <a:lnTo>
                    <a:pt x="658" y="1578"/>
                  </a:lnTo>
                  <a:lnTo>
                    <a:pt x="493" y="1578"/>
                  </a:lnTo>
                  <a:cubicBezTo>
                    <a:pt x="460" y="1545"/>
                    <a:pt x="428" y="1512"/>
                    <a:pt x="428" y="1446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62"/>
                  </a:lnTo>
                  <a:lnTo>
                    <a:pt x="428" y="362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5184350" y="1937000"/>
              <a:ext cx="16450" cy="34525"/>
            </a:xfrm>
            <a:custGeom>
              <a:avLst/>
              <a:gdLst/>
              <a:ahLst/>
              <a:cxnLst/>
              <a:rect l="l" t="t" r="r" b="b"/>
              <a:pathLst>
                <a:path w="658" h="1381" extrusionOk="0">
                  <a:moveTo>
                    <a:pt x="1" y="0"/>
                  </a:moveTo>
                  <a:lnTo>
                    <a:pt x="1" y="1380"/>
                  </a:lnTo>
                  <a:lnTo>
                    <a:pt x="231" y="1380"/>
                  </a:lnTo>
                  <a:lnTo>
                    <a:pt x="231" y="592"/>
                  </a:lnTo>
                  <a:cubicBezTo>
                    <a:pt x="231" y="493"/>
                    <a:pt x="263" y="427"/>
                    <a:pt x="329" y="362"/>
                  </a:cubicBezTo>
                  <a:cubicBezTo>
                    <a:pt x="395" y="263"/>
                    <a:pt x="461" y="230"/>
                    <a:pt x="592" y="230"/>
                  </a:cubicBezTo>
                  <a:lnTo>
                    <a:pt x="658" y="230"/>
                  </a:lnTo>
                  <a:lnTo>
                    <a:pt x="658" y="0"/>
                  </a:lnTo>
                  <a:lnTo>
                    <a:pt x="592" y="0"/>
                  </a:lnTo>
                  <a:cubicBezTo>
                    <a:pt x="493" y="0"/>
                    <a:pt x="428" y="33"/>
                    <a:pt x="362" y="99"/>
                  </a:cubicBezTo>
                  <a:cubicBezTo>
                    <a:pt x="263" y="164"/>
                    <a:pt x="231" y="197"/>
                    <a:pt x="231" y="263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5205700" y="1937000"/>
              <a:ext cx="28800" cy="34525"/>
            </a:xfrm>
            <a:custGeom>
              <a:avLst/>
              <a:gdLst/>
              <a:ahLst/>
              <a:cxnLst/>
              <a:rect l="l" t="t" r="r" b="b"/>
              <a:pathLst>
                <a:path w="1152" h="1381" extrusionOk="0">
                  <a:moveTo>
                    <a:pt x="1" y="0"/>
                  </a:moveTo>
                  <a:lnTo>
                    <a:pt x="1" y="1380"/>
                  </a:lnTo>
                  <a:lnTo>
                    <a:pt x="264" y="1380"/>
                  </a:lnTo>
                  <a:lnTo>
                    <a:pt x="264" y="657"/>
                  </a:lnTo>
                  <a:cubicBezTo>
                    <a:pt x="264" y="592"/>
                    <a:pt x="264" y="526"/>
                    <a:pt x="264" y="460"/>
                  </a:cubicBezTo>
                  <a:cubicBezTo>
                    <a:pt x="264" y="427"/>
                    <a:pt x="297" y="362"/>
                    <a:pt x="330" y="329"/>
                  </a:cubicBezTo>
                  <a:cubicBezTo>
                    <a:pt x="395" y="263"/>
                    <a:pt x="428" y="230"/>
                    <a:pt x="494" y="197"/>
                  </a:cubicBezTo>
                  <a:lnTo>
                    <a:pt x="625" y="197"/>
                  </a:lnTo>
                  <a:cubicBezTo>
                    <a:pt x="757" y="197"/>
                    <a:pt x="822" y="230"/>
                    <a:pt x="855" y="329"/>
                  </a:cubicBezTo>
                  <a:cubicBezTo>
                    <a:pt x="888" y="362"/>
                    <a:pt x="888" y="427"/>
                    <a:pt x="888" y="526"/>
                  </a:cubicBezTo>
                  <a:lnTo>
                    <a:pt x="888" y="1380"/>
                  </a:lnTo>
                  <a:lnTo>
                    <a:pt x="1151" y="1380"/>
                  </a:lnTo>
                  <a:lnTo>
                    <a:pt x="1151" y="526"/>
                  </a:lnTo>
                  <a:cubicBezTo>
                    <a:pt x="1151" y="362"/>
                    <a:pt x="1118" y="263"/>
                    <a:pt x="1085" y="197"/>
                  </a:cubicBezTo>
                  <a:cubicBezTo>
                    <a:pt x="1020" y="66"/>
                    <a:pt x="888" y="0"/>
                    <a:pt x="691" y="0"/>
                  </a:cubicBezTo>
                  <a:cubicBezTo>
                    <a:pt x="592" y="0"/>
                    <a:pt x="494" y="0"/>
                    <a:pt x="428" y="33"/>
                  </a:cubicBezTo>
                  <a:cubicBezTo>
                    <a:pt x="362" y="66"/>
                    <a:pt x="297" y="132"/>
                    <a:pt x="231" y="197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5243500" y="1924675"/>
              <a:ext cx="37000" cy="46850"/>
            </a:xfrm>
            <a:custGeom>
              <a:avLst/>
              <a:gdLst/>
              <a:ahLst/>
              <a:cxnLst/>
              <a:rect l="l" t="t" r="r" b="b"/>
              <a:pathLst>
                <a:path w="1480" h="1874" extrusionOk="0">
                  <a:moveTo>
                    <a:pt x="0" y="0"/>
                  </a:moveTo>
                  <a:lnTo>
                    <a:pt x="0" y="1873"/>
                  </a:lnTo>
                  <a:lnTo>
                    <a:pt x="231" y="1873"/>
                  </a:lnTo>
                  <a:lnTo>
                    <a:pt x="231" y="362"/>
                  </a:lnTo>
                  <a:lnTo>
                    <a:pt x="1216" y="1873"/>
                  </a:lnTo>
                  <a:lnTo>
                    <a:pt x="1479" y="1873"/>
                  </a:lnTo>
                  <a:lnTo>
                    <a:pt x="1479" y="0"/>
                  </a:lnTo>
                  <a:lnTo>
                    <a:pt x="1249" y="0"/>
                  </a:lnTo>
                  <a:lnTo>
                    <a:pt x="1249" y="1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4740750" y="1269925"/>
              <a:ext cx="30400" cy="18925"/>
            </a:xfrm>
            <a:custGeom>
              <a:avLst/>
              <a:gdLst/>
              <a:ahLst/>
              <a:cxnLst/>
              <a:rect l="l" t="t" r="r" b="b"/>
              <a:pathLst>
                <a:path w="1216" h="757" fill="none" extrusionOk="0">
                  <a:moveTo>
                    <a:pt x="1216" y="756"/>
                  </a:move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691"/>
                  </a:lnTo>
                  <a:lnTo>
                    <a:pt x="1150" y="691"/>
                  </a:lnTo>
                  <a:lnTo>
                    <a:pt x="1150" y="691"/>
                  </a:lnTo>
                  <a:lnTo>
                    <a:pt x="1150" y="691"/>
                  </a:lnTo>
                  <a:lnTo>
                    <a:pt x="1150" y="691"/>
                  </a:lnTo>
                  <a:lnTo>
                    <a:pt x="1150" y="691"/>
                  </a:lnTo>
                  <a:lnTo>
                    <a:pt x="1150" y="691"/>
                  </a:lnTo>
                  <a:lnTo>
                    <a:pt x="1117" y="691"/>
                  </a:lnTo>
                  <a:lnTo>
                    <a:pt x="1117" y="691"/>
                  </a:lnTo>
                  <a:lnTo>
                    <a:pt x="1117" y="691"/>
                  </a:lnTo>
                  <a:lnTo>
                    <a:pt x="1117" y="691"/>
                  </a:lnTo>
                  <a:lnTo>
                    <a:pt x="1117" y="691"/>
                  </a:lnTo>
                  <a:lnTo>
                    <a:pt x="1117" y="691"/>
                  </a:lnTo>
                  <a:lnTo>
                    <a:pt x="1117" y="691"/>
                  </a:lnTo>
                  <a:lnTo>
                    <a:pt x="1117" y="691"/>
                  </a:lnTo>
                  <a:lnTo>
                    <a:pt x="1117" y="691"/>
                  </a:lnTo>
                  <a:lnTo>
                    <a:pt x="1117" y="691"/>
                  </a:lnTo>
                  <a:lnTo>
                    <a:pt x="1117" y="691"/>
                  </a:lnTo>
                  <a:lnTo>
                    <a:pt x="1117" y="691"/>
                  </a:lnTo>
                  <a:lnTo>
                    <a:pt x="1117" y="691"/>
                  </a:lnTo>
                  <a:lnTo>
                    <a:pt x="1117" y="691"/>
                  </a:lnTo>
                  <a:lnTo>
                    <a:pt x="1117" y="691"/>
                  </a:lnTo>
                  <a:lnTo>
                    <a:pt x="1117" y="691"/>
                  </a:lnTo>
                  <a:lnTo>
                    <a:pt x="1084" y="691"/>
                  </a:lnTo>
                  <a:lnTo>
                    <a:pt x="1084" y="691"/>
                  </a:lnTo>
                  <a:lnTo>
                    <a:pt x="1084" y="691"/>
                  </a:lnTo>
                  <a:lnTo>
                    <a:pt x="1084" y="658"/>
                  </a:lnTo>
                  <a:lnTo>
                    <a:pt x="1084" y="658"/>
                  </a:lnTo>
                  <a:lnTo>
                    <a:pt x="1084" y="658"/>
                  </a:lnTo>
                  <a:lnTo>
                    <a:pt x="1084" y="658"/>
                  </a:lnTo>
                  <a:lnTo>
                    <a:pt x="1084" y="658"/>
                  </a:lnTo>
                  <a:lnTo>
                    <a:pt x="1084" y="658"/>
                  </a:lnTo>
                  <a:lnTo>
                    <a:pt x="1084" y="658"/>
                  </a:lnTo>
                  <a:lnTo>
                    <a:pt x="1084" y="658"/>
                  </a:lnTo>
                  <a:lnTo>
                    <a:pt x="1084" y="658"/>
                  </a:lnTo>
                  <a:lnTo>
                    <a:pt x="1084" y="658"/>
                  </a:lnTo>
                  <a:lnTo>
                    <a:pt x="1084" y="658"/>
                  </a:lnTo>
                  <a:lnTo>
                    <a:pt x="1084" y="658"/>
                  </a:lnTo>
                  <a:lnTo>
                    <a:pt x="1084" y="658"/>
                  </a:lnTo>
                  <a:lnTo>
                    <a:pt x="1084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25"/>
                  </a:lnTo>
                  <a:lnTo>
                    <a:pt x="1052" y="625"/>
                  </a:lnTo>
                  <a:lnTo>
                    <a:pt x="1052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26"/>
                  </a:lnTo>
                  <a:lnTo>
                    <a:pt x="887" y="526"/>
                  </a:lnTo>
                  <a:lnTo>
                    <a:pt x="887" y="526"/>
                  </a:lnTo>
                  <a:lnTo>
                    <a:pt x="887" y="526"/>
                  </a:lnTo>
                  <a:lnTo>
                    <a:pt x="887" y="526"/>
                  </a:lnTo>
                  <a:lnTo>
                    <a:pt x="887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57" y="428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394" y="263"/>
                  </a:lnTo>
                  <a:lnTo>
                    <a:pt x="394" y="263"/>
                  </a:lnTo>
                  <a:lnTo>
                    <a:pt x="394" y="263"/>
                  </a:lnTo>
                  <a:lnTo>
                    <a:pt x="394" y="263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30" y="165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4828650" y="1123700"/>
              <a:ext cx="32875" cy="20550"/>
            </a:xfrm>
            <a:custGeom>
              <a:avLst/>
              <a:gdLst/>
              <a:ahLst/>
              <a:cxnLst/>
              <a:rect l="l" t="t" r="r" b="b"/>
              <a:pathLst>
                <a:path w="1315" h="822" fill="none" extrusionOk="0">
                  <a:moveTo>
                    <a:pt x="1315" y="822"/>
                  </a:moveTo>
                  <a:lnTo>
                    <a:pt x="1315" y="822"/>
                  </a:lnTo>
                  <a:lnTo>
                    <a:pt x="1315" y="822"/>
                  </a:lnTo>
                  <a:lnTo>
                    <a:pt x="1315" y="822"/>
                  </a:lnTo>
                  <a:lnTo>
                    <a:pt x="1315" y="822"/>
                  </a:lnTo>
                  <a:lnTo>
                    <a:pt x="1315" y="822"/>
                  </a:lnTo>
                  <a:lnTo>
                    <a:pt x="1315" y="822"/>
                  </a:lnTo>
                  <a:lnTo>
                    <a:pt x="1315" y="822"/>
                  </a:lnTo>
                  <a:lnTo>
                    <a:pt x="1315" y="822"/>
                  </a:lnTo>
                  <a:lnTo>
                    <a:pt x="1315" y="822"/>
                  </a:lnTo>
                  <a:lnTo>
                    <a:pt x="1315" y="822"/>
                  </a:lnTo>
                  <a:lnTo>
                    <a:pt x="1315" y="822"/>
                  </a:lnTo>
                  <a:lnTo>
                    <a:pt x="1315" y="822"/>
                  </a:lnTo>
                  <a:lnTo>
                    <a:pt x="1315" y="822"/>
                  </a:lnTo>
                  <a:lnTo>
                    <a:pt x="1315" y="822"/>
                  </a:lnTo>
                  <a:lnTo>
                    <a:pt x="1315" y="822"/>
                  </a:lnTo>
                  <a:lnTo>
                    <a:pt x="1315" y="822"/>
                  </a:lnTo>
                  <a:lnTo>
                    <a:pt x="1282" y="822"/>
                  </a:lnTo>
                  <a:lnTo>
                    <a:pt x="1282" y="822"/>
                  </a:lnTo>
                  <a:lnTo>
                    <a:pt x="1282" y="789"/>
                  </a:lnTo>
                  <a:lnTo>
                    <a:pt x="1282" y="789"/>
                  </a:lnTo>
                  <a:lnTo>
                    <a:pt x="1282" y="789"/>
                  </a:lnTo>
                  <a:lnTo>
                    <a:pt x="1282" y="789"/>
                  </a:lnTo>
                  <a:lnTo>
                    <a:pt x="1282" y="789"/>
                  </a:lnTo>
                  <a:lnTo>
                    <a:pt x="1282" y="789"/>
                  </a:lnTo>
                  <a:lnTo>
                    <a:pt x="1282" y="789"/>
                  </a:lnTo>
                  <a:lnTo>
                    <a:pt x="1282" y="789"/>
                  </a:lnTo>
                  <a:lnTo>
                    <a:pt x="1282" y="789"/>
                  </a:lnTo>
                  <a:lnTo>
                    <a:pt x="1282" y="789"/>
                  </a:lnTo>
                  <a:lnTo>
                    <a:pt x="1282" y="789"/>
                  </a:lnTo>
                  <a:lnTo>
                    <a:pt x="1249" y="789"/>
                  </a:lnTo>
                  <a:lnTo>
                    <a:pt x="1249" y="789"/>
                  </a:lnTo>
                  <a:lnTo>
                    <a:pt x="1249" y="789"/>
                  </a:lnTo>
                  <a:lnTo>
                    <a:pt x="1249" y="789"/>
                  </a:lnTo>
                  <a:lnTo>
                    <a:pt x="1249" y="789"/>
                  </a:lnTo>
                  <a:lnTo>
                    <a:pt x="1249" y="789"/>
                  </a:lnTo>
                  <a:lnTo>
                    <a:pt x="1249" y="789"/>
                  </a:lnTo>
                  <a:lnTo>
                    <a:pt x="1249" y="789"/>
                  </a:lnTo>
                  <a:lnTo>
                    <a:pt x="1249" y="789"/>
                  </a:lnTo>
                  <a:lnTo>
                    <a:pt x="1249" y="789"/>
                  </a:lnTo>
                  <a:lnTo>
                    <a:pt x="1249" y="789"/>
                  </a:lnTo>
                  <a:lnTo>
                    <a:pt x="1249" y="789"/>
                  </a:lnTo>
                  <a:lnTo>
                    <a:pt x="1249" y="789"/>
                  </a:lnTo>
                  <a:lnTo>
                    <a:pt x="1249" y="789"/>
                  </a:lnTo>
                  <a:lnTo>
                    <a:pt x="1249" y="789"/>
                  </a:lnTo>
                  <a:lnTo>
                    <a:pt x="1249" y="756"/>
                  </a:lnTo>
                  <a:lnTo>
                    <a:pt x="1249" y="756"/>
                  </a:lnTo>
                  <a:lnTo>
                    <a:pt x="1249" y="756"/>
                  </a:lnTo>
                  <a:lnTo>
                    <a:pt x="1249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216" y="756"/>
                  </a:lnTo>
                  <a:lnTo>
                    <a:pt x="1183" y="756"/>
                  </a:lnTo>
                  <a:lnTo>
                    <a:pt x="1183" y="756"/>
                  </a:lnTo>
                  <a:lnTo>
                    <a:pt x="1183" y="756"/>
                  </a:lnTo>
                  <a:lnTo>
                    <a:pt x="1183" y="756"/>
                  </a:lnTo>
                  <a:lnTo>
                    <a:pt x="1183" y="756"/>
                  </a:lnTo>
                  <a:lnTo>
                    <a:pt x="1183" y="756"/>
                  </a:lnTo>
                  <a:lnTo>
                    <a:pt x="1183" y="756"/>
                  </a:lnTo>
                  <a:lnTo>
                    <a:pt x="1183" y="756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83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50" y="723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117" y="690"/>
                  </a:lnTo>
                  <a:lnTo>
                    <a:pt x="1085" y="690"/>
                  </a:lnTo>
                  <a:lnTo>
                    <a:pt x="1085" y="690"/>
                  </a:lnTo>
                  <a:lnTo>
                    <a:pt x="1085" y="690"/>
                  </a:lnTo>
                  <a:lnTo>
                    <a:pt x="1085" y="690"/>
                  </a:lnTo>
                  <a:lnTo>
                    <a:pt x="1085" y="690"/>
                  </a:lnTo>
                  <a:lnTo>
                    <a:pt x="1085" y="690"/>
                  </a:lnTo>
                  <a:lnTo>
                    <a:pt x="1085" y="690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52" y="658"/>
                  </a:lnTo>
                  <a:lnTo>
                    <a:pt x="1019" y="658"/>
                  </a:lnTo>
                  <a:lnTo>
                    <a:pt x="1019" y="658"/>
                  </a:lnTo>
                  <a:lnTo>
                    <a:pt x="1019" y="658"/>
                  </a:lnTo>
                  <a:lnTo>
                    <a:pt x="1019" y="658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625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87" y="559"/>
                  </a:lnTo>
                  <a:lnTo>
                    <a:pt x="854" y="559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56" y="493"/>
                  </a:lnTo>
                  <a:lnTo>
                    <a:pt x="756" y="493"/>
                  </a:lnTo>
                  <a:lnTo>
                    <a:pt x="756" y="493"/>
                  </a:lnTo>
                  <a:lnTo>
                    <a:pt x="756" y="460"/>
                  </a:lnTo>
                  <a:lnTo>
                    <a:pt x="756" y="460"/>
                  </a:lnTo>
                  <a:lnTo>
                    <a:pt x="756" y="460"/>
                  </a:lnTo>
                  <a:lnTo>
                    <a:pt x="756" y="460"/>
                  </a:lnTo>
                  <a:lnTo>
                    <a:pt x="756" y="460"/>
                  </a:lnTo>
                  <a:lnTo>
                    <a:pt x="756" y="460"/>
                  </a:lnTo>
                  <a:lnTo>
                    <a:pt x="756" y="460"/>
                  </a:lnTo>
                  <a:lnTo>
                    <a:pt x="756" y="460"/>
                  </a:lnTo>
                  <a:lnTo>
                    <a:pt x="756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60"/>
                  </a:lnTo>
                  <a:lnTo>
                    <a:pt x="723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57" y="428"/>
                  </a:lnTo>
                  <a:lnTo>
                    <a:pt x="657" y="428"/>
                  </a:lnTo>
                  <a:lnTo>
                    <a:pt x="657" y="428"/>
                  </a:lnTo>
                  <a:lnTo>
                    <a:pt x="657" y="428"/>
                  </a:lnTo>
                  <a:lnTo>
                    <a:pt x="657" y="428"/>
                  </a:lnTo>
                  <a:lnTo>
                    <a:pt x="657" y="428"/>
                  </a:lnTo>
                  <a:lnTo>
                    <a:pt x="657" y="428"/>
                  </a:lnTo>
                  <a:lnTo>
                    <a:pt x="657" y="428"/>
                  </a:lnTo>
                  <a:lnTo>
                    <a:pt x="657" y="428"/>
                  </a:lnTo>
                  <a:lnTo>
                    <a:pt x="657" y="428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394" y="263"/>
                  </a:lnTo>
                  <a:lnTo>
                    <a:pt x="394" y="263"/>
                  </a:lnTo>
                  <a:lnTo>
                    <a:pt x="394" y="263"/>
                  </a:lnTo>
                  <a:lnTo>
                    <a:pt x="394" y="263"/>
                  </a:lnTo>
                  <a:lnTo>
                    <a:pt x="394" y="263"/>
                  </a:lnTo>
                  <a:lnTo>
                    <a:pt x="394" y="263"/>
                  </a:lnTo>
                  <a:lnTo>
                    <a:pt x="394" y="263"/>
                  </a:lnTo>
                  <a:lnTo>
                    <a:pt x="394" y="263"/>
                  </a:lnTo>
                  <a:lnTo>
                    <a:pt x="394" y="263"/>
                  </a:lnTo>
                  <a:lnTo>
                    <a:pt x="394" y="263"/>
                  </a:lnTo>
                  <a:lnTo>
                    <a:pt x="394" y="263"/>
                  </a:lnTo>
                  <a:lnTo>
                    <a:pt x="394" y="230"/>
                  </a:lnTo>
                  <a:lnTo>
                    <a:pt x="394" y="230"/>
                  </a:lnTo>
                  <a:lnTo>
                    <a:pt x="394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63" y="198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4771125" y="1144225"/>
              <a:ext cx="90400" cy="144625"/>
            </a:xfrm>
            <a:custGeom>
              <a:avLst/>
              <a:gdLst/>
              <a:ahLst/>
              <a:cxnLst/>
              <a:rect l="l" t="t" r="r" b="b"/>
              <a:pathLst>
                <a:path w="3616" h="5785" fill="none" extrusionOk="0">
                  <a:moveTo>
                    <a:pt x="1" y="5784"/>
                  </a:moveTo>
                  <a:lnTo>
                    <a:pt x="3616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4741550" y="1124525"/>
              <a:ext cx="87925" cy="146250"/>
            </a:xfrm>
            <a:custGeom>
              <a:avLst/>
              <a:gdLst/>
              <a:ahLst/>
              <a:cxnLst/>
              <a:rect l="l" t="t" r="r" b="b"/>
              <a:pathLst>
                <a:path w="3517" h="5850" fill="none" extrusionOk="0">
                  <a:moveTo>
                    <a:pt x="1" y="5849"/>
                  </a:moveTo>
                  <a:lnTo>
                    <a:pt x="3517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4740750" y="1123700"/>
              <a:ext cx="120775" cy="165150"/>
            </a:xfrm>
            <a:custGeom>
              <a:avLst/>
              <a:gdLst/>
              <a:ahLst/>
              <a:cxnLst/>
              <a:rect l="l" t="t" r="r" b="b"/>
              <a:pathLst>
                <a:path w="4831" h="6606" extrusionOk="0">
                  <a:moveTo>
                    <a:pt x="3516" y="0"/>
                  </a:moveTo>
                  <a:lnTo>
                    <a:pt x="0" y="5850"/>
                  </a:lnTo>
                  <a:lnTo>
                    <a:pt x="33" y="5850"/>
                  </a:lnTo>
                  <a:lnTo>
                    <a:pt x="33" y="5882"/>
                  </a:lnTo>
                  <a:lnTo>
                    <a:pt x="66" y="5882"/>
                  </a:lnTo>
                  <a:lnTo>
                    <a:pt x="66" y="5915"/>
                  </a:lnTo>
                  <a:lnTo>
                    <a:pt x="132" y="5915"/>
                  </a:lnTo>
                  <a:lnTo>
                    <a:pt x="132" y="5948"/>
                  </a:lnTo>
                  <a:lnTo>
                    <a:pt x="197" y="5948"/>
                  </a:lnTo>
                  <a:lnTo>
                    <a:pt x="197" y="5981"/>
                  </a:lnTo>
                  <a:lnTo>
                    <a:pt x="230" y="5981"/>
                  </a:lnTo>
                  <a:lnTo>
                    <a:pt x="230" y="6014"/>
                  </a:lnTo>
                  <a:lnTo>
                    <a:pt x="296" y="6014"/>
                  </a:lnTo>
                  <a:lnTo>
                    <a:pt x="296" y="6047"/>
                  </a:lnTo>
                  <a:lnTo>
                    <a:pt x="362" y="6047"/>
                  </a:lnTo>
                  <a:lnTo>
                    <a:pt x="362" y="6080"/>
                  </a:lnTo>
                  <a:lnTo>
                    <a:pt x="394" y="6080"/>
                  </a:lnTo>
                  <a:lnTo>
                    <a:pt x="394" y="6112"/>
                  </a:lnTo>
                  <a:lnTo>
                    <a:pt x="460" y="6112"/>
                  </a:lnTo>
                  <a:lnTo>
                    <a:pt x="460" y="6145"/>
                  </a:lnTo>
                  <a:lnTo>
                    <a:pt x="526" y="6145"/>
                  </a:lnTo>
                  <a:lnTo>
                    <a:pt x="526" y="6178"/>
                  </a:lnTo>
                  <a:lnTo>
                    <a:pt x="559" y="6178"/>
                  </a:lnTo>
                  <a:lnTo>
                    <a:pt x="559" y="6211"/>
                  </a:lnTo>
                  <a:lnTo>
                    <a:pt x="624" y="6211"/>
                  </a:lnTo>
                  <a:lnTo>
                    <a:pt x="624" y="6244"/>
                  </a:lnTo>
                  <a:lnTo>
                    <a:pt x="657" y="6244"/>
                  </a:lnTo>
                  <a:lnTo>
                    <a:pt x="657" y="6277"/>
                  </a:lnTo>
                  <a:lnTo>
                    <a:pt x="723" y="6277"/>
                  </a:lnTo>
                  <a:lnTo>
                    <a:pt x="723" y="6310"/>
                  </a:lnTo>
                  <a:lnTo>
                    <a:pt x="789" y="6310"/>
                  </a:lnTo>
                  <a:lnTo>
                    <a:pt x="789" y="6342"/>
                  </a:lnTo>
                  <a:lnTo>
                    <a:pt x="822" y="6342"/>
                  </a:lnTo>
                  <a:lnTo>
                    <a:pt x="822" y="6375"/>
                  </a:lnTo>
                  <a:lnTo>
                    <a:pt x="887" y="6375"/>
                  </a:lnTo>
                  <a:lnTo>
                    <a:pt x="887" y="6408"/>
                  </a:lnTo>
                  <a:lnTo>
                    <a:pt x="953" y="6408"/>
                  </a:lnTo>
                  <a:lnTo>
                    <a:pt x="953" y="6441"/>
                  </a:lnTo>
                  <a:lnTo>
                    <a:pt x="986" y="6441"/>
                  </a:lnTo>
                  <a:lnTo>
                    <a:pt x="986" y="6474"/>
                  </a:lnTo>
                  <a:lnTo>
                    <a:pt x="1052" y="6474"/>
                  </a:lnTo>
                  <a:lnTo>
                    <a:pt x="1052" y="6507"/>
                  </a:lnTo>
                  <a:lnTo>
                    <a:pt x="1084" y="6507"/>
                  </a:lnTo>
                  <a:lnTo>
                    <a:pt x="1084" y="6540"/>
                  </a:lnTo>
                  <a:lnTo>
                    <a:pt x="1150" y="6540"/>
                  </a:lnTo>
                  <a:lnTo>
                    <a:pt x="1150" y="6572"/>
                  </a:lnTo>
                  <a:lnTo>
                    <a:pt x="1216" y="6572"/>
                  </a:lnTo>
                  <a:lnTo>
                    <a:pt x="1216" y="6605"/>
                  </a:lnTo>
                  <a:lnTo>
                    <a:pt x="4831" y="822"/>
                  </a:lnTo>
                  <a:lnTo>
                    <a:pt x="4798" y="822"/>
                  </a:lnTo>
                  <a:lnTo>
                    <a:pt x="4798" y="789"/>
                  </a:lnTo>
                  <a:lnTo>
                    <a:pt x="4765" y="789"/>
                  </a:lnTo>
                  <a:lnTo>
                    <a:pt x="4765" y="756"/>
                  </a:lnTo>
                  <a:lnTo>
                    <a:pt x="4699" y="756"/>
                  </a:lnTo>
                  <a:lnTo>
                    <a:pt x="4699" y="723"/>
                  </a:lnTo>
                  <a:lnTo>
                    <a:pt x="4633" y="723"/>
                  </a:lnTo>
                  <a:lnTo>
                    <a:pt x="4633" y="690"/>
                  </a:lnTo>
                  <a:lnTo>
                    <a:pt x="4601" y="690"/>
                  </a:lnTo>
                  <a:lnTo>
                    <a:pt x="4601" y="658"/>
                  </a:lnTo>
                  <a:lnTo>
                    <a:pt x="4535" y="658"/>
                  </a:lnTo>
                  <a:lnTo>
                    <a:pt x="4535" y="625"/>
                  </a:lnTo>
                  <a:lnTo>
                    <a:pt x="4502" y="625"/>
                  </a:lnTo>
                  <a:lnTo>
                    <a:pt x="4502" y="592"/>
                  </a:lnTo>
                  <a:lnTo>
                    <a:pt x="4436" y="592"/>
                  </a:lnTo>
                  <a:lnTo>
                    <a:pt x="4436" y="559"/>
                  </a:lnTo>
                  <a:lnTo>
                    <a:pt x="4370" y="559"/>
                  </a:lnTo>
                  <a:lnTo>
                    <a:pt x="4370" y="526"/>
                  </a:lnTo>
                  <a:lnTo>
                    <a:pt x="4338" y="526"/>
                  </a:lnTo>
                  <a:lnTo>
                    <a:pt x="4338" y="493"/>
                  </a:lnTo>
                  <a:lnTo>
                    <a:pt x="4272" y="493"/>
                  </a:lnTo>
                  <a:lnTo>
                    <a:pt x="4272" y="460"/>
                  </a:lnTo>
                  <a:lnTo>
                    <a:pt x="4239" y="460"/>
                  </a:lnTo>
                  <a:lnTo>
                    <a:pt x="4239" y="428"/>
                  </a:lnTo>
                  <a:lnTo>
                    <a:pt x="4173" y="428"/>
                  </a:lnTo>
                  <a:lnTo>
                    <a:pt x="4173" y="395"/>
                  </a:lnTo>
                  <a:lnTo>
                    <a:pt x="4108" y="395"/>
                  </a:lnTo>
                  <a:lnTo>
                    <a:pt x="4108" y="362"/>
                  </a:lnTo>
                  <a:lnTo>
                    <a:pt x="4075" y="362"/>
                  </a:lnTo>
                  <a:lnTo>
                    <a:pt x="4075" y="329"/>
                  </a:lnTo>
                  <a:lnTo>
                    <a:pt x="4009" y="329"/>
                  </a:lnTo>
                  <a:lnTo>
                    <a:pt x="4009" y="296"/>
                  </a:lnTo>
                  <a:lnTo>
                    <a:pt x="3943" y="296"/>
                  </a:lnTo>
                  <a:lnTo>
                    <a:pt x="3943" y="263"/>
                  </a:lnTo>
                  <a:lnTo>
                    <a:pt x="3910" y="263"/>
                  </a:lnTo>
                  <a:lnTo>
                    <a:pt x="3910" y="230"/>
                  </a:lnTo>
                  <a:lnTo>
                    <a:pt x="3845" y="230"/>
                  </a:lnTo>
                  <a:lnTo>
                    <a:pt x="3845" y="198"/>
                  </a:lnTo>
                  <a:lnTo>
                    <a:pt x="3779" y="198"/>
                  </a:lnTo>
                  <a:lnTo>
                    <a:pt x="3779" y="165"/>
                  </a:lnTo>
                  <a:lnTo>
                    <a:pt x="3746" y="165"/>
                  </a:lnTo>
                  <a:lnTo>
                    <a:pt x="3746" y="132"/>
                  </a:lnTo>
                  <a:lnTo>
                    <a:pt x="3680" y="132"/>
                  </a:lnTo>
                  <a:lnTo>
                    <a:pt x="3680" y="99"/>
                  </a:lnTo>
                  <a:lnTo>
                    <a:pt x="3615" y="99"/>
                  </a:lnTo>
                  <a:lnTo>
                    <a:pt x="3615" y="66"/>
                  </a:lnTo>
                  <a:lnTo>
                    <a:pt x="3582" y="66"/>
                  </a:lnTo>
                  <a:lnTo>
                    <a:pt x="3582" y="33"/>
                  </a:lnTo>
                  <a:lnTo>
                    <a:pt x="3516" y="33"/>
                  </a:lnTo>
                  <a:lnTo>
                    <a:pt x="3516" y="0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4618325" y="1388225"/>
              <a:ext cx="17275" cy="34525"/>
            </a:xfrm>
            <a:custGeom>
              <a:avLst/>
              <a:gdLst/>
              <a:ahLst/>
              <a:cxnLst/>
              <a:rect l="l" t="t" r="r" b="b"/>
              <a:pathLst>
                <a:path w="691" h="1381" extrusionOk="0">
                  <a:moveTo>
                    <a:pt x="1" y="0"/>
                  </a:moveTo>
                  <a:lnTo>
                    <a:pt x="1" y="1381"/>
                  </a:lnTo>
                  <a:lnTo>
                    <a:pt x="231" y="1381"/>
                  </a:lnTo>
                  <a:lnTo>
                    <a:pt x="231" y="592"/>
                  </a:lnTo>
                  <a:cubicBezTo>
                    <a:pt x="231" y="493"/>
                    <a:pt x="264" y="428"/>
                    <a:pt x="330" y="362"/>
                  </a:cubicBezTo>
                  <a:cubicBezTo>
                    <a:pt x="395" y="263"/>
                    <a:pt x="494" y="230"/>
                    <a:pt x="592" y="230"/>
                  </a:cubicBezTo>
                  <a:lnTo>
                    <a:pt x="691" y="230"/>
                  </a:lnTo>
                  <a:lnTo>
                    <a:pt x="691" y="0"/>
                  </a:lnTo>
                  <a:lnTo>
                    <a:pt x="592" y="0"/>
                  </a:lnTo>
                  <a:cubicBezTo>
                    <a:pt x="527" y="0"/>
                    <a:pt x="428" y="33"/>
                    <a:pt x="362" y="99"/>
                  </a:cubicBezTo>
                  <a:cubicBezTo>
                    <a:pt x="297" y="165"/>
                    <a:pt x="231" y="198"/>
                    <a:pt x="231" y="263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4639700" y="138822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8"/>
                  </a:moveTo>
                  <a:cubicBezTo>
                    <a:pt x="756" y="198"/>
                    <a:pt x="855" y="263"/>
                    <a:pt x="920" y="428"/>
                  </a:cubicBezTo>
                  <a:cubicBezTo>
                    <a:pt x="953" y="493"/>
                    <a:pt x="986" y="592"/>
                    <a:pt x="986" y="690"/>
                  </a:cubicBezTo>
                  <a:cubicBezTo>
                    <a:pt x="986" y="888"/>
                    <a:pt x="920" y="1019"/>
                    <a:pt x="855" y="1118"/>
                  </a:cubicBezTo>
                  <a:cubicBezTo>
                    <a:pt x="789" y="1183"/>
                    <a:pt x="723" y="1249"/>
                    <a:pt x="592" y="1249"/>
                  </a:cubicBezTo>
                  <a:cubicBezTo>
                    <a:pt x="460" y="1249"/>
                    <a:pt x="329" y="1183"/>
                    <a:pt x="263" y="1019"/>
                  </a:cubicBezTo>
                  <a:cubicBezTo>
                    <a:pt x="230" y="953"/>
                    <a:pt x="230" y="855"/>
                    <a:pt x="230" y="756"/>
                  </a:cubicBezTo>
                  <a:cubicBezTo>
                    <a:pt x="230" y="625"/>
                    <a:pt x="230" y="526"/>
                    <a:pt x="263" y="428"/>
                  </a:cubicBezTo>
                  <a:cubicBezTo>
                    <a:pt x="329" y="263"/>
                    <a:pt x="460" y="198"/>
                    <a:pt x="592" y="198"/>
                  </a:cubicBezTo>
                  <a:close/>
                  <a:moveTo>
                    <a:pt x="657" y="0"/>
                  </a:moveTo>
                  <a:cubicBezTo>
                    <a:pt x="559" y="0"/>
                    <a:pt x="460" y="0"/>
                    <a:pt x="395" y="66"/>
                  </a:cubicBezTo>
                  <a:cubicBezTo>
                    <a:pt x="329" y="99"/>
                    <a:pt x="263" y="132"/>
                    <a:pt x="230" y="198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939"/>
                  </a:lnTo>
                  <a:lnTo>
                    <a:pt x="230" y="1939"/>
                  </a:lnTo>
                  <a:lnTo>
                    <a:pt x="230" y="1249"/>
                  </a:lnTo>
                  <a:cubicBezTo>
                    <a:pt x="296" y="1315"/>
                    <a:pt x="329" y="1348"/>
                    <a:pt x="362" y="1381"/>
                  </a:cubicBezTo>
                  <a:cubicBezTo>
                    <a:pt x="460" y="1413"/>
                    <a:pt x="526" y="1446"/>
                    <a:pt x="625" y="1446"/>
                  </a:cubicBezTo>
                  <a:cubicBezTo>
                    <a:pt x="756" y="1446"/>
                    <a:pt x="888" y="1381"/>
                    <a:pt x="986" y="1315"/>
                  </a:cubicBezTo>
                  <a:cubicBezTo>
                    <a:pt x="1150" y="1183"/>
                    <a:pt x="1216" y="986"/>
                    <a:pt x="1216" y="690"/>
                  </a:cubicBezTo>
                  <a:cubicBezTo>
                    <a:pt x="1216" y="460"/>
                    <a:pt x="1150" y="296"/>
                    <a:pt x="1052" y="165"/>
                  </a:cubicBezTo>
                  <a:cubicBezTo>
                    <a:pt x="953" y="33"/>
                    <a:pt x="822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4675025" y="1387400"/>
              <a:ext cx="27950" cy="37000"/>
            </a:xfrm>
            <a:custGeom>
              <a:avLst/>
              <a:gdLst/>
              <a:ahLst/>
              <a:cxnLst/>
              <a:rect l="l" t="t" r="r" b="b"/>
              <a:pathLst>
                <a:path w="1118" h="1480" extrusionOk="0">
                  <a:moveTo>
                    <a:pt x="559" y="1"/>
                  </a:moveTo>
                  <a:cubicBezTo>
                    <a:pt x="395" y="1"/>
                    <a:pt x="263" y="66"/>
                    <a:pt x="165" y="132"/>
                  </a:cubicBezTo>
                  <a:cubicBezTo>
                    <a:pt x="66" y="231"/>
                    <a:pt x="33" y="329"/>
                    <a:pt x="33" y="461"/>
                  </a:cubicBezTo>
                  <a:cubicBezTo>
                    <a:pt x="33" y="559"/>
                    <a:pt x="66" y="658"/>
                    <a:pt x="165" y="723"/>
                  </a:cubicBezTo>
                  <a:cubicBezTo>
                    <a:pt x="230" y="756"/>
                    <a:pt x="329" y="789"/>
                    <a:pt x="427" y="822"/>
                  </a:cubicBezTo>
                  <a:lnTo>
                    <a:pt x="625" y="855"/>
                  </a:lnTo>
                  <a:cubicBezTo>
                    <a:pt x="723" y="888"/>
                    <a:pt x="789" y="888"/>
                    <a:pt x="822" y="921"/>
                  </a:cubicBezTo>
                  <a:cubicBezTo>
                    <a:pt x="855" y="953"/>
                    <a:pt x="887" y="986"/>
                    <a:pt x="887" y="1052"/>
                  </a:cubicBezTo>
                  <a:cubicBezTo>
                    <a:pt x="887" y="1118"/>
                    <a:pt x="855" y="1184"/>
                    <a:pt x="789" y="1216"/>
                  </a:cubicBezTo>
                  <a:cubicBezTo>
                    <a:pt x="723" y="1249"/>
                    <a:pt x="657" y="1282"/>
                    <a:pt x="559" y="1282"/>
                  </a:cubicBezTo>
                  <a:cubicBezTo>
                    <a:pt x="427" y="1282"/>
                    <a:pt x="329" y="1249"/>
                    <a:pt x="263" y="1184"/>
                  </a:cubicBezTo>
                  <a:cubicBezTo>
                    <a:pt x="230" y="1118"/>
                    <a:pt x="230" y="1085"/>
                    <a:pt x="197" y="986"/>
                  </a:cubicBezTo>
                  <a:lnTo>
                    <a:pt x="0" y="986"/>
                  </a:lnTo>
                  <a:cubicBezTo>
                    <a:pt x="0" y="1151"/>
                    <a:pt x="33" y="1249"/>
                    <a:pt x="132" y="1348"/>
                  </a:cubicBezTo>
                  <a:cubicBezTo>
                    <a:pt x="197" y="1446"/>
                    <a:pt x="362" y="1479"/>
                    <a:pt x="559" y="1479"/>
                  </a:cubicBezTo>
                  <a:cubicBezTo>
                    <a:pt x="756" y="1479"/>
                    <a:pt x="887" y="1446"/>
                    <a:pt x="986" y="1348"/>
                  </a:cubicBezTo>
                  <a:cubicBezTo>
                    <a:pt x="1085" y="1249"/>
                    <a:pt x="1118" y="1151"/>
                    <a:pt x="1118" y="1019"/>
                  </a:cubicBezTo>
                  <a:cubicBezTo>
                    <a:pt x="1118" y="888"/>
                    <a:pt x="1085" y="822"/>
                    <a:pt x="986" y="756"/>
                  </a:cubicBezTo>
                  <a:cubicBezTo>
                    <a:pt x="920" y="723"/>
                    <a:pt x="822" y="658"/>
                    <a:pt x="657" y="625"/>
                  </a:cubicBezTo>
                  <a:lnTo>
                    <a:pt x="493" y="592"/>
                  </a:lnTo>
                  <a:cubicBezTo>
                    <a:pt x="427" y="592"/>
                    <a:pt x="395" y="559"/>
                    <a:pt x="362" y="526"/>
                  </a:cubicBezTo>
                  <a:cubicBezTo>
                    <a:pt x="296" y="493"/>
                    <a:pt x="263" y="461"/>
                    <a:pt x="263" y="395"/>
                  </a:cubicBezTo>
                  <a:cubicBezTo>
                    <a:pt x="263" y="329"/>
                    <a:pt x="296" y="296"/>
                    <a:pt x="329" y="263"/>
                  </a:cubicBezTo>
                  <a:cubicBezTo>
                    <a:pt x="362" y="231"/>
                    <a:pt x="427" y="198"/>
                    <a:pt x="526" y="198"/>
                  </a:cubicBezTo>
                  <a:cubicBezTo>
                    <a:pt x="657" y="198"/>
                    <a:pt x="756" y="231"/>
                    <a:pt x="789" y="296"/>
                  </a:cubicBezTo>
                  <a:cubicBezTo>
                    <a:pt x="822" y="362"/>
                    <a:pt x="855" y="395"/>
                    <a:pt x="855" y="461"/>
                  </a:cubicBezTo>
                  <a:lnTo>
                    <a:pt x="1085" y="461"/>
                  </a:lnTo>
                  <a:cubicBezTo>
                    <a:pt x="1085" y="362"/>
                    <a:pt x="1052" y="263"/>
                    <a:pt x="986" y="198"/>
                  </a:cubicBezTo>
                  <a:cubicBezTo>
                    <a:pt x="887" y="66"/>
                    <a:pt x="756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707875" y="1377550"/>
              <a:ext cx="32075" cy="45200"/>
            </a:xfrm>
            <a:custGeom>
              <a:avLst/>
              <a:gdLst/>
              <a:ahLst/>
              <a:cxnLst/>
              <a:rect l="l" t="t" r="r" b="b"/>
              <a:pathLst>
                <a:path w="1283" h="1808" extrusionOk="0">
                  <a:moveTo>
                    <a:pt x="1" y="0"/>
                  </a:moveTo>
                  <a:lnTo>
                    <a:pt x="1" y="230"/>
                  </a:lnTo>
                  <a:lnTo>
                    <a:pt x="1019" y="230"/>
                  </a:lnTo>
                  <a:cubicBezTo>
                    <a:pt x="888" y="395"/>
                    <a:pt x="756" y="559"/>
                    <a:pt x="658" y="789"/>
                  </a:cubicBezTo>
                  <a:cubicBezTo>
                    <a:pt x="461" y="1117"/>
                    <a:pt x="329" y="1479"/>
                    <a:pt x="264" y="1808"/>
                  </a:cubicBezTo>
                  <a:lnTo>
                    <a:pt x="526" y="1808"/>
                  </a:lnTo>
                  <a:cubicBezTo>
                    <a:pt x="559" y="1643"/>
                    <a:pt x="592" y="1479"/>
                    <a:pt x="625" y="1413"/>
                  </a:cubicBezTo>
                  <a:cubicBezTo>
                    <a:pt x="658" y="1282"/>
                    <a:pt x="724" y="1117"/>
                    <a:pt x="789" y="986"/>
                  </a:cubicBezTo>
                  <a:cubicBezTo>
                    <a:pt x="855" y="822"/>
                    <a:pt x="954" y="657"/>
                    <a:pt x="1052" y="526"/>
                  </a:cubicBezTo>
                  <a:cubicBezTo>
                    <a:pt x="1151" y="395"/>
                    <a:pt x="1216" y="263"/>
                    <a:pt x="1282" y="197"/>
                  </a:cubicBezTo>
                  <a:lnTo>
                    <a:pt x="12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4574800" y="1179550"/>
              <a:ext cx="147075" cy="78900"/>
            </a:xfrm>
            <a:custGeom>
              <a:avLst/>
              <a:gdLst/>
              <a:ahLst/>
              <a:cxnLst/>
              <a:rect l="l" t="t" r="r" b="b"/>
              <a:pathLst>
                <a:path w="5883" h="3156" fill="none" extrusionOk="0">
                  <a:moveTo>
                    <a:pt x="5882" y="3155"/>
                  </a:moveTo>
                  <a:lnTo>
                    <a:pt x="5849" y="3155"/>
                  </a:lnTo>
                  <a:lnTo>
                    <a:pt x="5849" y="3155"/>
                  </a:lnTo>
                  <a:lnTo>
                    <a:pt x="5849" y="3155"/>
                  </a:lnTo>
                  <a:lnTo>
                    <a:pt x="5849" y="3155"/>
                  </a:lnTo>
                  <a:lnTo>
                    <a:pt x="5849" y="3155"/>
                  </a:lnTo>
                  <a:lnTo>
                    <a:pt x="5849" y="3155"/>
                  </a:lnTo>
                  <a:lnTo>
                    <a:pt x="5817" y="3123"/>
                  </a:lnTo>
                  <a:lnTo>
                    <a:pt x="5817" y="3123"/>
                  </a:lnTo>
                  <a:lnTo>
                    <a:pt x="5817" y="3123"/>
                  </a:lnTo>
                  <a:lnTo>
                    <a:pt x="5817" y="3123"/>
                  </a:lnTo>
                  <a:lnTo>
                    <a:pt x="5784" y="3123"/>
                  </a:lnTo>
                  <a:lnTo>
                    <a:pt x="5784" y="3123"/>
                  </a:lnTo>
                  <a:lnTo>
                    <a:pt x="5784" y="3123"/>
                  </a:lnTo>
                  <a:lnTo>
                    <a:pt x="5784" y="3123"/>
                  </a:lnTo>
                  <a:lnTo>
                    <a:pt x="5784" y="3090"/>
                  </a:lnTo>
                  <a:lnTo>
                    <a:pt x="5751" y="3090"/>
                  </a:lnTo>
                  <a:lnTo>
                    <a:pt x="5751" y="3090"/>
                  </a:lnTo>
                  <a:lnTo>
                    <a:pt x="5751" y="3090"/>
                  </a:lnTo>
                  <a:lnTo>
                    <a:pt x="5751" y="3090"/>
                  </a:lnTo>
                  <a:lnTo>
                    <a:pt x="5751" y="3090"/>
                  </a:lnTo>
                  <a:lnTo>
                    <a:pt x="5751" y="3090"/>
                  </a:lnTo>
                  <a:lnTo>
                    <a:pt x="5718" y="3090"/>
                  </a:lnTo>
                  <a:lnTo>
                    <a:pt x="5718" y="3057"/>
                  </a:lnTo>
                  <a:lnTo>
                    <a:pt x="5718" y="3057"/>
                  </a:lnTo>
                  <a:lnTo>
                    <a:pt x="5718" y="3057"/>
                  </a:lnTo>
                  <a:lnTo>
                    <a:pt x="5685" y="3057"/>
                  </a:lnTo>
                  <a:lnTo>
                    <a:pt x="5685" y="3057"/>
                  </a:lnTo>
                  <a:lnTo>
                    <a:pt x="5685" y="3057"/>
                  </a:lnTo>
                  <a:lnTo>
                    <a:pt x="5685" y="3057"/>
                  </a:lnTo>
                  <a:lnTo>
                    <a:pt x="5685" y="3057"/>
                  </a:lnTo>
                  <a:lnTo>
                    <a:pt x="5652" y="3057"/>
                  </a:lnTo>
                  <a:lnTo>
                    <a:pt x="5652" y="3024"/>
                  </a:lnTo>
                  <a:lnTo>
                    <a:pt x="5652" y="3024"/>
                  </a:lnTo>
                  <a:lnTo>
                    <a:pt x="5652" y="3024"/>
                  </a:lnTo>
                  <a:lnTo>
                    <a:pt x="5652" y="3024"/>
                  </a:lnTo>
                  <a:lnTo>
                    <a:pt x="5652" y="3024"/>
                  </a:lnTo>
                  <a:lnTo>
                    <a:pt x="5619" y="3024"/>
                  </a:lnTo>
                  <a:lnTo>
                    <a:pt x="5619" y="3024"/>
                  </a:lnTo>
                  <a:lnTo>
                    <a:pt x="5619" y="3024"/>
                  </a:lnTo>
                  <a:lnTo>
                    <a:pt x="5619" y="3024"/>
                  </a:lnTo>
                  <a:lnTo>
                    <a:pt x="5619" y="3024"/>
                  </a:lnTo>
                  <a:lnTo>
                    <a:pt x="5619" y="2991"/>
                  </a:lnTo>
                  <a:lnTo>
                    <a:pt x="5587" y="2991"/>
                  </a:lnTo>
                  <a:lnTo>
                    <a:pt x="5587" y="2991"/>
                  </a:lnTo>
                  <a:lnTo>
                    <a:pt x="5587" y="2991"/>
                  </a:lnTo>
                  <a:lnTo>
                    <a:pt x="5587" y="2991"/>
                  </a:lnTo>
                  <a:lnTo>
                    <a:pt x="5587" y="2991"/>
                  </a:lnTo>
                  <a:lnTo>
                    <a:pt x="5554" y="2991"/>
                  </a:lnTo>
                  <a:lnTo>
                    <a:pt x="5554" y="2991"/>
                  </a:lnTo>
                  <a:lnTo>
                    <a:pt x="5554" y="2991"/>
                  </a:lnTo>
                  <a:lnTo>
                    <a:pt x="5554" y="2958"/>
                  </a:lnTo>
                  <a:lnTo>
                    <a:pt x="5554" y="2958"/>
                  </a:lnTo>
                  <a:lnTo>
                    <a:pt x="5554" y="2958"/>
                  </a:lnTo>
                  <a:lnTo>
                    <a:pt x="5521" y="2958"/>
                  </a:lnTo>
                  <a:lnTo>
                    <a:pt x="5521" y="2958"/>
                  </a:lnTo>
                  <a:lnTo>
                    <a:pt x="5521" y="2958"/>
                  </a:lnTo>
                  <a:lnTo>
                    <a:pt x="5521" y="2958"/>
                  </a:lnTo>
                  <a:lnTo>
                    <a:pt x="5521" y="2958"/>
                  </a:lnTo>
                  <a:lnTo>
                    <a:pt x="5488" y="2958"/>
                  </a:lnTo>
                  <a:lnTo>
                    <a:pt x="5488" y="2925"/>
                  </a:lnTo>
                  <a:lnTo>
                    <a:pt x="5488" y="2925"/>
                  </a:lnTo>
                  <a:lnTo>
                    <a:pt x="5488" y="2925"/>
                  </a:lnTo>
                  <a:lnTo>
                    <a:pt x="5488" y="2925"/>
                  </a:lnTo>
                  <a:lnTo>
                    <a:pt x="5455" y="2925"/>
                  </a:lnTo>
                  <a:lnTo>
                    <a:pt x="5455" y="2925"/>
                  </a:lnTo>
                  <a:lnTo>
                    <a:pt x="5455" y="2925"/>
                  </a:lnTo>
                  <a:lnTo>
                    <a:pt x="5455" y="2925"/>
                  </a:lnTo>
                  <a:lnTo>
                    <a:pt x="5455" y="2925"/>
                  </a:lnTo>
                  <a:lnTo>
                    <a:pt x="5455" y="2925"/>
                  </a:lnTo>
                  <a:lnTo>
                    <a:pt x="5422" y="2893"/>
                  </a:lnTo>
                  <a:lnTo>
                    <a:pt x="5422" y="2893"/>
                  </a:lnTo>
                  <a:lnTo>
                    <a:pt x="5422" y="2893"/>
                  </a:lnTo>
                  <a:lnTo>
                    <a:pt x="5422" y="2893"/>
                  </a:lnTo>
                  <a:lnTo>
                    <a:pt x="5422" y="2893"/>
                  </a:lnTo>
                  <a:lnTo>
                    <a:pt x="5422" y="2893"/>
                  </a:lnTo>
                  <a:lnTo>
                    <a:pt x="5389" y="2893"/>
                  </a:lnTo>
                  <a:lnTo>
                    <a:pt x="5389" y="2893"/>
                  </a:lnTo>
                  <a:lnTo>
                    <a:pt x="5389" y="2893"/>
                  </a:lnTo>
                  <a:lnTo>
                    <a:pt x="5389" y="2893"/>
                  </a:lnTo>
                  <a:lnTo>
                    <a:pt x="5357" y="2860"/>
                  </a:lnTo>
                  <a:lnTo>
                    <a:pt x="5357" y="2860"/>
                  </a:lnTo>
                  <a:lnTo>
                    <a:pt x="5357" y="2860"/>
                  </a:lnTo>
                  <a:lnTo>
                    <a:pt x="5357" y="2860"/>
                  </a:lnTo>
                  <a:lnTo>
                    <a:pt x="5357" y="2860"/>
                  </a:lnTo>
                  <a:lnTo>
                    <a:pt x="5357" y="2860"/>
                  </a:lnTo>
                  <a:lnTo>
                    <a:pt x="5324" y="2860"/>
                  </a:lnTo>
                  <a:lnTo>
                    <a:pt x="5324" y="2860"/>
                  </a:lnTo>
                  <a:lnTo>
                    <a:pt x="5324" y="2827"/>
                  </a:lnTo>
                  <a:lnTo>
                    <a:pt x="5324" y="2827"/>
                  </a:lnTo>
                  <a:lnTo>
                    <a:pt x="5324" y="2827"/>
                  </a:lnTo>
                  <a:lnTo>
                    <a:pt x="5324" y="2827"/>
                  </a:lnTo>
                  <a:lnTo>
                    <a:pt x="5291" y="2827"/>
                  </a:lnTo>
                  <a:lnTo>
                    <a:pt x="5291" y="2827"/>
                  </a:lnTo>
                  <a:lnTo>
                    <a:pt x="5291" y="2827"/>
                  </a:lnTo>
                  <a:lnTo>
                    <a:pt x="5291" y="2827"/>
                  </a:lnTo>
                  <a:lnTo>
                    <a:pt x="5291" y="2827"/>
                  </a:lnTo>
                  <a:lnTo>
                    <a:pt x="5258" y="2827"/>
                  </a:lnTo>
                  <a:lnTo>
                    <a:pt x="5258" y="2794"/>
                  </a:lnTo>
                  <a:lnTo>
                    <a:pt x="5258" y="2794"/>
                  </a:lnTo>
                  <a:lnTo>
                    <a:pt x="5258" y="2794"/>
                  </a:lnTo>
                  <a:lnTo>
                    <a:pt x="5258" y="2794"/>
                  </a:lnTo>
                  <a:lnTo>
                    <a:pt x="5258" y="2794"/>
                  </a:lnTo>
                  <a:lnTo>
                    <a:pt x="5225" y="2794"/>
                  </a:lnTo>
                  <a:lnTo>
                    <a:pt x="5225" y="2794"/>
                  </a:lnTo>
                  <a:lnTo>
                    <a:pt x="5225" y="2794"/>
                  </a:lnTo>
                  <a:lnTo>
                    <a:pt x="5225" y="2794"/>
                  </a:lnTo>
                  <a:lnTo>
                    <a:pt x="5225" y="2794"/>
                  </a:lnTo>
                  <a:lnTo>
                    <a:pt x="5225" y="2761"/>
                  </a:lnTo>
                  <a:lnTo>
                    <a:pt x="5192" y="2761"/>
                  </a:lnTo>
                  <a:lnTo>
                    <a:pt x="5192" y="2761"/>
                  </a:lnTo>
                  <a:lnTo>
                    <a:pt x="5192" y="2761"/>
                  </a:lnTo>
                  <a:lnTo>
                    <a:pt x="5192" y="2761"/>
                  </a:lnTo>
                  <a:lnTo>
                    <a:pt x="5192" y="2761"/>
                  </a:lnTo>
                  <a:lnTo>
                    <a:pt x="5192" y="2761"/>
                  </a:lnTo>
                  <a:lnTo>
                    <a:pt x="5159" y="2761"/>
                  </a:lnTo>
                  <a:lnTo>
                    <a:pt x="5159" y="2761"/>
                  </a:lnTo>
                  <a:lnTo>
                    <a:pt x="5159" y="2761"/>
                  </a:lnTo>
                  <a:lnTo>
                    <a:pt x="5159" y="2728"/>
                  </a:lnTo>
                  <a:lnTo>
                    <a:pt x="5127" y="2728"/>
                  </a:lnTo>
                  <a:lnTo>
                    <a:pt x="5127" y="2728"/>
                  </a:lnTo>
                  <a:lnTo>
                    <a:pt x="5127" y="2728"/>
                  </a:lnTo>
                  <a:lnTo>
                    <a:pt x="5127" y="2728"/>
                  </a:lnTo>
                  <a:lnTo>
                    <a:pt x="5127" y="2728"/>
                  </a:lnTo>
                  <a:lnTo>
                    <a:pt x="5127" y="2728"/>
                  </a:lnTo>
                  <a:lnTo>
                    <a:pt x="5094" y="2728"/>
                  </a:lnTo>
                  <a:lnTo>
                    <a:pt x="5094" y="2728"/>
                  </a:lnTo>
                  <a:lnTo>
                    <a:pt x="5094" y="2695"/>
                  </a:lnTo>
                  <a:lnTo>
                    <a:pt x="5094" y="2695"/>
                  </a:lnTo>
                  <a:lnTo>
                    <a:pt x="5094" y="2695"/>
                  </a:lnTo>
                  <a:lnTo>
                    <a:pt x="5094" y="2695"/>
                  </a:lnTo>
                  <a:lnTo>
                    <a:pt x="5061" y="2695"/>
                  </a:lnTo>
                  <a:lnTo>
                    <a:pt x="5061" y="2695"/>
                  </a:lnTo>
                  <a:lnTo>
                    <a:pt x="5061" y="2695"/>
                  </a:lnTo>
                  <a:lnTo>
                    <a:pt x="5061" y="2695"/>
                  </a:lnTo>
                  <a:lnTo>
                    <a:pt x="5028" y="2695"/>
                  </a:lnTo>
                  <a:lnTo>
                    <a:pt x="5028" y="2663"/>
                  </a:lnTo>
                  <a:lnTo>
                    <a:pt x="5028" y="2663"/>
                  </a:lnTo>
                  <a:lnTo>
                    <a:pt x="5028" y="2663"/>
                  </a:lnTo>
                  <a:lnTo>
                    <a:pt x="5028" y="2663"/>
                  </a:lnTo>
                  <a:lnTo>
                    <a:pt x="5028" y="2663"/>
                  </a:lnTo>
                  <a:lnTo>
                    <a:pt x="4995" y="2663"/>
                  </a:lnTo>
                  <a:lnTo>
                    <a:pt x="4995" y="2663"/>
                  </a:lnTo>
                  <a:lnTo>
                    <a:pt x="4995" y="2663"/>
                  </a:lnTo>
                  <a:lnTo>
                    <a:pt x="4995" y="2663"/>
                  </a:lnTo>
                  <a:lnTo>
                    <a:pt x="4995" y="2663"/>
                  </a:lnTo>
                  <a:lnTo>
                    <a:pt x="4995" y="2630"/>
                  </a:lnTo>
                  <a:lnTo>
                    <a:pt x="4962" y="2630"/>
                  </a:lnTo>
                  <a:lnTo>
                    <a:pt x="4962" y="2630"/>
                  </a:lnTo>
                  <a:lnTo>
                    <a:pt x="4962" y="2630"/>
                  </a:lnTo>
                  <a:lnTo>
                    <a:pt x="4962" y="2630"/>
                  </a:lnTo>
                  <a:lnTo>
                    <a:pt x="4962" y="2630"/>
                  </a:lnTo>
                  <a:lnTo>
                    <a:pt x="4929" y="2630"/>
                  </a:lnTo>
                  <a:lnTo>
                    <a:pt x="4929" y="2630"/>
                  </a:lnTo>
                  <a:lnTo>
                    <a:pt x="4929" y="2597"/>
                  </a:lnTo>
                  <a:lnTo>
                    <a:pt x="4929" y="2597"/>
                  </a:lnTo>
                  <a:lnTo>
                    <a:pt x="4929" y="2597"/>
                  </a:lnTo>
                  <a:lnTo>
                    <a:pt x="4896" y="2597"/>
                  </a:lnTo>
                  <a:lnTo>
                    <a:pt x="4896" y="2597"/>
                  </a:lnTo>
                  <a:lnTo>
                    <a:pt x="4896" y="2597"/>
                  </a:lnTo>
                  <a:lnTo>
                    <a:pt x="4896" y="2597"/>
                  </a:lnTo>
                  <a:lnTo>
                    <a:pt x="4896" y="2597"/>
                  </a:lnTo>
                  <a:lnTo>
                    <a:pt x="4864" y="2597"/>
                  </a:lnTo>
                  <a:lnTo>
                    <a:pt x="4864" y="2597"/>
                  </a:lnTo>
                  <a:lnTo>
                    <a:pt x="4864" y="2564"/>
                  </a:lnTo>
                  <a:lnTo>
                    <a:pt x="4864" y="2564"/>
                  </a:lnTo>
                  <a:lnTo>
                    <a:pt x="4864" y="2564"/>
                  </a:lnTo>
                  <a:lnTo>
                    <a:pt x="4864" y="2564"/>
                  </a:lnTo>
                  <a:lnTo>
                    <a:pt x="4831" y="2564"/>
                  </a:lnTo>
                  <a:lnTo>
                    <a:pt x="4831" y="2564"/>
                  </a:lnTo>
                  <a:lnTo>
                    <a:pt x="4831" y="2564"/>
                  </a:lnTo>
                  <a:lnTo>
                    <a:pt x="4831" y="2564"/>
                  </a:lnTo>
                  <a:lnTo>
                    <a:pt x="4831" y="2564"/>
                  </a:lnTo>
                  <a:lnTo>
                    <a:pt x="4831" y="2564"/>
                  </a:lnTo>
                  <a:lnTo>
                    <a:pt x="4798" y="2531"/>
                  </a:lnTo>
                  <a:lnTo>
                    <a:pt x="4798" y="2531"/>
                  </a:lnTo>
                  <a:lnTo>
                    <a:pt x="4798" y="2531"/>
                  </a:lnTo>
                  <a:lnTo>
                    <a:pt x="4798" y="2531"/>
                  </a:lnTo>
                  <a:lnTo>
                    <a:pt x="4798" y="2531"/>
                  </a:lnTo>
                  <a:lnTo>
                    <a:pt x="4765" y="2531"/>
                  </a:lnTo>
                  <a:lnTo>
                    <a:pt x="4765" y="2531"/>
                  </a:lnTo>
                  <a:lnTo>
                    <a:pt x="4765" y="2531"/>
                  </a:lnTo>
                  <a:lnTo>
                    <a:pt x="4765" y="2531"/>
                  </a:lnTo>
                  <a:lnTo>
                    <a:pt x="4765" y="2531"/>
                  </a:lnTo>
                  <a:lnTo>
                    <a:pt x="4765" y="2498"/>
                  </a:lnTo>
                  <a:lnTo>
                    <a:pt x="4732" y="2498"/>
                  </a:lnTo>
                  <a:lnTo>
                    <a:pt x="4732" y="2498"/>
                  </a:lnTo>
                  <a:lnTo>
                    <a:pt x="4732" y="2498"/>
                  </a:lnTo>
                  <a:lnTo>
                    <a:pt x="4732" y="2498"/>
                  </a:lnTo>
                  <a:lnTo>
                    <a:pt x="4732" y="2498"/>
                  </a:lnTo>
                  <a:lnTo>
                    <a:pt x="4732" y="2498"/>
                  </a:lnTo>
                  <a:lnTo>
                    <a:pt x="4699" y="2498"/>
                  </a:lnTo>
                  <a:lnTo>
                    <a:pt x="4699" y="2498"/>
                  </a:lnTo>
                  <a:lnTo>
                    <a:pt x="4699" y="2498"/>
                  </a:lnTo>
                  <a:lnTo>
                    <a:pt x="4699" y="2465"/>
                  </a:lnTo>
                  <a:lnTo>
                    <a:pt x="4699" y="2465"/>
                  </a:lnTo>
                  <a:lnTo>
                    <a:pt x="4666" y="2465"/>
                  </a:lnTo>
                  <a:lnTo>
                    <a:pt x="4666" y="2465"/>
                  </a:lnTo>
                  <a:lnTo>
                    <a:pt x="4666" y="2465"/>
                  </a:lnTo>
                  <a:lnTo>
                    <a:pt x="4666" y="2465"/>
                  </a:lnTo>
                  <a:lnTo>
                    <a:pt x="4666" y="2465"/>
                  </a:lnTo>
                  <a:lnTo>
                    <a:pt x="4666" y="2465"/>
                  </a:lnTo>
                  <a:lnTo>
                    <a:pt x="4634" y="2465"/>
                  </a:lnTo>
                  <a:lnTo>
                    <a:pt x="4634" y="2465"/>
                  </a:lnTo>
                  <a:lnTo>
                    <a:pt x="4634" y="2433"/>
                  </a:lnTo>
                  <a:lnTo>
                    <a:pt x="4634" y="2433"/>
                  </a:lnTo>
                  <a:lnTo>
                    <a:pt x="4634" y="2433"/>
                  </a:lnTo>
                  <a:lnTo>
                    <a:pt x="4634" y="2433"/>
                  </a:lnTo>
                  <a:lnTo>
                    <a:pt x="4601" y="2433"/>
                  </a:lnTo>
                  <a:lnTo>
                    <a:pt x="4601" y="2433"/>
                  </a:lnTo>
                  <a:lnTo>
                    <a:pt x="4601" y="2433"/>
                  </a:lnTo>
                  <a:lnTo>
                    <a:pt x="4601" y="2433"/>
                  </a:lnTo>
                  <a:lnTo>
                    <a:pt x="4601" y="2433"/>
                  </a:lnTo>
                  <a:lnTo>
                    <a:pt x="4568" y="2433"/>
                  </a:lnTo>
                  <a:lnTo>
                    <a:pt x="4568" y="2400"/>
                  </a:lnTo>
                  <a:lnTo>
                    <a:pt x="4568" y="2400"/>
                  </a:lnTo>
                  <a:lnTo>
                    <a:pt x="4568" y="2400"/>
                  </a:lnTo>
                  <a:lnTo>
                    <a:pt x="4568" y="2400"/>
                  </a:lnTo>
                  <a:lnTo>
                    <a:pt x="4568" y="2400"/>
                  </a:lnTo>
                  <a:lnTo>
                    <a:pt x="4535" y="2400"/>
                  </a:lnTo>
                  <a:lnTo>
                    <a:pt x="4535" y="2400"/>
                  </a:lnTo>
                  <a:lnTo>
                    <a:pt x="4535" y="2400"/>
                  </a:lnTo>
                  <a:lnTo>
                    <a:pt x="4535" y="2400"/>
                  </a:lnTo>
                  <a:lnTo>
                    <a:pt x="4535" y="2400"/>
                  </a:lnTo>
                  <a:lnTo>
                    <a:pt x="4535" y="2367"/>
                  </a:lnTo>
                  <a:lnTo>
                    <a:pt x="4502" y="2367"/>
                  </a:lnTo>
                  <a:lnTo>
                    <a:pt x="4502" y="2367"/>
                  </a:lnTo>
                  <a:lnTo>
                    <a:pt x="4502" y="2367"/>
                  </a:lnTo>
                  <a:lnTo>
                    <a:pt x="4502" y="2367"/>
                  </a:lnTo>
                  <a:lnTo>
                    <a:pt x="4502" y="2367"/>
                  </a:lnTo>
                  <a:lnTo>
                    <a:pt x="4469" y="2367"/>
                  </a:lnTo>
                  <a:lnTo>
                    <a:pt x="4469" y="2367"/>
                  </a:lnTo>
                  <a:lnTo>
                    <a:pt x="4469" y="2367"/>
                  </a:lnTo>
                  <a:lnTo>
                    <a:pt x="4469" y="2367"/>
                  </a:lnTo>
                  <a:lnTo>
                    <a:pt x="4469" y="2334"/>
                  </a:lnTo>
                  <a:lnTo>
                    <a:pt x="4469" y="2334"/>
                  </a:lnTo>
                  <a:lnTo>
                    <a:pt x="4436" y="2334"/>
                  </a:lnTo>
                  <a:lnTo>
                    <a:pt x="4436" y="2334"/>
                  </a:lnTo>
                  <a:lnTo>
                    <a:pt x="4436" y="2334"/>
                  </a:lnTo>
                  <a:lnTo>
                    <a:pt x="4436" y="2334"/>
                  </a:lnTo>
                  <a:lnTo>
                    <a:pt x="4436" y="2334"/>
                  </a:lnTo>
                  <a:lnTo>
                    <a:pt x="4436" y="2334"/>
                  </a:lnTo>
                  <a:lnTo>
                    <a:pt x="4404" y="2334"/>
                  </a:lnTo>
                  <a:lnTo>
                    <a:pt x="4404" y="2334"/>
                  </a:lnTo>
                  <a:lnTo>
                    <a:pt x="4404" y="2301"/>
                  </a:lnTo>
                  <a:lnTo>
                    <a:pt x="4404" y="2301"/>
                  </a:lnTo>
                  <a:lnTo>
                    <a:pt x="4404" y="2301"/>
                  </a:lnTo>
                  <a:lnTo>
                    <a:pt x="4371" y="2301"/>
                  </a:lnTo>
                  <a:lnTo>
                    <a:pt x="4371" y="2301"/>
                  </a:lnTo>
                  <a:lnTo>
                    <a:pt x="4371" y="2301"/>
                  </a:lnTo>
                  <a:lnTo>
                    <a:pt x="4371" y="2301"/>
                  </a:lnTo>
                  <a:lnTo>
                    <a:pt x="4371" y="2301"/>
                  </a:lnTo>
                  <a:lnTo>
                    <a:pt x="4371" y="2301"/>
                  </a:lnTo>
                  <a:lnTo>
                    <a:pt x="4338" y="2301"/>
                  </a:lnTo>
                  <a:lnTo>
                    <a:pt x="4338" y="2268"/>
                  </a:lnTo>
                  <a:lnTo>
                    <a:pt x="4338" y="2268"/>
                  </a:lnTo>
                  <a:lnTo>
                    <a:pt x="4338" y="2268"/>
                  </a:lnTo>
                  <a:lnTo>
                    <a:pt x="4338" y="2268"/>
                  </a:lnTo>
                  <a:lnTo>
                    <a:pt x="4338" y="2268"/>
                  </a:lnTo>
                  <a:lnTo>
                    <a:pt x="4305" y="2268"/>
                  </a:lnTo>
                  <a:lnTo>
                    <a:pt x="4305" y="2268"/>
                  </a:lnTo>
                  <a:lnTo>
                    <a:pt x="4305" y="2268"/>
                  </a:lnTo>
                  <a:lnTo>
                    <a:pt x="4305" y="2268"/>
                  </a:lnTo>
                  <a:lnTo>
                    <a:pt x="4305" y="2268"/>
                  </a:lnTo>
                  <a:lnTo>
                    <a:pt x="4272" y="2235"/>
                  </a:lnTo>
                  <a:lnTo>
                    <a:pt x="4272" y="2235"/>
                  </a:lnTo>
                  <a:lnTo>
                    <a:pt x="4272" y="2235"/>
                  </a:lnTo>
                  <a:lnTo>
                    <a:pt x="4272" y="2235"/>
                  </a:lnTo>
                  <a:lnTo>
                    <a:pt x="4272" y="2235"/>
                  </a:lnTo>
                  <a:lnTo>
                    <a:pt x="4272" y="2235"/>
                  </a:lnTo>
                  <a:lnTo>
                    <a:pt x="4239" y="2235"/>
                  </a:lnTo>
                  <a:lnTo>
                    <a:pt x="4239" y="2235"/>
                  </a:lnTo>
                  <a:lnTo>
                    <a:pt x="4239" y="2235"/>
                  </a:lnTo>
                  <a:lnTo>
                    <a:pt x="4239" y="2235"/>
                  </a:lnTo>
                  <a:lnTo>
                    <a:pt x="4239" y="2203"/>
                  </a:lnTo>
                  <a:lnTo>
                    <a:pt x="4206" y="2203"/>
                  </a:lnTo>
                  <a:lnTo>
                    <a:pt x="4206" y="2203"/>
                  </a:lnTo>
                  <a:lnTo>
                    <a:pt x="4206" y="2203"/>
                  </a:lnTo>
                  <a:lnTo>
                    <a:pt x="4206" y="2203"/>
                  </a:lnTo>
                  <a:lnTo>
                    <a:pt x="4206" y="2203"/>
                  </a:lnTo>
                  <a:lnTo>
                    <a:pt x="4206" y="2203"/>
                  </a:lnTo>
                  <a:lnTo>
                    <a:pt x="4174" y="2203"/>
                  </a:lnTo>
                  <a:lnTo>
                    <a:pt x="4174" y="2203"/>
                  </a:lnTo>
                  <a:lnTo>
                    <a:pt x="4174" y="2203"/>
                  </a:lnTo>
                  <a:lnTo>
                    <a:pt x="4174" y="2170"/>
                  </a:lnTo>
                  <a:lnTo>
                    <a:pt x="4174" y="2170"/>
                  </a:lnTo>
                  <a:lnTo>
                    <a:pt x="4174" y="2170"/>
                  </a:lnTo>
                  <a:lnTo>
                    <a:pt x="4141" y="2170"/>
                  </a:lnTo>
                  <a:lnTo>
                    <a:pt x="4141" y="2170"/>
                  </a:lnTo>
                  <a:lnTo>
                    <a:pt x="4141" y="2170"/>
                  </a:lnTo>
                  <a:lnTo>
                    <a:pt x="4141" y="2170"/>
                  </a:lnTo>
                  <a:lnTo>
                    <a:pt x="4141" y="2170"/>
                  </a:lnTo>
                  <a:lnTo>
                    <a:pt x="4108" y="2170"/>
                  </a:lnTo>
                  <a:lnTo>
                    <a:pt x="4108" y="2170"/>
                  </a:lnTo>
                  <a:lnTo>
                    <a:pt x="4108" y="2137"/>
                  </a:lnTo>
                  <a:lnTo>
                    <a:pt x="4108" y="2137"/>
                  </a:lnTo>
                  <a:lnTo>
                    <a:pt x="4108" y="2137"/>
                  </a:lnTo>
                  <a:lnTo>
                    <a:pt x="4108" y="2137"/>
                  </a:lnTo>
                  <a:lnTo>
                    <a:pt x="4075" y="2137"/>
                  </a:lnTo>
                  <a:lnTo>
                    <a:pt x="4075" y="2137"/>
                  </a:lnTo>
                  <a:lnTo>
                    <a:pt x="4075" y="2137"/>
                  </a:lnTo>
                  <a:lnTo>
                    <a:pt x="4075" y="2137"/>
                  </a:lnTo>
                  <a:lnTo>
                    <a:pt x="4075" y="2137"/>
                  </a:lnTo>
                  <a:lnTo>
                    <a:pt x="4075" y="2137"/>
                  </a:lnTo>
                  <a:lnTo>
                    <a:pt x="4042" y="2104"/>
                  </a:lnTo>
                  <a:lnTo>
                    <a:pt x="4042" y="2104"/>
                  </a:lnTo>
                  <a:lnTo>
                    <a:pt x="4042" y="2104"/>
                  </a:lnTo>
                  <a:lnTo>
                    <a:pt x="4042" y="2104"/>
                  </a:lnTo>
                  <a:lnTo>
                    <a:pt x="4042" y="2104"/>
                  </a:lnTo>
                  <a:lnTo>
                    <a:pt x="4009" y="2104"/>
                  </a:lnTo>
                  <a:lnTo>
                    <a:pt x="4009" y="2104"/>
                  </a:lnTo>
                  <a:lnTo>
                    <a:pt x="4009" y="2104"/>
                  </a:lnTo>
                  <a:lnTo>
                    <a:pt x="4009" y="2104"/>
                  </a:lnTo>
                  <a:lnTo>
                    <a:pt x="4009" y="2104"/>
                  </a:lnTo>
                  <a:lnTo>
                    <a:pt x="4009" y="2071"/>
                  </a:lnTo>
                  <a:lnTo>
                    <a:pt x="3976" y="2071"/>
                  </a:lnTo>
                  <a:lnTo>
                    <a:pt x="3976" y="2071"/>
                  </a:lnTo>
                  <a:lnTo>
                    <a:pt x="3976" y="2071"/>
                  </a:lnTo>
                  <a:lnTo>
                    <a:pt x="3976" y="2071"/>
                  </a:lnTo>
                  <a:lnTo>
                    <a:pt x="3976" y="2071"/>
                  </a:lnTo>
                  <a:lnTo>
                    <a:pt x="3976" y="2071"/>
                  </a:lnTo>
                  <a:lnTo>
                    <a:pt x="3944" y="2071"/>
                  </a:lnTo>
                  <a:lnTo>
                    <a:pt x="3944" y="2071"/>
                  </a:lnTo>
                  <a:lnTo>
                    <a:pt x="3944" y="2071"/>
                  </a:lnTo>
                  <a:lnTo>
                    <a:pt x="3944" y="2038"/>
                  </a:lnTo>
                  <a:lnTo>
                    <a:pt x="3911" y="2038"/>
                  </a:lnTo>
                  <a:lnTo>
                    <a:pt x="3911" y="2038"/>
                  </a:lnTo>
                  <a:lnTo>
                    <a:pt x="3911" y="2038"/>
                  </a:lnTo>
                  <a:lnTo>
                    <a:pt x="3911" y="2038"/>
                  </a:lnTo>
                  <a:lnTo>
                    <a:pt x="3911" y="2038"/>
                  </a:lnTo>
                  <a:lnTo>
                    <a:pt x="3911" y="2038"/>
                  </a:lnTo>
                  <a:lnTo>
                    <a:pt x="3878" y="2038"/>
                  </a:lnTo>
                  <a:lnTo>
                    <a:pt x="3878" y="2038"/>
                  </a:lnTo>
                  <a:lnTo>
                    <a:pt x="3878" y="2005"/>
                  </a:lnTo>
                  <a:lnTo>
                    <a:pt x="3878" y="2005"/>
                  </a:lnTo>
                  <a:lnTo>
                    <a:pt x="3878" y="2005"/>
                  </a:lnTo>
                  <a:lnTo>
                    <a:pt x="3845" y="2005"/>
                  </a:lnTo>
                  <a:lnTo>
                    <a:pt x="3845" y="2005"/>
                  </a:lnTo>
                  <a:lnTo>
                    <a:pt x="3845" y="2005"/>
                  </a:lnTo>
                  <a:lnTo>
                    <a:pt x="3845" y="2005"/>
                  </a:lnTo>
                  <a:lnTo>
                    <a:pt x="3845" y="2005"/>
                  </a:lnTo>
                  <a:lnTo>
                    <a:pt x="3845" y="2005"/>
                  </a:lnTo>
                  <a:lnTo>
                    <a:pt x="3812" y="2005"/>
                  </a:lnTo>
                  <a:lnTo>
                    <a:pt x="3812" y="1972"/>
                  </a:lnTo>
                  <a:lnTo>
                    <a:pt x="3812" y="1972"/>
                  </a:lnTo>
                  <a:lnTo>
                    <a:pt x="3812" y="1972"/>
                  </a:lnTo>
                  <a:lnTo>
                    <a:pt x="3779" y="1972"/>
                  </a:lnTo>
                  <a:lnTo>
                    <a:pt x="3779" y="1972"/>
                  </a:lnTo>
                  <a:lnTo>
                    <a:pt x="3779" y="1972"/>
                  </a:lnTo>
                  <a:lnTo>
                    <a:pt x="3779" y="1972"/>
                  </a:lnTo>
                  <a:lnTo>
                    <a:pt x="3779" y="1972"/>
                  </a:lnTo>
                  <a:lnTo>
                    <a:pt x="3779" y="1972"/>
                  </a:lnTo>
                  <a:lnTo>
                    <a:pt x="3746" y="1972"/>
                  </a:lnTo>
                  <a:lnTo>
                    <a:pt x="3746" y="1940"/>
                  </a:lnTo>
                  <a:lnTo>
                    <a:pt x="3746" y="1940"/>
                  </a:lnTo>
                  <a:lnTo>
                    <a:pt x="3746" y="1940"/>
                  </a:lnTo>
                  <a:lnTo>
                    <a:pt x="3746" y="1940"/>
                  </a:lnTo>
                  <a:lnTo>
                    <a:pt x="3746" y="1940"/>
                  </a:lnTo>
                  <a:lnTo>
                    <a:pt x="3714" y="1940"/>
                  </a:lnTo>
                  <a:lnTo>
                    <a:pt x="3714" y="1940"/>
                  </a:lnTo>
                  <a:lnTo>
                    <a:pt x="3714" y="1940"/>
                  </a:lnTo>
                  <a:lnTo>
                    <a:pt x="3714" y="1940"/>
                  </a:lnTo>
                  <a:lnTo>
                    <a:pt x="3714" y="1940"/>
                  </a:lnTo>
                  <a:lnTo>
                    <a:pt x="3681" y="1907"/>
                  </a:lnTo>
                  <a:lnTo>
                    <a:pt x="3681" y="1907"/>
                  </a:lnTo>
                  <a:lnTo>
                    <a:pt x="3681" y="1907"/>
                  </a:lnTo>
                  <a:lnTo>
                    <a:pt x="3681" y="1907"/>
                  </a:lnTo>
                  <a:lnTo>
                    <a:pt x="3681" y="1907"/>
                  </a:lnTo>
                  <a:lnTo>
                    <a:pt x="3681" y="1907"/>
                  </a:lnTo>
                  <a:lnTo>
                    <a:pt x="3648" y="1907"/>
                  </a:lnTo>
                  <a:lnTo>
                    <a:pt x="3648" y="1907"/>
                  </a:lnTo>
                  <a:lnTo>
                    <a:pt x="3648" y="1907"/>
                  </a:lnTo>
                  <a:lnTo>
                    <a:pt x="3648" y="1907"/>
                  </a:lnTo>
                  <a:lnTo>
                    <a:pt x="3648" y="1874"/>
                  </a:lnTo>
                  <a:lnTo>
                    <a:pt x="3648" y="1874"/>
                  </a:lnTo>
                  <a:lnTo>
                    <a:pt x="3615" y="1874"/>
                  </a:lnTo>
                  <a:lnTo>
                    <a:pt x="3615" y="1874"/>
                  </a:lnTo>
                  <a:lnTo>
                    <a:pt x="3615" y="1874"/>
                  </a:lnTo>
                  <a:lnTo>
                    <a:pt x="3615" y="1874"/>
                  </a:lnTo>
                  <a:lnTo>
                    <a:pt x="3615" y="1874"/>
                  </a:lnTo>
                  <a:lnTo>
                    <a:pt x="3582" y="1874"/>
                  </a:lnTo>
                  <a:lnTo>
                    <a:pt x="3582" y="1874"/>
                  </a:lnTo>
                  <a:lnTo>
                    <a:pt x="3582" y="1874"/>
                  </a:lnTo>
                  <a:lnTo>
                    <a:pt x="3582" y="1841"/>
                  </a:lnTo>
                  <a:lnTo>
                    <a:pt x="3582" y="1841"/>
                  </a:lnTo>
                  <a:lnTo>
                    <a:pt x="3582" y="1841"/>
                  </a:lnTo>
                  <a:lnTo>
                    <a:pt x="3549" y="1841"/>
                  </a:lnTo>
                  <a:lnTo>
                    <a:pt x="3549" y="1841"/>
                  </a:lnTo>
                  <a:lnTo>
                    <a:pt x="3549" y="1841"/>
                  </a:lnTo>
                  <a:lnTo>
                    <a:pt x="3549" y="1841"/>
                  </a:lnTo>
                  <a:lnTo>
                    <a:pt x="3549" y="1841"/>
                  </a:lnTo>
                  <a:lnTo>
                    <a:pt x="3549" y="1841"/>
                  </a:lnTo>
                  <a:lnTo>
                    <a:pt x="3516" y="1841"/>
                  </a:lnTo>
                  <a:lnTo>
                    <a:pt x="3516" y="1808"/>
                  </a:lnTo>
                  <a:lnTo>
                    <a:pt x="3516" y="1808"/>
                  </a:lnTo>
                  <a:lnTo>
                    <a:pt x="3516" y="1808"/>
                  </a:lnTo>
                  <a:lnTo>
                    <a:pt x="3516" y="1808"/>
                  </a:lnTo>
                  <a:lnTo>
                    <a:pt x="3484" y="1808"/>
                  </a:lnTo>
                  <a:lnTo>
                    <a:pt x="3484" y="1808"/>
                  </a:lnTo>
                  <a:lnTo>
                    <a:pt x="3484" y="1808"/>
                  </a:lnTo>
                  <a:lnTo>
                    <a:pt x="3484" y="1808"/>
                  </a:lnTo>
                  <a:lnTo>
                    <a:pt x="3484" y="1808"/>
                  </a:lnTo>
                  <a:lnTo>
                    <a:pt x="3484" y="1808"/>
                  </a:lnTo>
                  <a:lnTo>
                    <a:pt x="3451" y="1808"/>
                  </a:lnTo>
                  <a:lnTo>
                    <a:pt x="3451" y="1775"/>
                  </a:lnTo>
                  <a:lnTo>
                    <a:pt x="3451" y="1775"/>
                  </a:lnTo>
                  <a:lnTo>
                    <a:pt x="3451" y="1775"/>
                  </a:lnTo>
                  <a:lnTo>
                    <a:pt x="3418" y="1775"/>
                  </a:lnTo>
                  <a:lnTo>
                    <a:pt x="3418" y="1775"/>
                  </a:lnTo>
                  <a:lnTo>
                    <a:pt x="3418" y="1775"/>
                  </a:lnTo>
                  <a:lnTo>
                    <a:pt x="3418" y="1775"/>
                  </a:lnTo>
                  <a:lnTo>
                    <a:pt x="3418" y="1775"/>
                  </a:lnTo>
                  <a:lnTo>
                    <a:pt x="3418" y="1775"/>
                  </a:lnTo>
                  <a:lnTo>
                    <a:pt x="3385" y="1742"/>
                  </a:lnTo>
                  <a:lnTo>
                    <a:pt x="3385" y="1742"/>
                  </a:lnTo>
                  <a:lnTo>
                    <a:pt x="3385" y="1742"/>
                  </a:lnTo>
                  <a:lnTo>
                    <a:pt x="3385" y="1742"/>
                  </a:lnTo>
                  <a:lnTo>
                    <a:pt x="3385" y="1742"/>
                  </a:lnTo>
                  <a:lnTo>
                    <a:pt x="3352" y="1742"/>
                  </a:lnTo>
                  <a:lnTo>
                    <a:pt x="3352" y="1742"/>
                  </a:lnTo>
                  <a:lnTo>
                    <a:pt x="3352" y="1742"/>
                  </a:lnTo>
                  <a:lnTo>
                    <a:pt x="3352" y="1742"/>
                  </a:lnTo>
                  <a:lnTo>
                    <a:pt x="3352" y="1742"/>
                  </a:lnTo>
                  <a:lnTo>
                    <a:pt x="3352" y="1710"/>
                  </a:lnTo>
                  <a:lnTo>
                    <a:pt x="3319" y="1710"/>
                  </a:lnTo>
                  <a:lnTo>
                    <a:pt x="3319" y="1710"/>
                  </a:lnTo>
                  <a:lnTo>
                    <a:pt x="3319" y="1710"/>
                  </a:lnTo>
                  <a:lnTo>
                    <a:pt x="3319" y="1710"/>
                  </a:lnTo>
                  <a:lnTo>
                    <a:pt x="3319" y="1710"/>
                  </a:lnTo>
                  <a:lnTo>
                    <a:pt x="3319" y="1710"/>
                  </a:lnTo>
                  <a:lnTo>
                    <a:pt x="3286" y="1710"/>
                  </a:lnTo>
                  <a:lnTo>
                    <a:pt x="3286" y="1710"/>
                  </a:lnTo>
                  <a:lnTo>
                    <a:pt x="3286" y="1710"/>
                  </a:lnTo>
                  <a:lnTo>
                    <a:pt x="3286" y="1710"/>
                  </a:lnTo>
                  <a:lnTo>
                    <a:pt x="3286" y="1677"/>
                  </a:lnTo>
                  <a:lnTo>
                    <a:pt x="3253" y="1677"/>
                  </a:lnTo>
                  <a:lnTo>
                    <a:pt x="3253" y="1677"/>
                  </a:lnTo>
                  <a:lnTo>
                    <a:pt x="3253" y="1677"/>
                  </a:lnTo>
                  <a:lnTo>
                    <a:pt x="3253" y="1677"/>
                  </a:lnTo>
                  <a:lnTo>
                    <a:pt x="3253" y="1677"/>
                  </a:lnTo>
                  <a:lnTo>
                    <a:pt x="3253" y="1677"/>
                  </a:lnTo>
                  <a:lnTo>
                    <a:pt x="3221" y="1677"/>
                  </a:lnTo>
                  <a:lnTo>
                    <a:pt x="3221" y="1677"/>
                  </a:lnTo>
                  <a:lnTo>
                    <a:pt x="3221" y="1644"/>
                  </a:lnTo>
                  <a:lnTo>
                    <a:pt x="3221" y="1644"/>
                  </a:lnTo>
                  <a:lnTo>
                    <a:pt x="3188" y="1644"/>
                  </a:lnTo>
                  <a:lnTo>
                    <a:pt x="3188" y="1644"/>
                  </a:lnTo>
                  <a:lnTo>
                    <a:pt x="3188" y="1644"/>
                  </a:lnTo>
                  <a:lnTo>
                    <a:pt x="3188" y="1644"/>
                  </a:lnTo>
                  <a:lnTo>
                    <a:pt x="3188" y="1644"/>
                  </a:lnTo>
                  <a:lnTo>
                    <a:pt x="3188" y="1644"/>
                  </a:lnTo>
                  <a:lnTo>
                    <a:pt x="3155" y="1644"/>
                  </a:lnTo>
                  <a:lnTo>
                    <a:pt x="3155" y="1644"/>
                  </a:lnTo>
                  <a:lnTo>
                    <a:pt x="3155" y="1611"/>
                  </a:lnTo>
                  <a:lnTo>
                    <a:pt x="3155" y="1611"/>
                  </a:lnTo>
                  <a:lnTo>
                    <a:pt x="3155" y="1611"/>
                  </a:lnTo>
                  <a:lnTo>
                    <a:pt x="3155" y="1611"/>
                  </a:lnTo>
                  <a:lnTo>
                    <a:pt x="3122" y="1611"/>
                  </a:lnTo>
                  <a:lnTo>
                    <a:pt x="3122" y="1611"/>
                  </a:lnTo>
                  <a:lnTo>
                    <a:pt x="3122" y="1611"/>
                  </a:lnTo>
                  <a:lnTo>
                    <a:pt x="3122" y="1611"/>
                  </a:lnTo>
                  <a:lnTo>
                    <a:pt x="3122" y="1611"/>
                  </a:lnTo>
                  <a:lnTo>
                    <a:pt x="3089" y="1611"/>
                  </a:lnTo>
                  <a:lnTo>
                    <a:pt x="3089" y="1611"/>
                  </a:lnTo>
                  <a:lnTo>
                    <a:pt x="3089" y="1578"/>
                  </a:lnTo>
                  <a:lnTo>
                    <a:pt x="3089" y="1578"/>
                  </a:lnTo>
                  <a:lnTo>
                    <a:pt x="3089" y="1578"/>
                  </a:lnTo>
                  <a:lnTo>
                    <a:pt x="3089" y="1578"/>
                  </a:lnTo>
                  <a:lnTo>
                    <a:pt x="3056" y="1578"/>
                  </a:lnTo>
                  <a:lnTo>
                    <a:pt x="3056" y="1578"/>
                  </a:lnTo>
                  <a:lnTo>
                    <a:pt x="3056" y="1578"/>
                  </a:lnTo>
                  <a:lnTo>
                    <a:pt x="3056" y="1578"/>
                  </a:lnTo>
                  <a:lnTo>
                    <a:pt x="3056" y="1578"/>
                  </a:lnTo>
                  <a:lnTo>
                    <a:pt x="3023" y="1578"/>
                  </a:lnTo>
                  <a:lnTo>
                    <a:pt x="3023" y="1545"/>
                  </a:lnTo>
                  <a:lnTo>
                    <a:pt x="3023" y="1545"/>
                  </a:lnTo>
                  <a:lnTo>
                    <a:pt x="3023" y="1545"/>
                  </a:lnTo>
                  <a:lnTo>
                    <a:pt x="3023" y="1545"/>
                  </a:lnTo>
                  <a:lnTo>
                    <a:pt x="2991" y="1545"/>
                  </a:lnTo>
                  <a:lnTo>
                    <a:pt x="2991" y="1545"/>
                  </a:lnTo>
                  <a:lnTo>
                    <a:pt x="2991" y="1545"/>
                  </a:lnTo>
                  <a:lnTo>
                    <a:pt x="2991" y="1545"/>
                  </a:lnTo>
                  <a:lnTo>
                    <a:pt x="2991" y="1545"/>
                  </a:lnTo>
                  <a:lnTo>
                    <a:pt x="2991" y="1512"/>
                  </a:lnTo>
                  <a:lnTo>
                    <a:pt x="2958" y="1512"/>
                  </a:lnTo>
                  <a:lnTo>
                    <a:pt x="2958" y="1512"/>
                  </a:lnTo>
                  <a:lnTo>
                    <a:pt x="2958" y="1512"/>
                  </a:lnTo>
                  <a:lnTo>
                    <a:pt x="2958" y="1512"/>
                  </a:lnTo>
                  <a:lnTo>
                    <a:pt x="2958" y="1512"/>
                  </a:lnTo>
                  <a:lnTo>
                    <a:pt x="2925" y="1512"/>
                  </a:lnTo>
                  <a:lnTo>
                    <a:pt x="2925" y="1512"/>
                  </a:lnTo>
                  <a:lnTo>
                    <a:pt x="2925" y="1512"/>
                  </a:lnTo>
                  <a:lnTo>
                    <a:pt x="2925" y="1512"/>
                  </a:lnTo>
                  <a:lnTo>
                    <a:pt x="2925" y="1480"/>
                  </a:lnTo>
                  <a:lnTo>
                    <a:pt x="2892" y="1480"/>
                  </a:lnTo>
                  <a:lnTo>
                    <a:pt x="2892" y="1480"/>
                  </a:lnTo>
                  <a:lnTo>
                    <a:pt x="2892" y="1480"/>
                  </a:lnTo>
                  <a:lnTo>
                    <a:pt x="2892" y="1480"/>
                  </a:lnTo>
                  <a:lnTo>
                    <a:pt x="2892" y="1480"/>
                  </a:lnTo>
                  <a:lnTo>
                    <a:pt x="2859" y="1480"/>
                  </a:lnTo>
                  <a:lnTo>
                    <a:pt x="2859" y="1480"/>
                  </a:lnTo>
                  <a:lnTo>
                    <a:pt x="2859" y="1480"/>
                  </a:lnTo>
                  <a:lnTo>
                    <a:pt x="2859" y="1480"/>
                  </a:lnTo>
                  <a:lnTo>
                    <a:pt x="2859" y="1447"/>
                  </a:lnTo>
                  <a:lnTo>
                    <a:pt x="2859" y="1447"/>
                  </a:lnTo>
                  <a:lnTo>
                    <a:pt x="2826" y="1447"/>
                  </a:lnTo>
                  <a:lnTo>
                    <a:pt x="2826" y="1447"/>
                  </a:lnTo>
                  <a:lnTo>
                    <a:pt x="2826" y="1447"/>
                  </a:lnTo>
                  <a:lnTo>
                    <a:pt x="2826" y="1447"/>
                  </a:lnTo>
                  <a:lnTo>
                    <a:pt x="2826" y="1447"/>
                  </a:lnTo>
                  <a:lnTo>
                    <a:pt x="2793" y="1447"/>
                  </a:lnTo>
                  <a:lnTo>
                    <a:pt x="2793" y="1447"/>
                  </a:lnTo>
                  <a:lnTo>
                    <a:pt x="2793" y="1447"/>
                  </a:lnTo>
                  <a:lnTo>
                    <a:pt x="2793" y="1414"/>
                  </a:lnTo>
                  <a:lnTo>
                    <a:pt x="2761" y="1414"/>
                  </a:lnTo>
                  <a:lnTo>
                    <a:pt x="2761" y="1414"/>
                  </a:lnTo>
                  <a:lnTo>
                    <a:pt x="2761" y="1414"/>
                  </a:lnTo>
                  <a:lnTo>
                    <a:pt x="2761" y="1414"/>
                  </a:lnTo>
                  <a:lnTo>
                    <a:pt x="2761" y="1414"/>
                  </a:lnTo>
                  <a:lnTo>
                    <a:pt x="2728" y="1414"/>
                  </a:lnTo>
                  <a:lnTo>
                    <a:pt x="2728" y="1414"/>
                  </a:lnTo>
                  <a:lnTo>
                    <a:pt x="2728" y="1414"/>
                  </a:lnTo>
                  <a:lnTo>
                    <a:pt x="2728" y="1381"/>
                  </a:lnTo>
                  <a:lnTo>
                    <a:pt x="2728" y="1381"/>
                  </a:lnTo>
                  <a:lnTo>
                    <a:pt x="2728" y="1381"/>
                  </a:lnTo>
                  <a:lnTo>
                    <a:pt x="2695" y="1381"/>
                  </a:lnTo>
                  <a:lnTo>
                    <a:pt x="2695" y="1381"/>
                  </a:lnTo>
                  <a:lnTo>
                    <a:pt x="2695" y="1381"/>
                  </a:lnTo>
                  <a:lnTo>
                    <a:pt x="2695" y="1381"/>
                  </a:lnTo>
                  <a:lnTo>
                    <a:pt x="2695" y="1381"/>
                  </a:lnTo>
                  <a:lnTo>
                    <a:pt x="2662" y="1381"/>
                  </a:lnTo>
                  <a:lnTo>
                    <a:pt x="2662" y="1381"/>
                  </a:lnTo>
                  <a:lnTo>
                    <a:pt x="2662" y="1348"/>
                  </a:lnTo>
                  <a:lnTo>
                    <a:pt x="2662" y="1348"/>
                  </a:lnTo>
                  <a:lnTo>
                    <a:pt x="2662" y="1348"/>
                  </a:lnTo>
                  <a:lnTo>
                    <a:pt x="2629" y="1348"/>
                  </a:lnTo>
                  <a:lnTo>
                    <a:pt x="2629" y="1348"/>
                  </a:lnTo>
                  <a:lnTo>
                    <a:pt x="2629" y="1348"/>
                  </a:lnTo>
                  <a:lnTo>
                    <a:pt x="2629" y="1348"/>
                  </a:lnTo>
                  <a:lnTo>
                    <a:pt x="2629" y="1348"/>
                  </a:lnTo>
                  <a:lnTo>
                    <a:pt x="2596" y="1348"/>
                  </a:lnTo>
                  <a:lnTo>
                    <a:pt x="2596" y="1315"/>
                  </a:lnTo>
                  <a:lnTo>
                    <a:pt x="2596" y="1315"/>
                  </a:lnTo>
                  <a:lnTo>
                    <a:pt x="2596" y="1315"/>
                  </a:lnTo>
                  <a:lnTo>
                    <a:pt x="2596" y="1315"/>
                  </a:lnTo>
                  <a:lnTo>
                    <a:pt x="2563" y="1315"/>
                  </a:lnTo>
                  <a:lnTo>
                    <a:pt x="2563" y="1315"/>
                  </a:lnTo>
                  <a:lnTo>
                    <a:pt x="2563" y="1315"/>
                  </a:lnTo>
                  <a:lnTo>
                    <a:pt x="2563" y="1315"/>
                  </a:lnTo>
                  <a:lnTo>
                    <a:pt x="2563" y="1315"/>
                  </a:lnTo>
                  <a:lnTo>
                    <a:pt x="2563" y="1315"/>
                  </a:lnTo>
                  <a:lnTo>
                    <a:pt x="2531" y="1315"/>
                  </a:lnTo>
                  <a:lnTo>
                    <a:pt x="2531" y="1282"/>
                  </a:lnTo>
                  <a:lnTo>
                    <a:pt x="2531" y="1282"/>
                  </a:lnTo>
                  <a:lnTo>
                    <a:pt x="2531" y="1282"/>
                  </a:lnTo>
                  <a:lnTo>
                    <a:pt x="2531" y="1282"/>
                  </a:lnTo>
                  <a:lnTo>
                    <a:pt x="2498" y="1282"/>
                  </a:lnTo>
                  <a:lnTo>
                    <a:pt x="2498" y="1282"/>
                  </a:lnTo>
                  <a:lnTo>
                    <a:pt x="2498" y="1282"/>
                  </a:lnTo>
                  <a:lnTo>
                    <a:pt x="2498" y="1282"/>
                  </a:lnTo>
                  <a:lnTo>
                    <a:pt x="2498" y="1282"/>
                  </a:lnTo>
                  <a:lnTo>
                    <a:pt x="2465" y="1250"/>
                  </a:lnTo>
                  <a:lnTo>
                    <a:pt x="2465" y="1250"/>
                  </a:lnTo>
                  <a:lnTo>
                    <a:pt x="2465" y="1250"/>
                  </a:lnTo>
                  <a:lnTo>
                    <a:pt x="2465" y="1250"/>
                  </a:lnTo>
                  <a:lnTo>
                    <a:pt x="2465" y="1250"/>
                  </a:lnTo>
                  <a:lnTo>
                    <a:pt x="2465" y="1250"/>
                  </a:lnTo>
                  <a:lnTo>
                    <a:pt x="2432" y="1250"/>
                  </a:lnTo>
                  <a:lnTo>
                    <a:pt x="2432" y="1250"/>
                  </a:lnTo>
                  <a:lnTo>
                    <a:pt x="2432" y="1250"/>
                  </a:lnTo>
                  <a:lnTo>
                    <a:pt x="2432" y="1250"/>
                  </a:lnTo>
                  <a:lnTo>
                    <a:pt x="2399" y="1217"/>
                  </a:lnTo>
                  <a:lnTo>
                    <a:pt x="2399" y="1217"/>
                  </a:lnTo>
                  <a:lnTo>
                    <a:pt x="2399" y="1217"/>
                  </a:lnTo>
                  <a:lnTo>
                    <a:pt x="2399" y="1217"/>
                  </a:lnTo>
                  <a:lnTo>
                    <a:pt x="2399" y="1217"/>
                  </a:lnTo>
                  <a:lnTo>
                    <a:pt x="2366" y="1217"/>
                  </a:lnTo>
                  <a:lnTo>
                    <a:pt x="2366" y="1217"/>
                  </a:lnTo>
                  <a:lnTo>
                    <a:pt x="2366" y="1217"/>
                  </a:lnTo>
                  <a:lnTo>
                    <a:pt x="2366" y="1217"/>
                  </a:lnTo>
                  <a:lnTo>
                    <a:pt x="2366" y="1184"/>
                  </a:lnTo>
                  <a:lnTo>
                    <a:pt x="2333" y="1184"/>
                  </a:lnTo>
                  <a:lnTo>
                    <a:pt x="2333" y="1184"/>
                  </a:lnTo>
                  <a:lnTo>
                    <a:pt x="2333" y="1184"/>
                  </a:lnTo>
                  <a:lnTo>
                    <a:pt x="2333" y="1184"/>
                  </a:lnTo>
                  <a:lnTo>
                    <a:pt x="2301" y="1184"/>
                  </a:lnTo>
                  <a:lnTo>
                    <a:pt x="2301" y="1184"/>
                  </a:lnTo>
                  <a:lnTo>
                    <a:pt x="2301" y="1184"/>
                  </a:lnTo>
                  <a:lnTo>
                    <a:pt x="2301" y="1184"/>
                  </a:lnTo>
                  <a:lnTo>
                    <a:pt x="2301" y="1151"/>
                  </a:lnTo>
                  <a:lnTo>
                    <a:pt x="2301" y="1151"/>
                  </a:lnTo>
                  <a:lnTo>
                    <a:pt x="2268" y="1151"/>
                  </a:lnTo>
                  <a:lnTo>
                    <a:pt x="2268" y="1151"/>
                  </a:lnTo>
                  <a:lnTo>
                    <a:pt x="2268" y="1151"/>
                  </a:lnTo>
                  <a:lnTo>
                    <a:pt x="2268" y="1151"/>
                  </a:lnTo>
                  <a:lnTo>
                    <a:pt x="2235" y="1151"/>
                  </a:lnTo>
                  <a:lnTo>
                    <a:pt x="2235" y="1151"/>
                  </a:lnTo>
                  <a:lnTo>
                    <a:pt x="2235" y="1151"/>
                  </a:lnTo>
                  <a:lnTo>
                    <a:pt x="2235" y="1118"/>
                  </a:lnTo>
                  <a:lnTo>
                    <a:pt x="2202" y="1118"/>
                  </a:lnTo>
                  <a:lnTo>
                    <a:pt x="2202" y="1118"/>
                  </a:lnTo>
                  <a:lnTo>
                    <a:pt x="2202" y="1118"/>
                  </a:lnTo>
                  <a:lnTo>
                    <a:pt x="2202" y="1118"/>
                  </a:lnTo>
                  <a:lnTo>
                    <a:pt x="2202" y="1118"/>
                  </a:lnTo>
                  <a:lnTo>
                    <a:pt x="2169" y="1118"/>
                  </a:lnTo>
                  <a:lnTo>
                    <a:pt x="2169" y="1118"/>
                  </a:lnTo>
                  <a:lnTo>
                    <a:pt x="2169" y="1118"/>
                  </a:lnTo>
                  <a:lnTo>
                    <a:pt x="2169" y="1085"/>
                  </a:lnTo>
                  <a:lnTo>
                    <a:pt x="2169" y="1085"/>
                  </a:lnTo>
                  <a:lnTo>
                    <a:pt x="2169" y="1085"/>
                  </a:lnTo>
                  <a:lnTo>
                    <a:pt x="2136" y="1085"/>
                  </a:lnTo>
                  <a:lnTo>
                    <a:pt x="2136" y="1085"/>
                  </a:lnTo>
                  <a:lnTo>
                    <a:pt x="2136" y="1085"/>
                  </a:lnTo>
                  <a:lnTo>
                    <a:pt x="2136" y="1085"/>
                  </a:lnTo>
                  <a:lnTo>
                    <a:pt x="2103" y="1085"/>
                  </a:lnTo>
                  <a:lnTo>
                    <a:pt x="2103" y="1085"/>
                  </a:lnTo>
                  <a:lnTo>
                    <a:pt x="2103" y="1052"/>
                  </a:lnTo>
                  <a:lnTo>
                    <a:pt x="2103" y="1052"/>
                  </a:lnTo>
                  <a:lnTo>
                    <a:pt x="2103" y="1052"/>
                  </a:lnTo>
                  <a:lnTo>
                    <a:pt x="2071" y="1052"/>
                  </a:lnTo>
                  <a:lnTo>
                    <a:pt x="2071" y="1052"/>
                  </a:lnTo>
                  <a:lnTo>
                    <a:pt x="2071" y="1052"/>
                  </a:lnTo>
                  <a:lnTo>
                    <a:pt x="2071" y="1052"/>
                  </a:lnTo>
                  <a:lnTo>
                    <a:pt x="2071" y="1052"/>
                  </a:lnTo>
                  <a:lnTo>
                    <a:pt x="2038" y="1052"/>
                  </a:lnTo>
                  <a:lnTo>
                    <a:pt x="2038" y="1052"/>
                  </a:lnTo>
                  <a:lnTo>
                    <a:pt x="2038" y="1052"/>
                  </a:lnTo>
                  <a:lnTo>
                    <a:pt x="2038" y="1020"/>
                  </a:lnTo>
                  <a:lnTo>
                    <a:pt x="2038" y="1020"/>
                  </a:lnTo>
                  <a:lnTo>
                    <a:pt x="2005" y="1020"/>
                  </a:lnTo>
                  <a:lnTo>
                    <a:pt x="2005" y="1020"/>
                  </a:lnTo>
                  <a:lnTo>
                    <a:pt x="2005" y="1020"/>
                  </a:lnTo>
                  <a:lnTo>
                    <a:pt x="2005" y="1020"/>
                  </a:lnTo>
                  <a:lnTo>
                    <a:pt x="1972" y="1020"/>
                  </a:lnTo>
                  <a:lnTo>
                    <a:pt x="1972" y="1020"/>
                  </a:lnTo>
                  <a:lnTo>
                    <a:pt x="1972" y="987"/>
                  </a:lnTo>
                  <a:lnTo>
                    <a:pt x="1972" y="987"/>
                  </a:lnTo>
                  <a:lnTo>
                    <a:pt x="1972" y="987"/>
                  </a:lnTo>
                  <a:lnTo>
                    <a:pt x="1939" y="987"/>
                  </a:lnTo>
                  <a:lnTo>
                    <a:pt x="1939" y="987"/>
                  </a:lnTo>
                  <a:lnTo>
                    <a:pt x="1939" y="987"/>
                  </a:lnTo>
                  <a:lnTo>
                    <a:pt x="1939" y="987"/>
                  </a:lnTo>
                  <a:lnTo>
                    <a:pt x="1939" y="987"/>
                  </a:lnTo>
                  <a:lnTo>
                    <a:pt x="1906" y="987"/>
                  </a:lnTo>
                  <a:lnTo>
                    <a:pt x="1906" y="987"/>
                  </a:lnTo>
                  <a:lnTo>
                    <a:pt x="1906" y="954"/>
                  </a:lnTo>
                  <a:lnTo>
                    <a:pt x="1906" y="954"/>
                  </a:lnTo>
                  <a:lnTo>
                    <a:pt x="1906" y="954"/>
                  </a:lnTo>
                  <a:lnTo>
                    <a:pt x="1906" y="954"/>
                  </a:lnTo>
                  <a:lnTo>
                    <a:pt x="1873" y="954"/>
                  </a:lnTo>
                  <a:lnTo>
                    <a:pt x="1873" y="954"/>
                  </a:lnTo>
                  <a:lnTo>
                    <a:pt x="1873" y="954"/>
                  </a:lnTo>
                  <a:lnTo>
                    <a:pt x="1873" y="954"/>
                  </a:lnTo>
                  <a:lnTo>
                    <a:pt x="1873" y="954"/>
                  </a:lnTo>
                  <a:lnTo>
                    <a:pt x="1873" y="954"/>
                  </a:lnTo>
                  <a:lnTo>
                    <a:pt x="1840" y="921"/>
                  </a:lnTo>
                  <a:lnTo>
                    <a:pt x="1840" y="921"/>
                  </a:lnTo>
                  <a:lnTo>
                    <a:pt x="1840" y="921"/>
                  </a:lnTo>
                  <a:lnTo>
                    <a:pt x="1840" y="921"/>
                  </a:lnTo>
                  <a:lnTo>
                    <a:pt x="1808" y="921"/>
                  </a:lnTo>
                  <a:lnTo>
                    <a:pt x="1808" y="921"/>
                  </a:lnTo>
                  <a:lnTo>
                    <a:pt x="1808" y="921"/>
                  </a:lnTo>
                  <a:lnTo>
                    <a:pt x="1808" y="921"/>
                  </a:lnTo>
                  <a:lnTo>
                    <a:pt x="1808" y="921"/>
                  </a:lnTo>
                  <a:lnTo>
                    <a:pt x="1775" y="921"/>
                  </a:lnTo>
                  <a:lnTo>
                    <a:pt x="1775" y="921"/>
                  </a:lnTo>
                  <a:lnTo>
                    <a:pt x="1775" y="888"/>
                  </a:lnTo>
                  <a:lnTo>
                    <a:pt x="1775" y="888"/>
                  </a:lnTo>
                  <a:lnTo>
                    <a:pt x="1775" y="888"/>
                  </a:lnTo>
                  <a:lnTo>
                    <a:pt x="1742" y="888"/>
                  </a:lnTo>
                  <a:lnTo>
                    <a:pt x="1742" y="888"/>
                  </a:lnTo>
                  <a:lnTo>
                    <a:pt x="1742" y="888"/>
                  </a:lnTo>
                  <a:lnTo>
                    <a:pt x="1742" y="888"/>
                  </a:lnTo>
                  <a:lnTo>
                    <a:pt x="1742" y="888"/>
                  </a:lnTo>
                  <a:lnTo>
                    <a:pt x="1709" y="855"/>
                  </a:lnTo>
                  <a:lnTo>
                    <a:pt x="1709" y="855"/>
                  </a:lnTo>
                  <a:lnTo>
                    <a:pt x="1709" y="855"/>
                  </a:lnTo>
                  <a:lnTo>
                    <a:pt x="1676" y="855"/>
                  </a:lnTo>
                  <a:lnTo>
                    <a:pt x="1676" y="855"/>
                  </a:lnTo>
                  <a:lnTo>
                    <a:pt x="1676" y="855"/>
                  </a:lnTo>
                  <a:lnTo>
                    <a:pt x="1676" y="855"/>
                  </a:lnTo>
                  <a:lnTo>
                    <a:pt x="1676" y="855"/>
                  </a:lnTo>
                  <a:lnTo>
                    <a:pt x="1643" y="822"/>
                  </a:lnTo>
                  <a:lnTo>
                    <a:pt x="1643" y="822"/>
                  </a:lnTo>
                  <a:lnTo>
                    <a:pt x="1643" y="822"/>
                  </a:lnTo>
                  <a:lnTo>
                    <a:pt x="1643" y="822"/>
                  </a:lnTo>
                  <a:lnTo>
                    <a:pt x="1610" y="822"/>
                  </a:lnTo>
                  <a:lnTo>
                    <a:pt x="1610" y="822"/>
                  </a:lnTo>
                  <a:lnTo>
                    <a:pt x="1610" y="822"/>
                  </a:lnTo>
                  <a:lnTo>
                    <a:pt x="1610" y="822"/>
                  </a:lnTo>
                  <a:lnTo>
                    <a:pt x="1610" y="822"/>
                  </a:lnTo>
                  <a:lnTo>
                    <a:pt x="1610" y="822"/>
                  </a:lnTo>
                  <a:lnTo>
                    <a:pt x="1578" y="790"/>
                  </a:lnTo>
                  <a:lnTo>
                    <a:pt x="1578" y="790"/>
                  </a:lnTo>
                  <a:lnTo>
                    <a:pt x="1578" y="790"/>
                  </a:lnTo>
                  <a:lnTo>
                    <a:pt x="1578" y="790"/>
                  </a:lnTo>
                  <a:lnTo>
                    <a:pt x="1545" y="790"/>
                  </a:lnTo>
                  <a:lnTo>
                    <a:pt x="1545" y="790"/>
                  </a:lnTo>
                  <a:lnTo>
                    <a:pt x="1545" y="790"/>
                  </a:lnTo>
                  <a:lnTo>
                    <a:pt x="1545" y="790"/>
                  </a:lnTo>
                  <a:lnTo>
                    <a:pt x="1545" y="790"/>
                  </a:lnTo>
                  <a:lnTo>
                    <a:pt x="1512" y="757"/>
                  </a:lnTo>
                  <a:lnTo>
                    <a:pt x="1512" y="757"/>
                  </a:lnTo>
                  <a:lnTo>
                    <a:pt x="1512" y="757"/>
                  </a:lnTo>
                  <a:lnTo>
                    <a:pt x="1512" y="757"/>
                  </a:lnTo>
                  <a:lnTo>
                    <a:pt x="1479" y="757"/>
                  </a:lnTo>
                  <a:lnTo>
                    <a:pt x="1479" y="757"/>
                  </a:lnTo>
                  <a:lnTo>
                    <a:pt x="1479" y="757"/>
                  </a:lnTo>
                  <a:lnTo>
                    <a:pt x="1479" y="757"/>
                  </a:lnTo>
                  <a:lnTo>
                    <a:pt x="1479" y="757"/>
                  </a:lnTo>
                  <a:lnTo>
                    <a:pt x="1479" y="757"/>
                  </a:lnTo>
                  <a:lnTo>
                    <a:pt x="1446" y="724"/>
                  </a:lnTo>
                  <a:lnTo>
                    <a:pt x="1446" y="724"/>
                  </a:lnTo>
                  <a:lnTo>
                    <a:pt x="1446" y="724"/>
                  </a:lnTo>
                  <a:lnTo>
                    <a:pt x="1446" y="724"/>
                  </a:lnTo>
                  <a:lnTo>
                    <a:pt x="1413" y="724"/>
                  </a:lnTo>
                  <a:lnTo>
                    <a:pt x="1413" y="724"/>
                  </a:lnTo>
                  <a:lnTo>
                    <a:pt x="1413" y="724"/>
                  </a:lnTo>
                  <a:lnTo>
                    <a:pt x="1413" y="724"/>
                  </a:lnTo>
                  <a:lnTo>
                    <a:pt x="1413" y="724"/>
                  </a:lnTo>
                  <a:lnTo>
                    <a:pt x="1380" y="691"/>
                  </a:lnTo>
                  <a:lnTo>
                    <a:pt x="1380" y="691"/>
                  </a:lnTo>
                  <a:lnTo>
                    <a:pt x="1380" y="691"/>
                  </a:lnTo>
                  <a:lnTo>
                    <a:pt x="1380" y="691"/>
                  </a:lnTo>
                  <a:lnTo>
                    <a:pt x="1348" y="691"/>
                  </a:lnTo>
                  <a:lnTo>
                    <a:pt x="1348" y="691"/>
                  </a:lnTo>
                  <a:lnTo>
                    <a:pt x="1348" y="691"/>
                  </a:lnTo>
                  <a:lnTo>
                    <a:pt x="1348" y="691"/>
                  </a:lnTo>
                  <a:lnTo>
                    <a:pt x="1348" y="691"/>
                  </a:lnTo>
                  <a:lnTo>
                    <a:pt x="1315" y="658"/>
                  </a:lnTo>
                  <a:lnTo>
                    <a:pt x="1315" y="658"/>
                  </a:lnTo>
                  <a:lnTo>
                    <a:pt x="1315" y="658"/>
                  </a:lnTo>
                  <a:lnTo>
                    <a:pt x="1315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49" y="625"/>
                  </a:lnTo>
                  <a:lnTo>
                    <a:pt x="1249" y="625"/>
                  </a:lnTo>
                  <a:lnTo>
                    <a:pt x="1249" y="625"/>
                  </a:lnTo>
                  <a:lnTo>
                    <a:pt x="1216" y="625"/>
                  </a:lnTo>
                  <a:lnTo>
                    <a:pt x="1216" y="625"/>
                  </a:lnTo>
                  <a:lnTo>
                    <a:pt x="1216" y="625"/>
                  </a:lnTo>
                  <a:lnTo>
                    <a:pt x="1216" y="625"/>
                  </a:lnTo>
                  <a:lnTo>
                    <a:pt x="1216" y="625"/>
                  </a:lnTo>
                  <a:lnTo>
                    <a:pt x="1183" y="592"/>
                  </a:lnTo>
                  <a:lnTo>
                    <a:pt x="1183" y="592"/>
                  </a:lnTo>
                  <a:lnTo>
                    <a:pt x="1183" y="592"/>
                  </a:lnTo>
                  <a:lnTo>
                    <a:pt x="1183" y="592"/>
                  </a:lnTo>
                  <a:lnTo>
                    <a:pt x="1183" y="592"/>
                  </a:lnTo>
                  <a:lnTo>
                    <a:pt x="1183" y="592"/>
                  </a:lnTo>
                  <a:lnTo>
                    <a:pt x="1150" y="592"/>
                  </a:lnTo>
                  <a:lnTo>
                    <a:pt x="1150" y="592"/>
                  </a:lnTo>
                  <a:lnTo>
                    <a:pt x="1150" y="592"/>
                  </a:lnTo>
                  <a:lnTo>
                    <a:pt x="1150" y="592"/>
                  </a:lnTo>
                  <a:lnTo>
                    <a:pt x="1118" y="560"/>
                  </a:lnTo>
                  <a:lnTo>
                    <a:pt x="1118" y="560"/>
                  </a:lnTo>
                  <a:lnTo>
                    <a:pt x="1118" y="560"/>
                  </a:lnTo>
                  <a:lnTo>
                    <a:pt x="1118" y="560"/>
                  </a:lnTo>
                  <a:lnTo>
                    <a:pt x="1085" y="560"/>
                  </a:lnTo>
                  <a:lnTo>
                    <a:pt x="1085" y="560"/>
                  </a:lnTo>
                  <a:lnTo>
                    <a:pt x="1085" y="560"/>
                  </a:lnTo>
                  <a:lnTo>
                    <a:pt x="1085" y="560"/>
                  </a:lnTo>
                  <a:lnTo>
                    <a:pt x="1052" y="527"/>
                  </a:lnTo>
                  <a:lnTo>
                    <a:pt x="1052" y="527"/>
                  </a:lnTo>
                  <a:lnTo>
                    <a:pt x="1052" y="527"/>
                  </a:lnTo>
                  <a:lnTo>
                    <a:pt x="1052" y="527"/>
                  </a:lnTo>
                  <a:lnTo>
                    <a:pt x="1019" y="527"/>
                  </a:lnTo>
                  <a:lnTo>
                    <a:pt x="1019" y="527"/>
                  </a:lnTo>
                  <a:lnTo>
                    <a:pt x="1019" y="527"/>
                  </a:lnTo>
                  <a:lnTo>
                    <a:pt x="1019" y="527"/>
                  </a:lnTo>
                  <a:lnTo>
                    <a:pt x="1019" y="527"/>
                  </a:lnTo>
                  <a:lnTo>
                    <a:pt x="986" y="494"/>
                  </a:lnTo>
                  <a:lnTo>
                    <a:pt x="986" y="494"/>
                  </a:lnTo>
                  <a:lnTo>
                    <a:pt x="986" y="494"/>
                  </a:lnTo>
                  <a:lnTo>
                    <a:pt x="986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20" y="461"/>
                  </a:lnTo>
                  <a:lnTo>
                    <a:pt x="920" y="461"/>
                  </a:lnTo>
                  <a:lnTo>
                    <a:pt x="920" y="461"/>
                  </a:lnTo>
                  <a:lnTo>
                    <a:pt x="888" y="461"/>
                  </a:lnTo>
                  <a:lnTo>
                    <a:pt x="888" y="461"/>
                  </a:lnTo>
                  <a:lnTo>
                    <a:pt x="888" y="461"/>
                  </a:lnTo>
                  <a:lnTo>
                    <a:pt x="888" y="461"/>
                  </a:lnTo>
                  <a:lnTo>
                    <a:pt x="888" y="461"/>
                  </a:lnTo>
                  <a:lnTo>
                    <a:pt x="855" y="428"/>
                  </a:lnTo>
                  <a:lnTo>
                    <a:pt x="855" y="428"/>
                  </a:lnTo>
                  <a:lnTo>
                    <a:pt x="855" y="428"/>
                  </a:lnTo>
                  <a:lnTo>
                    <a:pt x="855" y="428"/>
                  </a:lnTo>
                  <a:lnTo>
                    <a:pt x="855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690" y="362"/>
                  </a:lnTo>
                  <a:lnTo>
                    <a:pt x="690" y="362"/>
                  </a:lnTo>
                  <a:lnTo>
                    <a:pt x="690" y="362"/>
                  </a:lnTo>
                  <a:lnTo>
                    <a:pt x="690" y="362"/>
                  </a:lnTo>
                  <a:lnTo>
                    <a:pt x="690" y="362"/>
                  </a:lnTo>
                  <a:lnTo>
                    <a:pt x="690" y="362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592" y="297"/>
                  </a:lnTo>
                  <a:lnTo>
                    <a:pt x="592" y="297"/>
                  </a:lnTo>
                  <a:lnTo>
                    <a:pt x="592" y="297"/>
                  </a:lnTo>
                  <a:lnTo>
                    <a:pt x="592" y="297"/>
                  </a:lnTo>
                  <a:lnTo>
                    <a:pt x="559" y="297"/>
                  </a:lnTo>
                  <a:lnTo>
                    <a:pt x="559" y="297"/>
                  </a:lnTo>
                  <a:lnTo>
                    <a:pt x="559" y="297"/>
                  </a:lnTo>
                  <a:lnTo>
                    <a:pt x="559" y="297"/>
                  </a:lnTo>
                  <a:lnTo>
                    <a:pt x="559" y="297"/>
                  </a:lnTo>
                  <a:lnTo>
                    <a:pt x="526" y="297"/>
                  </a:lnTo>
                  <a:lnTo>
                    <a:pt x="526" y="264"/>
                  </a:lnTo>
                  <a:lnTo>
                    <a:pt x="526" y="264"/>
                  </a:lnTo>
                  <a:lnTo>
                    <a:pt x="526" y="264"/>
                  </a:lnTo>
                  <a:lnTo>
                    <a:pt x="493" y="264"/>
                  </a:lnTo>
                  <a:lnTo>
                    <a:pt x="493" y="264"/>
                  </a:lnTo>
                  <a:lnTo>
                    <a:pt x="493" y="264"/>
                  </a:lnTo>
                  <a:lnTo>
                    <a:pt x="493" y="264"/>
                  </a:lnTo>
                  <a:lnTo>
                    <a:pt x="493" y="264"/>
                  </a:lnTo>
                  <a:lnTo>
                    <a:pt x="460" y="231"/>
                  </a:lnTo>
                  <a:lnTo>
                    <a:pt x="460" y="231"/>
                  </a:lnTo>
                  <a:lnTo>
                    <a:pt x="460" y="231"/>
                  </a:lnTo>
                  <a:lnTo>
                    <a:pt x="460" y="231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395" y="231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29" y="198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32" y="99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4647100" y="1025950"/>
              <a:ext cx="160200" cy="85450"/>
            </a:xfrm>
            <a:custGeom>
              <a:avLst/>
              <a:gdLst/>
              <a:ahLst/>
              <a:cxnLst/>
              <a:rect l="l" t="t" r="r" b="b"/>
              <a:pathLst>
                <a:path w="6408" h="3418" fill="none" extrusionOk="0">
                  <a:moveTo>
                    <a:pt x="6408" y="3417"/>
                  </a:moveTo>
                  <a:lnTo>
                    <a:pt x="6408" y="3417"/>
                  </a:lnTo>
                  <a:lnTo>
                    <a:pt x="6408" y="3417"/>
                  </a:lnTo>
                  <a:lnTo>
                    <a:pt x="6375" y="3417"/>
                  </a:lnTo>
                  <a:lnTo>
                    <a:pt x="6375" y="3385"/>
                  </a:lnTo>
                  <a:lnTo>
                    <a:pt x="6375" y="3385"/>
                  </a:lnTo>
                  <a:lnTo>
                    <a:pt x="6342" y="3385"/>
                  </a:lnTo>
                  <a:lnTo>
                    <a:pt x="6342" y="3385"/>
                  </a:lnTo>
                  <a:lnTo>
                    <a:pt x="6342" y="3385"/>
                  </a:lnTo>
                  <a:lnTo>
                    <a:pt x="6342" y="3385"/>
                  </a:lnTo>
                  <a:lnTo>
                    <a:pt x="6309" y="3352"/>
                  </a:lnTo>
                  <a:lnTo>
                    <a:pt x="6309" y="3352"/>
                  </a:lnTo>
                  <a:lnTo>
                    <a:pt x="6309" y="3352"/>
                  </a:lnTo>
                  <a:lnTo>
                    <a:pt x="6309" y="3352"/>
                  </a:lnTo>
                  <a:lnTo>
                    <a:pt x="6276" y="3352"/>
                  </a:lnTo>
                  <a:lnTo>
                    <a:pt x="6276" y="3352"/>
                  </a:lnTo>
                  <a:lnTo>
                    <a:pt x="6276" y="3352"/>
                  </a:lnTo>
                  <a:lnTo>
                    <a:pt x="6243" y="3319"/>
                  </a:lnTo>
                  <a:lnTo>
                    <a:pt x="6243" y="3319"/>
                  </a:lnTo>
                  <a:lnTo>
                    <a:pt x="6243" y="3319"/>
                  </a:lnTo>
                  <a:lnTo>
                    <a:pt x="6211" y="3319"/>
                  </a:lnTo>
                  <a:lnTo>
                    <a:pt x="6211" y="3319"/>
                  </a:lnTo>
                  <a:lnTo>
                    <a:pt x="6211" y="3286"/>
                  </a:lnTo>
                  <a:lnTo>
                    <a:pt x="6211" y="3286"/>
                  </a:lnTo>
                  <a:lnTo>
                    <a:pt x="6178" y="3286"/>
                  </a:lnTo>
                  <a:lnTo>
                    <a:pt x="6178" y="3286"/>
                  </a:lnTo>
                  <a:lnTo>
                    <a:pt x="6178" y="3286"/>
                  </a:lnTo>
                  <a:lnTo>
                    <a:pt x="6178" y="3286"/>
                  </a:lnTo>
                  <a:lnTo>
                    <a:pt x="6145" y="3253"/>
                  </a:lnTo>
                  <a:lnTo>
                    <a:pt x="6145" y="3253"/>
                  </a:lnTo>
                  <a:lnTo>
                    <a:pt x="6112" y="3253"/>
                  </a:lnTo>
                  <a:lnTo>
                    <a:pt x="6112" y="3253"/>
                  </a:lnTo>
                  <a:lnTo>
                    <a:pt x="6112" y="3253"/>
                  </a:lnTo>
                  <a:lnTo>
                    <a:pt x="6112" y="3253"/>
                  </a:lnTo>
                  <a:lnTo>
                    <a:pt x="6079" y="3220"/>
                  </a:lnTo>
                  <a:lnTo>
                    <a:pt x="6079" y="3220"/>
                  </a:lnTo>
                  <a:lnTo>
                    <a:pt x="6079" y="3220"/>
                  </a:lnTo>
                  <a:lnTo>
                    <a:pt x="6046" y="3220"/>
                  </a:lnTo>
                  <a:lnTo>
                    <a:pt x="6046" y="3187"/>
                  </a:lnTo>
                  <a:lnTo>
                    <a:pt x="6046" y="3187"/>
                  </a:lnTo>
                  <a:lnTo>
                    <a:pt x="6013" y="3187"/>
                  </a:lnTo>
                  <a:lnTo>
                    <a:pt x="6013" y="3187"/>
                  </a:lnTo>
                  <a:lnTo>
                    <a:pt x="6013" y="3187"/>
                  </a:lnTo>
                  <a:lnTo>
                    <a:pt x="6013" y="3187"/>
                  </a:lnTo>
                  <a:lnTo>
                    <a:pt x="6013" y="3187"/>
                  </a:lnTo>
                  <a:lnTo>
                    <a:pt x="5981" y="3155"/>
                  </a:lnTo>
                  <a:lnTo>
                    <a:pt x="5981" y="3155"/>
                  </a:lnTo>
                  <a:lnTo>
                    <a:pt x="5948" y="3155"/>
                  </a:lnTo>
                  <a:lnTo>
                    <a:pt x="5948" y="3155"/>
                  </a:lnTo>
                  <a:lnTo>
                    <a:pt x="5948" y="3155"/>
                  </a:lnTo>
                  <a:lnTo>
                    <a:pt x="5948" y="3155"/>
                  </a:lnTo>
                  <a:lnTo>
                    <a:pt x="5915" y="3155"/>
                  </a:lnTo>
                  <a:lnTo>
                    <a:pt x="5915" y="3122"/>
                  </a:lnTo>
                  <a:lnTo>
                    <a:pt x="5915" y="3122"/>
                  </a:lnTo>
                  <a:lnTo>
                    <a:pt x="5915" y="3122"/>
                  </a:lnTo>
                  <a:lnTo>
                    <a:pt x="5915" y="3122"/>
                  </a:lnTo>
                  <a:lnTo>
                    <a:pt x="5882" y="3122"/>
                  </a:lnTo>
                  <a:lnTo>
                    <a:pt x="5882" y="3122"/>
                  </a:lnTo>
                  <a:lnTo>
                    <a:pt x="5849" y="3089"/>
                  </a:lnTo>
                  <a:lnTo>
                    <a:pt x="5849" y="3089"/>
                  </a:lnTo>
                  <a:lnTo>
                    <a:pt x="5849" y="3089"/>
                  </a:lnTo>
                  <a:lnTo>
                    <a:pt x="5849" y="3089"/>
                  </a:lnTo>
                  <a:lnTo>
                    <a:pt x="5816" y="3089"/>
                  </a:lnTo>
                  <a:lnTo>
                    <a:pt x="5816" y="3089"/>
                  </a:lnTo>
                  <a:lnTo>
                    <a:pt x="5816" y="3089"/>
                  </a:lnTo>
                  <a:lnTo>
                    <a:pt x="5816" y="3056"/>
                  </a:lnTo>
                  <a:lnTo>
                    <a:pt x="5783" y="3056"/>
                  </a:lnTo>
                  <a:lnTo>
                    <a:pt x="5783" y="3056"/>
                  </a:lnTo>
                  <a:lnTo>
                    <a:pt x="5783" y="3056"/>
                  </a:lnTo>
                  <a:lnTo>
                    <a:pt x="5751" y="3056"/>
                  </a:lnTo>
                  <a:lnTo>
                    <a:pt x="5751" y="3056"/>
                  </a:lnTo>
                  <a:lnTo>
                    <a:pt x="5751" y="3023"/>
                  </a:lnTo>
                  <a:lnTo>
                    <a:pt x="5751" y="3023"/>
                  </a:lnTo>
                  <a:lnTo>
                    <a:pt x="5718" y="3023"/>
                  </a:lnTo>
                  <a:lnTo>
                    <a:pt x="5718" y="3023"/>
                  </a:lnTo>
                  <a:lnTo>
                    <a:pt x="5718" y="3023"/>
                  </a:lnTo>
                  <a:lnTo>
                    <a:pt x="5685" y="2990"/>
                  </a:lnTo>
                  <a:lnTo>
                    <a:pt x="5685" y="2990"/>
                  </a:lnTo>
                  <a:lnTo>
                    <a:pt x="5685" y="2990"/>
                  </a:lnTo>
                  <a:lnTo>
                    <a:pt x="5652" y="2990"/>
                  </a:lnTo>
                  <a:lnTo>
                    <a:pt x="5652" y="2990"/>
                  </a:lnTo>
                  <a:lnTo>
                    <a:pt x="5652" y="2990"/>
                  </a:lnTo>
                  <a:lnTo>
                    <a:pt x="5652" y="2957"/>
                  </a:lnTo>
                  <a:lnTo>
                    <a:pt x="5619" y="2957"/>
                  </a:lnTo>
                  <a:lnTo>
                    <a:pt x="5619" y="2957"/>
                  </a:lnTo>
                  <a:lnTo>
                    <a:pt x="5619" y="2957"/>
                  </a:lnTo>
                  <a:lnTo>
                    <a:pt x="5619" y="2957"/>
                  </a:lnTo>
                  <a:lnTo>
                    <a:pt x="5586" y="2957"/>
                  </a:lnTo>
                  <a:lnTo>
                    <a:pt x="5586" y="2925"/>
                  </a:lnTo>
                  <a:lnTo>
                    <a:pt x="5586" y="2925"/>
                  </a:lnTo>
                  <a:lnTo>
                    <a:pt x="5553" y="2925"/>
                  </a:lnTo>
                  <a:lnTo>
                    <a:pt x="5553" y="2925"/>
                  </a:lnTo>
                  <a:lnTo>
                    <a:pt x="5553" y="2925"/>
                  </a:lnTo>
                  <a:lnTo>
                    <a:pt x="5521" y="2925"/>
                  </a:lnTo>
                  <a:lnTo>
                    <a:pt x="5521" y="2925"/>
                  </a:lnTo>
                  <a:lnTo>
                    <a:pt x="5521" y="2892"/>
                  </a:lnTo>
                  <a:lnTo>
                    <a:pt x="5521" y="2892"/>
                  </a:lnTo>
                  <a:lnTo>
                    <a:pt x="5488" y="2892"/>
                  </a:lnTo>
                  <a:lnTo>
                    <a:pt x="5488" y="2892"/>
                  </a:lnTo>
                  <a:lnTo>
                    <a:pt x="5488" y="2892"/>
                  </a:lnTo>
                  <a:lnTo>
                    <a:pt x="5488" y="2892"/>
                  </a:lnTo>
                  <a:lnTo>
                    <a:pt x="5455" y="2892"/>
                  </a:lnTo>
                  <a:lnTo>
                    <a:pt x="5455" y="2859"/>
                  </a:lnTo>
                  <a:lnTo>
                    <a:pt x="5455" y="2859"/>
                  </a:lnTo>
                  <a:lnTo>
                    <a:pt x="5455" y="2859"/>
                  </a:lnTo>
                  <a:lnTo>
                    <a:pt x="5422" y="2859"/>
                  </a:lnTo>
                  <a:lnTo>
                    <a:pt x="5422" y="2859"/>
                  </a:lnTo>
                  <a:lnTo>
                    <a:pt x="5422" y="2859"/>
                  </a:lnTo>
                  <a:lnTo>
                    <a:pt x="5389" y="2826"/>
                  </a:lnTo>
                  <a:lnTo>
                    <a:pt x="5389" y="2826"/>
                  </a:lnTo>
                  <a:lnTo>
                    <a:pt x="5389" y="2826"/>
                  </a:lnTo>
                  <a:lnTo>
                    <a:pt x="5389" y="2826"/>
                  </a:lnTo>
                  <a:lnTo>
                    <a:pt x="5356" y="2826"/>
                  </a:lnTo>
                  <a:lnTo>
                    <a:pt x="5356" y="2826"/>
                  </a:lnTo>
                  <a:lnTo>
                    <a:pt x="5356" y="2793"/>
                  </a:lnTo>
                  <a:lnTo>
                    <a:pt x="5323" y="2793"/>
                  </a:lnTo>
                  <a:lnTo>
                    <a:pt x="5323" y="2793"/>
                  </a:lnTo>
                  <a:lnTo>
                    <a:pt x="5323" y="2793"/>
                  </a:lnTo>
                  <a:lnTo>
                    <a:pt x="5291" y="2793"/>
                  </a:lnTo>
                  <a:lnTo>
                    <a:pt x="5291" y="2793"/>
                  </a:lnTo>
                  <a:lnTo>
                    <a:pt x="5291" y="2760"/>
                  </a:lnTo>
                  <a:lnTo>
                    <a:pt x="5291" y="2760"/>
                  </a:lnTo>
                  <a:lnTo>
                    <a:pt x="5258" y="2760"/>
                  </a:lnTo>
                  <a:lnTo>
                    <a:pt x="5258" y="2760"/>
                  </a:lnTo>
                  <a:lnTo>
                    <a:pt x="5258" y="2760"/>
                  </a:lnTo>
                  <a:lnTo>
                    <a:pt x="5258" y="2760"/>
                  </a:lnTo>
                  <a:lnTo>
                    <a:pt x="5225" y="2727"/>
                  </a:lnTo>
                  <a:lnTo>
                    <a:pt x="5225" y="2727"/>
                  </a:lnTo>
                  <a:lnTo>
                    <a:pt x="5225" y="2727"/>
                  </a:lnTo>
                  <a:lnTo>
                    <a:pt x="5192" y="2727"/>
                  </a:lnTo>
                  <a:lnTo>
                    <a:pt x="5192" y="2727"/>
                  </a:lnTo>
                  <a:lnTo>
                    <a:pt x="5192" y="2727"/>
                  </a:lnTo>
                  <a:lnTo>
                    <a:pt x="5159" y="2695"/>
                  </a:lnTo>
                  <a:lnTo>
                    <a:pt x="5159" y="2695"/>
                  </a:lnTo>
                  <a:lnTo>
                    <a:pt x="5159" y="2695"/>
                  </a:lnTo>
                  <a:lnTo>
                    <a:pt x="5159" y="2695"/>
                  </a:lnTo>
                  <a:lnTo>
                    <a:pt x="5126" y="2695"/>
                  </a:lnTo>
                  <a:lnTo>
                    <a:pt x="5126" y="2695"/>
                  </a:lnTo>
                  <a:lnTo>
                    <a:pt x="5126" y="2695"/>
                  </a:lnTo>
                  <a:lnTo>
                    <a:pt x="5126" y="2662"/>
                  </a:lnTo>
                  <a:lnTo>
                    <a:pt x="5093" y="2662"/>
                  </a:lnTo>
                  <a:lnTo>
                    <a:pt x="5093" y="2662"/>
                  </a:lnTo>
                  <a:lnTo>
                    <a:pt x="5093" y="2662"/>
                  </a:lnTo>
                  <a:lnTo>
                    <a:pt x="5093" y="2662"/>
                  </a:lnTo>
                  <a:lnTo>
                    <a:pt x="5060" y="2662"/>
                  </a:lnTo>
                  <a:lnTo>
                    <a:pt x="5060" y="2629"/>
                  </a:lnTo>
                  <a:lnTo>
                    <a:pt x="5060" y="2629"/>
                  </a:lnTo>
                  <a:lnTo>
                    <a:pt x="5028" y="2629"/>
                  </a:lnTo>
                  <a:lnTo>
                    <a:pt x="5028" y="2629"/>
                  </a:lnTo>
                  <a:lnTo>
                    <a:pt x="5028" y="2629"/>
                  </a:lnTo>
                  <a:lnTo>
                    <a:pt x="4995" y="2629"/>
                  </a:lnTo>
                  <a:lnTo>
                    <a:pt x="4995" y="2596"/>
                  </a:lnTo>
                  <a:lnTo>
                    <a:pt x="4995" y="2596"/>
                  </a:lnTo>
                  <a:lnTo>
                    <a:pt x="4995" y="2596"/>
                  </a:lnTo>
                  <a:lnTo>
                    <a:pt x="4962" y="2596"/>
                  </a:lnTo>
                  <a:lnTo>
                    <a:pt x="4962" y="2596"/>
                  </a:lnTo>
                  <a:lnTo>
                    <a:pt x="4962" y="2596"/>
                  </a:lnTo>
                  <a:lnTo>
                    <a:pt x="4962" y="2596"/>
                  </a:lnTo>
                  <a:lnTo>
                    <a:pt x="4929" y="2563"/>
                  </a:lnTo>
                  <a:lnTo>
                    <a:pt x="4929" y="2563"/>
                  </a:lnTo>
                  <a:lnTo>
                    <a:pt x="4929" y="2563"/>
                  </a:lnTo>
                  <a:lnTo>
                    <a:pt x="4929" y="2563"/>
                  </a:lnTo>
                  <a:lnTo>
                    <a:pt x="4929" y="2563"/>
                  </a:lnTo>
                  <a:lnTo>
                    <a:pt x="4896" y="2563"/>
                  </a:lnTo>
                  <a:lnTo>
                    <a:pt x="4896" y="2563"/>
                  </a:lnTo>
                  <a:lnTo>
                    <a:pt x="4896" y="2563"/>
                  </a:lnTo>
                  <a:lnTo>
                    <a:pt x="4896" y="2530"/>
                  </a:lnTo>
                  <a:lnTo>
                    <a:pt x="4863" y="2530"/>
                  </a:lnTo>
                  <a:lnTo>
                    <a:pt x="4863" y="2530"/>
                  </a:lnTo>
                  <a:lnTo>
                    <a:pt x="4863" y="2530"/>
                  </a:lnTo>
                  <a:lnTo>
                    <a:pt x="4830" y="2530"/>
                  </a:lnTo>
                  <a:lnTo>
                    <a:pt x="4830" y="2530"/>
                  </a:lnTo>
                  <a:lnTo>
                    <a:pt x="4830" y="2497"/>
                  </a:lnTo>
                  <a:lnTo>
                    <a:pt x="4798" y="2497"/>
                  </a:lnTo>
                  <a:lnTo>
                    <a:pt x="4798" y="2497"/>
                  </a:lnTo>
                  <a:lnTo>
                    <a:pt x="4798" y="2497"/>
                  </a:lnTo>
                  <a:lnTo>
                    <a:pt x="4798" y="2497"/>
                  </a:lnTo>
                  <a:lnTo>
                    <a:pt x="4765" y="2497"/>
                  </a:lnTo>
                  <a:lnTo>
                    <a:pt x="4765" y="2497"/>
                  </a:lnTo>
                  <a:lnTo>
                    <a:pt x="4765" y="2465"/>
                  </a:lnTo>
                  <a:lnTo>
                    <a:pt x="4765" y="2465"/>
                  </a:lnTo>
                  <a:lnTo>
                    <a:pt x="4765" y="2465"/>
                  </a:lnTo>
                  <a:lnTo>
                    <a:pt x="4732" y="2465"/>
                  </a:lnTo>
                  <a:lnTo>
                    <a:pt x="4732" y="2465"/>
                  </a:lnTo>
                  <a:lnTo>
                    <a:pt x="4732" y="2465"/>
                  </a:lnTo>
                  <a:lnTo>
                    <a:pt x="4732" y="2465"/>
                  </a:lnTo>
                  <a:lnTo>
                    <a:pt x="4699" y="2432"/>
                  </a:lnTo>
                  <a:lnTo>
                    <a:pt x="4699" y="2432"/>
                  </a:lnTo>
                  <a:lnTo>
                    <a:pt x="4699" y="2432"/>
                  </a:lnTo>
                  <a:lnTo>
                    <a:pt x="4699" y="2432"/>
                  </a:lnTo>
                  <a:lnTo>
                    <a:pt x="4666" y="2432"/>
                  </a:lnTo>
                  <a:lnTo>
                    <a:pt x="4666" y="2432"/>
                  </a:lnTo>
                  <a:lnTo>
                    <a:pt x="4666" y="2432"/>
                  </a:lnTo>
                  <a:lnTo>
                    <a:pt x="4666" y="2432"/>
                  </a:lnTo>
                  <a:lnTo>
                    <a:pt x="4633" y="2399"/>
                  </a:lnTo>
                  <a:lnTo>
                    <a:pt x="4633" y="2399"/>
                  </a:lnTo>
                  <a:lnTo>
                    <a:pt x="4633" y="2399"/>
                  </a:lnTo>
                  <a:lnTo>
                    <a:pt x="4600" y="2399"/>
                  </a:lnTo>
                  <a:lnTo>
                    <a:pt x="4600" y="2399"/>
                  </a:lnTo>
                  <a:lnTo>
                    <a:pt x="4600" y="2399"/>
                  </a:lnTo>
                  <a:lnTo>
                    <a:pt x="4600" y="2366"/>
                  </a:lnTo>
                  <a:lnTo>
                    <a:pt x="4568" y="2366"/>
                  </a:lnTo>
                  <a:lnTo>
                    <a:pt x="4568" y="2366"/>
                  </a:lnTo>
                  <a:lnTo>
                    <a:pt x="4568" y="2366"/>
                  </a:lnTo>
                  <a:lnTo>
                    <a:pt x="4568" y="2366"/>
                  </a:lnTo>
                  <a:lnTo>
                    <a:pt x="4535" y="2366"/>
                  </a:lnTo>
                  <a:lnTo>
                    <a:pt x="4535" y="2366"/>
                  </a:lnTo>
                  <a:lnTo>
                    <a:pt x="4535" y="2366"/>
                  </a:lnTo>
                  <a:lnTo>
                    <a:pt x="4535" y="2333"/>
                  </a:lnTo>
                  <a:lnTo>
                    <a:pt x="4502" y="2333"/>
                  </a:lnTo>
                  <a:lnTo>
                    <a:pt x="4502" y="2333"/>
                  </a:lnTo>
                  <a:lnTo>
                    <a:pt x="4502" y="2333"/>
                  </a:lnTo>
                  <a:lnTo>
                    <a:pt x="4502" y="2333"/>
                  </a:lnTo>
                  <a:lnTo>
                    <a:pt x="4469" y="2333"/>
                  </a:lnTo>
                  <a:lnTo>
                    <a:pt x="4469" y="2300"/>
                  </a:lnTo>
                  <a:lnTo>
                    <a:pt x="4469" y="2300"/>
                  </a:lnTo>
                  <a:lnTo>
                    <a:pt x="4436" y="2300"/>
                  </a:lnTo>
                  <a:lnTo>
                    <a:pt x="4436" y="2300"/>
                  </a:lnTo>
                  <a:lnTo>
                    <a:pt x="4436" y="2300"/>
                  </a:lnTo>
                  <a:lnTo>
                    <a:pt x="4436" y="2300"/>
                  </a:lnTo>
                  <a:lnTo>
                    <a:pt x="4403" y="2300"/>
                  </a:lnTo>
                  <a:lnTo>
                    <a:pt x="4403" y="2267"/>
                  </a:lnTo>
                  <a:lnTo>
                    <a:pt x="4403" y="2267"/>
                  </a:lnTo>
                  <a:lnTo>
                    <a:pt x="4403" y="2267"/>
                  </a:lnTo>
                  <a:lnTo>
                    <a:pt x="4403" y="2267"/>
                  </a:lnTo>
                  <a:lnTo>
                    <a:pt x="4370" y="2267"/>
                  </a:lnTo>
                  <a:lnTo>
                    <a:pt x="4370" y="2267"/>
                  </a:lnTo>
                  <a:lnTo>
                    <a:pt x="4370" y="2267"/>
                  </a:lnTo>
                  <a:lnTo>
                    <a:pt x="4338" y="2235"/>
                  </a:lnTo>
                  <a:lnTo>
                    <a:pt x="4338" y="2235"/>
                  </a:lnTo>
                  <a:lnTo>
                    <a:pt x="4338" y="2235"/>
                  </a:lnTo>
                  <a:lnTo>
                    <a:pt x="4338" y="2235"/>
                  </a:lnTo>
                  <a:lnTo>
                    <a:pt x="4305" y="2235"/>
                  </a:lnTo>
                  <a:lnTo>
                    <a:pt x="4305" y="2235"/>
                  </a:lnTo>
                  <a:lnTo>
                    <a:pt x="4305" y="2235"/>
                  </a:lnTo>
                  <a:lnTo>
                    <a:pt x="4305" y="2202"/>
                  </a:lnTo>
                  <a:lnTo>
                    <a:pt x="4272" y="2202"/>
                  </a:lnTo>
                  <a:lnTo>
                    <a:pt x="4272" y="2202"/>
                  </a:lnTo>
                  <a:lnTo>
                    <a:pt x="4272" y="2202"/>
                  </a:lnTo>
                  <a:lnTo>
                    <a:pt x="4272" y="2202"/>
                  </a:lnTo>
                  <a:lnTo>
                    <a:pt x="4239" y="2202"/>
                  </a:lnTo>
                  <a:lnTo>
                    <a:pt x="4239" y="2202"/>
                  </a:lnTo>
                  <a:lnTo>
                    <a:pt x="4239" y="2169"/>
                  </a:lnTo>
                  <a:lnTo>
                    <a:pt x="4239" y="2169"/>
                  </a:lnTo>
                  <a:lnTo>
                    <a:pt x="4206" y="2169"/>
                  </a:lnTo>
                  <a:lnTo>
                    <a:pt x="4206" y="2169"/>
                  </a:lnTo>
                  <a:lnTo>
                    <a:pt x="4206" y="2169"/>
                  </a:lnTo>
                  <a:lnTo>
                    <a:pt x="4206" y="2169"/>
                  </a:lnTo>
                  <a:lnTo>
                    <a:pt x="4173" y="2169"/>
                  </a:lnTo>
                  <a:lnTo>
                    <a:pt x="4173" y="2169"/>
                  </a:lnTo>
                  <a:lnTo>
                    <a:pt x="4173" y="2136"/>
                  </a:lnTo>
                  <a:lnTo>
                    <a:pt x="4173" y="2136"/>
                  </a:lnTo>
                  <a:lnTo>
                    <a:pt x="4140" y="2136"/>
                  </a:lnTo>
                  <a:lnTo>
                    <a:pt x="4140" y="2136"/>
                  </a:lnTo>
                  <a:lnTo>
                    <a:pt x="4140" y="2136"/>
                  </a:lnTo>
                  <a:lnTo>
                    <a:pt x="4140" y="2136"/>
                  </a:lnTo>
                  <a:lnTo>
                    <a:pt x="4108" y="2136"/>
                  </a:lnTo>
                  <a:lnTo>
                    <a:pt x="4108" y="2136"/>
                  </a:lnTo>
                  <a:lnTo>
                    <a:pt x="4108" y="2103"/>
                  </a:lnTo>
                  <a:lnTo>
                    <a:pt x="4108" y="2103"/>
                  </a:lnTo>
                  <a:lnTo>
                    <a:pt x="4075" y="2103"/>
                  </a:lnTo>
                  <a:lnTo>
                    <a:pt x="4075" y="2103"/>
                  </a:lnTo>
                  <a:lnTo>
                    <a:pt x="4075" y="2103"/>
                  </a:lnTo>
                  <a:lnTo>
                    <a:pt x="4075" y="2103"/>
                  </a:lnTo>
                  <a:lnTo>
                    <a:pt x="4042" y="2103"/>
                  </a:lnTo>
                  <a:lnTo>
                    <a:pt x="4042" y="2070"/>
                  </a:lnTo>
                  <a:lnTo>
                    <a:pt x="4042" y="2070"/>
                  </a:lnTo>
                  <a:lnTo>
                    <a:pt x="4042" y="2070"/>
                  </a:lnTo>
                  <a:lnTo>
                    <a:pt x="4009" y="2070"/>
                  </a:lnTo>
                  <a:lnTo>
                    <a:pt x="4009" y="2070"/>
                  </a:lnTo>
                  <a:lnTo>
                    <a:pt x="4009" y="2070"/>
                  </a:lnTo>
                  <a:lnTo>
                    <a:pt x="4009" y="2070"/>
                  </a:lnTo>
                  <a:lnTo>
                    <a:pt x="3976" y="2037"/>
                  </a:lnTo>
                  <a:lnTo>
                    <a:pt x="3976" y="2037"/>
                  </a:lnTo>
                  <a:lnTo>
                    <a:pt x="3976" y="2037"/>
                  </a:lnTo>
                  <a:lnTo>
                    <a:pt x="3976" y="2037"/>
                  </a:lnTo>
                  <a:lnTo>
                    <a:pt x="3943" y="2037"/>
                  </a:lnTo>
                  <a:lnTo>
                    <a:pt x="3943" y="2037"/>
                  </a:lnTo>
                  <a:lnTo>
                    <a:pt x="3943" y="2037"/>
                  </a:lnTo>
                  <a:lnTo>
                    <a:pt x="3943" y="2037"/>
                  </a:lnTo>
                  <a:lnTo>
                    <a:pt x="3910" y="2004"/>
                  </a:lnTo>
                  <a:lnTo>
                    <a:pt x="3910" y="2004"/>
                  </a:lnTo>
                  <a:lnTo>
                    <a:pt x="3910" y="2004"/>
                  </a:lnTo>
                  <a:lnTo>
                    <a:pt x="3910" y="2004"/>
                  </a:lnTo>
                  <a:lnTo>
                    <a:pt x="3878" y="2004"/>
                  </a:lnTo>
                  <a:lnTo>
                    <a:pt x="3878" y="2004"/>
                  </a:lnTo>
                  <a:lnTo>
                    <a:pt x="3878" y="2004"/>
                  </a:lnTo>
                  <a:lnTo>
                    <a:pt x="3878" y="1972"/>
                  </a:lnTo>
                  <a:lnTo>
                    <a:pt x="3845" y="1972"/>
                  </a:lnTo>
                  <a:lnTo>
                    <a:pt x="3845" y="1972"/>
                  </a:lnTo>
                  <a:lnTo>
                    <a:pt x="3845" y="1972"/>
                  </a:lnTo>
                  <a:lnTo>
                    <a:pt x="3845" y="1972"/>
                  </a:lnTo>
                  <a:lnTo>
                    <a:pt x="3812" y="1972"/>
                  </a:lnTo>
                  <a:lnTo>
                    <a:pt x="3812" y="1972"/>
                  </a:lnTo>
                  <a:lnTo>
                    <a:pt x="3812" y="1972"/>
                  </a:lnTo>
                  <a:lnTo>
                    <a:pt x="3812" y="1939"/>
                  </a:lnTo>
                  <a:lnTo>
                    <a:pt x="3812" y="1939"/>
                  </a:lnTo>
                  <a:lnTo>
                    <a:pt x="3779" y="1939"/>
                  </a:lnTo>
                  <a:lnTo>
                    <a:pt x="3779" y="1939"/>
                  </a:lnTo>
                  <a:lnTo>
                    <a:pt x="3779" y="1939"/>
                  </a:lnTo>
                  <a:lnTo>
                    <a:pt x="3779" y="1939"/>
                  </a:lnTo>
                  <a:lnTo>
                    <a:pt x="3746" y="1939"/>
                  </a:lnTo>
                  <a:lnTo>
                    <a:pt x="3746" y="1906"/>
                  </a:lnTo>
                  <a:lnTo>
                    <a:pt x="3746" y="1906"/>
                  </a:lnTo>
                  <a:lnTo>
                    <a:pt x="3746" y="1906"/>
                  </a:lnTo>
                  <a:lnTo>
                    <a:pt x="3713" y="1906"/>
                  </a:lnTo>
                  <a:lnTo>
                    <a:pt x="3713" y="1906"/>
                  </a:lnTo>
                  <a:lnTo>
                    <a:pt x="3713" y="1906"/>
                  </a:lnTo>
                  <a:lnTo>
                    <a:pt x="3713" y="1906"/>
                  </a:lnTo>
                  <a:lnTo>
                    <a:pt x="3680" y="1906"/>
                  </a:lnTo>
                  <a:lnTo>
                    <a:pt x="3680" y="1873"/>
                  </a:lnTo>
                  <a:lnTo>
                    <a:pt x="3680" y="1873"/>
                  </a:lnTo>
                  <a:lnTo>
                    <a:pt x="3680" y="1873"/>
                  </a:lnTo>
                  <a:lnTo>
                    <a:pt x="3680" y="1873"/>
                  </a:lnTo>
                  <a:lnTo>
                    <a:pt x="3647" y="1873"/>
                  </a:lnTo>
                  <a:lnTo>
                    <a:pt x="3647" y="1873"/>
                  </a:lnTo>
                  <a:lnTo>
                    <a:pt x="3647" y="1873"/>
                  </a:lnTo>
                  <a:lnTo>
                    <a:pt x="3647" y="1873"/>
                  </a:lnTo>
                  <a:lnTo>
                    <a:pt x="3615" y="1840"/>
                  </a:lnTo>
                  <a:lnTo>
                    <a:pt x="3615" y="1840"/>
                  </a:lnTo>
                  <a:lnTo>
                    <a:pt x="3615" y="1840"/>
                  </a:lnTo>
                  <a:lnTo>
                    <a:pt x="3615" y="1840"/>
                  </a:lnTo>
                  <a:lnTo>
                    <a:pt x="3582" y="1840"/>
                  </a:lnTo>
                  <a:lnTo>
                    <a:pt x="3582" y="1840"/>
                  </a:lnTo>
                  <a:lnTo>
                    <a:pt x="3582" y="1840"/>
                  </a:lnTo>
                  <a:lnTo>
                    <a:pt x="3582" y="1840"/>
                  </a:lnTo>
                  <a:lnTo>
                    <a:pt x="3549" y="1807"/>
                  </a:lnTo>
                  <a:lnTo>
                    <a:pt x="3549" y="1807"/>
                  </a:lnTo>
                  <a:lnTo>
                    <a:pt x="3549" y="1807"/>
                  </a:lnTo>
                  <a:lnTo>
                    <a:pt x="3549" y="1807"/>
                  </a:lnTo>
                  <a:lnTo>
                    <a:pt x="3549" y="1807"/>
                  </a:lnTo>
                  <a:lnTo>
                    <a:pt x="3516" y="1807"/>
                  </a:lnTo>
                  <a:lnTo>
                    <a:pt x="3516" y="1807"/>
                  </a:lnTo>
                  <a:lnTo>
                    <a:pt x="3516" y="1774"/>
                  </a:lnTo>
                  <a:lnTo>
                    <a:pt x="3516" y="1774"/>
                  </a:lnTo>
                  <a:lnTo>
                    <a:pt x="3483" y="1774"/>
                  </a:lnTo>
                  <a:lnTo>
                    <a:pt x="3483" y="1774"/>
                  </a:lnTo>
                  <a:lnTo>
                    <a:pt x="3483" y="1774"/>
                  </a:lnTo>
                  <a:lnTo>
                    <a:pt x="3483" y="1774"/>
                  </a:lnTo>
                  <a:lnTo>
                    <a:pt x="3450" y="1774"/>
                  </a:lnTo>
                  <a:lnTo>
                    <a:pt x="3450" y="1774"/>
                  </a:lnTo>
                  <a:lnTo>
                    <a:pt x="3450" y="1774"/>
                  </a:lnTo>
                  <a:lnTo>
                    <a:pt x="3450" y="1742"/>
                  </a:lnTo>
                  <a:lnTo>
                    <a:pt x="3417" y="1742"/>
                  </a:lnTo>
                  <a:lnTo>
                    <a:pt x="3417" y="1742"/>
                  </a:lnTo>
                  <a:lnTo>
                    <a:pt x="3417" y="1742"/>
                  </a:lnTo>
                  <a:lnTo>
                    <a:pt x="3417" y="1742"/>
                  </a:lnTo>
                  <a:lnTo>
                    <a:pt x="3385" y="1742"/>
                  </a:lnTo>
                  <a:lnTo>
                    <a:pt x="3385" y="1742"/>
                  </a:lnTo>
                  <a:lnTo>
                    <a:pt x="3385" y="1742"/>
                  </a:lnTo>
                  <a:lnTo>
                    <a:pt x="3385" y="1709"/>
                  </a:lnTo>
                  <a:lnTo>
                    <a:pt x="3385" y="1709"/>
                  </a:lnTo>
                  <a:lnTo>
                    <a:pt x="3352" y="1709"/>
                  </a:lnTo>
                  <a:lnTo>
                    <a:pt x="3352" y="1709"/>
                  </a:lnTo>
                  <a:lnTo>
                    <a:pt x="3352" y="1709"/>
                  </a:lnTo>
                  <a:lnTo>
                    <a:pt x="3352" y="1709"/>
                  </a:lnTo>
                  <a:lnTo>
                    <a:pt x="3319" y="1709"/>
                  </a:lnTo>
                  <a:lnTo>
                    <a:pt x="3319" y="1709"/>
                  </a:lnTo>
                  <a:lnTo>
                    <a:pt x="3319" y="1676"/>
                  </a:lnTo>
                  <a:lnTo>
                    <a:pt x="3319" y="1676"/>
                  </a:lnTo>
                  <a:lnTo>
                    <a:pt x="3319" y="1676"/>
                  </a:lnTo>
                  <a:lnTo>
                    <a:pt x="3286" y="1676"/>
                  </a:lnTo>
                  <a:lnTo>
                    <a:pt x="3286" y="1676"/>
                  </a:lnTo>
                  <a:lnTo>
                    <a:pt x="3286" y="1676"/>
                  </a:lnTo>
                  <a:lnTo>
                    <a:pt x="3286" y="1676"/>
                  </a:lnTo>
                  <a:lnTo>
                    <a:pt x="3253" y="1676"/>
                  </a:lnTo>
                  <a:lnTo>
                    <a:pt x="3253" y="1643"/>
                  </a:lnTo>
                  <a:lnTo>
                    <a:pt x="3253" y="1643"/>
                  </a:lnTo>
                  <a:lnTo>
                    <a:pt x="3253" y="1643"/>
                  </a:lnTo>
                  <a:lnTo>
                    <a:pt x="3220" y="1643"/>
                  </a:lnTo>
                  <a:lnTo>
                    <a:pt x="3220" y="1643"/>
                  </a:lnTo>
                  <a:lnTo>
                    <a:pt x="3220" y="1643"/>
                  </a:lnTo>
                  <a:lnTo>
                    <a:pt x="3220" y="1643"/>
                  </a:lnTo>
                  <a:lnTo>
                    <a:pt x="3220" y="1643"/>
                  </a:lnTo>
                  <a:lnTo>
                    <a:pt x="3187" y="1610"/>
                  </a:lnTo>
                  <a:lnTo>
                    <a:pt x="3187" y="1610"/>
                  </a:lnTo>
                  <a:lnTo>
                    <a:pt x="3187" y="1610"/>
                  </a:lnTo>
                  <a:lnTo>
                    <a:pt x="3187" y="1610"/>
                  </a:lnTo>
                  <a:lnTo>
                    <a:pt x="3155" y="1610"/>
                  </a:lnTo>
                  <a:lnTo>
                    <a:pt x="3155" y="1610"/>
                  </a:lnTo>
                  <a:lnTo>
                    <a:pt x="3155" y="1610"/>
                  </a:lnTo>
                  <a:lnTo>
                    <a:pt x="3155" y="1610"/>
                  </a:lnTo>
                  <a:lnTo>
                    <a:pt x="3122" y="1577"/>
                  </a:lnTo>
                  <a:lnTo>
                    <a:pt x="3122" y="1577"/>
                  </a:lnTo>
                  <a:lnTo>
                    <a:pt x="3122" y="1577"/>
                  </a:lnTo>
                  <a:lnTo>
                    <a:pt x="3122" y="1577"/>
                  </a:lnTo>
                  <a:lnTo>
                    <a:pt x="3089" y="1577"/>
                  </a:lnTo>
                  <a:lnTo>
                    <a:pt x="3089" y="1577"/>
                  </a:lnTo>
                  <a:lnTo>
                    <a:pt x="3089" y="1577"/>
                  </a:lnTo>
                  <a:lnTo>
                    <a:pt x="3089" y="1577"/>
                  </a:lnTo>
                  <a:lnTo>
                    <a:pt x="3089" y="1544"/>
                  </a:lnTo>
                  <a:lnTo>
                    <a:pt x="3056" y="1544"/>
                  </a:lnTo>
                  <a:lnTo>
                    <a:pt x="3056" y="1544"/>
                  </a:lnTo>
                  <a:lnTo>
                    <a:pt x="3056" y="1544"/>
                  </a:lnTo>
                  <a:lnTo>
                    <a:pt x="3056" y="1544"/>
                  </a:lnTo>
                  <a:lnTo>
                    <a:pt x="3023" y="1544"/>
                  </a:lnTo>
                  <a:lnTo>
                    <a:pt x="3023" y="1544"/>
                  </a:lnTo>
                  <a:lnTo>
                    <a:pt x="3023" y="1544"/>
                  </a:lnTo>
                  <a:lnTo>
                    <a:pt x="3023" y="1544"/>
                  </a:lnTo>
                  <a:lnTo>
                    <a:pt x="3023" y="1544"/>
                  </a:lnTo>
                  <a:lnTo>
                    <a:pt x="2990" y="1512"/>
                  </a:lnTo>
                  <a:lnTo>
                    <a:pt x="2990" y="1512"/>
                  </a:lnTo>
                  <a:lnTo>
                    <a:pt x="2990" y="1512"/>
                  </a:lnTo>
                  <a:lnTo>
                    <a:pt x="2990" y="1512"/>
                  </a:lnTo>
                  <a:lnTo>
                    <a:pt x="2990" y="1512"/>
                  </a:lnTo>
                  <a:lnTo>
                    <a:pt x="2957" y="1512"/>
                  </a:lnTo>
                  <a:lnTo>
                    <a:pt x="2957" y="1512"/>
                  </a:lnTo>
                  <a:lnTo>
                    <a:pt x="2957" y="1479"/>
                  </a:lnTo>
                  <a:lnTo>
                    <a:pt x="2957" y="1479"/>
                  </a:lnTo>
                  <a:lnTo>
                    <a:pt x="2925" y="1479"/>
                  </a:lnTo>
                  <a:lnTo>
                    <a:pt x="2925" y="1479"/>
                  </a:lnTo>
                  <a:lnTo>
                    <a:pt x="2925" y="1479"/>
                  </a:lnTo>
                  <a:lnTo>
                    <a:pt x="2925" y="1479"/>
                  </a:lnTo>
                  <a:lnTo>
                    <a:pt x="2925" y="1479"/>
                  </a:lnTo>
                  <a:lnTo>
                    <a:pt x="2892" y="1479"/>
                  </a:lnTo>
                  <a:lnTo>
                    <a:pt x="2892" y="1479"/>
                  </a:lnTo>
                  <a:lnTo>
                    <a:pt x="2892" y="1446"/>
                  </a:lnTo>
                  <a:lnTo>
                    <a:pt x="2892" y="1446"/>
                  </a:lnTo>
                  <a:lnTo>
                    <a:pt x="2859" y="1446"/>
                  </a:lnTo>
                  <a:lnTo>
                    <a:pt x="2859" y="1446"/>
                  </a:lnTo>
                  <a:lnTo>
                    <a:pt x="2859" y="1446"/>
                  </a:lnTo>
                  <a:lnTo>
                    <a:pt x="2859" y="1446"/>
                  </a:lnTo>
                  <a:lnTo>
                    <a:pt x="2826" y="1446"/>
                  </a:lnTo>
                  <a:lnTo>
                    <a:pt x="2826" y="1446"/>
                  </a:lnTo>
                  <a:lnTo>
                    <a:pt x="2826" y="1413"/>
                  </a:lnTo>
                  <a:lnTo>
                    <a:pt x="2826" y="1413"/>
                  </a:lnTo>
                  <a:lnTo>
                    <a:pt x="2826" y="1413"/>
                  </a:lnTo>
                  <a:lnTo>
                    <a:pt x="2793" y="1413"/>
                  </a:lnTo>
                  <a:lnTo>
                    <a:pt x="2793" y="1413"/>
                  </a:lnTo>
                  <a:lnTo>
                    <a:pt x="2793" y="1413"/>
                  </a:lnTo>
                  <a:lnTo>
                    <a:pt x="2793" y="1413"/>
                  </a:lnTo>
                  <a:lnTo>
                    <a:pt x="2760" y="1413"/>
                  </a:lnTo>
                  <a:lnTo>
                    <a:pt x="2760" y="1413"/>
                  </a:lnTo>
                  <a:lnTo>
                    <a:pt x="2760" y="1380"/>
                  </a:lnTo>
                  <a:lnTo>
                    <a:pt x="2760" y="1380"/>
                  </a:lnTo>
                  <a:lnTo>
                    <a:pt x="2760" y="1380"/>
                  </a:lnTo>
                  <a:lnTo>
                    <a:pt x="2760" y="1380"/>
                  </a:lnTo>
                  <a:lnTo>
                    <a:pt x="2727" y="1380"/>
                  </a:lnTo>
                  <a:lnTo>
                    <a:pt x="2727" y="1380"/>
                  </a:lnTo>
                  <a:lnTo>
                    <a:pt x="2727" y="1380"/>
                  </a:lnTo>
                  <a:lnTo>
                    <a:pt x="2727" y="1380"/>
                  </a:lnTo>
                  <a:lnTo>
                    <a:pt x="2695" y="1380"/>
                  </a:lnTo>
                  <a:lnTo>
                    <a:pt x="2695" y="1347"/>
                  </a:lnTo>
                  <a:lnTo>
                    <a:pt x="2695" y="1347"/>
                  </a:lnTo>
                  <a:lnTo>
                    <a:pt x="2695" y="1347"/>
                  </a:lnTo>
                  <a:lnTo>
                    <a:pt x="2695" y="1347"/>
                  </a:lnTo>
                  <a:lnTo>
                    <a:pt x="2662" y="1347"/>
                  </a:lnTo>
                  <a:lnTo>
                    <a:pt x="2662" y="1347"/>
                  </a:lnTo>
                  <a:lnTo>
                    <a:pt x="2662" y="1347"/>
                  </a:lnTo>
                  <a:lnTo>
                    <a:pt x="2662" y="1347"/>
                  </a:lnTo>
                  <a:lnTo>
                    <a:pt x="2629" y="1314"/>
                  </a:lnTo>
                  <a:lnTo>
                    <a:pt x="2629" y="1314"/>
                  </a:lnTo>
                  <a:lnTo>
                    <a:pt x="2629" y="1314"/>
                  </a:lnTo>
                  <a:lnTo>
                    <a:pt x="2629" y="1314"/>
                  </a:lnTo>
                  <a:lnTo>
                    <a:pt x="2629" y="1314"/>
                  </a:lnTo>
                  <a:lnTo>
                    <a:pt x="2596" y="1314"/>
                  </a:lnTo>
                  <a:lnTo>
                    <a:pt x="2596" y="1314"/>
                  </a:lnTo>
                  <a:lnTo>
                    <a:pt x="2596" y="1314"/>
                  </a:lnTo>
                  <a:lnTo>
                    <a:pt x="2596" y="1314"/>
                  </a:lnTo>
                  <a:lnTo>
                    <a:pt x="2563" y="1282"/>
                  </a:lnTo>
                  <a:lnTo>
                    <a:pt x="2563" y="1282"/>
                  </a:lnTo>
                  <a:lnTo>
                    <a:pt x="2563" y="1282"/>
                  </a:lnTo>
                  <a:lnTo>
                    <a:pt x="2563" y="1282"/>
                  </a:lnTo>
                  <a:lnTo>
                    <a:pt x="2563" y="1282"/>
                  </a:lnTo>
                  <a:lnTo>
                    <a:pt x="2530" y="1282"/>
                  </a:lnTo>
                  <a:lnTo>
                    <a:pt x="2530" y="1282"/>
                  </a:lnTo>
                  <a:lnTo>
                    <a:pt x="2530" y="1282"/>
                  </a:lnTo>
                  <a:lnTo>
                    <a:pt x="2530" y="1282"/>
                  </a:lnTo>
                  <a:lnTo>
                    <a:pt x="2497" y="1249"/>
                  </a:lnTo>
                  <a:lnTo>
                    <a:pt x="2497" y="1249"/>
                  </a:lnTo>
                  <a:lnTo>
                    <a:pt x="2497" y="1249"/>
                  </a:lnTo>
                  <a:lnTo>
                    <a:pt x="2497" y="1249"/>
                  </a:lnTo>
                  <a:lnTo>
                    <a:pt x="2497" y="1249"/>
                  </a:lnTo>
                  <a:lnTo>
                    <a:pt x="2497" y="1249"/>
                  </a:lnTo>
                  <a:lnTo>
                    <a:pt x="2465" y="1249"/>
                  </a:lnTo>
                  <a:lnTo>
                    <a:pt x="2465" y="1249"/>
                  </a:lnTo>
                  <a:lnTo>
                    <a:pt x="2465" y="1249"/>
                  </a:lnTo>
                  <a:lnTo>
                    <a:pt x="2432" y="1216"/>
                  </a:lnTo>
                  <a:lnTo>
                    <a:pt x="2432" y="1216"/>
                  </a:lnTo>
                  <a:lnTo>
                    <a:pt x="2432" y="1216"/>
                  </a:lnTo>
                  <a:lnTo>
                    <a:pt x="2432" y="1216"/>
                  </a:lnTo>
                  <a:lnTo>
                    <a:pt x="2432" y="1216"/>
                  </a:lnTo>
                  <a:lnTo>
                    <a:pt x="2432" y="1216"/>
                  </a:lnTo>
                  <a:lnTo>
                    <a:pt x="2399" y="1216"/>
                  </a:lnTo>
                  <a:lnTo>
                    <a:pt x="2399" y="1216"/>
                  </a:lnTo>
                  <a:lnTo>
                    <a:pt x="2399" y="1216"/>
                  </a:lnTo>
                  <a:lnTo>
                    <a:pt x="2399" y="1216"/>
                  </a:lnTo>
                  <a:lnTo>
                    <a:pt x="2399" y="1183"/>
                  </a:lnTo>
                  <a:lnTo>
                    <a:pt x="2366" y="1183"/>
                  </a:lnTo>
                  <a:lnTo>
                    <a:pt x="2366" y="1183"/>
                  </a:lnTo>
                  <a:lnTo>
                    <a:pt x="2366" y="1183"/>
                  </a:lnTo>
                  <a:lnTo>
                    <a:pt x="2366" y="1183"/>
                  </a:lnTo>
                  <a:lnTo>
                    <a:pt x="2333" y="1183"/>
                  </a:lnTo>
                  <a:lnTo>
                    <a:pt x="2333" y="1183"/>
                  </a:lnTo>
                  <a:lnTo>
                    <a:pt x="2333" y="1183"/>
                  </a:lnTo>
                  <a:lnTo>
                    <a:pt x="2333" y="1183"/>
                  </a:lnTo>
                  <a:lnTo>
                    <a:pt x="2333" y="1150"/>
                  </a:lnTo>
                  <a:lnTo>
                    <a:pt x="2300" y="1150"/>
                  </a:lnTo>
                  <a:lnTo>
                    <a:pt x="2300" y="1150"/>
                  </a:lnTo>
                  <a:lnTo>
                    <a:pt x="2300" y="1150"/>
                  </a:lnTo>
                  <a:lnTo>
                    <a:pt x="2300" y="1150"/>
                  </a:lnTo>
                  <a:lnTo>
                    <a:pt x="2300" y="1150"/>
                  </a:lnTo>
                  <a:lnTo>
                    <a:pt x="2267" y="1150"/>
                  </a:lnTo>
                  <a:lnTo>
                    <a:pt x="2267" y="1150"/>
                  </a:lnTo>
                  <a:lnTo>
                    <a:pt x="2267" y="1117"/>
                  </a:lnTo>
                  <a:lnTo>
                    <a:pt x="2267" y="1117"/>
                  </a:lnTo>
                  <a:lnTo>
                    <a:pt x="2235" y="1117"/>
                  </a:lnTo>
                  <a:lnTo>
                    <a:pt x="2235" y="1117"/>
                  </a:lnTo>
                  <a:lnTo>
                    <a:pt x="2235" y="1117"/>
                  </a:lnTo>
                  <a:lnTo>
                    <a:pt x="2235" y="1117"/>
                  </a:lnTo>
                  <a:lnTo>
                    <a:pt x="2235" y="1117"/>
                  </a:lnTo>
                  <a:lnTo>
                    <a:pt x="2202" y="1117"/>
                  </a:lnTo>
                  <a:lnTo>
                    <a:pt x="2202" y="1117"/>
                  </a:lnTo>
                  <a:lnTo>
                    <a:pt x="2202" y="1117"/>
                  </a:lnTo>
                  <a:lnTo>
                    <a:pt x="2202" y="1084"/>
                  </a:lnTo>
                  <a:lnTo>
                    <a:pt x="2202" y="1084"/>
                  </a:lnTo>
                  <a:lnTo>
                    <a:pt x="2169" y="1084"/>
                  </a:lnTo>
                  <a:lnTo>
                    <a:pt x="2169" y="1084"/>
                  </a:lnTo>
                  <a:lnTo>
                    <a:pt x="2169" y="1084"/>
                  </a:lnTo>
                  <a:lnTo>
                    <a:pt x="2169" y="1084"/>
                  </a:lnTo>
                  <a:lnTo>
                    <a:pt x="2136" y="1084"/>
                  </a:lnTo>
                  <a:lnTo>
                    <a:pt x="2136" y="1084"/>
                  </a:lnTo>
                  <a:lnTo>
                    <a:pt x="2136" y="1084"/>
                  </a:lnTo>
                  <a:lnTo>
                    <a:pt x="2136" y="1052"/>
                  </a:lnTo>
                  <a:lnTo>
                    <a:pt x="2136" y="1052"/>
                  </a:lnTo>
                  <a:lnTo>
                    <a:pt x="2103" y="1052"/>
                  </a:lnTo>
                  <a:lnTo>
                    <a:pt x="2103" y="1052"/>
                  </a:lnTo>
                  <a:lnTo>
                    <a:pt x="2103" y="1052"/>
                  </a:lnTo>
                  <a:lnTo>
                    <a:pt x="2103" y="1052"/>
                  </a:lnTo>
                  <a:lnTo>
                    <a:pt x="2103" y="1052"/>
                  </a:lnTo>
                  <a:lnTo>
                    <a:pt x="2070" y="1052"/>
                  </a:lnTo>
                  <a:lnTo>
                    <a:pt x="2070" y="1052"/>
                  </a:lnTo>
                  <a:lnTo>
                    <a:pt x="2070" y="1052"/>
                  </a:lnTo>
                  <a:lnTo>
                    <a:pt x="2070" y="1019"/>
                  </a:lnTo>
                  <a:lnTo>
                    <a:pt x="2070" y="1019"/>
                  </a:lnTo>
                  <a:lnTo>
                    <a:pt x="2037" y="1019"/>
                  </a:lnTo>
                  <a:lnTo>
                    <a:pt x="2037" y="1019"/>
                  </a:lnTo>
                  <a:lnTo>
                    <a:pt x="2037" y="1019"/>
                  </a:lnTo>
                  <a:lnTo>
                    <a:pt x="2037" y="1019"/>
                  </a:lnTo>
                  <a:lnTo>
                    <a:pt x="2037" y="1019"/>
                  </a:lnTo>
                  <a:lnTo>
                    <a:pt x="2004" y="1019"/>
                  </a:lnTo>
                  <a:lnTo>
                    <a:pt x="2004" y="1019"/>
                  </a:lnTo>
                  <a:lnTo>
                    <a:pt x="2004" y="986"/>
                  </a:lnTo>
                  <a:lnTo>
                    <a:pt x="2004" y="986"/>
                  </a:lnTo>
                  <a:lnTo>
                    <a:pt x="2004" y="986"/>
                  </a:lnTo>
                  <a:lnTo>
                    <a:pt x="1972" y="986"/>
                  </a:lnTo>
                  <a:lnTo>
                    <a:pt x="1972" y="986"/>
                  </a:lnTo>
                  <a:lnTo>
                    <a:pt x="1972" y="986"/>
                  </a:lnTo>
                  <a:lnTo>
                    <a:pt x="1972" y="986"/>
                  </a:lnTo>
                  <a:lnTo>
                    <a:pt x="1972" y="986"/>
                  </a:lnTo>
                  <a:lnTo>
                    <a:pt x="1939" y="986"/>
                  </a:lnTo>
                  <a:lnTo>
                    <a:pt x="1939" y="986"/>
                  </a:lnTo>
                  <a:lnTo>
                    <a:pt x="1939" y="953"/>
                  </a:lnTo>
                  <a:lnTo>
                    <a:pt x="1939" y="953"/>
                  </a:lnTo>
                  <a:lnTo>
                    <a:pt x="1939" y="953"/>
                  </a:lnTo>
                  <a:lnTo>
                    <a:pt x="1906" y="953"/>
                  </a:lnTo>
                  <a:lnTo>
                    <a:pt x="1906" y="953"/>
                  </a:lnTo>
                  <a:lnTo>
                    <a:pt x="1906" y="953"/>
                  </a:lnTo>
                  <a:lnTo>
                    <a:pt x="1906" y="953"/>
                  </a:lnTo>
                  <a:lnTo>
                    <a:pt x="1906" y="953"/>
                  </a:lnTo>
                  <a:lnTo>
                    <a:pt x="1873" y="953"/>
                  </a:lnTo>
                  <a:lnTo>
                    <a:pt x="1873" y="920"/>
                  </a:lnTo>
                  <a:lnTo>
                    <a:pt x="1873" y="920"/>
                  </a:lnTo>
                  <a:lnTo>
                    <a:pt x="1873" y="920"/>
                  </a:lnTo>
                  <a:lnTo>
                    <a:pt x="1873" y="920"/>
                  </a:lnTo>
                  <a:lnTo>
                    <a:pt x="1840" y="920"/>
                  </a:lnTo>
                  <a:lnTo>
                    <a:pt x="1840" y="920"/>
                  </a:lnTo>
                  <a:lnTo>
                    <a:pt x="1840" y="920"/>
                  </a:lnTo>
                  <a:lnTo>
                    <a:pt x="1840" y="920"/>
                  </a:lnTo>
                  <a:lnTo>
                    <a:pt x="1840" y="920"/>
                  </a:lnTo>
                  <a:lnTo>
                    <a:pt x="1807" y="920"/>
                  </a:lnTo>
                  <a:lnTo>
                    <a:pt x="1807" y="887"/>
                  </a:lnTo>
                  <a:lnTo>
                    <a:pt x="1807" y="887"/>
                  </a:lnTo>
                  <a:lnTo>
                    <a:pt x="1807" y="887"/>
                  </a:lnTo>
                  <a:lnTo>
                    <a:pt x="1807" y="887"/>
                  </a:lnTo>
                  <a:lnTo>
                    <a:pt x="1774" y="887"/>
                  </a:lnTo>
                  <a:lnTo>
                    <a:pt x="1774" y="887"/>
                  </a:lnTo>
                  <a:lnTo>
                    <a:pt x="1774" y="887"/>
                  </a:lnTo>
                  <a:lnTo>
                    <a:pt x="1774" y="887"/>
                  </a:lnTo>
                  <a:lnTo>
                    <a:pt x="1774" y="887"/>
                  </a:lnTo>
                  <a:lnTo>
                    <a:pt x="1742" y="887"/>
                  </a:lnTo>
                  <a:lnTo>
                    <a:pt x="1742" y="854"/>
                  </a:lnTo>
                  <a:lnTo>
                    <a:pt x="1742" y="854"/>
                  </a:lnTo>
                  <a:lnTo>
                    <a:pt x="1742" y="854"/>
                  </a:lnTo>
                  <a:lnTo>
                    <a:pt x="1742" y="854"/>
                  </a:lnTo>
                  <a:lnTo>
                    <a:pt x="1742" y="854"/>
                  </a:lnTo>
                  <a:lnTo>
                    <a:pt x="1709" y="854"/>
                  </a:lnTo>
                  <a:lnTo>
                    <a:pt x="1709" y="854"/>
                  </a:lnTo>
                  <a:lnTo>
                    <a:pt x="1709" y="854"/>
                  </a:lnTo>
                  <a:lnTo>
                    <a:pt x="1709" y="854"/>
                  </a:lnTo>
                  <a:lnTo>
                    <a:pt x="1676" y="854"/>
                  </a:lnTo>
                  <a:lnTo>
                    <a:pt x="1676" y="822"/>
                  </a:lnTo>
                  <a:lnTo>
                    <a:pt x="1676" y="822"/>
                  </a:lnTo>
                  <a:lnTo>
                    <a:pt x="1676" y="822"/>
                  </a:lnTo>
                  <a:lnTo>
                    <a:pt x="1676" y="822"/>
                  </a:lnTo>
                  <a:lnTo>
                    <a:pt x="1643" y="822"/>
                  </a:lnTo>
                  <a:lnTo>
                    <a:pt x="1643" y="822"/>
                  </a:lnTo>
                  <a:lnTo>
                    <a:pt x="1643" y="822"/>
                  </a:lnTo>
                  <a:lnTo>
                    <a:pt x="1643" y="822"/>
                  </a:lnTo>
                  <a:lnTo>
                    <a:pt x="1643" y="822"/>
                  </a:lnTo>
                  <a:lnTo>
                    <a:pt x="1643" y="822"/>
                  </a:lnTo>
                  <a:lnTo>
                    <a:pt x="1610" y="789"/>
                  </a:lnTo>
                  <a:lnTo>
                    <a:pt x="1610" y="789"/>
                  </a:lnTo>
                  <a:lnTo>
                    <a:pt x="1610" y="789"/>
                  </a:lnTo>
                  <a:lnTo>
                    <a:pt x="1610" y="789"/>
                  </a:lnTo>
                  <a:lnTo>
                    <a:pt x="1577" y="789"/>
                  </a:lnTo>
                  <a:lnTo>
                    <a:pt x="1577" y="789"/>
                  </a:lnTo>
                  <a:lnTo>
                    <a:pt x="1577" y="789"/>
                  </a:lnTo>
                  <a:lnTo>
                    <a:pt x="1577" y="789"/>
                  </a:lnTo>
                  <a:lnTo>
                    <a:pt x="1577" y="789"/>
                  </a:lnTo>
                  <a:lnTo>
                    <a:pt x="1544" y="756"/>
                  </a:lnTo>
                  <a:lnTo>
                    <a:pt x="1544" y="756"/>
                  </a:lnTo>
                  <a:lnTo>
                    <a:pt x="1544" y="756"/>
                  </a:lnTo>
                  <a:lnTo>
                    <a:pt x="1544" y="756"/>
                  </a:lnTo>
                  <a:lnTo>
                    <a:pt x="1544" y="756"/>
                  </a:lnTo>
                  <a:lnTo>
                    <a:pt x="1512" y="756"/>
                  </a:lnTo>
                  <a:lnTo>
                    <a:pt x="1512" y="756"/>
                  </a:lnTo>
                  <a:lnTo>
                    <a:pt x="1512" y="756"/>
                  </a:lnTo>
                  <a:lnTo>
                    <a:pt x="1512" y="756"/>
                  </a:lnTo>
                  <a:lnTo>
                    <a:pt x="1512" y="756"/>
                  </a:lnTo>
                  <a:lnTo>
                    <a:pt x="1479" y="723"/>
                  </a:lnTo>
                  <a:lnTo>
                    <a:pt x="1479" y="723"/>
                  </a:lnTo>
                  <a:lnTo>
                    <a:pt x="1479" y="723"/>
                  </a:lnTo>
                  <a:lnTo>
                    <a:pt x="1479" y="723"/>
                  </a:lnTo>
                  <a:lnTo>
                    <a:pt x="1479" y="723"/>
                  </a:lnTo>
                  <a:lnTo>
                    <a:pt x="1446" y="723"/>
                  </a:lnTo>
                  <a:lnTo>
                    <a:pt x="1446" y="723"/>
                  </a:lnTo>
                  <a:lnTo>
                    <a:pt x="1446" y="723"/>
                  </a:lnTo>
                  <a:lnTo>
                    <a:pt x="1446" y="723"/>
                  </a:lnTo>
                  <a:lnTo>
                    <a:pt x="1446" y="723"/>
                  </a:lnTo>
                  <a:lnTo>
                    <a:pt x="1413" y="690"/>
                  </a:lnTo>
                  <a:lnTo>
                    <a:pt x="1413" y="690"/>
                  </a:lnTo>
                  <a:lnTo>
                    <a:pt x="1413" y="690"/>
                  </a:lnTo>
                  <a:lnTo>
                    <a:pt x="1413" y="690"/>
                  </a:lnTo>
                  <a:lnTo>
                    <a:pt x="1413" y="690"/>
                  </a:lnTo>
                  <a:lnTo>
                    <a:pt x="1380" y="690"/>
                  </a:lnTo>
                  <a:lnTo>
                    <a:pt x="1380" y="690"/>
                  </a:lnTo>
                  <a:lnTo>
                    <a:pt x="1380" y="690"/>
                  </a:lnTo>
                  <a:lnTo>
                    <a:pt x="1380" y="690"/>
                  </a:lnTo>
                  <a:lnTo>
                    <a:pt x="1380" y="690"/>
                  </a:lnTo>
                  <a:lnTo>
                    <a:pt x="1347" y="657"/>
                  </a:lnTo>
                  <a:lnTo>
                    <a:pt x="1347" y="657"/>
                  </a:lnTo>
                  <a:lnTo>
                    <a:pt x="1347" y="657"/>
                  </a:lnTo>
                  <a:lnTo>
                    <a:pt x="1347" y="657"/>
                  </a:lnTo>
                  <a:lnTo>
                    <a:pt x="1347" y="657"/>
                  </a:lnTo>
                  <a:lnTo>
                    <a:pt x="1314" y="657"/>
                  </a:lnTo>
                  <a:lnTo>
                    <a:pt x="1314" y="657"/>
                  </a:lnTo>
                  <a:lnTo>
                    <a:pt x="1314" y="657"/>
                  </a:lnTo>
                  <a:lnTo>
                    <a:pt x="1314" y="657"/>
                  </a:lnTo>
                  <a:lnTo>
                    <a:pt x="1314" y="657"/>
                  </a:lnTo>
                  <a:lnTo>
                    <a:pt x="1282" y="624"/>
                  </a:lnTo>
                  <a:lnTo>
                    <a:pt x="1282" y="624"/>
                  </a:lnTo>
                  <a:lnTo>
                    <a:pt x="1282" y="624"/>
                  </a:lnTo>
                  <a:lnTo>
                    <a:pt x="1282" y="624"/>
                  </a:lnTo>
                  <a:lnTo>
                    <a:pt x="1282" y="624"/>
                  </a:lnTo>
                  <a:lnTo>
                    <a:pt x="1249" y="624"/>
                  </a:lnTo>
                  <a:lnTo>
                    <a:pt x="1249" y="624"/>
                  </a:lnTo>
                  <a:lnTo>
                    <a:pt x="1249" y="624"/>
                  </a:lnTo>
                  <a:lnTo>
                    <a:pt x="1249" y="624"/>
                  </a:lnTo>
                  <a:lnTo>
                    <a:pt x="1249" y="624"/>
                  </a:lnTo>
                  <a:lnTo>
                    <a:pt x="1216" y="591"/>
                  </a:lnTo>
                  <a:lnTo>
                    <a:pt x="1216" y="591"/>
                  </a:lnTo>
                  <a:lnTo>
                    <a:pt x="1216" y="591"/>
                  </a:lnTo>
                  <a:lnTo>
                    <a:pt x="1216" y="591"/>
                  </a:lnTo>
                  <a:lnTo>
                    <a:pt x="1216" y="591"/>
                  </a:lnTo>
                  <a:lnTo>
                    <a:pt x="1183" y="591"/>
                  </a:lnTo>
                  <a:lnTo>
                    <a:pt x="1183" y="591"/>
                  </a:lnTo>
                  <a:lnTo>
                    <a:pt x="1183" y="591"/>
                  </a:lnTo>
                  <a:lnTo>
                    <a:pt x="1183" y="591"/>
                  </a:lnTo>
                  <a:lnTo>
                    <a:pt x="1183" y="591"/>
                  </a:lnTo>
                  <a:lnTo>
                    <a:pt x="1150" y="559"/>
                  </a:lnTo>
                  <a:lnTo>
                    <a:pt x="1150" y="559"/>
                  </a:lnTo>
                  <a:lnTo>
                    <a:pt x="1150" y="559"/>
                  </a:lnTo>
                  <a:lnTo>
                    <a:pt x="1150" y="559"/>
                  </a:lnTo>
                  <a:lnTo>
                    <a:pt x="1150" y="559"/>
                  </a:lnTo>
                  <a:lnTo>
                    <a:pt x="1150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26"/>
                  </a:lnTo>
                  <a:lnTo>
                    <a:pt x="1084" y="526"/>
                  </a:lnTo>
                  <a:lnTo>
                    <a:pt x="1084" y="526"/>
                  </a:lnTo>
                  <a:lnTo>
                    <a:pt x="1084" y="526"/>
                  </a:lnTo>
                  <a:lnTo>
                    <a:pt x="1084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19" y="493"/>
                  </a:lnTo>
                  <a:lnTo>
                    <a:pt x="1019" y="493"/>
                  </a:lnTo>
                  <a:lnTo>
                    <a:pt x="1019" y="493"/>
                  </a:lnTo>
                  <a:lnTo>
                    <a:pt x="1019" y="493"/>
                  </a:lnTo>
                  <a:lnTo>
                    <a:pt x="1019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53" y="460"/>
                  </a:lnTo>
                  <a:lnTo>
                    <a:pt x="953" y="460"/>
                  </a:lnTo>
                  <a:lnTo>
                    <a:pt x="953" y="460"/>
                  </a:lnTo>
                  <a:lnTo>
                    <a:pt x="953" y="460"/>
                  </a:lnTo>
                  <a:lnTo>
                    <a:pt x="953" y="460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920" y="460"/>
                  </a:lnTo>
                  <a:lnTo>
                    <a:pt x="887" y="427"/>
                  </a:lnTo>
                  <a:lnTo>
                    <a:pt x="887" y="427"/>
                  </a:lnTo>
                  <a:lnTo>
                    <a:pt x="887" y="427"/>
                  </a:lnTo>
                  <a:lnTo>
                    <a:pt x="887" y="427"/>
                  </a:lnTo>
                  <a:lnTo>
                    <a:pt x="887" y="427"/>
                  </a:lnTo>
                  <a:lnTo>
                    <a:pt x="854" y="427"/>
                  </a:lnTo>
                  <a:lnTo>
                    <a:pt x="854" y="427"/>
                  </a:lnTo>
                  <a:lnTo>
                    <a:pt x="854" y="427"/>
                  </a:lnTo>
                  <a:lnTo>
                    <a:pt x="854" y="427"/>
                  </a:lnTo>
                  <a:lnTo>
                    <a:pt x="854" y="427"/>
                  </a:lnTo>
                  <a:lnTo>
                    <a:pt x="822" y="394"/>
                  </a:lnTo>
                  <a:lnTo>
                    <a:pt x="822" y="394"/>
                  </a:lnTo>
                  <a:lnTo>
                    <a:pt x="822" y="394"/>
                  </a:lnTo>
                  <a:lnTo>
                    <a:pt x="822" y="394"/>
                  </a:lnTo>
                  <a:lnTo>
                    <a:pt x="789" y="394"/>
                  </a:lnTo>
                  <a:lnTo>
                    <a:pt x="789" y="394"/>
                  </a:lnTo>
                  <a:lnTo>
                    <a:pt x="789" y="394"/>
                  </a:lnTo>
                  <a:lnTo>
                    <a:pt x="789" y="394"/>
                  </a:lnTo>
                  <a:lnTo>
                    <a:pt x="789" y="394"/>
                  </a:lnTo>
                  <a:lnTo>
                    <a:pt x="756" y="361"/>
                  </a:lnTo>
                  <a:lnTo>
                    <a:pt x="756" y="361"/>
                  </a:lnTo>
                  <a:lnTo>
                    <a:pt x="756" y="361"/>
                  </a:lnTo>
                  <a:lnTo>
                    <a:pt x="756" y="361"/>
                  </a:lnTo>
                  <a:lnTo>
                    <a:pt x="756" y="361"/>
                  </a:lnTo>
                  <a:lnTo>
                    <a:pt x="723" y="361"/>
                  </a:lnTo>
                  <a:lnTo>
                    <a:pt x="723" y="361"/>
                  </a:lnTo>
                  <a:lnTo>
                    <a:pt x="723" y="361"/>
                  </a:lnTo>
                  <a:lnTo>
                    <a:pt x="723" y="361"/>
                  </a:lnTo>
                  <a:lnTo>
                    <a:pt x="723" y="361"/>
                  </a:lnTo>
                  <a:lnTo>
                    <a:pt x="690" y="329"/>
                  </a:lnTo>
                  <a:lnTo>
                    <a:pt x="690" y="329"/>
                  </a:lnTo>
                  <a:lnTo>
                    <a:pt x="690" y="329"/>
                  </a:lnTo>
                  <a:lnTo>
                    <a:pt x="690" y="329"/>
                  </a:lnTo>
                  <a:lnTo>
                    <a:pt x="657" y="329"/>
                  </a:lnTo>
                  <a:lnTo>
                    <a:pt x="657" y="329"/>
                  </a:lnTo>
                  <a:lnTo>
                    <a:pt x="657" y="329"/>
                  </a:lnTo>
                  <a:lnTo>
                    <a:pt x="657" y="329"/>
                  </a:lnTo>
                  <a:lnTo>
                    <a:pt x="657" y="329"/>
                  </a:lnTo>
                  <a:lnTo>
                    <a:pt x="624" y="329"/>
                  </a:lnTo>
                  <a:lnTo>
                    <a:pt x="624" y="296"/>
                  </a:lnTo>
                  <a:lnTo>
                    <a:pt x="624" y="296"/>
                  </a:lnTo>
                  <a:lnTo>
                    <a:pt x="624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59" y="296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26" y="263"/>
                  </a:lnTo>
                  <a:lnTo>
                    <a:pt x="526" y="263"/>
                  </a:lnTo>
                  <a:lnTo>
                    <a:pt x="526" y="263"/>
                  </a:lnTo>
                  <a:lnTo>
                    <a:pt x="526" y="263"/>
                  </a:lnTo>
                  <a:lnTo>
                    <a:pt x="493" y="263"/>
                  </a:lnTo>
                  <a:lnTo>
                    <a:pt x="493" y="230"/>
                  </a:lnTo>
                  <a:lnTo>
                    <a:pt x="493" y="230"/>
                  </a:lnTo>
                  <a:lnTo>
                    <a:pt x="493" y="230"/>
                  </a:lnTo>
                  <a:lnTo>
                    <a:pt x="493" y="230"/>
                  </a:lnTo>
                  <a:lnTo>
                    <a:pt x="460" y="230"/>
                  </a:lnTo>
                  <a:lnTo>
                    <a:pt x="460" y="230"/>
                  </a:lnTo>
                  <a:lnTo>
                    <a:pt x="460" y="230"/>
                  </a:lnTo>
                  <a:lnTo>
                    <a:pt x="460" y="230"/>
                  </a:lnTo>
                  <a:lnTo>
                    <a:pt x="460" y="230"/>
                  </a:lnTo>
                  <a:lnTo>
                    <a:pt x="427" y="230"/>
                  </a:lnTo>
                  <a:lnTo>
                    <a:pt x="427" y="230"/>
                  </a:lnTo>
                  <a:lnTo>
                    <a:pt x="427" y="197"/>
                  </a:lnTo>
                  <a:lnTo>
                    <a:pt x="427" y="197"/>
                  </a:lnTo>
                  <a:lnTo>
                    <a:pt x="427" y="197"/>
                  </a:lnTo>
                  <a:lnTo>
                    <a:pt x="394" y="197"/>
                  </a:lnTo>
                  <a:lnTo>
                    <a:pt x="394" y="197"/>
                  </a:lnTo>
                  <a:lnTo>
                    <a:pt x="394" y="197"/>
                  </a:lnTo>
                  <a:lnTo>
                    <a:pt x="394" y="197"/>
                  </a:lnTo>
                  <a:lnTo>
                    <a:pt x="361" y="197"/>
                  </a:lnTo>
                  <a:lnTo>
                    <a:pt x="361" y="197"/>
                  </a:lnTo>
                  <a:lnTo>
                    <a:pt x="361" y="164"/>
                  </a:lnTo>
                  <a:lnTo>
                    <a:pt x="361" y="164"/>
                  </a:lnTo>
                  <a:lnTo>
                    <a:pt x="361" y="164"/>
                  </a:lnTo>
                  <a:lnTo>
                    <a:pt x="361" y="164"/>
                  </a:lnTo>
                  <a:lnTo>
                    <a:pt x="329" y="164"/>
                  </a:lnTo>
                  <a:lnTo>
                    <a:pt x="329" y="164"/>
                  </a:lnTo>
                  <a:lnTo>
                    <a:pt x="329" y="164"/>
                  </a:lnTo>
                  <a:lnTo>
                    <a:pt x="329" y="164"/>
                  </a:lnTo>
                  <a:lnTo>
                    <a:pt x="296" y="164"/>
                  </a:lnTo>
                  <a:lnTo>
                    <a:pt x="296" y="131"/>
                  </a:lnTo>
                  <a:lnTo>
                    <a:pt x="296" y="131"/>
                  </a:lnTo>
                  <a:lnTo>
                    <a:pt x="296" y="131"/>
                  </a:lnTo>
                  <a:lnTo>
                    <a:pt x="296" y="131"/>
                  </a:lnTo>
                  <a:lnTo>
                    <a:pt x="263" y="131"/>
                  </a:lnTo>
                  <a:lnTo>
                    <a:pt x="263" y="131"/>
                  </a:lnTo>
                  <a:lnTo>
                    <a:pt x="263" y="131"/>
                  </a:lnTo>
                  <a:lnTo>
                    <a:pt x="263" y="131"/>
                  </a:lnTo>
                  <a:lnTo>
                    <a:pt x="230" y="131"/>
                  </a:lnTo>
                  <a:lnTo>
                    <a:pt x="230" y="131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4721850" y="1111375"/>
              <a:ext cx="85450" cy="147075"/>
            </a:xfrm>
            <a:custGeom>
              <a:avLst/>
              <a:gdLst/>
              <a:ahLst/>
              <a:cxnLst/>
              <a:rect l="l" t="t" r="r" b="b"/>
              <a:pathLst>
                <a:path w="3418" h="5883" fill="none" extrusionOk="0">
                  <a:moveTo>
                    <a:pt x="0" y="5882"/>
                  </a:moveTo>
                  <a:lnTo>
                    <a:pt x="3418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4574800" y="1027575"/>
              <a:ext cx="72325" cy="154475"/>
            </a:xfrm>
            <a:custGeom>
              <a:avLst/>
              <a:gdLst/>
              <a:ahLst/>
              <a:cxnLst/>
              <a:rect l="l" t="t" r="r" b="b"/>
              <a:pathLst>
                <a:path w="2893" h="6179" fill="none" extrusionOk="0">
                  <a:moveTo>
                    <a:pt x="0" y="6178"/>
                  </a:moveTo>
                  <a:lnTo>
                    <a:pt x="2892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4574800" y="1025950"/>
              <a:ext cx="231675" cy="232500"/>
            </a:xfrm>
            <a:custGeom>
              <a:avLst/>
              <a:gdLst/>
              <a:ahLst/>
              <a:cxnLst/>
              <a:rect l="l" t="t" r="r" b="b"/>
              <a:pathLst>
                <a:path w="9267" h="9300" extrusionOk="0">
                  <a:moveTo>
                    <a:pt x="2892" y="0"/>
                  </a:moveTo>
                  <a:lnTo>
                    <a:pt x="0" y="6145"/>
                  </a:lnTo>
                  <a:lnTo>
                    <a:pt x="0" y="6178"/>
                  </a:lnTo>
                  <a:lnTo>
                    <a:pt x="66" y="6178"/>
                  </a:lnTo>
                  <a:lnTo>
                    <a:pt x="66" y="6211"/>
                  </a:lnTo>
                  <a:lnTo>
                    <a:pt x="132" y="6211"/>
                  </a:lnTo>
                  <a:lnTo>
                    <a:pt x="132" y="6243"/>
                  </a:lnTo>
                  <a:lnTo>
                    <a:pt x="197" y="6243"/>
                  </a:lnTo>
                  <a:lnTo>
                    <a:pt x="197" y="6276"/>
                  </a:lnTo>
                  <a:lnTo>
                    <a:pt x="263" y="6276"/>
                  </a:lnTo>
                  <a:lnTo>
                    <a:pt x="263" y="6309"/>
                  </a:lnTo>
                  <a:lnTo>
                    <a:pt x="329" y="6309"/>
                  </a:lnTo>
                  <a:lnTo>
                    <a:pt x="329" y="6342"/>
                  </a:lnTo>
                  <a:lnTo>
                    <a:pt x="395" y="6342"/>
                  </a:lnTo>
                  <a:lnTo>
                    <a:pt x="395" y="6375"/>
                  </a:lnTo>
                  <a:lnTo>
                    <a:pt x="460" y="6375"/>
                  </a:lnTo>
                  <a:lnTo>
                    <a:pt x="493" y="6408"/>
                  </a:lnTo>
                  <a:lnTo>
                    <a:pt x="526" y="6408"/>
                  </a:lnTo>
                  <a:lnTo>
                    <a:pt x="526" y="6441"/>
                  </a:lnTo>
                  <a:lnTo>
                    <a:pt x="592" y="6441"/>
                  </a:lnTo>
                  <a:lnTo>
                    <a:pt x="625" y="6473"/>
                  </a:lnTo>
                  <a:lnTo>
                    <a:pt x="658" y="6473"/>
                  </a:lnTo>
                  <a:lnTo>
                    <a:pt x="690" y="6506"/>
                  </a:lnTo>
                  <a:lnTo>
                    <a:pt x="723" y="6506"/>
                  </a:lnTo>
                  <a:lnTo>
                    <a:pt x="756" y="6539"/>
                  </a:lnTo>
                  <a:lnTo>
                    <a:pt x="789" y="6539"/>
                  </a:lnTo>
                  <a:lnTo>
                    <a:pt x="822" y="6572"/>
                  </a:lnTo>
                  <a:lnTo>
                    <a:pt x="855" y="6572"/>
                  </a:lnTo>
                  <a:lnTo>
                    <a:pt x="888" y="6605"/>
                  </a:lnTo>
                  <a:lnTo>
                    <a:pt x="920" y="6605"/>
                  </a:lnTo>
                  <a:lnTo>
                    <a:pt x="953" y="6638"/>
                  </a:lnTo>
                  <a:lnTo>
                    <a:pt x="986" y="6638"/>
                  </a:lnTo>
                  <a:lnTo>
                    <a:pt x="1019" y="6671"/>
                  </a:lnTo>
                  <a:lnTo>
                    <a:pt x="1052" y="6671"/>
                  </a:lnTo>
                  <a:lnTo>
                    <a:pt x="1085" y="6704"/>
                  </a:lnTo>
                  <a:lnTo>
                    <a:pt x="1118" y="6704"/>
                  </a:lnTo>
                  <a:lnTo>
                    <a:pt x="1150" y="6736"/>
                  </a:lnTo>
                  <a:lnTo>
                    <a:pt x="1183" y="6736"/>
                  </a:lnTo>
                  <a:lnTo>
                    <a:pt x="1216" y="6769"/>
                  </a:lnTo>
                  <a:lnTo>
                    <a:pt x="1249" y="6769"/>
                  </a:lnTo>
                  <a:lnTo>
                    <a:pt x="1282" y="6802"/>
                  </a:lnTo>
                  <a:lnTo>
                    <a:pt x="1315" y="6802"/>
                  </a:lnTo>
                  <a:lnTo>
                    <a:pt x="1348" y="6835"/>
                  </a:lnTo>
                  <a:lnTo>
                    <a:pt x="1380" y="6835"/>
                  </a:lnTo>
                  <a:lnTo>
                    <a:pt x="1413" y="6868"/>
                  </a:lnTo>
                  <a:lnTo>
                    <a:pt x="1446" y="6868"/>
                  </a:lnTo>
                  <a:lnTo>
                    <a:pt x="1479" y="6901"/>
                  </a:lnTo>
                  <a:lnTo>
                    <a:pt x="1512" y="6901"/>
                  </a:lnTo>
                  <a:lnTo>
                    <a:pt x="1545" y="6934"/>
                  </a:lnTo>
                  <a:lnTo>
                    <a:pt x="1578" y="6934"/>
                  </a:lnTo>
                  <a:lnTo>
                    <a:pt x="1610" y="6966"/>
                  </a:lnTo>
                  <a:lnTo>
                    <a:pt x="1643" y="6966"/>
                  </a:lnTo>
                  <a:lnTo>
                    <a:pt x="1676" y="6999"/>
                  </a:lnTo>
                  <a:lnTo>
                    <a:pt x="1709" y="6999"/>
                  </a:lnTo>
                  <a:lnTo>
                    <a:pt x="1742" y="7032"/>
                  </a:lnTo>
                  <a:lnTo>
                    <a:pt x="1775" y="7032"/>
                  </a:lnTo>
                  <a:lnTo>
                    <a:pt x="1775" y="7065"/>
                  </a:lnTo>
                  <a:lnTo>
                    <a:pt x="1840" y="7065"/>
                  </a:lnTo>
                  <a:lnTo>
                    <a:pt x="1873" y="7098"/>
                  </a:lnTo>
                  <a:lnTo>
                    <a:pt x="1906" y="7098"/>
                  </a:lnTo>
                  <a:lnTo>
                    <a:pt x="1906" y="7131"/>
                  </a:lnTo>
                  <a:lnTo>
                    <a:pt x="1972" y="7131"/>
                  </a:lnTo>
                  <a:lnTo>
                    <a:pt x="1972" y="7164"/>
                  </a:lnTo>
                  <a:lnTo>
                    <a:pt x="2038" y="7164"/>
                  </a:lnTo>
                  <a:lnTo>
                    <a:pt x="2038" y="7196"/>
                  </a:lnTo>
                  <a:lnTo>
                    <a:pt x="2103" y="7196"/>
                  </a:lnTo>
                  <a:lnTo>
                    <a:pt x="2103" y="7229"/>
                  </a:lnTo>
                  <a:lnTo>
                    <a:pt x="2169" y="7229"/>
                  </a:lnTo>
                  <a:lnTo>
                    <a:pt x="2169" y="7262"/>
                  </a:lnTo>
                  <a:lnTo>
                    <a:pt x="2235" y="7262"/>
                  </a:lnTo>
                  <a:lnTo>
                    <a:pt x="2235" y="7295"/>
                  </a:lnTo>
                  <a:lnTo>
                    <a:pt x="2301" y="7295"/>
                  </a:lnTo>
                  <a:lnTo>
                    <a:pt x="2301" y="7328"/>
                  </a:lnTo>
                  <a:lnTo>
                    <a:pt x="2366" y="7328"/>
                  </a:lnTo>
                  <a:lnTo>
                    <a:pt x="2366" y="7361"/>
                  </a:lnTo>
                  <a:lnTo>
                    <a:pt x="2399" y="7361"/>
                  </a:lnTo>
                  <a:lnTo>
                    <a:pt x="2432" y="7394"/>
                  </a:lnTo>
                  <a:lnTo>
                    <a:pt x="2465" y="7394"/>
                  </a:lnTo>
                  <a:lnTo>
                    <a:pt x="2498" y="7426"/>
                  </a:lnTo>
                  <a:lnTo>
                    <a:pt x="2531" y="7426"/>
                  </a:lnTo>
                  <a:lnTo>
                    <a:pt x="2531" y="7459"/>
                  </a:lnTo>
                  <a:lnTo>
                    <a:pt x="2596" y="7459"/>
                  </a:lnTo>
                  <a:lnTo>
                    <a:pt x="2596" y="7492"/>
                  </a:lnTo>
                  <a:lnTo>
                    <a:pt x="2662" y="7492"/>
                  </a:lnTo>
                  <a:lnTo>
                    <a:pt x="2662" y="7525"/>
                  </a:lnTo>
                  <a:lnTo>
                    <a:pt x="2728" y="7525"/>
                  </a:lnTo>
                  <a:lnTo>
                    <a:pt x="2728" y="7558"/>
                  </a:lnTo>
                  <a:lnTo>
                    <a:pt x="2793" y="7558"/>
                  </a:lnTo>
                  <a:lnTo>
                    <a:pt x="2793" y="7591"/>
                  </a:lnTo>
                  <a:lnTo>
                    <a:pt x="2859" y="7591"/>
                  </a:lnTo>
                  <a:lnTo>
                    <a:pt x="2859" y="7624"/>
                  </a:lnTo>
                  <a:lnTo>
                    <a:pt x="2925" y="7624"/>
                  </a:lnTo>
                  <a:lnTo>
                    <a:pt x="2925" y="7656"/>
                  </a:lnTo>
                  <a:lnTo>
                    <a:pt x="2991" y="7656"/>
                  </a:lnTo>
                  <a:lnTo>
                    <a:pt x="2991" y="7689"/>
                  </a:lnTo>
                  <a:lnTo>
                    <a:pt x="3023" y="7689"/>
                  </a:lnTo>
                  <a:lnTo>
                    <a:pt x="3023" y="7722"/>
                  </a:lnTo>
                  <a:lnTo>
                    <a:pt x="3089" y="7722"/>
                  </a:lnTo>
                  <a:lnTo>
                    <a:pt x="3089" y="7755"/>
                  </a:lnTo>
                  <a:lnTo>
                    <a:pt x="3155" y="7755"/>
                  </a:lnTo>
                  <a:lnTo>
                    <a:pt x="3155" y="7788"/>
                  </a:lnTo>
                  <a:lnTo>
                    <a:pt x="3221" y="7788"/>
                  </a:lnTo>
                  <a:lnTo>
                    <a:pt x="3221" y="7821"/>
                  </a:lnTo>
                  <a:lnTo>
                    <a:pt x="3286" y="7821"/>
                  </a:lnTo>
                  <a:lnTo>
                    <a:pt x="3286" y="7854"/>
                  </a:lnTo>
                  <a:lnTo>
                    <a:pt x="3352" y="7854"/>
                  </a:lnTo>
                  <a:lnTo>
                    <a:pt x="3352" y="7886"/>
                  </a:lnTo>
                  <a:lnTo>
                    <a:pt x="3385" y="7886"/>
                  </a:lnTo>
                  <a:lnTo>
                    <a:pt x="3418" y="7919"/>
                  </a:lnTo>
                  <a:lnTo>
                    <a:pt x="3451" y="7919"/>
                  </a:lnTo>
                  <a:lnTo>
                    <a:pt x="3451" y="7952"/>
                  </a:lnTo>
                  <a:lnTo>
                    <a:pt x="3516" y="7952"/>
                  </a:lnTo>
                  <a:lnTo>
                    <a:pt x="3516" y="7985"/>
                  </a:lnTo>
                  <a:lnTo>
                    <a:pt x="3582" y="7985"/>
                  </a:lnTo>
                  <a:lnTo>
                    <a:pt x="3582" y="8018"/>
                  </a:lnTo>
                  <a:lnTo>
                    <a:pt x="3648" y="8018"/>
                  </a:lnTo>
                  <a:lnTo>
                    <a:pt x="3648" y="8051"/>
                  </a:lnTo>
                  <a:lnTo>
                    <a:pt x="3681" y="8051"/>
                  </a:lnTo>
                  <a:lnTo>
                    <a:pt x="3714" y="8084"/>
                  </a:lnTo>
                  <a:lnTo>
                    <a:pt x="3746" y="8084"/>
                  </a:lnTo>
                  <a:lnTo>
                    <a:pt x="3746" y="8116"/>
                  </a:lnTo>
                  <a:lnTo>
                    <a:pt x="3812" y="8116"/>
                  </a:lnTo>
                  <a:lnTo>
                    <a:pt x="3812" y="8149"/>
                  </a:lnTo>
                  <a:lnTo>
                    <a:pt x="3878" y="8149"/>
                  </a:lnTo>
                  <a:lnTo>
                    <a:pt x="3878" y="8182"/>
                  </a:lnTo>
                  <a:lnTo>
                    <a:pt x="3944" y="8182"/>
                  </a:lnTo>
                  <a:lnTo>
                    <a:pt x="3944" y="8215"/>
                  </a:lnTo>
                  <a:lnTo>
                    <a:pt x="4009" y="8215"/>
                  </a:lnTo>
                  <a:lnTo>
                    <a:pt x="4009" y="8248"/>
                  </a:lnTo>
                  <a:lnTo>
                    <a:pt x="4042" y="8248"/>
                  </a:lnTo>
                  <a:lnTo>
                    <a:pt x="4075" y="8281"/>
                  </a:lnTo>
                  <a:lnTo>
                    <a:pt x="4108" y="8281"/>
                  </a:lnTo>
                  <a:lnTo>
                    <a:pt x="4108" y="8314"/>
                  </a:lnTo>
                  <a:lnTo>
                    <a:pt x="4174" y="8314"/>
                  </a:lnTo>
                  <a:lnTo>
                    <a:pt x="4174" y="8347"/>
                  </a:lnTo>
                  <a:lnTo>
                    <a:pt x="4239" y="8347"/>
                  </a:lnTo>
                  <a:lnTo>
                    <a:pt x="4239" y="8379"/>
                  </a:lnTo>
                  <a:lnTo>
                    <a:pt x="4272" y="8379"/>
                  </a:lnTo>
                  <a:lnTo>
                    <a:pt x="4305" y="8412"/>
                  </a:lnTo>
                  <a:lnTo>
                    <a:pt x="4338" y="8412"/>
                  </a:lnTo>
                  <a:lnTo>
                    <a:pt x="4338" y="8445"/>
                  </a:lnTo>
                  <a:lnTo>
                    <a:pt x="4404" y="8445"/>
                  </a:lnTo>
                  <a:lnTo>
                    <a:pt x="4404" y="8478"/>
                  </a:lnTo>
                  <a:lnTo>
                    <a:pt x="4469" y="8478"/>
                  </a:lnTo>
                  <a:lnTo>
                    <a:pt x="4469" y="8511"/>
                  </a:lnTo>
                  <a:lnTo>
                    <a:pt x="4535" y="8511"/>
                  </a:lnTo>
                  <a:lnTo>
                    <a:pt x="4535" y="8544"/>
                  </a:lnTo>
                  <a:lnTo>
                    <a:pt x="4568" y="8544"/>
                  </a:lnTo>
                  <a:lnTo>
                    <a:pt x="4568" y="8577"/>
                  </a:lnTo>
                  <a:lnTo>
                    <a:pt x="4634" y="8577"/>
                  </a:lnTo>
                  <a:lnTo>
                    <a:pt x="4634" y="8609"/>
                  </a:lnTo>
                  <a:lnTo>
                    <a:pt x="4699" y="8609"/>
                  </a:lnTo>
                  <a:lnTo>
                    <a:pt x="4699" y="8642"/>
                  </a:lnTo>
                  <a:lnTo>
                    <a:pt x="4765" y="8642"/>
                  </a:lnTo>
                  <a:lnTo>
                    <a:pt x="4765" y="8675"/>
                  </a:lnTo>
                  <a:lnTo>
                    <a:pt x="4798" y="8675"/>
                  </a:lnTo>
                  <a:lnTo>
                    <a:pt x="4831" y="8708"/>
                  </a:lnTo>
                  <a:lnTo>
                    <a:pt x="4864" y="8708"/>
                  </a:lnTo>
                  <a:lnTo>
                    <a:pt x="4864" y="8741"/>
                  </a:lnTo>
                  <a:lnTo>
                    <a:pt x="4929" y="8741"/>
                  </a:lnTo>
                  <a:lnTo>
                    <a:pt x="4929" y="8774"/>
                  </a:lnTo>
                  <a:lnTo>
                    <a:pt x="4995" y="8774"/>
                  </a:lnTo>
                  <a:lnTo>
                    <a:pt x="4995" y="8807"/>
                  </a:lnTo>
                  <a:lnTo>
                    <a:pt x="5028" y="8807"/>
                  </a:lnTo>
                  <a:lnTo>
                    <a:pt x="5028" y="8839"/>
                  </a:lnTo>
                  <a:lnTo>
                    <a:pt x="5094" y="8839"/>
                  </a:lnTo>
                  <a:lnTo>
                    <a:pt x="5094" y="8872"/>
                  </a:lnTo>
                  <a:lnTo>
                    <a:pt x="5159" y="8872"/>
                  </a:lnTo>
                  <a:lnTo>
                    <a:pt x="5159" y="8905"/>
                  </a:lnTo>
                  <a:lnTo>
                    <a:pt x="5225" y="8905"/>
                  </a:lnTo>
                  <a:lnTo>
                    <a:pt x="5225" y="8938"/>
                  </a:lnTo>
                  <a:lnTo>
                    <a:pt x="5258" y="8938"/>
                  </a:lnTo>
                  <a:lnTo>
                    <a:pt x="5258" y="8971"/>
                  </a:lnTo>
                  <a:lnTo>
                    <a:pt x="5324" y="8971"/>
                  </a:lnTo>
                  <a:lnTo>
                    <a:pt x="5324" y="9004"/>
                  </a:lnTo>
                  <a:lnTo>
                    <a:pt x="5357" y="9004"/>
                  </a:lnTo>
                  <a:lnTo>
                    <a:pt x="5389" y="9037"/>
                  </a:lnTo>
                  <a:lnTo>
                    <a:pt x="5422" y="9037"/>
                  </a:lnTo>
                  <a:lnTo>
                    <a:pt x="5455" y="9069"/>
                  </a:lnTo>
                  <a:lnTo>
                    <a:pt x="5488" y="9069"/>
                  </a:lnTo>
                  <a:lnTo>
                    <a:pt x="5488" y="9102"/>
                  </a:lnTo>
                  <a:lnTo>
                    <a:pt x="5554" y="9102"/>
                  </a:lnTo>
                  <a:lnTo>
                    <a:pt x="5554" y="9135"/>
                  </a:lnTo>
                  <a:lnTo>
                    <a:pt x="5619" y="9135"/>
                  </a:lnTo>
                  <a:lnTo>
                    <a:pt x="5619" y="9168"/>
                  </a:lnTo>
                  <a:lnTo>
                    <a:pt x="5652" y="9168"/>
                  </a:lnTo>
                  <a:lnTo>
                    <a:pt x="5652" y="9201"/>
                  </a:lnTo>
                  <a:lnTo>
                    <a:pt x="5718" y="9201"/>
                  </a:lnTo>
                  <a:lnTo>
                    <a:pt x="5718" y="9234"/>
                  </a:lnTo>
                  <a:lnTo>
                    <a:pt x="5784" y="9234"/>
                  </a:lnTo>
                  <a:lnTo>
                    <a:pt x="5784" y="9267"/>
                  </a:lnTo>
                  <a:lnTo>
                    <a:pt x="5817" y="9267"/>
                  </a:lnTo>
                  <a:lnTo>
                    <a:pt x="5849" y="9299"/>
                  </a:lnTo>
                  <a:lnTo>
                    <a:pt x="5882" y="9299"/>
                  </a:lnTo>
                  <a:lnTo>
                    <a:pt x="9267" y="3385"/>
                  </a:lnTo>
                  <a:lnTo>
                    <a:pt x="9234" y="3385"/>
                  </a:lnTo>
                  <a:lnTo>
                    <a:pt x="9234" y="3352"/>
                  </a:lnTo>
                  <a:lnTo>
                    <a:pt x="9168" y="3352"/>
                  </a:lnTo>
                  <a:lnTo>
                    <a:pt x="9168" y="3319"/>
                  </a:lnTo>
                  <a:lnTo>
                    <a:pt x="9135" y="3319"/>
                  </a:lnTo>
                  <a:lnTo>
                    <a:pt x="9103" y="3286"/>
                  </a:lnTo>
                  <a:lnTo>
                    <a:pt x="9070" y="3286"/>
                  </a:lnTo>
                  <a:lnTo>
                    <a:pt x="9037" y="3253"/>
                  </a:lnTo>
                  <a:lnTo>
                    <a:pt x="9004" y="3253"/>
                  </a:lnTo>
                  <a:lnTo>
                    <a:pt x="9004" y="3220"/>
                  </a:lnTo>
                  <a:lnTo>
                    <a:pt x="8938" y="3220"/>
                  </a:lnTo>
                  <a:lnTo>
                    <a:pt x="8938" y="3187"/>
                  </a:lnTo>
                  <a:lnTo>
                    <a:pt x="8905" y="3187"/>
                  </a:lnTo>
                  <a:lnTo>
                    <a:pt x="8905" y="3155"/>
                  </a:lnTo>
                  <a:lnTo>
                    <a:pt x="8840" y="3155"/>
                  </a:lnTo>
                  <a:lnTo>
                    <a:pt x="8840" y="3122"/>
                  </a:lnTo>
                  <a:lnTo>
                    <a:pt x="8774" y="3122"/>
                  </a:lnTo>
                  <a:lnTo>
                    <a:pt x="8774" y="3089"/>
                  </a:lnTo>
                  <a:lnTo>
                    <a:pt x="8741" y="3089"/>
                  </a:lnTo>
                  <a:lnTo>
                    <a:pt x="8708" y="3056"/>
                  </a:lnTo>
                  <a:lnTo>
                    <a:pt x="8675" y="3056"/>
                  </a:lnTo>
                  <a:lnTo>
                    <a:pt x="8675" y="3023"/>
                  </a:lnTo>
                  <a:lnTo>
                    <a:pt x="8610" y="3023"/>
                  </a:lnTo>
                  <a:lnTo>
                    <a:pt x="8577" y="2990"/>
                  </a:lnTo>
                  <a:lnTo>
                    <a:pt x="8544" y="2957"/>
                  </a:lnTo>
                  <a:lnTo>
                    <a:pt x="8511" y="2957"/>
                  </a:lnTo>
                  <a:lnTo>
                    <a:pt x="8478" y="2925"/>
                  </a:lnTo>
                  <a:lnTo>
                    <a:pt x="8445" y="2925"/>
                  </a:lnTo>
                  <a:lnTo>
                    <a:pt x="8445" y="2892"/>
                  </a:lnTo>
                  <a:lnTo>
                    <a:pt x="8380" y="2892"/>
                  </a:lnTo>
                  <a:lnTo>
                    <a:pt x="8380" y="2859"/>
                  </a:lnTo>
                  <a:lnTo>
                    <a:pt x="8314" y="2859"/>
                  </a:lnTo>
                  <a:lnTo>
                    <a:pt x="8314" y="2826"/>
                  </a:lnTo>
                  <a:lnTo>
                    <a:pt x="8248" y="2826"/>
                  </a:lnTo>
                  <a:lnTo>
                    <a:pt x="8248" y="2793"/>
                  </a:lnTo>
                  <a:lnTo>
                    <a:pt x="8215" y="2793"/>
                  </a:lnTo>
                  <a:lnTo>
                    <a:pt x="8183" y="2760"/>
                  </a:lnTo>
                  <a:lnTo>
                    <a:pt x="8150" y="2760"/>
                  </a:lnTo>
                  <a:lnTo>
                    <a:pt x="8150" y="2727"/>
                  </a:lnTo>
                  <a:lnTo>
                    <a:pt x="8084" y="2727"/>
                  </a:lnTo>
                  <a:lnTo>
                    <a:pt x="8084" y="2695"/>
                  </a:lnTo>
                  <a:lnTo>
                    <a:pt x="8018" y="2695"/>
                  </a:lnTo>
                  <a:lnTo>
                    <a:pt x="8018" y="2662"/>
                  </a:lnTo>
                  <a:lnTo>
                    <a:pt x="7985" y="2662"/>
                  </a:lnTo>
                  <a:lnTo>
                    <a:pt x="7952" y="2629"/>
                  </a:lnTo>
                  <a:lnTo>
                    <a:pt x="7920" y="2629"/>
                  </a:lnTo>
                  <a:lnTo>
                    <a:pt x="7920" y="2596"/>
                  </a:lnTo>
                  <a:lnTo>
                    <a:pt x="7854" y="2596"/>
                  </a:lnTo>
                  <a:lnTo>
                    <a:pt x="7854" y="2563"/>
                  </a:lnTo>
                  <a:lnTo>
                    <a:pt x="7788" y="2563"/>
                  </a:lnTo>
                  <a:lnTo>
                    <a:pt x="7788" y="2530"/>
                  </a:lnTo>
                  <a:lnTo>
                    <a:pt x="7755" y="2530"/>
                  </a:lnTo>
                  <a:lnTo>
                    <a:pt x="7722" y="2497"/>
                  </a:lnTo>
                  <a:lnTo>
                    <a:pt x="7690" y="2497"/>
                  </a:lnTo>
                  <a:lnTo>
                    <a:pt x="7690" y="2465"/>
                  </a:lnTo>
                  <a:lnTo>
                    <a:pt x="7624" y="2465"/>
                  </a:lnTo>
                  <a:lnTo>
                    <a:pt x="7624" y="2432"/>
                  </a:lnTo>
                  <a:lnTo>
                    <a:pt x="7558" y="2432"/>
                  </a:lnTo>
                  <a:lnTo>
                    <a:pt x="7558" y="2399"/>
                  </a:lnTo>
                  <a:lnTo>
                    <a:pt x="7492" y="2399"/>
                  </a:lnTo>
                  <a:lnTo>
                    <a:pt x="7492" y="2366"/>
                  </a:lnTo>
                  <a:lnTo>
                    <a:pt x="7460" y="2366"/>
                  </a:lnTo>
                  <a:lnTo>
                    <a:pt x="7427" y="2333"/>
                  </a:lnTo>
                  <a:lnTo>
                    <a:pt x="7394" y="2333"/>
                  </a:lnTo>
                  <a:lnTo>
                    <a:pt x="7394" y="2300"/>
                  </a:lnTo>
                  <a:lnTo>
                    <a:pt x="7328" y="2300"/>
                  </a:lnTo>
                  <a:lnTo>
                    <a:pt x="7328" y="2267"/>
                  </a:lnTo>
                  <a:lnTo>
                    <a:pt x="7262" y="2267"/>
                  </a:lnTo>
                  <a:lnTo>
                    <a:pt x="7262" y="2235"/>
                  </a:lnTo>
                  <a:lnTo>
                    <a:pt x="7197" y="2235"/>
                  </a:lnTo>
                  <a:lnTo>
                    <a:pt x="7197" y="2202"/>
                  </a:lnTo>
                  <a:lnTo>
                    <a:pt x="7131" y="2202"/>
                  </a:lnTo>
                  <a:lnTo>
                    <a:pt x="7131" y="2169"/>
                  </a:lnTo>
                  <a:lnTo>
                    <a:pt x="7098" y="2169"/>
                  </a:lnTo>
                  <a:lnTo>
                    <a:pt x="7098" y="2136"/>
                  </a:lnTo>
                  <a:lnTo>
                    <a:pt x="7032" y="2136"/>
                  </a:lnTo>
                  <a:lnTo>
                    <a:pt x="7032" y="2103"/>
                  </a:lnTo>
                  <a:lnTo>
                    <a:pt x="6967" y="2103"/>
                  </a:lnTo>
                  <a:lnTo>
                    <a:pt x="6967" y="2070"/>
                  </a:lnTo>
                  <a:lnTo>
                    <a:pt x="6901" y="2070"/>
                  </a:lnTo>
                  <a:lnTo>
                    <a:pt x="6901" y="2037"/>
                  </a:lnTo>
                  <a:lnTo>
                    <a:pt x="6835" y="2037"/>
                  </a:lnTo>
                  <a:lnTo>
                    <a:pt x="6835" y="2004"/>
                  </a:lnTo>
                  <a:lnTo>
                    <a:pt x="6770" y="2004"/>
                  </a:lnTo>
                  <a:lnTo>
                    <a:pt x="6770" y="1972"/>
                  </a:lnTo>
                  <a:lnTo>
                    <a:pt x="6737" y="1972"/>
                  </a:lnTo>
                  <a:lnTo>
                    <a:pt x="6704" y="1939"/>
                  </a:lnTo>
                  <a:lnTo>
                    <a:pt x="6671" y="1939"/>
                  </a:lnTo>
                  <a:lnTo>
                    <a:pt x="6671" y="1906"/>
                  </a:lnTo>
                  <a:lnTo>
                    <a:pt x="6605" y="1906"/>
                  </a:lnTo>
                  <a:lnTo>
                    <a:pt x="6605" y="1873"/>
                  </a:lnTo>
                  <a:lnTo>
                    <a:pt x="6539" y="1873"/>
                  </a:lnTo>
                  <a:lnTo>
                    <a:pt x="6539" y="1840"/>
                  </a:lnTo>
                  <a:lnTo>
                    <a:pt x="6474" y="1840"/>
                  </a:lnTo>
                  <a:lnTo>
                    <a:pt x="6474" y="1807"/>
                  </a:lnTo>
                  <a:lnTo>
                    <a:pt x="6408" y="1807"/>
                  </a:lnTo>
                  <a:lnTo>
                    <a:pt x="6408" y="1774"/>
                  </a:lnTo>
                  <a:lnTo>
                    <a:pt x="6375" y="1774"/>
                  </a:lnTo>
                  <a:lnTo>
                    <a:pt x="6342" y="1742"/>
                  </a:lnTo>
                  <a:lnTo>
                    <a:pt x="6309" y="1742"/>
                  </a:lnTo>
                  <a:lnTo>
                    <a:pt x="6277" y="1709"/>
                  </a:lnTo>
                  <a:lnTo>
                    <a:pt x="6244" y="1709"/>
                  </a:lnTo>
                  <a:lnTo>
                    <a:pt x="6211" y="1676"/>
                  </a:lnTo>
                  <a:lnTo>
                    <a:pt x="6178" y="1676"/>
                  </a:lnTo>
                  <a:lnTo>
                    <a:pt x="6178" y="1643"/>
                  </a:lnTo>
                  <a:lnTo>
                    <a:pt x="6112" y="1643"/>
                  </a:lnTo>
                  <a:lnTo>
                    <a:pt x="6112" y="1610"/>
                  </a:lnTo>
                  <a:lnTo>
                    <a:pt x="6047" y="1610"/>
                  </a:lnTo>
                  <a:lnTo>
                    <a:pt x="6047" y="1577"/>
                  </a:lnTo>
                  <a:lnTo>
                    <a:pt x="5981" y="1577"/>
                  </a:lnTo>
                  <a:lnTo>
                    <a:pt x="5981" y="1544"/>
                  </a:lnTo>
                  <a:lnTo>
                    <a:pt x="5948" y="1544"/>
                  </a:lnTo>
                  <a:lnTo>
                    <a:pt x="5915" y="1512"/>
                  </a:lnTo>
                  <a:lnTo>
                    <a:pt x="5882" y="1512"/>
                  </a:lnTo>
                  <a:lnTo>
                    <a:pt x="5849" y="1479"/>
                  </a:lnTo>
                  <a:lnTo>
                    <a:pt x="5817" y="1479"/>
                  </a:lnTo>
                  <a:lnTo>
                    <a:pt x="5784" y="1446"/>
                  </a:lnTo>
                  <a:lnTo>
                    <a:pt x="5751" y="1446"/>
                  </a:lnTo>
                  <a:lnTo>
                    <a:pt x="5751" y="1413"/>
                  </a:lnTo>
                  <a:lnTo>
                    <a:pt x="5685" y="1413"/>
                  </a:lnTo>
                  <a:lnTo>
                    <a:pt x="5685" y="1380"/>
                  </a:lnTo>
                  <a:lnTo>
                    <a:pt x="5619" y="1380"/>
                  </a:lnTo>
                  <a:lnTo>
                    <a:pt x="5619" y="1347"/>
                  </a:lnTo>
                  <a:lnTo>
                    <a:pt x="5554" y="1347"/>
                  </a:lnTo>
                  <a:lnTo>
                    <a:pt x="5554" y="1314"/>
                  </a:lnTo>
                  <a:lnTo>
                    <a:pt x="5488" y="1314"/>
                  </a:lnTo>
                  <a:lnTo>
                    <a:pt x="5488" y="1282"/>
                  </a:lnTo>
                  <a:lnTo>
                    <a:pt x="5422" y="1282"/>
                  </a:lnTo>
                  <a:lnTo>
                    <a:pt x="5422" y="1249"/>
                  </a:lnTo>
                  <a:lnTo>
                    <a:pt x="5357" y="1249"/>
                  </a:lnTo>
                  <a:lnTo>
                    <a:pt x="5357" y="1216"/>
                  </a:lnTo>
                  <a:lnTo>
                    <a:pt x="5291" y="1216"/>
                  </a:lnTo>
                  <a:lnTo>
                    <a:pt x="5291" y="1183"/>
                  </a:lnTo>
                  <a:lnTo>
                    <a:pt x="5258" y="1183"/>
                  </a:lnTo>
                  <a:lnTo>
                    <a:pt x="5225" y="1150"/>
                  </a:lnTo>
                  <a:lnTo>
                    <a:pt x="5192" y="1150"/>
                  </a:lnTo>
                  <a:lnTo>
                    <a:pt x="5159" y="1117"/>
                  </a:lnTo>
                  <a:lnTo>
                    <a:pt x="5127" y="1117"/>
                  </a:lnTo>
                  <a:lnTo>
                    <a:pt x="5094" y="1084"/>
                  </a:lnTo>
                  <a:lnTo>
                    <a:pt x="5061" y="1084"/>
                  </a:lnTo>
                  <a:lnTo>
                    <a:pt x="5028" y="1052"/>
                  </a:lnTo>
                  <a:lnTo>
                    <a:pt x="4995" y="1052"/>
                  </a:lnTo>
                  <a:lnTo>
                    <a:pt x="4962" y="1019"/>
                  </a:lnTo>
                  <a:lnTo>
                    <a:pt x="4929" y="1019"/>
                  </a:lnTo>
                  <a:lnTo>
                    <a:pt x="4929" y="986"/>
                  </a:lnTo>
                  <a:lnTo>
                    <a:pt x="4864" y="986"/>
                  </a:lnTo>
                  <a:lnTo>
                    <a:pt x="4864" y="953"/>
                  </a:lnTo>
                  <a:lnTo>
                    <a:pt x="4798" y="953"/>
                  </a:lnTo>
                  <a:lnTo>
                    <a:pt x="4798" y="920"/>
                  </a:lnTo>
                  <a:lnTo>
                    <a:pt x="4732" y="920"/>
                  </a:lnTo>
                  <a:lnTo>
                    <a:pt x="4732" y="887"/>
                  </a:lnTo>
                  <a:lnTo>
                    <a:pt x="4666" y="887"/>
                  </a:lnTo>
                  <a:lnTo>
                    <a:pt x="4666" y="854"/>
                  </a:lnTo>
                  <a:lnTo>
                    <a:pt x="4601" y="854"/>
                  </a:lnTo>
                  <a:lnTo>
                    <a:pt x="4601" y="822"/>
                  </a:lnTo>
                  <a:lnTo>
                    <a:pt x="4535" y="822"/>
                  </a:lnTo>
                  <a:lnTo>
                    <a:pt x="4535" y="789"/>
                  </a:lnTo>
                  <a:lnTo>
                    <a:pt x="4469" y="789"/>
                  </a:lnTo>
                  <a:lnTo>
                    <a:pt x="4469" y="756"/>
                  </a:lnTo>
                  <a:lnTo>
                    <a:pt x="4404" y="756"/>
                  </a:lnTo>
                  <a:lnTo>
                    <a:pt x="4404" y="723"/>
                  </a:lnTo>
                  <a:lnTo>
                    <a:pt x="4338" y="723"/>
                  </a:lnTo>
                  <a:lnTo>
                    <a:pt x="4338" y="690"/>
                  </a:lnTo>
                  <a:lnTo>
                    <a:pt x="4272" y="690"/>
                  </a:lnTo>
                  <a:lnTo>
                    <a:pt x="4272" y="657"/>
                  </a:lnTo>
                  <a:lnTo>
                    <a:pt x="4206" y="657"/>
                  </a:lnTo>
                  <a:lnTo>
                    <a:pt x="4206" y="624"/>
                  </a:lnTo>
                  <a:lnTo>
                    <a:pt x="4141" y="624"/>
                  </a:lnTo>
                  <a:lnTo>
                    <a:pt x="4141" y="591"/>
                  </a:lnTo>
                  <a:lnTo>
                    <a:pt x="4075" y="591"/>
                  </a:lnTo>
                  <a:lnTo>
                    <a:pt x="4075" y="559"/>
                  </a:lnTo>
                  <a:lnTo>
                    <a:pt x="4009" y="559"/>
                  </a:lnTo>
                  <a:lnTo>
                    <a:pt x="4009" y="526"/>
                  </a:lnTo>
                  <a:lnTo>
                    <a:pt x="3944" y="526"/>
                  </a:lnTo>
                  <a:lnTo>
                    <a:pt x="3944" y="493"/>
                  </a:lnTo>
                  <a:lnTo>
                    <a:pt x="3878" y="493"/>
                  </a:lnTo>
                  <a:lnTo>
                    <a:pt x="3878" y="460"/>
                  </a:lnTo>
                  <a:lnTo>
                    <a:pt x="3812" y="460"/>
                  </a:lnTo>
                  <a:lnTo>
                    <a:pt x="3812" y="427"/>
                  </a:lnTo>
                  <a:lnTo>
                    <a:pt x="3746" y="427"/>
                  </a:lnTo>
                  <a:lnTo>
                    <a:pt x="3746" y="394"/>
                  </a:lnTo>
                  <a:lnTo>
                    <a:pt x="3681" y="394"/>
                  </a:lnTo>
                  <a:lnTo>
                    <a:pt x="3681" y="361"/>
                  </a:lnTo>
                  <a:lnTo>
                    <a:pt x="3615" y="361"/>
                  </a:lnTo>
                  <a:lnTo>
                    <a:pt x="3615" y="329"/>
                  </a:lnTo>
                  <a:lnTo>
                    <a:pt x="3549" y="329"/>
                  </a:lnTo>
                  <a:lnTo>
                    <a:pt x="3549" y="296"/>
                  </a:lnTo>
                  <a:lnTo>
                    <a:pt x="3484" y="296"/>
                  </a:lnTo>
                  <a:lnTo>
                    <a:pt x="3484" y="263"/>
                  </a:lnTo>
                  <a:lnTo>
                    <a:pt x="3418" y="263"/>
                  </a:lnTo>
                  <a:lnTo>
                    <a:pt x="3418" y="230"/>
                  </a:lnTo>
                  <a:lnTo>
                    <a:pt x="3352" y="230"/>
                  </a:lnTo>
                  <a:lnTo>
                    <a:pt x="3352" y="197"/>
                  </a:lnTo>
                  <a:lnTo>
                    <a:pt x="3286" y="197"/>
                  </a:lnTo>
                  <a:lnTo>
                    <a:pt x="3286" y="164"/>
                  </a:lnTo>
                  <a:lnTo>
                    <a:pt x="3221" y="164"/>
                  </a:lnTo>
                  <a:lnTo>
                    <a:pt x="3221" y="131"/>
                  </a:lnTo>
                  <a:lnTo>
                    <a:pt x="3155" y="131"/>
                  </a:lnTo>
                  <a:lnTo>
                    <a:pt x="3155" y="99"/>
                  </a:lnTo>
                  <a:lnTo>
                    <a:pt x="3089" y="99"/>
                  </a:lnTo>
                  <a:lnTo>
                    <a:pt x="3089" y="66"/>
                  </a:lnTo>
                  <a:lnTo>
                    <a:pt x="3023" y="66"/>
                  </a:lnTo>
                  <a:lnTo>
                    <a:pt x="3023" y="33"/>
                  </a:lnTo>
                  <a:lnTo>
                    <a:pt x="2958" y="33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4624900" y="1205850"/>
              <a:ext cx="46025" cy="24675"/>
            </a:xfrm>
            <a:custGeom>
              <a:avLst/>
              <a:gdLst/>
              <a:ahLst/>
              <a:cxnLst/>
              <a:rect l="l" t="t" r="r" b="b"/>
              <a:pathLst>
                <a:path w="1841" h="987" fill="none" extrusionOk="0">
                  <a:moveTo>
                    <a:pt x="1841" y="986"/>
                  </a:moveTo>
                  <a:lnTo>
                    <a:pt x="1841" y="986"/>
                  </a:lnTo>
                  <a:lnTo>
                    <a:pt x="1841" y="986"/>
                  </a:lnTo>
                  <a:lnTo>
                    <a:pt x="1841" y="986"/>
                  </a:lnTo>
                  <a:lnTo>
                    <a:pt x="1841" y="953"/>
                  </a:lnTo>
                  <a:lnTo>
                    <a:pt x="1841" y="953"/>
                  </a:lnTo>
                  <a:lnTo>
                    <a:pt x="1841" y="953"/>
                  </a:lnTo>
                  <a:lnTo>
                    <a:pt x="1841" y="953"/>
                  </a:lnTo>
                  <a:lnTo>
                    <a:pt x="1841" y="953"/>
                  </a:lnTo>
                  <a:lnTo>
                    <a:pt x="1841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775" y="953"/>
                  </a:lnTo>
                  <a:lnTo>
                    <a:pt x="1775" y="953"/>
                  </a:lnTo>
                  <a:lnTo>
                    <a:pt x="1775" y="953"/>
                  </a:lnTo>
                  <a:lnTo>
                    <a:pt x="1775" y="920"/>
                  </a:lnTo>
                  <a:lnTo>
                    <a:pt x="1775" y="920"/>
                  </a:lnTo>
                  <a:lnTo>
                    <a:pt x="1775" y="920"/>
                  </a:lnTo>
                  <a:lnTo>
                    <a:pt x="1775" y="920"/>
                  </a:lnTo>
                  <a:lnTo>
                    <a:pt x="1775" y="920"/>
                  </a:lnTo>
                  <a:lnTo>
                    <a:pt x="1775" y="920"/>
                  </a:lnTo>
                  <a:lnTo>
                    <a:pt x="1775" y="920"/>
                  </a:lnTo>
                  <a:lnTo>
                    <a:pt x="1775" y="920"/>
                  </a:lnTo>
                  <a:lnTo>
                    <a:pt x="1775" y="920"/>
                  </a:lnTo>
                  <a:lnTo>
                    <a:pt x="1775" y="920"/>
                  </a:lnTo>
                  <a:lnTo>
                    <a:pt x="1775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10" y="920"/>
                  </a:lnTo>
                  <a:lnTo>
                    <a:pt x="1710" y="920"/>
                  </a:lnTo>
                  <a:lnTo>
                    <a:pt x="1710" y="888"/>
                  </a:lnTo>
                  <a:lnTo>
                    <a:pt x="1710" y="888"/>
                  </a:lnTo>
                  <a:lnTo>
                    <a:pt x="1710" y="888"/>
                  </a:lnTo>
                  <a:lnTo>
                    <a:pt x="1710" y="888"/>
                  </a:lnTo>
                  <a:lnTo>
                    <a:pt x="1710" y="888"/>
                  </a:lnTo>
                  <a:lnTo>
                    <a:pt x="1710" y="888"/>
                  </a:lnTo>
                  <a:lnTo>
                    <a:pt x="1710" y="888"/>
                  </a:lnTo>
                  <a:lnTo>
                    <a:pt x="1710" y="888"/>
                  </a:lnTo>
                  <a:lnTo>
                    <a:pt x="1710" y="888"/>
                  </a:lnTo>
                  <a:lnTo>
                    <a:pt x="1710" y="888"/>
                  </a:lnTo>
                  <a:lnTo>
                    <a:pt x="1710" y="888"/>
                  </a:lnTo>
                  <a:lnTo>
                    <a:pt x="1677" y="888"/>
                  </a:lnTo>
                  <a:lnTo>
                    <a:pt x="1677" y="888"/>
                  </a:lnTo>
                  <a:lnTo>
                    <a:pt x="1677" y="888"/>
                  </a:lnTo>
                  <a:lnTo>
                    <a:pt x="1677" y="888"/>
                  </a:lnTo>
                  <a:lnTo>
                    <a:pt x="1677" y="888"/>
                  </a:lnTo>
                  <a:lnTo>
                    <a:pt x="1677" y="888"/>
                  </a:lnTo>
                  <a:lnTo>
                    <a:pt x="1677" y="888"/>
                  </a:lnTo>
                  <a:lnTo>
                    <a:pt x="1677" y="888"/>
                  </a:lnTo>
                  <a:lnTo>
                    <a:pt x="1677" y="888"/>
                  </a:lnTo>
                  <a:lnTo>
                    <a:pt x="1677" y="888"/>
                  </a:lnTo>
                  <a:lnTo>
                    <a:pt x="1677" y="888"/>
                  </a:lnTo>
                  <a:lnTo>
                    <a:pt x="1677" y="888"/>
                  </a:lnTo>
                  <a:lnTo>
                    <a:pt x="1677" y="888"/>
                  </a:lnTo>
                  <a:lnTo>
                    <a:pt x="1677" y="888"/>
                  </a:lnTo>
                  <a:lnTo>
                    <a:pt x="1644" y="888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789"/>
                  </a:lnTo>
                  <a:lnTo>
                    <a:pt x="1545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480" y="789"/>
                  </a:lnTo>
                  <a:lnTo>
                    <a:pt x="1480" y="789"/>
                  </a:lnTo>
                  <a:lnTo>
                    <a:pt x="1480" y="789"/>
                  </a:lnTo>
                  <a:lnTo>
                    <a:pt x="1480" y="789"/>
                  </a:lnTo>
                  <a:lnTo>
                    <a:pt x="1480" y="789"/>
                  </a:lnTo>
                  <a:lnTo>
                    <a:pt x="1480" y="789"/>
                  </a:lnTo>
                  <a:lnTo>
                    <a:pt x="1480" y="789"/>
                  </a:lnTo>
                  <a:lnTo>
                    <a:pt x="1480" y="789"/>
                  </a:lnTo>
                  <a:lnTo>
                    <a:pt x="1480" y="789"/>
                  </a:lnTo>
                  <a:lnTo>
                    <a:pt x="1480" y="789"/>
                  </a:lnTo>
                  <a:lnTo>
                    <a:pt x="1480" y="789"/>
                  </a:lnTo>
                  <a:lnTo>
                    <a:pt x="1480" y="756"/>
                  </a:lnTo>
                  <a:lnTo>
                    <a:pt x="1480" y="756"/>
                  </a:lnTo>
                  <a:lnTo>
                    <a:pt x="1480" y="756"/>
                  </a:lnTo>
                  <a:lnTo>
                    <a:pt x="1480" y="756"/>
                  </a:lnTo>
                  <a:lnTo>
                    <a:pt x="1480" y="756"/>
                  </a:lnTo>
                  <a:lnTo>
                    <a:pt x="1447" y="756"/>
                  </a:lnTo>
                  <a:lnTo>
                    <a:pt x="1447" y="756"/>
                  </a:lnTo>
                  <a:lnTo>
                    <a:pt x="1447" y="756"/>
                  </a:lnTo>
                  <a:lnTo>
                    <a:pt x="1447" y="756"/>
                  </a:lnTo>
                  <a:lnTo>
                    <a:pt x="1447" y="756"/>
                  </a:lnTo>
                  <a:lnTo>
                    <a:pt x="1447" y="756"/>
                  </a:lnTo>
                  <a:lnTo>
                    <a:pt x="1447" y="756"/>
                  </a:lnTo>
                  <a:lnTo>
                    <a:pt x="1447" y="756"/>
                  </a:lnTo>
                  <a:lnTo>
                    <a:pt x="1447" y="756"/>
                  </a:lnTo>
                  <a:lnTo>
                    <a:pt x="1447" y="756"/>
                  </a:lnTo>
                  <a:lnTo>
                    <a:pt x="1447" y="756"/>
                  </a:lnTo>
                  <a:lnTo>
                    <a:pt x="1447" y="756"/>
                  </a:lnTo>
                  <a:lnTo>
                    <a:pt x="1447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414" y="723"/>
                  </a:lnTo>
                  <a:lnTo>
                    <a:pt x="1414" y="723"/>
                  </a:lnTo>
                  <a:lnTo>
                    <a:pt x="1414" y="723"/>
                  </a:lnTo>
                  <a:lnTo>
                    <a:pt x="1414" y="723"/>
                  </a:lnTo>
                  <a:lnTo>
                    <a:pt x="1414" y="723"/>
                  </a:lnTo>
                  <a:lnTo>
                    <a:pt x="1414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48" y="723"/>
                  </a:lnTo>
                  <a:lnTo>
                    <a:pt x="1348" y="723"/>
                  </a:lnTo>
                  <a:lnTo>
                    <a:pt x="1348" y="723"/>
                  </a:lnTo>
                  <a:lnTo>
                    <a:pt x="1348" y="723"/>
                  </a:lnTo>
                  <a:lnTo>
                    <a:pt x="1348" y="723"/>
                  </a:lnTo>
                  <a:lnTo>
                    <a:pt x="1348" y="723"/>
                  </a:lnTo>
                  <a:lnTo>
                    <a:pt x="1348" y="690"/>
                  </a:lnTo>
                  <a:lnTo>
                    <a:pt x="1348" y="690"/>
                  </a:lnTo>
                  <a:lnTo>
                    <a:pt x="1348" y="690"/>
                  </a:lnTo>
                  <a:lnTo>
                    <a:pt x="1348" y="690"/>
                  </a:lnTo>
                  <a:lnTo>
                    <a:pt x="1348" y="690"/>
                  </a:lnTo>
                  <a:lnTo>
                    <a:pt x="1348" y="690"/>
                  </a:lnTo>
                  <a:lnTo>
                    <a:pt x="1348" y="690"/>
                  </a:lnTo>
                  <a:lnTo>
                    <a:pt x="1348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282" y="690"/>
                  </a:lnTo>
                  <a:lnTo>
                    <a:pt x="1282" y="690"/>
                  </a:lnTo>
                  <a:lnTo>
                    <a:pt x="1282" y="690"/>
                  </a:lnTo>
                  <a:lnTo>
                    <a:pt x="1282" y="690"/>
                  </a:lnTo>
                  <a:lnTo>
                    <a:pt x="1282" y="690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49" y="658"/>
                  </a:lnTo>
                  <a:lnTo>
                    <a:pt x="1249" y="658"/>
                  </a:lnTo>
                  <a:lnTo>
                    <a:pt x="1249" y="658"/>
                  </a:lnTo>
                  <a:lnTo>
                    <a:pt x="1249" y="658"/>
                  </a:lnTo>
                  <a:lnTo>
                    <a:pt x="1249" y="658"/>
                  </a:lnTo>
                  <a:lnTo>
                    <a:pt x="1249" y="658"/>
                  </a:lnTo>
                  <a:lnTo>
                    <a:pt x="1249" y="658"/>
                  </a:lnTo>
                  <a:lnTo>
                    <a:pt x="1249" y="658"/>
                  </a:lnTo>
                  <a:lnTo>
                    <a:pt x="1249" y="658"/>
                  </a:lnTo>
                  <a:lnTo>
                    <a:pt x="1249" y="658"/>
                  </a:lnTo>
                  <a:lnTo>
                    <a:pt x="1249" y="658"/>
                  </a:lnTo>
                  <a:lnTo>
                    <a:pt x="1249" y="658"/>
                  </a:lnTo>
                  <a:lnTo>
                    <a:pt x="1217" y="658"/>
                  </a:lnTo>
                  <a:lnTo>
                    <a:pt x="1217" y="658"/>
                  </a:lnTo>
                  <a:lnTo>
                    <a:pt x="1217" y="658"/>
                  </a:lnTo>
                  <a:lnTo>
                    <a:pt x="1217" y="625"/>
                  </a:lnTo>
                  <a:lnTo>
                    <a:pt x="1217" y="625"/>
                  </a:lnTo>
                  <a:lnTo>
                    <a:pt x="1217" y="625"/>
                  </a:lnTo>
                  <a:lnTo>
                    <a:pt x="1217" y="625"/>
                  </a:lnTo>
                  <a:lnTo>
                    <a:pt x="1217" y="625"/>
                  </a:lnTo>
                  <a:lnTo>
                    <a:pt x="1217" y="625"/>
                  </a:lnTo>
                  <a:lnTo>
                    <a:pt x="1217" y="625"/>
                  </a:lnTo>
                  <a:lnTo>
                    <a:pt x="1217" y="625"/>
                  </a:lnTo>
                  <a:lnTo>
                    <a:pt x="1217" y="625"/>
                  </a:lnTo>
                  <a:lnTo>
                    <a:pt x="1217" y="625"/>
                  </a:lnTo>
                  <a:lnTo>
                    <a:pt x="1217" y="625"/>
                  </a:lnTo>
                  <a:lnTo>
                    <a:pt x="1217" y="625"/>
                  </a:lnTo>
                  <a:lnTo>
                    <a:pt x="1217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987" y="526"/>
                  </a:lnTo>
                  <a:lnTo>
                    <a:pt x="987" y="526"/>
                  </a:lnTo>
                  <a:lnTo>
                    <a:pt x="987" y="526"/>
                  </a:lnTo>
                  <a:lnTo>
                    <a:pt x="987" y="526"/>
                  </a:lnTo>
                  <a:lnTo>
                    <a:pt x="987" y="526"/>
                  </a:lnTo>
                  <a:lnTo>
                    <a:pt x="987" y="526"/>
                  </a:lnTo>
                  <a:lnTo>
                    <a:pt x="987" y="526"/>
                  </a:lnTo>
                  <a:lnTo>
                    <a:pt x="987" y="526"/>
                  </a:lnTo>
                  <a:lnTo>
                    <a:pt x="987" y="526"/>
                  </a:lnTo>
                  <a:lnTo>
                    <a:pt x="987" y="526"/>
                  </a:lnTo>
                  <a:lnTo>
                    <a:pt x="987" y="493"/>
                  </a:lnTo>
                  <a:lnTo>
                    <a:pt x="987" y="493"/>
                  </a:lnTo>
                  <a:lnTo>
                    <a:pt x="987" y="493"/>
                  </a:lnTo>
                  <a:lnTo>
                    <a:pt x="987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60"/>
                  </a:lnTo>
                  <a:lnTo>
                    <a:pt x="921" y="460"/>
                  </a:lnTo>
                  <a:lnTo>
                    <a:pt x="921" y="460"/>
                  </a:lnTo>
                  <a:lnTo>
                    <a:pt x="921" y="460"/>
                  </a:lnTo>
                  <a:lnTo>
                    <a:pt x="921" y="460"/>
                  </a:lnTo>
                  <a:lnTo>
                    <a:pt x="921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28"/>
                  </a:lnTo>
                  <a:lnTo>
                    <a:pt x="855" y="428"/>
                  </a:lnTo>
                  <a:lnTo>
                    <a:pt x="855" y="428"/>
                  </a:lnTo>
                  <a:lnTo>
                    <a:pt x="855" y="428"/>
                  </a:lnTo>
                  <a:lnTo>
                    <a:pt x="855" y="428"/>
                  </a:lnTo>
                  <a:lnTo>
                    <a:pt x="855" y="428"/>
                  </a:lnTo>
                  <a:lnTo>
                    <a:pt x="855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822" y="428"/>
                  </a:lnTo>
                  <a:lnTo>
                    <a:pt x="789" y="428"/>
                  </a:lnTo>
                  <a:lnTo>
                    <a:pt x="789" y="428"/>
                  </a:lnTo>
                  <a:lnTo>
                    <a:pt x="789" y="428"/>
                  </a:lnTo>
                  <a:lnTo>
                    <a:pt x="789" y="428"/>
                  </a:lnTo>
                  <a:lnTo>
                    <a:pt x="789" y="428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57" y="395"/>
                  </a:lnTo>
                  <a:lnTo>
                    <a:pt x="757" y="395"/>
                  </a:lnTo>
                  <a:lnTo>
                    <a:pt x="757" y="395"/>
                  </a:lnTo>
                  <a:lnTo>
                    <a:pt x="757" y="395"/>
                  </a:lnTo>
                  <a:lnTo>
                    <a:pt x="757" y="395"/>
                  </a:lnTo>
                  <a:lnTo>
                    <a:pt x="757" y="395"/>
                  </a:lnTo>
                  <a:lnTo>
                    <a:pt x="757" y="395"/>
                  </a:lnTo>
                  <a:lnTo>
                    <a:pt x="757" y="395"/>
                  </a:lnTo>
                  <a:lnTo>
                    <a:pt x="757" y="395"/>
                  </a:lnTo>
                  <a:lnTo>
                    <a:pt x="757" y="395"/>
                  </a:lnTo>
                  <a:lnTo>
                    <a:pt x="757" y="395"/>
                  </a:lnTo>
                  <a:lnTo>
                    <a:pt x="757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592" y="329"/>
                  </a:lnTo>
                  <a:lnTo>
                    <a:pt x="592" y="329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27" y="296"/>
                  </a:lnTo>
                  <a:lnTo>
                    <a:pt x="527" y="296"/>
                  </a:lnTo>
                  <a:lnTo>
                    <a:pt x="527" y="296"/>
                  </a:lnTo>
                  <a:lnTo>
                    <a:pt x="527" y="263"/>
                  </a:lnTo>
                  <a:lnTo>
                    <a:pt x="527" y="263"/>
                  </a:lnTo>
                  <a:lnTo>
                    <a:pt x="527" y="263"/>
                  </a:lnTo>
                  <a:lnTo>
                    <a:pt x="527" y="263"/>
                  </a:lnTo>
                  <a:lnTo>
                    <a:pt x="527" y="263"/>
                  </a:lnTo>
                  <a:lnTo>
                    <a:pt x="527" y="263"/>
                  </a:lnTo>
                  <a:lnTo>
                    <a:pt x="527" y="263"/>
                  </a:lnTo>
                  <a:lnTo>
                    <a:pt x="527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61" y="263"/>
                  </a:lnTo>
                  <a:lnTo>
                    <a:pt x="461" y="263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4702125" y="1053875"/>
              <a:ext cx="50150" cy="26300"/>
            </a:xfrm>
            <a:custGeom>
              <a:avLst/>
              <a:gdLst/>
              <a:ahLst/>
              <a:cxnLst/>
              <a:rect l="l" t="t" r="r" b="b"/>
              <a:pathLst>
                <a:path w="2006" h="1052" fill="none" extrusionOk="0">
                  <a:moveTo>
                    <a:pt x="2005" y="1052"/>
                  </a:moveTo>
                  <a:lnTo>
                    <a:pt x="2005" y="1052"/>
                  </a:lnTo>
                  <a:lnTo>
                    <a:pt x="2005" y="1052"/>
                  </a:lnTo>
                  <a:lnTo>
                    <a:pt x="2005" y="1052"/>
                  </a:lnTo>
                  <a:lnTo>
                    <a:pt x="2005" y="1052"/>
                  </a:lnTo>
                  <a:lnTo>
                    <a:pt x="2005" y="1052"/>
                  </a:lnTo>
                  <a:lnTo>
                    <a:pt x="2005" y="1052"/>
                  </a:lnTo>
                  <a:lnTo>
                    <a:pt x="1972" y="1052"/>
                  </a:lnTo>
                  <a:lnTo>
                    <a:pt x="1972" y="1052"/>
                  </a:lnTo>
                  <a:lnTo>
                    <a:pt x="1972" y="1052"/>
                  </a:lnTo>
                  <a:lnTo>
                    <a:pt x="1972" y="1052"/>
                  </a:lnTo>
                  <a:lnTo>
                    <a:pt x="1972" y="1052"/>
                  </a:lnTo>
                  <a:lnTo>
                    <a:pt x="1972" y="1052"/>
                  </a:lnTo>
                  <a:lnTo>
                    <a:pt x="1972" y="1052"/>
                  </a:lnTo>
                  <a:lnTo>
                    <a:pt x="1972" y="1052"/>
                  </a:lnTo>
                  <a:lnTo>
                    <a:pt x="1972" y="1052"/>
                  </a:lnTo>
                  <a:lnTo>
                    <a:pt x="1972" y="1052"/>
                  </a:lnTo>
                  <a:lnTo>
                    <a:pt x="1972" y="1052"/>
                  </a:lnTo>
                  <a:lnTo>
                    <a:pt x="1972" y="1052"/>
                  </a:lnTo>
                  <a:lnTo>
                    <a:pt x="1972" y="1052"/>
                  </a:lnTo>
                  <a:lnTo>
                    <a:pt x="1972" y="1052"/>
                  </a:lnTo>
                  <a:lnTo>
                    <a:pt x="1939" y="1019"/>
                  </a:lnTo>
                  <a:lnTo>
                    <a:pt x="1939" y="1019"/>
                  </a:lnTo>
                  <a:lnTo>
                    <a:pt x="1939" y="1019"/>
                  </a:lnTo>
                  <a:lnTo>
                    <a:pt x="1939" y="1019"/>
                  </a:lnTo>
                  <a:lnTo>
                    <a:pt x="1939" y="1019"/>
                  </a:lnTo>
                  <a:lnTo>
                    <a:pt x="1939" y="1019"/>
                  </a:lnTo>
                  <a:lnTo>
                    <a:pt x="1939" y="1019"/>
                  </a:lnTo>
                  <a:lnTo>
                    <a:pt x="1939" y="1019"/>
                  </a:lnTo>
                  <a:lnTo>
                    <a:pt x="1939" y="1019"/>
                  </a:lnTo>
                  <a:lnTo>
                    <a:pt x="1939" y="1019"/>
                  </a:lnTo>
                  <a:lnTo>
                    <a:pt x="1939" y="1019"/>
                  </a:lnTo>
                  <a:lnTo>
                    <a:pt x="1939" y="1019"/>
                  </a:lnTo>
                  <a:lnTo>
                    <a:pt x="1939" y="1019"/>
                  </a:lnTo>
                  <a:lnTo>
                    <a:pt x="1907" y="1019"/>
                  </a:lnTo>
                  <a:lnTo>
                    <a:pt x="1907" y="1019"/>
                  </a:lnTo>
                  <a:lnTo>
                    <a:pt x="1907" y="1019"/>
                  </a:lnTo>
                  <a:lnTo>
                    <a:pt x="1907" y="1019"/>
                  </a:lnTo>
                  <a:lnTo>
                    <a:pt x="1907" y="1019"/>
                  </a:lnTo>
                  <a:lnTo>
                    <a:pt x="1907" y="1019"/>
                  </a:lnTo>
                  <a:lnTo>
                    <a:pt x="1907" y="1019"/>
                  </a:lnTo>
                  <a:lnTo>
                    <a:pt x="1907" y="1019"/>
                  </a:lnTo>
                  <a:lnTo>
                    <a:pt x="1907" y="1019"/>
                  </a:lnTo>
                  <a:lnTo>
                    <a:pt x="1907" y="1019"/>
                  </a:lnTo>
                  <a:lnTo>
                    <a:pt x="1907" y="1019"/>
                  </a:lnTo>
                  <a:lnTo>
                    <a:pt x="1907" y="986"/>
                  </a:lnTo>
                  <a:lnTo>
                    <a:pt x="1907" y="986"/>
                  </a:lnTo>
                  <a:lnTo>
                    <a:pt x="1907" y="986"/>
                  </a:lnTo>
                  <a:lnTo>
                    <a:pt x="1874" y="986"/>
                  </a:lnTo>
                  <a:lnTo>
                    <a:pt x="1874" y="986"/>
                  </a:lnTo>
                  <a:lnTo>
                    <a:pt x="1874" y="986"/>
                  </a:lnTo>
                  <a:lnTo>
                    <a:pt x="1874" y="986"/>
                  </a:lnTo>
                  <a:lnTo>
                    <a:pt x="1874" y="986"/>
                  </a:lnTo>
                  <a:lnTo>
                    <a:pt x="1874" y="986"/>
                  </a:lnTo>
                  <a:lnTo>
                    <a:pt x="1874" y="986"/>
                  </a:lnTo>
                  <a:lnTo>
                    <a:pt x="1874" y="986"/>
                  </a:lnTo>
                  <a:lnTo>
                    <a:pt x="1874" y="986"/>
                  </a:lnTo>
                  <a:lnTo>
                    <a:pt x="1874" y="986"/>
                  </a:lnTo>
                  <a:lnTo>
                    <a:pt x="1874" y="986"/>
                  </a:lnTo>
                  <a:lnTo>
                    <a:pt x="1874" y="986"/>
                  </a:lnTo>
                  <a:lnTo>
                    <a:pt x="1874" y="986"/>
                  </a:lnTo>
                  <a:lnTo>
                    <a:pt x="1841" y="986"/>
                  </a:lnTo>
                  <a:lnTo>
                    <a:pt x="1841" y="986"/>
                  </a:lnTo>
                  <a:lnTo>
                    <a:pt x="1841" y="986"/>
                  </a:lnTo>
                  <a:lnTo>
                    <a:pt x="1841" y="986"/>
                  </a:lnTo>
                  <a:lnTo>
                    <a:pt x="1841" y="986"/>
                  </a:lnTo>
                  <a:lnTo>
                    <a:pt x="1841" y="986"/>
                  </a:lnTo>
                  <a:lnTo>
                    <a:pt x="1841" y="986"/>
                  </a:lnTo>
                  <a:lnTo>
                    <a:pt x="1841" y="986"/>
                  </a:lnTo>
                  <a:lnTo>
                    <a:pt x="1841" y="986"/>
                  </a:lnTo>
                  <a:lnTo>
                    <a:pt x="1841" y="986"/>
                  </a:lnTo>
                  <a:lnTo>
                    <a:pt x="1841" y="953"/>
                  </a:lnTo>
                  <a:lnTo>
                    <a:pt x="1841" y="953"/>
                  </a:lnTo>
                  <a:lnTo>
                    <a:pt x="1841" y="953"/>
                  </a:lnTo>
                  <a:lnTo>
                    <a:pt x="1841" y="953"/>
                  </a:lnTo>
                  <a:lnTo>
                    <a:pt x="1841" y="953"/>
                  </a:lnTo>
                  <a:lnTo>
                    <a:pt x="1841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808" y="953"/>
                  </a:lnTo>
                  <a:lnTo>
                    <a:pt x="1775" y="953"/>
                  </a:lnTo>
                  <a:lnTo>
                    <a:pt x="1775" y="953"/>
                  </a:lnTo>
                  <a:lnTo>
                    <a:pt x="1775" y="953"/>
                  </a:lnTo>
                  <a:lnTo>
                    <a:pt x="1775" y="953"/>
                  </a:lnTo>
                  <a:lnTo>
                    <a:pt x="1775" y="953"/>
                  </a:lnTo>
                  <a:lnTo>
                    <a:pt x="1775" y="953"/>
                  </a:lnTo>
                  <a:lnTo>
                    <a:pt x="1775" y="953"/>
                  </a:lnTo>
                  <a:lnTo>
                    <a:pt x="1775" y="920"/>
                  </a:lnTo>
                  <a:lnTo>
                    <a:pt x="1775" y="920"/>
                  </a:lnTo>
                  <a:lnTo>
                    <a:pt x="1775" y="920"/>
                  </a:lnTo>
                  <a:lnTo>
                    <a:pt x="1775" y="920"/>
                  </a:lnTo>
                  <a:lnTo>
                    <a:pt x="1775" y="920"/>
                  </a:lnTo>
                  <a:lnTo>
                    <a:pt x="1775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42" y="920"/>
                  </a:lnTo>
                  <a:lnTo>
                    <a:pt x="1709" y="920"/>
                  </a:lnTo>
                  <a:lnTo>
                    <a:pt x="1709" y="920"/>
                  </a:lnTo>
                  <a:lnTo>
                    <a:pt x="1709" y="920"/>
                  </a:lnTo>
                  <a:lnTo>
                    <a:pt x="1709" y="920"/>
                  </a:lnTo>
                  <a:lnTo>
                    <a:pt x="1709" y="920"/>
                  </a:lnTo>
                  <a:lnTo>
                    <a:pt x="1709" y="920"/>
                  </a:lnTo>
                  <a:lnTo>
                    <a:pt x="1709" y="887"/>
                  </a:lnTo>
                  <a:lnTo>
                    <a:pt x="1709" y="887"/>
                  </a:lnTo>
                  <a:lnTo>
                    <a:pt x="1709" y="887"/>
                  </a:lnTo>
                  <a:lnTo>
                    <a:pt x="1709" y="887"/>
                  </a:lnTo>
                  <a:lnTo>
                    <a:pt x="1709" y="887"/>
                  </a:lnTo>
                  <a:lnTo>
                    <a:pt x="1709" y="887"/>
                  </a:lnTo>
                  <a:lnTo>
                    <a:pt x="1709" y="887"/>
                  </a:lnTo>
                  <a:lnTo>
                    <a:pt x="1709" y="887"/>
                  </a:lnTo>
                  <a:lnTo>
                    <a:pt x="1709" y="887"/>
                  </a:lnTo>
                  <a:lnTo>
                    <a:pt x="1709" y="887"/>
                  </a:lnTo>
                  <a:lnTo>
                    <a:pt x="1677" y="887"/>
                  </a:lnTo>
                  <a:lnTo>
                    <a:pt x="1677" y="887"/>
                  </a:lnTo>
                  <a:lnTo>
                    <a:pt x="1677" y="887"/>
                  </a:lnTo>
                  <a:lnTo>
                    <a:pt x="1677" y="887"/>
                  </a:lnTo>
                  <a:lnTo>
                    <a:pt x="1677" y="887"/>
                  </a:lnTo>
                  <a:lnTo>
                    <a:pt x="1677" y="887"/>
                  </a:lnTo>
                  <a:lnTo>
                    <a:pt x="1677" y="887"/>
                  </a:lnTo>
                  <a:lnTo>
                    <a:pt x="1677" y="887"/>
                  </a:lnTo>
                  <a:lnTo>
                    <a:pt x="1677" y="887"/>
                  </a:lnTo>
                  <a:lnTo>
                    <a:pt x="1677" y="887"/>
                  </a:lnTo>
                  <a:lnTo>
                    <a:pt x="1677" y="887"/>
                  </a:lnTo>
                  <a:lnTo>
                    <a:pt x="1677" y="887"/>
                  </a:lnTo>
                  <a:lnTo>
                    <a:pt x="1677" y="887"/>
                  </a:lnTo>
                  <a:lnTo>
                    <a:pt x="1677" y="887"/>
                  </a:lnTo>
                  <a:lnTo>
                    <a:pt x="1677" y="887"/>
                  </a:lnTo>
                  <a:lnTo>
                    <a:pt x="1677" y="887"/>
                  </a:lnTo>
                  <a:lnTo>
                    <a:pt x="1677" y="887"/>
                  </a:lnTo>
                  <a:lnTo>
                    <a:pt x="1644" y="887"/>
                  </a:lnTo>
                  <a:lnTo>
                    <a:pt x="1644" y="887"/>
                  </a:lnTo>
                  <a:lnTo>
                    <a:pt x="1644" y="887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44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611" y="855"/>
                  </a:lnTo>
                  <a:lnTo>
                    <a:pt x="1578" y="855"/>
                  </a:lnTo>
                  <a:lnTo>
                    <a:pt x="1578" y="855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45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512" y="789"/>
                  </a:lnTo>
                  <a:lnTo>
                    <a:pt x="1479" y="789"/>
                  </a:lnTo>
                  <a:lnTo>
                    <a:pt x="1479" y="789"/>
                  </a:lnTo>
                  <a:lnTo>
                    <a:pt x="1479" y="789"/>
                  </a:lnTo>
                  <a:lnTo>
                    <a:pt x="1479" y="789"/>
                  </a:lnTo>
                  <a:lnTo>
                    <a:pt x="1479" y="789"/>
                  </a:lnTo>
                  <a:lnTo>
                    <a:pt x="1479" y="789"/>
                  </a:lnTo>
                  <a:lnTo>
                    <a:pt x="1479" y="789"/>
                  </a:lnTo>
                  <a:lnTo>
                    <a:pt x="1479" y="789"/>
                  </a:lnTo>
                  <a:lnTo>
                    <a:pt x="1479" y="789"/>
                  </a:lnTo>
                  <a:lnTo>
                    <a:pt x="1479" y="789"/>
                  </a:lnTo>
                  <a:lnTo>
                    <a:pt x="1479" y="789"/>
                  </a:lnTo>
                  <a:lnTo>
                    <a:pt x="1479" y="789"/>
                  </a:lnTo>
                  <a:lnTo>
                    <a:pt x="1479" y="756"/>
                  </a:lnTo>
                  <a:lnTo>
                    <a:pt x="1479" y="756"/>
                  </a:lnTo>
                  <a:lnTo>
                    <a:pt x="1446" y="756"/>
                  </a:lnTo>
                  <a:lnTo>
                    <a:pt x="1446" y="756"/>
                  </a:lnTo>
                  <a:lnTo>
                    <a:pt x="1446" y="756"/>
                  </a:lnTo>
                  <a:lnTo>
                    <a:pt x="1446" y="756"/>
                  </a:lnTo>
                  <a:lnTo>
                    <a:pt x="1446" y="756"/>
                  </a:lnTo>
                  <a:lnTo>
                    <a:pt x="1446" y="756"/>
                  </a:lnTo>
                  <a:lnTo>
                    <a:pt x="1446" y="756"/>
                  </a:lnTo>
                  <a:lnTo>
                    <a:pt x="1446" y="756"/>
                  </a:lnTo>
                  <a:lnTo>
                    <a:pt x="1446" y="756"/>
                  </a:lnTo>
                  <a:lnTo>
                    <a:pt x="1446" y="756"/>
                  </a:lnTo>
                  <a:lnTo>
                    <a:pt x="1446" y="756"/>
                  </a:lnTo>
                  <a:lnTo>
                    <a:pt x="1446" y="756"/>
                  </a:lnTo>
                  <a:lnTo>
                    <a:pt x="1446" y="756"/>
                  </a:lnTo>
                  <a:lnTo>
                    <a:pt x="1446" y="756"/>
                  </a:lnTo>
                  <a:lnTo>
                    <a:pt x="1446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414" y="723"/>
                  </a:lnTo>
                  <a:lnTo>
                    <a:pt x="1414" y="723"/>
                  </a:lnTo>
                  <a:lnTo>
                    <a:pt x="1414" y="723"/>
                  </a:lnTo>
                  <a:lnTo>
                    <a:pt x="1414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48" y="723"/>
                  </a:lnTo>
                  <a:lnTo>
                    <a:pt x="1348" y="723"/>
                  </a:lnTo>
                  <a:lnTo>
                    <a:pt x="1348" y="723"/>
                  </a:lnTo>
                  <a:lnTo>
                    <a:pt x="1348" y="723"/>
                  </a:lnTo>
                  <a:lnTo>
                    <a:pt x="1348" y="723"/>
                  </a:lnTo>
                  <a:lnTo>
                    <a:pt x="1348" y="723"/>
                  </a:lnTo>
                  <a:lnTo>
                    <a:pt x="1348" y="723"/>
                  </a:lnTo>
                  <a:lnTo>
                    <a:pt x="1348" y="723"/>
                  </a:lnTo>
                  <a:lnTo>
                    <a:pt x="1348" y="690"/>
                  </a:lnTo>
                  <a:lnTo>
                    <a:pt x="1348" y="690"/>
                  </a:lnTo>
                  <a:lnTo>
                    <a:pt x="1348" y="690"/>
                  </a:lnTo>
                  <a:lnTo>
                    <a:pt x="1348" y="690"/>
                  </a:lnTo>
                  <a:lnTo>
                    <a:pt x="1348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282" y="690"/>
                  </a:lnTo>
                  <a:lnTo>
                    <a:pt x="1282" y="690"/>
                  </a:lnTo>
                  <a:lnTo>
                    <a:pt x="1282" y="690"/>
                  </a:lnTo>
                  <a:lnTo>
                    <a:pt x="1282" y="690"/>
                  </a:lnTo>
                  <a:lnTo>
                    <a:pt x="1282" y="690"/>
                  </a:lnTo>
                  <a:lnTo>
                    <a:pt x="1282" y="690"/>
                  </a:lnTo>
                  <a:lnTo>
                    <a:pt x="1282" y="690"/>
                  </a:lnTo>
                  <a:lnTo>
                    <a:pt x="1282" y="690"/>
                  </a:lnTo>
                  <a:lnTo>
                    <a:pt x="1282" y="657"/>
                  </a:lnTo>
                  <a:lnTo>
                    <a:pt x="1282" y="657"/>
                  </a:lnTo>
                  <a:lnTo>
                    <a:pt x="1282" y="657"/>
                  </a:lnTo>
                  <a:lnTo>
                    <a:pt x="1282" y="657"/>
                  </a:lnTo>
                  <a:lnTo>
                    <a:pt x="1282" y="657"/>
                  </a:lnTo>
                  <a:lnTo>
                    <a:pt x="1282" y="657"/>
                  </a:lnTo>
                  <a:lnTo>
                    <a:pt x="1282" y="657"/>
                  </a:lnTo>
                  <a:lnTo>
                    <a:pt x="1282" y="657"/>
                  </a:lnTo>
                  <a:lnTo>
                    <a:pt x="1249" y="657"/>
                  </a:lnTo>
                  <a:lnTo>
                    <a:pt x="1249" y="657"/>
                  </a:lnTo>
                  <a:lnTo>
                    <a:pt x="1249" y="657"/>
                  </a:lnTo>
                  <a:lnTo>
                    <a:pt x="1249" y="657"/>
                  </a:lnTo>
                  <a:lnTo>
                    <a:pt x="1249" y="657"/>
                  </a:lnTo>
                  <a:lnTo>
                    <a:pt x="1249" y="657"/>
                  </a:lnTo>
                  <a:lnTo>
                    <a:pt x="1249" y="657"/>
                  </a:lnTo>
                  <a:lnTo>
                    <a:pt x="1249" y="657"/>
                  </a:lnTo>
                  <a:lnTo>
                    <a:pt x="1249" y="657"/>
                  </a:lnTo>
                  <a:lnTo>
                    <a:pt x="1249" y="657"/>
                  </a:lnTo>
                  <a:lnTo>
                    <a:pt x="1249" y="657"/>
                  </a:lnTo>
                  <a:lnTo>
                    <a:pt x="1249" y="657"/>
                  </a:lnTo>
                  <a:lnTo>
                    <a:pt x="1249" y="657"/>
                  </a:lnTo>
                  <a:lnTo>
                    <a:pt x="1249" y="657"/>
                  </a:lnTo>
                  <a:lnTo>
                    <a:pt x="1249" y="657"/>
                  </a:lnTo>
                  <a:lnTo>
                    <a:pt x="1216" y="657"/>
                  </a:lnTo>
                  <a:lnTo>
                    <a:pt x="1216" y="657"/>
                  </a:lnTo>
                  <a:lnTo>
                    <a:pt x="1216" y="657"/>
                  </a:lnTo>
                  <a:lnTo>
                    <a:pt x="1216" y="657"/>
                  </a:lnTo>
                  <a:lnTo>
                    <a:pt x="1216" y="657"/>
                  </a:lnTo>
                  <a:lnTo>
                    <a:pt x="1216" y="657"/>
                  </a:lnTo>
                  <a:lnTo>
                    <a:pt x="1216" y="657"/>
                  </a:lnTo>
                  <a:lnTo>
                    <a:pt x="1216" y="625"/>
                  </a:lnTo>
                  <a:lnTo>
                    <a:pt x="1216" y="625"/>
                  </a:lnTo>
                  <a:lnTo>
                    <a:pt x="1216" y="625"/>
                  </a:lnTo>
                  <a:lnTo>
                    <a:pt x="1216" y="625"/>
                  </a:lnTo>
                  <a:lnTo>
                    <a:pt x="1216" y="625"/>
                  </a:lnTo>
                  <a:lnTo>
                    <a:pt x="1216" y="625"/>
                  </a:lnTo>
                  <a:lnTo>
                    <a:pt x="1216" y="625"/>
                  </a:lnTo>
                  <a:lnTo>
                    <a:pt x="1216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84" y="625"/>
                  </a:lnTo>
                  <a:lnTo>
                    <a:pt x="1151" y="625"/>
                  </a:lnTo>
                  <a:lnTo>
                    <a:pt x="1151" y="625"/>
                  </a:lnTo>
                  <a:lnTo>
                    <a:pt x="1151" y="625"/>
                  </a:lnTo>
                  <a:lnTo>
                    <a:pt x="1151" y="625"/>
                  </a:lnTo>
                  <a:lnTo>
                    <a:pt x="1151" y="625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19" y="559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93"/>
                  </a:lnTo>
                  <a:lnTo>
                    <a:pt x="921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27"/>
                  </a:lnTo>
                  <a:lnTo>
                    <a:pt x="855" y="427"/>
                  </a:lnTo>
                  <a:lnTo>
                    <a:pt x="822" y="427"/>
                  </a:lnTo>
                  <a:lnTo>
                    <a:pt x="822" y="427"/>
                  </a:lnTo>
                  <a:lnTo>
                    <a:pt x="822" y="427"/>
                  </a:lnTo>
                  <a:lnTo>
                    <a:pt x="822" y="427"/>
                  </a:lnTo>
                  <a:lnTo>
                    <a:pt x="822" y="427"/>
                  </a:lnTo>
                  <a:lnTo>
                    <a:pt x="822" y="427"/>
                  </a:lnTo>
                  <a:lnTo>
                    <a:pt x="822" y="427"/>
                  </a:lnTo>
                  <a:lnTo>
                    <a:pt x="822" y="427"/>
                  </a:lnTo>
                  <a:lnTo>
                    <a:pt x="822" y="427"/>
                  </a:lnTo>
                  <a:lnTo>
                    <a:pt x="822" y="427"/>
                  </a:lnTo>
                  <a:lnTo>
                    <a:pt x="822" y="427"/>
                  </a:lnTo>
                  <a:lnTo>
                    <a:pt x="822" y="427"/>
                  </a:lnTo>
                  <a:lnTo>
                    <a:pt x="822" y="427"/>
                  </a:lnTo>
                  <a:lnTo>
                    <a:pt x="822" y="427"/>
                  </a:lnTo>
                  <a:lnTo>
                    <a:pt x="822" y="427"/>
                  </a:lnTo>
                  <a:lnTo>
                    <a:pt x="789" y="427"/>
                  </a:lnTo>
                  <a:lnTo>
                    <a:pt x="789" y="427"/>
                  </a:lnTo>
                  <a:lnTo>
                    <a:pt x="789" y="427"/>
                  </a:lnTo>
                  <a:lnTo>
                    <a:pt x="789" y="427"/>
                  </a:lnTo>
                  <a:lnTo>
                    <a:pt x="789" y="427"/>
                  </a:lnTo>
                  <a:lnTo>
                    <a:pt x="789" y="427"/>
                  </a:lnTo>
                  <a:lnTo>
                    <a:pt x="789" y="427"/>
                  </a:lnTo>
                  <a:lnTo>
                    <a:pt x="789" y="427"/>
                  </a:lnTo>
                  <a:lnTo>
                    <a:pt x="789" y="427"/>
                  </a:lnTo>
                  <a:lnTo>
                    <a:pt x="789" y="427"/>
                  </a:lnTo>
                  <a:lnTo>
                    <a:pt x="789" y="427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91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625" y="329"/>
                  </a:lnTo>
                  <a:lnTo>
                    <a:pt x="592" y="329"/>
                  </a:lnTo>
                  <a:lnTo>
                    <a:pt x="592" y="329"/>
                  </a:lnTo>
                  <a:lnTo>
                    <a:pt x="592" y="329"/>
                  </a:lnTo>
                  <a:lnTo>
                    <a:pt x="592" y="329"/>
                  </a:lnTo>
                  <a:lnTo>
                    <a:pt x="592" y="329"/>
                  </a:lnTo>
                  <a:lnTo>
                    <a:pt x="592" y="329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63"/>
                  </a:lnTo>
                  <a:lnTo>
                    <a:pt x="526" y="263"/>
                  </a:lnTo>
                  <a:lnTo>
                    <a:pt x="526" y="263"/>
                  </a:lnTo>
                  <a:lnTo>
                    <a:pt x="526" y="263"/>
                  </a:lnTo>
                  <a:lnTo>
                    <a:pt x="526" y="263"/>
                  </a:lnTo>
                  <a:lnTo>
                    <a:pt x="526" y="263"/>
                  </a:lnTo>
                  <a:lnTo>
                    <a:pt x="526" y="263"/>
                  </a:lnTo>
                  <a:lnTo>
                    <a:pt x="526" y="263"/>
                  </a:lnTo>
                  <a:lnTo>
                    <a:pt x="526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94" y="263"/>
                  </a:lnTo>
                  <a:lnTo>
                    <a:pt x="461" y="263"/>
                  </a:lnTo>
                  <a:lnTo>
                    <a:pt x="461" y="263"/>
                  </a:lnTo>
                  <a:lnTo>
                    <a:pt x="461" y="263"/>
                  </a:lnTo>
                  <a:lnTo>
                    <a:pt x="461" y="263"/>
                  </a:lnTo>
                  <a:lnTo>
                    <a:pt x="461" y="263"/>
                  </a:lnTo>
                  <a:lnTo>
                    <a:pt x="461" y="263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428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1" y="3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4670900" y="1080150"/>
              <a:ext cx="81375" cy="150375"/>
            </a:xfrm>
            <a:custGeom>
              <a:avLst/>
              <a:gdLst/>
              <a:ahLst/>
              <a:cxnLst/>
              <a:rect l="l" t="t" r="r" b="b"/>
              <a:pathLst>
                <a:path w="3255" h="6015" fill="none" extrusionOk="0">
                  <a:moveTo>
                    <a:pt x="1" y="6014"/>
                  </a:moveTo>
                  <a:lnTo>
                    <a:pt x="3254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4625725" y="1054700"/>
              <a:ext cx="77250" cy="152000"/>
            </a:xfrm>
            <a:custGeom>
              <a:avLst/>
              <a:gdLst/>
              <a:ahLst/>
              <a:cxnLst/>
              <a:rect l="l" t="t" r="r" b="b"/>
              <a:pathLst>
                <a:path w="3090" h="6080" fill="none" extrusionOk="0">
                  <a:moveTo>
                    <a:pt x="1" y="6079"/>
                  </a:moveTo>
                  <a:lnTo>
                    <a:pt x="309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4624900" y="1053875"/>
              <a:ext cx="127375" cy="176650"/>
            </a:xfrm>
            <a:custGeom>
              <a:avLst/>
              <a:gdLst/>
              <a:ahLst/>
              <a:cxnLst/>
              <a:rect l="l" t="t" r="r" b="b"/>
              <a:pathLst>
                <a:path w="5095" h="7066" extrusionOk="0">
                  <a:moveTo>
                    <a:pt x="3090" y="0"/>
                  </a:moveTo>
                  <a:lnTo>
                    <a:pt x="1" y="6079"/>
                  </a:lnTo>
                  <a:lnTo>
                    <a:pt x="34" y="6079"/>
                  </a:lnTo>
                  <a:lnTo>
                    <a:pt x="34" y="6112"/>
                  </a:lnTo>
                  <a:lnTo>
                    <a:pt x="99" y="6112"/>
                  </a:lnTo>
                  <a:lnTo>
                    <a:pt x="99" y="6145"/>
                  </a:lnTo>
                  <a:lnTo>
                    <a:pt x="165" y="6145"/>
                  </a:lnTo>
                  <a:lnTo>
                    <a:pt x="165" y="6178"/>
                  </a:lnTo>
                  <a:lnTo>
                    <a:pt x="198" y="6178"/>
                  </a:lnTo>
                  <a:lnTo>
                    <a:pt x="231" y="6211"/>
                  </a:lnTo>
                  <a:lnTo>
                    <a:pt x="297" y="6211"/>
                  </a:lnTo>
                  <a:lnTo>
                    <a:pt x="297" y="6244"/>
                  </a:lnTo>
                  <a:lnTo>
                    <a:pt x="329" y="6244"/>
                  </a:lnTo>
                  <a:lnTo>
                    <a:pt x="362" y="6277"/>
                  </a:lnTo>
                  <a:lnTo>
                    <a:pt x="395" y="6277"/>
                  </a:lnTo>
                  <a:lnTo>
                    <a:pt x="428" y="6309"/>
                  </a:lnTo>
                  <a:lnTo>
                    <a:pt x="461" y="6309"/>
                  </a:lnTo>
                  <a:lnTo>
                    <a:pt x="461" y="6342"/>
                  </a:lnTo>
                  <a:lnTo>
                    <a:pt x="527" y="6342"/>
                  </a:lnTo>
                  <a:lnTo>
                    <a:pt x="527" y="6375"/>
                  </a:lnTo>
                  <a:lnTo>
                    <a:pt x="592" y="6375"/>
                  </a:lnTo>
                  <a:lnTo>
                    <a:pt x="592" y="6408"/>
                  </a:lnTo>
                  <a:lnTo>
                    <a:pt x="658" y="6408"/>
                  </a:lnTo>
                  <a:lnTo>
                    <a:pt x="658" y="6441"/>
                  </a:lnTo>
                  <a:lnTo>
                    <a:pt x="724" y="6441"/>
                  </a:lnTo>
                  <a:lnTo>
                    <a:pt x="724" y="6474"/>
                  </a:lnTo>
                  <a:lnTo>
                    <a:pt x="789" y="6474"/>
                  </a:lnTo>
                  <a:lnTo>
                    <a:pt x="789" y="6507"/>
                  </a:lnTo>
                  <a:lnTo>
                    <a:pt x="855" y="6507"/>
                  </a:lnTo>
                  <a:lnTo>
                    <a:pt x="855" y="6539"/>
                  </a:lnTo>
                  <a:lnTo>
                    <a:pt x="921" y="6539"/>
                  </a:lnTo>
                  <a:lnTo>
                    <a:pt x="921" y="6572"/>
                  </a:lnTo>
                  <a:lnTo>
                    <a:pt x="987" y="6572"/>
                  </a:lnTo>
                  <a:lnTo>
                    <a:pt x="987" y="6605"/>
                  </a:lnTo>
                  <a:lnTo>
                    <a:pt x="1052" y="6605"/>
                  </a:lnTo>
                  <a:lnTo>
                    <a:pt x="1052" y="6638"/>
                  </a:lnTo>
                  <a:lnTo>
                    <a:pt x="1118" y="6638"/>
                  </a:lnTo>
                  <a:lnTo>
                    <a:pt x="1118" y="6671"/>
                  </a:lnTo>
                  <a:lnTo>
                    <a:pt x="1151" y="6671"/>
                  </a:lnTo>
                  <a:lnTo>
                    <a:pt x="1184" y="6704"/>
                  </a:lnTo>
                  <a:lnTo>
                    <a:pt x="1217" y="6704"/>
                  </a:lnTo>
                  <a:lnTo>
                    <a:pt x="1217" y="6737"/>
                  </a:lnTo>
                  <a:lnTo>
                    <a:pt x="1282" y="6737"/>
                  </a:lnTo>
                  <a:lnTo>
                    <a:pt x="1282" y="6769"/>
                  </a:lnTo>
                  <a:lnTo>
                    <a:pt x="1348" y="6769"/>
                  </a:lnTo>
                  <a:lnTo>
                    <a:pt x="1348" y="6802"/>
                  </a:lnTo>
                  <a:lnTo>
                    <a:pt x="1414" y="6802"/>
                  </a:lnTo>
                  <a:lnTo>
                    <a:pt x="1414" y="6835"/>
                  </a:lnTo>
                  <a:lnTo>
                    <a:pt x="1480" y="6835"/>
                  </a:lnTo>
                  <a:lnTo>
                    <a:pt x="1480" y="6868"/>
                  </a:lnTo>
                  <a:lnTo>
                    <a:pt x="1545" y="6868"/>
                  </a:lnTo>
                  <a:lnTo>
                    <a:pt x="1545" y="6901"/>
                  </a:lnTo>
                  <a:lnTo>
                    <a:pt x="1611" y="6901"/>
                  </a:lnTo>
                  <a:lnTo>
                    <a:pt x="1611" y="6934"/>
                  </a:lnTo>
                  <a:lnTo>
                    <a:pt x="1644" y="6934"/>
                  </a:lnTo>
                  <a:lnTo>
                    <a:pt x="1644" y="6967"/>
                  </a:lnTo>
                  <a:lnTo>
                    <a:pt x="1710" y="6967"/>
                  </a:lnTo>
                  <a:lnTo>
                    <a:pt x="1710" y="6999"/>
                  </a:lnTo>
                  <a:lnTo>
                    <a:pt x="1775" y="6999"/>
                  </a:lnTo>
                  <a:lnTo>
                    <a:pt x="1775" y="7032"/>
                  </a:lnTo>
                  <a:lnTo>
                    <a:pt x="1841" y="7032"/>
                  </a:lnTo>
                  <a:lnTo>
                    <a:pt x="1841" y="7065"/>
                  </a:lnTo>
                  <a:lnTo>
                    <a:pt x="5094" y="1052"/>
                  </a:lnTo>
                  <a:lnTo>
                    <a:pt x="5061" y="1052"/>
                  </a:lnTo>
                  <a:lnTo>
                    <a:pt x="5061" y="1019"/>
                  </a:lnTo>
                  <a:lnTo>
                    <a:pt x="4996" y="1019"/>
                  </a:lnTo>
                  <a:lnTo>
                    <a:pt x="4996" y="986"/>
                  </a:lnTo>
                  <a:lnTo>
                    <a:pt x="4930" y="986"/>
                  </a:lnTo>
                  <a:lnTo>
                    <a:pt x="4930" y="953"/>
                  </a:lnTo>
                  <a:lnTo>
                    <a:pt x="4864" y="953"/>
                  </a:lnTo>
                  <a:lnTo>
                    <a:pt x="4864" y="920"/>
                  </a:lnTo>
                  <a:lnTo>
                    <a:pt x="4798" y="920"/>
                  </a:lnTo>
                  <a:lnTo>
                    <a:pt x="4798" y="887"/>
                  </a:lnTo>
                  <a:lnTo>
                    <a:pt x="4733" y="887"/>
                  </a:lnTo>
                  <a:lnTo>
                    <a:pt x="4733" y="855"/>
                  </a:lnTo>
                  <a:lnTo>
                    <a:pt x="4667" y="855"/>
                  </a:lnTo>
                  <a:lnTo>
                    <a:pt x="4667" y="822"/>
                  </a:lnTo>
                  <a:lnTo>
                    <a:pt x="4634" y="822"/>
                  </a:lnTo>
                  <a:lnTo>
                    <a:pt x="4634" y="789"/>
                  </a:lnTo>
                  <a:lnTo>
                    <a:pt x="4568" y="789"/>
                  </a:lnTo>
                  <a:lnTo>
                    <a:pt x="4568" y="756"/>
                  </a:lnTo>
                  <a:lnTo>
                    <a:pt x="4503" y="756"/>
                  </a:lnTo>
                  <a:lnTo>
                    <a:pt x="4503" y="723"/>
                  </a:lnTo>
                  <a:lnTo>
                    <a:pt x="4437" y="723"/>
                  </a:lnTo>
                  <a:lnTo>
                    <a:pt x="4437" y="690"/>
                  </a:lnTo>
                  <a:lnTo>
                    <a:pt x="4371" y="690"/>
                  </a:lnTo>
                  <a:lnTo>
                    <a:pt x="4371" y="657"/>
                  </a:lnTo>
                  <a:lnTo>
                    <a:pt x="4305" y="657"/>
                  </a:lnTo>
                  <a:lnTo>
                    <a:pt x="4305" y="625"/>
                  </a:lnTo>
                  <a:lnTo>
                    <a:pt x="4240" y="625"/>
                  </a:lnTo>
                  <a:lnTo>
                    <a:pt x="4240" y="592"/>
                  </a:lnTo>
                  <a:lnTo>
                    <a:pt x="4174" y="592"/>
                  </a:lnTo>
                  <a:lnTo>
                    <a:pt x="4174" y="559"/>
                  </a:lnTo>
                  <a:lnTo>
                    <a:pt x="4108" y="559"/>
                  </a:lnTo>
                  <a:lnTo>
                    <a:pt x="4108" y="526"/>
                  </a:lnTo>
                  <a:lnTo>
                    <a:pt x="4075" y="526"/>
                  </a:lnTo>
                  <a:lnTo>
                    <a:pt x="4043" y="493"/>
                  </a:lnTo>
                  <a:lnTo>
                    <a:pt x="4010" y="493"/>
                  </a:lnTo>
                  <a:lnTo>
                    <a:pt x="4010" y="460"/>
                  </a:lnTo>
                  <a:lnTo>
                    <a:pt x="3944" y="460"/>
                  </a:lnTo>
                  <a:lnTo>
                    <a:pt x="3944" y="427"/>
                  </a:lnTo>
                  <a:lnTo>
                    <a:pt x="3878" y="427"/>
                  </a:lnTo>
                  <a:lnTo>
                    <a:pt x="3878" y="395"/>
                  </a:lnTo>
                  <a:lnTo>
                    <a:pt x="3813" y="395"/>
                  </a:lnTo>
                  <a:lnTo>
                    <a:pt x="3813" y="362"/>
                  </a:lnTo>
                  <a:lnTo>
                    <a:pt x="3747" y="362"/>
                  </a:lnTo>
                  <a:lnTo>
                    <a:pt x="3747" y="329"/>
                  </a:lnTo>
                  <a:lnTo>
                    <a:pt x="3681" y="329"/>
                  </a:lnTo>
                  <a:lnTo>
                    <a:pt x="3681" y="296"/>
                  </a:lnTo>
                  <a:lnTo>
                    <a:pt x="3615" y="296"/>
                  </a:lnTo>
                  <a:lnTo>
                    <a:pt x="3615" y="263"/>
                  </a:lnTo>
                  <a:lnTo>
                    <a:pt x="3550" y="263"/>
                  </a:lnTo>
                  <a:lnTo>
                    <a:pt x="3550" y="230"/>
                  </a:lnTo>
                  <a:lnTo>
                    <a:pt x="3484" y="230"/>
                  </a:lnTo>
                  <a:lnTo>
                    <a:pt x="3484" y="197"/>
                  </a:lnTo>
                  <a:lnTo>
                    <a:pt x="3418" y="197"/>
                  </a:lnTo>
                  <a:lnTo>
                    <a:pt x="3418" y="165"/>
                  </a:lnTo>
                  <a:lnTo>
                    <a:pt x="3353" y="165"/>
                  </a:lnTo>
                  <a:lnTo>
                    <a:pt x="3353" y="132"/>
                  </a:lnTo>
                  <a:lnTo>
                    <a:pt x="3287" y="132"/>
                  </a:lnTo>
                  <a:lnTo>
                    <a:pt x="3287" y="99"/>
                  </a:lnTo>
                  <a:lnTo>
                    <a:pt x="3221" y="99"/>
                  </a:lnTo>
                  <a:lnTo>
                    <a:pt x="3221" y="66"/>
                  </a:lnTo>
                  <a:lnTo>
                    <a:pt x="3155" y="66"/>
                  </a:lnTo>
                  <a:lnTo>
                    <a:pt x="3155" y="33"/>
                  </a:lnTo>
                  <a:lnTo>
                    <a:pt x="3090" y="33"/>
                  </a:lnTo>
                  <a:lnTo>
                    <a:pt x="3090" y="0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4529625" y="1161475"/>
              <a:ext cx="5775" cy="2500"/>
            </a:xfrm>
            <a:custGeom>
              <a:avLst/>
              <a:gdLst/>
              <a:ahLst/>
              <a:cxnLst/>
              <a:rect l="l" t="t" r="r" b="b"/>
              <a:pathLst>
                <a:path w="231" h="100" fill="none" extrusionOk="0">
                  <a:moveTo>
                    <a:pt x="230" y="100"/>
                  </a:moveTo>
                  <a:lnTo>
                    <a:pt x="230" y="100"/>
                  </a:lnTo>
                  <a:lnTo>
                    <a:pt x="230" y="100"/>
                  </a:lnTo>
                  <a:lnTo>
                    <a:pt x="230" y="67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64" y="67"/>
                  </a:lnTo>
                  <a:lnTo>
                    <a:pt x="164" y="67"/>
                  </a:lnTo>
                  <a:lnTo>
                    <a:pt x="164" y="67"/>
                  </a:lnTo>
                  <a:lnTo>
                    <a:pt x="164" y="67"/>
                  </a:lnTo>
                  <a:lnTo>
                    <a:pt x="164" y="67"/>
                  </a:lnTo>
                  <a:lnTo>
                    <a:pt x="164" y="67"/>
                  </a:lnTo>
                  <a:lnTo>
                    <a:pt x="164" y="67"/>
                  </a:lnTo>
                  <a:lnTo>
                    <a:pt x="164" y="67"/>
                  </a:lnTo>
                  <a:lnTo>
                    <a:pt x="164" y="67"/>
                  </a:lnTo>
                  <a:lnTo>
                    <a:pt x="164" y="67"/>
                  </a:lnTo>
                  <a:lnTo>
                    <a:pt x="164" y="67"/>
                  </a:lnTo>
                  <a:lnTo>
                    <a:pt x="164" y="67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4597800" y="1005400"/>
              <a:ext cx="5775" cy="2500"/>
            </a:xfrm>
            <a:custGeom>
              <a:avLst/>
              <a:gdLst/>
              <a:ahLst/>
              <a:cxnLst/>
              <a:rect l="l" t="t" r="r" b="b"/>
              <a:pathLst>
                <a:path w="231" h="100" fill="none" extrusionOk="0">
                  <a:moveTo>
                    <a:pt x="230" y="99"/>
                  </a:move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66"/>
                  </a:lnTo>
                  <a:lnTo>
                    <a:pt x="230" y="66"/>
                  </a:lnTo>
                  <a:lnTo>
                    <a:pt x="230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32" y="66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4535375" y="1007875"/>
              <a:ext cx="68200" cy="156100"/>
            </a:xfrm>
            <a:custGeom>
              <a:avLst/>
              <a:gdLst/>
              <a:ahLst/>
              <a:cxnLst/>
              <a:rect l="l" t="t" r="r" b="b"/>
              <a:pathLst>
                <a:path w="2728" h="6244" fill="none" extrusionOk="0">
                  <a:moveTo>
                    <a:pt x="0" y="6244"/>
                  </a:moveTo>
                  <a:lnTo>
                    <a:pt x="2727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4529625" y="1005400"/>
              <a:ext cx="68200" cy="156100"/>
            </a:xfrm>
            <a:custGeom>
              <a:avLst/>
              <a:gdLst/>
              <a:ahLst/>
              <a:cxnLst/>
              <a:rect l="l" t="t" r="r" b="b"/>
              <a:pathLst>
                <a:path w="2728" h="6244" fill="none" extrusionOk="0">
                  <a:moveTo>
                    <a:pt x="0" y="6244"/>
                  </a:moveTo>
                  <a:lnTo>
                    <a:pt x="2727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4529625" y="1005400"/>
              <a:ext cx="73950" cy="158575"/>
            </a:xfrm>
            <a:custGeom>
              <a:avLst/>
              <a:gdLst/>
              <a:ahLst/>
              <a:cxnLst/>
              <a:rect l="l" t="t" r="r" b="b"/>
              <a:pathLst>
                <a:path w="2958" h="6343" extrusionOk="0">
                  <a:moveTo>
                    <a:pt x="2727" y="1"/>
                  </a:moveTo>
                  <a:lnTo>
                    <a:pt x="0" y="6244"/>
                  </a:lnTo>
                  <a:lnTo>
                    <a:pt x="66" y="6244"/>
                  </a:lnTo>
                  <a:lnTo>
                    <a:pt x="66" y="6277"/>
                  </a:lnTo>
                  <a:lnTo>
                    <a:pt x="131" y="6277"/>
                  </a:lnTo>
                  <a:lnTo>
                    <a:pt x="131" y="6310"/>
                  </a:lnTo>
                  <a:lnTo>
                    <a:pt x="230" y="6310"/>
                  </a:lnTo>
                  <a:lnTo>
                    <a:pt x="230" y="6343"/>
                  </a:lnTo>
                  <a:lnTo>
                    <a:pt x="2957" y="99"/>
                  </a:lnTo>
                  <a:lnTo>
                    <a:pt x="2957" y="66"/>
                  </a:lnTo>
                  <a:lnTo>
                    <a:pt x="2859" y="66"/>
                  </a:lnTo>
                  <a:lnTo>
                    <a:pt x="2859" y="33"/>
                  </a:lnTo>
                  <a:lnTo>
                    <a:pt x="2793" y="33"/>
                  </a:lnTo>
                  <a:lnTo>
                    <a:pt x="2793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3957025" y="1015250"/>
              <a:ext cx="5775" cy="850"/>
            </a:xfrm>
            <a:custGeom>
              <a:avLst/>
              <a:gdLst/>
              <a:ahLst/>
              <a:cxnLst/>
              <a:rect l="l" t="t" r="r" b="b"/>
              <a:pathLst>
                <a:path w="231" h="34" fill="none" extrusionOk="0">
                  <a:moveTo>
                    <a:pt x="230" y="34"/>
                  </a:moveTo>
                  <a:lnTo>
                    <a:pt x="230" y="34"/>
                  </a:lnTo>
                  <a:lnTo>
                    <a:pt x="230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33" y="34"/>
                  </a:lnTo>
                  <a:lnTo>
                    <a:pt x="33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3971800" y="846025"/>
              <a:ext cx="5775" cy="25"/>
            </a:xfrm>
            <a:custGeom>
              <a:avLst/>
              <a:gdLst/>
              <a:ahLst/>
              <a:cxnLst/>
              <a:rect l="l" t="t" r="r" b="b"/>
              <a:pathLst>
                <a:path w="231" h="1" fill="none" extrusionOk="0">
                  <a:moveTo>
                    <a:pt x="231" y="1"/>
                  </a:move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65" y="1"/>
                  </a:lnTo>
                  <a:lnTo>
                    <a:pt x="165" y="1"/>
                  </a:lnTo>
                  <a:lnTo>
                    <a:pt x="132" y="1"/>
                  </a:lnTo>
                  <a:lnTo>
                    <a:pt x="132" y="1"/>
                  </a:lnTo>
                  <a:lnTo>
                    <a:pt x="132" y="1"/>
                  </a:lnTo>
                  <a:lnTo>
                    <a:pt x="132" y="1"/>
                  </a:lnTo>
                  <a:lnTo>
                    <a:pt x="100" y="1"/>
                  </a:lnTo>
                  <a:lnTo>
                    <a:pt x="100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962775" y="846025"/>
              <a:ext cx="14800" cy="170075"/>
            </a:xfrm>
            <a:custGeom>
              <a:avLst/>
              <a:gdLst/>
              <a:ahLst/>
              <a:cxnLst/>
              <a:rect l="l" t="t" r="r" b="b"/>
              <a:pathLst>
                <a:path w="592" h="6803" fill="none" extrusionOk="0">
                  <a:moveTo>
                    <a:pt x="0" y="6803"/>
                  </a:moveTo>
                  <a:lnTo>
                    <a:pt x="592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3957025" y="846025"/>
              <a:ext cx="14800" cy="169250"/>
            </a:xfrm>
            <a:custGeom>
              <a:avLst/>
              <a:gdLst/>
              <a:ahLst/>
              <a:cxnLst/>
              <a:rect l="l" t="t" r="r" b="b"/>
              <a:pathLst>
                <a:path w="592" h="6770" fill="none" extrusionOk="0">
                  <a:moveTo>
                    <a:pt x="0" y="6770"/>
                  </a:moveTo>
                  <a:lnTo>
                    <a:pt x="592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3957025" y="846025"/>
              <a:ext cx="20550" cy="170075"/>
            </a:xfrm>
            <a:custGeom>
              <a:avLst/>
              <a:gdLst/>
              <a:ahLst/>
              <a:cxnLst/>
              <a:rect l="l" t="t" r="r" b="b"/>
              <a:pathLst>
                <a:path w="822" h="6803" extrusionOk="0">
                  <a:moveTo>
                    <a:pt x="592" y="1"/>
                  </a:moveTo>
                  <a:lnTo>
                    <a:pt x="0" y="6770"/>
                  </a:lnTo>
                  <a:lnTo>
                    <a:pt x="33" y="6770"/>
                  </a:lnTo>
                  <a:lnTo>
                    <a:pt x="33" y="6803"/>
                  </a:lnTo>
                  <a:lnTo>
                    <a:pt x="230" y="680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3924175" y="1012800"/>
              <a:ext cx="20550" cy="1650"/>
            </a:xfrm>
            <a:custGeom>
              <a:avLst/>
              <a:gdLst/>
              <a:ahLst/>
              <a:cxnLst/>
              <a:rect l="l" t="t" r="r" b="b"/>
              <a:pathLst>
                <a:path w="822" h="66" fill="none" extrusionOk="0">
                  <a:moveTo>
                    <a:pt x="822" y="66"/>
                  </a:moveTo>
                  <a:lnTo>
                    <a:pt x="822" y="66"/>
                  </a:lnTo>
                  <a:lnTo>
                    <a:pt x="822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57" y="66"/>
                  </a:lnTo>
                  <a:lnTo>
                    <a:pt x="657" y="66"/>
                  </a:lnTo>
                  <a:lnTo>
                    <a:pt x="657" y="66"/>
                  </a:lnTo>
                  <a:lnTo>
                    <a:pt x="624" y="66"/>
                  </a:lnTo>
                  <a:lnTo>
                    <a:pt x="624" y="66"/>
                  </a:lnTo>
                  <a:lnTo>
                    <a:pt x="592" y="66"/>
                  </a:lnTo>
                  <a:lnTo>
                    <a:pt x="592" y="66"/>
                  </a:lnTo>
                  <a:lnTo>
                    <a:pt x="559" y="66"/>
                  </a:lnTo>
                  <a:lnTo>
                    <a:pt x="559" y="66"/>
                  </a:lnTo>
                  <a:lnTo>
                    <a:pt x="526" y="66"/>
                  </a:lnTo>
                  <a:lnTo>
                    <a:pt x="526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60" y="33"/>
                  </a:lnTo>
                  <a:lnTo>
                    <a:pt x="460" y="33"/>
                  </a:lnTo>
                  <a:lnTo>
                    <a:pt x="427" y="33"/>
                  </a:lnTo>
                  <a:lnTo>
                    <a:pt x="427" y="33"/>
                  </a:lnTo>
                  <a:lnTo>
                    <a:pt x="394" y="33"/>
                  </a:lnTo>
                  <a:lnTo>
                    <a:pt x="394" y="33"/>
                  </a:lnTo>
                  <a:lnTo>
                    <a:pt x="362" y="33"/>
                  </a:lnTo>
                  <a:lnTo>
                    <a:pt x="362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99" y="33"/>
                  </a:lnTo>
                  <a:lnTo>
                    <a:pt x="99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3935675" y="842750"/>
              <a:ext cx="23025" cy="1650"/>
            </a:xfrm>
            <a:custGeom>
              <a:avLst/>
              <a:gdLst/>
              <a:ahLst/>
              <a:cxnLst/>
              <a:rect l="l" t="t" r="r" b="b"/>
              <a:pathLst>
                <a:path w="921" h="66" fill="none" extrusionOk="0">
                  <a:moveTo>
                    <a:pt x="920" y="66"/>
                  </a:moveTo>
                  <a:lnTo>
                    <a:pt x="887" y="66"/>
                  </a:lnTo>
                  <a:lnTo>
                    <a:pt x="887" y="66"/>
                  </a:lnTo>
                  <a:lnTo>
                    <a:pt x="854" y="66"/>
                  </a:lnTo>
                  <a:lnTo>
                    <a:pt x="854" y="66"/>
                  </a:lnTo>
                  <a:lnTo>
                    <a:pt x="822" y="66"/>
                  </a:lnTo>
                  <a:lnTo>
                    <a:pt x="822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57" y="66"/>
                  </a:lnTo>
                  <a:lnTo>
                    <a:pt x="657" y="66"/>
                  </a:lnTo>
                  <a:lnTo>
                    <a:pt x="624" y="66"/>
                  </a:lnTo>
                  <a:lnTo>
                    <a:pt x="624" y="66"/>
                  </a:lnTo>
                  <a:lnTo>
                    <a:pt x="624" y="66"/>
                  </a:lnTo>
                  <a:lnTo>
                    <a:pt x="624" y="66"/>
                  </a:lnTo>
                  <a:lnTo>
                    <a:pt x="592" y="66"/>
                  </a:lnTo>
                  <a:lnTo>
                    <a:pt x="592" y="66"/>
                  </a:lnTo>
                  <a:lnTo>
                    <a:pt x="559" y="66"/>
                  </a:lnTo>
                  <a:lnTo>
                    <a:pt x="559" y="66"/>
                  </a:lnTo>
                  <a:lnTo>
                    <a:pt x="526" y="66"/>
                  </a:lnTo>
                  <a:lnTo>
                    <a:pt x="526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60" y="33"/>
                  </a:lnTo>
                  <a:lnTo>
                    <a:pt x="460" y="33"/>
                  </a:lnTo>
                  <a:lnTo>
                    <a:pt x="427" y="33"/>
                  </a:lnTo>
                  <a:lnTo>
                    <a:pt x="427" y="33"/>
                  </a:lnTo>
                  <a:lnTo>
                    <a:pt x="394" y="33"/>
                  </a:lnTo>
                  <a:lnTo>
                    <a:pt x="394" y="33"/>
                  </a:lnTo>
                  <a:lnTo>
                    <a:pt x="394" y="33"/>
                  </a:lnTo>
                  <a:lnTo>
                    <a:pt x="394" y="33"/>
                  </a:lnTo>
                  <a:lnTo>
                    <a:pt x="362" y="33"/>
                  </a:lnTo>
                  <a:lnTo>
                    <a:pt x="362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66" y="33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3944700" y="844375"/>
              <a:ext cx="14000" cy="170075"/>
            </a:xfrm>
            <a:custGeom>
              <a:avLst/>
              <a:gdLst/>
              <a:ahLst/>
              <a:cxnLst/>
              <a:rect l="l" t="t" r="r" b="b"/>
              <a:pathLst>
                <a:path w="560" h="6803" fill="none" extrusionOk="0">
                  <a:moveTo>
                    <a:pt x="1" y="6803"/>
                  </a:moveTo>
                  <a:lnTo>
                    <a:pt x="559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3924175" y="842750"/>
              <a:ext cx="11525" cy="170075"/>
            </a:xfrm>
            <a:custGeom>
              <a:avLst/>
              <a:gdLst/>
              <a:ahLst/>
              <a:cxnLst/>
              <a:rect l="l" t="t" r="r" b="b"/>
              <a:pathLst>
                <a:path w="461" h="6803" fill="none" extrusionOk="0">
                  <a:moveTo>
                    <a:pt x="0" y="6802"/>
                  </a:moveTo>
                  <a:lnTo>
                    <a:pt x="46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3924175" y="842750"/>
              <a:ext cx="34525" cy="171700"/>
            </a:xfrm>
            <a:custGeom>
              <a:avLst/>
              <a:gdLst/>
              <a:ahLst/>
              <a:cxnLst/>
              <a:rect l="l" t="t" r="r" b="b"/>
              <a:pathLst>
                <a:path w="1381" h="6868" extrusionOk="0">
                  <a:moveTo>
                    <a:pt x="460" y="0"/>
                  </a:moveTo>
                  <a:lnTo>
                    <a:pt x="0" y="6802"/>
                  </a:lnTo>
                  <a:lnTo>
                    <a:pt x="99" y="6802"/>
                  </a:lnTo>
                  <a:lnTo>
                    <a:pt x="99" y="6835"/>
                  </a:lnTo>
                  <a:lnTo>
                    <a:pt x="526" y="6835"/>
                  </a:lnTo>
                  <a:lnTo>
                    <a:pt x="526" y="6868"/>
                  </a:lnTo>
                  <a:lnTo>
                    <a:pt x="822" y="6868"/>
                  </a:lnTo>
                  <a:lnTo>
                    <a:pt x="1380" y="66"/>
                  </a:lnTo>
                  <a:lnTo>
                    <a:pt x="986" y="66"/>
                  </a:lnTo>
                  <a:lnTo>
                    <a:pt x="986" y="33"/>
                  </a:lnTo>
                  <a:lnTo>
                    <a:pt x="559" y="3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FFA3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3854325" y="1145050"/>
              <a:ext cx="17300" cy="35350"/>
            </a:xfrm>
            <a:custGeom>
              <a:avLst/>
              <a:gdLst/>
              <a:ahLst/>
              <a:cxnLst/>
              <a:rect l="l" t="t" r="r" b="b"/>
              <a:pathLst>
                <a:path w="692" h="1414" extrusionOk="0">
                  <a:moveTo>
                    <a:pt x="592" y="1"/>
                  </a:moveTo>
                  <a:cubicBezTo>
                    <a:pt x="494" y="1"/>
                    <a:pt x="428" y="34"/>
                    <a:pt x="362" y="99"/>
                  </a:cubicBezTo>
                  <a:cubicBezTo>
                    <a:pt x="297" y="165"/>
                    <a:pt x="231" y="231"/>
                    <a:pt x="231" y="264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25"/>
                  </a:lnTo>
                  <a:cubicBezTo>
                    <a:pt x="231" y="527"/>
                    <a:pt x="264" y="428"/>
                    <a:pt x="330" y="362"/>
                  </a:cubicBezTo>
                  <a:cubicBezTo>
                    <a:pt x="395" y="264"/>
                    <a:pt x="494" y="231"/>
                    <a:pt x="592" y="231"/>
                  </a:cubicBezTo>
                  <a:lnTo>
                    <a:pt x="691" y="23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3875700" y="114505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8"/>
                  </a:moveTo>
                  <a:cubicBezTo>
                    <a:pt x="756" y="198"/>
                    <a:pt x="855" y="264"/>
                    <a:pt x="920" y="428"/>
                  </a:cubicBezTo>
                  <a:cubicBezTo>
                    <a:pt x="953" y="494"/>
                    <a:pt x="986" y="592"/>
                    <a:pt x="986" y="691"/>
                  </a:cubicBezTo>
                  <a:cubicBezTo>
                    <a:pt x="986" y="888"/>
                    <a:pt x="920" y="1019"/>
                    <a:pt x="855" y="1118"/>
                  </a:cubicBezTo>
                  <a:cubicBezTo>
                    <a:pt x="789" y="1184"/>
                    <a:pt x="690" y="1249"/>
                    <a:pt x="592" y="1249"/>
                  </a:cubicBezTo>
                  <a:cubicBezTo>
                    <a:pt x="428" y="1249"/>
                    <a:pt x="329" y="1184"/>
                    <a:pt x="263" y="1019"/>
                  </a:cubicBezTo>
                  <a:cubicBezTo>
                    <a:pt x="230" y="954"/>
                    <a:pt x="230" y="855"/>
                    <a:pt x="230" y="757"/>
                  </a:cubicBezTo>
                  <a:cubicBezTo>
                    <a:pt x="230" y="625"/>
                    <a:pt x="230" y="527"/>
                    <a:pt x="263" y="428"/>
                  </a:cubicBezTo>
                  <a:cubicBezTo>
                    <a:pt x="329" y="264"/>
                    <a:pt x="428" y="198"/>
                    <a:pt x="592" y="198"/>
                  </a:cubicBezTo>
                  <a:close/>
                  <a:moveTo>
                    <a:pt x="658" y="1"/>
                  </a:moveTo>
                  <a:cubicBezTo>
                    <a:pt x="559" y="1"/>
                    <a:pt x="460" y="34"/>
                    <a:pt x="395" y="66"/>
                  </a:cubicBezTo>
                  <a:cubicBezTo>
                    <a:pt x="329" y="99"/>
                    <a:pt x="263" y="165"/>
                    <a:pt x="230" y="198"/>
                  </a:cubicBezTo>
                  <a:lnTo>
                    <a:pt x="230" y="34"/>
                  </a:lnTo>
                  <a:lnTo>
                    <a:pt x="0" y="34"/>
                  </a:lnTo>
                  <a:lnTo>
                    <a:pt x="0" y="1940"/>
                  </a:lnTo>
                  <a:lnTo>
                    <a:pt x="230" y="1940"/>
                  </a:lnTo>
                  <a:lnTo>
                    <a:pt x="230" y="1249"/>
                  </a:lnTo>
                  <a:cubicBezTo>
                    <a:pt x="296" y="1315"/>
                    <a:pt x="329" y="1348"/>
                    <a:pt x="362" y="1381"/>
                  </a:cubicBezTo>
                  <a:cubicBezTo>
                    <a:pt x="428" y="1414"/>
                    <a:pt x="526" y="1447"/>
                    <a:pt x="625" y="1447"/>
                  </a:cubicBezTo>
                  <a:cubicBezTo>
                    <a:pt x="756" y="1447"/>
                    <a:pt x="888" y="1414"/>
                    <a:pt x="986" y="1315"/>
                  </a:cubicBezTo>
                  <a:cubicBezTo>
                    <a:pt x="1150" y="1184"/>
                    <a:pt x="1216" y="987"/>
                    <a:pt x="1216" y="691"/>
                  </a:cubicBezTo>
                  <a:cubicBezTo>
                    <a:pt x="1216" y="461"/>
                    <a:pt x="1150" y="296"/>
                    <a:pt x="1052" y="165"/>
                  </a:cubicBezTo>
                  <a:cubicBezTo>
                    <a:pt x="953" y="66"/>
                    <a:pt x="822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3912675" y="1132725"/>
              <a:ext cx="5775" cy="47675"/>
            </a:xfrm>
            <a:custGeom>
              <a:avLst/>
              <a:gdLst/>
              <a:ahLst/>
              <a:cxnLst/>
              <a:rect l="l" t="t" r="r" b="b"/>
              <a:pathLst>
                <a:path w="231" h="1907" extrusionOk="0">
                  <a:moveTo>
                    <a:pt x="0" y="1"/>
                  </a:moveTo>
                  <a:lnTo>
                    <a:pt x="0" y="1907"/>
                  </a:lnTo>
                  <a:lnTo>
                    <a:pt x="230" y="190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3924975" y="1134375"/>
              <a:ext cx="32075" cy="46025"/>
            </a:xfrm>
            <a:custGeom>
              <a:avLst/>
              <a:gdLst/>
              <a:ahLst/>
              <a:cxnLst/>
              <a:rect l="l" t="t" r="r" b="b"/>
              <a:pathLst>
                <a:path w="1283" h="1841" extrusionOk="0">
                  <a:moveTo>
                    <a:pt x="658" y="1"/>
                  </a:moveTo>
                  <a:cubicBezTo>
                    <a:pt x="428" y="1"/>
                    <a:pt x="231" y="66"/>
                    <a:pt x="132" y="263"/>
                  </a:cubicBezTo>
                  <a:cubicBezTo>
                    <a:pt x="67" y="362"/>
                    <a:pt x="67" y="493"/>
                    <a:pt x="67" y="625"/>
                  </a:cubicBezTo>
                  <a:lnTo>
                    <a:pt x="297" y="625"/>
                  </a:lnTo>
                  <a:cubicBezTo>
                    <a:pt x="297" y="526"/>
                    <a:pt x="297" y="428"/>
                    <a:pt x="330" y="362"/>
                  </a:cubicBezTo>
                  <a:cubicBezTo>
                    <a:pt x="395" y="263"/>
                    <a:pt x="494" y="198"/>
                    <a:pt x="658" y="198"/>
                  </a:cubicBezTo>
                  <a:cubicBezTo>
                    <a:pt x="790" y="198"/>
                    <a:pt x="855" y="231"/>
                    <a:pt x="921" y="296"/>
                  </a:cubicBezTo>
                  <a:cubicBezTo>
                    <a:pt x="987" y="362"/>
                    <a:pt x="1020" y="428"/>
                    <a:pt x="1020" y="526"/>
                  </a:cubicBezTo>
                  <a:cubicBezTo>
                    <a:pt x="1020" y="625"/>
                    <a:pt x="987" y="723"/>
                    <a:pt x="921" y="789"/>
                  </a:cubicBezTo>
                  <a:cubicBezTo>
                    <a:pt x="855" y="822"/>
                    <a:pt x="790" y="888"/>
                    <a:pt x="691" y="954"/>
                  </a:cubicBezTo>
                  <a:lnTo>
                    <a:pt x="428" y="1085"/>
                  </a:lnTo>
                  <a:cubicBezTo>
                    <a:pt x="264" y="1184"/>
                    <a:pt x="165" y="1282"/>
                    <a:pt x="100" y="1414"/>
                  </a:cubicBezTo>
                  <a:cubicBezTo>
                    <a:pt x="34" y="1545"/>
                    <a:pt x="1" y="1676"/>
                    <a:pt x="1" y="1841"/>
                  </a:cubicBezTo>
                  <a:lnTo>
                    <a:pt x="1282" y="1841"/>
                  </a:lnTo>
                  <a:lnTo>
                    <a:pt x="1282" y="1611"/>
                  </a:lnTo>
                  <a:lnTo>
                    <a:pt x="264" y="1611"/>
                  </a:lnTo>
                  <a:cubicBezTo>
                    <a:pt x="297" y="1512"/>
                    <a:pt x="330" y="1446"/>
                    <a:pt x="428" y="1348"/>
                  </a:cubicBezTo>
                  <a:cubicBezTo>
                    <a:pt x="461" y="1315"/>
                    <a:pt x="527" y="1282"/>
                    <a:pt x="625" y="1216"/>
                  </a:cubicBezTo>
                  <a:lnTo>
                    <a:pt x="790" y="1118"/>
                  </a:lnTo>
                  <a:cubicBezTo>
                    <a:pt x="954" y="1052"/>
                    <a:pt x="1052" y="986"/>
                    <a:pt x="1118" y="921"/>
                  </a:cubicBezTo>
                  <a:cubicBezTo>
                    <a:pt x="1217" y="822"/>
                    <a:pt x="1282" y="691"/>
                    <a:pt x="1282" y="526"/>
                  </a:cubicBezTo>
                  <a:cubicBezTo>
                    <a:pt x="1282" y="395"/>
                    <a:pt x="1217" y="263"/>
                    <a:pt x="1118" y="165"/>
                  </a:cubicBezTo>
                  <a:cubicBezTo>
                    <a:pt x="1020" y="33"/>
                    <a:pt x="888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3961125" y="1134375"/>
              <a:ext cx="32075" cy="46850"/>
            </a:xfrm>
            <a:custGeom>
              <a:avLst/>
              <a:gdLst/>
              <a:ahLst/>
              <a:cxnLst/>
              <a:rect l="l" t="t" r="r" b="b"/>
              <a:pathLst>
                <a:path w="1283" h="1874" extrusionOk="0">
                  <a:moveTo>
                    <a:pt x="625" y="1"/>
                  </a:moveTo>
                  <a:cubicBezTo>
                    <a:pt x="395" y="1"/>
                    <a:pt x="231" y="66"/>
                    <a:pt x="132" y="231"/>
                  </a:cubicBezTo>
                  <a:cubicBezTo>
                    <a:pt x="66" y="329"/>
                    <a:pt x="66" y="461"/>
                    <a:pt x="66" y="592"/>
                  </a:cubicBezTo>
                  <a:lnTo>
                    <a:pt x="264" y="592"/>
                  </a:lnTo>
                  <a:cubicBezTo>
                    <a:pt x="264" y="493"/>
                    <a:pt x="297" y="428"/>
                    <a:pt x="329" y="362"/>
                  </a:cubicBezTo>
                  <a:cubicBezTo>
                    <a:pt x="395" y="263"/>
                    <a:pt x="494" y="198"/>
                    <a:pt x="658" y="198"/>
                  </a:cubicBezTo>
                  <a:cubicBezTo>
                    <a:pt x="724" y="198"/>
                    <a:pt x="822" y="231"/>
                    <a:pt x="888" y="263"/>
                  </a:cubicBezTo>
                  <a:cubicBezTo>
                    <a:pt x="954" y="329"/>
                    <a:pt x="987" y="395"/>
                    <a:pt x="987" y="493"/>
                  </a:cubicBezTo>
                  <a:cubicBezTo>
                    <a:pt x="987" y="625"/>
                    <a:pt x="921" y="691"/>
                    <a:pt x="822" y="723"/>
                  </a:cubicBezTo>
                  <a:cubicBezTo>
                    <a:pt x="757" y="756"/>
                    <a:pt x="691" y="789"/>
                    <a:pt x="625" y="789"/>
                  </a:cubicBezTo>
                  <a:lnTo>
                    <a:pt x="494" y="789"/>
                  </a:lnTo>
                  <a:lnTo>
                    <a:pt x="494" y="986"/>
                  </a:lnTo>
                  <a:lnTo>
                    <a:pt x="592" y="986"/>
                  </a:lnTo>
                  <a:cubicBezTo>
                    <a:pt x="724" y="986"/>
                    <a:pt x="855" y="1019"/>
                    <a:pt x="921" y="1052"/>
                  </a:cubicBezTo>
                  <a:cubicBezTo>
                    <a:pt x="987" y="1118"/>
                    <a:pt x="1019" y="1184"/>
                    <a:pt x="1019" y="1315"/>
                  </a:cubicBezTo>
                  <a:cubicBezTo>
                    <a:pt x="1019" y="1414"/>
                    <a:pt x="987" y="1512"/>
                    <a:pt x="921" y="1578"/>
                  </a:cubicBezTo>
                  <a:cubicBezTo>
                    <a:pt x="855" y="1644"/>
                    <a:pt x="757" y="1676"/>
                    <a:pt x="625" y="1676"/>
                  </a:cubicBezTo>
                  <a:cubicBezTo>
                    <a:pt x="494" y="1676"/>
                    <a:pt x="362" y="1611"/>
                    <a:pt x="297" y="1512"/>
                  </a:cubicBezTo>
                  <a:cubicBezTo>
                    <a:pt x="264" y="1479"/>
                    <a:pt x="264" y="1381"/>
                    <a:pt x="264" y="1249"/>
                  </a:cubicBezTo>
                  <a:lnTo>
                    <a:pt x="1" y="1249"/>
                  </a:lnTo>
                  <a:cubicBezTo>
                    <a:pt x="1" y="1446"/>
                    <a:pt x="34" y="1578"/>
                    <a:pt x="132" y="1709"/>
                  </a:cubicBezTo>
                  <a:cubicBezTo>
                    <a:pt x="264" y="1808"/>
                    <a:pt x="395" y="1874"/>
                    <a:pt x="625" y="1874"/>
                  </a:cubicBezTo>
                  <a:cubicBezTo>
                    <a:pt x="822" y="1874"/>
                    <a:pt x="987" y="1808"/>
                    <a:pt x="1118" y="1709"/>
                  </a:cubicBezTo>
                  <a:cubicBezTo>
                    <a:pt x="1217" y="1611"/>
                    <a:pt x="1282" y="1446"/>
                    <a:pt x="1282" y="1282"/>
                  </a:cubicBezTo>
                  <a:cubicBezTo>
                    <a:pt x="1282" y="1184"/>
                    <a:pt x="1249" y="1085"/>
                    <a:pt x="1184" y="1019"/>
                  </a:cubicBezTo>
                  <a:cubicBezTo>
                    <a:pt x="1151" y="921"/>
                    <a:pt x="1085" y="888"/>
                    <a:pt x="987" y="855"/>
                  </a:cubicBezTo>
                  <a:cubicBezTo>
                    <a:pt x="1052" y="822"/>
                    <a:pt x="1085" y="789"/>
                    <a:pt x="1118" y="756"/>
                  </a:cubicBezTo>
                  <a:cubicBezTo>
                    <a:pt x="1184" y="691"/>
                    <a:pt x="1217" y="592"/>
                    <a:pt x="1217" y="461"/>
                  </a:cubicBezTo>
                  <a:cubicBezTo>
                    <a:pt x="1217" y="329"/>
                    <a:pt x="1151" y="198"/>
                    <a:pt x="1052" y="99"/>
                  </a:cubicBezTo>
                  <a:cubicBezTo>
                    <a:pt x="954" y="33"/>
                    <a:pt x="822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809975" y="1008675"/>
              <a:ext cx="112575" cy="4150"/>
            </a:xfrm>
            <a:custGeom>
              <a:avLst/>
              <a:gdLst/>
              <a:ahLst/>
              <a:cxnLst/>
              <a:rect l="l" t="t" r="r" b="b"/>
              <a:pathLst>
                <a:path w="4503" h="166" fill="none" extrusionOk="0">
                  <a:moveTo>
                    <a:pt x="4502" y="165"/>
                  </a:moveTo>
                  <a:lnTo>
                    <a:pt x="4469" y="165"/>
                  </a:lnTo>
                  <a:lnTo>
                    <a:pt x="4469" y="165"/>
                  </a:lnTo>
                  <a:lnTo>
                    <a:pt x="4437" y="165"/>
                  </a:lnTo>
                  <a:lnTo>
                    <a:pt x="4437" y="165"/>
                  </a:lnTo>
                  <a:lnTo>
                    <a:pt x="4404" y="165"/>
                  </a:lnTo>
                  <a:lnTo>
                    <a:pt x="4404" y="165"/>
                  </a:lnTo>
                  <a:lnTo>
                    <a:pt x="4371" y="165"/>
                  </a:lnTo>
                  <a:lnTo>
                    <a:pt x="4371" y="165"/>
                  </a:lnTo>
                  <a:lnTo>
                    <a:pt x="4338" y="165"/>
                  </a:lnTo>
                  <a:lnTo>
                    <a:pt x="4338" y="165"/>
                  </a:lnTo>
                  <a:lnTo>
                    <a:pt x="4338" y="165"/>
                  </a:lnTo>
                  <a:lnTo>
                    <a:pt x="4305" y="165"/>
                  </a:lnTo>
                  <a:lnTo>
                    <a:pt x="4305" y="165"/>
                  </a:lnTo>
                  <a:lnTo>
                    <a:pt x="4272" y="165"/>
                  </a:lnTo>
                  <a:lnTo>
                    <a:pt x="4239" y="165"/>
                  </a:lnTo>
                  <a:lnTo>
                    <a:pt x="4239" y="165"/>
                  </a:lnTo>
                  <a:lnTo>
                    <a:pt x="4207" y="165"/>
                  </a:lnTo>
                  <a:lnTo>
                    <a:pt x="4207" y="165"/>
                  </a:lnTo>
                  <a:lnTo>
                    <a:pt x="4174" y="165"/>
                  </a:lnTo>
                  <a:lnTo>
                    <a:pt x="4174" y="132"/>
                  </a:lnTo>
                  <a:lnTo>
                    <a:pt x="4141" y="132"/>
                  </a:lnTo>
                  <a:lnTo>
                    <a:pt x="4141" y="132"/>
                  </a:lnTo>
                  <a:lnTo>
                    <a:pt x="4108" y="132"/>
                  </a:lnTo>
                  <a:lnTo>
                    <a:pt x="4108" y="132"/>
                  </a:lnTo>
                  <a:lnTo>
                    <a:pt x="4075" y="132"/>
                  </a:lnTo>
                  <a:lnTo>
                    <a:pt x="4075" y="132"/>
                  </a:lnTo>
                  <a:lnTo>
                    <a:pt x="4042" y="132"/>
                  </a:lnTo>
                  <a:lnTo>
                    <a:pt x="4042" y="132"/>
                  </a:lnTo>
                  <a:lnTo>
                    <a:pt x="4009" y="132"/>
                  </a:lnTo>
                  <a:lnTo>
                    <a:pt x="4009" y="132"/>
                  </a:lnTo>
                  <a:lnTo>
                    <a:pt x="3977" y="132"/>
                  </a:lnTo>
                  <a:lnTo>
                    <a:pt x="3977" y="132"/>
                  </a:lnTo>
                  <a:lnTo>
                    <a:pt x="3944" y="132"/>
                  </a:lnTo>
                  <a:lnTo>
                    <a:pt x="3944" y="132"/>
                  </a:lnTo>
                  <a:lnTo>
                    <a:pt x="3911" y="132"/>
                  </a:lnTo>
                  <a:lnTo>
                    <a:pt x="3911" y="132"/>
                  </a:lnTo>
                  <a:lnTo>
                    <a:pt x="3878" y="132"/>
                  </a:lnTo>
                  <a:lnTo>
                    <a:pt x="3878" y="132"/>
                  </a:lnTo>
                  <a:lnTo>
                    <a:pt x="3845" y="132"/>
                  </a:lnTo>
                  <a:lnTo>
                    <a:pt x="3845" y="132"/>
                  </a:lnTo>
                  <a:lnTo>
                    <a:pt x="3812" y="132"/>
                  </a:lnTo>
                  <a:lnTo>
                    <a:pt x="3812" y="132"/>
                  </a:lnTo>
                  <a:lnTo>
                    <a:pt x="3779" y="132"/>
                  </a:lnTo>
                  <a:lnTo>
                    <a:pt x="3779" y="132"/>
                  </a:lnTo>
                  <a:lnTo>
                    <a:pt x="3714" y="132"/>
                  </a:lnTo>
                  <a:lnTo>
                    <a:pt x="3714" y="132"/>
                  </a:lnTo>
                  <a:lnTo>
                    <a:pt x="3681" y="132"/>
                  </a:lnTo>
                  <a:lnTo>
                    <a:pt x="3681" y="132"/>
                  </a:lnTo>
                  <a:lnTo>
                    <a:pt x="3648" y="132"/>
                  </a:lnTo>
                  <a:lnTo>
                    <a:pt x="3648" y="100"/>
                  </a:lnTo>
                  <a:lnTo>
                    <a:pt x="3615" y="100"/>
                  </a:lnTo>
                  <a:lnTo>
                    <a:pt x="3615" y="100"/>
                  </a:lnTo>
                  <a:lnTo>
                    <a:pt x="3582" y="100"/>
                  </a:lnTo>
                  <a:lnTo>
                    <a:pt x="3582" y="100"/>
                  </a:lnTo>
                  <a:lnTo>
                    <a:pt x="3549" y="100"/>
                  </a:lnTo>
                  <a:lnTo>
                    <a:pt x="3549" y="100"/>
                  </a:lnTo>
                  <a:lnTo>
                    <a:pt x="3484" y="100"/>
                  </a:lnTo>
                  <a:lnTo>
                    <a:pt x="3484" y="100"/>
                  </a:lnTo>
                  <a:lnTo>
                    <a:pt x="3451" y="100"/>
                  </a:lnTo>
                  <a:lnTo>
                    <a:pt x="3451" y="100"/>
                  </a:lnTo>
                  <a:lnTo>
                    <a:pt x="3418" y="100"/>
                  </a:lnTo>
                  <a:lnTo>
                    <a:pt x="3418" y="100"/>
                  </a:lnTo>
                  <a:lnTo>
                    <a:pt x="3385" y="100"/>
                  </a:lnTo>
                  <a:lnTo>
                    <a:pt x="3385" y="100"/>
                  </a:lnTo>
                  <a:lnTo>
                    <a:pt x="3352" y="100"/>
                  </a:lnTo>
                  <a:lnTo>
                    <a:pt x="3319" y="100"/>
                  </a:lnTo>
                  <a:lnTo>
                    <a:pt x="3287" y="100"/>
                  </a:lnTo>
                  <a:lnTo>
                    <a:pt x="3287" y="100"/>
                  </a:lnTo>
                  <a:lnTo>
                    <a:pt x="3254" y="100"/>
                  </a:lnTo>
                  <a:lnTo>
                    <a:pt x="3254" y="100"/>
                  </a:lnTo>
                  <a:lnTo>
                    <a:pt x="3221" y="100"/>
                  </a:lnTo>
                  <a:lnTo>
                    <a:pt x="3221" y="100"/>
                  </a:lnTo>
                  <a:lnTo>
                    <a:pt x="3188" y="100"/>
                  </a:lnTo>
                  <a:lnTo>
                    <a:pt x="3155" y="100"/>
                  </a:lnTo>
                  <a:lnTo>
                    <a:pt x="3122" y="100"/>
                  </a:lnTo>
                  <a:lnTo>
                    <a:pt x="3122" y="100"/>
                  </a:lnTo>
                  <a:lnTo>
                    <a:pt x="3089" y="100"/>
                  </a:lnTo>
                  <a:lnTo>
                    <a:pt x="3089" y="100"/>
                  </a:lnTo>
                  <a:lnTo>
                    <a:pt x="3057" y="100"/>
                  </a:lnTo>
                  <a:lnTo>
                    <a:pt x="3024" y="67"/>
                  </a:lnTo>
                  <a:lnTo>
                    <a:pt x="2991" y="67"/>
                  </a:lnTo>
                  <a:lnTo>
                    <a:pt x="2991" y="67"/>
                  </a:lnTo>
                  <a:lnTo>
                    <a:pt x="2958" y="67"/>
                  </a:lnTo>
                  <a:lnTo>
                    <a:pt x="2958" y="67"/>
                  </a:lnTo>
                  <a:lnTo>
                    <a:pt x="2892" y="67"/>
                  </a:lnTo>
                  <a:lnTo>
                    <a:pt x="2892" y="67"/>
                  </a:lnTo>
                  <a:lnTo>
                    <a:pt x="2859" y="67"/>
                  </a:lnTo>
                  <a:lnTo>
                    <a:pt x="2859" y="67"/>
                  </a:lnTo>
                  <a:lnTo>
                    <a:pt x="2826" y="67"/>
                  </a:lnTo>
                  <a:lnTo>
                    <a:pt x="2794" y="67"/>
                  </a:lnTo>
                  <a:lnTo>
                    <a:pt x="2761" y="67"/>
                  </a:lnTo>
                  <a:lnTo>
                    <a:pt x="2761" y="67"/>
                  </a:lnTo>
                  <a:lnTo>
                    <a:pt x="2728" y="67"/>
                  </a:lnTo>
                  <a:lnTo>
                    <a:pt x="2695" y="67"/>
                  </a:lnTo>
                  <a:lnTo>
                    <a:pt x="2662" y="67"/>
                  </a:lnTo>
                  <a:lnTo>
                    <a:pt x="2662" y="67"/>
                  </a:lnTo>
                  <a:lnTo>
                    <a:pt x="2629" y="67"/>
                  </a:lnTo>
                  <a:lnTo>
                    <a:pt x="2596" y="67"/>
                  </a:lnTo>
                  <a:lnTo>
                    <a:pt x="2564" y="67"/>
                  </a:lnTo>
                  <a:lnTo>
                    <a:pt x="2564" y="67"/>
                  </a:lnTo>
                  <a:lnTo>
                    <a:pt x="2498" y="67"/>
                  </a:lnTo>
                  <a:lnTo>
                    <a:pt x="2498" y="67"/>
                  </a:lnTo>
                  <a:lnTo>
                    <a:pt x="2465" y="67"/>
                  </a:lnTo>
                  <a:lnTo>
                    <a:pt x="2465" y="67"/>
                  </a:lnTo>
                  <a:lnTo>
                    <a:pt x="2399" y="67"/>
                  </a:lnTo>
                  <a:lnTo>
                    <a:pt x="2399" y="67"/>
                  </a:lnTo>
                  <a:lnTo>
                    <a:pt x="2334" y="67"/>
                  </a:lnTo>
                  <a:lnTo>
                    <a:pt x="2334" y="67"/>
                  </a:lnTo>
                  <a:lnTo>
                    <a:pt x="2301" y="67"/>
                  </a:lnTo>
                  <a:lnTo>
                    <a:pt x="2301" y="34"/>
                  </a:lnTo>
                  <a:lnTo>
                    <a:pt x="2235" y="34"/>
                  </a:lnTo>
                  <a:lnTo>
                    <a:pt x="2235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04" y="34"/>
                  </a:lnTo>
                  <a:lnTo>
                    <a:pt x="2104" y="34"/>
                  </a:lnTo>
                  <a:lnTo>
                    <a:pt x="2071" y="34"/>
                  </a:lnTo>
                  <a:lnTo>
                    <a:pt x="2038" y="34"/>
                  </a:lnTo>
                  <a:lnTo>
                    <a:pt x="2005" y="34"/>
                  </a:lnTo>
                  <a:lnTo>
                    <a:pt x="2005" y="34"/>
                  </a:lnTo>
                  <a:lnTo>
                    <a:pt x="1939" y="34"/>
                  </a:lnTo>
                  <a:lnTo>
                    <a:pt x="1939" y="34"/>
                  </a:lnTo>
                  <a:lnTo>
                    <a:pt x="1874" y="34"/>
                  </a:lnTo>
                  <a:lnTo>
                    <a:pt x="1874" y="34"/>
                  </a:lnTo>
                  <a:lnTo>
                    <a:pt x="1808" y="34"/>
                  </a:lnTo>
                  <a:lnTo>
                    <a:pt x="1808" y="34"/>
                  </a:lnTo>
                  <a:lnTo>
                    <a:pt x="1742" y="34"/>
                  </a:lnTo>
                  <a:lnTo>
                    <a:pt x="1709" y="34"/>
                  </a:lnTo>
                  <a:lnTo>
                    <a:pt x="1644" y="34"/>
                  </a:lnTo>
                  <a:lnTo>
                    <a:pt x="1644" y="34"/>
                  </a:lnTo>
                  <a:lnTo>
                    <a:pt x="1578" y="34"/>
                  </a:lnTo>
                  <a:lnTo>
                    <a:pt x="1578" y="34"/>
                  </a:lnTo>
                  <a:lnTo>
                    <a:pt x="1512" y="34"/>
                  </a:lnTo>
                  <a:lnTo>
                    <a:pt x="1512" y="34"/>
                  </a:lnTo>
                  <a:lnTo>
                    <a:pt x="1413" y="34"/>
                  </a:lnTo>
                  <a:lnTo>
                    <a:pt x="1413" y="34"/>
                  </a:lnTo>
                  <a:lnTo>
                    <a:pt x="1348" y="34"/>
                  </a:lnTo>
                  <a:lnTo>
                    <a:pt x="1348" y="34"/>
                  </a:lnTo>
                  <a:lnTo>
                    <a:pt x="1249" y="34"/>
                  </a:lnTo>
                  <a:lnTo>
                    <a:pt x="1249" y="1"/>
                  </a:lnTo>
                  <a:lnTo>
                    <a:pt x="1151" y="1"/>
                  </a:lnTo>
                  <a:lnTo>
                    <a:pt x="1151" y="1"/>
                  </a:lnTo>
                  <a:lnTo>
                    <a:pt x="1052" y="1"/>
                  </a:lnTo>
                  <a:lnTo>
                    <a:pt x="1052" y="1"/>
                  </a:lnTo>
                  <a:lnTo>
                    <a:pt x="953" y="1"/>
                  </a:lnTo>
                  <a:lnTo>
                    <a:pt x="953" y="1"/>
                  </a:lnTo>
                  <a:lnTo>
                    <a:pt x="855" y="1"/>
                  </a:lnTo>
                  <a:lnTo>
                    <a:pt x="855" y="1"/>
                  </a:lnTo>
                  <a:lnTo>
                    <a:pt x="723" y="1"/>
                  </a:lnTo>
                  <a:lnTo>
                    <a:pt x="723" y="1"/>
                  </a:lnTo>
                  <a:lnTo>
                    <a:pt x="592" y="1"/>
                  </a:lnTo>
                  <a:lnTo>
                    <a:pt x="559" y="1"/>
                  </a:lnTo>
                  <a:lnTo>
                    <a:pt x="428" y="1"/>
                  </a:lnTo>
                  <a:lnTo>
                    <a:pt x="428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811625" y="838625"/>
              <a:ext cx="122425" cy="4150"/>
            </a:xfrm>
            <a:custGeom>
              <a:avLst/>
              <a:gdLst/>
              <a:ahLst/>
              <a:cxnLst/>
              <a:rect l="l" t="t" r="r" b="b"/>
              <a:pathLst>
                <a:path w="4897" h="166" fill="none" extrusionOk="0">
                  <a:moveTo>
                    <a:pt x="4896" y="165"/>
                  </a:moveTo>
                  <a:lnTo>
                    <a:pt x="4896" y="165"/>
                  </a:lnTo>
                  <a:lnTo>
                    <a:pt x="4864" y="165"/>
                  </a:lnTo>
                  <a:lnTo>
                    <a:pt x="4864" y="165"/>
                  </a:lnTo>
                  <a:lnTo>
                    <a:pt x="4831" y="165"/>
                  </a:lnTo>
                  <a:lnTo>
                    <a:pt x="4831" y="165"/>
                  </a:lnTo>
                  <a:lnTo>
                    <a:pt x="4798" y="165"/>
                  </a:lnTo>
                  <a:lnTo>
                    <a:pt x="4798" y="165"/>
                  </a:lnTo>
                  <a:lnTo>
                    <a:pt x="4765" y="165"/>
                  </a:lnTo>
                  <a:lnTo>
                    <a:pt x="4765" y="165"/>
                  </a:lnTo>
                  <a:lnTo>
                    <a:pt x="4732" y="165"/>
                  </a:lnTo>
                  <a:lnTo>
                    <a:pt x="4732" y="165"/>
                  </a:lnTo>
                  <a:lnTo>
                    <a:pt x="4699" y="165"/>
                  </a:lnTo>
                  <a:lnTo>
                    <a:pt x="4699" y="165"/>
                  </a:lnTo>
                  <a:lnTo>
                    <a:pt x="4666" y="165"/>
                  </a:lnTo>
                  <a:lnTo>
                    <a:pt x="4666" y="165"/>
                  </a:lnTo>
                  <a:lnTo>
                    <a:pt x="4634" y="165"/>
                  </a:lnTo>
                  <a:lnTo>
                    <a:pt x="4634" y="165"/>
                  </a:lnTo>
                  <a:lnTo>
                    <a:pt x="4601" y="165"/>
                  </a:lnTo>
                  <a:lnTo>
                    <a:pt x="4601" y="165"/>
                  </a:lnTo>
                  <a:lnTo>
                    <a:pt x="4568" y="165"/>
                  </a:lnTo>
                  <a:lnTo>
                    <a:pt x="4568" y="165"/>
                  </a:lnTo>
                  <a:lnTo>
                    <a:pt x="4535" y="165"/>
                  </a:lnTo>
                  <a:lnTo>
                    <a:pt x="4535" y="132"/>
                  </a:lnTo>
                  <a:lnTo>
                    <a:pt x="4502" y="132"/>
                  </a:lnTo>
                  <a:lnTo>
                    <a:pt x="4502" y="132"/>
                  </a:lnTo>
                  <a:lnTo>
                    <a:pt x="4469" y="132"/>
                  </a:lnTo>
                  <a:lnTo>
                    <a:pt x="4469" y="132"/>
                  </a:lnTo>
                  <a:lnTo>
                    <a:pt x="4436" y="132"/>
                  </a:lnTo>
                  <a:lnTo>
                    <a:pt x="4436" y="132"/>
                  </a:lnTo>
                  <a:lnTo>
                    <a:pt x="4403" y="132"/>
                  </a:lnTo>
                  <a:lnTo>
                    <a:pt x="4403" y="132"/>
                  </a:lnTo>
                  <a:lnTo>
                    <a:pt x="4371" y="132"/>
                  </a:lnTo>
                  <a:lnTo>
                    <a:pt x="4371" y="132"/>
                  </a:lnTo>
                  <a:lnTo>
                    <a:pt x="4338" y="132"/>
                  </a:lnTo>
                  <a:lnTo>
                    <a:pt x="4338" y="132"/>
                  </a:lnTo>
                  <a:lnTo>
                    <a:pt x="4305" y="132"/>
                  </a:lnTo>
                  <a:lnTo>
                    <a:pt x="4272" y="132"/>
                  </a:lnTo>
                  <a:lnTo>
                    <a:pt x="4272" y="132"/>
                  </a:lnTo>
                  <a:lnTo>
                    <a:pt x="4239" y="132"/>
                  </a:lnTo>
                  <a:lnTo>
                    <a:pt x="4206" y="132"/>
                  </a:lnTo>
                  <a:lnTo>
                    <a:pt x="4206" y="132"/>
                  </a:lnTo>
                  <a:lnTo>
                    <a:pt x="4173" y="132"/>
                  </a:lnTo>
                  <a:lnTo>
                    <a:pt x="4173" y="132"/>
                  </a:lnTo>
                  <a:lnTo>
                    <a:pt x="4141" y="132"/>
                  </a:lnTo>
                  <a:lnTo>
                    <a:pt x="4141" y="132"/>
                  </a:lnTo>
                  <a:lnTo>
                    <a:pt x="4108" y="132"/>
                  </a:lnTo>
                  <a:lnTo>
                    <a:pt x="4108" y="132"/>
                  </a:lnTo>
                  <a:lnTo>
                    <a:pt x="4075" y="132"/>
                  </a:lnTo>
                  <a:lnTo>
                    <a:pt x="4075" y="132"/>
                  </a:lnTo>
                  <a:lnTo>
                    <a:pt x="4042" y="132"/>
                  </a:lnTo>
                  <a:lnTo>
                    <a:pt x="4042" y="132"/>
                  </a:lnTo>
                  <a:lnTo>
                    <a:pt x="4009" y="132"/>
                  </a:lnTo>
                  <a:lnTo>
                    <a:pt x="4009" y="99"/>
                  </a:lnTo>
                  <a:lnTo>
                    <a:pt x="3976" y="99"/>
                  </a:lnTo>
                  <a:lnTo>
                    <a:pt x="3943" y="99"/>
                  </a:lnTo>
                  <a:lnTo>
                    <a:pt x="3911" y="99"/>
                  </a:lnTo>
                  <a:lnTo>
                    <a:pt x="3911" y="99"/>
                  </a:lnTo>
                  <a:lnTo>
                    <a:pt x="3878" y="99"/>
                  </a:lnTo>
                  <a:lnTo>
                    <a:pt x="3878" y="99"/>
                  </a:lnTo>
                  <a:lnTo>
                    <a:pt x="3845" y="99"/>
                  </a:lnTo>
                  <a:lnTo>
                    <a:pt x="3845" y="99"/>
                  </a:lnTo>
                  <a:lnTo>
                    <a:pt x="3812" y="99"/>
                  </a:lnTo>
                  <a:lnTo>
                    <a:pt x="3812" y="99"/>
                  </a:lnTo>
                  <a:lnTo>
                    <a:pt x="3779" y="99"/>
                  </a:lnTo>
                  <a:lnTo>
                    <a:pt x="3779" y="99"/>
                  </a:lnTo>
                  <a:lnTo>
                    <a:pt x="3746" y="99"/>
                  </a:lnTo>
                  <a:lnTo>
                    <a:pt x="3713" y="99"/>
                  </a:lnTo>
                  <a:lnTo>
                    <a:pt x="3681" y="99"/>
                  </a:lnTo>
                  <a:lnTo>
                    <a:pt x="3681" y="99"/>
                  </a:lnTo>
                  <a:lnTo>
                    <a:pt x="3648" y="99"/>
                  </a:lnTo>
                  <a:lnTo>
                    <a:pt x="3648" y="99"/>
                  </a:lnTo>
                  <a:lnTo>
                    <a:pt x="3615" y="99"/>
                  </a:lnTo>
                  <a:lnTo>
                    <a:pt x="3615" y="99"/>
                  </a:lnTo>
                  <a:lnTo>
                    <a:pt x="3549" y="99"/>
                  </a:lnTo>
                  <a:lnTo>
                    <a:pt x="3549" y="99"/>
                  </a:lnTo>
                  <a:lnTo>
                    <a:pt x="3516" y="99"/>
                  </a:lnTo>
                  <a:lnTo>
                    <a:pt x="3516" y="99"/>
                  </a:lnTo>
                  <a:lnTo>
                    <a:pt x="3483" y="99"/>
                  </a:lnTo>
                  <a:lnTo>
                    <a:pt x="3483" y="99"/>
                  </a:lnTo>
                  <a:lnTo>
                    <a:pt x="3451" y="99"/>
                  </a:lnTo>
                  <a:lnTo>
                    <a:pt x="3418" y="99"/>
                  </a:lnTo>
                  <a:lnTo>
                    <a:pt x="3385" y="99"/>
                  </a:lnTo>
                  <a:lnTo>
                    <a:pt x="3385" y="67"/>
                  </a:lnTo>
                  <a:lnTo>
                    <a:pt x="3352" y="67"/>
                  </a:lnTo>
                  <a:lnTo>
                    <a:pt x="3352" y="67"/>
                  </a:lnTo>
                  <a:lnTo>
                    <a:pt x="3319" y="67"/>
                  </a:lnTo>
                  <a:lnTo>
                    <a:pt x="3286" y="67"/>
                  </a:lnTo>
                  <a:lnTo>
                    <a:pt x="3253" y="67"/>
                  </a:lnTo>
                  <a:lnTo>
                    <a:pt x="3253" y="67"/>
                  </a:lnTo>
                  <a:lnTo>
                    <a:pt x="3221" y="67"/>
                  </a:lnTo>
                  <a:lnTo>
                    <a:pt x="3221" y="67"/>
                  </a:lnTo>
                  <a:lnTo>
                    <a:pt x="3155" y="67"/>
                  </a:lnTo>
                  <a:lnTo>
                    <a:pt x="3155" y="67"/>
                  </a:lnTo>
                  <a:lnTo>
                    <a:pt x="3122" y="67"/>
                  </a:lnTo>
                  <a:lnTo>
                    <a:pt x="3122" y="67"/>
                  </a:lnTo>
                  <a:lnTo>
                    <a:pt x="3089" y="67"/>
                  </a:lnTo>
                  <a:lnTo>
                    <a:pt x="3089" y="67"/>
                  </a:lnTo>
                  <a:lnTo>
                    <a:pt x="3023" y="67"/>
                  </a:lnTo>
                  <a:lnTo>
                    <a:pt x="3023" y="67"/>
                  </a:lnTo>
                  <a:lnTo>
                    <a:pt x="2991" y="67"/>
                  </a:lnTo>
                  <a:lnTo>
                    <a:pt x="2991" y="67"/>
                  </a:lnTo>
                  <a:lnTo>
                    <a:pt x="2925" y="67"/>
                  </a:lnTo>
                  <a:lnTo>
                    <a:pt x="2925" y="67"/>
                  </a:lnTo>
                  <a:lnTo>
                    <a:pt x="2892" y="67"/>
                  </a:lnTo>
                  <a:lnTo>
                    <a:pt x="2892" y="67"/>
                  </a:lnTo>
                  <a:lnTo>
                    <a:pt x="2826" y="67"/>
                  </a:lnTo>
                  <a:lnTo>
                    <a:pt x="2826" y="67"/>
                  </a:lnTo>
                  <a:lnTo>
                    <a:pt x="2793" y="67"/>
                  </a:lnTo>
                  <a:lnTo>
                    <a:pt x="2793" y="67"/>
                  </a:lnTo>
                  <a:lnTo>
                    <a:pt x="2728" y="67"/>
                  </a:lnTo>
                  <a:lnTo>
                    <a:pt x="2728" y="67"/>
                  </a:lnTo>
                  <a:lnTo>
                    <a:pt x="2695" y="67"/>
                  </a:lnTo>
                  <a:lnTo>
                    <a:pt x="2662" y="34"/>
                  </a:lnTo>
                  <a:lnTo>
                    <a:pt x="2629" y="34"/>
                  </a:lnTo>
                  <a:lnTo>
                    <a:pt x="2629" y="34"/>
                  </a:lnTo>
                  <a:lnTo>
                    <a:pt x="2563" y="34"/>
                  </a:lnTo>
                  <a:lnTo>
                    <a:pt x="2563" y="34"/>
                  </a:lnTo>
                  <a:lnTo>
                    <a:pt x="2498" y="34"/>
                  </a:lnTo>
                  <a:lnTo>
                    <a:pt x="2498" y="34"/>
                  </a:lnTo>
                  <a:lnTo>
                    <a:pt x="2465" y="34"/>
                  </a:lnTo>
                  <a:lnTo>
                    <a:pt x="2465" y="34"/>
                  </a:lnTo>
                  <a:lnTo>
                    <a:pt x="2399" y="34"/>
                  </a:lnTo>
                  <a:lnTo>
                    <a:pt x="2399" y="34"/>
                  </a:lnTo>
                  <a:lnTo>
                    <a:pt x="2333" y="34"/>
                  </a:lnTo>
                  <a:lnTo>
                    <a:pt x="2333" y="34"/>
                  </a:lnTo>
                  <a:lnTo>
                    <a:pt x="2268" y="34"/>
                  </a:lnTo>
                  <a:lnTo>
                    <a:pt x="2268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03" y="34"/>
                  </a:lnTo>
                  <a:lnTo>
                    <a:pt x="2103" y="34"/>
                  </a:lnTo>
                  <a:lnTo>
                    <a:pt x="2038" y="34"/>
                  </a:lnTo>
                  <a:lnTo>
                    <a:pt x="2005" y="34"/>
                  </a:lnTo>
                  <a:lnTo>
                    <a:pt x="1972" y="34"/>
                  </a:lnTo>
                  <a:lnTo>
                    <a:pt x="1972" y="34"/>
                  </a:lnTo>
                  <a:lnTo>
                    <a:pt x="1906" y="34"/>
                  </a:lnTo>
                  <a:lnTo>
                    <a:pt x="1873" y="34"/>
                  </a:lnTo>
                  <a:lnTo>
                    <a:pt x="1808" y="34"/>
                  </a:lnTo>
                  <a:lnTo>
                    <a:pt x="1808" y="34"/>
                  </a:lnTo>
                  <a:lnTo>
                    <a:pt x="1742" y="34"/>
                  </a:lnTo>
                  <a:lnTo>
                    <a:pt x="1742" y="1"/>
                  </a:lnTo>
                  <a:lnTo>
                    <a:pt x="1676" y="1"/>
                  </a:lnTo>
                  <a:lnTo>
                    <a:pt x="1676" y="1"/>
                  </a:lnTo>
                  <a:lnTo>
                    <a:pt x="1578" y="1"/>
                  </a:lnTo>
                  <a:lnTo>
                    <a:pt x="1578" y="1"/>
                  </a:lnTo>
                  <a:lnTo>
                    <a:pt x="1512" y="1"/>
                  </a:lnTo>
                  <a:lnTo>
                    <a:pt x="1512" y="1"/>
                  </a:lnTo>
                  <a:lnTo>
                    <a:pt x="1413" y="1"/>
                  </a:lnTo>
                  <a:lnTo>
                    <a:pt x="1413" y="1"/>
                  </a:lnTo>
                  <a:lnTo>
                    <a:pt x="1347" y="1"/>
                  </a:lnTo>
                  <a:lnTo>
                    <a:pt x="1347" y="1"/>
                  </a:lnTo>
                  <a:lnTo>
                    <a:pt x="1249" y="1"/>
                  </a:lnTo>
                  <a:lnTo>
                    <a:pt x="1249" y="1"/>
                  </a:lnTo>
                  <a:lnTo>
                    <a:pt x="1150" y="1"/>
                  </a:lnTo>
                  <a:lnTo>
                    <a:pt x="1150" y="1"/>
                  </a:lnTo>
                  <a:lnTo>
                    <a:pt x="1052" y="1"/>
                  </a:lnTo>
                  <a:lnTo>
                    <a:pt x="1019" y="1"/>
                  </a:lnTo>
                  <a:lnTo>
                    <a:pt x="920" y="1"/>
                  </a:lnTo>
                  <a:lnTo>
                    <a:pt x="920" y="1"/>
                  </a:lnTo>
                  <a:lnTo>
                    <a:pt x="822" y="1"/>
                  </a:lnTo>
                  <a:lnTo>
                    <a:pt x="789" y="1"/>
                  </a:lnTo>
                  <a:lnTo>
                    <a:pt x="690" y="1"/>
                  </a:lnTo>
                  <a:lnTo>
                    <a:pt x="657" y="1"/>
                  </a:lnTo>
                  <a:lnTo>
                    <a:pt x="526" y="1"/>
                  </a:lnTo>
                  <a:lnTo>
                    <a:pt x="526" y="1"/>
                  </a:lnTo>
                  <a:lnTo>
                    <a:pt x="362" y="1"/>
                  </a:lnTo>
                  <a:lnTo>
                    <a:pt x="362" y="1"/>
                  </a:lnTo>
                  <a:lnTo>
                    <a:pt x="132" y="1"/>
                  </a:lnTo>
                  <a:lnTo>
                    <a:pt x="132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922525" y="842750"/>
              <a:ext cx="11525" cy="170075"/>
            </a:xfrm>
            <a:custGeom>
              <a:avLst/>
              <a:gdLst/>
              <a:ahLst/>
              <a:cxnLst/>
              <a:rect l="l" t="t" r="r" b="b"/>
              <a:pathLst>
                <a:path w="461" h="6803" fill="none" extrusionOk="0">
                  <a:moveTo>
                    <a:pt x="0" y="6802"/>
                  </a:moveTo>
                  <a:lnTo>
                    <a:pt x="46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809975" y="838625"/>
              <a:ext cx="1675" cy="170075"/>
            </a:xfrm>
            <a:custGeom>
              <a:avLst/>
              <a:gdLst/>
              <a:ahLst/>
              <a:cxnLst/>
              <a:rect l="l" t="t" r="r" b="b"/>
              <a:pathLst>
                <a:path w="67" h="6803" fill="none" extrusionOk="0">
                  <a:moveTo>
                    <a:pt x="1" y="6803"/>
                  </a:moveTo>
                  <a:lnTo>
                    <a:pt x="66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809975" y="838625"/>
              <a:ext cx="124075" cy="174200"/>
            </a:xfrm>
            <a:custGeom>
              <a:avLst/>
              <a:gdLst/>
              <a:ahLst/>
              <a:cxnLst/>
              <a:rect l="l" t="t" r="r" b="b"/>
              <a:pathLst>
                <a:path w="4963" h="6968" extrusionOk="0">
                  <a:moveTo>
                    <a:pt x="66" y="1"/>
                  </a:moveTo>
                  <a:lnTo>
                    <a:pt x="1" y="6803"/>
                  </a:lnTo>
                  <a:lnTo>
                    <a:pt x="1249" y="6803"/>
                  </a:lnTo>
                  <a:lnTo>
                    <a:pt x="1249" y="6836"/>
                  </a:lnTo>
                  <a:lnTo>
                    <a:pt x="2301" y="6836"/>
                  </a:lnTo>
                  <a:lnTo>
                    <a:pt x="2301" y="6869"/>
                  </a:lnTo>
                  <a:lnTo>
                    <a:pt x="3024" y="6869"/>
                  </a:lnTo>
                  <a:lnTo>
                    <a:pt x="3057" y="6902"/>
                  </a:lnTo>
                  <a:lnTo>
                    <a:pt x="3648" y="6902"/>
                  </a:lnTo>
                  <a:lnTo>
                    <a:pt x="3648" y="6934"/>
                  </a:lnTo>
                  <a:lnTo>
                    <a:pt x="4174" y="6934"/>
                  </a:lnTo>
                  <a:lnTo>
                    <a:pt x="4174" y="6967"/>
                  </a:lnTo>
                  <a:lnTo>
                    <a:pt x="4502" y="6967"/>
                  </a:lnTo>
                  <a:lnTo>
                    <a:pt x="4962" y="165"/>
                  </a:lnTo>
                  <a:lnTo>
                    <a:pt x="4601" y="165"/>
                  </a:lnTo>
                  <a:lnTo>
                    <a:pt x="4601" y="132"/>
                  </a:lnTo>
                  <a:lnTo>
                    <a:pt x="4075" y="132"/>
                  </a:lnTo>
                  <a:lnTo>
                    <a:pt x="4075" y="99"/>
                  </a:lnTo>
                  <a:lnTo>
                    <a:pt x="3451" y="99"/>
                  </a:lnTo>
                  <a:lnTo>
                    <a:pt x="3451" y="67"/>
                  </a:lnTo>
                  <a:lnTo>
                    <a:pt x="2761" y="67"/>
                  </a:lnTo>
                  <a:lnTo>
                    <a:pt x="2728" y="34"/>
                  </a:lnTo>
                  <a:lnTo>
                    <a:pt x="1808" y="34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FFA3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842825" y="1009500"/>
              <a:ext cx="50975" cy="1675"/>
            </a:xfrm>
            <a:custGeom>
              <a:avLst/>
              <a:gdLst/>
              <a:ahLst/>
              <a:cxnLst/>
              <a:rect l="l" t="t" r="r" b="b"/>
              <a:pathLst>
                <a:path w="2039" h="67" fill="none" extrusionOk="0">
                  <a:moveTo>
                    <a:pt x="2038" y="67"/>
                  </a:moveTo>
                  <a:lnTo>
                    <a:pt x="1973" y="67"/>
                  </a:lnTo>
                  <a:lnTo>
                    <a:pt x="1973" y="67"/>
                  </a:lnTo>
                  <a:lnTo>
                    <a:pt x="1940" y="67"/>
                  </a:lnTo>
                  <a:lnTo>
                    <a:pt x="1940" y="67"/>
                  </a:lnTo>
                  <a:lnTo>
                    <a:pt x="1907" y="67"/>
                  </a:lnTo>
                  <a:lnTo>
                    <a:pt x="1907" y="67"/>
                  </a:lnTo>
                  <a:lnTo>
                    <a:pt x="1874" y="67"/>
                  </a:lnTo>
                  <a:lnTo>
                    <a:pt x="1841" y="67"/>
                  </a:lnTo>
                  <a:lnTo>
                    <a:pt x="1808" y="67"/>
                  </a:lnTo>
                  <a:lnTo>
                    <a:pt x="1808" y="67"/>
                  </a:lnTo>
                  <a:lnTo>
                    <a:pt x="1775" y="67"/>
                  </a:lnTo>
                  <a:lnTo>
                    <a:pt x="1775" y="67"/>
                  </a:lnTo>
                  <a:lnTo>
                    <a:pt x="1743" y="67"/>
                  </a:lnTo>
                  <a:lnTo>
                    <a:pt x="1743" y="67"/>
                  </a:lnTo>
                  <a:lnTo>
                    <a:pt x="1677" y="67"/>
                  </a:lnTo>
                  <a:lnTo>
                    <a:pt x="1677" y="34"/>
                  </a:lnTo>
                  <a:lnTo>
                    <a:pt x="1644" y="34"/>
                  </a:lnTo>
                  <a:lnTo>
                    <a:pt x="1644" y="34"/>
                  </a:lnTo>
                  <a:lnTo>
                    <a:pt x="1578" y="34"/>
                  </a:lnTo>
                  <a:lnTo>
                    <a:pt x="1578" y="34"/>
                  </a:lnTo>
                  <a:lnTo>
                    <a:pt x="1545" y="34"/>
                  </a:lnTo>
                  <a:lnTo>
                    <a:pt x="1545" y="34"/>
                  </a:lnTo>
                  <a:lnTo>
                    <a:pt x="1512" y="34"/>
                  </a:lnTo>
                  <a:lnTo>
                    <a:pt x="1480" y="34"/>
                  </a:lnTo>
                  <a:lnTo>
                    <a:pt x="1447" y="34"/>
                  </a:lnTo>
                  <a:lnTo>
                    <a:pt x="1447" y="34"/>
                  </a:lnTo>
                  <a:lnTo>
                    <a:pt x="1414" y="34"/>
                  </a:lnTo>
                  <a:lnTo>
                    <a:pt x="1414" y="34"/>
                  </a:lnTo>
                  <a:lnTo>
                    <a:pt x="1348" y="34"/>
                  </a:lnTo>
                  <a:lnTo>
                    <a:pt x="1348" y="34"/>
                  </a:lnTo>
                  <a:lnTo>
                    <a:pt x="1315" y="34"/>
                  </a:lnTo>
                  <a:lnTo>
                    <a:pt x="1315" y="34"/>
                  </a:lnTo>
                  <a:lnTo>
                    <a:pt x="1250" y="34"/>
                  </a:lnTo>
                  <a:lnTo>
                    <a:pt x="1250" y="34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151" y="34"/>
                  </a:lnTo>
                  <a:lnTo>
                    <a:pt x="1151" y="34"/>
                  </a:lnTo>
                  <a:lnTo>
                    <a:pt x="1085" y="34"/>
                  </a:lnTo>
                  <a:lnTo>
                    <a:pt x="1085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987" y="34"/>
                  </a:lnTo>
                  <a:lnTo>
                    <a:pt x="987" y="34"/>
                  </a:lnTo>
                  <a:lnTo>
                    <a:pt x="921" y="34"/>
                  </a:lnTo>
                  <a:lnTo>
                    <a:pt x="921" y="1"/>
                  </a:lnTo>
                  <a:lnTo>
                    <a:pt x="855" y="1"/>
                  </a:lnTo>
                  <a:lnTo>
                    <a:pt x="855" y="1"/>
                  </a:lnTo>
                  <a:lnTo>
                    <a:pt x="822" y="1"/>
                  </a:lnTo>
                  <a:lnTo>
                    <a:pt x="790" y="1"/>
                  </a:lnTo>
                  <a:lnTo>
                    <a:pt x="757" y="1"/>
                  </a:lnTo>
                  <a:lnTo>
                    <a:pt x="757" y="1"/>
                  </a:lnTo>
                  <a:lnTo>
                    <a:pt x="691" y="1"/>
                  </a:lnTo>
                  <a:lnTo>
                    <a:pt x="691" y="1"/>
                  </a:lnTo>
                  <a:lnTo>
                    <a:pt x="625" y="1"/>
                  </a:lnTo>
                  <a:lnTo>
                    <a:pt x="625" y="1"/>
                  </a:lnTo>
                  <a:lnTo>
                    <a:pt x="560" y="1"/>
                  </a:lnTo>
                  <a:lnTo>
                    <a:pt x="560" y="1"/>
                  </a:lnTo>
                  <a:lnTo>
                    <a:pt x="494" y="1"/>
                  </a:lnTo>
                  <a:lnTo>
                    <a:pt x="494" y="1"/>
                  </a:lnTo>
                  <a:lnTo>
                    <a:pt x="428" y="1"/>
                  </a:lnTo>
                  <a:lnTo>
                    <a:pt x="428" y="1"/>
                  </a:lnTo>
                  <a:lnTo>
                    <a:pt x="330" y="1"/>
                  </a:lnTo>
                  <a:lnTo>
                    <a:pt x="330" y="1"/>
                  </a:lnTo>
                  <a:lnTo>
                    <a:pt x="264" y="1"/>
                  </a:lnTo>
                  <a:lnTo>
                    <a:pt x="264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846950" y="838625"/>
              <a:ext cx="55050" cy="2500"/>
            </a:xfrm>
            <a:custGeom>
              <a:avLst/>
              <a:gdLst/>
              <a:ahLst/>
              <a:cxnLst/>
              <a:rect l="l" t="t" r="r" b="b"/>
              <a:pathLst>
                <a:path w="2202" h="100" fill="none" extrusionOk="0">
                  <a:moveTo>
                    <a:pt x="2202" y="99"/>
                  </a:moveTo>
                  <a:lnTo>
                    <a:pt x="2202" y="99"/>
                  </a:lnTo>
                  <a:lnTo>
                    <a:pt x="2202" y="99"/>
                  </a:lnTo>
                  <a:lnTo>
                    <a:pt x="2169" y="99"/>
                  </a:lnTo>
                  <a:lnTo>
                    <a:pt x="2136" y="99"/>
                  </a:lnTo>
                  <a:lnTo>
                    <a:pt x="2103" y="99"/>
                  </a:lnTo>
                  <a:lnTo>
                    <a:pt x="2103" y="99"/>
                  </a:lnTo>
                  <a:lnTo>
                    <a:pt x="2070" y="99"/>
                  </a:lnTo>
                  <a:lnTo>
                    <a:pt x="2070" y="99"/>
                  </a:lnTo>
                  <a:lnTo>
                    <a:pt x="2038" y="99"/>
                  </a:lnTo>
                  <a:lnTo>
                    <a:pt x="2038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39" y="99"/>
                  </a:lnTo>
                  <a:lnTo>
                    <a:pt x="1939" y="67"/>
                  </a:lnTo>
                  <a:lnTo>
                    <a:pt x="1906" y="67"/>
                  </a:lnTo>
                  <a:lnTo>
                    <a:pt x="1906" y="67"/>
                  </a:lnTo>
                  <a:lnTo>
                    <a:pt x="1840" y="67"/>
                  </a:lnTo>
                  <a:lnTo>
                    <a:pt x="1840" y="67"/>
                  </a:lnTo>
                  <a:lnTo>
                    <a:pt x="1808" y="67"/>
                  </a:lnTo>
                  <a:lnTo>
                    <a:pt x="1808" y="67"/>
                  </a:lnTo>
                  <a:lnTo>
                    <a:pt x="1742" y="67"/>
                  </a:lnTo>
                  <a:lnTo>
                    <a:pt x="1742" y="67"/>
                  </a:lnTo>
                  <a:lnTo>
                    <a:pt x="1709" y="67"/>
                  </a:lnTo>
                  <a:lnTo>
                    <a:pt x="1709" y="67"/>
                  </a:lnTo>
                  <a:lnTo>
                    <a:pt x="1676" y="67"/>
                  </a:lnTo>
                  <a:lnTo>
                    <a:pt x="1676" y="67"/>
                  </a:lnTo>
                  <a:lnTo>
                    <a:pt x="1610" y="67"/>
                  </a:lnTo>
                  <a:lnTo>
                    <a:pt x="1610" y="67"/>
                  </a:lnTo>
                  <a:lnTo>
                    <a:pt x="1578" y="67"/>
                  </a:lnTo>
                  <a:lnTo>
                    <a:pt x="1578" y="67"/>
                  </a:lnTo>
                  <a:lnTo>
                    <a:pt x="1512" y="67"/>
                  </a:lnTo>
                  <a:lnTo>
                    <a:pt x="1512" y="67"/>
                  </a:lnTo>
                  <a:lnTo>
                    <a:pt x="1479" y="67"/>
                  </a:lnTo>
                  <a:lnTo>
                    <a:pt x="1479" y="67"/>
                  </a:lnTo>
                  <a:lnTo>
                    <a:pt x="1413" y="67"/>
                  </a:lnTo>
                  <a:lnTo>
                    <a:pt x="1413" y="67"/>
                  </a:lnTo>
                  <a:lnTo>
                    <a:pt x="1380" y="67"/>
                  </a:lnTo>
                  <a:lnTo>
                    <a:pt x="1380" y="67"/>
                  </a:lnTo>
                  <a:lnTo>
                    <a:pt x="1315" y="67"/>
                  </a:lnTo>
                  <a:lnTo>
                    <a:pt x="1315" y="67"/>
                  </a:lnTo>
                  <a:lnTo>
                    <a:pt x="1282" y="67"/>
                  </a:lnTo>
                  <a:lnTo>
                    <a:pt x="1249" y="67"/>
                  </a:lnTo>
                  <a:lnTo>
                    <a:pt x="1216" y="67"/>
                  </a:lnTo>
                  <a:lnTo>
                    <a:pt x="1216" y="34"/>
                  </a:lnTo>
                  <a:lnTo>
                    <a:pt x="1150" y="34"/>
                  </a:lnTo>
                  <a:lnTo>
                    <a:pt x="1150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986" y="34"/>
                  </a:lnTo>
                  <a:lnTo>
                    <a:pt x="986" y="34"/>
                  </a:lnTo>
                  <a:lnTo>
                    <a:pt x="920" y="34"/>
                  </a:lnTo>
                  <a:lnTo>
                    <a:pt x="920" y="34"/>
                  </a:lnTo>
                  <a:lnTo>
                    <a:pt x="887" y="34"/>
                  </a:lnTo>
                  <a:lnTo>
                    <a:pt x="855" y="34"/>
                  </a:lnTo>
                  <a:lnTo>
                    <a:pt x="822" y="34"/>
                  </a:lnTo>
                  <a:lnTo>
                    <a:pt x="822" y="34"/>
                  </a:lnTo>
                  <a:lnTo>
                    <a:pt x="756" y="34"/>
                  </a:lnTo>
                  <a:lnTo>
                    <a:pt x="756" y="34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25" y="34"/>
                  </a:lnTo>
                  <a:lnTo>
                    <a:pt x="625" y="34"/>
                  </a:lnTo>
                  <a:lnTo>
                    <a:pt x="559" y="34"/>
                  </a:lnTo>
                  <a:lnTo>
                    <a:pt x="559" y="34"/>
                  </a:lnTo>
                  <a:lnTo>
                    <a:pt x="493" y="34"/>
                  </a:lnTo>
                  <a:lnTo>
                    <a:pt x="493" y="34"/>
                  </a:lnTo>
                  <a:lnTo>
                    <a:pt x="395" y="34"/>
                  </a:lnTo>
                  <a:lnTo>
                    <a:pt x="395" y="34"/>
                  </a:lnTo>
                  <a:lnTo>
                    <a:pt x="329" y="34"/>
                  </a:lnTo>
                  <a:lnTo>
                    <a:pt x="329" y="34"/>
                  </a:lnTo>
                  <a:lnTo>
                    <a:pt x="263" y="34"/>
                  </a:lnTo>
                  <a:lnTo>
                    <a:pt x="263" y="1"/>
                  </a:lnTo>
                  <a:lnTo>
                    <a:pt x="197" y="1"/>
                  </a:lnTo>
                  <a:lnTo>
                    <a:pt x="165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893775" y="841100"/>
              <a:ext cx="8225" cy="170075"/>
            </a:xfrm>
            <a:custGeom>
              <a:avLst/>
              <a:gdLst/>
              <a:ahLst/>
              <a:cxnLst/>
              <a:rect l="l" t="t" r="r" b="b"/>
              <a:pathLst>
                <a:path w="329" h="6803" fill="none" extrusionOk="0">
                  <a:moveTo>
                    <a:pt x="0" y="6803"/>
                  </a:moveTo>
                  <a:lnTo>
                    <a:pt x="329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842825" y="838625"/>
              <a:ext cx="4150" cy="170900"/>
            </a:xfrm>
            <a:custGeom>
              <a:avLst/>
              <a:gdLst/>
              <a:ahLst/>
              <a:cxnLst/>
              <a:rect l="l" t="t" r="r" b="b"/>
              <a:pathLst>
                <a:path w="166" h="6836" fill="none" extrusionOk="0">
                  <a:moveTo>
                    <a:pt x="1" y="6836"/>
                  </a:moveTo>
                  <a:lnTo>
                    <a:pt x="165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842825" y="838625"/>
              <a:ext cx="59175" cy="172550"/>
            </a:xfrm>
            <a:custGeom>
              <a:avLst/>
              <a:gdLst/>
              <a:ahLst/>
              <a:cxnLst/>
              <a:rect l="l" t="t" r="r" b="b"/>
              <a:pathLst>
                <a:path w="2367" h="6902" extrusionOk="0">
                  <a:moveTo>
                    <a:pt x="165" y="1"/>
                  </a:moveTo>
                  <a:lnTo>
                    <a:pt x="1" y="6836"/>
                  </a:lnTo>
                  <a:lnTo>
                    <a:pt x="921" y="6836"/>
                  </a:lnTo>
                  <a:lnTo>
                    <a:pt x="921" y="6869"/>
                  </a:lnTo>
                  <a:lnTo>
                    <a:pt x="1677" y="6869"/>
                  </a:lnTo>
                  <a:lnTo>
                    <a:pt x="1677" y="6902"/>
                  </a:lnTo>
                  <a:lnTo>
                    <a:pt x="2038" y="6902"/>
                  </a:lnTo>
                  <a:lnTo>
                    <a:pt x="2367" y="99"/>
                  </a:lnTo>
                  <a:lnTo>
                    <a:pt x="2104" y="99"/>
                  </a:lnTo>
                  <a:lnTo>
                    <a:pt x="2104" y="67"/>
                  </a:lnTo>
                  <a:lnTo>
                    <a:pt x="1381" y="67"/>
                  </a:lnTo>
                  <a:lnTo>
                    <a:pt x="1381" y="34"/>
                  </a:lnTo>
                  <a:lnTo>
                    <a:pt x="428" y="34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303925" y="1153275"/>
              <a:ext cx="29600" cy="48500"/>
            </a:xfrm>
            <a:custGeom>
              <a:avLst/>
              <a:gdLst/>
              <a:ahLst/>
              <a:cxnLst/>
              <a:rect l="l" t="t" r="r" b="b"/>
              <a:pathLst>
                <a:path w="1184" h="1940" extrusionOk="0">
                  <a:moveTo>
                    <a:pt x="592" y="198"/>
                  </a:moveTo>
                  <a:cubicBezTo>
                    <a:pt x="724" y="198"/>
                    <a:pt x="855" y="263"/>
                    <a:pt x="921" y="428"/>
                  </a:cubicBezTo>
                  <a:cubicBezTo>
                    <a:pt x="954" y="493"/>
                    <a:pt x="954" y="592"/>
                    <a:pt x="954" y="723"/>
                  </a:cubicBezTo>
                  <a:cubicBezTo>
                    <a:pt x="954" y="888"/>
                    <a:pt x="921" y="1019"/>
                    <a:pt x="855" y="1118"/>
                  </a:cubicBezTo>
                  <a:cubicBezTo>
                    <a:pt x="756" y="1216"/>
                    <a:pt x="691" y="1249"/>
                    <a:pt x="592" y="1249"/>
                  </a:cubicBezTo>
                  <a:cubicBezTo>
                    <a:pt x="428" y="1249"/>
                    <a:pt x="296" y="1183"/>
                    <a:pt x="264" y="1019"/>
                  </a:cubicBezTo>
                  <a:cubicBezTo>
                    <a:pt x="231" y="953"/>
                    <a:pt x="198" y="855"/>
                    <a:pt x="198" y="756"/>
                  </a:cubicBezTo>
                  <a:cubicBezTo>
                    <a:pt x="198" y="625"/>
                    <a:pt x="231" y="526"/>
                    <a:pt x="264" y="428"/>
                  </a:cubicBezTo>
                  <a:cubicBezTo>
                    <a:pt x="296" y="263"/>
                    <a:pt x="428" y="198"/>
                    <a:pt x="592" y="198"/>
                  </a:cubicBezTo>
                  <a:close/>
                  <a:moveTo>
                    <a:pt x="625" y="0"/>
                  </a:moveTo>
                  <a:cubicBezTo>
                    <a:pt x="526" y="0"/>
                    <a:pt x="428" y="33"/>
                    <a:pt x="362" y="66"/>
                  </a:cubicBezTo>
                  <a:cubicBezTo>
                    <a:pt x="296" y="99"/>
                    <a:pt x="264" y="165"/>
                    <a:pt x="198" y="198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64" y="1315"/>
                    <a:pt x="296" y="1348"/>
                    <a:pt x="362" y="1380"/>
                  </a:cubicBezTo>
                  <a:cubicBezTo>
                    <a:pt x="428" y="1413"/>
                    <a:pt x="494" y="1446"/>
                    <a:pt x="625" y="1446"/>
                  </a:cubicBezTo>
                  <a:cubicBezTo>
                    <a:pt x="756" y="1446"/>
                    <a:pt x="855" y="1413"/>
                    <a:pt x="954" y="1315"/>
                  </a:cubicBezTo>
                  <a:cubicBezTo>
                    <a:pt x="1118" y="1216"/>
                    <a:pt x="1184" y="986"/>
                    <a:pt x="1184" y="690"/>
                  </a:cubicBezTo>
                  <a:cubicBezTo>
                    <a:pt x="1184" y="460"/>
                    <a:pt x="1151" y="296"/>
                    <a:pt x="1019" y="165"/>
                  </a:cubicBezTo>
                  <a:cubicBezTo>
                    <a:pt x="921" y="66"/>
                    <a:pt x="789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338425" y="1153275"/>
              <a:ext cx="27975" cy="36175"/>
            </a:xfrm>
            <a:custGeom>
              <a:avLst/>
              <a:gdLst/>
              <a:ahLst/>
              <a:cxnLst/>
              <a:rect l="l" t="t" r="r" b="b"/>
              <a:pathLst>
                <a:path w="1119" h="1447" extrusionOk="0">
                  <a:moveTo>
                    <a:pt x="559" y="0"/>
                  </a:moveTo>
                  <a:cubicBezTo>
                    <a:pt x="395" y="0"/>
                    <a:pt x="264" y="33"/>
                    <a:pt x="165" y="99"/>
                  </a:cubicBezTo>
                  <a:cubicBezTo>
                    <a:pt x="66" y="198"/>
                    <a:pt x="34" y="296"/>
                    <a:pt x="34" y="428"/>
                  </a:cubicBezTo>
                  <a:cubicBezTo>
                    <a:pt x="34" y="526"/>
                    <a:pt x="99" y="625"/>
                    <a:pt x="198" y="690"/>
                  </a:cubicBezTo>
                  <a:cubicBezTo>
                    <a:pt x="231" y="723"/>
                    <a:pt x="329" y="756"/>
                    <a:pt x="428" y="789"/>
                  </a:cubicBezTo>
                  <a:lnTo>
                    <a:pt x="625" y="822"/>
                  </a:lnTo>
                  <a:cubicBezTo>
                    <a:pt x="724" y="855"/>
                    <a:pt x="789" y="888"/>
                    <a:pt x="822" y="888"/>
                  </a:cubicBezTo>
                  <a:cubicBezTo>
                    <a:pt x="888" y="920"/>
                    <a:pt x="921" y="986"/>
                    <a:pt x="921" y="1019"/>
                  </a:cubicBezTo>
                  <a:cubicBezTo>
                    <a:pt x="921" y="1118"/>
                    <a:pt x="855" y="1150"/>
                    <a:pt x="789" y="1216"/>
                  </a:cubicBezTo>
                  <a:cubicBezTo>
                    <a:pt x="724" y="1249"/>
                    <a:pt x="658" y="1249"/>
                    <a:pt x="592" y="1249"/>
                  </a:cubicBezTo>
                  <a:cubicBezTo>
                    <a:pt x="428" y="1249"/>
                    <a:pt x="329" y="1216"/>
                    <a:pt x="297" y="1150"/>
                  </a:cubicBezTo>
                  <a:cubicBezTo>
                    <a:pt x="231" y="1118"/>
                    <a:pt x="231" y="1052"/>
                    <a:pt x="231" y="986"/>
                  </a:cubicBezTo>
                  <a:lnTo>
                    <a:pt x="1" y="986"/>
                  </a:lnTo>
                  <a:cubicBezTo>
                    <a:pt x="1" y="1118"/>
                    <a:pt x="34" y="1216"/>
                    <a:pt x="132" y="1315"/>
                  </a:cubicBezTo>
                  <a:cubicBezTo>
                    <a:pt x="231" y="1413"/>
                    <a:pt x="362" y="1446"/>
                    <a:pt x="559" y="1446"/>
                  </a:cubicBezTo>
                  <a:cubicBezTo>
                    <a:pt x="757" y="1446"/>
                    <a:pt x="888" y="1413"/>
                    <a:pt x="987" y="1315"/>
                  </a:cubicBezTo>
                  <a:cubicBezTo>
                    <a:pt x="1085" y="1249"/>
                    <a:pt x="1118" y="1118"/>
                    <a:pt x="1118" y="1019"/>
                  </a:cubicBezTo>
                  <a:cubicBezTo>
                    <a:pt x="1118" y="888"/>
                    <a:pt x="1085" y="789"/>
                    <a:pt x="987" y="723"/>
                  </a:cubicBezTo>
                  <a:cubicBezTo>
                    <a:pt x="954" y="690"/>
                    <a:pt x="822" y="658"/>
                    <a:pt x="658" y="592"/>
                  </a:cubicBezTo>
                  <a:lnTo>
                    <a:pt x="527" y="559"/>
                  </a:lnTo>
                  <a:cubicBezTo>
                    <a:pt x="428" y="559"/>
                    <a:pt x="395" y="526"/>
                    <a:pt x="362" y="526"/>
                  </a:cubicBezTo>
                  <a:cubicBezTo>
                    <a:pt x="297" y="493"/>
                    <a:pt x="264" y="428"/>
                    <a:pt x="264" y="362"/>
                  </a:cubicBezTo>
                  <a:cubicBezTo>
                    <a:pt x="264" y="329"/>
                    <a:pt x="297" y="263"/>
                    <a:pt x="329" y="230"/>
                  </a:cubicBezTo>
                  <a:cubicBezTo>
                    <a:pt x="395" y="198"/>
                    <a:pt x="461" y="198"/>
                    <a:pt x="527" y="198"/>
                  </a:cubicBezTo>
                  <a:cubicBezTo>
                    <a:pt x="658" y="198"/>
                    <a:pt x="757" y="230"/>
                    <a:pt x="822" y="296"/>
                  </a:cubicBezTo>
                  <a:cubicBezTo>
                    <a:pt x="855" y="329"/>
                    <a:pt x="855" y="362"/>
                    <a:pt x="855" y="428"/>
                  </a:cubicBezTo>
                  <a:lnTo>
                    <a:pt x="1085" y="428"/>
                  </a:lnTo>
                  <a:cubicBezTo>
                    <a:pt x="1085" y="329"/>
                    <a:pt x="1052" y="263"/>
                    <a:pt x="987" y="165"/>
                  </a:cubicBezTo>
                  <a:cubicBezTo>
                    <a:pt x="921" y="66"/>
                    <a:pt x="757" y="0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72925" y="114095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691"/>
                  </a:moveTo>
                  <a:cubicBezTo>
                    <a:pt x="724" y="691"/>
                    <a:pt x="822" y="723"/>
                    <a:pt x="888" y="822"/>
                  </a:cubicBezTo>
                  <a:cubicBezTo>
                    <a:pt x="921" y="921"/>
                    <a:pt x="954" y="1052"/>
                    <a:pt x="954" y="1183"/>
                  </a:cubicBezTo>
                  <a:cubicBezTo>
                    <a:pt x="954" y="1348"/>
                    <a:pt x="921" y="1479"/>
                    <a:pt x="888" y="1578"/>
                  </a:cubicBezTo>
                  <a:cubicBezTo>
                    <a:pt x="822" y="1676"/>
                    <a:pt x="724" y="1742"/>
                    <a:pt x="592" y="1742"/>
                  </a:cubicBezTo>
                  <a:cubicBezTo>
                    <a:pt x="428" y="1742"/>
                    <a:pt x="330" y="1643"/>
                    <a:pt x="264" y="1512"/>
                  </a:cubicBezTo>
                  <a:cubicBezTo>
                    <a:pt x="231" y="1446"/>
                    <a:pt x="198" y="1315"/>
                    <a:pt x="198" y="1183"/>
                  </a:cubicBezTo>
                  <a:cubicBezTo>
                    <a:pt x="198" y="1019"/>
                    <a:pt x="231" y="888"/>
                    <a:pt x="330" y="822"/>
                  </a:cubicBezTo>
                  <a:cubicBezTo>
                    <a:pt x="395" y="723"/>
                    <a:pt x="494" y="691"/>
                    <a:pt x="592" y="691"/>
                  </a:cubicBezTo>
                  <a:close/>
                  <a:moveTo>
                    <a:pt x="1" y="0"/>
                  </a:moveTo>
                  <a:lnTo>
                    <a:pt x="1" y="1906"/>
                  </a:lnTo>
                  <a:lnTo>
                    <a:pt x="198" y="1906"/>
                  </a:lnTo>
                  <a:lnTo>
                    <a:pt x="198" y="1709"/>
                  </a:lnTo>
                  <a:cubicBezTo>
                    <a:pt x="264" y="1775"/>
                    <a:pt x="297" y="1841"/>
                    <a:pt x="362" y="1873"/>
                  </a:cubicBezTo>
                  <a:cubicBezTo>
                    <a:pt x="428" y="1906"/>
                    <a:pt x="494" y="1939"/>
                    <a:pt x="592" y="1939"/>
                  </a:cubicBezTo>
                  <a:cubicBezTo>
                    <a:pt x="790" y="1939"/>
                    <a:pt x="954" y="1873"/>
                    <a:pt x="1052" y="1709"/>
                  </a:cubicBezTo>
                  <a:cubicBezTo>
                    <a:pt x="1151" y="1578"/>
                    <a:pt x="1217" y="1413"/>
                    <a:pt x="1217" y="1183"/>
                  </a:cubicBezTo>
                  <a:cubicBezTo>
                    <a:pt x="1217" y="953"/>
                    <a:pt x="1151" y="789"/>
                    <a:pt x="1052" y="658"/>
                  </a:cubicBezTo>
                  <a:cubicBezTo>
                    <a:pt x="954" y="526"/>
                    <a:pt x="790" y="493"/>
                    <a:pt x="625" y="493"/>
                  </a:cubicBezTo>
                  <a:cubicBezTo>
                    <a:pt x="560" y="493"/>
                    <a:pt x="461" y="493"/>
                    <a:pt x="395" y="526"/>
                  </a:cubicBezTo>
                  <a:cubicBezTo>
                    <a:pt x="330" y="559"/>
                    <a:pt x="264" y="625"/>
                    <a:pt x="231" y="691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410725" y="1140950"/>
              <a:ext cx="38625" cy="47675"/>
            </a:xfrm>
            <a:custGeom>
              <a:avLst/>
              <a:gdLst/>
              <a:ahLst/>
              <a:cxnLst/>
              <a:rect l="l" t="t" r="r" b="b"/>
              <a:pathLst>
                <a:path w="1545" h="1907" extrusionOk="0">
                  <a:moveTo>
                    <a:pt x="0" y="0"/>
                  </a:moveTo>
                  <a:lnTo>
                    <a:pt x="0" y="1906"/>
                  </a:lnTo>
                  <a:lnTo>
                    <a:pt x="230" y="1906"/>
                  </a:lnTo>
                  <a:lnTo>
                    <a:pt x="230" y="1249"/>
                  </a:lnTo>
                  <a:lnTo>
                    <a:pt x="559" y="953"/>
                  </a:lnTo>
                  <a:lnTo>
                    <a:pt x="1216" y="1906"/>
                  </a:lnTo>
                  <a:lnTo>
                    <a:pt x="1545" y="1906"/>
                  </a:lnTo>
                  <a:lnTo>
                    <a:pt x="723" y="789"/>
                  </a:lnTo>
                  <a:lnTo>
                    <a:pt x="1512" y="0"/>
                  </a:lnTo>
                  <a:lnTo>
                    <a:pt x="1151" y="0"/>
                  </a:lnTo>
                  <a:lnTo>
                    <a:pt x="230" y="92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142100" y="1159025"/>
              <a:ext cx="15625" cy="44375"/>
            </a:xfrm>
            <a:custGeom>
              <a:avLst/>
              <a:gdLst/>
              <a:ahLst/>
              <a:cxnLst/>
              <a:rect l="l" t="t" r="r" b="b"/>
              <a:pathLst>
                <a:path w="625" h="1775" extrusionOk="0">
                  <a:moveTo>
                    <a:pt x="197" y="0"/>
                  </a:moveTo>
                  <a:lnTo>
                    <a:pt x="197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7" y="559"/>
                  </a:lnTo>
                  <a:lnTo>
                    <a:pt x="197" y="1479"/>
                  </a:lnTo>
                  <a:cubicBezTo>
                    <a:pt x="197" y="1545"/>
                    <a:pt x="197" y="1643"/>
                    <a:pt x="230" y="1676"/>
                  </a:cubicBezTo>
                  <a:cubicBezTo>
                    <a:pt x="296" y="1742"/>
                    <a:pt x="362" y="1775"/>
                    <a:pt x="460" y="1775"/>
                  </a:cubicBezTo>
                  <a:lnTo>
                    <a:pt x="559" y="1775"/>
                  </a:lnTo>
                  <a:cubicBezTo>
                    <a:pt x="592" y="1742"/>
                    <a:pt x="625" y="1742"/>
                    <a:pt x="625" y="1742"/>
                  </a:cubicBezTo>
                  <a:lnTo>
                    <a:pt x="625" y="1578"/>
                  </a:lnTo>
                  <a:lnTo>
                    <a:pt x="559" y="1578"/>
                  </a:lnTo>
                  <a:cubicBezTo>
                    <a:pt x="526" y="1578"/>
                    <a:pt x="493" y="1578"/>
                    <a:pt x="460" y="1545"/>
                  </a:cubicBezTo>
                  <a:cubicBezTo>
                    <a:pt x="427" y="1545"/>
                    <a:pt x="427" y="1512"/>
                    <a:pt x="427" y="1446"/>
                  </a:cubicBezTo>
                  <a:lnTo>
                    <a:pt x="427" y="559"/>
                  </a:lnTo>
                  <a:lnTo>
                    <a:pt x="625" y="559"/>
                  </a:lnTo>
                  <a:lnTo>
                    <a:pt x="625" y="362"/>
                  </a:lnTo>
                  <a:lnTo>
                    <a:pt x="427" y="362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3164275" y="1167225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1"/>
                  </a:moveTo>
                  <a:cubicBezTo>
                    <a:pt x="493" y="1"/>
                    <a:pt x="395" y="34"/>
                    <a:pt x="329" y="132"/>
                  </a:cubicBezTo>
                  <a:cubicBezTo>
                    <a:pt x="263" y="165"/>
                    <a:pt x="230" y="231"/>
                    <a:pt x="198" y="264"/>
                  </a:cubicBezTo>
                  <a:lnTo>
                    <a:pt x="198" y="34"/>
                  </a:lnTo>
                  <a:lnTo>
                    <a:pt x="0" y="34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25"/>
                  </a:lnTo>
                  <a:cubicBezTo>
                    <a:pt x="230" y="527"/>
                    <a:pt x="263" y="461"/>
                    <a:pt x="296" y="362"/>
                  </a:cubicBezTo>
                  <a:cubicBezTo>
                    <a:pt x="362" y="297"/>
                    <a:pt x="460" y="264"/>
                    <a:pt x="592" y="264"/>
                  </a:cubicBezTo>
                  <a:lnTo>
                    <a:pt x="658" y="264"/>
                  </a:lnTo>
                  <a:lnTo>
                    <a:pt x="658" y="34"/>
                  </a:lnTo>
                  <a:cubicBezTo>
                    <a:pt x="625" y="34"/>
                    <a:pt x="625" y="1"/>
                    <a:pt x="5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3185625" y="1167225"/>
              <a:ext cx="27975" cy="35350"/>
            </a:xfrm>
            <a:custGeom>
              <a:avLst/>
              <a:gdLst/>
              <a:ahLst/>
              <a:cxnLst/>
              <a:rect l="l" t="t" r="r" b="b"/>
              <a:pathLst>
                <a:path w="1119" h="1414" extrusionOk="0">
                  <a:moveTo>
                    <a:pt x="658" y="1"/>
                  </a:moveTo>
                  <a:cubicBezTo>
                    <a:pt x="592" y="1"/>
                    <a:pt x="494" y="34"/>
                    <a:pt x="428" y="67"/>
                  </a:cubicBezTo>
                  <a:cubicBezTo>
                    <a:pt x="362" y="100"/>
                    <a:pt x="297" y="165"/>
                    <a:pt x="231" y="231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91"/>
                  </a:lnTo>
                  <a:cubicBezTo>
                    <a:pt x="231" y="592"/>
                    <a:pt x="231" y="527"/>
                    <a:pt x="264" y="494"/>
                  </a:cubicBezTo>
                  <a:cubicBezTo>
                    <a:pt x="264" y="428"/>
                    <a:pt x="297" y="395"/>
                    <a:pt x="329" y="362"/>
                  </a:cubicBezTo>
                  <a:cubicBezTo>
                    <a:pt x="362" y="297"/>
                    <a:pt x="428" y="264"/>
                    <a:pt x="494" y="231"/>
                  </a:cubicBezTo>
                  <a:lnTo>
                    <a:pt x="625" y="231"/>
                  </a:lnTo>
                  <a:cubicBezTo>
                    <a:pt x="724" y="231"/>
                    <a:pt x="822" y="264"/>
                    <a:pt x="855" y="362"/>
                  </a:cubicBezTo>
                  <a:cubicBezTo>
                    <a:pt x="888" y="395"/>
                    <a:pt x="888" y="461"/>
                    <a:pt x="888" y="560"/>
                  </a:cubicBezTo>
                  <a:lnTo>
                    <a:pt x="888" y="1414"/>
                  </a:lnTo>
                  <a:lnTo>
                    <a:pt x="1118" y="1414"/>
                  </a:lnTo>
                  <a:lnTo>
                    <a:pt x="1118" y="527"/>
                  </a:lnTo>
                  <a:cubicBezTo>
                    <a:pt x="1118" y="395"/>
                    <a:pt x="1118" y="297"/>
                    <a:pt x="1052" y="231"/>
                  </a:cubicBezTo>
                  <a:cubicBezTo>
                    <a:pt x="987" y="67"/>
                    <a:pt x="855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3220950" y="1154100"/>
              <a:ext cx="37825" cy="50125"/>
            </a:xfrm>
            <a:custGeom>
              <a:avLst/>
              <a:gdLst/>
              <a:ahLst/>
              <a:cxnLst/>
              <a:rect l="l" t="t" r="r" b="b"/>
              <a:pathLst>
                <a:path w="1513" h="2005" extrusionOk="0">
                  <a:moveTo>
                    <a:pt x="757" y="0"/>
                  </a:moveTo>
                  <a:cubicBezTo>
                    <a:pt x="527" y="0"/>
                    <a:pt x="362" y="66"/>
                    <a:pt x="231" y="165"/>
                  </a:cubicBezTo>
                  <a:cubicBezTo>
                    <a:pt x="132" y="296"/>
                    <a:pt x="66" y="427"/>
                    <a:pt x="66" y="592"/>
                  </a:cubicBezTo>
                  <a:cubicBezTo>
                    <a:pt x="66" y="756"/>
                    <a:pt x="132" y="855"/>
                    <a:pt x="264" y="953"/>
                  </a:cubicBezTo>
                  <a:cubicBezTo>
                    <a:pt x="329" y="986"/>
                    <a:pt x="428" y="1019"/>
                    <a:pt x="625" y="1085"/>
                  </a:cubicBezTo>
                  <a:lnTo>
                    <a:pt x="855" y="1117"/>
                  </a:lnTo>
                  <a:cubicBezTo>
                    <a:pt x="987" y="1150"/>
                    <a:pt x="1118" y="1183"/>
                    <a:pt x="1151" y="1249"/>
                  </a:cubicBezTo>
                  <a:cubicBezTo>
                    <a:pt x="1217" y="1282"/>
                    <a:pt x="1249" y="1347"/>
                    <a:pt x="1249" y="1446"/>
                  </a:cubicBezTo>
                  <a:cubicBezTo>
                    <a:pt x="1249" y="1578"/>
                    <a:pt x="1184" y="1676"/>
                    <a:pt x="1052" y="1742"/>
                  </a:cubicBezTo>
                  <a:cubicBezTo>
                    <a:pt x="954" y="1775"/>
                    <a:pt x="855" y="1775"/>
                    <a:pt x="789" y="1775"/>
                  </a:cubicBezTo>
                  <a:cubicBezTo>
                    <a:pt x="559" y="1775"/>
                    <a:pt x="428" y="1709"/>
                    <a:pt x="329" y="1578"/>
                  </a:cubicBezTo>
                  <a:cubicBezTo>
                    <a:pt x="297" y="1545"/>
                    <a:pt x="264" y="1446"/>
                    <a:pt x="264" y="1347"/>
                  </a:cubicBezTo>
                  <a:lnTo>
                    <a:pt x="1" y="1347"/>
                  </a:lnTo>
                  <a:cubicBezTo>
                    <a:pt x="1" y="1545"/>
                    <a:pt x="66" y="1709"/>
                    <a:pt x="198" y="1808"/>
                  </a:cubicBezTo>
                  <a:cubicBezTo>
                    <a:pt x="329" y="1939"/>
                    <a:pt x="527" y="2005"/>
                    <a:pt x="757" y="2005"/>
                  </a:cubicBezTo>
                  <a:cubicBezTo>
                    <a:pt x="954" y="2005"/>
                    <a:pt x="1118" y="1939"/>
                    <a:pt x="1282" y="1873"/>
                  </a:cubicBezTo>
                  <a:cubicBezTo>
                    <a:pt x="1447" y="1775"/>
                    <a:pt x="1512" y="1610"/>
                    <a:pt x="1512" y="1413"/>
                  </a:cubicBezTo>
                  <a:cubicBezTo>
                    <a:pt x="1512" y="1249"/>
                    <a:pt x="1447" y="1117"/>
                    <a:pt x="1315" y="1019"/>
                  </a:cubicBezTo>
                  <a:cubicBezTo>
                    <a:pt x="1249" y="986"/>
                    <a:pt x="1151" y="953"/>
                    <a:pt x="1052" y="920"/>
                  </a:cubicBezTo>
                  <a:lnTo>
                    <a:pt x="789" y="855"/>
                  </a:lnTo>
                  <a:cubicBezTo>
                    <a:pt x="592" y="822"/>
                    <a:pt x="494" y="789"/>
                    <a:pt x="428" y="756"/>
                  </a:cubicBezTo>
                  <a:cubicBezTo>
                    <a:pt x="362" y="723"/>
                    <a:pt x="329" y="625"/>
                    <a:pt x="329" y="559"/>
                  </a:cubicBezTo>
                  <a:cubicBezTo>
                    <a:pt x="329" y="460"/>
                    <a:pt x="362" y="395"/>
                    <a:pt x="428" y="329"/>
                  </a:cubicBezTo>
                  <a:cubicBezTo>
                    <a:pt x="494" y="263"/>
                    <a:pt x="592" y="230"/>
                    <a:pt x="724" y="230"/>
                  </a:cubicBezTo>
                  <a:cubicBezTo>
                    <a:pt x="921" y="230"/>
                    <a:pt x="1052" y="296"/>
                    <a:pt x="1118" y="362"/>
                  </a:cubicBezTo>
                  <a:cubicBezTo>
                    <a:pt x="1184" y="427"/>
                    <a:pt x="1217" y="526"/>
                    <a:pt x="1217" y="592"/>
                  </a:cubicBezTo>
                  <a:lnTo>
                    <a:pt x="1447" y="592"/>
                  </a:lnTo>
                  <a:cubicBezTo>
                    <a:pt x="1447" y="395"/>
                    <a:pt x="1381" y="263"/>
                    <a:pt x="1249" y="165"/>
                  </a:cubicBezTo>
                  <a:cubicBezTo>
                    <a:pt x="1118" y="66"/>
                    <a:pt x="954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8"/>
            <p:cNvSpPr/>
            <p:nvPr/>
          </p:nvSpPr>
          <p:spPr>
            <a:xfrm>
              <a:off x="3137975" y="1286350"/>
              <a:ext cx="16475" cy="44400"/>
            </a:xfrm>
            <a:custGeom>
              <a:avLst/>
              <a:gdLst/>
              <a:ahLst/>
              <a:cxnLst/>
              <a:rect l="l" t="t" r="r" b="b"/>
              <a:pathLst>
                <a:path w="659" h="1776" extrusionOk="0">
                  <a:moveTo>
                    <a:pt x="198" y="1"/>
                  </a:moveTo>
                  <a:lnTo>
                    <a:pt x="198" y="395"/>
                  </a:lnTo>
                  <a:lnTo>
                    <a:pt x="1" y="395"/>
                  </a:lnTo>
                  <a:lnTo>
                    <a:pt x="1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78"/>
                    <a:pt x="231" y="1644"/>
                    <a:pt x="264" y="1709"/>
                  </a:cubicBezTo>
                  <a:cubicBezTo>
                    <a:pt x="297" y="1775"/>
                    <a:pt x="362" y="1775"/>
                    <a:pt x="494" y="1775"/>
                  </a:cubicBezTo>
                  <a:lnTo>
                    <a:pt x="658" y="1775"/>
                  </a:lnTo>
                  <a:lnTo>
                    <a:pt x="658" y="1578"/>
                  </a:lnTo>
                  <a:lnTo>
                    <a:pt x="494" y="1578"/>
                  </a:lnTo>
                  <a:cubicBezTo>
                    <a:pt x="461" y="1545"/>
                    <a:pt x="428" y="1512"/>
                    <a:pt x="428" y="1479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95"/>
                  </a:lnTo>
                  <a:lnTo>
                    <a:pt x="428" y="395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8"/>
            <p:cNvSpPr/>
            <p:nvPr/>
          </p:nvSpPr>
          <p:spPr>
            <a:xfrm>
              <a:off x="3160175" y="1295400"/>
              <a:ext cx="17275" cy="35350"/>
            </a:xfrm>
            <a:custGeom>
              <a:avLst/>
              <a:gdLst/>
              <a:ahLst/>
              <a:cxnLst/>
              <a:rect l="l" t="t" r="r" b="b"/>
              <a:pathLst>
                <a:path w="691" h="1414" extrusionOk="0">
                  <a:moveTo>
                    <a:pt x="592" y="0"/>
                  </a:moveTo>
                  <a:cubicBezTo>
                    <a:pt x="526" y="0"/>
                    <a:pt x="427" y="33"/>
                    <a:pt x="362" y="99"/>
                  </a:cubicBezTo>
                  <a:cubicBezTo>
                    <a:pt x="296" y="164"/>
                    <a:pt x="230" y="230"/>
                    <a:pt x="230" y="263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25"/>
                  </a:lnTo>
                  <a:cubicBezTo>
                    <a:pt x="230" y="526"/>
                    <a:pt x="263" y="427"/>
                    <a:pt x="329" y="362"/>
                  </a:cubicBezTo>
                  <a:cubicBezTo>
                    <a:pt x="394" y="263"/>
                    <a:pt x="493" y="230"/>
                    <a:pt x="592" y="230"/>
                  </a:cubicBezTo>
                  <a:lnTo>
                    <a:pt x="690" y="23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8"/>
            <p:cNvSpPr/>
            <p:nvPr/>
          </p:nvSpPr>
          <p:spPr>
            <a:xfrm>
              <a:off x="3182350" y="1295400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58" y="0"/>
                  </a:moveTo>
                  <a:cubicBezTo>
                    <a:pt x="559" y="0"/>
                    <a:pt x="493" y="0"/>
                    <a:pt x="428" y="33"/>
                  </a:cubicBezTo>
                  <a:cubicBezTo>
                    <a:pt x="329" y="99"/>
                    <a:pt x="263" y="132"/>
                    <a:pt x="197" y="230"/>
                  </a:cubicBezTo>
                  <a:lnTo>
                    <a:pt x="197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90"/>
                  </a:lnTo>
                  <a:cubicBezTo>
                    <a:pt x="230" y="592"/>
                    <a:pt x="230" y="526"/>
                    <a:pt x="230" y="460"/>
                  </a:cubicBezTo>
                  <a:cubicBezTo>
                    <a:pt x="263" y="427"/>
                    <a:pt x="263" y="395"/>
                    <a:pt x="329" y="329"/>
                  </a:cubicBezTo>
                  <a:cubicBezTo>
                    <a:pt x="362" y="263"/>
                    <a:pt x="428" y="230"/>
                    <a:pt x="493" y="230"/>
                  </a:cubicBezTo>
                  <a:cubicBezTo>
                    <a:pt x="526" y="197"/>
                    <a:pt x="559" y="197"/>
                    <a:pt x="625" y="197"/>
                  </a:cubicBezTo>
                  <a:cubicBezTo>
                    <a:pt x="723" y="197"/>
                    <a:pt x="789" y="230"/>
                    <a:pt x="855" y="329"/>
                  </a:cubicBezTo>
                  <a:cubicBezTo>
                    <a:pt x="855" y="395"/>
                    <a:pt x="888" y="460"/>
                    <a:pt x="888" y="526"/>
                  </a:cubicBezTo>
                  <a:lnTo>
                    <a:pt x="888" y="1413"/>
                  </a:lnTo>
                  <a:lnTo>
                    <a:pt x="1118" y="1413"/>
                  </a:lnTo>
                  <a:lnTo>
                    <a:pt x="1118" y="526"/>
                  </a:lnTo>
                  <a:cubicBezTo>
                    <a:pt x="1118" y="395"/>
                    <a:pt x="1085" y="263"/>
                    <a:pt x="1052" y="197"/>
                  </a:cubicBezTo>
                  <a:cubicBezTo>
                    <a:pt x="986" y="66"/>
                    <a:pt x="855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8"/>
            <p:cNvSpPr/>
            <p:nvPr/>
          </p:nvSpPr>
          <p:spPr>
            <a:xfrm>
              <a:off x="3217675" y="1282250"/>
              <a:ext cx="42750" cy="49325"/>
            </a:xfrm>
            <a:custGeom>
              <a:avLst/>
              <a:gdLst/>
              <a:ahLst/>
              <a:cxnLst/>
              <a:rect l="l" t="t" r="r" b="b"/>
              <a:pathLst>
                <a:path w="1710" h="1973" extrusionOk="0">
                  <a:moveTo>
                    <a:pt x="888" y="0"/>
                  </a:moveTo>
                  <a:cubicBezTo>
                    <a:pt x="625" y="0"/>
                    <a:pt x="428" y="99"/>
                    <a:pt x="263" y="263"/>
                  </a:cubicBezTo>
                  <a:cubicBezTo>
                    <a:pt x="99" y="460"/>
                    <a:pt x="0" y="690"/>
                    <a:pt x="0" y="1019"/>
                  </a:cubicBezTo>
                  <a:cubicBezTo>
                    <a:pt x="0" y="1348"/>
                    <a:pt x="99" y="1578"/>
                    <a:pt x="263" y="1775"/>
                  </a:cubicBezTo>
                  <a:cubicBezTo>
                    <a:pt x="428" y="1906"/>
                    <a:pt x="625" y="1972"/>
                    <a:pt x="822" y="1972"/>
                  </a:cubicBezTo>
                  <a:cubicBezTo>
                    <a:pt x="1019" y="1972"/>
                    <a:pt x="1150" y="1939"/>
                    <a:pt x="1249" y="1873"/>
                  </a:cubicBezTo>
                  <a:cubicBezTo>
                    <a:pt x="1315" y="1841"/>
                    <a:pt x="1413" y="1775"/>
                    <a:pt x="1479" y="1676"/>
                  </a:cubicBezTo>
                  <a:lnTo>
                    <a:pt x="1545" y="1939"/>
                  </a:lnTo>
                  <a:lnTo>
                    <a:pt x="1709" y="1939"/>
                  </a:lnTo>
                  <a:lnTo>
                    <a:pt x="1709" y="921"/>
                  </a:lnTo>
                  <a:lnTo>
                    <a:pt x="888" y="921"/>
                  </a:lnTo>
                  <a:lnTo>
                    <a:pt x="888" y="1118"/>
                  </a:lnTo>
                  <a:lnTo>
                    <a:pt x="1479" y="1118"/>
                  </a:lnTo>
                  <a:cubicBezTo>
                    <a:pt x="1479" y="1348"/>
                    <a:pt x="1413" y="1512"/>
                    <a:pt x="1315" y="1611"/>
                  </a:cubicBezTo>
                  <a:cubicBezTo>
                    <a:pt x="1183" y="1709"/>
                    <a:pt x="1052" y="1742"/>
                    <a:pt x="888" y="1742"/>
                  </a:cubicBezTo>
                  <a:cubicBezTo>
                    <a:pt x="658" y="1742"/>
                    <a:pt x="493" y="1676"/>
                    <a:pt x="395" y="1545"/>
                  </a:cubicBezTo>
                  <a:cubicBezTo>
                    <a:pt x="296" y="1413"/>
                    <a:pt x="263" y="1216"/>
                    <a:pt x="263" y="986"/>
                  </a:cubicBezTo>
                  <a:cubicBezTo>
                    <a:pt x="263" y="756"/>
                    <a:pt x="329" y="559"/>
                    <a:pt x="428" y="428"/>
                  </a:cubicBezTo>
                  <a:cubicBezTo>
                    <a:pt x="559" y="296"/>
                    <a:pt x="690" y="230"/>
                    <a:pt x="888" y="230"/>
                  </a:cubicBezTo>
                  <a:cubicBezTo>
                    <a:pt x="1019" y="230"/>
                    <a:pt x="1150" y="263"/>
                    <a:pt x="1249" y="296"/>
                  </a:cubicBezTo>
                  <a:cubicBezTo>
                    <a:pt x="1348" y="362"/>
                    <a:pt x="1413" y="460"/>
                    <a:pt x="1446" y="625"/>
                  </a:cubicBezTo>
                  <a:lnTo>
                    <a:pt x="1676" y="625"/>
                  </a:lnTo>
                  <a:cubicBezTo>
                    <a:pt x="1643" y="362"/>
                    <a:pt x="1545" y="198"/>
                    <a:pt x="1348" y="99"/>
                  </a:cubicBezTo>
                  <a:cubicBezTo>
                    <a:pt x="1216" y="33"/>
                    <a:pt x="1052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3055025" y="1222275"/>
              <a:ext cx="16450" cy="44400"/>
            </a:xfrm>
            <a:custGeom>
              <a:avLst/>
              <a:gdLst/>
              <a:ahLst/>
              <a:cxnLst/>
              <a:rect l="l" t="t" r="r" b="b"/>
              <a:pathLst>
                <a:path w="658" h="1776" extrusionOk="0">
                  <a:moveTo>
                    <a:pt x="197" y="1"/>
                  </a:moveTo>
                  <a:lnTo>
                    <a:pt x="197" y="395"/>
                  </a:lnTo>
                  <a:lnTo>
                    <a:pt x="0" y="395"/>
                  </a:lnTo>
                  <a:lnTo>
                    <a:pt x="0" y="559"/>
                  </a:lnTo>
                  <a:lnTo>
                    <a:pt x="197" y="559"/>
                  </a:lnTo>
                  <a:lnTo>
                    <a:pt x="197" y="1479"/>
                  </a:lnTo>
                  <a:cubicBezTo>
                    <a:pt x="197" y="1578"/>
                    <a:pt x="197" y="1644"/>
                    <a:pt x="263" y="1709"/>
                  </a:cubicBezTo>
                  <a:cubicBezTo>
                    <a:pt x="296" y="1775"/>
                    <a:pt x="361" y="1775"/>
                    <a:pt x="460" y="1775"/>
                  </a:cubicBezTo>
                  <a:lnTo>
                    <a:pt x="657" y="1775"/>
                  </a:lnTo>
                  <a:lnTo>
                    <a:pt x="657" y="1578"/>
                  </a:lnTo>
                  <a:lnTo>
                    <a:pt x="460" y="1578"/>
                  </a:lnTo>
                  <a:cubicBezTo>
                    <a:pt x="427" y="1545"/>
                    <a:pt x="427" y="1512"/>
                    <a:pt x="427" y="1479"/>
                  </a:cubicBezTo>
                  <a:lnTo>
                    <a:pt x="427" y="559"/>
                  </a:lnTo>
                  <a:lnTo>
                    <a:pt x="657" y="559"/>
                  </a:lnTo>
                  <a:lnTo>
                    <a:pt x="657" y="395"/>
                  </a:lnTo>
                  <a:lnTo>
                    <a:pt x="427" y="395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8"/>
            <p:cNvSpPr/>
            <p:nvPr/>
          </p:nvSpPr>
          <p:spPr>
            <a:xfrm>
              <a:off x="3077200" y="1231325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0"/>
                  </a:moveTo>
                  <a:cubicBezTo>
                    <a:pt x="493" y="0"/>
                    <a:pt x="427" y="33"/>
                    <a:pt x="329" y="99"/>
                  </a:cubicBezTo>
                  <a:cubicBezTo>
                    <a:pt x="263" y="164"/>
                    <a:pt x="230" y="230"/>
                    <a:pt x="197" y="263"/>
                  </a:cubicBezTo>
                  <a:lnTo>
                    <a:pt x="197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24"/>
                  </a:lnTo>
                  <a:cubicBezTo>
                    <a:pt x="230" y="526"/>
                    <a:pt x="263" y="427"/>
                    <a:pt x="329" y="362"/>
                  </a:cubicBezTo>
                  <a:cubicBezTo>
                    <a:pt x="362" y="296"/>
                    <a:pt x="460" y="230"/>
                    <a:pt x="592" y="230"/>
                  </a:cubicBezTo>
                  <a:cubicBezTo>
                    <a:pt x="592" y="230"/>
                    <a:pt x="592" y="230"/>
                    <a:pt x="625" y="263"/>
                  </a:cubicBezTo>
                  <a:lnTo>
                    <a:pt x="657" y="263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3098550" y="1231325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91" y="0"/>
                  </a:moveTo>
                  <a:cubicBezTo>
                    <a:pt x="592" y="0"/>
                    <a:pt x="494" y="33"/>
                    <a:pt x="428" y="66"/>
                  </a:cubicBezTo>
                  <a:cubicBezTo>
                    <a:pt x="362" y="99"/>
                    <a:pt x="296" y="132"/>
                    <a:pt x="231" y="230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90"/>
                  </a:lnTo>
                  <a:cubicBezTo>
                    <a:pt x="231" y="592"/>
                    <a:pt x="231" y="526"/>
                    <a:pt x="263" y="493"/>
                  </a:cubicBezTo>
                  <a:cubicBezTo>
                    <a:pt x="263" y="427"/>
                    <a:pt x="296" y="394"/>
                    <a:pt x="329" y="329"/>
                  </a:cubicBezTo>
                  <a:cubicBezTo>
                    <a:pt x="395" y="263"/>
                    <a:pt x="428" y="230"/>
                    <a:pt x="494" y="230"/>
                  </a:cubicBezTo>
                  <a:cubicBezTo>
                    <a:pt x="526" y="197"/>
                    <a:pt x="559" y="197"/>
                    <a:pt x="625" y="197"/>
                  </a:cubicBezTo>
                  <a:cubicBezTo>
                    <a:pt x="756" y="197"/>
                    <a:pt x="822" y="263"/>
                    <a:pt x="855" y="329"/>
                  </a:cubicBezTo>
                  <a:cubicBezTo>
                    <a:pt x="888" y="394"/>
                    <a:pt x="888" y="460"/>
                    <a:pt x="888" y="526"/>
                  </a:cubicBezTo>
                  <a:lnTo>
                    <a:pt x="888" y="1413"/>
                  </a:lnTo>
                  <a:lnTo>
                    <a:pt x="1118" y="1413"/>
                  </a:lnTo>
                  <a:lnTo>
                    <a:pt x="1118" y="526"/>
                  </a:lnTo>
                  <a:cubicBezTo>
                    <a:pt x="1118" y="394"/>
                    <a:pt x="1118" y="296"/>
                    <a:pt x="1085" y="197"/>
                  </a:cubicBezTo>
                  <a:cubicBezTo>
                    <a:pt x="986" y="66"/>
                    <a:pt x="855" y="0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3137175" y="1219000"/>
              <a:ext cx="38625" cy="47675"/>
            </a:xfrm>
            <a:custGeom>
              <a:avLst/>
              <a:gdLst/>
              <a:ahLst/>
              <a:cxnLst/>
              <a:rect l="l" t="t" r="r" b="b"/>
              <a:pathLst>
                <a:path w="1545" h="1907" extrusionOk="0">
                  <a:moveTo>
                    <a:pt x="854" y="230"/>
                  </a:moveTo>
                  <a:cubicBezTo>
                    <a:pt x="953" y="230"/>
                    <a:pt x="1019" y="230"/>
                    <a:pt x="1084" y="263"/>
                  </a:cubicBezTo>
                  <a:cubicBezTo>
                    <a:pt x="1183" y="329"/>
                    <a:pt x="1216" y="394"/>
                    <a:pt x="1216" y="559"/>
                  </a:cubicBezTo>
                  <a:cubicBezTo>
                    <a:pt x="1216" y="657"/>
                    <a:pt x="1183" y="756"/>
                    <a:pt x="1117" y="822"/>
                  </a:cubicBezTo>
                  <a:cubicBezTo>
                    <a:pt x="1052" y="855"/>
                    <a:pt x="953" y="887"/>
                    <a:pt x="822" y="887"/>
                  </a:cubicBezTo>
                  <a:lnTo>
                    <a:pt x="230" y="887"/>
                  </a:lnTo>
                  <a:lnTo>
                    <a:pt x="230" y="230"/>
                  </a:lnTo>
                  <a:close/>
                  <a:moveTo>
                    <a:pt x="0" y="0"/>
                  </a:moveTo>
                  <a:lnTo>
                    <a:pt x="0" y="1906"/>
                  </a:lnTo>
                  <a:lnTo>
                    <a:pt x="230" y="1906"/>
                  </a:lnTo>
                  <a:lnTo>
                    <a:pt x="230" y="1085"/>
                  </a:lnTo>
                  <a:lnTo>
                    <a:pt x="822" y="1085"/>
                  </a:lnTo>
                  <a:cubicBezTo>
                    <a:pt x="920" y="1085"/>
                    <a:pt x="1019" y="1117"/>
                    <a:pt x="1052" y="1117"/>
                  </a:cubicBezTo>
                  <a:cubicBezTo>
                    <a:pt x="1150" y="1150"/>
                    <a:pt x="1183" y="1249"/>
                    <a:pt x="1183" y="1380"/>
                  </a:cubicBezTo>
                  <a:lnTo>
                    <a:pt x="1216" y="1676"/>
                  </a:lnTo>
                  <a:cubicBezTo>
                    <a:pt x="1216" y="1742"/>
                    <a:pt x="1216" y="1807"/>
                    <a:pt x="1216" y="1840"/>
                  </a:cubicBezTo>
                  <a:cubicBezTo>
                    <a:pt x="1216" y="1873"/>
                    <a:pt x="1216" y="1873"/>
                    <a:pt x="1249" y="1906"/>
                  </a:cubicBezTo>
                  <a:lnTo>
                    <a:pt x="1544" y="1906"/>
                  </a:lnTo>
                  <a:lnTo>
                    <a:pt x="1544" y="1840"/>
                  </a:lnTo>
                  <a:cubicBezTo>
                    <a:pt x="1512" y="1840"/>
                    <a:pt x="1479" y="1807"/>
                    <a:pt x="1479" y="1742"/>
                  </a:cubicBezTo>
                  <a:cubicBezTo>
                    <a:pt x="1446" y="1709"/>
                    <a:pt x="1446" y="1643"/>
                    <a:pt x="1446" y="1577"/>
                  </a:cubicBezTo>
                  <a:lnTo>
                    <a:pt x="1446" y="1315"/>
                  </a:lnTo>
                  <a:cubicBezTo>
                    <a:pt x="1446" y="1216"/>
                    <a:pt x="1413" y="1150"/>
                    <a:pt x="1380" y="1085"/>
                  </a:cubicBezTo>
                  <a:cubicBezTo>
                    <a:pt x="1347" y="1052"/>
                    <a:pt x="1282" y="986"/>
                    <a:pt x="1216" y="986"/>
                  </a:cubicBezTo>
                  <a:cubicBezTo>
                    <a:pt x="1282" y="920"/>
                    <a:pt x="1347" y="855"/>
                    <a:pt x="1413" y="789"/>
                  </a:cubicBezTo>
                  <a:cubicBezTo>
                    <a:pt x="1446" y="723"/>
                    <a:pt x="1479" y="625"/>
                    <a:pt x="1479" y="526"/>
                  </a:cubicBezTo>
                  <a:cubicBezTo>
                    <a:pt x="1479" y="296"/>
                    <a:pt x="1380" y="164"/>
                    <a:pt x="1216" y="66"/>
                  </a:cubicBezTo>
                  <a:cubicBezTo>
                    <a:pt x="1117" y="33"/>
                    <a:pt x="986" y="0"/>
                    <a:pt x="8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2241725" y="2048725"/>
              <a:ext cx="16450" cy="44375"/>
            </a:xfrm>
            <a:custGeom>
              <a:avLst/>
              <a:gdLst/>
              <a:ahLst/>
              <a:cxnLst/>
              <a:rect l="l" t="t" r="r" b="b"/>
              <a:pathLst>
                <a:path w="658" h="1775" extrusionOk="0">
                  <a:moveTo>
                    <a:pt x="198" y="0"/>
                  </a:moveTo>
                  <a:lnTo>
                    <a:pt x="198" y="394"/>
                  </a:lnTo>
                  <a:lnTo>
                    <a:pt x="0" y="394"/>
                  </a:lnTo>
                  <a:lnTo>
                    <a:pt x="0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77"/>
                    <a:pt x="230" y="1643"/>
                    <a:pt x="263" y="1709"/>
                  </a:cubicBezTo>
                  <a:cubicBezTo>
                    <a:pt x="296" y="1775"/>
                    <a:pt x="362" y="1775"/>
                    <a:pt x="493" y="1775"/>
                  </a:cubicBezTo>
                  <a:lnTo>
                    <a:pt x="658" y="1775"/>
                  </a:lnTo>
                  <a:lnTo>
                    <a:pt x="658" y="1577"/>
                  </a:lnTo>
                  <a:lnTo>
                    <a:pt x="493" y="1577"/>
                  </a:lnTo>
                  <a:cubicBezTo>
                    <a:pt x="460" y="1544"/>
                    <a:pt x="428" y="1512"/>
                    <a:pt x="428" y="1479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94"/>
                  </a:lnTo>
                  <a:lnTo>
                    <a:pt x="428" y="39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2263900" y="2057750"/>
              <a:ext cx="17275" cy="35350"/>
            </a:xfrm>
            <a:custGeom>
              <a:avLst/>
              <a:gdLst/>
              <a:ahLst/>
              <a:cxnLst/>
              <a:rect l="l" t="t" r="r" b="b"/>
              <a:pathLst>
                <a:path w="691" h="1414" extrusionOk="0">
                  <a:moveTo>
                    <a:pt x="592" y="1"/>
                  </a:moveTo>
                  <a:cubicBezTo>
                    <a:pt x="494" y="1"/>
                    <a:pt x="428" y="33"/>
                    <a:pt x="362" y="99"/>
                  </a:cubicBezTo>
                  <a:cubicBezTo>
                    <a:pt x="296" y="165"/>
                    <a:pt x="231" y="231"/>
                    <a:pt x="231" y="263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25"/>
                  </a:lnTo>
                  <a:cubicBezTo>
                    <a:pt x="231" y="526"/>
                    <a:pt x="264" y="428"/>
                    <a:pt x="329" y="362"/>
                  </a:cubicBezTo>
                  <a:cubicBezTo>
                    <a:pt x="395" y="263"/>
                    <a:pt x="494" y="231"/>
                    <a:pt x="592" y="231"/>
                  </a:cubicBezTo>
                  <a:lnTo>
                    <a:pt x="691" y="23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2286075" y="2057750"/>
              <a:ext cx="27975" cy="35350"/>
            </a:xfrm>
            <a:custGeom>
              <a:avLst/>
              <a:gdLst/>
              <a:ahLst/>
              <a:cxnLst/>
              <a:rect l="l" t="t" r="r" b="b"/>
              <a:pathLst>
                <a:path w="1119" h="1414" extrusionOk="0">
                  <a:moveTo>
                    <a:pt x="658" y="1"/>
                  </a:moveTo>
                  <a:cubicBezTo>
                    <a:pt x="560" y="1"/>
                    <a:pt x="494" y="1"/>
                    <a:pt x="395" y="33"/>
                  </a:cubicBezTo>
                  <a:cubicBezTo>
                    <a:pt x="329" y="99"/>
                    <a:pt x="264" y="132"/>
                    <a:pt x="198" y="231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91"/>
                  </a:lnTo>
                  <a:cubicBezTo>
                    <a:pt x="231" y="592"/>
                    <a:pt x="231" y="526"/>
                    <a:pt x="231" y="461"/>
                  </a:cubicBezTo>
                  <a:cubicBezTo>
                    <a:pt x="264" y="428"/>
                    <a:pt x="264" y="362"/>
                    <a:pt x="329" y="329"/>
                  </a:cubicBezTo>
                  <a:cubicBezTo>
                    <a:pt x="362" y="263"/>
                    <a:pt x="428" y="231"/>
                    <a:pt x="494" y="231"/>
                  </a:cubicBezTo>
                  <a:cubicBezTo>
                    <a:pt x="527" y="198"/>
                    <a:pt x="560" y="198"/>
                    <a:pt x="625" y="198"/>
                  </a:cubicBezTo>
                  <a:cubicBezTo>
                    <a:pt x="724" y="198"/>
                    <a:pt x="790" y="231"/>
                    <a:pt x="822" y="329"/>
                  </a:cubicBezTo>
                  <a:cubicBezTo>
                    <a:pt x="855" y="395"/>
                    <a:pt x="855" y="461"/>
                    <a:pt x="855" y="526"/>
                  </a:cubicBezTo>
                  <a:lnTo>
                    <a:pt x="855" y="1414"/>
                  </a:lnTo>
                  <a:lnTo>
                    <a:pt x="1118" y="1414"/>
                  </a:lnTo>
                  <a:lnTo>
                    <a:pt x="1118" y="526"/>
                  </a:lnTo>
                  <a:cubicBezTo>
                    <a:pt x="1118" y="395"/>
                    <a:pt x="1085" y="263"/>
                    <a:pt x="1052" y="198"/>
                  </a:cubicBezTo>
                  <a:cubicBezTo>
                    <a:pt x="987" y="66"/>
                    <a:pt x="855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2320600" y="2044600"/>
              <a:ext cx="41900" cy="49325"/>
            </a:xfrm>
            <a:custGeom>
              <a:avLst/>
              <a:gdLst/>
              <a:ahLst/>
              <a:cxnLst/>
              <a:rect l="l" t="t" r="r" b="b"/>
              <a:pathLst>
                <a:path w="1676" h="1973" extrusionOk="0">
                  <a:moveTo>
                    <a:pt x="887" y="1"/>
                  </a:moveTo>
                  <a:cubicBezTo>
                    <a:pt x="624" y="1"/>
                    <a:pt x="394" y="99"/>
                    <a:pt x="230" y="297"/>
                  </a:cubicBezTo>
                  <a:cubicBezTo>
                    <a:pt x="99" y="461"/>
                    <a:pt x="0" y="691"/>
                    <a:pt x="0" y="954"/>
                  </a:cubicBezTo>
                  <a:cubicBezTo>
                    <a:pt x="0" y="1348"/>
                    <a:pt x="99" y="1611"/>
                    <a:pt x="296" y="1775"/>
                  </a:cubicBezTo>
                  <a:cubicBezTo>
                    <a:pt x="460" y="1907"/>
                    <a:pt x="624" y="1972"/>
                    <a:pt x="854" y="1972"/>
                  </a:cubicBezTo>
                  <a:cubicBezTo>
                    <a:pt x="1117" y="1972"/>
                    <a:pt x="1314" y="1907"/>
                    <a:pt x="1479" y="1742"/>
                  </a:cubicBezTo>
                  <a:cubicBezTo>
                    <a:pt x="1577" y="1611"/>
                    <a:pt x="1676" y="1447"/>
                    <a:pt x="1676" y="1249"/>
                  </a:cubicBezTo>
                  <a:lnTo>
                    <a:pt x="1446" y="1249"/>
                  </a:lnTo>
                  <a:cubicBezTo>
                    <a:pt x="1413" y="1348"/>
                    <a:pt x="1380" y="1447"/>
                    <a:pt x="1314" y="1545"/>
                  </a:cubicBezTo>
                  <a:cubicBezTo>
                    <a:pt x="1216" y="1677"/>
                    <a:pt x="1084" y="1742"/>
                    <a:pt x="887" y="1742"/>
                  </a:cubicBezTo>
                  <a:cubicBezTo>
                    <a:pt x="690" y="1742"/>
                    <a:pt x="526" y="1677"/>
                    <a:pt x="427" y="1545"/>
                  </a:cubicBezTo>
                  <a:cubicBezTo>
                    <a:pt x="329" y="1414"/>
                    <a:pt x="263" y="1217"/>
                    <a:pt x="263" y="1019"/>
                  </a:cubicBezTo>
                  <a:cubicBezTo>
                    <a:pt x="263" y="724"/>
                    <a:pt x="329" y="527"/>
                    <a:pt x="460" y="428"/>
                  </a:cubicBezTo>
                  <a:cubicBezTo>
                    <a:pt x="559" y="297"/>
                    <a:pt x="723" y="231"/>
                    <a:pt x="887" y="231"/>
                  </a:cubicBezTo>
                  <a:cubicBezTo>
                    <a:pt x="1052" y="231"/>
                    <a:pt x="1150" y="264"/>
                    <a:pt x="1249" y="329"/>
                  </a:cubicBezTo>
                  <a:cubicBezTo>
                    <a:pt x="1347" y="395"/>
                    <a:pt x="1380" y="494"/>
                    <a:pt x="1413" y="625"/>
                  </a:cubicBezTo>
                  <a:lnTo>
                    <a:pt x="1676" y="625"/>
                  </a:lnTo>
                  <a:cubicBezTo>
                    <a:pt x="1643" y="461"/>
                    <a:pt x="1577" y="297"/>
                    <a:pt x="1446" y="165"/>
                  </a:cubicBezTo>
                  <a:cubicBezTo>
                    <a:pt x="1314" y="66"/>
                    <a:pt x="1117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2091400" y="2424150"/>
              <a:ext cx="30400" cy="48475"/>
            </a:xfrm>
            <a:custGeom>
              <a:avLst/>
              <a:gdLst/>
              <a:ahLst/>
              <a:cxnLst/>
              <a:rect l="l" t="t" r="r" b="b"/>
              <a:pathLst>
                <a:path w="1216" h="1939" extrusionOk="0">
                  <a:moveTo>
                    <a:pt x="592" y="197"/>
                  </a:moveTo>
                  <a:cubicBezTo>
                    <a:pt x="756" y="197"/>
                    <a:pt x="854" y="263"/>
                    <a:pt x="920" y="427"/>
                  </a:cubicBezTo>
                  <a:cubicBezTo>
                    <a:pt x="953" y="493"/>
                    <a:pt x="953" y="592"/>
                    <a:pt x="953" y="690"/>
                  </a:cubicBezTo>
                  <a:cubicBezTo>
                    <a:pt x="953" y="887"/>
                    <a:pt x="920" y="1019"/>
                    <a:pt x="854" y="1085"/>
                  </a:cubicBezTo>
                  <a:cubicBezTo>
                    <a:pt x="789" y="1183"/>
                    <a:pt x="690" y="1249"/>
                    <a:pt x="592" y="1249"/>
                  </a:cubicBezTo>
                  <a:cubicBezTo>
                    <a:pt x="427" y="1249"/>
                    <a:pt x="329" y="1150"/>
                    <a:pt x="263" y="1019"/>
                  </a:cubicBezTo>
                  <a:cubicBezTo>
                    <a:pt x="230" y="953"/>
                    <a:pt x="230" y="855"/>
                    <a:pt x="230" y="756"/>
                  </a:cubicBezTo>
                  <a:cubicBezTo>
                    <a:pt x="230" y="625"/>
                    <a:pt x="230" y="493"/>
                    <a:pt x="263" y="427"/>
                  </a:cubicBezTo>
                  <a:cubicBezTo>
                    <a:pt x="329" y="263"/>
                    <a:pt x="427" y="197"/>
                    <a:pt x="592" y="197"/>
                  </a:cubicBezTo>
                  <a:close/>
                  <a:moveTo>
                    <a:pt x="657" y="0"/>
                  </a:moveTo>
                  <a:cubicBezTo>
                    <a:pt x="526" y="0"/>
                    <a:pt x="460" y="0"/>
                    <a:pt x="361" y="66"/>
                  </a:cubicBezTo>
                  <a:cubicBezTo>
                    <a:pt x="329" y="99"/>
                    <a:pt x="263" y="132"/>
                    <a:pt x="230" y="197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939"/>
                  </a:lnTo>
                  <a:lnTo>
                    <a:pt x="230" y="1939"/>
                  </a:lnTo>
                  <a:lnTo>
                    <a:pt x="230" y="1249"/>
                  </a:lnTo>
                  <a:cubicBezTo>
                    <a:pt x="263" y="1315"/>
                    <a:pt x="329" y="1347"/>
                    <a:pt x="361" y="1347"/>
                  </a:cubicBezTo>
                  <a:cubicBezTo>
                    <a:pt x="427" y="1413"/>
                    <a:pt x="526" y="1446"/>
                    <a:pt x="624" y="1446"/>
                  </a:cubicBezTo>
                  <a:cubicBezTo>
                    <a:pt x="756" y="1446"/>
                    <a:pt x="854" y="1380"/>
                    <a:pt x="986" y="1315"/>
                  </a:cubicBezTo>
                  <a:cubicBezTo>
                    <a:pt x="1117" y="1183"/>
                    <a:pt x="1216" y="986"/>
                    <a:pt x="1216" y="657"/>
                  </a:cubicBezTo>
                  <a:cubicBezTo>
                    <a:pt x="1216" y="460"/>
                    <a:pt x="1150" y="296"/>
                    <a:pt x="1052" y="165"/>
                  </a:cubicBezTo>
                  <a:cubicBezTo>
                    <a:pt x="920" y="33"/>
                    <a:pt x="789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2125900" y="2423325"/>
              <a:ext cx="28775" cy="37000"/>
            </a:xfrm>
            <a:custGeom>
              <a:avLst/>
              <a:gdLst/>
              <a:ahLst/>
              <a:cxnLst/>
              <a:rect l="l" t="t" r="r" b="b"/>
              <a:pathLst>
                <a:path w="1151" h="1480" extrusionOk="0">
                  <a:moveTo>
                    <a:pt x="559" y="0"/>
                  </a:moveTo>
                  <a:cubicBezTo>
                    <a:pt x="394" y="0"/>
                    <a:pt x="263" y="66"/>
                    <a:pt x="164" y="132"/>
                  </a:cubicBezTo>
                  <a:cubicBezTo>
                    <a:pt x="99" y="198"/>
                    <a:pt x="33" y="329"/>
                    <a:pt x="33" y="460"/>
                  </a:cubicBezTo>
                  <a:cubicBezTo>
                    <a:pt x="33" y="559"/>
                    <a:pt x="99" y="658"/>
                    <a:pt x="197" y="723"/>
                  </a:cubicBezTo>
                  <a:cubicBezTo>
                    <a:pt x="263" y="756"/>
                    <a:pt x="329" y="789"/>
                    <a:pt x="460" y="822"/>
                  </a:cubicBezTo>
                  <a:lnTo>
                    <a:pt x="625" y="855"/>
                  </a:lnTo>
                  <a:cubicBezTo>
                    <a:pt x="723" y="888"/>
                    <a:pt x="789" y="888"/>
                    <a:pt x="855" y="920"/>
                  </a:cubicBezTo>
                  <a:cubicBezTo>
                    <a:pt x="887" y="953"/>
                    <a:pt x="920" y="986"/>
                    <a:pt x="920" y="1052"/>
                  </a:cubicBezTo>
                  <a:cubicBezTo>
                    <a:pt x="920" y="1118"/>
                    <a:pt x="887" y="1183"/>
                    <a:pt x="822" y="1216"/>
                  </a:cubicBezTo>
                  <a:cubicBezTo>
                    <a:pt x="756" y="1249"/>
                    <a:pt x="690" y="1282"/>
                    <a:pt x="592" y="1282"/>
                  </a:cubicBezTo>
                  <a:cubicBezTo>
                    <a:pt x="460" y="1282"/>
                    <a:pt x="362" y="1249"/>
                    <a:pt x="296" y="1150"/>
                  </a:cubicBezTo>
                  <a:cubicBezTo>
                    <a:pt x="263" y="1118"/>
                    <a:pt x="230" y="1085"/>
                    <a:pt x="230" y="986"/>
                  </a:cubicBezTo>
                  <a:lnTo>
                    <a:pt x="0" y="986"/>
                  </a:lnTo>
                  <a:cubicBezTo>
                    <a:pt x="0" y="1118"/>
                    <a:pt x="66" y="1249"/>
                    <a:pt x="132" y="1348"/>
                  </a:cubicBezTo>
                  <a:cubicBezTo>
                    <a:pt x="230" y="1413"/>
                    <a:pt x="362" y="1479"/>
                    <a:pt x="592" y="1479"/>
                  </a:cubicBezTo>
                  <a:cubicBezTo>
                    <a:pt x="756" y="1479"/>
                    <a:pt x="920" y="1446"/>
                    <a:pt x="986" y="1348"/>
                  </a:cubicBezTo>
                  <a:cubicBezTo>
                    <a:pt x="1085" y="1249"/>
                    <a:pt x="1150" y="1150"/>
                    <a:pt x="1150" y="1019"/>
                  </a:cubicBezTo>
                  <a:cubicBezTo>
                    <a:pt x="1150" y="888"/>
                    <a:pt x="1085" y="789"/>
                    <a:pt x="1019" y="756"/>
                  </a:cubicBezTo>
                  <a:cubicBezTo>
                    <a:pt x="953" y="723"/>
                    <a:pt x="855" y="658"/>
                    <a:pt x="690" y="625"/>
                  </a:cubicBezTo>
                  <a:lnTo>
                    <a:pt x="526" y="592"/>
                  </a:lnTo>
                  <a:cubicBezTo>
                    <a:pt x="460" y="559"/>
                    <a:pt x="394" y="559"/>
                    <a:pt x="362" y="526"/>
                  </a:cubicBezTo>
                  <a:cubicBezTo>
                    <a:pt x="296" y="493"/>
                    <a:pt x="296" y="460"/>
                    <a:pt x="296" y="395"/>
                  </a:cubicBezTo>
                  <a:cubicBezTo>
                    <a:pt x="296" y="329"/>
                    <a:pt x="296" y="296"/>
                    <a:pt x="362" y="263"/>
                  </a:cubicBezTo>
                  <a:cubicBezTo>
                    <a:pt x="394" y="230"/>
                    <a:pt x="460" y="198"/>
                    <a:pt x="559" y="198"/>
                  </a:cubicBezTo>
                  <a:cubicBezTo>
                    <a:pt x="690" y="198"/>
                    <a:pt x="756" y="230"/>
                    <a:pt x="822" y="296"/>
                  </a:cubicBezTo>
                  <a:cubicBezTo>
                    <a:pt x="855" y="329"/>
                    <a:pt x="887" y="395"/>
                    <a:pt x="887" y="460"/>
                  </a:cubicBezTo>
                  <a:lnTo>
                    <a:pt x="1085" y="460"/>
                  </a:lnTo>
                  <a:cubicBezTo>
                    <a:pt x="1085" y="362"/>
                    <a:pt x="1052" y="263"/>
                    <a:pt x="1019" y="198"/>
                  </a:cubicBezTo>
                  <a:cubicBezTo>
                    <a:pt x="920" y="66"/>
                    <a:pt x="756" y="0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2160400" y="241182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90"/>
                  </a:moveTo>
                  <a:cubicBezTo>
                    <a:pt x="723" y="690"/>
                    <a:pt x="822" y="723"/>
                    <a:pt x="888" y="822"/>
                  </a:cubicBezTo>
                  <a:cubicBezTo>
                    <a:pt x="953" y="920"/>
                    <a:pt x="986" y="1052"/>
                    <a:pt x="986" y="1183"/>
                  </a:cubicBezTo>
                  <a:cubicBezTo>
                    <a:pt x="986" y="1348"/>
                    <a:pt x="953" y="1479"/>
                    <a:pt x="888" y="1578"/>
                  </a:cubicBezTo>
                  <a:cubicBezTo>
                    <a:pt x="822" y="1676"/>
                    <a:pt x="723" y="1709"/>
                    <a:pt x="625" y="1709"/>
                  </a:cubicBezTo>
                  <a:cubicBezTo>
                    <a:pt x="427" y="1709"/>
                    <a:pt x="329" y="1643"/>
                    <a:pt x="263" y="1512"/>
                  </a:cubicBezTo>
                  <a:cubicBezTo>
                    <a:pt x="230" y="1413"/>
                    <a:pt x="230" y="1315"/>
                    <a:pt x="230" y="1183"/>
                  </a:cubicBezTo>
                  <a:cubicBezTo>
                    <a:pt x="230" y="1019"/>
                    <a:pt x="263" y="888"/>
                    <a:pt x="329" y="789"/>
                  </a:cubicBezTo>
                  <a:cubicBezTo>
                    <a:pt x="427" y="723"/>
                    <a:pt x="493" y="690"/>
                    <a:pt x="625" y="690"/>
                  </a:cubicBezTo>
                  <a:close/>
                  <a:moveTo>
                    <a:pt x="0" y="0"/>
                  </a:moveTo>
                  <a:lnTo>
                    <a:pt x="0" y="1873"/>
                  </a:lnTo>
                  <a:lnTo>
                    <a:pt x="230" y="1873"/>
                  </a:lnTo>
                  <a:lnTo>
                    <a:pt x="230" y="1709"/>
                  </a:lnTo>
                  <a:cubicBezTo>
                    <a:pt x="263" y="1775"/>
                    <a:pt x="329" y="1808"/>
                    <a:pt x="362" y="1840"/>
                  </a:cubicBezTo>
                  <a:cubicBezTo>
                    <a:pt x="427" y="1906"/>
                    <a:pt x="526" y="1939"/>
                    <a:pt x="625" y="1939"/>
                  </a:cubicBezTo>
                  <a:cubicBezTo>
                    <a:pt x="822" y="1939"/>
                    <a:pt x="953" y="1840"/>
                    <a:pt x="1052" y="1709"/>
                  </a:cubicBezTo>
                  <a:cubicBezTo>
                    <a:pt x="1150" y="1578"/>
                    <a:pt x="1216" y="1380"/>
                    <a:pt x="1216" y="1183"/>
                  </a:cubicBezTo>
                  <a:cubicBezTo>
                    <a:pt x="1216" y="953"/>
                    <a:pt x="1150" y="756"/>
                    <a:pt x="1052" y="658"/>
                  </a:cubicBezTo>
                  <a:cubicBezTo>
                    <a:pt x="953" y="526"/>
                    <a:pt x="822" y="460"/>
                    <a:pt x="657" y="460"/>
                  </a:cubicBezTo>
                  <a:cubicBezTo>
                    <a:pt x="559" y="460"/>
                    <a:pt x="493" y="493"/>
                    <a:pt x="427" y="526"/>
                  </a:cubicBezTo>
                  <a:cubicBezTo>
                    <a:pt x="329" y="559"/>
                    <a:pt x="296" y="592"/>
                    <a:pt x="230" y="690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2199000" y="2411825"/>
              <a:ext cx="38650" cy="46850"/>
            </a:xfrm>
            <a:custGeom>
              <a:avLst/>
              <a:gdLst/>
              <a:ahLst/>
              <a:cxnLst/>
              <a:rect l="l" t="t" r="r" b="b"/>
              <a:pathLst>
                <a:path w="1546" h="1874" extrusionOk="0">
                  <a:moveTo>
                    <a:pt x="691" y="197"/>
                  </a:moveTo>
                  <a:cubicBezTo>
                    <a:pt x="888" y="197"/>
                    <a:pt x="1052" y="263"/>
                    <a:pt x="1151" y="395"/>
                  </a:cubicBezTo>
                  <a:cubicBezTo>
                    <a:pt x="1217" y="526"/>
                    <a:pt x="1282" y="723"/>
                    <a:pt x="1282" y="953"/>
                  </a:cubicBezTo>
                  <a:cubicBezTo>
                    <a:pt x="1282" y="1019"/>
                    <a:pt x="1282" y="1085"/>
                    <a:pt x="1249" y="1150"/>
                  </a:cubicBezTo>
                  <a:cubicBezTo>
                    <a:pt x="1249" y="1282"/>
                    <a:pt x="1217" y="1380"/>
                    <a:pt x="1151" y="1446"/>
                  </a:cubicBezTo>
                  <a:cubicBezTo>
                    <a:pt x="1085" y="1545"/>
                    <a:pt x="1019" y="1610"/>
                    <a:pt x="921" y="1643"/>
                  </a:cubicBezTo>
                  <a:cubicBezTo>
                    <a:pt x="855" y="1643"/>
                    <a:pt x="789" y="1676"/>
                    <a:pt x="691" y="1676"/>
                  </a:cubicBezTo>
                  <a:lnTo>
                    <a:pt x="231" y="1676"/>
                  </a:lnTo>
                  <a:lnTo>
                    <a:pt x="231" y="197"/>
                  </a:lnTo>
                  <a:close/>
                  <a:moveTo>
                    <a:pt x="1" y="0"/>
                  </a:moveTo>
                  <a:lnTo>
                    <a:pt x="1" y="1873"/>
                  </a:lnTo>
                  <a:lnTo>
                    <a:pt x="757" y="1873"/>
                  </a:lnTo>
                  <a:cubicBezTo>
                    <a:pt x="1052" y="1873"/>
                    <a:pt x="1282" y="1742"/>
                    <a:pt x="1447" y="1446"/>
                  </a:cubicBezTo>
                  <a:cubicBezTo>
                    <a:pt x="1512" y="1282"/>
                    <a:pt x="1545" y="1118"/>
                    <a:pt x="1545" y="920"/>
                  </a:cubicBezTo>
                  <a:cubicBezTo>
                    <a:pt x="1545" y="658"/>
                    <a:pt x="1479" y="427"/>
                    <a:pt x="1348" y="263"/>
                  </a:cubicBezTo>
                  <a:cubicBezTo>
                    <a:pt x="1217" y="99"/>
                    <a:pt x="1019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2074125" y="250382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8"/>
                  </a:moveTo>
                  <a:cubicBezTo>
                    <a:pt x="757" y="198"/>
                    <a:pt x="855" y="264"/>
                    <a:pt x="921" y="428"/>
                  </a:cubicBezTo>
                  <a:cubicBezTo>
                    <a:pt x="954" y="494"/>
                    <a:pt x="954" y="592"/>
                    <a:pt x="954" y="724"/>
                  </a:cubicBezTo>
                  <a:cubicBezTo>
                    <a:pt x="954" y="888"/>
                    <a:pt x="921" y="1019"/>
                    <a:pt x="855" y="1118"/>
                  </a:cubicBezTo>
                  <a:cubicBezTo>
                    <a:pt x="790" y="1216"/>
                    <a:pt x="691" y="1249"/>
                    <a:pt x="592" y="1249"/>
                  </a:cubicBezTo>
                  <a:cubicBezTo>
                    <a:pt x="428" y="1249"/>
                    <a:pt x="330" y="1184"/>
                    <a:pt x="264" y="1019"/>
                  </a:cubicBezTo>
                  <a:cubicBezTo>
                    <a:pt x="231" y="954"/>
                    <a:pt x="231" y="855"/>
                    <a:pt x="231" y="756"/>
                  </a:cubicBezTo>
                  <a:cubicBezTo>
                    <a:pt x="231" y="625"/>
                    <a:pt x="231" y="526"/>
                    <a:pt x="264" y="428"/>
                  </a:cubicBezTo>
                  <a:cubicBezTo>
                    <a:pt x="330" y="264"/>
                    <a:pt x="428" y="198"/>
                    <a:pt x="592" y="198"/>
                  </a:cubicBezTo>
                  <a:close/>
                  <a:moveTo>
                    <a:pt x="658" y="1"/>
                  </a:moveTo>
                  <a:cubicBezTo>
                    <a:pt x="527" y="1"/>
                    <a:pt x="428" y="34"/>
                    <a:pt x="362" y="66"/>
                  </a:cubicBezTo>
                  <a:cubicBezTo>
                    <a:pt x="297" y="99"/>
                    <a:pt x="264" y="165"/>
                    <a:pt x="231" y="198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64" y="1315"/>
                    <a:pt x="330" y="1348"/>
                    <a:pt x="362" y="1381"/>
                  </a:cubicBezTo>
                  <a:cubicBezTo>
                    <a:pt x="428" y="1414"/>
                    <a:pt x="527" y="1447"/>
                    <a:pt x="625" y="1447"/>
                  </a:cubicBezTo>
                  <a:cubicBezTo>
                    <a:pt x="757" y="1447"/>
                    <a:pt x="855" y="1414"/>
                    <a:pt x="954" y="1315"/>
                  </a:cubicBezTo>
                  <a:cubicBezTo>
                    <a:pt x="1118" y="1216"/>
                    <a:pt x="1217" y="986"/>
                    <a:pt x="1217" y="691"/>
                  </a:cubicBezTo>
                  <a:cubicBezTo>
                    <a:pt x="1217" y="461"/>
                    <a:pt x="1151" y="296"/>
                    <a:pt x="1052" y="165"/>
                  </a:cubicBezTo>
                  <a:cubicBezTo>
                    <a:pt x="921" y="66"/>
                    <a:pt x="790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2108650" y="2503825"/>
              <a:ext cx="28775" cy="36175"/>
            </a:xfrm>
            <a:custGeom>
              <a:avLst/>
              <a:gdLst/>
              <a:ahLst/>
              <a:cxnLst/>
              <a:rect l="l" t="t" r="r" b="b"/>
              <a:pathLst>
                <a:path w="1151" h="1447" extrusionOk="0">
                  <a:moveTo>
                    <a:pt x="559" y="1"/>
                  </a:moveTo>
                  <a:cubicBezTo>
                    <a:pt x="394" y="1"/>
                    <a:pt x="263" y="34"/>
                    <a:pt x="164" y="99"/>
                  </a:cubicBezTo>
                  <a:cubicBezTo>
                    <a:pt x="99" y="198"/>
                    <a:pt x="33" y="296"/>
                    <a:pt x="33" y="428"/>
                  </a:cubicBezTo>
                  <a:cubicBezTo>
                    <a:pt x="33" y="526"/>
                    <a:pt x="99" y="625"/>
                    <a:pt x="197" y="691"/>
                  </a:cubicBezTo>
                  <a:cubicBezTo>
                    <a:pt x="263" y="724"/>
                    <a:pt x="329" y="756"/>
                    <a:pt x="460" y="789"/>
                  </a:cubicBezTo>
                  <a:lnTo>
                    <a:pt x="624" y="822"/>
                  </a:lnTo>
                  <a:cubicBezTo>
                    <a:pt x="723" y="855"/>
                    <a:pt x="789" y="888"/>
                    <a:pt x="822" y="888"/>
                  </a:cubicBezTo>
                  <a:cubicBezTo>
                    <a:pt x="887" y="921"/>
                    <a:pt x="920" y="986"/>
                    <a:pt x="920" y="1019"/>
                  </a:cubicBezTo>
                  <a:cubicBezTo>
                    <a:pt x="920" y="1118"/>
                    <a:pt x="887" y="1151"/>
                    <a:pt x="822" y="1216"/>
                  </a:cubicBezTo>
                  <a:cubicBezTo>
                    <a:pt x="756" y="1249"/>
                    <a:pt x="657" y="1249"/>
                    <a:pt x="592" y="1249"/>
                  </a:cubicBezTo>
                  <a:cubicBezTo>
                    <a:pt x="460" y="1249"/>
                    <a:pt x="329" y="1216"/>
                    <a:pt x="296" y="1151"/>
                  </a:cubicBezTo>
                  <a:cubicBezTo>
                    <a:pt x="263" y="1118"/>
                    <a:pt x="230" y="1052"/>
                    <a:pt x="230" y="986"/>
                  </a:cubicBezTo>
                  <a:lnTo>
                    <a:pt x="0" y="986"/>
                  </a:lnTo>
                  <a:cubicBezTo>
                    <a:pt x="0" y="1118"/>
                    <a:pt x="66" y="1216"/>
                    <a:pt x="132" y="1315"/>
                  </a:cubicBezTo>
                  <a:cubicBezTo>
                    <a:pt x="230" y="1414"/>
                    <a:pt x="362" y="1447"/>
                    <a:pt x="592" y="1447"/>
                  </a:cubicBezTo>
                  <a:cubicBezTo>
                    <a:pt x="756" y="1447"/>
                    <a:pt x="920" y="1414"/>
                    <a:pt x="986" y="1315"/>
                  </a:cubicBezTo>
                  <a:cubicBezTo>
                    <a:pt x="1084" y="1249"/>
                    <a:pt x="1150" y="1118"/>
                    <a:pt x="1150" y="1019"/>
                  </a:cubicBezTo>
                  <a:cubicBezTo>
                    <a:pt x="1150" y="888"/>
                    <a:pt x="1084" y="789"/>
                    <a:pt x="1019" y="724"/>
                  </a:cubicBezTo>
                  <a:cubicBezTo>
                    <a:pt x="953" y="691"/>
                    <a:pt x="822" y="658"/>
                    <a:pt x="657" y="592"/>
                  </a:cubicBezTo>
                  <a:lnTo>
                    <a:pt x="526" y="559"/>
                  </a:lnTo>
                  <a:cubicBezTo>
                    <a:pt x="460" y="559"/>
                    <a:pt x="394" y="526"/>
                    <a:pt x="362" y="526"/>
                  </a:cubicBezTo>
                  <a:cubicBezTo>
                    <a:pt x="296" y="494"/>
                    <a:pt x="263" y="428"/>
                    <a:pt x="263" y="362"/>
                  </a:cubicBezTo>
                  <a:cubicBezTo>
                    <a:pt x="263" y="329"/>
                    <a:pt x="296" y="264"/>
                    <a:pt x="362" y="231"/>
                  </a:cubicBezTo>
                  <a:cubicBezTo>
                    <a:pt x="394" y="198"/>
                    <a:pt x="460" y="198"/>
                    <a:pt x="559" y="198"/>
                  </a:cubicBezTo>
                  <a:cubicBezTo>
                    <a:pt x="690" y="198"/>
                    <a:pt x="756" y="231"/>
                    <a:pt x="822" y="296"/>
                  </a:cubicBezTo>
                  <a:cubicBezTo>
                    <a:pt x="854" y="329"/>
                    <a:pt x="887" y="362"/>
                    <a:pt x="887" y="428"/>
                  </a:cubicBezTo>
                  <a:lnTo>
                    <a:pt x="1084" y="428"/>
                  </a:lnTo>
                  <a:cubicBezTo>
                    <a:pt x="1084" y="329"/>
                    <a:pt x="1052" y="264"/>
                    <a:pt x="1019" y="165"/>
                  </a:cubicBezTo>
                  <a:cubicBezTo>
                    <a:pt x="920" y="66"/>
                    <a:pt x="756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2143150" y="249150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91"/>
                  </a:moveTo>
                  <a:cubicBezTo>
                    <a:pt x="723" y="691"/>
                    <a:pt x="822" y="724"/>
                    <a:pt x="887" y="822"/>
                  </a:cubicBezTo>
                  <a:cubicBezTo>
                    <a:pt x="953" y="921"/>
                    <a:pt x="986" y="1052"/>
                    <a:pt x="986" y="1184"/>
                  </a:cubicBezTo>
                  <a:cubicBezTo>
                    <a:pt x="986" y="1348"/>
                    <a:pt x="953" y="1479"/>
                    <a:pt x="887" y="1578"/>
                  </a:cubicBezTo>
                  <a:cubicBezTo>
                    <a:pt x="822" y="1677"/>
                    <a:pt x="723" y="1742"/>
                    <a:pt x="592" y="1742"/>
                  </a:cubicBezTo>
                  <a:cubicBezTo>
                    <a:pt x="427" y="1742"/>
                    <a:pt x="329" y="1644"/>
                    <a:pt x="263" y="1512"/>
                  </a:cubicBezTo>
                  <a:cubicBezTo>
                    <a:pt x="230" y="1447"/>
                    <a:pt x="197" y="1315"/>
                    <a:pt x="197" y="1184"/>
                  </a:cubicBezTo>
                  <a:cubicBezTo>
                    <a:pt x="197" y="1019"/>
                    <a:pt x="263" y="888"/>
                    <a:pt x="329" y="822"/>
                  </a:cubicBezTo>
                  <a:cubicBezTo>
                    <a:pt x="427" y="724"/>
                    <a:pt x="493" y="691"/>
                    <a:pt x="625" y="691"/>
                  </a:cubicBezTo>
                  <a:close/>
                  <a:moveTo>
                    <a:pt x="0" y="1"/>
                  </a:moveTo>
                  <a:lnTo>
                    <a:pt x="0" y="1907"/>
                  </a:lnTo>
                  <a:lnTo>
                    <a:pt x="230" y="1907"/>
                  </a:lnTo>
                  <a:lnTo>
                    <a:pt x="230" y="1709"/>
                  </a:lnTo>
                  <a:cubicBezTo>
                    <a:pt x="263" y="1775"/>
                    <a:pt x="296" y="1841"/>
                    <a:pt x="362" y="1874"/>
                  </a:cubicBezTo>
                  <a:cubicBezTo>
                    <a:pt x="427" y="1907"/>
                    <a:pt x="526" y="1940"/>
                    <a:pt x="625" y="1940"/>
                  </a:cubicBezTo>
                  <a:cubicBezTo>
                    <a:pt x="789" y="1940"/>
                    <a:pt x="953" y="1874"/>
                    <a:pt x="1052" y="1709"/>
                  </a:cubicBezTo>
                  <a:cubicBezTo>
                    <a:pt x="1150" y="1578"/>
                    <a:pt x="1216" y="1414"/>
                    <a:pt x="1216" y="1184"/>
                  </a:cubicBezTo>
                  <a:cubicBezTo>
                    <a:pt x="1216" y="954"/>
                    <a:pt x="1150" y="789"/>
                    <a:pt x="1052" y="658"/>
                  </a:cubicBezTo>
                  <a:cubicBezTo>
                    <a:pt x="953" y="559"/>
                    <a:pt x="822" y="494"/>
                    <a:pt x="625" y="494"/>
                  </a:cubicBezTo>
                  <a:cubicBezTo>
                    <a:pt x="559" y="494"/>
                    <a:pt x="493" y="494"/>
                    <a:pt x="395" y="527"/>
                  </a:cubicBezTo>
                  <a:cubicBezTo>
                    <a:pt x="329" y="559"/>
                    <a:pt x="296" y="625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2178475" y="2490675"/>
              <a:ext cx="41925" cy="49325"/>
            </a:xfrm>
            <a:custGeom>
              <a:avLst/>
              <a:gdLst/>
              <a:ahLst/>
              <a:cxnLst/>
              <a:rect l="l" t="t" r="r" b="b"/>
              <a:pathLst>
                <a:path w="1677" h="1973" extrusionOk="0">
                  <a:moveTo>
                    <a:pt x="887" y="1"/>
                  </a:moveTo>
                  <a:cubicBezTo>
                    <a:pt x="625" y="1"/>
                    <a:pt x="395" y="99"/>
                    <a:pt x="230" y="297"/>
                  </a:cubicBezTo>
                  <a:cubicBezTo>
                    <a:pt x="99" y="461"/>
                    <a:pt x="0" y="691"/>
                    <a:pt x="0" y="954"/>
                  </a:cubicBezTo>
                  <a:cubicBezTo>
                    <a:pt x="0" y="1348"/>
                    <a:pt x="99" y="1611"/>
                    <a:pt x="296" y="1775"/>
                  </a:cubicBezTo>
                  <a:cubicBezTo>
                    <a:pt x="460" y="1907"/>
                    <a:pt x="657" y="1973"/>
                    <a:pt x="855" y="1973"/>
                  </a:cubicBezTo>
                  <a:cubicBezTo>
                    <a:pt x="1117" y="1973"/>
                    <a:pt x="1315" y="1907"/>
                    <a:pt x="1479" y="1742"/>
                  </a:cubicBezTo>
                  <a:cubicBezTo>
                    <a:pt x="1578" y="1611"/>
                    <a:pt x="1676" y="1447"/>
                    <a:pt x="1676" y="1250"/>
                  </a:cubicBezTo>
                  <a:lnTo>
                    <a:pt x="1446" y="1250"/>
                  </a:lnTo>
                  <a:cubicBezTo>
                    <a:pt x="1413" y="1348"/>
                    <a:pt x="1380" y="1447"/>
                    <a:pt x="1315" y="1545"/>
                  </a:cubicBezTo>
                  <a:cubicBezTo>
                    <a:pt x="1216" y="1677"/>
                    <a:pt x="1085" y="1742"/>
                    <a:pt x="887" y="1742"/>
                  </a:cubicBezTo>
                  <a:cubicBezTo>
                    <a:pt x="690" y="1742"/>
                    <a:pt x="526" y="1677"/>
                    <a:pt x="427" y="1545"/>
                  </a:cubicBezTo>
                  <a:cubicBezTo>
                    <a:pt x="329" y="1414"/>
                    <a:pt x="263" y="1217"/>
                    <a:pt x="263" y="1020"/>
                  </a:cubicBezTo>
                  <a:cubicBezTo>
                    <a:pt x="263" y="724"/>
                    <a:pt x="329" y="527"/>
                    <a:pt x="460" y="428"/>
                  </a:cubicBezTo>
                  <a:cubicBezTo>
                    <a:pt x="559" y="297"/>
                    <a:pt x="723" y="231"/>
                    <a:pt x="887" y="231"/>
                  </a:cubicBezTo>
                  <a:cubicBezTo>
                    <a:pt x="1052" y="231"/>
                    <a:pt x="1183" y="264"/>
                    <a:pt x="1249" y="329"/>
                  </a:cubicBezTo>
                  <a:cubicBezTo>
                    <a:pt x="1347" y="395"/>
                    <a:pt x="1380" y="494"/>
                    <a:pt x="1413" y="625"/>
                  </a:cubicBezTo>
                  <a:lnTo>
                    <a:pt x="1676" y="625"/>
                  </a:lnTo>
                  <a:cubicBezTo>
                    <a:pt x="1643" y="461"/>
                    <a:pt x="1578" y="297"/>
                    <a:pt x="1446" y="198"/>
                  </a:cubicBezTo>
                  <a:cubicBezTo>
                    <a:pt x="1315" y="67"/>
                    <a:pt x="1117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2056075" y="2564625"/>
              <a:ext cx="15625" cy="44375"/>
            </a:xfrm>
            <a:custGeom>
              <a:avLst/>
              <a:gdLst/>
              <a:ahLst/>
              <a:cxnLst/>
              <a:rect l="l" t="t" r="r" b="b"/>
              <a:pathLst>
                <a:path w="625" h="1775" extrusionOk="0">
                  <a:moveTo>
                    <a:pt x="164" y="0"/>
                  </a:moveTo>
                  <a:lnTo>
                    <a:pt x="164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64" y="559"/>
                  </a:lnTo>
                  <a:lnTo>
                    <a:pt x="164" y="1479"/>
                  </a:lnTo>
                  <a:cubicBezTo>
                    <a:pt x="164" y="1545"/>
                    <a:pt x="197" y="1643"/>
                    <a:pt x="230" y="1676"/>
                  </a:cubicBezTo>
                  <a:cubicBezTo>
                    <a:pt x="263" y="1742"/>
                    <a:pt x="362" y="1775"/>
                    <a:pt x="460" y="1775"/>
                  </a:cubicBezTo>
                  <a:lnTo>
                    <a:pt x="559" y="1775"/>
                  </a:lnTo>
                  <a:cubicBezTo>
                    <a:pt x="559" y="1742"/>
                    <a:pt x="592" y="1742"/>
                    <a:pt x="624" y="1742"/>
                  </a:cubicBezTo>
                  <a:lnTo>
                    <a:pt x="624" y="1578"/>
                  </a:lnTo>
                  <a:lnTo>
                    <a:pt x="559" y="1578"/>
                  </a:lnTo>
                  <a:cubicBezTo>
                    <a:pt x="493" y="1578"/>
                    <a:pt x="460" y="1578"/>
                    <a:pt x="460" y="1545"/>
                  </a:cubicBezTo>
                  <a:cubicBezTo>
                    <a:pt x="427" y="1545"/>
                    <a:pt x="394" y="1512"/>
                    <a:pt x="394" y="1446"/>
                  </a:cubicBezTo>
                  <a:lnTo>
                    <a:pt x="394" y="559"/>
                  </a:lnTo>
                  <a:lnTo>
                    <a:pt x="624" y="559"/>
                  </a:lnTo>
                  <a:lnTo>
                    <a:pt x="624" y="362"/>
                  </a:lnTo>
                  <a:lnTo>
                    <a:pt x="394" y="362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2078250" y="2572825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1"/>
                  </a:moveTo>
                  <a:cubicBezTo>
                    <a:pt x="493" y="1"/>
                    <a:pt x="395" y="34"/>
                    <a:pt x="329" y="132"/>
                  </a:cubicBezTo>
                  <a:cubicBezTo>
                    <a:pt x="263" y="198"/>
                    <a:pt x="230" y="231"/>
                    <a:pt x="197" y="297"/>
                  </a:cubicBezTo>
                  <a:lnTo>
                    <a:pt x="197" y="34"/>
                  </a:lnTo>
                  <a:lnTo>
                    <a:pt x="0" y="34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25"/>
                  </a:lnTo>
                  <a:cubicBezTo>
                    <a:pt x="230" y="527"/>
                    <a:pt x="230" y="461"/>
                    <a:pt x="296" y="362"/>
                  </a:cubicBezTo>
                  <a:cubicBezTo>
                    <a:pt x="362" y="297"/>
                    <a:pt x="460" y="264"/>
                    <a:pt x="592" y="264"/>
                  </a:cubicBezTo>
                  <a:lnTo>
                    <a:pt x="657" y="264"/>
                  </a:lnTo>
                  <a:lnTo>
                    <a:pt x="657" y="34"/>
                  </a:lnTo>
                  <a:cubicBezTo>
                    <a:pt x="625" y="34"/>
                    <a:pt x="592" y="1"/>
                    <a:pt x="5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2099600" y="2572825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58" y="1"/>
                  </a:moveTo>
                  <a:cubicBezTo>
                    <a:pt x="559" y="1"/>
                    <a:pt x="494" y="34"/>
                    <a:pt x="428" y="67"/>
                  </a:cubicBezTo>
                  <a:cubicBezTo>
                    <a:pt x="362" y="99"/>
                    <a:pt x="264" y="165"/>
                    <a:pt x="198" y="231"/>
                  </a:cubicBezTo>
                  <a:lnTo>
                    <a:pt x="198" y="34"/>
                  </a:lnTo>
                  <a:lnTo>
                    <a:pt x="1" y="34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91"/>
                  </a:lnTo>
                  <a:cubicBezTo>
                    <a:pt x="231" y="625"/>
                    <a:pt x="231" y="527"/>
                    <a:pt x="231" y="494"/>
                  </a:cubicBezTo>
                  <a:cubicBezTo>
                    <a:pt x="264" y="428"/>
                    <a:pt x="296" y="395"/>
                    <a:pt x="329" y="362"/>
                  </a:cubicBezTo>
                  <a:cubicBezTo>
                    <a:pt x="362" y="297"/>
                    <a:pt x="428" y="264"/>
                    <a:pt x="494" y="231"/>
                  </a:cubicBezTo>
                  <a:lnTo>
                    <a:pt x="625" y="231"/>
                  </a:lnTo>
                  <a:cubicBezTo>
                    <a:pt x="724" y="231"/>
                    <a:pt x="789" y="264"/>
                    <a:pt x="855" y="362"/>
                  </a:cubicBezTo>
                  <a:cubicBezTo>
                    <a:pt x="855" y="395"/>
                    <a:pt x="888" y="461"/>
                    <a:pt x="888" y="560"/>
                  </a:cubicBezTo>
                  <a:lnTo>
                    <a:pt x="888" y="1414"/>
                  </a:lnTo>
                  <a:lnTo>
                    <a:pt x="1118" y="1414"/>
                  </a:lnTo>
                  <a:lnTo>
                    <a:pt x="1118" y="527"/>
                  </a:lnTo>
                  <a:cubicBezTo>
                    <a:pt x="1118" y="395"/>
                    <a:pt x="1085" y="297"/>
                    <a:pt x="1052" y="231"/>
                  </a:cubicBezTo>
                  <a:cubicBezTo>
                    <a:pt x="986" y="99"/>
                    <a:pt x="855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2134925" y="2559700"/>
              <a:ext cx="37825" cy="50125"/>
            </a:xfrm>
            <a:custGeom>
              <a:avLst/>
              <a:gdLst/>
              <a:ahLst/>
              <a:cxnLst/>
              <a:rect l="l" t="t" r="r" b="b"/>
              <a:pathLst>
                <a:path w="1513" h="2005" extrusionOk="0">
                  <a:moveTo>
                    <a:pt x="724" y="0"/>
                  </a:moveTo>
                  <a:cubicBezTo>
                    <a:pt x="526" y="0"/>
                    <a:pt x="362" y="66"/>
                    <a:pt x="231" y="164"/>
                  </a:cubicBezTo>
                  <a:cubicBezTo>
                    <a:pt x="132" y="296"/>
                    <a:pt x="66" y="427"/>
                    <a:pt x="66" y="592"/>
                  </a:cubicBezTo>
                  <a:cubicBezTo>
                    <a:pt x="66" y="756"/>
                    <a:pt x="132" y="855"/>
                    <a:pt x="231" y="953"/>
                  </a:cubicBezTo>
                  <a:cubicBezTo>
                    <a:pt x="296" y="986"/>
                    <a:pt x="428" y="1019"/>
                    <a:pt x="592" y="1085"/>
                  </a:cubicBezTo>
                  <a:lnTo>
                    <a:pt x="855" y="1117"/>
                  </a:lnTo>
                  <a:cubicBezTo>
                    <a:pt x="986" y="1150"/>
                    <a:pt x="1085" y="1183"/>
                    <a:pt x="1151" y="1249"/>
                  </a:cubicBezTo>
                  <a:cubicBezTo>
                    <a:pt x="1216" y="1282"/>
                    <a:pt x="1249" y="1347"/>
                    <a:pt x="1249" y="1446"/>
                  </a:cubicBezTo>
                  <a:cubicBezTo>
                    <a:pt x="1249" y="1577"/>
                    <a:pt x="1184" y="1676"/>
                    <a:pt x="1019" y="1742"/>
                  </a:cubicBezTo>
                  <a:cubicBezTo>
                    <a:pt x="954" y="1775"/>
                    <a:pt x="855" y="1775"/>
                    <a:pt x="756" y="1775"/>
                  </a:cubicBezTo>
                  <a:cubicBezTo>
                    <a:pt x="559" y="1775"/>
                    <a:pt x="395" y="1709"/>
                    <a:pt x="329" y="1577"/>
                  </a:cubicBezTo>
                  <a:cubicBezTo>
                    <a:pt x="264" y="1545"/>
                    <a:pt x="231" y="1446"/>
                    <a:pt x="231" y="1347"/>
                  </a:cubicBezTo>
                  <a:lnTo>
                    <a:pt x="1" y="1347"/>
                  </a:lnTo>
                  <a:cubicBezTo>
                    <a:pt x="1" y="1545"/>
                    <a:pt x="66" y="1709"/>
                    <a:pt x="198" y="1807"/>
                  </a:cubicBezTo>
                  <a:cubicBezTo>
                    <a:pt x="329" y="1939"/>
                    <a:pt x="526" y="2005"/>
                    <a:pt x="756" y="2005"/>
                  </a:cubicBezTo>
                  <a:cubicBezTo>
                    <a:pt x="954" y="2005"/>
                    <a:pt x="1118" y="1939"/>
                    <a:pt x="1282" y="1873"/>
                  </a:cubicBezTo>
                  <a:cubicBezTo>
                    <a:pt x="1414" y="1775"/>
                    <a:pt x="1512" y="1610"/>
                    <a:pt x="1512" y="1413"/>
                  </a:cubicBezTo>
                  <a:cubicBezTo>
                    <a:pt x="1512" y="1249"/>
                    <a:pt x="1446" y="1117"/>
                    <a:pt x="1315" y="1052"/>
                  </a:cubicBezTo>
                  <a:cubicBezTo>
                    <a:pt x="1249" y="986"/>
                    <a:pt x="1151" y="953"/>
                    <a:pt x="1019" y="920"/>
                  </a:cubicBezTo>
                  <a:lnTo>
                    <a:pt x="756" y="855"/>
                  </a:lnTo>
                  <a:cubicBezTo>
                    <a:pt x="592" y="822"/>
                    <a:pt x="461" y="789"/>
                    <a:pt x="428" y="756"/>
                  </a:cubicBezTo>
                  <a:cubicBezTo>
                    <a:pt x="362" y="723"/>
                    <a:pt x="296" y="657"/>
                    <a:pt x="296" y="559"/>
                  </a:cubicBezTo>
                  <a:cubicBezTo>
                    <a:pt x="296" y="460"/>
                    <a:pt x="329" y="394"/>
                    <a:pt x="395" y="329"/>
                  </a:cubicBezTo>
                  <a:cubicBezTo>
                    <a:pt x="461" y="263"/>
                    <a:pt x="592" y="230"/>
                    <a:pt x="724" y="230"/>
                  </a:cubicBezTo>
                  <a:cubicBezTo>
                    <a:pt x="921" y="230"/>
                    <a:pt x="1052" y="296"/>
                    <a:pt x="1118" y="362"/>
                  </a:cubicBezTo>
                  <a:cubicBezTo>
                    <a:pt x="1184" y="427"/>
                    <a:pt x="1184" y="526"/>
                    <a:pt x="1216" y="624"/>
                  </a:cubicBezTo>
                  <a:lnTo>
                    <a:pt x="1446" y="624"/>
                  </a:lnTo>
                  <a:cubicBezTo>
                    <a:pt x="1446" y="394"/>
                    <a:pt x="1381" y="263"/>
                    <a:pt x="1249" y="164"/>
                  </a:cubicBezTo>
                  <a:cubicBezTo>
                    <a:pt x="1118" y="66"/>
                    <a:pt x="954" y="0"/>
                    <a:pt x="7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2030600" y="2713325"/>
              <a:ext cx="16450" cy="44375"/>
            </a:xfrm>
            <a:custGeom>
              <a:avLst/>
              <a:gdLst/>
              <a:ahLst/>
              <a:cxnLst/>
              <a:rect l="l" t="t" r="r" b="b"/>
              <a:pathLst>
                <a:path w="658" h="1775" extrusionOk="0">
                  <a:moveTo>
                    <a:pt x="198" y="0"/>
                  </a:moveTo>
                  <a:lnTo>
                    <a:pt x="198" y="394"/>
                  </a:lnTo>
                  <a:lnTo>
                    <a:pt x="0" y="394"/>
                  </a:lnTo>
                  <a:lnTo>
                    <a:pt x="0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77"/>
                    <a:pt x="230" y="1643"/>
                    <a:pt x="263" y="1709"/>
                  </a:cubicBezTo>
                  <a:cubicBezTo>
                    <a:pt x="296" y="1774"/>
                    <a:pt x="362" y="1774"/>
                    <a:pt x="493" y="1774"/>
                  </a:cubicBezTo>
                  <a:lnTo>
                    <a:pt x="658" y="1774"/>
                  </a:lnTo>
                  <a:lnTo>
                    <a:pt x="658" y="1577"/>
                  </a:lnTo>
                  <a:lnTo>
                    <a:pt x="493" y="1577"/>
                  </a:lnTo>
                  <a:cubicBezTo>
                    <a:pt x="460" y="1544"/>
                    <a:pt x="428" y="1512"/>
                    <a:pt x="428" y="1479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94"/>
                  </a:lnTo>
                  <a:lnTo>
                    <a:pt x="428" y="39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2052775" y="2722350"/>
              <a:ext cx="17275" cy="35350"/>
            </a:xfrm>
            <a:custGeom>
              <a:avLst/>
              <a:gdLst/>
              <a:ahLst/>
              <a:cxnLst/>
              <a:rect l="l" t="t" r="r" b="b"/>
              <a:pathLst>
                <a:path w="691" h="1414" extrusionOk="0">
                  <a:moveTo>
                    <a:pt x="592" y="0"/>
                  </a:moveTo>
                  <a:cubicBezTo>
                    <a:pt x="494" y="0"/>
                    <a:pt x="428" y="33"/>
                    <a:pt x="362" y="99"/>
                  </a:cubicBezTo>
                  <a:cubicBezTo>
                    <a:pt x="296" y="165"/>
                    <a:pt x="231" y="231"/>
                    <a:pt x="231" y="263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25"/>
                  </a:lnTo>
                  <a:cubicBezTo>
                    <a:pt x="231" y="526"/>
                    <a:pt x="263" y="428"/>
                    <a:pt x="329" y="362"/>
                  </a:cubicBezTo>
                  <a:cubicBezTo>
                    <a:pt x="395" y="263"/>
                    <a:pt x="494" y="231"/>
                    <a:pt x="592" y="231"/>
                  </a:cubicBezTo>
                  <a:cubicBezTo>
                    <a:pt x="592" y="231"/>
                    <a:pt x="625" y="231"/>
                    <a:pt x="625" y="263"/>
                  </a:cubicBezTo>
                  <a:lnTo>
                    <a:pt x="691" y="263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2074950" y="2722350"/>
              <a:ext cx="27975" cy="35350"/>
            </a:xfrm>
            <a:custGeom>
              <a:avLst/>
              <a:gdLst/>
              <a:ahLst/>
              <a:cxnLst/>
              <a:rect l="l" t="t" r="r" b="b"/>
              <a:pathLst>
                <a:path w="1119" h="1414" extrusionOk="0">
                  <a:moveTo>
                    <a:pt x="658" y="0"/>
                  </a:moveTo>
                  <a:cubicBezTo>
                    <a:pt x="559" y="0"/>
                    <a:pt x="494" y="0"/>
                    <a:pt x="395" y="66"/>
                  </a:cubicBezTo>
                  <a:cubicBezTo>
                    <a:pt x="329" y="99"/>
                    <a:pt x="264" y="132"/>
                    <a:pt x="198" y="231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91"/>
                  </a:lnTo>
                  <a:cubicBezTo>
                    <a:pt x="231" y="592"/>
                    <a:pt x="231" y="526"/>
                    <a:pt x="231" y="493"/>
                  </a:cubicBezTo>
                  <a:cubicBezTo>
                    <a:pt x="231" y="428"/>
                    <a:pt x="264" y="395"/>
                    <a:pt x="297" y="329"/>
                  </a:cubicBezTo>
                  <a:cubicBezTo>
                    <a:pt x="362" y="263"/>
                    <a:pt x="395" y="231"/>
                    <a:pt x="461" y="231"/>
                  </a:cubicBezTo>
                  <a:cubicBezTo>
                    <a:pt x="494" y="198"/>
                    <a:pt x="559" y="198"/>
                    <a:pt x="625" y="198"/>
                  </a:cubicBezTo>
                  <a:cubicBezTo>
                    <a:pt x="724" y="198"/>
                    <a:pt x="789" y="263"/>
                    <a:pt x="822" y="329"/>
                  </a:cubicBezTo>
                  <a:cubicBezTo>
                    <a:pt x="855" y="395"/>
                    <a:pt x="855" y="461"/>
                    <a:pt x="855" y="526"/>
                  </a:cubicBezTo>
                  <a:lnTo>
                    <a:pt x="855" y="1413"/>
                  </a:lnTo>
                  <a:lnTo>
                    <a:pt x="1118" y="1413"/>
                  </a:lnTo>
                  <a:lnTo>
                    <a:pt x="1118" y="526"/>
                  </a:lnTo>
                  <a:cubicBezTo>
                    <a:pt x="1118" y="395"/>
                    <a:pt x="1085" y="263"/>
                    <a:pt x="1052" y="198"/>
                  </a:cubicBezTo>
                  <a:cubicBezTo>
                    <a:pt x="987" y="66"/>
                    <a:pt x="855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2110275" y="2709200"/>
              <a:ext cx="42750" cy="49325"/>
            </a:xfrm>
            <a:custGeom>
              <a:avLst/>
              <a:gdLst/>
              <a:ahLst/>
              <a:cxnLst/>
              <a:rect l="l" t="t" r="r" b="b"/>
              <a:pathLst>
                <a:path w="1710" h="1973" extrusionOk="0">
                  <a:moveTo>
                    <a:pt x="888" y="1"/>
                  </a:moveTo>
                  <a:cubicBezTo>
                    <a:pt x="625" y="1"/>
                    <a:pt x="395" y="99"/>
                    <a:pt x="264" y="264"/>
                  </a:cubicBezTo>
                  <a:cubicBezTo>
                    <a:pt x="67" y="461"/>
                    <a:pt x="1" y="691"/>
                    <a:pt x="1" y="1019"/>
                  </a:cubicBezTo>
                  <a:cubicBezTo>
                    <a:pt x="1" y="1348"/>
                    <a:pt x="67" y="1578"/>
                    <a:pt x="264" y="1775"/>
                  </a:cubicBezTo>
                  <a:cubicBezTo>
                    <a:pt x="428" y="1907"/>
                    <a:pt x="592" y="1972"/>
                    <a:pt x="822" y="1972"/>
                  </a:cubicBezTo>
                  <a:cubicBezTo>
                    <a:pt x="987" y="1972"/>
                    <a:pt x="1151" y="1939"/>
                    <a:pt x="1250" y="1874"/>
                  </a:cubicBezTo>
                  <a:cubicBezTo>
                    <a:pt x="1315" y="1841"/>
                    <a:pt x="1414" y="1775"/>
                    <a:pt x="1480" y="1677"/>
                  </a:cubicBezTo>
                  <a:lnTo>
                    <a:pt x="1545" y="1939"/>
                  </a:lnTo>
                  <a:lnTo>
                    <a:pt x="1710" y="1939"/>
                  </a:lnTo>
                  <a:lnTo>
                    <a:pt x="1710" y="921"/>
                  </a:lnTo>
                  <a:lnTo>
                    <a:pt x="888" y="921"/>
                  </a:lnTo>
                  <a:lnTo>
                    <a:pt x="888" y="1118"/>
                  </a:lnTo>
                  <a:lnTo>
                    <a:pt x="1480" y="1118"/>
                  </a:lnTo>
                  <a:cubicBezTo>
                    <a:pt x="1480" y="1348"/>
                    <a:pt x="1414" y="1512"/>
                    <a:pt x="1315" y="1611"/>
                  </a:cubicBezTo>
                  <a:cubicBezTo>
                    <a:pt x="1184" y="1709"/>
                    <a:pt x="1052" y="1742"/>
                    <a:pt x="888" y="1742"/>
                  </a:cubicBezTo>
                  <a:cubicBezTo>
                    <a:pt x="658" y="1742"/>
                    <a:pt x="494" y="1677"/>
                    <a:pt x="395" y="1545"/>
                  </a:cubicBezTo>
                  <a:cubicBezTo>
                    <a:pt x="297" y="1414"/>
                    <a:pt x="264" y="1217"/>
                    <a:pt x="264" y="1019"/>
                  </a:cubicBezTo>
                  <a:cubicBezTo>
                    <a:pt x="264" y="757"/>
                    <a:pt x="297" y="559"/>
                    <a:pt x="428" y="428"/>
                  </a:cubicBezTo>
                  <a:cubicBezTo>
                    <a:pt x="559" y="296"/>
                    <a:pt x="691" y="231"/>
                    <a:pt x="888" y="231"/>
                  </a:cubicBezTo>
                  <a:cubicBezTo>
                    <a:pt x="1019" y="231"/>
                    <a:pt x="1151" y="264"/>
                    <a:pt x="1217" y="296"/>
                  </a:cubicBezTo>
                  <a:cubicBezTo>
                    <a:pt x="1315" y="362"/>
                    <a:pt x="1381" y="461"/>
                    <a:pt x="1414" y="625"/>
                  </a:cubicBezTo>
                  <a:lnTo>
                    <a:pt x="1677" y="625"/>
                  </a:lnTo>
                  <a:cubicBezTo>
                    <a:pt x="1644" y="362"/>
                    <a:pt x="1512" y="198"/>
                    <a:pt x="1348" y="99"/>
                  </a:cubicBezTo>
                  <a:cubicBezTo>
                    <a:pt x="1217" y="34"/>
                    <a:pt x="1052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2604000" y="4062225"/>
              <a:ext cx="29600" cy="48500"/>
            </a:xfrm>
            <a:custGeom>
              <a:avLst/>
              <a:gdLst/>
              <a:ahLst/>
              <a:cxnLst/>
              <a:rect l="l" t="t" r="r" b="b"/>
              <a:pathLst>
                <a:path w="1184" h="1940" extrusionOk="0">
                  <a:moveTo>
                    <a:pt x="592" y="198"/>
                  </a:moveTo>
                  <a:cubicBezTo>
                    <a:pt x="724" y="198"/>
                    <a:pt x="855" y="263"/>
                    <a:pt x="921" y="428"/>
                  </a:cubicBezTo>
                  <a:cubicBezTo>
                    <a:pt x="921" y="494"/>
                    <a:pt x="954" y="592"/>
                    <a:pt x="954" y="691"/>
                  </a:cubicBezTo>
                  <a:cubicBezTo>
                    <a:pt x="954" y="888"/>
                    <a:pt x="921" y="1019"/>
                    <a:pt x="855" y="1085"/>
                  </a:cubicBezTo>
                  <a:cubicBezTo>
                    <a:pt x="757" y="1184"/>
                    <a:pt x="691" y="1249"/>
                    <a:pt x="592" y="1249"/>
                  </a:cubicBezTo>
                  <a:cubicBezTo>
                    <a:pt x="428" y="1249"/>
                    <a:pt x="297" y="1151"/>
                    <a:pt x="264" y="1019"/>
                  </a:cubicBezTo>
                  <a:cubicBezTo>
                    <a:pt x="231" y="954"/>
                    <a:pt x="198" y="855"/>
                    <a:pt x="198" y="756"/>
                  </a:cubicBezTo>
                  <a:cubicBezTo>
                    <a:pt x="198" y="625"/>
                    <a:pt x="231" y="526"/>
                    <a:pt x="264" y="428"/>
                  </a:cubicBezTo>
                  <a:cubicBezTo>
                    <a:pt x="297" y="263"/>
                    <a:pt x="428" y="198"/>
                    <a:pt x="592" y="198"/>
                  </a:cubicBezTo>
                  <a:close/>
                  <a:moveTo>
                    <a:pt x="625" y="1"/>
                  </a:moveTo>
                  <a:cubicBezTo>
                    <a:pt x="527" y="1"/>
                    <a:pt x="428" y="1"/>
                    <a:pt x="362" y="66"/>
                  </a:cubicBezTo>
                  <a:cubicBezTo>
                    <a:pt x="297" y="99"/>
                    <a:pt x="264" y="132"/>
                    <a:pt x="198" y="198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64" y="1315"/>
                    <a:pt x="297" y="1348"/>
                    <a:pt x="362" y="1381"/>
                  </a:cubicBezTo>
                  <a:cubicBezTo>
                    <a:pt x="428" y="1414"/>
                    <a:pt x="494" y="1446"/>
                    <a:pt x="625" y="1446"/>
                  </a:cubicBezTo>
                  <a:cubicBezTo>
                    <a:pt x="724" y="1446"/>
                    <a:pt x="855" y="1381"/>
                    <a:pt x="954" y="1315"/>
                  </a:cubicBezTo>
                  <a:cubicBezTo>
                    <a:pt x="1118" y="1184"/>
                    <a:pt x="1184" y="986"/>
                    <a:pt x="1184" y="658"/>
                  </a:cubicBezTo>
                  <a:cubicBezTo>
                    <a:pt x="1184" y="461"/>
                    <a:pt x="1151" y="296"/>
                    <a:pt x="1019" y="165"/>
                  </a:cubicBezTo>
                  <a:cubicBezTo>
                    <a:pt x="921" y="33"/>
                    <a:pt x="789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2638500" y="4061400"/>
              <a:ext cx="27975" cy="37000"/>
            </a:xfrm>
            <a:custGeom>
              <a:avLst/>
              <a:gdLst/>
              <a:ahLst/>
              <a:cxnLst/>
              <a:rect l="l" t="t" r="r" b="b"/>
              <a:pathLst>
                <a:path w="1119" h="1480" extrusionOk="0">
                  <a:moveTo>
                    <a:pt x="560" y="1"/>
                  </a:moveTo>
                  <a:cubicBezTo>
                    <a:pt x="395" y="1"/>
                    <a:pt x="264" y="66"/>
                    <a:pt x="165" y="132"/>
                  </a:cubicBezTo>
                  <a:cubicBezTo>
                    <a:pt x="67" y="198"/>
                    <a:pt x="34" y="329"/>
                    <a:pt x="34" y="461"/>
                  </a:cubicBezTo>
                  <a:cubicBezTo>
                    <a:pt x="34" y="559"/>
                    <a:pt x="67" y="658"/>
                    <a:pt x="198" y="724"/>
                  </a:cubicBezTo>
                  <a:cubicBezTo>
                    <a:pt x="231" y="757"/>
                    <a:pt x="330" y="789"/>
                    <a:pt x="428" y="822"/>
                  </a:cubicBezTo>
                  <a:lnTo>
                    <a:pt x="625" y="855"/>
                  </a:lnTo>
                  <a:cubicBezTo>
                    <a:pt x="724" y="888"/>
                    <a:pt x="790" y="888"/>
                    <a:pt x="822" y="921"/>
                  </a:cubicBezTo>
                  <a:cubicBezTo>
                    <a:pt x="888" y="954"/>
                    <a:pt x="888" y="987"/>
                    <a:pt x="888" y="1052"/>
                  </a:cubicBezTo>
                  <a:cubicBezTo>
                    <a:pt x="888" y="1118"/>
                    <a:pt x="855" y="1184"/>
                    <a:pt x="790" y="1217"/>
                  </a:cubicBezTo>
                  <a:cubicBezTo>
                    <a:pt x="724" y="1249"/>
                    <a:pt x="658" y="1282"/>
                    <a:pt x="592" y="1282"/>
                  </a:cubicBezTo>
                  <a:cubicBezTo>
                    <a:pt x="428" y="1282"/>
                    <a:pt x="330" y="1249"/>
                    <a:pt x="264" y="1184"/>
                  </a:cubicBezTo>
                  <a:cubicBezTo>
                    <a:pt x="231" y="1118"/>
                    <a:pt x="231" y="1085"/>
                    <a:pt x="231" y="987"/>
                  </a:cubicBezTo>
                  <a:lnTo>
                    <a:pt x="1" y="987"/>
                  </a:lnTo>
                  <a:cubicBezTo>
                    <a:pt x="1" y="1118"/>
                    <a:pt x="34" y="1249"/>
                    <a:pt x="132" y="1348"/>
                  </a:cubicBezTo>
                  <a:cubicBezTo>
                    <a:pt x="231" y="1414"/>
                    <a:pt x="362" y="1479"/>
                    <a:pt x="560" y="1479"/>
                  </a:cubicBezTo>
                  <a:cubicBezTo>
                    <a:pt x="757" y="1479"/>
                    <a:pt x="888" y="1447"/>
                    <a:pt x="987" y="1348"/>
                  </a:cubicBezTo>
                  <a:cubicBezTo>
                    <a:pt x="1085" y="1249"/>
                    <a:pt x="1118" y="1151"/>
                    <a:pt x="1118" y="1019"/>
                  </a:cubicBezTo>
                  <a:cubicBezTo>
                    <a:pt x="1118" y="888"/>
                    <a:pt x="1085" y="822"/>
                    <a:pt x="987" y="757"/>
                  </a:cubicBezTo>
                  <a:cubicBezTo>
                    <a:pt x="954" y="724"/>
                    <a:pt x="822" y="658"/>
                    <a:pt x="658" y="625"/>
                  </a:cubicBezTo>
                  <a:lnTo>
                    <a:pt x="527" y="592"/>
                  </a:lnTo>
                  <a:cubicBezTo>
                    <a:pt x="428" y="592"/>
                    <a:pt x="395" y="559"/>
                    <a:pt x="362" y="527"/>
                  </a:cubicBezTo>
                  <a:cubicBezTo>
                    <a:pt x="297" y="494"/>
                    <a:pt x="264" y="461"/>
                    <a:pt x="264" y="395"/>
                  </a:cubicBezTo>
                  <a:cubicBezTo>
                    <a:pt x="264" y="329"/>
                    <a:pt x="297" y="296"/>
                    <a:pt x="330" y="264"/>
                  </a:cubicBezTo>
                  <a:cubicBezTo>
                    <a:pt x="395" y="231"/>
                    <a:pt x="461" y="198"/>
                    <a:pt x="527" y="198"/>
                  </a:cubicBezTo>
                  <a:cubicBezTo>
                    <a:pt x="658" y="198"/>
                    <a:pt x="757" y="231"/>
                    <a:pt x="822" y="296"/>
                  </a:cubicBezTo>
                  <a:cubicBezTo>
                    <a:pt x="855" y="329"/>
                    <a:pt x="855" y="395"/>
                    <a:pt x="855" y="461"/>
                  </a:cubicBezTo>
                  <a:lnTo>
                    <a:pt x="1085" y="461"/>
                  </a:lnTo>
                  <a:cubicBezTo>
                    <a:pt x="1085" y="362"/>
                    <a:pt x="1052" y="264"/>
                    <a:pt x="987" y="198"/>
                  </a:cubicBezTo>
                  <a:cubicBezTo>
                    <a:pt x="921" y="66"/>
                    <a:pt x="757" y="1"/>
                    <a:pt x="5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2671375" y="4062225"/>
              <a:ext cx="32875" cy="36175"/>
            </a:xfrm>
            <a:custGeom>
              <a:avLst/>
              <a:gdLst/>
              <a:ahLst/>
              <a:cxnLst/>
              <a:rect l="l" t="t" r="r" b="b"/>
              <a:pathLst>
                <a:path w="1315" h="1447" extrusionOk="0">
                  <a:moveTo>
                    <a:pt x="920" y="691"/>
                  </a:moveTo>
                  <a:lnTo>
                    <a:pt x="920" y="888"/>
                  </a:lnTo>
                  <a:cubicBezTo>
                    <a:pt x="920" y="1019"/>
                    <a:pt x="855" y="1118"/>
                    <a:pt x="756" y="1184"/>
                  </a:cubicBezTo>
                  <a:cubicBezTo>
                    <a:pt x="658" y="1216"/>
                    <a:pt x="592" y="1249"/>
                    <a:pt x="493" y="1249"/>
                  </a:cubicBezTo>
                  <a:cubicBezTo>
                    <a:pt x="427" y="1249"/>
                    <a:pt x="395" y="1216"/>
                    <a:pt x="329" y="1184"/>
                  </a:cubicBezTo>
                  <a:cubicBezTo>
                    <a:pt x="263" y="1151"/>
                    <a:pt x="263" y="1085"/>
                    <a:pt x="263" y="1019"/>
                  </a:cubicBezTo>
                  <a:cubicBezTo>
                    <a:pt x="263" y="954"/>
                    <a:pt x="296" y="888"/>
                    <a:pt x="362" y="822"/>
                  </a:cubicBezTo>
                  <a:cubicBezTo>
                    <a:pt x="395" y="822"/>
                    <a:pt x="460" y="789"/>
                    <a:pt x="559" y="789"/>
                  </a:cubicBezTo>
                  <a:lnTo>
                    <a:pt x="690" y="756"/>
                  </a:lnTo>
                  <a:lnTo>
                    <a:pt x="822" y="756"/>
                  </a:lnTo>
                  <a:cubicBezTo>
                    <a:pt x="855" y="724"/>
                    <a:pt x="888" y="691"/>
                    <a:pt x="920" y="691"/>
                  </a:cubicBezTo>
                  <a:close/>
                  <a:moveTo>
                    <a:pt x="625" y="1"/>
                  </a:moveTo>
                  <a:cubicBezTo>
                    <a:pt x="493" y="1"/>
                    <a:pt x="362" y="33"/>
                    <a:pt x="230" y="99"/>
                  </a:cubicBezTo>
                  <a:cubicBezTo>
                    <a:pt x="132" y="165"/>
                    <a:pt x="99" y="263"/>
                    <a:pt x="99" y="428"/>
                  </a:cubicBezTo>
                  <a:lnTo>
                    <a:pt x="296" y="428"/>
                  </a:lnTo>
                  <a:cubicBezTo>
                    <a:pt x="296" y="362"/>
                    <a:pt x="329" y="329"/>
                    <a:pt x="362" y="263"/>
                  </a:cubicBezTo>
                  <a:cubicBezTo>
                    <a:pt x="395" y="198"/>
                    <a:pt x="493" y="165"/>
                    <a:pt x="625" y="165"/>
                  </a:cubicBezTo>
                  <a:cubicBezTo>
                    <a:pt x="723" y="165"/>
                    <a:pt x="789" y="198"/>
                    <a:pt x="855" y="231"/>
                  </a:cubicBezTo>
                  <a:cubicBezTo>
                    <a:pt x="920" y="263"/>
                    <a:pt x="953" y="329"/>
                    <a:pt x="953" y="395"/>
                  </a:cubicBezTo>
                  <a:cubicBezTo>
                    <a:pt x="953" y="428"/>
                    <a:pt x="920" y="461"/>
                    <a:pt x="920" y="494"/>
                  </a:cubicBezTo>
                  <a:cubicBezTo>
                    <a:pt x="888" y="526"/>
                    <a:pt x="855" y="559"/>
                    <a:pt x="822" y="559"/>
                  </a:cubicBezTo>
                  <a:lnTo>
                    <a:pt x="460" y="592"/>
                  </a:lnTo>
                  <a:cubicBezTo>
                    <a:pt x="329" y="625"/>
                    <a:pt x="197" y="658"/>
                    <a:pt x="132" y="756"/>
                  </a:cubicBezTo>
                  <a:cubicBezTo>
                    <a:pt x="66" y="822"/>
                    <a:pt x="0" y="921"/>
                    <a:pt x="0" y="1019"/>
                  </a:cubicBezTo>
                  <a:cubicBezTo>
                    <a:pt x="0" y="1151"/>
                    <a:pt x="66" y="1249"/>
                    <a:pt x="132" y="1315"/>
                  </a:cubicBezTo>
                  <a:cubicBezTo>
                    <a:pt x="230" y="1381"/>
                    <a:pt x="329" y="1446"/>
                    <a:pt x="460" y="1446"/>
                  </a:cubicBezTo>
                  <a:cubicBezTo>
                    <a:pt x="559" y="1446"/>
                    <a:pt x="658" y="1414"/>
                    <a:pt x="756" y="1381"/>
                  </a:cubicBezTo>
                  <a:cubicBezTo>
                    <a:pt x="822" y="1315"/>
                    <a:pt x="888" y="1282"/>
                    <a:pt x="953" y="1216"/>
                  </a:cubicBezTo>
                  <a:cubicBezTo>
                    <a:pt x="953" y="1249"/>
                    <a:pt x="953" y="1315"/>
                    <a:pt x="986" y="1348"/>
                  </a:cubicBezTo>
                  <a:cubicBezTo>
                    <a:pt x="1019" y="1381"/>
                    <a:pt x="1085" y="1414"/>
                    <a:pt x="1150" y="1414"/>
                  </a:cubicBezTo>
                  <a:lnTo>
                    <a:pt x="1315" y="1414"/>
                  </a:lnTo>
                  <a:lnTo>
                    <a:pt x="1315" y="1216"/>
                  </a:lnTo>
                  <a:cubicBezTo>
                    <a:pt x="1315" y="1216"/>
                    <a:pt x="1282" y="1249"/>
                    <a:pt x="1282" y="1249"/>
                  </a:cubicBezTo>
                  <a:lnTo>
                    <a:pt x="1249" y="1249"/>
                  </a:lnTo>
                  <a:cubicBezTo>
                    <a:pt x="1216" y="1249"/>
                    <a:pt x="1183" y="1249"/>
                    <a:pt x="1183" y="1216"/>
                  </a:cubicBezTo>
                  <a:cubicBezTo>
                    <a:pt x="1150" y="1216"/>
                    <a:pt x="1150" y="1184"/>
                    <a:pt x="1150" y="1151"/>
                  </a:cubicBezTo>
                  <a:lnTo>
                    <a:pt x="1150" y="362"/>
                  </a:lnTo>
                  <a:cubicBezTo>
                    <a:pt x="1150" y="231"/>
                    <a:pt x="1118" y="132"/>
                    <a:pt x="1019" y="66"/>
                  </a:cubicBezTo>
                  <a:cubicBezTo>
                    <a:pt x="920" y="33"/>
                    <a:pt x="789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2712450" y="4049900"/>
              <a:ext cx="5775" cy="46850"/>
            </a:xfrm>
            <a:custGeom>
              <a:avLst/>
              <a:gdLst/>
              <a:ahLst/>
              <a:cxnLst/>
              <a:rect l="l" t="t" r="r" b="b"/>
              <a:pathLst>
                <a:path w="231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2792950" y="421585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8"/>
                  </a:moveTo>
                  <a:cubicBezTo>
                    <a:pt x="756" y="198"/>
                    <a:pt x="855" y="263"/>
                    <a:pt x="921" y="428"/>
                  </a:cubicBezTo>
                  <a:cubicBezTo>
                    <a:pt x="954" y="493"/>
                    <a:pt x="986" y="592"/>
                    <a:pt x="986" y="691"/>
                  </a:cubicBezTo>
                  <a:cubicBezTo>
                    <a:pt x="986" y="888"/>
                    <a:pt x="921" y="1019"/>
                    <a:pt x="855" y="1118"/>
                  </a:cubicBezTo>
                  <a:cubicBezTo>
                    <a:pt x="789" y="1183"/>
                    <a:pt x="724" y="1249"/>
                    <a:pt x="592" y="1249"/>
                  </a:cubicBezTo>
                  <a:cubicBezTo>
                    <a:pt x="461" y="1249"/>
                    <a:pt x="329" y="1183"/>
                    <a:pt x="263" y="1019"/>
                  </a:cubicBezTo>
                  <a:cubicBezTo>
                    <a:pt x="231" y="953"/>
                    <a:pt x="231" y="855"/>
                    <a:pt x="231" y="756"/>
                  </a:cubicBezTo>
                  <a:cubicBezTo>
                    <a:pt x="231" y="625"/>
                    <a:pt x="231" y="526"/>
                    <a:pt x="263" y="428"/>
                  </a:cubicBezTo>
                  <a:cubicBezTo>
                    <a:pt x="329" y="263"/>
                    <a:pt x="461" y="198"/>
                    <a:pt x="592" y="198"/>
                  </a:cubicBezTo>
                  <a:close/>
                  <a:moveTo>
                    <a:pt x="658" y="0"/>
                  </a:moveTo>
                  <a:cubicBezTo>
                    <a:pt x="559" y="0"/>
                    <a:pt x="461" y="33"/>
                    <a:pt x="395" y="66"/>
                  </a:cubicBezTo>
                  <a:cubicBezTo>
                    <a:pt x="329" y="99"/>
                    <a:pt x="263" y="165"/>
                    <a:pt x="231" y="198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96" y="1315"/>
                    <a:pt x="329" y="1348"/>
                    <a:pt x="362" y="1381"/>
                  </a:cubicBezTo>
                  <a:cubicBezTo>
                    <a:pt x="461" y="1413"/>
                    <a:pt x="526" y="1446"/>
                    <a:pt x="625" y="1446"/>
                  </a:cubicBezTo>
                  <a:cubicBezTo>
                    <a:pt x="756" y="1446"/>
                    <a:pt x="888" y="1413"/>
                    <a:pt x="986" y="1315"/>
                  </a:cubicBezTo>
                  <a:cubicBezTo>
                    <a:pt x="1151" y="1183"/>
                    <a:pt x="1216" y="986"/>
                    <a:pt x="1216" y="691"/>
                  </a:cubicBezTo>
                  <a:cubicBezTo>
                    <a:pt x="1216" y="461"/>
                    <a:pt x="1151" y="296"/>
                    <a:pt x="1052" y="165"/>
                  </a:cubicBezTo>
                  <a:cubicBezTo>
                    <a:pt x="954" y="66"/>
                    <a:pt x="822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2828275" y="4215850"/>
              <a:ext cx="31250" cy="36175"/>
            </a:xfrm>
            <a:custGeom>
              <a:avLst/>
              <a:gdLst/>
              <a:ahLst/>
              <a:cxnLst/>
              <a:rect l="l" t="t" r="r" b="b"/>
              <a:pathLst>
                <a:path w="1250" h="1447" extrusionOk="0">
                  <a:moveTo>
                    <a:pt x="625" y="198"/>
                  </a:moveTo>
                  <a:cubicBezTo>
                    <a:pt x="789" y="198"/>
                    <a:pt x="888" y="263"/>
                    <a:pt x="954" y="362"/>
                  </a:cubicBezTo>
                  <a:cubicBezTo>
                    <a:pt x="986" y="428"/>
                    <a:pt x="986" y="493"/>
                    <a:pt x="1019" y="592"/>
                  </a:cubicBezTo>
                  <a:lnTo>
                    <a:pt x="231" y="592"/>
                  </a:lnTo>
                  <a:cubicBezTo>
                    <a:pt x="263" y="493"/>
                    <a:pt x="296" y="395"/>
                    <a:pt x="362" y="296"/>
                  </a:cubicBezTo>
                  <a:cubicBezTo>
                    <a:pt x="428" y="231"/>
                    <a:pt x="526" y="198"/>
                    <a:pt x="625" y="198"/>
                  </a:cubicBezTo>
                  <a:close/>
                  <a:moveTo>
                    <a:pt x="658" y="0"/>
                  </a:moveTo>
                  <a:cubicBezTo>
                    <a:pt x="461" y="0"/>
                    <a:pt x="296" y="66"/>
                    <a:pt x="165" y="198"/>
                  </a:cubicBezTo>
                  <a:cubicBezTo>
                    <a:pt x="66" y="329"/>
                    <a:pt x="1" y="526"/>
                    <a:pt x="1" y="723"/>
                  </a:cubicBezTo>
                  <a:cubicBezTo>
                    <a:pt x="1" y="953"/>
                    <a:pt x="66" y="1151"/>
                    <a:pt x="165" y="1249"/>
                  </a:cubicBezTo>
                  <a:cubicBezTo>
                    <a:pt x="296" y="1381"/>
                    <a:pt x="428" y="1446"/>
                    <a:pt x="592" y="1446"/>
                  </a:cubicBezTo>
                  <a:cubicBezTo>
                    <a:pt x="691" y="1446"/>
                    <a:pt x="756" y="1446"/>
                    <a:pt x="789" y="1413"/>
                  </a:cubicBezTo>
                  <a:cubicBezTo>
                    <a:pt x="888" y="1413"/>
                    <a:pt x="986" y="1348"/>
                    <a:pt x="1052" y="1282"/>
                  </a:cubicBezTo>
                  <a:cubicBezTo>
                    <a:pt x="1085" y="1249"/>
                    <a:pt x="1151" y="1183"/>
                    <a:pt x="1184" y="1118"/>
                  </a:cubicBezTo>
                  <a:cubicBezTo>
                    <a:pt x="1216" y="1085"/>
                    <a:pt x="1216" y="1019"/>
                    <a:pt x="1216" y="953"/>
                  </a:cubicBezTo>
                  <a:lnTo>
                    <a:pt x="1019" y="953"/>
                  </a:lnTo>
                  <a:cubicBezTo>
                    <a:pt x="986" y="1019"/>
                    <a:pt x="954" y="1085"/>
                    <a:pt x="921" y="1118"/>
                  </a:cubicBezTo>
                  <a:cubicBezTo>
                    <a:pt x="855" y="1216"/>
                    <a:pt x="756" y="1249"/>
                    <a:pt x="625" y="1249"/>
                  </a:cubicBezTo>
                  <a:cubicBezTo>
                    <a:pt x="494" y="1249"/>
                    <a:pt x="395" y="1216"/>
                    <a:pt x="329" y="1118"/>
                  </a:cubicBezTo>
                  <a:cubicBezTo>
                    <a:pt x="263" y="1052"/>
                    <a:pt x="231" y="921"/>
                    <a:pt x="231" y="789"/>
                  </a:cubicBezTo>
                  <a:lnTo>
                    <a:pt x="1249" y="789"/>
                  </a:lnTo>
                  <a:cubicBezTo>
                    <a:pt x="1249" y="658"/>
                    <a:pt x="1249" y="559"/>
                    <a:pt x="1216" y="493"/>
                  </a:cubicBezTo>
                  <a:cubicBezTo>
                    <a:pt x="1216" y="395"/>
                    <a:pt x="1184" y="296"/>
                    <a:pt x="1151" y="231"/>
                  </a:cubicBezTo>
                  <a:cubicBezTo>
                    <a:pt x="1085" y="165"/>
                    <a:pt x="1019" y="99"/>
                    <a:pt x="921" y="66"/>
                  </a:cubicBezTo>
                  <a:cubicBezTo>
                    <a:pt x="822" y="33"/>
                    <a:pt x="756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2862775" y="4206825"/>
              <a:ext cx="16450" cy="44375"/>
            </a:xfrm>
            <a:custGeom>
              <a:avLst/>
              <a:gdLst/>
              <a:ahLst/>
              <a:cxnLst/>
              <a:rect l="l" t="t" r="r" b="b"/>
              <a:pathLst>
                <a:path w="658" h="1775" extrusionOk="0">
                  <a:moveTo>
                    <a:pt x="198" y="0"/>
                  </a:moveTo>
                  <a:lnTo>
                    <a:pt x="198" y="394"/>
                  </a:lnTo>
                  <a:lnTo>
                    <a:pt x="1" y="394"/>
                  </a:lnTo>
                  <a:lnTo>
                    <a:pt x="1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77"/>
                    <a:pt x="231" y="1643"/>
                    <a:pt x="264" y="1709"/>
                  </a:cubicBezTo>
                  <a:cubicBezTo>
                    <a:pt x="296" y="1742"/>
                    <a:pt x="362" y="1774"/>
                    <a:pt x="494" y="1774"/>
                  </a:cubicBezTo>
                  <a:lnTo>
                    <a:pt x="658" y="1774"/>
                  </a:lnTo>
                  <a:lnTo>
                    <a:pt x="658" y="1577"/>
                  </a:lnTo>
                  <a:lnTo>
                    <a:pt x="494" y="1577"/>
                  </a:lnTo>
                  <a:cubicBezTo>
                    <a:pt x="461" y="1544"/>
                    <a:pt x="428" y="1512"/>
                    <a:pt x="428" y="1479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94"/>
                  </a:lnTo>
                  <a:lnTo>
                    <a:pt x="428" y="39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2881675" y="4203525"/>
              <a:ext cx="41925" cy="47675"/>
            </a:xfrm>
            <a:custGeom>
              <a:avLst/>
              <a:gdLst/>
              <a:ahLst/>
              <a:cxnLst/>
              <a:rect l="l" t="t" r="r" b="b"/>
              <a:pathLst>
                <a:path w="1677" h="1907" extrusionOk="0">
                  <a:moveTo>
                    <a:pt x="855" y="296"/>
                  </a:moveTo>
                  <a:lnTo>
                    <a:pt x="1118" y="1118"/>
                  </a:lnTo>
                  <a:lnTo>
                    <a:pt x="526" y="1118"/>
                  </a:lnTo>
                  <a:lnTo>
                    <a:pt x="855" y="296"/>
                  </a:lnTo>
                  <a:close/>
                  <a:moveTo>
                    <a:pt x="691" y="1"/>
                  </a:moveTo>
                  <a:lnTo>
                    <a:pt x="1" y="1906"/>
                  </a:lnTo>
                  <a:lnTo>
                    <a:pt x="263" y="1906"/>
                  </a:lnTo>
                  <a:lnTo>
                    <a:pt x="461" y="1315"/>
                  </a:lnTo>
                  <a:lnTo>
                    <a:pt x="1216" y="1315"/>
                  </a:lnTo>
                  <a:lnTo>
                    <a:pt x="1381" y="1906"/>
                  </a:lnTo>
                  <a:lnTo>
                    <a:pt x="1676" y="1906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2920275" y="4291425"/>
              <a:ext cx="30425" cy="49325"/>
            </a:xfrm>
            <a:custGeom>
              <a:avLst/>
              <a:gdLst/>
              <a:ahLst/>
              <a:cxnLst/>
              <a:rect l="l" t="t" r="r" b="b"/>
              <a:pathLst>
                <a:path w="1217" h="1973" extrusionOk="0">
                  <a:moveTo>
                    <a:pt x="592" y="198"/>
                  </a:moveTo>
                  <a:cubicBezTo>
                    <a:pt x="757" y="198"/>
                    <a:pt x="855" y="296"/>
                    <a:pt x="921" y="428"/>
                  </a:cubicBezTo>
                  <a:cubicBezTo>
                    <a:pt x="954" y="526"/>
                    <a:pt x="987" y="625"/>
                    <a:pt x="987" y="724"/>
                  </a:cubicBezTo>
                  <a:cubicBezTo>
                    <a:pt x="987" y="888"/>
                    <a:pt x="921" y="1019"/>
                    <a:pt x="855" y="1118"/>
                  </a:cubicBezTo>
                  <a:cubicBezTo>
                    <a:pt x="790" y="1216"/>
                    <a:pt x="724" y="1249"/>
                    <a:pt x="592" y="1249"/>
                  </a:cubicBezTo>
                  <a:cubicBezTo>
                    <a:pt x="461" y="1249"/>
                    <a:pt x="330" y="1184"/>
                    <a:pt x="264" y="1052"/>
                  </a:cubicBezTo>
                  <a:cubicBezTo>
                    <a:pt x="231" y="986"/>
                    <a:pt x="231" y="888"/>
                    <a:pt x="231" y="756"/>
                  </a:cubicBezTo>
                  <a:cubicBezTo>
                    <a:pt x="231" y="625"/>
                    <a:pt x="231" y="526"/>
                    <a:pt x="264" y="461"/>
                  </a:cubicBezTo>
                  <a:cubicBezTo>
                    <a:pt x="330" y="296"/>
                    <a:pt x="461" y="198"/>
                    <a:pt x="592" y="198"/>
                  </a:cubicBezTo>
                  <a:close/>
                  <a:moveTo>
                    <a:pt x="658" y="1"/>
                  </a:moveTo>
                  <a:cubicBezTo>
                    <a:pt x="560" y="1"/>
                    <a:pt x="461" y="33"/>
                    <a:pt x="395" y="99"/>
                  </a:cubicBezTo>
                  <a:cubicBezTo>
                    <a:pt x="330" y="132"/>
                    <a:pt x="264" y="165"/>
                    <a:pt x="231" y="231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972"/>
                  </a:lnTo>
                  <a:lnTo>
                    <a:pt x="231" y="1972"/>
                  </a:lnTo>
                  <a:lnTo>
                    <a:pt x="231" y="1249"/>
                  </a:lnTo>
                  <a:cubicBezTo>
                    <a:pt x="297" y="1315"/>
                    <a:pt x="330" y="1381"/>
                    <a:pt x="362" y="1381"/>
                  </a:cubicBezTo>
                  <a:cubicBezTo>
                    <a:pt x="428" y="1446"/>
                    <a:pt x="527" y="1446"/>
                    <a:pt x="625" y="1446"/>
                  </a:cubicBezTo>
                  <a:cubicBezTo>
                    <a:pt x="757" y="1446"/>
                    <a:pt x="888" y="1414"/>
                    <a:pt x="987" y="1348"/>
                  </a:cubicBezTo>
                  <a:cubicBezTo>
                    <a:pt x="1151" y="1216"/>
                    <a:pt x="1217" y="986"/>
                    <a:pt x="1217" y="691"/>
                  </a:cubicBezTo>
                  <a:cubicBezTo>
                    <a:pt x="1217" y="461"/>
                    <a:pt x="1151" y="296"/>
                    <a:pt x="1052" y="198"/>
                  </a:cubicBezTo>
                  <a:cubicBezTo>
                    <a:pt x="954" y="66"/>
                    <a:pt x="822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2955600" y="4291425"/>
              <a:ext cx="31250" cy="37000"/>
            </a:xfrm>
            <a:custGeom>
              <a:avLst/>
              <a:gdLst/>
              <a:ahLst/>
              <a:cxnLst/>
              <a:rect l="l" t="t" r="r" b="b"/>
              <a:pathLst>
                <a:path w="1250" h="1480" extrusionOk="0">
                  <a:moveTo>
                    <a:pt x="625" y="198"/>
                  </a:moveTo>
                  <a:cubicBezTo>
                    <a:pt x="790" y="198"/>
                    <a:pt x="888" y="264"/>
                    <a:pt x="954" y="362"/>
                  </a:cubicBezTo>
                  <a:cubicBezTo>
                    <a:pt x="987" y="428"/>
                    <a:pt x="987" y="526"/>
                    <a:pt x="1020" y="625"/>
                  </a:cubicBezTo>
                  <a:lnTo>
                    <a:pt x="231" y="625"/>
                  </a:lnTo>
                  <a:cubicBezTo>
                    <a:pt x="264" y="494"/>
                    <a:pt x="297" y="395"/>
                    <a:pt x="362" y="329"/>
                  </a:cubicBezTo>
                  <a:cubicBezTo>
                    <a:pt x="428" y="231"/>
                    <a:pt x="527" y="198"/>
                    <a:pt x="625" y="198"/>
                  </a:cubicBezTo>
                  <a:close/>
                  <a:moveTo>
                    <a:pt x="658" y="1"/>
                  </a:moveTo>
                  <a:cubicBezTo>
                    <a:pt x="461" y="1"/>
                    <a:pt x="297" y="66"/>
                    <a:pt x="165" y="198"/>
                  </a:cubicBezTo>
                  <a:cubicBezTo>
                    <a:pt x="67" y="362"/>
                    <a:pt x="1" y="526"/>
                    <a:pt x="1" y="756"/>
                  </a:cubicBezTo>
                  <a:cubicBezTo>
                    <a:pt x="1" y="986"/>
                    <a:pt x="67" y="1151"/>
                    <a:pt x="165" y="1282"/>
                  </a:cubicBezTo>
                  <a:cubicBezTo>
                    <a:pt x="297" y="1414"/>
                    <a:pt x="428" y="1479"/>
                    <a:pt x="592" y="1479"/>
                  </a:cubicBezTo>
                  <a:cubicBezTo>
                    <a:pt x="691" y="1479"/>
                    <a:pt x="724" y="1446"/>
                    <a:pt x="790" y="1446"/>
                  </a:cubicBezTo>
                  <a:cubicBezTo>
                    <a:pt x="888" y="1414"/>
                    <a:pt x="987" y="1381"/>
                    <a:pt x="1052" y="1315"/>
                  </a:cubicBezTo>
                  <a:cubicBezTo>
                    <a:pt x="1085" y="1249"/>
                    <a:pt x="1118" y="1216"/>
                    <a:pt x="1184" y="1151"/>
                  </a:cubicBezTo>
                  <a:cubicBezTo>
                    <a:pt x="1217" y="1085"/>
                    <a:pt x="1217" y="1019"/>
                    <a:pt x="1217" y="986"/>
                  </a:cubicBezTo>
                  <a:lnTo>
                    <a:pt x="1020" y="986"/>
                  </a:lnTo>
                  <a:cubicBezTo>
                    <a:pt x="987" y="1052"/>
                    <a:pt x="954" y="1085"/>
                    <a:pt x="921" y="1151"/>
                  </a:cubicBezTo>
                  <a:cubicBezTo>
                    <a:pt x="855" y="1216"/>
                    <a:pt x="757" y="1249"/>
                    <a:pt x="625" y="1249"/>
                  </a:cubicBezTo>
                  <a:cubicBezTo>
                    <a:pt x="494" y="1249"/>
                    <a:pt x="395" y="1216"/>
                    <a:pt x="330" y="1151"/>
                  </a:cubicBezTo>
                  <a:cubicBezTo>
                    <a:pt x="264" y="1052"/>
                    <a:pt x="231" y="954"/>
                    <a:pt x="231" y="789"/>
                  </a:cubicBezTo>
                  <a:lnTo>
                    <a:pt x="1250" y="789"/>
                  </a:lnTo>
                  <a:cubicBezTo>
                    <a:pt x="1250" y="658"/>
                    <a:pt x="1250" y="559"/>
                    <a:pt x="1217" y="494"/>
                  </a:cubicBezTo>
                  <a:cubicBezTo>
                    <a:pt x="1217" y="395"/>
                    <a:pt x="1184" y="329"/>
                    <a:pt x="1118" y="264"/>
                  </a:cubicBezTo>
                  <a:cubicBezTo>
                    <a:pt x="1085" y="198"/>
                    <a:pt x="1020" y="132"/>
                    <a:pt x="921" y="66"/>
                  </a:cubicBezTo>
                  <a:cubicBezTo>
                    <a:pt x="822" y="33"/>
                    <a:pt x="757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2990125" y="4283225"/>
              <a:ext cx="16450" cy="44375"/>
            </a:xfrm>
            <a:custGeom>
              <a:avLst/>
              <a:gdLst/>
              <a:ahLst/>
              <a:cxnLst/>
              <a:rect l="l" t="t" r="r" b="b"/>
              <a:pathLst>
                <a:path w="658" h="1775" extrusionOk="0">
                  <a:moveTo>
                    <a:pt x="197" y="0"/>
                  </a:moveTo>
                  <a:lnTo>
                    <a:pt x="197" y="361"/>
                  </a:lnTo>
                  <a:lnTo>
                    <a:pt x="0" y="361"/>
                  </a:lnTo>
                  <a:lnTo>
                    <a:pt x="0" y="559"/>
                  </a:lnTo>
                  <a:lnTo>
                    <a:pt x="197" y="559"/>
                  </a:lnTo>
                  <a:lnTo>
                    <a:pt x="197" y="1479"/>
                  </a:lnTo>
                  <a:cubicBezTo>
                    <a:pt x="197" y="1544"/>
                    <a:pt x="230" y="1610"/>
                    <a:pt x="263" y="1676"/>
                  </a:cubicBezTo>
                  <a:cubicBezTo>
                    <a:pt x="296" y="1742"/>
                    <a:pt x="362" y="1774"/>
                    <a:pt x="493" y="1774"/>
                  </a:cubicBezTo>
                  <a:cubicBezTo>
                    <a:pt x="493" y="1774"/>
                    <a:pt x="526" y="1774"/>
                    <a:pt x="559" y="1742"/>
                  </a:cubicBezTo>
                  <a:lnTo>
                    <a:pt x="657" y="1742"/>
                  </a:lnTo>
                  <a:lnTo>
                    <a:pt x="657" y="1544"/>
                  </a:lnTo>
                  <a:lnTo>
                    <a:pt x="493" y="1544"/>
                  </a:lnTo>
                  <a:cubicBezTo>
                    <a:pt x="427" y="1544"/>
                    <a:pt x="427" y="1512"/>
                    <a:pt x="427" y="1446"/>
                  </a:cubicBezTo>
                  <a:lnTo>
                    <a:pt x="427" y="559"/>
                  </a:lnTo>
                  <a:lnTo>
                    <a:pt x="657" y="559"/>
                  </a:lnTo>
                  <a:lnTo>
                    <a:pt x="657" y="361"/>
                  </a:lnTo>
                  <a:lnTo>
                    <a:pt x="427" y="36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3013125" y="4279925"/>
              <a:ext cx="30400" cy="46850"/>
            </a:xfrm>
            <a:custGeom>
              <a:avLst/>
              <a:gdLst/>
              <a:ahLst/>
              <a:cxnLst/>
              <a:rect l="l" t="t" r="r" b="b"/>
              <a:pathLst>
                <a:path w="1216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1216" y="1874"/>
                  </a:lnTo>
                  <a:lnTo>
                    <a:pt x="1216" y="1644"/>
                  </a:lnTo>
                  <a:lnTo>
                    <a:pt x="230" y="164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2935075" y="4417125"/>
              <a:ext cx="29600" cy="48475"/>
            </a:xfrm>
            <a:custGeom>
              <a:avLst/>
              <a:gdLst/>
              <a:ahLst/>
              <a:cxnLst/>
              <a:rect l="l" t="t" r="r" b="b"/>
              <a:pathLst>
                <a:path w="1184" h="1939" extrusionOk="0">
                  <a:moveTo>
                    <a:pt x="592" y="197"/>
                  </a:moveTo>
                  <a:cubicBezTo>
                    <a:pt x="723" y="197"/>
                    <a:pt x="855" y="263"/>
                    <a:pt x="921" y="427"/>
                  </a:cubicBezTo>
                  <a:cubicBezTo>
                    <a:pt x="953" y="493"/>
                    <a:pt x="953" y="592"/>
                    <a:pt x="953" y="690"/>
                  </a:cubicBezTo>
                  <a:cubicBezTo>
                    <a:pt x="953" y="887"/>
                    <a:pt x="921" y="1019"/>
                    <a:pt x="855" y="1085"/>
                  </a:cubicBezTo>
                  <a:cubicBezTo>
                    <a:pt x="789" y="1183"/>
                    <a:pt x="690" y="1249"/>
                    <a:pt x="592" y="1249"/>
                  </a:cubicBezTo>
                  <a:cubicBezTo>
                    <a:pt x="428" y="1249"/>
                    <a:pt x="329" y="1150"/>
                    <a:pt x="263" y="1019"/>
                  </a:cubicBezTo>
                  <a:cubicBezTo>
                    <a:pt x="230" y="953"/>
                    <a:pt x="198" y="855"/>
                    <a:pt x="198" y="756"/>
                  </a:cubicBezTo>
                  <a:cubicBezTo>
                    <a:pt x="198" y="625"/>
                    <a:pt x="230" y="493"/>
                    <a:pt x="263" y="427"/>
                  </a:cubicBezTo>
                  <a:cubicBezTo>
                    <a:pt x="329" y="263"/>
                    <a:pt x="428" y="197"/>
                    <a:pt x="592" y="197"/>
                  </a:cubicBezTo>
                  <a:close/>
                  <a:moveTo>
                    <a:pt x="625" y="0"/>
                  </a:moveTo>
                  <a:cubicBezTo>
                    <a:pt x="526" y="0"/>
                    <a:pt x="428" y="0"/>
                    <a:pt x="362" y="66"/>
                  </a:cubicBezTo>
                  <a:cubicBezTo>
                    <a:pt x="296" y="99"/>
                    <a:pt x="263" y="132"/>
                    <a:pt x="198" y="197"/>
                  </a:cubicBezTo>
                  <a:lnTo>
                    <a:pt x="198" y="33"/>
                  </a:lnTo>
                  <a:lnTo>
                    <a:pt x="0" y="33"/>
                  </a:lnTo>
                  <a:lnTo>
                    <a:pt x="0" y="1939"/>
                  </a:lnTo>
                  <a:lnTo>
                    <a:pt x="230" y="1939"/>
                  </a:lnTo>
                  <a:lnTo>
                    <a:pt x="230" y="1249"/>
                  </a:lnTo>
                  <a:cubicBezTo>
                    <a:pt x="263" y="1315"/>
                    <a:pt x="329" y="1348"/>
                    <a:pt x="362" y="1380"/>
                  </a:cubicBezTo>
                  <a:cubicBezTo>
                    <a:pt x="428" y="1413"/>
                    <a:pt x="493" y="1446"/>
                    <a:pt x="625" y="1446"/>
                  </a:cubicBezTo>
                  <a:cubicBezTo>
                    <a:pt x="756" y="1446"/>
                    <a:pt x="855" y="1380"/>
                    <a:pt x="953" y="1315"/>
                  </a:cubicBezTo>
                  <a:cubicBezTo>
                    <a:pt x="1118" y="1183"/>
                    <a:pt x="1183" y="986"/>
                    <a:pt x="1183" y="657"/>
                  </a:cubicBezTo>
                  <a:cubicBezTo>
                    <a:pt x="1183" y="460"/>
                    <a:pt x="1151" y="296"/>
                    <a:pt x="1019" y="165"/>
                  </a:cubicBezTo>
                  <a:cubicBezTo>
                    <a:pt x="921" y="33"/>
                    <a:pt x="789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2969575" y="4417125"/>
              <a:ext cx="31250" cy="36175"/>
            </a:xfrm>
            <a:custGeom>
              <a:avLst/>
              <a:gdLst/>
              <a:ahLst/>
              <a:cxnLst/>
              <a:rect l="l" t="t" r="r" b="b"/>
              <a:pathLst>
                <a:path w="1250" h="1447" extrusionOk="0">
                  <a:moveTo>
                    <a:pt x="625" y="197"/>
                  </a:moveTo>
                  <a:cubicBezTo>
                    <a:pt x="789" y="197"/>
                    <a:pt x="888" y="230"/>
                    <a:pt x="953" y="362"/>
                  </a:cubicBezTo>
                  <a:cubicBezTo>
                    <a:pt x="986" y="427"/>
                    <a:pt x="1019" y="493"/>
                    <a:pt x="1019" y="592"/>
                  </a:cubicBezTo>
                  <a:lnTo>
                    <a:pt x="263" y="592"/>
                  </a:lnTo>
                  <a:cubicBezTo>
                    <a:pt x="263" y="460"/>
                    <a:pt x="296" y="395"/>
                    <a:pt x="362" y="296"/>
                  </a:cubicBezTo>
                  <a:cubicBezTo>
                    <a:pt x="428" y="230"/>
                    <a:pt x="526" y="197"/>
                    <a:pt x="625" y="197"/>
                  </a:cubicBezTo>
                  <a:close/>
                  <a:moveTo>
                    <a:pt x="658" y="0"/>
                  </a:moveTo>
                  <a:cubicBezTo>
                    <a:pt x="461" y="0"/>
                    <a:pt x="296" y="66"/>
                    <a:pt x="198" y="197"/>
                  </a:cubicBezTo>
                  <a:cubicBezTo>
                    <a:pt x="66" y="329"/>
                    <a:pt x="1" y="493"/>
                    <a:pt x="1" y="723"/>
                  </a:cubicBezTo>
                  <a:cubicBezTo>
                    <a:pt x="1" y="953"/>
                    <a:pt x="66" y="1117"/>
                    <a:pt x="165" y="1249"/>
                  </a:cubicBezTo>
                  <a:cubicBezTo>
                    <a:pt x="296" y="1380"/>
                    <a:pt x="428" y="1446"/>
                    <a:pt x="625" y="1446"/>
                  </a:cubicBezTo>
                  <a:cubicBezTo>
                    <a:pt x="691" y="1446"/>
                    <a:pt x="756" y="1446"/>
                    <a:pt x="789" y="1413"/>
                  </a:cubicBezTo>
                  <a:cubicBezTo>
                    <a:pt x="921" y="1380"/>
                    <a:pt x="986" y="1348"/>
                    <a:pt x="1085" y="1282"/>
                  </a:cubicBezTo>
                  <a:cubicBezTo>
                    <a:pt x="1118" y="1249"/>
                    <a:pt x="1151" y="1183"/>
                    <a:pt x="1184" y="1117"/>
                  </a:cubicBezTo>
                  <a:cubicBezTo>
                    <a:pt x="1216" y="1052"/>
                    <a:pt x="1249" y="1019"/>
                    <a:pt x="1249" y="953"/>
                  </a:cubicBezTo>
                  <a:lnTo>
                    <a:pt x="1019" y="953"/>
                  </a:lnTo>
                  <a:cubicBezTo>
                    <a:pt x="986" y="1019"/>
                    <a:pt x="953" y="1085"/>
                    <a:pt x="921" y="1117"/>
                  </a:cubicBezTo>
                  <a:cubicBezTo>
                    <a:pt x="855" y="1183"/>
                    <a:pt x="756" y="1249"/>
                    <a:pt x="625" y="1249"/>
                  </a:cubicBezTo>
                  <a:cubicBezTo>
                    <a:pt x="493" y="1249"/>
                    <a:pt x="428" y="1183"/>
                    <a:pt x="362" y="1117"/>
                  </a:cubicBezTo>
                  <a:cubicBezTo>
                    <a:pt x="296" y="1019"/>
                    <a:pt x="263" y="920"/>
                    <a:pt x="263" y="789"/>
                  </a:cubicBezTo>
                  <a:lnTo>
                    <a:pt x="1249" y="789"/>
                  </a:lnTo>
                  <a:cubicBezTo>
                    <a:pt x="1249" y="625"/>
                    <a:pt x="1249" y="526"/>
                    <a:pt x="1249" y="460"/>
                  </a:cubicBezTo>
                  <a:cubicBezTo>
                    <a:pt x="1216" y="395"/>
                    <a:pt x="1184" y="296"/>
                    <a:pt x="1151" y="230"/>
                  </a:cubicBezTo>
                  <a:cubicBezTo>
                    <a:pt x="1085" y="165"/>
                    <a:pt x="1019" y="99"/>
                    <a:pt x="953" y="66"/>
                  </a:cubicBezTo>
                  <a:cubicBezTo>
                    <a:pt x="855" y="0"/>
                    <a:pt x="756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004900" y="4408075"/>
              <a:ext cx="15625" cy="44400"/>
            </a:xfrm>
            <a:custGeom>
              <a:avLst/>
              <a:gdLst/>
              <a:ahLst/>
              <a:cxnLst/>
              <a:rect l="l" t="t" r="r" b="b"/>
              <a:pathLst>
                <a:path w="625" h="1776" extrusionOk="0">
                  <a:moveTo>
                    <a:pt x="165" y="1"/>
                  </a:moveTo>
                  <a:lnTo>
                    <a:pt x="165" y="362"/>
                  </a:lnTo>
                  <a:lnTo>
                    <a:pt x="1" y="362"/>
                  </a:lnTo>
                  <a:lnTo>
                    <a:pt x="1" y="559"/>
                  </a:lnTo>
                  <a:lnTo>
                    <a:pt x="165" y="559"/>
                  </a:lnTo>
                  <a:lnTo>
                    <a:pt x="165" y="1479"/>
                  </a:lnTo>
                  <a:cubicBezTo>
                    <a:pt x="165" y="1578"/>
                    <a:pt x="198" y="1644"/>
                    <a:pt x="231" y="1677"/>
                  </a:cubicBezTo>
                  <a:cubicBezTo>
                    <a:pt x="263" y="1742"/>
                    <a:pt x="362" y="1775"/>
                    <a:pt x="461" y="1775"/>
                  </a:cubicBezTo>
                  <a:lnTo>
                    <a:pt x="559" y="1775"/>
                  </a:lnTo>
                  <a:cubicBezTo>
                    <a:pt x="559" y="1775"/>
                    <a:pt x="592" y="1742"/>
                    <a:pt x="625" y="1742"/>
                  </a:cubicBezTo>
                  <a:lnTo>
                    <a:pt x="625" y="1578"/>
                  </a:lnTo>
                  <a:lnTo>
                    <a:pt x="461" y="1578"/>
                  </a:lnTo>
                  <a:cubicBezTo>
                    <a:pt x="428" y="1545"/>
                    <a:pt x="395" y="1512"/>
                    <a:pt x="395" y="1447"/>
                  </a:cubicBezTo>
                  <a:lnTo>
                    <a:pt x="395" y="559"/>
                  </a:lnTo>
                  <a:lnTo>
                    <a:pt x="625" y="559"/>
                  </a:lnTo>
                  <a:lnTo>
                    <a:pt x="625" y="362"/>
                  </a:lnTo>
                  <a:lnTo>
                    <a:pt x="395" y="362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3025450" y="4403150"/>
              <a:ext cx="42725" cy="50150"/>
            </a:xfrm>
            <a:custGeom>
              <a:avLst/>
              <a:gdLst/>
              <a:ahLst/>
              <a:cxnLst/>
              <a:rect l="l" t="t" r="r" b="b"/>
              <a:pathLst>
                <a:path w="1709" h="2006" extrusionOk="0">
                  <a:moveTo>
                    <a:pt x="887" y="1"/>
                  </a:moveTo>
                  <a:cubicBezTo>
                    <a:pt x="624" y="1"/>
                    <a:pt x="427" y="99"/>
                    <a:pt x="263" y="296"/>
                  </a:cubicBezTo>
                  <a:cubicBezTo>
                    <a:pt x="99" y="461"/>
                    <a:pt x="0" y="724"/>
                    <a:pt x="0" y="1019"/>
                  </a:cubicBezTo>
                  <a:cubicBezTo>
                    <a:pt x="0" y="1348"/>
                    <a:pt x="99" y="1611"/>
                    <a:pt x="263" y="1775"/>
                  </a:cubicBezTo>
                  <a:cubicBezTo>
                    <a:pt x="427" y="1939"/>
                    <a:pt x="624" y="2005"/>
                    <a:pt x="822" y="2005"/>
                  </a:cubicBezTo>
                  <a:cubicBezTo>
                    <a:pt x="1019" y="2005"/>
                    <a:pt x="1150" y="1972"/>
                    <a:pt x="1249" y="1907"/>
                  </a:cubicBezTo>
                  <a:cubicBezTo>
                    <a:pt x="1314" y="1874"/>
                    <a:pt x="1413" y="1808"/>
                    <a:pt x="1512" y="1709"/>
                  </a:cubicBezTo>
                  <a:lnTo>
                    <a:pt x="1544" y="1939"/>
                  </a:lnTo>
                  <a:lnTo>
                    <a:pt x="1709" y="1939"/>
                  </a:lnTo>
                  <a:lnTo>
                    <a:pt x="1709" y="954"/>
                  </a:lnTo>
                  <a:lnTo>
                    <a:pt x="887" y="954"/>
                  </a:lnTo>
                  <a:lnTo>
                    <a:pt x="887" y="1151"/>
                  </a:lnTo>
                  <a:lnTo>
                    <a:pt x="1479" y="1151"/>
                  </a:lnTo>
                  <a:cubicBezTo>
                    <a:pt x="1479" y="1381"/>
                    <a:pt x="1413" y="1545"/>
                    <a:pt x="1314" y="1644"/>
                  </a:cubicBezTo>
                  <a:cubicBezTo>
                    <a:pt x="1183" y="1742"/>
                    <a:pt x="1052" y="1775"/>
                    <a:pt x="887" y="1775"/>
                  </a:cubicBezTo>
                  <a:cubicBezTo>
                    <a:pt x="657" y="1775"/>
                    <a:pt x="493" y="1709"/>
                    <a:pt x="394" y="1578"/>
                  </a:cubicBezTo>
                  <a:cubicBezTo>
                    <a:pt x="296" y="1446"/>
                    <a:pt x="263" y="1249"/>
                    <a:pt x="263" y="1019"/>
                  </a:cubicBezTo>
                  <a:cubicBezTo>
                    <a:pt x="263" y="756"/>
                    <a:pt x="329" y="559"/>
                    <a:pt x="427" y="428"/>
                  </a:cubicBezTo>
                  <a:cubicBezTo>
                    <a:pt x="559" y="296"/>
                    <a:pt x="690" y="231"/>
                    <a:pt x="887" y="231"/>
                  </a:cubicBezTo>
                  <a:cubicBezTo>
                    <a:pt x="1019" y="231"/>
                    <a:pt x="1150" y="264"/>
                    <a:pt x="1249" y="329"/>
                  </a:cubicBezTo>
                  <a:cubicBezTo>
                    <a:pt x="1347" y="395"/>
                    <a:pt x="1413" y="494"/>
                    <a:pt x="1446" y="625"/>
                  </a:cubicBezTo>
                  <a:lnTo>
                    <a:pt x="1676" y="625"/>
                  </a:lnTo>
                  <a:cubicBezTo>
                    <a:pt x="1643" y="395"/>
                    <a:pt x="1544" y="231"/>
                    <a:pt x="1347" y="132"/>
                  </a:cubicBezTo>
                  <a:cubicBezTo>
                    <a:pt x="1216" y="33"/>
                    <a:pt x="1052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3059950" y="4341550"/>
              <a:ext cx="30400" cy="48475"/>
            </a:xfrm>
            <a:custGeom>
              <a:avLst/>
              <a:gdLst/>
              <a:ahLst/>
              <a:cxnLst/>
              <a:rect l="l" t="t" r="r" b="b"/>
              <a:pathLst>
                <a:path w="1216" h="1939" extrusionOk="0">
                  <a:moveTo>
                    <a:pt x="592" y="197"/>
                  </a:moveTo>
                  <a:cubicBezTo>
                    <a:pt x="756" y="197"/>
                    <a:pt x="855" y="263"/>
                    <a:pt x="920" y="427"/>
                  </a:cubicBezTo>
                  <a:cubicBezTo>
                    <a:pt x="953" y="493"/>
                    <a:pt x="953" y="592"/>
                    <a:pt x="953" y="723"/>
                  </a:cubicBezTo>
                  <a:cubicBezTo>
                    <a:pt x="953" y="887"/>
                    <a:pt x="920" y="1019"/>
                    <a:pt x="855" y="1117"/>
                  </a:cubicBezTo>
                  <a:cubicBezTo>
                    <a:pt x="789" y="1216"/>
                    <a:pt x="690" y="1249"/>
                    <a:pt x="592" y="1249"/>
                  </a:cubicBezTo>
                  <a:cubicBezTo>
                    <a:pt x="427" y="1249"/>
                    <a:pt x="329" y="1183"/>
                    <a:pt x="263" y="1019"/>
                  </a:cubicBezTo>
                  <a:cubicBezTo>
                    <a:pt x="230" y="953"/>
                    <a:pt x="230" y="854"/>
                    <a:pt x="230" y="756"/>
                  </a:cubicBezTo>
                  <a:cubicBezTo>
                    <a:pt x="230" y="624"/>
                    <a:pt x="230" y="526"/>
                    <a:pt x="263" y="427"/>
                  </a:cubicBezTo>
                  <a:cubicBezTo>
                    <a:pt x="329" y="263"/>
                    <a:pt x="427" y="197"/>
                    <a:pt x="592" y="197"/>
                  </a:cubicBezTo>
                  <a:close/>
                  <a:moveTo>
                    <a:pt x="657" y="0"/>
                  </a:moveTo>
                  <a:cubicBezTo>
                    <a:pt x="559" y="0"/>
                    <a:pt x="460" y="33"/>
                    <a:pt x="394" y="66"/>
                  </a:cubicBezTo>
                  <a:cubicBezTo>
                    <a:pt x="329" y="99"/>
                    <a:pt x="263" y="164"/>
                    <a:pt x="230" y="197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939"/>
                  </a:lnTo>
                  <a:lnTo>
                    <a:pt x="230" y="1939"/>
                  </a:lnTo>
                  <a:lnTo>
                    <a:pt x="230" y="1249"/>
                  </a:lnTo>
                  <a:cubicBezTo>
                    <a:pt x="296" y="1315"/>
                    <a:pt x="329" y="1347"/>
                    <a:pt x="362" y="1380"/>
                  </a:cubicBezTo>
                  <a:cubicBezTo>
                    <a:pt x="427" y="1413"/>
                    <a:pt x="526" y="1446"/>
                    <a:pt x="625" y="1446"/>
                  </a:cubicBezTo>
                  <a:cubicBezTo>
                    <a:pt x="756" y="1446"/>
                    <a:pt x="887" y="1413"/>
                    <a:pt x="986" y="1315"/>
                  </a:cubicBezTo>
                  <a:cubicBezTo>
                    <a:pt x="1117" y="1216"/>
                    <a:pt x="1216" y="986"/>
                    <a:pt x="1216" y="690"/>
                  </a:cubicBezTo>
                  <a:cubicBezTo>
                    <a:pt x="1216" y="460"/>
                    <a:pt x="1150" y="296"/>
                    <a:pt x="1052" y="164"/>
                  </a:cubicBezTo>
                  <a:cubicBezTo>
                    <a:pt x="920" y="66"/>
                    <a:pt x="822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3094450" y="4341550"/>
              <a:ext cx="28775" cy="36150"/>
            </a:xfrm>
            <a:custGeom>
              <a:avLst/>
              <a:gdLst/>
              <a:ahLst/>
              <a:cxnLst/>
              <a:rect l="l" t="t" r="r" b="b"/>
              <a:pathLst>
                <a:path w="1151" h="1446" extrusionOk="0">
                  <a:moveTo>
                    <a:pt x="559" y="0"/>
                  </a:moveTo>
                  <a:cubicBezTo>
                    <a:pt x="395" y="0"/>
                    <a:pt x="296" y="33"/>
                    <a:pt x="197" y="99"/>
                  </a:cubicBezTo>
                  <a:cubicBezTo>
                    <a:pt x="99" y="197"/>
                    <a:pt x="33" y="296"/>
                    <a:pt x="33" y="427"/>
                  </a:cubicBezTo>
                  <a:cubicBezTo>
                    <a:pt x="33" y="559"/>
                    <a:pt x="99" y="624"/>
                    <a:pt x="197" y="690"/>
                  </a:cubicBezTo>
                  <a:cubicBezTo>
                    <a:pt x="263" y="723"/>
                    <a:pt x="329" y="756"/>
                    <a:pt x="460" y="789"/>
                  </a:cubicBezTo>
                  <a:lnTo>
                    <a:pt x="625" y="822"/>
                  </a:lnTo>
                  <a:cubicBezTo>
                    <a:pt x="756" y="854"/>
                    <a:pt x="822" y="887"/>
                    <a:pt x="855" y="887"/>
                  </a:cubicBezTo>
                  <a:cubicBezTo>
                    <a:pt x="888" y="920"/>
                    <a:pt x="920" y="986"/>
                    <a:pt x="920" y="1019"/>
                  </a:cubicBezTo>
                  <a:cubicBezTo>
                    <a:pt x="920" y="1117"/>
                    <a:pt x="888" y="1183"/>
                    <a:pt x="822" y="1216"/>
                  </a:cubicBezTo>
                  <a:cubicBezTo>
                    <a:pt x="756" y="1249"/>
                    <a:pt x="690" y="1249"/>
                    <a:pt x="592" y="1249"/>
                  </a:cubicBezTo>
                  <a:cubicBezTo>
                    <a:pt x="460" y="1249"/>
                    <a:pt x="362" y="1216"/>
                    <a:pt x="296" y="1150"/>
                  </a:cubicBezTo>
                  <a:cubicBezTo>
                    <a:pt x="263" y="1117"/>
                    <a:pt x="230" y="1052"/>
                    <a:pt x="230" y="986"/>
                  </a:cubicBezTo>
                  <a:lnTo>
                    <a:pt x="0" y="986"/>
                  </a:lnTo>
                  <a:cubicBezTo>
                    <a:pt x="33" y="1117"/>
                    <a:pt x="66" y="1216"/>
                    <a:pt x="165" y="1315"/>
                  </a:cubicBezTo>
                  <a:cubicBezTo>
                    <a:pt x="230" y="1413"/>
                    <a:pt x="395" y="1446"/>
                    <a:pt x="592" y="1446"/>
                  </a:cubicBezTo>
                  <a:cubicBezTo>
                    <a:pt x="789" y="1446"/>
                    <a:pt x="920" y="1413"/>
                    <a:pt x="1019" y="1315"/>
                  </a:cubicBezTo>
                  <a:cubicBezTo>
                    <a:pt x="1085" y="1249"/>
                    <a:pt x="1150" y="1117"/>
                    <a:pt x="1150" y="1019"/>
                  </a:cubicBezTo>
                  <a:cubicBezTo>
                    <a:pt x="1150" y="887"/>
                    <a:pt x="1085" y="789"/>
                    <a:pt x="1019" y="723"/>
                  </a:cubicBezTo>
                  <a:cubicBezTo>
                    <a:pt x="953" y="690"/>
                    <a:pt x="855" y="657"/>
                    <a:pt x="690" y="592"/>
                  </a:cubicBezTo>
                  <a:lnTo>
                    <a:pt x="526" y="559"/>
                  </a:lnTo>
                  <a:cubicBezTo>
                    <a:pt x="460" y="559"/>
                    <a:pt x="395" y="526"/>
                    <a:pt x="362" y="526"/>
                  </a:cubicBezTo>
                  <a:cubicBezTo>
                    <a:pt x="329" y="493"/>
                    <a:pt x="296" y="427"/>
                    <a:pt x="296" y="362"/>
                  </a:cubicBezTo>
                  <a:cubicBezTo>
                    <a:pt x="296" y="329"/>
                    <a:pt x="296" y="263"/>
                    <a:pt x="362" y="230"/>
                  </a:cubicBezTo>
                  <a:cubicBezTo>
                    <a:pt x="395" y="197"/>
                    <a:pt x="460" y="197"/>
                    <a:pt x="559" y="197"/>
                  </a:cubicBezTo>
                  <a:cubicBezTo>
                    <a:pt x="690" y="197"/>
                    <a:pt x="789" y="230"/>
                    <a:pt x="822" y="296"/>
                  </a:cubicBezTo>
                  <a:cubicBezTo>
                    <a:pt x="855" y="329"/>
                    <a:pt x="888" y="362"/>
                    <a:pt x="888" y="427"/>
                  </a:cubicBezTo>
                  <a:lnTo>
                    <a:pt x="1085" y="427"/>
                  </a:lnTo>
                  <a:cubicBezTo>
                    <a:pt x="1085" y="329"/>
                    <a:pt x="1085" y="263"/>
                    <a:pt x="1019" y="164"/>
                  </a:cubicBezTo>
                  <a:cubicBezTo>
                    <a:pt x="920" y="66"/>
                    <a:pt x="789" y="0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128125" y="4341550"/>
              <a:ext cx="32875" cy="36150"/>
            </a:xfrm>
            <a:custGeom>
              <a:avLst/>
              <a:gdLst/>
              <a:ahLst/>
              <a:cxnLst/>
              <a:rect l="l" t="t" r="r" b="b"/>
              <a:pathLst>
                <a:path w="1315" h="1446" extrusionOk="0">
                  <a:moveTo>
                    <a:pt x="921" y="690"/>
                  </a:moveTo>
                  <a:lnTo>
                    <a:pt x="921" y="887"/>
                  </a:lnTo>
                  <a:cubicBezTo>
                    <a:pt x="921" y="1019"/>
                    <a:pt x="855" y="1150"/>
                    <a:pt x="723" y="1183"/>
                  </a:cubicBezTo>
                  <a:cubicBezTo>
                    <a:pt x="658" y="1216"/>
                    <a:pt x="559" y="1249"/>
                    <a:pt x="493" y="1249"/>
                  </a:cubicBezTo>
                  <a:cubicBezTo>
                    <a:pt x="428" y="1249"/>
                    <a:pt x="362" y="1216"/>
                    <a:pt x="329" y="1183"/>
                  </a:cubicBezTo>
                  <a:cubicBezTo>
                    <a:pt x="263" y="1150"/>
                    <a:pt x="231" y="1117"/>
                    <a:pt x="231" y="1019"/>
                  </a:cubicBezTo>
                  <a:cubicBezTo>
                    <a:pt x="231" y="953"/>
                    <a:pt x="263" y="887"/>
                    <a:pt x="362" y="854"/>
                  </a:cubicBezTo>
                  <a:cubicBezTo>
                    <a:pt x="395" y="822"/>
                    <a:pt x="461" y="822"/>
                    <a:pt x="526" y="789"/>
                  </a:cubicBezTo>
                  <a:lnTo>
                    <a:pt x="658" y="789"/>
                  </a:lnTo>
                  <a:cubicBezTo>
                    <a:pt x="723" y="789"/>
                    <a:pt x="756" y="756"/>
                    <a:pt x="789" y="756"/>
                  </a:cubicBezTo>
                  <a:cubicBezTo>
                    <a:pt x="855" y="723"/>
                    <a:pt x="888" y="723"/>
                    <a:pt x="921" y="690"/>
                  </a:cubicBezTo>
                  <a:close/>
                  <a:moveTo>
                    <a:pt x="592" y="0"/>
                  </a:moveTo>
                  <a:cubicBezTo>
                    <a:pt x="461" y="0"/>
                    <a:pt x="329" y="33"/>
                    <a:pt x="231" y="99"/>
                  </a:cubicBezTo>
                  <a:cubicBezTo>
                    <a:pt x="132" y="164"/>
                    <a:pt x="66" y="296"/>
                    <a:pt x="66" y="460"/>
                  </a:cubicBezTo>
                  <a:lnTo>
                    <a:pt x="296" y="460"/>
                  </a:lnTo>
                  <a:cubicBezTo>
                    <a:pt x="296" y="362"/>
                    <a:pt x="296" y="329"/>
                    <a:pt x="329" y="296"/>
                  </a:cubicBezTo>
                  <a:cubicBezTo>
                    <a:pt x="395" y="230"/>
                    <a:pt x="493" y="197"/>
                    <a:pt x="592" y="197"/>
                  </a:cubicBezTo>
                  <a:cubicBezTo>
                    <a:pt x="691" y="197"/>
                    <a:pt x="789" y="197"/>
                    <a:pt x="822" y="263"/>
                  </a:cubicBezTo>
                  <a:cubicBezTo>
                    <a:pt x="888" y="296"/>
                    <a:pt x="921" y="329"/>
                    <a:pt x="921" y="427"/>
                  </a:cubicBezTo>
                  <a:cubicBezTo>
                    <a:pt x="921" y="460"/>
                    <a:pt x="921" y="493"/>
                    <a:pt x="921" y="493"/>
                  </a:cubicBezTo>
                  <a:cubicBezTo>
                    <a:pt x="888" y="559"/>
                    <a:pt x="855" y="559"/>
                    <a:pt x="789" y="559"/>
                  </a:cubicBezTo>
                  <a:lnTo>
                    <a:pt x="428" y="624"/>
                  </a:lnTo>
                  <a:cubicBezTo>
                    <a:pt x="296" y="624"/>
                    <a:pt x="198" y="690"/>
                    <a:pt x="132" y="756"/>
                  </a:cubicBezTo>
                  <a:cubicBezTo>
                    <a:pt x="33" y="822"/>
                    <a:pt x="1" y="920"/>
                    <a:pt x="1" y="1052"/>
                  </a:cubicBezTo>
                  <a:cubicBezTo>
                    <a:pt x="1" y="1150"/>
                    <a:pt x="33" y="1249"/>
                    <a:pt x="132" y="1347"/>
                  </a:cubicBezTo>
                  <a:cubicBezTo>
                    <a:pt x="198" y="1413"/>
                    <a:pt x="296" y="1446"/>
                    <a:pt x="428" y="1446"/>
                  </a:cubicBezTo>
                  <a:cubicBezTo>
                    <a:pt x="526" y="1446"/>
                    <a:pt x="625" y="1413"/>
                    <a:pt x="723" y="1380"/>
                  </a:cubicBezTo>
                  <a:cubicBezTo>
                    <a:pt x="822" y="1347"/>
                    <a:pt x="888" y="1282"/>
                    <a:pt x="921" y="1216"/>
                  </a:cubicBezTo>
                  <a:cubicBezTo>
                    <a:pt x="921" y="1282"/>
                    <a:pt x="954" y="1315"/>
                    <a:pt x="954" y="1347"/>
                  </a:cubicBezTo>
                  <a:cubicBezTo>
                    <a:pt x="1019" y="1413"/>
                    <a:pt x="1052" y="1413"/>
                    <a:pt x="1151" y="1413"/>
                  </a:cubicBezTo>
                  <a:lnTo>
                    <a:pt x="1315" y="1413"/>
                  </a:lnTo>
                  <a:lnTo>
                    <a:pt x="1315" y="1249"/>
                  </a:lnTo>
                  <a:lnTo>
                    <a:pt x="1216" y="1249"/>
                  </a:lnTo>
                  <a:cubicBezTo>
                    <a:pt x="1184" y="1249"/>
                    <a:pt x="1184" y="1249"/>
                    <a:pt x="1151" y="1216"/>
                  </a:cubicBezTo>
                  <a:cubicBezTo>
                    <a:pt x="1151" y="1216"/>
                    <a:pt x="1151" y="1183"/>
                    <a:pt x="1151" y="1150"/>
                  </a:cubicBezTo>
                  <a:lnTo>
                    <a:pt x="1151" y="362"/>
                  </a:lnTo>
                  <a:cubicBezTo>
                    <a:pt x="1151" y="230"/>
                    <a:pt x="1085" y="164"/>
                    <a:pt x="986" y="99"/>
                  </a:cubicBezTo>
                  <a:cubicBezTo>
                    <a:pt x="888" y="33"/>
                    <a:pt x="756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163450" y="4329225"/>
              <a:ext cx="26325" cy="48475"/>
            </a:xfrm>
            <a:custGeom>
              <a:avLst/>
              <a:gdLst/>
              <a:ahLst/>
              <a:cxnLst/>
              <a:rect l="l" t="t" r="r" b="b"/>
              <a:pathLst>
                <a:path w="1053" h="1939" extrusionOk="0">
                  <a:moveTo>
                    <a:pt x="822" y="0"/>
                  </a:moveTo>
                  <a:lnTo>
                    <a:pt x="822" y="1282"/>
                  </a:lnTo>
                  <a:cubicBezTo>
                    <a:pt x="822" y="1413"/>
                    <a:pt x="789" y="1545"/>
                    <a:pt x="789" y="1577"/>
                  </a:cubicBezTo>
                  <a:cubicBezTo>
                    <a:pt x="723" y="1676"/>
                    <a:pt x="658" y="1742"/>
                    <a:pt x="493" y="1742"/>
                  </a:cubicBezTo>
                  <a:cubicBezTo>
                    <a:pt x="395" y="1742"/>
                    <a:pt x="329" y="1709"/>
                    <a:pt x="296" y="1643"/>
                  </a:cubicBezTo>
                  <a:cubicBezTo>
                    <a:pt x="263" y="1610"/>
                    <a:pt x="231" y="1512"/>
                    <a:pt x="231" y="1413"/>
                  </a:cubicBezTo>
                  <a:lnTo>
                    <a:pt x="231" y="1282"/>
                  </a:lnTo>
                  <a:lnTo>
                    <a:pt x="1" y="1282"/>
                  </a:lnTo>
                  <a:lnTo>
                    <a:pt x="1" y="1413"/>
                  </a:lnTo>
                  <a:cubicBezTo>
                    <a:pt x="1" y="1610"/>
                    <a:pt x="33" y="1742"/>
                    <a:pt x="132" y="1840"/>
                  </a:cubicBezTo>
                  <a:cubicBezTo>
                    <a:pt x="231" y="1906"/>
                    <a:pt x="362" y="1939"/>
                    <a:pt x="493" y="1939"/>
                  </a:cubicBezTo>
                  <a:cubicBezTo>
                    <a:pt x="756" y="1939"/>
                    <a:pt x="921" y="1873"/>
                    <a:pt x="986" y="1709"/>
                  </a:cubicBezTo>
                  <a:cubicBezTo>
                    <a:pt x="1052" y="1610"/>
                    <a:pt x="1052" y="1479"/>
                    <a:pt x="1052" y="1347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088700" y="4463125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0"/>
                  </a:moveTo>
                  <a:cubicBezTo>
                    <a:pt x="493" y="0"/>
                    <a:pt x="427" y="33"/>
                    <a:pt x="329" y="99"/>
                  </a:cubicBezTo>
                  <a:cubicBezTo>
                    <a:pt x="263" y="165"/>
                    <a:pt x="230" y="230"/>
                    <a:pt x="230" y="263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25"/>
                  </a:lnTo>
                  <a:cubicBezTo>
                    <a:pt x="230" y="526"/>
                    <a:pt x="263" y="428"/>
                    <a:pt x="329" y="362"/>
                  </a:cubicBezTo>
                  <a:cubicBezTo>
                    <a:pt x="395" y="263"/>
                    <a:pt x="460" y="230"/>
                    <a:pt x="592" y="230"/>
                  </a:cubicBezTo>
                  <a:cubicBezTo>
                    <a:pt x="592" y="230"/>
                    <a:pt x="625" y="230"/>
                    <a:pt x="625" y="263"/>
                  </a:cubicBezTo>
                  <a:lnTo>
                    <a:pt x="657" y="263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110050" y="446312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8"/>
                  </a:moveTo>
                  <a:cubicBezTo>
                    <a:pt x="756" y="198"/>
                    <a:pt x="855" y="263"/>
                    <a:pt x="921" y="428"/>
                  </a:cubicBezTo>
                  <a:cubicBezTo>
                    <a:pt x="954" y="493"/>
                    <a:pt x="954" y="592"/>
                    <a:pt x="954" y="723"/>
                  </a:cubicBezTo>
                  <a:cubicBezTo>
                    <a:pt x="954" y="888"/>
                    <a:pt x="921" y="1019"/>
                    <a:pt x="855" y="1118"/>
                  </a:cubicBezTo>
                  <a:cubicBezTo>
                    <a:pt x="789" y="1216"/>
                    <a:pt x="691" y="1249"/>
                    <a:pt x="592" y="1249"/>
                  </a:cubicBezTo>
                  <a:cubicBezTo>
                    <a:pt x="428" y="1249"/>
                    <a:pt x="329" y="1183"/>
                    <a:pt x="264" y="1019"/>
                  </a:cubicBezTo>
                  <a:cubicBezTo>
                    <a:pt x="231" y="953"/>
                    <a:pt x="231" y="855"/>
                    <a:pt x="231" y="756"/>
                  </a:cubicBezTo>
                  <a:cubicBezTo>
                    <a:pt x="231" y="625"/>
                    <a:pt x="231" y="526"/>
                    <a:pt x="264" y="428"/>
                  </a:cubicBezTo>
                  <a:cubicBezTo>
                    <a:pt x="329" y="263"/>
                    <a:pt x="428" y="198"/>
                    <a:pt x="592" y="198"/>
                  </a:cubicBezTo>
                  <a:close/>
                  <a:moveTo>
                    <a:pt x="658" y="0"/>
                  </a:moveTo>
                  <a:cubicBezTo>
                    <a:pt x="526" y="0"/>
                    <a:pt x="461" y="33"/>
                    <a:pt x="362" y="66"/>
                  </a:cubicBezTo>
                  <a:cubicBezTo>
                    <a:pt x="329" y="99"/>
                    <a:pt x="264" y="165"/>
                    <a:pt x="231" y="198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64" y="1315"/>
                    <a:pt x="329" y="1348"/>
                    <a:pt x="362" y="1381"/>
                  </a:cubicBezTo>
                  <a:cubicBezTo>
                    <a:pt x="428" y="1413"/>
                    <a:pt x="526" y="1446"/>
                    <a:pt x="625" y="1446"/>
                  </a:cubicBezTo>
                  <a:cubicBezTo>
                    <a:pt x="756" y="1446"/>
                    <a:pt x="855" y="1413"/>
                    <a:pt x="986" y="1315"/>
                  </a:cubicBezTo>
                  <a:cubicBezTo>
                    <a:pt x="1118" y="1216"/>
                    <a:pt x="1216" y="986"/>
                    <a:pt x="1216" y="690"/>
                  </a:cubicBezTo>
                  <a:cubicBezTo>
                    <a:pt x="1216" y="460"/>
                    <a:pt x="1151" y="296"/>
                    <a:pt x="1052" y="165"/>
                  </a:cubicBezTo>
                  <a:cubicBezTo>
                    <a:pt x="921" y="66"/>
                    <a:pt x="789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3147025" y="4450800"/>
              <a:ext cx="5775" cy="47675"/>
            </a:xfrm>
            <a:custGeom>
              <a:avLst/>
              <a:gdLst/>
              <a:ahLst/>
              <a:cxnLst/>
              <a:rect l="l" t="t" r="r" b="b"/>
              <a:pathLst>
                <a:path w="231" h="1907" extrusionOk="0">
                  <a:moveTo>
                    <a:pt x="0" y="1"/>
                  </a:moveTo>
                  <a:lnTo>
                    <a:pt x="0" y="1906"/>
                  </a:lnTo>
                  <a:lnTo>
                    <a:pt x="230" y="1906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3158525" y="4452450"/>
              <a:ext cx="32050" cy="46850"/>
            </a:xfrm>
            <a:custGeom>
              <a:avLst/>
              <a:gdLst/>
              <a:ahLst/>
              <a:cxnLst/>
              <a:rect l="l" t="t" r="r" b="b"/>
              <a:pathLst>
                <a:path w="1282" h="1874" extrusionOk="0">
                  <a:moveTo>
                    <a:pt x="625" y="0"/>
                  </a:moveTo>
                  <a:cubicBezTo>
                    <a:pt x="395" y="0"/>
                    <a:pt x="230" y="66"/>
                    <a:pt x="132" y="230"/>
                  </a:cubicBezTo>
                  <a:cubicBezTo>
                    <a:pt x="99" y="329"/>
                    <a:pt x="66" y="460"/>
                    <a:pt x="66" y="592"/>
                  </a:cubicBezTo>
                  <a:lnTo>
                    <a:pt x="296" y="592"/>
                  </a:lnTo>
                  <a:cubicBezTo>
                    <a:pt x="296" y="493"/>
                    <a:pt x="296" y="427"/>
                    <a:pt x="329" y="362"/>
                  </a:cubicBezTo>
                  <a:cubicBezTo>
                    <a:pt x="395" y="263"/>
                    <a:pt x="493" y="197"/>
                    <a:pt x="658" y="197"/>
                  </a:cubicBezTo>
                  <a:cubicBezTo>
                    <a:pt x="756" y="197"/>
                    <a:pt x="822" y="230"/>
                    <a:pt x="888" y="296"/>
                  </a:cubicBezTo>
                  <a:cubicBezTo>
                    <a:pt x="953" y="329"/>
                    <a:pt x="986" y="395"/>
                    <a:pt x="986" y="493"/>
                  </a:cubicBezTo>
                  <a:cubicBezTo>
                    <a:pt x="986" y="625"/>
                    <a:pt x="920" y="690"/>
                    <a:pt x="822" y="756"/>
                  </a:cubicBezTo>
                  <a:cubicBezTo>
                    <a:pt x="789" y="789"/>
                    <a:pt x="723" y="789"/>
                    <a:pt x="625" y="789"/>
                  </a:cubicBezTo>
                  <a:lnTo>
                    <a:pt x="526" y="789"/>
                  </a:lnTo>
                  <a:lnTo>
                    <a:pt x="526" y="986"/>
                  </a:lnTo>
                  <a:lnTo>
                    <a:pt x="592" y="986"/>
                  </a:lnTo>
                  <a:cubicBezTo>
                    <a:pt x="756" y="986"/>
                    <a:pt x="855" y="1019"/>
                    <a:pt x="920" y="1052"/>
                  </a:cubicBezTo>
                  <a:cubicBezTo>
                    <a:pt x="986" y="1117"/>
                    <a:pt x="1052" y="1183"/>
                    <a:pt x="1052" y="1315"/>
                  </a:cubicBezTo>
                  <a:cubicBezTo>
                    <a:pt x="1052" y="1413"/>
                    <a:pt x="1019" y="1512"/>
                    <a:pt x="920" y="1578"/>
                  </a:cubicBezTo>
                  <a:cubicBezTo>
                    <a:pt x="855" y="1643"/>
                    <a:pt x="756" y="1676"/>
                    <a:pt x="625" y="1676"/>
                  </a:cubicBezTo>
                  <a:cubicBezTo>
                    <a:pt x="493" y="1676"/>
                    <a:pt x="362" y="1610"/>
                    <a:pt x="329" y="1512"/>
                  </a:cubicBezTo>
                  <a:cubicBezTo>
                    <a:pt x="296" y="1479"/>
                    <a:pt x="263" y="1380"/>
                    <a:pt x="263" y="1249"/>
                  </a:cubicBezTo>
                  <a:lnTo>
                    <a:pt x="0" y="1249"/>
                  </a:lnTo>
                  <a:cubicBezTo>
                    <a:pt x="0" y="1446"/>
                    <a:pt x="66" y="1578"/>
                    <a:pt x="165" y="1709"/>
                  </a:cubicBezTo>
                  <a:cubicBezTo>
                    <a:pt x="263" y="1808"/>
                    <a:pt x="428" y="1873"/>
                    <a:pt x="625" y="1873"/>
                  </a:cubicBezTo>
                  <a:cubicBezTo>
                    <a:pt x="855" y="1873"/>
                    <a:pt x="1019" y="1840"/>
                    <a:pt x="1118" y="1709"/>
                  </a:cubicBezTo>
                  <a:cubicBezTo>
                    <a:pt x="1249" y="1610"/>
                    <a:pt x="1282" y="1446"/>
                    <a:pt x="1282" y="1282"/>
                  </a:cubicBezTo>
                  <a:cubicBezTo>
                    <a:pt x="1282" y="1183"/>
                    <a:pt x="1249" y="1085"/>
                    <a:pt x="1216" y="1019"/>
                  </a:cubicBezTo>
                  <a:cubicBezTo>
                    <a:pt x="1150" y="920"/>
                    <a:pt x="1085" y="887"/>
                    <a:pt x="986" y="855"/>
                  </a:cubicBezTo>
                  <a:cubicBezTo>
                    <a:pt x="1052" y="822"/>
                    <a:pt x="1085" y="789"/>
                    <a:pt x="1150" y="756"/>
                  </a:cubicBezTo>
                  <a:cubicBezTo>
                    <a:pt x="1183" y="690"/>
                    <a:pt x="1216" y="592"/>
                    <a:pt x="1216" y="493"/>
                  </a:cubicBezTo>
                  <a:cubicBezTo>
                    <a:pt x="1216" y="329"/>
                    <a:pt x="1183" y="197"/>
                    <a:pt x="1085" y="132"/>
                  </a:cubicBezTo>
                  <a:cubicBezTo>
                    <a:pt x="953" y="33"/>
                    <a:pt x="822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195500" y="4452450"/>
              <a:ext cx="32050" cy="46850"/>
            </a:xfrm>
            <a:custGeom>
              <a:avLst/>
              <a:gdLst/>
              <a:ahLst/>
              <a:cxnLst/>
              <a:rect l="l" t="t" r="r" b="b"/>
              <a:pathLst>
                <a:path w="1282" h="1874" extrusionOk="0">
                  <a:moveTo>
                    <a:pt x="624" y="0"/>
                  </a:moveTo>
                  <a:cubicBezTo>
                    <a:pt x="394" y="0"/>
                    <a:pt x="230" y="66"/>
                    <a:pt x="132" y="230"/>
                  </a:cubicBezTo>
                  <a:cubicBezTo>
                    <a:pt x="66" y="329"/>
                    <a:pt x="33" y="460"/>
                    <a:pt x="33" y="592"/>
                  </a:cubicBezTo>
                  <a:lnTo>
                    <a:pt x="263" y="592"/>
                  </a:lnTo>
                  <a:cubicBezTo>
                    <a:pt x="263" y="493"/>
                    <a:pt x="296" y="427"/>
                    <a:pt x="329" y="362"/>
                  </a:cubicBezTo>
                  <a:cubicBezTo>
                    <a:pt x="394" y="263"/>
                    <a:pt x="493" y="197"/>
                    <a:pt x="624" y="197"/>
                  </a:cubicBezTo>
                  <a:cubicBezTo>
                    <a:pt x="723" y="197"/>
                    <a:pt x="789" y="230"/>
                    <a:pt x="854" y="296"/>
                  </a:cubicBezTo>
                  <a:cubicBezTo>
                    <a:pt x="920" y="329"/>
                    <a:pt x="953" y="395"/>
                    <a:pt x="953" y="493"/>
                  </a:cubicBezTo>
                  <a:cubicBezTo>
                    <a:pt x="953" y="625"/>
                    <a:pt x="920" y="690"/>
                    <a:pt x="822" y="756"/>
                  </a:cubicBezTo>
                  <a:cubicBezTo>
                    <a:pt x="756" y="789"/>
                    <a:pt x="690" y="789"/>
                    <a:pt x="592" y="789"/>
                  </a:cubicBezTo>
                  <a:lnTo>
                    <a:pt x="493" y="789"/>
                  </a:lnTo>
                  <a:lnTo>
                    <a:pt x="493" y="986"/>
                  </a:lnTo>
                  <a:lnTo>
                    <a:pt x="592" y="986"/>
                  </a:lnTo>
                  <a:cubicBezTo>
                    <a:pt x="723" y="986"/>
                    <a:pt x="822" y="1019"/>
                    <a:pt x="920" y="1052"/>
                  </a:cubicBezTo>
                  <a:cubicBezTo>
                    <a:pt x="986" y="1117"/>
                    <a:pt x="1019" y="1183"/>
                    <a:pt x="1019" y="1315"/>
                  </a:cubicBezTo>
                  <a:cubicBezTo>
                    <a:pt x="1019" y="1413"/>
                    <a:pt x="986" y="1512"/>
                    <a:pt x="920" y="1578"/>
                  </a:cubicBezTo>
                  <a:cubicBezTo>
                    <a:pt x="854" y="1643"/>
                    <a:pt x="756" y="1676"/>
                    <a:pt x="624" y="1676"/>
                  </a:cubicBezTo>
                  <a:cubicBezTo>
                    <a:pt x="460" y="1676"/>
                    <a:pt x="362" y="1610"/>
                    <a:pt x="296" y="1512"/>
                  </a:cubicBezTo>
                  <a:cubicBezTo>
                    <a:pt x="263" y="1479"/>
                    <a:pt x="230" y="1380"/>
                    <a:pt x="230" y="1249"/>
                  </a:cubicBezTo>
                  <a:lnTo>
                    <a:pt x="0" y="1249"/>
                  </a:lnTo>
                  <a:cubicBezTo>
                    <a:pt x="0" y="1446"/>
                    <a:pt x="33" y="1578"/>
                    <a:pt x="132" y="1709"/>
                  </a:cubicBezTo>
                  <a:cubicBezTo>
                    <a:pt x="230" y="1808"/>
                    <a:pt x="394" y="1873"/>
                    <a:pt x="624" y="1873"/>
                  </a:cubicBezTo>
                  <a:cubicBezTo>
                    <a:pt x="822" y="1873"/>
                    <a:pt x="986" y="1840"/>
                    <a:pt x="1117" y="1709"/>
                  </a:cubicBezTo>
                  <a:cubicBezTo>
                    <a:pt x="1216" y="1610"/>
                    <a:pt x="1282" y="1446"/>
                    <a:pt x="1282" y="1282"/>
                  </a:cubicBezTo>
                  <a:cubicBezTo>
                    <a:pt x="1282" y="1183"/>
                    <a:pt x="1249" y="1085"/>
                    <a:pt x="1183" y="1019"/>
                  </a:cubicBezTo>
                  <a:cubicBezTo>
                    <a:pt x="1150" y="920"/>
                    <a:pt x="1052" y="887"/>
                    <a:pt x="953" y="855"/>
                  </a:cubicBezTo>
                  <a:cubicBezTo>
                    <a:pt x="1019" y="822"/>
                    <a:pt x="1084" y="789"/>
                    <a:pt x="1117" y="756"/>
                  </a:cubicBezTo>
                  <a:cubicBezTo>
                    <a:pt x="1183" y="690"/>
                    <a:pt x="1216" y="592"/>
                    <a:pt x="1216" y="493"/>
                  </a:cubicBezTo>
                  <a:cubicBezTo>
                    <a:pt x="1216" y="329"/>
                    <a:pt x="1150" y="197"/>
                    <a:pt x="1052" y="132"/>
                  </a:cubicBezTo>
                  <a:cubicBezTo>
                    <a:pt x="953" y="33"/>
                    <a:pt x="789" y="0"/>
                    <a:pt x="6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193850" y="4523925"/>
              <a:ext cx="17275" cy="35350"/>
            </a:xfrm>
            <a:custGeom>
              <a:avLst/>
              <a:gdLst/>
              <a:ahLst/>
              <a:cxnLst/>
              <a:rect l="l" t="t" r="r" b="b"/>
              <a:pathLst>
                <a:path w="691" h="1414" extrusionOk="0">
                  <a:moveTo>
                    <a:pt x="592" y="0"/>
                  </a:moveTo>
                  <a:cubicBezTo>
                    <a:pt x="526" y="0"/>
                    <a:pt x="428" y="33"/>
                    <a:pt x="362" y="99"/>
                  </a:cubicBezTo>
                  <a:cubicBezTo>
                    <a:pt x="296" y="164"/>
                    <a:pt x="230" y="230"/>
                    <a:pt x="230" y="263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24"/>
                  </a:lnTo>
                  <a:cubicBezTo>
                    <a:pt x="230" y="526"/>
                    <a:pt x="263" y="427"/>
                    <a:pt x="329" y="362"/>
                  </a:cubicBezTo>
                  <a:cubicBezTo>
                    <a:pt x="395" y="263"/>
                    <a:pt x="493" y="230"/>
                    <a:pt x="592" y="230"/>
                  </a:cubicBezTo>
                  <a:lnTo>
                    <a:pt x="690" y="23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215200" y="4523925"/>
              <a:ext cx="30425" cy="48475"/>
            </a:xfrm>
            <a:custGeom>
              <a:avLst/>
              <a:gdLst/>
              <a:ahLst/>
              <a:cxnLst/>
              <a:rect l="l" t="t" r="r" b="b"/>
              <a:pathLst>
                <a:path w="1217" h="1939" extrusionOk="0">
                  <a:moveTo>
                    <a:pt x="592" y="197"/>
                  </a:moveTo>
                  <a:cubicBezTo>
                    <a:pt x="757" y="197"/>
                    <a:pt x="855" y="263"/>
                    <a:pt x="921" y="427"/>
                  </a:cubicBezTo>
                  <a:cubicBezTo>
                    <a:pt x="954" y="493"/>
                    <a:pt x="987" y="592"/>
                    <a:pt x="987" y="690"/>
                  </a:cubicBezTo>
                  <a:cubicBezTo>
                    <a:pt x="987" y="887"/>
                    <a:pt x="921" y="1019"/>
                    <a:pt x="855" y="1117"/>
                  </a:cubicBezTo>
                  <a:cubicBezTo>
                    <a:pt x="789" y="1216"/>
                    <a:pt x="724" y="1249"/>
                    <a:pt x="592" y="1249"/>
                  </a:cubicBezTo>
                  <a:cubicBezTo>
                    <a:pt x="461" y="1249"/>
                    <a:pt x="329" y="1183"/>
                    <a:pt x="264" y="1019"/>
                  </a:cubicBezTo>
                  <a:cubicBezTo>
                    <a:pt x="231" y="953"/>
                    <a:pt x="231" y="854"/>
                    <a:pt x="231" y="756"/>
                  </a:cubicBezTo>
                  <a:cubicBezTo>
                    <a:pt x="231" y="624"/>
                    <a:pt x="231" y="526"/>
                    <a:pt x="264" y="427"/>
                  </a:cubicBezTo>
                  <a:cubicBezTo>
                    <a:pt x="329" y="263"/>
                    <a:pt x="461" y="197"/>
                    <a:pt x="592" y="197"/>
                  </a:cubicBezTo>
                  <a:close/>
                  <a:moveTo>
                    <a:pt x="658" y="0"/>
                  </a:moveTo>
                  <a:cubicBezTo>
                    <a:pt x="559" y="0"/>
                    <a:pt x="461" y="33"/>
                    <a:pt x="395" y="66"/>
                  </a:cubicBezTo>
                  <a:cubicBezTo>
                    <a:pt x="329" y="99"/>
                    <a:pt x="264" y="164"/>
                    <a:pt x="231" y="197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96" y="1314"/>
                    <a:pt x="329" y="1347"/>
                    <a:pt x="362" y="1380"/>
                  </a:cubicBezTo>
                  <a:cubicBezTo>
                    <a:pt x="461" y="1413"/>
                    <a:pt x="527" y="1446"/>
                    <a:pt x="625" y="1446"/>
                  </a:cubicBezTo>
                  <a:cubicBezTo>
                    <a:pt x="757" y="1446"/>
                    <a:pt x="888" y="1413"/>
                    <a:pt x="987" y="1314"/>
                  </a:cubicBezTo>
                  <a:cubicBezTo>
                    <a:pt x="1151" y="1183"/>
                    <a:pt x="1217" y="986"/>
                    <a:pt x="1217" y="690"/>
                  </a:cubicBezTo>
                  <a:cubicBezTo>
                    <a:pt x="1217" y="460"/>
                    <a:pt x="1151" y="296"/>
                    <a:pt x="1052" y="164"/>
                  </a:cubicBezTo>
                  <a:cubicBezTo>
                    <a:pt x="954" y="66"/>
                    <a:pt x="822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250525" y="4523925"/>
              <a:ext cx="27950" cy="36150"/>
            </a:xfrm>
            <a:custGeom>
              <a:avLst/>
              <a:gdLst/>
              <a:ahLst/>
              <a:cxnLst/>
              <a:rect l="l" t="t" r="r" b="b"/>
              <a:pathLst>
                <a:path w="1118" h="1446" extrusionOk="0">
                  <a:moveTo>
                    <a:pt x="559" y="0"/>
                  </a:moveTo>
                  <a:cubicBezTo>
                    <a:pt x="395" y="0"/>
                    <a:pt x="264" y="33"/>
                    <a:pt x="165" y="99"/>
                  </a:cubicBezTo>
                  <a:cubicBezTo>
                    <a:pt x="66" y="197"/>
                    <a:pt x="34" y="296"/>
                    <a:pt x="34" y="427"/>
                  </a:cubicBezTo>
                  <a:cubicBezTo>
                    <a:pt x="34" y="526"/>
                    <a:pt x="66" y="624"/>
                    <a:pt x="165" y="690"/>
                  </a:cubicBezTo>
                  <a:cubicBezTo>
                    <a:pt x="231" y="723"/>
                    <a:pt x="329" y="756"/>
                    <a:pt x="428" y="789"/>
                  </a:cubicBezTo>
                  <a:lnTo>
                    <a:pt x="625" y="822"/>
                  </a:lnTo>
                  <a:cubicBezTo>
                    <a:pt x="724" y="854"/>
                    <a:pt x="789" y="887"/>
                    <a:pt x="822" y="887"/>
                  </a:cubicBezTo>
                  <a:cubicBezTo>
                    <a:pt x="855" y="920"/>
                    <a:pt x="888" y="953"/>
                    <a:pt x="888" y="1019"/>
                  </a:cubicBezTo>
                  <a:cubicBezTo>
                    <a:pt x="888" y="1117"/>
                    <a:pt x="855" y="1150"/>
                    <a:pt x="789" y="1216"/>
                  </a:cubicBezTo>
                  <a:cubicBezTo>
                    <a:pt x="724" y="1249"/>
                    <a:pt x="658" y="1249"/>
                    <a:pt x="559" y="1249"/>
                  </a:cubicBezTo>
                  <a:cubicBezTo>
                    <a:pt x="428" y="1249"/>
                    <a:pt x="329" y="1216"/>
                    <a:pt x="264" y="1150"/>
                  </a:cubicBezTo>
                  <a:cubicBezTo>
                    <a:pt x="231" y="1117"/>
                    <a:pt x="231" y="1052"/>
                    <a:pt x="198" y="986"/>
                  </a:cubicBezTo>
                  <a:lnTo>
                    <a:pt x="1" y="986"/>
                  </a:lnTo>
                  <a:cubicBezTo>
                    <a:pt x="1" y="1117"/>
                    <a:pt x="34" y="1216"/>
                    <a:pt x="132" y="1314"/>
                  </a:cubicBezTo>
                  <a:cubicBezTo>
                    <a:pt x="198" y="1413"/>
                    <a:pt x="362" y="1446"/>
                    <a:pt x="559" y="1446"/>
                  </a:cubicBezTo>
                  <a:cubicBezTo>
                    <a:pt x="757" y="1446"/>
                    <a:pt x="888" y="1413"/>
                    <a:pt x="987" y="1314"/>
                  </a:cubicBezTo>
                  <a:cubicBezTo>
                    <a:pt x="1085" y="1216"/>
                    <a:pt x="1118" y="1117"/>
                    <a:pt x="1118" y="1019"/>
                  </a:cubicBezTo>
                  <a:cubicBezTo>
                    <a:pt x="1118" y="887"/>
                    <a:pt x="1085" y="789"/>
                    <a:pt x="987" y="723"/>
                  </a:cubicBezTo>
                  <a:cubicBezTo>
                    <a:pt x="921" y="690"/>
                    <a:pt x="822" y="657"/>
                    <a:pt x="658" y="592"/>
                  </a:cubicBezTo>
                  <a:lnTo>
                    <a:pt x="494" y="559"/>
                  </a:lnTo>
                  <a:cubicBezTo>
                    <a:pt x="428" y="559"/>
                    <a:pt x="395" y="526"/>
                    <a:pt x="362" y="493"/>
                  </a:cubicBezTo>
                  <a:cubicBezTo>
                    <a:pt x="296" y="460"/>
                    <a:pt x="264" y="427"/>
                    <a:pt x="264" y="362"/>
                  </a:cubicBezTo>
                  <a:cubicBezTo>
                    <a:pt x="264" y="329"/>
                    <a:pt x="296" y="263"/>
                    <a:pt x="329" y="230"/>
                  </a:cubicBezTo>
                  <a:cubicBezTo>
                    <a:pt x="362" y="197"/>
                    <a:pt x="428" y="197"/>
                    <a:pt x="526" y="197"/>
                  </a:cubicBezTo>
                  <a:cubicBezTo>
                    <a:pt x="658" y="197"/>
                    <a:pt x="757" y="230"/>
                    <a:pt x="789" y="263"/>
                  </a:cubicBezTo>
                  <a:cubicBezTo>
                    <a:pt x="822" y="329"/>
                    <a:pt x="855" y="362"/>
                    <a:pt x="855" y="427"/>
                  </a:cubicBezTo>
                  <a:lnTo>
                    <a:pt x="1085" y="427"/>
                  </a:lnTo>
                  <a:cubicBezTo>
                    <a:pt x="1085" y="329"/>
                    <a:pt x="1052" y="263"/>
                    <a:pt x="987" y="164"/>
                  </a:cubicBezTo>
                  <a:cubicBezTo>
                    <a:pt x="888" y="66"/>
                    <a:pt x="757" y="0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87500" y="4513225"/>
              <a:ext cx="16450" cy="46050"/>
            </a:xfrm>
            <a:custGeom>
              <a:avLst/>
              <a:gdLst/>
              <a:ahLst/>
              <a:cxnLst/>
              <a:rect l="l" t="t" r="r" b="b"/>
              <a:pathLst>
                <a:path w="658" h="1842" extrusionOk="0">
                  <a:moveTo>
                    <a:pt x="493" y="1"/>
                  </a:moveTo>
                  <a:cubicBezTo>
                    <a:pt x="460" y="132"/>
                    <a:pt x="395" y="231"/>
                    <a:pt x="329" y="264"/>
                  </a:cubicBezTo>
                  <a:cubicBezTo>
                    <a:pt x="263" y="297"/>
                    <a:pt x="165" y="330"/>
                    <a:pt x="0" y="362"/>
                  </a:cubicBezTo>
                  <a:lnTo>
                    <a:pt x="0" y="527"/>
                  </a:lnTo>
                  <a:lnTo>
                    <a:pt x="428" y="527"/>
                  </a:lnTo>
                  <a:lnTo>
                    <a:pt x="428" y="1841"/>
                  </a:lnTo>
                  <a:lnTo>
                    <a:pt x="658" y="1841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3319525" y="4513225"/>
              <a:ext cx="31250" cy="46850"/>
            </a:xfrm>
            <a:custGeom>
              <a:avLst/>
              <a:gdLst/>
              <a:ahLst/>
              <a:cxnLst/>
              <a:rect l="l" t="t" r="r" b="b"/>
              <a:pathLst>
                <a:path w="1250" h="1874" extrusionOk="0">
                  <a:moveTo>
                    <a:pt x="625" y="198"/>
                  </a:moveTo>
                  <a:cubicBezTo>
                    <a:pt x="724" y="198"/>
                    <a:pt x="822" y="231"/>
                    <a:pt x="855" y="297"/>
                  </a:cubicBezTo>
                  <a:cubicBezTo>
                    <a:pt x="921" y="330"/>
                    <a:pt x="954" y="395"/>
                    <a:pt x="954" y="461"/>
                  </a:cubicBezTo>
                  <a:cubicBezTo>
                    <a:pt x="954" y="560"/>
                    <a:pt x="921" y="625"/>
                    <a:pt x="855" y="658"/>
                  </a:cubicBezTo>
                  <a:cubicBezTo>
                    <a:pt x="822" y="724"/>
                    <a:pt x="724" y="757"/>
                    <a:pt x="625" y="757"/>
                  </a:cubicBezTo>
                  <a:cubicBezTo>
                    <a:pt x="527" y="757"/>
                    <a:pt x="461" y="724"/>
                    <a:pt x="395" y="691"/>
                  </a:cubicBezTo>
                  <a:cubicBezTo>
                    <a:pt x="330" y="625"/>
                    <a:pt x="297" y="560"/>
                    <a:pt x="297" y="494"/>
                  </a:cubicBezTo>
                  <a:cubicBezTo>
                    <a:pt x="297" y="395"/>
                    <a:pt x="330" y="330"/>
                    <a:pt x="395" y="297"/>
                  </a:cubicBezTo>
                  <a:cubicBezTo>
                    <a:pt x="428" y="231"/>
                    <a:pt x="527" y="198"/>
                    <a:pt x="625" y="198"/>
                  </a:cubicBezTo>
                  <a:close/>
                  <a:moveTo>
                    <a:pt x="625" y="954"/>
                  </a:moveTo>
                  <a:cubicBezTo>
                    <a:pt x="757" y="954"/>
                    <a:pt x="822" y="987"/>
                    <a:pt x="921" y="1052"/>
                  </a:cubicBezTo>
                  <a:cubicBezTo>
                    <a:pt x="987" y="1118"/>
                    <a:pt x="1020" y="1217"/>
                    <a:pt x="1020" y="1315"/>
                  </a:cubicBezTo>
                  <a:cubicBezTo>
                    <a:pt x="1020" y="1447"/>
                    <a:pt x="987" y="1512"/>
                    <a:pt x="921" y="1578"/>
                  </a:cubicBezTo>
                  <a:cubicBezTo>
                    <a:pt x="855" y="1644"/>
                    <a:pt x="757" y="1677"/>
                    <a:pt x="658" y="1677"/>
                  </a:cubicBezTo>
                  <a:cubicBezTo>
                    <a:pt x="527" y="1677"/>
                    <a:pt x="428" y="1644"/>
                    <a:pt x="330" y="1578"/>
                  </a:cubicBezTo>
                  <a:cubicBezTo>
                    <a:pt x="297" y="1512"/>
                    <a:pt x="264" y="1414"/>
                    <a:pt x="264" y="1315"/>
                  </a:cubicBezTo>
                  <a:cubicBezTo>
                    <a:pt x="264" y="1217"/>
                    <a:pt x="297" y="1118"/>
                    <a:pt x="362" y="1052"/>
                  </a:cubicBezTo>
                  <a:cubicBezTo>
                    <a:pt x="428" y="987"/>
                    <a:pt x="527" y="954"/>
                    <a:pt x="625" y="954"/>
                  </a:cubicBezTo>
                  <a:close/>
                  <a:moveTo>
                    <a:pt x="625" y="1"/>
                  </a:moveTo>
                  <a:cubicBezTo>
                    <a:pt x="461" y="1"/>
                    <a:pt x="297" y="34"/>
                    <a:pt x="198" y="132"/>
                  </a:cubicBezTo>
                  <a:cubicBezTo>
                    <a:pt x="100" y="231"/>
                    <a:pt x="67" y="362"/>
                    <a:pt x="67" y="494"/>
                  </a:cubicBezTo>
                  <a:cubicBezTo>
                    <a:pt x="67" y="592"/>
                    <a:pt x="100" y="691"/>
                    <a:pt x="165" y="757"/>
                  </a:cubicBezTo>
                  <a:cubicBezTo>
                    <a:pt x="198" y="790"/>
                    <a:pt x="264" y="822"/>
                    <a:pt x="330" y="855"/>
                  </a:cubicBezTo>
                  <a:cubicBezTo>
                    <a:pt x="198" y="888"/>
                    <a:pt x="132" y="954"/>
                    <a:pt x="67" y="1020"/>
                  </a:cubicBezTo>
                  <a:cubicBezTo>
                    <a:pt x="34" y="1118"/>
                    <a:pt x="1" y="1217"/>
                    <a:pt x="1" y="1315"/>
                  </a:cubicBezTo>
                  <a:cubicBezTo>
                    <a:pt x="1" y="1512"/>
                    <a:pt x="67" y="1644"/>
                    <a:pt x="198" y="1742"/>
                  </a:cubicBezTo>
                  <a:cubicBezTo>
                    <a:pt x="297" y="1841"/>
                    <a:pt x="461" y="1874"/>
                    <a:pt x="658" y="1874"/>
                  </a:cubicBezTo>
                  <a:cubicBezTo>
                    <a:pt x="822" y="1874"/>
                    <a:pt x="987" y="1841"/>
                    <a:pt x="1085" y="1710"/>
                  </a:cubicBezTo>
                  <a:cubicBezTo>
                    <a:pt x="1217" y="1611"/>
                    <a:pt x="1250" y="1480"/>
                    <a:pt x="1250" y="1282"/>
                  </a:cubicBezTo>
                  <a:cubicBezTo>
                    <a:pt x="1250" y="1151"/>
                    <a:pt x="1217" y="1052"/>
                    <a:pt x="1151" y="954"/>
                  </a:cubicBezTo>
                  <a:cubicBezTo>
                    <a:pt x="1085" y="921"/>
                    <a:pt x="1053" y="888"/>
                    <a:pt x="954" y="855"/>
                  </a:cubicBezTo>
                  <a:cubicBezTo>
                    <a:pt x="1020" y="822"/>
                    <a:pt x="1085" y="757"/>
                    <a:pt x="1118" y="724"/>
                  </a:cubicBezTo>
                  <a:cubicBezTo>
                    <a:pt x="1184" y="658"/>
                    <a:pt x="1217" y="560"/>
                    <a:pt x="1217" y="461"/>
                  </a:cubicBezTo>
                  <a:cubicBezTo>
                    <a:pt x="1217" y="330"/>
                    <a:pt x="1151" y="231"/>
                    <a:pt x="1053" y="132"/>
                  </a:cubicBezTo>
                  <a:cubicBezTo>
                    <a:pt x="954" y="34"/>
                    <a:pt x="822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3400050" y="447215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198"/>
                  </a:moveTo>
                  <a:cubicBezTo>
                    <a:pt x="756" y="198"/>
                    <a:pt x="888" y="264"/>
                    <a:pt x="920" y="428"/>
                  </a:cubicBezTo>
                  <a:cubicBezTo>
                    <a:pt x="953" y="494"/>
                    <a:pt x="986" y="592"/>
                    <a:pt x="986" y="691"/>
                  </a:cubicBezTo>
                  <a:cubicBezTo>
                    <a:pt x="986" y="888"/>
                    <a:pt x="953" y="1020"/>
                    <a:pt x="855" y="1085"/>
                  </a:cubicBezTo>
                  <a:cubicBezTo>
                    <a:pt x="789" y="1184"/>
                    <a:pt x="723" y="1250"/>
                    <a:pt x="625" y="1250"/>
                  </a:cubicBezTo>
                  <a:cubicBezTo>
                    <a:pt x="460" y="1250"/>
                    <a:pt x="329" y="1151"/>
                    <a:pt x="263" y="1020"/>
                  </a:cubicBezTo>
                  <a:cubicBezTo>
                    <a:pt x="263" y="954"/>
                    <a:pt x="230" y="855"/>
                    <a:pt x="230" y="757"/>
                  </a:cubicBezTo>
                  <a:cubicBezTo>
                    <a:pt x="230" y="625"/>
                    <a:pt x="263" y="494"/>
                    <a:pt x="263" y="428"/>
                  </a:cubicBezTo>
                  <a:cubicBezTo>
                    <a:pt x="329" y="264"/>
                    <a:pt x="460" y="198"/>
                    <a:pt x="625" y="198"/>
                  </a:cubicBezTo>
                  <a:close/>
                  <a:moveTo>
                    <a:pt x="657" y="1"/>
                  </a:moveTo>
                  <a:cubicBezTo>
                    <a:pt x="559" y="1"/>
                    <a:pt x="460" y="1"/>
                    <a:pt x="395" y="67"/>
                  </a:cubicBezTo>
                  <a:cubicBezTo>
                    <a:pt x="329" y="99"/>
                    <a:pt x="296" y="132"/>
                    <a:pt x="230" y="198"/>
                  </a:cubicBezTo>
                  <a:lnTo>
                    <a:pt x="230" y="34"/>
                  </a:lnTo>
                  <a:lnTo>
                    <a:pt x="0" y="34"/>
                  </a:lnTo>
                  <a:lnTo>
                    <a:pt x="0" y="1940"/>
                  </a:lnTo>
                  <a:lnTo>
                    <a:pt x="230" y="1940"/>
                  </a:lnTo>
                  <a:lnTo>
                    <a:pt x="230" y="1250"/>
                  </a:lnTo>
                  <a:cubicBezTo>
                    <a:pt x="296" y="1282"/>
                    <a:pt x="329" y="1348"/>
                    <a:pt x="395" y="1348"/>
                  </a:cubicBezTo>
                  <a:cubicBezTo>
                    <a:pt x="460" y="1414"/>
                    <a:pt x="526" y="1447"/>
                    <a:pt x="625" y="1447"/>
                  </a:cubicBezTo>
                  <a:cubicBezTo>
                    <a:pt x="756" y="1447"/>
                    <a:pt x="888" y="1381"/>
                    <a:pt x="986" y="1315"/>
                  </a:cubicBezTo>
                  <a:cubicBezTo>
                    <a:pt x="1150" y="1184"/>
                    <a:pt x="1216" y="987"/>
                    <a:pt x="1216" y="658"/>
                  </a:cubicBezTo>
                  <a:cubicBezTo>
                    <a:pt x="1216" y="461"/>
                    <a:pt x="1150" y="264"/>
                    <a:pt x="1052" y="165"/>
                  </a:cubicBezTo>
                  <a:cubicBezTo>
                    <a:pt x="953" y="34"/>
                    <a:pt x="822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3435375" y="4471350"/>
              <a:ext cx="27950" cy="36975"/>
            </a:xfrm>
            <a:custGeom>
              <a:avLst/>
              <a:gdLst/>
              <a:ahLst/>
              <a:cxnLst/>
              <a:rect l="l" t="t" r="r" b="b"/>
              <a:pathLst>
                <a:path w="1118" h="1479" extrusionOk="0">
                  <a:moveTo>
                    <a:pt x="559" y="0"/>
                  </a:moveTo>
                  <a:cubicBezTo>
                    <a:pt x="395" y="0"/>
                    <a:pt x="263" y="33"/>
                    <a:pt x="165" y="131"/>
                  </a:cubicBezTo>
                  <a:cubicBezTo>
                    <a:pt x="66" y="197"/>
                    <a:pt x="33" y="329"/>
                    <a:pt x="33" y="460"/>
                  </a:cubicBezTo>
                  <a:cubicBezTo>
                    <a:pt x="33" y="559"/>
                    <a:pt x="66" y="657"/>
                    <a:pt x="165" y="723"/>
                  </a:cubicBezTo>
                  <a:cubicBezTo>
                    <a:pt x="230" y="756"/>
                    <a:pt x="329" y="789"/>
                    <a:pt x="427" y="789"/>
                  </a:cubicBezTo>
                  <a:lnTo>
                    <a:pt x="625" y="854"/>
                  </a:lnTo>
                  <a:cubicBezTo>
                    <a:pt x="723" y="887"/>
                    <a:pt x="789" y="887"/>
                    <a:pt x="822" y="920"/>
                  </a:cubicBezTo>
                  <a:cubicBezTo>
                    <a:pt x="887" y="953"/>
                    <a:pt x="887" y="986"/>
                    <a:pt x="887" y="1052"/>
                  </a:cubicBezTo>
                  <a:cubicBezTo>
                    <a:pt x="887" y="1117"/>
                    <a:pt x="855" y="1183"/>
                    <a:pt x="789" y="1216"/>
                  </a:cubicBezTo>
                  <a:cubicBezTo>
                    <a:pt x="723" y="1249"/>
                    <a:pt x="657" y="1282"/>
                    <a:pt x="559" y="1282"/>
                  </a:cubicBezTo>
                  <a:cubicBezTo>
                    <a:pt x="427" y="1282"/>
                    <a:pt x="329" y="1249"/>
                    <a:pt x="263" y="1150"/>
                  </a:cubicBezTo>
                  <a:cubicBezTo>
                    <a:pt x="230" y="1117"/>
                    <a:pt x="230" y="1052"/>
                    <a:pt x="230" y="986"/>
                  </a:cubicBezTo>
                  <a:lnTo>
                    <a:pt x="0" y="986"/>
                  </a:lnTo>
                  <a:cubicBezTo>
                    <a:pt x="0" y="1117"/>
                    <a:pt x="33" y="1249"/>
                    <a:pt x="132" y="1347"/>
                  </a:cubicBezTo>
                  <a:cubicBezTo>
                    <a:pt x="230" y="1413"/>
                    <a:pt x="362" y="1479"/>
                    <a:pt x="559" y="1479"/>
                  </a:cubicBezTo>
                  <a:cubicBezTo>
                    <a:pt x="756" y="1479"/>
                    <a:pt x="887" y="1413"/>
                    <a:pt x="986" y="1347"/>
                  </a:cubicBezTo>
                  <a:cubicBezTo>
                    <a:pt x="1085" y="1249"/>
                    <a:pt x="1118" y="1150"/>
                    <a:pt x="1118" y="1019"/>
                  </a:cubicBezTo>
                  <a:cubicBezTo>
                    <a:pt x="1118" y="887"/>
                    <a:pt x="1085" y="789"/>
                    <a:pt x="986" y="756"/>
                  </a:cubicBezTo>
                  <a:cubicBezTo>
                    <a:pt x="920" y="690"/>
                    <a:pt x="822" y="657"/>
                    <a:pt x="657" y="624"/>
                  </a:cubicBezTo>
                  <a:lnTo>
                    <a:pt x="493" y="592"/>
                  </a:lnTo>
                  <a:cubicBezTo>
                    <a:pt x="427" y="559"/>
                    <a:pt x="395" y="559"/>
                    <a:pt x="362" y="526"/>
                  </a:cubicBezTo>
                  <a:cubicBezTo>
                    <a:pt x="296" y="493"/>
                    <a:pt x="263" y="460"/>
                    <a:pt x="263" y="394"/>
                  </a:cubicBezTo>
                  <a:cubicBezTo>
                    <a:pt x="263" y="329"/>
                    <a:pt x="296" y="296"/>
                    <a:pt x="329" y="263"/>
                  </a:cubicBezTo>
                  <a:cubicBezTo>
                    <a:pt x="395" y="230"/>
                    <a:pt x="460" y="197"/>
                    <a:pt x="526" y="197"/>
                  </a:cubicBezTo>
                  <a:cubicBezTo>
                    <a:pt x="657" y="197"/>
                    <a:pt x="756" y="230"/>
                    <a:pt x="789" y="296"/>
                  </a:cubicBezTo>
                  <a:cubicBezTo>
                    <a:pt x="855" y="329"/>
                    <a:pt x="855" y="394"/>
                    <a:pt x="855" y="460"/>
                  </a:cubicBezTo>
                  <a:lnTo>
                    <a:pt x="1085" y="460"/>
                  </a:lnTo>
                  <a:cubicBezTo>
                    <a:pt x="1085" y="361"/>
                    <a:pt x="1052" y="263"/>
                    <a:pt x="986" y="197"/>
                  </a:cubicBezTo>
                  <a:cubicBezTo>
                    <a:pt x="887" y="66"/>
                    <a:pt x="756" y="0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469875" y="445982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691"/>
                  </a:moveTo>
                  <a:cubicBezTo>
                    <a:pt x="723" y="691"/>
                    <a:pt x="822" y="724"/>
                    <a:pt x="855" y="822"/>
                  </a:cubicBezTo>
                  <a:cubicBezTo>
                    <a:pt x="920" y="921"/>
                    <a:pt x="953" y="1053"/>
                    <a:pt x="953" y="1184"/>
                  </a:cubicBezTo>
                  <a:cubicBezTo>
                    <a:pt x="953" y="1348"/>
                    <a:pt x="920" y="1480"/>
                    <a:pt x="855" y="1578"/>
                  </a:cubicBezTo>
                  <a:cubicBezTo>
                    <a:pt x="822" y="1677"/>
                    <a:pt x="723" y="1710"/>
                    <a:pt x="592" y="1710"/>
                  </a:cubicBezTo>
                  <a:cubicBezTo>
                    <a:pt x="428" y="1710"/>
                    <a:pt x="329" y="1644"/>
                    <a:pt x="263" y="1513"/>
                  </a:cubicBezTo>
                  <a:cubicBezTo>
                    <a:pt x="230" y="1414"/>
                    <a:pt x="198" y="1315"/>
                    <a:pt x="198" y="1184"/>
                  </a:cubicBezTo>
                  <a:cubicBezTo>
                    <a:pt x="198" y="1020"/>
                    <a:pt x="230" y="888"/>
                    <a:pt x="329" y="790"/>
                  </a:cubicBezTo>
                  <a:cubicBezTo>
                    <a:pt x="395" y="724"/>
                    <a:pt x="493" y="691"/>
                    <a:pt x="592" y="691"/>
                  </a:cubicBezTo>
                  <a:close/>
                  <a:moveTo>
                    <a:pt x="0" y="1"/>
                  </a:moveTo>
                  <a:lnTo>
                    <a:pt x="0" y="1874"/>
                  </a:lnTo>
                  <a:lnTo>
                    <a:pt x="198" y="1874"/>
                  </a:lnTo>
                  <a:lnTo>
                    <a:pt x="198" y="1710"/>
                  </a:lnTo>
                  <a:cubicBezTo>
                    <a:pt x="263" y="1775"/>
                    <a:pt x="296" y="1808"/>
                    <a:pt x="329" y="1841"/>
                  </a:cubicBezTo>
                  <a:cubicBezTo>
                    <a:pt x="428" y="1907"/>
                    <a:pt x="493" y="1940"/>
                    <a:pt x="592" y="1940"/>
                  </a:cubicBezTo>
                  <a:cubicBezTo>
                    <a:pt x="789" y="1940"/>
                    <a:pt x="920" y="1841"/>
                    <a:pt x="1052" y="1710"/>
                  </a:cubicBezTo>
                  <a:cubicBezTo>
                    <a:pt x="1151" y="1578"/>
                    <a:pt x="1216" y="1381"/>
                    <a:pt x="1216" y="1184"/>
                  </a:cubicBezTo>
                  <a:cubicBezTo>
                    <a:pt x="1216" y="954"/>
                    <a:pt x="1151" y="757"/>
                    <a:pt x="1052" y="658"/>
                  </a:cubicBezTo>
                  <a:cubicBezTo>
                    <a:pt x="920" y="527"/>
                    <a:pt x="789" y="461"/>
                    <a:pt x="625" y="461"/>
                  </a:cubicBezTo>
                  <a:cubicBezTo>
                    <a:pt x="526" y="461"/>
                    <a:pt x="460" y="494"/>
                    <a:pt x="395" y="527"/>
                  </a:cubicBezTo>
                  <a:cubicBezTo>
                    <a:pt x="329" y="560"/>
                    <a:pt x="263" y="592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507650" y="4459825"/>
              <a:ext cx="36175" cy="46875"/>
            </a:xfrm>
            <a:custGeom>
              <a:avLst/>
              <a:gdLst/>
              <a:ahLst/>
              <a:cxnLst/>
              <a:rect l="l" t="t" r="r" b="b"/>
              <a:pathLst>
                <a:path w="1447" h="1875" extrusionOk="0">
                  <a:moveTo>
                    <a:pt x="691" y="198"/>
                  </a:moveTo>
                  <a:cubicBezTo>
                    <a:pt x="790" y="198"/>
                    <a:pt x="888" y="231"/>
                    <a:pt x="921" y="231"/>
                  </a:cubicBezTo>
                  <a:cubicBezTo>
                    <a:pt x="1052" y="297"/>
                    <a:pt x="1085" y="362"/>
                    <a:pt x="1085" y="494"/>
                  </a:cubicBezTo>
                  <a:cubicBezTo>
                    <a:pt x="1085" y="625"/>
                    <a:pt x="1052" y="691"/>
                    <a:pt x="954" y="757"/>
                  </a:cubicBezTo>
                  <a:cubicBezTo>
                    <a:pt x="888" y="790"/>
                    <a:pt x="790" y="790"/>
                    <a:pt x="691" y="790"/>
                  </a:cubicBezTo>
                  <a:lnTo>
                    <a:pt x="231" y="790"/>
                  </a:lnTo>
                  <a:lnTo>
                    <a:pt x="231" y="198"/>
                  </a:lnTo>
                  <a:close/>
                  <a:moveTo>
                    <a:pt x="724" y="987"/>
                  </a:moveTo>
                  <a:cubicBezTo>
                    <a:pt x="855" y="987"/>
                    <a:pt x="921" y="1020"/>
                    <a:pt x="987" y="1053"/>
                  </a:cubicBezTo>
                  <a:cubicBezTo>
                    <a:pt x="1118" y="1085"/>
                    <a:pt x="1184" y="1184"/>
                    <a:pt x="1184" y="1315"/>
                  </a:cubicBezTo>
                  <a:cubicBezTo>
                    <a:pt x="1184" y="1414"/>
                    <a:pt x="1151" y="1480"/>
                    <a:pt x="1118" y="1545"/>
                  </a:cubicBezTo>
                  <a:cubicBezTo>
                    <a:pt x="1052" y="1611"/>
                    <a:pt x="954" y="1677"/>
                    <a:pt x="790" y="1677"/>
                  </a:cubicBezTo>
                  <a:lnTo>
                    <a:pt x="231" y="1677"/>
                  </a:lnTo>
                  <a:lnTo>
                    <a:pt x="231" y="987"/>
                  </a:lnTo>
                  <a:close/>
                  <a:moveTo>
                    <a:pt x="1" y="1"/>
                  </a:moveTo>
                  <a:lnTo>
                    <a:pt x="1" y="1874"/>
                  </a:lnTo>
                  <a:lnTo>
                    <a:pt x="790" y="1874"/>
                  </a:lnTo>
                  <a:cubicBezTo>
                    <a:pt x="1020" y="1874"/>
                    <a:pt x="1217" y="1808"/>
                    <a:pt x="1315" y="1644"/>
                  </a:cubicBezTo>
                  <a:cubicBezTo>
                    <a:pt x="1381" y="1578"/>
                    <a:pt x="1447" y="1447"/>
                    <a:pt x="1447" y="1348"/>
                  </a:cubicBezTo>
                  <a:cubicBezTo>
                    <a:pt x="1447" y="1184"/>
                    <a:pt x="1381" y="1085"/>
                    <a:pt x="1315" y="987"/>
                  </a:cubicBezTo>
                  <a:cubicBezTo>
                    <a:pt x="1250" y="954"/>
                    <a:pt x="1184" y="888"/>
                    <a:pt x="1085" y="855"/>
                  </a:cubicBezTo>
                  <a:cubicBezTo>
                    <a:pt x="1151" y="822"/>
                    <a:pt x="1217" y="790"/>
                    <a:pt x="1250" y="757"/>
                  </a:cubicBezTo>
                  <a:cubicBezTo>
                    <a:pt x="1315" y="691"/>
                    <a:pt x="1348" y="592"/>
                    <a:pt x="1348" y="461"/>
                  </a:cubicBezTo>
                  <a:cubicBezTo>
                    <a:pt x="1348" y="362"/>
                    <a:pt x="1315" y="264"/>
                    <a:pt x="1250" y="198"/>
                  </a:cubicBezTo>
                  <a:cubicBezTo>
                    <a:pt x="1184" y="67"/>
                    <a:pt x="1020" y="1"/>
                    <a:pt x="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506850" y="4569925"/>
              <a:ext cx="30400" cy="48500"/>
            </a:xfrm>
            <a:custGeom>
              <a:avLst/>
              <a:gdLst/>
              <a:ahLst/>
              <a:cxnLst/>
              <a:rect l="l" t="t" r="r" b="b"/>
              <a:pathLst>
                <a:path w="1216" h="1940" extrusionOk="0">
                  <a:moveTo>
                    <a:pt x="592" y="197"/>
                  </a:moveTo>
                  <a:cubicBezTo>
                    <a:pt x="756" y="197"/>
                    <a:pt x="854" y="263"/>
                    <a:pt x="920" y="427"/>
                  </a:cubicBezTo>
                  <a:cubicBezTo>
                    <a:pt x="953" y="493"/>
                    <a:pt x="953" y="592"/>
                    <a:pt x="953" y="690"/>
                  </a:cubicBezTo>
                  <a:cubicBezTo>
                    <a:pt x="953" y="887"/>
                    <a:pt x="920" y="1019"/>
                    <a:pt x="854" y="1118"/>
                  </a:cubicBezTo>
                  <a:cubicBezTo>
                    <a:pt x="789" y="1216"/>
                    <a:pt x="690" y="1249"/>
                    <a:pt x="592" y="1249"/>
                  </a:cubicBezTo>
                  <a:cubicBezTo>
                    <a:pt x="427" y="1249"/>
                    <a:pt x="329" y="1183"/>
                    <a:pt x="263" y="1019"/>
                  </a:cubicBezTo>
                  <a:cubicBezTo>
                    <a:pt x="230" y="953"/>
                    <a:pt x="230" y="855"/>
                    <a:pt x="230" y="756"/>
                  </a:cubicBezTo>
                  <a:cubicBezTo>
                    <a:pt x="230" y="625"/>
                    <a:pt x="230" y="526"/>
                    <a:pt x="263" y="427"/>
                  </a:cubicBezTo>
                  <a:cubicBezTo>
                    <a:pt x="329" y="263"/>
                    <a:pt x="427" y="197"/>
                    <a:pt x="592" y="197"/>
                  </a:cubicBezTo>
                  <a:close/>
                  <a:moveTo>
                    <a:pt x="657" y="0"/>
                  </a:moveTo>
                  <a:cubicBezTo>
                    <a:pt x="526" y="0"/>
                    <a:pt x="460" y="33"/>
                    <a:pt x="362" y="66"/>
                  </a:cubicBezTo>
                  <a:cubicBezTo>
                    <a:pt x="329" y="99"/>
                    <a:pt x="263" y="165"/>
                    <a:pt x="230" y="197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939"/>
                  </a:lnTo>
                  <a:lnTo>
                    <a:pt x="230" y="1939"/>
                  </a:lnTo>
                  <a:lnTo>
                    <a:pt x="230" y="1249"/>
                  </a:lnTo>
                  <a:cubicBezTo>
                    <a:pt x="296" y="1315"/>
                    <a:pt x="329" y="1348"/>
                    <a:pt x="362" y="1380"/>
                  </a:cubicBezTo>
                  <a:cubicBezTo>
                    <a:pt x="427" y="1413"/>
                    <a:pt x="526" y="1446"/>
                    <a:pt x="624" y="1446"/>
                  </a:cubicBezTo>
                  <a:cubicBezTo>
                    <a:pt x="756" y="1446"/>
                    <a:pt x="854" y="1413"/>
                    <a:pt x="986" y="1315"/>
                  </a:cubicBezTo>
                  <a:cubicBezTo>
                    <a:pt x="1117" y="1183"/>
                    <a:pt x="1216" y="986"/>
                    <a:pt x="1216" y="690"/>
                  </a:cubicBezTo>
                  <a:cubicBezTo>
                    <a:pt x="1216" y="460"/>
                    <a:pt x="1150" y="296"/>
                    <a:pt x="1052" y="165"/>
                  </a:cubicBezTo>
                  <a:cubicBezTo>
                    <a:pt x="920" y="66"/>
                    <a:pt x="789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541350" y="4569925"/>
              <a:ext cx="28775" cy="36175"/>
            </a:xfrm>
            <a:custGeom>
              <a:avLst/>
              <a:gdLst/>
              <a:ahLst/>
              <a:cxnLst/>
              <a:rect l="l" t="t" r="r" b="b"/>
              <a:pathLst>
                <a:path w="1151" h="1447" extrusionOk="0">
                  <a:moveTo>
                    <a:pt x="559" y="0"/>
                  </a:moveTo>
                  <a:cubicBezTo>
                    <a:pt x="395" y="0"/>
                    <a:pt x="263" y="33"/>
                    <a:pt x="197" y="99"/>
                  </a:cubicBezTo>
                  <a:cubicBezTo>
                    <a:pt x="99" y="197"/>
                    <a:pt x="33" y="296"/>
                    <a:pt x="33" y="427"/>
                  </a:cubicBezTo>
                  <a:cubicBezTo>
                    <a:pt x="33" y="526"/>
                    <a:pt x="99" y="625"/>
                    <a:pt x="197" y="690"/>
                  </a:cubicBezTo>
                  <a:cubicBezTo>
                    <a:pt x="263" y="723"/>
                    <a:pt x="329" y="756"/>
                    <a:pt x="460" y="789"/>
                  </a:cubicBezTo>
                  <a:lnTo>
                    <a:pt x="625" y="822"/>
                  </a:lnTo>
                  <a:cubicBezTo>
                    <a:pt x="723" y="855"/>
                    <a:pt x="822" y="887"/>
                    <a:pt x="855" y="887"/>
                  </a:cubicBezTo>
                  <a:cubicBezTo>
                    <a:pt x="887" y="920"/>
                    <a:pt x="920" y="953"/>
                    <a:pt x="920" y="1019"/>
                  </a:cubicBezTo>
                  <a:cubicBezTo>
                    <a:pt x="920" y="1118"/>
                    <a:pt x="887" y="1150"/>
                    <a:pt x="822" y="1216"/>
                  </a:cubicBezTo>
                  <a:cubicBezTo>
                    <a:pt x="756" y="1249"/>
                    <a:pt x="690" y="1249"/>
                    <a:pt x="592" y="1249"/>
                  </a:cubicBezTo>
                  <a:cubicBezTo>
                    <a:pt x="460" y="1249"/>
                    <a:pt x="362" y="1216"/>
                    <a:pt x="296" y="1150"/>
                  </a:cubicBezTo>
                  <a:cubicBezTo>
                    <a:pt x="263" y="1118"/>
                    <a:pt x="230" y="1052"/>
                    <a:pt x="230" y="986"/>
                  </a:cubicBezTo>
                  <a:lnTo>
                    <a:pt x="0" y="986"/>
                  </a:lnTo>
                  <a:cubicBezTo>
                    <a:pt x="0" y="1118"/>
                    <a:pt x="66" y="1216"/>
                    <a:pt x="132" y="1315"/>
                  </a:cubicBezTo>
                  <a:cubicBezTo>
                    <a:pt x="230" y="1413"/>
                    <a:pt x="395" y="1446"/>
                    <a:pt x="592" y="1446"/>
                  </a:cubicBezTo>
                  <a:cubicBezTo>
                    <a:pt x="756" y="1446"/>
                    <a:pt x="920" y="1413"/>
                    <a:pt x="1019" y="1315"/>
                  </a:cubicBezTo>
                  <a:cubicBezTo>
                    <a:pt x="1085" y="1216"/>
                    <a:pt x="1150" y="1118"/>
                    <a:pt x="1150" y="1019"/>
                  </a:cubicBezTo>
                  <a:cubicBezTo>
                    <a:pt x="1150" y="887"/>
                    <a:pt x="1085" y="789"/>
                    <a:pt x="1019" y="723"/>
                  </a:cubicBezTo>
                  <a:cubicBezTo>
                    <a:pt x="953" y="690"/>
                    <a:pt x="855" y="657"/>
                    <a:pt x="690" y="592"/>
                  </a:cubicBezTo>
                  <a:lnTo>
                    <a:pt x="526" y="559"/>
                  </a:lnTo>
                  <a:cubicBezTo>
                    <a:pt x="460" y="559"/>
                    <a:pt x="395" y="526"/>
                    <a:pt x="362" y="493"/>
                  </a:cubicBezTo>
                  <a:cubicBezTo>
                    <a:pt x="296" y="460"/>
                    <a:pt x="296" y="427"/>
                    <a:pt x="296" y="362"/>
                  </a:cubicBezTo>
                  <a:cubicBezTo>
                    <a:pt x="296" y="329"/>
                    <a:pt x="296" y="263"/>
                    <a:pt x="362" y="230"/>
                  </a:cubicBezTo>
                  <a:cubicBezTo>
                    <a:pt x="395" y="197"/>
                    <a:pt x="460" y="197"/>
                    <a:pt x="559" y="197"/>
                  </a:cubicBezTo>
                  <a:cubicBezTo>
                    <a:pt x="690" y="197"/>
                    <a:pt x="756" y="230"/>
                    <a:pt x="822" y="263"/>
                  </a:cubicBezTo>
                  <a:cubicBezTo>
                    <a:pt x="855" y="329"/>
                    <a:pt x="887" y="362"/>
                    <a:pt x="887" y="427"/>
                  </a:cubicBezTo>
                  <a:lnTo>
                    <a:pt x="1085" y="427"/>
                  </a:lnTo>
                  <a:cubicBezTo>
                    <a:pt x="1085" y="329"/>
                    <a:pt x="1052" y="263"/>
                    <a:pt x="1019" y="165"/>
                  </a:cubicBezTo>
                  <a:cubicBezTo>
                    <a:pt x="920" y="66"/>
                    <a:pt x="756" y="0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575850" y="455760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90"/>
                  </a:moveTo>
                  <a:cubicBezTo>
                    <a:pt x="723" y="690"/>
                    <a:pt x="822" y="723"/>
                    <a:pt x="888" y="822"/>
                  </a:cubicBezTo>
                  <a:cubicBezTo>
                    <a:pt x="953" y="920"/>
                    <a:pt x="986" y="1052"/>
                    <a:pt x="986" y="1183"/>
                  </a:cubicBezTo>
                  <a:cubicBezTo>
                    <a:pt x="986" y="1348"/>
                    <a:pt x="953" y="1479"/>
                    <a:pt x="888" y="1578"/>
                  </a:cubicBezTo>
                  <a:cubicBezTo>
                    <a:pt x="822" y="1676"/>
                    <a:pt x="723" y="1742"/>
                    <a:pt x="625" y="1742"/>
                  </a:cubicBezTo>
                  <a:cubicBezTo>
                    <a:pt x="460" y="1742"/>
                    <a:pt x="329" y="1643"/>
                    <a:pt x="263" y="1512"/>
                  </a:cubicBezTo>
                  <a:cubicBezTo>
                    <a:pt x="230" y="1413"/>
                    <a:pt x="230" y="1315"/>
                    <a:pt x="230" y="1183"/>
                  </a:cubicBezTo>
                  <a:cubicBezTo>
                    <a:pt x="230" y="1019"/>
                    <a:pt x="263" y="888"/>
                    <a:pt x="329" y="789"/>
                  </a:cubicBezTo>
                  <a:cubicBezTo>
                    <a:pt x="428" y="723"/>
                    <a:pt x="526" y="690"/>
                    <a:pt x="625" y="690"/>
                  </a:cubicBezTo>
                  <a:close/>
                  <a:moveTo>
                    <a:pt x="0" y="0"/>
                  </a:moveTo>
                  <a:lnTo>
                    <a:pt x="0" y="1906"/>
                  </a:lnTo>
                  <a:lnTo>
                    <a:pt x="230" y="1906"/>
                  </a:lnTo>
                  <a:lnTo>
                    <a:pt x="230" y="1709"/>
                  </a:lnTo>
                  <a:cubicBezTo>
                    <a:pt x="263" y="1775"/>
                    <a:pt x="329" y="1841"/>
                    <a:pt x="362" y="1873"/>
                  </a:cubicBezTo>
                  <a:cubicBezTo>
                    <a:pt x="428" y="1906"/>
                    <a:pt x="526" y="1939"/>
                    <a:pt x="625" y="1939"/>
                  </a:cubicBezTo>
                  <a:cubicBezTo>
                    <a:pt x="822" y="1939"/>
                    <a:pt x="953" y="1873"/>
                    <a:pt x="1052" y="1709"/>
                  </a:cubicBezTo>
                  <a:cubicBezTo>
                    <a:pt x="1150" y="1578"/>
                    <a:pt x="1216" y="1413"/>
                    <a:pt x="1216" y="1183"/>
                  </a:cubicBezTo>
                  <a:cubicBezTo>
                    <a:pt x="1216" y="953"/>
                    <a:pt x="1150" y="789"/>
                    <a:pt x="1052" y="658"/>
                  </a:cubicBezTo>
                  <a:cubicBezTo>
                    <a:pt x="953" y="526"/>
                    <a:pt x="822" y="493"/>
                    <a:pt x="658" y="493"/>
                  </a:cubicBezTo>
                  <a:cubicBezTo>
                    <a:pt x="559" y="493"/>
                    <a:pt x="493" y="493"/>
                    <a:pt x="428" y="526"/>
                  </a:cubicBezTo>
                  <a:cubicBezTo>
                    <a:pt x="362" y="559"/>
                    <a:pt x="296" y="625"/>
                    <a:pt x="230" y="690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609525" y="4557600"/>
              <a:ext cx="38650" cy="47675"/>
            </a:xfrm>
            <a:custGeom>
              <a:avLst/>
              <a:gdLst/>
              <a:ahLst/>
              <a:cxnLst/>
              <a:rect l="l" t="t" r="r" b="b"/>
              <a:pathLst>
                <a:path w="1546" h="1907" extrusionOk="0">
                  <a:moveTo>
                    <a:pt x="1" y="0"/>
                  </a:moveTo>
                  <a:lnTo>
                    <a:pt x="1" y="230"/>
                  </a:lnTo>
                  <a:lnTo>
                    <a:pt x="658" y="230"/>
                  </a:lnTo>
                  <a:lnTo>
                    <a:pt x="658" y="1906"/>
                  </a:lnTo>
                  <a:lnTo>
                    <a:pt x="921" y="1906"/>
                  </a:lnTo>
                  <a:lnTo>
                    <a:pt x="921" y="230"/>
                  </a:lnTo>
                  <a:lnTo>
                    <a:pt x="1545" y="230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78300" y="449762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198"/>
                  </a:moveTo>
                  <a:cubicBezTo>
                    <a:pt x="757" y="198"/>
                    <a:pt x="888" y="263"/>
                    <a:pt x="954" y="428"/>
                  </a:cubicBezTo>
                  <a:cubicBezTo>
                    <a:pt x="954" y="493"/>
                    <a:pt x="987" y="592"/>
                    <a:pt x="987" y="691"/>
                  </a:cubicBezTo>
                  <a:cubicBezTo>
                    <a:pt x="987" y="888"/>
                    <a:pt x="954" y="1019"/>
                    <a:pt x="888" y="1118"/>
                  </a:cubicBezTo>
                  <a:cubicBezTo>
                    <a:pt x="790" y="1184"/>
                    <a:pt x="724" y="1249"/>
                    <a:pt x="625" y="1249"/>
                  </a:cubicBezTo>
                  <a:cubicBezTo>
                    <a:pt x="461" y="1249"/>
                    <a:pt x="330" y="1184"/>
                    <a:pt x="297" y="1019"/>
                  </a:cubicBezTo>
                  <a:cubicBezTo>
                    <a:pt x="264" y="954"/>
                    <a:pt x="231" y="855"/>
                    <a:pt x="231" y="756"/>
                  </a:cubicBezTo>
                  <a:cubicBezTo>
                    <a:pt x="231" y="625"/>
                    <a:pt x="264" y="526"/>
                    <a:pt x="297" y="428"/>
                  </a:cubicBezTo>
                  <a:cubicBezTo>
                    <a:pt x="330" y="263"/>
                    <a:pt x="461" y="198"/>
                    <a:pt x="625" y="198"/>
                  </a:cubicBezTo>
                  <a:close/>
                  <a:moveTo>
                    <a:pt x="658" y="1"/>
                  </a:moveTo>
                  <a:cubicBezTo>
                    <a:pt x="560" y="1"/>
                    <a:pt x="461" y="1"/>
                    <a:pt x="395" y="66"/>
                  </a:cubicBezTo>
                  <a:cubicBezTo>
                    <a:pt x="330" y="99"/>
                    <a:pt x="297" y="165"/>
                    <a:pt x="231" y="198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64" y="1939"/>
                  </a:lnTo>
                  <a:lnTo>
                    <a:pt x="264" y="1249"/>
                  </a:lnTo>
                  <a:cubicBezTo>
                    <a:pt x="297" y="1315"/>
                    <a:pt x="330" y="1348"/>
                    <a:pt x="395" y="1381"/>
                  </a:cubicBezTo>
                  <a:cubicBezTo>
                    <a:pt x="461" y="1414"/>
                    <a:pt x="527" y="1446"/>
                    <a:pt x="658" y="1446"/>
                  </a:cubicBezTo>
                  <a:cubicBezTo>
                    <a:pt x="757" y="1446"/>
                    <a:pt x="888" y="1381"/>
                    <a:pt x="987" y="1315"/>
                  </a:cubicBezTo>
                  <a:cubicBezTo>
                    <a:pt x="1151" y="1184"/>
                    <a:pt x="1217" y="986"/>
                    <a:pt x="1217" y="691"/>
                  </a:cubicBezTo>
                  <a:cubicBezTo>
                    <a:pt x="1217" y="461"/>
                    <a:pt x="1184" y="296"/>
                    <a:pt x="1052" y="165"/>
                  </a:cubicBezTo>
                  <a:cubicBezTo>
                    <a:pt x="954" y="66"/>
                    <a:pt x="822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613625" y="4496800"/>
              <a:ext cx="27975" cy="37000"/>
            </a:xfrm>
            <a:custGeom>
              <a:avLst/>
              <a:gdLst/>
              <a:ahLst/>
              <a:cxnLst/>
              <a:rect l="l" t="t" r="r" b="b"/>
              <a:pathLst>
                <a:path w="1119" h="1480" extrusionOk="0">
                  <a:moveTo>
                    <a:pt x="560" y="1"/>
                  </a:moveTo>
                  <a:cubicBezTo>
                    <a:pt x="395" y="1"/>
                    <a:pt x="264" y="66"/>
                    <a:pt x="165" y="132"/>
                  </a:cubicBezTo>
                  <a:cubicBezTo>
                    <a:pt x="67" y="231"/>
                    <a:pt x="34" y="329"/>
                    <a:pt x="34" y="461"/>
                  </a:cubicBezTo>
                  <a:cubicBezTo>
                    <a:pt x="34" y="559"/>
                    <a:pt x="67" y="658"/>
                    <a:pt x="198" y="724"/>
                  </a:cubicBezTo>
                  <a:cubicBezTo>
                    <a:pt x="231" y="756"/>
                    <a:pt x="330" y="789"/>
                    <a:pt x="428" y="822"/>
                  </a:cubicBezTo>
                  <a:lnTo>
                    <a:pt x="625" y="855"/>
                  </a:lnTo>
                  <a:cubicBezTo>
                    <a:pt x="724" y="888"/>
                    <a:pt x="790" y="921"/>
                    <a:pt x="822" y="921"/>
                  </a:cubicBezTo>
                  <a:cubicBezTo>
                    <a:pt x="888" y="954"/>
                    <a:pt x="888" y="987"/>
                    <a:pt x="888" y="1052"/>
                  </a:cubicBezTo>
                  <a:cubicBezTo>
                    <a:pt x="888" y="1118"/>
                    <a:pt x="855" y="1184"/>
                    <a:pt x="790" y="1217"/>
                  </a:cubicBezTo>
                  <a:cubicBezTo>
                    <a:pt x="724" y="1249"/>
                    <a:pt x="658" y="1282"/>
                    <a:pt x="592" y="1282"/>
                  </a:cubicBezTo>
                  <a:cubicBezTo>
                    <a:pt x="428" y="1282"/>
                    <a:pt x="330" y="1249"/>
                    <a:pt x="264" y="1184"/>
                  </a:cubicBezTo>
                  <a:cubicBezTo>
                    <a:pt x="231" y="1118"/>
                    <a:pt x="231" y="1085"/>
                    <a:pt x="231" y="987"/>
                  </a:cubicBezTo>
                  <a:lnTo>
                    <a:pt x="1" y="987"/>
                  </a:lnTo>
                  <a:cubicBezTo>
                    <a:pt x="1" y="1151"/>
                    <a:pt x="34" y="1249"/>
                    <a:pt x="132" y="1348"/>
                  </a:cubicBezTo>
                  <a:cubicBezTo>
                    <a:pt x="231" y="1447"/>
                    <a:pt x="362" y="1479"/>
                    <a:pt x="560" y="1479"/>
                  </a:cubicBezTo>
                  <a:cubicBezTo>
                    <a:pt x="757" y="1479"/>
                    <a:pt x="888" y="1447"/>
                    <a:pt x="987" y="1348"/>
                  </a:cubicBezTo>
                  <a:cubicBezTo>
                    <a:pt x="1085" y="1249"/>
                    <a:pt x="1118" y="1151"/>
                    <a:pt x="1118" y="1019"/>
                  </a:cubicBezTo>
                  <a:cubicBezTo>
                    <a:pt x="1118" y="888"/>
                    <a:pt x="1085" y="822"/>
                    <a:pt x="987" y="756"/>
                  </a:cubicBezTo>
                  <a:cubicBezTo>
                    <a:pt x="954" y="724"/>
                    <a:pt x="822" y="658"/>
                    <a:pt x="658" y="625"/>
                  </a:cubicBezTo>
                  <a:lnTo>
                    <a:pt x="494" y="592"/>
                  </a:lnTo>
                  <a:cubicBezTo>
                    <a:pt x="428" y="592"/>
                    <a:pt x="395" y="559"/>
                    <a:pt x="362" y="526"/>
                  </a:cubicBezTo>
                  <a:cubicBezTo>
                    <a:pt x="297" y="494"/>
                    <a:pt x="264" y="461"/>
                    <a:pt x="264" y="395"/>
                  </a:cubicBezTo>
                  <a:cubicBezTo>
                    <a:pt x="264" y="329"/>
                    <a:pt x="297" y="296"/>
                    <a:pt x="330" y="264"/>
                  </a:cubicBezTo>
                  <a:cubicBezTo>
                    <a:pt x="395" y="231"/>
                    <a:pt x="461" y="198"/>
                    <a:pt x="527" y="198"/>
                  </a:cubicBezTo>
                  <a:cubicBezTo>
                    <a:pt x="658" y="198"/>
                    <a:pt x="757" y="231"/>
                    <a:pt x="822" y="296"/>
                  </a:cubicBezTo>
                  <a:cubicBezTo>
                    <a:pt x="855" y="362"/>
                    <a:pt x="855" y="395"/>
                    <a:pt x="855" y="461"/>
                  </a:cubicBezTo>
                  <a:lnTo>
                    <a:pt x="1085" y="461"/>
                  </a:lnTo>
                  <a:cubicBezTo>
                    <a:pt x="1085" y="362"/>
                    <a:pt x="1052" y="264"/>
                    <a:pt x="987" y="198"/>
                  </a:cubicBezTo>
                  <a:cubicBezTo>
                    <a:pt x="921" y="66"/>
                    <a:pt x="757" y="1"/>
                    <a:pt x="5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648150" y="4485300"/>
              <a:ext cx="30400" cy="48500"/>
            </a:xfrm>
            <a:custGeom>
              <a:avLst/>
              <a:gdLst/>
              <a:ahLst/>
              <a:cxnLst/>
              <a:rect l="l" t="t" r="r" b="b"/>
              <a:pathLst>
                <a:path w="1216" h="1940" extrusionOk="0">
                  <a:moveTo>
                    <a:pt x="592" y="691"/>
                  </a:moveTo>
                  <a:cubicBezTo>
                    <a:pt x="723" y="691"/>
                    <a:pt x="822" y="724"/>
                    <a:pt x="854" y="822"/>
                  </a:cubicBezTo>
                  <a:cubicBezTo>
                    <a:pt x="920" y="921"/>
                    <a:pt x="953" y="1052"/>
                    <a:pt x="953" y="1184"/>
                  </a:cubicBezTo>
                  <a:cubicBezTo>
                    <a:pt x="953" y="1348"/>
                    <a:pt x="920" y="1479"/>
                    <a:pt x="854" y="1578"/>
                  </a:cubicBezTo>
                  <a:cubicBezTo>
                    <a:pt x="822" y="1677"/>
                    <a:pt x="723" y="1709"/>
                    <a:pt x="592" y="1709"/>
                  </a:cubicBezTo>
                  <a:cubicBezTo>
                    <a:pt x="427" y="1709"/>
                    <a:pt x="329" y="1644"/>
                    <a:pt x="263" y="1512"/>
                  </a:cubicBezTo>
                  <a:cubicBezTo>
                    <a:pt x="230" y="1414"/>
                    <a:pt x="197" y="1315"/>
                    <a:pt x="197" y="1184"/>
                  </a:cubicBezTo>
                  <a:cubicBezTo>
                    <a:pt x="197" y="1019"/>
                    <a:pt x="230" y="888"/>
                    <a:pt x="329" y="789"/>
                  </a:cubicBezTo>
                  <a:cubicBezTo>
                    <a:pt x="394" y="724"/>
                    <a:pt x="493" y="691"/>
                    <a:pt x="592" y="691"/>
                  </a:cubicBezTo>
                  <a:close/>
                  <a:moveTo>
                    <a:pt x="0" y="1"/>
                  </a:moveTo>
                  <a:lnTo>
                    <a:pt x="0" y="1874"/>
                  </a:lnTo>
                  <a:lnTo>
                    <a:pt x="197" y="1874"/>
                  </a:lnTo>
                  <a:lnTo>
                    <a:pt x="197" y="1709"/>
                  </a:lnTo>
                  <a:cubicBezTo>
                    <a:pt x="263" y="1775"/>
                    <a:pt x="296" y="1841"/>
                    <a:pt x="362" y="1841"/>
                  </a:cubicBezTo>
                  <a:cubicBezTo>
                    <a:pt x="427" y="1907"/>
                    <a:pt x="493" y="1939"/>
                    <a:pt x="592" y="1939"/>
                  </a:cubicBezTo>
                  <a:cubicBezTo>
                    <a:pt x="789" y="1939"/>
                    <a:pt x="953" y="1874"/>
                    <a:pt x="1052" y="1709"/>
                  </a:cubicBezTo>
                  <a:cubicBezTo>
                    <a:pt x="1150" y="1578"/>
                    <a:pt x="1216" y="1381"/>
                    <a:pt x="1216" y="1184"/>
                  </a:cubicBezTo>
                  <a:cubicBezTo>
                    <a:pt x="1216" y="954"/>
                    <a:pt x="1150" y="756"/>
                    <a:pt x="1052" y="658"/>
                  </a:cubicBezTo>
                  <a:cubicBezTo>
                    <a:pt x="953" y="526"/>
                    <a:pt x="789" y="461"/>
                    <a:pt x="624" y="461"/>
                  </a:cubicBezTo>
                  <a:cubicBezTo>
                    <a:pt x="559" y="461"/>
                    <a:pt x="460" y="494"/>
                    <a:pt x="394" y="526"/>
                  </a:cubicBezTo>
                  <a:cubicBezTo>
                    <a:pt x="329" y="559"/>
                    <a:pt x="263" y="625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685925" y="4485300"/>
              <a:ext cx="37825" cy="46850"/>
            </a:xfrm>
            <a:custGeom>
              <a:avLst/>
              <a:gdLst/>
              <a:ahLst/>
              <a:cxnLst/>
              <a:rect l="l" t="t" r="r" b="b"/>
              <a:pathLst>
                <a:path w="1513" h="1874" extrusionOk="0">
                  <a:moveTo>
                    <a:pt x="1" y="1"/>
                  </a:moveTo>
                  <a:lnTo>
                    <a:pt x="1" y="1874"/>
                  </a:lnTo>
                  <a:lnTo>
                    <a:pt x="264" y="1874"/>
                  </a:lnTo>
                  <a:lnTo>
                    <a:pt x="264" y="1019"/>
                  </a:lnTo>
                  <a:lnTo>
                    <a:pt x="1249" y="1019"/>
                  </a:lnTo>
                  <a:lnTo>
                    <a:pt x="1249" y="1874"/>
                  </a:lnTo>
                  <a:lnTo>
                    <a:pt x="1512" y="1874"/>
                  </a:lnTo>
                  <a:lnTo>
                    <a:pt x="1512" y="1"/>
                  </a:lnTo>
                  <a:lnTo>
                    <a:pt x="1249" y="1"/>
                  </a:lnTo>
                  <a:lnTo>
                    <a:pt x="1249" y="789"/>
                  </a:lnTo>
                  <a:lnTo>
                    <a:pt x="264" y="789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664575" y="4582250"/>
              <a:ext cx="30425" cy="49300"/>
            </a:xfrm>
            <a:custGeom>
              <a:avLst/>
              <a:gdLst/>
              <a:ahLst/>
              <a:cxnLst/>
              <a:rect l="l" t="t" r="r" b="b"/>
              <a:pathLst>
                <a:path w="1217" h="1972" extrusionOk="0">
                  <a:moveTo>
                    <a:pt x="592" y="197"/>
                  </a:moveTo>
                  <a:cubicBezTo>
                    <a:pt x="756" y="197"/>
                    <a:pt x="855" y="263"/>
                    <a:pt x="920" y="427"/>
                  </a:cubicBezTo>
                  <a:cubicBezTo>
                    <a:pt x="953" y="526"/>
                    <a:pt x="953" y="625"/>
                    <a:pt x="953" y="723"/>
                  </a:cubicBezTo>
                  <a:cubicBezTo>
                    <a:pt x="953" y="887"/>
                    <a:pt x="920" y="1019"/>
                    <a:pt x="855" y="1117"/>
                  </a:cubicBezTo>
                  <a:cubicBezTo>
                    <a:pt x="789" y="1216"/>
                    <a:pt x="690" y="1249"/>
                    <a:pt x="592" y="1249"/>
                  </a:cubicBezTo>
                  <a:cubicBezTo>
                    <a:pt x="427" y="1249"/>
                    <a:pt x="329" y="1183"/>
                    <a:pt x="263" y="1052"/>
                  </a:cubicBezTo>
                  <a:cubicBezTo>
                    <a:pt x="230" y="953"/>
                    <a:pt x="230" y="887"/>
                    <a:pt x="230" y="756"/>
                  </a:cubicBezTo>
                  <a:cubicBezTo>
                    <a:pt x="230" y="625"/>
                    <a:pt x="230" y="526"/>
                    <a:pt x="263" y="427"/>
                  </a:cubicBezTo>
                  <a:cubicBezTo>
                    <a:pt x="329" y="296"/>
                    <a:pt x="427" y="197"/>
                    <a:pt x="592" y="197"/>
                  </a:cubicBezTo>
                  <a:close/>
                  <a:moveTo>
                    <a:pt x="657" y="0"/>
                  </a:moveTo>
                  <a:cubicBezTo>
                    <a:pt x="526" y="0"/>
                    <a:pt x="460" y="33"/>
                    <a:pt x="362" y="66"/>
                  </a:cubicBezTo>
                  <a:cubicBezTo>
                    <a:pt x="329" y="132"/>
                    <a:pt x="263" y="164"/>
                    <a:pt x="230" y="230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972"/>
                  </a:lnTo>
                  <a:lnTo>
                    <a:pt x="230" y="1972"/>
                  </a:lnTo>
                  <a:lnTo>
                    <a:pt x="230" y="1249"/>
                  </a:lnTo>
                  <a:cubicBezTo>
                    <a:pt x="296" y="1315"/>
                    <a:pt x="329" y="1347"/>
                    <a:pt x="362" y="1380"/>
                  </a:cubicBezTo>
                  <a:cubicBezTo>
                    <a:pt x="427" y="1413"/>
                    <a:pt x="526" y="1446"/>
                    <a:pt x="625" y="1446"/>
                  </a:cubicBezTo>
                  <a:cubicBezTo>
                    <a:pt x="756" y="1446"/>
                    <a:pt x="855" y="1413"/>
                    <a:pt x="986" y="1347"/>
                  </a:cubicBezTo>
                  <a:cubicBezTo>
                    <a:pt x="1118" y="1216"/>
                    <a:pt x="1216" y="986"/>
                    <a:pt x="1216" y="690"/>
                  </a:cubicBezTo>
                  <a:cubicBezTo>
                    <a:pt x="1216" y="460"/>
                    <a:pt x="1150" y="296"/>
                    <a:pt x="1052" y="197"/>
                  </a:cubicBezTo>
                  <a:cubicBezTo>
                    <a:pt x="920" y="66"/>
                    <a:pt x="789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699900" y="4582250"/>
              <a:ext cx="31225" cy="36175"/>
            </a:xfrm>
            <a:custGeom>
              <a:avLst/>
              <a:gdLst/>
              <a:ahLst/>
              <a:cxnLst/>
              <a:rect l="l" t="t" r="r" b="b"/>
              <a:pathLst>
                <a:path w="1249" h="1447" extrusionOk="0">
                  <a:moveTo>
                    <a:pt x="625" y="197"/>
                  </a:moveTo>
                  <a:cubicBezTo>
                    <a:pt x="756" y="197"/>
                    <a:pt x="887" y="263"/>
                    <a:pt x="920" y="362"/>
                  </a:cubicBezTo>
                  <a:cubicBezTo>
                    <a:pt x="986" y="427"/>
                    <a:pt x="986" y="526"/>
                    <a:pt x="1019" y="625"/>
                  </a:cubicBezTo>
                  <a:lnTo>
                    <a:pt x="230" y="625"/>
                  </a:lnTo>
                  <a:cubicBezTo>
                    <a:pt x="230" y="493"/>
                    <a:pt x="263" y="394"/>
                    <a:pt x="329" y="329"/>
                  </a:cubicBezTo>
                  <a:cubicBezTo>
                    <a:pt x="427" y="230"/>
                    <a:pt x="526" y="197"/>
                    <a:pt x="625" y="197"/>
                  </a:cubicBezTo>
                  <a:close/>
                  <a:moveTo>
                    <a:pt x="625" y="0"/>
                  </a:moveTo>
                  <a:cubicBezTo>
                    <a:pt x="427" y="0"/>
                    <a:pt x="296" y="66"/>
                    <a:pt x="165" y="197"/>
                  </a:cubicBezTo>
                  <a:cubicBezTo>
                    <a:pt x="33" y="362"/>
                    <a:pt x="0" y="526"/>
                    <a:pt x="0" y="756"/>
                  </a:cubicBezTo>
                  <a:cubicBezTo>
                    <a:pt x="0" y="986"/>
                    <a:pt x="33" y="1150"/>
                    <a:pt x="165" y="1282"/>
                  </a:cubicBezTo>
                  <a:cubicBezTo>
                    <a:pt x="263" y="1413"/>
                    <a:pt x="427" y="1446"/>
                    <a:pt x="592" y="1446"/>
                  </a:cubicBezTo>
                  <a:lnTo>
                    <a:pt x="789" y="1446"/>
                  </a:lnTo>
                  <a:cubicBezTo>
                    <a:pt x="887" y="1413"/>
                    <a:pt x="986" y="1380"/>
                    <a:pt x="1052" y="1282"/>
                  </a:cubicBezTo>
                  <a:cubicBezTo>
                    <a:pt x="1085" y="1249"/>
                    <a:pt x="1117" y="1216"/>
                    <a:pt x="1150" y="1150"/>
                  </a:cubicBezTo>
                  <a:cubicBezTo>
                    <a:pt x="1183" y="1085"/>
                    <a:pt x="1216" y="1019"/>
                    <a:pt x="1216" y="986"/>
                  </a:cubicBezTo>
                  <a:lnTo>
                    <a:pt x="986" y="986"/>
                  </a:lnTo>
                  <a:cubicBezTo>
                    <a:pt x="986" y="1052"/>
                    <a:pt x="953" y="1085"/>
                    <a:pt x="887" y="1150"/>
                  </a:cubicBezTo>
                  <a:cubicBezTo>
                    <a:pt x="822" y="1216"/>
                    <a:pt x="723" y="1249"/>
                    <a:pt x="625" y="1249"/>
                  </a:cubicBezTo>
                  <a:cubicBezTo>
                    <a:pt x="493" y="1249"/>
                    <a:pt x="395" y="1216"/>
                    <a:pt x="329" y="1150"/>
                  </a:cubicBezTo>
                  <a:cubicBezTo>
                    <a:pt x="263" y="1052"/>
                    <a:pt x="230" y="920"/>
                    <a:pt x="230" y="789"/>
                  </a:cubicBezTo>
                  <a:lnTo>
                    <a:pt x="1249" y="789"/>
                  </a:lnTo>
                  <a:cubicBezTo>
                    <a:pt x="1249" y="657"/>
                    <a:pt x="1216" y="559"/>
                    <a:pt x="1216" y="493"/>
                  </a:cubicBezTo>
                  <a:cubicBezTo>
                    <a:pt x="1216" y="394"/>
                    <a:pt x="1183" y="329"/>
                    <a:pt x="1117" y="263"/>
                  </a:cubicBezTo>
                  <a:cubicBezTo>
                    <a:pt x="1085" y="164"/>
                    <a:pt x="1019" y="132"/>
                    <a:pt x="920" y="66"/>
                  </a:cubicBezTo>
                  <a:cubicBezTo>
                    <a:pt x="822" y="33"/>
                    <a:pt x="723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8"/>
            <p:cNvSpPr/>
            <p:nvPr/>
          </p:nvSpPr>
          <p:spPr>
            <a:xfrm>
              <a:off x="3734400" y="4573200"/>
              <a:ext cx="15625" cy="45225"/>
            </a:xfrm>
            <a:custGeom>
              <a:avLst/>
              <a:gdLst/>
              <a:ahLst/>
              <a:cxnLst/>
              <a:rect l="l" t="t" r="r" b="b"/>
              <a:pathLst>
                <a:path w="625" h="1809" extrusionOk="0">
                  <a:moveTo>
                    <a:pt x="198" y="1"/>
                  </a:moveTo>
                  <a:lnTo>
                    <a:pt x="198" y="395"/>
                  </a:lnTo>
                  <a:lnTo>
                    <a:pt x="0" y="395"/>
                  </a:lnTo>
                  <a:lnTo>
                    <a:pt x="0" y="592"/>
                  </a:lnTo>
                  <a:lnTo>
                    <a:pt x="198" y="592"/>
                  </a:lnTo>
                  <a:lnTo>
                    <a:pt x="198" y="1512"/>
                  </a:lnTo>
                  <a:cubicBezTo>
                    <a:pt x="198" y="1578"/>
                    <a:pt x="198" y="1644"/>
                    <a:pt x="230" y="1709"/>
                  </a:cubicBezTo>
                  <a:cubicBezTo>
                    <a:pt x="296" y="1775"/>
                    <a:pt x="362" y="1808"/>
                    <a:pt x="460" y="1808"/>
                  </a:cubicBezTo>
                  <a:cubicBezTo>
                    <a:pt x="493" y="1808"/>
                    <a:pt x="526" y="1808"/>
                    <a:pt x="559" y="1775"/>
                  </a:cubicBezTo>
                  <a:lnTo>
                    <a:pt x="625" y="1775"/>
                  </a:lnTo>
                  <a:lnTo>
                    <a:pt x="625" y="1578"/>
                  </a:lnTo>
                  <a:lnTo>
                    <a:pt x="460" y="1578"/>
                  </a:lnTo>
                  <a:cubicBezTo>
                    <a:pt x="428" y="1578"/>
                    <a:pt x="428" y="1545"/>
                    <a:pt x="428" y="1479"/>
                  </a:cubicBezTo>
                  <a:lnTo>
                    <a:pt x="428" y="592"/>
                  </a:lnTo>
                  <a:lnTo>
                    <a:pt x="625" y="592"/>
                  </a:lnTo>
                  <a:lnTo>
                    <a:pt x="625" y="395"/>
                  </a:lnTo>
                  <a:lnTo>
                    <a:pt x="428" y="395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8"/>
            <p:cNvSpPr/>
            <p:nvPr/>
          </p:nvSpPr>
          <p:spPr>
            <a:xfrm>
              <a:off x="3756575" y="4570750"/>
              <a:ext cx="36175" cy="46850"/>
            </a:xfrm>
            <a:custGeom>
              <a:avLst/>
              <a:gdLst/>
              <a:ahLst/>
              <a:cxnLst/>
              <a:rect l="l" t="t" r="r" b="b"/>
              <a:pathLst>
                <a:path w="1447" h="1874" extrusionOk="0">
                  <a:moveTo>
                    <a:pt x="724" y="197"/>
                  </a:moveTo>
                  <a:cubicBezTo>
                    <a:pt x="822" y="197"/>
                    <a:pt x="921" y="197"/>
                    <a:pt x="954" y="230"/>
                  </a:cubicBezTo>
                  <a:cubicBezTo>
                    <a:pt x="1052" y="263"/>
                    <a:pt x="1118" y="362"/>
                    <a:pt x="1118" y="493"/>
                  </a:cubicBezTo>
                  <a:cubicBezTo>
                    <a:pt x="1118" y="592"/>
                    <a:pt x="1085" y="690"/>
                    <a:pt x="986" y="723"/>
                  </a:cubicBezTo>
                  <a:cubicBezTo>
                    <a:pt x="921" y="756"/>
                    <a:pt x="822" y="789"/>
                    <a:pt x="724" y="789"/>
                  </a:cubicBezTo>
                  <a:lnTo>
                    <a:pt x="263" y="789"/>
                  </a:lnTo>
                  <a:lnTo>
                    <a:pt x="263" y="197"/>
                  </a:lnTo>
                  <a:close/>
                  <a:moveTo>
                    <a:pt x="756" y="986"/>
                  </a:moveTo>
                  <a:cubicBezTo>
                    <a:pt x="888" y="986"/>
                    <a:pt x="954" y="986"/>
                    <a:pt x="1019" y="1019"/>
                  </a:cubicBezTo>
                  <a:cubicBezTo>
                    <a:pt x="1151" y="1085"/>
                    <a:pt x="1216" y="1183"/>
                    <a:pt x="1216" y="1315"/>
                  </a:cubicBezTo>
                  <a:cubicBezTo>
                    <a:pt x="1216" y="1380"/>
                    <a:pt x="1184" y="1446"/>
                    <a:pt x="1151" y="1512"/>
                  </a:cubicBezTo>
                  <a:cubicBezTo>
                    <a:pt x="1085" y="1610"/>
                    <a:pt x="954" y="1643"/>
                    <a:pt x="822" y="1643"/>
                  </a:cubicBezTo>
                  <a:lnTo>
                    <a:pt x="263" y="1643"/>
                  </a:lnTo>
                  <a:lnTo>
                    <a:pt x="263" y="986"/>
                  </a:lnTo>
                  <a:close/>
                  <a:moveTo>
                    <a:pt x="1" y="0"/>
                  </a:moveTo>
                  <a:lnTo>
                    <a:pt x="1" y="1873"/>
                  </a:lnTo>
                  <a:lnTo>
                    <a:pt x="822" y="1873"/>
                  </a:lnTo>
                  <a:cubicBezTo>
                    <a:pt x="1052" y="1873"/>
                    <a:pt x="1216" y="1807"/>
                    <a:pt x="1348" y="1643"/>
                  </a:cubicBezTo>
                  <a:cubicBezTo>
                    <a:pt x="1414" y="1545"/>
                    <a:pt x="1446" y="1446"/>
                    <a:pt x="1446" y="1315"/>
                  </a:cubicBezTo>
                  <a:cubicBezTo>
                    <a:pt x="1446" y="1183"/>
                    <a:pt x="1414" y="1052"/>
                    <a:pt x="1348" y="986"/>
                  </a:cubicBezTo>
                  <a:cubicBezTo>
                    <a:pt x="1282" y="920"/>
                    <a:pt x="1216" y="887"/>
                    <a:pt x="1118" y="854"/>
                  </a:cubicBezTo>
                  <a:cubicBezTo>
                    <a:pt x="1184" y="822"/>
                    <a:pt x="1249" y="789"/>
                    <a:pt x="1282" y="756"/>
                  </a:cubicBezTo>
                  <a:cubicBezTo>
                    <a:pt x="1348" y="657"/>
                    <a:pt x="1381" y="559"/>
                    <a:pt x="1381" y="460"/>
                  </a:cubicBezTo>
                  <a:cubicBezTo>
                    <a:pt x="1381" y="362"/>
                    <a:pt x="1348" y="263"/>
                    <a:pt x="1282" y="197"/>
                  </a:cubicBezTo>
                  <a:cubicBezTo>
                    <a:pt x="1184" y="66"/>
                    <a:pt x="1052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8"/>
            <p:cNvSpPr/>
            <p:nvPr/>
          </p:nvSpPr>
          <p:spPr>
            <a:xfrm>
              <a:off x="3789450" y="4502550"/>
              <a:ext cx="30400" cy="49325"/>
            </a:xfrm>
            <a:custGeom>
              <a:avLst/>
              <a:gdLst/>
              <a:ahLst/>
              <a:cxnLst/>
              <a:rect l="l" t="t" r="r" b="b"/>
              <a:pathLst>
                <a:path w="1216" h="1973" extrusionOk="0">
                  <a:moveTo>
                    <a:pt x="591" y="198"/>
                  </a:moveTo>
                  <a:cubicBezTo>
                    <a:pt x="756" y="198"/>
                    <a:pt x="854" y="264"/>
                    <a:pt x="920" y="428"/>
                  </a:cubicBezTo>
                  <a:cubicBezTo>
                    <a:pt x="953" y="526"/>
                    <a:pt x="986" y="625"/>
                    <a:pt x="986" y="724"/>
                  </a:cubicBezTo>
                  <a:cubicBezTo>
                    <a:pt x="986" y="888"/>
                    <a:pt x="953" y="1019"/>
                    <a:pt x="854" y="1118"/>
                  </a:cubicBezTo>
                  <a:cubicBezTo>
                    <a:pt x="789" y="1217"/>
                    <a:pt x="723" y="1249"/>
                    <a:pt x="591" y="1249"/>
                  </a:cubicBezTo>
                  <a:cubicBezTo>
                    <a:pt x="460" y="1249"/>
                    <a:pt x="329" y="1184"/>
                    <a:pt x="263" y="1052"/>
                  </a:cubicBezTo>
                  <a:cubicBezTo>
                    <a:pt x="230" y="954"/>
                    <a:pt x="230" y="888"/>
                    <a:pt x="230" y="757"/>
                  </a:cubicBezTo>
                  <a:cubicBezTo>
                    <a:pt x="230" y="625"/>
                    <a:pt x="230" y="526"/>
                    <a:pt x="263" y="428"/>
                  </a:cubicBezTo>
                  <a:cubicBezTo>
                    <a:pt x="329" y="296"/>
                    <a:pt x="460" y="198"/>
                    <a:pt x="591" y="198"/>
                  </a:cubicBezTo>
                  <a:close/>
                  <a:moveTo>
                    <a:pt x="657" y="1"/>
                  </a:moveTo>
                  <a:cubicBezTo>
                    <a:pt x="559" y="1"/>
                    <a:pt x="460" y="34"/>
                    <a:pt x="394" y="66"/>
                  </a:cubicBezTo>
                  <a:cubicBezTo>
                    <a:pt x="329" y="132"/>
                    <a:pt x="263" y="165"/>
                    <a:pt x="230" y="231"/>
                  </a:cubicBezTo>
                  <a:lnTo>
                    <a:pt x="230" y="34"/>
                  </a:lnTo>
                  <a:lnTo>
                    <a:pt x="0" y="34"/>
                  </a:lnTo>
                  <a:lnTo>
                    <a:pt x="0" y="1972"/>
                  </a:lnTo>
                  <a:lnTo>
                    <a:pt x="230" y="1972"/>
                  </a:lnTo>
                  <a:lnTo>
                    <a:pt x="230" y="1249"/>
                  </a:lnTo>
                  <a:cubicBezTo>
                    <a:pt x="296" y="1315"/>
                    <a:pt x="329" y="1348"/>
                    <a:pt x="361" y="1381"/>
                  </a:cubicBezTo>
                  <a:cubicBezTo>
                    <a:pt x="460" y="1414"/>
                    <a:pt x="526" y="1447"/>
                    <a:pt x="624" y="1447"/>
                  </a:cubicBezTo>
                  <a:cubicBezTo>
                    <a:pt x="756" y="1447"/>
                    <a:pt x="887" y="1414"/>
                    <a:pt x="986" y="1348"/>
                  </a:cubicBezTo>
                  <a:cubicBezTo>
                    <a:pt x="1150" y="1217"/>
                    <a:pt x="1216" y="987"/>
                    <a:pt x="1216" y="691"/>
                  </a:cubicBezTo>
                  <a:cubicBezTo>
                    <a:pt x="1216" y="461"/>
                    <a:pt x="1150" y="296"/>
                    <a:pt x="1052" y="198"/>
                  </a:cubicBezTo>
                  <a:cubicBezTo>
                    <a:pt x="953" y="66"/>
                    <a:pt x="822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3824750" y="4502550"/>
              <a:ext cx="31250" cy="36175"/>
            </a:xfrm>
            <a:custGeom>
              <a:avLst/>
              <a:gdLst/>
              <a:ahLst/>
              <a:cxnLst/>
              <a:rect l="l" t="t" r="r" b="b"/>
              <a:pathLst>
                <a:path w="1250" h="1447" extrusionOk="0">
                  <a:moveTo>
                    <a:pt x="625" y="198"/>
                  </a:moveTo>
                  <a:cubicBezTo>
                    <a:pt x="790" y="198"/>
                    <a:pt x="888" y="264"/>
                    <a:pt x="954" y="362"/>
                  </a:cubicBezTo>
                  <a:cubicBezTo>
                    <a:pt x="987" y="428"/>
                    <a:pt x="1020" y="526"/>
                    <a:pt x="1020" y="625"/>
                  </a:cubicBezTo>
                  <a:lnTo>
                    <a:pt x="231" y="625"/>
                  </a:lnTo>
                  <a:cubicBezTo>
                    <a:pt x="264" y="494"/>
                    <a:pt x="297" y="395"/>
                    <a:pt x="362" y="329"/>
                  </a:cubicBezTo>
                  <a:cubicBezTo>
                    <a:pt x="428" y="231"/>
                    <a:pt x="527" y="198"/>
                    <a:pt x="625" y="198"/>
                  </a:cubicBezTo>
                  <a:close/>
                  <a:moveTo>
                    <a:pt x="658" y="1"/>
                  </a:moveTo>
                  <a:cubicBezTo>
                    <a:pt x="461" y="1"/>
                    <a:pt x="297" y="66"/>
                    <a:pt x="165" y="198"/>
                  </a:cubicBezTo>
                  <a:cubicBezTo>
                    <a:pt x="67" y="362"/>
                    <a:pt x="1" y="526"/>
                    <a:pt x="1" y="757"/>
                  </a:cubicBezTo>
                  <a:cubicBezTo>
                    <a:pt x="1" y="987"/>
                    <a:pt x="67" y="1151"/>
                    <a:pt x="165" y="1282"/>
                  </a:cubicBezTo>
                  <a:cubicBezTo>
                    <a:pt x="297" y="1414"/>
                    <a:pt x="428" y="1447"/>
                    <a:pt x="592" y="1447"/>
                  </a:cubicBezTo>
                  <a:lnTo>
                    <a:pt x="790" y="1447"/>
                  </a:lnTo>
                  <a:cubicBezTo>
                    <a:pt x="888" y="1414"/>
                    <a:pt x="987" y="1381"/>
                    <a:pt x="1053" y="1282"/>
                  </a:cubicBezTo>
                  <a:cubicBezTo>
                    <a:pt x="1085" y="1249"/>
                    <a:pt x="1151" y="1217"/>
                    <a:pt x="1184" y="1151"/>
                  </a:cubicBezTo>
                  <a:cubicBezTo>
                    <a:pt x="1217" y="1085"/>
                    <a:pt x="1217" y="1019"/>
                    <a:pt x="1217" y="987"/>
                  </a:cubicBezTo>
                  <a:lnTo>
                    <a:pt x="1020" y="987"/>
                  </a:lnTo>
                  <a:cubicBezTo>
                    <a:pt x="987" y="1052"/>
                    <a:pt x="954" y="1085"/>
                    <a:pt x="921" y="1151"/>
                  </a:cubicBezTo>
                  <a:cubicBezTo>
                    <a:pt x="855" y="1217"/>
                    <a:pt x="757" y="1249"/>
                    <a:pt x="625" y="1249"/>
                  </a:cubicBezTo>
                  <a:cubicBezTo>
                    <a:pt x="494" y="1249"/>
                    <a:pt x="395" y="1217"/>
                    <a:pt x="330" y="1151"/>
                  </a:cubicBezTo>
                  <a:cubicBezTo>
                    <a:pt x="264" y="1052"/>
                    <a:pt x="231" y="921"/>
                    <a:pt x="231" y="789"/>
                  </a:cubicBezTo>
                  <a:lnTo>
                    <a:pt x="1250" y="789"/>
                  </a:lnTo>
                  <a:cubicBezTo>
                    <a:pt x="1250" y="658"/>
                    <a:pt x="1250" y="559"/>
                    <a:pt x="1217" y="494"/>
                  </a:cubicBezTo>
                  <a:cubicBezTo>
                    <a:pt x="1217" y="395"/>
                    <a:pt x="1184" y="329"/>
                    <a:pt x="1151" y="264"/>
                  </a:cubicBezTo>
                  <a:cubicBezTo>
                    <a:pt x="1085" y="165"/>
                    <a:pt x="1020" y="132"/>
                    <a:pt x="921" y="66"/>
                  </a:cubicBezTo>
                  <a:cubicBezTo>
                    <a:pt x="822" y="34"/>
                    <a:pt x="757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3859275" y="4493525"/>
              <a:ext cx="16450" cy="45200"/>
            </a:xfrm>
            <a:custGeom>
              <a:avLst/>
              <a:gdLst/>
              <a:ahLst/>
              <a:cxnLst/>
              <a:rect l="l" t="t" r="r" b="b"/>
              <a:pathLst>
                <a:path w="658" h="1808" extrusionOk="0">
                  <a:moveTo>
                    <a:pt x="197" y="0"/>
                  </a:moveTo>
                  <a:lnTo>
                    <a:pt x="197" y="395"/>
                  </a:lnTo>
                  <a:lnTo>
                    <a:pt x="0" y="395"/>
                  </a:lnTo>
                  <a:lnTo>
                    <a:pt x="0" y="592"/>
                  </a:lnTo>
                  <a:lnTo>
                    <a:pt x="197" y="592"/>
                  </a:lnTo>
                  <a:lnTo>
                    <a:pt x="197" y="1512"/>
                  </a:lnTo>
                  <a:cubicBezTo>
                    <a:pt x="197" y="1578"/>
                    <a:pt x="230" y="1643"/>
                    <a:pt x="263" y="1709"/>
                  </a:cubicBezTo>
                  <a:cubicBezTo>
                    <a:pt x="296" y="1775"/>
                    <a:pt x="362" y="1808"/>
                    <a:pt x="493" y="1808"/>
                  </a:cubicBezTo>
                  <a:cubicBezTo>
                    <a:pt x="493" y="1808"/>
                    <a:pt x="526" y="1808"/>
                    <a:pt x="559" y="1775"/>
                  </a:cubicBezTo>
                  <a:lnTo>
                    <a:pt x="657" y="1775"/>
                  </a:lnTo>
                  <a:lnTo>
                    <a:pt x="657" y="1578"/>
                  </a:lnTo>
                  <a:lnTo>
                    <a:pt x="493" y="1578"/>
                  </a:lnTo>
                  <a:cubicBezTo>
                    <a:pt x="460" y="1578"/>
                    <a:pt x="427" y="1545"/>
                    <a:pt x="427" y="1479"/>
                  </a:cubicBezTo>
                  <a:lnTo>
                    <a:pt x="427" y="592"/>
                  </a:lnTo>
                  <a:lnTo>
                    <a:pt x="657" y="592"/>
                  </a:lnTo>
                  <a:lnTo>
                    <a:pt x="657" y="395"/>
                  </a:lnTo>
                  <a:lnTo>
                    <a:pt x="427" y="395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3882275" y="4491050"/>
              <a:ext cx="39450" cy="46850"/>
            </a:xfrm>
            <a:custGeom>
              <a:avLst/>
              <a:gdLst/>
              <a:ahLst/>
              <a:cxnLst/>
              <a:rect l="l" t="t" r="r" b="b"/>
              <a:pathLst>
                <a:path w="1578" h="1874" extrusionOk="0">
                  <a:moveTo>
                    <a:pt x="723" y="198"/>
                  </a:moveTo>
                  <a:cubicBezTo>
                    <a:pt x="920" y="198"/>
                    <a:pt x="1085" y="264"/>
                    <a:pt x="1150" y="395"/>
                  </a:cubicBezTo>
                  <a:cubicBezTo>
                    <a:pt x="1249" y="526"/>
                    <a:pt x="1315" y="724"/>
                    <a:pt x="1315" y="954"/>
                  </a:cubicBezTo>
                  <a:cubicBezTo>
                    <a:pt x="1315" y="986"/>
                    <a:pt x="1282" y="1085"/>
                    <a:pt x="1282" y="1151"/>
                  </a:cubicBezTo>
                  <a:cubicBezTo>
                    <a:pt x="1249" y="1249"/>
                    <a:pt x="1216" y="1348"/>
                    <a:pt x="1183" y="1447"/>
                  </a:cubicBezTo>
                  <a:cubicBezTo>
                    <a:pt x="1117" y="1545"/>
                    <a:pt x="1019" y="1578"/>
                    <a:pt x="920" y="1611"/>
                  </a:cubicBezTo>
                  <a:cubicBezTo>
                    <a:pt x="887" y="1644"/>
                    <a:pt x="789" y="1644"/>
                    <a:pt x="723" y="1644"/>
                  </a:cubicBezTo>
                  <a:lnTo>
                    <a:pt x="263" y="1644"/>
                  </a:lnTo>
                  <a:lnTo>
                    <a:pt x="263" y="198"/>
                  </a:lnTo>
                  <a:close/>
                  <a:moveTo>
                    <a:pt x="0" y="1"/>
                  </a:moveTo>
                  <a:lnTo>
                    <a:pt x="0" y="1874"/>
                  </a:lnTo>
                  <a:lnTo>
                    <a:pt x="756" y="1874"/>
                  </a:lnTo>
                  <a:cubicBezTo>
                    <a:pt x="1085" y="1874"/>
                    <a:pt x="1315" y="1742"/>
                    <a:pt x="1446" y="1447"/>
                  </a:cubicBezTo>
                  <a:cubicBezTo>
                    <a:pt x="1512" y="1282"/>
                    <a:pt x="1577" y="1118"/>
                    <a:pt x="1577" y="888"/>
                  </a:cubicBezTo>
                  <a:cubicBezTo>
                    <a:pt x="1577" y="625"/>
                    <a:pt x="1512" y="428"/>
                    <a:pt x="1380" y="264"/>
                  </a:cubicBezTo>
                  <a:cubicBezTo>
                    <a:pt x="1216" y="66"/>
                    <a:pt x="1019" y="1"/>
                    <a:pt x="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5092350" y="3817425"/>
              <a:ext cx="15625" cy="44375"/>
            </a:xfrm>
            <a:custGeom>
              <a:avLst/>
              <a:gdLst/>
              <a:ahLst/>
              <a:cxnLst/>
              <a:rect l="l" t="t" r="r" b="b"/>
              <a:pathLst>
                <a:path w="625" h="1775" extrusionOk="0">
                  <a:moveTo>
                    <a:pt x="197" y="0"/>
                  </a:moveTo>
                  <a:lnTo>
                    <a:pt x="197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7" y="559"/>
                  </a:lnTo>
                  <a:lnTo>
                    <a:pt x="197" y="1479"/>
                  </a:lnTo>
                  <a:cubicBezTo>
                    <a:pt x="197" y="1578"/>
                    <a:pt x="197" y="1643"/>
                    <a:pt x="230" y="1709"/>
                  </a:cubicBezTo>
                  <a:cubicBezTo>
                    <a:pt x="296" y="1742"/>
                    <a:pt x="362" y="1775"/>
                    <a:pt x="460" y="1775"/>
                  </a:cubicBezTo>
                  <a:lnTo>
                    <a:pt x="559" y="1775"/>
                  </a:lnTo>
                  <a:cubicBezTo>
                    <a:pt x="592" y="1775"/>
                    <a:pt x="592" y="1742"/>
                    <a:pt x="625" y="1742"/>
                  </a:cubicBezTo>
                  <a:lnTo>
                    <a:pt x="625" y="1578"/>
                  </a:lnTo>
                  <a:lnTo>
                    <a:pt x="460" y="1578"/>
                  </a:lnTo>
                  <a:cubicBezTo>
                    <a:pt x="427" y="1545"/>
                    <a:pt x="427" y="1512"/>
                    <a:pt x="427" y="1446"/>
                  </a:cubicBezTo>
                  <a:lnTo>
                    <a:pt x="427" y="559"/>
                  </a:lnTo>
                  <a:lnTo>
                    <a:pt x="625" y="559"/>
                  </a:lnTo>
                  <a:lnTo>
                    <a:pt x="625" y="362"/>
                  </a:lnTo>
                  <a:lnTo>
                    <a:pt x="427" y="362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5114525" y="3826450"/>
              <a:ext cx="16450" cy="34525"/>
            </a:xfrm>
            <a:custGeom>
              <a:avLst/>
              <a:gdLst/>
              <a:ahLst/>
              <a:cxnLst/>
              <a:rect l="l" t="t" r="r" b="b"/>
              <a:pathLst>
                <a:path w="658" h="1381" extrusionOk="0">
                  <a:moveTo>
                    <a:pt x="0" y="1"/>
                  </a:moveTo>
                  <a:lnTo>
                    <a:pt x="0" y="1381"/>
                  </a:lnTo>
                  <a:lnTo>
                    <a:pt x="230" y="1381"/>
                  </a:lnTo>
                  <a:lnTo>
                    <a:pt x="230" y="592"/>
                  </a:lnTo>
                  <a:cubicBezTo>
                    <a:pt x="230" y="494"/>
                    <a:pt x="263" y="428"/>
                    <a:pt x="296" y="362"/>
                  </a:cubicBezTo>
                  <a:cubicBezTo>
                    <a:pt x="362" y="264"/>
                    <a:pt x="460" y="231"/>
                    <a:pt x="592" y="231"/>
                  </a:cubicBezTo>
                  <a:lnTo>
                    <a:pt x="658" y="231"/>
                  </a:lnTo>
                  <a:lnTo>
                    <a:pt x="658" y="1"/>
                  </a:lnTo>
                  <a:lnTo>
                    <a:pt x="592" y="1"/>
                  </a:lnTo>
                  <a:cubicBezTo>
                    <a:pt x="493" y="1"/>
                    <a:pt x="395" y="34"/>
                    <a:pt x="329" y="99"/>
                  </a:cubicBezTo>
                  <a:cubicBezTo>
                    <a:pt x="263" y="165"/>
                    <a:pt x="230" y="198"/>
                    <a:pt x="198" y="264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5135875" y="3826450"/>
              <a:ext cx="27975" cy="34525"/>
            </a:xfrm>
            <a:custGeom>
              <a:avLst/>
              <a:gdLst/>
              <a:ahLst/>
              <a:cxnLst/>
              <a:rect l="l" t="t" r="r" b="b"/>
              <a:pathLst>
                <a:path w="1119" h="1381" extrusionOk="0">
                  <a:moveTo>
                    <a:pt x="1" y="1"/>
                  </a:moveTo>
                  <a:lnTo>
                    <a:pt x="1" y="1381"/>
                  </a:lnTo>
                  <a:lnTo>
                    <a:pt x="231" y="1381"/>
                  </a:lnTo>
                  <a:lnTo>
                    <a:pt x="231" y="658"/>
                  </a:lnTo>
                  <a:cubicBezTo>
                    <a:pt x="231" y="592"/>
                    <a:pt x="231" y="526"/>
                    <a:pt x="264" y="461"/>
                  </a:cubicBezTo>
                  <a:cubicBezTo>
                    <a:pt x="264" y="428"/>
                    <a:pt x="297" y="362"/>
                    <a:pt x="329" y="329"/>
                  </a:cubicBezTo>
                  <a:cubicBezTo>
                    <a:pt x="362" y="264"/>
                    <a:pt x="428" y="231"/>
                    <a:pt x="494" y="198"/>
                  </a:cubicBezTo>
                  <a:lnTo>
                    <a:pt x="625" y="198"/>
                  </a:lnTo>
                  <a:cubicBezTo>
                    <a:pt x="724" y="198"/>
                    <a:pt x="822" y="231"/>
                    <a:pt x="855" y="329"/>
                  </a:cubicBezTo>
                  <a:cubicBezTo>
                    <a:pt x="888" y="362"/>
                    <a:pt x="888" y="428"/>
                    <a:pt x="888" y="526"/>
                  </a:cubicBezTo>
                  <a:lnTo>
                    <a:pt x="888" y="1381"/>
                  </a:lnTo>
                  <a:lnTo>
                    <a:pt x="1118" y="1381"/>
                  </a:lnTo>
                  <a:lnTo>
                    <a:pt x="1118" y="526"/>
                  </a:lnTo>
                  <a:cubicBezTo>
                    <a:pt x="1118" y="362"/>
                    <a:pt x="1118" y="264"/>
                    <a:pt x="1052" y="198"/>
                  </a:cubicBezTo>
                  <a:cubicBezTo>
                    <a:pt x="987" y="66"/>
                    <a:pt x="855" y="1"/>
                    <a:pt x="658" y="1"/>
                  </a:cubicBezTo>
                  <a:cubicBezTo>
                    <a:pt x="592" y="1"/>
                    <a:pt x="494" y="1"/>
                    <a:pt x="428" y="34"/>
                  </a:cubicBezTo>
                  <a:cubicBezTo>
                    <a:pt x="362" y="66"/>
                    <a:pt x="297" y="132"/>
                    <a:pt x="231" y="198"/>
                  </a:cubicBez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5169575" y="3814125"/>
              <a:ext cx="41100" cy="46850"/>
            </a:xfrm>
            <a:custGeom>
              <a:avLst/>
              <a:gdLst/>
              <a:ahLst/>
              <a:cxnLst/>
              <a:rect l="l" t="t" r="r" b="b"/>
              <a:pathLst>
                <a:path w="1644" h="1874" extrusionOk="0">
                  <a:moveTo>
                    <a:pt x="0" y="1"/>
                  </a:moveTo>
                  <a:lnTo>
                    <a:pt x="690" y="1874"/>
                  </a:lnTo>
                  <a:lnTo>
                    <a:pt x="986" y="1874"/>
                  </a:lnTo>
                  <a:lnTo>
                    <a:pt x="1643" y="1"/>
                  </a:lnTo>
                  <a:lnTo>
                    <a:pt x="1380" y="1"/>
                  </a:lnTo>
                  <a:lnTo>
                    <a:pt x="822" y="1611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5220500" y="3661325"/>
              <a:ext cx="16450" cy="44400"/>
            </a:xfrm>
            <a:custGeom>
              <a:avLst/>
              <a:gdLst/>
              <a:ahLst/>
              <a:cxnLst/>
              <a:rect l="l" t="t" r="r" b="b"/>
              <a:pathLst>
                <a:path w="658" h="1776" extrusionOk="0">
                  <a:moveTo>
                    <a:pt x="198" y="1"/>
                  </a:moveTo>
                  <a:lnTo>
                    <a:pt x="198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8" y="559"/>
                  </a:lnTo>
                  <a:lnTo>
                    <a:pt x="198" y="1480"/>
                  </a:lnTo>
                  <a:cubicBezTo>
                    <a:pt x="198" y="1545"/>
                    <a:pt x="230" y="1611"/>
                    <a:pt x="263" y="1677"/>
                  </a:cubicBezTo>
                  <a:cubicBezTo>
                    <a:pt x="296" y="1742"/>
                    <a:pt x="362" y="1775"/>
                    <a:pt x="493" y="1775"/>
                  </a:cubicBezTo>
                  <a:lnTo>
                    <a:pt x="559" y="1775"/>
                  </a:lnTo>
                  <a:cubicBezTo>
                    <a:pt x="592" y="1742"/>
                    <a:pt x="625" y="1742"/>
                    <a:pt x="658" y="1742"/>
                  </a:cubicBezTo>
                  <a:lnTo>
                    <a:pt x="658" y="1578"/>
                  </a:lnTo>
                  <a:lnTo>
                    <a:pt x="559" y="1578"/>
                  </a:lnTo>
                  <a:cubicBezTo>
                    <a:pt x="526" y="1578"/>
                    <a:pt x="493" y="1545"/>
                    <a:pt x="493" y="1545"/>
                  </a:cubicBezTo>
                  <a:cubicBezTo>
                    <a:pt x="460" y="1545"/>
                    <a:pt x="428" y="1512"/>
                    <a:pt x="428" y="1447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62"/>
                  </a:lnTo>
                  <a:lnTo>
                    <a:pt x="428" y="362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5242675" y="3669550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0"/>
                  </a:moveTo>
                  <a:cubicBezTo>
                    <a:pt x="494" y="0"/>
                    <a:pt x="428" y="33"/>
                    <a:pt x="362" y="99"/>
                  </a:cubicBezTo>
                  <a:cubicBezTo>
                    <a:pt x="264" y="165"/>
                    <a:pt x="231" y="230"/>
                    <a:pt x="231" y="263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25"/>
                  </a:lnTo>
                  <a:cubicBezTo>
                    <a:pt x="231" y="526"/>
                    <a:pt x="264" y="428"/>
                    <a:pt x="329" y="362"/>
                  </a:cubicBezTo>
                  <a:cubicBezTo>
                    <a:pt x="395" y="296"/>
                    <a:pt x="461" y="263"/>
                    <a:pt x="592" y="263"/>
                  </a:cubicBezTo>
                  <a:lnTo>
                    <a:pt x="658" y="263"/>
                  </a:lnTo>
                  <a:lnTo>
                    <a:pt x="658" y="33"/>
                  </a:lnTo>
                  <a:cubicBezTo>
                    <a:pt x="658" y="0"/>
                    <a:pt x="625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5264850" y="3669550"/>
              <a:ext cx="27975" cy="35350"/>
            </a:xfrm>
            <a:custGeom>
              <a:avLst/>
              <a:gdLst/>
              <a:ahLst/>
              <a:cxnLst/>
              <a:rect l="l" t="t" r="r" b="b"/>
              <a:pathLst>
                <a:path w="1119" h="1414" extrusionOk="0">
                  <a:moveTo>
                    <a:pt x="658" y="0"/>
                  </a:moveTo>
                  <a:cubicBezTo>
                    <a:pt x="559" y="0"/>
                    <a:pt x="461" y="33"/>
                    <a:pt x="395" y="66"/>
                  </a:cubicBezTo>
                  <a:cubicBezTo>
                    <a:pt x="329" y="99"/>
                    <a:pt x="264" y="165"/>
                    <a:pt x="198" y="230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90"/>
                  </a:lnTo>
                  <a:cubicBezTo>
                    <a:pt x="231" y="592"/>
                    <a:pt x="231" y="526"/>
                    <a:pt x="231" y="493"/>
                  </a:cubicBezTo>
                  <a:cubicBezTo>
                    <a:pt x="231" y="428"/>
                    <a:pt x="264" y="395"/>
                    <a:pt x="297" y="329"/>
                  </a:cubicBezTo>
                  <a:cubicBezTo>
                    <a:pt x="362" y="296"/>
                    <a:pt x="395" y="263"/>
                    <a:pt x="461" y="230"/>
                  </a:cubicBezTo>
                  <a:lnTo>
                    <a:pt x="625" y="230"/>
                  </a:lnTo>
                  <a:cubicBezTo>
                    <a:pt x="724" y="230"/>
                    <a:pt x="790" y="263"/>
                    <a:pt x="822" y="329"/>
                  </a:cubicBezTo>
                  <a:cubicBezTo>
                    <a:pt x="855" y="395"/>
                    <a:pt x="855" y="460"/>
                    <a:pt x="855" y="559"/>
                  </a:cubicBezTo>
                  <a:lnTo>
                    <a:pt x="855" y="1413"/>
                  </a:lnTo>
                  <a:lnTo>
                    <a:pt x="1118" y="1413"/>
                  </a:lnTo>
                  <a:lnTo>
                    <a:pt x="1118" y="526"/>
                  </a:lnTo>
                  <a:cubicBezTo>
                    <a:pt x="1118" y="395"/>
                    <a:pt x="1085" y="296"/>
                    <a:pt x="1052" y="230"/>
                  </a:cubicBezTo>
                  <a:cubicBezTo>
                    <a:pt x="987" y="66"/>
                    <a:pt x="855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5303475" y="3658050"/>
              <a:ext cx="5775" cy="46850"/>
            </a:xfrm>
            <a:custGeom>
              <a:avLst/>
              <a:gdLst/>
              <a:ahLst/>
              <a:cxnLst/>
              <a:rect l="l" t="t" r="r" b="b"/>
              <a:pathLst>
                <a:path w="231" h="1874" extrusionOk="0">
                  <a:moveTo>
                    <a:pt x="0" y="0"/>
                  </a:moveTo>
                  <a:lnTo>
                    <a:pt x="0" y="1873"/>
                  </a:lnTo>
                  <a:lnTo>
                    <a:pt x="230" y="1873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5241025" y="3511000"/>
              <a:ext cx="16475" cy="34525"/>
            </a:xfrm>
            <a:custGeom>
              <a:avLst/>
              <a:gdLst/>
              <a:ahLst/>
              <a:cxnLst/>
              <a:rect l="l" t="t" r="r" b="b"/>
              <a:pathLst>
                <a:path w="659" h="1381" extrusionOk="0">
                  <a:moveTo>
                    <a:pt x="1" y="0"/>
                  </a:moveTo>
                  <a:lnTo>
                    <a:pt x="1" y="1380"/>
                  </a:lnTo>
                  <a:lnTo>
                    <a:pt x="231" y="1380"/>
                  </a:lnTo>
                  <a:lnTo>
                    <a:pt x="231" y="592"/>
                  </a:lnTo>
                  <a:cubicBezTo>
                    <a:pt x="231" y="493"/>
                    <a:pt x="264" y="428"/>
                    <a:pt x="330" y="362"/>
                  </a:cubicBezTo>
                  <a:cubicBezTo>
                    <a:pt x="395" y="263"/>
                    <a:pt x="461" y="230"/>
                    <a:pt x="592" y="230"/>
                  </a:cubicBezTo>
                  <a:lnTo>
                    <a:pt x="658" y="230"/>
                  </a:lnTo>
                  <a:lnTo>
                    <a:pt x="658" y="0"/>
                  </a:lnTo>
                  <a:lnTo>
                    <a:pt x="592" y="0"/>
                  </a:lnTo>
                  <a:cubicBezTo>
                    <a:pt x="494" y="0"/>
                    <a:pt x="428" y="33"/>
                    <a:pt x="362" y="99"/>
                  </a:cubicBezTo>
                  <a:cubicBezTo>
                    <a:pt x="264" y="165"/>
                    <a:pt x="231" y="198"/>
                    <a:pt x="231" y="263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5263225" y="3511000"/>
              <a:ext cx="16450" cy="34525"/>
            </a:xfrm>
            <a:custGeom>
              <a:avLst/>
              <a:gdLst/>
              <a:ahLst/>
              <a:cxnLst/>
              <a:rect l="l" t="t" r="r" b="b"/>
              <a:pathLst>
                <a:path w="658" h="1381" extrusionOk="0">
                  <a:moveTo>
                    <a:pt x="0" y="0"/>
                  </a:moveTo>
                  <a:lnTo>
                    <a:pt x="0" y="1380"/>
                  </a:lnTo>
                  <a:lnTo>
                    <a:pt x="230" y="1380"/>
                  </a:lnTo>
                  <a:lnTo>
                    <a:pt x="230" y="592"/>
                  </a:lnTo>
                  <a:cubicBezTo>
                    <a:pt x="230" y="493"/>
                    <a:pt x="263" y="428"/>
                    <a:pt x="296" y="362"/>
                  </a:cubicBezTo>
                  <a:cubicBezTo>
                    <a:pt x="362" y="263"/>
                    <a:pt x="460" y="230"/>
                    <a:pt x="592" y="230"/>
                  </a:cubicBezTo>
                  <a:lnTo>
                    <a:pt x="657" y="230"/>
                  </a:lnTo>
                  <a:lnTo>
                    <a:pt x="657" y="0"/>
                  </a:lnTo>
                  <a:lnTo>
                    <a:pt x="592" y="0"/>
                  </a:lnTo>
                  <a:cubicBezTo>
                    <a:pt x="493" y="0"/>
                    <a:pt x="394" y="33"/>
                    <a:pt x="329" y="99"/>
                  </a:cubicBezTo>
                  <a:cubicBezTo>
                    <a:pt x="263" y="165"/>
                    <a:pt x="230" y="198"/>
                    <a:pt x="197" y="263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5284575" y="3511000"/>
              <a:ext cx="27950" cy="34525"/>
            </a:xfrm>
            <a:custGeom>
              <a:avLst/>
              <a:gdLst/>
              <a:ahLst/>
              <a:cxnLst/>
              <a:rect l="l" t="t" r="r" b="b"/>
              <a:pathLst>
                <a:path w="1118" h="1381" extrusionOk="0">
                  <a:moveTo>
                    <a:pt x="1" y="0"/>
                  </a:moveTo>
                  <a:lnTo>
                    <a:pt x="1" y="1380"/>
                  </a:lnTo>
                  <a:lnTo>
                    <a:pt x="231" y="1380"/>
                  </a:lnTo>
                  <a:lnTo>
                    <a:pt x="231" y="658"/>
                  </a:lnTo>
                  <a:cubicBezTo>
                    <a:pt x="231" y="592"/>
                    <a:pt x="231" y="526"/>
                    <a:pt x="263" y="460"/>
                  </a:cubicBezTo>
                  <a:cubicBezTo>
                    <a:pt x="263" y="428"/>
                    <a:pt x="296" y="362"/>
                    <a:pt x="329" y="329"/>
                  </a:cubicBezTo>
                  <a:cubicBezTo>
                    <a:pt x="362" y="263"/>
                    <a:pt x="428" y="230"/>
                    <a:pt x="493" y="198"/>
                  </a:cubicBezTo>
                  <a:lnTo>
                    <a:pt x="625" y="198"/>
                  </a:lnTo>
                  <a:cubicBezTo>
                    <a:pt x="723" y="198"/>
                    <a:pt x="822" y="230"/>
                    <a:pt x="855" y="329"/>
                  </a:cubicBezTo>
                  <a:cubicBezTo>
                    <a:pt x="888" y="362"/>
                    <a:pt x="888" y="428"/>
                    <a:pt x="888" y="526"/>
                  </a:cubicBezTo>
                  <a:lnTo>
                    <a:pt x="888" y="1380"/>
                  </a:lnTo>
                  <a:lnTo>
                    <a:pt x="1118" y="1380"/>
                  </a:lnTo>
                  <a:lnTo>
                    <a:pt x="1118" y="493"/>
                  </a:lnTo>
                  <a:cubicBezTo>
                    <a:pt x="1118" y="362"/>
                    <a:pt x="1118" y="263"/>
                    <a:pt x="1052" y="198"/>
                  </a:cubicBezTo>
                  <a:cubicBezTo>
                    <a:pt x="986" y="66"/>
                    <a:pt x="855" y="0"/>
                    <a:pt x="658" y="0"/>
                  </a:cubicBezTo>
                  <a:cubicBezTo>
                    <a:pt x="592" y="0"/>
                    <a:pt x="493" y="0"/>
                    <a:pt x="428" y="33"/>
                  </a:cubicBezTo>
                  <a:cubicBezTo>
                    <a:pt x="362" y="66"/>
                    <a:pt x="296" y="132"/>
                    <a:pt x="231" y="1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5319075" y="3499500"/>
              <a:ext cx="32075" cy="46025"/>
            </a:xfrm>
            <a:custGeom>
              <a:avLst/>
              <a:gdLst/>
              <a:ahLst/>
              <a:cxnLst/>
              <a:rect l="l" t="t" r="r" b="b"/>
              <a:pathLst>
                <a:path w="1283" h="1841" extrusionOk="0">
                  <a:moveTo>
                    <a:pt x="658" y="0"/>
                  </a:moveTo>
                  <a:cubicBezTo>
                    <a:pt x="395" y="0"/>
                    <a:pt x="231" y="99"/>
                    <a:pt x="132" y="263"/>
                  </a:cubicBezTo>
                  <a:cubicBezTo>
                    <a:pt x="66" y="362"/>
                    <a:pt x="33" y="493"/>
                    <a:pt x="33" y="658"/>
                  </a:cubicBezTo>
                  <a:lnTo>
                    <a:pt x="264" y="658"/>
                  </a:lnTo>
                  <a:cubicBezTo>
                    <a:pt x="264" y="559"/>
                    <a:pt x="296" y="460"/>
                    <a:pt x="329" y="395"/>
                  </a:cubicBezTo>
                  <a:cubicBezTo>
                    <a:pt x="395" y="263"/>
                    <a:pt x="494" y="230"/>
                    <a:pt x="658" y="230"/>
                  </a:cubicBezTo>
                  <a:cubicBezTo>
                    <a:pt x="756" y="230"/>
                    <a:pt x="855" y="263"/>
                    <a:pt x="921" y="296"/>
                  </a:cubicBezTo>
                  <a:cubicBezTo>
                    <a:pt x="986" y="362"/>
                    <a:pt x="1019" y="460"/>
                    <a:pt x="1019" y="559"/>
                  </a:cubicBezTo>
                  <a:cubicBezTo>
                    <a:pt x="1019" y="658"/>
                    <a:pt x="986" y="756"/>
                    <a:pt x="921" y="822"/>
                  </a:cubicBezTo>
                  <a:cubicBezTo>
                    <a:pt x="855" y="855"/>
                    <a:pt x="789" y="920"/>
                    <a:pt x="691" y="986"/>
                  </a:cubicBezTo>
                  <a:lnTo>
                    <a:pt x="428" y="1118"/>
                  </a:lnTo>
                  <a:cubicBezTo>
                    <a:pt x="264" y="1216"/>
                    <a:pt x="165" y="1315"/>
                    <a:pt x="99" y="1446"/>
                  </a:cubicBezTo>
                  <a:cubicBezTo>
                    <a:pt x="33" y="1545"/>
                    <a:pt x="1" y="1676"/>
                    <a:pt x="1" y="1840"/>
                  </a:cubicBezTo>
                  <a:lnTo>
                    <a:pt x="1249" y="1840"/>
                  </a:lnTo>
                  <a:lnTo>
                    <a:pt x="1249" y="1643"/>
                  </a:lnTo>
                  <a:lnTo>
                    <a:pt x="264" y="1643"/>
                  </a:lnTo>
                  <a:cubicBezTo>
                    <a:pt x="264" y="1545"/>
                    <a:pt x="329" y="1479"/>
                    <a:pt x="428" y="1380"/>
                  </a:cubicBezTo>
                  <a:cubicBezTo>
                    <a:pt x="461" y="1348"/>
                    <a:pt x="526" y="1315"/>
                    <a:pt x="625" y="1249"/>
                  </a:cubicBezTo>
                  <a:lnTo>
                    <a:pt x="789" y="1150"/>
                  </a:lnTo>
                  <a:cubicBezTo>
                    <a:pt x="954" y="1085"/>
                    <a:pt x="1052" y="986"/>
                    <a:pt x="1118" y="920"/>
                  </a:cubicBezTo>
                  <a:cubicBezTo>
                    <a:pt x="1216" y="822"/>
                    <a:pt x="1282" y="723"/>
                    <a:pt x="1282" y="559"/>
                  </a:cubicBezTo>
                  <a:cubicBezTo>
                    <a:pt x="1282" y="427"/>
                    <a:pt x="1216" y="296"/>
                    <a:pt x="1118" y="197"/>
                  </a:cubicBezTo>
                  <a:cubicBezTo>
                    <a:pt x="1019" y="66"/>
                    <a:pt x="855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5355225" y="3499500"/>
              <a:ext cx="32075" cy="47675"/>
            </a:xfrm>
            <a:custGeom>
              <a:avLst/>
              <a:gdLst/>
              <a:ahLst/>
              <a:cxnLst/>
              <a:rect l="l" t="t" r="r" b="b"/>
              <a:pathLst>
                <a:path w="1283" h="1907" extrusionOk="0">
                  <a:moveTo>
                    <a:pt x="625" y="0"/>
                  </a:moveTo>
                  <a:cubicBezTo>
                    <a:pt x="395" y="0"/>
                    <a:pt x="198" y="99"/>
                    <a:pt x="132" y="263"/>
                  </a:cubicBezTo>
                  <a:cubicBezTo>
                    <a:pt x="66" y="362"/>
                    <a:pt x="33" y="493"/>
                    <a:pt x="33" y="625"/>
                  </a:cubicBezTo>
                  <a:lnTo>
                    <a:pt x="263" y="625"/>
                  </a:lnTo>
                  <a:cubicBezTo>
                    <a:pt x="263" y="526"/>
                    <a:pt x="296" y="427"/>
                    <a:pt x="329" y="395"/>
                  </a:cubicBezTo>
                  <a:cubicBezTo>
                    <a:pt x="395" y="263"/>
                    <a:pt x="493" y="230"/>
                    <a:pt x="625" y="230"/>
                  </a:cubicBezTo>
                  <a:cubicBezTo>
                    <a:pt x="723" y="230"/>
                    <a:pt x="789" y="263"/>
                    <a:pt x="855" y="296"/>
                  </a:cubicBezTo>
                  <a:cubicBezTo>
                    <a:pt x="921" y="362"/>
                    <a:pt x="953" y="427"/>
                    <a:pt x="953" y="493"/>
                  </a:cubicBezTo>
                  <a:cubicBezTo>
                    <a:pt x="953" y="625"/>
                    <a:pt x="921" y="723"/>
                    <a:pt x="822" y="756"/>
                  </a:cubicBezTo>
                  <a:cubicBezTo>
                    <a:pt x="756" y="789"/>
                    <a:pt x="691" y="822"/>
                    <a:pt x="592" y="822"/>
                  </a:cubicBezTo>
                  <a:lnTo>
                    <a:pt x="559" y="822"/>
                  </a:lnTo>
                  <a:cubicBezTo>
                    <a:pt x="526" y="822"/>
                    <a:pt x="526" y="789"/>
                    <a:pt x="493" y="789"/>
                  </a:cubicBezTo>
                  <a:lnTo>
                    <a:pt x="493" y="1019"/>
                  </a:lnTo>
                  <a:lnTo>
                    <a:pt x="592" y="1019"/>
                  </a:lnTo>
                  <a:cubicBezTo>
                    <a:pt x="723" y="1019"/>
                    <a:pt x="822" y="1019"/>
                    <a:pt x="921" y="1085"/>
                  </a:cubicBezTo>
                  <a:cubicBezTo>
                    <a:pt x="986" y="1118"/>
                    <a:pt x="1019" y="1216"/>
                    <a:pt x="1019" y="1348"/>
                  </a:cubicBezTo>
                  <a:cubicBezTo>
                    <a:pt x="1019" y="1446"/>
                    <a:pt x="986" y="1512"/>
                    <a:pt x="921" y="1578"/>
                  </a:cubicBezTo>
                  <a:cubicBezTo>
                    <a:pt x="855" y="1643"/>
                    <a:pt x="756" y="1676"/>
                    <a:pt x="625" y="1676"/>
                  </a:cubicBezTo>
                  <a:cubicBezTo>
                    <a:pt x="461" y="1676"/>
                    <a:pt x="362" y="1643"/>
                    <a:pt x="296" y="1545"/>
                  </a:cubicBezTo>
                  <a:cubicBezTo>
                    <a:pt x="263" y="1479"/>
                    <a:pt x="231" y="1413"/>
                    <a:pt x="231" y="1282"/>
                  </a:cubicBezTo>
                  <a:lnTo>
                    <a:pt x="0" y="1282"/>
                  </a:lnTo>
                  <a:cubicBezTo>
                    <a:pt x="0" y="1446"/>
                    <a:pt x="33" y="1610"/>
                    <a:pt x="132" y="1709"/>
                  </a:cubicBezTo>
                  <a:cubicBezTo>
                    <a:pt x="231" y="1840"/>
                    <a:pt x="395" y="1906"/>
                    <a:pt x="625" y="1906"/>
                  </a:cubicBezTo>
                  <a:cubicBezTo>
                    <a:pt x="822" y="1906"/>
                    <a:pt x="986" y="1840"/>
                    <a:pt x="1118" y="1742"/>
                  </a:cubicBezTo>
                  <a:cubicBezTo>
                    <a:pt x="1216" y="1610"/>
                    <a:pt x="1282" y="1479"/>
                    <a:pt x="1282" y="1315"/>
                  </a:cubicBezTo>
                  <a:cubicBezTo>
                    <a:pt x="1282" y="1183"/>
                    <a:pt x="1249" y="1118"/>
                    <a:pt x="1183" y="1019"/>
                  </a:cubicBezTo>
                  <a:cubicBezTo>
                    <a:pt x="1151" y="953"/>
                    <a:pt x="1052" y="920"/>
                    <a:pt x="953" y="888"/>
                  </a:cubicBezTo>
                  <a:cubicBezTo>
                    <a:pt x="1019" y="855"/>
                    <a:pt x="1085" y="822"/>
                    <a:pt x="1118" y="756"/>
                  </a:cubicBezTo>
                  <a:cubicBezTo>
                    <a:pt x="1183" y="690"/>
                    <a:pt x="1216" y="625"/>
                    <a:pt x="1216" y="493"/>
                  </a:cubicBezTo>
                  <a:cubicBezTo>
                    <a:pt x="1216" y="329"/>
                    <a:pt x="1151" y="230"/>
                    <a:pt x="1052" y="132"/>
                  </a:cubicBezTo>
                  <a:cubicBezTo>
                    <a:pt x="953" y="66"/>
                    <a:pt x="789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5393025" y="3497025"/>
              <a:ext cx="37800" cy="50150"/>
            </a:xfrm>
            <a:custGeom>
              <a:avLst/>
              <a:gdLst/>
              <a:ahLst/>
              <a:cxnLst/>
              <a:rect l="l" t="t" r="r" b="b"/>
              <a:pathLst>
                <a:path w="1512" h="2006" extrusionOk="0">
                  <a:moveTo>
                    <a:pt x="756" y="1"/>
                  </a:moveTo>
                  <a:cubicBezTo>
                    <a:pt x="526" y="1"/>
                    <a:pt x="362" y="66"/>
                    <a:pt x="230" y="165"/>
                  </a:cubicBezTo>
                  <a:cubicBezTo>
                    <a:pt x="131" y="296"/>
                    <a:pt x="66" y="428"/>
                    <a:pt x="66" y="592"/>
                  </a:cubicBezTo>
                  <a:cubicBezTo>
                    <a:pt x="66" y="757"/>
                    <a:pt x="131" y="855"/>
                    <a:pt x="230" y="954"/>
                  </a:cubicBezTo>
                  <a:cubicBezTo>
                    <a:pt x="329" y="987"/>
                    <a:pt x="427" y="1052"/>
                    <a:pt x="592" y="1085"/>
                  </a:cubicBezTo>
                  <a:lnTo>
                    <a:pt x="854" y="1151"/>
                  </a:lnTo>
                  <a:cubicBezTo>
                    <a:pt x="986" y="1151"/>
                    <a:pt x="1084" y="1217"/>
                    <a:pt x="1150" y="1249"/>
                  </a:cubicBezTo>
                  <a:cubicBezTo>
                    <a:pt x="1216" y="1282"/>
                    <a:pt x="1249" y="1348"/>
                    <a:pt x="1249" y="1447"/>
                  </a:cubicBezTo>
                  <a:cubicBezTo>
                    <a:pt x="1249" y="1611"/>
                    <a:pt x="1183" y="1677"/>
                    <a:pt x="1019" y="1742"/>
                  </a:cubicBezTo>
                  <a:cubicBezTo>
                    <a:pt x="953" y="1775"/>
                    <a:pt x="854" y="1775"/>
                    <a:pt x="756" y="1775"/>
                  </a:cubicBezTo>
                  <a:cubicBezTo>
                    <a:pt x="559" y="1775"/>
                    <a:pt x="394" y="1709"/>
                    <a:pt x="329" y="1611"/>
                  </a:cubicBezTo>
                  <a:cubicBezTo>
                    <a:pt x="263" y="1545"/>
                    <a:pt x="263" y="1447"/>
                    <a:pt x="230" y="1348"/>
                  </a:cubicBezTo>
                  <a:lnTo>
                    <a:pt x="0" y="1348"/>
                  </a:lnTo>
                  <a:cubicBezTo>
                    <a:pt x="0" y="1545"/>
                    <a:pt x="66" y="1709"/>
                    <a:pt x="197" y="1808"/>
                  </a:cubicBezTo>
                  <a:cubicBezTo>
                    <a:pt x="329" y="1939"/>
                    <a:pt x="526" y="2005"/>
                    <a:pt x="756" y="2005"/>
                  </a:cubicBezTo>
                  <a:cubicBezTo>
                    <a:pt x="953" y="2005"/>
                    <a:pt x="1117" y="1972"/>
                    <a:pt x="1282" y="1874"/>
                  </a:cubicBezTo>
                  <a:cubicBezTo>
                    <a:pt x="1413" y="1775"/>
                    <a:pt x="1512" y="1644"/>
                    <a:pt x="1512" y="1414"/>
                  </a:cubicBezTo>
                  <a:cubicBezTo>
                    <a:pt x="1512" y="1249"/>
                    <a:pt x="1446" y="1118"/>
                    <a:pt x="1314" y="1052"/>
                  </a:cubicBezTo>
                  <a:cubicBezTo>
                    <a:pt x="1249" y="987"/>
                    <a:pt x="1150" y="954"/>
                    <a:pt x="1019" y="921"/>
                  </a:cubicBezTo>
                  <a:lnTo>
                    <a:pt x="756" y="855"/>
                  </a:lnTo>
                  <a:cubicBezTo>
                    <a:pt x="592" y="822"/>
                    <a:pt x="493" y="789"/>
                    <a:pt x="427" y="757"/>
                  </a:cubicBezTo>
                  <a:cubicBezTo>
                    <a:pt x="362" y="724"/>
                    <a:pt x="329" y="658"/>
                    <a:pt x="329" y="559"/>
                  </a:cubicBezTo>
                  <a:cubicBezTo>
                    <a:pt x="329" y="461"/>
                    <a:pt x="329" y="395"/>
                    <a:pt x="394" y="329"/>
                  </a:cubicBezTo>
                  <a:cubicBezTo>
                    <a:pt x="493" y="264"/>
                    <a:pt x="592" y="231"/>
                    <a:pt x="723" y="231"/>
                  </a:cubicBezTo>
                  <a:cubicBezTo>
                    <a:pt x="920" y="231"/>
                    <a:pt x="1052" y="296"/>
                    <a:pt x="1117" y="395"/>
                  </a:cubicBezTo>
                  <a:cubicBezTo>
                    <a:pt x="1183" y="428"/>
                    <a:pt x="1216" y="526"/>
                    <a:pt x="1216" y="625"/>
                  </a:cubicBezTo>
                  <a:lnTo>
                    <a:pt x="1446" y="625"/>
                  </a:lnTo>
                  <a:cubicBezTo>
                    <a:pt x="1446" y="395"/>
                    <a:pt x="1380" y="264"/>
                    <a:pt x="1249" y="165"/>
                  </a:cubicBezTo>
                  <a:cubicBezTo>
                    <a:pt x="1117" y="66"/>
                    <a:pt x="953" y="1"/>
                    <a:pt x="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5272250" y="3412425"/>
              <a:ext cx="16450" cy="34525"/>
            </a:xfrm>
            <a:custGeom>
              <a:avLst/>
              <a:gdLst/>
              <a:ahLst/>
              <a:cxnLst/>
              <a:rect l="l" t="t" r="r" b="b"/>
              <a:pathLst>
                <a:path w="658" h="1381" extrusionOk="0">
                  <a:moveTo>
                    <a:pt x="1" y="0"/>
                  </a:moveTo>
                  <a:lnTo>
                    <a:pt x="1" y="1380"/>
                  </a:lnTo>
                  <a:lnTo>
                    <a:pt x="231" y="1380"/>
                  </a:lnTo>
                  <a:lnTo>
                    <a:pt x="231" y="592"/>
                  </a:lnTo>
                  <a:cubicBezTo>
                    <a:pt x="231" y="493"/>
                    <a:pt x="263" y="427"/>
                    <a:pt x="296" y="362"/>
                  </a:cubicBezTo>
                  <a:cubicBezTo>
                    <a:pt x="362" y="263"/>
                    <a:pt x="461" y="230"/>
                    <a:pt x="592" y="230"/>
                  </a:cubicBezTo>
                  <a:lnTo>
                    <a:pt x="658" y="230"/>
                  </a:lnTo>
                  <a:lnTo>
                    <a:pt x="658" y="0"/>
                  </a:lnTo>
                  <a:lnTo>
                    <a:pt x="592" y="0"/>
                  </a:lnTo>
                  <a:cubicBezTo>
                    <a:pt x="494" y="0"/>
                    <a:pt x="395" y="33"/>
                    <a:pt x="329" y="99"/>
                  </a:cubicBezTo>
                  <a:cubicBezTo>
                    <a:pt x="263" y="164"/>
                    <a:pt x="231" y="197"/>
                    <a:pt x="198" y="26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5293600" y="3412425"/>
              <a:ext cx="17300" cy="34525"/>
            </a:xfrm>
            <a:custGeom>
              <a:avLst/>
              <a:gdLst/>
              <a:ahLst/>
              <a:cxnLst/>
              <a:rect l="l" t="t" r="r" b="b"/>
              <a:pathLst>
                <a:path w="692" h="1381" extrusionOk="0">
                  <a:moveTo>
                    <a:pt x="1" y="0"/>
                  </a:moveTo>
                  <a:lnTo>
                    <a:pt x="1" y="1380"/>
                  </a:lnTo>
                  <a:lnTo>
                    <a:pt x="231" y="1380"/>
                  </a:lnTo>
                  <a:lnTo>
                    <a:pt x="231" y="592"/>
                  </a:lnTo>
                  <a:cubicBezTo>
                    <a:pt x="231" y="493"/>
                    <a:pt x="264" y="427"/>
                    <a:pt x="330" y="362"/>
                  </a:cubicBezTo>
                  <a:cubicBezTo>
                    <a:pt x="395" y="263"/>
                    <a:pt x="494" y="230"/>
                    <a:pt x="592" y="230"/>
                  </a:cubicBezTo>
                  <a:lnTo>
                    <a:pt x="691" y="230"/>
                  </a:lnTo>
                  <a:lnTo>
                    <a:pt x="691" y="0"/>
                  </a:lnTo>
                  <a:lnTo>
                    <a:pt x="592" y="0"/>
                  </a:lnTo>
                  <a:cubicBezTo>
                    <a:pt x="527" y="0"/>
                    <a:pt x="428" y="33"/>
                    <a:pt x="362" y="99"/>
                  </a:cubicBezTo>
                  <a:cubicBezTo>
                    <a:pt x="297" y="164"/>
                    <a:pt x="231" y="197"/>
                    <a:pt x="231" y="263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5315800" y="3412425"/>
              <a:ext cx="27950" cy="34525"/>
            </a:xfrm>
            <a:custGeom>
              <a:avLst/>
              <a:gdLst/>
              <a:ahLst/>
              <a:cxnLst/>
              <a:rect l="l" t="t" r="r" b="b"/>
              <a:pathLst>
                <a:path w="1118" h="1381" extrusionOk="0">
                  <a:moveTo>
                    <a:pt x="0" y="0"/>
                  </a:moveTo>
                  <a:lnTo>
                    <a:pt x="0" y="1380"/>
                  </a:lnTo>
                  <a:lnTo>
                    <a:pt x="230" y="1380"/>
                  </a:lnTo>
                  <a:lnTo>
                    <a:pt x="230" y="657"/>
                  </a:lnTo>
                  <a:cubicBezTo>
                    <a:pt x="230" y="592"/>
                    <a:pt x="230" y="526"/>
                    <a:pt x="230" y="460"/>
                  </a:cubicBezTo>
                  <a:cubicBezTo>
                    <a:pt x="263" y="427"/>
                    <a:pt x="263" y="362"/>
                    <a:pt x="329" y="329"/>
                  </a:cubicBezTo>
                  <a:cubicBezTo>
                    <a:pt x="362" y="263"/>
                    <a:pt x="427" y="230"/>
                    <a:pt x="493" y="197"/>
                  </a:cubicBezTo>
                  <a:lnTo>
                    <a:pt x="625" y="197"/>
                  </a:lnTo>
                  <a:cubicBezTo>
                    <a:pt x="723" y="197"/>
                    <a:pt x="789" y="230"/>
                    <a:pt x="855" y="329"/>
                  </a:cubicBezTo>
                  <a:cubicBezTo>
                    <a:pt x="855" y="362"/>
                    <a:pt x="887" y="427"/>
                    <a:pt x="887" y="526"/>
                  </a:cubicBezTo>
                  <a:lnTo>
                    <a:pt x="887" y="1380"/>
                  </a:lnTo>
                  <a:lnTo>
                    <a:pt x="1117" y="1380"/>
                  </a:lnTo>
                  <a:lnTo>
                    <a:pt x="1117" y="493"/>
                  </a:lnTo>
                  <a:cubicBezTo>
                    <a:pt x="1117" y="362"/>
                    <a:pt x="1085" y="263"/>
                    <a:pt x="1052" y="197"/>
                  </a:cubicBezTo>
                  <a:cubicBezTo>
                    <a:pt x="986" y="66"/>
                    <a:pt x="855" y="0"/>
                    <a:pt x="657" y="0"/>
                  </a:cubicBezTo>
                  <a:cubicBezTo>
                    <a:pt x="559" y="0"/>
                    <a:pt x="493" y="0"/>
                    <a:pt x="427" y="33"/>
                  </a:cubicBezTo>
                  <a:cubicBezTo>
                    <a:pt x="329" y="66"/>
                    <a:pt x="263" y="132"/>
                    <a:pt x="197" y="197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5349475" y="3400925"/>
              <a:ext cx="32875" cy="46025"/>
            </a:xfrm>
            <a:custGeom>
              <a:avLst/>
              <a:gdLst/>
              <a:ahLst/>
              <a:cxnLst/>
              <a:rect l="l" t="t" r="r" b="b"/>
              <a:pathLst>
                <a:path w="1315" h="1841" extrusionOk="0">
                  <a:moveTo>
                    <a:pt x="789" y="362"/>
                  </a:moveTo>
                  <a:lnTo>
                    <a:pt x="789" y="1216"/>
                  </a:lnTo>
                  <a:lnTo>
                    <a:pt x="230" y="1216"/>
                  </a:lnTo>
                  <a:lnTo>
                    <a:pt x="789" y="362"/>
                  </a:lnTo>
                  <a:close/>
                  <a:moveTo>
                    <a:pt x="855" y="0"/>
                  </a:moveTo>
                  <a:lnTo>
                    <a:pt x="0" y="1183"/>
                  </a:lnTo>
                  <a:lnTo>
                    <a:pt x="0" y="1413"/>
                  </a:lnTo>
                  <a:lnTo>
                    <a:pt x="822" y="1413"/>
                  </a:lnTo>
                  <a:lnTo>
                    <a:pt x="822" y="1840"/>
                  </a:lnTo>
                  <a:lnTo>
                    <a:pt x="1052" y="1840"/>
                  </a:lnTo>
                  <a:lnTo>
                    <a:pt x="1052" y="1413"/>
                  </a:lnTo>
                  <a:lnTo>
                    <a:pt x="1315" y="1413"/>
                  </a:lnTo>
                  <a:lnTo>
                    <a:pt x="1315" y="1216"/>
                  </a:lnTo>
                  <a:lnTo>
                    <a:pt x="1052" y="1216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5389725" y="3440350"/>
              <a:ext cx="7425" cy="6600"/>
            </a:xfrm>
            <a:custGeom>
              <a:avLst/>
              <a:gdLst/>
              <a:ahLst/>
              <a:cxnLst/>
              <a:rect l="l" t="t" r="r" b="b"/>
              <a:pathLst>
                <a:path w="297" h="264" extrusionOk="0">
                  <a:moveTo>
                    <a:pt x="1" y="0"/>
                  </a:moveTo>
                  <a:lnTo>
                    <a:pt x="1" y="263"/>
                  </a:lnTo>
                  <a:lnTo>
                    <a:pt x="296" y="263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5404525" y="3401725"/>
              <a:ext cx="32050" cy="46850"/>
            </a:xfrm>
            <a:custGeom>
              <a:avLst/>
              <a:gdLst/>
              <a:ahLst/>
              <a:cxnLst/>
              <a:rect l="l" t="t" r="r" b="b"/>
              <a:pathLst>
                <a:path w="1282" h="1874" extrusionOk="0">
                  <a:moveTo>
                    <a:pt x="230" y="1"/>
                  </a:moveTo>
                  <a:lnTo>
                    <a:pt x="66" y="1020"/>
                  </a:lnTo>
                  <a:lnTo>
                    <a:pt x="263" y="1020"/>
                  </a:lnTo>
                  <a:cubicBezTo>
                    <a:pt x="329" y="954"/>
                    <a:pt x="362" y="921"/>
                    <a:pt x="427" y="888"/>
                  </a:cubicBezTo>
                  <a:cubicBezTo>
                    <a:pt x="493" y="855"/>
                    <a:pt x="559" y="822"/>
                    <a:pt x="624" y="822"/>
                  </a:cubicBezTo>
                  <a:cubicBezTo>
                    <a:pt x="723" y="822"/>
                    <a:pt x="822" y="888"/>
                    <a:pt x="920" y="954"/>
                  </a:cubicBezTo>
                  <a:cubicBezTo>
                    <a:pt x="986" y="1020"/>
                    <a:pt x="1019" y="1118"/>
                    <a:pt x="1019" y="1250"/>
                  </a:cubicBezTo>
                  <a:cubicBezTo>
                    <a:pt x="1019" y="1348"/>
                    <a:pt x="986" y="1447"/>
                    <a:pt x="920" y="1545"/>
                  </a:cubicBezTo>
                  <a:cubicBezTo>
                    <a:pt x="854" y="1611"/>
                    <a:pt x="756" y="1677"/>
                    <a:pt x="624" y="1677"/>
                  </a:cubicBezTo>
                  <a:cubicBezTo>
                    <a:pt x="559" y="1677"/>
                    <a:pt x="493" y="1644"/>
                    <a:pt x="427" y="1611"/>
                  </a:cubicBezTo>
                  <a:cubicBezTo>
                    <a:pt x="329" y="1578"/>
                    <a:pt x="263" y="1480"/>
                    <a:pt x="263" y="1348"/>
                  </a:cubicBezTo>
                  <a:lnTo>
                    <a:pt x="0" y="1348"/>
                  </a:lnTo>
                  <a:cubicBezTo>
                    <a:pt x="33" y="1513"/>
                    <a:pt x="99" y="1644"/>
                    <a:pt x="197" y="1743"/>
                  </a:cubicBezTo>
                  <a:cubicBezTo>
                    <a:pt x="329" y="1808"/>
                    <a:pt x="460" y="1874"/>
                    <a:pt x="592" y="1874"/>
                  </a:cubicBezTo>
                  <a:cubicBezTo>
                    <a:pt x="822" y="1874"/>
                    <a:pt x="1019" y="1808"/>
                    <a:pt x="1117" y="1677"/>
                  </a:cubicBezTo>
                  <a:cubicBezTo>
                    <a:pt x="1216" y="1545"/>
                    <a:pt x="1282" y="1381"/>
                    <a:pt x="1282" y="1217"/>
                  </a:cubicBezTo>
                  <a:cubicBezTo>
                    <a:pt x="1282" y="1052"/>
                    <a:pt x="1216" y="888"/>
                    <a:pt x="1084" y="790"/>
                  </a:cubicBezTo>
                  <a:cubicBezTo>
                    <a:pt x="986" y="691"/>
                    <a:pt x="854" y="625"/>
                    <a:pt x="657" y="625"/>
                  </a:cubicBezTo>
                  <a:cubicBezTo>
                    <a:pt x="592" y="625"/>
                    <a:pt x="493" y="658"/>
                    <a:pt x="427" y="658"/>
                  </a:cubicBezTo>
                  <a:cubicBezTo>
                    <a:pt x="394" y="691"/>
                    <a:pt x="362" y="724"/>
                    <a:pt x="296" y="757"/>
                  </a:cubicBezTo>
                  <a:lnTo>
                    <a:pt x="394" y="231"/>
                  </a:lnTo>
                  <a:lnTo>
                    <a:pt x="1183" y="231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5442300" y="3398450"/>
              <a:ext cx="37825" cy="50125"/>
            </a:xfrm>
            <a:custGeom>
              <a:avLst/>
              <a:gdLst/>
              <a:ahLst/>
              <a:cxnLst/>
              <a:rect l="l" t="t" r="r" b="b"/>
              <a:pathLst>
                <a:path w="1513" h="2005" extrusionOk="0">
                  <a:moveTo>
                    <a:pt x="756" y="1"/>
                  </a:moveTo>
                  <a:cubicBezTo>
                    <a:pt x="526" y="1"/>
                    <a:pt x="362" y="66"/>
                    <a:pt x="231" y="165"/>
                  </a:cubicBezTo>
                  <a:cubicBezTo>
                    <a:pt x="132" y="296"/>
                    <a:pt x="66" y="428"/>
                    <a:pt x="66" y="592"/>
                  </a:cubicBezTo>
                  <a:cubicBezTo>
                    <a:pt x="66" y="756"/>
                    <a:pt x="132" y="855"/>
                    <a:pt x="231" y="953"/>
                  </a:cubicBezTo>
                  <a:cubicBezTo>
                    <a:pt x="296" y="986"/>
                    <a:pt x="428" y="1052"/>
                    <a:pt x="592" y="1085"/>
                  </a:cubicBezTo>
                  <a:lnTo>
                    <a:pt x="855" y="1151"/>
                  </a:lnTo>
                  <a:cubicBezTo>
                    <a:pt x="986" y="1151"/>
                    <a:pt x="1085" y="1216"/>
                    <a:pt x="1151" y="1249"/>
                  </a:cubicBezTo>
                  <a:cubicBezTo>
                    <a:pt x="1216" y="1282"/>
                    <a:pt x="1249" y="1348"/>
                    <a:pt x="1249" y="1446"/>
                  </a:cubicBezTo>
                  <a:cubicBezTo>
                    <a:pt x="1249" y="1611"/>
                    <a:pt x="1184" y="1709"/>
                    <a:pt x="1019" y="1742"/>
                  </a:cubicBezTo>
                  <a:cubicBezTo>
                    <a:pt x="954" y="1775"/>
                    <a:pt x="855" y="1775"/>
                    <a:pt x="756" y="1775"/>
                  </a:cubicBezTo>
                  <a:cubicBezTo>
                    <a:pt x="559" y="1775"/>
                    <a:pt x="395" y="1709"/>
                    <a:pt x="329" y="1611"/>
                  </a:cubicBezTo>
                  <a:cubicBezTo>
                    <a:pt x="264" y="1545"/>
                    <a:pt x="264" y="1446"/>
                    <a:pt x="231" y="1348"/>
                  </a:cubicBezTo>
                  <a:lnTo>
                    <a:pt x="1" y="1348"/>
                  </a:lnTo>
                  <a:cubicBezTo>
                    <a:pt x="1" y="1545"/>
                    <a:pt x="66" y="1709"/>
                    <a:pt x="198" y="1808"/>
                  </a:cubicBezTo>
                  <a:cubicBezTo>
                    <a:pt x="329" y="1939"/>
                    <a:pt x="526" y="2005"/>
                    <a:pt x="756" y="2005"/>
                  </a:cubicBezTo>
                  <a:cubicBezTo>
                    <a:pt x="954" y="2005"/>
                    <a:pt x="1118" y="1972"/>
                    <a:pt x="1282" y="1874"/>
                  </a:cubicBezTo>
                  <a:cubicBezTo>
                    <a:pt x="1414" y="1775"/>
                    <a:pt x="1512" y="1644"/>
                    <a:pt x="1512" y="1413"/>
                  </a:cubicBezTo>
                  <a:cubicBezTo>
                    <a:pt x="1512" y="1249"/>
                    <a:pt x="1447" y="1118"/>
                    <a:pt x="1315" y="1052"/>
                  </a:cubicBezTo>
                  <a:cubicBezTo>
                    <a:pt x="1249" y="986"/>
                    <a:pt x="1151" y="953"/>
                    <a:pt x="1019" y="921"/>
                  </a:cubicBezTo>
                  <a:lnTo>
                    <a:pt x="756" y="855"/>
                  </a:lnTo>
                  <a:cubicBezTo>
                    <a:pt x="592" y="822"/>
                    <a:pt x="461" y="789"/>
                    <a:pt x="428" y="756"/>
                  </a:cubicBezTo>
                  <a:cubicBezTo>
                    <a:pt x="362" y="723"/>
                    <a:pt x="296" y="658"/>
                    <a:pt x="296" y="559"/>
                  </a:cubicBezTo>
                  <a:cubicBezTo>
                    <a:pt x="296" y="461"/>
                    <a:pt x="329" y="395"/>
                    <a:pt x="395" y="329"/>
                  </a:cubicBezTo>
                  <a:cubicBezTo>
                    <a:pt x="461" y="263"/>
                    <a:pt x="592" y="231"/>
                    <a:pt x="724" y="231"/>
                  </a:cubicBezTo>
                  <a:cubicBezTo>
                    <a:pt x="921" y="231"/>
                    <a:pt x="1052" y="296"/>
                    <a:pt x="1118" y="395"/>
                  </a:cubicBezTo>
                  <a:cubicBezTo>
                    <a:pt x="1184" y="428"/>
                    <a:pt x="1184" y="526"/>
                    <a:pt x="1216" y="625"/>
                  </a:cubicBezTo>
                  <a:lnTo>
                    <a:pt x="1447" y="625"/>
                  </a:lnTo>
                  <a:cubicBezTo>
                    <a:pt x="1447" y="395"/>
                    <a:pt x="1381" y="263"/>
                    <a:pt x="1249" y="165"/>
                  </a:cubicBezTo>
                  <a:cubicBezTo>
                    <a:pt x="1118" y="66"/>
                    <a:pt x="954" y="1"/>
                    <a:pt x="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5355225" y="3309725"/>
              <a:ext cx="16450" cy="44400"/>
            </a:xfrm>
            <a:custGeom>
              <a:avLst/>
              <a:gdLst/>
              <a:ahLst/>
              <a:cxnLst/>
              <a:rect l="l" t="t" r="r" b="b"/>
              <a:pathLst>
                <a:path w="658" h="1776" extrusionOk="0">
                  <a:moveTo>
                    <a:pt x="198" y="1"/>
                  </a:moveTo>
                  <a:lnTo>
                    <a:pt x="198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45"/>
                    <a:pt x="198" y="1644"/>
                    <a:pt x="263" y="1676"/>
                  </a:cubicBezTo>
                  <a:cubicBezTo>
                    <a:pt x="296" y="1742"/>
                    <a:pt x="362" y="1775"/>
                    <a:pt x="461" y="1775"/>
                  </a:cubicBezTo>
                  <a:lnTo>
                    <a:pt x="559" y="1775"/>
                  </a:lnTo>
                  <a:cubicBezTo>
                    <a:pt x="592" y="1775"/>
                    <a:pt x="625" y="1742"/>
                    <a:pt x="658" y="1742"/>
                  </a:cubicBezTo>
                  <a:lnTo>
                    <a:pt x="658" y="1578"/>
                  </a:lnTo>
                  <a:lnTo>
                    <a:pt x="559" y="1578"/>
                  </a:lnTo>
                  <a:cubicBezTo>
                    <a:pt x="526" y="1578"/>
                    <a:pt x="493" y="1578"/>
                    <a:pt x="461" y="1545"/>
                  </a:cubicBezTo>
                  <a:cubicBezTo>
                    <a:pt x="428" y="1545"/>
                    <a:pt x="428" y="1512"/>
                    <a:pt x="428" y="1446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62"/>
                  </a:lnTo>
                  <a:lnTo>
                    <a:pt x="428" y="362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5377400" y="3317950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0"/>
                  </a:moveTo>
                  <a:cubicBezTo>
                    <a:pt x="494" y="0"/>
                    <a:pt x="428" y="66"/>
                    <a:pt x="329" y="132"/>
                  </a:cubicBezTo>
                  <a:cubicBezTo>
                    <a:pt x="264" y="197"/>
                    <a:pt x="231" y="230"/>
                    <a:pt x="198" y="296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25"/>
                  </a:lnTo>
                  <a:cubicBezTo>
                    <a:pt x="231" y="526"/>
                    <a:pt x="264" y="460"/>
                    <a:pt x="329" y="362"/>
                  </a:cubicBezTo>
                  <a:cubicBezTo>
                    <a:pt x="362" y="296"/>
                    <a:pt x="461" y="263"/>
                    <a:pt x="592" y="263"/>
                  </a:cubicBezTo>
                  <a:lnTo>
                    <a:pt x="658" y="263"/>
                  </a:lnTo>
                  <a:lnTo>
                    <a:pt x="658" y="33"/>
                  </a:lnTo>
                  <a:cubicBezTo>
                    <a:pt x="625" y="33"/>
                    <a:pt x="625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5398775" y="3317950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90" y="0"/>
                  </a:moveTo>
                  <a:cubicBezTo>
                    <a:pt x="592" y="0"/>
                    <a:pt x="493" y="33"/>
                    <a:pt x="427" y="66"/>
                  </a:cubicBezTo>
                  <a:cubicBezTo>
                    <a:pt x="362" y="99"/>
                    <a:pt x="296" y="164"/>
                    <a:pt x="230" y="230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90"/>
                  </a:lnTo>
                  <a:cubicBezTo>
                    <a:pt x="230" y="625"/>
                    <a:pt x="230" y="526"/>
                    <a:pt x="263" y="493"/>
                  </a:cubicBezTo>
                  <a:cubicBezTo>
                    <a:pt x="263" y="427"/>
                    <a:pt x="296" y="395"/>
                    <a:pt x="329" y="362"/>
                  </a:cubicBezTo>
                  <a:cubicBezTo>
                    <a:pt x="394" y="296"/>
                    <a:pt x="427" y="263"/>
                    <a:pt x="493" y="230"/>
                  </a:cubicBezTo>
                  <a:lnTo>
                    <a:pt x="624" y="230"/>
                  </a:lnTo>
                  <a:cubicBezTo>
                    <a:pt x="756" y="230"/>
                    <a:pt x="822" y="263"/>
                    <a:pt x="854" y="362"/>
                  </a:cubicBezTo>
                  <a:cubicBezTo>
                    <a:pt x="887" y="395"/>
                    <a:pt x="887" y="460"/>
                    <a:pt x="887" y="559"/>
                  </a:cubicBezTo>
                  <a:lnTo>
                    <a:pt x="887" y="1413"/>
                  </a:lnTo>
                  <a:lnTo>
                    <a:pt x="1117" y="1413"/>
                  </a:lnTo>
                  <a:lnTo>
                    <a:pt x="1117" y="526"/>
                  </a:lnTo>
                  <a:cubicBezTo>
                    <a:pt x="1117" y="395"/>
                    <a:pt x="1117" y="296"/>
                    <a:pt x="1084" y="230"/>
                  </a:cubicBezTo>
                  <a:cubicBezTo>
                    <a:pt x="986" y="99"/>
                    <a:pt x="854" y="0"/>
                    <a:pt x="6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5437375" y="3306450"/>
              <a:ext cx="38625" cy="46850"/>
            </a:xfrm>
            <a:custGeom>
              <a:avLst/>
              <a:gdLst/>
              <a:ahLst/>
              <a:cxnLst/>
              <a:rect l="l" t="t" r="r" b="b"/>
              <a:pathLst>
                <a:path w="1545" h="1874" extrusionOk="0">
                  <a:moveTo>
                    <a:pt x="855" y="197"/>
                  </a:moveTo>
                  <a:cubicBezTo>
                    <a:pt x="953" y="197"/>
                    <a:pt x="1019" y="230"/>
                    <a:pt x="1085" y="263"/>
                  </a:cubicBezTo>
                  <a:cubicBezTo>
                    <a:pt x="1183" y="296"/>
                    <a:pt x="1216" y="394"/>
                    <a:pt x="1216" y="526"/>
                  </a:cubicBezTo>
                  <a:cubicBezTo>
                    <a:pt x="1216" y="657"/>
                    <a:pt x="1183" y="756"/>
                    <a:pt x="1118" y="789"/>
                  </a:cubicBezTo>
                  <a:cubicBezTo>
                    <a:pt x="1052" y="855"/>
                    <a:pt x="953" y="855"/>
                    <a:pt x="822" y="855"/>
                  </a:cubicBezTo>
                  <a:lnTo>
                    <a:pt x="231" y="855"/>
                  </a:lnTo>
                  <a:lnTo>
                    <a:pt x="231" y="197"/>
                  </a:lnTo>
                  <a:close/>
                  <a:moveTo>
                    <a:pt x="0" y="0"/>
                  </a:moveTo>
                  <a:lnTo>
                    <a:pt x="0" y="1873"/>
                  </a:lnTo>
                  <a:lnTo>
                    <a:pt x="231" y="1873"/>
                  </a:lnTo>
                  <a:lnTo>
                    <a:pt x="231" y="1085"/>
                  </a:lnTo>
                  <a:lnTo>
                    <a:pt x="822" y="1085"/>
                  </a:lnTo>
                  <a:cubicBezTo>
                    <a:pt x="921" y="1085"/>
                    <a:pt x="1019" y="1085"/>
                    <a:pt x="1052" y="1117"/>
                  </a:cubicBezTo>
                  <a:cubicBezTo>
                    <a:pt x="1151" y="1150"/>
                    <a:pt x="1183" y="1249"/>
                    <a:pt x="1183" y="1347"/>
                  </a:cubicBezTo>
                  <a:lnTo>
                    <a:pt x="1216" y="1676"/>
                  </a:lnTo>
                  <a:cubicBezTo>
                    <a:pt x="1216" y="1742"/>
                    <a:pt x="1216" y="1807"/>
                    <a:pt x="1216" y="1807"/>
                  </a:cubicBezTo>
                  <a:cubicBezTo>
                    <a:pt x="1216" y="1840"/>
                    <a:pt x="1216" y="1873"/>
                    <a:pt x="1249" y="1873"/>
                  </a:cubicBezTo>
                  <a:lnTo>
                    <a:pt x="1545" y="1873"/>
                  </a:lnTo>
                  <a:lnTo>
                    <a:pt x="1545" y="1840"/>
                  </a:lnTo>
                  <a:cubicBezTo>
                    <a:pt x="1512" y="1807"/>
                    <a:pt x="1479" y="1775"/>
                    <a:pt x="1479" y="1709"/>
                  </a:cubicBezTo>
                  <a:cubicBezTo>
                    <a:pt x="1446" y="1676"/>
                    <a:pt x="1446" y="1643"/>
                    <a:pt x="1446" y="1577"/>
                  </a:cubicBezTo>
                  <a:lnTo>
                    <a:pt x="1446" y="1315"/>
                  </a:lnTo>
                  <a:cubicBezTo>
                    <a:pt x="1446" y="1183"/>
                    <a:pt x="1413" y="1117"/>
                    <a:pt x="1381" y="1085"/>
                  </a:cubicBezTo>
                  <a:cubicBezTo>
                    <a:pt x="1348" y="1019"/>
                    <a:pt x="1282" y="986"/>
                    <a:pt x="1216" y="953"/>
                  </a:cubicBezTo>
                  <a:cubicBezTo>
                    <a:pt x="1282" y="920"/>
                    <a:pt x="1348" y="855"/>
                    <a:pt x="1413" y="789"/>
                  </a:cubicBezTo>
                  <a:cubicBezTo>
                    <a:pt x="1446" y="723"/>
                    <a:pt x="1479" y="624"/>
                    <a:pt x="1479" y="493"/>
                  </a:cubicBezTo>
                  <a:cubicBezTo>
                    <a:pt x="1479" y="296"/>
                    <a:pt x="1381" y="132"/>
                    <a:pt x="1216" y="66"/>
                  </a:cubicBezTo>
                  <a:cubicBezTo>
                    <a:pt x="1118" y="33"/>
                    <a:pt x="986" y="0"/>
                    <a:pt x="8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5399575" y="3014800"/>
              <a:ext cx="17275" cy="35350"/>
            </a:xfrm>
            <a:custGeom>
              <a:avLst/>
              <a:gdLst/>
              <a:ahLst/>
              <a:cxnLst/>
              <a:rect l="l" t="t" r="r" b="b"/>
              <a:pathLst>
                <a:path w="691" h="1414" extrusionOk="0">
                  <a:moveTo>
                    <a:pt x="592" y="1"/>
                  </a:moveTo>
                  <a:cubicBezTo>
                    <a:pt x="527" y="1"/>
                    <a:pt x="428" y="34"/>
                    <a:pt x="362" y="132"/>
                  </a:cubicBezTo>
                  <a:cubicBezTo>
                    <a:pt x="297" y="165"/>
                    <a:pt x="264" y="231"/>
                    <a:pt x="231" y="264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414"/>
                  </a:lnTo>
                  <a:lnTo>
                    <a:pt x="264" y="1414"/>
                  </a:lnTo>
                  <a:lnTo>
                    <a:pt x="264" y="625"/>
                  </a:lnTo>
                  <a:cubicBezTo>
                    <a:pt x="264" y="527"/>
                    <a:pt x="264" y="461"/>
                    <a:pt x="330" y="362"/>
                  </a:cubicBezTo>
                  <a:cubicBezTo>
                    <a:pt x="395" y="296"/>
                    <a:pt x="494" y="264"/>
                    <a:pt x="592" y="264"/>
                  </a:cubicBezTo>
                  <a:lnTo>
                    <a:pt x="691" y="264"/>
                  </a:lnTo>
                  <a:lnTo>
                    <a:pt x="691" y="34"/>
                  </a:lnTo>
                  <a:cubicBezTo>
                    <a:pt x="658" y="34"/>
                    <a:pt x="625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5420950" y="3014800"/>
              <a:ext cx="30425" cy="49325"/>
            </a:xfrm>
            <a:custGeom>
              <a:avLst/>
              <a:gdLst/>
              <a:ahLst/>
              <a:cxnLst/>
              <a:rect l="l" t="t" r="r" b="b"/>
              <a:pathLst>
                <a:path w="1217" h="1973" extrusionOk="0">
                  <a:moveTo>
                    <a:pt x="625" y="198"/>
                  </a:moveTo>
                  <a:cubicBezTo>
                    <a:pt x="756" y="198"/>
                    <a:pt x="855" y="296"/>
                    <a:pt x="920" y="428"/>
                  </a:cubicBezTo>
                  <a:cubicBezTo>
                    <a:pt x="953" y="527"/>
                    <a:pt x="986" y="625"/>
                    <a:pt x="986" y="724"/>
                  </a:cubicBezTo>
                  <a:cubicBezTo>
                    <a:pt x="986" y="888"/>
                    <a:pt x="953" y="1052"/>
                    <a:pt x="855" y="1118"/>
                  </a:cubicBezTo>
                  <a:cubicBezTo>
                    <a:pt x="789" y="1217"/>
                    <a:pt x="723" y="1249"/>
                    <a:pt x="625" y="1249"/>
                  </a:cubicBezTo>
                  <a:cubicBezTo>
                    <a:pt x="460" y="1249"/>
                    <a:pt x="329" y="1184"/>
                    <a:pt x="263" y="1052"/>
                  </a:cubicBezTo>
                  <a:cubicBezTo>
                    <a:pt x="230" y="987"/>
                    <a:pt x="230" y="888"/>
                    <a:pt x="230" y="789"/>
                  </a:cubicBezTo>
                  <a:cubicBezTo>
                    <a:pt x="230" y="658"/>
                    <a:pt x="230" y="527"/>
                    <a:pt x="263" y="461"/>
                  </a:cubicBezTo>
                  <a:cubicBezTo>
                    <a:pt x="329" y="296"/>
                    <a:pt x="460" y="198"/>
                    <a:pt x="625" y="198"/>
                  </a:cubicBezTo>
                  <a:close/>
                  <a:moveTo>
                    <a:pt x="657" y="1"/>
                  </a:moveTo>
                  <a:cubicBezTo>
                    <a:pt x="559" y="1"/>
                    <a:pt x="460" y="34"/>
                    <a:pt x="395" y="99"/>
                  </a:cubicBezTo>
                  <a:cubicBezTo>
                    <a:pt x="329" y="132"/>
                    <a:pt x="263" y="165"/>
                    <a:pt x="230" y="231"/>
                  </a:cubicBezTo>
                  <a:lnTo>
                    <a:pt x="230" y="34"/>
                  </a:lnTo>
                  <a:lnTo>
                    <a:pt x="0" y="34"/>
                  </a:lnTo>
                  <a:lnTo>
                    <a:pt x="0" y="1972"/>
                  </a:lnTo>
                  <a:lnTo>
                    <a:pt x="230" y="1972"/>
                  </a:lnTo>
                  <a:lnTo>
                    <a:pt x="230" y="1249"/>
                  </a:lnTo>
                  <a:cubicBezTo>
                    <a:pt x="296" y="1315"/>
                    <a:pt x="329" y="1381"/>
                    <a:pt x="395" y="1381"/>
                  </a:cubicBezTo>
                  <a:cubicBezTo>
                    <a:pt x="460" y="1447"/>
                    <a:pt x="526" y="1447"/>
                    <a:pt x="625" y="1447"/>
                  </a:cubicBezTo>
                  <a:cubicBezTo>
                    <a:pt x="756" y="1447"/>
                    <a:pt x="888" y="1414"/>
                    <a:pt x="986" y="1348"/>
                  </a:cubicBezTo>
                  <a:cubicBezTo>
                    <a:pt x="1150" y="1217"/>
                    <a:pt x="1216" y="987"/>
                    <a:pt x="1216" y="691"/>
                  </a:cubicBezTo>
                  <a:cubicBezTo>
                    <a:pt x="1216" y="461"/>
                    <a:pt x="1150" y="296"/>
                    <a:pt x="1052" y="198"/>
                  </a:cubicBezTo>
                  <a:cubicBezTo>
                    <a:pt x="953" y="66"/>
                    <a:pt x="822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5458725" y="3003300"/>
              <a:ext cx="5775" cy="46850"/>
            </a:xfrm>
            <a:custGeom>
              <a:avLst/>
              <a:gdLst/>
              <a:ahLst/>
              <a:cxnLst/>
              <a:rect l="l" t="t" r="r" b="b"/>
              <a:pathLst>
                <a:path w="231" h="1874" extrusionOk="0">
                  <a:moveTo>
                    <a:pt x="1" y="1"/>
                  </a:moveTo>
                  <a:lnTo>
                    <a:pt x="1" y="1874"/>
                  </a:lnTo>
                  <a:lnTo>
                    <a:pt x="231" y="1874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5470225" y="3004125"/>
              <a:ext cx="32075" cy="47675"/>
            </a:xfrm>
            <a:custGeom>
              <a:avLst/>
              <a:gdLst/>
              <a:ahLst/>
              <a:cxnLst/>
              <a:rect l="l" t="t" r="r" b="b"/>
              <a:pathLst>
                <a:path w="1283" h="1907" extrusionOk="0">
                  <a:moveTo>
                    <a:pt x="625" y="1"/>
                  </a:moveTo>
                  <a:cubicBezTo>
                    <a:pt x="395" y="1"/>
                    <a:pt x="231" y="99"/>
                    <a:pt x="132" y="263"/>
                  </a:cubicBezTo>
                  <a:cubicBezTo>
                    <a:pt x="67" y="362"/>
                    <a:pt x="34" y="461"/>
                    <a:pt x="34" y="625"/>
                  </a:cubicBezTo>
                  <a:lnTo>
                    <a:pt x="264" y="625"/>
                  </a:lnTo>
                  <a:cubicBezTo>
                    <a:pt x="264" y="493"/>
                    <a:pt x="297" y="428"/>
                    <a:pt x="330" y="362"/>
                  </a:cubicBezTo>
                  <a:cubicBezTo>
                    <a:pt x="395" y="263"/>
                    <a:pt x="494" y="231"/>
                    <a:pt x="625" y="231"/>
                  </a:cubicBezTo>
                  <a:cubicBezTo>
                    <a:pt x="724" y="231"/>
                    <a:pt x="790" y="231"/>
                    <a:pt x="855" y="296"/>
                  </a:cubicBezTo>
                  <a:cubicBezTo>
                    <a:pt x="921" y="329"/>
                    <a:pt x="954" y="395"/>
                    <a:pt x="954" y="493"/>
                  </a:cubicBezTo>
                  <a:cubicBezTo>
                    <a:pt x="954" y="625"/>
                    <a:pt x="921" y="723"/>
                    <a:pt x="822" y="756"/>
                  </a:cubicBezTo>
                  <a:cubicBezTo>
                    <a:pt x="757" y="789"/>
                    <a:pt x="691" y="789"/>
                    <a:pt x="592" y="789"/>
                  </a:cubicBezTo>
                  <a:lnTo>
                    <a:pt x="494" y="789"/>
                  </a:lnTo>
                  <a:lnTo>
                    <a:pt x="494" y="986"/>
                  </a:lnTo>
                  <a:lnTo>
                    <a:pt x="592" y="986"/>
                  </a:lnTo>
                  <a:cubicBezTo>
                    <a:pt x="724" y="986"/>
                    <a:pt x="822" y="1019"/>
                    <a:pt x="921" y="1085"/>
                  </a:cubicBezTo>
                  <a:cubicBezTo>
                    <a:pt x="987" y="1118"/>
                    <a:pt x="1020" y="1216"/>
                    <a:pt x="1020" y="1315"/>
                  </a:cubicBezTo>
                  <a:cubicBezTo>
                    <a:pt x="1020" y="1446"/>
                    <a:pt x="987" y="1512"/>
                    <a:pt x="921" y="1578"/>
                  </a:cubicBezTo>
                  <a:cubicBezTo>
                    <a:pt x="855" y="1644"/>
                    <a:pt x="757" y="1676"/>
                    <a:pt x="625" y="1676"/>
                  </a:cubicBezTo>
                  <a:cubicBezTo>
                    <a:pt x="461" y="1676"/>
                    <a:pt x="362" y="1644"/>
                    <a:pt x="297" y="1545"/>
                  </a:cubicBezTo>
                  <a:cubicBezTo>
                    <a:pt x="264" y="1479"/>
                    <a:pt x="231" y="1414"/>
                    <a:pt x="231" y="1282"/>
                  </a:cubicBezTo>
                  <a:lnTo>
                    <a:pt x="1" y="1282"/>
                  </a:lnTo>
                  <a:cubicBezTo>
                    <a:pt x="1" y="1446"/>
                    <a:pt x="34" y="1611"/>
                    <a:pt x="132" y="1709"/>
                  </a:cubicBezTo>
                  <a:cubicBezTo>
                    <a:pt x="231" y="1841"/>
                    <a:pt x="395" y="1906"/>
                    <a:pt x="625" y="1906"/>
                  </a:cubicBezTo>
                  <a:cubicBezTo>
                    <a:pt x="822" y="1906"/>
                    <a:pt x="987" y="1841"/>
                    <a:pt x="1118" y="1742"/>
                  </a:cubicBezTo>
                  <a:cubicBezTo>
                    <a:pt x="1217" y="1611"/>
                    <a:pt x="1282" y="1479"/>
                    <a:pt x="1282" y="1282"/>
                  </a:cubicBezTo>
                  <a:cubicBezTo>
                    <a:pt x="1282" y="1184"/>
                    <a:pt x="1250" y="1085"/>
                    <a:pt x="1184" y="1019"/>
                  </a:cubicBezTo>
                  <a:cubicBezTo>
                    <a:pt x="1151" y="954"/>
                    <a:pt x="1052" y="888"/>
                    <a:pt x="954" y="855"/>
                  </a:cubicBezTo>
                  <a:cubicBezTo>
                    <a:pt x="1020" y="855"/>
                    <a:pt x="1085" y="822"/>
                    <a:pt x="1118" y="756"/>
                  </a:cubicBezTo>
                  <a:cubicBezTo>
                    <a:pt x="1184" y="691"/>
                    <a:pt x="1217" y="592"/>
                    <a:pt x="1217" y="493"/>
                  </a:cubicBezTo>
                  <a:cubicBezTo>
                    <a:pt x="1217" y="329"/>
                    <a:pt x="1151" y="231"/>
                    <a:pt x="1052" y="132"/>
                  </a:cubicBezTo>
                  <a:cubicBezTo>
                    <a:pt x="954" y="33"/>
                    <a:pt x="790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5507200" y="3004125"/>
              <a:ext cx="31250" cy="46025"/>
            </a:xfrm>
            <a:custGeom>
              <a:avLst/>
              <a:gdLst/>
              <a:ahLst/>
              <a:cxnLst/>
              <a:rect l="l" t="t" r="r" b="b"/>
              <a:pathLst>
                <a:path w="1250" h="1841" extrusionOk="0">
                  <a:moveTo>
                    <a:pt x="658" y="1"/>
                  </a:moveTo>
                  <a:cubicBezTo>
                    <a:pt x="395" y="1"/>
                    <a:pt x="231" y="99"/>
                    <a:pt x="132" y="263"/>
                  </a:cubicBezTo>
                  <a:cubicBezTo>
                    <a:pt x="66" y="362"/>
                    <a:pt x="33" y="493"/>
                    <a:pt x="33" y="658"/>
                  </a:cubicBezTo>
                  <a:lnTo>
                    <a:pt x="263" y="658"/>
                  </a:lnTo>
                  <a:cubicBezTo>
                    <a:pt x="263" y="559"/>
                    <a:pt x="296" y="461"/>
                    <a:pt x="329" y="395"/>
                  </a:cubicBezTo>
                  <a:cubicBezTo>
                    <a:pt x="395" y="263"/>
                    <a:pt x="494" y="198"/>
                    <a:pt x="658" y="198"/>
                  </a:cubicBezTo>
                  <a:cubicBezTo>
                    <a:pt x="756" y="198"/>
                    <a:pt x="855" y="231"/>
                    <a:pt x="921" y="296"/>
                  </a:cubicBezTo>
                  <a:cubicBezTo>
                    <a:pt x="986" y="362"/>
                    <a:pt x="1019" y="461"/>
                    <a:pt x="1019" y="559"/>
                  </a:cubicBezTo>
                  <a:cubicBezTo>
                    <a:pt x="1019" y="658"/>
                    <a:pt x="986" y="723"/>
                    <a:pt x="921" y="822"/>
                  </a:cubicBezTo>
                  <a:cubicBezTo>
                    <a:pt x="855" y="855"/>
                    <a:pt x="789" y="921"/>
                    <a:pt x="691" y="986"/>
                  </a:cubicBezTo>
                  <a:lnTo>
                    <a:pt x="428" y="1118"/>
                  </a:lnTo>
                  <a:cubicBezTo>
                    <a:pt x="263" y="1216"/>
                    <a:pt x="132" y="1315"/>
                    <a:pt x="99" y="1446"/>
                  </a:cubicBezTo>
                  <a:cubicBezTo>
                    <a:pt x="33" y="1545"/>
                    <a:pt x="1" y="1676"/>
                    <a:pt x="1" y="1841"/>
                  </a:cubicBezTo>
                  <a:lnTo>
                    <a:pt x="1249" y="1841"/>
                  </a:lnTo>
                  <a:lnTo>
                    <a:pt x="1249" y="1644"/>
                  </a:lnTo>
                  <a:lnTo>
                    <a:pt x="263" y="1644"/>
                  </a:lnTo>
                  <a:cubicBezTo>
                    <a:pt x="263" y="1545"/>
                    <a:pt x="329" y="1446"/>
                    <a:pt x="428" y="1381"/>
                  </a:cubicBezTo>
                  <a:cubicBezTo>
                    <a:pt x="461" y="1348"/>
                    <a:pt x="526" y="1282"/>
                    <a:pt x="625" y="1249"/>
                  </a:cubicBezTo>
                  <a:lnTo>
                    <a:pt x="789" y="1151"/>
                  </a:lnTo>
                  <a:cubicBezTo>
                    <a:pt x="954" y="1052"/>
                    <a:pt x="1052" y="986"/>
                    <a:pt x="1118" y="921"/>
                  </a:cubicBezTo>
                  <a:cubicBezTo>
                    <a:pt x="1216" y="822"/>
                    <a:pt x="1249" y="691"/>
                    <a:pt x="1249" y="559"/>
                  </a:cubicBezTo>
                  <a:cubicBezTo>
                    <a:pt x="1249" y="395"/>
                    <a:pt x="1216" y="296"/>
                    <a:pt x="1118" y="165"/>
                  </a:cubicBezTo>
                  <a:cubicBezTo>
                    <a:pt x="1019" y="66"/>
                    <a:pt x="855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5410275" y="2855425"/>
              <a:ext cx="29600" cy="37000"/>
            </a:xfrm>
            <a:custGeom>
              <a:avLst/>
              <a:gdLst/>
              <a:ahLst/>
              <a:cxnLst/>
              <a:rect l="l" t="t" r="r" b="b"/>
              <a:pathLst>
                <a:path w="1184" h="1480" extrusionOk="0">
                  <a:moveTo>
                    <a:pt x="624" y="1"/>
                  </a:moveTo>
                  <a:cubicBezTo>
                    <a:pt x="427" y="1"/>
                    <a:pt x="296" y="67"/>
                    <a:pt x="164" y="231"/>
                  </a:cubicBezTo>
                  <a:cubicBezTo>
                    <a:pt x="66" y="362"/>
                    <a:pt x="0" y="527"/>
                    <a:pt x="0" y="757"/>
                  </a:cubicBezTo>
                  <a:cubicBezTo>
                    <a:pt x="0" y="987"/>
                    <a:pt x="33" y="1151"/>
                    <a:pt x="164" y="1282"/>
                  </a:cubicBezTo>
                  <a:cubicBezTo>
                    <a:pt x="263" y="1414"/>
                    <a:pt x="394" y="1480"/>
                    <a:pt x="592" y="1480"/>
                  </a:cubicBezTo>
                  <a:cubicBezTo>
                    <a:pt x="756" y="1480"/>
                    <a:pt x="887" y="1414"/>
                    <a:pt x="986" y="1348"/>
                  </a:cubicBezTo>
                  <a:cubicBezTo>
                    <a:pt x="1084" y="1250"/>
                    <a:pt x="1150" y="1118"/>
                    <a:pt x="1183" y="921"/>
                  </a:cubicBezTo>
                  <a:lnTo>
                    <a:pt x="953" y="921"/>
                  </a:lnTo>
                  <a:cubicBezTo>
                    <a:pt x="920" y="1052"/>
                    <a:pt x="887" y="1118"/>
                    <a:pt x="822" y="1184"/>
                  </a:cubicBezTo>
                  <a:cubicBezTo>
                    <a:pt x="789" y="1250"/>
                    <a:pt x="690" y="1282"/>
                    <a:pt x="592" y="1282"/>
                  </a:cubicBezTo>
                  <a:cubicBezTo>
                    <a:pt x="493" y="1282"/>
                    <a:pt x="394" y="1217"/>
                    <a:pt x="329" y="1118"/>
                  </a:cubicBezTo>
                  <a:cubicBezTo>
                    <a:pt x="263" y="1020"/>
                    <a:pt x="230" y="921"/>
                    <a:pt x="230" y="757"/>
                  </a:cubicBezTo>
                  <a:cubicBezTo>
                    <a:pt x="230" y="625"/>
                    <a:pt x="263" y="527"/>
                    <a:pt x="296" y="428"/>
                  </a:cubicBezTo>
                  <a:cubicBezTo>
                    <a:pt x="362" y="297"/>
                    <a:pt x="460" y="231"/>
                    <a:pt x="624" y="231"/>
                  </a:cubicBezTo>
                  <a:cubicBezTo>
                    <a:pt x="723" y="231"/>
                    <a:pt x="789" y="231"/>
                    <a:pt x="854" y="297"/>
                  </a:cubicBezTo>
                  <a:cubicBezTo>
                    <a:pt x="887" y="362"/>
                    <a:pt x="920" y="428"/>
                    <a:pt x="953" y="494"/>
                  </a:cubicBezTo>
                  <a:lnTo>
                    <a:pt x="1183" y="494"/>
                  </a:lnTo>
                  <a:cubicBezTo>
                    <a:pt x="1150" y="329"/>
                    <a:pt x="1084" y="198"/>
                    <a:pt x="986" y="132"/>
                  </a:cubicBezTo>
                  <a:cubicBezTo>
                    <a:pt x="887" y="34"/>
                    <a:pt x="789" y="1"/>
                    <a:pt x="6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5443125" y="2855425"/>
              <a:ext cx="29600" cy="37000"/>
            </a:xfrm>
            <a:custGeom>
              <a:avLst/>
              <a:gdLst/>
              <a:ahLst/>
              <a:cxnLst/>
              <a:rect l="l" t="t" r="r" b="b"/>
              <a:pathLst>
                <a:path w="1184" h="1480" extrusionOk="0">
                  <a:moveTo>
                    <a:pt x="625" y="1"/>
                  </a:moveTo>
                  <a:cubicBezTo>
                    <a:pt x="428" y="1"/>
                    <a:pt x="296" y="67"/>
                    <a:pt x="165" y="231"/>
                  </a:cubicBezTo>
                  <a:cubicBezTo>
                    <a:pt x="66" y="362"/>
                    <a:pt x="1" y="527"/>
                    <a:pt x="1" y="757"/>
                  </a:cubicBezTo>
                  <a:cubicBezTo>
                    <a:pt x="1" y="987"/>
                    <a:pt x="33" y="1151"/>
                    <a:pt x="165" y="1282"/>
                  </a:cubicBezTo>
                  <a:cubicBezTo>
                    <a:pt x="263" y="1414"/>
                    <a:pt x="395" y="1480"/>
                    <a:pt x="592" y="1480"/>
                  </a:cubicBezTo>
                  <a:cubicBezTo>
                    <a:pt x="756" y="1480"/>
                    <a:pt x="888" y="1414"/>
                    <a:pt x="986" y="1348"/>
                  </a:cubicBezTo>
                  <a:cubicBezTo>
                    <a:pt x="1085" y="1250"/>
                    <a:pt x="1151" y="1118"/>
                    <a:pt x="1183" y="921"/>
                  </a:cubicBezTo>
                  <a:lnTo>
                    <a:pt x="953" y="921"/>
                  </a:lnTo>
                  <a:cubicBezTo>
                    <a:pt x="921" y="1052"/>
                    <a:pt x="888" y="1118"/>
                    <a:pt x="822" y="1184"/>
                  </a:cubicBezTo>
                  <a:cubicBezTo>
                    <a:pt x="789" y="1250"/>
                    <a:pt x="691" y="1282"/>
                    <a:pt x="592" y="1282"/>
                  </a:cubicBezTo>
                  <a:cubicBezTo>
                    <a:pt x="461" y="1282"/>
                    <a:pt x="395" y="1217"/>
                    <a:pt x="329" y="1118"/>
                  </a:cubicBezTo>
                  <a:cubicBezTo>
                    <a:pt x="263" y="1020"/>
                    <a:pt x="231" y="921"/>
                    <a:pt x="231" y="757"/>
                  </a:cubicBezTo>
                  <a:cubicBezTo>
                    <a:pt x="231" y="625"/>
                    <a:pt x="263" y="527"/>
                    <a:pt x="296" y="428"/>
                  </a:cubicBezTo>
                  <a:cubicBezTo>
                    <a:pt x="362" y="297"/>
                    <a:pt x="461" y="231"/>
                    <a:pt x="625" y="231"/>
                  </a:cubicBezTo>
                  <a:cubicBezTo>
                    <a:pt x="723" y="231"/>
                    <a:pt x="789" y="231"/>
                    <a:pt x="855" y="297"/>
                  </a:cubicBezTo>
                  <a:cubicBezTo>
                    <a:pt x="888" y="362"/>
                    <a:pt x="921" y="428"/>
                    <a:pt x="953" y="494"/>
                  </a:cubicBezTo>
                  <a:lnTo>
                    <a:pt x="1183" y="494"/>
                  </a:lnTo>
                  <a:cubicBezTo>
                    <a:pt x="1151" y="329"/>
                    <a:pt x="1085" y="198"/>
                    <a:pt x="986" y="132"/>
                  </a:cubicBezTo>
                  <a:cubicBezTo>
                    <a:pt x="888" y="34"/>
                    <a:pt x="789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5475975" y="2855425"/>
              <a:ext cx="27975" cy="37000"/>
            </a:xfrm>
            <a:custGeom>
              <a:avLst/>
              <a:gdLst/>
              <a:ahLst/>
              <a:cxnLst/>
              <a:rect l="l" t="t" r="r" b="b"/>
              <a:pathLst>
                <a:path w="1119" h="1480" extrusionOk="0">
                  <a:moveTo>
                    <a:pt x="560" y="1"/>
                  </a:moveTo>
                  <a:cubicBezTo>
                    <a:pt x="395" y="1"/>
                    <a:pt x="264" y="34"/>
                    <a:pt x="165" y="132"/>
                  </a:cubicBezTo>
                  <a:cubicBezTo>
                    <a:pt x="67" y="198"/>
                    <a:pt x="34" y="329"/>
                    <a:pt x="34" y="461"/>
                  </a:cubicBezTo>
                  <a:cubicBezTo>
                    <a:pt x="34" y="559"/>
                    <a:pt x="100" y="658"/>
                    <a:pt x="198" y="724"/>
                  </a:cubicBezTo>
                  <a:cubicBezTo>
                    <a:pt x="231" y="757"/>
                    <a:pt x="330" y="789"/>
                    <a:pt x="461" y="789"/>
                  </a:cubicBezTo>
                  <a:lnTo>
                    <a:pt x="625" y="855"/>
                  </a:lnTo>
                  <a:cubicBezTo>
                    <a:pt x="724" y="888"/>
                    <a:pt x="790" y="888"/>
                    <a:pt x="822" y="921"/>
                  </a:cubicBezTo>
                  <a:cubicBezTo>
                    <a:pt x="888" y="954"/>
                    <a:pt x="921" y="987"/>
                    <a:pt x="921" y="1052"/>
                  </a:cubicBezTo>
                  <a:cubicBezTo>
                    <a:pt x="921" y="1118"/>
                    <a:pt x="888" y="1184"/>
                    <a:pt x="822" y="1217"/>
                  </a:cubicBezTo>
                  <a:cubicBezTo>
                    <a:pt x="757" y="1250"/>
                    <a:pt x="658" y="1282"/>
                    <a:pt x="592" y="1282"/>
                  </a:cubicBezTo>
                  <a:cubicBezTo>
                    <a:pt x="428" y="1282"/>
                    <a:pt x="330" y="1250"/>
                    <a:pt x="297" y="1151"/>
                  </a:cubicBezTo>
                  <a:cubicBezTo>
                    <a:pt x="264" y="1118"/>
                    <a:pt x="231" y="1052"/>
                    <a:pt x="231" y="987"/>
                  </a:cubicBezTo>
                  <a:lnTo>
                    <a:pt x="1" y="987"/>
                  </a:lnTo>
                  <a:cubicBezTo>
                    <a:pt x="1" y="1118"/>
                    <a:pt x="67" y="1250"/>
                    <a:pt x="132" y="1348"/>
                  </a:cubicBezTo>
                  <a:cubicBezTo>
                    <a:pt x="231" y="1414"/>
                    <a:pt x="362" y="1480"/>
                    <a:pt x="592" y="1480"/>
                  </a:cubicBezTo>
                  <a:cubicBezTo>
                    <a:pt x="757" y="1480"/>
                    <a:pt x="888" y="1414"/>
                    <a:pt x="987" y="1348"/>
                  </a:cubicBezTo>
                  <a:cubicBezTo>
                    <a:pt x="1085" y="1250"/>
                    <a:pt x="1118" y="1151"/>
                    <a:pt x="1118" y="1020"/>
                  </a:cubicBezTo>
                  <a:cubicBezTo>
                    <a:pt x="1118" y="888"/>
                    <a:pt x="1085" y="789"/>
                    <a:pt x="1020" y="757"/>
                  </a:cubicBezTo>
                  <a:cubicBezTo>
                    <a:pt x="954" y="691"/>
                    <a:pt x="822" y="658"/>
                    <a:pt x="658" y="625"/>
                  </a:cubicBezTo>
                  <a:lnTo>
                    <a:pt x="527" y="592"/>
                  </a:lnTo>
                  <a:cubicBezTo>
                    <a:pt x="461" y="559"/>
                    <a:pt x="395" y="559"/>
                    <a:pt x="362" y="527"/>
                  </a:cubicBezTo>
                  <a:cubicBezTo>
                    <a:pt x="297" y="494"/>
                    <a:pt x="264" y="461"/>
                    <a:pt x="264" y="395"/>
                  </a:cubicBezTo>
                  <a:cubicBezTo>
                    <a:pt x="264" y="329"/>
                    <a:pt x="297" y="297"/>
                    <a:pt x="330" y="264"/>
                  </a:cubicBezTo>
                  <a:cubicBezTo>
                    <a:pt x="395" y="231"/>
                    <a:pt x="461" y="198"/>
                    <a:pt x="527" y="198"/>
                  </a:cubicBezTo>
                  <a:cubicBezTo>
                    <a:pt x="658" y="198"/>
                    <a:pt x="757" y="231"/>
                    <a:pt x="822" y="297"/>
                  </a:cubicBezTo>
                  <a:cubicBezTo>
                    <a:pt x="855" y="329"/>
                    <a:pt x="855" y="395"/>
                    <a:pt x="888" y="461"/>
                  </a:cubicBezTo>
                  <a:lnTo>
                    <a:pt x="1085" y="461"/>
                  </a:lnTo>
                  <a:cubicBezTo>
                    <a:pt x="1085" y="362"/>
                    <a:pt x="1052" y="264"/>
                    <a:pt x="1020" y="198"/>
                  </a:cubicBezTo>
                  <a:cubicBezTo>
                    <a:pt x="921" y="67"/>
                    <a:pt x="757" y="1"/>
                    <a:pt x="5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5507200" y="2843925"/>
              <a:ext cx="42750" cy="46850"/>
            </a:xfrm>
            <a:custGeom>
              <a:avLst/>
              <a:gdLst/>
              <a:ahLst/>
              <a:cxnLst/>
              <a:rect l="l" t="t" r="r" b="b"/>
              <a:pathLst>
                <a:path w="1710" h="1874" extrusionOk="0">
                  <a:moveTo>
                    <a:pt x="855" y="264"/>
                  </a:moveTo>
                  <a:lnTo>
                    <a:pt x="1151" y="1118"/>
                  </a:lnTo>
                  <a:lnTo>
                    <a:pt x="559" y="1118"/>
                  </a:lnTo>
                  <a:lnTo>
                    <a:pt x="855" y="264"/>
                  </a:lnTo>
                  <a:close/>
                  <a:moveTo>
                    <a:pt x="724" y="1"/>
                  </a:moveTo>
                  <a:lnTo>
                    <a:pt x="1" y="1874"/>
                  </a:lnTo>
                  <a:lnTo>
                    <a:pt x="296" y="1874"/>
                  </a:lnTo>
                  <a:lnTo>
                    <a:pt x="494" y="1315"/>
                  </a:lnTo>
                  <a:lnTo>
                    <a:pt x="1216" y="1315"/>
                  </a:lnTo>
                  <a:lnTo>
                    <a:pt x="1414" y="1874"/>
                  </a:lnTo>
                  <a:lnTo>
                    <a:pt x="1709" y="1874"/>
                  </a:lnTo>
                  <a:lnTo>
                    <a:pt x="10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4476225" y="1323325"/>
              <a:ext cx="28775" cy="35350"/>
            </a:xfrm>
            <a:custGeom>
              <a:avLst/>
              <a:gdLst/>
              <a:ahLst/>
              <a:cxnLst/>
              <a:rect l="l" t="t" r="r" b="b"/>
              <a:pathLst>
                <a:path w="1151" h="1414" extrusionOk="0">
                  <a:moveTo>
                    <a:pt x="690" y="0"/>
                  </a:moveTo>
                  <a:cubicBezTo>
                    <a:pt x="592" y="0"/>
                    <a:pt x="493" y="33"/>
                    <a:pt x="427" y="66"/>
                  </a:cubicBezTo>
                  <a:cubicBezTo>
                    <a:pt x="362" y="99"/>
                    <a:pt x="296" y="165"/>
                    <a:pt x="230" y="230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90"/>
                  </a:lnTo>
                  <a:cubicBezTo>
                    <a:pt x="230" y="592"/>
                    <a:pt x="263" y="526"/>
                    <a:pt x="263" y="493"/>
                  </a:cubicBezTo>
                  <a:cubicBezTo>
                    <a:pt x="263" y="428"/>
                    <a:pt x="296" y="395"/>
                    <a:pt x="329" y="329"/>
                  </a:cubicBezTo>
                  <a:cubicBezTo>
                    <a:pt x="394" y="296"/>
                    <a:pt x="427" y="263"/>
                    <a:pt x="493" y="230"/>
                  </a:cubicBezTo>
                  <a:lnTo>
                    <a:pt x="624" y="230"/>
                  </a:lnTo>
                  <a:cubicBezTo>
                    <a:pt x="756" y="230"/>
                    <a:pt x="822" y="263"/>
                    <a:pt x="854" y="329"/>
                  </a:cubicBezTo>
                  <a:cubicBezTo>
                    <a:pt x="887" y="395"/>
                    <a:pt x="887" y="460"/>
                    <a:pt x="887" y="559"/>
                  </a:cubicBezTo>
                  <a:lnTo>
                    <a:pt x="887" y="1413"/>
                  </a:lnTo>
                  <a:lnTo>
                    <a:pt x="1150" y="1413"/>
                  </a:lnTo>
                  <a:lnTo>
                    <a:pt x="1150" y="526"/>
                  </a:lnTo>
                  <a:cubicBezTo>
                    <a:pt x="1150" y="395"/>
                    <a:pt x="1117" y="296"/>
                    <a:pt x="1084" y="230"/>
                  </a:cubicBezTo>
                  <a:cubicBezTo>
                    <a:pt x="1019" y="66"/>
                    <a:pt x="887" y="0"/>
                    <a:pt x="6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4510725" y="1311000"/>
              <a:ext cx="30425" cy="49325"/>
            </a:xfrm>
            <a:custGeom>
              <a:avLst/>
              <a:gdLst/>
              <a:ahLst/>
              <a:cxnLst/>
              <a:rect l="l" t="t" r="r" b="b"/>
              <a:pathLst>
                <a:path w="1217" h="1973" extrusionOk="0">
                  <a:moveTo>
                    <a:pt x="625" y="723"/>
                  </a:moveTo>
                  <a:cubicBezTo>
                    <a:pt x="723" y="723"/>
                    <a:pt x="822" y="756"/>
                    <a:pt x="887" y="822"/>
                  </a:cubicBezTo>
                  <a:cubicBezTo>
                    <a:pt x="953" y="921"/>
                    <a:pt x="1019" y="1052"/>
                    <a:pt x="1019" y="1216"/>
                  </a:cubicBezTo>
                  <a:cubicBezTo>
                    <a:pt x="1019" y="1381"/>
                    <a:pt x="953" y="1512"/>
                    <a:pt x="887" y="1611"/>
                  </a:cubicBezTo>
                  <a:cubicBezTo>
                    <a:pt x="822" y="1709"/>
                    <a:pt x="756" y="1742"/>
                    <a:pt x="625" y="1742"/>
                  </a:cubicBezTo>
                  <a:cubicBezTo>
                    <a:pt x="493" y="1742"/>
                    <a:pt x="395" y="1709"/>
                    <a:pt x="329" y="1611"/>
                  </a:cubicBezTo>
                  <a:cubicBezTo>
                    <a:pt x="263" y="1512"/>
                    <a:pt x="230" y="1381"/>
                    <a:pt x="230" y="1249"/>
                  </a:cubicBezTo>
                  <a:cubicBezTo>
                    <a:pt x="230" y="1052"/>
                    <a:pt x="263" y="921"/>
                    <a:pt x="329" y="855"/>
                  </a:cubicBezTo>
                  <a:cubicBezTo>
                    <a:pt x="427" y="756"/>
                    <a:pt x="526" y="723"/>
                    <a:pt x="625" y="723"/>
                  </a:cubicBezTo>
                  <a:close/>
                  <a:moveTo>
                    <a:pt x="986" y="1"/>
                  </a:moveTo>
                  <a:lnTo>
                    <a:pt x="986" y="723"/>
                  </a:lnTo>
                  <a:cubicBezTo>
                    <a:pt x="953" y="658"/>
                    <a:pt x="887" y="592"/>
                    <a:pt x="855" y="559"/>
                  </a:cubicBezTo>
                  <a:cubicBezTo>
                    <a:pt x="789" y="526"/>
                    <a:pt x="690" y="526"/>
                    <a:pt x="592" y="526"/>
                  </a:cubicBezTo>
                  <a:cubicBezTo>
                    <a:pt x="395" y="526"/>
                    <a:pt x="263" y="592"/>
                    <a:pt x="132" y="723"/>
                  </a:cubicBezTo>
                  <a:cubicBezTo>
                    <a:pt x="33" y="888"/>
                    <a:pt x="0" y="1052"/>
                    <a:pt x="0" y="1249"/>
                  </a:cubicBezTo>
                  <a:cubicBezTo>
                    <a:pt x="0" y="1479"/>
                    <a:pt x="33" y="1644"/>
                    <a:pt x="165" y="1775"/>
                  </a:cubicBezTo>
                  <a:cubicBezTo>
                    <a:pt x="263" y="1906"/>
                    <a:pt x="427" y="1972"/>
                    <a:pt x="559" y="1972"/>
                  </a:cubicBezTo>
                  <a:cubicBezTo>
                    <a:pt x="657" y="1972"/>
                    <a:pt x="756" y="1939"/>
                    <a:pt x="822" y="1906"/>
                  </a:cubicBezTo>
                  <a:cubicBezTo>
                    <a:pt x="887" y="1874"/>
                    <a:pt x="953" y="1808"/>
                    <a:pt x="1019" y="1709"/>
                  </a:cubicBezTo>
                  <a:lnTo>
                    <a:pt x="1019" y="1906"/>
                  </a:lnTo>
                  <a:lnTo>
                    <a:pt x="1216" y="190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4549325" y="1311000"/>
              <a:ext cx="28775" cy="47675"/>
            </a:xfrm>
            <a:custGeom>
              <a:avLst/>
              <a:gdLst/>
              <a:ahLst/>
              <a:cxnLst/>
              <a:rect l="l" t="t" r="r" b="b"/>
              <a:pathLst>
                <a:path w="1151" h="1907" extrusionOk="0">
                  <a:moveTo>
                    <a:pt x="1" y="1"/>
                  </a:moveTo>
                  <a:lnTo>
                    <a:pt x="1" y="1906"/>
                  </a:lnTo>
                  <a:lnTo>
                    <a:pt x="231" y="1906"/>
                  </a:lnTo>
                  <a:lnTo>
                    <a:pt x="231" y="1183"/>
                  </a:lnTo>
                  <a:cubicBezTo>
                    <a:pt x="231" y="986"/>
                    <a:pt x="296" y="888"/>
                    <a:pt x="362" y="822"/>
                  </a:cubicBezTo>
                  <a:cubicBezTo>
                    <a:pt x="428" y="756"/>
                    <a:pt x="526" y="723"/>
                    <a:pt x="625" y="723"/>
                  </a:cubicBezTo>
                  <a:cubicBezTo>
                    <a:pt x="724" y="723"/>
                    <a:pt x="822" y="756"/>
                    <a:pt x="855" y="822"/>
                  </a:cubicBezTo>
                  <a:cubicBezTo>
                    <a:pt x="888" y="855"/>
                    <a:pt x="888" y="953"/>
                    <a:pt x="888" y="1052"/>
                  </a:cubicBezTo>
                  <a:lnTo>
                    <a:pt x="888" y="1906"/>
                  </a:lnTo>
                  <a:lnTo>
                    <a:pt x="1151" y="1906"/>
                  </a:lnTo>
                  <a:lnTo>
                    <a:pt x="1151" y="1019"/>
                  </a:lnTo>
                  <a:cubicBezTo>
                    <a:pt x="1151" y="888"/>
                    <a:pt x="1118" y="789"/>
                    <a:pt x="1085" y="723"/>
                  </a:cubicBezTo>
                  <a:cubicBezTo>
                    <a:pt x="986" y="559"/>
                    <a:pt x="855" y="493"/>
                    <a:pt x="658" y="493"/>
                  </a:cubicBezTo>
                  <a:cubicBezTo>
                    <a:pt x="559" y="493"/>
                    <a:pt x="461" y="526"/>
                    <a:pt x="395" y="559"/>
                  </a:cubicBezTo>
                  <a:cubicBezTo>
                    <a:pt x="329" y="592"/>
                    <a:pt x="296" y="658"/>
                    <a:pt x="231" y="723"/>
                  </a:cubicBez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4587125" y="1311825"/>
              <a:ext cx="36175" cy="46850"/>
            </a:xfrm>
            <a:custGeom>
              <a:avLst/>
              <a:gdLst/>
              <a:ahLst/>
              <a:cxnLst/>
              <a:rect l="l" t="t" r="r" b="b"/>
              <a:pathLst>
                <a:path w="1447" h="1874" extrusionOk="0">
                  <a:moveTo>
                    <a:pt x="690" y="198"/>
                  </a:moveTo>
                  <a:cubicBezTo>
                    <a:pt x="789" y="198"/>
                    <a:pt x="887" y="230"/>
                    <a:pt x="953" y="230"/>
                  </a:cubicBezTo>
                  <a:cubicBezTo>
                    <a:pt x="1052" y="263"/>
                    <a:pt x="1085" y="362"/>
                    <a:pt x="1085" y="493"/>
                  </a:cubicBezTo>
                  <a:cubicBezTo>
                    <a:pt x="1085" y="592"/>
                    <a:pt x="1052" y="690"/>
                    <a:pt x="953" y="756"/>
                  </a:cubicBezTo>
                  <a:cubicBezTo>
                    <a:pt x="887" y="789"/>
                    <a:pt x="822" y="789"/>
                    <a:pt x="690" y="789"/>
                  </a:cubicBezTo>
                  <a:lnTo>
                    <a:pt x="230" y="789"/>
                  </a:lnTo>
                  <a:lnTo>
                    <a:pt x="230" y="198"/>
                  </a:lnTo>
                  <a:close/>
                  <a:moveTo>
                    <a:pt x="756" y="986"/>
                  </a:moveTo>
                  <a:cubicBezTo>
                    <a:pt x="855" y="986"/>
                    <a:pt x="920" y="1019"/>
                    <a:pt x="986" y="1019"/>
                  </a:cubicBezTo>
                  <a:cubicBezTo>
                    <a:pt x="1117" y="1085"/>
                    <a:pt x="1183" y="1183"/>
                    <a:pt x="1183" y="1315"/>
                  </a:cubicBezTo>
                  <a:cubicBezTo>
                    <a:pt x="1183" y="1381"/>
                    <a:pt x="1150" y="1479"/>
                    <a:pt x="1117" y="1512"/>
                  </a:cubicBezTo>
                  <a:cubicBezTo>
                    <a:pt x="1052" y="1611"/>
                    <a:pt x="953" y="1643"/>
                    <a:pt x="789" y="1643"/>
                  </a:cubicBezTo>
                  <a:lnTo>
                    <a:pt x="230" y="1643"/>
                  </a:lnTo>
                  <a:lnTo>
                    <a:pt x="230" y="986"/>
                  </a:lnTo>
                  <a:close/>
                  <a:moveTo>
                    <a:pt x="0" y="0"/>
                  </a:moveTo>
                  <a:lnTo>
                    <a:pt x="0" y="1873"/>
                  </a:lnTo>
                  <a:lnTo>
                    <a:pt x="789" y="1873"/>
                  </a:lnTo>
                  <a:cubicBezTo>
                    <a:pt x="1019" y="1873"/>
                    <a:pt x="1216" y="1808"/>
                    <a:pt x="1315" y="1643"/>
                  </a:cubicBezTo>
                  <a:cubicBezTo>
                    <a:pt x="1380" y="1545"/>
                    <a:pt x="1446" y="1446"/>
                    <a:pt x="1446" y="1315"/>
                  </a:cubicBezTo>
                  <a:cubicBezTo>
                    <a:pt x="1446" y="1183"/>
                    <a:pt x="1380" y="1052"/>
                    <a:pt x="1315" y="986"/>
                  </a:cubicBezTo>
                  <a:cubicBezTo>
                    <a:pt x="1249" y="953"/>
                    <a:pt x="1183" y="888"/>
                    <a:pt x="1085" y="855"/>
                  </a:cubicBezTo>
                  <a:cubicBezTo>
                    <a:pt x="1150" y="822"/>
                    <a:pt x="1216" y="789"/>
                    <a:pt x="1249" y="756"/>
                  </a:cubicBezTo>
                  <a:cubicBezTo>
                    <a:pt x="1315" y="658"/>
                    <a:pt x="1347" y="559"/>
                    <a:pt x="1347" y="460"/>
                  </a:cubicBezTo>
                  <a:cubicBezTo>
                    <a:pt x="1347" y="362"/>
                    <a:pt x="1315" y="263"/>
                    <a:pt x="1249" y="198"/>
                  </a:cubicBezTo>
                  <a:cubicBezTo>
                    <a:pt x="1183" y="66"/>
                    <a:pt x="1019" y="0"/>
                    <a:pt x="7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4445000" y="1243625"/>
              <a:ext cx="15625" cy="44400"/>
            </a:xfrm>
            <a:custGeom>
              <a:avLst/>
              <a:gdLst/>
              <a:ahLst/>
              <a:cxnLst/>
              <a:rect l="l" t="t" r="r" b="b"/>
              <a:pathLst>
                <a:path w="625" h="1776" extrusionOk="0">
                  <a:moveTo>
                    <a:pt x="198" y="1"/>
                  </a:moveTo>
                  <a:lnTo>
                    <a:pt x="198" y="362"/>
                  </a:lnTo>
                  <a:lnTo>
                    <a:pt x="0" y="362"/>
                  </a:lnTo>
                  <a:lnTo>
                    <a:pt x="0" y="560"/>
                  </a:lnTo>
                  <a:lnTo>
                    <a:pt x="198" y="560"/>
                  </a:lnTo>
                  <a:lnTo>
                    <a:pt x="198" y="1480"/>
                  </a:lnTo>
                  <a:cubicBezTo>
                    <a:pt x="198" y="1578"/>
                    <a:pt x="198" y="1644"/>
                    <a:pt x="230" y="1710"/>
                  </a:cubicBezTo>
                  <a:cubicBezTo>
                    <a:pt x="296" y="1743"/>
                    <a:pt x="362" y="1775"/>
                    <a:pt x="460" y="1775"/>
                  </a:cubicBezTo>
                  <a:lnTo>
                    <a:pt x="559" y="1775"/>
                  </a:lnTo>
                  <a:cubicBezTo>
                    <a:pt x="592" y="1775"/>
                    <a:pt x="592" y="1775"/>
                    <a:pt x="625" y="1743"/>
                  </a:cubicBezTo>
                  <a:lnTo>
                    <a:pt x="625" y="1578"/>
                  </a:lnTo>
                  <a:lnTo>
                    <a:pt x="460" y="1578"/>
                  </a:lnTo>
                  <a:cubicBezTo>
                    <a:pt x="428" y="1545"/>
                    <a:pt x="428" y="1513"/>
                    <a:pt x="428" y="1480"/>
                  </a:cubicBezTo>
                  <a:lnTo>
                    <a:pt x="428" y="560"/>
                  </a:lnTo>
                  <a:lnTo>
                    <a:pt x="625" y="560"/>
                  </a:lnTo>
                  <a:lnTo>
                    <a:pt x="625" y="362"/>
                  </a:lnTo>
                  <a:lnTo>
                    <a:pt x="428" y="362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4467175" y="1252675"/>
              <a:ext cx="16450" cy="34525"/>
            </a:xfrm>
            <a:custGeom>
              <a:avLst/>
              <a:gdLst/>
              <a:ahLst/>
              <a:cxnLst/>
              <a:rect l="l" t="t" r="r" b="b"/>
              <a:pathLst>
                <a:path w="658" h="1381" extrusionOk="0">
                  <a:moveTo>
                    <a:pt x="1" y="0"/>
                  </a:moveTo>
                  <a:lnTo>
                    <a:pt x="1" y="1381"/>
                  </a:lnTo>
                  <a:lnTo>
                    <a:pt x="231" y="1381"/>
                  </a:lnTo>
                  <a:lnTo>
                    <a:pt x="231" y="592"/>
                  </a:lnTo>
                  <a:cubicBezTo>
                    <a:pt x="231" y="526"/>
                    <a:pt x="264" y="428"/>
                    <a:pt x="296" y="362"/>
                  </a:cubicBezTo>
                  <a:cubicBezTo>
                    <a:pt x="362" y="263"/>
                    <a:pt x="461" y="230"/>
                    <a:pt x="592" y="230"/>
                  </a:cubicBezTo>
                  <a:lnTo>
                    <a:pt x="658" y="230"/>
                  </a:lnTo>
                  <a:lnTo>
                    <a:pt x="658" y="0"/>
                  </a:lnTo>
                  <a:lnTo>
                    <a:pt x="592" y="0"/>
                  </a:lnTo>
                  <a:cubicBezTo>
                    <a:pt x="494" y="0"/>
                    <a:pt x="395" y="33"/>
                    <a:pt x="329" y="99"/>
                  </a:cubicBezTo>
                  <a:cubicBezTo>
                    <a:pt x="264" y="165"/>
                    <a:pt x="231" y="198"/>
                    <a:pt x="198" y="26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4488550" y="1252675"/>
              <a:ext cx="27950" cy="34525"/>
            </a:xfrm>
            <a:custGeom>
              <a:avLst/>
              <a:gdLst/>
              <a:ahLst/>
              <a:cxnLst/>
              <a:rect l="l" t="t" r="r" b="b"/>
              <a:pathLst>
                <a:path w="1118" h="1381" extrusionOk="0">
                  <a:moveTo>
                    <a:pt x="0" y="0"/>
                  </a:moveTo>
                  <a:lnTo>
                    <a:pt x="0" y="1381"/>
                  </a:lnTo>
                  <a:lnTo>
                    <a:pt x="230" y="1381"/>
                  </a:lnTo>
                  <a:lnTo>
                    <a:pt x="230" y="691"/>
                  </a:lnTo>
                  <a:cubicBezTo>
                    <a:pt x="230" y="592"/>
                    <a:pt x="230" y="526"/>
                    <a:pt x="263" y="460"/>
                  </a:cubicBezTo>
                  <a:cubicBezTo>
                    <a:pt x="263" y="428"/>
                    <a:pt x="296" y="362"/>
                    <a:pt x="329" y="329"/>
                  </a:cubicBezTo>
                  <a:cubicBezTo>
                    <a:pt x="361" y="263"/>
                    <a:pt x="427" y="230"/>
                    <a:pt x="493" y="198"/>
                  </a:cubicBezTo>
                  <a:lnTo>
                    <a:pt x="624" y="198"/>
                  </a:lnTo>
                  <a:cubicBezTo>
                    <a:pt x="723" y="198"/>
                    <a:pt x="822" y="230"/>
                    <a:pt x="854" y="329"/>
                  </a:cubicBezTo>
                  <a:cubicBezTo>
                    <a:pt x="854" y="362"/>
                    <a:pt x="887" y="460"/>
                    <a:pt x="887" y="526"/>
                  </a:cubicBezTo>
                  <a:lnTo>
                    <a:pt x="887" y="1381"/>
                  </a:lnTo>
                  <a:lnTo>
                    <a:pt x="1117" y="1381"/>
                  </a:lnTo>
                  <a:lnTo>
                    <a:pt x="1117" y="526"/>
                  </a:lnTo>
                  <a:cubicBezTo>
                    <a:pt x="1117" y="362"/>
                    <a:pt x="1117" y="263"/>
                    <a:pt x="1052" y="198"/>
                  </a:cubicBezTo>
                  <a:cubicBezTo>
                    <a:pt x="986" y="66"/>
                    <a:pt x="854" y="0"/>
                    <a:pt x="657" y="0"/>
                  </a:cubicBezTo>
                  <a:cubicBezTo>
                    <a:pt x="591" y="0"/>
                    <a:pt x="493" y="0"/>
                    <a:pt x="427" y="33"/>
                  </a:cubicBezTo>
                  <a:cubicBezTo>
                    <a:pt x="361" y="66"/>
                    <a:pt x="296" y="132"/>
                    <a:pt x="230" y="198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4525500" y="1240350"/>
              <a:ext cx="30425" cy="46850"/>
            </a:xfrm>
            <a:custGeom>
              <a:avLst/>
              <a:gdLst/>
              <a:ahLst/>
              <a:cxnLst/>
              <a:rect l="l" t="t" r="r" b="b"/>
              <a:pathLst>
                <a:path w="1217" h="1874" extrusionOk="0">
                  <a:moveTo>
                    <a:pt x="1" y="1"/>
                  </a:moveTo>
                  <a:lnTo>
                    <a:pt x="1" y="1874"/>
                  </a:lnTo>
                  <a:lnTo>
                    <a:pt x="1217" y="1874"/>
                  </a:lnTo>
                  <a:lnTo>
                    <a:pt x="1217" y="1676"/>
                  </a:lnTo>
                  <a:lnTo>
                    <a:pt x="264" y="1676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3964425" y="1052225"/>
              <a:ext cx="15625" cy="44375"/>
            </a:xfrm>
            <a:custGeom>
              <a:avLst/>
              <a:gdLst/>
              <a:ahLst/>
              <a:cxnLst/>
              <a:rect l="l" t="t" r="r" b="b"/>
              <a:pathLst>
                <a:path w="625" h="1775" extrusionOk="0">
                  <a:moveTo>
                    <a:pt x="165" y="1"/>
                  </a:moveTo>
                  <a:lnTo>
                    <a:pt x="165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65" y="559"/>
                  </a:lnTo>
                  <a:lnTo>
                    <a:pt x="165" y="1479"/>
                  </a:lnTo>
                  <a:cubicBezTo>
                    <a:pt x="165" y="1545"/>
                    <a:pt x="197" y="1644"/>
                    <a:pt x="230" y="1676"/>
                  </a:cubicBezTo>
                  <a:cubicBezTo>
                    <a:pt x="263" y="1742"/>
                    <a:pt x="362" y="1775"/>
                    <a:pt x="460" y="1775"/>
                  </a:cubicBezTo>
                  <a:lnTo>
                    <a:pt x="559" y="1775"/>
                  </a:lnTo>
                  <a:cubicBezTo>
                    <a:pt x="559" y="1742"/>
                    <a:pt x="592" y="1742"/>
                    <a:pt x="625" y="1742"/>
                  </a:cubicBezTo>
                  <a:lnTo>
                    <a:pt x="625" y="1578"/>
                  </a:lnTo>
                  <a:lnTo>
                    <a:pt x="559" y="1578"/>
                  </a:lnTo>
                  <a:cubicBezTo>
                    <a:pt x="493" y="1578"/>
                    <a:pt x="460" y="1578"/>
                    <a:pt x="460" y="1545"/>
                  </a:cubicBezTo>
                  <a:cubicBezTo>
                    <a:pt x="427" y="1545"/>
                    <a:pt x="395" y="1512"/>
                    <a:pt x="395" y="1446"/>
                  </a:cubicBezTo>
                  <a:lnTo>
                    <a:pt x="395" y="559"/>
                  </a:lnTo>
                  <a:lnTo>
                    <a:pt x="625" y="559"/>
                  </a:lnTo>
                  <a:lnTo>
                    <a:pt x="625" y="362"/>
                  </a:lnTo>
                  <a:lnTo>
                    <a:pt x="395" y="362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3986600" y="1060450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59" y="0"/>
                  </a:moveTo>
                  <a:cubicBezTo>
                    <a:pt x="493" y="0"/>
                    <a:pt x="395" y="33"/>
                    <a:pt x="329" y="99"/>
                  </a:cubicBezTo>
                  <a:cubicBezTo>
                    <a:pt x="263" y="164"/>
                    <a:pt x="230" y="230"/>
                    <a:pt x="198" y="263"/>
                  </a:cubicBezTo>
                  <a:lnTo>
                    <a:pt x="198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24"/>
                  </a:lnTo>
                  <a:cubicBezTo>
                    <a:pt x="230" y="526"/>
                    <a:pt x="230" y="460"/>
                    <a:pt x="296" y="362"/>
                  </a:cubicBezTo>
                  <a:cubicBezTo>
                    <a:pt x="362" y="296"/>
                    <a:pt x="460" y="263"/>
                    <a:pt x="559" y="263"/>
                  </a:cubicBezTo>
                  <a:lnTo>
                    <a:pt x="658" y="263"/>
                  </a:lnTo>
                  <a:lnTo>
                    <a:pt x="658" y="33"/>
                  </a:lnTo>
                  <a:cubicBezTo>
                    <a:pt x="625" y="0"/>
                    <a:pt x="592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4007950" y="1060450"/>
              <a:ext cx="27975" cy="35350"/>
            </a:xfrm>
            <a:custGeom>
              <a:avLst/>
              <a:gdLst/>
              <a:ahLst/>
              <a:cxnLst/>
              <a:rect l="l" t="t" r="r" b="b"/>
              <a:pathLst>
                <a:path w="1119" h="1414" extrusionOk="0">
                  <a:moveTo>
                    <a:pt x="658" y="0"/>
                  </a:moveTo>
                  <a:cubicBezTo>
                    <a:pt x="559" y="0"/>
                    <a:pt x="494" y="33"/>
                    <a:pt x="428" y="66"/>
                  </a:cubicBezTo>
                  <a:cubicBezTo>
                    <a:pt x="362" y="99"/>
                    <a:pt x="264" y="164"/>
                    <a:pt x="198" y="230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90"/>
                  </a:lnTo>
                  <a:cubicBezTo>
                    <a:pt x="231" y="592"/>
                    <a:pt x="231" y="526"/>
                    <a:pt x="231" y="493"/>
                  </a:cubicBezTo>
                  <a:cubicBezTo>
                    <a:pt x="264" y="427"/>
                    <a:pt x="297" y="394"/>
                    <a:pt x="329" y="362"/>
                  </a:cubicBezTo>
                  <a:cubicBezTo>
                    <a:pt x="362" y="296"/>
                    <a:pt x="428" y="263"/>
                    <a:pt x="494" y="230"/>
                  </a:cubicBezTo>
                  <a:lnTo>
                    <a:pt x="625" y="230"/>
                  </a:lnTo>
                  <a:cubicBezTo>
                    <a:pt x="724" y="230"/>
                    <a:pt x="789" y="263"/>
                    <a:pt x="855" y="362"/>
                  </a:cubicBezTo>
                  <a:cubicBezTo>
                    <a:pt x="855" y="394"/>
                    <a:pt x="888" y="460"/>
                    <a:pt x="888" y="559"/>
                  </a:cubicBezTo>
                  <a:lnTo>
                    <a:pt x="888" y="1413"/>
                  </a:lnTo>
                  <a:lnTo>
                    <a:pt x="1118" y="1413"/>
                  </a:lnTo>
                  <a:lnTo>
                    <a:pt x="1118" y="526"/>
                  </a:lnTo>
                  <a:cubicBezTo>
                    <a:pt x="1118" y="394"/>
                    <a:pt x="1085" y="296"/>
                    <a:pt x="1052" y="230"/>
                  </a:cubicBezTo>
                  <a:cubicBezTo>
                    <a:pt x="987" y="66"/>
                    <a:pt x="855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4046575" y="1048950"/>
              <a:ext cx="6600" cy="46850"/>
            </a:xfrm>
            <a:custGeom>
              <a:avLst/>
              <a:gdLst/>
              <a:ahLst/>
              <a:cxnLst/>
              <a:rect l="l" t="t" r="r" b="b"/>
              <a:pathLst>
                <a:path w="264" h="1874" extrusionOk="0">
                  <a:moveTo>
                    <a:pt x="0" y="0"/>
                  </a:moveTo>
                  <a:lnTo>
                    <a:pt x="0" y="1873"/>
                  </a:lnTo>
                  <a:lnTo>
                    <a:pt x="263" y="1873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3790250" y="1075225"/>
              <a:ext cx="16475" cy="35350"/>
            </a:xfrm>
            <a:custGeom>
              <a:avLst/>
              <a:gdLst/>
              <a:ahLst/>
              <a:cxnLst/>
              <a:rect l="l" t="t" r="r" b="b"/>
              <a:pathLst>
                <a:path w="659" h="1414" extrusionOk="0">
                  <a:moveTo>
                    <a:pt x="592" y="1"/>
                  </a:moveTo>
                  <a:cubicBezTo>
                    <a:pt x="494" y="1"/>
                    <a:pt x="428" y="33"/>
                    <a:pt x="329" y="99"/>
                  </a:cubicBezTo>
                  <a:cubicBezTo>
                    <a:pt x="264" y="165"/>
                    <a:pt x="231" y="231"/>
                    <a:pt x="231" y="264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25"/>
                  </a:lnTo>
                  <a:cubicBezTo>
                    <a:pt x="231" y="526"/>
                    <a:pt x="264" y="461"/>
                    <a:pt x="329" y="362"/>
                  </a:cubicBezTo>
                  <a:cubicBezTo>
                    <a:pt x="395" y="296"/>
                    <a:pt x="461" y="264"/>
                    <a:pt x="592" y="264"/>
                  </a:cubicBezTo>
                  <a:lnTo>
                    <a:pt x="658" y="264"/>
                  </a:lnTo>
                  <a:lnTo>
                    <a:pt x="658" y="33"/>
                  </a:lnTo>
                  <a:cubicBezTo>
                    <a:pt x="625" y="1"/>
                    <a:pt x="625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3811625" y="1075225"/>
              <a:ext cx="30425" cy="49325"/>
            </a:xfrm>
            <a:custGeom>
              <a:avLst/>
              <a:gdLst/>
              <a:ahLst/>
              <a:cxnLst/>
              <a:rect l="l" t="t" r="r" b="b"/>
              <a:pathLst>
                <a:path w="1217" h="1973" extrusionOk="0">
                  <a:moveTo>
                    <a:pt x="592" y="198"/>
                  </a:moveTo>
                  <a:cubicBezTo>
                    <a:pt x="756" y="198"/>
                    <a:pt x="855" y="296"/>
                    <a:pt x="920" y="428"/>
                  </a:cubicBezTo>
                  <a:cubicBezTo>
                    <a:pt x="953" y="526"/>
                    <a:pt x="953" y="625"/>
                    <a:pt x="953" y="724"/>
                  </a:cubicBezTo>
                  <a:cubicBezTo>
                    <a:pt x="953" y="888"/>
                    <a:pt x="920" y="1019"/>
                    <a:pt x="855" y="1118"/>
                  </a:cubicBezTo>
                  <a:cubicBezTo>
                    <a:pt x="789" y="1216"/>
                    <a:pt x="690" y="1249"/>
                    <a:pt x="592" y="1249"/>
                  </a:cubicBezTo>
                  <a:cubicBezTo>
                    <a:pt x="427" y="1249"/>
                    <a:pt x="329" y="1184"/>
                    <a:pt x="263" y="1052"/>
                  </a:cubicBezTo>
                  <a:cubicBezTo>
                    <a:pt x="230" y="986"/>
                    <a:pt x="230" y="888"/>
                    <a:pt x="230" y="789"/>
                  </a:cubicBezTo>
                  <a:cubicBezTo>
                    <a:pt x="230" y="658"/>
                    <a:pt x="230" y="526"/>
                    <a:pt x="263" y="461"/>
                  </a:cubicBezTo>
                  <a:cubicBezTo>
                    <a:pt x="329" y="296"/>
                    <a:pt x="427" y="198"/>
                    <a:pt x="592" y="198"/>
                  </a:cubicBezTo>
                  <a:close/>
                  <a:moveTo>
                    <a:pt x="657" y="1"/>
                  </a:moveTo>
                  <a:cubicBezTo>
                    <a:pt x="526" y="1"/>
                    <a:pt x="460" y="33"/>
                    <a:pt x="362" y="99"/>
                  </a:cubicBezTo>
                  <a:cubicBezTo>
                    <a:pt x="329" y="132"/>
                    <a:pt x="263" y="165"/>
                    <a:pt x="230" y="231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972"/>
                  </a:lnTo>
                  <a:lnTo>
                    <a:pt x="230" y="1972"/>
                  </a:lnTo>
                  <a:lnTo>
                    <a:pt x="230" y="1249"/>
                  </a:lnTo>
                  <a:cubicBezTo>
                    <a:pt x="263" y="1315"/>
                    <a:pt x="329" y="1381"/>
                    <a:pt x="362" y="1381"/>
                  </a:cubicBezTo>
                  <a:cubicBezTo>
                    <a:pt x="427" y="1446"/>
                    <a:pt x="526" y="1446"/>
                    <a:pt x="625" y="1446"/>
                  </a:cubicBezTo>
                  <a:cubicBezTo>
                    <a:pt x="756" y="1446"/>
                    <a:pt x="855" y="1414"/>
                    <a:pt x="986" y="1348"/>
                  </a:cubicBezTo>
                  <a:cubicBezTo>
                    <a:pt x="1117" y="1216"/>
                    <a:pt x="1216" y="986"/>
                    <a:pt x="1216" y="691"/>
                  </a:cubicBezTo>
                  <a:cubicBezTo>
                    <a:pt x="1216" y="461"/>
                    <a:pt x="1150" y="296"/>
                    <a:pt x="1052" y="198"/>
                  </a:cubicBezTo>
                  <a:cubicBezTo>
                    <a:pt x="920" y="66"/>
                    <a:pt x="789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3848575" y="1063725"/>
              <a:ext cx="5775" cy="46850"/>
            </a:xfrm>
            <a:custGeom>
              <a:avLst/>
              <a:gdLst/>
              <a:ahLst/>
              <a:cxnLst/>
              <a:rect l="l" t="t" r="r" b="b"/>
              <a:pathLst>
                <a:path w="231" h="1874" extrusionOk="0">
                  <a:moveTo>
                    <a:pt x="1" y="1"/>
                  </a:moveTo>
                  <a:lnTo>
                    <a:pt x="1" y="1874"/>
                  </a:lnTo>
                  <a:lnTo>
                    <a:pt x="231" y="1874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3860900" y="1064550"/>
              <a:ext cx="32075" cy="46025"/>
            </a:xfrm>
            <a:custGeom>
              <a:avLst/>
              <a:gdLst/>
              <a:ahLst/>
              <a:cxnLst/>
              <a:rect l="l" t="t" r="r" b="b"/>
              <a:pathLst>
                <a:path w="1283" h="1841" extrusionOk="0">
                  <a:moveTo>
                    <a:pt x="658" y="0"/>
                  </a:moveTo>
                  <a:cubicBezTo>
                    <a:pt x="395" y="0"/>
                    <a:pt x="231" y="99"/>
                    <a:pt x="132" y="263"/>
                  </a:cubicBezTo>
                  <a:cubicBezTo>
                    <a:pt x="67" y="362"/>
                    <a:pt x="34" y="493"/>
                    <a:pt x="34" y="658"/>
                  </a:cubicBezTo>
                  <a:lnTo>
                    <a:pt x="264" y="658"/>
                  </a:lnTo>
                  <a:cubicBezTo>
                    <a:pt x="264" y="559"/>
                    <a:pt x="297" y="460"/>
                    <a:pt x="329" y="395"/>
                  </a:cubicBezTo>
                  <a:cubicBezTo>
                    <a:pt x="395" y="263"/>
                    <a:pt x="494" y="198"/>
                    <a:pt x="658" y="198"/>
                  </a:cubicBezTo>
                  <a:cubicBezTo>
                    <a:pt x="757" y="198"/>
                    <a:pt x="855" y="230"/>
                    <a:pt x="921" y="296"/>
                  </a:cubicBezTo>
                  <a:cubicBezTo>
                    <a:pt x="987" y="362"/>
                    <a:pt x="1020" y="460"/>
                    <a:pt x="1020" y="559"/>
                  </a:cubicBezTo>
                  <a:cubicBezTo>
                    <a:pt x="1020" y="658"/>
                    <a:pt x="987" y="723"/>
                    <a:pt x="921" y="822"/>
                  </a:cubicBezTo>
                  <a:cubicBezTo>
                    <a:pt x="855" y="855"/>
                    <a:pt x="789" y="921"/>
                    <a:pt x="691" y="953"/>
                  </a:cubicBezTo>
                  <a:lnTo>
                    <a:pt x="428" y="1118"/>
                  </a:lnTo>
                  <a:cubicBezTo>
                    <a:pt x="264" y="1216"/>
                    <a:pt x="165" y="1315"/>
                    <a:pt x="99" y="1446"/>
                  </a:cubicBezTo>
                  <a:cubicBezTo>
                    <a:pt x="34" y="1545"/>
                    <a:pt x="1" y="1676"/>
                    <a:pt x="1" y="1841"/>
                  </a:cubicBezTo>
                  <a:lnTo>
                    <a:pt x="1250" y="1841"/>
                  </a:lnTo>
                  <a:lnTo>
                    <a:pt x="1250" y="1643"/>
                  </a:lnTo>
                  <a:lnTo>
                    <a:pt x="264" y="1643"/>
                  </a:lnTo>
                  <a:cubicBezTo>
                    <a:pt x="264" y="1545"/>
                    <a:pt x="329" y="1446"/>
                    <a:pt x="428" y="1381"/>
                  </a:cubicBezTo>
                  <a:cubicBezTo>
                    <a:pt x="461" y="1348"/>
                    <a:pt x="527" y="1282"/>
                    <a:pt x="625" y="1249"/>
                  </a:cubicBezTo>
                  <a:lnTo>
                    <a:pt x="789" y="1151"/>
                  </a:lnTo>
                  <a:cubicBezTo>
                    <a:pt x="954" y="1052"/>
                    <a:pt x="1052" y="986"/>
                    <a:pt x="1118" y="921"/>
                  </a:cubicBezTo>
                  <a:cubicBezTo>
                    <a:pt x="1217" y="822"/>
                    <a:pt x="1282" y="691"/>
                    <a:pt x="1282" y="559"/>
                  </a:cubicBezTo>
                  <a:cubicBezTo>
                    <a:pt x="1282" y="395"/>
                    <a:pt x="1217" y="296"/>
                    <a:pt x="1118" y="165"/>
                  </a:cubicBezTo>
                  <a:cubicBezTo>
                    <a:pt x="1020" y="66"/>
                    <a:pt x="855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791900" y="795925"/>
              <a:ext cx="5775" cy="25"/>
            </a:xfrm>
            <a:custGeom>
              <a:avLst/>
              <a:gdLst/>
              <a:ahLst/>
              <a:cxnLst/>
              <a:rect l="l" t="t" r="r" b="b"/>
              <a:pathLst>
                <a:path w="231" h="1" fill="none" extrusionOk="0">
                  <a:moveTo>
                    <a:pt x="231" y="0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3791075" y="625050"/>
              <a:ext cx="6600" cy="25"/>
            </a:xfrm>
            <a:custGeom>
              <a:avLst/>
              <a:gdLst/>
              <a:ahLst/>
              <a:cxnLst/>
              <a:rect l="l" t="t" r="r" b="b"/>
              <a:pathLst>
                <a:path w="264" h="1" fill="none" extrusionOk="0">
                  <a:moveTo>
                    <a:pt x="264" y="0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3797650" y="625050"/>
              <a:ext cx="25" cy="170900"/>
            </a:xfrm>
            <a:custGeom>
              <a:avLst/>
              <a:gdLst/>
              <a:ahLst/>
              <a:cxnLst/>
              <a:rect l="l" t="t" r="r" b="b"/>
              <a:pathLst>
                <a:path w="1" h="6836" fill="none" extrusionOk="0">
                  <a:moveTo>
                    <a:pt x="1" y="6835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3791075" y="625050"/>
              <a:ext cx="850" cy="170900"/>
            </a:xfrm>
            <a:custGeom>
              <a:avLst/>
              <a:gdLst/>
              <a:ahLst/>
              <a:cxnLst/>
              <a:rect l="l" t="t" r="r" b="b"/>
              <a:pathLst>
                <a:path w="34" h="6836" fill="none" extrusionOk="0">
                  <a:moveTo>
                    <a:pt x="34" y="6835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3791075" y="625050"/>
              <a:ext cx="6600" cy="170900"/>
            </a:xfrm>
            <a:custGeom>
              <a:avLst/>
              <a:gdLst/>
              <a:ahLst/>
              <a:cxnLst/>
              <a:rect l="l" t="t" r="r" b="b"/>
              <a:pathLst>
                <a:path w="264" h="6836" extrusionOk="0">
                  <a:moveTo>
                    <a:pt x="1" y="0"/>
                  </a:moveTo>
                  <a:lnTo>
                    <a:pt x="34" y="6835"/>
                  </a:lnTo>
                  <a:lnTo>
                    <a:pt x="264" y="6835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3677725" y="795925"/>
              <a:ext cx="88725" cy="3300"/>
            </a:xfrm>
            <a:custGeom>
              <a:avLst/>
              <a:gdLst/>
              <a:ahLst/>
              <a:cxnLst/>
              <a:rect l="l" t="t" r="r" b="b"/>
              <a:pathLst>
                <a:path w="3549" h="132" fill="none" extrusionOk="0">
                  <a:moveTo>
                    <a:pt x="3549" y="0"/>
                  </a:moveTo>
                  <a:lnTo>
                    <a:pt x="3516" y="0"/>
                  </a:lnTo>
                  <a:lnTo>
                    <a:pt x="3516" y="0"/>
                  </a:lnTo>
                  <a:lnTo>
                    <a:pt x="3385" y="0"/>
                  </a:lnTo>
                  <a:lnTo>
                    <a:pt x="3385" y="0"/>
                  </a:lnTo>
                  <a:lnTo>
                    <a:pt x="3253" y="0"/>
                  </a:lnTo>
                  <a:lnTo>
                    <a:pt x="3253" y="0"/>
                  </a:lnTo>
                  <a:lnTo>
                    <a:pt x="3155" y="0"/>
                  </a:lnTo>
                  <a:lnTo>
                    <a:pt x="3155" y="0"/>
                  </a:lnTo>
                  <a:lnTo>
                    <a:pt x="3056" y="0"/>
                  </a:lnTo>
                  <a:lnTo>
                    <a:pt x="3056" y="0"/>
                  </a:lnTo>
                  <a:lnTo>
                    <a:pt x="2957" y="0"/>
                  </a:lnTo>
                  <a:lnTo>
                    <a:pt x="2957" y="0"/>
                  </a:lnTo>
                  <a:lnTo>
                    <a:pt x="2859" y="0"/>
                  </a:lnTo>
                  <a:lnTo>
                    <a:pt x="2859" y="33"/>
                  </a:lnTo>
                  <a:lnTo>
                    <a:pt x="2760" y="33"/>
                  </a:lnTo>
                  <a:lnTo>
                    <a:pt x="2760" y="33"/>
                  </a:lnTo>
                  <a:lnTo>
                    <a:pt x="2695" y="33"/>
                  </a:lnTo>
                  <a:lnTo>
                    <a:pt x="2695" y="33"/>
                  </a:lnTo>
                  <a:lnTo>
                    <a:pt x="2596" y="33"/>
                  </a:lnTo>
                  <a:lnTo>
                    <a:pt x="2596" y="33"/>
                  </a:lnTo>
                  <a:lnTo>
                    <a:pt x="2530" y="33"/>
                  </a:lnTo>
                  <a:lnTo>
                    <a:pt x="2530" y="33"/>
                  </a:lnTo>
                  <a:lnTo>
                    <a:pt x="2465" y="33"/>
                  </a:lnTo>
                  <a:lnTo>
                    <a:pt x="2465" y="33"/>
                  </a:lnTo>
                  <a:lnTo>
                    <a:pt x="2366" y="33"/>
                  </a:lnTo>
                  <a:lnTo>
                    <a:pt x="2366" y="33"/>
                  </a:lnTo>
                  <a:lnTo>
                    <a:pt x="2300" y="33"/>
                  </a:lnTo>
                  <a:lnTo>
                    <a:pt x="2300" y="33"/>
                  </a:lnTo>
                  <a:lnTo>
                    <a:pt x="2235" y="33"/>
                  </a:lnTo>
                  <a:lnTo>
                    <a:pt x="2235" y="33"/>
                  </a:lnTo>
                  <a:lnTo>
                    <a:pt x="2169" y="33"/>
                  </a:lnTo>
                  <a:lnTo>
                    <a:pt x="2169" y="33"/>
                  </a:lnTo>
                  <a:lnTo>
                    <a:pt x="2103" y="33"/>
                  </a:lnTo>
                  <a:lnTo>
                    <a:pt x="2103" y="33"/>
                  </a:lnTo>
                  <a:lnTo>
                    <a:pt x="2037" y="33"/>
                  </a:lnTo>
                  <a:lnTo>
                    <a:pt x="2037" y="33"/>
                  </a:lnTo>
                  <a:lnTo>
                    <a:pt x="1972" y="33"/>
                  </a:lnTo>
                  <a:lnTo>
                    <a:pt x="1972" y="33"/>
                  </a:lnTo>
                  <a:lnTo>
                    <a:pt x="1939" y="33"/>
                  </a:lnTo>
                  <a:lnTo>
                    <a:pt x="1906" y="33"/>
                  </a:lnTo>
                  <a:lnTo>
                    <a:pt x="1873" y="33"/>
                  </a:lnTo>
                  <a:lnTo>
                    <a:pt x="1873" y="33"/>
                  </a:lnTo>
                  <a:lnTo>
                    <a:pt x="1807" y="33"/>
                  </a:lnTo>
                  <a:lnTo>
                    <a:pt x="1807" y="66"/>
                  </a:lnTo>
                  <a:lnTo>
                    <a:pt x="1742" y="66"/>
                  </a:lnTo>
                  <a:lnTo>
                    <a:pt x="1742" y="66"/>
                  </a:lnTo>
                  <a:lnTo>
                    <a:pt x="1676" y="66"/>
                  </a:lnTo>
                  <a:lnTo>
                    <a:pt x="1676" y="66"/>
                  </a:lnTo>
                  <a:lnTo>
                    <a:pt x="1643" y="66"/>
                  </a:lnTo>
                  <a:lnTo>
                    <a:pt x="1643" y="66"/>
                  </a:lnTo>
                  <a:lnTo>
                    <a:pt x="1577" y="66"/>
                  </a:lnTo>
                  <a:lnTo>
                    <a:pt x="1577" y="66"/>
                  </a:lnTo>
                  <a:lnTo>
                    <a:pt x="1512" y="66"/>
                  </a:lnTo>
                  <a:lnTo>
                    <a:pt x="1512" y="66"/>
                  </a:lnTo>
                  <a:lnTo>
                    <a:pt x="1479" y="66"/>
                  </a:lnTo>
                  <a:lnTo>
                    <a:pt x="1479" y="66"/>
                  </a:lnTo>
                  <a:lnTo>
                    <a:pt x="1413" y="66"/>
                  </a:lnTo>
                  <a:lnTo>
                    <a:pt x="1413" y="66"/>
                  </a:lnTo>
                  <a:lnTo>
                    <a:pt x="1380" y="66"/>
                  </a:lnTo>
                  <a:lnTo>
                    <a:pt x="1380" y="66"/>
                  </a:lnTo>
                  <a:lnTo>
                    <a:pt x="1314" y="66"/>
                  </a:lnTo>
                  <a:lnTo>
                    <a:pt x="1314" y="66"/>
                  </a:lnTo>
                  <a:lnTo>
                    <a:pt x="1282" y="66"/>
                  </a:lnTo>
                  <a:lnTo>
                    <a:pt x="1282" y="66"/>
                  </a:lnTo>
                  <a:lnTo>
                    <a:pt x="1216" y="66"/>
                  </a:lnTo>
                  <a:lnTo>
                    <a:pt x="1216" y="66"/>
                  </a:lnTo>
                  <a:lnTo>
                    <a:pt x="1183" y="66"/>
                  </a:lnTo>
                  <a:lnTo>
                    <a:pt x="1183" y="66"/>
                  </a:lnTo>
                  <a:lnTo>
                    <a:pt x="1117" y="66"/>
                  </a:lnTo>
                  <a:lnTo>
                    <a:pt x="1117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19" y="66"/>
                  </a:lnTo>
                  <a:lnTo>
                    <a:pt x="1019" y="99"/>
                  </a:lnTo>
                  <a:lnTo>
                    <a:pt x="986" y="99"/>
                  </a:lnTo>
                  <a:lnTo>
                    <a:pt x="986" y="99"/>
                  </a:lnTo>
                  <a:lnTo>
                    <a:pt x="920" y="99"/>
                  </a:lnTo>
                  <a:lnTo>
                    <a:pt x="920" y="99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54" y="99"/>
                  </a:lnTo>
                  <a:lnTo>
                    <a:pt x="854" y="99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756" y="99"/>
                  </a:lnTo>
                  <a:lnTo>
                    <a:pt x="756" y="99"/>
                  </a:lnTo>
                  <a:lnTo>
                    <a:pt x="723" y="99"/>
                  </a:lnTo>
                  <a:lnTo>
                    <a:pt x="723" y="99"/>
                  </a:lnTo>
                  <a:lnTo>
                    <a:pt x="690" y="99"/>
                  </a:lnTo>
                  <a:lnTo>
                    <a:pt x="657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26" y="99"/>
                  </a:lnTo>
                  <a:lnTo>
                    <a:pt x="493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27" y="99"/>
                  </a:lnTo>
                  <a:lnTo>
                    <a:pt x="427" y="99"/>
                  </a:lnTo>
                  <a:lnTo>
                    <a:pt x="394" y="99"/>
                  </a:lnTo>
                  <a:lnTo>
                    <a:pt x="394" y="132"/>
                  </a:lnTo>
                  <a:lnTo>
                    <a:pt x="361" y="132"/>
                  </a:lnTo>
                  <a:lnTo>
                    <a:pt x="361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0" y="132"/>
                  </a:lnTo>
                  <a:lnTo>
                    <a:pt x="0" y="13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3667850" y="625875"/>
              <a:ext cx="95325" cy="3300"/>
            </a:xfrm>
            <a:custGeom>
              <a:avLst/>
              <a:gdLst/>
              <a:ahLst/>
              <a:cxnLst/>
              <a:rect l="l" t="t" r="r" b="b"/>
              <a:pathLst>
                <a:path w="3813" h="132" fill="none" extrusionOk="0">
                  <a:moveTo>
                    <a:pt x="3812" y="0"/>
                  </a:moveTo>
                  <a:lnTo>
                    <a:pt x="3747" y="0"/>
                  </a:lnTo>
                  <a:lnTo>
                    <a:pt x="3747" y="0"/>
                  </a:lnTo>
                  <a:lnTo>
                    <a:pt x="3615" y="0"/>
                  </a:lnTo>
                  <a:lnTo>
                    <a:pt x="3615" y="0"/>
                  </a:lnTo>
                  <a:lnTo>
                    <a:pt x="3517" y="0"/>
                  </a:lnTo>
                  <a:lnTo>
                    <a:pt x="3517" y="0"/>
                  </a:lnTo>
                  <a:lnTo>
                    <a:pt x="3385" y="0"/>
                  </a:lnTo>
                  <a:lnTo>
                    <a:pt x="3385" y="0"/>
                  </a:lnTo>
                  <a:lnTo>
                    <a:pt x="3287" y="0"/>
                  </a:lnTo>
                  <a:lnTo>
                    <a:pt x="3287" y="0"/>
                  </a:lnTo>
                  <a:lnTo>
                    <a:pt x="3188" y="0"/>
                  </a:lnTo>
                  <a:lnTo>
                    <a:pt x="3188" y="0"/>
                  </a:lnTo>
                  <a:lnTo>
                    <a:pt x="3122" y="0"/>
                  </a:lnTo>
                  <a:lnTo>
                    <a:pt x="3090" y="0"/>
                  </a:lnTo>
                  <a:lnTo>
                    <a:pt x="3024" y="0"/>
                  </a:lnTo>
                  <a:lnTo>
                    <a:pt x="3024" y="0"/>
                  </a:lnTo>
                  <a:lnTo>
                    <a:pt x="2925" y="0"/>
                  </a:lnTo>
                  <a:lnTo>
                    <a:pt x="2925" y="0"/>
                  </a:lnTo>
                  <a:lnTo>
                    <a:pt x="2860" y="0"/>
                  </a:lnTo>
                  <a:lnTo>
                    <a:pt x="2860" y="0"/>
                  </a:lnTo>
                  <a:lnTo>
                    <a:pt x="2761" y="0"/>
                  </a:lnTo>
                  <a:lnTo>
                    <a:pt x="2761" y="0"/>
                  </a:lnTo>
                  <a:lnTo>
                    <a:pt x="2695" y="0"/>
                  </a:lnTo>
                  <a:lnTo>
                    <a:pt x="2695" y="0"/>
                  </a:lnTo>
                  <a:lnTo>
                    <a:pt x="2630" y="0"/>
                  </a:lnTo>
                  <a:lnTo>
                    <a:pt x="2630" y="33"/>
                  </a:lnTo>
                  <a:lnTo>
                    <a:pt x="2564" y="33"/>
                  </a:lnTo>
                  <a:lnTo>
                    <a:pt x="2531" y="33"/>
                  </a:lnTo>
                  <a:lnTo>
                    <a:pt x="2465" y="33"/>
                  </a:lnTo>
                  <a:lnTo>
                    <a:pt x="2465" y="33"/>
                  </a:lnTo>
                  <a:lnTo>
                    <a:pt x="2399" y="33"/>
                  </a:lnTo>
                  <a:lnTo>
                    <a:pt x="2399" y="33"/>
                  </a:lnTo>
                  <a:lnTo>
                    <a:pt x="2334" y="33"/>
                  </a:lnTo>
                  <a:lnTo>
                    <a:pt x="2334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02" y="33"/>
                  </a:lnTo>
                  <a:lnTo>
                    <a:pt x="2202" y="33"/>
                  </a:lnTo>
                  <a:lnTo>
                    <a:pt x="2137" y="33"/>
                  </a:lnTo>
                  <a:lnTo>
                    <a:pt x="2137" y="33"/>
                  </a:lnTo>
                  <a:lnTo>
                    <a:pt x="2104" y="33"/>
                  </a:lnTo>
                  <a:lnTo>
                    <a:pt x="2071" y="33"/>
                  </a:lnTo>
                  <a:lnTo>
                    <a:pt x="2038" y="33"/>
                  </a:lnTo>
                  <a:lnTo>
                    <a:pt x="2038" y="33"/>
                  </a:lnTo>
                  <a:lnTo>
                    <a:pt x="1972" y="33"/>
                  </a:lnTo>
                  <a:lnTo>
                    <a:pt x="1972" y="33"/>
                  </a:lnTo>
                  <a:lnTo>
                    <a:pt x="1907" y="33"/>
                  </a:lnTo>
                  <a:lnTo>
                    <a:pt x="1907" y="33"/>
                  </a:lnTo>
                  <a:lnTo>
                    <a:pt x="1841" y="33"/>
                  </a:lnTo>
                  <a:lnTo>
                    <a:pt x="1841" y="33"/>
                  </a:lnTo>
                  <a:lnTo>
                    <a:pt x="1808" y="33"/>
                  </a:lnTo>
                  <a:lnTo>
                    <a:pt x="1808" y="33"/>
                  </a:lnTo>
                  <a:lnTo>
                    <a:pt x="1742" y="33"/>
                  </a:lnTo>
                  <a:lnTo>
                    <a:pt x="1742" y="33"/>
                  </a:lnTo>
                  <a:lnTo>
                    <a:pt x="1677" y="33"/>
                  </a:lnTo>
                  <a:lnTo>
                    <a:pt x="1677" y="33"/>
                  </a:lnTo>
                  <a:lnTo>
                    <a:pt x="1644" y="33"/>
                  </a:lnTo>
                  <a:lnTo>
                    <a:pt x="1644" y="66"/>
                  </a:lnTo>
                  <a:lnTo>
                    <a:pt x="1578" y="66"/>
                  </a:lnTo>
                  <a:lnTo>
                    <a:pt x="1578" y="66"/>
                  </a:lnTo>
                  <a:lnTo>
                    <a:pt x="1545" y="66"/>
                  </a:lnTo>
                  <a:lnTo>
                    <a:pt x="1512" y="66"/>
                  </a:lnTo>
                  <a:lnTo>
                    <a:pt x="1479" y="66"/>
                  </a:lnTo>
                  <a:lnTo>
                    <a:pt x="1479" y="66"/>
                  </a:lnTo>
                  <a:lnTo>
                    <a:pt x="1414" y="66"/>
                  </a:lnTo>
                  <a:lnTo>
                    <a:pt x="1414" y="66"/>
                  </a:lnTo>
                  <a:lnTo>
                    <a:pt x="1381" y="66"/>
                  </a:lnTo>
                  <a:lnTo>
                    <a:pt x="1381" y="66"/>
                  </a:lnTo>
                  <a:lnTo>
                    <a:pt x="1315" y="66"/>
                  </a:lnTo>
                  <a:lnTo>
                    <a:pt x="1315" y="66"/>
                  </a:lnTo>
                  <a:lnTo>
                    <a:pt x="1282" y="66"/>
                  </a:lnTo>
                  <a:lnTo>
                    <a:pt x="1282" y="66"/>
                  </a:lnTo>
                  <a:lnTo>
                    <a:pt x="1217" y="66"/>
                  </a:lnTo>
                  <a:lnTo>
                    <a:pt x="1217" y="66"/>
                  </a:lnTo>
                  <a:lnTo>
                    <a:pt x="1184" y="66"/>
                  </a:lnTo>
                  <a:lnTo>
                    <a:pt x="1184" y="66"/>
                  </a:lnTo>
                  <a:lnTo>
                    <a:pt x="1151" y="66"/>
                  </a:lnTo>
                  <a:lnTo>
                    <a:pt x="1151" y="66"/>
                  </a:lnTo>
                  <a:lnTo>
                    <a:pt x="1085" y="66"/>
                  </a:lnTo>
                  <a:lnTo>
                    <a:pt x="1085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987" y="66"/>
                  </a:lnTo>
                  <a:lnTo>
                    <a:pt x="987" y="66"/>
                  </a:lnTo>
                  <a:lnTo>
                    <a:pt x="954" y="66"/>
                  </a:lnTo>
                  <a:lnTo>
                    <a:pt x="954" y="66"/>
                  </a:lnTo>
                  <a:lnTo>
                    <a:pt x="921" y="66"/>
                  </a:lnTo>
                  <a:lnTo>
                    <a:pt x="921" y="99"/>
                  </a:lnTo>
                  <a:lnTo>
                    <a:pt x="855" y="99"/>
                  </a:lnTo>
                  <a:lnTo>
                    <a:pt x="855" y="99"/>
                  </a:lnTo>
                  <a:lnTo>
                    <a:pt x="822" y="99"/>
                  </a:lnTo>
                  <a:lnTo>
                    <a:pt x="822" y="99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724" y="99"/>
                  </a:lnTo>
                  <a:lnTo>
                    <a:pt x="724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25" y="99"/>
                  </a:lnTo>
                  <a:lnTo>
                    <a:pt x="592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26" y="99"/>
                  </a:lnTo>
                  <a:lnTo>
                    <a:pt x="526" y="99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461" y="99"/>
                  </a:lnTo>
                  <a:lnTo>
                    <a:pt x="461" y="99"/>
                  </a:lnTo>
                  <a:lnTo>
                    <a:pt x="428" y="99"/>
                  </a:lnTo>
                  <a:lnTo>
                    <a:pt x="395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296" y="99"/>
                  </a:lnTo>
                  <a:lnTo>
                    <a:pt x="296" y="131"/>
                  </a:lnTo>
                  <a:lnTo>
                    <a:pt x="264" y="131"/>
                  </a:lnTo>
                  <a:lnTo>
                    <a:pt x="264" y="131"/>
                  </a:lnTo>
                  <a:lnTo>
                    <a:pt x="231" y="131"/>
                  </a:lnTo>
                  <a:lnTo>
                    <a:pt x="198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32" y="131"/>
                  </a:lnTo>
                  <a:lnTo>
                    <a:pt x="132" y="131"/>
                  </a:lnTo>
                  <a:lnTo>
                    <a:pt x="99" y="131"/>
                  </a:lnTo>
                  <a:lnTo>
                    <a:pt x="99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1" y="13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3763150" y="625875"/>
              <a:ext cx="3300" cy="170075"/>
            </a:xfrm>
            <a:custGeom>
              <a:avLst/>
              <a:gdLst/>
              <a:ahLst/>
              <a:cxnLst/>
              <a:rect l="l" t="t" r="r" b="b"/>
              <a:pathLst>
                <a:path w="132" h="6803" fill="none" extrusionOk="0">
                  <a:moveTo>
                    <a:pt x="132" y="6802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3667850" y="629150"/>
              <a:ext cx="9900" cy="170075"/>
            </a:xfrm>
            <a:custGeom>
              <a:avLst/>
              <a:gdLst/>
              <a:ahLst/>
              <a:cxnLst/>
              <a:rect l="l" t="t" r="r" b="b"/>
              <a:pathLst>
                <a:path w="396" h="6803" fill="none" extrusionOk="0">
                  <a:moveTo>
                    <a:pt x="395" y="6803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3667850" y="625875"/>
              <a:ext cx="98600" cy="173350"/>
            </a:xfrm>
            <a:custGeom>
              <a:avLst/>
              <a:gdLst/>
              <a:ahLst/>
              <a:cxnLst/>
              <a:rect l="l" t="t" r="r" b="b"/>
              <a:pathLst>
                <a:path w="3944" h="6934" extrusionOk="0">
                  <a:moveTo>
                    <a:pt x="2695" y="0"/>
                  </a:moveTo>
                  <a:lnTo>
                    <a:pt x="2695" y="33"/>
                  </a:lnTo>
                  <a:lnTo>
                    <a:pt x="1742" y="33"/>
                  </a:lnTo>
                  <a:lnTo>
                    <a:pt x="1742" y="66"/>
                  </a:lnTo>
                  <a:lnTo>
                    <a:pt x="987" y="66"/>
                  </a:lnTo>
                  <a:lnTo>
                    <a:pt x="987" y="99"/>
                  </a:lnTo>
                  <a:lnTo>
                    <a:pt x="329" y="99"/>
                  </a:lnTo>
                  <a:lnTo>
                    <a:pt x="329" y="131"/>
                  </a:lnTo>
                  <a:lnTo>
                    <a:pt x="1" y="131"/>
                  </a:lnTo>
                  <a:lnTo>
                    <a:pt x="395" y="6934"/>
                  </a:lnTo>
                  <a:lnTo>
                    <a:pt x="789" y="6934"/>
                  </a:lnTo>
                  <a:lnTo>
                    <a:pt x="789" y="6901"/>
                  </a:lnTo>
                  <a:lnTo>
                    <a:pt x="1414" y="6901"/>
                  </a:lnTo>
                  <a:lnTo>
                    <a:pt x="1414" y="6868"/>
                  </a:lnTo>
                  <a:lnTo>
                    <a:pt x="2202" y="6868"/>
                  </a:lnTo>
                  <a:lnTo>
                    <a:pt x="2202" y="6835"/>
                  </a:lnTo>
                  <a:lnTo>
                    <a:pt x="3254" y="6835"/>
                  </a:lnTo>
                  <a:lnTo>
                    <a:pt x="3254" y="6802"/>
                  </a:lnTo>
                  <a:lnTo>
                    <a:pt x="3944" y="6802"/>
                  </a:lnTo>
                  <a:lnTo>
                    <a:pt x="3812" y="0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3636650" y="387625"/>
              <a:ext cx="30400" cy="48500"/>
            </a:xfrm>
            <a:custGeom>
              <a:avLst/>
              <a:gdLst/>
              <a:ahLst/>
              <a:cxnLst/>
              <a:rect l="l" t="t" r="r" b="b"/>
              <a:pathLst>
                <a:path w="1216" h="1940" extrusionOk="0">
                  <a:moveTo>
                    <a:pt x="591" y="198"/>
                  </a:moveTo>
                  <a:cubicBezTo>
                    <a:pt x="756" y="198"/>
                    <a:pt x="854" y="263"/>
                    <a:pt x="920" y="428"/>
                  </a:cubicBezTo>
                  <a:cubicBezTo>
                    <a:pt x="953" y="493"/>
                    <a:pt x="953" y="592"/>
                    <a:pt x="953" y="691"/>
                  </a:cubicBezTo>
                  <a:cubicBezTo>
                    <a:pt x="953" y="888"/>
                    <a:pt x="920" y="1019"/>
                    <a:pt x="854" y="1085"/>
                  </a:cubicBezTo>
                  <a:cubicBezTo>
                    <a:pt x="789" y="1184"/>
                    <a:pt x="690" y="1249"/>
                    <a:pt x="591" y="1249"/>
                  </a:cubicBezTo>
                  <a:cubicBezTo>
                    <a:pt x="427" y="1249"/>
                    <a:pt x="329" y="1151"/>
                    <a:pt x="263" y="1019"/>
                  </a:cubicBezTo>
                  <a:cubicBezTo>
                    <a:pt x="230" y="954"/>
                    <a:pt x="230" y="855"/>
                    <a:pt x="230" y="756"/>
                  </a:cubicBezTo>
                  <a:cubicBezTo>
                    <a:pt x="230" y="625"/>
                    <a:pt x="230" y="493"/>
                    <a:pt x="263" y="428"/>
                  </a:cubicBezTo>
                  <a:cubicBezTo>
                    <a:pt x="329" y="263"/>
                    <a:pt x="427" y="198"/>
                    <a:pt x="591" y="198"/>
                  </a:cubicBezTo>
                  <a:close/>
                  <a:moveTo>
                    <a:pt x="657" y="1"/>
                  </a:moveTo>
                  <a:cubicBezTo>
                    <a:pt x="526" y="1"/>
                    <a:pt x="460" y="1"/>
                    <a:pt x="361" y="66"/>
                  </a:cubicBezTo>
                  <a:cubicBezTo>
                    <a:pt x="329" y="99"/>
                    <a:pt x="263" y="132"/>
                    <a:pt x="230" y="198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939"/>
                  </a:lnTo>
                  <a:lnTo>
                    <a:pt x="230" y="1939"/>
                  </a:lnTo>
                  <a:lnTo>
                    <a:pt x="230" y="1249"/>
                  </a:lnTo>
                  <a:cubicBezTo>
                    <a:pt x="263" y="1282"/>
                    <a:pt x="329" y="1348"/>
                    <a:pt x="361" y="1348"/>
                  </a:cubicBezTo>
                  <a:cubicBezTo>
                    <a:pt x="427" y="1414"/>
                    <a:pt x="526" y="1446"/>
                    <a:pt x="624" y="1446"/>
                  </a:cubicBezTo>
                  <a:cubicBezTo>
                    <a:pt x="756" y="1446"/>
                    <a:pt x="854" y="1381"/>
                    <a:pt x="986" y="1315"/>
                  </a:cubicBezTo>
                  <a:cubicBezTo>
                    <a:pt x="1117" y="1184"/>
                    <a:pt x="1216" y="986"/>
                    <a:pt x="1216" y="658"/>
                  </a:cubicBezTo>
                  <a:cubicBezTo>
                    <a:pt x="1216" y="461"/>
                    <a:pt x="1150" y="263"/>
                    <a:pt x="1052" y="165"/>
                  </a:cubicBezTo>
                  <a:cubicBezTo>
                    <a:pt x="920" y="33"/>
                    <a:pt x="789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3671150" y="386800"/>
              <a:ext cx="28775" cy="37000"/>
            </a:xfrm>
            <a:custGeom>
              <a:avLst/>
              <a:gdLst/>
              <a:ahLst/>
              <a:cxnLst/>
              <a:rect l="l" t="t" r="r" b="b"/>
              <a:pathLst>
                <a:path w="1151" h="1480" extrusionOk="0">
                  <a:moveTo>
                    <a:pt x="559" y="1"/>
                  </a:moveTo>
                  <a:cubicBezTo>
                    <a:pt x="394" y="1"/>
                    <a:pt x="263" y="34"/>
                    <a:pt x="164" y="132"/>
                  </a:cubicBezTo>
                  <a:cubicBezTo>
                    <a:pt x="99" y="198"/>
                    <a:pt x="33" y="329"/>
                    <a:pt x="33" y="461"/>
                  </a:cubicBezTo>
                  <a:cubicBezTo>
                    <a:pt x="33" y="559"/>
                    <a:pt x="99" y="658"/>
                    <a:pt x="197" y="724"/>
                  </a:cubicBezTo>
                  <a:cubicBezTo>
                    <a:pt x="263" y="756"/>
                    <a:pt x="329" y="789"/>
                    <a:pt x="460" y="789"/>
                  </a:cubicBezTo>
                  <a:lnTo>
                    <a:pt x="624" y="855"/>
                  </a:lnTo>
                  <a:cubicBezTo>
                    <a:pt x="723" y="888"/>
                    <a:pt x="789" y="888"/>
                    <a:pt x="855" y="921"/>
                  </a:cubicBezTo>
                  <a:cubicBezTo>
                    <a:pt x="887" y="954"/>
                    <a:pt x="920" y="987"/>
                    <a:pt x="920" y="1052"/>
                  </a:cubicBezTo>
                  <a:cubicBezTo>
                    <a:pt x="920" y="1118"/>
                    <a:pt x="887" y="1184"/>
                    <a:pt x="822" y="1217"/>
                  </a:cubicBezTo>
                  <a:cubicBezTo>
                    <a:pt x="756" y="1249"/>
                    <a:pt x="690" y="1282"/>
                    <a:pt x="592" y="1282"/>
                  </a:cubicBezTo>
                  <a:cubicBezTo>
                    <a:pt x="460" y="1282"/>
                    <a:pt x="362" y="1249"/>
                    <a:pt x="296" y="1151"/>
                  </a:cubicBezTo>
                  <a:cubicBezTo>
                    <a:pt x="263" y="1118"/>
                    <a:pt x="230" y="1052"/>
                    <a:pt x="230" y="987"/>
                  </a:cubicBezTo>
                  <a:lnTo>
                    <a:pt x="0" y="987"/>
                  </a:lnTo>
                  <a:cubicBezTo>
                    <a:pt x="0" y="1118"/>
                    <a:pt x="66" y="1249"/>
                    <a:pt x="132" y="1348"/>
                  </a:cubicBezTo>
                  <a:cubicBezTo>
                    <a:pt x="230" y="1414"/>
                    <a:pt x="362" y="1479"/>
                    <a:pt x="592" y="1479"/>
                  </a:cubicBezTo>
                  <a:cubicBezTo>
                    <a:pt x="756" y="1479"/>
                    <a:pt x="920" y="1414"/>
                    <a:pt x="986" y="1348"/>
                  </a:cubicBezTo>
                  <a:cubicBezTo>
                    <a:pt x="1085" y="1249"/>
                    <a:pt x="1150" y="1151"/>
                    <a:pt x="1150" y="1019"/>
                  </a:cubicBezTo>
                  <a:cubicBezTo>
                    <a:pt x="1150" y="888"/>
                    <a:pt x="1085" y="789"/>
                    <a:pt x="1019" y="756"/>
                  </a:cubicBezTo>
                  <a:cubicBezTo>
                    <a:pt x="953" y="691"/>
                    <a:pt x="855" y="658"/>
                    <a:pt x="690" y="625"/>
                  </a:cubicBezTo>
                  <a:lnTo>
                    <a:pt x="526" y="592"/>
                  </a:lnTo>
                  <a:cubicBezTo>
                    <a:pt x="460" y="559"/>
                    <a:pt x="394" y="559"/>
                    <a:pt x="362" y="526"/>
                  </a:cubicBezTo>
                  <a:cubicBezTo>
                    <a:pt x="296" y="494"/>
                    <a:pt x="296" y="461"/>
                    <a:pt x="296" y="395"/>
                  </a:cubicBezTo>
                  <a:cubicBezTo>
                    <a:pt x="296" y="329"/>
                    <a:pt x="296" y="296"/>
                    <a:pt x="362" y="264"/>
                  </a:cubicBezTo>
                  <a:cubicBezTo>
                    <a:pt x="394" y="231"/>
                    <a:pt x="460" y="198"/>
                    <a:pt x="559" y="198"/>
                  </a:cubicBezTo>
                  <a:cubicBezTo>
                    <a:pt x="690" y="198"/>
                    <a:pt x="756" y="231"/>
                    <a:pt x="822" y="296"/>
                  </a:cubicBezTo>
                  <a:cubicBezTo>
                    <a:pt x="855" y="329"/>
                    <a:pt x="887" y="395"/>
                    <a:pt x="887" y="461"/>
                  </a:cubicBezTo>
                  <a:lnTo>
                    <a:pt x="1085" y="461"/>
                  </a:lnTo>
                  <a:cubicBezTo>
                    <a:pt x="1085" y="362"/>
                    <a:pt x="1052" y="264"/>
                    <a:pt x="1019" y="198"/>
                  </a:cubicBezTo>
                  <a:cubicBezTo>
                    <a:pt x="920" y="66"/>
                    <a:pt x="756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3705650" y="37530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91"/>
                  </a:moveTo>
                  <a:cubicBezTo>
                    <a:pt x="723" y="691"/>
                    <a:pt x="822" y="724"/>
                    <a:pt x="887" y="822"/>
                  </a:cubicBezTo>
                  <a:cubicBezTo>
                    <a:pt x="953" y="921"/>
                    <a:pt x="986" y="1052"/>
                    <a:pt x="986" y="1184"/>
                  </a:cubicBezTo>
                  <a:cubicBezTo>
                    <a:pt x="986" y="1348"/>
                    <a:pt x="953" y="1479"/>
                    <a:pt x="887" y="1578"/>
                  </a:cubicBezTo>
                  <a:cubicBezTo>
                    <a:pt x="822" y="1677"/>
                    <a:pt x="723" y="1709"/>
                    <a:pt x="625" y="1709"/>
                  </a:cubicBezTo>
                  <a:cubicBezTo>
                    <a:pt x="427" y="1709"/>
                    <a:pt x="329" y="1644"/>
                    <a:pt x="263" y="1512"/>
                  </a:cubicBezTo>
                  <a:cubicBezTo>
                    <a:pt x="230" y="1414"/>
                    <a:pt x="230" y="1315"/>
                    <a:pt x="230" y="1184"/>
                  </a:cubicBezTo>
                  <a:cubicBezTo>
                    <a:pt x="230" y="1019"/>
                    <a:pt x="263" y="888"/>
                    <a:pt x="329" y="789"/>
                  </a:cubicBezTo>
                  <a:cubicBezTo>
                    <a:pt x="427" y="724"/>
                    <a:pt x="493" y="691"/>
                    <a:pt x="625" y="691"/>
                  </a:cubicBezTo>
                  <a:close/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709"/>
                  </a:lnTo>
                  <a:cubicBezTo>
                    <a:pt x="263" y="1775"/>
                    <a:pt x="329" y="1808"/>
                    <a:pt x="362" y="1841"/>
                  </a:cubicBezTo>
                  <a:cubicBezTo>
                    <a:pt x="427" y="1907"/>
                    <a:pt x="526" y="1939"/>
                    <a:pt x="625" y="1939"/>
                  </a:cubicBezTo>
                  <a:cubicBezTo>
                    <a:pt x="822" y="1939"/>
                    <a:pt x="953" y="1841"/>
                    <a:pt x="1052" y="1709"/>
                  </a:cubicBezTo>
                  <a:cubicBezTo>
                    <a:pt x="1150" y="1578"/>
                    <a:pt x="1216" y="1381"/>
                    <a:pt x="1216" y="1184"/>
                  </a:cubicBezTo>
                  <a:cubicBezTo>
                    <a:pt x="1216" y="954"/>
                    <a:pt x="1150" y="756"/>
                    <a:pt x="1052" y="658"/>
                  </a:cubicBezTo>
                  <a:cubicBezTo>
                    <a:pt x="953" y="526"/>
                    <a:pt x="822" y="461"/>
                    <a:pt x="657" y="461"/>
                  </a:cubicBezTo>
                  <a:cubicBezTo>
                    <a:pt x="559" y="461"/>
                    <a:pt x="493" y="494"/>
                    <a:pt x="427" y="526"/>
                  </a:cubicBezTo>
                  <a:cubicBezTo>
                    <a:pt x="329" y="559"/>
                    <a:pt x="296" y="592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3739325" y="375300"/>
              <a:ext cx="41925" cy="46850"/>
            </a:xfrm>
            <a:custGeom>
              <a:avLst/>
              <a:gdLst/>
              <a:ahLst/>
              <a:cxnLst/>
              <a:rect l="l" t="t" r="r" b="b"/>
              <a:pathLst>
                <a:path w="1677" h="1874" extrusionOk="0">
                  <a:moveTo>
                    <a:pt x="855" y="264"/>
                  </a:moveTo>
                  <a:lnTo>
                    <a:pt x="1118" y="1118"/>
                  </a:lnTo>
                  <a:lnTo>
                    <a:pt x="559" y="1118"/>
                  </a:lnTo>
                  <a:lnTo>
                    <a:pt x="855" y="264"/>
                  </a:lnTo>
                  <a:close/>
                  <a:moveTo>
                    <a:pt x="723" y="1"/>
                  </a:moveTo>
                  <a:lnTo>
                    <a:pt x="1" y="1874"/>
                  </a:lnTo>
                  <a:lnTo>
                    <a:pt x="263" y="1874"/>
                  </a:lnTo>
                  <a:lnTo>
                    <a:pt x="461" y="1315"/>
                  </a:lnTo>
                  <a:lnTo>
                    <a:pt x="1216" y="1315"/>
                  </a:lnTo>
                  <a:lnTo>
                    <a:pt x="1414" y="1874"/>
                  </a:lnTo>
                  <a:lnTo>
                    <a:pt x="1676" y="1874"/>
                  </a:lnTo>
                  <a:lnTo>
                    <a:pt x="10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3652250" y="800850"/>
              <a:ext cx="3300" cy="25"/>
            </a:xfrm>
            <a:custGeom>
              <a:avLst/>
              <a:gdLst/>
              <a:ahLst/>
              <a:cxnLst/>
              <a:rect l="l" t="t" r="r" b="b"/>
              <a:pathLst>
                <a:path w="132" h="1" fill="none" extrusionOk="0">
                  <a:moveTo>
                    <a:pt x="132" y="0"/>
                  </a:moveTo>
                  <a:lnTo>
                    <a:pt x="99" y="0"/>
                  </a:lnTo>
                  <a:lnTo>
                    <a:pt x="99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3639925" y="630800"/>
              <a:ext cx="3300" cy="25"/>
            </a:xfrm>
            <a:custGeom>
              <a:avLst/>
              <a:gdLst/>
              <a:ahLst/>
              <a:cxnLst/>
              <a:rect l="l" t="t" r="r" b="b"/>
              <a:pathLst>
                <a:path w="132" h="1" fill="none" extrusionOk="0">
                  <a:moveTo>
                    <a:pt x="132" y="0"/>
                  </a:moveTo>
                  <a:lnTo>
                    <a:pt x="132" y="0"/>
                  </a:lnTo>
                  <a:lnTo>
                    <a:pt x="132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3643200" y="630800"/>
              <a:ext cx="12350" cy="170075"/>
            </a:xfrm>
            <a:custGeom>
              <a:avLst/>
              <a:gdLst/>
              <a:ahLst/>
              <a:cxnLst/>
              <a:rect l="l" t="t" r="r" b="b"/>
              <a:pathLst>
                <a:path w="494" h="6803" fill="none" extrusionOk="0">
                  <a:moveTo>
                    <a:pt x="494" y="6802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3639925" y="630800"/>
              <a:ext cx="12350" cy="170075"/>
            </a:xfrm>
            <a:custGeom>
              <a:avLst/>
              <a:gdLst/>
              <a:ahLst/>
              <a:cxnLst/>
              <a:rect l="l" t="t" r="r" b="b"/>
              <a:pathLst>
                <a:path w="494" h="6803" fill="none" extrusionOk="0">
                  <a:moveTo>
                    <a:pt x="493" y="6802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3639925" y="630800"/>
              <a:ext cx="15625" cy="170075"/>
            </a:xfrm>
            <a:custGeom>
              <a:avLst/>
              <a:gdLst/>
              <a:ahLst/>
              <a:cxnLst/>
              <a:rect l="l" t="t" r="r" b="b"/>
              <a:pathLst>
                <a:path w="625" h="6803" extrusionOk="0">
                  <a:moveTo>
                    <a:pt x="0" y="0"/>
                  </a:moveTo>
                  <a:lnTo>
                    <a:pt x="493" y="6802"/>
                  </a:lnTo>
                  <a:lnTo>
                    <a:pt x="625" y="680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3438650" y="827125"/>
              <a:ext cx="2500" cy="850"/>
            </a:xfrm>
            <a:custGeom>
              <a:avLst/>
              <a:gdLst/>
              <a:ahLst/>
              <a:cxnLst/>
              <a:rect l="l" t="t" r="r" b="b"/>
              <a:pathLst>
                <a:path w="100" h="34" fill="none" extrusionOk="0">
                  <a:moveTo>
                    <a:pt x="99" y="1"/>
                  </a:move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3408250" y="659550"/>
              <a:ext cx="3325" cy="25"/>
            </a:xfrm>
            <a:custGeom>
              <a:avLst/>
              <a:gdLst/>
              <a:ahLst/>
              <a:cxnLst/>
              <a:rect l="l" t="t" r="r" b="b"/>
              <a:pathLst>
                <a:path w="133" h="1" fill="none" extrusionOk="0">
                  <a:moveTo>
                    <a:pt x="132" y="0"/>
                  </a:moveTo>
                  <a:lnTo>
                    <a:pt x="132" y="0"/>
                  </a:lnTo>
                  <a:lnTo>
                    <a:pt x="132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3411550" y="659550"/>
              <a:ext cx="29600" cy="167600"/>
            </a:xfrm>
            <a:custGeom>
              <a:avLst/>
              <a:gdLst/>
              <a:ahLst/>
              <a:cxnLst/>
              <a:rect l="l" t="t" r="r" b="b"/>
              <a:pathLst>
                <a:path w="1184" h="6704" fill="none" extrusionOk="0">
                  <a:moveTo>
                    <a:pt x="1183" y="6704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3408250" y="659550"/>
              <a:ext cx="30425" cy="168425"/>
            </a:xfrm>
            <a:custGeom>
              <a:avLst/>
              <a:gdLst/>
              <a:ahLst/>
              <a:cxnLst/>
              <a:rect l="l" t="t" r="r" b="b"/>
              <a:pathLst>
                <a:path w="1217" h="6737" fill="none" extrusionOk="0">
                  <a:moveTo>
                    <a:pt x="1217" y="6737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3408250" y="659550"/>
              <a:ext cx="32900" cy="168425"/>
            </a:xfrm>
            <a:custGeom>
              <a:avLst/>
              <a:gdLst/>
              <a:ahLst/>
              <a:cxnLst/>
              <a:rect l="l" t="t" r="r" b="b"/>
              <a:pathLst>
                <a:path w="1316" h="6737" extrusionOk="0">
                  <a:moveTo>
                    <a:pt x="1" y="0"/>
                  </a:moveTo>
                  <a:lnTo>
                    <a:pt x="1217" y="6737"/>
                  </a:lnTo>
                  <a:lnTo>
                    <a:pt x="1217" y="6704"/>
                  </a:lnTo>
                  <a:lnTo>
                    <a:pt x="1315" y="6704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3501900" y="802500"/>
              <a:ext cx="124900" cy="14800"/>
            </a:xfrm>
            <a:custGeom>
              <a:avLst/>
              <a:gdLst/>
              <a:ahLst/>
              <a:cxnLst/>
              <a:rect l="l" t="t" r="r" b="b"/>
              <a:pathLst>
                <a:path w="4996" h="592" fill="none" extrusionOk="0">
                  <a:moveTo>
                    <a:pt x="4996" y="0"/>
                  </a:moveTo>
                  <a:lnTo>
                    <a:pt x="4996" y="0"/>
                  </a:lnTo>
                  <a:lnTo>
                    <a:pt x="4996" y="33"/>
                  </a:lnTo>
                  <a:lnTo>
                    <a:pt x="4996" y="33"/>
                  </a:lnTo>
                  <a:lnTo>
                    <a:pt x="4963" y="33"/>
                  </a:lnTo>
                  <a:lnTo>
                    <a:pt x="4963" y="33"/>
                  </a:lnTo>
                  <a:lnTo>
                    <a:pt x="4963" y="33"/>
                  </a:lnTo>
                  <a:lnTo>
                    <a:pt x="4930" y="33"/>
                  </a:lnTo>
                  <a:lnTo>
                    <a:pt x="4930" y="33"/>
                  </a:lnTo>
                  <a:lnTo>
                    <a:pt x="4897" y="33"/>
                  </a:lnTo>
                  <a:lnTo>
                    <a:pt x="4897" y="33"/>
                  </a:lnTo>
                  <a:lnTo>
                    <a:pt x="4864" y="33"/>
                  </a:lnTo>
                  <a:lnTo>
                    <a:pt x="4864" y="33"/>
                  </a:lnTo>
                  <a:lnTo>
                    <a:pt x="4864" y="33"/>
                  </a:lnTo>
                  <a:lnTo>
                    <a:pt x="4864" y="33"/>
                  </a:lnTo>
                  <a:lnTo>
                    <a:pt x="4831" y="33"/>
                  </a:lnTo>
                  <a:lnTo>
                    <a:pt x="4831" y="33"/>
                  </a:lnTo>
                  <a:lnTo>
                    <a:pt x="4799" y="33"/>
                  </a:lnTo>
                  <a:lnTo>
                    <a:pt x="4799" y="33"/>
                  </a:lnTo>
                  <a:lnTo>
                    <a:pt x="4766" y="33"/>
                  </a:lnTo>
                  <a:lnTo>
                    <a:pt x="4766" y="33"/>
                  </a:lnTo>
                  <a:lnTo>
                    <a:pt x="4766" y="33"/>
                  </a:lnTo>
                  <a:lnTo>
                    <a:pt x="4766" y="33"/>
                  </a:lnTo>
                  <a:lnTo>
                    <a:pt x="4733" y="33"/>
                  </a:lnTo>
                  <a:lnTo>
                    <a:pt x="4733" y="33"/>
                  </a:lnTo>
                  <a:lnTo>
                    <a:pt x="4700" y="33"/>
                  </a:lnTo>
                  <a:lnTo>
                    <a:pt x="4700" y="33"/>
                  </a:lnTo>
                  <a:lnTo>
                    <a:pt x="4667" y="33"/>
                  </a:lnTo>
                  <a:lnTo>
                    <a:pt x="4667" y="33"/>
                  </a:lnTo>
                  <a:lnTo>
                    <a:pt x="4667" y="33"/>
                  </a:lnTo>
                  <a:lnTo>
                    <a:pt x="4667" y="33"/>
                  </a:lnTo>
                  <a:lnTo>
                    <a:pt x="4634" y="33"/>
                  </a:lnTo>
                  <a:lnTo>
                    <a:pt x="4634" y="66"/>
                  </a:lnTo>
                  <a:lnTo>
                    <a:pt x="4601" y="66"/>
                  </a:lnTo>
                  <a:lnTo>
                    <a:pt x="4601" y="66"/>
                  </a:lnTo>
                  <a:lnTo>
                    <a:pt x="4601" y="66"/>
                  </a:lnTo>
                  <a:lnTo>
                    <a:pt x="4569" y="66"/>
                  </a:lnTo>
                  <a:lnTo>
                    <a:pt x="4569" y="66"/>
                  </a:lnTo>
                  <a:lnTo>
                    <a:pt x="4569" y="66"/>
                  </a:lnTo>
                  <a:lnTo>
                    <a:pt x="4536" y="66"/>
                  </a:lnTo>
                  <a:lnTo>
                    <a:pt x="4536" y="66"/>
                  </a:lnTo>
                  <a:lnTo>
                    <a:pt x="4503" y="66"/>
                  </a:lnTo>
                  <a:lnTo>
                    <a:pt x="4503" y="66"/>
                  </a:lnTo>
                  <a:lnTo>
                    <a:pt x="4503" y="66"/>
                  </a:lnTo>
                  <a:lnTo>
                    <a:pt x="4503" y="66"/>
                  </a:lnTo>
                  <a:lnTo>
                    <a:pt x="4470" y="66"/>
                  </a:lnTo>
                  <a:lnTo>
                    <a:pt x="4470" y="66"/>
                  </a:lnTo>
                  <a:lnTo>
                    <a:pt x="4437" y="66"/>
                  </a:lnTo>
                  <a:lnTo>
                    <a:pt x="4437" y="66"/>
                  </a:lnTo>
                  <a:lnTo>
                    <a:pt x="4404" y="66"/>
                  </a:lnTo>
                  <a:lnTo>
                    <a:pt x="4404" y="66"/>
                  </a:lnTo>
                  <a:lnTo>
                    <a:pt x="4404" y="66"/>
                  </a:lnTo>
                  <a:lnTo>
                    <a:pt x="4404" y="66"/>
                  </a:lnTo>
                  <a:lnTo>
                    <a:pt x="4371" y="66"/>
                  </a:lnTo>
                  <a:lnTo>
                    <a:pt x="4371" y="66"/>
                  </a:lnTo>
                  <a:lnTo>
                    <a:pt x="4338" y="66"/>
                  </a:lnTo>
                  <a:lnTo>
                    <a:pt x="4338" y="66"/>
                  </a:lnTo>
                  <a:lnTo>
                    <a:pt x="4338" y="66"/>
                  </a:lnTo>
                  <a:lnTo>
                    <a:pt x="4306" y="66"/>
                  </a:lnTo>
                  <a:lnTo>
                    <a:pt x="4306" y="66"/>
                  </a:lnTo>
                  <a:lnTo>
                    <a:pt x="4306" y="66"/>
                  </a:lnTo>
                  <a:lnTo>
                    <a:pt x="4273" y="66"/>
                  </a:lnTo>
                  <a:lnTo>
                    <a:pt x="4273" y="99"/>
                  </a:lnTo>
                  <a:lnTo>
                    <a:pt x="4240" y="99"/>
                  </a:lnTo>
                  <a:lnTo>
                    <a:pt x="4240" y="99"/>
                  </a:lnTo>
                  <a:lnTo>
                    <a:pt x="4240" y="99"/>
                  </a:lnTo>
                  <a:lnTo>
                    <a:pt x="4240" y="99"/>
                  </a:lnTo>
                  <a:lnTo>
                    <a:pt x="4207" y="99"/>
                  </a:lnTo>
                  <a:lnTo>
                    <a:pt x="4207" y="99"/>
                  </a:lnTo>
                  <a:lnTo>
                    <a:pt x="4174" y="99"/>
                  </a:lnTo>
                  <a:lnTo>
                    <a:pt x="4174" y="99"/>
                  </a:lnTo>
                  <a:lnTo>
                    <a:pt x="4174" y="99"/>
                  </a:lnTo>
                  <a:lnTo>
                    <a:pt x="4174" y="99"/>
                  </a:lnTo>
                  <a:lnTo>
                    <a:pt x="4141" y="99"/>
                  </a:lnTo>
                  <a:lnTo>
                    <a:pt x="4141" y="99"/>
                  </a:lnTo>
                  <a:lnTo>
                    <a:pt x="4108" y="99"/>
                  </a:lnTo>
                  <a:lnTo>
                    <a:pt x="4108" y="99"/>
                  </a:lnTo>
                  <a:lnTo>
                    <a:pt x="4108" y="99"/>
                  </a:lnTo>
                  <a:lnTo>
                    <a:pt x="4076" y="99"/>
                  </a:lnTo>
                  <a:lnTo>
                    <a:pt x="4076" y="99"/>
                  </a:lnTo>
                  <a:lnTo>
                    <a:pt x="4076" y="99"/>
                  </a:lnTo>
                  <a:lnTo>
                    <a:pt x="4043" y="99"/>
                  </a:lnTo>
                  <a:lnTo>
                    <a:pt x="4043" y="99"/>
                  </a:lnTo>
                  <a:lnTo>
                    <a:pt x="4043" y="99"/>
                  </a:lnTo>
                  <a:lnTo>
                    <a:pt x="4010" y="99"/>
                  </a:lnTo>
                  <a:lnTo>
                    <a:pt x="4010" y="99"/>
                  </a:lnTo>
                  <a:lnTo>
                    <a:pt x="4010" y="99"/>
                  </a:lnTo>
                  <a:lnTo>
                    <a:pt x="3977" y="99"/>
                  </a:lnTo>
                  <a:lnTo>
                    <a:pt x="3977" y="99"/>
                  </a:lnTo>
                  <a:lnTo>
                    <a:pt x="3977" y="99"/>
                  </a:lnTo>
                  <a:lnTo>
                    <a:pt x="3944" y="99"/>
                  </a:lnTo>
                  <a:lnTo>
                    <a:pt x="3944" y="99"/>
                  </a:lnTo>
                  <a:lnTo>
                    <a:pt x="3944" y="131"/>
                  </a:lnTo>
                  <a:lnTo>
                    <a:pt x="3911" y="131"/>
                  </a:lnTo>
                  <a:lnTo>
                    <a:pt x="3911" y="131"/>
                  </a:lnTo>
                  <a:lnTo>
                    <a:pt x="3911" y="131"/>
                  </a:lnTo>
                  <a:lnTo>
                    <a:pt x="3878" y="131"/>
                  </a:lnTo>
                  <a:lnTo>
                    <a:pt x="3878" y="131"/>
                  </a:lnTo>
                  <a:lnTo>
                    <a:pt x="3878" y="131"/>
                  </a:lnTo>
                  <a:lnTo>
                    <a:pt x="3846" y="131"/>
                  </a:lnTo>
                  <a:lnTo>
                    <a:pt x="3846" y="131"/>
                  </a:lnTo>
                  <a:lnTo>
                    <a:pt x="3846" y="131"/>
                  </a:lnTo>
                  <a:lnTo>
                    <a:pt x="3813" y="131"/>
                  </a:lnTo>
                  <a:lnTo>
                    <a:pt x="3813" y="131"/>
                  </a:lnTo>
                  <a:lnTo>
                    <a:pt x="3813" y="131"/>
                  </a:lnTo>
                  <a:lnTo>
                    <a:pt x="3780" y="131"/>
                  </a:lnTo>
                  <a:lnTo>
                    <a:pt x="3780" y="131"/>
                  </a:lnTo>
                  <a:lnTo>
                    <a:pt x="3780" y="131"/>
                  </a:lnTo>
                  <a:lnTo>
                    <a:pt x="3747" y="131"/>
                  </a:lnTo>
                  <a:lnTo>
                    <a:pt x="3747" y="131"/>
                  </a:lnTo>
                  <a:lnTo>
                    <a:pt x="3747" y="131"/>
                  </a:lnTo>
                  <a:lnTo>
                    <a:pt x="3714" y="131"/>
                  </a:lnTo>
                  <a:lnTo>
                    <a:pt x="3714" y="131"/>
                  </a:lnTo>
                  <a:lnTo>
                    <a:pt x="3714" y="131"/>
                  </a:lnTo>
                  <a:lnTo>
                    <a:pt x="3681" y="131"/>
                  </a:lnTo>
                  <a:lnTo>
                    <a:pt x="3681" y="131"/>
                  </a:lnTo>
                  <a:lnTo>
                    <a:pt x="3681" y="131"/>
                  </a:lnTo>
                  <a:lnTo>
                    <a:pt x="3648" y="131"/>
                  </a:lnTo>
                  <a:lnTo>
                    <a:pt x="3648" y="131"/>
                  </a:lnTo>
                  <a:lnTo>
                    <a:pt x="3648" y="131"/>
                  </a:lnTo>
                  <a:lnTo>
                    <a:pt x="3648" y="131"/>
                  </a:lnTo>
                  <a:lnTo>
                    <a:pt x="3616" y="131"/>
                  </a:lnTo>
                  <a:lnTo>
                    <a:pt x="3616" y="164"/>
                  </a:lnTo>
                  <a:lnTo>
                    <a:pt x="3583" y="164"/>
                  </a:lnTo>
                  <a:lnTo>
                    <a:pt x="3583" y="164"/>
                  </a:lnTo>
                  <a:lnTo>
                    <a:pt x="3583" y="164"/>
                  </a:lnTo>
                  <a:lnTo>
                    <a:pt x="3550" y="164"/>
                  </a:lnTo>
                  <a:lnTo>
                    <a:pt x="3550" y="164"/>
                  </a:lnTo>
                  <a:lnTo>
                    <a:pt x="3550" y="164"/>
                  </a:lnTo>
                  <a:lnTo>
                    <a:pt x="3517" y="164"/>
                  </a:lnTo>
                  <a:lnTo>
                    <a:pt x="3517" y="164"/>
                  </a:lnTo>
                  <a:lnTo>
                    <a:pt x="3517" y="164"/>
                  </a:lnTo>
                  <a:lnTo>
                    <a:pt x="3517" y="164"/>
                  </a:lnTo>
                  <a:lnTo>
                    <a:pt x="3484" y="164"/>
                  </a:lnTo>
                  <a:lnTo>
                    <a:pt x="3484" y="164"/>
                  </a:lnTo>
                  <a:lnTo>
                    <a:pt x="3484" y="164"/>
                  </a:lnTo>
                  <a:lnTo>
                    <a:pt x="3451" y="164"/>
                  </a:lnTo>
                  <a:lnTo>
                    <a:pt x="3451" y="164"/>
                  </a:lnTo>
                  <a:lnTo>
                    <a:pt x="3451" y="164"/>
                  </a:lnTo>
                  <a:lnTo>
                    <a:pt x="3418" y="164"/>
                  </a:lnTo>
                  <a:lnTo>
                    <a:pt x="3418" y="164"/>
                  </a:lnTo>
                  <a:lnTo>
                    <a:pt x="3418" y="164"/>
                  </a:lnTo>
                  <a:lnTo>
                    <a:pt x="3386" y="164"/>
                  </a:lnTo>
                  <a:lnTo>
                    <a:pt x="3386" y="164"/>
                  </a:lnTo>
                  <a:lnTo>
                    <a:pt x="3386" y="164"/>
                  </a:lnTo>
                  <a:lnTo>
                    <a:pt x="3353" y="164"/>
                  </a:lnTo>
                  <a:lnTo>
                    <a:pt x="3353" y="164"/>
                  </a:lnTo>
                  <a:lnTo>
                    <a:pt x="3353" y="164"/>
                  </a:lnTo>
                  <a:lnTo>
                    <a:pt x="3353" y="164"/>
                  </a:lnTo>
                  <a:lnTo>
                    <a:pt x="3320" y="164"/>
                  </a:lnTo>
                  <a:lnTo>
                    <a:pt x="3320" y="164"/>
                  </a:lnTo>
                  <a:lnTo>
                    <a:pt x="3320" y="164"/>
                  </a:lnTo>
                  <a:lnTo>
                    <a:pt x="3287" y="197"/>
                  </a:lnTo>
                  <a:lnTo>
                    <a:pt x="3287" y="197"/>
                  </a:lnTo>
                  <a:lnTo>
                    <a:pt x="3287" y="197"/>
                  </a:lnTo>
                  <a:lnTo>
                    <a:pt x="3254" y="197"/>
                  </a:lnTo>
                  <a:lnTo>
                    <a:pt x="3254" y="197"/>
                  </a:lnTo>
                  <a:lnTo>
                    <a:pt x="3254" y="197"/>
                  </a:lnTo>
                  <a:lnTo>
                    <a:pt x="3254" y="197"/>
                  </a:lnTo>
                  <a:lnTo>
                    <a:pt x="3221" y="197"/>
                  </a:lnTo>
                  <a:lnTo>
                    <a:pt x="3221" y="197"/>
                  </a:lnTo>
                  <a:lnTo>
                    <a:pt x="3188" y="197"/>
                  </a:lnTo>
                  <a:lnTo>
                    <a:pt x="3188" y="197"/>
                  </a:lnTo>
                  <a:lnTo>
                    <a:pt x="3188" y="197"/>
                  </a:lnTo>
                  <a:lnTo>
                    <a:pt x="3188" y="197"/>
                  </a:lnTo>
                  <a:lnTo>
                    <a:pt x="3156" y="197"/>
                  </a:lnTo>
                  <a:lnTo>
                    <a:pt x="3156" y="197"/>
                  </a:lnTo>
                  <a:lnTo>
                    <a:pt x="3123" y="197"/>
                  </a:lnTo>
                  <a:lnTo>
                    <a:pt x="3123" y="197"/>
                  </a:lnTo>
                  <a:lnTo>
                    <a:pt x="3123" y="197"/>
                  </a:lnTo>
                  <a:lnTo>
                    <a:pt x="3123" y="197"/>
                  </a:lnTo>
                  <a:lnTo>
                    <a:pt x="3090" y="197"/>
                  </a:lnTo>
                  <a:lnTo>
                    <a:pt x="3090" y="197"/>
                  </a:lnTo>
                  <a:lnTo>
                    <a:pt x="3090" y="197"/>
                  </a:lnTo>
                  <a:lnTo>
                    <a:pt x="3090" y="197"/>
                  </a:lnTo>
                  <a:lnTo>
                    <a:pt x="3057" y="197"/>
                  </a:lnTo>
                  <a:lnTo>
                    <a:pt x="3057" y="197"/>
                  </a:lnTo>
                  <a:lnTo>
                    <a:pt x="3057" y="197"/>
                  </a:lnTo>
                  <a:lnTo>
                    <a:pt x="3024" y="197"/>
                  </a:lnTo>
                  <a:lnTo>
                    <a:pt x="3024" y="197"/>
                  </a:lnTo>
                  <a:lnTo>
                    <a:pt x="3024" y="197"/>
                  </a:lnTo>
                  <a:lnTo>
                    <a:pt x="2991" y="197"/>
                  </a:lnTo>
                  <a:lnTo>
                    <a:pt x="2991" y="230"/>
                  </a:lnTo>
                  <a:lnTo>
                    <a:pt x="2991" y="230"/>
                  </a:lnTo>
                  <a:lnTo>
                    <a:pt x="2991" y="230"/>
                  </a:lnTo>
                  <a:lnTo>
                    <a:pt x="2958" y="230"/>
                  </a:lnTo>
                  <a:lnTo>
                    <a:pt x="2958" y="230"/>
                  </a:lnTo>
                  <a:lnTo>
                    <a:pt x="2958" y="230"/>
                  </a:lnTo>
                  <a:lnTo>
                    <a:pt x="2926" y="230"/>
                  </a:lnTo>
                  <a:lnTo>
                    <a:pt x="2926" y="230"/>
                  </a:lnTo>
                  <a:lnTo>
                    <a:pt x="2926" y="230"/>
                  </a:lnTo>
                  <a:lnTo>
                    <a:pt x="2893" y="230"/>
                  </a:lnTo>
                  <a:lnTo>
                    <a:pt x="2893" y="230"/>
                  </a:lnTo>
                  <a:lnTo>
                    <a:pt x="2893" y="230"/>
                  </a:lnTo>
                  <a:lnTo>
                    <a:pt x="2893" y="230"/>
                  </a:lnTo>
                  <a:lnTo>
                    <a:pt x="2860" y="230"/>
                  </a:lnTo>
                  <a:lnTo>
                    <a:pt x="2860" y="230"/>
                  </a:lnTo>
                  <a:lnTo>
                    <a:pt x="2860" y="230"/>
                  </a:lnTo>
                  <a:lnTo>
                    <a:pt x="2827" y="230"/>
                  </a:lnTo>
                  <a:lnTo>
                    <a:pt x="2827" y="230"/>
                  </a:lnTo>
                  <a:lnTo>
                    <a:pt x="2827" y="230"/>
                  </a:lnTo>
                  <a:lnTo>
                    <a:pt x="2794" y="230"/>
                  </a:lnTo>
                  <a:lnTo>
                    <a:pt x="2794" y="230"/>
                  </a:lnTo>
                  <a:lnTo>
                    <a:pt x="2794" y="230"/>
                  </a:lnTo>
                  <a:lnTo>
                    <a:pt x="2794" y="230"/>
                  </a:lnTo>
                  <a:lnTo>
                    <a:pt x="2761" y="230"/>
                  </a:lnTo>
                  <a:lnTo>
                    <a:pt x="2761" y="230"/>
                  </a:lnTo>
                  <a:lnTo>
                    <a:pt x="2761" y="230"/>
                  </a:lnTo>
                  <a:lnTo>
                    <a:pt x="2728" y="230"/>
                  </a:lnTo>
                  <a:lnTo>
                    <a:pt x="2728" y="230"/>
                  </a:lnTo>
                  <a:lnTo>
                    <a:pt x="2728" y="230"/>
                  </a:lnTo>
                  <a:lnTo>
                    <a:pt x="2728" y="230"/>
                  </a:lnTo>
                  <a:lnTo>
                    <a:pt x="2695" y="263"/>
                  </a:lnTo>
                  <a:lnTo>
                    <a:pt x="2695" y="263"/>
                  </a:lnTo>
                  <a:lnTo>
                    <a:pt x="2695" y="263"/>
                  </a:lnTo>
                  <a:lnTo>
                    <a:pt x="2663" y="263"/>
                  </a:lnTo>
                  <a:lnTo>
                    <a:pt x="2663" y="263"/>
                  </a:lnTo>
                  <a:lnTo>
                    <a:pt x="2663" y="263"/>
                  </a:lnTo>
                  <a:lnTo>
                    <a:pt x="2663" y="263"/>
                  </a:lnTo>
                  <a:lnTo>
                    <a:pt x="2630" y="263"/>
                  </a:lnTo>
                  <a:lnTo>
                    <a:pt x="2630" y="263"/>
                  </a:lnTo>
                  <a:lnTo>
                    <a:pt x="2630" y="263"/>
                  </a:lnTo>
                  <a:lnTo>
                    <a:pt x="2597" y="263"/>
                  </a:lnTo>
                  <a:lnTo>
                    <a:pt x="2597" y="263"/>
                  </a:lnTo>
                  <a:lnTo>
                    <a:pt x="2597" y="263"/>
                  </a:lnTo>
                  <a:lnTo>
                    <a:pt x="2564" y="263"/>
                  </a:lnTo>
                  <a:lnTo>
                    <a:pt x="2564" y="263"/>
                  </a:lnTo>
                  <a:lnTo>
                    <a:pt x="2564" y="263"/>
                  </a:lnTo>
                  <a:lnTo>
                    <a:pt x="2564" y="263"/>
                  </a:lnTo>
                  <a:lnTo>
                    <a:pt x="2531" y="263"/>
                  </a:lnTo>
                  <a:lnTo>
                    <a:pt x="2531" y="263"/>
                  </a:lnTo>
                  <a:lnTo>
                    <a:pt x="2531" y="263"/>
                  </a:lnTo>
                  <a:lnTo>
                    <a:pt x="2531" y="263"/>
                  </a:lnTo>
                  <a:lnTo>
                    <a:pt x="2498" y="263"/>
                  </a:lnTo>
                  <a:lnTo>
                    <a:pt x="2498" y="263"/>
                  </a:lnTo>
                  <a:lnTo>
                    <a:pt x="2498" y="263"/>
                  </a:lnTo>
                  <a:lnTo>
                    <a:pt x="2465" y="263"/>
                  </a:lnTo>
                  <a:lnTo>
                    <a:pt x="2465" y="263"/>
                  </a:lnTo>
                  <a:lnTo>
                    <a:pt x="2465" y="263"/>
                  </a:lnTo>
                  <a:lnTo>
                    <a:pt x="2433" y="263"/>
                  </a:lnTo>
                  <a:lnTo>
                    <a:pt x="2433" y="263"/>
                  </a:lnTo>
                  <a:lnTo>
                    <a:pt x="2433" y="263"/>
                  </a:lnTo>
                  <a:lnTo>
                    <a:pt x="2433" y="296"/>
                  </a:lnTo>
                  <a:lnTo>
                    <a:pt x="2400" y="296"/>
                  </a:lnTo>
                  <a:lnTo>
                    <a:pt x="2400" y="296"/>
                  </a:lnTo>
                  <a:lnTo>
                    <a:pt x="2400" y="296"/>
                  </a:lnTo>
                  <a:lnTo>
                    <a:pt x="2400" y="296"/>
                  </a:lnTo>
                  <a:lnTo>
                    <a:pt x="2367" y="296"/>
                  </a:lnTo>
                  <a:lnTo>
                    <a:pt x="2367" y="296"/>
                  </a:lnTo>
                  <a:lnTo>
                    <a:pt x="2367" y="296"/>
                  </a:lnTo>
                  <a:lnTo>
                    <a:pt x="2334" y="296"/>
                  </a:lnTo>
                  <a:lnTo>
                    <a:pt x="2334" y="296"/>
                  </a:lnTo>
                  <a:lnTo>
                    <a:pt x="2334" y="296"/>
                  </a:lnTo>
                  <a:lnTo>
                    <a:pt x="2334" y="296"/>
                  </a:lnTo>
                  <a:lnTo>
                    <a:pt x="2301" y="296"/>
                  </a:lnTo>
                  <a:lnTo>
                    <a:pt x="2301" y="296"/>
                  </a:lnTo>
                  <a:lnTo>
                    <a:pt x="2301" y="296"/>
                  </a:lnTo>
                  <a:lnTo>
                    <a:pt x="2268" y="296"/>
                  </a:lnTo>
                  <a:lnTo>
                    <a:pt x="2268" y="296"/>
                  </a:lnTo>
                  <a:lnTo>
                    <a:pt x="2268" y="296"/>
                  </a:lnTo>
                  <a:lnTo>
                    <a:pt x="2268" y="296"/>
                  </a:lnTo>
                  <a:lnTo>
                    <a:pt x="2235" y="296"/>
                  </a:lnTo>
                  <a:lnTo>
                    <a:pt x="2235" y="296"/>
                  </a:lnTo>
                  <a:lnTo>
                    <a:pt x="2235" y="296"/>
                  </a:lnTo>
                  <a:lnTo>
                    <a:pt x="2235" y="296"/>
                  </a:lnTo>
                  <a:lnTo>
                    <a:pt x="2203" y="296"/>
                  </a:lnTo>
                  <a:lnTo>
                    <a:pt x="2203" y="296"/>
                  </a:lnTo>
                  <a:lnTo>
                    <a:pt x="2203" y="296"/>
                  </a:lnTo>
                  <a:lnTo>
                    <a:pt x="2170" y="296"/>
                  </a:lnTo>
                  <a:lnTo>
                    <a:pt x="2170" y="296"/>
                  </a:lnTo>
                  <a:lnTo>
                    <a:pt x="2170" y="296"/>
                  </a:lnTo>
                  <a:lnTo>
                    <a:pt x="2170" y="296"/>
                  </a:lnTo>
                  <a:lnTo>
                    <a:pt x="2137" y="329"/>
                  </a:lnTo>
                  <a:lnTo>
                    <a:pt x="2137" y="329"/>
                  </a:lnTo>
                  <a:lnTo>
                    <a:pt x="2137" y="329"/>
                  </a:lnTo>
                  <a:lnTo>
                    <a:pt x="2137" y="329"/>
                  </a:lnTo>
                  <a:lnTo>
                    <a:pt x="2104" y="329"/>
                  </a:lnTo>
                  <a:lnTo>
                    <a:pt x="2104" y="329"/>
                  </a:lnTo>
                  <a:lnTo>
                    <a:pt x="2104" y="329"/>
                  </a:lnTo>
                  <a:lnTo>
                    <a:pt x="2071" y="329"/>
                  </a:lnTo>
                  <a:lnTo>
                    <a:pt x="2071" y="329"/>
                  </a:lnTo>
                  <a:lnTo>
                    <a:pt x="2071" y="329"/>
                  </a:lnTo>
                  <a:lnTo>
                    <a:pt x="2071" y="329"/>
                  </a:lnTo>
                  <a:lnTo>
                    <a:pt x="2038" y="329"/>
                  </a:lnTo>
                  <a:lnTo>
                    <a:pt x="2038" y="329"/>
                  </a:lnTo>
                  <a:lnTo>
                    <a:pt x="2038" y="329"/>
                  </a:lnTo>
                  <a:lnTo>
                    <a:pt x="2038" y="329"/>
                  </a:lnTo>
                  <a:lnTo>
                    <a:pt x="2005" y="329"/>
                  </a:lnTo>
                  <a:lnTo>
                    <a:pt x="2005" y="329"/>
                  </a:lnTo>
                  <a:lnTo>
                    <a:pt x="2005" y="329"/>
                  </a:lnTo>
                  <a:lnTo>
                    <a:pt x="2005" y="329"/>
                  </a:lnTo>
                  <a:lnTo>
                    <a:pt x="1973" y="329"/>
                  </a:lnTo>
                  <a:lnTo>
                    <a:pt x="1973" y="329"/>
                  </a:lnTo>
                  <a:lnTo>
                    <a:pt x="1973" y="329"/>
                  </a:lnTo>
                  <a:lnTo>
                    <a:pt x="1940" y="329"/>
                  </a:lnTo>
                  <a:lnTo>
                    <a:pt x="1940" y="329"/>
                  </a:lnTo>
                  <a:lnTo>
                    <a:pt x="1940" y="329"/>
                  </a:lnTo>
                  <a:lnTo>
                    <a:pt x="1940" y="329"/>
                  </a:lnTo>
                  <a:lnTo>
                    <a:pt x="1907" y="329"/>
                  </a:lnTo>
                  <a:lnTo>
                    <a:pt x="1907" y="329"/>
                  </a:lnTo>
                  <a:lnTo>
                    <a:pt x="1907" y="329"/>
                  </a:lnTo>
                  <a:lnTo>
                    <a:pt x="1874" y="329"/>
                  </a:lnTo>
                  <a:lnTo>
                    <a:pt x="1874" y="361"/>
                  </a:lnTo>
                  <a:lnTo>
                    <a:pt x="1874" y="361"/>
                  </a:lnTo>
                  <a:lnTo>
                    <a:pt x="1874" y="361"/>
                  </a:lnTo>
                  <a:lnTo>
                    <a:pt x="1841" y="361"/>
                  </a:lnTo>
                  <a:lnTo>
                    <a:pt x="1841" y="361"/>
                  </a:lnTo>
                  <a:lnTo>
                    <a:pt x="1841" y="361"/>
                  </a:lnTo>
                  <a:lnTo>
                    <a:pt x="1841" y="361"/>
                  </a:lnTo>
                  <a:lnTo>
                    <a:pt x="1808" y="361"/>
                  </a:lnTo>
                  <a:lnTo>
                    <a:pt x="1808" y="361"/>
                  </a:lnTo>
                  <a:lnTo>
                    <a:pt x="1808" y="361"/>
                  </a:lnTo>
                  <a:lnTo>
                    <a:pt x="1808" y="361"/>
                  </a:lnTo>
                  <a:lnTo>
                    <a:pt x="1775" y="361"/>
                  </a:lnTo>
                  <a:lnTo>
                    <a:pt x="1775" y="361"/>
                  </a:lnTo>
                  <a:lnTo>
                    <a:pt x="1775" y="361"/>
                  </a:lnTo>
                  <a:lnTo>
                    <a:pt x="1775" y="361"/>
                  </a:lnTo>
                  <a:lnTo>
                    <a:pt x="1743" y="361"/>
                  </a:lnTo>
                  <a:lnTo>
                    <a:pt x="1743" y="361"/>
                  </a:lnTo>
                  <a:lnTo>
                    <a:pt x="1743" y="361"/>
                  </a:lnTo>
                  <a:lnTo>
                    <a:pt x="1743" y="361"/>
                  </a:lnTo>
                  <a:lnTo>
                    <a:pt x="1710" y="361"/>
                  </a:lnTo>
                  <a:lnTo>
                    <a:pt x="1710" y="361"/>
                  </a:lnTo>
                  <a:lnTo>
                    <a:pt x="1710" y="361"/>
                  </a:lnTo>
                  <a:lnTo>
                    <a:pt x="1710" y="361"/>
                  </a:lnTo>
                  <a:lnTo>
                    <a:pt x="1677" y="361"/>
                  </a:lnTo>
                  <a:lnTo>
                    <a:pt x="1677" y="361"/>
                  </a:lnTo>
                  <a:lnTo>
                    <a:pt x="1677" y="361"/>
                  </a:lnTo>
                  <a:lnTo>
                    <a:pt x="1644" y="361"/>
                  </a:lnTo>
                  <a:lnTo>
                    <a:pt x="1644" y="361"/>
                  </a:lnTo>
                  <a:lnTo>
                    <a:pt x="1644" y="361"/>
                  </a:lnTo>
                  <a:lnTo>
                    <a:pt x="1644" y="361"/>
                  </a:lnTo>
                  <a:lnTo>
                    <a:pt x="1611" y="394"/>
                  </a:lnTo>
                  <a:lnTo>
                    <a:pt x="1611" y="394"/>
                  </a:lnTo>
                  <a:lnTo>
                    <a:pt x="1611" y="394"/>
                  </a:lnTo>
                  <a:lnTo>
                    <a:pt x="1611" y="394"/>
                  </a:lnTo>
                  <a:lnTo>
                    <a:pt x="1578" y="394"/>
                  </a:lnTo>
                  <a:lnTo>
                    <a:pt x="1578" y="394"/>
                  </a:lnTo>
                  <a:lnTo>
                    <a:pt x="1578" y="394"/>
                  </a:lnTo>
                  <a:lnTo>
                    <a:pt x="1578" y="394"/>
                  </a:lnTo>
                  <a:lnTo>
                    <a:pt x="1545" y="394"/>
                  </a:lnTo>
                  <a:lnTo>
                    <a:pt x="1545" y="394"/>
                  </a:lnTo>
                  <a:lnTo>
                    <a:pt x="1545" y="394"/>
                  </a:lnTo>
                  <a:lnTo>
                    <a:pt x="1513" y="394"/>
                  </a:lnTo>
                  <a:lnTo>
                    <a:pt x="1513" y="394"/>
                  </a:lnTo>
                  <a:lnTo>
                    <a:pt x="1513" y="394"/>
                  </a:lnTo>
                  <a:lnTo>
                    <a:pt x="1513" y="394"/>
                  </a:lnTo>
                  <a:lnTo>
                    <a:pt x="1480" y="394"/>
                  </a:lnTo>
                  <a:lnTo>
                    <a:pt x="1480" y="394"/>
                  </a:lnTo>
                  <a:lnTo>
                    <a:pt x="1480" y="394"/>
                  </a:lnTo>
                  <a:lnTo>
                    <a:pt x="1480" y="394"/>
                  </a:lnTo>
                  <a:lnTo>
                    <a:pt x="1447" y="394"/>
                  </a:lnTo>
                  <a:lnTo>
                    <a:pt x="1447" y="394"/>
                  </a:lnTo>
                  <a:lnTo>
                    <a:pt x="1447" y="394"/>
                  </a:lnTo>
                  <a:lnTo>
                    <a:pt x="1447" y="394"/>
                  </a:lnTo>
                  <a:lnTo>
                    <a:pt x="1414" y="394"/>
                  </a:lnTo>
                  <a:lnTo>
                    <a:pt x="1414" y="394"/>
                  </a:lnTo>
                  <a:lnTo>
                    <a:pt x="1414" y="394"/>
                  </a:lnTo>
                  <a:lnTo>
                    <a:pt x="1414" y="394"/>
                  </a:lnTo>
                  <a:lnTo>
                    <a:pt x="1381" y="394"/>
                  </a:lnTo>
                  <a:lnTo>
                    <a:pt x="1381" y="394"/>
                  </a:lnTo>
                  <a:lnTo>
                    <a:pt x="1381" y="394"/>
                  </a:lnTo>
                  <a:lnTo>
                    <a:pt x="1381" y="427"/>
                  </a:lnTo>
                  <a:lnTo>
                    <a:pt x="1348" y="427"/>
                  </a:lnTo>
                  <a:lnTo>
                    <a:pt x="1348" y="427"/>
                  </a:lnTo>
                  <a:lnTo>
                    <a:pt x="1348" y="427"/>
                  </a:lnTo>
                  <a:lnTo>
                    <a:pt x="1348" y="427"/>
                  </a:lnTo>
                  <a:lnTo>
                    <a:pt x="1315" y="427"/>
                  </a:lnTo>
                  <a:lnTo>
                    <a:pt x="1315" y="427"/>
                  </a:lnTo>
                  <a:lnTo>
                    <a:pt x="1315" y="427"/>
                  </a:lnTo>
                  <a:lnTo>
                    <a:pt x="1315" y="427"/>
                  </a:lnTo>
                  <a:lnTo>
                    <a:pt x="1282" y="427"/>
                  </a:lnTo>
                  <a:lnTo>
                    <a:pt x="1282" y="427"/>
                  </a:lnTo>
                  <a:lnTo>
                    <a:pt x="1282" y="427"/>
                  </a:lnTo>
                  <a:lnTo>
                    <a:pt x="1282" y="427"/>
                  </a:lnTo>
                  <a:lnTo>
                    <a:pt x="1250" y="427"/>
                  </a:lnTo>
                  <a:lnTo>
                    <a:pt x="1250" y="427"/>
                  </a:lnTo>
                  <a:lnTo>
                    <a:pt x="1250" y="427"/>
                  </a:lnTo>
                  <a:lnTo>
                    <a:pt x="1250" y="427"/>
                  </a:lnTo>
                  <a:lnTo>
                    <a:pt x="1217" y="427"/>
                  </a:lnTo>
                  <a:lnTo>
                    <a:pt x="1217" y="427"/>
                  </a:lnTo>
                  <a:lnTo>
                    <a:pt x="1217" y="427"/>
                  </a:lnTo>
                  <a:lnTo>
                    <a:pt x="1217" y="427"/>
                  </a:lnTo>
                  <a:lnTo>
                    <a:pt x="1184" y="427"/>
                  </a:lnTo>
                  <a:lnTo>
                    <a:pt x="1184" y="427"/>
                  </a:lnTo>
                  <a:lnTo>
                    <a:pt x="1184" y="427"/>
                  </a:lnTo>
                  <a:lnTo>
                    <a:pt x="1184" y="427"/>
                  </a:lnTo>
                  <a:lnTo>
                    <a:pt x="1151" y="427"/>
                  </a:lnTo>
                  <a:lnTo>
                    <a:pt x="1151" y="427"/>
                  </a:lnTo>
                  <a:lnTo>
                    <a:pt x="1151" y="427"/>
                  </a:lnTo>
                  <a:lnTo>
                    <a:pt x="1151" y="427"/>
                  </a:lnTo>
                  <a:lnTo>
                    <a:pt x="1118" y="427"/>
                  </a:lnTo>
                  <a:lnTo>
                    <a:pt x="1118" y="460"/>
                  </a:lnTo>
                  <a:lnTo>
                    <a:pt x="1118" y="460"/>
                  </a:lnTo>
                  <a:lnTo>
                    <a:pt x="1118" y="460"/>
                  </a:lnTo>
                  <a:lnTo>
                    <a:pt x="1085" y="460"/>
                  </a:lnTo>
                  <a:lnTo>
                    <a:pt x="1085" y="460"/>
                  </a:lnTo>
                  <a:lnTo>
                    <a:pt x="1085" y="460"/>
                  </a:lnTo>
                  <a:lnTo>
                    <a:pt x="1085" y="460"/>
                  </a:lnTo>
                  <a:lnTo>
                    <a:pt x="1052" y="460"/>
                  </a:lnTo>
                  <a:lnTo>
                    <a:pt x="1052" y="460"/>
                  </a:lnTo>
                  <a:lnTo>
                    <a:pt x="1052" y="460"/>
                  </a:lnTo>
                  <a:lnTo>
                    <a:pt x="1052" y="460"/>
                  </a:lnTo>
                  <a:lnTo>
                    <a:pt x="1020" y="460"/>
                  </a:lnTo>
                  <a:lnTo>
                    <a:pt x="1020" y="460"/>
                  </a:lnTo>
                  <a:lnTo>
                    <a:pt x="1020" y="460"/>
                  </a:lnTo>
                  <a:lnTo>
                    <a:pt x="1020" y="460"/>
                  </a:lnTo>
                  <a:lnTo>
                    <a:pt x="987" y="460"/>
                  </a:lnTo>
                  <a:lnTo>
                    <a:pt x="987" y="460"/>
                  </a:lnTo>
                  <a:lnTo>
                    <a:pt x="987" y="460"/>
                  </a:lnTo>
                  <a:lnTo>
                    <a:pt x="987" y="460"/>
                  </a:lnTo>
                  <a:lnTo>
                    <a:pt x="987" y="460"/>
                  </a:lnTo>
                  <a:lnTo>
                    <a:pt x="954" y="460"/>
                  </a:lnTo>
                  <a:lnTo>
                    <a:pt x="954" y="460"/>
                  </a:lnTo>
                  <a:lnTo>
                    <a:pt x="954" y="460"/>
                  </a:lnTo>
                  <a:lnTo>
                    <a:pt x="921" y="460"/>
                  </a:lnTo>
                  <a:lnTo>
                    <a:pt x="921" y="460"/>
                  </a:lnTo>
                  <a:lnTo>
                    <a:pt x="921" y="460"/>
                  </a:lnTo>
                  <a:lnTo>
                    <a:pt x="921" y="460"/>
                  </a:lnTo>
                  <a:lnTo>
                    <a:pt x="921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93"/>
                  </a:lnTo>
                  <a:lnTo>
                    <a:pt x="888" y="493"/>
                  </a:lnTo>
                  <a:lnTo>
                    <a:pt x="855" y="493"/>
                  </a:lnTo>
                  <a:lnTo>
                    <a:pt x="855" y="493"/>
                  </a:lnTo>
                  <a:lnTo>
                    <a:pt x="855" y="493"/>
                  </a:lnTo>
                  <a:lnTo>
                    <a:pt x="855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790" y="493"/>
                  </a:lnTo>
                  <a:lnTo>
                    <a:pt x="790" y="493"/>
                  </a:lnTo>
                  <a:lnTo>
                    <a:pt x="790" y="493"/>
                  </a:lnTo>
                  <a:lnTo>
                    <a:pt x="790" y="493"/>
                  </a:lnTo>
                  <a:lnTo>
                    <a:pt x="790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24" y="493"/>
                  </a:lnTo>
                  <a:lnTo>
                    <a:pt x="724" y="493"/>
                  </a:lnTo>
                  <a:lnTo>
                    <a:pt x="724" y="493"/>
                  </a:lnTo>
                  <a:lnTo>
                    <a:pt x="724" y="493"/>
                  </a:lnTo>
                  <a:lnTo>
                    <a:pt x="691" y="493"/>
                  </a:lnTo>
                  <a:lnTo>
                    <a:pt x="691" y="493"/>
                  </a:lnTo>
                  <a:lnTo>
                    <a:pt x="691" y="493"/>
                  </a:lnTo>
                  <a:lnTo>
                    <a:pt x="691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60" y="526"/>
                  </a:lnTo>
                  <a:lnTo>
                    <a:pt x="560" y="526"/>
                  </a:lnTo>
                  <a:lnTo>
                    <a:pt x="560" y="526"/>
                  </a:lnTo>
                  <a:lnTo>
                    <a:pt x="560" y="526"/>
                  </a:lnTo>
                  <a:lnTo>
                    <a:pt x="560" y="526"/>
                  </a:lnTo>
                  <a:lnTo>
                    <a:pt x="527" y="526"/>
                  </a:lnTo>
                  <a:lnTo>
                    <a:pt x="527" y="526"/>
                  </a:lnTo>
                  <a:lnTo>
                    <a:pt x="527" y="526"/>
                  </a:lnTo>
                  <a:lnTo>
                    <a:pt x="527" y="526"/>
                  </a:lnTo>
                  <a:lnTo>
                    <a:pt x="527" y="526"/>
                  </a:lnTo>
                  <a:lnTo>
                    <a:pt x="494" y="526"/>
                  </a:lnTo>
                  <a:lnTo>
                    <a:pt x="494" y="526"/>
                  </a:lnTo>
                  <a:lnTo>
                    <a:pt x="494" y="526"/>
                  </a:lnTo>
                  <a:lnTo>
                    <a:pt x="494" y="526"/>
                  </a:lnTo>
                  <a:lnTo>
                    <a:pt x="461" y="526"/>
                  </a:lnTo>
                  <a:lnTo>
                    <a:pt x="461" y="526"/>
                  </a:lnTo>
                  <a:lnTo>
                    <a:pt x="461" y="526"/>
                  </a:lnTo>
                  <a:lnTo>
                    <a:pt x="461" y="526"/>
                  </a:lnTo>
                  <a:lnTo>
                    <a:pt x="428" y="526"/>
                  </a:lnTo>
                  <a:lnTo>
                    <a:pt x="428" y="526"/>
                  </a:lnTo>
                  <a:lnTo>
                    <a:pt x="428" y="526"/>
                  </a:lnTo>
                  <a:lnTo>
                    <a:pt x="428" y="559"/>
                  </a:lnTo>
                  <a:lnTo>
                    <a:pt x="395" y="559"/>
                  </a:lnTo>
                  <a:lnTo>
                    <a:pt x="395" y="559"/>
                  </a:lnTo>
                  <a:lnTo>
                    <a:pt x="395" y="559"/>
                  </a:lnTo>
                  <a:lnTo>
                    <a:pt x="395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30" y="559"/>
                  </a:lnTo>
                  <a:lnTo>
                    <a:pt x="330" y="559"/>
                  </a:lnTo>
                  <a:lnTo>
                    <a:pt x="330" y="559"/>
                  </a:lnTo>
                  <a:lnTo>
                    <a:pt x="330" y="559"/>
                  </a:lnTo>
                  <a:lnTo>
                    <a:pt x="330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64" y="559"/>
                  </a:lnTo>
                  <a:lnTo>
                    <a:pt x="264" y="559"/>
                  </a:lnTo>
                  <a:lnTo>
                    <a:pt x="264" y="559"/>
                  </a:lnTo>
                  <a:lnTo>
                    <a:pt x="264" y="559"/>
                  </a:lnTo>
                  <a:lnTo>
                    <a:pt x="264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91"/>
                  </a:lnTo>
                  <a:lnTo>
                    <a:pt x="165" y="591"/>
                  </a:lnTo>
                  <a:lnTo>
                    <a:pt x="165" y="591"/>
                  </a:lnTo>
                  <a:lnTo>
                    <a:pt x="165" y="591"/>
                  </a:lnTo>
                  <a:lnTo>
                    <a:pt x="165" y="591"/>
                  </a:lnTo>
                  <a:lnTo>
                    <a:pt x="165" y="591"/>
                  </a:lnTo>
                  <a:lnTo>
                    <a:pt x="132" y="591"/>
                  </a:lnTo>
                  <a:lnTo>
                    <a:pt x="132" y="591"/>
                  </a:lnTo>
                  <a:lnTo>
                    <a:pt x="132" y="591"/>
                  </a:lnTo>
                  <a:lnTo>
                    <a:pt x="132" y="591"/>
                  </a:lnTo>
                  <a:lnTo>
                    <a:pt x="132" y="591"/>
                  </a:lnTo>
                  <a:lnTo>
                    <a:pt x="100" y="591"/>
                  </a:lnTo>
                  <a:lnTo>
                    <a:pt x="100" y="591"/>
                  </a:lnTo>
                  <a:lnTo>
                    <a:pt x="100" y="591"/>
                  </a:lnTo>
                  <a:lnTo>
                    <a:pt x="100" y="591"/>
                  </a:lnTo>
                  <a:lnTo>
                    <a:pt x="67" y="591"/>
                  </a:lnTo>
                  <a:lnTo>
                    <a:pt x="67" y="591"/>
                  </a:lnTo>
                  <a:lnTo>
                    <a:pt x="67" y="591"/>
                  </a:lnTo>
                  <a:lnTo>
                    <a:pt x="67" y="591"/>
                  </a:lnTo>
                  <a:lnTo>
                    <a:pt x="67" y="591"/>
                  </a:lnTo>
                  <a:lnTo>
                    <a:pt x="34" y="591"/>
                  </a:lnTo>
                  <a:lnTo>
                    <a:pt x="34" y="591"/>
                  </a:lnTo>
                  <a:lnTo>
                    <a:pt x="34" y="591"/>
                  </a:lnTo>
                  <a:lnTo>
                    <a:pt x="34" y="591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1" y="59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3477275" y="633250"/>
              <a:ext cx="135575" cy="15650"/>
            </a:xfrm>
            <a:custGeom>
              <a:avLst/>
              <a:gdLst/>
              <a:ahLst/>
              <a:cxnLst/>
              <a:rect l="l" t="t" r="r" b="b"/>
              <a:pathLst>
                <a:path w="5423" h="626" fill="none" extrusionOk="0">
                  <a:moveTo>
                    <a:pt x="5422" y="1"/>
                  </a:moveTo>
                  <a:lnTo>
                    <a:pt x="5422" y="1"/>
                  </a:lnTo>
                  <a:lnTo>
                    <a:pt x="5389" y="1"/>
                  </a:lnTo>
                  <a:lnTo>
                    <a:pt x="5389" y="1"/>
                  </a:lnTo>
                  <a:lnTo>
                    <a:pt x="5389" y="1"/>
                  </a:lnTo>
                  <a:lnTo>
                    <a:pt x="5356" y="1"/>
                  </a:lnTo>
                  <a:lnTo>
                    <a:pt x="5356" y="1"/>
                  </a:lnTo>
                  <a:lnTo>
                    <a:pt x="5323" y="1"/>
                  </a:lnTo>
                  <a:lnTo>
                    <a:pt x="5323" y="1"/>
                  </a:lnTo>
                  <a:lnTo>
                    <a:pt x="5323" y="1"/>
                  </a:lnTo>
                  <a:lnTo>
                    <a:pt x="5291" y="1"/>
                  </a:lnTo>
                  <a:lnTo>
                    <a:pt x="5291" y="1"/>
                  </a:lnTo>
                  <a:lnTo>
                    <a:pt x="5258" y="1"/>
                  </a:lnTo>
                  <a:lnTo>
                    <a:pt x="5258" y="1"/>
                  </a:lnTo>
                  <a:lnTo>
                    <a:pt x="5258" y="1"/>
                  </a:lnTo>
                  <a:lnTo>
                    <a:pt x="5225" y="1"/>
                  </a:lnTo>
                  <a:lnTo>
                    <a:pt x="5225" y="1"/>
                  </a:lnTo>
                  <a:lnTo>
                    <a:pt x="5192" y="1"/>
                  </a:lnTo>
                  <a:lnTo>
                    <a:pt x="5192" y="1"/>
                  </a:lnTo>
                  <a:lnTo>
                    <a:pt x="5192" y="1"/>
                  </a:lnTo>
                  <a:lnTo>
                    <a:pt x="5192" y="1"/>
                  </a:lnTo>
                  <a:lnTo>
                    <a:pt x="5159" y="1"/>
                  </a:lnTo>
                  <a:lnTo>
                    <a:pt x="5159" y="34"/>
                  </a:lnTo>
                  <a:lnTo>
                    <a:pt x="5126" y="34"/>
                  </a:lnTo>
                  <a:lnTo>
                    <a:pt x="5126" y="34"/>
                  </a:lnTo>
                  <a:lnTo>
                    <a:pt x="5093" y="34"/>
                  </a:lnTo>
                  <a:lnTo>
                    <a:pt x="5093" y="34"/>
                  </a:lnTo>
                  <a:lnTo>
                    <a:pt x="5093" y="34"/>
                  </a:lnTo>
                  <a:lnTo>
                    <a:pt x="5093" y="34"/>
                  </a:lnTo>
                  <a:lnTo>
                    <a:pt x="5061" y="34"/>
                  </a:lnTo>
                  <a:lnTo>
                    <a:pt x="5061" y="34"/>
                  </a:lnTo>
                  <a:lnTo>
                    <a:pt x="5028" y="34"/>
                  </a:lnTo>
                  <a:lnTo>
                    <a:pt x="5028" y="34"/>
                  </a:lnTo>
                  <a:lnTo>
                    <a:pt x="4995" y="34"/>
                  </a:lnTo>
                  <a:lnTo>
                    <a:pt x="4995" y="34"/>
                  </a:lnTo>
                  <a:lnTo>
                    <a:pt x="4995" y="34"/>
                  </a:lnTo>
                  <a:lnTo>
                    <a:pt x="4995" y="34"/>
                  </a:lnTo>
                  <a:lnTo>
                    <a:pt x="4962" y="34"/>
                  </a:lnTo>
                  <a:lnTo>
                    <a:pt x="4962" y="34"/>
                  </a:lnTo>
                  <a:lnTo>
                    <a:pt x="4929" y="34"/>
                  </a:lnTo>
                  <a:lnTo>
                    <a:pt x="4929" y="34"/>
                  </a:lnTo>
                  <a:lnTo>
                    <a:pt x="4929" y="34"/>
                  </a:lnTo>
                  <a:lnTo>
                    <a:pt x="4896" y="34"/>
                  </a:lnTo>
                  <a:lnTo>
                    <a:pt x="4896" y="34"/>
                  </a:lnTo>
                  <a:lnTo>
                    <a:pt x="4896" y="34"/>
                  </a:lnTo>
                  <a:lnTo>
                    <a:pt x="4863" y="34"/>
                  </a:lnTo>
                  <a:lnTo>
                    <a:pt x="4863" y="34"/>
                  </a:lnTo>
                  <a:lnTo>
                    <a:pt x="4831" y="34"/>
                  </a:lnTo>
                  <a:lnTo>
                    <a:pt x="4831" y="34"/>
                  </a:lnTo>
                  <a:lnTo>
                    <a:pt x="4831" y="34"/>
                  </a:lnTo>
                  <a:lnTo>
                    <a:pt x="4798" y="34"/>
                  </a:lnTo>
                  <a:lnTo>
                    <a:pt x="4798" y="34"/>
                  </a:lnTo>
                  <a:lnTo>
                    <a:pt x="4798" y="34"/>
                  </a:lnTo>
                  <a:lnTo>
                    <a:pt x="4765" y="34"/>
                  </a:lnTo>
                  <a:lnTo>
                    <a:pt x="4765" y="67"/>
                  </a:lnTo>
                  <a:lnTo>
                    <a:pt x="4732" y="67"/>
                  </a:lnTo>
                  <a:lnTo>
                    <a:pt x="4732" y="67"/>
                  </a:lnTo>
                  <a:lnTo>
                    <a:pt x="4732" y="67"/>
                  </a:lnTo>
                  <a:lnTo>
                    <a:pt x="4732" y="67"/>
                  </a:lnTo>
                  <a:lnTo>
                    <a:pt x="4699" y="67"/>
                  </a:lnTo>
                  <a:lnTo>
                    <a:pt x="4699" y="67"/>
                  </a:lnTo>
                  <a:lnTo>
                    <a:pt x="4666" y="67"/>
                  </a:lnTo>
                  <a:lnTo>
                    <a:pt x="4666" y="67"/>
                  </a:lnTo>
                  <a:lnTo>
                    <a:pt x="4666" y="67"/>
                  </a:lnTo>
                  <a:lnTo>
                    <a:pt x="4633" y="67"/>
                  </a:lnTo>
                  <a:lnTo>
                    <a:pt x="4633" y="67"/>
                  </a:lnTo>
                  <a:lnTo>
                    <a:pt x="4633" y="67"/>
                  </a:lnTo>
                  <a:lnTo>
                    <a:pt x="4601" y="67"/>
                  </a:lnTo>
                  <a:lnTo>
                    <a:pt x="4601" y="67"/>
                  </a:lnTo>
                  <a:lnTo>
                    <a:pt x="4601" y="67"/>
                  </a:lnTo>
                  <a:lnTo>
                    <a:pt x="4568" y="67"/>
                  </a:lnTo>
                  <a:lnTo>
                    <a:pt x="4568" y="67"/>
                  </a:lnTo>
                  <a:lnTo>
                    <a:pt x="4568" y="67"/>
                  </a:lnTo>
                  <a:lnTo>
                    <a:pt x="4535" y="67"/>
                  </a:lnTo>
                  <a:lnTo>
                    <a:pt x="4535" y="67"/>
                  </a:lnTo>
                  <a:lnTo>
                    <a:pt x="4502" y="67"/>
                  </a:lnTo>
                  <a:lnTo>
                    <a:pt x="4502" y="67"/>
                  </a:lnTo>
                  <a:lnTo>
                    <a:pt x="4502" y="67"/>
                  </a:lnTo>
                  <a:lnTo>
                    <a:pt x="4502" y="67"/>
                  </a:lnTo>
                  <a:lnTo>
                    <a:pt x="4469" y="67"/>
                  </a:lnTo>
                  <a:lnTo>
                    <a:pt x="4469" y="67"/>
                  </a:lnTo>
                  <a:lnTo>
                    <a:pt x="4469" y="67"/>
                  </a:lnTo>
                  <a:lnTo>
                    <a:pt x="4436" y="67"/>
                  </a:lnTo>
                  <a:lnTo>
                    <a:pt x="4436" y="67"/>
                  </a:lnTo>
                  <a:lnTo>
                    <a:pt x="4436" y="99"/>
                  </a:lnTo>
                  <a:lnTo>
                    <a:pt x="4403" y="99"/>
                  </a:lnTo>
                  <a:lnTo>
                    <a:pt x="4403" y="99"/>
                  </a:lnTo>
                  <a:lnTo>
                    <a:pt x="4371" y="99"/>
                  </a:lnTo>
                  <a:lnTo>
                    <a:pt x="4371" y="99"/>
                  </a:lnTo>
                  <a:lnTo>
                    <a:pt x="4371" y="99"/>
                  </a:lnTo>
                  <a:lnTo>
                    <a:pt x="4371" y="99"/>
                  </a:lnTo>
                  <a:lnTo>
                    <a:pt x="4338" y="99"/>
                  </a:lnTo>
                  <a:lnTo>
                    <a:pt x="4338" y="99"/>
                  </a:lnTo>
                  <a:lnTo>
                    <a:pt x="4305" y="99"/>
                  </a:lnTo>
                  <a:lnTo>
                    <a:pt x="4305" y="99"/>
                  </a:lnTo>
                  <a:lnTo>
                    <a:pt x="4305" y="99"/>
                  </a:lnTo>
                  <a:lnTo>
                    <a:pt x="4272" y="99"/>
                  </a:lnTo>
                  <a:lnTo>
                    <a:pt x="4272" y="99"/>
                  </a:lnTo>
                  <a:lnTo>
                    <a:pt x="4272" y="99"/>
                  </a:lnTo>
                  <a:lnTo>
                    <a:pt x="4239" y="99"/>
                  </a:lnTo>
                  <a:lnTo>
                    <a:pt x="4239" y="99"/>
                  </a:lnTo>
                  <a:lnTo>
                    <a:pt x="4239" y="99"/>
                  </a:lnTo>
                  <a:lnTo>
                    <a:pt x="4239" y="99"/>
                  </a:lnTo>
                  <a:lnTo>
                    <a:pt x="4206" y="99"/>
                  </a:lnTo>
                  <a:lnTo>
                    <a:pt x="4206" y="99"/>
                  </a:lnTo>
                  <a:lnTo>
                    <a:pt x="4173" y="99"/>
                  </a:lnTo>
                  <a:lnTo>
                    <a:pt x="4173" y="99"/>
                  </a:lnTo>
                  <a:lnTo>
                    <a:pt x="4173" y="99"/>
                  </a:lnTo>
                  <a:lnTo>
                    <a:pt x="4173" y="99"/>
                  </a:lnTo>
                  <a:lnTo>
                    <a:pt x="4141" y="99"/>
                  </a:lnTo>
                  <a:lnTo>
                    <a:pt x="4141" y="99"/>
                  </a:lnTo>
                  <a:lnTo>
                    <a:pt x="4108" y="99"/>
                  </a:lnTo>
                  <a:lnTo>
                    <a:pt x="4108" y="99"/>
                  </a:lnTo>
                  <a:lnTo>
                    <a:pt x="4108" y="99"/>
                  </a:lnTo>
                  <a:lnTo>
                    <a:pt x="4108" y="99"/>
                  </a:lnTo>
                  <a:lnTo>
                    <a:pt x="4075" y="99"/>
                  </a:lnTo>
                  <a:lnTo>
                    <a:pt x="4075" y="132"/>
                  </a:lnTo>
                  <a:lnTo>
                    <a:pt x="4042" y="132"/>
                  </a:lnTo>
                  <a:lnTo>
                    <a:pt x="4042" y="132"/>
                  </a:lnTo>
                  <a:lnTo>
                    <a:pt x="4042" y="132"/>
                  </a:lnTo>
                  <a:lnTo>
                    <a:pt x="4042" y="132"/>
                  </a:lnTo>
                  <a:lnTo>
                    <a:pt x="4009" y="132"/>
                  </a:lnTo>
                  <a:lnTo>
                    <a:pt x="4009" y="132"/>
                  </a:lnTo>
                  <a:lnTo>
                    <a:pt x="3976" y="132"/>
                  </a:lnTo>
                  <a:lnTo>
                    <a:pt x="3976" y="132"/>
                  </a:lnTo>
                  <a:lnTo>
                    <a:pt x="3976" y="132"/>
                  </a:lnTo>
                  <a:lnTo>
                    <a:pt x="3976" y="132"/>
                  </a:lnTo>
                  <a:lnTo>
                    <a:pt x="3943" y="132"/>
                  </a:lnTo>
                  <a:lnTo>
                    <a:pt x="3943" y="132"/>
                  </a:lnTo>
                  <a:lnTo>
                    <a:pt x="3911" y="132"/>
                  </a:lnTo>
                  <a:lnTo>
                    <a:pt x="3911" y="132"/>
                  </a:lnTo>
                  <a:lnTo>
                    <a:pt x="3911" y="132"/>
                  </a:lnTo>
                  <a:lnTo>
                    <a:pt x="3911" y="132"/>
                  </a:lnTo>
                  <a:lnTo>
                    <a:pt x="3878" y="132"/>
                  </a:lnTo>
                  <a:lnTo>
                    <a:pt x="3878" y="132"/>
                  </a:lnTo>
                  <a:lnTo>
                    <a:pt x="3878" y="132"/>
                  </a:lnTo>
                  <a:lnTo>
                    <a:pt x="3845" y="132"/>
                  </a:lnTo>
                  <a:lnTo>
                    <a:pt x="3845" y="132"/>
                  </a:lnTo>
                  <a:lnTo>
                    <a:pt x="3845" y="132"/>
                  </a:lnTo>
                  <a:lnTo>
                    <a:pt x="3812" y="132"/>
                  </a:lnTo>
                  <a:lnTo>
                    <a:pt x="3812" y="132"/>
                  </a:lnTo>
                  <a:lnTo>
                    <a:pt x="3812" y="132"/>
                  </a:lnTo>
                  <a:lnTo>
                    <a:pt x="3779" y="132"/>
                  </a:lnTo>
                  <a:lnTo>
                    <a:pt x="3779" y="132"/>
                  </a:lnTo>
                  <a:lnTo>
                    <a:pt x="3779" y="132"/>
                  </a:lnTo>
                  <a:lnTo>
                    <a:pt x="3746" y="132"/>
                  </a:lnTo>
                  <a:lnTo>
                    <a:pt x="3746" y="165"/>
                  </a:lnTo>
                  <a:lnTo>
                    <a:pt x="3746" y="165"/>
                  </a:lnTo>
                  <a:lnTo>
                    <a:pt x="3746" y="165"/>
                  </a:lnTo>
                  <a:lnTo>
                    <a:pt x="3713" y="165"/>
                  </a:lnTo>
                  <a:lnTo>
                    <a:pt x="3713" y="165"/>
                  </a:lnTo>
                  <a:lnTo>
                    <a:pt x="3680" y="165"/>
                  </a:lnTo>
                  <a:lnTo>
                    <a:pt x="3680" y="165"/>
                  </a:lnTo>
                  <a:lnTo>
                    <a:pt x="3680" y="165"/>
                  </a:lnTo>
                  <a:lnTo>
                    <a:pt x="3680" y="165"/>
                  </a:lnTo>
                  <a:lnTo>
                    <a:pt x="3648" y="165"/>
                  </a:lnTo>
                  <a:lnTo>
                    <a:pt x="3648" y="165"/>
                  </a:lnTo>
                  <a:lnTo>
                    <a:pt x="3648" y="165"/>
                  </a:lnTo>
                  <a:lnTo>
                    <a:pt x="3615" y="165"/>
                  </a:lnTo>
                  <a:lnTo>
                    <a:pt x="3615" y="165"/>
                  </a:lnTo>
                  <a:lnTo>
                    <a:pt x="3615" y="165"/>
                  </a:lnTo>
                  <a:lnTo>
                    <a:pt x="3582" y="165"/>
                  </a:lnTo>
                  <a:lnTo>
                    <a:pt x="3582" y="165"/>
                  </a:lnTo>
                  <a:lnTo>
                    <a:pt x="3582" y="165"/>
                  </a:lnTo>
                  <a:lnTo>
                    <a:pt x="3549" y="165"/>
                  </a:lnTo>
                  <a:lnTo>
                    <a:pt x="3549" y="165"/>
                  </a:lnTo>
                  <a:lnTo>
                    <a:pt x="3549" y="165"/>
                  </a:lnTo>
                  <a:lnTo>
                    <a:pt x="3516" y="165"/>
                  </a:lnTo>
                  <a:lnTo>
                    <a:pt x="3516" y="165"/>
                  </a:lnTo>
                  <a:lnTo>
                    <a:pt x="3516" y="165"/>
                  </a:lnTo>
                  <a:lnTo>
                    <a:pt x="3516" y="165"/>
                  </a:lnTo>
                  <a:lnTo>
                    <a:pt x="3483" y="165"/>
                  </a:lnTo>
                  <a:lnTo>
                    <a:pt x="3483" y="165"/>
                  </a:lnTo>
                  <a:lnTo>
                    <a:pt x="3483" y="165"/>
                  </a:lnTo>
                  <a:lnTo>
                    <a:pt x="3483" y="165"/>
                  </a:lnTo>
                  <a:lnTo>
                    <a:pt x="3450" y="165"/>
                  </a:lnTo>
                  <a:lnTo>
                    <a:pt x="3450" y="198"/>
                  </a:lnTo>
                  <a:lnTo>
                    <a:pt x="3418" y="198"/>
                  </a:lnTo>
                  <a:lnTo>
                    <a:pt x="3418" y="198"/>
                  </a:lnTo>
                  <a:lnTo>
                    <a:pt x="3418" y="198"/>
                  </a:lnTo>
                  <a:lnTo>
                    <a:pt x="3418" y="198"/>
                  </a:lnTo>
                  <a:lnTo>
                    <a:pt x="3385" y="198"/>
                  </a:lnTo>
                  <a:lnTo>
                    <a:pt x="3385" y="198"/>
                  </a:lnTo>
                  <a:lnTo>
                    <a:pt x="3385" y="198"/>
                  </a:lnTo>
                  <a:lnTo>
                    <a:pt x="3352" y="198"/>
                  </a:lnTo>
                  <a:lnTo>
                    <a:pt x="3352" y="198"/>
                  </a:lnTo>
                  <a:lnTo>
                    <a:pt x="3352" y="198"/>
                  </a:lnTo>
                  <a:lnTo>
                    <a:pt x="3319" y="198"/>
                  </a:lnTo>
                  <a:lnTo>
                    <a:pt x="3319" y="198"/>
                  </a:lnTo>
                  <a:lnTo>
                    <a:pt x="3319" y="198"/>
                  </a:lnTo>
                  <a:lnTo>
                    <a:pt x="3319" y="198"/>
                  </a:lnTo>
                  <a:lnTo>
                    <a:pt x="3286" y="198"/>
                  </a:lnTo>
                  <a:lnTo>
                    <a:pt x="3286" y="198"/>
                  </a:lnTo>
                  <a:lnTo>
                    <a:pt x="3286" y="198"/>
                  </a:lnTo>
                  <a:lnTo>
                    <a:pt x="3253" y="198"/>
                  </a:lnTo>
                  <a:lnTo>
                    <a:pt x="3253" y="198"/>
                  </a:lnTo>
                  <a:lnTo>
                    <a:pt x="3253" y="198"/>
                  </a:lnTo>
                  <a:lnTo>
                    <a:pt x="3220" y="198"/>
                  </a:lnTo>
                  <a:lnTo>
                    <a:pt x="3220" y="198"/>
                  </a:lnTo>
                  <a:lnTo>
                    <a:pt x="3220" y="198"/>
                  </a:lnTo>
                  <a:lnTo>
                    <a:pt x="3220" y="198"/>
                  </a:lnTo>
                  <a:lnTo>
                    <a:pt x="3188" y="198"/>
                  </a:lnTo>
                  <a:lnTo>
                    <a:pt x="3188" y="198"/>
                  </a:lnTo>
                  <a:lnTo>
                    <a:pt x="3188" y="198"/>
                  </a:lnTo>
                  <a:lnTo>
                    <a:pt x="3155" y="198"/>
                  </a:lnTo>
                  <a:lnTo>
                    <a:pt x="3155" y="198"/>
                  </a:lnTo>
                  <a:lnTo>
                    <a:pt x="3155" y="198"/>
                  </a:lnTo>
                  <a:lnTo>
                    <a:pt x="3122" y="198"/>
                  </a:lnTo>
                  <a:lnTo>
                    <a:pt x="3122" y="231"/>
                  </a:lnTo>
                  <a:lnTo>
                    <a:pt x="3122" y="231"/>
                  </a:lnTo>
                  <a:lnTo>
                    <a:pt x="3122" y="231"/>
                  </a:lnTo>
                  <a:lnTo>
                    <a:pt x="3089" y="231"/>
                  </a:lnTo>
                  <a:lnTo>
                    <a:pt x="3089" y="231"/>
                  </a:lnTo>
                  <a:lnTo>
                    <a:pt x="3089" y="231"/>
                  </a:lnTo>
                  <a:lnTo>
                    <a:pt x="3056" y="231"/>
                  </a:lnTo>
                  <a:lnTo>
                    <a:pt x="3056" y="231"/>
                  </a:lnTo>
                  <a:lnTo>
                    <a:pt x="3056" y="231"/>
                  </a:lnTo>
                  <a:lnTo>
                    <a:pt x="3023" y="231"/>
                  </a:lnTo>
                  <a:lnTo>
                    <a:pt x="3023" y="231"/>
                  </a:lnTo>
                  <a:lnTo>
                    <a:pt x="3023" y="231"/>
                  </a:lnTo>
                  <a:lnTo>
                    <a:pt x="3023" y="231"/>
                  </a:lnTo>
                  <a:lnTo>
                    <a:pt x="2990" y="231"/>
                  </a:lnTo>
                  <a:lnTo>
                    <a:pt x="2990" y="231"/>
                  </a:lnTo>
                  <a:lnTo>
                    <a:pt x="2990" y="231"/>
                  </a:lnTo>
                  <a:lnTo>
                    <a:pt x="2958" y="231"/>
                  </a:lnTo>
                  <a:lnTo>
                    <a:pt x="2958" y="231"/>
                  </a:lnTo>
                  <a:lnTo>
                    <a:pt x="2958" y="231"/>
                  </a:lnTo>
                  <a:lnTo>
                    <a:pt x="2925" y="231"/>
                  </a:lnTo>
                  <a:lnTo>
                    <a:pt x="2925" y="231"/>
                  </a:lnTo>
                  <a:lnTo>
                    <a:pt x="2925" y="231"/>
                  </a:lnTo>
                  <a:lnTo>
                    <a:pt x="2925" y="231"/>
                  </a:lnTo>
                  <a:lnTo>
                    <a:pt x="2892" y="231"/>
                  </a:lnTo>
                  <a:lnTo>
                    <a:pt x="2892" y="231"/>
                  </a:lnTo>
                  <a:lnTo>
                    <a:pt x="2892" y="231"/>
                  </a:lnTo>
                  <a:lnTo>
                    <a:pt x="2892" y="231"/>
                  </a:lnTo>
                  <a:lnTo>
                    <a:pt x="2859" y="231"/>
                  </a:lnTo>
                  <a:lnTo>
                    <a:pt x="2859" y="231"/>
                  </a:lnTo>
                  <a:lnTo>
                    <a:pt x="2859" y="231"/>
                  </a:lnTo>
                  <a:lnTo>
                    <a:pt x="2826" y="264"/>
                  </a:lnTo>
                  <a:lnTo>
                    <a:pt x="2826" y="264"/>
                  </a:lnTo>
                  <a:lnTo>
                    <a:pt x="2826" y="264"/>
                  </a:lnTo>
                  <a:lnTo>
                    <a:pt x="2826" y="264"/>
                  </a:lnTo>
                  <a:lnTo>
                    <a:pt x="2793" y="264"/>
                  </a:lnTo>
                  <a:lnTo>
                    <a:pt x="2793" y="264"/>
                  </a:lnTo>
                  <a:lnTo>
                    <a:pt x="2793" y="264"/>
                  </a:lnTo>
                  <a:lnTo>
                    <a:pt x="2760" y="264"/>
                  </a:lnTo>
                  <a:lnTo>
                    <a:pt x="2760" y="264"/>
                  </a:lnTo>
                  <a:lnTo>
                    <a:pt x="2760" y="264"/>
                  </a:lnTo>
                  <a:lnTo>
                    <a:pt x="2760" y="264"/>
                  </a:lnTo>
                  <a:lnTo>
                    <a:pt x="2728" y="264"/>
                  </a:lnTo>
                  <a:lnTo>
                    <a:pt x="2728" y="264"/>
                  </a:lnTo>
                  <a:lnTo>
                    <a:pt x="2728" y="264"/>
                  </a:lnTo>
                  <a:lnTo>
                    <a:pt x="2728" y="264"/>
                  </a:lnTo>
                  <a:lnTo>
                    <a:pt x="2695" y="264"/>
                  </a:lnTo>
                  <a:lnTo>
                    <a:pt x="2695" y="264"/>
                  </a:lnTo>
                  <a:lnTo>
                    <a:pt x="2695" y="264"/>
                  </a:lnTo>
                  <a:lnTo>
                    <a:pt x="2662" y="264"/>
                  </a:lnTo>
                  <a:lnTo>
                    <a:pt x="2662" y="264"/>
                  </a:lnTo>
                  <a:lnTo>
                    <a:pt x="2662" y="264"/>
                  </a:lnTo>
                  <a:lnTo>
                    <a:pt x="2629" y="264"/>
                  </a:lnTo>
                  <a:lnTo>
                    <a:pt x="2629" y="264"/>
                  </a:lnTo>
                  <a:lnTo>
                    <a:pt x="2629" y="264"/>
                  </a:lnTo>
                  <a:lnTo>
                    <a:pt x="2629" y="264"/>
                  </a:lnTo>
                  <a:lnTo>
                    <a:pt x="2596" y="264"/>
                  </a:lnTo>
                  <a:lnTo>
                    <a:pt x="2596" y="264"/>
                  </a:lnTo>
                  <a:lnTo>
                    <a:pt x="2596" y="264"/>
                  </a:lnTo>
                  <a:lnTo>
                    <a:pt x="2596" y="264"/>
                  </a:lnTo>
                  <a:lnTo>
                    <a:pt x="2563" y="264"/>
                  </a:lnTo>
                  <a:lnTo>
                    <a:pt x="2563" y="297"/>
                  </a:lnTo>
                  <a:lnTo>
                    <a:pt x="2563" y="297"/>
                  </a:lnTo>
                  <a:lnTo>
                    <a:pt x="2530" y="297"/>
                  </a:lnTo>
                  <a:lnTo>
                    <a:pt x="2530" y="297"/>
                  </a:lnTo>
                  <a:lnTo>
                    <a:pt x="2530" y="297"/>
                  </a:lnTo>
                  <a:lnTo>
                    <a:pt x="2498" y="297"/>
                  </a:lnTo>
                  <a:lnTo>
                    <a:pt x="2498" y="297"/>
                  </a:lnTo>
                  <a:lnTo>
                    <a:pt x="2498" y="297"/>
                  </a:lnTo>
                  <a:lnTo>
                    <a:pt x="2498" y="297"/>
                  </a:lnTo>
                  <a:lnTo>
                    <a:pt x="2465" y="297"/>
                  </a:lnTo>
                  <a:lnTo>
                    <a:pt x="2465" y="297"/>
                  </a:lnTo>
                  <a:lnTo>
                    <a:pt x="2465" y="297"/>
                  </a:lnTo>
                  <a:lnTo>
                    <a:pt x="2465" y="297"/>
                  </a:lnTo>
                  <a:lnTo>
                    <a:pt x="2432" y="297"/>
                  </a:lnTo>
                  <a:lnTo>
                    <a:pt x="2432" y="297"/>
                  </a:lnTo>
                  <a:lnTo>
                    <a:pt x="2432" y="297"/>
                  </a:lnTo>
                  <a:lnTo>
                    <a:pt x="2399" y="297"/>
                  </a:lnTo>
                  <a:lnTo>
                    <a:pt x="2399" y="297"/>
                  </a:lnTo>
                  <a:lnTo>
                    <a:pt x="2399" y="297"/>
                  </a:lnTo>
                  <a:lnTo>
                    <a:pt x="2399" y="297"/>
                  </a:lnTo>
                  <a:lnTo>
                    <a:pt x="2366" y="297"/>
                  </a:lnTo>
                  <a:lnTo>
                    <a:pt x="2366" y="297"/>
                  </a:lnTo>
                  <a:lnTo>
                    <a:pt x="2366" y="297"/>
                  </a:lnTo>
                  <a:lnTo>
                    <a:pt x="2333" y="297"/>
                  </a:lnTo>
                  <a:lnTo>
                    <a:pt x="2333" y="297"/>
                  </a:lnTo>
                  <a:lnTo>
                    <a:pt x="2333" y="297"/>
                  </a:lnTo>
                  <a:lnTo>
                    <a:pt x="2333" y="297"/>
                  </a:lnTo>
                  <a:lnTo>
                    <a:pt x="2300" y="297"/>
                  </a:lnTo>
                  <a:lnTo>
                    <a:pt x="2300" y="297"/>
                  </a:lnTo>
                  <a:lnTo>
                    <a:pt x="2300" y="297"/>
                  </a:lnTo>
                  <a:lnTo>
                    <a:pt x="2300" y="297"/>
                  </a:lnTo>
                  <a:lnTo>
                    <a:pt x="2267" y="297"/>
                  </a:lnTo>
                  <a:lnTo>
                    <a:pt x="2267" y="329"/>
                  </a:lnTo>
                  <a:lnTo>
                    <a:pt x="2267" y="329"/>
                  </a:lnTo>
                  <a:lnTo>
                    <a:pt x="2267" y="329"/>
                  </a:lnTo>
                  <a:lnTo>
                    <a:pt x="2235" y="329"/>
                  </a:lnTo>
                  <a:lnTo>
                    <a:pt x="2235" y="329"/>
                  </a:lnTo>
                  <a:lnTo>
                    <a:pt x="2235" y="329"/>
                  </a:lnTo>
                  <a:lnTo>
                    <a:pt x="2202" y="329"/>
                  </a:lnTo>
                  <a:lnTo>
                    <a:pt x="2202" y="329"/>
                  </a:lnTo>
                  <a:lnTo>
                    <a:pt x="2202" y="329"/>
                  </a:lnTo>
                  <a:lnTo>
                    <a:pt x="2202" y="329"/>
                  </a:lnTo>
                  <a:lnTo>
                    <a:pt x="2202" y="329"/>
                  </a:lnTo>
                  <a:lnTo>
                    <a:pt x="2169" y="329"/>
                  </a:lnTo>
                  <a:lnTo>
                    <a:pt x="2169" y="329"/>
                  </a:lnTo>
                  <a:lnTo>
                    <a:pt x="2169" y="329"/>
                  </a:lnTo>
                  <a:lnTo>
                    <a:pt x="2136" y="329"/>
                  </a:lnTo>
                  <a:lnTo>
                    <a:pt x="2136" y="329"/>
                  </a:lnTo>
                  <a:lnTo>
                    <a:pt x="2136" y="329"/>
                  </a:lnTo>
                  <a:lnTo>
                    <a:pt x="2136" y="329"/>
                  </a:lnTo>
                  <a:lnTo>
                    <a:pt x="2103" y="329"/>
                  </a:lnTo>
                  <a:lnTo>
                    <a:pt x="2103" y="329"/>
                  </a:lnTo>
                  <a:lnTo>
                    <a:pt x="2103" y="329"/>
                  </a:lnTo>
                  <a:lnTo>
                    <a:pt x="2070" y="329"/>
                  </a:lnTo>
                  <a:lnTo>
                    <a:pt x="2070" y="329"/>
                  </a:lnTo>
                  <a:lnTo>
                    <a:pt x="2070" y="329"/>
                  </a:lnTo>
                  <a:lnTo>
                    <a:pt x="2070" y="329"/>
                  </a:lnTo>
                  <a:lnTo>
                    <a:pt x="2037" y="329"/>
                  </a:lnTo>
                  <a:lnTo>
                    <a:pt x="2037" y="329"/>
                  </a:lnTo>
                  <a:lnTo>
                    <a:pt x="2037" y="329"/>
                  </a:lnTo>
                  <a:lnTo>
                    <a:pt x="2037" y="329"/>
                  </a:lnTo>
                  <a:lnTo>
                    <a:pt x="2005" y="329"/>
                  </a:lnTo>
                  <a:lnTo>
                    <a:pt x="2005" y="362"/>
                  </a:lnTo>
                  <a:lnTo>
                    <a:pt x="2005" y="362"/>
                  </a:lnTo>
                  <a:lnTo>
                    <a:pt x="2005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39" y="362"/>
                  </a:lnTo>
                  <a:lnTo>
                    <a:pt x="1939" y="362"/>
                  </a:lnTo>
                  <a:lnTo>
                    <a:pt x="1939" y="362"/>
                  </a:lnTo>
                  <a:lnTo>
                    <a:pt x="1906" y="362"/>
                  </a:lnTo>
                  <a:lnTo>
                    <a:pt x="1906" y="362"/>
                  </a:lnTo>
                  <a:lnTo>
                    <a:pt x="1906" y="362"/>
                  </a:lnTo>
                  <a:lnTo>
                    <a:pt x="1906" y="362"/>
                  </a:lnTo>
                  <a:lnTo>
                    <a:pt x="1873" y="362"/>
                  </a:lnTo>
                  <a:lnTo>
                    <a:pt x="1873" y="362"/>
                  </a:lnTo>
                  <a:lnTo>
                    <a:pt x="1873" y="362"/>
                  </a:lnTo>
                  <a:lnTo>
                    <a:pt x="1873" y="362"/>
                  </a:lnTo>
                  <a:lnTo>
                    <a:pt x="1840" y="362"/>
                  </a:lnTo>
                  <a:lnTo>
                    <a:pt x="1840" y="362"/>
                  </a:lnTo>
                  <a:lnTo>
                    <a:pt x="1840" y="362"/>
                  </a:lnTo>
                  <a:lnTo>
                    <a:pt x="1807" y="362"/>
                  </a:lnTo>
                  <a:lnTo>
                    <a:pt x="1807" y="362"/>
                  </a:lnTo>
                  <a:lnTo>
                    <a:pt x="1807" y="362"/>
                  </a:lnTo>
                  <a:lnTo>
                    <a:pt x="1807" y="362"/>
                  </a:lnTo>
                  <a:lnTo>
                    <a:pt x="1775" y="362"/>
                  </a:lnTo>
                  <a:lnTo>
                    <a:pt x="1775" y="362"/>
                  </a:lnTo>
                  <a:lnTo>
                    <a:pt x="1775" y="362"/>
                  </a:lnTo>
                  <a:lnTo>
                    <a:pt x="1775" y="362"/>
                  </a:lnTo>
                  <a:lnTo>
                    <a:pt x="1742" y="362"/>
                  </a:lnTo>
                  <a:lnTo>
                    <a:pt x="1742" y="362"/>
                  </a:lnTo>
                  <a:lnTo>
                    <a:pt x="1742" y="362"/>
                  </a:lnTo>
                  <a:lnTo>
                    <a:pt x="1742" y="395"/>
                  </a:lnTo>
                  <a:lnTo>
                    <a:pt x="1709" y="395"/>
                  </a:lnTo>
                  <a:lnTo>
                    <a:pt x="1709" y="395"/>
                  </a:lnTo>
                  <a:lnTo>
                    <a:pt x="1709" y="395"/>
                  </a:lnTo>
                  <a:lnTo>
                    <a:pt x="1709" y="395"/>
                  </a:lnTo>
                  <a:lnTo>
                    <a:pt x="1676" y="395"/>
                  </a:lnTo>
                  <a:lnTo>
                    <a:pt x="1676" y="395"/>
                  </a:lnTo>
                  <a:lnTo>
                    <a:pt x="1676" y="395"/>
                  </a:lnTo>
                  <a:lnTo>
                    <a:pt x="1676" y="395"/>
                  </a:lnTo>
                  <a:lnTo>
                    <a:pt x="1643" y="395"/>
                  </a:lnTo>
                  <a:lnTo>
                    <a:pt x="1643" y="395"/>
                  </a:lnTo>
                  <a:lnTo>
                    <a:pt x="1643" y="395"/>
                  </a:lnTo>
                  <a:lnTo>
                    <a:pt x="1643" y="395"/>
                  </a:lnTo>
                  <a:lnTo>
                    <a:pt x="1610" y="395"/>
                  </a:lnTo>
                  <a:lnTo>
                    <a:pt x="1610" y="395"/>
                  </a:lnTo>
                  <a:lnTo>
                    <a:pt x="1610" y="395"/>
                  </a:lnTo>
                  <a:lnTo>
                    <a:pt x="1610" y="395"/>
                  </a:lnTo>
                  <a:lnTo>
                    <a:pt x="1577" y="395"/>
                  </a:lnTo>
                  <a:lnTo>
                    <a:pt x="1577" y="395"/>
                  </a:lnTo>
                  <a:lnTo>
                    <a:pt x="1577" y="395"/>
                  </a:lnTo>
                  <a:lnTo>
                    <a:pt x="1577" y="395"/>
                  </a:lnTo>
                  <a:lnTo>
                    <a:pt x="1545" y="395"/>
                  </a:lnTo>
                  <a:lnTo>
                    <a:pt x="1545" y="395"/>
                  </a:lnTo>
                  <a:lnTo>
                    <a:pt x="1545" y="395"/>
                  </a:lnTo>
                  <a:lnTo>
                    <a:pt x="1545" y="395"/>
                  </a:lnTo>
                  <a:lnTo>
                    <a:pt x="1512" y="395"/>
                  </a:lnTo>
                  <a:lnTo>
                    <a:pt x="1512" y="395"/>
                  </a:lnTo>
                  <a:lnTo>
                    <a:pt x="1512" y="395"/>
                  </a:lnTo>
                  <a:lnTo>
                    <a:pt x="1512" y="395"/>
                  </a:lnTo>
                  <a:lnTo>
                    <a:pt x="1479" y="395"/>
                  </a:lnTo>
                  <a:lnTo>
                    <a:pt x="1479" y="428"/>
                  </a:lnTo>
                  <a:lnTo>
                    <a:pt x="1479" y="428"/>
                  </a:lnTo>
                  <a:lnTo>
                    <a:pt x="1479" y="428"/>
                  </a:lnTo>
                  <a:lnTo>
                    <a:pt x="1446" y="428"/>
                  </a:lnTo>
                  <a:lnTo>
                    <a:pt x="1446" y="428"/>
                  </a:lnTo>
                  <a:lnTo>
                    <a:pt x="1446" y="428"/>
                  </a:lnTo>
                  <a:lnTo>
                    <a:pt x="1446" y="428"/>
                  </a:lnTo>
                  <a:lnTo>
                    <a:pt x="1413" y="428"/>
                  </a:lnTo>
                  <a:lnTo>
                    <a:pt x="1413" y="428"/>
                  </a:lnTo>
                  <a:lnTo>
                    <a:pt x="1413" y="428"/>
                  </a:lnTo>
                  <a:lnTo>
                    <a:pt x="1413" y="428"/>
                  </a:lnTo>
                  <a:lnTo>
                    <a:pt x="1380" y="428"/>
                  </a:lnTo>
                  <a:lnTo>
                    <a:pt x="1380" y="428"/>
                  </a:lnTo>
                  <a:lnTo>
                    <a:pt x="1380" y="428"/>
                  </a:lnTo>
                  <a:lnTo>
                    <a:pt x="1380" y="428"/>
                  </a:lnTo>
                  <a:lnTo>
                    <a:pt x="1347" y="428"/>
                  </a:lnTo>
                  <a:lnTo>
                    <a:pt x="1347" y="428"/>
                  </a:lnTo>
                  <a:lnTo>
                    <a:pt x="1347" y="428"/>
                  </a:lnTo>
                  <a:lnTo>
                    <a:pt x="1347" y="428"/>
                  </a:lnTo>
                  <a:lnTo>
                    <a:pt x="1315" y="428"/>
                  </a:lnTo>
                  <a:lnTo>
                    <a:pt x="1315" y="428"/>
                  </a:lnTo>
                  <a:lnTo>
                    <a:pt x="1315" y="428"/>
                  </a:lnTo>
                  <a:lnTo>
                    <a:pt x="1315" y="428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49" y="428"/>
                  </a:lnTo>
                  <a:lnTo>
                    <a:pt x="1249" y="428"/>
                  </a:lnTo>
                  <a:lnTo>
                    <a:pt x="1249" y="428"/>
                  </a:lnTo>
                  <a:lnTo>
                    <a:pt x="1249" y="461"/>
                  </a:lnTo>
                  <a:lnTo>
                    <a:pt x="1216" y="461"/>
                  </a:lnTo>
                  <a:lnTo>
                    <a:pt x="1216" y="461"/>
                  </a:lnTo>
                  <a:lnTo>
                    <a:pt x="1216" y="461"/>
                  </a:lnTo>
                  <a:lnTo>
                    <a:pt x="1216" y="461"/>
                  </a:lnTo>
                  <a:lnTo>
                    <a:pt x="1183" y="461"/>
                  </a:lnTo>
                  <a:lnTo>
                    <a:pt x="1183" y="461"/>
                  </a:lnTo>
                  <a:lnTo>
                    <a:pt x="1183" y="461"/>
                  </a:lnTo>
                  <a:lnTo>
                    <a:pt x="1183" y="461"/>
                  </a:lnTo>
                  <a:lnTo>
                    <a:pt x="1150" y="461"/>
                  </a:lnTo>
                  <a:lnTo>
                    <a:pt x="1150" y="461"/>
                  </a:lnTo>
                  <a:lnTo>
                    <a:pt x="1150" y="461"/>
                  </a:lnTo>
                  <a:lnTo>
                    <a:pt x="1150" y="461"/>
                  </a:lnTo>
                  <a:lnTo>
                    <a:pt x="1117" y="461"/>
                  </a:lnTo>
                  <a:lnTo>
                    <a:pt x="1117" y="461"/>
                  </a:lnTo>
                  <a:lnTo>
                    <a:pt x="1117" y="461"/>
                  </a:lnTo>
                  <a:lnTo>
                    <a:pt x="1117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986" y="461"/>
                  </a:lnTo>
                  <a:lnTo>
                    <a:pt x="986" y="461"/>
                  </a:lnTo>
                  <a:lnTo>
                    <a:pt x="986" y="461"/>
                  </a:lnTo>
                  <a:lnTo>
                    <a:pt x="986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53" y="494"/>
                  </a:lnTo>
                  <a:lnTo>
                    <a:pt x="920" y="494"/>
                  </a:lnTo>
                  <a:lnTo>
                    <a:pt x="920" y="494"/>
                  </a:lnTo>
                  <a:lnTo>
                    <a:pt x="920" y="494"/>
                  </a:lnTo>
                  <a:lnTo>
                    <a:pt x="920" y="494"/>
                  </a:lnTo>
                  <a:lnTo>
                    <a:pt x="920" y="494"/>
                  </a:lnTo>
                  <a:lnTo>
                    <a:pt x="887" y="494"/>
                  </a:lnTo>
                  <a:lnTo>
                    <a:pt x="887" y="494"/>
                  </a:lnTo>
                  <a:lnTo>
                    <a:pt x="887" y="494"/>
                  </a:lnTo>
                  <a:lnTo>
                    <a:pt x="887" y="494"/>
                  </a:lnTo>
                  <a:lnTo>
                    <a:pt x="855" y="494"/>
                  </a:lnTo>
                  <a:lnTo>
                    <a:pt x="855" y="494"/>
                  </a:lnTo>
                  <a:lnTo>
                    <a:pt x="855" y="494"/>
                  </a:lnTo>
                  <a:lnTo>
                    <a:pt x="855" y="494"/>
                  </a:lnTo>
                  <a:lnTo>
                    <a:pt x="822" y="494"/>
                  </a:lnTo>
                  <a:lnTo>
                    <a:pt x="822" y="494"/>
                  </a:lnTo>
                  <a:lnTo>
                    <a:pt x="822" y="494"/>
                  </a:lnTo>
                  <a:lnTo>
                    <a:pt x="822" y="494"/>
                  </a:lnTo>
                  <a:lnTo>
                    <a:pt x="789" y="494"/>
                  </a:lnTo>
                  <a:lnTo>
                    <a:pt x="789" y="494"/>
                  </a:lnTo>
                  <a:lnTo>
                    <a:pt x="789" y="494"/>
                  </a:lnTo>
                  <a:lnTo>
                    <a:pt x="789" y="494"/>
                  </a:lnTo>
                  <a:lnTo>
                    <a:pt x="789" y="494"/>
                  </a:lnTo>
                  <a:lnTo>
                    <a:pt x="756" y="494"/>
                  </a:lnTo>
                  <a:lnTo>
                    <a:pt x="756" y="494"/>
                  </a:lnTo>
                  <a:lnTo>
                    <a:pt x="756" y="494"/>
                  </a:lnTo>
                  <a:lnTo>
                    <a:pt x="756" y="527"/>
                  </a:lnTo>
                  <a:lnTo>
                    <a:pt x="723" y="527"/>
                  </a:lnTo>
                  <a:lnTo>
                    <a:pt x="723" y="527"/>
                  </a:lnTo>
                  <a:lnTo>
                    <a:pt x="723" y="527"/>
                  </a:lnTo>
                  <a:lnTo>
                    <a:pt x="723" y="527"/>
                  </a:lnTo>
                  <a:lnTo>
                    <a:pt x="690" y="527"/>
                  </a:lnTo>
                  <a:lnTo>
                    <a:pt x="690" y="527"/>
                  </a:lnTo>
                  <a:lnTo>
                    <a:pt x="690" y="527"/>
                  </a:lnTo>
                  <a:lnTo>
                    <a:pt x="690" y="527"/>
                  </a:lnTo>
                  <a:lnTo>
                    <a:pt x="657" y="527"/>
                  </a:lnTo>
                  <a:lnTo>
                    <a:pt x="657" y="527"/>
                  </a:lnTo>
                  <a:lnTo>
                    <a:pt x="657" y="527"/>
                  </a:lnTo>
                  <a:lnTo>
                    <a:pt x="657" y="527"/>
                  </a:lnTo>
                  <a:lnTo>
                    <a:pt x="624" y="527"/>
                  </a:lnTo>
                  <a:lnTo>
                    <a:pt x="624" y="527"/>
                  </a:lnTo>
                  <a:lnTo>
                    <a:pt x="624" y="527"/>
                  </a:lnTo>
                  <a:lnTo>
                    <a:pt x="624" y="527"/>
                  </a:lnTo>
                  <a:lnTo>
                    <a:pt x="592" y="527"/>
                  </a:lnTo>
                  <a:lnTo>
                    <a:pt x="592" y="527"/>
                  </a:lnTo>
                  <a:lnTo>
                    <a:pt x="592" y="527"/>
                  </a:lnTo>
                  <a:lnTo>
                    <a:pt x="592" y="527"/>
                  </a:lnTo>
                  <a:lnTo>
                    <a:pt x="559" y="527"/>
                  </a:lnTo>
                  <a:lnTo>
                    <a:pt x="559" y="527"/>
                  </a:lnTo>
                  <a:lnTo>
                    <a:pt x="559" y="527"/>
                  </a:lnTo>
                  <a:lnTo>
                    <a:pt x="559" y="527"/>
                  </a:lnTo>
                  <a:lnTo>
                    <a:pt x="559" y="527"/>
                  </a:lnTo>
                  <a:lnTo>
                    <a:pt x="526" y="527"/>
                  </a:lnTo>
                  <a:lnTo>
                    <a:pt x="526" y="527"/>
                  </a:lnTo>
                  <a:lnTo>
                    <a:pt x="526" y="527"/>
                  </a:lnTo>
                  <a:lnTo>
                    <a:pt x="526" y="527"/>
                  </a:lnTo>
                  <a:lnTo>
                    <a:pt x="526" y="527"/>
                  </a:lnTo>
                  <a:lnTo>
                    <a:pt x="493" y="527"/>
                  </a:lnTo>
                  <a:lnTo>
                    <a:pt x="493" y="559"/>
                  </a:lnTo>
                  <a:lnTo>
                    <a:pt x="493" y="559"/>
                  </a:lnTo>
                  <a:lnTo>
                    <a:pt x="493" y="559"/>
                  </a:lnTo>
                  <a:lnTo>
                    <a:pt x="460" y="559"/>
                  </a:lnTo>
                  <a:lnTo>
                    <a:pt x="460" y="559"/>
                  </a:lnTo>
                  <a:lnTo>
                    <a:pt x="460" y="559"/>
                  </a:lnTo>
                  <a:lnTo>
                    <a:pt x="460" y="559"/>
                  </a:lnTo>
                  <a:lnTo>
                    <a:pt x="427" y="559"/>
                  </a:lnTo>
                  <a:lnTo>
                    <a:pt x="427" y="559"/>
                  </a:lnTo>
                  <a:lnTo>
                    <a:pt x="427" y="559"/>
                  </a:lnTo>
                  <a:lnTo>
                    <a:pt x="427" y="559"/>
                  </a:lnTo>
                  <a:lnTo>
                    <a:pt x="394" y="559"/>
                  </a:lnTo>
                  <a:lnTo>
                    <a:pt x="394" y="559"/>
                  </a:lnTo>
                  <a:lnTo>
                    <a:pt x="394" y="559"/>
                  </a:lnTo>
                  <a:lnTo>
                    <a:pt x="394" y="559"/>
                  </a:lnTo>
                  <a:lnTo>
                    <a:pt x="394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263" y="559"/>
                  </a:lnTo>
                  <a:lnTo>
                    <a:pt x="263" y="592"/>
                  </a:lnTo>
                  <a:lnTo>
                    <a:pt x="263" y="592"/>
                  </a:lnTo>
                  <a:lnTo>
                    <a:pt x="263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32" y="592"/>
                  </a:lnTo>
                  <a:lnTo>
                    <a:pt x="132" y="592"/>
                  </a:lnTo>
                  <a:lnTo>
                    <a:pt x="132" y="592"/>
                  </a:lnTo>
                  <a:lnTo>
                    <a:pt x="132" y="592"/>
                  </a:lnTo>
                  <a:lnTo>
                    <a:pt x="132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33" y="592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62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3612825" y="633250"/>
              <a:ext cx="13975" cy="169275"/>
            </a:xfrm>
            <a:custGeom>
              <a:avLst/>
              <a:gdLst/>
              <a:ahLst/>
              <a:cxnLst/>
              <a:rect l="l" t="t" r="r" b="b"/>
              <a:pathLst>
                <a:path w="559" h="6771" fill="none" extrusionOk="0">
                  <a:moveTo>
                    <a:pt x="559" y="6770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3477275" y="648875"/>
              <a:ext cx="24650" cy="168425"/>
            </a:xfrm>
            <a:custGeom>
              <a:avLst/>
              <a:gdLst/>
              <a:ahLst/>
              <a:cxnLst/>
              <a:rect l="l" t="t" r="r" b="b"/>
              <a:pathLst>
                <a:path w="986" h="6737" fill="none" extrusionOk="0">
                  <a:moveTo>
                    <a:pt x="986" y="6736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3477275" y="633250"/>
              <a:ext cx="149525" cy="184050"/>
            </a:xfrm>
            <a:custGeom>
              <a:avLst/>
              <a:gdLst/>
              <a:ahLst/>
              <a:cxnLst/>
              <a:rect l="l" t="t" r="r" b="b"/>
              <a:pathLst>
                <a:path w="5981" h="7362" extrusionOk="0">
                  <a:moveTo>
                    <a:pt x="5323" y="1"/>
                  </a:moveTo>
                  <a:lnTo>
                    <a:pt x="5323" y="34"/>
                  </a:lnTo>
                  <a:lnTo>
                    <a:pt x="4929" y="34"/>
                  </a:lnTo>
                  <a:lnTo>
                    <a:pt x="4929" y="67"/>
                  </a:lnTo>
                  <a:lnTo>
                    <a:pt x="4568" y="67"/>
                  </a:lnTo>
                  <a:lnTo>
                    <a:pt x="4568" y="99"/>
                  </a:lnTo>
                  <a:lnTo>
                    <a:pt x="4206" y="99"/>
                  </a:lnTo>
                  <a:lnTo>
                    <a:pt x="4206" y="132"/>
                  </a:lnTo>
                  <a:lnTo>
                    <a:pt x="3911" y="132"/>
                  </a:lnTo>
                  <a:lnTo>
                    <a:pt x="3878" y="165"/>
                  </a:lnTo>
                  <a:lnTo>
                    <a:pt x="3582" y="165"/>
                  </a:lnTo>
                  <a:lnTo>
                    <a:pt x="3582" y="198"/>
                  </a:lnTo>
                  <a:lnTo>
                    <a:pt x="3253" y="198"/>
                  </a:lnTo>
                  <a:lnTo>
                    <a:pt x="3253" y="231"/>
                  </a:lnTo>
                  <a:lnTo>
                    <a:pt x="2958" y="231"/>
                  </a:lnTo>
                  <a:lnTo>
                    <a:pt x="2958" y="264"/>
                  </a:lnTo>
                  <a:lnTo>
                    <a:pt x="2662" y="264"/>
                  </a:lnTo>
                  <a:lnTo>
                    <a:pt x="2662" y="297"/>
                  </a:lnTo>
                  <a:lnTo>
                    <a:pt x="2399" y="297"/>
                  </a:lnTo>
                  <a:lnTo>
                    <a:pt x="2399" y="329"/>
                  </a:lnTo>
                  <a:lnTo>
                    <a:pt x="2136" y="329"/>
                  </a:lnTo>
                  <a:lnTo>
                    <a:pt x="2136" y="362"/>
                  </a:lnTo>
                  <a:lnTo>
                    <a:pt x="1840" y="362"/>
                  </a:lnTo>
                  <a:lnTo>
                    <a:pt x="1840" y="395"/>
                  </a:lnTo>
                  <a:lnTo>
                    <a:pt x="1610" y="395"/>
                  </a:lnTo>
                  <a:lnTo>
                    <a:pt x="1610" y="428"/>
                  </a:lnTo>
                  <a:lnTo>
                    <a:pt x="1347" y="428"/>
                  </a:lnTo>
                  <a:lnTo>
                    <a:pt x="1347" y="461"/>
                  </a:lnTo>
                  <a:lnTo>
                    <a:pt x="1085" y="461"/>
                  </a:lnTo>
                  <a:lnTo>
                    <a:pt x="1085" y="494"/>
                  </a:lnTo>
                  <a:lnTo>
                    <a:pt x="855" y="494"/>
                  </a:lnTo>
                  <a:lnTo>
                    <a:pt x="855" y="527"/>
                  </a:lnTo>
                  <a:lnTo>
                    <a:pt x="592" y="527"/>
                  </a:lnTo>
                  <a:lnTo>
                    <a:pt x="592" y="559"/>
                  </a:lnTo>
                  <a:lnTo>
                    <a:pt x="362" y="559"/>
                  </a:lnTo>
                  <a:lnTo>
                    <a:pt x="362" y="592"/>
                  </a:lnTo>
                  <a:lnTo>
                    <a:pt x="132" y="592"/>
                  </a:lnTo>
                  <a:lnTo>
                    <a:pt x="132" y="625"/>
                  </a:lnTo>
                  <a:lnTo>
                    <a:pt x="0" y="625"/>
                  </a:lnTo>
                  <a:lnTo>
                    <a:pt x="986" y="7361"/>
                  </a:lnTo>
                  <a:lnTo>
                    <a:pt x="1183" y="7361"/>
                  </a:lnTo>
                  <a:lnTo>
                    <a:pt x="1183" y="7329"/>
                  </a:lnTo>
                  <a:lnTo>
                    <a:pt x="1413" y="7329"/>
                  </a:lnTo>
                  <a:lnTo>
                    <a:pt x="1413" y="7296"/>
                  </a:lnTo>
                  <a:lnTo>
                    <a:pt x="1643" y="7296"/>
                  </a:lnTo>
                  <a:lnTo>
                    <a:pt x="1643" y="7263"/>
                  </a:lnTo>
                  <a:lnTo>
                    <a:pt x="1873" y="7263"/>
                  </a:lnTo>
                  <a:lnTo>
                    <a:pt x="1873" y="7230"/>
                  </a:lnTo>
                  <a:lnTo>
                    <a:pt x="2103" y="7230"/>
                  </a:lnTo>
                  <a:lnTo>
                    <a:pt x="2103" y="7197"/>
                  </a:lnTo>
                  <a:lnTo>
                    <a:pt x="2366" y="7197"/>
                  </a:lnTo>
                  <a:lnTo>
                    <a:pt x="2366" y="7164"/>
                  </a:lnTo>
                  <a:lnTo>
                    <a:pt x="2596" y="7164"/>
                  </a:lnTo>
                  <a:lnTo>
                    <a:pt x="2629" y="7131"/>
                  </a:lnTo>
                  <a:lnTo>
                    <a:pt x="2859" y="7131"/>
                  </a:lnTo>
                  <a:lnTo>
                    <a:pt x="2859" y="7099"/>
                  </a:lnTo>
                  <a:lnTo>
                    <a:pt x="3122" y="7099"/>
                  </a:lnTo>
                  <a:lnTo>
                    <a:pt x="3155" y="7066"/>
                  </a:lnTo>
                  <a:lnTo>
                    <a:pt x="3418" y="7066"/>
                  </a:lnTo>
                  <a:lnTo>
                    <a:pt x="3418" y="7033"/>
                  </a:lnTo>
                  <a:lnTo>
                    <a:pt x="3680" y="7033"/>
                  </a:lnTo>
                  <a:lnTo>
                    <a:pt x="3713" y="7000"/>
                  </a:lnTo>
                  <a:lnTo>
                    <a:pt x="3976" y="7000"/>
                  </a:lnTo>
                  <a:lnTo>
                    <a:pt x="3976" y="6967"/>
                  </a:lnTo>
                  <a:lnTo>
                    <a:pt x="4272" y="6967"/>
                  </a:lnTo>
                  <a:lnTo>
                    <a:pt x="4305" y="6934"/>
                  </a:lnTo>
                  <a:lnTo>
                    <a:pt x="4601" y="6934"/>
                  </a:lnTo>
                  <a:lnTo>
                    <a:pt x="4601" y="6901"/>
                  </a:lnTo>
                  <a:lnTo>
                    <a:pt x="4929" y="6901"/>
                  </a:lnTo>
                  <a:lnTo>
                    <a:pt x="4929" y="6869"/>
                  </a:lnTo>
                  <a:lnTo>
                    <a:pt x="5258" y="6869"/>
                  </a:lnTo>
                  <a:lnTo>
                    <a:pt x="5258" y="6836"/>
                  </a:lnTo>
                  <a:lnTo>
                    <a:pt x="5619" y="6836"/>
                  </a:lnTo>
                  <a:lnTo>
                    <a:pt x="5619" y="6803"/>
                  </a:lnTo>
                  <a:lnTo>
                    <a:pt x="5981" y="6803"/>
                  </a:lnTo>
                  <a:lnTo>
                    <a:pt x="5981" y="6770"/>
                  </a:lnTo>
                  <a:lnTo>
                    <a:pt x="5422" y="1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3447700" y="407350"/>
              <a:ext cx="46025" cy="35350"/>
            </a:xfrm>
            <a:custGeom>
              <a:avLst/>
              <a:gdLst/>
              <a:ahLst/>
              <a:cxnLst/>
              <a:rect l="l" t="t" r="r" b="b"/>
              <a:pathLst>
                <a:path w="1841" h="1414" extrusionOk="0">
                  <a:moveTo>
                    <a:pt x="625" y="0"/>
                  </a:moveTo>
                  <a:cubicBezTo>
                    <a:pt x="526" y="0"/>
                    <a:pt x="427" y="33"/>
                    <a:pt x="362" y="99"/>
                  </a:cubicBezTo>
                  <a:cubicBezTo>
                    <a:pt x="329" y="132"/>
                    <a:pt x="263" y="165"/>
                    <a:pt x="197" y="230"/>
                  </a:cubicBezTo>
                  <a:lnTo>
                    <a:pt x="197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90"/>
                  </a:lnTo>
                  <a:cubicBezTo>
                    <a:pt x="230" y="526"/>
                    <a:pt x="263" y="395"/>
                    <a:pt x="329" y="329"/>
                  </a:cubicBezTo>
                  <a:cubicBezTo>
                    <a:pt x="394" y="263"/>
                    <a:pt x="493" y="230"/>
                    <a:pt x="559" y="230"/>
                  </a:cubicBezTo>
                  <a:cubicBezTo>
                    <a:pt x="657" y="230"/>
                    <a:pt x="723" y="263"/>
                    <a:pt x="756" y="296"/>
                  </a:cubicBezTo>
                  <a:cubicBezTo>
                    <a:pt x="789" y="362"/>
                    <a:pt x="789" y="427"/>
                    <a:pt x="789" y="526"/>
                  </a:cubicBezTo>
                  <a:lnTo>
                    <a:pt x="789" y="1413"/>
                  </a:lnTo>
                  <a:lnTo>
                    <a:pt x="1019" y="1413"/>
                  </a:lnTo>
                  <a:lnTo>
                    <a:pt x="1019" y="625"/>
                  </a:lnTo>
                  <a:cubicBezTo>
                    <a:pt x="1019" y="493"/>
                    <a:pt x="1052" y="362"/>
                    <a:pt x="1117" y="296"/>
                  </a:cubicBezTo>
                  <a:cubicBezTo>
                    <a:pt x="1183" y="263"/>
                    <a:pt x="1282" y="230"/>
                    <a:pt x="1347" y="230"/>
                  </a:cubicBezTo>
                  <a:cubicBezTo>
                    <a:pt x="1413" y="230"/>
                    <a:pt x="1479" y="230"/>
                    <a:pt x="1545" y="263"/>
                  </a:cubicBezTo>
                  <a:cubicBezTo>
                    <a:pt x="1577" y="296"/>
                    <a:pt x="1610" y="362"/>
                    <a:pt x="1610" y="460"/>
                  </a:cubicBezTo>
                  <a:lnTo>
                    <a:pt x="1610" y="1413"/>
                  </a:lnTo>
                  <a:lnTo>
                    <a:pt x="1840" y="1413"/>
                  </a:lnTo>
                  <a:lnTo>
                    <a:pt x="1840" y="493"/>
                  </a:lnTo>
                  <a:cubicBezTo>
                    <a:pt x="1840" y="395"/>
                    <a:pt x="1807" y="296"/>
                    <a:pt x="1775" y="197"/>
                  </a:cubicBezTo>
                  <a:cubicBezTo>
                    <a:pt x="1709" y="66"/>
                    <a:pt x="1577" y="0"/>
                    <a:pt x="1413" y="0"/>
                  </a:cubicBezTo>
                  <a:cubicBezTo>
                    <a:pt x="1315" y="0"/>
                    <a:pt x="1249" y="33"/>
                    <a:pt x="1183" y="66"/>
                  </a:cubicBezTo>
                  <a:cubicBezTo>
                    <a:pt x="1117" y="99"/>
                    <a:pt x="1052" y="165"/>
                    <a:pt x="986" y="230"/>
                  </a:cubicBezTo>
                  <a:cubicBezTo>
                    <a:pt x="953" y="165"/>
                    <a:pt x="920" y="132"/>
                    <a:pt x="887" y="99"/>
                  </a:cubicBezTo>
                  <a:cubicBezTo>
                    <a:pt x="822" y="33"/>
                    <a:pt x="723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3500275" y="407350"/>
              <a:ext cx="32875" cy="36175"/>
            </a:xfrm>
            <a:custGeom>
              <a:avLst/>
              <a:gdLst/>
              <a:ahLst/>
              <a:cxnLst/>
              <a:rect l="l" t="t" r="r" b="b"/>
              <a:pathLst>
                <a:path w="1315" h="1447" extrusionOk="0">
                  <a:moveTo>
                    <a:pt x="920" y="723"/>
                  </a:moveTo>
                  <a:lnTo>
                    <a:pt x="920" y="887"/>
                  </a:lnTo>
                  <a:cubicBezTo>
                    <a:pt x="920" y="1052"/>
                    <a:pt x="855" y="1150"/>
                    <a:pt x="723" y="1216"/>
                  </a:cubicBezTo>
                  <a:cubicBezTo>
                    <a:pt x="657" y="1249"/>
                    <a:pt x="559" y="1249"/>
                    <a:pt x="493" y="1249"/>
                  </a:cubicBezTo>
                  <a:cubicBezTo>
                    <a:pt x="427" y="1249"/>
                    <a:pt x="362" y="1249"/>
                    <a:pt x="329" y="1216"/>
                  </a:cubicBezTo>
                  <a:cubicBezTo>
                    <a:pt x="263" y="1183"/>
                    <a:pt x="263" y="1117"/>
                    <a:pt x="263" y="1052"/>
                  </a:cubicBezTo>
                  <a:cubicBezTo>
                    <a:pt x="263" y="953"/>
                    <a:pt x="296" y="887"/>
                    <a:pt x="362" y="855"/>
                  </a:cubicBezTo>
                  <a:cubicBezTo>
                    <a:pt x="395" y="855"/>
                    <a:pt x="460" y="822"/>
                    <a:pt x="559" y="822"/>
                  </a:cubicBezTo>
                  <a:lnTo>
                    <a:pt x="690" y="789"/>
                  </a:lnTo>
                  <a:cubicBezTo>
                    <a:pt x="723" y="789"/>
                    <a:pt x="756" y="789"/>
                    <a:pt x="822" y="756"/>
                  </a:cubicBezTo>
                  <a:cubicBezTo>
                    <a:pt x="855" y="756"/>
                    <a:pt x="887" y="723"/>
                    <a:pt x="920" y="723"/>
                  </a:cubicBezTo>
                  <a:close/>
                  <a:moveTo>
                    <a:pt x="625" y="0"/>
                  </a:moveTo>
                  <a:cubicBezTo>
                    <a:pt x="460" y="0"/>
                    <a:pt x="362" y="33"/>
                    <a:pt x="230" y="132"/>
                  </a:cubicBezTo>
                  <a:cubicBezTo>
                    <a:pt x="132" y="165"/>
                    <a:pt x="99" y="296"/>
                    <a:pt x="99" y="460"/>
                  </a:cubicBezTo>
                  <a:lnTo>
                    <a:pt x="296" y="460"/>
                  </a:lnTo>
                  <a:cubicBezTo>
                    <a:pt x="296" y="395"/>
                    <a:pt x="329" y="329"/>
                    <a:pt x="362" y="296"/>
                  </a:cubicBezTo>
                  <a:cubicBezTo>
                    <a:pt x="395" y="230"/>
                    <a:pt x="493" y="197"/>
                    <a:pt x="592" y="197"/>
                  </a:cubicBezTo>
                  <a:cubicBezTo>
                    <a:pt x="723" y="197"/>
                    <a:pt x="789" y="230"/>
                    <a:pt x="855" y="263"/>
                  </a:cubicBezTo>
                  <a:cubicBezTo>
                    <a:pt x="887" y="296"/>
                    <a:pt x="920" y="362"/>
                    <a:pt x="920" y="427"/>
                  </a:cubicBezTo>
                  <a:cubicBezTo>
                    <a:pt x="920" y="460"/>
                    <a:pt x="920" y="493"/>
                    <a:pt x="920" y="526"/>
                  </a:cubicBezTo>
                  <a:cubicBezTo>
                    <a:pt x="887" y="559"/>
                    <a:pt x="855" y="592"/>
                    <a:pt x="822" y="592"/>
                  </a:cubicBezTo>
                  <a:lnTo>
                    <a:pt x="460" y="625"/>
                  </a:lnTo>
                  <a:cubicBezTo>
                    <a:pt x="296" y="657"/>
                    <a:pt x="197" y="690"/>
                    <a:pt x="132" y="756"/>
                  </a:cubicBezTo>
                  <a:cubicBezTo>
                    <a:pt x="33" y="822"/>
                    <a:pt x="0" y="920"/>
                    <a:pt x="0" y="1052"/>
                  </a:cubicBezTo>
                  <a:cubicBezTo>
                    <a:pt x="0" y="1183"/>
                    <a:pt x="33" y="1282"/>
                    <a:pt x="132" y="1347"/>
                  </a:cubicBezTo>
                  <a:cubicBezTo>
                    <a:pt x="197" y="1413"/>
                    <a:pt x="329" y="1446"/>
                    <a:pt x="460" y="1446"/>
                  </a:cubicBezTo>
                  <a:cubicBezTo>
                    <a:pt x="559" y="1446"/>
                    <a:pt x="657" y="1446"/>
                    <a:pt x="723" y="1413"/>
                  </a:cubicBezTo>
                  <a:cubicBezTo>
                    <a:pt x="822" y="1347"/>
                    <a:pt x="887" y="1315"/>
                    <a:pt x="953" y="1249"/>
                  </a:cubicBezTo>
                  <a:cubicBezTo>
                    <a:pt x="953" y="1282"/>
                    <a:pt x="953" y="1315"/>
                    <a:pt x="986" y="1380"/>
                  </a:cubicBezTo>
                  <a:cubicBezTo>
                    <a:pt x="1019" y="1413"/>
                    <a:pt x="1085" y="1446"/>
                    <a:pt x="1150" y="1446"/>
                  </a:cubicBezTo>
                  <a:lnTo>
                    <a:pt x="1216" y="1446"/>
                  </a:lnTo>
                  <a:cubicBezTo>
                    <a:pt x="1249" y="1446"/>
                    <a:pt x="1282" y="1446"/>
                    <a:pt x="1315" y="1413"/>
                  </a:cubicBezTo>
                  <a:lnTo>
                    <a:pt x="1315" y="1249"/>
                  </a:lnTo>
                  <a:lnTo>
                    <a:pt x="1183" y="1249"/>
                  </a:lnTo>
                  <a:cubicBezTo>
                    <a:pt x="1150" y="1216"/>
                    <a:pt x="1150" y="1216"/>
                    <a:pt x="1150" y="1183"/>
                  </a:cubicBezTo>
                  <a:lnTo>
                    <a:pt x="1150" y="395"/>
                  </a:lnTo>
                  <a:cubicBezTo>
                    <a:pt x="1150" y="263"/>
                    <a:pt x="1117" y="165"/>
                    <a:pt x="1019" y="99"/>
                  </a:cubicBezTo>
                  <a:cubicBezTo>
                    <a:pt x="920" y="33"/>
                    <a:pt x="789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3534775" y="399125"/>
              <a:ext cx="16450" cy="44400"/>
            </a:xfrm>
            <a:custGeom>
              <a:avLst/>
              <a:gdLst/>
              <a:ahLst/>
              <a:cxnLst/>
              <a:rect l="l" t="t" r="r" b="b"/>
              <a:pathLst>
                <a:path w="658" h="1776" extrusionOk="0">
                  <a:moveTo>
                    <a:pt x="198" y="1"/>
                  </a:moveTo>
                  <a:lnTo>
                    <a:pt x="198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45"/>
                    <a:pt x="230" y="1644"/>
                    <a:pt x="263" y="1676"/>
                  </a:cubicBezTo>
                  <a:cubicBezTo>
                    <a:pt x="296" y="1742"/>
                    <a:pt x="362" y="1775"/>
                    <a:pt x="493" y="1775"/>
                  </a:cubicBezTo>
                  <a:lnTo>
                    <a:pt x="559" y="1775"/>
                  </a:lnTo>
                  <a:cubicBezTo>
                    <a:pt x="592" y="1742"/>
                    <a:pt x="625" y="1742"/>
                    <a:pt x="658" y="1742"/>
                  </a:cubicBezTo>
                  <a:lnTo>
                    <a:pt x="658" y="1578"/>
                  </a:lnTo>
                  <a:lnTo>
                    <a:pt x="592" y="1578"/>
                  </a:lnTo>
                  <a:cubicBezTo>
                    <a:pt x="526" y="1578"/>
                    <a:pt x="493" y="1578"/>
                    <a:pt x="493" y="1545"/>
                  </a:cubicBezTo>
                  <a:cubicBezTo>
                    <a:pt x="460" y="1545"/>
                    <a:pt x="428" y="1512"/>
                    <a:pt x="428" y="1446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62"/>
                  </a:lnTo>
                  <a:lnTo>
                    <a:pt x="428" y="362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3557775" y="395850"/>
              <a:ext cx="38625" cy="46850"/>
            </a:xfrm>
            <a:custGeom>
              <a:avLst/>
              <a:gdLst/>
              <a:ahLst/>
              <a:cxnLst/>
              <a:rect l="l" t="t" r="r" b="b"/>
              <a:pathLst>
                <a:path w="1545" h="1874" extrusionOk="0">
                  <a:moveTo>
                    <a:pt x="0" y="0"/>
                  </a:moveTo>
                  <a:lnTo>
                    <a:pt x="0" y="1873"/>
                  </a:lnTo>
                  <a:lnTo>
                    <a:pt x="230" y="1873"/>
                  </a:lnTo>
                  <a:lnTo>
                    <a:pt x="230" y="1216"/>
                  </a:lnTo>
                  <a:lnTo>
                    <a:pt x="559" y="920"/>
                  </a:lnTo>
                  <a:lnTo>
                    <a:pt x="1216" y="1873"/>
                  </a:lnTo>
                  <a:lnTo>
                    <a:pt x="1545" y="1873"/>
                  </a:lnTo>
                  <a:lnTo>
                    <a:pt x="723" y="756"/>
                  </a:lnTo>
                  <a:lnTo>
                    <a:pt x="1512" y="0"/>
                  </a:lnTo>
                  <a:lnTo>
                    <a:pt x="1151" y="0"/>
                  </a:lnTo>
                  <a:lnTo>
                    <a:pt x="230" y="92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3287500" y="839450"/>
              <a:ext cx="90400" cy="21400"/>
            </a:xfrm>
            <a:custGeom>
              <a:avLst/>
              <a:gdLst/>
              <a:ahLst/>
              <a:cxnLst/>
              <a:rect l="l" t="t" r="r" b="b"/>
              <a:pathLst>
                <a:path w="3616" h="856" fill="none" extrusionOk="0">
                  <a:moveTo>
                    <a:pt x="3615" y="1"/>
                  </a:moveTo>
                  <a:lnTo>
                    <a:pt x="3615" y="1"/>
                  </a:lnTo>
                  <a:lnTo>
                    <a:pt x="3615" y="1"/>
                  </a:lnTo>
                  <a:lnTo>
                    <a:pt x="3615" y="1"/>
                  </a:lnTo>
                  <a:lnTo>
                    <a:pt x="3615" y="1"/>
                  </a:lnTo>
                  <a:lnTo>
                    <a:pt x="3615" y="1"/>
                  </a:lnTo>
                  <a:lnTo>
                    <a:pt x="3615" y="1"/>
                  </a:lnTo>
                  <a:lnTo>
                    <a:pt x="3582" y="1"/>
                  </a:lnTo>
                  <a:lnTo>
                    <a:pt x="3582" y="1"/>
                  </a:lnTo>
                  <a:lnTo>
                    <a:pt x="3582" y="1"/>
                  </a:lnTo>
                  <a:lnTo>
                    <a:pt x="3582" y="1"/>
                  </a:lnTo>
                  <a:lnTo>
                    <a:pt x="3582" y="1"/>
                  </a:lnTo>
                  <a:lnTo>
                    <a:pt x="3582" y="1"/>
                  </a:lnTo>
                  <a:lnTo>
                    <a:pt x="3549" y="1"/>
                  </a:lnTo>
                  <a:lnTo>
                    <a:pt x="3549" y="1"/>
                  </a:lnTo>
                  <a:lnTo>
                    <a:pt x="3549" y="1"/>
                  </a:lnTo>
                  <a:lnTo>
                    <a:pt x="3549" y="1"/>
                  </a:lnTo>
                  <a:lnTo>
                    <a:pt x="3549" y="1"/>
                  </a:lnTo>
                  <a:lnTo>
                    <a:pt x="3549" y="1"/>
                  </a:lnTo>
                  <a:lnTo>
                    <a:pt x="3516" y="1"/>
                  </a:lnTo>
                  <a:lnTo>
                    <a:pt x="3516" y="1"/>
                  </a:lnTo>
                  <a:lnTo>
                    <a:pt x="3516" y="1"/>
                  </a:lnTo>
                  <a:lnTo>
                    <a:pt x="3516" y="34"/>
                  </a:lnTo>
                  <a:lnTo>
                    <a:pt x="3516" y="34"/>
                  </a:lnTo>
                  <a:lnTo>
                    <a:pt x="3516" y="34"/>
                  </a:lnTo>
                  <a:lnTo>
                    <a:pt x="3484" y="34"/>
                  </a:lnTo>
                  <a:lnTo>
                    <a:pt x="3484" y="34"/>
                  </a:lnTo>
                  <a:lnTo>
                    <a:pt x="3484" y="34"/>
                  </a:lnTo>
                  <a:lnTo>
                    <a:pt x="3484" y="34"/>
                  </a:lnTo>
                  <a:lnTo>
                    <a:pt x="3484" y="34"/>
                  </a:lnTo>
                  <a:lnTo>
                    <a:pt x="3484" y="34"/>
                  </a:lnTo>
                  <a:lnTo>
                    <a:pt x="3484" y="34"/>
                  </a:lnTo>
                  <a:lnTo>
                    <a:pt x="3451" y="34"/>
                  </a:lnTo>
                  <a:lnTo>
                    <a:pt x="3451" y="34"/>
                  </a:lnTo>
                  <a:lnTo>
                    <a:pt x="3451" y="34"/>
                  </a:lnTo>
                  <a:lnTo>
                    <a:pt x="3451" y="34"/>
                  </a:lnTo>
                  <a:lnTo>
                    <a:pt x="3451" y="34"/>
                  </a:lnTo>
                  <a:lnTo>
                    <a:pt x="3451" y="34"/>
                  </a:lnTo>
                  <a:lnTo>
                    <a:pt x="3451" y="34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85" y="34"/>
                  </a:lnTo>
                  <a:lnTo>
                    <a:pt x="3385" y="34"/>
                  </a:lnTo>
                  <a:lnTo>
                    <a:pt x="3385" y="34"/>
                  </a:lnTo>
                  <a:lnTo>
                    <a:pt x="3385" y="34"/>
                  </a:lnTo>
                  <a:lnTo>
                    <a:pt x="3385" y="34"/>
                  </a:lnTo>
                  <a:lnTo>
                    <a:pt x="3385" y="34"/>
                  </a:lnTo>
                  <a:lnTo>
                    <a:pt x="3385" y="34"/>
                  </a:lnTo>
                  <a:lnTo>
                    <a:pt x="3352" y="66"/>
                  </a:lnTo>
                  <a:lnTo>
                    <a:pt x="3352" y="66"/>
                  </a:lnTo>
                  <a:lnTo>
                    <a:pt x="3352" y="66"/>
                  </a:lnTo>
                  <a:lnTo>
                    <a:pt x="3352" y="66"/>
                  </a:lnTo>
                  <a:lnTo>
                    <a:pt x="3352" y="66"/>
                  </a:lnTo>
                  <a:lnTo>
                    <a:pt x="3352" y="66"/>
                  </a:lnTo>
                  <a:lnTo>
                    <a:pt x="3319" y="66"/>
                  </a:lnTo>
                  <a:lnTo>
                    <a:pt x="3319" y="66"/>
                  </a:lnTo>
                  <a:lnTo>
                    <a:pt x="3319" y="66"/>
                  </a:lnTo>
                  <a:lnTo>
                    <a:pt x="3319" y="66"/>
                  </a:lnTo>
                  <a:lnTo>
                    <a:pt x="3319" y="66"/>
                  </a:lnTo>
                  <a:lnTo>
                    <a:pt x="3319" y="66"/>
                  </a:lnTo>
                  <a:lnTo>
                    <a:pt x="3286" y="66"/>
                  </a:lnTo>
                  <a:lnTo>
                    <a:pt x="3286" y="66"/>
                  </a:lnTo>
                  <a:lnTo>
                    <a:pt x="3286" y="66"/>
                  </a:lnTo>
                  <a:lnTo>
                    <a:pt x="3286" y="66"/>
                  </a:lnTo>
                  <a:lnTo>
                    <a:pt x="3286" y="66"/>
                  </a:lnTo>
                  <a:lnTo>
                    <a:pt x="3286" y="66"/>
                  </a:lnTo>
                  <a:lnTo>
                    <a:pt x="3286" y="66"/>
                  </a:lnTo>
                  <a:lnTo>
                    <a:pt x="3254" y="66"/>
                  </a:lnTo>
                  <a:lnTo>
                    <a:pt x="3254" y="66"/>
                  </a:lnTo>
                  <a:lnTo>
                    <a:pt x="3254" y="66"/>
                  </a:lnTo>
                  <a:lnTo>
                    <a:pt x="3254" y="66"/>
                  </a:lnTo>
                  <a:lnTo>
                    <a:pt x="3254" y="66"/>
                  </a:lnTo>
                  <a:lnTo>
                    <a:pt x="3254" y="66"/>
                  </a:lnTo>
                  <a:lnTo>
                    <a:pt x="3254" y="66"/>
                  </a:lnTo>
                  <a:lnTo>
                    <a:pt x="3221" y="66"/>
                  </a:lnTo>
                  <a:lnTo>
                    <a:pt x="3221" y="66"/>
                  </a:lnTo>
                  <a:lnTo>
                    <a:pt x="3221" y="66"/>
                  </a:lnTo>
                  <a:lnTo>
                    <a:pt x="3221" y="66"/>
                  </a:lnTo>
                  <a:lnTo>
                    <a:pt x="3221" y="99"/>
                  </a:lnTo>
                  <a:lnTo>
                    <a:pt x="3221" y="99"/>
                  </a:lnTo>
                  <a:lnTo>
                    <a:pt x="3221" y="99"/>
                  </a:lnTo>
                  <a:lnTo>
                    <a:pt x="3188" y="99"/>
                  </a:lnTo>
                  <a:lnTo>
                    <a:pt x="3188" y="99"/>
                  </a:lnTo>
                  <a:lnTo>
                    <a:pt x="3188" y="99"/>
                  </a:lnTo>
                  <a:lnTo>
                    <a:pt x="3188" y="99"/>
                  </a:lnTo>
                  <a:lnTo>
                    <a:pt x="3188" y="99"/>
                  </a:lnTo>
                  <a:lnTo>
                    <a:pt x="3188" y="99"/>
                  </a:lnTo>
                  <a:lnTo>
                    <a:pt x="3155" y="99"/>
                  </a:lnTo>
                  <a:lnTo>
                    <a:pt x="3155" y="99"/>
                  </a:lnTo>
                  <a:lnTo>
                    <a:pt x="3155" y="99"/>
                  </a:lnTo>
                  <a:lnTo>
                    <a:pt x="3155" y="99"/>
                  </a:lnTo>
                  <a:lnTo>
                    <a:pt x="3155" y="99"/>
                  </a:lnTo>
                  <a:lnTo>
                    <a:pt x="3155" y="99"/>
                  </a:lnTo>
                  <a:lnTo>
                    <a:pt x="3122" y="99"/>
                  </a:lnTo>
                  <a:lnTo>
                    <a:pt x="3122" y="99"/>
                  </a:lnTo>
                  <a:lnTo>
                    <a:pt x="3122" y="99"/>
                  </a:lnTo>
                  <a:lnTo>
                    <a:pt x="3122" y="99"/>
                  </a:lnTo>
                  <a:lnTo>
                    <a:pt x="3122" y="99"/>
                  </a:lnTo>
                  <a:lnTo>
                    <a:pt x="3122" y="99"/>
                  </a:lnTo>
                  <a:lnTo>
                    <a:pt x="3122" y="99"/>
                  </a:lnTo>
                  <a:lnTo>
                    <a:pt x="3089" y="99"/>
                  </a:lnTo>
                  <a:lnTo>
                    <a:pt x="3089" y="99"/>
                  </a:lnTo>
                  <a:lnTo>
                    <a:pt x="3089" y="99"/>
                  </a:lnTo>
                  <a:lnTo>
                    <a:pt x="3089" y="99"/>
                  </a:lnTo>
                  <a:lnTo>
                    <a:pt x="3089" y="99"/>
                  </a:lnTo>
                  <a:lnTo>
                    <a:pt x="3089" y="99"/>
                  </a:lnTo>
                  <a:lnTo>
                    <a:pt x="3089" y="99"/>
                  </a:lnTo>
                  <a:lnTo>
                    <a:pt x="3056" y="99"/>
                  </a:lnTo>
                  <a:lnTo>
                    <a:pt x="3056" y="132"/>
                  </a:lnTo>
                  <a:lnTo>
                    <a:pt x="3056" y="132"/>
                  </a:lnTo>
                  <a:lnTo>
                    <a:pt x="3056" y="132"/>
                  </a:lnTo>
                  <a:lnTo>
                    <a:pt x="3056" y="132"/>
                  </a:lnTo>
                  <a:lnTo>
                    <a:pt x="3056" y="132"/>
                  </a:lnTo>
                  <a:lnTo>
                    <a:pt x="3024" y="132"/>
                  </a:lnTo>
                  <a:lnTo>
                    <a:pt x="3024" y="132"/>
                  </a:lnTo>
                  <a:lnTo>
                    <a:pt x="3024" y="132"/>
                  </a:lnTo>
                  <a:lnTo>
                    <a:pt x="3024" y="132"/>
                  </a:lnTo>
                  <a:lnTo>
                    <a:pt x="3024" y="132"/>
                  </a:lnTo>
                  <a:lnTo>
                    <a:pt x="3024" y="132"/>
                  </a:lnTo>
                  <a:lnTo>
                    <a:pt x="3024" y="132"/>
                  </a:lnTo>
                  <a:lnTo>
                    <a:pt x="2991" y="132"/>
                  </a:lnTo>
                  <a:lnTo>
                    <a:pt x="2991" y="132"/>
                  </a:lnTo>
                  <a:lnTo>
                    <a:pt x="2991" y="132"/>
                  </a:lnTo>
                  <a:lnTo>
                    <a:pt x="2991" y="132"/>
                  </a:lnTo>
                  <a:lnTo>
                    <a:pt x="2991" y="132"/>
                  </a:lnTo>
                  <a:lnTo>
                    <a:pt x="2991" y="132"/>
                  </a:lnTo>
                  <a:lnTo>
                    <a:pt x="2958" y="132"/>
                  </a:lnTo>
                  <a:lnTo>
                    <a:pt x="2958" y="132"/>
                  </a:lnTo>
                  <a:lnTo>
                    <a:pt x="2958" y="132"/>
                  </a:lnTo>
                  <a:lnTo>
                    <a:pt x="2958" y="132"/>
                  </a:lnTo>
                  <a:lnTo>
                    <a:pt x="2958" y="132"/>
                  </a:lnTo>
                  <a:lnTo>
                    <a:pt x="2958" y="132"/>
                  </a:lnTo>
                  <a:lnTo>
                    <a:pt x="2958" y="132"/>
                  </a:lnTo>
                  <a:lnTo>
                    <a:pt x="2925" y="132"/>
                  </a:lnTo>
                  <a:lnTo>
                    <a:pt x="2925" y="132"/>
                  </a:lnTo>
                  <a:lnTo>
                    <a:pt x="2925" y="132"/>
                  </a:lnTo>
                  <a:lnTo>
                    <a:pt x="2925" y="132"/>
                  </a:lnTo>
                  <a:lnTo>
                    <a:pt x="2925" y="132"/>
                  </a:lnTo>
                  <a:lnTo>
                    <a:pt x="2925" y="165"/>
                  </a:lnTo>
                  <a:lnTo>
                    <a:pt x="2892" y="165"/>
                  </a:lnTo>
                  <a:lnTo>
                    <a:pt x="2892" y="165"/>
                  </a:lnTo>
                  <a:lnTo>
                    <a:pt x="2892" y="165"/>
                  </a:lnTo>
                  <a:lnTo>
                    <a:pt x="2892" y="165"/>
                  </a:lnTo>
                  <a:lnTo>
                    <a:pt x="2892" y="165"/>
                  </a:lnTo>
                  <a:lnTo>
                    <a:pt x="2892" y="165"/>
                  </a:lnTo>
                  <a:lnTo>
                    <a:pt x="2892" y="165"/>
                  </a:lnTo>
                  <a:lnTo>
                    <a:pt x="2859" y="165"/>
                  </a:lnTo>
                  <a:lnTo>
                    <a:pt x="2859" y="165"/>
                  </a:lnTo>
                  <a:lnTo>
                    <a:pt x="2859" y="165"/>
                  </a:lnTo>
                  <a:lnTo>
                    <a:pt x="2859" y="165"/>
                  </a:lnTo>
                  <a:lnTo>
                    <a:pt x="2859" y="165"/>
                  </a:lnTo>
                  <a:lnTo>
                    <a:pt x="2859" y="165"/>
                  </a:lnTo>
                  <a:lnTo>
                    <a:pt x="2859" y="165"/>
                  </a:lnTo>
                  <a:lnTo>
                    <a:pt x="2826" y="165"/>
                  </a:lnTo>
                  <a:lnTo>
                    <a:pt x="2826" y="165"/>
                  </a:lnTo>
                  <a:lnTo>
                    <a:pt x="2826" y="165"/>
                  </a:lnTo>
                  <a:lnTo>
                    <a:pt x="2826" y="165"/>
                  </a:lnTo>
                  <a:lnTo>
                    <a:pt x="2826" y="165"/>
                  </a:lnTo>
                  <a:lnTo>
                    <a:pt x="2826" y="165"/>
                  </a:lnTo>
                  <a:lnTo>
                    <a:pt x="2794" y="165"/>
                  </a:lnTo>
                  <a:lnTo>
                    <a:pt x="2794" y="165"/>
                  </a:lnTo>
                  <a:lnTo>
                    <a:pt x="2794" y="165"/>
                  </a:lnTo>
                  <a:lnTo>
                    <a:pt x="2794" y="165"/>
                  </a:lnTo>
                  <a:lnTo>
                    <a:pt x="2794" y="165"/>
                  </a:lnTo>
                  <a:lnTo>
                    <a:pt x="2794" y="165"/>
                  </a:lnTo>
                  <a:lnTo>
                    <a:pt x="2794" y="165"/>
                  </a:lnTo>
                  <a:lnTo>
                    <a:pt x="2761" y="165"/>
                  </a:lnTo>
                  <a:lnTo>
                    <a:pt x="2761" y="165"/>
                  </a:lnTo>
                  <a:lnTo>
                    <a:pt x="2761" y="198"/>
                  </a:lnTo>
                  <a:lnTo>
                    <a:pt x="2761" y="198"/>
                  </a:lnTo>
                  <a:lnTo>
                    <a:pt x="2761" y="198"/>
                  </a:lnTo>
                  <a:lnTo>
                    <a:pt x="2761" y="198"/>
                  </a:lnTo>
                  <a:lnTo>
                    <a:pt x="2761" y="198"/>
                  </a:lnTo>
                  <a:lnTo>
                    <a:pt x="2728" y="198"/>
                  </a:lnTo>
                  <a:lnTo>
                    <a:pt x="2728" y="198"/>
                  </a:lnTo>
                  <a:lnTo>
                    <a:pt x="2728" y="198"/>
                  </a:lnTo>
                  <a:lnTo>
                    <a:pt x="2728" y="198"/>
                  </a:lnTo>
                  <a:lnTo>
                    <a:pt x="2728" y="198"/>
                  </a:lnTo>
                  <a:lnTo>
                    <a:pt x="2728" y="198"/>
                  </a:lnTo>
                  <a:lnTo>
                    <a:pt x="2728" y="198"/>
                  </a:lnTo>
                  <a:lnTo>
                    <a:pt x="2695" y="198"/>
                  </a:lnTo>
                  <a:lnTo>
                    <a:pt x="2695" y="198"/>
                  </a:lnTo>
                  <a:lnTo>
                    <a:pt x="2695" y="198"/>
                  </a:lnTo>
                  <a:lnTo>
                    <a:pt x="2695" y="198"/>
                  </a:lnTo>
                  <a:lnTo>
                    <a:pt x="2695" y="198"/>
                  </a:lnTo>
                  <a:lnTo>
                    <a:pt x="2695" y="198"/>
                  </a:lnTo>
                  <a:lnTo>
                    <a:pt x="2695" y="198"/>
                  </a:lnTo>
                  <a:lnTo>
                    <a:pt x="2662" y="198"/>
                  </a:lnTo>
                  <a:lnTo>
                    <a:pt x="2662" y="198"/>
                  </a:lnTo>
                  <a:lnTo>
                    <a:pt x="2662" y="198"/>
                  </a:lnTo>
                  <a:lnTo>
                    <a:pt x="2662" y="198"/>
                  </a:lnTo>
                  <a:lnTo>
                    <a:pt x="2662" y="198"/>
                  </a:lnTo>
                  <a:lnTo>
                    <a:pt x="2662" y="198"/>
                  </a:lnTo>
                  <a:lnTo>
                    <a:pt x="2629" y="198"/>
                  </a:lnTo>
                  <a:lnTo>
                    <a:pt x="2629" y="198"/>
                  </a:lnTo>
                  <a:lnTo>
                    <a:pt x="2629" y="198"/>
                  </a:lnTo>
                  <a:lnTo>
                    <a:pt x="2629" y="198"/>
                  </a:lnTo>
                  <a:lnTo>
                    <a:pt x="2629" y="198"/>
                  </a:lnTo>
                  <a:lnTo>
                    <a:pt x="2629" y="231"/>
                  </a:lnTo>
                  <a:lnTo>
                    <a:pt x="2596" y="231"/>
                  </a:lnTo>
                  <a:lnTo>
                    <a:pt x="2596" y="231"/>
                  </a:lnTo>
                  <a:lnTo>
                    <a:pt x="2596" y="231"/>
                  </a:lnTo>
                  <a:lnTo>
                    <a:pt x="2596" y="231"/>
                  </a:lnTo>
                  <a:lnTo>
                    <a:pt x="2596" y="231"/>
                  </a:lnTo>
                  <a:lnTo>
                    <a:pt x="2596" y="231"/>
                  </a:lnTo>
                  <a:lnTo>
                    <a:pt x="2596" y="231"/>
                  </a:lnTo>
                  <a:lnTo>
                    <a:pt x="2596" y="231"/>
                  </a:lnTo>
                  <a:lnTo>
                    <a:pt x="2564" y="231"/>
                  </a:lnTo>
                  <a:lnTo>
                    <a:pt x="2564" y="231"/>
                  </a:lnTo>
                  <a:lnTo>
                    <a:pt x="2564" y="231"/>
                  </a:lnTo>
                  <a:lnTo>
                    <a:pt x="2564" y="231"/>
                  </a:lnTo>
                  <a:lnTo>
                    <a:pt x="2564" y="231"/>
                  </a:lnTo>
                  <a:lnTo>
                    <a:pt x="2564" y="231"/>
                  </a:lnTo>
                  <a:lnTo>
                    <a:pt x="2564" y="231"/>
                  </a:lnTo>
                  <a:lnTo>
                    <a:pt x="2531" y="231"/>
                  </a:lnTo>
                  <a:lnTo>
                    <a:pt x="2531" y="231"/>
                  </a:lnTo>
                  <a:lnTo>
                    <a:pt x="2531" y="231"/>
                  </a:lnTo>
                  <a:lnTo>
                    <a:pt x="2531" y="231"/>
                  </a:lnTo>
                  <a:lnTo>
                    <a:pt x="2531" y="231"/>
                  </a:lnTo>
                  <a:lnTo>
                    <a:pt x="2531" y="231"/>
                  </a:lnTo>
                  <a:lnTo>
                    <a:pt x="2531" y="231"/>
                  </a:lnTo>
                  <a:lnTo>
                    <a:pt x="2498" y="231"/>
                  </a:lnTo>
                  <a:lnTo>
                    <a:pt x="2498" y="231"/>
                  </a:lnTo>
                  <a:lnTo>
                    <a:pt x="2498" y="231"/>
                  </a:lnTo>
                  <a:lnTo>
                    <a:pt x="2498" y="231"/>
                  </a:lnTo>
                  <a:lnTo>
                    <a:pt x="2498" y="231"/>
                  </a:lnTo>
                  <a:lnTo>
                    <a:pt x="2498" y="231"/>
                  </a:lnTo>
                  <a:lnTo>
                    <a:pt x="2465" y="231"/>
                  </a:lnTo>
                  <a:lnTo>
                    <a:pt x="2465" y="264"/>
                  </a:lnTo>
                  <a:lnTo>
                    <a:pt x="2465" y="264"/>
                  </a:lnTo>
                  <a:lnTo>
                    <a:pt x="2465" y="264"/>
                  </a:lnTo>
                  <a:lnTo>
                    <a:pt x="2465" y="264"/>
                  </a:lnTo>
                  <a:lnTo>
                    <a:pt x="2465" y="264"/>
                  </a:lnTo>
                  <a:lnTo>
                    <a:pt x="2465" y="264"/>
                  </a:lnTo>
                  <a:lnTo>
                    <a:pt x="2432" y="264"/>
                  </a:lnTo>
                  <a:lnTo>
                    <a:pt x="2432" y="264"/>
                  </a:lnTo>
                  <a:lnTo>
                    <a:pt x="2432" y="264"/>
                  </a:lnTo>
                  <a:lnTo>
                    <a:pt x="2432" y="264"/>
                  </a:lnTo>
                  <a:lnTo>
                    <a:pt x="2432" y="264"/>
                  </a:lnTo>
                  <a:lnTo>
                    <a:pt x="2432" y="264"/>
                  </a:lnTo>
                  <a:lnTo>
                    <a:pt x="2432" y="264"/>
                  </a:lnTo>
                  <a:lnTo>
                    <a:pt x="2399" y="264"/>
                  </a:lnTo>
                  <a:lnTo>
                    <a:pt x="2399" y="264"/>
                  </a:lnTo>
                  <a:lnTo>
                    <a:pt x="2399" y="264"/>
                  </a:lnTo>
                  <a:lnTo>
                    <a:pt x="2399" y="264"/>
                  </a:lnTo>
                  <a:lnTo>
                    <a:pt x="2399" y="264"/>
                  </a:lnTo>
                  <a:lnTo>
                    <a:pt x="2399" y="264"/>
                  </a:lnTo>
                  <a:lnTo>
                    <a:pt x="2399" y="264"/>
                  </a:lnTo>
                  <a:lnTo>
                    <a:pt x="2366" y="264"/>
                  </a:lnTo>
                  <a:lnTo>
                    <a:pt x="2366" y="264"/>
                  </a:lnTo>
                  <a:lnTo>
                    <a:pt x="2366" y="264"/>
                  </a:lnTo>
                  <a:lnTo>
                    <a:pt x="2366" y="264"/>
                  </a:lnTo>
                  <a:lnTo>
                    <a:pt x="2366" y="264"/>
                  </a:lnTo>
                  <a:lnTo>
                    <a:pt x="2366" y="264"/>
                  </a:lnTo>
                  <a:lnTo>
                    <a:pt x="2366" y="264"/>
                  </a:lnTo>
                  <a:lnTo>
                    <a:pt x="2334" y="264"/>
                  </a:lnTo>
                  <a:lnTo>
                    <a:pt x="2334" y="264"/>
                  </a:lnTo>
                  <a:lnTo>
                    <a:pt x="2334" y="264"/>
                  </a:lnTo>
                  <a:lnTo>
                    <a:pt x="2334" y="296"/>
                  </a:lnTo>
                  <a:lnTo>
                    <a:pt x="2334" y="296"/>
                  </a:lnTo>
                  <a:lnTo>
                    <a:pt x="2334" y="296"/>
                  </a:lnTo>
                  <a:lnTo>
                    <a:pt x="2301" y="296"/>
                  </a:lnTo>
                  <a:lnTo>
                    <a:pt x="2301" y="296"/>
                  </a:lnTo>
                  <a:lnTo>
                    <a:pt x="2301" y="296"/>
                  </a:lnTo>
                  <a:lnTo>
                    <a:pt x="2301" y="296"/>
                  </a:lnTo>
                  <a:lnTo>
                    <a:pt x="2301" y="296"/>
                  </a:lnTo>
                  <a:lnTo>
                    <a:pt x="2301" y="296"/>
                  </a:lnTo>
                  <a:lnTo>
                    <a:pt x="2301" y="296"/>
                  </a:lnTo>
                  <a:lnTo>
                    <a:pt x="2268" y="296"/>
                  </a:lnTo>
                  <a:lnTo>
                    <a:pt x="2268" y="296"/>
                  </a:lnTo>
                  <a:lnTo>
                    <a:pt x="2268" y="296"/>
                  </a:lnTo>
                  <a:lnTo>
                    <a:pt x="2268" y="296"/>
                  </a:lnTo>
                  <a:lnTo>
                    <a:pt x="2268" y="296"/>
                  </a:lnTo>
                  <a:lnTo>
                    <a:pt x="2268" y="296"/>
                  </a:lnTo>
                  <a:lnTo>
                    <a:pt x="2268" y="296"/>
                  </a:lnTo>
                  <a:lnTo>
                    <a:pt x="2235" y="296"/>
                  </a:lnTo>
                  <a:lnTo>
                    <a:pt x="2235" y="296"/>
                  </a:lnTo>
                  <a:lnTo>
                    <a:pt x="2235" y="296"/>
                  </a:lnTo>
                  <a:lnTo>
                    <a:pt x="2235" y="296"/>
                  </a:lnTo>
                  <a:lnTo>
                    <a:pt x="2235" y="296"/>
                  </a:lnTo>
                  <a:lnTo>
                    <a:pt x="2235" y="296"/>
                  </a:lnTo>
                  <a:lnTo>
                    <a:pt x="2235" y="296"/>
                  </a:lnTo>
                  <a:lnTo>
                    <a:pt x="2235" y="296"/>
                  </a:lnTo>
                  <a:lnTo>
                    <a:pt x="2202" y="296"/>
                  </a:lnTo>
                  <a:lnTo>
                    <a:pt x="2202" y="296"/>
                  </a:lnTo>
                  <a:lnTo>
                    <a:pt x="2202" y="296"/>
                  </a:lnTo>
                  <a:lnTo>
                    <a:pt x="2202" y="296"/>
                  </a:lnTo>
                  <a:lnTo>
                    <a:pt x="2202" y="296"/>
                  </a:lnTo>
                  <a:lnTo>
                    <a:pt x="2202" y="329"/>
                  </a:lnTo>
                  <a:lnTo>
                    <a:pt x="2169" y="329"/>
                  </a:lnTo>
                  <a:lnTo>
                    <a:pt x="2169" y="329"/>
                  </a:lnTo>
                  <a:lnTo>
                    <a:pt x="2169" y="329"/>
                  </a:lnTo>
                  <a:lnTo>
                    <a:pt x="2169" y="329"/>
                  </a:lnTo>
                  <a:lnTo>
                    <a:pt x="2169" y="329"/>
                  </a:lnTo>
                  <a:lnTo>
                    <a:pt x="2169" y="329"/>
                  </a:lnTo>
                  <a:lnTo>
                    <a:pt x="2169" y="329"/>
                  </a:lnTo>
                  <a:lnTo>
                    <a:pt x="2169" y="329"/>
                  </a:lnTo>
                  <a:lnTo>
                    <a:pt x="2136" y="329"/>
                  </a:lnTo>
                  <a:lnTo>
                    <a:pt x="2136" y="329"/>
                  </a:lnTo>
                  <a:lnTo>
                    <a:pt x="2136" y="329"/>
                  </a:lnTo>
                  <a:lnTo>
                    <a:pt x="2136" y="329"/>
                  </a:lnTo>
                  <a:lnTo>
                    <a:pt x="2136" y="329"/>
                  </a:lnTo>
                  <a:lnTo>
                    <a:pt x="2136" y="329"/>
                  </a:lnTo>
                  <a:lnTo>
                    <a:pt x="2103" y="329"/>
                  </a:lnTo>
                  <a:lnTo>
                    <a:pt x="2103" y="329"/>
                  </a:lnTo>
                  <a:lnTo>
                    <a:pt x="2103" y="329"/>
                  </a:lnTo>
                  <a:lnTo>
                    <a:pt x="2103" y="329"/>
                  </a:lnTo>
                  <a:lnTo>
                    <a:pt x="2103" y="329"/>
                  </a:lnTo>
                  <a:lnTo>
                    <a:pt x="2103" y="329"/>
                  </a:lnTo>
                  <a:lnTo>
                    <a:pt x="2071" y="329"/>
                  </a:lnTo>
                  <a:lnTo>
                    <a:pt x="2071" y="329"/>
                  </a:lnTo>
                  <a:lnTo>
                    <a:pt x="2071" y="329"/>
                  </a:lnTo>
                  <a:lnTo>
                    <a:pt x="2071" y="329"/>
                  </a:lnTo>
                  <a:lnTo>
                    <a:pt x="2071" y="329"/>
                  </a:lnTo>
                  <a:lnTo>
                    <a:pt x="2071" y="329"/>
                  </a:lnTo>
                  <a:lnTo>
                    <a:pt x="2071" y="329"/>
                  </a:lnTo>
                  <a:lnTo>
                    <a:pt x="2071" y="329"/>
                  </a:lnTo>
                  <a:lnTo>
                    <a:pt x="2038" y="329"/>
                  </a:lnTo>
                  <a:lnTo>
                    <a:pt x="2038" y="362"/>
                  </a:lnTo>
                  <a:lnTo>
                    <a:pt x="2038" y="362"/>
                  </a:lnTo>
                  <a:lnTo>
                    <a:pt x="2038" y="362"/>
                  </a:lnTo>
                  <a:lnTo>
                    <a:pt x="2038" y="362"/>
                  </a:lnTo>
                  <a:lnTo>
                    <a:pt x="2038" y="362"/>
                  </a:lnTo>
                  <a:lnTo>
                    <a:pt x="2038" y="362"/>
                  </a:lnTo>
                  <a:lnTo>
                    <a:pt x="2005" y="362"/>
                  </a:lnTo>
                  <a:lnTo>
                    <a:pt x="2005" y="362"/>
                  </a:lnTo>
                  <a:lnTo>
                    <a:pt x="2005" y="362"/>
                  </a:lnTo>
                  <a:lnTo>
                    <a:pt x="2005" y="362"/>
                  </a:lnTo>
                  <a:lnTo>
                    <a:pt x="2005" y="362"/>
                  </a:lnTo>
                  <a:lnTo>
                    <a:pt x="2005" y="362"/>
                  </a:lnTo>
                  <a:lnTo>
                    <a:pt x="2005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39" y="362"/>
                  </a:lnTo>
                  <a:lnTo>
                    <a:pt x="1939" y="362"/>
                  </a:lnTo>
                  <a:lnTo>
                    <a:pt x="1939" y="362"/>
                  </a:lnTo>
                  <a:lnTo>
                    <a:pt x="1939" y="362"/>
                  </a:lnTo>
                  <a:lnTo>
                    <a:pt x="1939" y="362"/>
                  </a:lnTo>
                  <a:lnTo>
                    <a:pt x="1939" y="362"/>
                  </a:lnTo>
                  <a:lnTo>
                    <a:pt x="1939" y="362"/>
                  </a:lnTo>
                  <a:lnTo>
                    <a:pt x="1906" y="362"/>
                  </a:lnTo>
                  <a:lnTo>
                    <a:pt x="1906" y="362"/>
                  </a:lnTo>
                  <a:lnTo>
                    <a:pt x="1906" y="362"/>
                  </a:lnTo>
                  <a:lnTo>
                    <a:pt x="1906" y="395"/>
                  </a:lnTo>
                  <a:lnTo>
                    <a:pt x="1906" y="395"/>
                  </a:lnTo>
                  <a:lnTo>
                    <a:pt x="1906" y="395"/>
                  </a:lnTo>
                  <a:lnTo>
                    <a:pt x="1906" y="395"/>
                  </a:lnTo>
                  <a:lnTo>
                    <a:pt x="1873" y="395"/>
                  </a:lnTo>
                  <a:lnTo>
                    <a:pt x="1873" y="395"/>
                  </a:lnTo>
                  <a:lnTo>
                    <a:pt x="1873" y="395"/>
                  </a:lnTo>
                  <a:lnTo>
                    <a:pt x="1873" y="395"/>
                  </a:lnTo>
                  <a:lnTo>
                    <a:pt x="1873" y="395"/>
                  </a:lnTo>
                  <a:lnTo>
                    <a:pt x="1873" y="395"/>
                  </a:lnTo>
                  <a:lnTo>
                    <a:pt x="1873" y="395"/>
                  </a:lnTo>
                  <a:lnTo>
                    <a:pt x="1841" y="395"/>
                  </a:lnTo>
                  <a:lnTo>
                    <a:pt x="1841" y="395"/>
                  </a:lnTo>
                  <a:lnTo>
                    <a:pt x="1841" y="395"/>
                  </a:lnTo>
                  <a:lnTo>
                    <a:pt x="1841" y="395"/>
                  </a:lnTo>
                  <a:lnTo>
                    <a:pt x="1841" y="395"/>
                  </a:lnTo>
                  <a:lnTo>
                    <a:pt x="1841" y="395"/>
                  </a:lnTo>
                  <a:lnTo>
                    <a:pt x="1841" y="395"/>
                  </a:lnTo>
                  <a:lnTo>
                    <a:pt x="1808" y="395"/>
                  </a:lnTo>
                  <a:lnTo>
                    <a:pt x="1808" y="395"/>
                  </a:lnTo>
                  <a:lnTo>
                    <a:pt x="1808" y="395"/>
                  </a:lnTo>
                  <a:lnTo>
                    <a:pt x="1808" y="395"/>
                  </a:lnTo>
                  <a:lnTo>
                    <a:pt x="1808" y="395"/>
                  </a:lnTo>
                  <a:lnTo>
                    <a:pt x="1808" y="395"/>
                  </a:lnTo>
                  <a:lnTo>
                    <a:pt x="1808" y="395"/>
                  </a:lnTo>
                  <a:lnTo>
                    <a:pt x="1775" y="395"/>
                  </a:lnTo>
                  <a:lnTo>
                    <a:pt x="1775" y="395"/>
                  </a:lnTo>
                  <a:lnTo>
                    <a:pt x="1775" y="395"/>
                  </a:lnTo>
                  <a:lnTo>
                    <a:pt x="1775" y="395"/>
                  </a:lnTo>
                  <a:lnTo>
                    <a:pt x="1775" y="395"/>
                  </a:lnTo>
                  <a:lnTo>
                    <a:pt x="1775" y="428"/>
                  </a:lnTo>
                  <a:lnTo>
                    <a:pt x="1775" y="428"/>
                  </a:lnTo>
                  <a:lnTo>
                    <a:pt x="1742" y="428"/>
                  </a:lnTo>
                  <a:lnTo>
                    <a:pt x="1742" y="428"/>
                  </a:lnTo>
                  <a:lnTo>
                    <a:pt x="1742" y="428"/>
                  </a:lnTo>
                  <a:lnTo>
                    <a:pt x="1742" y="428"/>
                  </a:lnTo>
                  <a:lnTo>
                    <a:pt x="1742" y="428"/>
                  </a:lnTo>
                  <a:lnTo>
                    <a:pt x="1742" y="428"/>
                  </a:lnTo>
                  <a:lnTo>
                    <a:pt x="1742" y="428"/>
                  </a:lnTo>
                  <a:lnTo>
                    <a:pt x="1709" y="428"/>
                  </a:lnTo>
                  <a:lnTo>
                    <a:pt x="1709" y="428"/>
                  </a:lnTo>
                  <a:lnTo>
                    <a:pt x="1709" y="428"/>
                  </a:lnTo>
                  <a:lnTo>
                    <a:pt x="1709" y="428"/>
                  </a:lnTo>
                  <a:lnTo>
                    <a:pt x="1709" y="428"/>
                  </a:lnTo>
                  <a:lnTo>
                    <a:pt x="1709" y="428"/>
                  </a:lnTo>
                  <a:lnTo>
                    <a:pt x="1709" y="428"/>
                  </a:lnTo>
                  <a:lnTo>
                    <a:pt x="1676" y="428"/>
                  </a:lnTo>
                  <a:lnTo>
                    <a:pt x="1676" y="428"/>
                  </a:lnTo>
                  <a:lnTo>
                    <a:pt x="1676" y="428"/>
                  </a:lnTo>
                  <a:lnTo>
                    <a:pt x="1676" y="428"/>
                  </a:lnTo>
                  <a:lnTo>
                    <a:pt x="1676" y="428"/>
                  </a:lnTo>
                  <a:lnTo>
                    <a:pt x="1676" y="428"/>
                  </a:lnTo>
                  <a:lnTo>
                    <a:pt x="1676" y="428"/>
                  </a:lnTo>
                  <a:lnTo>
                    <a:pt x="1643" y="428"/>
                  </a:lnTo>
                  <a:lnTo>
                    <a:pt x="1643" y="428"/>
                  </a:lnTo>
                  <a:lnTo>
                    <a:pt x="1643" y="428"/>
                  </a:lnTo>
                  <a:lnTo>
                    <a:pt x="1643" y="428"/>
                  </a:lnTo>
                  <a:lnTo>
                    <a:pt x="1643" y="428"/>
                  </a:lnTo>
                  <a:lnTo>
                    <a:pt x="1643" y="428"/>
                  </a:lnTo>
                  <a:lnTo>
                    <a:pt x="1643" y="428"/>
                  </a:lnTo>
                  <a:lnTo>
                    <a:pt x="1643" y="461"/>
                  </a:lnTo>
                  <a:lnTo>
                    <a:pt x="1611" y="461"/>
                  </a:lnTo>
                  <a:lnTo>
                    <a:pt x="1611" y="461"/>
                  </a:lnTo>
                  <a:lnTo>
                    <a:pt x="1611" y="461"/>
                  </a:lnTo>
                  <a:lnTo>
                    <a:pt x="1611" y="461"/>
                  </a:lnTo>
                  <a:lnTo>
                    <a:pt x="1611" y="461"/>
                  </a:lnTo>
                  <a:lnTo>
                    <a:pt x="1611" y="461"/>
                  </a:lnTo>
                  <a:lnTo>
                    <a:pt x="1611" y="461"/>
                  </a:lnTo>
                  <a:lnTo>
                    <a:pt x="1611" y="461"/>
                  </a:lnTo>
                  <a:lnTo>
                    <a:pt x="1578" y="461"/>
                  </a:lnTo>
                  <a:lnTo>
                    <a:pt x="1578" y="461"/>
                  </a:lnTo>
                  <a:lnTo>
                    <a:pt x="1578" y="461"/>
                  </a:lnTo>
                  <a:lnTo>
                    <a:pt x="1578" y="461"/>
                  </a:lnTo>
                  <a:lnTo>
                    <a:pt x="1578" y="461"/>
                  </a:lnTo>
                  <a:lnTo>
                    <a:pt x="1578" y="461"/>
                  </a:lnTo>
                  <a:lnTo>
                    <a:pt x="1545" y="461"/>
                  </a:lnTo>
                  <a:lnTo>
                    <a:pt x="1545" y="461"/>
                  </a:lnTo>
                  <a:lnTo>
                    <a:pt x="1545" y="461"/>
                  </a:lnTo>
                  <a:lnTo>
                    <a:pt x="1545" y="461"/>
                  </a:lnTo>
                  <a:lnTo>
                    <a:pt x="1545" y="461"/>
                  </a:lnTo>
                  <a:lnTo>
                    <a:pt x="1545" y="461"/>
                  </a:lnTo>
                  <a:lnTo>
                    <a:pt x="1545" y="461"/>
                  </a:lnTo>
                  <a:lnTo>
                    <a:pt x="1545" y="461"/>
                  </a:lnTo>
                  <a:lnTo>
                    <a:pt x="1512" y="461"/>
                  </a:lnTo>
                  <a:lnTo>
                    <a:pt x="1512" y="461"/>
                  </a:lnTo>
                  <a:lnTo>
                    <a:pt x="1512" y="461"/>
                  </a:lnTo>
                  <a:lnTo>
                    <a:pt x="1512" y="461"/>
                  </a:lnTo>
                  <a:lnTo>
                    <a:pt x="1512" y="461"/>
                  </a:lnTo>
                  <a:lnTo>
                    <a:pt x="1512" y="461"/>
                  </a:lnTo>
                  <a:lnTo>
                    <a:pt x="1512" y="461"/>
                  </a:lnTo>
                  <a:lnTo>
                    <a:pt x="1479" y="494"/>
                  </a:lnTo>
                  <a:lnTo>
                    <a:pt x="1479" y="494"/>
                  </a:lnTo>
                  <a:lnTo>
                    <a:pt x="1479" y="494"/>
                  </a:lnTo>
                  <a:lnTo>
                    <a:pt x="1479" y="494"/>
                  </a:lnTo>
                  <a:lnTo>
                    <a:pt x="1479" y="494"/>
                  </a:lnTo>
                  <a:lnTo>
                    <a:pt x="1479" y="494"/>
                  </a:lnTo>
                  <a:lnTo>
                    <a:pt x="1479" y="494"/>
                  </a:lnTo>
                  <a:lnTo>
                    <a:pt x="1446" y="494"/>
                  </a:lnTo>
                  <a:lnTo>
                    <a:pt x="1446" y="494"/>
                  </a:lnTo>
                  <a:lnTo>
                    <a:pt x="1446" y="494"/>
                  </a:lnTo>
                  <a:lnTo>
                    <a:pt x="1446" y="494"/>
                  </a:lnTo>
                  <a:lnTo>
                    <a:pt x="1446" y="494"/>
                  </a:lnTo>
                  <a:lnTo>
                    <a:pt x="1446" y="494"/>
                  </a:lnTo>
                  <a:lnTo>
                    <a:pt x="1446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381" y="494"/>
                  </a:lnTo>
                  <a:lnTo>
                    <a:pt x="1381" y="494"/>
                  </a:lnTo>
                  <a:lnTo>
                    <a:pt x="1381" y="494"/>
                  </a:lnTo>
                  <a:lnTo>
                    <a:pt x="1381" y="494"/>
                  </a:lnTo>
                  <a:lnTo>
                    <a:pt x="1381" y="494"/>
                  </a:lnTo>
                  <a:lnTo>
                    <a:pt x="1381" y="494"/>
                  </a:lnTo>
                  <a:lnTo>
                    <a:pt x="1381" y="494"/>
                  </a:lnTo>
                  <a:lnTo>
                    <a:pt x="1381" y="494"/>
                  </a:lnTo>
                  <a:lnTo>
                    <a:pt x="1348" y="494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15" y="526"/>
                  </a:lnTo>
                  <a:lnTo>
                    <a:pt x="1315" y="526"/>
                  </a:lnTo>
                  <a:lnTo>
                    <a:pt x="1315" y="526"/>
                  </a:lnTo>
                  <a:lnTo>
                    <a:pt x="1315" y="526"/>
                  </a:lnTo>
                  <a:lnTo>
                    <a:pt x="1315" y="526"/>
                  </a:lnTo>
                  <a:lnTo>
                    <a:pt x="1315" y="526"/>
                  </a:lnTo>
                  <a:lnTo>
                    <a:pt x="1315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49" y="526"/>
                  </a:lnTo>
                  <a:lnTo>
                    <a:pt x="1249" y="526"/>
                  </a:lnTo>
                  <a:lnTo>
                    <a:pt x="1249" y="526"/>
                  </a:lnTo>
                  <a:lnTo>
                    <a:pt x="1249" y="526"/>
                  </a:lnTo>
                  <a:lnTo>
                    <a:pt x="1249" y="526"/>
                  </a:lnTo>
                  <a:lnTo>
                    <a:pt x="1249" y="526"/>
                  </a:lnTo>
                  <a:lnTo>
                    <a:pt x="1249" y="526"/>
                  </a:lnTo>
                  <a:lnTo>
                    <a:pt x="1216" y="526"/>
                  </a:lnTo>
                  <a:lnTo>
                    <a:pt x="1216" y="526"/>
                  </a:lnTo>
                  <a:lnTo>
                    <a:pt x="1216" y="526"/>
                  </a:lnTo>
                  <a:lnTo>
                    <a:pt x="1216" y="559"/>
                  </a:lnTo>
                  <a:lnTo>
                    <a:pt x="1216" y="559"/>
                  </a:lnTo>
                  <a:lnTo>
                    <a:pt x="1216" y="559"/>
                  </a:lnTo>
                  <a:lnTo>
                    <a:pt x="1216" y="559"/>
                  </a:lnTo>
                  <a:lnTo>
                    <a:pt x="1216" y="559"/>
                  </a:lnTo>
                  <a:lnTo>
                    <a:pt x="1183" y="559"/>
                  </a:lnTo>
                  <a:lnTo>
                    <a:pt x="1183" y="559"/>
                  </a:lnTo>
                  <a:lnTo>
                    <a:pt x="1183" y="559"/>
                  </a:lnTo>
                  <a:lnTo>
                    <a:pt x="1183" y="559"/>
                  </a:lnTo>
                  <a:lnTo>
                    <a:pt x="1183" y="559"/>
                  </a:lnTo>
                  <a:lnTo>
                    <a:pt x="1183" y="559"/>
                  </a:lnTo>
                  <a:lnTo>
                    <a:pt x="1183" y="559"/>
                  </a:lnTo>
                  <a:lnTo>
                    <a:pt x="1183" y="559"/>
                  </a:lnTo>
                  <a:lnTo>
                    <a:pt x="1151" y="559"/>
                  </a:lnTo>
                  <a:lnTo>
                    <a:pt x="1151" y="559"/>
                  </a:lnTo>
                  <a:lnTo>
                    <a:pt x="1151" y="559"/>
                  </a:lnTo>
                  <a:lnTo>
                    <a:pt x="1151" y="559"/>
                  </a:lnTo>
                  <a:lnTo>
                    <a:pt x="1151" y="559"/>
                  </a:lnTo>
                  <a:lnTo>
                    <a:pt x="1151" y="559"/>
                  </a:lnTo>
                  <a:lnTo>
                    <a:pt x="1151" y="559"/>
                  </a:lnTo>
                  <a:lnTo>
                    <a:pt x="1118" y="559"/>
                  </a:lnTo>
                  <a:lnTo>
                    <a:pt x="1118" y="559"/>
                  </a:lnTo>
                  <a:lnTo>
                    <a:pt x="1118" y="559"/>
                  </a:lnTo>
                  <a:lnTo>
                    <a:pt x="1118" y="559"/>
                  </a:lnTo>
                  <a:lnTo>
                    <a:pt x="1118" y="559"/>
                  </a:lnTo>
                  <a:lnTo>
                    <a:pt x="1118" y="559"/>
                  </a:lnTo>
                  <a:lnTo>
                    <a:pt x="1118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19" y="592"/>
                  </a:lnTo>
                  <a:lnTo>
                    <a:pt x="1019" y="592"/>
                  </a:lnTo>
                  <a:lnTo>
                    <a:pt x="1019" y="592"/>
                  </a:lnTo>
                  <a:lnTo>
                    <a:pt x="1019" y="592"/>
                  </a:lnTo>
                  <a:lnTo>
                    <a:pt x="1019" y="592"/>
                  </a:lnTo>
                  <a:lnTo>
                    <a:pt x="1019" y="592"/>
                  </a:lnTo>
                  <a:lnTo>
                    <a:pt x="1019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86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592"/>
                  </a:lnTo>
                  <a:lnTo>
                    <a:pt x="953" y="625"/>
                  </a:lnTo>
                  <a:lnTo>
                    <a:pt x="953" y="625"/>
                  </a:lnTo>
                  <a:lnTo>
                    <a:pt x="953" y="625"/>
                  </a:lnTo>
                  <a:lnTo>
                    <a:pt x="953" y="625"/>
                  </a:lnTo>
                  <a:lnTo>
                    <a:pt x="921" y="625"/>
                  </a:lnTo>
                  <a:lnTo>
                    <a:pt x="921" y="625"/>
                  </a:lnTo>
                  <a:lnTo>
                    <a:pt x="921" y="625"/>
                  </a:lnTo>
                  <a:lnTo>
                    <a:pt x="921" y="625"/>
                  </a:lnTo>
                  <a:lnTo>
                    <a:pt x="921" y="625"/>
                  </a:lnTo>
                  <a:lnTo>
                    <a:pt x="921" y="625"/>
                  </a:lnTo>
                  <a:lnTo>
                    <a:pt x="921" y="625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888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55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25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56" y="658"/>
                  </a:lnTo>
                  <a:lnTo>
                    <a:pt x="756" y="658"/>
                  </a:lnTo>
                  <a:lnTo>
                    <a:pt x="756" y="658"/>
                  </a:lnTo>
                  <a:lnTo>
                    <a:pt x="756" y="658"/>
                  </a:lnTo>
                  <a:lnTo>
                    <a:pt x="756" y="658"/>
                  </a:lnTo>
                  <a:lnTo>
                    <a:pt x="756" y="658"/>
                  </a:lnTo>
                  <a:lnTo>
                    <a:pt x="756" y="658"/>
                  </a:lnTo>
                  <a:lnTo>
                    <a:pt x="756" y="658"/>
                  </a:lnTo>
                  <a:lnTo>
                    <a:pt x="723" y="658"/>
                  </a:lnTo>
                  <a:lnTo>
                    <a:pt x="723" y="658"/>
                  </a:lnTo>
                  <a:lnTo>
                    <a:pt x="723" y="658"/>
                  </a:lnTo>
                  <a:lnTo>
                    <a:pt x="723" y="658"/>
                  </a:lnTo>
                  <a:lnTo>
                    <a:pt x="723" y="658"/>
                  </a:lnTo>
                  <a:lnTo>
                    <a:pt x="723" y="658"/>
                  </a:lnTo>
                  <a:lnTo>
                    <a:pt x="723" y="658"/>
                  </a:lnTo>
                  <a:lnTo>
                    <a:pt x="723" y="658"/>
                  </a:lnTo>
                  <a:lnTo>
                    <a:pt x="691" y="658"/>
                  </a:lnTo>
                  <a:lnTo>
                    <a:pt x="691" y="658"/>
                  </a:lnTo>
                  <a:lnTo>
                    <a:pt x="691" y="658"/>
                  </a:lnTo>
                  <a:lnTo>
                    <a:pt x="691" y="691"/>
                  </a:lnTo>
                  <a:lnTo>
                    <a:pt x="691" y="691"/>
                  </a:lnTo>
                  <a:lnTo>
                    <a:pt x="691" y="691"/>
                  </a:lnTo>
                  <a:lnTo>
                    <a:pt x="691" y="691"/>
                  </a:lnTo>
                  <a:lnTo>
                    <a:pt x="658" y="691"/>
                  </a:lnTo>
                  <a:lnTo>
                    <a:pt x="658" y="691"/>
                  </a:lnTo>
                  <a:lnTo>
                    <a:pt x="658" y="691"/>
                  </a:lnTo>
                  <a:lnTo>
                    <a:pt x="658" y="691"/>
                  </a:lnTo>
                  <a:lnTo>
                    <a:pt x="658" y="691"/>
                  </a:lnTo>
                  <a:lnTo>
                    <a:pt x="658" y="691"/>
                  </a:lnTo>
                  <a:lnTo>
                    <a:pt x="658" y="691"/>
                  </a:lnTo>
                  <a:lnTo>
                    <a:pt x="625" y="691"/>
                  </a:lnTo>
                  <a:lnTo>
                    <a:pt x="625" y="691"/>
                  </a:lnTo>
                  <a:lnTo>
                    <a:pt x="625" y="691"/>
                  </a:lnTo>
                  <a:lnTo>
                    <a:pt x="625" y="691"/>
                  </a:lnTo>
                  <a:lnTo>
                    <a:pt x="625" y="691"/>
                  </a:lnTo>
                  <a:lnTo>
                    <a:pt x="625" y="691"/>
                  </a:lnTo>
                  <a:lnTo>
                    <a:pt x="625" y="691"/>
                  </a:lnTo>
                  <a:lnTo>
                    <a:pt x="625" y="691"/>
                  </a:lnTo>
                  <a:lnTo>
                    <a:pt x="592" y="691"/>
                  </a:lnTo>
                  <a:lnTo>
                    <a:pt x="592" y="691"/>
                  </a:lnTo>
                  <a:lnTo>
                    <a:pt x="592" y="691"/>
                  </a:lnTo>
                  <a:lnTo>
                    <a:pt x="592" y="691"/>
                  </a:lnTo>
                  <a:lnTo>
                    <a:pt x="592" y="691"/>
                  </a:lnTo>
                  <a:lnTo>
                    <a:pt x="592" y="691"/>
                  </a:lnTo>
                  <a:lnTo>
                    <a:pt x="592" y="691"/>
                  </a:lnTo>
                  <a:lnTo>
                    <a:pt x="559" y="691"/>
                  </a:lnTo>
                  <a:lnTo>
                    <a:pt x="559" y="691"/>
                  </a:lnTo>
                  <a:lnTo>
                    <a:pt x="559" y="691"/>
                  </a:lnTo>
                  <a:lnTo>
                    <a:pt x="559" y="691"/>
                  </a:lnTo>
                  <a:lnTo>
                    <a:pt x="559" y="724"/>
                  </a:lnTo>
                  <a:lnTo>
                    <a:pt x="559" y="724"/>
                  </a:lnTo>
                  <a:lnTo>
                    <a:pt x="559" y="724"/>
                  </a:lnTo>
                  <a:lnTo>
                    <a:pt x="559" y="724"/>
                  </a:lnTo>
                  <a:lnTo>
                    <a:pt x="526" y="724"/>
                  </a:lnTo>
                  <a:lnTo>
                    <a:pt x="526" y="724"/>
                  </a:lnTo>
                  <a:lnTo>
                    <a:pt x="526" y="724"/>
                  </a:lnTo>
                  <a:lnTo>
                    <a:pt x="526" y="724"/>
                  </a:lnTo>
                  <a:lnTo>
                    <a:pt x="526" y="724"/>
                  </a:lnTo>
                  <a:lnTo>
                    <a:pt x="526" y="724"/>
                  </a:lnTo>
                  <a:lnTo>
                    <a:pt x="526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60" y="724"/>
                  </a:lnTo>
                  <a:lnTo>
                    <a:pt x="460" y="724"/>
                  </a:lnTo>
                  <a:lnTo>
                    <a:pt x="460" y="724"/>
                  </a:lnTo>
                  <a:lnTo>
                    <a:pt x="460" y="724"/>
                  </a:lnTo>
                  <a:lnTo>
                    <a:pt x="460" y="724"/>
                  </a:lnTo>
                  <a:lnTo>
                    <a:pt x="460" y="724"/>
                  </a:lnTo>
                  <a:lnTo>
                    <a:pt x="460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395" y="757"/>
                  </a:lnTo>
                  <a:lnTo>
                    <a:pt x="395" y="757"/>
                  </a:lnTo>
                  <a:lnTo>
                    <a:pt x="395" y="757"/>
                  </a:lnTo>
                  <a:lnTo>
                    <a:pt x="395" y="757"/>
                  </a:lnTo>
                  <a:lnTo>
                    <a:pt x="395" y="757"/>
                  </a:lnTo>
                  <a:lnTo>
                    <a:pt x="395" y="757"/>
                  </a:lnTo>
                  <a:lnTo>
                    <a:pt x="395" y="757"/>
                  </a:lnTo>
                  <a:lnTo>
                    <a:pt x="362" y="757"/>
                  </a:lnTo>
                  <a:lnTo>
                    <a:pt x="362" y="757"/>
                  </a:lnTo>
                  <a:lnTo>
                    <a:pt x="362" y="757"/>
                  </a:lnTo>
                  <a:lnTo>
                    <a:pt x="362" y="757"/>
                  </a:lnTo>
                  <a:lnTo>
                    <a:pt x="362" y="757"/>
                  </a:lnTo>
                  <a:lnTo>
                    <a:pt x="362" y="757"/>
                  </a:lnTo>
                  <a:lnTo>
                    <a:pt x="362" y="757"/>
                  </a:lnTo>
                  <a:lnTo>
                    <a:pt x="362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329" y="757"/>
                  </a:lnTo>
                  <a:lnTo>
                    <a:pt x="296" y="757"/>
                  </a:lnTo>
                  <a:lnTo>
                    <a:pt x="296" y="757"/>
                  </a:lnTo>
                  <a:lnTo>
                    <a:pt x="296" y="757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96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30" y="789"/>
                  </a:lnTo>
                  <a:lnTo>
                    <a:pt x="230" y="789"/>
                  </a:lnTo>
                  <a:lnTo>
                    <a:pt x="230" y="789"/>
                  </a:lnTo>
                  <a:lnTo>
                    <a:pt x="230" y="789"/>
                  </a:lnTo>
                  <a:lnTo>
                    <a:pt x="230" y="789"/>
                  </a:lnTo>
                  <a:lnTo>
                    <a:pt x="230" y="789"/>
                  </a:lnTo>
                  <a:lnTo>
                    <a:pt x="230" y="789"/>
                  </a:lnTo>
                  <a:lnTo>
                    <a:pt x="230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33" y="822"/>
                  </a:lnTo>
                  <a:lnTo>
                    <a:pt x="33" y="855"/>
                  </a:lnTo>
                  <a:lnTo>
                    <a:pt x="33" y="855"/>
                  </a:lnTo>
                  <a:lnTo>
                    <a:pt x="33" y="855"/>
                  </a:lnTo>
                  <a:lnTo>
                    <a:pt x="33" y="855"/>
                  </a:lnTo>
                  <a:lnTo>
                    <a:pt x="33" y="855"/>
                  </a:lnTo>
                  <a:lnTo>
                    <a:pt x="33" y="855"/>
                  </a:lnTo>
                  <a:lnTo>
                    <a:pt x="0" y="855"/>
                  </a:lnTo>
                  <a:lnTo>
                    <a:pt x="0" y="855"/>
                  </a:lnTo>
                  <a:lnTo>
                    <a:pt x="0" y="855"/>
                  </a:lnTo>
                  <a:lnTo>
                    <a:pt x="0" y="85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3244775" y="672700"/>
              <a:ext cx="98600" cy="22200"/>
            </a:xfrm>
            <a:custGeom>
              <a:avLst/>
              <a:gdLst/>
              <a:ahLst/>
              <a:cxnLst/>
              <a:rect l="l" t="t" r="r" b="b"/>
              <a:pathLst>
                <a:path w="3944" h="888" fill="none" extrusionOk="0">
                  <a:moveTo>
                    <a:pt x="3944" y="0"/>
                  </a:moveTo>
                  <a:lnTo>
                    <a:pt x="3944" y="0"/>
                  </a:lnTo>
                  <a:lnTo>
                    <a:pt x="3911" y="0"/>
                  </a:lnTo>
                  <a:lnTo>
                    <a:pt x="3911" y="0"/>
                  </a:lnTo>
                  <a:lnTo>
                    <a:pt x="3911" y="0"/>
                  </a:lnTo>
                  <a:lnTo>
                    <a:pt x="3911" y="0"/>
                  </a:lnTo>
                  <a:lnTo>
                    <a:pt x="3911" y="0"/>
                  </a:lnTo>
                  <a:lnTo>
                    <a:pt x="3911" y="0"/>
                  </a:lnTo>
                  <a:lnTo>
                    <a:pt x="3878" y="0"/>
                  </a:lnTo>
                  <a:lnTo>
                    <a:pt x="3878" y="0"/>
                  </a:lnTo>
                  <a:lnTo>
                    <a:pt x="3878" y="0"/>
                  </a:lnTo>
                  <a:lnTo>
                    <a:pt x="3878" y="0"/>
                  </a:lnTo>
                  <a:lnTo>
                    <a:pt x="3878" y="0"/>
                  </a:lnTo>
                  <a:lnTo>
                    <a:pt x="3878" y="0"/>
                  </a:lnTo>
                  <a:lnTo>
                    <a:pt x="3845" y="0"/>
                  </a:lnTo>
                  <a:lnTo>
                    <a:pt x="3845" y="0"/>
                  </a:lnTo>
                  <a:lnTo>
                    <a:pt x="3845" y="0"/>
                  </a:lnTo>
                  <a:lnTo>
                    <a:pt x="3845" y="0"/>
                  </a:lnTo>
                  <a:lnTo>
                    <a:pt x="3845" y="0"/>
                  </a:lnTo>
                  <a:lnTo>
                    <a:pt x="3845" y="0"/>
                  </a:lnTo>
                  <a:lnTo>
                    <a:pt x="3845" y="0"/>
                  </a:lnTo>
                  <a:lnTo>
                    <a:pt x="3845" y="0"/>
                  </a:lnTo>
                  <a:lnTo>
                    <a:pt x="3812" y="0"/>
                  </a:lnTo>
                  <a:lnTo>
                    <a:pt x="3812" y="33"/>
                  </a:lnTo>
                  <a:lnTo>
                    <a:pt x="3812" y="33"/>
                  </a:lnTo>
                  <a:lnTo>
                    <a:pt x="3812" y="33"/>
                  </a:lnTo>
                  <a:lnTo>
                    <a:pt x="3812" y="33"/>
                  </a:lnTo>
                  <a:lnTo>
                    <a:pt x="3812" y="33"/>
                  </a:lnTo>
                  <a:lnTo>
                    <a:pt x="3780" y="33"/>
                  </a:lnTo>
                  <a:lnTo>
                    <a:pt x="3780" y="33"/>
                  </a:lnTo>
                  <a:lnTo>
                    <a:pt x="3780" y="33"/>
                  </a:lnTo>
                  <a:lnTo>
                    <a:pt x="3780" y="33"/>
                  </a:lnTo>
                  <a:lnTo>
                    <a:pt x="3780" y="33"/>
                  </a:lnTo>
                  <a:lnTo>
                    <a:pt x="3780" y="33"/>
                  </a:lnTo>
                  <a:lnTo>
                    <a:pt x="3747" y="33"/>
                  </a:lnTo>
                  <a:lnTo>
                    <a:pt x="3747" y="33"/>
                  </a:lnTo>
                  <a:lnTo>
                    <a:pt x="3747" y="33"/>
                  </a:lnTo>
                  <a:lnTo>
                    <a:pt x="3747" y="33"/>
                  </a:lnTo>
                  <a:lnTo>
                    <a:pt x="3747" y="33"/>
                  </a:lnTo>
                  <a:lnTo>
                    <a:pt x="3747" y="33"/>
                  </a:lnTo>
                  <a:lnTo>
                    <a:pt x="3747" y="33"/>
                  </a:lnTo>
                  <a:lnTo>
                    <a:pt x="3714" y="33"/>
                  </a:lnTo>
                  <a:lnTo>
                    <a:pt x="3714" y="33"/>
                  </a:lnTo>
                  <a:lnTo>
                    <a:pt x="3714" y="33"/>
                  </a:lnTo>
                  <a:lnTo>
                    <a:pt x="3714" y="33"/>
                  </a:lnTo>
                  <a:lnTo>
                    <a:pt x="3714" y="33"/>
                  </a:lnTo>
                  <a:lnTo>
                    <a:pt x="3714" y="33"/>
                  </a:lnTo>
                  <a:lnTo>
                    <a:pt x="3681" y="33"/>
                  </a:lnTo>
                  <a:lnTo>
                    <a:pt x="3681" y="33"/>
                  </a:lnTo>
                  <a:lnTo>
                    <a:pt x="3681" y="33"/>
                  </a:lnTo>
                  <a:lnTo>
                    <a:pt x="3681" y="33"/>
                  </a:lnTo>
                  <a:lnTo>
                    <a:pt x="3681" y="33"/>
                  </a:lnTo>
                  <a:lnTo>
                    <a:pt x="3681" y="33"/>
                  </a:lnTo>
                  <a:lnTo>
                    <a:pt x="3648" y="66"/>
                  </a:lnTo>
                  <a:lnTo>
                    <a:pt x="3648" y="66"/>
                  </a:lnTo>
                  <a:lnTo>
                    <a:pt x="3648" y="66"/>
                  </a:lnTo>
                  <a:lnTo>
                    <a:pt x="3648" y="66"/>
                  </a:lnTo>
                  <a:lnTo>
                    <a:pt x="3648" y="66"/>
                  </a:lnTo>
                  <a:lnTo>
                    <a:pt x="3648" y="66"/>
                  </a:lnTo>
                  <a:lnTo>
                    <a:pt x="3648" y="66"/>
                  </a:lnTo>
                  <a:lnTo>
                    <a:pt x="3615" y="66"/>
                  </a:lnTo>
                  <a:lnTo>
                    <a:pt x="3615" y="66"/>
                  </a:lnTo>
                  <a:lnTo>
                    <a:pt x="3615" y="66"/>
                  </a:lnTo>
                  <a:lnTo>
                    <a:pt x="3615" y="66"/>
                  </a:lnTo>
                  <a:lnTo>
                    <a:pt x="3615" y="66"/>
                  </a:lnTo>
                  <a:lnTo>
                    <a:pt x="3615" y="66"/>
                  </a:lnTo>
                  <a:lnTo>
                    <a:pt x="3582" y="66"/>
                  </a:lnTo>
                  <a:lnTo>
                    <a:pt x="3582" y="66"/>
                  </a:lnTo>
                  <a:lnTo>
                    <a:pt x="3582" y="66"/>
                  </a:lnTo>
                  <a:lnTo>
                    <a:pt x="3582" y="66"/>
                  </a:lnTo>
                  <a:lnTo>
                    <a:pt x="3582" y="66"/>
                  </a:lnTo>
                  <a:lnTo>
                    <a:pt x="3582" y="66"/>
                  </a:lnTo>
                  <a:lnTo>
                    <a:pt x="3582" y="66"/>
                  </a:lnTo>
                  <a:lnTo>
                    <a:pt x="3550" y="66"/>
                  </a:lnTo>
                  <a:lnTo>
                    <a:pt x="3550" y="66"/>
                  </a:lnTo>
                  <a:lnTo>
                    <a:pt x="3550" y="66"/>
                  </a:lnTo>
                  <a:lnTo>
                    <a:pt x="3550" y="66"/>
                  </a:lnTo>
                  <a:lnTo>
                    <a:pt x="3550" y="66"/>
                  </a:lnTo>
                  <a:lnTo>
                    <a:pt x="3550" y="66"/>
                  </a:lnTo>
                  <a:lnTo>
                    <a:pt x="3550" y="66"/>
                  </a:lnTo>
                  <a:lnTo>
                    <a:pt x="3517" y="66"/>
                  </a:lnTo>
                  <a:lnTo>
                    <a:pt x="3517" y="66"/>
                  </a:lnTo>
                  <a:lnTo>
                    <a:pt x="3517" y="66"/>
                  </a:lnTo>
                  <a:lnTo>
                    <a:pt x="3517" y="99"/>
                  </a:lnTo>
                  <a:lnTo>
                    <a:pt x="3517" y="99"/>
                  </a:lnTo>
                  <a:lnTo>
                    <a:pt x="3517" y="99"/>
                  </a:lnTo>
                  <a:lnTo>
                    <a:pt x="3484" y="99"/>
                  </a:lnTo>
                  <a:lnTo>
                    <a:pt x="3484" y="99"/>
                  </a:lnTo>
                  <a:lnTo>
                    <a:pt x="3484" y="99"/>
                  </a:lnTo>
                  <a:lnTo>
                    <a:pt x="3484" y="99"/>
                  </a:lnTo>
                  <a:lnTo>
                    <a:pt x="3484" y="99"/>
                  </a:lnTo>
                  <a:lnTo>
                    <a:pt x="3484" y="99"/>
                  </a:lnTo>
                  <a:lnTo>
                    <a:pt x="3451" y="99"/>
                  </a:lnTo>
                  <a:lnTo>
                    <a:pt x="3451" y="99"/>
                  </a:lnTo>
                  <a:lnTo>
                    <a:pt x="3451" y="99"/>
                  </a:lnTo>
                  <a:lnTo>
                    <a:pt x="3451" y="99"/>
                  </a:lnTo>
                  <a:lnTo>
                    <a:pt x="3451" y="99"/>
                  </a:lnTo>
                  <a:lnTo>
                    <a:pt x="3451" y="99"/>
                  </a:lnTo>
                  <a:lnTo>
                    <a:pt x="3451" y="99"/>
                  </a:lnTo>
                  <a:lnTo>
                    <a:pt x="3418" y="99"/>
                  </a:lnTo>
                  <a:lnTo>
                    <a:pt x="3418" y="99"/>
                  </a:lnTo>
                  <a:lnTo>
                    <a:pt x="3418" y="99"/>
                  </a:lnTo>
                  <a:lnTo>
                    <a:pt x="3418" y="99"/>
                  </a:lnTo>
                  <a:lnTo>
                    <a:pt x="3418" y="99"/>
                  </a:lnTo>
                  <a:lnTo>
                    <a:pt x="3418" y="99"/>
                  </a:lnTo>
                  <a:lnTo>
                    <a:pt x="3418" y="99"/>
                  </a:lnTo>
                  <a:lnTo>
                    <a:pt x="3385" y="99"/>
                  </a:lnTo>
                  <a:lnTo>
                    <a:pt x="3385" y="99"/>
                  </a:lnTo>
                  <a:lnTo>
                    <a:pt x="3385" y="99"/>
                  </a:lnTo>
                  <a:lnTo>
                    <a:pt x="3385" y="99"/>
                  </a:lnTo>
                  <a:lnTo>
                    <a:pt x="3385" y="99"/>
                  </a:lnTo>
                  <a:lnTo>
                    <a:pt x="3385" y="99"/>
                  </a:lnTo>
                  <a:lnTo>
                    <a:pt x="3352" y="99"/>
                  </a:lnTo>
                  <a:lnTo>
                    <a:pt x="3352" y="99"/>
                  </a:lnTo>
                  <a:lnTo>
                    <a:pt x="3352" y="99"/>
                  </a:lnTo>
                  <a:lnTo>
                    <a:pt x="3352" y="132"/>
                  </a:lnTo>
                  <a:lnTo>
                    <a:pt x="3352" y="132"/>
                  </a:lnTo>
                  <a:lnTo>
                    <a:pt x="3352" y="132"/>
                  </a:lnTo>
                  <a:lnTo>
                    <a:pt x="3352" y="132"/>
                  </a:lnTo>
                  <a:lnTo>
                    <a:pt x="3320" y="132"/>
                  </a:lnTo>
                  <a:lnTo>
                    <a:pt x="3320" y="132"/>
                  </a:lnTo>
                  <a:lnTo>
                    <a:pt x="3320" y="132"/>
                  </a:lnTo>
                  <a:lnTo>
                    <a:pt x="3320" y="132"/>
                  </a:lnTo>
                  <a:lnTo>
                    <a:pt x="3320" y="132"/>
                  </a:lnTo>
                  <a:lnTo>
                    <a:pt x="3320" y="132"/>
                  </a:lnTo>
                  <a:lnTo>
                    <a:pt x="3287" y="132"/>
                  </a:lnTo>
                  <a:lnTo>
                    <a:pt x="3287" y="132"/>
                  </a:lnTo>
                  <a:lnTo>
                    <a:pt x="3287" y="132"/>
                  </a:lnTo>
                  <a:lnTo>
                    <a:pt x="3287" y="132"/>
                  </a:lnTo>
                  <a:lnTo>
                    <a:pt x="3287" y="132"/>
                  </a:lnTo>
                  <a:lnTo>
                    <a:pt x="3287" y="132"/>
                  </a:lnTo>
                  <a:lnTo>
                    <a:pt x="3287" y="132"/>
                  </a:lnTo>
                  <a:lnTo>
                    <a:pt x="3254" y="132"/>
                  </a:lnTo>
                  <a:lnTo>
                    <a:pt x="3254" y="132"/>
                  </a:lnTo>
                  <a:lnTo>
                    <a:pt x="3254" y="132"/>
                  </a:lnTo>
                  <a:lnTo>
                    <a:pt x="3254" y="132"/>
                  </a:lnTo>
                  <a:lnTo>
                    <a:pt x="3254" y="132"/>
                  </a:lnTo>
                  <a:lnTo>
                    <a:pt x="3254" y="132"/>
                  </a:lnTo>
                  <a:lnTo>
                    <a:pt x="3254" y="132"/>
                  </a:lnTo>
                  <a:lnTo>
                    <a:pt x="3221" y="132"/>
                  </a:lnTo>
                  <a:lnTo>
                    <a:pt x="3221" y="132"/>
                  </a:lnTo>
                  <a:lnTo>
                    <a:pt x="3221" y="132"/>
                  </a:lnTo>
                  <a:lnTo>
                    <a:pt x="3221" y="132"/>
                  </a:lnTo>
                  <a:lnTo>
                    <a:pt x="3221" y="132"/>
                  </a:lnTo>
                  <a:lnTo>
                    <a:pt x="3221" y="132"/>
                  </a:lnTo>
                  <a:lnTo>
                    <a:pt x="3188" y="164"/>
                  </a:lnTo>
                  <a:lnTo>
                    <a:pt x="3188" y="164"/>
                  </a:lnTo>
                  <a:lnTo>
                    <a:pt x="3188" y="164"/>
                  </a:lnTo>
                  <a:lnTo>
                    <a:pt x="3188" y="164"/>
                  </a:lnTo>
                  <a:lnTo>
                    <a:pt x="3188" y="164"/>
                  </a:lnTo>
                  <a:lnTo>
                    <a:pt x="3188" y="164"/>
                  </a:lnTo>
                  <a:lnTo>
                    <a:pt x="3155" y="164"/>
                  </a:lnTo>
                  <a:lnTo>
                    <a:pt x="3155" y="164"/>
                  </a:lnTo>
                  <a:lnTo>
                    <a:pt x="3155" y="164"/>
                  </a:lnTo>
                  <a:lnTo>
                    <a:pt x="3155" y="164"/>
                  </a:lnTo>
                  <a:lnTo>
                    <a:pt x="3155" y="164"/>
                  </a:lnTo>
                  <a:lnTo>
                    <a:pt x="3155" y="164"/>
                  </a:lnTo>
                  <a:lnTo>
                    <a:pt x="3155" y="164"/>
                  </a:lnTo>
                  <a:lnTo>
                    <a:pt x="3122" y="164"/>
                  </a:lnTo>
                  <a:lnTo>
                    <a:pt x="3122" y="164"/>
                  </a:lnTo>
                  <a:lnTo>
                    <a:pt x="3122" y="164"/>
                  </a:lnTo>
                  <a:lnTo>
                    <a:pt x="3122" y="164"/>
                  </a:lnTo>
                  <a:lnTo>
                    <a:pt x="3122" y="164"/>
                  </a:lnTo>
                  <a:lnTo>
                    <a:pt x="3122" y="164"/>
                  </a:lnTo>
                  <a:lnTo>
                    <a:pt x="3122" y="164"/>
                  </a:lnTo>
                  <a:lnTo>
                    <a:pt x="3090" y="164"/>
                  </a:lnTo>
                  <a:lnTo>
                    <a:pt x="3090" y="164"/>
                  </a:lnTo>
                  <a:lnTo>
                    <a:pt x="3090" y="164"/>
                  </a:lnTo>
                  <a:lnTo>
                    <a:pt x="3090" y="164"/>
                  </a:lnTo>
                  <a:lnTo>
                    <a:pt x="3090" y="164"/>
                  </a:lnTo>
                  <a:lnTo>
                    <a:pt x="3090" y="164"/>
                  </a:lnTo>
                  <a:lnTo>
                    <a:pt x="3057" y="164"/>
                  </a:lnTo>
                  <a:lnTo>
                    <a:pt x="3057" y="164"/>
                  </a:lnTo>
                  <a:lnTo>
                    <a:pt x="3057" y="164"/>
                  </a:lnTo>
                  <a:lnTo>
                    <a:pt x="3057" y="164"/>
                  </a:lnTo>
                  <a:lnTo>
                    <a:pt x="3057" y="164"/>
                  </a:lnTo>
                  <a:lnTo>
                    <a:pt x="3057" y="164"/>
                  </a:lnTo>
                  <a:lnTo>
                    <a:pt x="3057" y="197"/>
                  </a:lnTo>
                  <a:lnTo>
                    <a:pt x="3024" y="197"/>
                  </a:lnTo>
                  <a:lnTo>
                    <a:pt x="3024" y="197"/>
                  </a:lnTo>
                  <a:lnTo>
                    <a:pt x="3024" y="197"/>
                  </a:lnTo>
                  <a:lnTo>
                    <a:pt x="3024" y="197"/>
                  </a:lnTo>
                  <a:lnTo>
                    <a:pt x="3024" y="197"/>
                  </a:lnTo>
                  <a:lnTo>
                    <a:pt x="3024" y="197"/>
                  </a:lnTo>
                  <a:lnTo>
                    <a:pt x="3024" y="197"/>
                  </a:lnTo>
                  <a:lnTo>
                    <a:pt x="2991" y="197"/>
                  </a:lnTo>
                  <a:lnTo>
                    <a:pt x="2991" y="197"/>
                  </a:lnTo>
                  <a:lnTo>
                    <a:pt x="2991" y="197"/>
                  </a:lnTo>
                  <a:lnTo>
                    <a:pt x="2991" y="197"/>
                  </a:lnTo>
                  <a:lnTo>
                    <a:pt x="2991" y="197"/>
                  </a:lnTo>
                  <a:lnTo>
                    <a:pt x="2991" y="197"/>
                  </a:lnTo>
                  <a:lnTo>
                    <a:pt x="2958" y="197"/>
                  </a:lnTo>
                  <a:lnTo>
                    <a:pt x="2958" y="197"/>
                  </a:lnTo>
                  <a:lnTo>
                    <a:pt x="2958" y="197"/>
                  </a:lnTo>
                  <a:lnTo>
                    <a:pt x="2958" y="197"/>
                  </a:lnTo>
                  <a:lnTo>
                    <a:pt x="2958" y="197"/>
                  </a:lnTo>
                  <a:lnTo>
                    <a:pt x="2958" y="197"/>
                  </a:lnTo>
                  <a:lnTo>
                    <a:pt x="2958" y="197"/>
                  </a:lnTo>
                  <a:lnTo>
                    <a:pt x="2925" y="197"/>
                  </a:lnTo>
                  <a:lnTo>
                    <a:pt x="2925" y="197"/>
                  </a:lnTo>
                  <a:lnTo>
                    <a:pt x="2925" y="197"/>
                  </a:lnTo>
                  <a:lnTo>
                    <a:pt x="2925" y="197"/>
                  </a:lnTo>
                  <a:lnTo>
                    <a:pt x="2925" y="197"/>
                  </a:lnTo>
                  <a:lnTo>
                    <a:pt x="2925" y="197"/>
                  </a:lnTo>
                  <a:lnTo>
                    <a:pt x="2925" y="197"/>
                  </a:lnTo>
                  <a:lnTo>
                    <a:pt x="2892" y="197"/>
                  </a:lnTo>
                  <a:lnTo>
                    <a:pt x="2892" y="197"/>
                  </a:lnTo>
                  <a:lnTo>
                    <a:pt x="2892" y="230"/>
                  </a:lnTo>
                  <a:lnTo>
                    <a:pt x="2892" y="230"/>
                  </a:lnTo>
                  <a:lnTo>
                    <a:pt x="2892" y="230"/>
                  </a:lnTo>
                  <a:lnTo>
                    <a:pt x="2892" y="230"/>
                  </a:lnTo>
                  <a:lnTo>
                    <a:pt x="2892" y="230"/>
                  </a:lnTo>
                  <a:lnTo>
                    <a:pt x="2860" y="230"/>
                  </a:lnTo>
                  <a:lnTo>
                    <a:pt x="2860" y="230"/>
                  </a:lnTo>
                  <a:lnTo>
                    <a:pt x="2860" y="230"/>
                  </a:lnTo>
                  <a:lnTo>
                    <a:pt x="2860" y="230"/>
                  </a:lnTo>
                  <a:lnTo>
                    <a:pt x="2860" y="230"/>
                  </a:lnTo>
                  <a:lnTo>
                    <a:pt x="2860" y="230"/>
                  </a:lnTo>
                  <a:lnTo>
                    <a:pt x="2860" y="230"/>
                  </a:lnTo>
                  <a:lnTo>
                    <a:pt x="2827" y="230"/>
                  </a:lnTo>
                  <a:lnTo>
                    <a:pt x="2827" y="230"/>
                  </a:lnTo>
                  <a:lnTo>
                    <a:pt x="2827" y="230"/>
                  </a:lnTo>
                  <a:lnTo>
                    <a:pt x="2827" y="230"/>
                  </a:lnTo>
                  <a:lnTo>
                    <a:pt x="2827" y="230"/>
                  </a:lnTo>
                  <a:lnTo>
                    <a:pt x="2827" y="230"/>
                  </a:lnTo>
                  <a:lnTo>
                    <a:pt x="2794" y="230"/>
                  </a:lnTo>
                  <a:lnTo>
                    <a:pt x="2794" y="230"/>
                  </a:lnTo>
                  <a:lnTo>
                    <a:pt x="2794" y="230"/>
                  </a:lnTo>
                  <a:lnTo>
                    <a:pt x="2794" y="230"/>
                  </a:lnTo>
                  <a:lnTo>
                    <a:pt x="2794" y="230"/>
                  </a:lnTo>
                  <a:lnTo>
                    <a:pt x="2794" y="230"/>
                  </a:lnTo>
                  <a:lnTo>
                    <a:pt x="2794" y="230"/>
                  </a:lnTo>
                  <a:lnTo>
                    <a:pt x="2761" y="230"/>
                  </a:lnTo>
                  <a:lnTo>
                    <a:pt x="2761" y="230"/>
                  </a:lnTo>
                  <a:lnTo>
                    <a:pt x="2761" y="230"/>
                  </a:lnTo>
                  <a:lnTo>
                    <a:pt x="2761" y="230"/>
                  </a:lnTo>
                  <a:lnTo>
                    <a:pt x="2761" y="230"/>
                  </a:lnTo>
                  <a:lnTo>
                    <a:pt x="2761" y="263"/>
                  </a:lnTo>
                  <a:lnTo>
                    <a:pt x="2728" y="263"/>
                  </a:lnTo>
                  <a:lnTo>
                    <a:pt x="2728" y="263"/>
                  </a:lnTo>
                  <a:lnTo>
                    <a:pt x="2728" y="263"/>
                  </a:lnTo>
                  <a:lnTo>
                    <a:pt x="2728" y="263"/>
                  </a:lnTo>
                  <a:lnTo>
                    <a:pt x="2728" y="263"/>
                  </a:lnTo>
                  <a:lnTo>
                    <a:pt x="2728" y="263"/>
                  </a:lnTo>
                  <a:lnTo>
                    <a:pt x="2728" y="263"/>
                  </a:lnTo>
                  <a:lnTo>
                    <a:pt x="2728" y="263"/>
                  </a:lnTo>
                  <a:lnTo>
                    <a:pt x="2695" y="263"/>
                  </a:lnTo>
                  <a:lnTo>
                    <a:pt x="2695" y="263"/>
                  </a:lnTo>
                  <a:lnTo>
                    <a:pt x="2695" y="263"/>
                  </a:lnTo>
                  <a:lnTo>
                    <a:pt x="2695" y="263"/>
                  </a:lnTo>
                  <a:lnTo>
                    <a:pt x="2695" y="263"/>
                  </a:lnTo>
                  <a:lnTo>
                    <a:pt x="2695" y="263"/>
                  </a:lnTo>
                  <a:lnTo>
                    <a:pt x="2695" y="263"/>
                  </a:lnTo>
                  <a:lnTo>
                    <a:pt x="2662" y="263"/>
                  </a:lnTo>
                  <a:lnTo>
                    <a:pt x="2662" y="263"/>
                  </a:lnTo>
                  <a:lnTo>
                    <a:pt x="2662" y="263"/>
                  </a:lnTo>
                  <a:lnTo>
                    <a:pt x="2662" y="263"/>
                  </a:lnTo>
                  <a:lnTo>
                    <a:pt x="2662" y="263"/>
                  </a:lnTo>
                  <a:lnTo>
                    <a:pt x="2662" y="263"/>
                  </a:lnTo>
                  <a:lnTo>
                    <a:pt x="2662" y="263"/>
                  </a:lnTo>
                  <a:lnTo>
                    <a:pt x="2630" y="263"/>
                  </a:lnTo>
                  <a:lnTo>
                    <a:pt x="2630" y="263"/>
                  </a:lnTo>
                  <a:lnTo>
                    <a:pt x="2630" y="263"/>
                  </a:lnTo>
                  <a:lnTo>
                    <a:pt x="2630" y="263"/>
                  </a:lnTo>
                  <a:lnTo>
                    <a:pt x="2630" y="263"/>
                  </a:lnTo>
                  <a:lnTo>
                    <a:pt x="2630" y="263"/>
                  </a:lnTo>
                  <a:lnTo>
                    <a:pt x="2597" y="263"/>
                  </a:lnTo>
                  <a:lnTo>
                    <a:pt x="2597" y="263"/>
                  </a:lnTo>
                  <a:lnTo>
                    <a:pt x="2597" y="263"/>
                  </a:lnTo>
                  <a:lnTo>
                    <a:pt x="2597" y="296"/>
                  </a:lnTo>
                  <a:lnTo>
                    <a:pt x="2597" y="296"/>
                  </a:lnTo>
                  <a:lnTo>
                    <a:pt x="2597" y="296"/>
                  </a:lnTo>
                  <a:lnTo>
                    <a:pt x="2597" y="296"/>
                  </a:lnTo>
                  <a:lnTo>
                    <a:pt x="2564" y="296"/>
                  </a:lnTo>
                  <a:lnTo>
                    <a:pt x="2564" y="296"/>
                  </a:lnTo>
                  <a:lnTo>
                    <a:pt x="2564" y="296"/>
                  </a:lnTo>
                  <a:lnTo>
                    <a:pt x="2564" y="296"/>
                  </a:lnTo>
                  <a:lnTo>
                    <a:pt x="2564" y="296"/>
                  </a:lnTo>
                  <a:lnTo>
                    <a:pt x="2564" y="296"/>
                  </a:lnTo>
                  <a:lnTo>
                    <a:pt x="2564" y="296"/>
                  </a:lnTo>
                  <a:lnTo>
                    <a:pt x="2531" y="296"/>
                  </a:lnTo>
                  <a:lnTo>
                    <a:pt x="2531" y="296"/>
                  </a:lnTo>
                  <a:lnTo>
                    <a:pt x="2531" y="296"/>
                  </a:lnTo>
                  <a:lnTo>
                    <a:pt x="2531" y="296"/>
                  </a:lnTo>
                  <a:lnTo>
                    <a:pt x="2531" y="296"/>
                  </a:lnTo>
                  <a:lnTo>
                    <a:pt x="2531" y="296"/>
                  </a:lnTo>
                  <a:lnTo>
                    <a:pt x="2498" y="296"/>
                  </a:lnTo>
                  <a:lnTo>
                    <a:pt x="2498" y="296"/>
                  </a:lnTo>
                  <a:lnTo>
                    <a:pt x="2498" y="296"/>
                  </a:lnTo>
                  <a:lnTo>
                    <a:pt x="2498" y="296"/>
                  </a:lnTo>
                  <a:lnTo>
                    <a:pt x="2498" y="296"/>
                  </a:lnTo>
                  <a:lnTo>
                    <a:pt x="2498" y="296"/>
                  </a:lnTo>
                  <a:lnTo>
                    <a:pt x="2498" y="296"/>
                  </a:lnTo>
                  <a:lnTo>
                    <a:pt x="2465" y="296"/>
                  </a:lnTo>
                  <a:lnTo>
                    <a:pt x="2465" y="296"/>
                  </a:lnTo>
                  <a:lnTo>
                    <a:pt x="2465" y="296"/>
                  </a:lnTo>
                  <a:lnTo>
                    <a:pt x="2465" y="296"/>
                  </a:lnTo>
                  <a:lnTo>
                    <a:pt x="2465" y="296"/>
                  </a:lnTo>
                  <a:lnTo>
                    <a:pt x="2465" y="296"/>
                  </a:lnTo>
                  <a:lnTo>
                    <a:pt x="2465" y="329"/>
                  </a:lnTo>
                  <a:lnTo>
                    <a:pt x="2465" y="329"/>
                  </a:lnTo>
                  <a:lnTo>
                    <a:pt x="2432" y="329"/>
                  </a:lnTo>
                  <a:lnTo>
                    <a:pt x="2432" y="329"/>
                  </a:lnTo>
                  <a:lnTo>
                    <a:pt x="2432" y="329"/>
                  </a:lnTo>
                  <a:lnTo>
                    <a:pt x="2432" y="329"/>
                  </a:lnTo>
                  <a:lnTo>
                    <a:pt x="2432" y="329"/>
                  </a:lnTo>
                  <a:lnTo>
                    <a:pt x="2432" y="329"/>
                  </a:lnTo>
                  <a:lnTo>
                    <a:pt x="2400" y="329"/>
                  </a:lnTo>
                  <a:lnTo>
                    <a:pt x="2400" y="329"/>
                  </a:lnTo>
                  <a:lnTo>
                    <a:pt x="2400" y="329"/>
                  </a:lnTo>
                  <a:lnTo>
                    <a:pt x="2400" y="329"/>
                  </a:lnTo>
                  <a:lnTo>
                    <a:pt x="2400" y="329"/>
                  </a:lnTo>
                  <a:lnTo>
                    <a:pt x="2400" y="329"/>
                  </a:lnTo>
                  <a:lnTo>
                    <a:pt x="2400" y="329"/>
                  </a:lnTo>
                  <a:lnTo>
                    <a:pt x="2367" y="329"/>
                  </a:lnTo>
                  <a:lnTo>
                    <a:pt x="2367" y="329"/>
                  </a:lnTo>
                  <a:lnTo>
                    <a:pt x="2367" y="329"/>
                  </a:lnTo>
                  <a:lnTo>
                    <a:pt x="2367" y="329"/>
                  </a:lnTo>
                  <a:lnTo>
                    <a:pt x="2367" y="329"/>
                  </a:lnTo>
                  <a:lnTo>
                    <a:pt x="2367" y="329"/>
                  </a:lnTo>
                  <a:lnTo>
                    <a:pt x="2367" y="329"/>
                  </a:lnTo>
                  <a:lnTo>
                    <a:pt x="2334" y="329"/>
                  </a:lnTo>
                  <a:lnTo>
                    <a:pt x="2334" y="329"/>
                  </a:lnTo>
                  <a:lnTo>
                    <a:pt x="2334" y="329"/>
                  </a:lnTo>
                  <a:lnTo>
                    <a:pt x="2334" y="329"/>
                  </a:lnTo>
                  <a:lnTo>
                    <a:pt x="2334" y="329"/>
                  </a:lnTo>
                  <a:lnTo>
                    <a:pt x="2334" y="329"/>
                  </a:lnTo>
                  <a:lnTo>
                    <a:pt x="2334" y="329"/>
                  </a:lnTo>
                  <a:lnTo>
                    <a:pt x="2301" y="329"/>
                  </a:lnTo>
                  <a:lnTo>
                    <a:pt x="2301" y="362"/>
                  </a:lnTo>
                  <a:lnTo>
                    <a:pt x="2301" y="362"/>
                  </a:lnTo>
                  <a:lnTo>
                    <a:pt x="2301" y="362"/>
                  </a:lnTo>
                  <a:lnTo>
                    <a:pt x="2301" y="362"/>
                  </a:lnTo>
                  <a:lnTo>
                    <a:pt x="2301" y="362"/>
                  </a:lnTo>
                  <a:lnTo>
                    <a:pt x="2301" y="362"/>
                  </a:lnTo>
                  <a:lnTo>
                    <a:pt x="2268" y="362"/>
                  </a:lnTo>
                  <a:lnTo>
                    <a:pt x="2268" y="362"/>
                  </a:lnTo>
                  <a:lnTo>
                    <a:pt x="2268" y="362"/>
                  </a:lnTo>
                  <a:lnTo>
                    <a:pt x="2268" y="362"/>
                  </a:lnTo>
                  <a:lnTo>
                    <a:pt x="2268" y="362"/>
                  </a:lnTo>
                  <a:lnTo>
                    <a:pt x="2268" y="362"/>
                  </a:lnTo>
                  <a:lnTo>
                    <a:pt x="2268" y="362"/>
                  </a:lnTo>
                  <a:lnTo>
                    <a:pt x="2235" y="362"/>
                  </a:lnTo>
                  <a:lnTo>
                    <a:pt x="2235" y="362"/>
                  </a:lnTo>
                  <a:lnTo>
                    <a:pt x="2235" y="362"/>
                  </a:lnTo>
                  <a:lnTo>
                    <a:pt x="2235" y="362"/>
                  </a:lnTo>
                  <a:lnTo>
                    <a:pt x="2235" y="362"/>
                  </a:lnTo>
                  <a:lnTo>
                    <a:pt x="2235" y="362"/>
                  </a:lnTo>
                  <a:lnTo>
                    <a:pt x="2235" y="362"/>
                  </a:lnTo>
                  <a:lnTo>
                    <a:pt x="2202" y="362"/>
                  </a:lnTo>
                  <a:lnTo>
                    <a:pt x="2202" y="362"/>
                  </a:lnTo>
                  <a:lnTo>
                    <a:pt x="2202" y="362"/>
                  </a:lnTo>
                  <a:lnTo>
                    <a:pt x="2202" y="362"/>
                  </a:lnTo>
                  <a:lnTo>
                    <a:pt x="2202" y="362"/>
                  </a:lnTo>
                  <a:lnTo>
                    <a:pt x="2202" y="362"/>
                  </a:lnTo>
                  <a:lnTo>
                    <a:pt x="2202" y="362"/>
                  </a:lnTo>
                  <a:lnTo>
                    <a:pt x="2169" y="362"/>
                  </a:lnTo>
                  <a:lnTo>
                    <a:pt x="2169" y="362"/>
                  </a:lnTo>
                  <a:lnTo>
                    <a:pt x="2169" y="362"/>
                  </a:lnTo>
                  <a:lnTo>
                    <a:pt x="2169" y="362"/>
                  </a:lnTo>
                  <a:lnTo>
                    <a:pt x="2169" y="362"/>
                  </a:lnTo>
                  <a:lnTo>
                    <a:pt x="2169" y="394"/>
                  </a:lnTo>
                  <a:lnTo>
                    <a:pt x="2169" y="394"/>
                  </a:lnTo>
                  <a:lnTo>
                    <a:pt x="2137" y="394"/>
                  </a:lnTo>
                  <a:lnTo>
                    <a:pt x="2137" y="394"/>
                  </a:lnTo>
                  <a:lnTo>
                    <a:pt x="2137" y="394"/>
                  </a:lnTo>
                  <a:lnTo>
                    <a:pt x="2137" y="394"/>
                  </a:lnTo>
                  <a:lnTo>
                    <a:pt x="2137" y="394"/>
                  </a:lnTo>
                  <a:lnTo>
                    <a:pt x="2137" y="394"/>
                  </a:lnTo>
                  <a:lnTo>
                    <a:pt x="2137" y="394"/>
                  </a:lnTo>
                  <a:lnTo>
                    <a:pt x="2104" y="394"/>
                  </a:lnTo>
                  <a:lnTo>
                    <a:pt x="2104" y="394"/>
                  </a:lnTo>
                  <a:lnTo>
                    <a:pt x="2104" y="394"/>
                  </a:lnTo>
                  <a:lnTo>
                    <a:pt x="2104" y="394"/>
                  </a:lnTo>
                  <a:lnTo>
                    <a:pt x="2104" y="394"/>
                  </a:lnTo>
                  <a:lnTo>
                    <a:pt x="2104" y="394"/>
                  </a:lnTo>
                  <a:lnTo>
                    <a:pt x="2071" y="394"/>
                  </a:lnTo>
                  <a:lnTo>
                    <a:pt x="2071" y="394"/>
                  </a:lnTo>
                  <a:lnTo>
                    <a:pt x="2071" y="394"/>
                  </a:lnTo>
                  <a:lnTo>
                    <a:pt x="2071" y="394"/>
                  </a:lnTo>
                  <a:lnTo>
                    <a:pt x="2071" y="394"/>
                  </a:lnTo>
                  <a:lnTo>
                    <a:pt x="2071" y="394"/>
                  </a:lnTo>
                  <a:lnTo>
                    <a:pt x="2071" y="394"/>
                  </a:lnTo>
                  <a:lnTo>
                    <a:pt x="2071" y="394"/>
                  </a:lnTo>
                  <a:lnTo>
                    <a:pt x="2038" y="394"/>
                  </a:lnTo>
                  <a:lnTo>
                    <a:pt x="2038" y="394"/>
                  </a:lnTo>
                  <a:lnTo>
                    <a:pt x="2038" y="394"/>
                  </a:lnTo>
                  <a:lnTo>
                    <a:pt x="2038" y="394"/>
                  </a:lnTo>
                  <a:lnTo>
                    <a:pt x="2038" y="394"/>
                  </a:lnTo>
                  <a:lnTo>
                    <a:pt x="2038" y="394"/>
                  </a:lnTo>
                  <a:lnTo>
                    <a:pt x="2038" y="394"/>
                  </a:lnTo>
                  <a:lnTo>
                    <a:pt x="2005" y="427"/>
                  </a:lnTo>
                  <a:lnTo>
                    <a:pt x="2005" y="427"/>
                  </a:lnTo>
                  <a:lnTo>
                    <a:pt x="2005" y="427"/>
                  </a:lnTo>
                  <a:lnTo>
                    <a:pt x="2005" y="427"/>
                  </a:lnTo>
                  <a:lnTo>
                    <a:pt x="2005" y="427"/>
                  </a:lnTo>
                  <a:lnTo>
                    <a:pt x="2005" y="427"/>
                  </a:lnTo>
                  <a:lnTo>
                    <a:pt x="2005" y="427"/>
                  </a:lnTo>
                  <a:lnTo>
                    <a:pt x="1972" y="427"/>
                  </a:lnTo>
                  <a:lnTo>
                    <a:pt x="1972" y="427"/>
                  </a:lnTo>
                  <a:lnTo>
                    <a:pt x="1972" y="427"/>
                  </a:lnTo>
                  <a:lnTo>
                    <a:pt x="1972" y="427"/>
                  </a:lnTo>
                  <a:lnTo>
                    <a:pt x="1972" y="427"/>
                  </a:lnTo>
                  <a:lnTo>
                    <a:pt x="1972" y="427"/>
                  </a:lnTo>
                  <a:lnTo>
                    <a:pt x="1972" y="427"/>
                  </a:lnTo>
                  <a:lnTo>
                    <a:pt x="1939" y="427"/>
                  </a:lnTo>
                  <a:lnTo>
                    <a:pt x="1939" y="427"/>
                  </a:lnTo>
                  <a:lnTo>
                    <a:pt x="1939" y="427"/>
                  </a:lnTo>
                  <a:lnTo>
                    <a:pt x="1939" y="427"/>
                  </a:lnTo>
                  <a:lnTo>
                    <a:pt x="1939" y="427"/>
                  </a:lnTo>
                  <a:lnTo>
                    <a:pt x="1939" y="427"/>
                  </a:lnTo>
                  <a:lnTo>
                    <a:pt x="1939" y="427"/>
                  </a:lnTo>
                  <a:lnTo>
                    <a:pt x="1907" y="427"/>
                  </a:lnTo>
                  <a:lnTo>
                    <a:pt x="1907" y="427"/>
                  </a:lnTo>
                  <a:lnTo>
                    <a:pt x="1907" y="427"/>
                  </a:lnTo>
                  <a:lnTo>
                    <a:pt x="1907" y="427"/>
                  </a:lnTo>
                  <a:lnTo>
                    <a:pt x="1907" y="427"/>
                  </a:lnTo>
                  <a:lnTo>
                    <a:pt x="1907" y="427"/>
                  </a:lnTo>
                  <a:lnTo>
                    <a:pt x="1907" y="427"/>
                  </a:lnTo>
                  <a:lnTo>
                    <a:pt x="1907" y="427"/>
                  </a:lnTo>
                  <a:lnTo>
                    <a:pt x="1874" y="427"/>
                  </a:lnTo>
                  <a:lnTo>
                    <a:pt x="1874" y="427"/>
                  </a:lnTo>
                  <a:lnTo>
                    <a:pt x="1874" y="427"/>
                  </a:lnTo>
                  <a:lnTo>
                    <a:pt x="1874" y="460"/>
                  </a:lnTo>
                  <a:lnTo>
                    <a:pt x="1874" y="460"/>
                  </a:lnTo>
                  <a:lnTo>
                    <a:pt x="1874" y="460"/>
                  </a:lnTo>
                  <a:lnTo>
                    <a:pt x="1841" y="460"/>
                  </a:lnTo>
                  <a:lnTo>
                    <a:pt x="1841" y="460"/>
                  </a:lnTo>
                  <a:lnTo>
                    <a:pt x="1841" y="460"/>
                  </a:lnTo>
                  <a:lnTo>
                    <a:pt x="1841" y="460"/>
                  </a:lnTo>
                  <a:lnTo>
                    <a:pt x="1841" y="460"/>
                  </a:lnTo>
                  <a:lnTo>
                    <a:pt x="1841" y="460"/>
                  </a:lnTo>
                  <a:lnTo>
                    <a:pt x="1841" y="460"/>
                  </a:lnTo>
                  <a:lnTo>
                    <a:pt x="1808" y="460"/>
                  </a:lnTo>
                  <a:lnTo>
                    <a:pt x="1808" y="460"/>
                  </a:lnTo>
                  <a:lnTo>
                    <a:pt x="1808" y="460"/>
                  </a:lnTo>
                  <a:lnTo>
                    <a:pt x="1808" y="460"/>
                  </a:lnTo>
                  <a:lnTo>
                    <a:pt x="1808" y="460"/>
                  </a:lnTo>
                  <a:lnTo>
                    <a:pt x="1808" y="460"/>
                  </a:lnTo>
                  <a:lnTo>
                    <a:pt x="1808" y="460"/>
                  </a:lnTo>
                  <a:lnTo>
                    <a:pt x="1775" y="460"/>
                  </a:lnTo>
                  <a:lnTo>
                    <a:pt x="1775" y="460"/>
                  </a:lnTo>
                  <a:lnTo>
                    <a:pt x="1775" y="460"/>
                  </a:lnTo>
                  <a:lnTo>
                    <a:pt x="1775" y="460"/>
                  </a:lnTo>
                  <a:lnTo>
                    <a:pt x="1775" y="460"/>
                  </a:lnTo>
                  <a:lnTo>
                    <a:pt x="1775" y="460"/>
                  </a:lnTo>
                  <a:lnTo>
                    <a:pt x="1775" y="460"/>
                  </a:lnTo>
                  <a:lnTo>
                    <a:pt x="1775" y="460"/>
                  </a:lnTo>
                  <a:lnTo>
                    <a:pt x="1742" y="460"/>
                  </a:lnTo>
                  <a:lnTo>
                    <a:pt x="1742" y="460"/>
                  </a:lnTo>
                  <a:lnTo>
                    <a:pt x="1742" y="460"/>
                  </a:lnTo>
                  <a:lnTo>
                    <a:pt x="1742" y="460"/>
                  </a:lnTo>
                  <a:lnTo>
                    <a:pt x="1742" y="460"/>
                  </a:lnTo>
                  <a:lnTo>
                    <a:pt x="1742" y="493"/>
                  </a:lnTo>
                  <a:lnTo>
                    <a:pt x="1709" y="493"/>
                  </a:lnTo>
                  <a:lnTo>
                    <a:pt x="1709" y="493"/>
                  </a:lnTo>
                  <a:lnTo>
                    <a:pt x="1709" y="493"/>
                  </a:lnTo>
                  <a:lnTo>
                    <a:pt x="1709" y="493"/>
                  </a:lnTo>
                  <a:lnTo>
                    <a:pt x="1709" y="493"/>
                  </a:lnTo>
                  <a:lnTo>
                    <a:pt x="1709" y="493"/>
                  </a:lnTo>
                  <a:lnTo>
                    <a:pt x="1709" y="493"/>
                  </a:lnTo>
                  <a:lnTo>
                    <a:pt x="1677" y="493"/>
                  </a:lnTo>
                  <a:lnTo>
                    <a:pt x="1677" y="493"/>
                  </a:lnTo>
                  <a:lnTo>
                    <a:pt x="1677" y="493"/>
                  </a:lnTo>
                  <a:lnTo>
                    <a:pt x="1677" y="493"/>
                  </a:lnTo>
                  <a:lnTo>
                    <a:pt x="1677" y="493"/>
                  </a:lnTo>
                  <a:lnTo>
                    <a:pt x="1677" y="493"/>
                  </a:lnTo>
                  <a:lnTo>
                    <a:pt x="1677" y="493"/>
                  </a:lnTo>
                  <a:lnTo>
                    <a:pt x="1677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11" y="493"/>
                  </a:lnTo>
                  <a:lnTo>
                    <a:pt x="1611" y="493"/>
                  </a:lnTo>
                  <a:lnTo>
                    <a:pt x="1611" y="493"/>
                  </a:lnTo>
                  <a:lnTo>
                    <a:pt x="1611" y="493"/>
                  </a:lnTo>
                  <a:lnTo>
                    <a:pt x="1611" y="493"/>
                  </a:lnTo>
                  <a:lnTo>
                    <a:pt x="1611" y="493"/>
                  </a:lnTo>
                  <a:lnTo>
                    <a:pt x="1611" y="493"/>
                  </a:lnTo>
                  <a:lnTo>
                    <a:pt x="1611" y="526"/>
                  </a:lnTo>
                  <a:lnTo>
                    <a:pt x="1578" y="526"/>
                  </a:lnTo>
                  <a:lnTo>
                    <a:pt x="1578" y="526"/>
                  </a:lnTo>
                  <a:lnTo>
                    <a:pt x="1578" y="526"/>
                  </a:lnTo>
                  <a:lnTo>
                    <a:pt x="1578" y="526"/>
                  </a:lnTo>
                  <a:lnTo>
                    <a:pt x="1578" y="526"/>
                  </a:lnTo>
                  <a:lnTo>
                    <a:pt x="1578" y="526"/>
                  </a:lnTo>
                  <a:lnTo>
                    <a:pt x="1578" y="526"/>
                  </a:lnTo>
                  <a:lnTo>
                    <a:pt x="1545" y="526"/>
                  </a:lnTo>
                  <a:lnTo>
                    <a:pt x="1545" y="526"/>
                  </a:lnTo>
                  <a:lnTo>
                    <a:pt x="1545" y="526"/>
                  </a:lnTo>
                  <a:lnTo>
                    <a:pt x="1545" y="526"/>
                  </a:lnTo>
                  <a:lnTo>
                    <a:pt x="1545" y="526"/>
                  </a:lnTo>
                  <a:lnTo>
                    <a:pt x="1545" y="526"/>
                  </a:lnTo>
                  <a:lnTo>
                    <a:pt x="1545" y="526"/>
                  </a:lnTo>
                  <a:lnTo>
                    <a:pt x="1512" y="526"/>
                  </a:lnTo>
                  <a:lnTo>
                    <a:pt x="1512" y="526"/>
                  </a:lnTo>
                  <a:lnTo>
                    <a:pt x="1512" y="526"/>
                  </a:lnTo>
                  <a:lnTo>
                    <a:pt x="1512" y="526"/>
                  </a:lnTo>
                  <a:lnTo>
                    <a:pt x="1512" y="526"/>
                  </a:lnTo>
                  <a:lnTo>
                    <a:pt x="1512" y="526"/>
                  </a:lnTo>
                  <a:lnTo>
                    <a:pt x="1512" y="526"/>
                  </a:lnTo>
                  <a:lnTo>
                    <a:pt x="1479" y="526"/>
                  </a:lnTo>
                  <a:lnTo>
                    <a:pt x="1479" y="526"/>
                  </a:lnTo>
                  <a:lnTo>
                    <a:pt x="1479" y="526"/>
                  </a:lnTo>
                  <a:lnTo>
                    <a:pt x="1479" y="526"/>
                  </a:lnTo>
                  <a:lnTo>
                    <a:pt x="1479" y="526"/>
                  </a:lnTo>
                  <a:lnTo>
                    <a:pt x="1479" y="526"/>
                  </a:lnTo>
                  <a:lnTo>
                    <a:pt x="1479" y="526"/>
                  </a:lnTo>
                  <a:lnTo>
                    <a:pt x="1447" y="526"/>
                  </a:lnTo>
                  <a:lnTo>
                    <a:pt x="1447" y="526"/>
                  </a:lnTo>
                  <a:lnTo>
                    <a:pt x="1447" y="526"/>
                  </a:lnTo>
                  <a:lnTo>
                    <a:pt x="1447" y="559"/>
                  </a:lnTo>
                  <a:lnTo>
                    <a:pt x="1447" y="559"/>
                  </a:lnTo>
                  <a:lnTo>
                    <a:pt x="1447" y="559"/>
                  </a:lnTo>
                  <a:lnTo>
                    <a:pt x="1447" y="559"/>
                  </a:lnTo>
                  <a:lnTo>
                    <a:pt x="1414" y="559"/>
                  </a:lnTo>
                  <a:lnTo>
                    <a:pt x="1414" y="559"/>
                  </a:lnTo>
                  <a:lnTo>
                    <a:pt x="1414" y="559"/>
                  </a:lnTo>
                  <a:lnTo>
                    <a:pt x="1414" y="559"/>
                  </a:lnTo>
                  <a:lnTo>
                    <a:pt x="1414" y="559"/>
                  </a:lnTo>
                  <a:lnTo>
                    <a:pt x="1414" y="559"/>
                  </a:lnTo>
                  <a:lnTo>
                    <a:pt x="1414" y="559"/>
                  </a:lnTo>
                  <a:lnTo>
                    <a:pt x="1381" y="559"/>
                  </a:lnTo>
                  <a:lnTo>
                    <a:pt x="1381" y="559"/>
                  </a:lnTo>
                  <a:lnTo>
                    <a:pt x="1381" y="559"/>
                  </a:lnTo>
                  <a:lnTo>
                    <a:pt x="1381" y="559"/>
                  </a:lnTo>
                  <a:lnTo>
                    <a:pt x="1381" y="559"/>
                  </a:lnTo>
                  <a:lnTo>
                    <a:pt x="1381" y="559"/>
                  </a:lnTo>
                  <a:lnTo>
                    <a:pt x="1381" y="559"/>
                  </a:lnTo>
                  <a:lnTo>
                    <a:pt x="1381" y="559"/>
                  </a:lnTo>
                  <a:lnTo>
                    <a:pt x="1348" y="559"/>
                  </a:lnTo>
                  <a:lnTo>
                    <a:pt x="1348" y="559"/>
                  </a:lnTo>
                  <a:lnTo>
                    <a:pt x="1348" y="559"/>
                  </a:lnTo>
                  <a:lnTo>
                    <a:pt x="1348" y="559"/>
                  </a:lnTo>
                  <a:lnTo>
                    <a:pt x="1348" y="559"/>
                  </a:lnTo>
                  <a:lnTo>
                    <a:pt x="1348" y="559"/>
                  </a:lnTo>
                  <a:lnTo>
                    <a:pt x="1348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92"/>
                  </a:lnTo>
                  <a:lnTo>
                    <a:pt x="1315" y="592"/>
                  </a:lnTo>
                  <a:lnTo>
                    <a:pt x="1315" y="592"/>
                  </a:lnTo>
                  <a:lnTo>
                    <a:pt x="1315" y="592"/>
                  </a:lnTo>
                  <a:lnTo>
                    <a:pt x="1282" y="592"/>
                  </a:lnTo>
                  <a:lnTo>
                    <a:pt x="1282" y="592"/>
                  </a:lnTo>
                  <a:lnTo>
                    <a:pt x="1282" y="592"/>
                  </a:lnTo>
                  <a:lnTo>
                    <a:pt x="1282" y="592"/>
                  </a:lnTo>
                  <a:lnTo>
                    <a:pt x="1282" y="592"/>
                  </a:lnTo>
                  <a:lnTo>
                    <a:pt x="1282" y="592"/>
                  </a:lnTo>
                  <a:lnTo>
                    <a:pt x="1282" y="592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17" y="592"/>
                  </a:lnTo>
                  <a:lnTo>
                    <a:pt x="1217" y="592"/>
                  </a:lnTo>
                  <a:lnTo>
                    <a:pt x="1217" y="592"/>
                  </a:lnTo>
                  <a:lnTo>
                    <a:pt x="1217" y="592"/>
                  </a:lnTo>
                  <a:lnTo>
                    <a:pt x="1217" y="592"/>
                  </a:lnTo>
                  <a:lnTo>
                    <a:pt x="1217" y="592"/>
                  </a:lnTo>
                  <a:lnTo>
                    <a:pt x="1217" y="592"/>
                  </a:lnTo>
                  <a:lnTo>
                    <a:pt x="1217" y="592"/>
                  </a:lnTo>
                  <a:lnTo>
                    <a:pt x="1184" y="592"/>
                  </a:lnTo>
                  <a:lnTo>
                    <a:pt x="1184" y="592"/>
                  </a:lnTo>
                  <a:lnTo>
                    <a:pt x="1184" y="592"/>
                  </a:lnTo>
                  <a:lnTo>
                    <a:pt x="1184" y="592"/>
                  </a:lnTo>
                  <a:lnTo>
                    <a:pt x="1184" y="592"/>
                  </a:lnTo>
                  <a:lnTo>
                    <a:pt x="1184" y="592"/>
                  </a:lnTo>
                  <a:lnTo>
                    <a:pt x="1184" y="624"/>
                  </a:lnTo>
                  <a:lnTo>
                    <a:pt x="1151" y="624"/>
                  </a:lnTo>
                  <a:lnTo>
                    <a:pt x="1151" y="624"/>
                  </a:lnTo>
                  <a:lnTo>
                    <a:pt x="1151" y="624"/>
                  </a:lnTo>
                  <a:lnTo>
                    <a:pt x="1151" y="624"/>
                  </a:lnTo>
                  <a:lnTo>
                    <a:pt x="1151" y="624"/>
                  </a:lnTo>
                  <a:lnTo>
                    <a:pt x="1151" y="624"/>
                  </a:lnTo>
                  <a:lnTo>
                    <a:pt x="1151" y="624"/>
                  </a:lnTo>
                  <a:lnTo>
                    <a:pt x="1118" y="624"/>
                  </a:lnTo>
                  <a:lnTo>
                    <a:pt x="1118" y="624"/>
                  </a:lnTo>
                  <a:lnTo>
                    <a:pt x="1118" y="624"/>
                  </a:lnTo>
                  <a:lnTo>
                    <a:pt x="1118" y="624"/>
                  </a:lnTo>
                  <a:lnTo>
                    <a:pt x="1118" y="624"/>
                  </a:lnTo>
                  <a:lnTo>
                    <a:pt x="1118" y="624"/>
                  </a:lnTo>
                  <a:lnTo>
                    <a:pt x="1118" y="624"/>
                  </a:lnTo>
                  <a:lnTo>
                    <a:pt x="1118" y="624"/>
                  </a:lnTo>
                  <a:lnTo>
                    <a:pt x="1085" y="624"/>
                  </a:lnTo>
                  <a:lnTo>
                    <a:pt x="1085" y="624"/>
                  </a:lnTo>
                  <a:lnTo>
                    <a:pt x="1085" y="624"/>
                  </a:lnTo>
                  <a:lnTo>
                    <a:pt x="1085" y="624"/>
                  </a:lnTo>
                  <a:lnTo>
                    <a:pt x="1085" y="624"/>
                  </a:lnTo>
                  <a:lnTo>
                    <a:pt x="1085" y="624"/>
                  </a:lnTo>
                  <a:lnTo>
                    <a:pt x="1085" y="624"/>
                  </a:lnTo>
                  <a:lnTo>
                    <a:pt x="1052" y="624"/>
                  </a:lnTo>
                  <a:lnTo>
                    <a:pt x="1052" y="624"/>
                  </a:lnTo>
                  <a:lnTo>
                    <a:pt x="1052" y="624"/>
                  </a:lnTo>
                  <a:lnTo>
                    <a:pt x="1052" y="624"/>
                  </a:lnTo>
                  <a:lnTo>
                    <a:pt x="1052" y="624"/>
                  </a:lnTo>
                  <a:lnTo>
                    <a:pt x="1052" y="624"/>
                  </a:lnTo>
                  <a:lnTo>
                    <a:pt x="1052" y="624"/>
                  </a:lnTo>
                  <a:lnTo>
                    <a:pt x="1019" y="657"/>
                  </a:lnTo>
                  <a:lnTo>
                    <a:pt x="1019" y="657"/>
                  </a:lnTo>
                  <a:lnTo>
                    <a:pt x="1019" y="657"/>
                  </a:lnTo>
                  <a:lnTo>
                    <a:pt x="1019" y="657"/>
                  </a:lnTo>
                  <a:lnTo>
                    <a:pt x="1019" y="657"/>
                  </a:lnTo>
                  <a:lnTo>
                    <a:pt x="1019" y="657"/>
                  </a:lnTo>
                  <a:lnTo>
                    <a:pt x="1019" y="657"/>
                  </a:lnTo>
                  <a:lnTo>
                    <a:pt x="987" y="657"/>
                  </a:lnTo>
                  <a:lnTo>
                    <a:pt x="987" y="657"/>
                  </a:lnTo>
                  <a:lnTo>
                    <a:pt x="987" y="657"/>
                  </a:lnTo>
                  <a:lnTo>
                    <a:pt x="987" y="657"/>
                  </a:lnTo>
                  <a:lnTo>
                    <a:pt x="987" y="657"/>
                  </a:lnTo>
                  <a:lnTo>
                    <a:pt x="987" y="657"/>
                  </a:lnTo>
                  <a:lnTo>
                    <a:pt x="987" y="657"/>
                  </a:lnTo>
                  <a:lnTo>
                    <a:pt x="987" y="657"/>
                  </a:lnTo>
                  <a:lnTo>
                    <a:pt x="954" y="657"/>
                  </a:lnTo>
                  <a:lnTo>
                    <a:pt x="954" y="657"/>
                  </a:lnTo>
                  <a:lnTo>
                    <a:pt x="954" y="657"/>
                  </a:lnTo>
                  <a:lnTo>
                    <a:pt x="954" y="657"/>
                  </a:lnTo>
                  <a:lnTo>
                    <a:pt x="954" y="657"/>
                  </a:lnTo>
                  <a:lnTo>
                    <a:pt x="954" y="657"/>
                  </a:lnTo>
                  <a:lnTo>
                    <a:pt x="954" y="657"/>
                  </a:lnTo>
                  <a:lnTo>
                    <a:pt x="954" y="657"/>
                  </a:lnTo>
                  <a:lnTo>
                    <a:pt x="921" y="657"/>
                  </a:lnTo>
                  <a:lnTo>
                    <a:pt x="921" y="657"/>
                  </a:lnTo>
                  <a:lnTo>
                    <a:pt x="921" y="657"/>
                  </a:lnTo>
                  <a:lnTo>
                    <a:pt x="921" y="657"/>
                  </a:lnTo>
                  <a:lnTo>
                    <a:pt x="921" y="657"/>
                  </a:lnTo>
                  <a:lnTo>
                    <a:pt x="921" y="657"/>
                  </a:lnTo>
                  <a:lnTo>
                    <a:pt x="921" y="657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88" y="690"/>
                  </a:lnTo>
                  <a:lnTo>
                    <a:pt x="855" y="690"/>
                  </a:lnTo>
                  <a:lnTo>
                    <a:pt x="855" y="690"/>
                  </a:lnTo>
                  <a:lnTo>
                    <a:pt x="855" y="690"/>
                  </a:lnTo>
                  <a:lnTo>
                    <a:pt x="855" y="690"/>
                  </a:lnTo>
                  <a:lnTo>
                    <a:pt x="855" y="690"/>
                  </a:lnTo>
                  <a:lnTo>
                    <a:pt x="855" y="690"/>
                  </a:lnTo>
                  <a:lnTo>
                    <a:pt x="855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56" y="690"/>
                  </a:lnTo>
                  <a:lnTo>
                    <a:pt x="756" y="690"/>
                  </a:lnTo>
                  <a:lnTo>
                    <a:pt x="756" y="690"/>
                  </a:lnTo>
                  <a:lnTo>
                    <a:pt x="756" y="723"/>
                  </a:lnTo>
                  <a:lnTo>
                    <a:pt x="756" y="723"/>
                  </a:lnTo>
                  <a:lnTo>
                    <a:pt x="756" y="723"/>
                  </a:lnTo>
                  <a:lnTo>
                    <a:pt x="756" y="723"/>
                  </a:lnTo>
                  <a:lnTo>
                    <a:pt x="756" y="723"/>
                  </a:lnTo>
                  <a:lnTo>
                    <a:pt x="724" y="723"/>
                  </a:lnTo>
                  <a:lnTo>
                    <a:pt x="724" y="723"/>
                  </a:lnTo>
                  <a:lnTo>
                    <a:pt x="724" y="723"/>
                  </a:lnTo>
                  <a:lnTo>
                    <a:pt x="724" y="723"/>
                  </a:lnTo>
                  <a:lnTo>
                    <a:pt x="724" y="723"/>
                  </a:lnTo>
                  <a:lnTo>
                    <a:pt x="724" y="723"/>
                  </a:lnTo>
                  <a:lnTo>
                    <a:pt x="724" y="723"/>
                  </a:lnTo>
                  <a:lnTo>
                    <a:pt x="724" y="723"/>
                  </a:lnTo>
                  <a:lnTo>
                    <a:pt x="691" y="723"/>
                  </a:lnTo>
                  <a:lnTo>
                    <a:pt x="691" y="723"/>
                  </a:lnTo>
                  <a:lnTo>
                    <a:pt x="691" y="723"/>
                  </a:lnTo>
                  <a:lnTo>
                    <a:pt x="691" y="723"/>
                  </a:lnTo>
                  <a:lnTo>
                    <a:pt x="691" y="723"/>
                  </a:lnTo>
                  <a:lnTo>
                    <a:pt x="691" y="723"/>
                  </a:lnTo>
                  <a:lnTo>
                    <a:pt x="691" y="723"/>
                  </a:lnTo>
                  <a:lnTo>
                    <a:pt x="658" y="723"/>
                  </a:lnTo>
                  <a:lnTo>
                    <a:pt x="658" y="723"/>
                  </a:lnTo>
                  <a:lnTo>
                    <a:pt x="658" y="723"/>
                  </a:lnTo>
                  <a:lnTo>
                    <a:pt x="658" y="723"/>
                  </a:lnTo>
                  <a:lnTo>
                    <a:pt x="658" y="723"/>
                  </a:lnTo>
                  <a:lnTo>
                    <a:pt x="658" y="723"/>
                  </a:lnTo>
                  <a:lnTo>
                    <a:pt x="658" y="723"/>
                  </a:lnTo>
                  <a:lnTo>
                    <a:pt x="625" y="723"/>
                  </a:lnTo>
                  <a:lnTo>
                    <a:pt x="625" y="723"/>
                  </a:lnTo>
                  <a:lnTo>
                    <a:pt x="625" y="723"/>
                  </a:lnTo>
                  <a:lnTo>
                    <a:pt x="625" y="756"/>
                  </a:lnTo>
                  <a:lnTo>
                    <a:pt x="625" y="756"/>
                  </a:lnTo>
                  <a:lnTo>
                    <a:pt x="625" y="756"/>
                  </a:lnTo>
                  <a:lnTo>
                    <a:pt x="625" y="756"/>
                  </a:lnTo>
                  <a:lnTo>
                    <a:pt x="625" y="756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59" y="756"/>
                  </a:lnTo>
                  <a:lnTo>
                    <a:pt x="559" y="756"/>
                  </a:lnTo>
                  <a:lnTo>
                    <a:pt x="559" y="756"/>
                  </a:lnTo>
                  <a:lnTo>
                    <a:pt x="559" y="756"/>
                  </a:lnTo>
                  <a:lnTo>
                    <a:pt x="559" y="756"/>
                  </a:lnTo>
                  <a:lnTo>
                    <a:pt x="559" y="756"/>
                  </a:lnTo>
                  <a:lnTo>
                    <a:pt x="559" y="756"/>
                  </a:lnTo>
                  <a:lnTo>
                    <a:pt x="559" y="756"/>
                  </a:lnTo>
                  <a:lnTo>
                    <a:pt x="526" y="756"/>
                  </a:lnTo>
                  <a:lnTo>
                    <a:pt x="526" y="756"/>
                  </a:lnTo>
                  <a:lnTo>
                    <a:pt x="526" y="756"/>
                  </a:lnTo>
                  <a:lnTo>
                    <a:pt x="526" y="756"/>
                  </a:lnTo>
                  <a:lnTo>
                    <a:pt x="526" y="756"/>
                  </a:lnTo>
                  <a:lnTo>
                    <a:pt x="526" y="756"/>
                  </a:lnTo>
                  <a:lnTo>
                    <a:pt x="526" y="756"/>
                  </a:lnTo>
                  <a:lnTo>
                    <a:pt x="526" y="756"/>
                  </a:lnTo>
                  <a:lnTo>
                    <a:pt x="494" y="756"/>
                  </a:lnTo>
                  <a:lnTo>
                    <a:pt x="494" y="756"/>
                  </a:lnTo>
                  <a:lnTo>
                    <a:pt x="494" y="789"/>
                  </a:lnTo>
                  <a:lnTo>
                    <a:pt x="494" y="789"/>
                  </a:lnTo>
                  <a:lnTo>
                    <a:pt x="494" y="789"/>
                  </a:lnTo>
                  <a:lnTo>
                    <a:pt x="494" y="789"/>
                  </a:lnTo>
                  <a:lnTo>
                    <a:pt x="494" y="789"/>
                  </a:lnTo>
                  <a:lnTo>
                    <a:pt x="461" y="789"/>
                  </a:lnTo>
                  <a:lnTo>
                    <a:pt x="461" y="789"/>
                  </a:lnTo>
                  <a:lnTo>
                    <a:pt x="461" y="789"/>
                  </a:lnTo>
                  <a:lnTo>
                    <a:pt x="461" y="789"/>
                  </a:lnTo>
                  <a:lnTo>
                    <a:pt x="461" y="789"/>
                  </a:lnTo>
                  <a:lnTo>
                    <a:pt x="461" y="789"/>
                  </a:lnTo>
                  <a:lnTo>
                    <a:pt x="461" y="789"/>
                  </a:lnTo>
                  <a:lnTo>
                    <a:pt x="461" y="789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96" y="822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31" y="822"/>
                  </a:lnTo>
                  <a:lnTo>
                    <a:pt x="231" y="822"/>
                  </a:lnTo>
                  <a:lnTo>
                    <a:pt x="231" y="822"/>
                  </a:lnTo>
                  <a:lnTo>
                    <a:pt x="231" y="854"/>
                  </a:lnTo>
                  <a:lnTo>
                    <a:pt x="231" y="854"/>
                  </a:lnTo>
                  <a:lnTo>
                    <a:pt x="231" y="854"/>
                  </a:lnTo>
                  <a:lnTo>
                    <a:pt x="231" y="854"/>
                  </a:lnTo>
                  <a:lnTo>
                    <a:pt x="198" y="854"/>
                  </a:lnTo>
                  <a:lnTo>
                    <a:pt x="198" y="854"/>
                  </a:lnTo>
                  <a:lnTo>
                    <a:pt x="198" y="854"/>
                  </a:lnTo>
                  <a:lnTo>
                    <a:pt x="198" y="854"/>
                  </a:lnTo>
                  <a:lnTo>
                    <a:pt x="198" y="854"/>
                  </a:lnTo>
                  <a:lnTo>
                    <a:pt x="198" y="854"/>
                  </a:lnTo>
                  <a:lnTo>
                    <a:pt x="198" y="854"/>
                  </a:lnTo>
                  <a:lnTo>
                    <a:pt x="198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32" y="854"/>
                  </a:lnTo>
                  <a:lnTo>
                    <a:pt x="132" y="854"/>
                  </a:lnTo>
                  <a:lnTo>
                    <a:pt x="132" y="854"/>
                  </a:lnTo>
                  <a:lnTo>
                    <a:pt x="132" y="854"/>
                  </a:lnTo>
                  <a:lnTo>
                    <a:pt x="132" y="854"/>
                  </a:lnTo>
                  <a:lnTo>
                    <a:pt x="132" y="854"/>
                  </a:lnTo>
                  <a:lnTo>
                    <a:pt x="132" y="854"/>
                  </a:lnTo>
                  <a:lnTo>
                    <a:pt x="99" y="854"/>
                  </a:lnTo>
                  <a:lnTo>
                    <a:pt x="99" y="854"/>
                  </a:lnTo>
                  <a:lnTo>
                    <a:pt x="99" y="854"/>
                  </a:lnTo>
                  <a:lnTo>
                    <a:pt x="99" y="854"/>
                  </a:lnTo>
                  <a:lnTo>
                    <a:pt x="99" y="854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66" y="887"/>
                  </a:lnTo>
                  <a:lnTo>
                    <a:pt x="66" y="887"/>
                  </a:lnTo>
                  <a:lnTo>
                    <a:pt x="66" y="887"/>
                  </a:lnTo>
                  <a:lnTo>
                    <a:pt x="66" y="887"/>
                  </a:lnTo>
                  <a:lnTo>
                    <a:pt x="66" y="887"/>
                  </a:lnTo>
                  <a:lnTo>
                    <a:pt x="66" y="887"/>
                  </a:lnTo>
                  <a:lnTo>
                    <a:pt x="66" y="887"/>
                  </a:lnTo>
                  <a:lnTo>
                    <a:pt x="34" y="887"/>
                  </a:lnTo>
                  <a:lnTo>
                    <a:pt x="34" y="887"/>
                  </a:lnTo>
                  <a:lnTo>
                    <a:pt x="34" y="887"/>
                  </a:lnTo>
                  <a:lnTo>
                    <a:pt x="34" y="887"/>
                  </a:lnTo>
                  <a:lnTo>
                    <a:pt x="34" y="887"/>
                  </a:lnTo>
                  <a:lnTo>
                    <a:pt x="34" y="887"/>
                  </a:lnTo>
                  <a:lnTo>
                    <a:pt x="34" y="887"/>
                  </a:lnTo>
                  <a:lnTo>
                    <a:pt x="34" y="887"/>
                  </a:lnTo>
                  <a:lnTo>
                    <a:pt x="1" y="887"/>
                  </a:lnTo>
                  <a:lnTo>
                    <a:pt x="1" y="887"/>
                  </a:lnTo>
                  <a:lnTo>
                    <a:pt x="1" y="887"/>
                  </a:lnTo>
                  <a:lnTo>
                    <a:pt x="1" y="887"/>
                  </a:lnTo>
                  <a:lnTo>
                    <a:pt x="1" y="88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3343350" y="672700"/>
              <a:ext cx="34550" cy="166775"/>
            </a:xfrm>
            <a:custGeom>
              <a:avLst/>
              <a:gdLst/>
              <a:ahLst/>
              <a:cxnLst/>
              <a:rect l="l" t="t" r="r" b="b"/>
              <a:pathLst>
                <a:path w="1382" h="6671" fill="none" extrusionOk="0">
                  <a:moveTo>
                    <a:pt x="1381" y="6671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3246425" y="694875"/>
              <a:ext cx="41925" cy="165150"/>
            </a:xfrm>
            <a:custGeom>
              <a:avLst/>
              <a:gdLst/>
              <a:ahLst/>
              <a:cxnLst/>
              <a:rect l="l" t="t" r="r" b="b"/>
              <a:pathLst>
                <a:path w="1677" h="6606" fill="none" extrusionOk="0">
                  <a:moveTo>
                    <a:pt x="1676" y="6605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3244775" y="672700"/>
              <a:ext cx="133125" cy="188150"/>
            </a:xfrm>
            <a:custGeom>
              <a:avLst/>
              <a:gdLst/>
              <a:ahLst/>
              <a:cxnLst/>
              <a:rect l="l" t="t" r="r" b="b"/>
              <a:pathLst>
                <a:path w="5325" h="7526" extrusionOk="0">
                  <a:moveTo>
                    <a:pt x="3944" y="0"/>
                  </a:moveTo>
                  <a:lnTo>
                    <a:pt x="3944" y="33"/>
                  </a:lnTo>
                  <a:lnTo>
                    <a:pt x="3780" y="33"/>
                  </a:lnTo>
                  <a:lnTo>
                    <a:pt x="3780" y="66"/>
                  </a:lnTo>
                  <a:lnTo>
                    <a:pt x="3648" y="66"/>
                  </a:lnTo>
                  <a:lnTo>
                    <a:pt x="3615" y="99"/>
                  </a:lnTo>
                  <a:lnTo>
                    <a:pt x="3484" y="99"/>
                  </a:lnTo>
                  <a:lnTo>
                    <a:pt x="3451" y="132"/>
                  </a:lnTo>
                  <a:lnTo>
                    <a:pt x="3320" y="132"/>
                  </a:lnTo>
                  <a:lnTo>
                    <a:pt x="3320" y="164"/>
                  </a:lnTo>
                  <a:lnTo>
                    <a:pt x="3155" y="164"/>
                  </a:lnTo>
                  <a:lnTo>
                    <a:pt x="3155" y="197"/>
                  </a:lnTo>
                  <a:lnTo>
                    <a:pt x="3024" y="197"/>
                  </a:lnTo>
                  <a:lnTo>
                    <a:pt x="3024" y="230"/>
                  </a:lnTo>
                  <a:lnTo>
                    <a:pt x="2860" y="230"/>
                  </a:lnTo>
                  <a:lnTo>
                    <a:pt x="2860" y="263"/>
                  </a:lnTo>
                  <a:lnTo>
                    <a:pt x="2728" y="263"/>
                  </a:lnTo>
                  <a:lnTo>
                    <a:pt x="2695" y="296"/>
                  </a:lnTo>
                  <a:lnTo>
                    <a:pt x="2564" y="296"/>
                  </a:lnTo>
                  <a:lnTo>
                    <a:pt x="2564" y="329"/>
                  </a:lnTo>
                  <a:lnTo>
                    <a:pt x="2432" y="329"/>
                  </a:lnTo>
                  <a:lnTo>
                    <a:pt x="2432" y="362"/>
                  </a:lnTo>
                  <a:lnTo>
                    <a:pt x="2268" y="362"/>
                  </a:lnTo>
                  <a:lnTo>
                    <a:pt x="2268" y="394"/>
                  </a:lnTo>
                  <a:lnTo>
                    <a:pt x="2137" y="394"/>
                  </a:lnTo>
                  <a:lnTo>
                    <a:pt x="2137" y="427"/>
                  </a:lnTo>
                  <a:lnTo>
                    <a:pt x="1972" y="427"/>
                  </a:lnTo>
                  <a:lnTo>
                    <a:pt x="1972" y="460"/>
                  </a:lnTo>
                  <a:lnTo>
                    <a:pt x="1841" y="460"/>
                  </a:lnTo>
                  <a:lnTo>
                    <a:pt x="1841" y="493"/>
                  </a:lnTo>
                  <a:lnTo>
                    <a:pt x="1709" y="493"/>
                  </a:lnTo>
                  <a:lnTo>
                    <a:pt x="1709" y="526"/>
                  </a:lnTo>
                  <a:lnTo>
                    <a:pt x="1545" y="526"/>
                  </a:lnTo>
                  <a:lnTo>
                    <a:pt x="1545" y="559"/>
                  </a:lnTo>
                  <a:lnTo>
                    <a:pt x="1414" y="559"/>
                  </a:lnTo>
                  <a:lnTo>
                    <a:pt x="1414" y="592"/>
                  </a:lnTo>
                  <a:lnTo>
                    <a:pt x="1282" y="592"/>
                  </a:lnTo>
                  <a:lnTo>
                    <a:pt x="1282" y="624"/>
                  </a:lnTo>
                  <a:lnTo>
                    <a:pt x="1151" y="624"/>
                  </a:lnTo>
                  <a:lnTo>
                    <a:pt x="1151" y="657"/>
                  </a:lnTo>
                  <a:lnTo>
                    <a:pt x="1019" y="657"/>
                  </a:lnTo>
                  <a:lnTo>
                    <a:pt x="1019" y="690"/>
                  </a:lnTo>
                  <a:lnTo>
                    <a:pt x="855" y="690"/>
                  </a:lnTo>
                  <a:lnTo>
                    <a:pt x="855" y="723"/>
                  </a:lnTo>
                  <a:lnTo>
                    <a:pt x="724" y="723"/>
                  </a:lnTo>
                  <a:lnTo>
                    <a:pt x="724" y="756"/>
                  </a:lnTo>
                  <a:lnTo>
                    <a:pt x="592" y="756"/>
                  </a:lnTo>
                  <a:lnTo>
                    <a:pt x="592" y="789"/>
                  </a:lnTo>
                  <a:lnTo>
                    <a:pt x="461" y="789"/>
                  </a:lnTo>
                  <a:lnTo>
                    <a:pt x="461" y="822"/>
                  </a:lnTo>
                  <a:lnTo>
                    <a:pt x="329" y="822"/>
                  </a:lnTo>
                  <a:lnTo>
                    <a:pt x="329" y="854"/>
                  </a:lnTo>
                  <a:lnTo>
                    <a:pt x="198" y="854"/>
                  </a:lnTo>
                  <a:lnTo>
                    <a:pt x="198" y="887"/>
                  </a:lnTo>
                  <a:lnTo>
                    <a:pt x="66" y="887"/>
                  </a:lnTo>
                  <a:lnTo>
                    <a:pt x="66" y="920"/>
                  </a:lnTo>
                  <a:lnTo>
                    <a:pt x="1" y="920"/>
                  </a:lnTo>
                  <a:lnTo>
                    <a:pt x="1709" y="7525"/>
                  </a:lnTo>
                  <a:lnTo>
                    <a:pt x="1742" y="7525"/>
                  </a:lnTo>
                  <a:lnTo>
                    <a:pt x="1742" y="7492"/>
                  </a:lnTo>
                  <a:lnTo>
                    <a:pt x="1874" y="7492"/>
                  </a:lnTo>
                  <a:lnTo>
                    <a:pt x="1874" y="7459"/>
                  </a:lnTo>
                  <a:lnTo>
                    <a:pt x="2005" y="7459"/>
                  </a:lnTo>
                  <a:lnTo>
                    <a:pt x="2005" y="7427"/>
                  </a:lnTo>
                  <a:lnTo>
                    <a:pt x="2137" y="7427"/>
                  </a:lnTo>
                  <a:lnTo>
                    <a:pt x="2137" y="7394"/>
                  </a:lnTo>
                  <a:lnTo>
                    <a:pt x="2268" y="7394"/>
                  </a:lnTo>
                  <a:lnTo>
                    <a:pt x="2268" y="7361"/>
                  </a:lnTo>
                  <a:lnTo>
                    <a:pt x="2400" y="7361"/>
                  </a:lnTo>
                  <a:lnTo>
                    <a:pt x="2400" y="7328"/>
                  </a:lnTo>
                  <a:lnTo>
                    <a:pt x="2531" y="7328"/>
                  </a:lnTo>
                  <a:lnTo>
                    <a:pt x="2531" y="7295"/>
                  </a:lnTo>
                  <a:lnTo>
                    <a:pt x="2662" y="7295"/>
                  </a:lnTo>
                  <a:lnTo>
                    <a:pt x="2662" y="7262"/>
                  </a:lnTo>
                  <a:lnTo>
                    <a:pt x="2794" y="7262"/>
                  </a:lnTo>
                  <a:lnTo>
                    <a:pt x="2794" y="7229"/>
                  </a:lnTo>
                  <a:lnTo>
                    <a:pt x="2925" y="7229"/>
                  </a:lnTo>
                  <a:lnTo>
                    <a:pt x="2925" y="7196"/>
                  </a:lnTo>
                  <a:lnTo>
                    <a:pt x="3057" y="7196"/>
                  </a:lnTo>
                  <a:lnTo>
                    <a:pt x="3057" y="7164"/>
                  </a:lnTo>
                  <a:lnTo>
                    <a:pt x="3188" y="7164"/>
                  </a:lnTo>
                  <a:lnTo>
                    <a:pt x="3221" y="7131"/>
                  </a:lnTo>
                  <a:lnTo>
                    <a:pt x="3352" y="7131"/>
                  </a:lnTo>
                  <a:lnTo>
                    <a:pt x="3352" y="7098"/>
                  </a:lnTo>
                  <a:lnTo>
                    <a:pt x="3484" y="7098"/>
                  </a:lnTo>
                  <a:lnTo>
                    <a:pt x="3484" y="7065"/>
                  </a:lnTo>
                  <a:lnTo>
                    <a:pt x="3615" y="7065"/>
                  </a:lnTo>
                  <a:lnTo>
                    <a:pt x="3615" y="7032"/>
                  </a:lnTo>
                  <a:lnTo>
                    <a:pt x="3747" y="7032"/>
                  </a:lnTo>
                  <a:lnTo>
                    <a:pt x="3747" y="6999"/>
                  </a:lnTo>
                  <a:lnTo>
                    <a:pt x="3911" y="6999"/>
                  </a:lnTo>
                  <a:lnTo>
                    <a:pt x="3911" y="6966"/>
                  </a:lnTo>
                  <a:lnTo>
                    <a:pt x="4043" y="6966"/>
                  </a:lnTo>
                  <a:lnTo>
                    <a:pt x="4043" y="6934"/>
                  </a:lnTo>
                  <a:lnTo>
                    <a:pt x="4174" y="6934"/>
                  </a:lnTo>
                  <a:lnTo>
                    <a:pt x="4174" y="6901"/>
                  </a:lnTo>
                  <a:lnTo>
                    <a:pt x="4338" y="6901"/>
                  </a:lnTo>
                  <a:lnTo>
                    <a:pt x="4338" y="6868"/>
                  </a:lnTo>
                  <a:lnTo>
                    <a:pt x="4470" y="6868"/>
                  </a:lnTo>
                  <a:lnTo>
                    <a:pt x="4470" y="6835"/>
                  </a:lnTo>
                  <a:lnTo>
                    <a:pt x="4634" y="6835"/>
                  </a:lnTo>
                  <a:lnTo>
                    <a:pt x="4634" y="6802"/>
                  </a:lnTo>
                  <a:lnTo>
                    <a:pt x="4765" y="6802"/>
                  </a:lnTo>
                  <a:lnTo>
                    <a:pt x="4765" y="6769"/>
                  </a:lnTo>
                  <a:lnTo>
                    <a:pt x="4930" y="6769"/>
                  </a:lnTo>
                  <a:lnTo>
                    <a:pt x="4930" y="6736"/>
                  </a:lnTo>
                  <a:lnTo>
                    <a:pt x="5061" y="6736"/>
                  </a:lnTo>
                  <a:lnTo>
                    <a:pt x="5094" y="6704"/>
                  </a:lnTo>
                  <a:lnTo>
                    <a:pt x="5225" y="6704"/>
                  </a:lnTo>
                  <a:lnTo>
                    <a:pt x="5225" y="6671"/>
                  </a:lnTo>
                  <a:lnTo>
                    <a:pt x="5324" y="6671"/>
                  </a:lnTo>
                  <a:lnTo>
                    <a:pt x="3944" y="0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3166725" y="448425"/>
              <a:ext cx="16475" cy="35350"/>
            </a:xfrm>
            <a:custGeom>
              <a:avLst/>
              <a:gdLst/>
              <a:ahLst/>
              <a:cxnLst/>
              <a:rect l="l" t="t" r="r" b="b"/>
              <a:pathLst>
                <a:path w="659" h="1414" extrusionOk="0">
                  <a:moveTo>
                    <a:pt x="592" y="0"/>
                  </a:moveTo>
                  <a:cubicBezTo>
                    <a:pt x="494" y="0"/>
                    <a:pt x="428" y="33"/>
                    <a:pt x="330" y="132"/>
                  </a:cubicBezTo>
                  <a:cubicBezTo>
                    <a:pt x="264" y="165"/>
                    <a:pt x="231" y="230"/>
                    <a:pt x="198" y="263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25"/>
                  </a:lnTo>
                  <a:cubicBezTo>
                    <a:pt x="231" y="526"/>
                    <a:pt x="264" y="460"/>
                    <a:pt x="330" y="362"/>
                  </a:cubicBezTo>
                  <a:cubicBezTo>
                    <a:pt x="362" y="296"/>
                    <a:pt x="461" y="263"/>
                    <a:pt x="592" y="263"/>
                  </a:cubicBezTo>
                  <a:lnTo>
                    <a:pt x="658" y="263"/>
                  </a:lnTo>
                  <a:lnTo>
                    <a:pt x="658" y="33"/>
                  </a:lnTo>
                  <a:cubicBezTo>
                    <a:pt x="625" y="33"/>
                    <a:pt x="625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3188100" y="448425"/>
              <a:ext cx="29600" cy="49300"/>
            </a:xfrm>
            <a:custGeom>
              <a:avLst/>
              <a:gdLst/>
              <a:ahLst/>
              <a:cxnLst/>
              <a:rect l="l" t="t" r="r" b="b"/>
              <a:pathLst>
                <a:path w="1184" h="1972" extrusionOk="0">
                  <a:moveTo>
                    <a:pt x="592" y="197"/>
                  </a:moveTo>
                  <a:cubicBezTo>
                    <a:pt x="756" y="197"/>
                    <a:pt x="855" y="296"/>
                    <a:pt x="920" y="427"/>
                  </a:cubicBezTo>
                  <a:cubicBezTo>
                    <a:pt x="953" y="526"/>
                    <a:pt x="953" y="625"/>
                    <a:pt x="953" y="723"/>
                  </a:cubicBezTo>
                  <a:cubicBezTo>
                    <a:pt x="953" y="887"/>
                    <a:pt x="920" y="1052"/>
                    <a:pt x="855" y="1117"/>
                  </a:cubicBezTo>
                  <a:cubicBezTo>
                    <a:pt x="789" y="1216"/>
                    <a:pt x="690" y="1249"/>
                    <a:pt x="592" y="1249"/>
                  </a:cubicBezTo>
                  <a:cubicBezTo>
                    <a:pt x="428" y="1249"/>
                    <a:pt x="329" y="1183"/>
                    <a:pt x="263" y="1052"/>
                  </a:cubicBezTo>
                  <a:cubicBezTo>
                    <a:pt x="230" y="986"/>
                    <a:pt x="230" y="887"/>
                    <a:pt x="230" y="789"/>
                  </a:cubicBezTo>
                  <a:cubicBezTo>
                    <a:pt x="230" y="657"/>
                    <a:pt x="230" y="526"/>
                    <a:pt x="263" y="460"/>
                  </a:cubicBezTo>
                  <a:cubicBezTo>
                    <a:pt x="329" y="296"/>
                    <a:pt x="428" y="197"/>
                    <a:pt x="592" y="197"/>
                  </a:cubicBezTo>
                  <a:close/>
                  <a:moveTo>
                    <a:pt x="658" y="0"/>
                  </a:moveTo>
                  <a:cubicBezTo>
                    <a:pt x="526" y="0"/>
                    <a:pt x="428" y="33"/>
                    <a:pt x="362" y="99"/>
                  </a:cubicBezTo>
                  <a:cubicBezTo>
                    <a:pt x="296" y="132"/>
                    <a:pt x="263" y="165"/>
                    <a:pt x="230" y="230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972"/>
                  </a:lnTo>
                  <a:lnTo>
                    <a:pt x="230" y="1972"/>
                  </a:lnTo>
                  <a:lnTo>
                    <a:pt x="230" y="1249"/>
                  </a:lnTo>
                  <a:cubicBezTo>
                    <a:pt x="263" y="1315"/>
                    <a:pt x="329" y="1380"/>
                    <a:pt x="362" y="1380"/>
                  </a:cubicBezTo>
                  <a:cubicBezTo>
                    <a:pt x="428" y="1446"/>
                    <a:pt x="526" y="1446"/>
                    <a:pt x="625" y="1446"/>
                  </a:cubicBezTo>
                  <a:cubicBezTo>
                    <a:pt x="756" y="1446"/>
                    <a:pt x="855" y="1413"/>
                    <a:pt x="953" y="1348"/>
                  </a:cubicBezTo>
                  <a:cubicBezTo>
                    <a:pt x="1118" y="1216"/>
                    <a:pt x="1183" y="986"/>
                    <a:pt x="1183" y="690"/>
                  </a:cubicBezTo>
                  <a:cubicBezTo>
                    <a:pt x="1183" y="460"/>
                    <a:pt x="1150" y="296"/>
                    <a:pt x="1052" y="197"/>
                  </a:cubicBezTo>
                  <a:cubicBezTo>
                    <a:pt x="920" y="66"/>
                    <a:pt x="789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3222600" y="448425"/>
              <a:ext cx="28775" cy="36975"/>
            </a:xfrm>
            <a:custGeom>
              <a:avLst/>
              <a:gdLst/>
              <a:ahLst/>
              <a:cxnLst/>
              <a:rect l="l" t="t" r="r" b="b"/>
              <a:pathLst>
                <a:path w="1151" h="1479" extrusionOk="0">
                  <a:moveTo>
                    <a:pt x="559" y="0"/>
                  </a:moveTo>
                  <a:cubicBezTo>
                    <a:pt x="395" y="0"/>
                    <a:pt x="263" y="33"/>
                    <a:pt x="165" y="132"/>
                  </a:cubicBezTo>
                  <a:cubicBezTo>
                    <a:pt x="99" y="197"/>
                    <a:pt x="33" y="296"/>
                    <a:pt x="33" y="427"/>
                  </a:cubicBezTo>
                  <a:cubicBezTo>
                    <a:pt x="33" y="559"/>
                    <a:pt x="99" y="657"/>
                    <a:pt x="198" y="690"/>
                  </a:cubicBezTo>
                  <a:cubicBezTo>
                    <a:pt x="263" y="756"/>
                    <a:pt x="329" y="756"/>
                    <a:pt x="461" y="789"/>
                  </a:cubicBezTo>
                  <a:lnTo>
                    <a:pt x="625" y="855"/>
                  </a:lnTo>
                  <a:cubicBezTo>
                    <a:pt x="723" y="887"/>
                    <a:pt x="789" y="887"/>
                    <a:pt x="822" y="920"/>
                  </a:cubicBezTo>
                  <a:cubicBezTo>
                    <a:pt x="888" y="953"/>
                    <a:pt x="921" y="986"/>
                    <a:pt x="921" y="1052"/>
                  </a:cubicBezTo>
                  <a:cubicBezTo>
                    <a:pt x="921" y="1117"/>
                    <a:pt x="888" y="1183"/>
                    <a:pt x="822" y="1216"/>
                  </a:cubicBezTo>
                  <a:cubicBezTo>
                    <a:pt x="756" y="1249"/>
                    <a:pt x="658" y="1282"/>
                    <a:pt x="592" y="1282"/>
                  </a:cubicBezTo>
                  <a:cubicBezTo>
                    <a:pt x="428" y="1282"/>
                    <a:pt x="329" y="1249"/>
                    <a:pt x="296" y="1150"/>
                  </a:cubicBezTo>
                  <a:cubicBezTo>
                    <a:pt x="263" y="1117"/>
                    <a:pt x="231" y="1052"/>
                    <a:pt x="231" y="986"/>
                  </a:cubicBezTo>
                  <a:lnTo>
                    <a:pt x="0" y="986"/>
                  </a:lnTo>
                  <a:cubicBezTo>
                    <a:pt x="0" y="1117"/>
                    <a:pt x="66" y="1249"/>
                    <a:pt x="132" y="1315"/>
                  </a:cubicBezTo>
                  <a:cubicBezTo>
                    <a:pt x="231" y="1413"/>
                    <a:pt x="362" y="1479"/>
                    <a:pt x="592" y="1479"/>
                  </a:cubicBezTo>
                  <a:cubicBezTo>
                    <a:pt x="756" y="1479"/>
                    <a:pt x="921" y="1413"/>
                    <a:pt x="986" y="1348"/>
                  </a:cubicBezTo>
                  <a:cubicBezTo>
                    <a:pt x="1085" y="1249"/>
                    <a:pt x="1151" y="1150"/>
                    <a:pt x="1151" y="1019"/>
                  </a:cubicBezTo>
                  <a:cubicBezTo>
                    <a:pt x="1151" y="887"/>
                    <a:pt x="1085" y="789"/>
                    <a:pt x="1019" y="756"/>
                  </a:cubicBezTo>
                  <a:cubicBezTo>
                    <a:pt x="953" y="690"/>
                    <a:pt x="822" y="657"/>
                    <a:pt x="658" y="625"/>
                  </a:cubicBezTo>
                  <a:lnTo>
                    <a:pt x="526" y="592"/>
                  </a:lnTo>
                  <a:cubicBezTo>
                    <a:pt x="461" y="559"/>
                    <a:pt x="395" y="559"/>
                    <a:pt x="362" y="526"/>
                  </a:cubicBezTo>
                  <a:cubicBezTo>
                    <a:pt x="296" y="493"/>
                    <a:pt x="263" y="460"/>
                    <a:pt x="263" y="395"/>
                  </a:cubicBezTo>
                  <a:cubicBezTo>
                    <a:pt x="263" y="329"/>
                    <a:pt x="296" y="296"/>
                    <a:pt x="362" y="263"/>
                  </a:cubicBezTo>
                  <a:cubicBezTo>
                    <a:pt x="395" y="230"/>
                    <a:pt x="461" y="197"/>
                    <a:pt x="559" y="197"/>
                  </a:cubicBezTo>
                  <a:cubicBezTo>
                    <a:pt x="691" y="197"/>
                    <a:pt x="756" y="230"/>
                    <a:pt x="822" y="296"/>
                  </a:cubicBezTo>
                  <a:cubicBezTo>
                    <a:pt x="855" y="329"/>
                    <a:pt x="888" y="395"/>
                    <a:pt x="888" y="427"/>
                  </a:cubicBezTo>
                  <a:lnTo>
                    <a:pt x="1085" y="427"/>
                  </a:lnTo>
                  <a:cubicBezTo>
                    <a:pt x="1085" y="362"/>
                    <a:pt x="1052" y="263"/>
                    <a:pt x="1019" y="197"/>
                  </a:cubicBezTo>
                  <a:cubicBezTo>
                    <a:pt x="921" y="66"/>
                    <a:pt x="756" y="0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3259575" y="437750"/>
              <a:ext cx="17275" cy="46025"/>
            </a:xfrm>
            <a:custGeom>
              <a:avLst/>
              <a:gdLst/>
              <a:ahLst/>
              <a:cxnLst/>
              <a:rect l="l" t="t" r="r" b="b"/>
              <a:pathLst>
                <a:path w="691" h="1841" extrusionOk="0">
                  <a:moveTo>
                    <a:pt x="493" y="0"/>
                  </a:moveTo>
                  <a:cubicBezTo>
                    <a:pt x="460" y="164"/>
                    <a:pt x="427" y="263"/>
                    <a:pt x="362" y="296"/>
                  </a:cubicBezTo>
                  <a:cubicBezTo>
                    <a:pt x="296" y="329"/>
                    <a:pt x="164" y="362"/>
                    <a:pt x="0" y="362"/>
                  </a:cubicBezTo>
                  <a:lnTo>
                    <a:pt x="0" y="559"/>
                  </a:lnTo>
                  <a:lnTo>
                    <a:pt x="427" y="559"/>
                  </a:lnTo>
                  <a:lnTo>
                    <a:pt x="427" y="1840"/>
                  </a:lnTo>
                  <a:lnTo>
                    <a:pt x="690" y="184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3292425" y="437750"/>
              <a:ext cx="31250" cy="47650"/>
            </a:xfrm>
            <a:custGeom>
              <a:avLst/>
              <a:gdLst/>
              <a:ahLst/>
              <a:cxnLst/>
              <a:rect l="l" t="t" r="r" b="b"/>
              <a:pathLst>
                <a:path w="1250" h="1906" extrusionOk="0">
                  <a:moveTo>
                    <a:pt x="625" y="887"/>
                  </a:moveTo>
                  <a:cubicBezTo>
                    <a:pt x="789" y="887"/>
                    <a:pt x="888" y="920"/>
                    <a:pt x="921" y="1019"/>
                  </a:cubicBezTo>
                  <a:cubicBezTo>
                    <a:pt x="986" y="1084"/>
                    <a:pt x="1019" y="1183"/>
                    <a:pt x="1019" y="1282"/>
                  </a:cubicBezTo>
                  <a:cubicBezTo>
                    <a:pt x="1019" y="1380"/>
                    <a:pt x="986" y="1479"/>
                    <a:pt x="921" y="1577"/>
                  </a:cubicBezTo>
                  <a:cubicBezTo>
                    <a:pt x="855" y="1643"/>
                    <a:pt x="789" y="1676"/>
                    <a:pt x="658" y="1676"/>
                  </a:cubicBezTo>
                  <a:cubicBezTo>
                    <a:pt x="526" y="1676"/>
                    <a:pt x="428" y="1643"/>
                    <a:pt x="362" y="1577"/>
                  </a:cubicBezTo>
                  <a:cubicBezTo>
                    <a:pt x="296" y="1479"/>
                    <a:pt x="263" y="1380"/>
                    <a:pt x="263" y="1282"/>
                  </a:cubicBezTo>
                  <a:cubicBezTo>
                    <a:pt x="263" y="1150"/>
                    <a:pt x="296" y="1052"/>
                    <a:pt x="395" y="986"/>
                  </a:cubicBezTo>
                  <a:cubicBezTo>
                    <a:pt x="461" y="920"/>
                    <a:pt x="526" y="887"/>
                    <a:pt x="625" y="887"/>
                  </a:cubicBezTo>
                  <a:close/>
                  <a:moveTo>
                    <a:pt x="658" y="0"/>
                  </a:moveTo>
                  <a:cubicBezTo>
                    <a:pt x="395" y="0"/>
                    <a:pt x="198" y="164"/>
                    <a:pt x="66" y="460"/>
                  </a:cubicBezTo>
                  <a:cubicBezTo>
                    <a:pt x="33" y="624"/>
                    <a:pt x="1" y="822"/>
                    <a:pt x="1" y="1052"/>
                  </a:cubicBezTo>
                  <a:cubicBezTo>
                    <a:pt x="1" y="1347"/>
                    <a:pt x="66" y="1577"/>
                    <a:pt x="198" y="1709"/>
                  </a:cubicBezTo>
                  <a:cubicBezTo>
                    <a:pt x="296" y="1840"/>
                    <a:pt x="461" y="1906"/>
                    <a:pt x="625" y="1906"/>
                  </a:cubicBezTo>
                  <a:cubicBezTo>
                    <a:pt x="822" y="1906"/>
                    <a:pt x="986" y="1840"/>
                    <a:pt x="1085" y="1709"/>
                  </a:cubicBezTo>
                  <a:cubicBezTo>
                    <a:pt x="1216" y="1577"/>
                    <a:pt x="1249" y="1413"/>
                    <a:pt x="1249" y="1249"/>
                  </a:cubicBezTo>
                  <a:cubicBezTo>
                    <a:pt x="1249" y="1052"/>
                    <a:pt x="1216" y="920"/>
                    <a:pt x="1085" y="822"/>
                  </a:cubicBezTo>
                  <a:cubicBezTo>
                    <a:pt x="986" y="723"/>
                    <a:pt x="855" y="657"/>
                    <a:pt x="691" y="657"/>
                  </a:cubicBezTo>
                  <a:cubicBezTo>
                    <a:pt x="592" y="657"/>
                    <a:pt x="526" y="690"/>
                    <a:pt x="428" y="723"/>
                  </a:cubicBezTo>
                  <a:cubicBezTo>
                    <a:pt x="362" y="756"/>
                    <a:pt x="296" y="822"/>
                    <a:pt x="231" y="887"/>
                  </a:cubicBezTo>
                  <a:cubicBezTo>
                    <a:pt x="231" y="657"/>
                    <a:pt x="296" y="493"/>
                    <a:pt x="362" y="394"/>
                  </a:cubicBezTo>
                  <a:cubicBezTo>
                    <a:pt x="428" y="263"/>
                    <a:pt x="559" y="197"/>
                    <a:pt x="658" y="197"/>
                  </a:cubicBezTo>
                  <a:cubicBezTo>
                    <a:pt x="789" y="197"/>
                    <a:pt x="855" y="230"/>
                    <a:pt x="921" y="329"/>
                  </a:cubicBezTo>
                  <a:cubicBezTo>
                    <a:pt x="954" y="362"/>
                    <a:pt x="986" y="427"/>
                    <a:pt x="986" y="493"/>
                  </a:cubicBezTo>
                  <a:lnTo>
                    <a:pt x="1216" y="493"/>
                  </a:lnTo>
                  <a:cubicBezTo>
                    <a:pt x="1216" y="362"/>
                    <a:pt x="1184" y="263"/>
                    <a:pt x="1085" y="164"/>
                  </a:cubicBezTo>
                  <a:cubicBezTo>
                    <a:pt x="1019" y="66"/>
                    <a:pt x="888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3362250" y="839450"/>
              <a:ext cx="15650" cy="3325"/>
            </a:xfrm>
            <a:custGeom>
              <a:avLst/>
              <a:gdLst/>
              <a:ahLst/>
              <a:cxnLst/>
              <a:rect l="l" t="t" r="r" b="b"/>
              <a:pathLst>
                <a:path w="626" h="133" fill="none" extrusionOk="0">
                  <a:moveTo>
                    <a:pt x="625" y="1"/>
                  </a:moveTo>
                  <a:lnTo>
                    <a:pt x="625" y="1"/>
                  </a:lnTo>
                  <a:lnTo>
                    <a:pt x="625" y="1"/>
                  </a:lnTo>
                  <a:lnTo>
                    <a:pt x="625" y="1"/>
                  </a:lnTo>
                  <a:lnTo>
                    <a:pt x="625" y="1"/>
                  </a:lnTo>
                  <a:lnTo>
                    <a:pt x="625" y="1"/>
                  </a:lnTo>
                  <a:lnTo>
                    <a:pt x="625" y="1"/>
                  </a:lnTo>
                  <a:lnTo>
                    <a:pt x="592" y="1"/>
                  </a:lnTo>
                  <a:lnTo>
                    <a:pt x="592" y="1"/>
                  </a:lnTo>
                  <a:lnTo>
                    <a:pt x="592" y="1"/>
                  </a:lnTo>
                  <a:lnTo>
                    <a:pt x="592" y="1"/>
                  </a:lnTo>
                  <a:lnTo>
                    <a:pt x="592" y="1"/>
                  </a:lnTo>
                  <a:lnTo>
                    <a:pt x="592" y="1"/>
                  </a:lnTo>
                  <a:lnTo>
                    <a:pt x="559" y="1"/>
                  </a:lnTo>
                  <a:lnTo>
                    <a:pt x="559" y="1"/>
                  </a:lnTo>
                  <a:lnTo>
                    <a:pt x="559" y="1"/>
                  </a:lnTo>
                  <a:lnTo>
                    <a:pt x="559" y="1"/>
                  </a:lnTo>
                  <a:lnTo>
                    <a:pt x="559" y="1"/>
                  </a:lnTo>
                  <a:lnTo>
                    <a:pt x="559" y="1"/>
                  </a:lnTo>
                  <a:lnTo>
                    <a:pt x="526" y="1"/>
                  </a:lnTo>
                  <a:lnTo>
                    <a:pt x="526" y="1"/>
                  </a:lnTo>
                  <a:lnTo>
                    <a:pt x="526" y="1"/>
                  </a:lnTo>
                  <a:lnTo>
                    <a:pt x="526" y="34"/>
                  </a:lnTo>
                  <a:lnTo>
                    <a:pt x="526" y="34"/>
                  </a:lnTo>
                  <a:lnTo>
                    <a:pt x="526" y="34"/>
                  </a:lnTo>
                  <a:lnTo>
                    <a:pt x="526" y="34"/>
                  </a:lnTo>
                  <a:lnTo>
                    <a:pt x="526" y="34"/>
                  </a:lnTo>
                  <a:lnTo>
                    <a:pt x="494" y="34"/>
                  </a:lnTo>
                  <a:lnTo>
                    <a:pt x="494" y="34"/>
                  </a:lnTo>
                  <a:lnTo>
                    <a:pt x="494" y="34"/>
                  </a:lnTo>
                  <a:lnTo>
                    <a:pt x="494" y="34"/>
                  </a:lnTo>
                  <a:lnTo>
                    <a:pt x="494" y="34"/>
                  </a:lnTo>
                  <a:lnTo>
                    <a:pt x="494" y="34"/>
                  </a:lnTo>
                  <a:lnTo>
                    <a:pt x="461" y="34"/>
                  </a:lnTo>
                  <a:lnTo>
                    <a:pt x="461" y="34"/>
                  </a:lnTo>
                  <a:lnTo>
                    <a:pt x="461" y="34"/>
                  </a:lnTo>
                  <a:lnTo>
                    <a:pt x="461" y="34"/>
                  </a:lnTo>
                  <a:lnTo>
                    <a:pt x="461" y="34"/>
                  </a:lnTo>
                  <a:lnTo>
                    <a:pt x="461" y="34"/>
                  </a:lnTo>
                  <a:lnTo>
                    <a:pt x="428" y="34"/>
                  </a:lnTo>
                  <a:lnTo>
                    <a:pt x="428" y="34"/>
                  </a:lnTo>
                  <a:lnTo>
                    <a:pt x="428" y="34"/>
                  </a:lnTo>
                  <a:lnTo>
                    <a:pt x="428" y="34"/>
                  </a:lnTo>
                  <a:lnTo>
                    <a:pt x="428" y="34"/>
                  </a:lnTo>
                  <a:lnTo>
                    <a:pt x="428" y="34"/>
                  </a:lnTo>
                  <a:lnTo>
                    <a:pt x="395" y="34"/>
                  </a:lnTo>
                  <a:lnTo>
                    <a:pt x="395" y="34"/>
                  </a:lnTo>
                  <a:lnTo>
                    <a:pt x="395" y="34"/>
                  </a:lnTo>
                  <a:lnTo>
                    <a:pt x="395" y="34"/>
                  </a:lnTo>
                  <a:lnTo>
                    <a:pt x="395" y="34"/>
                  </a:lnTo>
                  <a:lnTo>
                    <a:pt x="395" y="34"/>
                  </a:lnTo>
                  <a:lnTo>
                    <a:pt x="395" y="34"/>
                  </a:lnTo>
                  <a:lnTo>
                    <a:pt x="395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62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66" y="99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13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3325300" y="672700"/>
              <a:ext cx="18075" cy="3300"/>
            </a:xfrm>
            <a:custGeom>
              <a:avLst/>
              <a:gdLst/>
              <a:ahLst/>
              <a:cxnLst/>
              <a:rect l="l" t="t" r="r" b="b"/>
              <a:pathLst>
                <a:path w="723" h="132" fill="none" extrusionOk="0">
                  <a:moveTo>
                    <a:pt x="723" y="0"/>
                  </a:moveTo>
                  <a:lnTo>
                    <a:pt x="723" y="0"/>
                  </a:lnTo>
                  <a:lnTo>
                    <a:pt x="723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57" y="0"/>
                  </a:lnTo>
                  <a:lnTo>
                    <a:pt x="657" y="0"/>
                  </a:lnTo>
                  <a:lnTo>
                    <a:pt x="657" y="0"/>
                  </a:lnTo>
                  <a:lnTo>
                    <a:pt x="657" y="0"/>
                  </a:lnTo>
                  <a:lnTo>
                    <a:pt x="657" y="0"/>
                  </a:lnTo>
                  <a:lnTo>
                    <a:pt x="657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591" y="0"/>
                  </a:lnTo>
                  <a:lnTo>
                    <a:pt x="591" y="33"/>
                  </a:lnTo>
                  <a:lnTo>
                    <a:pt x="591" y="33"/>
                  </a:lnTo>
                  <a:lnTo>
                    <a:pt x="591" y="33"/>
                  </a:lnTo>
                  <a:lnTo>
                    <a:pt x="591" y="33"/>
                  </a:lnTo>
                  <a:lnTo>
                    <a:pt x="591" y="33"/>
                  </a:lnTo>
                  <a:lnTo>
                    <a:pt x="559" y="33"/>
                  </a:lnTo>
                  <a:lnTo>
                    <a:pt x="559" y="33"/>
                  </a:lnTo>
                  <a:lnTo>
                    <a:pt x="559" y="33"/>
                  </a:lnTo>
                  <a:lnTo>
                    <a:pt x="559" y="33"/>
                  </a:lnTo>
                  <a:lnTo>
                    <a:pt x="559" y="33"/>
                  </a:lnTo>
                  <a:lnTo>
                    <a:pt x="559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60" y="33"/>
                  </a:lnTo>
                  <a:lnTo>
                    <a:pt x="460" y="33"/>
                  </a:lnTo>
                  <a:lnTo>
                    <a:pt x="460" y="33"/>
                  </a:lnTo>
                  <a:lnTo>
                    <a:pt x="460" y="33"/>
                  </a:lnTo>
                  <a:lnTo>
                    <a:pt x="460" y="33"/>
                  </a:lnTo>
                  <a:lnTo>
                    <a:pt x="460" y="66"/>
                  </a:lnTo>
                  <a:lnTo>
                    <a:pt x="427" y="66"/>
                  </a:lnTo>
                  <a:lnTo>
                    <a:pt x="427" y="66"/>
                  </a:lnTo>
                  <a:lnTo>
                    <a:pt x="427" y="66"/>
                  </a:lnTo>
                  <a:lnTo>
                    <a:pt x="427" y="66"/>
                  </a:lnTo>
                  <a:lnTo>
                    <a:pt x="427" y="66"/>
                  </a:lnTo>
                  <a:lnTo>
                    <a:pt x="427" y="66"/>
                  </a:lnTo>
                  <a:lnTo>
                    <a:pt x="394" y="66"/>
                  </a:lnTo>
                  <a:lnTo>
                    <a:pt x="394" y="66"/>
                  </a:lnTo>
                  <a:lnTo>
                    <a:pt x="394" y="66"/>
                  </a:lnTo>
                  <a:lnTo>
                    <a:pt x="394" y="66"/>
                  </a:lnTo>
                  <a:lnTo>
                    <a:pt x="394" y="66"/>
                  </a:lnTo>
                  <a:lnTo>
                    <a:pt x="394" y="66"/>
                  </a:lnTo>
                  <a:lnTo>
                    <a:pt x="394" y="66"/>
                  </a:lnTo>
                  <a:lnTo>
                    <a:pt x="361" y="66"/>
                  </a:lnTo>
                  <a:lnTo>
                    <a:pt x="361" y="66"/>
                  </a:lnTo>
                  <a:lnTo>
                    <a:pt x="361" y="66"/>
                  </a:lnTo>
                  <a:lnTo>
                    <a:pt x="361" y="66"/>
                  </a:lnTo>
                  <a:lnTo>
                    <a:pt x="361" y="66"/>
                  </a:lnTo>
                  <a:lnTo>
                    <a:pt x="361" y="66"/>
                  </a:lnTo>
                  <a:lnTo>
                    <a:pt x="361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31" y="99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0" y="13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3343350" y="672700"/>
              <a:ext cx="34550" cy="166775"/>
            </a:xfrm>
            <a:custGeom>
              <a:avLst/>
              <a:gdLst/>
              <a:ahLst/>
              <a:cxnLst/>
              <a:rect l="l" t="t" r="r" b="b"/>
              <a:pathLst>
                <a:path w="1382" h="6671" fill="none" extrusionOk="0">
                  <a:moveTo>
                    <a:pt x="1381" y="6671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3325300" y="675975"/>
              <a:ext cx="36975" cy="166800"/>
            </a:xfrm>
            <a:custGeom>
              <a:avLst/>
              <a:gdLst/>
              <a:ahLst/>
              <a:cxnLst/>
              <a:rect l="l" t="t" r="r" b="b"/>
              <a:pathLst>
                <a:path w="1479" h="6672" fill="none" extrusionOk="0">
                  <a:moveTo>
                    <a:pt x="1479" y="6671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3325300" y="672700"/>
              <a:ext cx="52600" cy="170075"/>
            </a:xfrm>
            <a:custGeom>
              <a:avLst/>
              <a:gdLst/>
              <a:ahLst/>
              <a:cxnLst/>
              <a:rect l="l" t="t" r="r" b="b"/>
              <a:pathLst>
                <a:path w="2104" h="6803" extrusionOk="0">
                  <a:moveTo>
                    <a:pt x="624" y="0"/>
                  </a:moveTo>
                  <a:lnTo>
                    <a:pt x="624" y="33"/>
                  </a:lnTo>
                  <a:lnTo>
                    <a:pt x="460" y="33"/>
                  </a:lnTo>
                  <a:lnTo>
                    <a:pt x="460" y="66"/>
                  </a:lnTo>
                  <a:lnTo>
                    <a:pt x="296" y="66"/>
                  </a:lnTo>
                  <a:lnTo>
                    <a:pt x="296" y="99"/>
                  </a:lnTo>
                  <a:lnTo>
                    <a:pt x="164" y="99"/>
                  </a:lnTo>
                  <a:lnTo>
                    <a:pt x="164" y="132"/>
                  </a:lnTo>
                  <a:lnTo>
                    <a:pt x="0" y="132"/>
                  </a:lnTo>
                  <a:lnTo>
                    <a:pt x="1479" y="6802"/>
                  </a:lnTo>
                  <a:lnTo>
                    <a:pt x="1544" y="6802"/>
                  </a:lnTo>
                  <a:lnTo>
                    <a:pt x="1544" y="6769"/>
                  </a:lnTo>
                  <a:lnTo>
                    <a:pt x="1709" y="6769"/>
                  </a:lnTo>
                  <a:lnTo>
                    <a:pt x="1709" y="6736"/>
                  </a:lnTo>
                  <a:lnTo>
                    <a:pt x="1873" y="6736"/>
                  </a:lnTo>
                  <a:lnTo>
                    <a:pt x="1873" y="6704"/>
                  </a:lnTo>
                  <a:lnTo>
                    <a:pt x="2004" y="6704"/>
                  </a:lnTo>
                  <a:lnTo>
                    <a:pt x="2004" y="6671"/>
                  </a:lnTo>
                  <a:lnTo>
                    <a:pt x="2103" y="6671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3291600" y="842750"/>
              <a:ext cx="70675" cy="17275"/>
            </a:xfrm>
            <a:custGeom>
              <a:avLst/>
              <a:gdLst/>
              <a:ahLst/>
              <a:cxnLst/>
              <a:rect l="l" t="t" r="r" b="b"/>
              <a:pathLst>
                <a:path w="2827" h="691" fill="none" extrusionOk="0">
                  <a:moveTo>
                    <a:pt x="2827" y="0"/>
                  </a:moveTo>
                  <a:lnTo>
                    <a:pt x="2794" y="0"/>
                  </a:lnTo>
                  <a:lnTo>
                    <a:pt x="2794" y="0"/>
                  </a:lnTo>
                  <a:lnTo>
                    <a:pt x="2794" y="0"/>
                  </a:lnTo>
                  <a:lnTo>
                    <a:pt x="2794" y="0"/>
                  </a:lnTo>
                  <a:lnTo>
                    <a:pt x="2794" y="0"/>
                  </a:lnTo>
                  <a:lnTo>
                    <a:pt x="2794" y="0"/>
                  </a:lnTo>
                  <a:lnTo>
                    <a:pt x="2794" y="0"/>
                  </a:lnTo>
                  <a:lnTo>
                    <a:pt x="2794" y="0"/>
                  </a:lnTo>
                  <a:lnTo>
                    <a:pt x="2761" y="0"/>
                  </a:lnTo>
                  <a:lnTo>
                    <a:pt x="2761" y="0"/>
                  </a:lnTo>
                  <a:lnTo>
                    <a:pt x="2761" y="0"/>
                  </a:lnTo>
                  <a:lnTo>
                    <a:pt x="2761" y="0"/>
                  </a:lnTo>
                  <a:lnTo>
                    <a:pt x="2761" y="0"/>
                  </a:lnTo>
                  <a:lnTo>
                    <a:pt x="2761" y="0"/>
                  </a:lnTo>
                  <a:lnTo>
                    <a:pt x="2728" y="0"/>
                  </a:lnTo>
                  <a:lnTo>
                    <a:pt x="2728" y="33"/>
                  </a:lnTo>
                  <a:lnTo>
                    <a:pt x="2728" y="33"/>
                  </a:lnTo>
                  <a:lnTo>
                    <a:pt x="2728" y="33"/>
                  </a:lnTo>
                  <a:lnTo>
                    <a:pt x="2728" y="33"/>
                  </a:lnTo>
                  <a:lnTo>
                    <a:pt x="2728" y="33"/>
                  </a:lnTo>
                  <a:lnTo>
                    <a:pt x="2728" y="33"/>
                  </a:lnTo>
                  <a:lnTo>
                    <a:pt x="2695" y="33"/>
                  </a:lnTo>
                  <a:lnTo>
                    <a:pt x="2695" y="33"/>
                  </a:lnTo>
                  <a:lnTo>
                    <a:pt x="2695" y="33"/>
                  </a:lnTo>
                  <a:lnTo>
                    <a:pt x="2695" y="33"/>
                  </a:lnTo>
                  <a:lnTo>
                    <a:pt x="2695" y="33"/>
                  </a:lnTo>
                  <a:lnTo>
                    <a:pt x="2695" y="33"/>
                  </a:lnTo>
                  <a:lnTo>
                    <a:pt x="2662" y="33"/>
                  </a:lnTo>
                  <a:lnTo>
                    <a:pt x="2662" y="33"/>
                  </a:lnTo>
                  <a:lnTo>
                    <a:pt x="2662" y="33"/>
                  </a:lnTo>
                  <a:lnTo>
                    <a:pt x="2662" y="33"/>
                  </a:lnTo>
                  <a:lnTo>
                    <a:pt x="2662" y="33"/>
                  </a:lnTo>
                  <a:lnTo>
                    <a:pt x="2662" y="33"/>
                  </a:lnTo>
                  <a:lnTo>
                    <a:pt x="2662" y="33"/>
                  </a:lnTo>
                  <a:lnTo>
                    <a:pt x="2630" y="33"/>
                  </a:lnTo>
                  <a:lnTo>
                    <a:pt x="2630" y="33"/>
                  </a:lnTo>
                  <a:lnTo>
                    <a:pt x="2630" y="33"/>
                  </a:lnTo>
                  <a:lnTo>
                    <a:pt x="2630" y="33"/>
                  </a:lnTo>
                  <a:lnTo>
                    <a:pt x="2630" y="33"/>
                  </a:lnTo>
                  <a:lnTo>
                    <a:pt x="2630" y="33"/>
                  </a:lnTo>
                  <a:lnTo>
                    <a:pt x="2630" y="33"/>
                  </a:lnTo>
                  <a:lnTo>
                    <a:pt x="2597" y="33"/>
                  </a:lnTo>
                  <a:lnTo>
                    <a:pt x="2597" y="33"/>
                  </a:lnTo>
                  <a:lnTo>
                    <a:pt x="2597" y="33"/>
                  </a:lnTo>
                  <a:lnTo>
                    <a:pt x="2597" y="33"/>
                  </a:lnTo>
                  <a:lnTo>
                    <a:pt x="2597" y="66"/>
                  </a:lnTo>
                  <a:lnTo>
                    <a:pt x="2597" y="66"/>
                  </a:lnTo>
                  <a:lnTo>
                    <a:pt x="2597" y="66"/>
                  </a:lnTo>
                  <a:lnTo>
                    <a:pt x="2564" y="66"/>
                  </a:lnTo>
                  <a:lnTo>
                    <a:pt x="2564" y="66"/>
                  </a:lnTo>
                  <a:lnTo>
                    <a:pt x="2564" y="66"/>
                  </a:lnTo>
                  <a:lnTo>
                    <a:pt x="2564" y="66"/>
                  </a:lnTo>
                  <a:lnTo>
                    <a:pt x="2564" y="66"/>
                  </a:lnTo>
                  <a:lnTo>
                    <a:pt x="2564" y="66"/>
                  </a:lnTo>
                  <a:lnTo>
                    <a:pt x="2531" y="66"/>
                  </a:lnTo>
                  <a:lnTo>
                    <a:pt x="2531" y="66"/>
                  </a:lnTo>
                  <a:lnTo>
                    <a:pt x="2531" y="66"/>
                  </a:lnTo>
                  <a:lnTo>
                    <a:pt x="2531" y="66"/>
                  </a:lnTo>
                  <a:lnTo>
                    <a:pt x="2531" y="66"/>
                  </a:lnTo>
                  <a:lnTo>
                    <a:pt x="2531" y="66"/>
                  </a:lnTo>
                  <a:lnTo>
                    <a:pt x="2531" y="66"/>
                  </a:lnTo>
                  <a:lnTo>
                    <a:pt x="2531" y="66"/>
                  </a:lnTo>
                  <a:lnTo>
                    <a:pt x="2498" y="66"/>
                  </a:lnTo>
                  <a:lnTo>
                    <a:pt x="2498" y="66"/>
                  </a:lnTo>
                  <a:lnTo>
                    <a:pt x="2498" y="66"/>
                  </a:lnTo>
                  <a:lnTo>
                    <a:pt x="2498" y="66"/>
                  </a:lnTo>
                  <a:lnTo>
                    <a:pt x="2498" y="66"/>
                  </a:lnTo>
                  <a:lnTo>
                    <a:pt x="2498" y="66"/>
                  </a:lnTo>
                  <a:lnTo>
                    <a:pt x="2465" y="66"/>
                  </a:lnTo>
                  <a:lnTo>
                    <a:pt x="2465" y="66"/>
                  </a:lnTo>
                  <a:lnTo>
                    <a:pt x="2465" y="66"/>
                  </a:lnTo>
                  <a:lnTo>
                    <a:pt x="2465" y="66"/>
                  </a:lnTo>
                  <a:lnTo>
                    <a:pt x="2465" y="66"/>
                  </a:lnTo>
                  <a:lnTo>
                    <a:pt x="2465" y="66"/>
                  </a:lnTo>
                  <a:lnTo>
                    <a:pt x="2465" y="66"/>
                  </a:lnTo>
                  <a:lnTo>
                    <a:pt x="2432" y="99"/>
                  </a:lnTo>
                  <a:lnTo>
                    <a:pt x="2432" y="99"/>
                  </a:lnTo>
                  <a:lnTo>
                    <a:pt x="2432" y="99"/>
                  </a:lnTo>
                  <a:lnTo>
                    <a:pt x="2432" y="99"/>
                  </a:lnTo>
                  <a:lnTo>
                    <a:pt x="2432" y="99"/>
                  </a:lnTo>
                  <a:lnTo>
                    <a:pt x="2432" y="99"/>
                  </a:lnTo>
                  <a:lnTo>
                    <a:pt x="2432" y="99"/>
                  </a:lnTo>
                  <a:lnTo>
                    <a:pt x="2400" y="99"/>
                  </a:lnTo>
                  <a:lnTo>
                    <a:pt x="2400" y="99"/>
                  </a:lnTo>
                  <a:lnTo>
                    <a:pt x="2400" y="99"/>
                  </a:lnTo>
                  <a:lnTo>
                    <a:pt x="2400" y="99"/>
                  </a:lnTo>
                  <a:lnTo>
                    <a:pt x="2400" y="99"/>
                  </a:lnTo>
                  <a:lnTo>
                    <a:pt x="2400" y="99"/>
                  </a:lnTo>
                  <a:lnTo>
                    <a:pt x="2367" y="99"/>
                  </a:lnTo>
                  <a:lnTo>
                    <a:pt x="2367" y="99"/>
                  </a:lnTo>
                  <a:lnTo>
                    <a:pt x="2367" y="99"/>
                  </a:lnTo>
                  <a:lnTo>
                    <a:pt x="2367" y="99"/>
                  </a:lnTo>
                  <a:lnTo>
                    <a:pt x="2367" y="99"/>
                  </a:lnTo>
                  <a:lnTo>
                    <a:pt x="2367" y="99"/>
                  </a:lnTo>
                  <a:lnTo>
                    <a:pt x="2367" y="99"/>
                  </a:lnTo>
                  <a:lnTo>
                    <a:pt x="2367" y="99"/>
                  </a:lnTo>
                  <a:lnTo>
                    <a:pt x="2334" y="99"/>
                  </a:lnTo>
                  <a:lnTo>
                    <a:pt x="2334" y="99"/>
                  </a:lnTo>
                  <a:lnTo>
                    <a:pt x="2334" y="99"/>
                  </a:lnTo>
                  <a:lnTo>
                    <a:pt x="2334" y="99"/>
                  </a:lnTo>
                  <a:lnTo>
                    <a:pt x="2334" y="99"/>
                  </a:lnTo>
                  <a:lnTo>
                    <a:pt x="2334" y="99"/>
                  </a:lnTo>
                  <a:lnTo>
                    <a:pt x="2301" y="99"/>
                  </a:lnTo>
                  <a:lnTo>
                    <a:pt x="2301" y="99"/>
                  </a:lnTo>
                  <a:lnTo>
                    <a:pt x="2301" y="99"/>
                  </a:lnTo>
                  <a:lnTo>
                    <a:pt x="2301" y="132"/>
                  </a:lnTo>
                  <a:lnTo>
                    <a:pt x="2301" y="132"/>
                  </a:lnTo>
                  <a:lnTo>
                    <a:pt x="2301" y="132"/>
                  </a:lnTo>
                  <a:lnTo>
                    <a:pt x="2301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35" y="132"/>
                  </a:lnTo>
                  <a:lnTo>
                    <a:pt x="2235" y="132"/>
                  </a:lnTo>
                  <a:lnTo>
                    <a:pt x="2235" y="132"/>
                  </a:lnTo>
                  <a:lnTo>
                    <a:pt x="2235" y="132"/>
                  </a:lnTo>
                  <a:lnTo>
                    <a:pt x="2235" y="132"/>
                  </a:lnTo>
                  <a:lnTo>
                    <a:pt x="2235" y="132"/>
                  </a:lnTo>
                  <a:lnTo>
                    <a:pt x="2202" y="132"/>
                  </a:lnTo>
                  <a:lnTo>
                    <a:pt x="2202" y="132"/>
                  </a:lnTo>
                  <a:lnTo>
                    <a:pt x="2202" y="132"/>
                  </a:lnTo>
                  <a:lnTo>
                    <a:pt x="2202" y="132"/>
                  </a:lnTo>
                  <a:lnTo>
                    <a:pt x="2202" y="132"/>
                  </a:lnTo>
                  <a:lnTo>
                    <a:pt x="2202" y="132"/>
                  </a:lnTo>
                  <a:lnTo>
                    <a:pt x="2202" y="132"/>
                  </a:lnTo>
                  <a:lnTo>
                    <a:pt x="2202" y="132"/>
                  </a:lnTo>
                  <a:lnTo>
                    <a:pt x="2170" y="132"/>
                  </a:lnTo>
                  <a:lnTo>
                    <a:pt x="2170" y="132"/>
                  </a:lnTo>
                  <a:lnTo>
                    <a:pt x="2170" y="132"/>
                  </a:lnTo>
                  <a:lnTo>
                    <a:pt x="2170" y="132"/>
                  </a:lnTo>
                  <a:lnTo>
                    <a:pt x="2170" y="132"/>
                  </a:lnTo>
                  <a:lnTo>
                    <a:pt x="2170" y="164"/>
                  </a:lnTo>
                  <a:lnTo>
                    <a:pt x="2137" y="164"/>
                  </a:lnTo>
                  <a:lnTo>
                    <a:pt x="2137" y="164"/>
                  </a:lnTo>
                  <a:lnTo>
                    <a:pt x="2137" y="164"/>
                  </a:lnTo>
                  <a:lnTo>
                    <a:pt x="2137" y="164"/>
                  </a:lnTo>
                  <a:lnTo>
                    <a:pt x="2137" y="164"/>
                  </a:lnTo>
                  <a:lnTo>
                    <a:pt x="2137" y="164"/>
                  </a:lnTo>
                  <a:lnTo>
                    <a:pt x="2137" y="164"/>
                  </a:lnTo>
                  <a:lnTo>
                    <a:pt x="2137" y="164"/>
                  </a:lnTo>
                  <a:lnTo>
                    <a:pt x="2104" y="164"/>
                  </a:lnTo>
                  <a:lnTo>
                    <a:pt x="2104" y="164"/>
                  </a:lnTo>
                  <a:lnTo>
                    <a:pt x="2104" y="164"/>
                  </a:lnTo>
                  <a:lnTo>
                    <a:pt x="2104" y="164"/>
                  </a:lnTo>
                  <a:lnTo>
                    <a:pt x="2104" y="164"/>
                  </a:lnTo>
                  <a:lnTo>
                    <a:pt x="2104" y="164"/>
                  </a:lnTo>
                  <a:lnTo>
                    <a:pt x="2071" y="164"/>
                  </a:lnTo>
                  <a:lnTo>
                    <a:pt x="2071" y="164"/>
                  </a:lnTo>
                  <a:lnTo>
                    <a:pt x="2071" y="164"/>
                  </a:lnTo>
                  <a:lnTo>
                    <a:pt x="2071" y="164"/>
                  </a:lnTo>
                  <a:lnTo>
                    <a:pt x="2071" y="164"/>
                  </a:lnTo>
                  <a:lnTo>
                    <a:pt x="2071" y="164"/>
                  </a:lnTo>
                  <a:lnTo>
                    <a:pt x="2071" y="164"/>
                  </a:lnTo>
                  <a:lnTo>
                    <a:pt x="2038" y="164"/>
                  </a:lnTo>
                  <a:lnTo>
                    <a:pt x="2038" y="164"/>
                  </a:lnTo>
                  <a:lnTo>
                    <a:pt x="2038" y="164"/>
                  </a:lnTo>
                  <a:lnTo>
                    <a:pt x="2038" y="164"/>
                  </a:lnTo>
                  <a:lnTo>
                    <a:pt x="2038" y="164"/>
                  </a:lnTo>
                  <a:lnTo>
                    <a:pt x="2038" y="164"/>
                  </a:lnTo>
                  <a:lnTo>
                    <a:pt x="2038" y="164"/>
                  </a:lnTo>
                  <a:lnTo>
                    <a:pt x="2005" y="164"/>
                  </a:lnTo>
                  <a:lnTo>
                    <a:pt x="2005" y="197"/>
                  </a:lnTo>
                  <a:lnTo>
                    <a:pt x="2005" y="197"/>
                  </a:lnTo>
                  <a:lnTo>
                    <a:pt x="2005" y="197"/>
                  </a:lnTo>
                  <a:lnTo>
                    <a:pt x="2005" y="197"/>
                  </a:lnTo>
                  <a:lnTo>
                    <a:pt x="2005" y="197"/>
                  </a:lnTo>
                  <a:lnTo>
                    <a:pt x="2005" y="197"/>
                  </a:lnTo>
                  <a:lnTo>
                    <a:pt x="1972" y="197"/>
                  </a:lnTo>
                  <a:lnTo>
                    <a:pt x="1972" y="197"/>
                  </a:lnTo>
                  <a:lnTo>
                    <a:pt x="1972" y="197"/>
                  </a:lnTo>
                  <a:lnTo>
                    <a:pt x="1972" y="197"/>
                  </a:lnTo>
                  <a:lnTo>
                    <a:pt x="1972" y="197"/>
                  </a:lnTo>
                  <a:lnTo>
                    <a:pt x="1972" y="197"/>
                  </a:lnTo>
                  <a:lnTo>
                    <a:pt x="1972" y="197"/>
                  </a:lnTo>
                  <a:lnTo>
                    <a:pt x="1939" y="197"/>
                  </a:lnTo>
                  <a:lnTo>
                    <a:pt x="1939" y="197"/>
                  </a:lnTo>
                  <a:lnTo>
                    <a:pt x="1939" y="197"/>
                  </a:lnTo>
                  <a:lnTo>
                    <a:pt x="1939" y="197"/>
                  </a:lnTo>
                  <a:lnTo>
                    <a:pt x="1939" y="197"/>
                  </a:lnTo>
                  <a:lnTo>
                    <a:pt x="1939" y="197"/>
                  </a:lnTo>
                  <a:lnTo>
                    <a:pt x="1939" y="197"/>
                  </a:lnTo>
                  <a:lnTo>
                    <a:pt x="1939" y="197"/>
                  </a:lnTo>
                  <a:lnTo>
                    <a:pt x="1907" y="197"/>
                  </a:lnTo>
                  <a:lnTo>
                    <a:pt x="1907" y="197"/>
                  </a:lnTo>
                  <a:lnTo>
                    <a:pt x="1907" y="197"/>
                  </a:lnTo>
                  <a:lnTo>
                    <a:pt x="1907" y="197"/>
                  </a:lnTo>
                  <a:lnTo>
                    <a:pt x="1907" y="197"/>
                  </a:lnTo>
                  <a:lnTo>
                    <a:pt x="1907" y="197"/>
                  </a:lnTo>
                  <a:lnTo>
                    <a:pt x="1874" y="197"/>
                  </a:lnTo>
                  <a:lnTo>
                    <a:pt x="1874" y="197"/>
                  </a:lnTo>
                  <a:lnTo>
                    <a:pt x="1874" y="197"/>
                  </a:lnTo>
                  <a:lnTo>
                    <a:pt x="1874" y="230"/>
                  </a:lnTo>
                  <a:lnTo>
                    <a:pt x="1874" y="230"/>
                  </a:lnTo>
                  <a:lnTo>
                    <a:pt x="1874" y="230"/>
                  </a:lnTo>
                  <a:lnTo>
                    <a:pt x="1874" y="230"/>
                  </a:lnTo>
                  <a:lnTo>
                    <a:pt x="1841" y="230"/>
                  </a:lnTo>
                  <a:lnTo>
                    <a:pt x="1841" y="230"/>
                  </a:lnTo>
                  <a:lnTo>
                    <a:pt x="1841" y="230"/>
                  </a:lnTo>
                  <a:lnTo>
                    <a:pt x="1841" y="230"/>
                  </a:lnTo>
                  <a:lnTo>
                    <a:pt x="1841" y="230"/>
                  </a:lnTo>
                  <a:lnTo>
                    <a:pt x="1841" y="230"/>
                  </a:lnTo>
                  <a:lnTo>
                    <a:pt x="1841" y="230"/>
                  </a:lnTo>
                  <a:lnTo>
                    <a:pt x="1808" y="230"/>
                  </a:lnTo>
                  <a:lnTo>
                    <a:pt x="1808" y="230"/>
                  </a:lnTo>
                  <a:lnTo>
                    <a:pt x="1808" y="230"/>
                  </a:lnTo>
                  <a:lnTo>
                    <a:pt x="1808" y="230"/>
                  </a:lnTo>
                  <a:lnTo>
                    <a:pt x="1808" y="230"/>
                  </a:lnTo>
                  <a:lnTo>
                    <a:pt x="1808" y="230"/>
                  </a:lnTo>
                  <a:lnTo>
                    <a:pt x="1808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63"/>
                  </a:lnTo>
                  <a:lnTo>
                    <a:pt x="1742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677" y="263"/>
                  </a:lnTo>
                  <a:lnTo>
                    <a:pt x="1677" y="263"/>
                  </a:lnTo>
                  <a:lnTo>
                    <a:pt x="1677" y="263"/>
                  </a:lnTo>
                  <a:lnTo>
                    <a:pt x="1677" y="263"/>
                  </a:lnTo>
                  <a:lnTo>
                    <a:pt x="1677" y="263"/>
                  </a:lnTo>
                  <a:lnTo>
                    <a:pt x="1677" y="263"/>
                  </a:lnTo>
                  <a:lnTo>
                    <a:pt x="1677" y="263"/>
                  </a:lnTo>
                  <a:lnTo>
                    <a:pt x="1644" y="263"/>
                  </a:lnTo>
                  <a:lnTo>
                    <a:pt x="1644" y="263"/>
                  </a:lnTo>
                  <a:lnTo>
                    <a:pt x="1644" y="263"/>
                  </a:lnTo>
                  <a:lnTo>
                    <a:pt x="1644" y="263"/>
                  </a:lnTo>
                  <a:lnTo>
                    <a:pt x="1644" y="263"/>
                  </a:lnTo>
                  <a:lnTo>
                    <a:pt x="1644" y="263"/>
                  </a:lnTo>
                  <a:lnTo>
                    <a:pt x="1644" y="263"/>
                  </a:lnTo>
                  <a:lnTo>
                    <a:pt x="1611" y="263"/>
                  </a:lnTo>
                  <a:lnTo>
                    <a:pt x="1611" y="263"/>
                  </a:lnTo>
                  <a:lnTo>
                    <a:pt x="1611" y="263"/>
                  </a:lnTo>
                  <a:lnTo>
                    <a:pt x="1611" y="263"/>
                  </a:lnTo>
                  <a:lnTo>
                    <a:pt x="1611" y="263"/>
                  </a:lnTo>
                  <a:lnTo>
                    <a:pt x="1611" y="263"/>
                  </a:lnTo>
                  <a:lnTo>
                    <a:pt x="1611" y="263"/>
                  </a:lnTo>
                  <a:lnTo>
                    <a:pt x="1611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447" y="296"/>
                  </a:lnTo>
                  <a:lnTo>
                    <a:pt x="1447" y="329"/>
                  </a:lnTo>
                  <a:lnTo>
                    <a:pt x="1447" y="329"/>
                  </a:lnTo>
                  <a:lnTo>
                    <a:pt x="1447" y="329"/>
                  </a:lnTo>
                  <a:lnTo>
                    <a:pt x="1447" y="329"/>
                  </a:lnTo>
                  <a:lnTo>
                    <a:pt x="1447" y="329"/>
                  </a:lnTo>
                  <a:lnTo>
                    <a:pt x="1447" y="329"/>
                  </a:lnTo>
                  <a:lnTo>
                    <a:pt x="1447" y="329"/>
                  </a:lnTo>
                  <a:lnTo>
                    <a:pt x="1414" y="329"/>
                  </a:lnTo>
                  <a:lnTo>
                    <a:pt x="1414" y="329"/>
                  </a:lnTo>
                  <a:lnTo>
                    <a:pt x="1414" y="329"/>
                  </a:lnTo>
                  <a:lnTo>
                    <a:pt x="1414" y="329"/>
                  </a:lnTo>
                  <a:lnTo>
                    <a:pt x="1414" y="329"/>
                  </a:lnTo>
                  <a:lnTo>
                    <a:pt x="1414" y="329"/>
                  </a:lnTo>
                  <a:lnTo>
                    <a:pt x="1381" y="329"/>
                  </a:lnTo>
                  <a:lnTo>
                    <a:pt x="1381" y="329"/>
                  </a:lnTo>
                  <a:lnTo>
                    <a:pt x="1381" y="329"/>
                  </a:lnTo>
                  <a:lnTo>
                    <a:pt x="1381" y="329"/>
                  </a:lnTo>
                  <a:lnTo>
                    <a:pt x="1381" y="329"/>
                  </a:lnTo>
                  <a:lnTo>
                    <a:pt x="1381" y="329"/>
                  </a:lnTo>
                  <a:lnTo>
                    <a:pt x="1381" y="329"/>
                  </a:lnTo>
                  <a:lnTo>
                    <a:pt x="1381" y="329"/>
                  </a:lnTo>
                  <a:lnTo>
                    <a:pt x="1348" y="329"/>
                  </a:lnTo>
                  <a:lnTo>
                    <a:pt x="1348" y="329"/>
                  </a:lnTo>
                  <a:lnTo>
                    <a:pt x="1348" y="329"/>
                  </a:lnTo>
                  <a:lnTo>
                    <a:pt x="1348" y="329"/>
                  </a:lnTo>
                  <a:lnTo>
                    <a:pt x="1348" y="329"/>
                  </a:lnTo>
                  <a:lnTo>
                    <a:pt x="1348" y="329"/>
                  </a:lnTo>
                  <a:lnTo>
                    <a:pt x="1348" y="329"/>
                  </a:lnTo>
                  <a:lnTo>
                    <a:pt x="1315" y="329"/>
                  </a:lnTo>
                  <a:lnTo>
                    <a:pt x="1315" y="329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94"/>
                  </a:lnTo>
                  <a:lnTo>
                    <a:pt x="1184" y="394"/>
                  </a:lnTo>
                  <a:lnTo>
                    <a:pt x="1184" y="394"/>
                  </a:lnTo>
                  <a:lnTo>
                    <a:pt x="1184" y="394"/>
                  </a:lnTo>
                  <a:lnTo>
                    <a:pt x="1184" y="394"/>
                  </a:lnTo>
                  <a:lnTo>
                    <a:pt x="1151" y="394"/>
                  </a:lnTo>
                  <a:lnTo>
                    <a:pt x="1151" y="394"/>
                  </a:lnTo>
                  <a:lnTo>
                    <a:pt x="1151" y="394"/>
                  </a:lnTo>
                  <a:lnTo>
                    <a:pt x="1151" y="394"/>
                  </a:lnTo>
                  <a:lnTo>
                    <a:pt x="1151" y="394"/>
                  </a:lnTo>
                  <a:lnTo>
                    <a:pt x="1151" y="394"/>
                  </a:lnTo>
                  <a:lnTo>
                    <a:pt x="1151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52" y="394"/>
                  </a:lnTo>
                  <a:lnTo>
                    <a:pt x="1052" y="394"/>
                  </a:lnTo>
                  <a:lnTo>
                    <a:pt x="1052" y="394"/>
                  </a:lnTo>
                  <a:lnTo>
                    <a:pt x="1052" y="427"/>
                  </a:lnTo>
                  <a:lnTo>
                    <a:pt x="1052" y="427"/>
                  </a:lnTo>
                  <a:lnTo>
                    <a:pt x="1052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987" y="427"/>
                  </a:lnTo>
                  <a:lnTo>
                    <a:pt x="987" y="427"/>
                  </a:lnTo>
                  <a:lnTo>
                    <a:pt x="987" y="427"/>
                  </a:lnTo>
                  <a:lnTo>
                    <a:pt x="987" y="427"/>
                  </a:lnTo>
                  <a:lnTo>
                    <a:pt x="987" y="427"/>
                  </a:lnTo>
                  <a:lnTo>
                    <a:pt x="987" y="427"/>
                  </a:lnTo>
                  <a:lnTo>
                    <a:pt x="987" y="427"/>
                  </a:lnTo>
                  <a:lnTo>
                    <a:pt x="987" y="427"/>
                  </a:lnTo>
                  <a:lnTo>
                    <a:pt x="954" y="427"/>
                  </a:lnTo>
                  <a:lnTo>
                    <a:pt x="954" y="427"/>
                  </a:lnTo>
                  <a:lnTo>
                    <a:pt x="954" y="427"/>
                  </a:lnTo>
                  <a:lnTo>
                    <a:pt x="954" y="427"/>
                  </a:lnTo>
                  <a:lnTo>
                    <a:pt x="954" y="427"/>
                  </a:lnTo>
                  <a:lnTo>
                    <a:pt x="954" y="427"/>
                  </a:lnTo>
                  <a:lnTo>
                    <a:pt x="921" y="427"/>
                  </a:lnTo>
                  <a:lnTo>
                    <a:pt x="921" y="427"/>
                  </a:lnTo>
                  <a:lnTo>
                    <a:pt x="921" y="427"/>
                  </a:lnTo>
                  <a:lnTo>
                    <a:pt x="921" y="427"/>
                  </a:lnTo>
                  <a:lnTo>
                    <a:pt x="921" y="427"/>
                  </a:lnTo>
                  <a:lnTo>
                    <a:pt x="921" y="460"/>
                  </a:lnTo>
                  <a:lnTo>
                    <a:pt x="921" y="460"/>
                  </a:lnTo>
                  <a:lnTo>
                    <a:pt x="921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789" y="460"/>
                  </a:lnTo>
                  <a:lnTo>
                    <a:pt x="789" y="460"/>
                  </a:lnTo>
                  <a:lnTo>
                    <a:pt x="789" y="460"/>
                  </a:lnTo>
                  <a:lnTo>
                    <a:pt x="789" y="460"/>
                  </a:lnTo>
                  <a:lnTo>
                    <a:pt x="789" y="460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24" y="493"/>
                  </a:lnTo>
                  <a:lnTo>
                    <a:pt x="724" y="493"/>
                  </a:lnTo>
                  <a:lnTo>
                    <a:pt x="724" y="493"/>
                  </a:lnTo>
                  <a:lnTo>
                    <a:pt x="724" y="493"/>
                  </a:lnTo>
                  <a:lnTo>
                    <a:pt x="724" y="493"/>
                  </a:lnTo>
                  <a:lnTo>
                    <a:pt x="724" y="493"/>
                  </a:lnTo>
                  <a:lnTo>
                    <a:pt x="724" y="493"/>
                  </a:lnTo>
                  <a:lnTo>
                    <a:pt x="724" y="493"/>
                  </a:lnTo>
                  <a:lnTo>
                    <a:pt x="691" y="493"/>
                  </a:lnTo>
                  <a:lnTo>
                    <a:pt x="691" y="493"/>
                  </a:lnTo>
                  <a:lnTo>
                    <a:pt x="691" y="493"/>
                  </a:lnTo>
                  <a:lnTo>
                    <a:pt x="691" y="493"/>
                  </a:lnTo>
                  <a:lnTo>
                    <a:pt x="691" y="493"/>
                  </a:lnTo>
                  <a:lnTo>
                    <a:pt x="691" y="493"/>
                  </a:lnTo>
                  <a:lnTo>
                    <a:pt x="691" y="493"/>
                  </a:lnTo>
                  <a:lnTo>
                    <a:pt x="691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493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27" y="526"/>
                  </a:lnTo>
                  <a:lnTo>
                    <a:pt x="527" y="526"/>
                  </a:lnTo>
                  <a:lnTo>
                    <a:pt x="527" y="526"/>
                  </a:lnTo>
                  <a:lnTo>
                    <a:pt x="527" y="526"/>
                  </a:lnTo>
                  <a:lnTo>
                    <a:pt x="527" y="526"/>
                  </a:lnTo>
                  <a:lnTo>
                    <a:pt x="527" y="559"/>
                  </a:lnTo>
                  <a:lnTo>
                    <a:pt x="527" y="559"/>
                  </a:lnTo>
                  <a:lnTo>
                    <a:pt x="527" y="559"/>
                  </a:lnTo>
                  <a:lnTo>
                    <a:pt x="494" y="559"/>
                  </a:lnTo>
                  <a:lnTo>
                    <a:pt x="494" y="559"/>
                  </a:lnTo>
                  <a:lnTo>
                    <a:pt x="494" y="559"/>
                  </a:lnTo>
                  <a:lnTo>
                    <a:pt x="494" y="559"/>
                  </a:lnTo>
                  <a:lnTo>
                    <a:pt x="494" y="559"/>
                  </a:lnTo>
                  <a:lnTo>
                    <a:pt x="494" y="559"/>
                  </a:lnTo>
                  <a:lnTo>
                    <a:pt x="494" y="559"/>
                  </a:lnTo>
                  <a:lnTo>
                    <a:pt x="461" y="559"/>
                  </a:lnTo>
                  <a:lnTo>
                    <a:pt x="461" y="559"/>
                  </a:lnTo>
                  <a:lnTo>
                    <a:pt x="461" y="559"/>
                  </a:lnTo>
                  <a:lnTo>
                    <a:pt x="461" y="559"/>
                  </a:lnTo>
                  <a:lnTo>
                    <a:pt x="461" y="559"/>
                  </a:lnTo>
                  <a:lnTo>
                    <a:pt x="461" y="559"/>
                  </a:lnTo>
                  <a:lnTo>
                    <a:pt x="461" y="559"/>
                  </a:lnTo>
                  <a:lnTo>
                    <a:pt x="461" y="559"/>
                  </a:lnTo>
                  <a:lnTo>
                    <a:pt x="428" y="559"/>
                  </a:lnTo>
                  <a:lnTo>
                    <a:pt x="428" y="559"/>
                  </a:lnTo>
                  <a:lnTo>
                    <a:pt x="428" y="559"/>
                  </a:lnTo>
                  <a:lnTo>
                    <a:pt x="428" y="559"/>
                  </a:lnTo>
                  <a:lnTo>
                    <a:pt x="428" y="559"/>
                  </a:lnTo>
                  <a:lnTo>
                    <a:pt x="428" y="559"/>
                  </a:lnTo>
                  <a:lnTo>
                    <a:pt x="428" y="559"/>
                  </a:lnTo>
                  <a:lnTo>
                    <a:pt x="395" y="559"/>
                  </a:lnTo>
                  <a:lnTo>
                    <a:pt x="395" y="559"/>
                  </a:lnTo>
                  <a:lnTo>
                    <a:pt x="395" y="559"/>
                  </a:lnTo>
                  <a:lnTo>
                    <a:pt x="395" y="559"/>
                  </a:lnTo>
                  <a:lnTo>
                    <a:pt x="395" y="559"/>
                  </a:lnTo>
                  <a:lnTo>
                    <a:pt x="395" y="592"/>
                  </a:lnTo>
                  <a:lnTo>
                    <a:pt x="395" y="592"/>
                  </a:lnTo>
                  <a:lnTo>
                    <a:pt x="395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296" y="592"/>
                  </a:lnTo>
                  <a:lnTo>
                    <a:pt x="296" y="592"/>
                  </a:lnTo>
                  <a:lnTo>
                    <a:pt x="296" y="592"/>
                  </a:lnTo>
                  <a:lnTo>
                    <a:pt x="296" y="592"/>
                  </a:lnTo>
                  <a:lnTo>
                    <a:pt x="296" y="592"/>
                  </a:lnTo>
                  <a:lnTo>
                    <a:pt x="296" y="592"/>
                  </a:lnTo>
                  <a:lnTo>
                    <a:pt x="296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625"/>
                  </a:lnTo>
                  <a:lnTo>
                    <a:pt x="264" y="625"/>
                  </a:lnTo>
                  <a:lnTo>
                    <a:pt x="264" y="625"/>
                  </a:lnTo>
                  <a:lnTo>
                    <a:pt x="264" y="625"/>
                  </a:lnTo>
                  <a:lnTo>
                    <a:pt x="231" y="625"/>
                  </a:lnTo>
                  <a:lnTo>
                    <a:pt x="231" y="625"/>
                  </a:lnTo>
                  <a:lnTo>
                    <a:pt x="231" y="625"/>
                  </a:lnTo>
                  <a:lnTo>
                    <a:pt x="231" y="625"/>
                  </a:lnTo>
                  <a:lnTo>
                    <a:pt x="231" y="625"/>
                  </a:lnTo>
                  <a:lnTo>
                    <a:pt x="231" y="625"/>
                  </a:lnTo>
                  <a:lnTo>
                    <a:pt x="231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32" y="625"/>
                  </a:lnTo>
                  <a:lnTo>
                    <a:pt x="132" y="625"/>
                  </a:lnTo>
                  <a:lnTo>
                    <a:pt x="132" y="625"/>
                  </a:lnTo>
                  <a:lnTo>
                    <a:pt x="132" y="657"/>
                  </a:lnTo>
                  <a:lnTo>
                    <a:pt x="132" y="657"/>
                  </a:lnTo>
                  <a:lnTo>
                    <a:pt x="132" y="657"/>
                  </a:lnTo>
                  <a:lnTo>
                    <a:pt x="132" y="657"/>
                  </a:lnTo>
                  <a:lnTo>
                    <a:pt x="99" y="657"/>
                  </a:lnTo>
                  <a:lnTo>
                    <a:pt x="99" y="657"/>
                  </a:lnTo>
                  <a:lnTo>
                    <a:pt x="99" y="657"/>
                  </a:lnTo>
                  <a:lnTo>
                    <a:pt x="99" y="657"/>
                  </a:lnTo>
                  <a:lnTo>
                    <a:pt x="99" y="657"/>
                  </a:lnTo>
                  <a:lnTo>
                    <a:pt x="99" y="657"/>
                  </a:lnTo>
                  <a:lnTo>
                    <a:pt x="99" y="657"/>
                  </a:lnTo>
                  <a:lnTo>
                    <a:pt x="99" y="657"/>
                  </a:lnTo>
                  <a:lnTo>
                    <a:pt x="66" y="657"/>
                  </a:lnTo>
                  <a:lnTo>
                    <a:pt x="66" y="657"/>
                  </a:lnTo>
                  <a:lnTo>
                    <a:pt x="66" y="657"/>
                  </a:lnTo>
                  <a:lnTo>
                    <a:pt x="66" y="657"/>
                  </a:lnTo>
                  <a:lnTo>
                    <a:pt x="66" y="657"/>
                  </a:lnTo>
                  <a:lnTo>
                    <a:pt x="66" y="657"/>
                  </a:lnTo>
                  <a:lnTo>
                    <a:pt x="66" y="657"/>
                  </a:lnTo>
                  <a:lnTo>
                    <a:pt x="34" y="657"/>
                  </a:lnTo>
                  <a:lnTo>
                    <a:pt x="34" y="657"/>
                  </a:lnTo>
                  <a:lnTo>
                    <a:pt x="34" y="657"/>
                  </a:lnTo>
                  <a:lnTo>
                    <a:pt x="34" y="657"/>
                  </a:lnTo>
                  <a:lnTo>
                    <a:pt x="34" y="657"/>
                  </a:lnTo>
                  <a:lnTo>
                    <a:pt x="34" y="657"/>
                  </a:lnTo>
                  <a:lnTo>
                    <a:pt x="34" y="657"/>
                  </a:lnTo>
                  <a:lnTo>
                    <a:pt x="34" y="657"/>
                  </a:lnTo>
                  <a:lnTo>
                    <a:pt x="1" y="657"/>
                  </a:lnTo>
                  <a:lnTo>
                    <a:pt x="1" y="657"/>
                  </a:lnTo>
                  <a:lnTo>
                    <a:pt x="1" y="657"/>
                  </a:lnTo>
                  <a:lnTo>
                    <a:pt x="1" y="690"/>
                  </a:lnTo>
                  <a:lnTo>
                    <a:pt x="1" y="690"/>
                  </a:lnTo>
                  <a:lnTo>
                    <a:pt x="1" y="690"/>
                  </a:lnTo>
                  <a:lnTo>
                    <a:pt x="1" y="690"/>
                  </a:lnTo>
                  <a:lnTo>
                    <a:pt x="1" y="69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3248900" y="675975"/>
              <a:ext cx="76400" cy="18100"/>
            </a:xfrm>
            <a:custGeom>
              <a:avLst/>
              <a:gdLst/>
              <a:ahLst/>
              <a:cxnLst/>
              <a:rect l="l" t="t" r="r" b="b"/>
              <a:pathLst>
                <a:path w="3056" h="724" fill="none" extrusionOk="0">
                  <a:moveTo>
                    <a:pt x="3056" y="1"/>
                  </a:moveTo>
                  <a:lnTo>
                    <a:pt x="3056" y="1"/>
                  </a:lnTo>
                  <a:lnTo>
                    <a:pt x="3056" y="1"/>
                  </a:lnTo>
                  <a:lnTo>
                    <a:pt x="3056" y="1"/>
                  </a:lnTo>
                  <a:lnTo>
                    <a:pt x="3056" y="33"/>
                  </a:lnTo>
                  <a:lnTo>
                    <a:pt x="3056" y="33"/>
                  </a:lnTo>
                  <a:lnTo>
                    <a:pt x="3023" y="33"/>
                  </a:lnTo>
                  <a:lnTo>
                    <a:pt x="3023" y="33"/>
                  </a:lnTo>
                  <a:lnTo>
                    <a:pt x="3023" y="33"/>
                  </a:lnTo>
                  <a:lnTo>
                    <a:pt x="3023" y="33"/>
                  </a:lnTo>
                  <a:lnTo>
                    <a:pt x="3023" y="33"/>
                  </a:lnTo>
                  <a:lnTo>
                    <a:pt x="3023" y="33"/>
                  </a:lnTo>
                  <a:lnTo>
                    <a:pt x="3023" y="33"/>
                  </a:lnTo>
                  <a:lnTo>
                    <a:pt x="2990" y="33"/>
                  </a:lnTo>
                  <a:lnTo>
                    <a:pt x="2990" y="33"/>
                  </a:lnTo>
                  <a:lnTo>
                    <a:pt x="2990" y="33"/>
                  </a:lnTo>
                  <a:lnTo>
                    <a:pt x="2990" y="33"/>
                  </a:lnTo>
                  <a:lnTo>
                    <a:pt x="2990" y="33"/>
                  </a:lnTo>
                  <a:lnTo>
                    <a:pt x="2990" y="33"/>
                  </a:lnTo>
                  <a:lnTo>
                    <a:pt x="2957" y="33"/>
                  </a:lnTo>
                  <a:lnTo>
                    <a:pt x="2957" y="33"/>
                  </a:lnTo>
                  <a:lnTo>
                    <a:pt x="2957" y="33"/>
                  </a:lnTo>
                  <a:lnTo>
                    <a:pt x="2957" y="33"/>
                  </a:lnTo>
                  <a:lnTo>
                    <a:pt x="2957" y="33"/>
                  </a:lnTo>
                  <a:lnTo>
                    <a:pt x="2957" y="33"/>
                  </a:lnTo>
                  <a:lnTo>
                    <a:pt x="2925" y="33"/>
                  </a:lnTo>
                  <a:lnTo>
                    <a:pt x="2925" y="33"/>
                  </a:lnTo>
                  <a:lnTo>
                    <a:pt x="2925" y="33"/>
                  </a:lnTo>
                  <a:lnTo>
                    <a:pt x="2925" y="33"/>
                  </a:lnTo>
                  <a:lnTo>
                    <a:pt x="2925" y="33"/>
                  </a:lnTo>
                  <a:lnTo>
                    <a:pt x="2925" y="33"/>
                  </a:lnTo>
                  <a:lnTo>
                    <a:pt x="2925" y="33"/>
                  </a:lnTo>
                  <a:lnTo>
                    <a:pt x="2925" y="33"/>
                  </a:lnTo>
                  <a:lnTo>
                    <a:pt x="2892" y="33"/>
                  </a:lnTo>
                  <a:lnTo>
                    <a:pt x="2892" y="66"/>
                  </a:lnTo>
                  <a:lnTo>
                    <a:pt x="2892" y="66"/>
                  </a:lnTo>
                  <a:lnTo>
                    <a:pt x="2892" y="66"/>
                  </a:lnTo>
                  <a:lnTo>
                    <a:pt x="2892" y="66"/>
                  </a:lnTo>
                  <a:lnTo>
                    <a:pt x="2892" y="66"/>
                  </a:lnTo>
                  <a:lnTo>
                    <a:pt x="2859" y="66"/>
                  </a:lnTo>
                  <a:lnTo>
                    <a:pt x="2859" y="66"/>
                  </a:lnTo>
                  <a:lnTo>
                    <a:pt x="2859" y="66"/>
                  </a:lnTo>
                  <a:lnTo>
                    <a:pt x="2859" y="66"/>
                  </a:lnTo>
                  <a:lnTo>
                    <a:pt x="2859" y="66"/>
                  </a:lnTo>
                  <a:lnTo>
                    <a:pt x="2859" y="66"/>
                  </a:lnTo>
                  <a:lnTo>
                    <a:pt x="2859" y="66"/>
                  </a:lnTo>
                  <a:lnTo>
                    <a:pt x="2859" y="66"/>
                  </a:lnTo>
                  <a:lnTo>
                    <a:pt x="2826" y="66"/>
                  </a:lnTo>
                  <a:lnTo>
                    <a:pt x="2826" y="66"/>
                  </a:lnTo>
                  <a:lnTo>
                    <a:pt x="2826" y="66"/>
                  </a:lnTo>
                  <a:lnTo>
                    <a:pt x="2826" y="66"/>
                  </a:lnTo>
                  <a:lnTo>
                    <a:pt x="2826" y="66"/>
                  </a:lnTo>
                  <a:lnTo>
                    <a:pt x="2826" y="66"/>
                  </a:lnTo>
                  <a:lnTo>
                    <a:pt x="2793" y="66"/>
                  </a:lnTo>
                  <a:lnTo>
                    <a:pt x="2793" y="66"/>
                  </a:lnTo>
                  <a:lnTo>
                    <a:pt x="2793" y="66"/>
                  </a:lnTo>
                  <a:lnTo>
                    <a:pt x="2793" y="66"/>
                  </a:lnTo>
                  <a:lnTo>
                    <a:pt x="2793" y="66"/>
                  </a:lnTo>
                  <a:lnTo>
                    <a:pt x="2793" y="66"/>
                  </a:lnTo>
                  <a:lnTo>
                    <a:pt x="2760" y="66"/>
                  </a:lnTo>
                  <a:lnTo>
                    <a:pt x="2760" y="66"/>
                  </a:lnTo>
                  <a:lnTo>
                    <a:pt x="2760" y="66"/>
                  </a:lnTo>
                  <a:lnTo>
                    <a:pt x="2760" y="66"/>
                  </a:lnTo>
                  <a:lnTo>
                    <a:pt x="2760" y="66"/>
                  </a:lnTo>
                  <a:lnTo>
                    <a:pt x="2760" y="66"/>
                  </a:lnTo>
                  <a:lnTo>
                    <a:pt x="2760" y="66"/>
                  </a:lnTo>
                  <a:lnTo>
                    <a:pt x="2760" y="99"/>
                  </a:lnTo>
                  <a:lnTo>
                    <a:pt x="2727" y="99"/>
                  </a:lnTo>
                  <a:lnTo>
                    <a:pt x="2727" y="99"/>
                  </a:lnTo>
                  <a:lnTo>
                    <a:pt x="2727" y="99"/>
                  </a:lnTo>
                  <a:lnTo>
                    <a:pt x="2727" y="99"/>
                  </a:lnTo>
                  <a:lnTo>
                    <a:pt x="2727" y="99"/>
                  </a:lnTo>
                  <a:lnTo>
                    <a:pt x="2727" y="99"/>
                  </a:lnTo>
                  <a:lnTo>
                    <a:pt x="2695" y="99"/>
                  </a:lnTo>
                  <a:lnTo>
                    <a:pt x="2695" y="99"/>
                  </a:lnTo>
                  <a:lnTo>
                    <a:pt x="2695" y="99"/>
                  </a:lnTo>
                  <a:lnTo>
                    <a:pt x="2695" y="99"/>
                  </a:lnTo>
                  <a:lnTo>
                    <a:pt x="2695" y="99"/>
                  </a:lnTo>
                  <a:lnTo>
                    <a:pt x="2695" y="99"/>
                  </a:lnTo>
                  <a:lnTo>
                    <a:pt x="2695" y="99"/>
                  </a:lnTo>
                  <a:lnTo>
                    <a:pt x="2662" y="99"/>
                  </a:lnTo>
                  <a:lnTo>
                    <a:pt x="2662" y="99"/>
                  </a:lnTo>
                  <a:lnTo>
                    <a:pt x="2662" y="99"/>
                  </a:lnTo>
                  <a:lnTo>
                    <a:pt x="2662" y="99"/>
                  </a:lnTo>
                  <a:lnTo>
                    <a:pt x="2662" y="99"/>
                  </a:lnTo>
                  <a:lnTo>
                    <a:pt x="2662" y="99"/>
                  </a:lnTo>
                  <a:lnTo>
                    <a:pt x="2662" y="99"/>
                  </a:lnTo>
                  <a:lnTo>
                    <a:pt x="2629" y="99"/>
                  </a:lnTo>
                  <a:lnTo>
                    <a:pt x="2629" y="99"/>
                  </a:lnTo>
                  <a:lnTo>
                    <a:pt x="2629" y="99"/>
                  </a:lnTo>
                  <a:lnTo>
                    <a:pt x="2629" y="99"/>
                  </a:lnTo>
                  <a:lnTo>
                    <a:pt x="2629" y="99"/>
                  </a:lnTo>
                  <a:lnTo>
                    <a:pt x="2629" y="99"/>
                  </a:lnTo>
                  <a:lnTo>
                    <a:pt x="2629" y="99"/>
                  </a:lnTo>
                  <a:lnTo>
                    <a:pt x="2596" y="99"/>
                  </a:lnTo>
                  <a:lnTo>
                    <a:pt x="2596" y="99"/>
                  </a:lnTo>
                  <a:lnTo>
                    <a:pt x="2596" y="132"/>
                  </a:lnTo>
                  <a:lnTo>
                    <a:pt x="2596" y="132"/>
                  </a:lnTo>
                  <a:lnTo>
                    <a:pt x="2596" y="132"/>
                  </a:lnTo>
                  <a:lnTo>
                    <a:pt x="2596" y="132"/>
                  </a:lnTo>
                  <a:lnTo>
                    <a:pt x="2563" y="132"/>
                  </a:lnTo>
                  <a:lnTo>
                    <a:pt x="2563" y="132"/>
                  </a:lnTo>
                  <a:lnTo>
                    <a:pt x="2563" y="132"/>
                  </a:lnTo>
                  <a:lnTo>
                    <a:pt x="2563" y="132"/>
                  </a:lnTo>
                  <a:lnTo>
                    <a:pt x="2563" y="132"/>
                  </a:lnTo>
                  <a:lnTo>
                    <a:pt x="2563" y="132"/>
                  </a:lnTo>
                  <a:lnTo>
                    <a:pt x="2563" y="132"/>
                  </a:lnTo>
                  <a:lnTo>
                    <a:pt x="2530" y="132"/>
                  </a:lnTo>
                  <a:lnTo>
                    <a:pt x="2530" y="132"/>
                  </a:lnTo>
                  <a:lnTo>
                    <a:pt x="2530" y="132"/>
                  </a:lnTo>
                  <a:lnTo>
                    <a:pt x="2530" y="132"/>
                  </a:lnTo>
                  <a:lnTo>
                    <a:pt x="2530" y="132"/>
                  </a:lnTo>
                  <a:lnTo>
                    <a:pt x="2530" y="132"/>
                  </a:lnTo>
                  <a:lnTo>
                    <a:pt x="2497" y="132"/>
                  </a:lnTo>
                  <a:lnTo>
                    <a:pt x="2497" y="132"/>
                  </a:lnTo>
                  <a:lnTo>
                    <a:pt x="2497" y="132"/>
                  </a:lnTo>
                  <a:lnTo>
                    <a:pt x="2497" y="132"/>
                  </a:lnTo>
                  <a:lnTo>
                    <a:pt x="2497" y="132"/>
                  </a:lnTo>
                  <a:lnTo>
                    <a:pt x="2497" y="132"/>
                  </a:lnTo>
                  <a:lnTo>
                    <a:pt x="2497" y="132"/>
                  </a:lnTo>
                  <a:lnTo>
                    <a:pt x="2497" y="132"/>
                  </a:lnTo>
                  <a:lnTo>
                    <a:pt x="2465" y="132"/>
                  </a:lnTo>
                  <a:lnTo>
                    <a:pt x="2465" y="132"/>
                  </a:lnTo>
                  <a:lnTo>
                    <a:pt x="2465" y="132"/>
                  </a:lnTo>
                  <a:lnTo>
                    <a:pt x="2465" y="132"/>
                  </a:lnTo>
                  <a:lnTo>
                    <a:pt x="2465" y="132"/>
                  </a:lnTo>
                  <a:lnTo>
                    <a:pt x="2465" y="132"/>
                  </a:lnTo>
                  <a:lnTo>
                    <a:pt x="2432" y="132"/>
                  </a:lnTo>
                  <a:lnTo>
                    <a:pt x="2432" y="165"/>
                  </a:lnTo>
                  <a:lnTo>
                    <a:pt x="2432" y="165"/>
                  </a:lnTo>
                  <a:lnTo>
                    <a:pt x="2432" y="165"/>
                  </a:lnTo>
                  <a:lnTo>
                    <a:pt x="2432" y="165"/>
                  </a:lnTo>
                  <a:lnTo>
                    <a:pt x="2432" y="165"/>
                  </a:lnTo>
                  <a:lnTo>
                    <a:pt x="2432" y="165"/>
                  </a:lnTo>
                  <a:lnTo>
                    <a:pt x="2432" y="165"/>
                  </a:lnTo>
                  <a:lnTo>
                    <a:pt x="2399" y="165"/>
                  </a:lnTo>
                  <a:lnTo>
                    <a:pt x="2399" y="165"/>
                  </a:lnTo>
                  <a:lnTo>
                    <a:pt x="2399" y="165"/>
                  </a:lnTo>
                  <a:lnTo>
                    <a:pt x="2399" y="165"/>
                  </a:lnTo>
                  <a:lnTo>
                    <a:pt x="2399" y="165"/>
                  </a:lnTo>
                  <a:lnTo>
                    <a:pt x="2399" y="165"/>
                  </a:lnTo>
                  <a:lnTo>
                    <a:pt x="2366" y="165"/>
                  </a:lnTo>
                  <a:lnTo>
                    <a:pt x="2366" y="165"/>
                  </a:lnTo>
                  <a:lnTo>
                    <a:pt x="2366" y="165"/>
                  </a:lnTo>
                  <a:lnTo>
                    <a:pt x="2366" y="165"/>
                  </a:lnTo>
                  <a:lnTo>
                    <a:pt x="2366" y="165"/>
                  </a:lnTo>
                  <a:lnTo>
                    <a:pt x="2366" y="165"/>
                  </a:lnTo>
                  <a:lnTo>
                    <a:pt x="2366" y="165"/>
                  </a:lnTo>
                  <a:lnTo>
                    <a:pt x="2366" y="165"/>
                  </a:lnTo>
                  <a:lnTo>
                    <a:pt x="2333" y="165"/>
                  </a:lnTo>
                  <a:lnTo>
                    <a:pt x="2333" y="165"/>
                  </a:lnTo>
                  <a:lnTo>
                    <a:pt x="2333" y="165"/>
                  </a:lnTo>
                  <a:lnTo>
                    <a:pt x="2333" y="165"/>
                  </a:lnTo>
                  <a:lnTo>
                    <a:pt x="2333" y="165"/>
                  </a:lnTo>
                  <a:lnTo>
                    <a:pt x="2333" y="165"/>
                  </a:lnTo>
                  <a:lnTo>
                    <a:pt x="2300" y="165"/>
                  </a:lnTo>
                  <a:lnTo>
                    <a:pt x="2300" y="165"/>
                  </a:lnTo>
                  <a:lnTo>
                    <a:pt x="2300" y="165"/>
                  </a:lnTo>
                  <a:lnTo>
                    <a:pt x="2300" y="198"/>
                  </a:lnTo>
                  <a:lnTo>
                    <a:pt x="2300" y="198"/>
                  </a:lnTo>
                  <a:lnTo>
                    <a:pt x="2300" y="198"/>
                  </a:lnTo>
                  <a:lnTo>
                    <a:pt x="2300" y="198"/>
                  </a:lnTo>
                  <a:lnTo>
                    <a:pt x="2300" y="198"/>
                  </a:lnTo>
                  <a:lnTo>
                    <a:pt x="2267" y="198"/>
                  </a:lnTo>
                  <a:lnTo>
                    <a:pt x="2267" y="198"/>
                  </a:lnTo>
                  <a:lnTo>
                    <a:pt x="2267" y="198"/>
                  </a:lnTo>
                  <a:lnTo>
                    <a:pt x="2267" y="198"/>
                  </a:lnTo>
                  <a:lnTo>
                    <a:pt x="2267" y="198"/>
                  </a:lnTo>
                  <a:lnTo>
                    <a:pt x="2267" y="198"/>
                  </a:lnTo>
                  <a:lnTo>
                    <a:pt x="2235" y="198"/>
                  </a:lnTo>
                  <a:lnTo>
                    <a:pt x="2235" y="198"/>
                  </a:lnTo>
                  <a:lnTo>
                    <a:pt x="2235" y="198"/>
                  </a:lnTo>
                  <a:lnTo>
                    <a:pt x="2235" y="198"/>
                  </a:lnTo>
                  <a:lnTo>
                    <a:pt x="2235" y="198"/>
                  </a:lnTo>
                  <a:lnTo>
                    <a:pt x="2235" y="198"/>
                  </a:lnTo>
                  <a:lnTo>
                    <a:pt x="2235" y="198"/>
                  </a:lnTo>
                  <a:lnTo>
                    <a:pt x="2202" y="198"/>
                  </a:lnTo>
                  <a:lnTo>
                    <a:pt x="2202" y="198"/>
                  </a:lnTo>
                  <a:lnTo>
                    <a:pt x="2202" y="198"/>
                  </a:lnTo>
                  <a:lnTo>
                    <a:pt x="2202" y="198"/>
                  </a:lnTo>
                  <a:lnTo>
                    <a:pt x="2202" y="198"/>
                  </a:lnTo>
                  <a:lnTo>
                    <a:pt x="2202" y="198"/>
                  </a:lnTo>
                  <a:lnTo>
                    <a:pt x="2202" y="198"/>
                  </a:lnTo>
                  <a:lnTo>
                    <a:pt x="2169" y="198"/>
                  </a:lnTo>
                  <a:lnTo>
                    <a:pt x="2169" y="198"/>
                  </a:lnTo>
                  <a:lnTo>
                    <a:pt x="2169" y="198"/>
                  </a:lnTo>
                  <a:lnTo>
                    <a:pt x="2169" y="198"/>
                  </a:lnTo>
                  <a:lnTo>
                    <a:pt x="2169" y="198"/>
                  </a:lnTo>
                  <a:lnTo>
                    <a:pt x="2169" y="231"/>
                  </a:lnTo>
                  <a:lnTo>
                    <a:pt x="2169" y="231"/>
                  </a:lnTo>
                  <a:lnTo>
                    <a:pt x="2169" y="231"/>
                  </a:lnTo>
                  <a:lnTo>
                    <a:pt x="2136" y="231"/>
                  </a:lnTo>
                  <a:lnTo>
                    <a:pt x="2136" y="231"/>
                  </a:lnTo>
                  <a:lnTo>
                    <a:pt x="2136" y="231"/>
                  </a:lnTo>
                  <a:lnTo>
                    <a:pt x="2136" y="231"/>
                  </a:lnTo>
                  <a:lnTo>
                    <a:pt x="2136" y="231"/>
                  </a:lnTo>
                  <a:lnTo>
                    <a:pt x="2136" y="231"/>
                  </a:lnTo>
                  <a:lnTo>
                    <a:pt x="2103" y="231"/>
                  </a:lnTo>
                  <a:lnTo>
                    <a:pt x="2103" y="231"/>
                  </a:lnTo>
                  <a:lnTo>
                    <a:pt x="2103" y="231"/>
                  </a:lnTo>
                  <a:lnTo>
                    <a:pt x="2103" y="231"/>
                  </a:lnTo>
                  <a:lnTo>
                    <a:pt x="2103" y="231"/>
                  </a:lnTo>
                  <a:lnTo>
                    <a:pt x="2103" y="231"/>
                  </a:lnTo>
                  <a:lnTo>
                    <a:pt x="2103" y="231"/>
                  </a:lnTo>
                  <a:lnTo>
                    <a:pt x="2070" y="231"/>
                  </a:lnTo>
                  <a:lnTo>
                    <a:pt x="2070" y="231"/>
                  </a:lnTo>
                  <a:lnTo>
                    <a:pt x="2070" y="231"/>
                  </a:lnTo>
                  <a:lnTo>
                    <a:pt x="2070" y="231"/>
                  </a:lnTo>
                  <a:lnTo>
                    <a:pt x="2070" y="231"/>
                  </a:lnTo>
                  <a:lnTo>
                    <a:pt x="2070" y="231"/>
                  </a:lnTo>
                  <a:lnTo>
                    <a:pt x="2070" y="231"/>
                  </a:lnTo>
                  <a:lnTo>
                    <a:pt x="2037" y="231"/>
                  </a:lnTo>
                  <a:lnTo>
                    <a:pt x="2037" y="231"/>
                  </a:lnTo>
                  <a:lnTo>
                    <a:pt x="2037" y="231"/>
                  </a:lnTo>
                  <a:lnTo>
                    <a:pt x="2037" y="231"/>
                  </a:lnTo>
                  <a:lnTo>
                    <a:pt x="2037" y="231"/>
                  </a:lnTo>
                  <a:lnTo>
                    <a:pt x="2037" y="231"/>
                  </a:lnTo>
                  <a:lnTo>
                    <a:pt x="2037" y="231"/>
                  </a:lnTo>
                  <a:lnTo>
                    <a:pt x="2037" y="231"/>
                  </a:lnTo>
                  <a:lnTo>
                    <a:pt x="2004" y="231"/>
                  </a:lnTo>
                  <a:lnTo>
                    <a:pt x="2004" y="263"/>
                  </a:lnTo>
                  <a:lnTo>
                    <a:pt x="2004" y="263"/>
                  </a:lnTo>
                  <a:lnTo>
                    <a:pt x="2004" y="263"/>
                  </a:lnTo>
                  <a:lnTo>
                    <a:pt x="2004" y="263"/>
                  </a:lnTo>
                  <a:lnTo>
                    <a:pt x="2004" y="263"/>
                  </a:lnTo>
                  <a:lnTo>
                    <a:pt x="1972" y="263"/>
                  </a:lnTo>
                  <a:lnTo>
                    <a:pt x="1972" y="263"/>
                  </a:lnTo>
                  <a:lnTo>
                    <a:pt x="1972" y="263"/>
                  </a:lnTo>
                  <a:lnTo>
                    <a:pt x="1972" y="263"/>
                  </a:lnTo>
                  <a:lnTo>
                    <a:pt x="1972" y="263"/>
                  </a:lnTo>
                  <a:lnTo>
                    <a:pt x="1972" y="263"/>
                  </a:lnTo>
                  <a:lnTo>
                    <a:pt x="1972" y="263"/>
                  </a:lnTo>
                  <a:lnTo>
                    <a:pt x="1939" y="263"/>
                  </a:lnTo>
                  <a:lnTo>
                    <a:pt x="1939" y="263"/>
                  </a:lnTo>
                  <a:lnTo>
                    <a:pt x="1939" y="263"/>
                  </a:lnTo>
                  <a:lnTo>
                    <a:pt x="1939" y="263"/>
                  </a:lnTo>
                  <a:lnTo>
                    <a:pt x="1939" y="263"/>
                  </a:lnTo>
                  <a:lnTo>
                    <a:pt x="1939" y="263"/>
                  </a:lnTo>
                  <a:lnTo>
                    <a:pt x="1939" y="263"/>
                  </a:lnTo>
                  <a:lnTo>
                    <a:pt x="1906" y="263"/>
                  </a:lnTo>
                  <a:lnTo>
                    <a:pt x="1906" y="263"/>
                  </a:lnTo>
                  <a:lnTo>
                    <a:pt x="1906" y="263"/>
                  </a:lnTo>
                  <a:lnTo>
                    <a:pt x="1906" y="263"/>
                  </a:lnTo>
                  <a:lnTo>
                    <a:pt x="1906" y="263"/>
                  </a:lnTo>
                  <a:lnTo>
                    <a:pt x="1906" y="263"/>
                  </a:lnTo>
                  <a:lnTo>
                    <a:pt x="1906" y="263"/>
                  </a:lnTo>
                  <a:lnTo>
                    <a:pt x="1906" y="263"/>
                  </a:lnTo>
                  <a:lnTo>
                    <a:pt x="1873" y="263"/>
                  </a:lnTo>
                  <a:lnTo>
                    <a:pt x="1873" y="263"/>
                  </a:lnTo>
                  <a:lnTo>
                    <a:pt x="1873" y="263"/>
                  </a:lnTo>
                  <a:lnTo>
                    <a:pt x="1873" y="296"/>
                  </a:lnTo>
                  <a:lnTo>
                    <a:pt x="1873" y="296"/>
                  </a:lnTo>
                  <a:lnTo>
                    <a:pt x="1873" y="296"/>
                  </a:lnTo>
                  <a:lnTo>
                    <a:pt x="1840" y="296"/>
                  </a:lnTo>
                  <a:lnTo>
                    <a:pt x="1840" y="296"/>
                  </a:lnTo>
                  <a:lnTo>
                    <a:pt x="1840" y="296"/>
                  </a:lnTo>
                  <a:lnTo>
                    <a:pt x="1840" y="296"/>
                  </a:lnTo>
                  <a:lnTo>
                    <a:pt x="1840" y="296"/>
                  </a:lnTo>
                  <a:lnTo>
                    <a:pt x="1840" y="296"/>
                  </a:lnTo>
                  <a:lnTo>
                    <a:pt x="1840" y="296"/>
                  </a:lnTo>
                  <a:lnTo>
                    <a:pt x="1840" y="296"/>
                  </a:lnTo>
                  <a:lnTo>
                    <a:pt x="1807" y="296"/>
                  </a:lnTo>
                  <a:lnTo>
                    <a:pt x="1807" y="296"/>
                  </a:lnTo>
                  <a:lnTo>
                    <a:pt x="1807" y="296"/>
                  </a:lnTo>
                  <a:lnTo>
                    <a:pt x="1807" y="296"/>
                  </a:lnTo>
                  <a:lnTo>
                    <a:pt x="1807" y="296"/>
                  </a:lnTo>
                  <a:lnTo>
                    <a:pt x="1807" y="296"/>
                  </a:lnTo>
                  <a:lnTo>
                    <a:pt x="1774" y="296"/>
                  </a:lnTo>
                  <a:lnTo>
                    <a:pt x="1774" y="296"/>
                  </a:lnTo>
                  <a:lnTo>
                    <a:pt x="1774" y="296"/>
                  </a:lnTo>
                  <a:lnTo>
                    <a:pt x="1774" y="296"/>
                  </a:lnTo>
                  <a:lnTo>
                    <a:pt x="1774" y="296"/>
                  </a:lnTo>
                  <a:lnTo>
                    <a:pt x="1774" y="296"/>
                  </a:lnTo>
                  <a:lnTo>
                    <a:pt x="1774" y="296"/>
                  </a:lnTo>
                  <a:lnTo>
                    <a:pt x="1774" y="296"/>
                  </a:lnTo>
                  <a:lnTo>
                    <a:pt x="1742" y="296"/>
                  </a:lnTo>
                  <a:lnTo>
                    <a:pt x="1742" y="296"/>
                  </a:lnTo>
                  <a:lnTo>
                    <a:pt x="1742" y="296"/>
                  </a:lnTo>
                  <a:lnTo>
                    <a:pt x="1742" y="296"/>
                  </a:lnTo>
                  <a:lnTo>
                    <a:pt x="1742" y="296"/>
                  </a:lnTo>
                  <a:lnTo>
                    <a:pt x="1742" y="296"/>
                  </a:lnTo>
                  <a:lnTo>
                    <a:pt x="1742" y="296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676" y="329"/>
                  </a:lnTo>
                  <a:lnTo>
                    <a:pt x="1676" y="329"/>
                  </a:lnTo>
                  <a:lnTo>
                    <a:pt x="1676" y="329"/>
                  </a:lnTo>
                  <a:lnTo>
                    <a:pt x="1676" y="329"/>
                  </a:lnTo>
                  <a:lnTo>
                    <a:pt x="1676" y="329"/>
                  </a:lnTo>
                  <a:lnTo>
                    <a:pt x="1676" y="329"/>
                  </a:lnTo>
                  <a:lnTo>
                    <a:pt x="1676" y="329"/>
                  </a:lnTo>
                  <a:lnTo>
                    <a:pt x="1643" y="329"/>
                  </a:lnTo>
                  <a:lnTo>
                    <a:pt x="1643" y="329"/>
                  </a:lnTo>
                  <a:lnTo>
                    <a:pt x="1643" y="329"/>
                  </a:lnTo>
                  <a:lnTo>
                    <a:pt x="1643" y="329"/>
                  </a:lnTo>
                  <a:lnTo>
                    <a:pt x="1643" y="329"/>
                  </a:lnTo>
                  <a:lnTo>
                    <a:pt x="1643" y="329"/>
                  </a:lnTo>
                  <a:lnTo>
                    <a:pt x="1643" y="329"/>
                  </a:lnTo>
                  <a:lnTo>
                    <a:pt x="1643" y="329"/>
                  </a:lnTo>
                  <a:lnTo>
                    <a:pt x="1610" y="329"/>
                  </a:lnTo>
                  <a:lnTo>
                    <a:pt x="1610" y="329"/>
                  </a:lnTo>
                  <a:lnTo>
                    <a:pt x="1610" y="329"/>
                  </a:lnTo>
                  <a:lnTo>
                    <a:pt x="1610" y="329"/>
                  </a:lnTo>
                  <a:lnTo>
                    <a:pt x="1610" y="329"/>
                  </a:lnTo>
                  <a:lnTo>
                    <a:pt x="1610" y="329"/>
                  </a:lnTo>
                  <a:lnTo>
                    <a:pt x="1610" y="329"/>
                  </a:lnTo>
                  <a:lnTo>
                    <a:pt x="1577" y="329"/>
                  </a:lnTo>
                  <a:lnTo>
                    <a:pt x="1577" y="362"/>
                  </a:lnTo>
                  <a:lnTo>
                    <a:pt x="1577" y="362"/>
                  </a:lnTo>
                  <a:lnTo>
                    <a:pt x="1577" y="362"/>
                  </a:lnTo>
                  <a:lnTo>
                    <a:pt x="1577" y="362"/>
                  </a:lnTo>
                  <a:lnTo>
                    <a:pt x="1577" y="362"/>
                  </a:lnTo>
                  <a:lnTo>
                    <a:pt x="1577" y="362"/>
                  </a:lnTo>
                  <a:lnTo>
                    <a:pt x="1544" y="362"/>
                  </a:lnTo>
                  <a:lnTo>
                    <a:pt x="1544" y="362"/>
                  </a:lnTo>
                  <a:lnTo>
                    <a:pt x="1544" y="362"/>
                  </a:lnTo>
                  <a:lnTo>
                    <a:pt x="1544" y="362"/>
                  </a:lnTo>
                  <a:lnTo>
                    <a:pt x="1544" y="362"/>
                  </a:lnTo>
                  <a:lnTo>
                    <a:pt x="1544" y="362"/>
                  </a:lnTo>
                  <a:lnTo>
                    <a:pt x="1544" y="362"/>
                  </a:lnTo>
                  <a:lnTo>
                    <a:pt x="1512" y="362"/>
                  </a:lnTo>
                  <a:lnTo>
                    <a:pt x="1512" y="362"/>
                  </a:lnTo>
                  <a:lnTo>
                    <a:pt x="1512" y="362"/>
                  </a:lnTo>
                  <a:lnTo>
                    <a:pt x="1512" y="362"/>
                  </a:lnTo>
                  <a:lnTo>
                    <a:pt x="1512" y="362"/>
                  </a:lnTo>
                  <a:lnTo>
                    <a:pt x="1512" y="362"/>
                  </a:lnTo>
                  <a:lnTo>
                    <a:pt x="1512" y="362"/>
                  </a:lnTo>
                  <a:lnTo>
                    <a:pt x="1512" y="362"/>
                  </a:lnTo>
                  <a:lnTo>
                    <a:pt x="1479" y="362"/>
                  </a:lnTo>
                  <a:lnTo>
                    <a:pt x="1479" y="362"/>
                  </a:lnTo>
                  <a:lnTo>
                    <a:pt x="1479" y="362"/>
                  </a:lnTo>
                  <a:lnTo>
                    <a:pt x="1479" y="362"/>
                  </a:lnTo>
                  <a:lnTo>
                    <a:pt x="1479" y="362"/>
                  </a:lnTo>
                  <a:lnTo>
                    <a:pt x="1479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95"/>
                  </a:lnTo>
                  <a:lnTo>
                    <a:pt x="1446" y="395"/>
                  </a:lnTo>
                  <a:lnTo>
                    <a:pt x="1446" y="395"/>
                  </a:lnTo>
                  <a:lnTo>
                    <a:pt x="1446" y="395"/>
                  </a:lnTo>
                  <a:lnTo>
                    <a:pt x="1446" y="395"/>
                  </a:lnTo>
                  <a:lnTo>
                    <a:pt x="1413" y="395"/>
                  </a:lnTo>
                  <a:lnTo>
                    <a:pt x="1413" y="395"/>
                  </a:lnTo>
                  <a:lnTo>
                    <a:pt x="1413" y="395"/>
                  </a:lnTo>
                  <a:lnTo>
                    <a:pt x="1413" y="395"/>
                  </a:lnTo>
                  <a:lnTo>
                    <a:pt x="1413" y="395"/>
                  </a:lnTo>
                  <a:lnTo>
                    <a:pt x="1413" y="395"/>
                  </a:lnTo>
                  <a:lnTo>
                    <a:pt x="1380" y="395"/>
                  </a:lnTo>
                  <a:lnTo>
                    <a:pt x="1380" y="395"/>
                  </a:lnTo>
                  <a:lnTo>
                    <a:pt x="1380" y="395"/>
                  </a:lnTo>
                  <a:lnTo>
                    <a:pt x="1380" y="395"/>
                  </a:lnTo>
                  <a:lnTo>
                    <a:pt x="1380" y="395"/>
                  </a:lnTo>
                  <a:lnTo>
                    <a:pt x="1380" y="395"/>
                  </a:lnTo>
                  <a:lnTo>
                    <a:pt x="1380" y="395"/>
                  </a:lnTo>
                  <a:lnTo>
                    <a:pt x="1380" y="395"/>
                  </a:lnTo>
                  <a:lnTo>
                    <a:pt x="1380" y="395"/>
                  </a:lnTo>
                  <a:lnTo>
                    <a:pt x="1347" y="395"/>
                  </a:lnTo>
                  <a:lnTo>
                    <a:pt x="1347" y="395"/>
                  </a:lnTo>
                  <a:lnTo>
                    <a:pt x="1347" y="395"/>
                  </a:lnTo>
                  <a:lnTo>
                    <a:pt x="1347" y="395"/>
                  </a:lnTo>
                  <a:lnTo>
                    <a:pt x="1347" y="395"/>
                  </a:lnTo>
                  <a:lnTo>
                    <a:pt x="1347" y="395"/>
                  </a:lnTo>
                  <a:lnTo>
                    <a:pt x="1347" y="395"/>
                  </a:lnTo>
                  <a:lnTo>
                    <a:pt x="1314" y="395"/>
                  </a:lnTo>
                  <a:lnTo>
                    <a:pt x="1314" y="395"/>
                  </a:lnTo>
                  <a:lnTo>
                    <a:pt x="1314" y="395"/>
                  </a:lnTo>
                  <a:lnTo>
                    <a:pt x="1314" y="395"/>
                  </a:lnTo>
                  <a:lnTo>
                    <a:pt x="1314" y="395"/>
                  </a:lnTo>
                  <a:lnTo>
                    <a:pt x="1314" y="428"/>
                  </a:lnTo>
                  <a:lnTo>
                    <a:pt x="1314" y="428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49" y="428"/>
                  </a:lnTo>
                  <a:lnTo>
                    <a:pt x="1249" y="428"/>
                  </a:lnTo>
                  <a:lnTo>
                    <a:pt x="1249" y="428"/>
                  </a:lnTo>
                  <a:lnTo>
                    <a:pt x="1249" y="428"/>
                  </a:lnTo>
                  <a:lnTo>
                    <a:pt x="1249" y="428"/>
                  </a:lnTo>
                  <a:lnTo>
                    <a:pt x="1249" y="428"/>
                  </a:lnTo>
                  <a:lnTo>
                    <a:pt x="1249" y="428"/>
                  </a:lnTo>
                  <a:lnTo>
                    <a:pt x="1216" y="428"/>
                  </a:lnTo>
                  <a:lnTo>
                    <a:pt x="1216" y="428"/>
                  </a:lnTo>
                  <a:lnTo>
                    <a:pt x="1216" y="428"/>
                  </a:lnTo>
                  <a:lnTo>
                    <a:pt x="1216" y="428"/>
                  </a:lnTo>
                  <a:lnTo>
                    <a:pt x="1216" y="428"/>
                  </a:lnTo>
                  <a:lnTo>
                    <a:pt x="1216" y="428"/>
                  </a:lnTo>
                  <a:lnTo>
                    <a:pt x="1216" y="428"/>
                  </a:lnTo>
                  <a:lnTo>
                    <a:pt x="1216" y="428"/>
                  </a:lnTo>
                  <a:lnTo>
                    <a:pt x="1183" y="428"/>
                  </a:lnTo>
                  <a:lnTo>
                    <a:pt x="1183" y="428"/>
                  </a:lnTo>
                  <a:lnTo>
                    <a:pt x="1183" y="428"/>
                  </a:lnTo>
                  <a:lnTo>
                    <a:pt x="1183" y="428"/>
                  </a:lnTo>
                  <a:lnTo>
                    <a:pt x="1183" y="428"/>
                  </a:lnTo>
                  <a:lnTo>
                    <a:pt x="1183" y="428"/>
                  </a:lnTo>
                  <a:lnTo>
                    <a:pt x="1183" y="461"/>
                  </a:lnTo>
                  <a:lnTo>
                    <a:pt x="1150" y="461"/>
                  </a:lnTo>
                  <a:lnTo>
                    <a:pt x="1150" y="461"/>
                  </a:lnTo>
                  <a:lnTo>
                    <a:pt x="1150" y="461"/>
                  </a:lnTo>
                  <a:lnTo>
                    <a:pt x="1150" y="461"/>
                  </a:lnTo>
                  <a:lnTo>
                    <a:pt x="1150" y="461"/>
                  </a:lnTo>
                  <a:lnTo>
                    <a:pt x="1150" y="461"/>
                  </a:lnTo>
                  <a:lnTo>
                    <a:pt x="1150" y="461"/>
                  </a:lnTo>
                  <a:lnTo>
                    <a:pt x="1150" y="461"/>
                  </a:lnTo>
                  <a:lnTo>
                    <a:pt x="1117" y="461"/>
                  </a:lnTo>
                  <a:lnTo>
                    <a:pt x="1117" y="461"/>
                  </a:lnTo>
                  <a:lnTo>
                    <a:pt x="1117" y="461"/>
                  </a:lnTo>
                  <a:lnTo>
                    <a:pt x="1117" y="461"/>
                  </a:lnTo>
                  <a:lnTo>
                    <a:pt x="1117" y="461"/>
                  </a:lnTo>
                  <a:lnTo>
                    <a:pt x="1117" y="461"/>
                  </a:lnTo>
                  <a:lnTo>
                    <a:pt x="1084" y="461"/>
                  </a:lnTo>
                  <a:lnTo>
                    <a:pt x="1084" y="461"/>
                  </a:lnTo>
                  <a:lnTo>
                    <a:pt x="1084" y="461"/>
                  </a:lnTo>
                  <a:lnTo>
                    <a:pt x="1084" y="461"/>
                  </a:lnTo>
                  <a:lnTo>
                    <a:pt x="1084" y="461"/>
                  </a:lnTo>
                  <a:lnTo>
                    <a:pt x="1084" y="461"/>
                  </a:lnTo>
                  <a:lnTo>
                    <a:pt x="1084" y="461"/>
                  </a:lnTo>
                  <a:lnTo>
                    <a:pt x="1084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93"/>
                  </a:lnTo>
                  <a:lnTo>
                    <a:pt x="1019" y="493"/>
                  </a:lnTo>
                  <a:lnTo>
                    <a:pt x="1019" y="493"/>
                  </a:lnTo>
                  <a:lnTo>
                    <a:pt x="1019" y="493"/>
                  </a:lnTo>
                  <a:lnTo>
                    <a:pt x="1019" y="493"/>
                  </a:lnTo>
                  <a:lnTo>
                    <a:pt x="1019" y="493"/>
                  </a:lnTo>
                  <a:lnTo>
                    <a:pt x="1019" y="493"/>
                  </a:lnTo>
                  <a:lnTo>
                    <a:pt x="1019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86" y="493"/>
                  </a:lnTo>
                  <a:lnTo>
                    <a:pt x="953" y="493"/>
                  </a:lnTo>
                  <a:lnTo>
                    <a:pt x="953" y="493"/>
                  </a:lnTo>
                  <a:lnTo>
                    <a:pt x="953" y="493"/>
                  </a:lnTo>
                  <a:lnTo>
                    <a:pt x="953" y="493"/>
                  </a:lnTo>
                  <a:lnTo>
                    <a:pt x="953" y="493"/>
                  </a:lnTo>
                  <a:lnTo>
                    <a:pt x="953" y="493"/>
                  </a:lnTo>
                  <a:lnTo>
                    <a:pt x="953" y="493"/>
                  </a:lnTo>
                  <a:lnTo>
                    <a:pt x="953" y="493"/>
                  </a:lnTo>
                  <a:lnTo>
                    <a:pt x="920" y="493"/>
                  </a:lnTo>
                  <a:lnTo>
                    <a:pt x="920" y="493"/>
                  </a:lnTo>
                  <a:lnTo>
                    <a:pt x="920" y="493"/>
                  </a:lnTo>
                  <a:lnTo>
                    <a:pt x="920" y="493"/>
                  </a:lnTo>
                  <a:lnTo>
                    <a:pt x="920" y="493"/>
                  </a:lnTo>
                  <a:lnTo>
                    <a:pt x="920" y="493"/>
                  </a:lnTo>
                  <a:lnTo>
                    <a:pt x="920" y="493"/>
                  </a:lnTo>
                  <a:lnTo>
                    <a:pt x="887" y="493"/>
                  </a:lnTo>
                  <a:lnTo>
                    <a:pt x="887" y="493"/>
                  </a:lnTo>
                  <a:lnTo>
                    <a:pt x="887" y="526"/>
                  </a:lnTo>
                  <a:lnTo>
                    <a:pt x="887" y="526"/>
                  </a:lnTo>
                  <a:lnTo>
                    <a:pt x="887" y="526"/>
                  </a:lnTo>
                  <a:lnTo>
                    <a:pt x="887" y="526"/>
                  </a:lnTo>
                  <a:lnTo>
                    <a:pt x="887" y="526"/>
                  </a:lnTo>
                  <a:lnTo>
                    <a:pt x="887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54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56" y="526"/>
                  </a:lnTo>
                  <a:lnTo>
                    <a:pt x="756" y="526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723" y="559"/>
                  </a:lnTo>
                  <a:lnTo>
                    <a:pt x="690" y="559"/>
                  </a:lnTo>
                  <a:lnTo>
                    <a:pt x="690" y="559"/>
                  </a:lnTo>
                  <a:lnTo>
                    <a:pt x="690" y="559"/>
                  </a:lnTo>
                  <a:lnTo>
                    <a:pt x="690" y="559"/>
                  </a:lnTo>
                  <a:lnTo>
                    <a:pt x="690" y="559"/>
                  </a:lnTo>
                  <a:lnTo>
                    <a:pt x="690" y="559"/>
                  </a:lnTo>
                  <a:lnTo>
                    <a:pt x="690" y="559"/>
                  </a:lnTo>
                  <a:lnTo>
                    <a:pt x="690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24" y="559"/>
                  </a:lnTo>
                  <a:lnTo>
                    <a:pt x="624" y="559"/>
                  </a:lnTo>
                  <a:lnTo>
                    <a:pt x="624" y="559"/>
                  </a:lnTo>
                  <a:lnTo>
                    <a:pt x="624" y="559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591" y="592"/>
                  </a:lnTo>
                  <a:lnTo>
                    <a:pt x="591" y="592"/>
                  </a:lnTo>
                  <a:lnTo>
                    <a:pt x="591" y="592"/>
                  </a:lnTo>
                  <a:lnTo>
                    <a:pt x="591" y="592"/>
                  </a:lnTo>
                  <a:lnTo>
                    <a:pt x="591" y="592"/>
                  </a:lnTo>
                  <a:lnTo>
                    <a:pt x="591" y="592"/>
                  </a:lnTo>
                  <a:lnTo>
                    <a:pt x="591" y="592"/>
                  </a:lnTo>
                  <a:lnTo>
                    <a:pt x="591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26" y="592"/>
                  </a:lnTo>
                  <a:lnTo>
                    <a:pt x="526" y="592"/>
                  </a:lnTo>
                  <a:lnTo>
                    <a:pt x="526" y="592"/>
                  </a:lnTo>
                  <a:lnTo>
                    <a:pt x="526" y="592"/>
                  </a:lnTo>
                  <a:lnTo>
                    <a:pt x="526" y="592"/>
                  </a:lnTo>
                  <a:lnTo>
                    <a:pt x="526" y="592"/>
                  </a:lnTo>
                  <a:lnTo>
                    <a:pt x="526" y="592"/>
                  </a:lnTo>
                  <a:lnTo>
                    <a:pt x="526" y="592"/>
                  </a:lnTo>
                  <a:lnTo>
                    <a:pt x="493" y="592"/>
                  </a:lnTo>
                  <a:lnTo>
                    <a:pt x="493" y="592"/>
                  </a:lnTo>
                  <a:lnTo>
                    <a:pt x="493" y="592"/>
                  </a:lnTo>
                  <a:lnTo>
                    <a:pt x="493" y="625"/>
                  </a:lnTo>
                  <a:lnTo>
                    <a:pt x="493" y="625"/>
                  </a:lnTo>
                  <a:lnTo>
                    <a:pt x="493" y="625"/>
                  </a:lnTo>
                  <a:lnTo>
                    <a:pt x="460" y="625"/>
                  </a:lnTo>
                  <a:lnTo>
                    <a:pt x="460" y="625"/>
                  </a:lnTo>
                  <a:lnTo>
                    <a:pt x="460" y="625"/>
                  </a:lnTo>
                  <a:lnTo>
                    <a:pt x="460" y="625"/>
                  </a:lnTo>
                  <a:lnTo>
                    <a:pt x="460" y="625"/>
                  </a:lnTo>
                  <a:lnTo>
                    <a:pt x="460" y="625"/>
                  </a:lnTo>
                  <a:lnTo>
                    <a:pt x="460" y="625"/>
                  </a:lnTo>
                  <a:lnTo>
                    <a:pt x="460" y="625"/>
                  </a:lnTo>
                  <a:lnTo>
                    <a:pt x="427" y="625"/>
                  </a:lnTo>
                  <a:lnTo>
                    <a:pt x="427" y="625"/>
                  </a:lnTo>
                  <a:lnTo>
                    <a:pt x="427" y="625"/>
                  </a:lnTo>
                  <a:lnTo>
                    <a:pt x="427" y="625"/>
                  </a:lnTo>
                  <a:lnTo>
                    <a:pt x="427" y="625"/>
                  </a:lnTo>
                  <a:lnTo>
                    <a:pt x="427" y="625"/>
                  </a:lnTo>
                  <a:lnTo>
                    <a:pt x="427" y="625"/>
                  </a:lnTo>
                  <a:lnTo>
                    <a:pt x="427" y="625"/>
                  </a:lnTo>
                  <a:lnTo>
                    <a:pt x="394" y="625"/>
                  </a:lnTo>
                  <a:lnTo>
                    <a:pt x="394" y="625"/>
                  </a:lnTo>
                  <a:lnTo>
                    <a:pt x="394" y="625"/>
                  </a:lnTo>
                  <a:lnTo>
                    <a:pt x="394" y="625"/>
                  </a:lnTo>
                  <a:lnTo>
                    <a:pt x="394" y="625"/>
                  </a:lnTo>
                  <a:lnTo>
                    <a:pt x="394" y="625"/>
                  </a:lnTo>
                  <a:lnTo>
                    <a:pt x="394" y="625"/>
                  </a:lnTo>
                  <a:lnTo>
                    <a:pt x="394" y="625"/>
                  </a:lnTo>
                  <a:lnTo>
                    <a:pt x="361" y="625"/>
                  </a:lnTo>
                  <a:lnTo>
                    <a:pt x="361" y="625"/>
                  </a:lnTo>
                  <a:lnTo>
                    <a:pt x="361" y="625"/>
                  </a:lnTo>
                  <a:lnTo>
                    <a:pt x="361" y="658"/>
                  </a:lnTo>
                  <a:lnTo>
                    <a:pt x="361" y="658"/>
                  </a:lnTo>
                  <a:lnTo>
                    <a:pt x="361" y="658"/>
                  </a:lnTo>
                  <a:lnTo>
                    <a:pt x="361" y="658"/>
                  </a:lnTo>
                  <a:lnTo>
                    <a:pt x="361" y="658"/>
                  </a:lnTo>
                  <a:lnTo>
                    <a:pt x="329" y="658"/>
                  </a:lnTo>
                  <a:lnTo>
                    <a:pt x="329" y="658"/>
                  </a:lnTo>
                  <a:lnTo>
                    <a:pt x="329" y="658"/>
                  </a:lnTo>
                  <a:lnTo>
                    <a:pt x="329" y="658"/>
                  </a:lnTo>
                  <a:lnTo>
                    <a:pt x="329" y="658"/>
                  </a:lnTo>
                  <a:lnTo>
                    <a:pt x="329" y="658"/>
                  </a:lnTo>
                  <a:lnTo>
                    <a:pt x="329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30" y="658"/>
                  </a:lnTo>
                  <a:lnTo>
                    <a:pt x="230" y="658"/>
                  </a:lnTo>
                  <a:lnTo>
                    <a:pt x="230" y="658"/>
                  </a:lnTo>
                  <a:lnTo>
                    <a:pt x="230" y="658"/>
                  </a:lnTo>
                  <a:lnTo>
                    <a:pt x="230" y="658"/>
                  </a:lnTo>
                  <a:lnTo>
                    <a:pt x="230" y="691"/>
                  </a:lnTo>
                  <a:lnTo>
                    <a:pt x="230" y="691"/>
                  </a:lnTo>
                  <a:lnTo>
                    <a:pt x="230" y="691"/>
                  </a:lnTo>
                  <a:lnTo>
                    <a:pt x="197" y="691"/>
                  </a:lnTo>
                  <a:lnTo>
                    <a:pt x="197" y="691"/>
                  </a:lnTo>
                  <a:lnTo>
                    <a:pt x="197" y="691"/>
                  </a:lnTo>
                  <a:lnTo>
                    <a:pt x="197" y="691"/>
                  </a:lnTo>
                  <a:lnTo>
                    <a:pt x="197" y="691"/>
                  </a:lnTo>
                  <a:lnTo>
                    <a:pt x="197" y="691"/>
                  </a:lnTo>
                  <a:lnTo>
                    <a:pt x="197" y="691"/>
                  </a:lnTo>
                  <a:lnTo>
                    <a:pt x="197" y="691"/>
                  </a:lnTo>
                  <a:lnTo>
                    <a:pt x="164" y="691"/>
                  </a:lnTo>
                  <a:lnTo>
                    <a:pt x="164" y="691"/>
                  </a:lnTo>
                  <a:lnTo>
                    <a:pt x="164" y="691"/>
                  </a:lnTo>
                  <a:lnTo>
                    <a:pt x="164" y="691"/>
                  </a:lnTo>
                  <a:lnTo>
                    <a:pt x="164" y="691"/>
                  </a:lnTo>
                  <a:lnTo>
                    <a:pt x="164" y="691"/>
                  </a:lnTo>
                  <a:lnTo>
                    <a:pt x="164" y="691"/>
                  </a:lnTo>
                  <a:lnTo>
                    <a:pt x="131" y="691"/>
                  </a:lnTo>
                  <a:lnTo>
                    <a:pt x="131" y="691"/>
                  </a:lnTo>
                  <a:lnTo>
                    <a:pt x="131" y="691"/>
                  </a:lnTo>
                  <a:lnTo>
                    <a:pt x="131" y="691"/>
                  </a:lnTo>
                  <a:lnTo>
                    <a:pt x="131" y="691"/>
                  </a:lnTo>
                  <a:lnTo>
                    <a:pt x="131" y="691"/>
                  </a:lnTo>
                  <a:lnTo>
                    <a:pt x="131" y="691"/>
                  </a:lnTo>
                  <a:lnTo>
                    <a:pt x="131" y="691"/>
                  </a:lnTo>
                  <a:lnTo>
                    <a:pt x="99" y="691"/>
                  </a:lnTo>
                  <a:lnTo>
                    <a:pt x="99" y="691"/>
                  </a:lnTo>
                  <a:lnTo>
                    <a:pt x="99" y="691"/>
                  </a:lnTo>
                  <a:lnTo>
                    <a:pt x="99" y="691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0" y="723"/>
                  </a:lnTo>
                  <a:lnTo>
                    <a:pt x="0" y="723"/>
                  </a:lnTo>
                  <a:lnTo>
                    <a:pt x="0" y="72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3325300" y="675975"/>
              <a:ext cx="36975" cy="166800"/>
            </a:xfrm>
            <a:custGeom>
              <a:avLst/>
              <a:gdLst/>
              <a:ahLst/>
              <a:cxnLst/>
              <a:rect l="l" t="t" r="r" b="b"/>
              <a:pathLst>
                <a:path w="1479" h="6672" fill="none" extrusionOk="0">
                  <a:moveTo>
                    <a:pt x="1479" y="6671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3249700" y="694050"/>
              <a:ext cx="41925" cy="165150"/>
            </a:xfrm>
            <a:custGeom>
              <a:avLst/>
              <a:gdLst/>
              <a:ahLst/>
              <a:cxnLst/>
              <a:rect l="l" t="t" r="r" b="b"/>
              <a:pathLst>
                <a:path w="1677" h="6606" fill="none" extrusionOk="0">
                  <a:moveTo>
                    <a:pt x="1677" y="6605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248900" y="676800"/>
              <a:ext cx="113375" cy="183225"/>
            </a:xfrm>
            <a:custGeom>
              <a:avLst/>
              <a:gdLst/>
              <a:ahLst/>
              <a:cxnLst/>
              <a:rect l="l" t="t" r="r" b="b"/>
              <a:pathLst>
                <a:path w="4535" h="7329" extrusionOk="0">
                  <a:moveTo>
                    <a:pt x="2990" y="0"/>
                  </a:moveTo>
                  <a:lnTo>
                    <a:pt x="2990" y="33"/>
                  </a:lnTo>
                  <a:lnTo>
                    <a:pt x="2826" y="33"/>
                  </a:lnTo>
                  <a:lnTo>
                    <a:pt x="2826" y="66"/>
                  </a:lnTo>
                  <a:lnTo>
                    <a:pt x="2695" y="66"/>
                  </a:lnTo>
                  <a:lnTo>
                    <a:pt x="2662" y="99"/>
                  </a:lnTo>
                  <a:lnTo>
                    <a:pt x="2530" y="99"/>
                  </a:lnTo>
                  <a:lnTo>
                    <a:pt x="2530" y="132"/>
                  </a:lnTo>
                  <a:lnTo>
                    <a:pt x="2366" y="132"/>
                  </a:lnTo>
                  <a:lnTo>
                    <a:pt x="2366" y="165"/>
                  </a:lnTo>
                  <a:lnTo>
                    <a:pt x="2235" y="165"/>
                  </a:lnTo>
                  <a:lnTo>
                    <a:pt x="2235" y="198"/>
                  </a:lnTo>
                  <a:lnTo>
                    <a:pt x="2103" y="198"/>
                  </a:lnTo>
                  <a:lnTo>
                    <a:pt x="2103" y="230"/>
                  </a:lnTo>
                  <a:lnTo>
                    <a:pt x="1939" y="230"/>
                  </a:lnTo>
                  <a:lnTo>
                    <a:pt x="1939" y="263"/>
                  </a:lnTo>
                  <a:lnTo>
                    <a:pt x="1807" y="263"/>
                  </a:lnTo>
                  <a:lnTo>
                    <a:pt x="1807" y="296"/>
                  </a:lnTo>
                  <a:lnTo>
                    <a:pt x="1676" y="296"/>
                  </a:lnTo>
                  <a:lnTo>
                    <a:pt x="1676" y="329"/>
                  </a:lnTo>
                  <a:lnTo>
                    <a:pt x="1512" y="329"/>
                  </a:lnTo>
                  <a:lnTo>
                    <a:pt x="1512" y="362"/>
                  </a:lnTo>
                  <a:lnTo>
                    <a:pt x="1380" y="362"/>
                  </a:lnTo>
                  <a:lnTo>
                    <a:pt x="1380" y="395"/>
                  </a:lnTo>
                  <a:lnTo>
                    <a:pt x="1249" y="395"/>
                  </a:lnTo>
                  <a:lnTo>
                    <a:pt x="1249" y="428"/>
                  </a:lnTo>
                  <a:lnTo>
                    <a:pt x="1117" y="428"/>
                  </a:lnTo>
                  <a:lnTo>
                    <a:pt x="1117" y="460"/>
                  </a:lnTo>
                  <a:lnTo>
                    <a:pt x="953" y="460"/>
                  </a:lnTo>
                  <a:lnTo>
                    <a:pt x="953" y="493"/>
                  </a:lnTo>
                  <a:lnTo>
                    <a:pt x="822" y="493"/>
                  </a:lnTo>
                  <a:lnTo>
                    <a:pt x="822" y="526"/>
                  </a:lnTo>
                  <a:lnTo>
                    <a:pt x="690" y="526"/>
                  </a:lnTo>
                  <a:lnTo>
                    <a:pt x="690" y="559"/>
                  </a:lnTo>
                  <a:lnTo>
                    <a:pt x="559" y="559"/>
                  </a:lnTo>
                  <a:lnTo>
                    <a:pt x="559" y="592"/>
                  </a:lnTo>
                  <a:lnTo>
                    <a:pt x="427" y="592"/>
                  </a:lnTo>
                  <a:lnTo>
                    <a:pt x="427" y="625"/>
                  </a:lnTo>
                  <a:lnTo>
                    <a:pt x="296" y="625"/>
                  </a:lnTo>
                  <a:lnTo>
                    <a:pt x="296" y="658"/>
                  </a:lnTo>
                  <a:lnTo>
                    <a:pt x="164" y="658"/>
                  </a:lnTo>
                  <a:lnTo>
                    <a:pt x="164" y="690"/>
                  </a:lnTo>
                  <a:lnTo>
                    <a:pt x="33" y="690"/>
                  </a:lnTo>
                  <a:lnTo>
                    <a:pt x="33" y="723"/>
                  </a:lnTo>
                  <a:lnTo>
                    <a:pt x="0" y="723"/>
                  </a:lnTo>
                  <a:lnTo>
                    <a:pt x="1709" y="7328"/>
                  </a:lnTo>
                  <a:lnTo>
                    <a:pt x="1709" y="7295"/>
                  </a:lnTo>
                  <a:lnTo>
                    <a:pt x="1840" y="7295"/>
                  </a:lnTo>
                  <a:lnTo>
                    <a:pt x="1840" y="7263"/>
                  </a:lnTo>
                  <a:lnTo>
                    <a:pt x="1972" y="7263"/>
                  </a:lnTo>
                  <a:lnTo>
                    <a:pt x="1972" y="7230"/>
                  </a:lnTo>
                  <a:lnTo>
                    <a:pt x="2103" y="7230"/>
                  </a:lnTo>
                  <a:lnTo>
                    <a:pt x="2103" y="7197"/>
                  </a:lnTo>
                  <a:lnTo>
                    <a:pt x="2235" y="7197"/>
                  </a:lnTo>
                  <a:lnTo>
                    <a:pt x="2235" y="7164"/>
                  </a:lnTo>
                  <a:lnTo>
                    <a:pt x="2366" y="7164"/>
                  </a:lnTo>
                  <a:lnTo>
                    <a:pt x="2366" y="7131"/>
                  </a:lnTo>
                  <a:lnTo>
                    <a:pt x="2497" y="7131"/>
                  </a:lnTo>
                  <a:lnTo>
                    <a:pt x="2497" y="7098"/>
                  </a:lnTo>
                  <a:lnTo>
                    <a:pt x="2629" y="7098"/>
                  </a:lnTo>
                  <a:lnTo>
                    <a:pt x="2629" y="7065"/>
                  </a:lnTo>
                  <a:lnTo>
                    <a:pt x="2760" y="7065"/>
                  </a:lnTo>
                  <a:lnTo>
                    <a:pt x="2760" y="7032"/>
                  </a:lnTo>
                  <a:lnTo>
                    <a:pt x="2892" y="7032"/>
                  </a:lnTo>
                  <a:lnTo>
                    <a:pt x="2892" y="7000"/>
                  </a:lnTo>
                  <a:lnTo>
                    <a:pt x="3023" y="7000"/>
                  </a:lnTo>
                  <a:lnTo>
                    <a:pt x="3023" y="6967"/>
                  </a:lnTo>
                  <a:lnTo>
                    <a:pt x="3155" y="6967"/>
                  </a:lnTo>
                  <a:lnTo>
                    <a:pt x="3155" y="6934"/>
                  </a:lnTo>
                  <a:lnTo>
                    <a:pt x="3319" y="6934"/>
                  </a:lnTo>
                  <a:lnTo>
                    <a:pt x="3319" y="6901"/>
                  </a:lnTo>
                  <a:lnTo>
                    <a:pt x="3450" y="6901"/>
                  </a:lnTo>
                  <a:lnTo>
                    <a:pt x="3450" y="6868"/>
                  </a:lnTo>
                  <a:lnTo>
                    <a:pt x="3582" y="6868"/>
                  </a:lnTo>
                  <a:lnTo>
                    <a:pt x="3582" y="6835"/>
                  </a:lnTo>
                  <a:lnTo>
                    <a:pt x="3713" y="6835"/>
                  </a:lnTo>
                  <a:lnTo>
                    <a:pt x="3713" y="6802"/>
                  </a:lnTo>
                  <a:lnTo>
                    <a:pt x="3878" y="6802"/>
                  </a:lnTo>
                  <a:lnTo>
                    <a:pt x="3878" y="6770"/>
                  </a:lnTo>
                  <a:lnTo>
                    <a:pt x="4009" y="6770"/>
                  </a:lnTo>
                  <a:lnTo>
                    <a:pt x="4009" y="6737"/>
                  </a:lnTo>
                  <a:lnTo>
                    <a:pt x="4140" y="6737"/>
                  </a:lnTo>
                  <a:lnTo>
                    <a:pt x="4173" y="6704"/>
                  </a:lnTo>
                  <a:lnTo>
                    <a:pt x="4305" y="6704"/>
                  </a:lnTo>
                  <a:lnTo>
                    <a:pt x="4305" y="6671"/>
                  </a:lnTo>
                  <a:lnTo>
                    <a:pt x="4436" y="6671"/>
                  </a:lnTo>
                  <a:lnTo>
                    <a:pt x="4436" y="6638"/>
                  </a:lnTo>
                  <a:lnTo>
                    <a:pt x="4535" y="6638"/>
                  </a:lnTo>
                  <a:lnTo>
                    <a:pt x="3056" y="0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3289150" y="859175"/>
              <a:ext cx="2475" cy="850"/>
            </a:xfrm>
            <a:custGeom>
              <a:avLst/>
              <a:gdLst/>
              <a:ahLst/>
              <a:cxnLst/>
              <a:rect l="l" t="t" r="r" b="b"/>
              <a:pathLst>
                <a:path w="99" h="34" fill="none" extrusionOk="0">
                  <a:moveTo>
                    <a:pt x="99" y="0"/>
                  </a:move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3246425" y="694050"/>
              <a:ext cx="3300" cy="850"/>
            </a:xfrm>
            <a:custGeom>
              <a:avLst/>
              <a:gdLst/>
              <a:ahLst/>
              <a:cxnLst/>
              <a:rect l="l" t="t" r="r" b="b"/>
              <a:pathLst>
                <a:path w="132" h="34" fill="none" extrusionOk="0">
                  <a:moveTo>
                    <a:pt x="132" y="0"/>
                  </a:move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3249700" y="694050"/>
              <a:ext cx="41925" cy="165150"/>
            </a:xfrm>
            <a:custGeom>
              <a:avLst/>
              <a:gdLst/>
              <a:ahLst/>
              <a:cxnLst/>
              <a:rect l="l" t="t" r="r" b="b"/>
              <a:pathLst>
                <a:path w="1677" h="6606" fill="none" extrusionOk="0">
                  <a:moveTo>
                    <a:pt x="1677" y="6605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246425" y="694875"/>
              <a:ext cx="41925" cy="165150"/>
            </a:xfrm>
            <a:custGeom>
              <a:avLst/>
              <a:gdLst/>
              <a:ahLst/>
              <a:cxnLst/>
              <a:rect l="l" t="t" r="r" b="b"/>
              <a:pathLst>
                <a:path w="1677" h="6606" fill="none" extrusionOk="0">
                  <a:moveTo>
                    <a:pt x="1676" y="6605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3246425" y="694050"/>
              <a:ext cx="45200" cy="165975"/>
            </a:xfrm>
            <a:custGeom>
              <a:avLst/>
              <a:gdLst/>
              <a:ahLst/>
              <a:cxnLst/>
              <a:rect l="l" t="t" r="r" b="b"/>
              <a:pathLst>
                <a:path w="1808" h="6639" extrusionOk="0">
                  <a:moveTo>
                    <a:pt x="99" y="0"/>
                  </a:moveTo>
                  <a:lnTo>
                    <a:pt x="99" y="33"/>
                  </a:lnTo>
                  <a:lnTo>
                    <a:pt x="0" y="33"/>
                  </a:lnTo>
                  <a:lnTo>
                    <a:pt x="1709" y="6638"/>
                  </a:lnTo>
                  <a:lnTo>
                    <a:pt x="1775" y="6638"/>
                  </a:lnTo>
                  <a:lnTo>
                    <a:pt x="1775" y="6605"/>
                  </a:lnTo>
                  <a:lnTo>
                    <a:pt x="1808" y="660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3248900" y="869025"/>
              <a:ext cx="5775" cy="1675"/>
            </a:xfrm>
            <a:custGeom>
              <a:avLst/>
              <a:gdLst/>
              <a:ahLst/>
              <a:cxnLst/>
              <a:rect l="l" t="t" r="r" b="b"/>
              <a:pathLst>
                <a:path w="231" h="67" fill="none" extrusionOk="0">
                  <a:moveTo>
                    <a:pt x="230" y="1"/>
                  </a:moveTo>
                  <a:lnTo>
                    <a:pt x="230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66" y="34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3202875" y="704725"/>
              <a:ext cx="5775" cy="1675"/>
            </a:xfrm>
            <a:custGeom>
              <a:avLst/>
              <a:gdLst/>
              <a:ahLst/>
              <a:cxnLst/>
              <a:rect l="l" t="t" r="r" b="b"/>
              <a:pathLst>
                <a:path w="231" h="67" fill="none" extrusionOk="0">
                  <a:moveTo>
                    <a:pt x="231" y="1"/>
                  </a:move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99" y="33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3208625" y="704725"/>
              <a:ext cx="46050" cy="164325"/>
            </a:xfrm>
            <a:custGeom>
              <a:avLst/>
              <a:gdLst/>
              <a:ahLst/>
              <a:cxnLst/>
              <a:rect l="l" t="t" r="r" b="b"/>
              <a:pathLst>
                <a:path w="1842" h="6573" fill="none" extrusionOk="0">
                  <a:moveTo>
                    <a:pt x="1841" y="6573"/>
                  </a:move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3202875" y="706375"/>
              <a:ext cx="46050" cy="164325"/>
            </a:xfrm>
            <a:custGeom>
              <a:avLst/>
              <a:gdLst/>
              <a:ahLst/>
              <a:cxnLst/>
              <a:rect l="l" t="t" r="r" b="b"/>
              <a:pathLst>
                <a:path w="1842" h="6573" fill="none" extrusionOk="0">
                  <a:moveTo>
                    <a:pt x="1841" y="6572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3202875" y="704725"/>
              <a:ext cx="51800" cy="165975"/>
            </a:xfrm>
            <a:custGeom>
              <a:avLst/>
              <a:gdLst/>
              <a:ahLst/>
              <a:cxnLst/>
              <a:rect l="l" t="t" r="r" b="b"/>
              <a:pathLst>
                <a:path w="2072" h="6639" extrusionOk="0">
                  <a:moveTo>
                    <a:pt x="231" y="1"/>
                  </a:moveTo>
                  <a:lnTo>
                    <a:pt x="231" y="33"/>
                  </a:lnTo>
                  <a:lnTo>
                    <a:pt x="132" y="33"/>
                  </a:lnTo>
                  <a:lnTo>
                    <a:pt x="132" y="66"/>
                  </a:lnTo>
                  <a:lnTo>
                    <a:pt x="1" y="66"/>
                  </a:lnTo>
                  <a:lnTo>
                    <a:pt x="1841" y="6638"/>
                  </a:lnTo>
                  <a:lnTo>
                    <a:pt x="1907" y="6638"/>
                  </a:lnTo>
                  <a:lnTo>
                    <a:pt x="1907" y="6606"/>
                  </a:lnTo>
                  <a:lnTo>
                    <a:pt x="2038" y="6606"/>
                  </a:lnTo>
                  <a:lnTo>
                    <a:pt x="2038" y="6573"/>
                  </a:lnTo>
                  <a:lnTo>
                    <a:pt x="2071" y="6573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8"/>
            <p:cNvSpPr/>
            <p:nvPr/>
          </p:nvSpPr>
          <p:spPr>
            <a:xfrm>
              <a:off x="2879200" y="960225"/>
              <a:ext cx="115050" cy="54225"/>
            </a:xfrm>
            <a:custGeom>
              <a:avLst/>
              <a:gdLst/>
              <a:ahLst/>
              <a:cxnLst/>
              <a:rect l="l" t="t" r="r" b="b"/>
              <a:pathLst>
                <a:path w="4602" h="2169" fill="none" extrusionOk="0">
                  <a:moveTo>
                    <a:pt x="4601" y="0"/>
                  </a:moveTo>
                  <a:lnTo>
                    <a:pt x="4568" y="0"/>
                  </a:lnTo>
                  <a:lnTo>
                    <a:pt x="4568" y="33"/>
                  </a:lnTo>
                  <a:lnTo>
                    <a:pt x="4568" y="33"/>
                  </a:lnTo>
                  <a:lnTo>
                    <a:pt x="4536" y="33"/>
                  </a:lnTo>
                  <a:lnTo>
                    <a:pt x="4536" y="33"/>
                  </a:lnTo>
                  <a:lnTo>
                    <a:pt x="4503" y="33"/>
                  </a:lnTo>
                  <a:lnTo>
                    <a:pt x="4503" y="33"/>
                  </a:lnTo>
                  <a:lnTo>
                    <a:pt x="4503" y="33"/>
                  </a:lnTo>
                  <a:lnTo>
                    <a:pt x="4470" y="66"/>
                  </a:lnTo>
                  <a:lnTo>
                    <a:pt x="4470" y="66"/>
                  </a:lnTo>
                  <a:lnTo>
                    <a:pt x="4470" y="66"/>
                  </a:lnTo>
                  <a:lnTo>
                    <a:pt x="4437" y="66"/>
                  </a:lnTo>
                  <a:lnTo>
                    <a:pt x="4437" y="66"/>
                  </a:lnTo>
                  <a:lnTo>
                    <a:pt x="4437" y="66"/>
                  </a:lnTo>
                  <a:lnTo>
                    <a:pt x="4437" y="66"/>
                  </a:lnTo>
                  <a:lnTo>
                    <a:pt x="4437" y="66"/>
                  </a:lnTo>
                  <a:lnTo>
                    <a:pt x="4404" y="99"/>
                  </a:lnTo>
                  <a:lnTo>
                    <a:pt x="4404" y="99"/>
                  </a:lnTo>
                  <a:lnTo>
                    <a:pt x="4371" y="99"/>
                  </a:lnTo>
                  <a:lnTo>
                    <a:pt x="4371" y="99"/>
                  </a:lnTo>
                  <a:lnTo>
                    <a:pt x="4371" y="99"/>
                  </a:lnTo>
                  <a:lnTo>
                    <a:pt x="4338" y="99"/>
                  </a:lnTo>
                  <a:lnTo>
                    <a:pt x="4338" y="99"/>
                  </a:lnTo>
                  <a:lnTo>
                    <a:pt x="4338" y="132"/>
                  </a:lnTo>
                  <a:lnTo>
                    <a:pt x="4306" y="132"/>
                  </a:lnTo>
                  <a:lnTo>
                    <a:pt x="4306" y="132"/>
                  </a:lnTo>
                  <a:lnTo>
                    <a:pt x="4306" y="132"/>
                  </a:lnTo>
                  <a:lnTo>
                    <a:pt x="4273" y="132"/>
                  </a:lnTo>
                  <a:lnTo>
                    <a:pt x="4273" y="132"/>
                  </a:lnTo>
                  <a:lnTo>
                    <a:pt x="4273" y="132"/>
                  </a:lnTo>
                  <a:lnTo>
                    <a:pt x="4240" y="164"/>
                  </a:lnTo>
                  <a:lnTo>
                    <a:pt x="4240" y="164"/>
                  </a:lnTo>
                  <a:lnTo>
                    <a:pt x="4207" y="164"/>
                  </a:lnTo>
                  <a:lnTo>
                    <a:pt x="4207" y="164"/>
                  </a:lnTo>
                  <a:lnTo>
                    <a:pt x="4207" y="164"/>
                  </a:lnTo>
                  <a:lnTo>
                    <a:pt x="4207" y="164"/>
                  </a:lnTo>
                  <a:lnTo>
                    <a:pt x="4174" y="197"/>
                  </a:lnTo>
                  <a:lnTo>
                    <a:pt x="4174" y="197"/>
                  </a:lnTo>
                  <a:lnTo>
                    <a:pt x="4174" y="197"/>
                  </a:lnTo>
                  <a:lnTo>
                    <a:pt x="4141" y="197"/>
                  </a:lnTo>
                  <a:lnTo>
                    <a:pt x="4141" y="197"/>
                  </a:lnTo>
                  <a:lnTo>
                    <a:pt x="4141" y="197"/>
                  </a:lnTo>
                  <a:lnTo>
                    <a:pt x="4108" y="197"/>
                  </a:lnTo>
                  <a:lnTo>
                    <a:pt x="4108" y="230"/>
                  </a:lnTo>
                  <a:lnTo>
                    <a:pt x="4108" y="230"/>
                  </a:lnTo>
                  <a:lnTo>
                    <a:pt x="4076" y="230"/>
                  </a:lnTo>
                  <a:lnTo>
                    <a:pt x="4076" y="230"/>
                  </a:lnTo>
                  <a:lnTo>
                    <a:pt x="4043" y="230"/>
                  </a:lnTo>
                  <a:lnTo>
                    <a:pt x="4043" y="230"/>
                  </a:lnTo>
                  <a:lnTo>
                    <a:pt x="4043" y="263"/>
                  </a:lnTo>
                  <a:lnTo>
                    <a:pt x="4043" y="263"/>
                  </a:lnTo>
                  <a:lnTo>
                    <a:pt x="4043" y="263"/>
                  </a:lnTo>
                  <a:lnTo>
                    <a:pt x="4010" y="263"/>
                  </a:lnTo>
                  <a:lnTo>
                    <a:pt x="4010" y="263"/>
                  </a:lnTo>
                  <a:lnTo>
                    <a:pt x="4010" y="263"/>
                  </a:lnTo>
                  <a:lnTo>
                    <a:pt x="3977" y="263"/>
                  </a:lnTo>
                  <a:lnTo>
                    <a:pt x="3977" y="263"/>
                  </a:lnTo>
                  <a:lnTo>
                    <a:pt x="3944" y="296"/>
                  </a:lnTo>
                  <a:lnTo>
                    <a:pt x="3944" y="296"/>
                  </a:lnTo>
                  <a:lnTo>
                    <a:pt x="3944" y="296"/>
                  </a:lnTo>
                  <a:lnTo>
                    <a:pt x="3911" y="296"/>
                  </a:lnTo>
                  <a:lnTo>
                    <a:pt x="3911" y="296"/>
                  </a:lnTo>
                  <a:lnTo>
                    <a:pt x="3911" y="296"/>
                  </a:lnTo>
                  <a:lnTo>
                    <a:pt x="3878" y="329"/>
                  </a:lnTo>
                  <a:lnTo>
                    <a:pt x="3878" y="329"/>
                  </a:lnTo>
                  <a:lnTo>
                    <a:pt x="3846" y="329"/>
                  </a:lnTo>
                  <a:lnTo>
                    <a:pt x="3846" y="329"/>
                  </a:lnTo>
                  <a:lnTo>
                    <a:pt x="3846" y="329"/>
                  </a:lnTo>
                  <a:lnTo>
                    <a:pt x="3846" y="329"/>
                  </a:lnTo>
                  <a:lnTo>
                    <a:pt x="3846" y="329"/>
                  </a:lnTo>
                  <a:lnTo>
                    <a:pt x="3813" y="362"/>
                  </a:lnTo>
                  <a:lnTo>
                    <a:pt x="3813" y="362"/>
                  </a:lnTo>
                  <a:lnTo>
                    <a:pt x="3780" y="362"/>
                  </a:lnTo>
                  <a:lnTo>
                    <a:pt x="3780" y="362"/>
                  </a:lnTo>
                  <a:lnTo>
                    <a:pt x="3747" y="362"/>
                  </a:lnTo>
                  <a:lnTo>
                    <a:pt x="3747" y="362"/>
                  </a:lnTo>
                  <a:lnTo>
                    <a:pt x="3747" y="362"/>
                  </a:lnTo>
                  <a:lnTo>
                    <a:pt x="3747" y="362"/>
                  </a:lnTo>
                  <a:lnTo>
                    <a:pt x="3747" y="395"/>
                  </a:lnTo>
                  <a:lnTo>
                    <a:pt x="3714" y="395"/>
                  </a:lnTo>
                  <a:lnTo>
                    <a:pt x="3714" y="395"/>
                  </a:lnTo>
                  <a:lnTo>
                    <a:pt x="3714" y="395"/>
                  </a:lnTo>
                  <a:lnTo>
                    <a:pt x="3681" y="395"/>
                  </a:lnTo>
                  <a:lnTo>
                    <a:pt x="3681" y="395"/>
                  </a:lnTo>
                  <a:lnTo>
                    <a:pt x="3648" y="427"/>
                  </a:lnTo>
                  <a:lnTo>
                    <a:pt x="3648" y="427"/>
                  </a:lnTo>
                  <a:lnTo>
                    <a:pt x="3648" y="427"/>
                  </a:lnTo>
                  <a:lnTo>
                    <a:pt x="3616" y="427"/>
                  </a:lnTo>
                  <a:lnTo>
                    <a:pt x="3616" y="427"/>
                  </a:lnTo>
                  <a:lnTo>
                    <a:pt x="3616" y="427"/>
                  </a:lnTo>
                  <a:lnTo>
                    <a:pt x="3583" y="460"/>
                  </a:lnTo>
                  <a:lnTo>
                    <a:pt x="3583" y="460"/>
                  </a:lnTo>
                  <a:lnTo>
                    <a:pt x="3550" y="460"/>
                  </a:lnTo>
                  <a:lnTo>
                    <a:pt x="3550" y="460"/>
                  </a:lnTo>
                  <a:lnTo>
                    <a:pt x="3550" y="460"/>
                  </a:lnTo>
                  <a:lnTo>
                    <a:pt x="3517" y="460"/>
                  </a:lnTo>
                  <a:lnTo>
                    <a:pt x="3517" y="493"/>
                  </a:lnTo>
                  <a:lnTo>
                    <a:pt x="3517" y="493"/>
                  </a:lnTo>
                  <a:lnTo>
                    <a:pt x="3517" y="493"/>
                  </a:lnTo>
                  <a:lnTo>
                    <a:pt x="3484" y="493"/>
                  </a:lnTo>
                  <a:lnTo>
                    <a:pt x="3484" y="493"/>
                  </a:lnTo>
                  <a:lnTo>
                    <a:pt x="3451" y="493"/>
                  </a:lnTo>
                  <a:lnTo>
                    <a:pt x="3451" y="493"/>
                  </a:lnTo>
                  <a:lnTo>
                    <a:pt x="3418" y="526"/>
                  </a:lnTo>
                  <a:lnTo>
                    <a:pt x="3418" y="526"/>
                  </a:lnTo>
                  <a:lnTo>
                    <a:pt x="3386" y="526"/>
                  </a:lnTo>
                  <a:lnTo>
                    <a:pt x="3386" y="526"/>
                  </a:lnTo>
                  <a:lnTo>
                    <a:pt x="3386" y="526"/>
                  </a:lnTo>
                  <a:lnTo>
                    <a:pt x="3386" y="526"/>
                  </a:lnTo>
                  <a:lnTo>
                    <a:pt x="3353" y="559"/>
                  </a:lnTo>
                  <a:lnTo>
                    <a:pt x="3353" y="559"/>
                  </a:lnTo>
                  <a:lnTo>
                    <a:pt x="3353" y="559"/>
                  </a:lnTo>
                  <a:lnTo>
                    <a:pt x="3320" y="559"/>
                  </a:lnTo>
                  <a:lnTo>
                    <a:pt x="3320" y="559"/>
                  </a:lnTo>
                  <a:lnTo>
                    <a:pt x="3320" y="559"/>
                  </a:lnTo>
                  <a:lnTo>
                    <a:pt x="3287" y="592"/>
                  </a:lnTo>
                  <a:lnTo>
                    <a:pt x="3287" y="592"/>
                  </a:lnTo>
                  <a:lnTo>
                    <a:pt x="3254" y="592"/>
                  </a:lnTo>
                  <a:lnTo>
                    <a:pt x="3254" y="592"/>
                  </a:lnTo>
                  <a:lnTo>
                    <a:pt x="3221" y="592"/>
                  </a:lnTo>
                  <a:lnTo>
                    <a:pt x="3221" y="592"/>
                  </a:lnTo>
                  <a:lnTo>
                    <a:pt x="3221" y="625"/>
                  </a:lnTo>
                  <a:lnTo>
                    <a:pt x="3188" y="625"/>
                  </a:lnTo>
                  <a:lnTo>
                    <a:pt x="3188" y="625"/>
                  </a:lnTo>
                  <a:lnTo>
                    <a:pt x="3156" y="625"/>
                  </a:lnTo>
                  <a:lnTo>
                    <a:pt x="3156" y="625"/>
                  </a:lnTo>
                  <a:lnTo>
                    <a:pt x="3156" y="657"/>
                  </a:lnTo>
                  <a:lnTo>
                    <a:pt x="3123" y="657"/>
                  </a:lnTo>
                  <a:lnTo>
                    <a:pt x="3123" y="657"/>
                  </a:lnTo>
                  <a:lnTo>
                    <a:pt x="3090" y="657"/>
                  </a:lnTo>
                  <a:lnTo>
                    <a:pt x="3090" y="657"/>
                  </a:lnTo>
                  <a:lnTo>
                    <a:pt x="3090" y="690"/>
                  </a:lnTo>
                  <a:lnTo>
                    <a:pt x="3057" y="690"/>
                  </a:lnTo>
                  <a:lnTo>
                    <a:pt x="3057" y="690"/>
                  </a:lnTo>
                  <a:lnTo>
                    <a:pt x="3057" y="690"/>
                  </a:lnTo>
                  <a:lnTo>
                    <a:pt x="3024" y="690"/>
                  </a:lnTo>
                  <a:lnTo>
                    <a:pt x="3024" y="690"/>
                  </a:lnTo>
                  <a:lnTo>
                    <a:pt x="2991" y="723"/>
                  </a:lnTo>
                  <a:lnTo>
                    <a:pt x="2991" y="723"/>
                  </a:lnTo>
                  <a:lnTo>
                    <a:pt x="2958" y="723"/>
                  </a:lnTo>
                  <a:lnTo>
                    <a:pt x="2958" y="723"/>
                  </a:lnTo>
                  <a:lnTo>
                    <a:pt x="2925" y="756"/>
                  </a:lnTo>
                  <a:lnTo>
                    <a:pt x="2925" y="756"/>
                  </a:lnTo>
                  <a:lnTo>
                    <a:pt x="2893" y="756"/>
                  </a:lnTo>
                  <a:lnTo>
                    <a:pt x="2893" y="756"/>
                  </a:lnTo>
                  <a:lnTo>
                    <a:pt x="2893" y="756"/>
                  </a:lnTo>
                  <a:lnTo>
                    <a:pt x="2860" y="756"/>
                  </a:lnTo>
                  <a:lnTo>
                    <a:pt x="2860" y="789"/>
                  </a:lnTo>
                  <a:lnTo>
                    <a:pt x="2827" y="789"/>
                  </a:lnTo>
                  <a:lnTo>
                    <a:pt x="2827" y="789"/>
                  </a:lnTo>
                  <a:lnTo>
                    <a:pt x="2827" y="789"/>
                  </a:lnTo>
                  <a:lnTo>
                    <a:pt x="2794" y="789"/>
                  </a:lnTo>
                  <a:lnTo>
                    <a:pt x="2794" y="789"/>
                  </a:lnTo>
                  <a:lnTo>
                    <a:pt x="2794" y="822"/>
                  </a:lnTo>
                  <a:lnTo>
                    <a:pt x="2761" y="822"/>
                  </a:lnTo>
                  <a:lnTo>
                    <a:pt x="2761" y="822"/>
                  </a:lnTo>
                  <a:lnTo>
                    <a:pt x="2728" y="822"/>
                  </a:lnTo>
                  <a:lnTo>
                    <a:pt x="2728" y="822"/>
                  </a:lnTo>
                  <a:lnTo>
                    <a:pt x="2695" y="855"/>
                  </a:lnTo>
                  <a:lnTo>
                    <a:pt x="2695" y="855"/>
                  </a:lnTo>
                  <a:lnTo>
                    <a:pt x="2663" y="855"/>
                  </a:lnTo>
                  <a:lnTo>
                    <a:pt x="2663" y="855"/>
                  </a:lnTo>
                  <a:lnTo>
                    <a:pt x="2630" y="887"/>
                  </a:lnTo>
                  <a:lnTo>
                    <a:pt x="2630" y="887"/>
                  </a:lnTo>
                  <a:lnTo>
                    <a:pt x="2597" y="887"/>
                  </a:lnTo>
                  <a:lnTo>
                    <a:pt x="2597" y="887"/>
                  </a:lnTo>
                  <a:lnTo>
                    <a:pt x="2597" y="887"/>
                  </a:lnTo>
                  <a:lnTo>
                    <a:pt x="2564" y="887"/>
                  </a:lnTo>
                  <a:lnTo>
                    <a:pt x="2564" y="920"/>
                  </a:lnTo>
                  <a:lnTo>
                    <a:pt x="2531" y="920"/>
                  </a:lnTo>
                  <a:lnTo>
                    <a:pt x="2531" y="920"/>
                  </a:lnTo>
                  <a:lnTo>
                    <a:pt x="2531" y="920"/>
                  </a:lnTo>
                  <a:lnTo>
                    <a:pt x="2498" y="953"/>
                  </a:lnTo>
                  <a:lnTo>
                    <a:pt x="2498" y="953"/>
                  </a:lnTo>
                  <a:lnTo>
                    <a:pt x="2465" y="953"/>
                  </a:lnTo>
                  <a:lnTo>
                    <a:pt x="2465" y="953"/>
                  </a:lnTo>
                  <a:lnTo>
                    <a:pt x="2433" y="986"/>
                  </a:lnTo>
                  <a:lnTo>
                    <a:pt x="2433" y="986"/>
                  </a:lnTo>
                  <a:lnTo>
                    <a:pt x="2400" y="986"/>
                  </a:lnTo>
                  <a:lnTo>
                    <a:pt x="2400" y="986"/>
                  </a:lnTo>
                  <a:lnTo>
                    <a:pt x="2367" y="986"/>
                  </a:lnTo>
                  <a:lnTo>
                    <a:pt x="2367" y="986"/>
                  </a:lnTo>
                  <a:lnTo>
                    <a:pt x="2334" y="1019"/>
                  </a:lnTo>
                  <a:lnTo>
                    <a:pt x="2334" y="1019"/>
                  </a:lnTo>
                  <a:lnTo>
                    <a:pt x="2301" y="1019"/>
                  </a:lnTo>
                  <a:lnTo>
                    <a:pt x="2301" y="1019"/>
                  </a:lnTo>
                  <a:lnTo>
                    <a:pt x="2301" y="1019"/>
                  </a:lnTo>
                  <a:lnTo>
                    <a:pt x="2268" y="1052"/>
                  </a:lnTo>
                  <a:lnTo>
                    <a:pt x="2268" y="1052"/>
                  </a:lnTo>
                  <a:lnTo>
                    <a:pt x="2235" y="1052"/>
                  </a:lnTo>
                  <a:lnTo>
                    <a:pt x="2235" y="1052"/>
                  </a:lnTo>
                  <a:lnTo>
                    <a:pt x="2203" y="1085"/>
                  </a:lnTo>
                  <a:lnTo>
                    <a:pt x="2203" y="1085"/>
                  </a:lnTo>
                  <a:lnTo>
                    <a:pt x="2203" y="1085"/>
                  </a:lnTo>
                  <a:lnTo>
                    <a:pt x="2170" y="1085"/>
                  </a:lnTo>
                  <a:lnTo>
                    <a:pt x="2170" y="1085"/>
                  </a:lnTo>
                  <a:lnTo>
                    <a:pt x="2137" y="1117"/>
                  </a:lnTo>
                  <a:lnTo>
                    <a:pt x="2137" y="1117"/>
                  </a:lnTo>
                  <a:lnTo>
                    <a:pt x="2104" y="1117"/>
                  </a:lnTo>
                  <a:lnTo>
                    <a:pt x="2104" y="1117"/>
                  </a:lnTo>
                  <a:lnTo>
                    <a:pt x="2071" y="1117"/>
                  </a:lnTo>
                  <a:lnTo>
                    <a:pt x="2071" y="1150"/>
                  </a:lnTo>
                  <a:lnTo>
                    <a:pt x="2038" y="1150"/>
                  </a:lnTo>
                  <a:lnTo>
                    <a:pt x="2038" y="1150"/>
                  </a:lnTo>
                  <a:lnTo>
                    <a:pt x="2038" y="1150"/>
                  </a:lnTo>
                  <a:lnTo>
                    <a:pt x="2005" y="1183"/>
                  </a:lnTo>
                  <a:lnTo>
                    <a:pt x="2005" y="1183"/>
                  </a:lnTo>
                  <a:lnTo>
                    <a:pt x="1973" y="1183"/>
                  </a:lnTo>
                  <a:lnTo>
                    <a:pt x="1973" y="1183"/>
                  </a:lnTo>
                  <a:lnTo>
                    <a:pt x="1940" y="1216"/>
                  </a:lnTo>
                  <a:lnTo>
                    <a:pt x="1940" y="1216"/>
                  </a:lnTo>
                  <a:lnTo>
                    <a:pt x="1907" y="1216"/>
                  </a:lnTo>
                  <a:lnTo>
                    <a:pt x="1907" y="1216"/>
                  </a:lnTo>
                  <a:lnTo>
                    <a:pt x="1874" y="1249"/>
                  </a:lnTo>
                  <a:lnTo>
                    <a:pt x="1874" y="1249"/>
                  </a:lnTo>
                  <a:lnTo>
                    <a:pt x="1841" y="1249"/>
                  </a:lnTo>
                  <a:lnTo>
                    <a:pt x="1841" y="1249"/>
                  </a:lnTo>
                  <a:lnTo>
                    <a:pt x="1808" y="1249"/>
                  </a:lnTo>
                  <a:lnTo>
                    <a:pt x="1808" y="1282"/>
                  </a:lnTo>
                  <a:lnTo>
                    <a:pt x="1775" y="1282"/>
                  </a:lnTo>
                  <a:lnTo>
                    <a:pt x="1775" y="1282"/>
                  </a:lnTo>
                  <a:lnTo>
                    <a:pt x="1743" y="1282"/>
                  </a:lnTo>
                  <a:lnTo>
                    <a:pt x="1743" y="1282"/>
                  </a:lnTo>
                  <a:lnTo>
                    <a:pt x="1710" y="1315"/>
                  </a:lnTo>
                  <a:lnTo>
                    <a:pt x="1710" y="1315"/>
                  </a:lnTo>
                  <a:lnTo>
                    <a:pt x="1677" y="1315"/>
                  </a:lnTo>
                  <a:lnTo>
                    <a:pt x="1677" y="1315"/>
                  </a:lnTo>
                  <a:lnTo>
                    <a:pt x="1677" y="1315"/>
                  </a:lnTo>
                  <a:lnTo>
                    <a:pt x="1644" y="1347"/>
                  </a:lnTo>
                  <a:lnTo>
                    <a:pt x="1644" y="1347"/>
                  </a:lnTo>
                  <a:lnTo>
                    <a:pt x="1611" y="1347"/>
                  </a:lnTo>
                  <a:lnTo>
                    <a:pt x="1611" y="1347"/>
                  </a:lnTo>
                  <a:lnTo>
                    <a:pt x="1578" y="1380"/>
                  </a:lnTo>
                  <a:lnTo>
                    <a:pt x="1578" y="1380"/>
                  </a:lnTo>
                  <a:lnTo>
                    <a:pt x="1545" y="1380"/>
                  </a:lnTo>
                  <a:lnTo>
                    <a:pt x="1545" y="1380"/>
                  </a:lnTo>
                  <a:lnTo>
                    <a:pt x="1513" y="1413"/>
                  </a:lnTo>
                  <a:lnTo>
                    <a:pt x="1513" y="1413"/>
                  </a:lnTo>
                  <a:lnTo>
                    <a:pt x="1480" y="1413"/>
                  </a:lnTo>
                  <a:lnTo>
                    <a:pt x="1480" y="1413"/>
                  </a:lnTo>
                  <a:lnTo>
                    <a:pt x="1447" y="1446"/>
                  </a:lnTo>
                  <a:lnTo>
                    <a:pt x="1447" y="1446"/>
                  </a:lnTo>
                  <a:lnTo>
                    <a:pt x="1414" y="1446"/>
                  </a:lnTo>
                  <a:lnTo>
                    <a:pt x="1414" y="1446"/>
                  </a:lnTo>
                  <a:lnTo>
                    <a:pt x="1381" y="1479"/>
                  </a:lnTo>
                  <a:lnTo>
                    <a:pt x="1381" y="1479"/>
                  </a:lnTo>
                  <a:lnTo>
                    <a:pt x="1348" y="1479"/>
                  </a:lnTo>
                  <a:lnTo>
                    <a:pt x="1348" y="1479"/>
                  </a:lnTo>
                  <a:lnTo>
                    <a:pt x="1315" y="1512"/>
                  </a:lnTo>
                  <a:lnTo>
                    <a:pt x="1315" y="1512"/>
                  </a:lnTo>
                  <a:lnTo>
                    <a:pt x="1282" y="1512"/>
                  </a:lnTo>
                  <a:lnTo>
                    <a:pt x="1282" y="1512"/>
                  </a:lnTo>
                  <a:lnTo>
                    <a:pt x="1282" y="1512"/>
                  </a:lnTo>
                  <a:lnTo>
                    <a:pt x="1282" y="1512"/>
                  </a:lnTo>
                  <a:lnTo>
                    <a:pt x="1250" y="1545"/>
                  </a:lnTo>
                  <a:lnTo>
                    <a:pt x="1250" y="1545"/>
                  </a:lnTo>
                  <a:lnTo>
                    <a:pt x="1217" y="1545"/>
                  </a:lnTo>
                  <a:lnTo>
                    <a:pt x="1217" y="1545"/>
                  </a:lnTo>
                  <a:lnTo>
                    <a:pt x="1184" y="1577"/>
                  </a:lnTo>
                  <a:lnTo>
                    <a:pt x="1184" y="1577"/>
                  </a:lnTo>
                  <a:lnTo>
                    <a:pt x="1151" y="1577"/>
                  </a:lnTo>
                  <a:lnTo>
                    <a:pt x="1151" y="1577"/>
                  </a:lnTo>
                  <a:lnTo>
                    <a:pt x="1118" y="1577"/>
                  </a:lnTo>
                  <a:lnTo>
                    <a:pt x="1118" y="1610"/>
                  </a:lnTo>
                  <a:lnTo>
                    <a:pt x="1118" y="1610"/>
                  </a:lnTo>
                  <a:lnTo>
                    <a:pt x="1118" y="1610"/>
                  </a:lnTo>
                  <a:lnTo>
                    <a:pt x="1085" y="1610"/>
                  </a:lnTo>
                  <a:lnTo>
                    <a:pt x="1085" y="1610"/>
                  </a:lnTo>
                  <a:lnTo>
                    <a:pt x="1052" y="1643"/>
                  </a:lnTo>
                  <a:lnTo>
                    <a:pt x="1052" y="1643"/>
                  </a:lnTo>
                  <a:lnTo>
                    <a:pt x="1020" y="1643"/>
                  </a:lnTo>
                  <a:lnTo>
                    <a:pt x="1020" y="1643"/>
                  </a:lnTo>
                  <a:lnTo>
                    <a:pt x="987" y="1643"/>
                  </a:lnTo>
                  <a:lnTo>
                    <a:pt x="987" y="1643"/>
                  </a:lnTo>
                  <a:lnTo>
                    <a:pt x="987" y="1676"/>
                  </a:lnTo>
                  <a:lnTo>
                    <a:pt x="954" y="1676"/>
                  </a:lnTo>
                  <a:lnTo>
                    <a:pt x="954" y="1676"/>
                  </a:lnTo>
                  <a:lnTo>
                    <a:pt x="921" y="1676"/>
                  </a:lnTo>
                  <a:lnTo>
                    <a:pt x="921" y="1709"/>
                  </a:lnTo>
                  <a:lnTo>
                    <a:pt x="888" y="1709"/>
                  </a:lnTo>
                  <a:lnTo>
                    <a:pt x="888" y="1709"/>
                  </a:lnTo>
                  <a:lnTo>
                    <a:pt x="855" y="1709"/>
                  </a:lnTo>
                  <a:lnTo>
                    <a:pt x="855" y="1709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790" y="1742"/>
                  </a:lnTo>
                  <a:lnTo>
                    <a:pt x="790" y="1742"/>
                  </a:lnTo>
                  <a:lnTo>
                    <a:pt x="757" y="1775"/>
                  </a:lnTo>
                  <a:lnTo>
                    <a:pt x="757" y="1775"/>
                  </a:lnTo>
                  <a:lnTo>
                    <a:pt x="757" y="1775"/>
                  </a:lnTo>
                  <a:lnTo>
                    <a:pt x="724" y="1775"/>
                  </a:lnTo>
                  <a:lnTo>
                    <a:pt x="724" y="1775"/>
                  </a:lnTo>
                  <a:lnTo>
                    <a:pt x="691" y="1808"/>
                  </a:lnTo>
                  <a:lnTo>
                    <a:pt x="691" y="1808"/>
                  </a:lnTo>
                  <a:lnTo>
                    <a:pt x="658" y="1808"/>
                  </a:lnTo>
                  <a:lnTo>
                    <a:pt x="658" y="1808"/>
                  </a:lnTo>
                  <a:lnTo>
                    <a:pt x="625" y="1840"/>
                  </a:lnTo>
                  <a:lnTo>
                    <a:pt x="625" y="1840"/>
                  </a:lnTo>
                  <a:lnTo>
                    <a:pt x="592" y="1840"/>
                  </a:lnTo>
                  <a:lnTo>
                    <a:pt x="592" y="1840"/>
                  </a:lnTo>
                  <a:lnTo>
                    <a:pt x="560" y="1873"/>
                  </a:lnTo>
                  <a:lnTo>
                    <a:pt x="560" y="1873"/>
                  </a:lnTo>
                  <a:lnTo>
                    <a:pt x="560" y="1873"/>
                  </a:lnTo>
                  <a:lnTo>
                    <a:pt x="560" y="1873"/>
                  </a:lnTo>
                  <a:lnTo>
                    <a:pt x="527" y="1906"/>
                  </a:lnTo>
                  <a:lnTo>
                    <a:pt x="494" y="1906"/>
                  </a:lnTo>
                  <a:lnTo>
                    <a:pt x="494" y="1906"/>
                  </a:lnTo>
                  <a:lnTo>
                    <a:pt x="461" y="1906"/>
                  </a:lnTo>
                  <a:lnTo>
                    <a:pt x="461" y="1906"/>
                  </a:lnTo>
                  <a:lnTo>
                    <a:pt x="428" y="1939"/>
                  </a:lnTo>
                  <a:lnTo>
                    <a:pt x="428" y="1939"/>
                  </a:lnTo>
                  <a:lnTo>
                    <a:pt x="395" y="1939"/>
                  </a:lnTo>
                  <a:lnTo>
                    <a:pt x="395" y="1939"/>
                  </a:lnTo>
                  <a:lnTo>
                    <a:pt x="395" y="1939"/>
                  </a:lnTo>
                  <a:lnTo>
                    <a:pt x="395" y="1972"/>
                  </a:lnTo>
                  <a:lnTo>
                    <a:pt x="362" y="1972"/>
                  </a:lnTo>
                  <a:lnTo>
                    <a:pt x="362" y="1972"/>
                  </a:lnTo>
                  <a:lnTo>
                    <a:pt x="330" y="1972"/>
                  </a:lnTo>
                  <a:lnTo>
                    <a:pt x="330" y="1972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97" y="2005"/>
                  </a:lnTo>
                  <a:lnTo>
                    <a:pt x="264" y="2005"/>
                  </a:lnTo>
                  <a:lnTo>
                    <a:pt x="264" y="2005"/>
                  </a:lnTo>
                  <a:lnTo>
                    <a:pt x="231" y="2038"/>
                  </a:lnTo>
                  <a:lnTo>
                    <a:pt x="231" y="2038"/>
                  </a:lnTo>
                  <a:lnTo>
                    <a:pt x="198" y="2038"/>
                  </a:lnTo>
                  <a:lnTo>
                    <a:pt x="198" y="2070"/>
                  </a:lnTo>
                  <a:lnTo>
                    <a:pt x="165" y="2070"/>
                  </a:lnTo>
                  <a:lnTo>
                    <a:pt x="165" y="2070"/>
                  </a:lnTo>
                  <a:lnTo>
                    <a:pt x="132" y="2070"/>
                  </a:lnTo>
                  <a:lnTo>
                    <a:pt x="132" y="2070"/>
                  </a:lnTo>
                  <a:lnTo>
                    <a:pt x="100" y="2103"/>
                  </a:lnTo>
                  <a:lnTo>
                    <a:pt x="100" y="2103"/>
                  </a:lnTo>
                  <a:lnTo>
                    <a:pt x="67" y="2103"/>
                  </a:lnTo>
                  <a:lnTo>
                    <a:pt x="67" y="2103"/>
                  </a:lnTo>
                  <a:lnTo>
                    <a:pt x="67" y="2103"/>
                  </a:lnTo>
                  <a:lnTo>
                    <a:pt x="34" y="2136"/>
                  </a:lnTo>
                  <a:lnTo>
                    <a:pt x="34" y="2136"/>
                  </a:lnTo>
                  <a:lnTo>
                    <a:pt x="1" y="2136"/>
                  </a:lnTo>
                  <a:lnTo>
                    <a:pt x="1" y="2136"/>
                  </a:lnTo>
                  <a:lnTo>
                    <a:pt x="1" y="2169"/>
                  </a:lnTo>
                  <a:lnTo>
                    <a:pt x="1" y="216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2802000" y="804125"/>
              <a:ext cx="124875" cy="59175"/>
            </a:xfrm>
            <a:custGeom>
              <a:avLst/>
              <a:gdLst/>
              <a:ahLst/>
              <a:cxnLst/>
              <a:rect l="l" t="t" r="r" b="b"/>
              <a:pathLst>
                <a:path w="4995" h="2367" fill="none" extrusionOk="0">
                  <a:moveTo>
                    <a:pt x="4995" y="1"/>
                  </a:moveTo>
                  <a:lnTo>
                    <a:pt x="4995" y="1"/>
                  </a:lnTo>
                  <a:lnTo>
                    <a:pt x="4995" y="1"/>
                  </a:lnTo>
                  <a:lnTo>
                    <a:pt x="4962" y="1"/>
                  </a:lnTo>
                  <a:lnTo>
                    <a:pt x="4962" y="1"/>
                  </a:lnTo>
                  <a:lnTo>
                    <a:pt x="4962" y="1"/>
                  </a:lnTo>
                  <a:lnTo>
                    <a:pt x="4962" y="1"/>
                  </a:lnTo>
                  <a:lnTo>
                    <a:pt x="4962" y="1"/>
                  </a:lnTo>
                  <a:lnTo>
                    <a:pt x="4929" y="1"/>
                  </a:lnTo>
                  <a:lnTo>
                    <a:pt x="4929" y="1"/>
                  </a:lnTo>
                  <a:lnTo>
                    <a:pt x="4929" y="34"/>
                  </a:lnTo>
                  <a:lnTo>
                    <a:pt x="4929" y="34"/>
                  </a:lnTo>
                  <a:lnTo>
                    <a:pt x="4896" y="34"/>
                  </a:lnTo>
                  <a:lnTo>
                    <a:pt x="4896" y="34"/>
                  </a:lnTo>
                  <a:lnTo>
                    <a:pt x="4896" y="34"/>
                  </a:lnTo>
                  <a:lnTo>
                    <a:pt x="4896" y="34"/>
                  </a:lnTo>
                  <a:lnTo>
                    <a:pt x="4896" y="34"/>
                  </a:lnTo>
                  <a:lnTo>
                    <a:pt x="4863" y="34"/>
                  </a:lnTo>
                  <a:lnTo>
                    <a:pt x="4863" y="34"/>
                  </a:lnTo>
                  <a:lnTo>
                    <a:pt x="4863" y="34"/>
                  </a:lnTo>
                  <a:lnTo>
                    <a:pt x="4863" y="34"/>
                  </a:lnTo>
                  <a:lnTo>
                    <a:pt x="4863" y="66"/>
                  </a:lnTo>
                  <a:lnTo>
                    <a:pt x="4831" y="66"/>
                  </a:lnTo>
                  <a:lnTo>
                    <a:pt x="4831" y="66"/>
                  </a:lnTo>
                  <a:lnTo>
                    <a:pt x="4831" y="66"/>
                  </a:lnTo>
                  <a:lnTo>
                    <a:pt x="4831" y="66"/>
                  </a:lnTo>
                  <a:lnTo>
                    <a:pt x="4798" y="66"/>
                  </a:lnTo>
                  <a:lnTo>
                    <a:pt x="4798" y="66"/>
                  </a:lnTo>
                  <a:lnTo>
                    <a:pt x="4798" y="66"/>
                  </a:lnTo>
                  <a:lnTo>
                    <a:pt x="4798" y="66"/>
                  </a:lnTo>
                  <a:lnTo>
                    <a:pt x="4798" y="66"/>
                  </a:lnTo>
                  <a:lnTo>
                    <a:pt x="4765" y="66"/>
                  </a:lnTo>
                  <a:lnTo>
                    <a:pt x="4765" y="99"/>
                  </a:lnTo>
                  <a:lnTo>
                    <a:pt x="4765" y="99"/>
                  </a:lnTo>
                  <a:lnTo>
                    <a:pt x="4765" y="99"/>
                  </a:lnTo>
                  <a:lnTo>
                    <a:pt x="4765" y="99"/>
                  </a:lnTo>
                  <a:lnTo>
                    <a:pt x="4732" y="99"/>
                  </a:lnTo>
                  <a:lnTo>
                    <a:pt x="4732" y="99"/>
                  </a:lnTo>
                  <a:lnTo>
                    <a:pt x="4732" y="99"/>
                  </a:lnTo>
                  <a:lnTo>
                    <a:pt x="4732" y="99"/>
                  </a:lnTo>
                  <a:lnTo>
                    <a:pt x="4699" y="99"/>
                  </a:lnTo>
                  <a:lnTo>
                    <a:pt x="4699" y="99"/>
                  </a:lnTo>
                  <a:lnTo>
                    <a:pt x="4699" y="132"/>
                  </a:lnTo>
                  <a:lnTo>
                    <a:pt x="4699" y="132"/>
                  </a:lnTo>
                  <a:lnTo>
                    <a:pt x="4699" y="132"/>
                  </a:lnTo>
                  <a:lnTo>
                    <a:pt x="4666" y="132"/>
                  </a:lnTo>
                  <a:lnTo>
                    <a:pt x="4666" y="132"/>
                  </a:lnTo>
                  <a:lnTo>
                    <a:pt x="4666" y="132"/>
                  </a:lnTo>
                  <a:lnTo>
                    <a:pt x="4666" y="132"/>
                  </a:lnTo>
                  <a:lnTo>
                    <a:pt x="4633" y="132"/>
                  </a:lnTo>
                  <a:lnTo>
                    <a:pt x="4633" y="132"/>
                  </a:lnTo>
                  <a:lnTo>
                    <a:pt x="4633" y="132"/>
                  </a:lnTo>
                  <a:lnTo>
                    <a:pt x="4633" y="165"/>
                  </a:lnTo>
                  <a:lnTo>
                    <a:pt x="4633" y="165"/>
                  </a:lnTo>
                  <a:lnTo>
                    <a:pt x="4601" y="165"/>
                  </a:lnTo>
                  <a:lnTo>
                    <a:pt x="4601" y="165"/>
                  </a:lnTo>
                  <a:lnTo>
                    <a:pt x="4601" y="165"/>
                  </a:lnTo>
                  <a:lnTo>
                    <a:pt x="4601" y="165"/>
                  </a:lnTo>
                  <a:lnTo>
                    <a:pt x="4601" y="165"/>
                  </a:lnTo>
                  <a:lnTo>
                    <a:pt x="4568" y="165"/>
                  </a:lnTo>
                  <a:lnTo>
                    <a:pt x="4568" y="165"/>
                  </a:lnTo>
                  <a:lnTo>
                    <a:pt x="4568" y="165"/>
                  </a:lnTo>
                  <a:lnTo>
                    <a:pt x="4568" y="165"/>
                  </a:lnTo>
                  <a:lnTo>
                    <a:pt x="4568" y="198"/>
                  </a:lnTo>
                  <a:lnTo>
                    <a:pt x="4535" y="198"/>
                  </a:lnTo>
                  <a:lnTo>
                    <a:pt x="4535" y="198"/>
                  </a:lnTo>
                  <a:lnTo>
                    <a:pt x="4535" y="198"/>
                  </a:lnTo>
                  <a:lnTo>
                    <a:pt x="4535" y="198"/>
                  </a:lnTo>
                  <a:lnTo>
                    <a:pt x="4502" y="198"/>
                  </a:lnTo>
                  <a:lnTo>
                    <a:pt x="4502" y="198"/>
                  </a:lnTo>
                  <a:lnTo>
                    <a:pt x="4502" y="198"/>
                  </a:lnTo>
                  <a:lnTo>
                    <a:pt x="4502" y="198"/>
                  </a:lnTo>
                  <a:lnTo>
                    <a:pt x="4502" y="198"/>
                  </a:lnTo>
                  <a:lnTo>
                    <a:pt x="4469" y="198"/>
                  </a:lnTo>
                  <a:lnTo>
                    <a:pt x="4469" y="231"/>
                  </a:lnTo>
                  <a:lnTo>
                    <a:pt x="4469" y="231"/>
                  </a:lnTo>
                  <a:lnTo>
                    <a:pt x="4469" y="231"/>
                  </a:lnTo>
                  <a:lnTo>
                    <a:pt x="4436" y="231"/>
                  </a:lnTo>
                  <a:lnTo>
                    <a:pt x="4436" y="231"/>
                  </a:lnTo>
                  <a:lnTo>
                    <a:pt x="4436" y="231"/>
                  </a:lnTo>
                  <a:lnTo>
                    <a:pt x="4436" y="231"/>
                  </a:lnTo>
                  <a:lnTo>
                    <a:pt x="4436" y="231"/>
                  </a:lnTo>
                  <a:lnTo>
                    <a:pt x="4436" y="231"/>
                  </a:lnTo>
                  <a:lnTo>
                    <a:pt x="4403" y="231"/>
                  </a:lnTo>
                  <a:lnTo>
                    <a:pt x="4403" y="231"/>
                  </a:lnTo>
                  <a:lnTo>
                    <a:pt x="4403" y="264"/>
                  </a:lnTo>
                  <a:lnTo>
                    <a:pt x="4403" y="264"/>
                  </a:lnTo>
                  <a:lnTo>
                    <a:pt x="4403" y="264"/>
                  </a:lnTo>
                  <a:lnTo>
                    <a:pt x="4370" y="264"/>
                  </a:lnTo>
                  <a:lnTo>
                    <a:pt x="4370" y="264"/>
                  </a:lnTo>
                  <a:lnTo>
                    <a:pt x="4370" y="264"/>
                  </a:lnTo>
                  <a:lnTo>
                    <a:pt x="4370" y="264"/>
                  </a:lnTo>
                  <a:lnTo>
                    <a:pt x="4338" y="264"/>
                  </a:lnTo>
                  <a:lnTo>
                    <a:pt x="4338" y="264"/>
                  </a:lnTo>
                  <a:lnTo>
                    <a:pt x="4338" y="264"/>
                  </a:lnTo>
                  <a:lnTo>
                    <a:pt x="4338" y="296"/>
                  </a:lnTo>
                  <a:lnTo>
                    <a:pt x="4338" y="296"/>
                  </a:lnTo>
                  <a:lnTo>
                    <a:pt x="4305" y="296"/>
                  </a:lnTo>
                  <a:lnTo>
                    <a:pt x="4305" y="296"/>
                  </a:lnTo>
                  <a:lnTo>
                    <a:pt x="4305" y="296"/>
                  </a:lnTo>
                  <a:lnTo>
                    <a:pt x="4305" y="296"/>
                  </a:lnTo>
                  <a:lnTo>
                    <a:pt x="4272" y="296"/>
                  </a:lnTo>
                  <a:lnTo>
                    <a:pt x="4272" y="296"/>
                  </a:lnTo>
                  <a:lnTo>
                    <a:pt x="4272" y="296"/>
                  </a:lnTo>
                  <a:lnTo>
                    <a:pt x="4272" y="296"/>
                  </a:lnTo>
                  <a:lnTo>
                    <a:pt x="4272" y="329"/>
                  </a:lnTo>
                  <a:lnTo>
                    <a:pt x="4239" y="329"/>
                  </a:lnTo>
                  <a:lnTo>
                    <a:pt x="4239" y="329"/>
                  </a:lnTo>
                  <a:lnTo>
                    <a:pt x="4239" y="329"/>
                  </a:lnTo>
                  <a:lnTo>
                    <a:pt x="4239" y="329"/>
                  </a:lnTo>
                  <a:lnTo>
                    <a:pt x="4239" y="329"/>
                  </a:lnTo>
                  <a:lnTo>
                    <a:pt x="4206" y="329"/>
                  </a:lnTo>
                  <a:lnTo>
                    <a:pt x="4206" y="329"/>
                  </a:lnTo>
                  <a:lnTo>
                    <a:pt x="4206" y="329"/>
                  </a:lnTo>
                  <a:lnTo>
                    <a:pt x="4206" y="329"/>
                  </a:lnTo>
                  <a:lnTo>
                    <a:pt x="4173" y="362"/>
                  </a:lnTo>
                  <a:lnTo>
                    <a:pt x="4173" y="362"/>
                  </a:lnTo>
                  <a:lnTo>
                    <a:pt x="4173" y="362"/>
                  </a:lnTo>
                  <a:lnTo>
                    <a:pt x="4173" y="362"/>
                  </a:lnTo>
                  <a:lnTo>
                    <a:pt x="4173" y="362"/>
                  </a:lnTo>
                  <a:lnTo>
                    <a:pt x="4140" y="362"/>
                  </a:lnTo>
                  <a:lnTo>
                    <a:pt x="4140" y="362"/>
                  </a:lnTo>
                  <a:lnTo>
                    <a:pt x="4140" y="362"/>
                  </a:lnTo>
                  <a:lnTo>
                    <a:pt x="4140" y="362"/>
                  </a:lnTo>
                  <a:lnTo>
                    <a:pt x="4140" y="362"/>
                  </a:lnTo>
                  <a:lnTo>
                    <a:pt x="4108" y="362"/>
                  </a:lnTo>
                  <a:lnTo>
                    <a:pt x="4108" y="395"/>
                  </a:lnTo>
                  <a:lnTo>
                    <a:pt x="4108" y="395"/>
                  </a:lnTo>
                  <a:lnTo>
                    <a:pt x="4108" y="395"/>
                  </a:lnTo>
                  <a:lnTo>
                    <a:pt x="4108" y="395"/>
                  </a:lnTo>
                  <a:lnTo>
                    <a:pt x="4075" y="395"/>
                  </a:lnTo>
                  <a:lnTo>
                    <a:pt x="4075" y="395"/>
                  </a:lnTo>
                  <a:lnTo>
                    <a:pt x="4075" y="395"/>
                  </a:lnTo>
                  <a:lnTo>
                    <a:pt x="4075" y="395"/>
                  </a:lnTo>
                  <a:lnTo>
                    <a:pt x="4075" y="395"/>
                  </a:lnTo>
                  <a:lnTo>
                    <a:pt x="4042" y="395"/>
                  </a:lnTo>
                  <a:lnTo>
                    <a:pt x="4042" y="395"/>
                  </a:lnTo>
                  <a:lnTo>
                    <a:pt x="4042" y="428"/>
                  </a:lnTo>
                  <a:lnTo>
                    <a:pt x="4042" y="428"/>
                  </a:lnTo>
                  <a:lnTo>
                    <a:pt x="4009" y="428"/>
                  </a:lnTo>
                  <a:lnTo>
                    <a:pt x="4009" y="428"/>
                  </a:lnTo>
                  <a:lnTo>
                    <a:pt x="4009" y="428"/>
                  </a:lnTo>
                  <a:lnTo>
                    <a:pt x="4009" y="428"/>
                  </a:lnTo>
                  <a:lnTo>
                    <a:pt x="4009" y="428"/>
                  </a:lnTo>
                  <a:lnTo>
                    <a:pt x="3976" y="428"/>
                  </a:lnTo>
                  <a:lnTo>
                    <a:pt x="3976" y="428"/>
                  </a:lnTo>
                  <a:lnTo>
                    <a:pt x="3976" y="428"/>
                  </a:lnTo>
                  <a:lnTo>
                    <a:pt x="3976" y="461"/>
                  </a:lnTo>
                  <a:lnTo>
                    <a:pt x="3976" y="461"/>
                  </a:lnTo>
                  <a:lnTo>
                    <a:pt x="3943" y="461"/>
                  </a:lnTo>
                  <a:lnTo>
                    <a:pt x="3943" y="461"/>
                  </a:lnTo>
                  <a:lnTo>
                    <a:pt x="3943" y="461"/>
                  </a:lnTo>
                  <a:lnTo>
                    <a:pt x="3943" y="461"/>
                  </a:lnTo>
                  <a:lnTo>
                    <a:pt x="3943" y="461"/>
                  </a:lnTo>
                  <a:lnTo>
                    <a:pt x="3910" y="461"/>
                  </a:lnTo>
                  <a:lnTo>
                    <a:pt x="3910" y="461"/>
                  </a:lnTo>
                  <a:lnTo>
                    <a:pt x="3910" y="461"/>
                  </a:lnTo>
                  <a:lnTo>
                    <a:pt x="3910" y="461"/>
                  </a:lnTo>
                  <a:lnTo>
                    <a:pt x="3878" y="494"/>
                  </a:lnTo>
                  <a:lnTo>
                    <a:pt x="3878" y="494"/>
                  </a:lnTo>
                  <a:lnTo>
                    <a:pt x="3878" y="494"/>
                  </a:lnTo>
                  <a:lnTo>
                    <a:pt x="3878" y="494"/>
                  </a:lnTo>
                  <a:lnTo>
                    <a:pt x="3878" y="494"/>
                  </a:lnTo>
                  <a:lnTo>
                    <a:pt x="3845" y="494"/>
                  </a:lnTo>
                  <a:lnTo>
                    <a:pt x="3845" y="494"/>
                  </a:lnTo>
                  <a:lnTo>
                    <a:pt x="3845" y="494"/>
                  </a:lnTo>
                  <a:lnTo>
                    <a:pt x="3845" y="494"/>
                  </a:lnTo>
                  <a:lnTo>
                    <a:pt x="3845" y="494"/>
                  </a:lnTo>
                  <a:lnTo>
                    <a:pt x="3812" y="526"/>
                  </a:lnTo>
                  <a:lnTo>
                    <a:pt x="3812" y="526"/>
                  </a:lnTo>
                  <a:lnTo>
                    <a:pt x="3812" y="526"/>
                  </a:lnTo>
                  <a:lnTo>
                    <a:pt x="3812" y="526"/>
                  </a:lnTo>
                  <a:lnTo>
                    <a:pt x="3779" y="526"/>
                  </a:lnTo>
                  <a:lnTo>
                    <a:pt x="3779" y="526"/>
                  </a:lnTo>
                  <a:lnTo>
                    <a:pt x="3779" y="526"/>
                  </a:lnTo>
                  <a:lnTo>
                    <a:pt x="3779" y="526"/>
                  </a:lnTo>
                  <a:lnTo>
                    <a:pt x="3746" y="526"/>
                  </a:lnTo>
                  <a:lnTo>
                    <a:pt x="3746" y="526"/>
                  </a:lnTo>
                  <a:lnTo>
                    <a:pt x="3746" y="559"/>
                  </a:lnTo>
                  <a:lnTo>
                    <a:pt x="3746" y="559"/>
                  </a:lnTo>
                  <a:lnTo>
                    <a:pt x="3746" y="559"/>
                  </a:lnTo>
                  <a:lnTo>
                    <a:pt x="3713" y="559"/>
                  </a:lnTo>
                  <a:lnTo>
                    <a:pt x="3713" y="559"/>
                  </a:lnTo>
                  <a:lnTo>
                    <a:pt x="3713" y="559"/>
                  </a:lnTo>
                  <a:lnTo>
                    <a:pt x="3713" y="559"/>
                  </a:lnTo>
                  <a:lnTo>
                    <a:pt x="3680" y="559"/>
                  </a:lnTo>
                  <a:lnTo>
                    <a:pt x="3680" y="559"/>
                  </a:lnTo>
                  <a:lnTo>
                    <a:pt x="3680" y="559"/>
                  </a:lnTo>
                  <a:lnTo>
                    <a:pt x="3680" y="592"/>
                  </a:lnTo>
                  <a:lnTo>
                    <a:pt x="3680" y="592"/>
                  </a:lnTo>
                  <a:lnTo>
                    <a:pt x="3648" y="592"/>
                  </a:lnTo>
                  <a:lnTo>
                    <a:pt x="3648" y="592"/>
                  </a:lnTo>
                  <a:lnTo>
                    <a:pt x="3648" y="592"/>
                  </a:lnTo>
                  <a:lnTo>
                    <a:pt x="3648" y="592"/>
                  </a:lnTo>
                  <a:lnTo>
                    <a:pt x="3648" y="592"/>
                  </a:lnTo>
                  <a:lnTo>
                    <a:pt x="3615" y="592"/>
                  </a:lnTo>
                  <a:lnTo>
                    <a:pt x="3615" y="592"/>
                  </a:lnTo>
                  <a:lnTo>
                    <a:pt x="3615" y="592"/>
                  </a:lnTo>
                  <a:lnTo>
                    <a:pt x="3615" y="625"/>
                  </a:lnTo>
                  <a:lnTo>
                    <a:pt x="3615" y="625"/>
                  </a:lnTo>
                  <a:lnTo>
                    <a:pt x="3582" y="625"/>
                  </a:lnTo>
                  <a:lnTo>
                    <a:pt x="3582" y="625"/>
                  </a:lnTo>
                  <a:lnTo>
                    <a:pt x="3582" y="625"/>
                  </a:lnTo>
                  <a:lnTo>
                    <a:pt x="3582" y="625"/>
                  </a:lnTo>
                  <a:lnTo>
                    <a:pt x="3549" y="625"/>
                  </a:lnTo>
                  <a:lnTo>
                    <a:pt x="3549" y="625"/>
                  </a:lnTo>
                  <a:lnTo>
                    <a:pt x="3549" y="625"/>
                  </a:lnTo>
                  <a:lnTo>
                    <a:pt x="3549" y="625"/>
                  </a:lnTo>
                  <a:lnTo>
                    <a:pt x="3549" y="625"/>
                  </a:lnTo>
                  <a:lnTo>
                    <a:pt x="3549" y="658"/>
                  </a:lnTo>
                  <a:lnTo>
                    <a:pt x="3516" y="658"/>
                  </a:lnTo>
                  <a:lnTo>
                    <a:pt x="3516" y="658"/>
                  </a:lnTo>
                  <a:lnTo>
                    <a:pt x="3516" y="658"/>
                  </a:lnTo>
                  <a:lnTo>
                    <a:pt x="3516" y="658"/>
                  </a:lnTo>
                  <a:lnTo>
                    <a:pt x="3516" y="658"/>
                  </a:lnTo>
                  <a:lnTo>
                    <a:pt x="3483" y="658"/>
                  </a:lnTo>
                  <a:lnTo>
                    <a:pt x="3483" y="658"/>
                  </a:lnTo>
                  <a:lnTo>
                    <a:pt x="3483" y="658"/>
                  </a:lnTo>
                  <a:lnTo>
                    <a:pt x="3483" y="658"/>
                  </a:lnTo>
                  <a:lnTo>
                    <a:pt x="3450" y="691"/>
                  </a:lnTo>
                  <a:lnTo>
                    <a:pt x="3450" y="691"/>
                  </a:lnTo>
                  <a:lnTo>
                    <a:pt x="3450" y="691"/>
                  </a:lnTo>
                  <a:lnTo>
                    <a:pt x="3450" y="691"/>
                  </a:lnTo>
                  <a:lnTo>
                    <a:pt x="3450" y="691"/>
                  </a:lnTo>
                  <a:lnTo>
                    <a:pt x="3418" y="691"/>
                  </a:lnTo>
                  <a:lnTo>
                    <a:pt x="3418" y="691"/>
                  </a:lnTo>
                  <a:lnTo>
                    <a:pt x="3418" y="691"/>
                  </a:lnTo>
                  <a:lnTo>
                    <a:pt x="3418" y="691"/>
                  </a:lnTo>
                  <a:lnTo>
                    <a:pt x="3418" y="691"/>
                  </a:lnTo>
                  <a:lnTo>
                    <a:pt x="3385" y="691"/>
                  </a:lnTo>
                  <a:lnTo>
                    <a:pt x="3385" y="724"/>
                  </a:lnTo>
                  <a:lnTo>
                    <a:pt x="3385" y="724"/>
                  </a:lnTo>
                  <a:lnTo>
                    <a:pt x="3385" y="724"/>
                  </a:lnTo>
                  <a:lnTo>
                    <a:pt x="3352" y="724"/>
                  </a:lnTo>
                  <a:lnTo>
                    <a:pt x="3352" y="724"/>
                  </a:lnTo>
                  <a:lnTo>
                    <a:pt x="3352" y="724"/>
                  </a:lnTo>
                  <a:lnTo>
                    <a:pt x="3352" y="724"/>
                  </a:lnTo>
                  <a:lnTo>
                    <a:pt x="3352" y="724"/>
                  </a:lnTo>
                  <a:lnTo>
                    <a:pt x="3352" y="724"/>
                  </a:lnTo>
                  <a:lnTo>
                    <a:pt x="3319" y="724"/>
                  </a:lnTo>
                  <a:lnTo>
                    <a:pt x="3319" y="757"/>
                  </a:lnTo>
                  <a:lnTo>
                    <a:pt x="3319" y="757"/>
                  </a:lnTo>
                  <a:lnTo>
                    <a:pt x="3319" y="757"/>
                  </a:lnTo>
                  <a:lnTo>
                    <a:pt x="3286" y="757"/>
                  </a:lnTo>
                  <a:lnTo>
                    <a:pt x="3286" y="757"/>
                  </a:lnTo>
                  <a:lnTo>
                    <a:pt x="3286" y="757"/>
                  </a:lnTo>
                  <a:lnTo>
                    <a:pt x="3286" y="757"/>
                  </a:lnTo>
                  <a:lnTo>
                    <a:pt x="3286" y="757"/>
                  </a:lnTo>
                  <a:lnTo>
                    <a:pt x="3253" y="757"/>
                  </a:lnTo>
                  <a:lnTo>
                    <a:pt x="3253" y="757"/>
                  </a:lnTo>
                  <a:lnTo>
                    <a:pt x="3253" y="757"/>
                  </a:lnTo>
                  <a:lnTo>
                    <a:pt x="3253" y="789"/>
                  </a:lnTo>
                  <a:lnTo>
                    <a:pt x="3253" y="789"/>
                  </a:lnTo>
                  <a:lnTo>
                    <a:pt x="3220" y="789"/>
                  </a:lnTo>
                  <a:lnTo>
                    <a:pt x="3220" y="789"/>
                  </a:lnTo>
                  <a:lnTo>
                    <a:pt x="3220" y="789"/>
                  </a:lnTo>
                  <a:lnTo>
                    <a:pt x="3220" y="789"/>
                  </a:lnTo>
                  <a:lnTo>
                    <a:pt x="3220" y="789"/>
                  </a:lnTo>
                  <a:lnTo>
                    <a:pt x="3188" y="789"/>
                  </a:lnTo>
                  <a:lnTo>
                    <a:pt x="3188" y="789"/>
                  </a:lnTo>
                  <a:lnTo>
                    <a:pt x="3188" y="789"/>
                  </a:lnTo>
                  <a:lnTo>
                    <a:pt x="3188" y="822"/>
                  </a:lnTo>
                  <a:lnTo>
                    <a:pt x="3188" y="822"/>
                  </a:lnTo>
                  <a:lnTo>
                    <a:pt x="3155" y="822"/>
                  </a:lnTo>
                  <a:lnTo>
                    <a:pt x="3155" y="822"/>
                  </a:lnTo>
                  <a:lnTo>
                    <a:pt x="3155" y="822"/>
                  </a:lnTo>
                  <a:lnTo>
                    <a:pt x="3155" y="822"/>
                  </a:lnTo>
                  <a:lnTo>
                    <a:pt x="3122" y="822"/>
                  </a:lnTo>
                  <a:lnTo>
                    <a:pt x="3122" y="822"/>
                  </a:lnTo>
                  <a:lnTo>
                    <a:pt x="3122" y="822"/>
                  </a:lnTo>
                  <a:lnTo>
                    <a:pt x="3122" y="822"/>
                  </a:lnTo>
                  <a:lnTo>
                    <a:pt x="3122" y="855"/>
                  </a:lnTo>
                  <a:lnTo>
                    <a:pt x="3089" y="855"/>
                  </a:lnTo>
                  <a:lnTo>
                    <a:pt x="3089" y="855"/>
                  </a:lnTo>
                  <a:lnTo>
                    <a:pt x="3089" y="855"/>
                  </a:lnTo>
                  <a:lnTo>
                    <a:pt x="3089" y="855"/>
                  </a:lnTo>
                  <a:lnTo>
                    <a:pt x="3056" y="855"/>
                  </a:lnTo>
                  <a:lnTo>
                    <a:pt x="3056" y="855"/>
                  </a:lnTo>
                  <a:lnTo>
                    <a:pt x="3056" y="855"/>
                  </a:lnTo>
                  <a:lnTo>
                    <a:pt x="3056" y="855"/>
                  </a:lnTo>
                  <a:lnTo>
                    <a:pt x="3056" y="855"/>
                  </a:lnTo>
                  <a:lnTo>
                    <a:pt x="3023" y="888"/>
                  </a:lnTo>
                  <a:lnTo>
                    <a:pt x="3023" y="888"/>
                  </a:lnTo>
                  <a:lnTo>
                    <a:pt x="3023" y="888"/>
                  </a:lnTo>
                  <a:lnTo>
                    <a:pt x="3023" y="888"/>
                  </a:lnTo>
                  <a:lnTo>
                    <a:pt x="2990" y="888"/>
                  </a:lnTo>
                  <a:lnTo>
                    <a:pt x="2990" y="888"/>
                  </a:lnTo>
                  <a:lnTo>
                    <a:pt x="2990" y="888"/>
                  </a:lnTo>
                  <a:lnTo>
                    <a:pt x="2990" y="888"/>
                  </a:lnTo>
                  <a:lnTo>
                    <a:pt x="2957" y="888"/>
                  </a:lnTo>
                  <a:lnTo>
                    <a:pt x="2957" y="921"/>
                  </a:lnTo>
                  <a:lnTo>
                    <a:pt x="2957" y="921"/>
                  </a:lnTo>
                  <a:lnTo>
                    <a:pt x="2957" y="921"/>
                  </a:lnTo>
                  <a:lnTo>
                    <a:pt x="2957" y="921"/>
                  </a:lnTo>
                  <a:lnTo>
                    <a:pt x="2925" y="921"/>
                  </a:lnTo>
                  <a:lnTo>
                    <a:pt x="2925" y="921"/>
                  </a:lnTo>
                  <a:lnTo>
                    <a:pt x="2925" y="921"/>
                  </a:lnTo>
                  <a:lnTo>
                    <a:pt x="2925" y="921"/>
                  </a:lnTo>
                  <a:lnTo>
                    <a:pt x="2892" y="921"/>
                  </a:lnTo>
                  <a:lnTo>
                    <a:pt x="2892" y="954"/>
                  </a:lnTo>
                  <a:lnTo>
                    <a:pt x="2892" y="954"/>
                  </a:lnTo>
                  <a:lnTo>
                    <a:pt x="2892" y="954"/>
                  </a:lnTo>
                  <a:lnTo>
                    <a:pt x="2892" y="954"/>
                  </a:lnTo>
                  <a:lnTo>
                    <a:pt x="2892" y="954"/>
                  </a:lnTo>
                  <a:lnTo>
                    <a:pt x="2859" y="954"/>
                  </a:lnTo>
                  <a:lnTo>
                    <a:pt x="2859" y="954"/>
                  </a:lnTo>
                  <a:lnTo>
                    <a:pt x="2859" y="954"/>
                  </a:lnTo>
                  <a:lnTo>
                    <a:pt x="2859" y="954"/>
                  </a:lnTo>
                  <a:lnTo>
                    <a:pt x="2826" y="954"/>
                  </a:lnTo>
                  <a:lnTo>
                    <a:pt x="2826" y="954"/>
                  </a:lnTo>
                  <a:lnTo>
                    <a:pt x="2826" y="987"/>
                  </a:lnTo>
                  <a:lnTo>
                    <a:pt x="2826" y="987"/>
                  </a:lnTo>
                  <a:lnTo>
                    <a:pt x="2826" y="987"/>
                  </a:lnTo>
                  <a:lnTo>
                    <a:pt x="2793" y="987"/>
                  </a:lnTo>
                  <a:lnTo>
                    <a:pt x="2793" y="987"/>
                  </a:lnTo>
                  <a:lnTo>
                    <a:pt x="2793" y="987"/>
                  </a:lnTo>
                  <a:lnTo>
                    <a:pt x="2793" y="987"/>
                  </a:lnTo>
                  <a:lnTo>
                    <a:pt x="2793" y="987"/>
                  </a:lnTo>
                  <a:lnTo>
                    <a:pt x="2760" y="987"/>
                  </a:lnTo>
                  <a:lnTo>
                    <a:pt x="2760" y="987"/>
                  </a:lnTo>
                  <a:lnTo>
                    <a:pt x="2760" y="1019"/>
                  </a:lnTo>
                  <a:lnTo>
                    <a:pt x="2760" y="1019"/>
                  </a:lnTo>
                  <a:lnTo>
                    <a:pt x="2760" y="1019"/>
                  </a:lnTo>
                  <a:lnTo>
                    <a:pt x="2727" y="1019"/>
                  </a:lnTo>
                  <a:lnTo>
                    <a:pt x="2727" y="1019"/>
                  </a:lnTo>
                  <a:lnTo>
                    <a:pt x="2727" y="1019"/>
                  </a:lnTo>
                  <a:lnTo>
                    <a:pt x="2727" y="1019"/>
                  </a:lnTo>
                  <a:lnTo>
                    <a:pt x="2727" y="1019"/>
                  </a:lnTo>
                  <a:lnTo>
                    <a:pt x="2695" y="1019"/>
                  </a:lnTo>
                  <a:lnTo>
                    <a:pt x="2695" y="1019"/>
                  </a:lnTo>
                  <a:lnTo>
                    <a:pt x="2695" y="1052"/>
                  </a:lnTo>
                  <a:lnTo>
                    <a:pt x="2695" y="1052"/>
                  </a:lnTo>
                  <a:lnTo>
                    <a:pt x="2662" y="1052"/>
                  </a:lnTo>
                  <a:lnTo>
                    <a:pt x="2662" y="1052"/>
                  </a:lnTo>
                  <a:lnTo>
                    <a:pt x="2662" y="1052"/>
                  </a:lnTo>
                  <a:lnTo>
                    <a:pt x="2662" y="1052"/>
                  </a:lnTo>
                  <a:lnTo>
                    <a:pt x="2629" y="1052"/>
                  </a:lnTo>
                  <a:lnTo>
                    <a:pt x="2629" y="1052"/>
                  </a:lnTo>
                  <a:lnTo>
                    <a:pt x="2629" y="1052"/>
                  </a:lnTo>
                  <a:lnTo>
                    <a:pt x="2629" y="1052"/>
                  </a:lnTo>
                  <a:lnTo>
                    <a:pt x="2629" y="1085"/>
                  </a:lnTo>
                  <a:lnTo>
                    <a:pt x="2629" y="1085"/>
                  </a:lnTo>
                  <a:lnTo>
                    <a:pt x="2596" y="1085"/>
                  </a:lnTo>
                  <a:lnTo>
                    <a:pt x="2596" y="1085"/>
                  </a:lnTo>
                  <a:lnTo>
                    <a:pt x="2596" y="1085"/>
                  </a:lnTo>
                  <a:lnTo>
                    <a:pt x="2596" y="1085"/>
                  </a:lnTo>
                  <a:lnTo>
                    <a:pt x="2563" y="1085"/>
                  </a:lnTo>
                  <a:lnTo>
                    <a:pt x="2563" y="1085"/>
                  </a:lnTo>
                  <a:lnTo>
                    <a:pt x="2563" y="1085"/>
                  </a:lnTo>
                  <a:lnTo>
                    <a:pt x="2563" y="1085"/>
                  </a:lnTo>
                  <a:lnTo>
                    <a:pt x="2563" y="1118"/>
                  </a:lnTo>
                  <a:lnTo>
                    <a:pt x="2530" y="1118"/>
                  </a:lnTo>
                  <a:lnTo>
                    <a:pt x="2530" y="1118"/>
                  </a:lnTo>
                  <a:lnTo>
                    <a:pt x="2530" y="1118"/>
                  </a:lnTo>
                  <a:lnTo>
                    <a:pt x="2530" y="1118"/>
                  </a:lnTo>
                  <a:lnTo>
                    <a:pt x="2530" y="1118"/>
                  </a:lnTo>
                  <a:lnTo>
                    <a:pt x="2497" y="1118"/>
                  </a:lnTo>
                  <a:lnTo>
                    <a:pt x="2497" y="1118"/>
                  </a:lnTo>
                  <a:lnTo>
                    <a:pt x="2497" y="1118"/>
                  </a:lnTo>
                  <a:lnTo>
                    <a:pt x="2497" y="1118"/>
                  </a:lnTo>
                  <a:lnTo>
                    <a:pt x="2497" y="1118"/>
                  </a:lnTo>
                  <a:lnTo>
                    <a:pt x="2465" y="1151"/>
                  </a:lnTo>
                  <a:lnTo>
                    <a:pt x="2465" y="1151"/>
                  </a:lnTo>
                  <a:lnTo>
                    <a:pt x="2465" y="1151"/>
                  </a:lnTo>
                  <a:lnTo>
                    <a:pt x="2465" y="1151"/>
                  </a:lnTo>
                  <a:lnTo>
                    <a:pt x="2432" y="1151"/>
                  </a:lnTo>
                  <a:lnTo>
                    <a:pt x="2432" y="1151"/>
                  </a:lnTo>
                  <a:lnTo>
                    <a:pt x="2432" y="1151"/>
                  </a:lnTo>
                  <a:lnTo>
                    <a:pt x="2432" y="1151"/>
                  </a:lnTo>
                  <a:lnTo>
                    <a:pt x="2432" y="1151"/>
                  </a:lnTo>
                  <a:lnTo>
                    <a:pt x="2432" y="1151"/>
                  </a:lnTo>
                  <a:lnTo>
                    <a:pt x="2399" y="1184"/>
                  </a:lnTo>
                  <a:lnTo>
                    <a:pt x="2399" y="1184"/>
                  </a:lnTo>
                  <a:lnTo>
                    <a:pt x="2399" y="1184"/>
                  </a:lnTo>
                  <a:lnTo>
                    <a:pt x="2399" y="1184"/>
                  </a:lnTo>
                  <a:lnTo>
                    <a:pt x="2366" y="1184"/>
                  </a:lnTo>
                  <a:lnTo>
                    <a:pt x="2366" y="1184"/>
                  </a:lnTo>
                  <a:lnTo>
                    <a:pt x="2366" y="1184"/>
                  </a:lnTo>
                  <a:lnTo>
                    <a:pt x="2366" y="1184"/>
                  </a:lnTo>
                  <a:lnTo>
                    <a:pt x="2366" y="1184"/>
                  </a:lnTo>
                  <a:lnTo>
                    <a:pt x="2333" y="1184"/>
                  </a:lnTo>
                  <a:lnTo>
                    <a:pt x="2333" y="1217"/>
                  </a:lnTo>
                  <a:lnTo>
                    <a:pt x="2333" y="1217"/>
                  </a:lnTo>
                  <a:lnTo>
                    <a:pt x="2333" y="1217"/>
                  </a:lnTo>
                  <a:lnTo>
                    <a:pt x="2333" y="1217"/>
                  </a:lnTo>
                  <a:lnTo>
                    <a:pt x="2300" y="1217"/>
                  </a:lnTo>
                  <a:lnTo>
                    <a:pt x="2300" y="1217"/>
                  </a:lnTo>
                  <a:lnTo>
                    <a:pt x="2300" y="1217"/>
                  </a:lnTo>
                  <a:lnTo>
                    <a:pt x="2300" y="1217"/>
                  </a:lnTo>
                  <a:lnTo>
                    <a:pt x="2267" y="1217"/>
                  </a:lnTo>
                  <a:lnTo>
                    <a:pt x="2267" y="1249"/>
                  </a:lnTo>
                  <a:lnTo>
                    <a:pt x="2267" y="1249"/>
                  </a:lnTo>
                  <a:lnTo>
                    <a:pt x="2267" y="1249"/>
                  </a:lnTo>
                  <a:lnTo>
                    <a:pt x="2235" y="1249"/>
                  </a:lnTo>
                  <a:lnTo>
                    <a:pt x="2235" y="1249"/>
                  </a:lnTo>
                  <a:lnTo>
                    <a:pt x="2235" y="1249"/>
                  </a:lnTo>
                  <a:lnTo>
                    <a:pt x="2235" y="1249"/>
                  </a:lnTo>
                  <a:lnTo>
                    <a:pt x="2235" y="1249"/>
                  </a:lnTo>
                  <a:lnTo>
                    <a:pt x="2202" y="1249"/>
                  </a:lnTo>
                  <a:lnTo>
                    <a:pt x="2202" y="1249"/>
                  </a:lnTo>
                  <a:lnTo>
                    <a:pt x="2202" y="1282"/>
                  </a:lnTo>
                  <a:lnTo>
                    <a:pt x="2202" y="1282"/>
                  </a:lnTo>
                  <a:lnTo>
                    <a:pt x="2202" y="1282"/>
                  </a:lnTo>
                  <a:lnTo>
                    <a:pt x="2169" y="1282"/>
                  </a:lnTo>
                  <a:lnTo>
                    <a:pt x="2169" y="1282"/>
                  </a:lnTo>
                  <a:lnTo>
                    <a:pt x="2169" y="1282"/>
                  </a:lnTo>
                  <a:lnTo>
                    <a:pt x="2169" y="1282"/>
                  </a:lnTo>
                  <a:lnTo>
                    <a:pt x="2169" y="1282"/>
                  </a:lnTo>
                  <a:lnTo>
                    <a:pt x="2136" y="1282"/>
                  </a:lnTo>
                  <a:lnTo>
                    <a:pt x="2136" y="1315"/>
                  </a:lnTo>
                  <a:lnTo>
                    <a:pt x="2136" y="1315"/>
                  </a:lnTo>
                  <a:lnTo>
                    <a:pt x="2136" y="1315"/>
                  </a:lnTo>
                  <a:lnTo>
                    <a:pt x="2103" y="1315"/>
                  </a:lnTo>
                  <a:lnTo>
                    <a:pt x="2103" y="1315"/>
                  </a:lnTo>
                  <a:lnTo>
                    <a:pt x="2103" y="1315"/>
                  </a:lnTo>
                  <a:lnTo>
                    <a:pt x="2103" y="1315"/>
                  </a:lnTo>
                  <a:lnTo>
                    <a:pt x="2103" y="1315"/>
                  </a:lnTo>
                  <a:lnTo>
                    <a:pt x="2103" y="1315"/>
                  </a:lnTo>
                  <a:lnTo>
                    <a:pt x="2070" y="1315"/>
                  </a:lnTo>
                  <a:lnTo>
                    <a:pt x="2070" y="1315"/>
                  </a:lnTo>
                  <a:lnTo>
                    <a:pt x="2070" y="1348"/>
                  </a:lnTo>
                  <a:lnTo>
                    <a:pt x="2070" y="1348"/>
                  </a:lnTo>
                  <a:lnTo>
                    <a:pt x="2037" y="1348"/>
                  </a:lnTo>
                  <a:lnTo>
                    <a:pt x="2037" y="1348"/>
                  </a:lnTo>
                  <a:lnTo>
                    <a:pt x="2037" y="1348"/>
                  </a:lnTo>
                  <a:lnTo>
                    <a:pt x="2037" y="1348"/>
                  </a:lnTo>
                  <a:lnTo>
                    <a:pt x="2005" y="1348"/>
                  </a:lnTo>
                  <a:lnTo>
                    <a:pt x="2005" y="1348"/>
                  </a:lnTo>
                  <a:lnTo>
                    <a:pt x="2005" y="1348"/>
                  </a:lnTo>
                  <a:lnTo>
                    <a:pt x="2005" y="1381"/>
                  </a:lnTo>
                  <a:lnTo>
                    <a:pt x="2005" y="1381"/>
                  </a:lnTo>
                  <a:lnTo>
                    <a:pt x="2005" y="1381"/>
                  </a:lnTo>
                  <a:lnTo>
                    <a:pt x="1972" y="1381"/>
                  </a:lnTo>
                  <a:lnTo>
                    <a:pt x="1972" y="1381"/>
                  </a:lnTo>
                  <a:lnTo>
                    <a:pt x="1972" y="1381"/>
                  </a:lnTo>
                  <a:lnTo>
                    <a:pt x="1972" y="1381"/>
                  </a:lnTo>
                  <a:lnTo>
                    <a:pt x="1939" y="1381"/>
                  </a:lnTo>
                  <a:lnTo>
                    <a:pt x="1939" y="1381"/>
                  </a:lnTo>
                  <a:lnTo>
                    <a:pt x="1939" y="1381"/>
                  </a:lnTo>
                  <a:lnTo>
                    <a:pt x="1939" y="1414"/>
                  </a:lnTo>
                  <a:lnTo>
                    <a:pt x="1939" y="1414"/>
                  </a:lnTo>
                  <a:lnTo>
                    <a:pt x="1906" y="1414"/>
                  </a:lnTo>
                  <a:lnTo>
                    <a:pt x="1906" y="1414"/>
                  </a:lnTo>
                  <a:lnTo>
                    <a:pt x="1906" y="1414"/>
                  </a:lnTo>
                  <a:lnTo>
                    <a:pt x="1906" y="1414"/>
                  </a:lnTo>
                  <a:lnTo>
                    <a:pt x="1873" y="1414"/>
                  </a:lnTo>
                  <a:lnTo>
                    <a:pt x="1873" y="1414"/>
                  </a:lnTo>
                  <a:lnTo>
                    <a:pt x="1873" y="1414"/>
                  </a:lnTo>
                  <a:lnTo>
                    <a:pt x="1873" y="1447"/>
                  </a:lnTo>
                  <a:lnTo>
                    <a:pt x="1873" y="1447"/>
                  </a:lnTo>
                  <a:lnTo>
                    <a:pt x="1840" y="1447"/>
                  </a:lnTo>
                  <a:lnTo>
                    <a:pt x="1840" y="1447"/>
                  </a:lnTo>
                  <a:lnTo>
                    <a:pt x="1840" y="1447"/>
                  </a:lnTo>
                  <a:lnTo>
                    <a:pt x="1840" y="1447"/>
                  </a:lnTo>
                  <a:lnTo>
                    <a:pt x="1807" y="1447"/>
                  </a:lnTo>
                  <a:lnTo>
                    <a:pt x="1807" y="1447"/>
                  </a:lnTo>
                  <a:lnTo>
                    <a:pt x="1807" y="1447"/>
                  </a:lnTo>
                  <a:lnTo>
                    <a:pt x="1807" y="1479"/>
                  </a:lnTo>
                  <a:lnTo>
                    <a:pt x="1775" y="1479"/>
                  </a:lnTo>
                  <a:lnTo>
                    <a:pt x="1775" y="1479"/>
                  </a:lnTo>
                  <a:lnTo>
                    <a:pt x="1775" y="1479"/>
                  </a:lnTo>
                  <a:lnTo>
                    <a:pt x="1775" y="1479"/>
                  </a:lnTo>
                  <a:lnTo>
                    <a:pt x="1775" y="1479"/>
                  </a:lnTo>
                  <a:lnTo>
                    <a:pt x="1742" y="1479"/>
                  </a:lnTo>
                  <a:lnTo>
                    <a:pt x="1742" y="1479"/>
                  </a:lnTo>
                  <a:lnTo>
                    <a:pt x="1742" y="1479"/>
                  </a:lnTo>
                  <a:lnTo>
                    <a:pt x="1742" y="1479"/>
                  </a:lnTo>
                  <a:lnTo>
                    <a:pt x="1742" y="1479"/>
                  </a:lnTo>
                  <a:lnTo>
                    <a:pt x="1709" y="1512"/>
                  </a:lnTo>
                  <a:lnTo>
                    <a:pt x="1709" y="1512"/>
                  </a:lnTo>
                  <a:lnTo>
                    <a:pt x="1709" y="1512"/>
                  </a:lnTo>
                  <a:lnTo>
                    <a:pt x="1709" y="1512"/>
                  </a:lnTo>
                  <a:lnTo>
                    <a:pt x="1709" y="1512"/>
                  </a:lnTo>
                  <a:lnTo>
                    <a:pt x="1676" y="1512"/>
                  </a:lnTo>
                  <a:lnTo>
                    <a:pt x="1676" y="1512"/>
                  </a:lnTo>
                  <a:lnTo>
                    <a:pt x="1676" y="1512"/>
                  </a:lnTo>
                  <a:lnTo>
                    <a:pt x="1676" y="1512"/>
                  </a:lnTo>
                  <a:lnTo>
                    <a:pt x="1676" y="1545"/>
                  </a:lnTo>
                  <a:lnTo>
                    <a:pt x="1643" y="1545"/>
                  </a:lnTo>
                  <a:lnTo>
                    <a:pt x="1643" y="1545"/>
                  </a:lnTo>
                  <a:lnTo>
                    <a:pt x="1643" y="1545"/>
                  </a:lnTo>
                  <a:lnTo>
                    <a:pt x="1643" y="1545"/>
                  </a:lnTo>
                  <a:lnTo>
                    <a:pt x="1643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78"/>
                  </a:lnTo>
                  <a:lnTo>
                    <a:pt x="1577" y="1578"/>
                  </a:lnTo>
                  <a:lnTo>
                    <a:pt x="1577" y="1578"/>
                  </a:lnTo>
                  <a:lnTo>
                    <a:pt x="1577" y="1578"/>
                  </a:lnTo>
                  <a:lnTo>
                    <a:pt x="1577" y="1578"/>
                  </a:lnTo>
                  <a:lnTo>
                    <a:pt x="1577" y="1578"/>
                  </a:lnTo>
                  <a:lnTo>
                    <a:pt x="1545" y="1578"/>
                  </a:lnTo>
                  <a:lnTo>
                    <a:pt x="1545" y="1578"/>
                  </a:lnTo>
                  <a:lnTo>
                    <a:pt x="1545" y="1578"/>
                  </a:lnTo>
                  <a:lnTo>
                    <a:pt x="1545" y="1578"/>
                  </a:lnTo>
                  <a:lnTo>
                    <a:pt x="1545" y="1578"/>
                  </a:lnTo>
                  <a:lnTo>
                    <a:pt x="1512" y="1611"/>
                  </a:lnTo>
                  <a:lnTo>
                    <a:pt x="1512" y="1611"/>
                  </a:lnTo>
                  <a:lnTo>
                    <a:pt x="1512" y="1611"/>
                  </a:lnTo>
                  <a:lnTo>
                    <a:pt x="1512" y="1611"/>
                  </a:lnTo>
                  <a:lnTo>
                    <a:pt x="1479" y="1611"/>
                  </a:lnTo>
                  <a:lnTo>
                    <a:pt x="1479" y="1611"/>
                  </a:lnTo>
                  <a:lnTo>
                    <a:pt x="1479" y="1611"/>
                  </a:lnTo>
                  <a:lnTo>
                    <a:pt x="1479" y="1611"/>
                  </a:lnTo>
                  <a:lnTo>
                    <a:pt x="1446" y="1644"/>
                  </a:lnTo>
                  <a:lnTo>
                    <a:pt x="1446" y="1644"/>
                  </a:lnTo>
                  <a:lnTo>
                    <a:pt x="1446" y="1644"/>
                  </a:lnTo>
                  <a:lnTo>
                    <a:pt x="1446" y="1644"/>
                  </a:lnTo>
                  <a:lnTo>
                    <a:pt x="1413" y="1644"/>
                  </a:lnTo>
                  <a:lnTo>
                    <a:pt x="1413" y="1644"/>
                  </a:lnTo>
                  <a:lnTo>
                    <a:pt x="1413" y="1644"/>
                  </a:lnTo>
                  <a:lnTo>
                    <a:pt x="1413" y="1644"/>
                  </a:lnTo>
                  <a:lnTo>
                    <a:pt x="1413" y="1644"/>
                  </a:lnTo>
                  <a:lnTo>
                    <a:pt x="1380" y="1677"/>
                  </a:lnTo>
                  <a:lnTo>
                    <a:pt x="1380" y="1677"/>
                  </a:lnTo>
                  <a:lnTo>
                    <a:pt x="1380" y="1677"/>
                  </a:lnTo>
                  <a:lnTo>
                    <a:pt x="1380" y="1677"/>
                  </a:lnTo>
                  <a:lnTo>
                    <a:pt x="1380" y="1677"/>
                  </a:lnTo>
                  <a:lnTo>
                    <a:pt x="1380" y="1677"/>
                  </a:lnTo>
                  <a:lnTo>
                    <a:pt x="1347" y="1677"/>
                  </a:lnTo>
                  <a:lnTo>
                    <a:pt x="1347" y="1677"/>
                  </a:lnTo>
                  <a:lnTo>
                    <a:pt x="1347" y="1677"/>
                  </a:lnTo>
                  <a:lnTo>
                    <a:pt x="1314" y="1709"/>
                  </a:lnTo>
                  <a:lnTo>
                    <a:pt x="1314" y="1709"/>
                  </a:lnTo>
                  <a:lnTo>
                    <a:pt x="1314" y="1709"/>
                  </a:lnTo>
                  <a:lnTo>
                    <a:pt x="1314" y="1709"/>
                  </a:lnTo>
                  <a:lnTo>
                    <a:pt x="1314" y="1709"/>
                  </a:lnTo>
                  <a:lnTo>
                    <a:pt x="1282" y="1709"/>
                  </a:lnTo>
                  <a:lnTo>
                    <a:pt x="1282" y="1709"/>
                  </a:lnTo>
                  <a:lnTo>
                    <a:pt x="1282" y="1709"/>
                  </a:lnTo>
                  <a:lnTo>
                    <a:pt x="1282" y="1709"/>
                  </a:lnTo>
                  <a:lnTo>
                    <a:pt x="1249" y="1742"/>
                  </a:lnTo>
                  <a:lnTo>
                    <a:pt x="1249" y="1742"/>
                  </a:lnTo>
                  <a:lnTo>
                    <a:pt x="1249" y="1742"/>
                  </a:lnTo>
                  <a:lnTo>
                    <a:pt x="1249" y="1742"/>
                  </a:lnTo>
                  <a:lnTo>
                    <a:pt x="1249" y="1742"/>
                  </a:lnTo>
                  <a:lnTo>
                    <a:pt x="1216" y="1742"/>
                  </a:lnTo>
                  <a:lnTo>
                    <a:pt x="1216" y="1742"/>
                  </a:lnTo>
                  <a:lnTo>
                    <a:pt x="1216" y="1742"/>
                  </a:lnTo>
                  <a:lnTo>
                    <a:pt x="1216" y="1742"/>
                  </a:lnTo>
                  <a:lnTo>
                    <a:pt x="1216" y="1742"/>
                  </a:lnTo>
                  <a:lnTo>
                    <a:pt x="1183" y="1742"/>
                  </a:lnTo>
                  <a:lnTo>
                    <a:pt x="1183" y="1775"/>
                  </a:lnTo>
                  <a:lnTo>
                    <a:pt x="1183" y="1775"/>
                  </a:lnTo>
                  <a:lnTo>
                    <a:pt x="1183" y="1775"/>
                  </a:lnTo>
                  <a:lnTo>
                    <a:pt x="1183" y="1775"/>
                  </a:lnTo>
                  <a:lnTo>
                    <a:pt x="1150" y="1775"/>
                  </a:lnTo>
                  <a:lnTo>
                    <a:pt x="1150" y="1775"/>
                  </a:lnTo>
                  <a:lnTo>
                    <a:pt x="1150" y="1775"/>
                  </a:lnTo>
                  <a:lnTo>
                    <a:pt x="1150" y="1775"/>
                  </a:lnTo>
                  <a:lnTo>
                    <a:pt x="1150" y="1775"/>
                  </a:lnTo>
                  <a:lnTo>
                    <a:pt x="1117" y="1775"/>
                  </a:lnTo>
                  <a:lnTo>
                    <a:pt x="1117" y="1808"/>
                  </a:lnTo>
                  <a:lnTo>
                    <a:pt x="1117" y="1808"/>
                  </a:lnTo>
                  <a:lnTo>
                    <a:pt x="1117" y="1808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52" y="1808"/>
                  </a:lnTo>
                  <a:lnTo>
                    <a:pt x="1052" y="1841"/>
                  </a:lnTo>
                  <a:lnTo>
                    <a:pt x="1052" y="1841"/>
                  </a:lnTo>
                  <a:lnTo>
                    <a:pt x="1052" y="1841"/>
                  </a:lnTo>
                  <a:lnTo>
                    <a:pt x="1052" y="1841"/>
                  </a:lnTo>
                  <a:lnTo>
                    <a:pt x="1052" y="1841"/>
                  </a:lnTo>
                  <a:lnTo>
                    <a:pt x="1019" y="1841"/>
                  </a:lnTo>
                  <a:lnTo>
                    <a:pt x="1019" y="1841"/>
                  </a:lnTo>
                  <a:lnTo>
                    <a:pt x="1019" y="1841"/>
                  </a:lnTo>
                  <a:lnTo>
                    <a:pt x="1019" y="1841"/>
                  </a:lnTo>
                  <a:lnTo>
                    <a:pt x="986" y="1841"/>
                  </a:lnTo>
                  <a:lnTo>
                    <a:pt x="986" y="1874"/>
                  </a:lnTo>
                  <a:lnTo>
                    <a:pt x="986" y="1874"/>
                  </a:lnTo>
                  <a:lnTo>
                    <a:pt x="986" y="1874"/>
                  </a:lnTo>
                  <a:lnTo>
                    <a:pt x="953" y="1874"/>
                  </a:lnTo>
                  <a:lnTo>
                    <a:pt x="953" y="1874"/>
                  </a:lnTo>
                  <a:lnTo>
                    <a:pt x="953" y="1874"/>
                  </a:lnTo>
                  <a:lnTo>
                    <a:pt x="953" y="1874"/>
                  </a:lnTo>
                  <a:lnTo>
                    <a:pt x="953" y="1874"/>
                  </a:lnTo>
                  <a:lnTo>
                    <a:pt x="953" y="1874"/>
                  </a:lnTo>
                  <a:lnTo>
                    <a:pt x="920" y="1874"/>
                  </a:lnTo>
                  <a:lnTo>
                    <a:pt x="920" y="1907"/>
                  </a:lnTo>
                  <a:lnTo>
                    <a:pt x="920" y="1907"/>
                  </a:lnTo>
                  <a:lnTo>
                    <a:pt x="920" y="1907"/>
                  </a:lnTo>
                  <a:lnTo>
                    <a:pt x="887" y="1907"/>
                  </a:lnTo>
                  <a:lnTo>
                    <a:pt x="887" y="1907"/>
                  </a:lnTo>
                  <a:lnTo>
                    <a:pt x="887" y="1907"/>
                  </a:lnTo>
                  <a:lnTo>
                    <a:pt x="887" y="1907"/>
                  </a:lnTo>
                  <a:lnTo>
                    <a:pt x="854" y="1907"/>
                  </a:lnTo>
                  <a:lnTo>
                    <a:pt x="854" y="1907"/>
                  </a:lnTo>
                  <a:lnTo>
                    <a:pt x="854" y="1939"/>
                  </a:lnTo>
                  <a:lnTo>
                    <a:pt x="854" y="1939"/>
                  </a:lnTo>
                  <a:lnTo>
                    <a:pt x="854" y="1939"/>
                  </a:lnTo>
                  <a:lnTo>
                    <a:pt x="854" y="1939"/>
                  </a:lnTo>
                  <a:lnTo>
                    <a:pt x="822" y="1939"/>
                  </a:lnTo>
                  <a:lnTo>
                    <a:pt x="822" y="1939"/>
                  </a:lnTo>
                  <a:lnTo>
                    <a:pt x="822" y="1939"/>
                  </a:lnTo>
                  <a:lnTo>
                    <a:pt x="822" y="1939"/>
                  </a:lnTo>
                  <a:lnTo>
                    <a:pt x="789" y="1939"/>
                  </a:lnTo>
                  <a:lnTo>
                    <a:pt x="789" y="1972"/>
                  </a:lnTo>
                  <a:lnTo>
                    <a:pt x="789" y="1972"/>
                  </a:lnTo>
                  <a:lnTo>
                    <a:pt x="789" y="1972"/>
                  </a:lnTo>
                  <a:lnTo>
                    <a:pt x="756" y="1972"/>
                  </a:lnTo>
                  <a:lnTo>
                    <a:pt x="756" y="1972"/>
                  </a:lnTo>
                  <a:lnTo>
                    <a:pt x="756" y="1972"/>
                  </a:lnTo>
                  <a:lnTo>
                    <a:pt x="756" y="1972"/>
                  </a:lnTo>
                  <a:lnTo>
                    <a:pt x="756" y="1972"/>
                  </a:lnTo>
                  <a:lnTo>
                    <a:pt x="756" y="1972"/>
                  </a:lnTo>
                  <a:lnTo>
                    <a:pt x="723" y="1972"/>
                  </a:lnTo>
                  <a:lnTo>
                    <a:pt x="723" y="2005"/>
                  </a:lnTo>
                  <a:lnTo>
                    <a:pt x="723" y="2005"/>
                  </a:lnTo>
                  <a:lnTo>
                    <a:pt x="723" y="2005"/>
                  </a:lnTo>
                  <a:lnTo>
                    <a:pt x="723" y="2005"/>
                  </a:lnTo>
                  <a:lnTo>
                    <a:pt x="690" y="2005"/>
                  </a:lnTo>
                  <a:lnTo>
                    <a:pt x="690" y="2005"/>
                  </a:lnTo>
                  <a:lnTo>
                    <a:pt x="690" y="2005"/>
                  </a:lnTo>
                  <a:lnTo>
                    <a:pt x="690" y="2005"/>
                  </a:lnTo>
                  <a:lnTo>
                    <a:pt x="657" y="2005"/>
                  </a:lnTo>
                  <a:lnTo>
                    <a:pt x="657" y="2038"/>
                  </a:lnTo>
                  <a:lnTo>
                    <a:pt x="657" y="2038"/>
                  </a:lnTo>
                  <a:lnTo>
                    <a:pt x="657" y="2038"/>
                  </a:lnTo>
                  <a:lnTo>
                    <a:pt x="657" y="2038"/>
                  </a:lnTo>
                  <a:lnTo>
                    <a:pt x="624" y="2038"/>
                  </a:lnTo>
                  <a:lnTo>
                    <a:pt x="624" y="2038"/>
                  </a:lnTo>
                  <a:lnTo>
                    <a:pt x="624" y="2038"/>
                  </a:lnTo>
                  <a:lnTo>
                    <a:pt x="624" y="2038"/>
                  </a:lnTo>
                  <a:lnTo>
                    <a:pt x="592" y="2038"/>
                  </a:lnTo>
                  <a:lnTo>
                    <a:pt x="592" y="2038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59" y="2071"/>
                  </a:lnTo>
                  <a:lnTo>
                    <a:pt x="559" y="2071"/>
                  </a:lnTo>
                  <a:lnTo>
                    <a:pt x="559" y="2071"/>
                  </a:lnTo>
                  <a:lnTo>
                    <a:pt x="559" y="2071"/>
                  </a:lnTo>
                  <a:lnTo>
                    <a:pt x="559" y="2071"/>
                  </a:lnTo>
                  <a:lnTo>
                    <a:pt x="559" y="2071"/>
                  </a:lnTo>
                  <a:lnTo>
                    <a:pt x="526" y="2071"/>
                  </a:lnTo>
                  <a:lnTo>
                    <a:pt x="526" y="2104"/>
                  </a:lnTo>
                  <a:lnTo>
                    <a:pt x="526" y="2104"/>
                  </a:lnTo>
                  <a:lnTo>
                    <a:pt x="526" y="2104"/>
                  </a:lnTo>
                  <a:lnTo>
                    <a:pt x="493" y="2104"/>
                  </a:lnTo>
                  <a:lnTo>
                    <a:pt x="493" y="2104"/>
                  </a:lnTo>
                  <a:lnTo>
                    <a:pt x="493" y="2104"/>
                  </a:lnTo>
                  <a:lnTo>
                    <a:pt x="493" y="2104"/>
                  </a:lnTo>
                  <a:lnTo>
                    <a:pt x="460" y="2104"/>
                  </a:lnTo>
                  <a:lnTo>
                    <a:pt x="460" y="2137"/>
                  </a:lnTo>
                  <a:lnTo>
                    <a:pt x="460" y="2137"/>
                  </a:lnTo>
                  <a:lnTo>
                    <a:pt x="460" y="2137"/>
                  </a:lnTo>
                  <a:lnTo>
                    <a:pt x="460" y="2137"/>
                  </a:lnTo>
                  <a:lnTo>
                    <a:pt x="427" y="2137"/>
                  </a:lnTo>
                  <a:lnTo>
                    <a:pt x="427" y="2137"/>
                  </a:lnTo>
                  <a:lnTo>
                    <a:pt x="427" y="2137"/>
                  </a:lnTo>
                  <a:lnTo>
                    <a:pt x="394" y="2137"/>
                  </a:lnTo>
                  <a:lnTo>
                    <a:pt x="394" y="2170"/>
                  </a:lnTo>
                  <a:lnTo>
                    <a:pt x="394" y="2170"/>
                  </a:lnTo>
                  <a:lnTo>
                    <a:pt x="394" y="2170"/>
                  </a:lnTo>
                  <a:lnTo>
                    <a:pt x="394" y="2170"/>
                  </a:lnTo>
                  <a:lnTo>
                    <a:pt x="362" y="2170"/>
                  </a:lnTo>
                  <a:lnTo>
                    <a:pt x="362" y="2170"/>
                  </a:lnTo>
                  <a:lnTo>
                    <a:pt x="362" y="2170"/>
                  </a:lnTo>
                  <a:lnTo>
                    <a:pt x="362" y="2170"/>
                  </a:lnTo>
                  <a:lnTo>
                    <a:pt x="362" y="2170"/>
                  </a:lnTo>
                  <a:lnTo>
                    <a:pt x="362" y="2170"/>
                  </a:lnTo>
                  <a:lnTo>
                    <a:pt x="329" y="2202"/>
                  </a:lnTo>
                  <a:lnTo>
                    <a:pt x="329" y="2202"/>
                  </a:lnTo>
                  <a:lnTo>
                    <a:pt x="329" y="2202"/>
                  </a:lnTo>
                  <a:lnTo>
                    <a:pt x="329" y="2202"/>
                  </a:lnTo>
                  <a:lnTo>
                    <a:pt x="296" y="2202"/>
                  </a:lnTo>
                  <a:lnTo>
                    <a:pt x="296" y="2202"/>
                  </a:lnTo>
                  <a:lnTo>
                    <a:pt x="296" y="2202"/>
                  </a:lnTo>
                  <a:lnTo>
                    <a:pt x="296" y="2202"/>
                  </a:lnTo>
                  <a:lnTo>
                    <a:pt x="296" y="2202"/>
                  </a:lnTo>
                  <a:lnTo>
                    <a:pt x="296" y="2202"/>
                  </a:lnTo>
                  <a:lnTo>
                    <a:pt x="263" y="2235"/>
                  </a:lnTo>
                  <a:lnTo>
                    <a:pt x="263" y="2235"/>
                  </a:lnTo>
                  <a:lnTo>
                    <a:pt x="263" y="2235"/>
                  </a:lnTo>
                  <a:lnTo>
                    <a:pt x="263" y="2235"/>
                  </a:lnTo>
                  <a:lnTo>
                    <a:pt x="263" y="2235"/>
                  </a:lnTo>
                  <a:lnTo>
                    <a:pt x="263" y="2235"/>
                  </a:lnTo>
                  <a:lnTo>
                    <a:pt x="230" y="2235"/>
                  </a:lnTo>
                  <a:lnTo>
                    <a:pt x="230" y="2235"/>
                  </a:lnTo>
                  <a:lnTo>
                    <a:pt x="230" y="2235"/>
                  </a:lnTo>
                  <a:lnTo>
                    <a:pt x="230" y="2235"/>
                  </a:lnTo>
                  <a:lnTo>
                    <a:pt x="197" y="2268"/>
                  </a:lnTo>
                  <a:lnTo>
                    <a:pt x="197" y="2268"/>
                  </a:lnTo>
                  <a:lnTo>
                    <a:pt x="197" y="2268"/>
                  </a:lnTo>
                  <a:lnTo>
                    <a:pt x="197" y="2268"/>
                  </a:lnTo>
                  <a:lnTo>
                    <a:pt x="197" y="2268"/>
                  </a:lnTo>
                  <a:lnTo>
                    <a:pt x="197" y="2268"/>
                  </a:lnTo>
                  <a:lnTo>
                    <a:pt x="164" y="2268"/>
                  </a:lnTo>
                  <a:lnTo>
                    <a:pt x="164" y="2268"/>
                  </a:lnTo>
                  <a:lnTo>
                    <a:pt x="164" y="2268"/>
                  </a:lnTo>
                  <a:lnTo>
                    <a:pt x="164" y="2268"/>
                  </a:lnTo>
                  <a:lnTo>
                    <a:pt x="164" y="2268"/>
                  </a:lnTo>
                  <a:lnTo>
                    <a:pt x="132" y="2301"/>
                  </a:lnTo>
                  <a:lnTo>
                    <a:pt x="132" y="2301"/>
                  </a:lnTo>
                  <a:lnTo>
                    <a:pt x="132" y="2301"/>
                  </a:lnTo>
                  <a:lnTo>
                    <a:pt x="132" y="2301"/>
                  </a:lnTo>
                  <a:lnTo>
                    <a:pt x="132" y="2301"/>
                  </a:lnTo>
                  <a:lnTo>
                    <a:pt x="132" y="2301"/>
                  </a:lnTo>
                  <a:lnTo>
                    <a:pt x="99" y="2301"/>
                  </a:lnTo>
                  <a:lnTo>
                    <a:pt x="99" y="2301"/>
                  </a:lnTo>
                  <a:lnTo>
                    <a:pt x="99" y="2301"/>
                  </a:lnTo>
                  <a:lnTo>
                    <a:pt x="99" y="2301"/>
                  </a:lnTo>
                  <a:lnTo>
                    <a:pt x="99" y="2334"/>
                  </a:lnTo>
                  <a:lnTo>
                    <a:pt x="66" y="2334"/>
                  </a:lnTo>
                  <a:lnTo>
                    <a:pt x="66" y="2334"/>
                  </a:lnTo>
                  <a:lnTo>
                    <a:pt x="66" y="2334"/>
                  </a:lnTo>
                  <a:lnTo>
                    <a:pt x="66" y="2334"/>
                  </a:lnTo>
                  <a:lnTo>
                    <a:pt x="33" y="2334"/>
                  </a:lnTo>
                  <a:lnTo>
                    <a:pt x="33" y="2334"/>
                  </a:lnTo>
                  <a:lnTo>
                    <a:pt x="33" y="2334"/>
                  </a:lnTo>
                  <a:lnTo>
                    <a:pt x="33" y="2334"/>
                  </a:lnTo>
                  <a:lnTo>
                    <a:pt x="33" y="2334"/>
                  </a:lnTo>
                  <a:lnTo>
                    <a:pt x="33" y="2367"/>
                  </a:lnTo>
                  <a:lnTo>
                    <a:pt x="0" y="236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2926850" y="804125"/>
              <a:ext cx="67400" cy="156125"/>
            </a:xfrm>
            <a:custGeom>
              <a:avLst/>
              <a:gdLst/>
              <a:ahLst/>
              <a:cxnLst/>
              <a:rect l="l" t="t" r="r" b="b"/>
              <a:pathLst>
                <a:path w="2696" h="6245" fill="none" extrusionOk="0">
                  <a:moveTo>
                    <a:pt x="2695" y="6244"/>
                  </a:move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2802800" y="861625"/>
              <a:ext cx="76425" cy="152025"/>
            </a:xfrm>
            <a:custGeom>
              <a:avLst/>
              <a:gdLst/>
              <a:ahLst/>
              <a:cxnLst/>
              <a:rect l="l" t="t" r="r" b="b"/>
              <a:pathLst>
                <a:path w="3057" h="6081" fill="none" extrusionOk="0">
                  <a:moveTo>
                    <a:pt x="3057" y="6080"/>
                  </a:move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2802000" y="802500"/>
              <a:ext cx="192250" cy="211950"/>
            </a:xfrm>
            <a:custGeom>
              <a:avLst/>
              <a:gdLst/>
              <a:ahLst/>
              <a:cxnLst/>
              <a:rect l="l" t="t" r="r" b="b"/>
              <a:pathLst>
                <a:path w="7690" h="8478" extrusionOk="0">
                  <a:moveTo>
                    <a:pt x="4995" y="0"/>
                  </a:moveTo>
                  <a:lnTo>
                    <a:pt x="4995" y="33"/>
                  </a:lnTo>
                  <a:lnTo>
                    <a:pt x="4896" y="33"/>
                  </a:lnTo>
                  <a:lnTo>
                    <a:pt x="4896" y="66"/>
                  </a:lnTo>
                  <a:lnTo>
                    <a:pt x="4831" y="66"/>
                  </a:lnTo>
                  <a:lnTo>
                    <a:pt x="4831" y="99"/>
                  </a:lnTo>
                  <a:lnTo>
                    <a:pt x="4765" y="99"/>
                  </a:lnTo>
                  <a:lnTo>
                    <a:pt x="4765" y="131"/>
                  </a:lnTo>
                  <a:lnTo>
                    <a:pt x="4666" y="131"/>
                  </a:lnTo>
                  <a:lnTo>
                    <a:pt x="4666" y="164"/>
                  </a:lnTo>
                  <a:lnTo>
                    <a:pt x="4601" y="164"/>
                  </a:lnTo>
                  <a:lnTo>
                    <a:pt x="4601" y="197"/>
                  </a:lnTo>
                  <a:lnTo>
                    <a:pt x="4535" y="197"/>
                  </a:lnTo>
                  <a:lnTo>
                    <a:pt x="4535" y="230"/>
                  </a:lnTo>
                  <a:lnTo>
                    <a:pt x="4469" y="230"/>
                  </a:lnTo>
                  <a:lnTo>
                    <a:pt x="4469" y="263"/>
                  </a:lnTo>
                  <a:lnTo>
                    <a:pt x="4403" y="263"/>
                  </a:lnTo>
                  <a:lnTo>
                    <a:pt x="4370" y="296"/>
                  </a:lnTo>
                  <a:lnTo>
                    <a:pt x="4305" y="296"/>
                  </a:lnTo>
                  <a:lnTo>
                    <a:pt x="4305" y="329"/>
                  </a:lnTo>
                  <a:lnTo>
                    <a:pt x="4239" y="329"/>
                  </a:lnTo>
                  <a:lnTo>
                    <a:pt x="4239" y="361"/>
                  </a:lnTo>
                  <a:lnTo>
                    <a:pt x="4173" y="361"/>
                  </a:lnTo>
                  <a:lnTo>
                    <a:pt x="4173" y="394"/>
                  </a:lnTo>
                  <a:lnTo>
                    <a:pt x="4108" y="394"/>
                  </a:lnTo>
                  <a:lnTo>
                    <a:pt x="4075" y="427"/>
                  </a:lnTo>
                  <a:lnTo>
                    <a:pt x="4042" y="427"/>
                  </a:lnTo>
                  <a:lnTo>
                    <a:pt x="4009" y="460"/>
                  </a:lnTo>
                  <a:lnTo>
                    <a:pt x="3943" y="460"/>
                  </a:lnTo>
                  <a:lnTo>
                    <a:pt x="3943" y="493"/>
                  </a:lnTo>
                  <a:lnTo>
                    <a:pt x="3878" y="493"/>
                  </a:lnTo>
                  <a:lnTo>
                    <a:pt x="3878" y="526"/>
                  </a:lnTo>
                  <a:lnTo>
                    <a:pt x="3812" y="526"/>
                  </a:lnTo>
                  <a:lnTo>
                    <a:pt x="3812" y="559"/>
                  </a:lnTo>
                  <a:lnTo>
                    <a:pt x="3746" y="559"/>
                  </a:lnTo>
                  <a:lnTo>
                    <a:pt x="3713" y="591"/>
                  </a:lnTo>
                  <a:lnTo>
                    <a:pt x="3680" y="591"/>
                  </a:lnTo>
                  <a:lnTo>
                    <a:pt x="3648" y="624"/>
                  </a:lnTo>
                  <a:lnTo>
                    <a:pt x="3582" y="624"/>
                  </a:lnTo>
                  <a:lnTo>
                    <a:pt x="3582" y="657"/>
                  </a:lnTo>
                  <a:lnTo>
                    <a:pt x="3516" y="657"/>
                  </a:lnTo>
                  <a:lnTo>
                    <a:pt x="3516" y="690"/>
                  </a:lnTo>
                  <a:lnTo>
                    <a:pt x="3450" y="690"/>
                  </a:lnTo>
                  <a:lnTo>
                    <a:pt x="3450" y="723"/>
                  </a:lnTo>
                  <a:lnTo>
                    <a:pt x="3385" y="723"/>
                  </a:lnTo>
                  <a:lnTo>
                    <a:pt x="3385" y="756"/>
                  </a:lnTo>
                  <a:lnTo>
                    <a:pt x="3319" y="756"/>
                  </a:lnTo>
                  <a:lnTo>
                    <a:pt x="3286" y="789"/>
                  </a:lnTo>
                  <a:lnTo>
                    <a:pt x="3253" y="789"/>
                  </a:lnTo>
                  <a:lnTo>
                    <a:pt x="3220" y="822"/>
                  </a:lnTo>
                  <a:lnTo>
                    <a:pt x="3155" y="822"/>
                  </a:lnTo>
                  <a:lnTo>
                    <a:pt x="3155" y="854"/>
                  </a:lnTo>
                  <a:lnTo>
                    <a:pt x="3089" y="854"/>
                  </a:lnTo>
                  <a:lnTo>
                    <a:pt x="3089" y="887"/>
                  </a:lnTo>
                  <a:lnTo>
                    <a:pt x="3023" y="887"/>
                  </a:lnTo>
                  <a:lnTo>
                    <a:pt x="3023" y="920"/>
                  </a:lnTo>
                  <a:lnTo>
                    <a:pt x="2957" y="920"/>
                  </a:lnTo>
                  <a:lnTo>
                    <a:pt x="2957" y="953"/>
                  </a:lnTo>
                  <a:lnTo>
                    <a:pt x="2892" y="953"/>
                  </a:lnTo>
                  <a:lnTo>
                    <a:pt x="2892" y="986"/>
                  </a:lnTo>
                  <a:lnTo>
                    <a:pt x="2826" y="986"/>
                  </a:lnTo>
                  <a:lnTo>
                    <a:pt x="2826" y="1019"/>
                  </a:lnTo>
                  <a:lnTo>
                    <a:pt x="2760" y="1019"/>
                  </a:lnTo>
                  <a:lnTo>
                    <a:pt x="2727" y="1052"/>
                  </a:lnTo>
                  <a:lnTo>
                    <a:pt x="2662" y="1052"/>
                  </a:lnTo>
                  <a:lnTo>
                    <a:pt x="2662" y="1084"/>
                  </a:lnTo>
                  <a:lnTo>
                    <a:pt x="2596" y="1084"/>
                  </a:lnTo>
                  <a:lnTo>
                    <a:pt x="2596" y="1117"/>
                  </a:lnTo>
                  <a:lnTo>
                    <a:pt x="2530" y="1117"/>
                  </a:lnTo>
                  <a:lnTo>
                    <a:pt x="2530" y="1150"/>
                  </a:lnTo>
                  <a:lnTo>
                    <a:pt x="2465" y="1150"/>
                  </a:lnTo>
                  <a:lnTo>
                    <a:pt x="2465" y="1183"/>
                  </a:lnTo>
                  <a:lnTo>
                    <a:pt x="2399" y="1183"/>
                  </a:lnTo>
                  <a:lnTo>
                    <a:pt x="2399" y="1216"/>
                  </a:lnTo>
                  <a:lnTo>
                    <a:pt x="2333" y="1216"/>
                  </a:lnTo>
                  <a:lnTo>
                    <a:pt x="2333" y="1249"/>
                  </a:lnTo>
                  <a:lnTo>
                    <a:pt x="2267" y="1249"/>
                  </a:lnTo>
                  <a:lnTo>
                    <a:pt x="2267" y="1282"/>
                  </a:lnTo>
                  <a:lnTo>
                    <a:pt x="2202" y="1282"/>
                  </a:lnTo>
                  <a:lnTo>
                    <a:pt x="2202" y="1314"/>
                  </a:lnTo>
                  <a:lnTo>
                    <a:pt x="2136" y="1314"/>
                  </a:lnTo>
                  <a:lnTo>
                    <a:pt x="2103" y="1347"/>
                  </a:lnTo>
                  <a:lnTo>
                    <a:pt x="2037" y="1347"/>
                  </a:lnTo>
                  <a:lnTo>
                    <a:pt x="2037" y="1380"/>
                  </a:lnTo>
                  <a:lnTo>
                    <a:pt x="1972" y="1380"/>
                  </a:lnTo>
                  <a:lnTo>
                    <a:pt x="1972" y="1413"/>
                  </a:lnTo>
                  <a:lnTo>
                    <a:pt x="1906" y="1413"/>
                  </a:lnTo>
                  <a:lnTo>
                    <a:pt x="1906" y="1446"/>
                  </a:lnTo>
                  <a:lnTo>
                    <a:pt x="1840" y="1446"/>
                  </a:lnTo>
                  <a:lnTo>
                    <a:pt x="1840" y="1479"/>
                  </a:lnTo>
                  <a:lnTo>
                    <a:pt x="1775" y="1479"/>
                  </a:lnTo>
                  <a:lnTo>
                    <a:pt x="1775" y="1512"/>
                  </a:lnTo>
                  <a:lnTo>
                    <a:pt x="1709" y="1512"/>
                  </a:lnTo>
                  <a:lnTo>
                    <a:pt x="1709" y="1544"/>
                  </a:lnTo>
                  <a:lnTo>
                    <a:pt x="1643" y="1544"/>
                  </a:lnTo>
                  <a:lnTo>
                    <a:pt x="1643" y="1577"/>
                  </a:lnTo>
                  <a:lnTo>
                    <a:pt x="1577" y="1577"/>
                  </a:lnTo>
                  <a:lnTo>
                    <a:pt x="1577" y="1610"/>
                  </a:lnTo>
                  <a:lnTo>
                    <a:pt x="1512" y="1610"/>
                  </a:lnTo>
                  <a:lnTo>
                    <a:pt x="1512" y="1643"/>
                  </a:lnTo>
                  <a:lnTo>
                    <a:pt x="1446" y="1643"/>
                  </a:lnTo>
                  <a:lnTo>
                    <a:pt x="1446" y="1676"/>
                  </a:lnTo>
                  <a:lnTo>
                    <a:pt x="1380" y="1676"/>
                  </a:lnTo>
                  <a:lnTo>
                    <a:pt x="1380" y="1709"/>
                  </a:lnTo>
                  <a:lnTo>
                    <a:pt x="1314" y="1709"/>
                  </a:lnTo>
                  <a:lnTo>
                    <a:pt x="1314" y="1742"/>
                  </a:lnTo>
                  <a:lnTo>
                    <a:pt x="1249" y="1742"/>
                  </a:lnTo>
                  <a:lnTo>
                    <a:pt x="1249" y="1774"/>
                  </a:lnTo>
                  <a:lnTo>
                    <a:pt x="1183" y="1774"/>
                  </a:lnTo>
                  <a:lnTo>
                    <a:pt x="1183" y="1807"/>
                  </a:lnTo>
                  <a:lnTo>
                    <a:pt x="1117" y="1807"/>
                  </a:lnTo>
                  <a:lnTo>
                    <a:pt x="1117" y="1840"/>
                  </a:lnTo>
                  <a:lnTo>
                    <a:pt x="1052" y="1840"/>
                  </a:lnTo>
                  <a:lnTo>
                    <a:pt x="1052" y="1873"/>
                  </a:lnTo>
                  <a:lnTo>
                    <a:pt x="986" y="1873"/>
                  </a:lnTo>
                  <a:lnTo>
                    <a:pt x="986" y="1906"/>
                  </a:lnTo>
                  <a:lnTo>
                    <a:pt x="920" y="1906"/>
                  </a:lnTo>
                  <a:lnTo>
                    <a:pt x="887" y="1939"/>
                  </a:lnTo>
                  <a:lnTo>
                    <a:pt x="854" y="1939"/>
                  </a:lnTo>
                  <a:lnTo>
                    <a:pt x="822" y="1972"/>
                  </a:lnTo>
                  <a:lnTo>
                    <a:pt x="789" y="1972"/>
                  </a:lnTo>
                  <a:lnTo>
                    <a:pt x="789" y="2004"/>
                  </a:lnTo>
                  <a:lnTo>
                    <a:pt x="723" y="2004"/>
                  </a:lnTo>
                  <a:lnTo>
                    <a:pt x="723" y="2037"/>
                  </a:lnTo>
                  <a:lnTo>
                    <a:pt x="657" y="2037"/>
                  </a:lnTo>
                  <a:lnTo>
                    <a:pt x="657" y="2070"/>
                  </a:lnTo>
                  <a:lnTo>
                    <a:pt x="592" y="2070"/>
                  </a:lnTo>
                  <a:lnTo>
                    <a:pt x="592" y="2103"/>
                  </a:lnTo>
                  <a:lnTo>
                    <a:pt x="526" y="2103"/>
                  </a:lnTo>
                  <a:lnTo>
                    <a:pt x="526" y="2136"/>
                  </a:lnTo>
                  <a:lnTo>
                    <a:pt x="460" y="2136"/>
                  </a:lnTo>
                  <a:lnTo>
                    <a:pt x="460" y="2169"/>
                  </a:lnTo>
                  <a:lnTo>
                    <a:pt x="394" y="2169"/>
                  </a:lnTo>
                  <a:lnTo>
                    <a:pt x="394" y="2202"/>
                  </a:lnTo>
                  <a:lnTo>
                    <a:pt x="329" y="2202"/>
                  </a:lnTo>
                  <a:lnTo>
                    <a:pt x="329" y="2235"/>
                  </a:lnTo>
                  <a:lnTo>
                    <a:pt x="263" y="2235"/>
                  </a:lnTo>
                  <a:lnTo>
                    <a:pt x="263" y="2267"/>
                  </a:lnTo>
                  <a:lnTo>
                    <a:pt x="197" y="2267"/>
                  </a:lnTo>
                  <a:lnTo>
                    <a:pt x="197" y="2300"/>
                  </a:lnTo>
                  <a:lnTo>
                    <a:pt x="132" y="2300"/>
                  </a:lnTo>
                  <a:lnTo>
                    <a:pt x="132" y="2333"/>
                  </a:lnTo>
                  <a:lnTo>
                    <a:pt x="66" y="2333"/>
                  </a:lnTo>
                  <a:lnTo>
                    <a:pt x="66" y="2366"/>
                  </a:lnTo>
                  <a:lnTo>
                    <a:pt x="0" y="2366"/>
                  </a:lnTo>
                  <a:lnTo>
                    <a:pt x="3089" y="8478"/>
                  </a:lnTo>
                  <a:lnTo>
                    <a:pt x="3089" y="8445"/>
                  </a:lnTo>
                  <a:lnTo>
                    <a:pt x="3122" y="8445"/>
                  </a:lnTo>
                  <a:lnTo>
                    <a:pt x="3155" y="8412"/>
                  </a:lnTo>
                  <a:lnTo>
                    <a:pt x="3188" y="8412"/>
                  </a:lnTo>
                  <a:lnTo>
                    <a:pt x="3220" y="8379"/>
                  </a:lnTo>
                  <a:lnTo>
                    <a:pt x="3286" y="8379"/>
                  </a:lnTo>
                  <a:lnTo>
                    <a:pt x="3286" y="8347"/>
                  </a:lnTo>
                  <a:lnTo>
                    <a:pt x="3319" y="8347"/>
                  </a:lnTo>
                  <a:lnTo>
                    <a:pt x="3352" y="8314"/>
                  </a:lnTo>
                  <a:lnTo>
                    <a:pt x="3385" y="8314"/>
                  </a:lnTo>
                  <a:lnTo>
                    <a:pt x="3418" y="8281"/>
                  </a:lnTo>
                  <a:lnTo>
                    <a:pt x="3483" y="8281"/>
                  </a:lnTo>
                  <a:lnTo>
                    <a:pt x="3483" y="8248"/>
                  </a:lnTo>
                  <a:lnTo>
                    <a:pt x="3516" y="8248"/>
                  </a:lnTo>
                  <a:lnTo>
                    <a:pt x="3549" y="8215"/>
                  </a:lnTo>
                  <a:lnTo>
                    <a:pt x="3615" y="8215"/>
                  </a:lnTo>
                  <a:lnTo>
                    <a:pt x="3648" y="8182"/>
                  </a:lnTo>
                  <a:lnTo>
                    <a:pt x="3680" y="8149"/>
                  </a:lnTo>
                  <a:lnTo>
                    <a:pt x="3713" y="8149"/>
                  </a:lnTo>
                  <a:lnTo>
                    <a:pt x="3746" y="8117"/>
                  </a:lnTo>
                  <a:lnTo>
                    <a:pt x="3779" y="8117"/>
                  </a:lnTo>
                  <a:lnTo>
                    <a:pt x="3812" y="8084"/>
                  </a:lnTo>
                  <a:lnTo>
                    <a:pt x="3845" y="8084"/>
                  </a:lnTo>
                  <a:lnTo>
                    <a:pt x="3878" y="8051"/>
                  </a:lnTo>
                  <a:lnTo>
                    <a:pt x="3910" y="8051"/>
                  </a:lnTo>
                  <a:lnTo>
                    <a:pt x="3943" y="8018"/>
                  </a:lnTo>
                  <a:lnTo>
                    <a:pt x="4009" y="8018"/>
                  </a:lnTo>
                  <a:lnTo>
                    <a:pt x="4009" y="7985"/>
                  </a:lnTo>
                  <a:lnTo>
                    <a:pt x="4075" y="7985"/>
                  </a:lnTo>
                  <a:lnTo>
                    <a:pt x="4075" y="7952"/>
                  </a:lnTo>
                  <a:lnTo>
                    <a:pt x="4140" y="7952"/>
                  </a:lnTo>
                  <a:lnTo>
                    <a:pt x="4173" y="7919"/>
                  </a:lnTo>
                  <a:lnTo>
                    <a:pt x="4206" y="7919"/>
                  </a:lnTo>
                  <a:lnTo>
                    <a:pt x="4206" y="7886"/>
                  </a:lnTo>
                  <a:lnTo>
                    <a:pt x="4272" y="7886"/>
                  </a:lnTo>
                  <a:lnTo>
                    <a:pt x="4305" y="7854"/>
                  </a:lnTo>
                  <a:lnTo>
                    <a:pt x="4338" y="7854"/>
                  </a:lnTo>
                  <a:lnTo>
                    <a:pt x="4370" y="7821"/>
                  </a:lnTo>
                  <a:lnTo>
                    <a:pt x="4403" y="7821"/>
                  </a:lnTo>
                  <a:lnTo>
                    <a:pt x="4436" y="7788"/>
                  </a:lnTo>
                  <a:lnTo>
                    <a:pt x="4469" y="7788"/>
                  </a:lnTo>
                  <a:lnTo>
                    <a:pt x="4502" y="7755"/>
                  </a:lnTo>
                  <a:lnTo>
                    <a:pt x="4535" y="7755"/>
                  </a:lnTo>
                  <a:lnTo>
                    <a:pt x="4568" y="7722"/>
                  </a:lnTo>
                  <a:lnTo>
                    <a:pt x="4601" y="7722"/>
                  </a:lnTo>
                  <a:lnTo>
                    <a:pt x="4633" y="7689"/>
                  </a:lnTo>
                  <a:lnTo>
                    <a:pt x="4666" y="7689"/>
                  </a:lnTo>
                  <a:lnTo>
                    <a:pt x="4699" y="7656"/>
                  </a:lnTo>
                  <a:lnTo>
                    <a:pt x="4732" y="7656"/>
                  </a:lnTo>
                  <a:lnTo>
                    <a:pt x="4765" y="7624"/>
                  </a:lnTo>
                  <a:lnTo>
                    <a:pt x="4798" y="7624"/>
                  </a:lnTo>
                  <a:lnTo>
                    <a:pt x="4831" y="7591"/>
                  </a:lnTo>
                  <a:lnTo>
                    <a:pt x="4896" y="7591"/>
                  </a:lnTo>
                  <a:lnTo>
                    <a:pt x="4896" y="7558"/>
                  </a:lnTo>
                  <a:lnTo>
                    <a:pt x="4962" y="7558"/>
                  </a:lnTo>
                  <a:lnTo>
                    <a:pt x="4995" y="7525"/>
                  </a:lnTo>
                  <a:lnTo>
                    <a:pt x="5028" y="7525"/>
                  </a:lnTo>
                  <a:lnTo>
                    <a:pt x="5061" y="7492"/>
                  </a:lnTo>
                  <a:lnTo>
                    <a:pt x="5093" y="7492"/>
                  </a:lnTo>
                  <a:lnTo>
                    <a:pt x="5126" y="7459"/>
                  </a:lnTo>
                  <a:lnTo>
                    <a:pt x="5159" y="7459"/>
                  </a:lnTo>
                  <a:lnTo>
                    <a:pt x="5159" y="7426"/>
                  </a:lnTo>
                  <a:lnTo>
                    <a:pt x="5225" y="7426"/>
                  </a:lnTo>
                  <a:lnTo>
                    <a:pt x="5258" y="7394"/>
                  </a:lnTo>
                  <a:lnTo>
                    <a:pt x="5291" y="7394"/>
                  </a:lnTo>
                  <a:lnTo>
                    <a:pt x="5323" y="7361"/>
                  </a:lnTo>
                  <a:lnTo>
                    <a:pt x="5356" y="7361"/>
                  </a:lnTo>
                  <a:lnTo>
                    <a:pt x="5389" y="7328"/>
                  </a:lnTo>
                  <a:lnTo>
                    <a:pt x="5422" y="7328"/>
                  </a:lnTo>
                  <a:lnTo>
                    <a:pt x="5455" y="7295"/>
                  </a:lnTo>
                  <a:lnTo>
                    <a:pt x="5521" y="7295"/>
                  </a:lnTo>
                  <a:lnTo>
                    <a:pt x="5553" y="7262"/>
                  </a:lnTo>
                  <a:lnTo>
                    <a:pt x="5586" y="7262"/>
                  </a:lnTo>
                  <a:lnTo>
                    <a:pt x="5619" y="7229"/>
                  </a:lnTo>
                  <a:lnTo>
                    <a:pt x="5652" y="7229"/>
                  </a:lnTo>
                  <a:lnTo>
                    <a:pt x="5652" y="7196"/>
                  </a:lnTo>
                  <a:lnTo>
                    <a:pt x="5718" y="7196"/>
                  </a:lnTo>
                  <a:lnTo>
                    <a:pt x="5751" y="7164"/>
                  </a:lnTo>
                  <a:lnTo>
                    <a:pt x="5783" y="7164"/>
                  </a:lnTo>
                  <a:lnTo>
                    <a:pt x="5816" y="7131"/>
                  </a:lnTo>
                  <a:lnTo>
                    <a:pt x="5882" y="7131"/>
                  </a:lnTo>
                  <a:lnTo>
                    <a:pt x="5882" y="7098"/>
                  </a:lnTo>
                  <a:lnTo>
                    <a:pt x="5948" y="7098"/>
                  </a:lnTo>
                  <a:lnTo>
                    <a:pt x="5948" y="7065"/>
                  </a:lnTo>
                  <a:lnTo>
                    <a:pt x="6013" y="7065"/>
                  </a:lnTo>
                  <a:lnTo>
                    <a:pt x="6046" y="7032"/>
                  </a:lnTo>
                  <a:lnTo>
                    <a:pt x="6079" y="7032"/>
                  </a:lnTo>
                  <a:lnTo>
                    <a:pt x="6112" y="6999"/>
                  </a:lnTo>
                  <a:lnTo>
                    <a:pt x="6178" y="6999"/>
                  </a:lnTo>
                  <a:lnTo>
                    <a:pt x="6178" y="6966"/>
                  </a:lnTo>
                  <a:lnTo>
                    <a:pt x="6244" y="6966"/>
                  </a:lnTo>
                  <a:lnTo>
                    <a:pt x="6244" y="6934"/>
                  </a:lnTo>
                  <a:lnTo>
                    <a:pt x="6309" y="6934"/>
                  </a:lnTo>
                  <a:lnTo>
                    <a:pt x="6309" y="6901"/>
                  </a:lnTo>
                  <a:lnTo>
                    <a:pt x="6375" y="6901"/>
                  </a:lnTo>
                  <a:lnTo>
                    <a:pt x="6408" y="6868"/>
                  </a:lnTo>
                  <a:lnTo>
                    <a:pt x="6441" y="6868"/>
                  </a:lnTo>
                  <a:lnTo>
                    <a:pt x="6474" y="6835"/>
                  </a:lnTo>
                  <a:lnTo>
                    <a:pt x="6506" y="6835"/>
                  </a:lnTo>
                  <a:lnTo>
                    <a:pt x="6539" y="6802"/>
                  </a:lnTo>
                  <a:lnTo>
                    <a:pt x="6605" y="6802"/>
                  </a:lnTo>
                  <a:lnTo>
                    <a:pt x="6605" y="6769"/>
                  </a:lnTo>
                  <a:lnTo>
                    <a:pt x="6671" y="6769"/>
                  </a:lnTo>
                  <a:lnTo>
                    <a:pt x="6704" y="6736"/>
                  </a:lnTo>
                  <a:lnTo>
                    <a:pt x="6736" y="6736"/>
                  </a:lnTo>
                  <a:lnTo>
                    <a:pt x="6769" y="6704"/>
                  </a:lnTo>
                  <a:lnTo>
                    <a:pt x="6835" y="6704"/>
                  </a:lnTo>
                  <a:lnTo>
                    <a:pt x="6835" y="6671"/>
                  </a:lnTo>
                  <a:lnTo>
                    <a:pt x="6901" y="6671"/>
                  </a:lnTo>
                  <a:lnTo>
                    <a:pt x="6934" y="6638"/>
                  </a:lnTo>
                  <a:lnTo>
                    <a:pt x="6966" y="6638"/>
                  </a:lnTo>
                  <a:lnTo>
                    <a:pt x="6999" y="6605"/>
                  </a:lnTo>
                  <a:lnTo>
                    <a:pt x="7032" y="6605"/>
                  </a:lnTo>
                  <a:lnTo>
                    <a:pt x="7065" y="6572"/>
                  </a:lnTo>
                  <a:lnTo>
                    <a:pt x="7131" y="6572"/>
                  </a:lnTo>
                  <a:lnTo>
                    <a:pt x="7131" y="6539"/>
                  </a:lnTo>
                  <a:lnTo>
                    <a:pt x="7196" y="6539"/>
                  </a:lnTo>
                  <a:lnTo>
                    <a:pt x="7196" y="6506"/>
                  </a:lnTo>
                  <a:lnTo>
                    <a:pt x="7262" y="6506"/>
                  </a:lnTo>
                  <a:lnTo>
                    <a:pt x="7295" y="6473"/>
                  </a:lnTo>
                  <a:lnTo>
                    <a:pt x="7328" y="6473"/>
                  </a:lnTo>
                  <a:lnTo>
                    <a:pt x="7361" y="6441"/>
                  </a:lnTo>
                  <a:lnTo>
                    <a:pt x="7426" y="6441"/>
                  </a:lnTo>
                  <a:lnTo>
                    <a:pt x="7426" y="6408"/>
                  </a:lnTo>
                  <a:lnTo>
                    <a:pt x="7492" y="6408"/>
                  </a:lnTo>
                  <a:lnTo>
                    <a:pt x="7525" y="6375"/>
                  </a:lnTo>
                  <a:lnTo>
                    <a:pt x="7558" y="6375"/>
                  </a:lnTo>
                  <a:lnTo>
                    <a:pt x="7591" y="6342"/>
                  </a:lnTo>
                  <a:lnTo>
                    <a:pt x="7656" y="6342"/>
                  </a:lnTo>
                  <a:lnTo>
                    <a:pt x="7656" y="6309"/>
                  </a:lnTo>
                  <a:lnTo>
                    <a:pt x="7689" y="6309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2705875" y="612725"/>
              <a:ext cx="32875" cy="36175"/>
            </a:xfrm>
            <a:custGeom>
              <a:avLst/>
              <a:gdLst/>
              <a:ahLst/>
              <a:cxnLst/>
              <a:rect l="l" t="t" r="r" b="b"/>
              <a:pathLst>
                <a:path w="1315" h="1447" extrusionOk="0">
                  <a:moveTo>
                    <a:pt x="921" y="690"/>
                  </a:moveTo>
                  <a:lnTo>
                    <a:pt x="921" y="888"/>
                  </a:lnTo>
                  <a:cubicBezTo>
                    <a:pt x="921" y="1019"/>
                    <a:pt x="855" y="1118"/>
                    <a:pt x="723" y="1183"/>
                  </a:cubicBezTo>
                  <a:cubicBezTo>
                    <a:pt x="658" y="1216"/>
                    <a:pt x="559" y="1249"/>
                    <a:pt x="493" y="1249"/>
                  </a:cubicBezTo>
                  <a:cubicBezTo>
                    <a:pt x="428" y="1249"/>
                    <a:pt x="362" y="1216"/>
                    <a:pt x="329" y="1183"/>
                  </a:cubicBezTo>
                  <a:cubicBezTo>
                    <a:pt x="263" y="1150"/>
                    <a:pt x="230" y="1085"/>
                    <a:pt x="230" y="1019"/>
                  </a:cubicBezTo>
                  <a:cubicBezTo>
                    <a:pt x="230" y="953"/>
                    <a:pt x="263" y="888"/>
                    <a:pt x="362" y="855"/>
                  </a:cubicBezTo>
                  <a:cubicBezTo>
                    <a:pt x="395" y="822"/>
                    <a:pt x="460" y="789"/>
                    <a:pt x="526" y="789"/>
                  </a:cubicBezTo>
                  <a:lnTo>
                    <a:pt x="658" y="756"/>
                  </a:lnTo>
                  <a:lnTo>
                    <a:pt x="789" y="756"/>
                  </a:lnTo>
                  <a:cubicBezTo>
                    <a:pt x="855" y="723"/>
                    <a:pt x="888" y="723"/>
                    <a:pt x="921" y="690"/>
                  </a:cubicBezTo>
                  <a:close/>
                  <a:moveTo>
                    <a:pt x="592" y="0"/>
                  </a:moveTo>
                  <a:cubicBezTo>
                    <a:pt x="460" y="0"/>
                    <a:pt x="329" y="33"/>
                    <a:pt x="230" y="99"/>
                  </a:cubicBezTo>
                  <a:cubicBezTo>
                    <a:pt x="132" y="165"/>
                    <a:pt x="66" y="263"/>
                    <a:pt x="66" y="427"/>
                  </a:cubicBezTo>
                  <a:lnTo>
                    <a:pt x="296" y="427"/>
                  </a:lnTo>
                  <a:cubicBezTo>
                    <a:pt x="296" y="362"/>
                    <a:pt x="296" y="329"/>
                    <a:pt x="329" y="296"/>
                  </a:cubicBezTo>
                  <a:cubicBezTo>
                    <a:pt x="395" y="230"/>
                    <a:pt x="493" y="165"/>
                    <a:pt x="592" y="165"/>
                  </a:cubicBezTo>
                  <a:cubicBezTo>
                    <a:pt x="691" y="165"/>
                    <a:pt x="789" y="197"/>
                    <a:pt x="822" y="230"/>
                  </a:cubicBezTo>
                  <a:cubicBezTo>
                    <a:pt x="888" y="263"/>
                    <a:pt x="921" y="329"/>
                    <a:pt x="921" y="395"/>
                  </a:cubicBezTo>
                  <a:cubicBezTo>
                    <a:pt x="921" y="460"/>
                    <a:pt x="921" y="460"/>
                    <a:pt x="921" y="493"/>
                  </a:cubicBezTo>
                  <a:cubicBezTo>
                    <a:pt x="888" y="526"/>
                    <a:pt x="855" y="559"/>
                    <a:pt x="789" y="559"/>
                  </a:cubicBezTo>
                  <a:lnTo>
                    <a:pt x="428" y="592"/>
                  </a:lnTo>
                  <a:cubicBezTo>
                    <a:pt x="296" y="625"/>
                    <a:pt x="198" y="657"/>
                    <a:pt x="132" y="756"/>
                  </a:cubicBezTo>
                  <a:cubicBezTo>
                    <a:pt x="33" y="822"/>
                    <a:pt x="0" y="920"/>
                    <a:pt x="0" y="1052"/>
                  </a:cubicBezTo>
                  <a:cubicBezTo>
                    <a:pt x="0" y="1150"/>
                    <a:pt x="33" y="1249"/>
                    <a:pt x="132" y="1315"/>
                  </a:cubicBezTo>
                  <a:cubicBezTo>
                    <a:pt x="198" y="1413"/>
                    <a:pt x="296" y="1446"/>
                    <a:pt x="428" y="1446"/>
                  </a:cubicBezTo>
                  <a:cubicBezTo>
                    <a:pt x="526" y="1446"/>
                    <a:pt x="625" y="1413"/>
                    <a:pt x="723" y="1380"/>
                  </a:cubicBezTo>
                  <a:cubicBezTo>
                    <a:pt x="822" y="1348"/>
                    <a:pt x="888" y="1282"/>
                    <a:pt x="921" y="1216"/>
                  </a:cubicBezTo>
                  <a:cubicBezTo>
                    <a:pt x="921" y="1282"/>
                    <a:pt x="953" y="1315"/>
                    <a:pt x="953" y="1348"/>
                  </a:cubicBezTo>
                  <a:cubicBezTo>
                    <a:pt x="1019" y="1380"/>
                    <a:pt x="1052" y="1413"/>
                    <a:pt x="1151" y="1413"/>
                  </a:cubicBezTo>
                  <a:lnTo>
                    <a:pt x="1315" y="1413"/>
                  </a:lnTo>
                  <a:lnTo>
                    <a:pt x="1315" y="1216"/>
                  </a:lnTo>
                  <a:cubicBezTo>
                    <a:pt x="1282" y="1216"/>
                    <a:pt x="1282" y="1249"/>
                    <a:pt x="1249" y="1249"/>
                  </a:cubicBezTo>
                  <a:lnTo>
                    <a:pt x="1216" y="1249"/>
                  </a:lnTo>
                  <a:cubicBezTo>
                    <a:pt x="1183" y="1249"/>
                    <a:pt x="1183" y="1249"/>
                    <a:pt x="1151" y="1216"/>
                  </a:cubicBezTo>
                  <a:cubicBezTo>
                    <a:pt x="1151" y="1216"/>
                    <a:pt x="1151" y="1183"/>
                    <a:pt x="1151" y="1150"/>
                  </a:cubicBezTo>
                  <a:lnTo>
                    <a:pt x="1151" y="362"/>
                  </a:lnTo>
                  <a:cubicBezTo>
                    <a:pt x="1151" y="230"/>
                    <a:pt x="1085" y="132"/>
                    <a:pt x="986" y="66"/>
                  </a:cubicBezTo>
                  <a:cubicBezTo>
                    <a:pt x="888" y="33"/>
                    <a:pt x="756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2740375" y="603675"/>
              <a:ext cx="16450" cy="44400"/>
            </a:xfrm>
            <a:custGeom>
              <a:avLst/>
              <a:gdLst/>
              <a:ahLst/>
              <a:cxnLst/>
              <a:rect l="l" t="t" r="r" b="b"/>
              <a:pathLst>
                <a:path w="658" h="1776" extrusionOk="0">
                  <a:moveTo>
                    <a:pt x="198" y="1"/>
                  </a:moveTo>
                  <a:lnTo>
                    <a:pt x="198" y="395"/>
                  </a:lnTo>
                  <a:lnTo>
                    <a:pt x="1" y="395"/>
                  </a:lnTo>
                  <a:lnTo>
                    <a:pt x="1" y="559"/>
                  </a:lnTo>
                  <a:lnTo>
                    <a:pt x="198" y="559"/>
                  </a:lnTo>
                  <a:lnTo>
                    <a:pt x="198" y="1480"/>
                  </a:lnTo>
                  <a:cubicBezTo>
                    <a:pt x="198" y="1578"/>
                    <a:pt x="198" y="1644"/>
                    <a:pt x="263" y="1710"/>
                  </a:cubicBezTo>
                  <a:cubicBezTo>
                    <a:pt x="296" y="1742"/>
                    <a:pt x="362" y="1775"/>
                    <a:pt x="461" y="1775"/>
                  </a:cubicBezTo>
                  <a:lnTo>
                    <a:pt x="559" y="1775"/>
                  </a:lnTo>
                  <a:cubicBezTo>
                    <a:pt x="592" y="1775"/>
                    <a:pt x="625" y="1775"/>
                    <a:pt x="658" y="1742"/>
                  </a:cubicBezTo>
                  <a:lnTo>
                    <a:pt x="658" y="1578"/>
                  </a:lnTo>
                  <a:lnTo>
                    <a:pt x="461" y="1578"/>
                  </a:lnTo>
                  <a:cubicBezTo>
                    <a:pt x="428" y="1545"/>
                    <a:pt x="428" y="1512"/>
                    <a:pt x="428" y="1480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95"/>
                  </a:lnTo>
                  <a:lnTo>
                    <a:pt x="428" y="395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2761725" y="61272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7"/>
                  </a:moveTo>
                  <a:cubicBezTo>
                    <a:pt x="757" y="197"/>
                    <a:pt x="855" y="263"/>
                    <a:pt x="921" y="427"/>
                  </a:cubicBezTo>
                  <a:cubicBezTo>
                    <a:pt x="954" y="493"/>
                    <a:pt x="987" y="592"/>
                    <a:pt x="987" y="690"/>
                  </a:cubicBezTo>
                  <a:cubicBezTo>
                    <a:pt x="987" y="888"/>
                    <a:pt x="921" y="1019"/>
                    <a:pt x="855" y="1118"/>
                  </a:cubicBezTo>
                  <a:cubicBezTo>
                    <a:pt x="790" y="1183"/>
                    <a:pt x="724" y="1249"/>
                    <a:pt x="592" y="1249"/>
                  </a:cubicBezTo>
                  <a:cubicBezTo>
                    <a:pt x="461" y="1249"/>
                    <a:pt x="330" y="1183"/>
                    <a:pt x="264" y="1019"/>
                  </a:cubicBezTo>
                  <a:cubicBezTo>
                    <a:pt x="231" y="953"/>
                    <a:pt x="231" y="855"/>
                    <a:pt x="231" y="756"/>
                  </a:cubicBezTo>
                  <a:cubicBezTo>
                    <a:pt x="231" y="625"/>
                    <a:pt x="231" y="526"/>
                    <a:pt x="264" y="427"/>
                  </a:cubicBezTo>
                  <a:cubicBezTo>
                    <a:pt x="330" y="263"/>
                    <a:pt x="461" y="197"/>
                    <a:pt x="592" y="197"/>
                  </a:cubicBezTo>
                  <a:close/>
                  <a:moveTo>
                    <a:pt x="658" y="0"/>
                  </a:moveTo>
                  <a:cubicBezTo>
                    <a:pt x="560" y="0"/>
                    <a:pt x="461" y="33"/>
                    <a:pt x="395" y="66"/>
                  </a:cubicBezTo>
                  <a:cubicBezTo>
                    <a:pt x="330" y="99"/>
                    <a:pt x="264" y="165"/>
                    <a:pt x="231" y="197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97" y="1315"/>
                    <a:pt x="330" y="1348"/>
                    <a:pt x="362" y="1380"/>
                  </a:cubicBezTo>
                  <a:cubicBezTo>
                    <a:pt x="428" y="1413"/>
                    <a:pt x="527" y="1446"/>
                    <a:pt x="625" y="1446"/>
                  </a:cubicBezTo>
                  <a:cubicBezTo>
                    <a:pt x="757" y="1446"/>
                    <a:pt x="888" y="1413"/>
                    <a:pt x="987" y="1315"/>
                  </a:cubicBezTo>
                  <a:cubicBezTo>
                    <a:pt x="1151" y="1183"/>
                    <a:pt x="1217" y="986"/>
                    <a:pt x="1217" y="690"/>
                  </a:cubicBezTo>
                  <a:cubicBezTo>
                    <a:pt x="1217" y="460"/>
                    <a:pt x="1151" y="296"/>
                    <a:pt x="1052" y="165"/>
                  </a:cubicBezTo>
                  <a:cubicBezTo>
                    <a:pt x="954" y="66"/>
                    <a:pt x="822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8"/>
            <p:cNvSpPr/>
            <p:nvPr/>
          </p:nvSpPr>
          <p:spPr>
            <a:xfrm>
              <a:off x="2795425" y="600400"/>
              <a:ext cx="41925" cy="46850"/>
            </a:xfrm>
            <a:custGeom>
              <a:avLst/>
              <a:gdLst/>
              <a:ahLst/>
              <a:cxnLst/>
              <a:rect l="l" t="t" r="r" b="b"/>
              <a:pathLst>
                <a:path w="1677" h="1874" extrusionOk="0">
                  <a:moveTo>
                    <a:pt x="855" y="263"/>
                  </a:moveTo>
                  <a:lnTo>
                    <a:pt x="1117" y="1118"/>
                  </a:lnTo>
                  <a:lnTo>
                    <a:pt x="526" y="1118"/>
                  </a:lnTo>
                  <a:lnTo>
                    <a:pt x="855" y="263"/>
                  </a:lnTo>
                  <a:close/>
                  <a:moveTo>
                    <a:pt x="723" y="0"/>
                  </a:moveTo>
                  <a:lnTo>
                    <a:pt x="0" y="1873"/>
                  </a:lnTo>
                  <a:lnTo>
                    <a:pt x="263" y="1873"/>
                  </a:lnTo>
                  <a:lnTo>
                    <a:pt x="460" y="1315"/>
                  </a:lnTo>
                  <a:lnTo>
                    <a:pt x="1216" y="1315"/>
                  </a:lnTo>
                  <a:lnTo>
                    <a:pt x="1413" y="1873"/>
                  </a:lnTo>
                  <a:lnTo>
                    <a:pt x="1676" y="1873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8"/>
            <p:cNvSpPr/>
            <p:nvPr/>
          </p:nvSpPr>
          <p:spPr>
            <a:xfrm>
              <a:off x="2780625" y="1016075"/>
              <a:ext cx="93675" cy="50975"/>
            </a:xfrm>
            <a:custGeom>
              <a:avLst/>
              <a:gdLst/>
              <a:ahLst/>
              <a:cxnLst/>
              <a:rect l="l" t="t" r="r" b="b"/>
              <a:pathLst>
                <a:path w="3747" h="2039" fill="none" extrusionOk="0">
                  <a:moveTo>
                    <a:pt x="3747" y="1"/>
                  </a:moveTo>
                  <a:lnTo>
                    <a:pt x="3714" y="1"/>
                  </a:lnTo>
                  <a:lnTo>
                    <a:pt x="3714" y="34"/>
                  </a:lnTo>
                  <a:lnTo>
                    <a:pt x="3714" y="34"/>
                  </a:lnTo>
                  <a:lnTo>
                    <a:pt x="3714" y="34"/>
                  </a:lnTo>
                  <a:lnTo>
                    <a:pt x="3714" y="34"/>
                  </a:lnTo>
                  <a:lnTo>
                    <a:pt x="3681" y="34"/>
                  </a:lnTo>
                  <a:lnTo>
                    <a:pt x="3681" y="34"/>
                  </a:lnTo>
                  <a:lnTo>
                    <a:pt x="3681" y="34"/>
                  </a:lnTo>
                  <a:lnTo>
                    <a:pt x="3681" y="34"/>
                  </a:lnTo>
                  <a:lnTo>
                    <a:pt x="3681" y="34"/>
                  </a:lnTo>
                  <a:lnTo>
                    <a:pt x="3681" y="34"/>
                  </a:lnTo>
                  <a:lnTo>
                    <a:pt x="3648" y="34"/>
                  </a:lnTo>
                  <a:lnTo>
                    <a:pt x="3648" y="66"/>
                  </a:lnTo>
                  <a:lnTo>
                    <a:pt x="3648" y="66"/>
                  </a:lnTo>
                  <a:lnTo>
                    <a:pt x="3648" y="66"/>
                  </a:lnTo>
                  <a:lnTo>
                    <a:pt x="3615" y="66"/>
                  </a:lnTo>
                  <a:lnTo>
                    <a:pt x="3615" y="66"/>
                  </a:lnTo>
                  <a:lnTo>
                    <a:pt x="3615" y="66"/>
                  </a:lnTo>
                  <a:lnTo>
                    <a:pt x="3615" y="66"/>
                  </a:lnTo>
                  <a:lnTo>
                    <a:pt x="3582" y="66"/>
                  </a:lnTo>
                  <a:lnTo>
                    <a:pt x="3582" y="99"/>
                  </a:lnTo>
                  <a:lnTo>
                    <a:pt x="3582" y="99"/>
                  </a:lnTo>
                  <a:lnTo>
                    <a:pt x="3582" y="99"/>
                  </a:lnTo>
                  <a:lnTo>
                    <a:pt x="3582" y="99"/>
                  </a:lnTo>
                  <a:lnTo>
                    <a:pt x="3582" y="99"/>
                  </a:lnTo>
                  <a:lnTo>
                    <a:pt x="3582" y="99"/>
                  </a:lnTo>
                  <a:lnTo>
                    <a:pt x="3550" y="99"/>
                  </a:lnTo>
                  <a:lnTo>
                    <a:pt x="3550" y="99"/>
                  </a:lnTo>
                  <a:lnTo>
                    <a:pt x="3550" y="99"/>
                  </a:lnTo>
                  <a:lnTo>
                    <a:pt x="3550" y="99"/>
                  </a:lnTo>
                  <a:lnTo>
                    <a:pt x="3517" y="132"/>
                  </a:lnTo>
                  <a:lnTo>
                    <a:pt x="3517" y="132"/>
                  </a:lnTo>
                  <a:lnTo>
                    <a:pt x="3517" y="132"/>
                  </a:lnTo>
                  <a:lnTo>
                    <a:pt x="3517" y="132"/>
                  </a:lnTo>
                  <a:lnTo>
                    <a:pt x="3517" y="132"/>
                  </a:lnTo>
                  <a:lnTo>
                    <a:pt x="3484" y="132"/>
                  </a:lnTo>
                  <a:lnTo>
                    <a:pt x="3484" y="132"/>
                  </a:lnTo>
                  <a:lnTo>
                    <a:pt x="3484" y="132"/>
                  </a:lnTo>
                  <a:lnTo>
                    <a:pt x="3484" y="132"/>
                  </a:lnTo>
                  <a:lnTo>
                    <a:pt x="3484" y="132"/>
                  </a:lnTo>
                  <a:lnTo>
                    <a:pt x="3451" y="165"/>
                  </a:lnTo>
                  <a:lnTo>
                    <a:pt x="3451" y="165"/>
                  </a:lnTo>
                  <a:lnTo>
                    <a:pt x="3451" y="165"/>
                  </a:lnTo>
                  <a:lnTo>
                    <a:pt x="3451" y="165"/>
                  </a:lnTo>
                  <a:lnTo>
                    <a:pt x="3451" y="165"/>
                  </a:lnTo>
                  <a:lnTo>
                    <a:pt x="3418" y="165"/>
                  </a:lnTo>
                  <a:lnTo>
                    <a:pt x="3418" y="165"/>
                  </a:lnTo>
                  <a:lnTo>
                    <a:pt x="3418" y="165"/>
                  </a:lnTo>
                  <a:lnTo>
                    <a:pt x="3418" y="165"/>
                  </a:lnTo>
                  <a:lnTo>
                    <a:pt x="3385" y="198"/>
                  </a:lnTo>
                  <a:lnTo>
                    <a:pt x="3385" y="198"/>
                  </a:lnTo>
                  <a:lnTo>
                    <a:pt x="3385" y="198"/>
                  </a:lnTo>
                  <a:lnTo>
                    <a:pt x="3385" y="198"/>
                  </a:lnTo>
                  <a:lnTo>
                    <a:pt x="3385" y="198"/>
                  </a:lnTo>
                  <a:lnTo>
                    <a:pt x="3352" y="198"/>
                  </a:lnTo>
                  <a:lnTo>
                    <a:pt x="3352" y="198"/>
                  </a:lnTo>
                  <a:lnTo>
                    <a:pt x="3352" y="198"/>
                  </a:lnTo>
                  <a:lnTo>
                    <a:pt x="3352" y="198"/>
                  </a:lnTo>
                  <a:lnTo>
                    <a:pt x="3352" y="198"/>
                  </a:lnTo>
                  <a:lnTo>
                    <a:pt x="3320" y="231"/>
                  </a:lnTo>
                  <a:lnTo>
                    <a:pt x="3320" y="231"/>
                  </a:lnTo>
                  <a:lnTo>
                    <a:pt x="3320" y="231"/>
                  </a:lnTo>
                  <a:lnTo>
                    <a:pt x="3320" y="231"/>
                  </a:lnTo>
                  <a:lnTo>
                    <a:pt x="3320" y="231"/>
                  </a:lnTo>
                  <a:lnTo>
                    <a:pt x="3287" y="231"/>
                  </a:lnTo>
                  <a:lnTo>
                    <a:pt x="3287" y="231"/>
                  </a:lnTo>
                  <a:lnTo>
                    <a:pt x="3287" y="231"/>
                  </a:lnTo>
                  <a:lnTo>
                    <a:pt x="3287" y="231"/>
                  </a:lnTo>
                  <a:lnTo>
                    <a:pt x="3287" y="231"/>
                  </a:lnTo>
                  <a:lnTo>
                    <a:pt x="3287" y="231"/>
                  </a:lnTo>
                  <a:lnTo>
                    <a:pt x="3254" y="264"/>
                  </a:lnTo>
                  <a:lnTo>
                    <a:pt x="3254" y="264"/>
                  </a:lnTo>
                  <a:lnTo>
                    <a:pt x="3254" y="264"/>
                  </a:lnTo>
                  <a:lnTo>
                    <a:pt x="3254" y="264"/>
                  </a:lnTo>
                  <a:lnTo>
                    <a:pt x="3254" y="264"/>
                  </a:lnTo>
                  <a:lnTo>
                    <a:pt x="3221" y="264"/>
                  </a:lnTo>
                  <a:lnTo>
                    <a:pt x="3221" y="264"/>
                  </a:lnTo>
                  <a:lnTo>
                    <a:pt x="3221" y="264"/>
                  </a:lnTo>
                  <a:lnTo>
                    <a:pt x="3221" y="296"/>
                  </a:lnTo>
                  <a:lnTo>
                    <a:pt x="3221" y="296"/>
                  </a:lnTo>
                  <a:lnTo>
                    <a:pt x="3221" y="296"/>
                  </a:lnTo>
                  <a:lnTo>
                    <a:pt x="3188" y="296"/>
                  </a:lnTo>
                  <a:lnTo>
                    <a:pt x="3188" y="296"/>
                  </a:lnTo>
                  <a:lnTo>
                    <a:pt x="3188" y="296"/>
                  </a:lnTo>
                  <a:lnTo>
                    <a:pt x="3188" y="296"/>
                  </a:lnTo>
                  <a:lnTo>
                    <a:pt x="3188" y="296"/>
                  </a:lnTo>
                  <a:lnTo>
                    <a:pt x="3155" y="296"/>
                  </a:lnTo>
                  <a:lnTo>
                    <a:pt x="3155" y="296"/>
                  </a:lnTo>
                  <a:lnTo>
                    <a:pt x="3155" y="329"/>
                  </a:lnTo>
                  <a:lnTo>
                    <a:pt x="3155" y="329"/>
                  </a:lnTo>
                  <a:lnTo>
                    <a:pt x="3122" y="329"/>
                  </a:lnTo>
                  <a:lnTo>
                    <a:pt x="3122" y="329"/>
                  </a:lnTo>
                  <a:lnTo>
                    <a:pt x="3122" y="329"/>
                  </a:lnTo>
                  <a:lnTo>
                    <a:pt x="3122" y="329"/>
                  </a:lnTo>
                  <a:lnTo>
                    <a:pt x="3122" y="329"/>
                  </a:lnTo>
                  <a:lnTo>
                    <a:pt x="3090" y="329"/>
                  </a:lnTo>
                  <a:lnTo>
                    <a:pt x="3090" y="329"/>
                  </a:lnTo>
                  <a:lnTo>
                    <a:pt x="3090" y="329"/>
                  </a:lnTo>
                  <a:lnTo>
                    <a:pt x="3090" y="329"/>
                  </a:lnTo>
                  <a:lnTo>
                    <a:pt x="3090" y="362"/>
                  </a:lnTo>
                  <a:lnTo>
                    <a:pt x="3090" y="362"/>
                  </a:lnTo>
                  <a:lnTo>
                    <a:pt x="3057" y="362"/>
                  </a:lnTo>
                  <a:lnTo>
                    <a:pt x="3057" y="362"/>
                  </a:lnTo>
                  <a:lnTo>
                    <a:pt x="3057" y="362"/>
                  </a:lnTo>
                  <a:lnTo>
                    <a:pt x="3057" y="362"/>
                  </a:lnTo>
                  <a:lnTo>
                    <a:pt x="3057" y="362"/>
                  </a:lnTo>
                  <a:lnTo>
                    <a:pt x="3024" y="362"/>
                  </a:lnTo>
                  <a:lnTo>
                    <a:pt x="3024" y="362"/>
                  </a:lnTo>
                  <a:lnTo>
                    <a:pt x="3024" y="362"/>
                  </a:lnTo>
                  <a:lnTo>
                    <a:pt x="3024" y="395"/>
                  </a:lnTo>
                  <a:lnTo>
                    <a:pt x="3024" y="395"/>
                  </a:lnTo>
                  <a:lnTo>
                    <a:pt x="2991" y="395"/>
                  </a:lnTo>
                  <a:lnTo>
                    <a:pt x="2991" y="395"/>
                  </a:lnTo>
                  <a:lnTo>
                    <a:pt x="2991" y="395"/>
                  </a:lnTo>
                  <a:lnTo>
                    <a:pt x="2991" y="395"/>
                  </a:lnTo>
                  <a:lnTo>
                    <a:pt x="2991" y="395"/>
                  </a:lnTo>
                  <a:lnTo>
                    <a:pt x="2958" y="395"/>
                  </a:lnTo>
                  <a:lnTo>
                    <a:pt x="2958" y="395"/>
                  </a:lnTo>
                  <a:lnTo>
                    <a:pt x="2958" y="395"/>
                  </a:lnTo>
                  <a:lnTo>
                    <a:pt x="2958" y="428"/>
                  </a:lnTo>
                  <a:lnTo>
                    <a:pt x="2958" y="428"/>
                  </a:lnTo>
                  <a:lnTo>
                    <a:pt x="2925" y="428"/>
                  </a:lnTo>
                  <a:lnTo>
                    <a:pt x="2925" y="428"/>
                  </a:lnTo>
                  <a:lnTo>
                    <a:pt x="2925" y="428"/>
                  </a:lnTo>
                  <a:lnTo>
                    <a:pt x="2925" y="428"/>
                  </a:lnTo>
                  <a:lnTo>
                    <a:pt x="2925" y="428"/>
                  </a:lnTo>
                  <a:lnTo>
                    <a:pt x="2925" y="428"/>
                  </a:lnTo>
                  <a:lnTo>
                    <a:pt x="2892" y="428"/>
                  </a:lnTo>
                  <a:lnTo>
                    <a:pt x="2892" y="428"/>
                  </a:lnTo>
                  <a:lnTo>
                    <a:pt x="2892" y="461"/>
                  </a:lnTo>
                  <a:lnTo>
                    <a:pt x="2892" y="461"/>
                  </a:lnTo>
                  <a:lnTo>
                    <a:pt x="2892" y="461"/>
                  </a:lnTo>
                  <a:lnTo>
                    <a:pt x="2892" y="461"/>
                  </a:lnTo>
                  <a:lnTo>
                    <a:pt x="2860" y="461"/>
                  </a:lnTo>
                  <a:lnTo>
                    <a:pt x="2860" y="461"/>
                  </a:lnTo>
                  <a:lnTo>
                    <a:pt x="2860" y="461"/>
                  </a:lnTo>
                  <a:lnTo>
                    <a:pt x="2860" y="461"/>
                  </a:lnTo>
                  <a:lnTo>
                    <a:pt x="2860" y="461"/>
                  </a:lnTo>
                  <a:lnTo>
                    <a:pt x="2827" y="461"/>
                  </a:lnTo>
                  <a:lnTo>
                    <a:pt x="2827" y="461"/>
                  </a:lnTo>
                  <a:lnTo>
                    <a:pt x="2827" y="494"/>
                  </a:lnTo>
                  <a:lnTo>
                    <a:pt x="2827" y="494"/>
                  </a:lnTo>
                  <a:lnTo>
                    <a:pt x="2827" y="494"/>
                  </a:lnTo>
                  <a:lnTo>
                    <a:pt x="2827" y="494"/>
                  </a:lnTo>
                  <a:lnTo>
                    <a:pt x="2794" y="494"/>
                  </a:lnTo>
                  <a:lnTo>
                    <a:pt x="2794" y="494"/>
                  </a:lnTo>
                  <a:lnTo>
                    <a:pt x="2794" y="494"/>
                  </a:lnTo>
                  <a:lnTo>
                    <a:pt x="2794" y="494"/>
                  </a:lnTo>
                  <a:lnTo>
                    <a:pt x="2794" y="494"/>
                  </a:lnTo>
                  <a:lnTo>
                    <a:pt x="2761" y="526"/>
                  </a:lnTo>
                  <a:lnTo>
                    <a:pt x="2761" y="526"/>
                  </a:lnTo>
                  <a:lnTo>
                    <a:pt x="2761" y="526"/>
                  </a:lnTo>
                  <a:lnTo>
                    <a:pt x="2761" y="526"/>
                  </a:lnTo>
                  <a:lnTo>
                    <a:pt x="2761" y="526"/>
                  </a:lnTo>
                  <a:lnTo>
                    <a:pt x="2728" y="526"/>
                  </a:lnTo>
                  <a:lnTo>
                    <a:pt x="2728" y="526"/>
                  </a:lnTo>
                  <a:lnTo>
                    <a:pt x="2728" y="526"/>
                  </a:lnTo>
                  <a:lnTo>
                    <a:pt x="2728" y="526"/>
                  </a:lnTo>
                  <a:lnTo>
                    <a:pt x="2695" y="559"/>
                  </a:lnTo>
                  <a:lnTo>
                    <a:pt x="2695" y="559"/>
                  </a:lnTo>
                  <a:lnTo>
                    <a:pt x="2695" y="559"/>
                  </a:lnTo>
                  <a:lnTo>
                    <a:pt x="2695" y="559"/>
                  </a:lnTo>
                  <a:lnTo>
                    <a:pt x="2695" y="559"/>
                  </a:lnTo>
                  <a:lnTo>
                    <a:pt x="2662" y="559"/>
                  </a:lnTo>
                  <a:lnTo>
                    <a:pt x="2662" y="559"/>
                  </a:lnTo>
                  <a:lnTo>
                    <a:pt x="2662" y="559"/>
                  </a:lnTo>
                  <a:lnTo>
                    <a:pt x="2662" y="559"/>
                  </a:lnTo>
                  <a:lnTo>
                    <a:pt x="2662" y="559"/>
                  </a:lnTo>
                  <a:lnTo>
                    <a:pt x="2662" y="559"/>
                  </a:lnTo>
                  <a:lnTo>
                    <a:pt x="2630" y="592"/>
                  </a:lnTo>
                  <a:lnTo>
                    <a:pt x="2630" y="592"/>
                  </a:lnTo>
                  <a:lnTo>
                    <a:pt x="2630" y="592"/>
                  </a:lnTo>
                  <a:lnTo>
                    <a:pt x="2630" y="592"/>
                  </a:lnTo>
                  <a:lnTo>
                    <a:pt x="2630" y="592"/>
                  </a:lnTo>
                  <a:lnTo>
                    <a:pt x="2597" y="592"/>
                  </a:lnTo>
                  <a:lnTo>
                    <a:pt x="2597" y="592"/>
                  </a:lnTo>
                  <a:lnTo>
                    <a:pt x="2597" y="592"/>
                  </a:lnTo>
                  <a:lnTo>
                    <a:pt x="2597" y="592"/>
                  </a:lnTo>
                  <a:lnTo>
                    <a:pt x="2597" y="625"/>
                  </a:lnTo>
                  <a:lnTo>
                    <a:pt x="2564" y="625"/>
                  </a:lnTo>
                  <a:lnTo>
                    <a:pt x="2564" y="625"/>
                  </a:lnTo>
                  <a:lnTo>
                    <a:pt x="2564" y="625"/>
                  </a:lnTo>
                  <a:lnTo>
                    <a:pt x="2564" y="625"/>
                  </a:lnTo>
                  <a:lnTo>
                    <a:pt x="2564" y="625"/>
                  </a:lnTo>
                  <a:lnTo>
                    <a:pt x="2564" y="625"/>
                  </a:lnTo>
                  <a:lnTo>
                    <a:pt x="2531" y="625"/>
                  </a:lnTo>
                  <a:lnTo>
                    <a:pt x="2531" y="625"/>
                  </a:lnTo>
                  <a:lnTo>
                    <a:pt x="2531" y="625"/>
                  </a:lnTo>
                  <a:lnTo>
                    <a:pt x="2531" y="658"/>
                  </a:lnTo>
                  <a:lnTo>
                    <a:pt x="2531" y="658"/>
                  </a:lnTo>
                  <a:lnTo>
                    <a:pt x="2498" y="658"/>
                  </a:lnTo>
                  <a:lnTo>
                    <a:pt x="2498" y="658"/>
                  </a:lnTo>
                  <a:lnTo>
                    <a:pt x="2498" y="658"/>
                  </a:lnTo>
                  <a:lnTo>
                    <a:pt x="2498" y="658"/>
                  </a:lnTo>
                  <a:lnTo>
                    <a:pt x="2498" y="658"/>
                  </a:lnTo>
                  <a:lnTo>
                    <a:pt x="2465" y="658"/>
                  </a:lnTo>
                  <a:lnTo>
                    <a:pt x="2465" y="658"/>
                  </a:lnTo>
                  <a:lnTo>
                    <a:pt x="2465" y="658"/>
                  </a:lnTo>
                  <a:lnTo>
                    <a:pt x="2465" y="691"/>
                  </a:lnTo>
                  <a:lnTo>
                    <a:pt x="2465" y="691"/>
                  </a:lnTo>
                  <a:lnTo>
                    <a:pt x="2432" y="691"/>
                  </a:lnTo>
                  <a:lnTo>
                    <a:pt x="2432" y="691"/>
                  </a:lnTo>
                  <a:lnTo>
                    <a:pt x="2432" y="691"/>
                  </a:lnTo>
                  <a:lnTo>
                    <a:pt x="2432" y="691"/>
                  </a:lnTo>
                  <a:lnTo>
                    <a:pt x="2400" y="691"/>
                  </a:lnTo>
                  <a:lnTo>
                    <a:pt x="2400" y="691"/>
                  </a:lnTo>
                  <a:lnTo>
                    <a:pt x="2400" y="691"/>
                  </a:lnTo>
                  <a:lnTo>
                    <a:pt x="2400" y="724"/>
                  </a:lnTo>
                  <a:lnTo>
                    <a:pt x="2400" y="724"/>
                  </a:lnTo>
                  <a:lnTo>
                    <a:pt x="2367" y="724"/>
                  </a:lnTo>
                  <a:lnTo>
                    <a:pt x="2367" y="724"/>
                  </a:lnTo>
                  <a:lnTo>
                    <a:pt x="2367" y="724"/>
                  </a:lnTo>
                  <a:lnTo>
                    <a:pt x="2367" y="724"/>
                  </a:lnTo>
                  <a:lnTo>
                    <a:pt x="2367" y="724"/>
                  </a:lnTo>
                  <a:lnTo>
                    <a:pt x="2367" y="724"/>
                  </a:lnTo>
                  <a:lnTo>
                    <a:pt x="2334" y="724"/>
                  </a:lnTo>
                  <a:lnTo>
                    <a:pt x="2334" y="756"/>
                  </a:lnTo>
                  <a:lnTo>
                    <a:pt x="2334" y="756"/>
                  </a:lnTo>
                  <a:lnTo>
                    <a:pt x="2334" y="756"/>
                  </a:lnTo>
                  <a:lnTo>
                    <a:pt x="2334" y="756"/>
                  </a:lnTo>
                  <a:lnTo>
                    <a:pt x="2301" y="756"/>
                  </a:lnTo>
                  <a:lnTo>
                    <a:pt x="2301" y="756"/>
                  </a:lnTo>
                  <a:lnTo>
                    <a:pt x="2301" y="756"/>
                  </a:lnTo>
                  <a:lnTo>
                    <a:pt x="2301" y="756"/>
                  </a:lnTo>
                  <a:lnTo>
                    <a:pt x="2268" y="789"/>
                  </a:lnTo>
                  <a:lnTo>
                    <a:pt x="2268" y="789"/>
                  </a:lnTo>
                  <a:lnTo>
                    <a:pt x="2268" y="789"/>
                  </a:lnTo>
                  <a:lnTo>
                    <a:pt x="2268" y="789"/>
                  </a:lnTo>
                  <a:lnTo>
                    <a:pt x="2268" y="789"/>
                  </a:lnTo>
                  <a:lnTo>
                    <a:pt x="2268" y="789"/>
                  </a:lnTo>
                  <a:lnTo>
                    <a:pt x="2235" y="789"/>
                  </a:lnTo>
                  <a:lnTo>
                    <a:pt x="2235" y="789"/>
                  </a:lnTo>
                  <a:lnTo>
                    <a:pt x="2235" y="789"/>
                  </a:lnTo>
                  <a:lnTo>
                    <a:pt x="2235" y="789"/>
                  </a:lnTo>
                  <a:lnTo>
                    <a:pt x="2235" y="789"/>
                  </a:lnTo>
                  <a:lnTo>
                    <a:pt x="2202" y="822"/>
                  </a:lnTo>
                  <a:lnTo>
                    <a:pt x="2202" y="822"/>
                  </a:lnTo>
                  <a:lnTo>
                    <a:pt x="2202" y="822"/>
                  </a:lnTo>
                  <a:lnTo>
                    <a:pt x="2202" y="822"/>
                  </a:lnTo>
                  <a:lnTo>
                    <a:pt x="2202" y="822"/>
                  </a:lnTo>
                  <a:lnTo>
                    <a:pt x="2202" y="822"/>
                  </a:lnTo>
                  <a:lnTo>
                    <a:pt x="2169" y="822"/>
                  </a:lnTo>
                  <a:lnTo>
                    <a:pt x="2169" y="822"/>
                  </a:lnTo>
                  <a:lnTo>
                    <a:pt x="2169" y="822"/>
                  </a:lnTo>
                  <a:lnTo>
                    <a:pt x="2169" y="822"/>
                  </a:lnTo>
                  <a:lnTo>
                    <a:pt x="2169" y="822"/>
                  </a:lnTo>
                  <a:lnTo>
                    <a:pt x="2137" y="855"/>
                  </a:lnTo>
                  <a:lnTo>
                    <a:pt x="2137" y="855"/>
                  </a:lnTo>
                  <a:lnTo>
                    <a:pt x="2137" y="855"/>
                  </a:lnTo>
                  <a:lnTo>
                    <a:pt x="2137" y="855"/>
                  </a:lnTo>
                  <a:lnTo>
                    <a:pt x="2104" y="855"/>
                  </a:lnTo>
                  <a:lnTo>
                    <a:pt x="2104" y="855"/>
                  </a:lnTo>
                  <a:lnTo>
                    <a:pt x="2104" y="855"/>
                  </a:lnTo>
                  <a:lnTo>
                    <a:pt x="2104" y="855"/>
                  </a:lnTo>
                  <a:lnTo>
                    <a:pt x="2104" y="855"/>
                  </a:lnTo>
                  <a:lnTo>
                    <a:pt x="2104" y="888"/>
                  </a:lnTo>
                  <a:lnTo>
                    <a:pt x="2071" y="888"/>
                  </a:lnTo>
                  <a:lnTo>
                    <a:pt x="2071" y="888"/>
                  </a:lnTo>
                  <a:lnTo>
                    <a:pt x="2071" y="888"/>
                  </a:lnTo>
                  <a:lnTo>
                    <a:pt x="2071" y="888"/>
                  </a:lnTo>
                  <a:lnTo>
                    <a:pt x="2071" y="888"/>
                  </a:lnTo>
                  <a:lnTo>
                    <a:pt x="2038" y="888"/>
                  </a:lnTo>
                  <a:lnTo>
                    <a:pt x="2038" y="888"/>
                  </a:lnTo>
                  <a:lnTo>
                    <a:pt x="2038" y="888"/>
                  </a:lnTo>
                  <a:lnTo>
                    <a:pt x="2038" y="888"/>
                  </a:lnTo>
                  <a:lnTo>
                    <a:pt x="2038" y="921"/>
                  </a:lnTo>
                  <a:lnTo>
                    <a:pt x="2038" y="921"/>
                  </a:lnTo>
                  <a:lnTo>
                    <a:pt x="2005" y="921"/>
                  </a:lnTo>
                  <a:lnTo>
                    <a:pt x="2005" y="921"/>
                  </a:lnTo>
                  <a:lnTo>
                    <a:pt x="2005" y="921"/>
                  </a:lnTo>
                  <a:lnTo>
                    <a:pt x="2005" y="921"/>
                  </a:lnTo>
                  <a:lnTo>
                    <a:pt x="2005" y="921"/>
                  </a:lnTo>
                  <a:lnTo>
                    <a:pt x="2005" y="921"/>
                  </a:lnTo>
                  <a:lnTo>
                    <a:pt x="1972" y="921"/>
                  </a:lnTo>
                  <a:lnTo>
                    <a:pt x="1972" y="921"/>
                  </a:lnTo>
                  <a:lnTo>
                    <a:pt x="1972" y="921"/>
                  </a:lnTo>
                  <a:lnTo>
                    <a:pt x="1972" y="954"/>
                  </a:lnTo>
                  <a:lnTo>
                    <a:pt x="1972" y="954"/>
                  </a:lnTo>
                  <a:lnTo>
                    <a:pt x="1939" y="954"/>
                  </a:lnTo>
                  <a:lnTo>
                    <a:pt x="1939" y="954"/>
                  </a:lnTo>
                  <a:lnTo>
                    <a:pt x="1939" y="954"/>
                  </a:lnTo>
                  <a:lnTo>
                    <a:pt x="1939" y="954"/>
                  </a:lnTo>
                  <a:lnTo>
                    <a:pt x="1939" y="954"/>
                  </a:lnTo>
                  <a:lnTo>
                    <a:pt x="1939" y="954"/>
                  </a:lnTo>
                  <a:lnTo>
                    <a:pt x="1907" y="954"/>
                  </a:lnTo>
                  <a:lnTo>
                    <a:pt x="1907" y="986"/>
                  </a:lnTo>
                  <a:lnTo>
                    <a:pt x="1907" y="986"/>
                  </a:lnTo>
                  <a:lnTo>
                    <a:pt x="1907" y="986"/>
                  </a:lnTo>
                  <a:lnTo>
                    <a:pt x="1874" y="986"/>
                  </a:lnTo>
                  <a:lnTo>
                    <a:pt x="1874" y="986"/>
                  </a:lnTo>
                  <a:lnTo>
                    <a:pt x="1874" y="986"/>
                  </a:lnTo>
                  <a:lnTo>
                    <a:pt x="1874" y="986"/>
                  </a:lnTo>
                  <a:lnTo>
                    <a:pt x="1874" y="986"/>
                  </a:lnTo>
                  <a:lnTo>
                    <a:pt x="1874" y="986"/>
                  </a:lnTo>
                  <a:lnTo>
                    <a:pt x="1841" y="986"/>
                  </a:lnTo>
                  <a:lnTo>
                    <a:pt x="1841" y="986"/>
                  </a:lnTo>
                  <a:lnTo>
                    <a:pt x="1841" y="1019"/>
                  </a:lnTo>
                  <a:lnTo>
                    <a:pt x="1841" y="1019"/>
                  </a:lnTo>
                  <a:lnTo>
                    <a:pt x="1841" y="1019"/>
                  </a:lnTo>
                  <a:lnTo>
                    <a:pt x="1841" y="1019"/>
                  </a:lnTo>
                  <a:lnTo>
                    <a:pt x="1808" y="1019"/>
                  </a:lnTo>
                  <a:lnTo>
                    <a:pt x="1808" y="1019"/>
                  </a:lnTo>
                  <a:lnTo>
                    <a:pt x="1808" y="1019"/>
                  </a:lnTo>
                  <a:lnTo>
                    <a:pt x="1808" y="1019"/>
                  </a:lnTo>
                  <a:lnTo>
                    <a:pt x="1808" y="1019"/>
                  </a:lnTo>
                  <a:lnTo>
                    <a:pt x="1775" y="1052"/>
                  </a:lnTo>
                  <a:lnTo>
                    <a:pt x="1775" y="1052"/>
                  </a:lnTo>
                  <a:lnTo>
                    <a:pt x="1775" y="1052"/>
                  </a:lnTo>
                  <a:lnTo>
                    <a:pt x="1775" y="1052"/>
                  </a:lnTo>
                  <a:lnTo>
                    <a:pt x="1775" y="1052"/>
                  </a:lnTo>
                  <a:lnTo>
                    <a:pt x="1742" y="1052"/>
                  </a:lnTo>
                  <a:lnTo>
                    <a:pt x="1742" y="1052"/>
                  </a:lnTo>
                  <a:lnTo>
                    <a:pt x="1742" y="1052"/>
                  </a:lnTo>
                  <a:lnTo>
                    <a:pt x="1742" y="1052"/>
                  </a:lnTo>
                  <a:lnTo>
                    <a:pt x="1742" y="1052"/>
                  </a:lnTo>
                  <a:lnTo>
                    <a:pt x="1742" y="1085"/>
                  </a:lnTo>
                  <a:lnTo>
                    <a:pt x="1709" y="1085"/>
                  </a:lnTo>
                  <a:lnTo>
                    <a:pt x="1709" y="1085"/>
                  </a:lnTo>
                  <a:lnTo>
                    <a:pt x="1709" y="1085"/>
                  </a:lnTo>
                  <a:lnTo>
                    <a:pt x="1709" y="1085"/>
                  </a:lnTo>
                  <a:lnTo>
                    <a:pt x="1677" y="1085"/>
                  </a:lnTo>
                  <a:lnTo>
                    <a:pt x="1677" y="1085"/>
                  </a:lnTo>
                  <a:lnTo>
                    <a:pt x="1677" y="1085"/>
                  </a:lnTo>
                  <a:lnTo>
                    <a:pt x="1677" y="1085"/>
                  </a:lnTo>
                  <a:lnTo>
                    <a:pt x="1677" y="1085"/>
                  </a:lnTo>
                  <a:lnTo>
                    <a:pt x="1644" y="1118"/>
                  </a:lnTo>
                  <a:lnTo>
                    <a:pt x="1644" y="1118"/>
                  </a:lnTo>
                  <a:lnTo>
                    <a:pt x="1644" y="1118"/>
                  </a:lnTo>
                  <a:lnTo>
                    <a:pt x="1644" y="1118"/>
                  </a:lnTo>
                  <a:lnTo>
                    <a:pt x="1644" y="1118"/>
                  </a:lnTo>
                  <a:lnTo>
                    <a:pt x="1611" y="1118"/>
                  </a:lnTo>
                  <a:lnTo>
                    <a:pt x="1611" y="1118"/>
                  </a:lnTo>
                  <a:lnTo>
                    <a:pt x="1611" y="1118"/>
                  </a:lnTo>
                  <a:lnTo>
                    <a:pt x="1611" y="1151"/>
                  </a:lnTo>
                  <a:lnTo>
                    <a:pt x="1611" y="1151"/>
                  </a:lnTo>
                  <a:lnTo>
                    <a:pt x="1578" y="1151"/>
                  </a:lnTo>
                  <a:lnTo>
                    <a:pt x="1578" y="1151"/>
                  </a:lnTo>
                  <a:lnTo>
                    <a:pt x="1578" y="1151"/>
                  </a:lnTo>
                  <a:lnTo>
                    <a:pt x="1578" y="1151"/>
                  </a:lnTo>
                  <a:lnTo>
                    <a:pt x="1578" y="1151"/>
                  </a:lnTo>
                  <a:lnTo>
                    <a:pt x="1545" y="1151"/>
                  </a:lnTo>
                  <a:lnTo>
                    <a:pt x="1545" y="1151"/>
                  </a:lnTo>
                  <a:lnTo>
                    <a:pt x="1545" y="1151"/>
                  </a:lnTo>
                  <a:lnTo>
                    <a:pt x="1545" y="1184"/>
                  </a:lnTo>
                  <a:lnTo>
                    <a:pt x="1545" y="1184"/>
                  </a:lnTo>
                  <a:lnTo>
                    <a:pt x="1545" y="1184"/>
                  </a:lnTo>
                  <a:lnTo>
                    <a:pt x="1512" y="1184"/>
                  </a:lnTo>
                  <a:lnTo>
                    <a:pt x="1512" y="1184"/>
                  </a:lnTo>
                  <a:lnTo>
                    <a:pt x="1512" y="1184"/>
                  </a:lnTo>
                  <a:lnTo>
                    <a:pt x="1512" y="1184"/>
                  </a:lnTo>
                  <a:lnTo>
                    <a:pt x="1479" y="1184"/>
                  </a:lnTo>
                  <a:lnTo>
                    <a:pt x="1479" y="1184"/>
                  </a:lnTo>
                  <a:lnTo>
                    <a:pt x="1479" y="1184"/>
                  </a:lnTo>
                  <a:lnTo>
                    <a:pt x="1479" y="1217"/>
                  </a:lnTo>
                  <a:lnTo>
                    <a:pt x="1479" y="1217"/>
                  </a:lnTo>
                  <a:lnTo>
                    <a:pt x="1447" y="1217"/>
                  </a:lnTo>
                  <a:lnTo>
                    <a:pt x="1447" y="1217"/>
                  </a:lnTo>
                  <a:lnTo>
                    <a:pt x="1447" y="1217"/>
                  </a:lnTo>
                  <a:lnTo>
                    <a:pt x="1447" y="1217"/>
                  </a:lnTo>
                  <a:lnTo>
                    <a:pt x="1447" y="1217"/>
                  </a:lnTo>
                  <a:lnTo>
                    <a:pt x="1447" y="1217"/>
                  </a:lnTo>
                  <a:lnTo>
                    <a:pt x="1414" y="1249"/>
                  </a:lnTo>
                  <a:lnTo>
                    <a:pt x="1414" y="1249"/>
                  </a:lnTo>
                  <a:lnTo>
                    <a:pt x="1414" y="1249"/>
                  </a:lnTo>
                  <a:lnTo>
                    <a:pt x="1414" y="1249"/>
                  </a:lnTo>
                  <a:lnTo>
                    <a:pt x="1414" y="1249"/>
                  </a:lnTo>
                  <a:lnTo>
                    <a:pt x="1381" y="1249"/>
                  </a:lnTo>
                  <a:lnTo>
                    <a:pt x="1381" y="1249"/>
                  </a:lnTo>
                  <a:lnTo>
                    <a:pt x="1381" y="1249"/>
                  </a:lnTo>
                  <a:lnTo>
                    <a:pt x="1381" y="1249"/>
                  </a:lnTo>
                  <a:lnTo>
                    <a:pt x="1348" y="1282"/>
                  </a:lnTo>
                  <a:lnTo>
                    <a:pt x="1348" y="1282"/>
                  </a:lnTo>
                  <a:lnTo>
                    <a:pt x="1348" y="1282"/>
                  </a:lnTo>
                  <a:lnTo>
                    <a:pt x="1348" y="1282"/>
                  </a:lnTo>
                  <a:lnTo>
                    <a:pt x="1348" y="1282"/>
                  </a:lnTo>
                  <a:lnTo>
                    <a:pt x="1348" y="1282"/>
                  </a:lnTo>
                  <a:lnTo>
                    <a:pt x="1315" y="1282"/>
                  </a:lnTo>
                  <a:lnTo>
                    <a:pt x="1315" y="1282"/>
                  </a:lnTo>
                  <a:lnTo>
                    <a:pt x="1315" y="1282"/>
                  </a:lnTo>
                  <a:lnTo>
                    <a:pt x="1315" y="1315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49" y="1315"/>
                  </a:lnTo>
                  <a:lnTo>
                    <a:pt x="1249" y="1315"/>
                  </a:lnTo>
                  <a:lnTo>
                    <a:pt x="1249" y="1315"/>
                  </a:lnTo>
                  <a:lnTo>
                    <a:pt x="1249" y="1348"/>
                  </a:lnTo>
                  <a:lnTo>
                    <a:pt x="1249" y="1348"/>
                  </a:lnTo>
                  <a:lnTo>
                    <a:pt x="1217" y="1348"/>
                  </a:lnTo>
                  <a:lnTo>
                    <a:pt x="1217" y="1348"/>
                  </a:lnTo>
                  <a:lnTo>
                    <a:pt x="1217" y="1348"/>
                  </a:lnTo>
                  <a:lnTo>
                    <a:pt x="1217" y="1348"/>
                  </a:lnTo>
                  <a:lnTo>
                    <a:pt x="1184" y="1348"/>
                  </a:lnTo>
                  <a:lnTo>
                    <a:pt x="1184" y="1348"/>
                  </a:lnTo>
                  <a:lnTo>
                    <a:pt x="1184" y="1381"/>
                  </a:lnTo>
                  <a:lnTo>
                    <a:pt x="1184" y="1381"/>
                  </a:lnTo>
                  <a:lnTo>
                    <a:pt x="1184" y="1381"/>
                  </a:lnTo>
                  <a:lnTo>
                    <a:pt x="1184" y="1381"/>
                  </a:lnTo>
                  <a:lnTo>
                    <a:pt x="1151" y="1381"/>
                  </a:lnTo>
                  <a:lnTo>
                    <a:pt x="1151" y="1381"/>
                  </a:lnTo>
                  <a:lnTo>
                    <a:pt x="1151" y="1381"/>
                  </a:lnTo>
                  <a:lnTo>
                    <a:pt x="1151" y="1381"/>
                  </a:lnTo>
                  <a:lnTo>
                    <a:pt x="1118" y="1414"/>
                  </a:lnTo>
                  <a:lnTo>
                    <a:pt x="1118" y="1414"/>
                  </a:lnTo>
                  <a:lnTo>
                    <a:pt x="1118" y="1414"/>
                  </a:lnTo>
                  <a:lnTo>
                    <a:pt x="1118" y="1414"/>
                  </a:lnTo>
                  <a:lnTo>
                    <a:pt x="1118" y="1414"/>
                  </a:lnTo>
                  <a:lnTo>
                    <a:pt x="1118" y="1414"/>
                  </a:lnTo>
                  <a:lnTo>
                    <a:pt x="1085" y="1414"/>
                  </a:lnTo>
                  <a:lnTo>
                    <a:pt x="1085" y="1414"/>
                  </a:lnTo>
                  <a:lnTo>
                    <a:pt x="1085" y="1414"/>
                  </a:lnTo>
                  <a:lnTo>
                    <a:pt x="1085" y="1447"/>
                  </a:lnTo>
                  <a:lnTo>
                    <a:pt x="1052" y="1447"/>
                  </a:lnTo>
                  <a:lnTo>
                    <a:pt x="1052" y="1447"/>
                  </a:lnTo>
                  <a:lnTo>
                    <a:pt x="1052" y="1447"/>
                  </a:lnTo>
                  <a:lnTo>
                    <a:pt x="1052" y="1447"/>
                  </a:lnTo>
                  <a:lnTo>
                    <a:pt x="1019" y="1447"/>
                  </a:lnTo>
                  <a:lnTo>
                    <a:pt x="1019" y="1447"/>
                  </a:lnTo>
                  <a:lnTo>
                    <a:pt x="1019" y="1447"/>
                  </a:lnTo>
                  <a:lnTo>
                    <a:pt x="1019" y="1447"/>
                  </a:lnTo>
                  <a:lnTo>
                    <a:pt x="1019" y="1447"/>
                  </a:lnTo>
                  <a:lnTo>
                    <a:pt x="1019" y="1479"/>
                  </a:lnTo>
                  <a:lnTo>
                    <a:pt x="1019" y="1479"/>
                  </a:lnTo>
                  <a:lnTo>
                    <a:pt x="987" y="1479"/>
                  </a:lnTo>
                  <a:lnTo>
                    <a:pt x="987" y="1479"/>
                  </a:lnTo>
                  <a:lnTo>
                    <a:pt x="987" y="1479"/>
                  </a:lnTo>
                  <a:lnTo>
                    <a:pt x="987" y="1479"/>
                  </a:lnTo>
                  <a:lnTo>
                    <a:pt x="954" y="1479"/>
                  </a:lnTo>
                  <a:lnTo>
                    <a:pt x="954" y="1479"/>
                  </a:lnTo>
                  <a:lnTo>
                    <a:pt x="954" y="1512"/>
                  </a:lnTo>
                  <a:lnTo>
                    <a:pt x="954" y="1512"/>
                  </a:lnTo>
                  <a:lnTo>
                    <a:pt x="954" y="1512"/>
                  </a:lnTo>
                  <a:lnTo>
                    <a:pt x="954" y="1512"/>
                  </a:lnTo>
                  <a:lnTo>
                    <a:pt x="921" y="1512"/>
                  </a:lnTo>
                  <a:lnTo>
                    <a:pt x="921" y="1512"/>
                  </a:lnTo>
                  <a:lnTo>
                    <a:pt x="921" y="1512"/>
                  </a:lnTo>
                  <a:lnTo>
                    <a:pt x="921" y="1512"/>
                  </a:lnTo>
                  <a:lnTo>
                    <a:pt x="888" y="1512"/>
                  </a:lnTo>
                  <a:lnTo>
                    <a:pt x="888" y="1512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55" y="1545"/>
                  </a:lnTo>
                  <a:lnTo>
                    <a:pt x="855" y="1545"/>
                  </a:lnTo>
                  <a:lnTo>
                    <a:pt x="855" y="1545"/>
                  </a:lnTo>
                  <a:lnTo>
                    <a:pt x="855" y="1545"/>
                  </a:lnTo>
                  <a:lnTo>
                    <a:pt x="855" y="1545"/>
                  </a:lnTo>
                  <a:lnTo>
                    <a:pt x="855" y="1545"/>
                  </a:lnTo>
                  <a:lnTo>
                    <a:pt x="822" y="1578"/>
                  </a:lnTo>
                  <a:lnTo>
                    <a:pt x="822" y="1578"/>
                  </a:lnTo>
                  <a:lnTo>
                    <a:pt x="822" y="1578"/>
                  </a:lnTo>
                  <a:lnTo>
                    <a:pt x="822" y="1578"/>
                  </a:lnTo>
                  <a:lnTo>
                    <a:pt x="789" y="1578"/>
                  </a:lnTo>
                  <a:lnTo>
                    <a:pt x="789" y="1578"/>
                  </a:lnTo>
                  <a:lnTo>
                    <a:pt x="789" y="1578"/>
                  </a:lnTo>
                  <a:lnTo>
                    <a:pt x="789" y="1578"/>
                  </a:lnTo>
                  <a:lnTo>
                    <a:pt x="789" y="1611"/>
                  </a:lnTo>
                  <a:lnTo>
                    <a:pt x="789" y="1611"/>
                  </a:lnTo>
                  <a:lnTo>
                    <a:pt x="756" y="1611"/>
                  </a:lnTo>
                  <a:lnTo>
                    <a:pt x="756" y="1611"/>
                  </a:lnTo>
                  <a:lnTo>
                    <a:pt x="756" y="1611"/>
                  </a:lnTo>
                  <a:lnTo>
                    <a:pt x="756" y="1611"/>
                  </a:lnTo>
                  <a:lnTo>
                    <a:pt x="756" y="1611"/>
                  </a:lnTo>
                  <a:lnTo>
                    <a:pt x="756" y="1611"/>
                  </a:lnTo>
                  <a:lnTo>
                    <a:pt x="724" y="1611"/>
                  </a:lnTo>
                  <a:lnTo>
                    <a:pt x="724" y="1611"/>
                  </a:lnTo>
                  <a:lnTo>
                    <a:pt x="724" y="1611"/>
                  </a:lnTo>
                  <a:lnTo>
                    <a:pt x="724" y="1611"/>
                  </a:lnTo>
                  <a:lnTo>
                    <a:pt x="724" y="1644"/>
                  </a:lnTo>
                  <a:lnTo>
                    <a:pt x="724" y="1644"/>
                  </a:lnTo>
                  <a:lnTo>
                    <a:pt x="691" y="1644"/>
                  </a:lnTo>
                  <a:lnTo>
                    <a:pt x="691" y="1644"/>
                  </a:lnTo>
                  <a:lnTo>
                    <a:pt x="691" y="1644"/>
                  </a:lnTo>
                  <a:lnTo>
                    <a:pt x="691" y="1644"/>
                  </a:lnTo>
                  <a:lnTo>
                    <a:pt x="658" y="1644"/>
                  </a:lnTo>
                  <a:lnTo>
                    <a:pt x="658" y="1644"/>
                  </a:lnTo>
                  <a:lnTo>
                    <a:pt x="658" y="1677"/>
                  </a:lnTo>
                  <a:lnTo>
                    <a:pt x="658" y="1677"/>
                  </a:lnTo>
                  <a:lnTo>
                    <a:pt x="658" y="1677"/>
                  </a:lnTo>
                  <a:lnTo>
                    <a:pt x="658" y="1677"/>
                  </a:lnTo>
                  <a:lnTo>
                    <a:pt x="625" y="1677"/>
                  </a:lnTo>
                  <a:lnTo>
                    <a:pt x="625" y="1677"/>
                  </a:lnTo>
                  <a:lnTo>
                    <a:pt x="625" y="1677"/>
                  </a:lnTo>
                  <a:lnTo>
                    <a:pt x="625" y="1677"/>
                  </a:lnTo>
                  <a:lnTo>
                    <a:pt x="625" y="1677"/>
                  </a:lnTo>
                  <a:lnTo>
                    <a:pt x="625" y="1677"/>
                  </a:lnTo>
                  <a:lnTo>
                    <a:pt x="592" y="1677"/>
                  </a:lnTo>
                  <a:lnTo>
                    <a:pt x="592" y="1709"/>
                  </a:lnTo>
                  <a:lnTo>
                    <a:pt x="592" y="1709"/>
                  </a:lnTo>
                  <a:lnTo>
                    <a:pt x="592" y="1709"/>
                  </a:lnTo>
                  <a:lnTo>
                    <a:pt x="592" y="1709"/>
                  </a:lnTo>
                  <a:lnTo>
                    <a:pt x="592" y="1709"/>
                  </a:lnTo>
                  <a:lnTo>
                    <a:pt x="559" y="1709"/>
                  </a:lnTo>
                  <a:lnTo>
                    <a:pt x="559" y="1709"/>
                  </a:lnTo>
                  <a:lnTo>
                    <a:pt x="559" y="1709"/>
                  </a:lnTo>
                  <a:lnTo>
                    <a:pt x="559" y="1709"/>
                  </a:lnTo>
                  <a:lnTo>
                    <a:pt x="526" y="1742"/>
                  </a:lnTo>
                  <a:lnTo>
                    <a:pt x="526" y="1742"/>
                  </a:lnTo>
                  <a:lnTo>
                    <a:pt x="526" y="1742"/>
                  </a:lnTo>
                  <a:lnTo>
                    <a:pt x="526" y="1742"/>
                  </a:lnTo>
                  <a:lnTo>
                    <a:pt x="526" y="1742"/>
                  </a:lnTo>
                  <a:lnTo>
                    <a:pt x="526" y="1742"/>
                  </a:lnTo>
                  <a:lnTo>
                    <a:pt x="494" y="1742"/>
                  </a:lnTo>
                  <a:lnTo>
                    <a:pt x="494" y="1742"/>
                  </a:lnTo>
                  <a:lnTo>
                    <a:pt x="494" y="1742"/>
                  </a:lnTo>
                  <a:lnTo>
                    <a:pt x="494" y="1775"/>
                  </a:lnTo>
                  <a:lnTo>
                    <a:pt x="494" y="1775"/>
                  </a:lnTo>
                  <a:lnTo>
                    <a:pt x="461" y="1775"/>
                  </a:lnTo>
                  <a:lnTo>
                    <a:pt x="461" y="1775"/>
                  </a:lnTo>
                  <a:lnTo>
                    <a:pt x="461" y="1775"/>
                  </a:lnTo>
                  <a:lnTo>
                    <a:pt x="461" y="1775"/>
                  </a:lnTo>
                  <a:lnTo>
                    <a:pt x="461" y="1775"/>
                  </a:lnTo>
                  <a:lnTo>
                    <a:pt x="428" y="1775"/>
                  </a:lnTo>
                  <a:lnTo>
                    <a:pt x="428" y="1808"/>
                  </a:lnTo>
                  <a:lnTo>
                    <a:pt x="428" y="1808"/>
                  </a:lnTo>
                  <a:lnTo>
                    <a:pt x="428" y="1808"/>
                  </a:lnTo>
                  <a:lnTo>
                    <a:pt x="428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62" y="1808"/>
                  </a:lnTo>
                  <a:lnTo>
                    <a:pt x="362" y="1808"/>
                  </a:lnTo>
                  <a:lnTo>
                    <a:pt x="362" y="1841"/>
                  </a:lnTo>
                  <a:lnTo>
                    <a:pt x="362" y="1841"/>
                  </a:lnTo>
                  <a:lnTo>
                    <a:pt x="362" y="1841"/>
                  </a:lnTo>
                  <a:lnTo>
                    <a:pt x="362" y="1841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296" y="1874"/>
                  </a:lnTo>
                  <a:lnTo>
                    <a:pt x="296" y="1874"/>
                  </a:lnTo>
                  <a:lnTo>
                    <a:pt x="296" y="1874"/>
                  </a:lnTo>
                  <a:lnTo>
                    <a:pt x="296" y="1874"/>
                  </a:lnTo>
                  <a:lnTo>
                    <a:pt x="296" y="1874"/>
                  </a:lnTo>
                  <a:lnTo>
                    <a:pt x="296" y="1874"/>
                  </a:lnTo>
                  <a:lnTo>
                    <a:pt x="264" y="1874"/>
                  </a:lnTo>
                  <a:lnTo>
                    <a:pt x="264" y="1874"/>
                  </a:lnTo>
                  <a:lnTo>
                    <a:pt x="264" y="1874"/>
                  </a:lnTo>
                  <a:lnTo>
                    <a:pt x="264" y="1907"/>
                  </a:lnTo>
                  <a:lnTo>
                    <a:pt x="264" y="1907"/>
                  </a:lnTo>
                  <a:lnTo>
                    <a:pt x="264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231" y="1907"/>
                  </a:lnTo>
                  <a:lnTo>
                    <a:pt x="198" y="1907"/>
                  </a:lnTo>
                  <a:lnTo>
                    <a:pt x="198" y="1907"/>
                  </a:lnTo>
                  <a:lnTo>
                    <a:pt x="198" y="1939"/>
                  </a:lnTo>
                  <a:lnTo>
                    <a:pt x="198" y="1939"/>
                  </a:lnTo>
                  <a:lnTo>
                    <a:pt x="198" y="1939"/>
                  </a:lnTo>
                  <a:lnTo>
                    <a:pt x="165" y="1939"/>
                  </a:lnTo>
                  <a:lnTo>
                    <a:pt x="165" y="1939"/>
                  </a:lnTo>
                  <a:lnTo>
                    <a:pt x="165" y="1939"/>
                  </a:lnTo>
                  <a:lnTo>
                    <a:pt x="165" y="1939"/>
                  </a:lnTo>
                  <a:lnTo>
                    <a:pt x="165" y="1939"/>
                  </a:lnTo>
                  <a:lnTo>
                    <a:pt x="132" y="1939"/>
                  </a:lnTo>
                  <a:lnTo>
                    <a:pt x="132" y="1972"/>
                  </a:lnTo>
                  <a:lnTo>
                    <a:pt x="132" y="1972"/>
                  </a:lnTo>
                  <a:lnTo>
                    <a:pt x="132" y="1972"/>
                  </a:lnTo>
                  <a:lnTo>
                    <a:pt x="132" y="1972"/>
                  </a:lnTo>
                  <a:lnTo>
                    <a:pt x="132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34" y="2005"/>
                  </a:lnTo>
                  <a:lnTo>
                    <a:pt x="34" y="2005"/>
                  </a:lnTo>
                  <a:lnTo>
                    <a:pt x="34" y="2038"/>
                  </a:lnTo>
                  <a:lnTo>
                    <a:pt x="34" y="2038"/>
                  </a:lnTo>
                  <a:lnTo>
                    <a:pt x="1" y="2038"/>
                  </a:lnTo>
                  <a:lnTo>
                    <a:pt x="1" y="2038"/>
                  </a:lnTo>
                  <a:lnTo>
                    <a:pt x="1" y="2038"/>
                  </a:lnTo>
                  <a:lnTo>
                    <a:pt x="1" y="203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8"/>
            <p:cNvSpPr/>
            <p:nvPr/>
          </p:nvSpPr>
          <p:spPr>
            <a:xfrm>
              <a:off x="2696025" y="864100"/>
              <a:ext cx="101050" cy="55075"/>
            </a:xfrm>
            <a:custGeom>
              <a:avLst/>
              <a:gdLst/>
              <a:ahLst/>
              <a:cxnLst/>
              <a:rect l="l" t="t" r="r" b="b"/>
              <a:pathLst>
                <a:path w="4042" h="2203" fill="none" extrusionOk="0">
                  <a:moveTo>
                    <a:pt x="4042" y="1"/>
                  </a:moveTo>
                  <a:lnTo>
                    <a:pt x="4042" y="33"/>
                  </a:lnTo>
                  <a:lnTo>
                    <a:pt x="4009" y="33"/>
                  </a:lnTo>
                  <a:lnTo>
                    <a:pt x="3976" y="33"/>
                  </a:lnTo>
                  <a:lnTo>
                    <a:pt x="3976" y="33"/>
                  </a:lnTo>
                  <a:lnTo>
                    <a:pt x="3943" y="66"/>
                  </a:lnTo>
                  <a:lnTo>
                    <a:pt x="3943" y="66"/>
                  </a:lnTo>
                  <a:lnTo>
                    <a:pt x="3910" y="66"/>
                  </a:lnTo>
                  <a:lnTo>
                    <a:pt x="3910" y="66"/>
                  </a:lnTo>
                  <a:lnTo>
                    <a:pt x="3910" y="99"/>
                  </a:lnTo>
                  <a:lnTo>
                    <a:pt x="3878" y="99"/>
                  </a:lnTo>
                  <a:lnTo>
                    <a:pt x="3845" y="99"/>
                  </a:lnTo>
                  <a:lnTo>
                    <a:pt x="3845" y="99"/>
                  </a:lnTo>
                  <a:lnTo>
                    <a:pt x="3812" y="132"/>
                  </a:lnTo>
                  <a:lnTo>
                    <a:pt x="3812" y="132"/>
                  </a:lnTo>
                  <a:lnTo>
                    <a:pt x="3779" y="165"/>
                  </a:lnTo>
                  <a:lnTo>
                    <a:pt x="3779" y="165"/>
                  </a:lnTo>
                  <a:lnTo>
                    <a:pt x="3746" y="165"/>
                  </a:lnTo>
                  <a:lnTo>
                    <a:pt x="3713" y="165"/>
                  </a:lnTo>
                  <a:lnTo>
                    <a:pt x="3713" y="165"/>
                  </a:lnTo>
                  <a:lnTo>
                    <a:pt x="3680" y="198"/>
                  </a:lnTo>
                  <a:lnTo>
                    <a:pt x="3680" y="198"/>
                  </a:lnTo>
                  <a:lnTo>
                    <a:pt x="3648" y="231"/>
                  </a:lnTo>
                  <a:lnTo>
                    <a:pt x="3648" y="231"/>
                  </a:lnTo>
                  <a:lnTo>
                    <a:pt x="3582" y="231"/>
                  </a:lnTo>
                  <a:lnTo>
                    <a:pt x="3582" y="231"/>
                  </a:lnTo>
                  <a:lnTo>
                    <a:pt x="3549" y="263"/>
                  </a:lnTo>
                  <a:lnTo>
                    <a:pt x="3549" y="263"/>
                  </a:lnTo>
                  <a:lnTo>
                    <a:pt x="3516" y="296"/>
                  </a:lnTo>
                  <a:lnTo>
                    <a:pt x="3516" y="296"/>
                  </a:lnTo>
                  <a:lnTo>
                    <a:pt x="3483" y="296"/>
                  </a:lnTo>
                  <a:lnTo>
                    <a:pt x="3450" y="296"/>
                  </a:lnTo>
                  <a:lnTo>
                    <a:pt x="3418" y="329"/>
                  </a:lnTo>
                  <a:lnTo>
                    <a:pt x="3418" y="329"/>
                  </a:lnTo>
                  <a:lnTo>
                    <a:pt x="3385" y="329"/>
                  </a:lnTo>
                  <a:lnTo>
                    <a:pt x="3385" y="329"/>
                  </a:lnTo>
                  <a:lnTo>
                    <a:pt x="3385" y="362"/>
                  </a:lnTo>
                  <a:lnTo>
                    <a:pt x="3352" y="362"/>
                  </a:lnTo>
                  <a:lnTo>
                    <a:pt x="3352" y="362"/>
                  </a:lnTo>
                  <a:lnTo>
                    <a:pt x="3319" y="395"/>
                  </a:lnTo>
                  <a:lnTo>
                    <a:pt x="3319" y="395"/>
                  </a:lnTo>
                  <a:lnTo>
                    <a:pt x="3253" y="395"/>
                  </a:lnTo>
                  <a:lnTo>
                    <a:pt x="3253" y="428"/>
                  </a:lnTo>
                  <a:lnTo>
                    <a:pt x="3220" y="428"/>
                  </a:lnTo>
                  <a:lnTo>
                    <a:pt x="3220" y="428"/>
                  </a:lnTo>
                  <a:lnTo>
                    <a:pt x="3188" y="461"/>
                  </a:lnTo>
                  <a:lnTo>
                    <a:pt x="3188" y="461"/>
                  </a:lnTo>
                  <a:lnTo>
                    <a:pt x="3155" y="461"/>
                  </a:lnTo>
                  <a:lnTo>
                    <a:pt x="3155" y="461"/>
                  </a:lnTo>
                  <a:lnTo>
                    <a:pt x="3122" y="493"/>
                  </a:lnTo>
                  <a:lnTo>
                    <a:pt x="3089" y="493"/>
                  </a:lnTo>
                  <a:lnTo>
                    <a:pt x="3089" y="493"/>
                  </a:lnTo>
                  <a:lnTo>
                    <a:pt x="3089" y="493"/>
                  </a:lnTo>
                  <a:lnTo>
                    <a:pt x="3056" y="526"/>
                  </a:lnTo>
                  <a:lnTo>
                    <a:pt x="3056" y="526"/>
                  </a:lnTo>
                  <a:lnTo>
                    <a:pt x="3023" y="526"/>
                  </a:lnTo>
                  <a:lnTo>
                    <a:pt x="3023" y="526"/>
                  </a:lnTo>
                  <a:lnTo>
                    <a:pt x="2990" y="559"/>
                  </a:lnTo>
                  <a:lnTo>
                    <a:pt x="2990" y="559"/>
                  </a:lnTo>
                  <a:lnTo>
                    <a:pt x="2958" y="559"/>
                  </a:lnTo>
                  <a:lnTo>
                    <a:pt x="2958" y="592"/>
                  </a:lnTo>
                  <a:lnTo>
                    <a:pt x="2925" y="592"/>
                  </a:lnTo>
                  <a:lnTo>
                    <a:pt x="2925" y="592"/>
                  </a:lnTo>
                  <a:lnTo>
                    <a:pt x="2859" y="625"/>
                  </a:lnTo>
                  <a:lnTo>
                    <a:pt x="2859" y="625"/>
                  </a:lnTo>
                  <a:lnTo>
                    <a:pt x="2826" y="625"/>
                  </a:lnTo>
                  <a:lnTo>
                    <a:pt x="2826" y="625"/>
                  </a:lnTo>
                  <a:lnTo>
                    <a:pt x="2793" y="658"/>
                  </a:lnTo>
                  <a:lnTo>
                    <a:pt x="2793" y="658"/>
                  </a:lnTo>
                  <a:lnTo>
                    <a:pt x="2760" y="691"/>
                  </a:lnTo>
                  <a:lnTo>
                    <a:pt x="2760" y="691"/>
                  </a:lnTo>
                  <a:lnTo>
                    <a:pt x="2728" y="691"/>
                  </a:lnTo>
                  <a:lnTo>
                    <a:pt x="2728" y="691"/>
                  </a:lnTo>
                  <a:lnTo>
                    <a:pt x="2695" y="723"/>
                  </a:lnTo>
                  <a:lnTo>
                    <a:pt x="2662" y="723"/>
                  </a:lnTo>
                  <a:lnTo>
                    <a:pt x="2629" y="723"/>
                  </a:lnTo>
                  <a:lnTo>
                    <a:pt x="2629" y="723"/>
                  </a:lnTo>
                  <a:lnTo>
                    <a:pt x="2596" y="756"/>
                  </a:lnTo>
                  <a:lnTo>
                    <a:pt x="2596" y="756"/>
                  </a:lnTo>
                  <a:lnTo>
                    <a:pt x="2563" y="789"/>
                  </a:lnTo>
                  <a:lnTo>
                    <a:pt x="2563" y="789"/>
                  </a:lnTo>
                  <a:lnTo>
                    <a:pt x="2530" y="789"/>
                  </a:lnTo>
                  <a:lnTo>
                    <a:pt x="2530" y="789"/>
                  </a:lnTo>
                  <a:lnTo>
                    <a:pt x="2497" y="822"/>
                  </a:lnTo>
                  <a:lnTo>
                    <a:pt x="2497" y="822"/>
                  </a:lnTo>
                  <a:lnTo>
                    <a:pt x="2465" y="822"/>
                  </a:lnTo>
                  <a:lnTo>
                    <a:pt x="2465" y="822"/>
                  </a:lnTo>
                  <a:lnTo>
                    <a:pt x="2432" y="855"/>
                  </a:lnTo>
                  <a:lnTo>
                    <a:pt x="2432" y="855"/>
                  </a:lnTo>
                  <a:lnTo>
                    <a:pt x="2399" y="855"/>
                  </a:lnTo>
                  <a:lnTo>
                    <a:pt x="2399" y="888"/>
                  </a:lnTo>
                  <a:lnTo>
                    <a:pt x="2366" y="888"/>
                  </a:lnTo>
                  <a:lnTo>
                    <a:pt x="2333" y="888"/>
                  </a:lnTo>
                  <a:lnTo>
                    <a:pt x="2300" y="921"/>
                  </a:lnTo>
                  <a:lnTo>
                    <a:pt x="2300" y="921"/>
                  </a:lnTo>
                  <a:lnTo>
                    <a:pt x="2267" y="921"/>
                  </a:lnTo>
                  <a:lnTo>
                    <a:pt x="2267" y="921"/>
                  </a:lnTo>
                  <a:lnTo>
                    <a:pt x="2235" y="953"/>
                  </a:lnTo>
                  <a:lnTo>
                    <a:pt x="2235" y="953"/>
                  </a:lnTo>
                  <a:lnTo>
                    <a:pt x="2202" y="953"/>
                  </a:lnTo>
                  <a:lnTo>
                    <a:pt x="2202" y="986"/>
                  </a:lnTo>
                  <a:lnTo>
                    <a:pt x="2169" y="986"/>
                  </a:lnTo>
                  <a:lnTo>
                    <a:pt x="2169" y="986"/>
                  </a:lnTo>
                  <a:lnTo>
                    <a:pt x="2136" y="1019"/>
                  </a:lnTo>
                  <a:lnTo>
                    <a:pt x="2136" y="1019"/>
                  </a:lnTo>
                  <a:lnTo>
                    <a:pt x="2103" y="1019"/>
                  </a:lnTo>
                  <a:lnTo>
                    <a:pt x="2103" y="1019"/>
                  </a:lnTo>
                  <a:lnTo>
                    <a:pt x="2070" y="1052"/>
                  </a:lnTo>
                  <a:lnTo>
                    <a:pt x="2070" y="1052"/>
                  </a:lnTo>
                  <a:lnTo>
                    <a:pt x="2037" y="1052"/>
                  </a:lnTo>
                  <a:lnTo>
                    <a:pt x="2037" y="1052"/>
                  </a:lnTo>
                  <a:lnTo>
                    <a:pt x="2005" y="1085"/>
                  </a:lnTo>
                  <a:lnTo>
                    <a:pt x="2005" y="1085"/>
                  </a:lnTo>
                  <a:lnTo>
                    <a:pt x="1972" y="1085"/>
                  </a:lnTo>
                  <a:lnTo>
                    <a:pt x="1972" y="1085"/>
                  </a:lnTo>
                  <a:lnTo>
                    <a:pt x="1939" y="1118"/>
                  </a:lnTo>
                  <a:lnTo>
                    <a:pt x="1939" y="1118"/>
                  </a:lnTo>
                  <a:lnTo>
                    <a:pt x="1939" y="1118"/>
                  </a:lnTo>
                  <a:lnTo>
                    <a:pt x="1939" y="1118"/>
                  </a:lnTo>
                  <a:lnTo>
                    <a:pt x="1906" y="1151"/>
                  </a:lnTo>
                  <a:lnTo>
                    <a:pt x="1906" y="1151"/>
                  </a:lnTo>
                  <a:lnTo>
                    <a:pt x="1873" y="1151"/>
                  </a:lnTo>
                  <a:lnTo>
                    <a:pt x="1873" y="1151"/>
                  </a:lnTo>
                  <a:lnTo>
                    <a:pt x="1840" y="1184"/>
                  </a:lnTo>
                  <a:lnTo>
                    <a:pt x="1840" y="1184"/>
                  </a:lnTo>
                  <a:lnTo>
                    <a:pt x="1807" y="1184"/>
                  </a:lnTo>
                  <a:lnTo>
                    <a:pt x="1807" y="1184"/>
                  </a:lnTo>
                  <a:lnTo>
                    <a:pt x="1742" y="1216"/>
                  </a:lnTo>
                  <a:lnTo>
                    <a:pt x="1742" y="1216"/>
                  </a:lnTo>
                  <a:lnTo>
                    <a:pt x="1742" y="1216"/>
                  </a:lnTo>
                  <a:lnTo>
                    <a:pt x="1742" y="1216"/>
                  </a:lnTo>
                  <a:lnTo>
                    <a:pt x="1742" y="1216"/>
                  </a:lnTo>
                  <a:lnTo>
                    <a:pt x="1709" y="1216"/>
                  </a:lnTo>
                  <a:lnTo>
                    <a:pt x="1709" y="1249"/>
                  </a:lnTo>
                  <a:lnTo>
                    <a:pt x="1676" y="1249"/>
                  </a:lnTo>
                  <a:lnTo>
                    <a:pt x="1676" y="1249"/>
                  </a:lnTo>
                  <a:lnTo>
                    <a:pt x="1643" y="1249"/>
                  </a:lnTo>
                  <a:lnTo>
                    <a:pt x="1610" y="1282"/>
                  </a:lnTo>
                  <a:lnTo>
                    <a:pt x="1610" y="1282"/>
                  </a:lnTo>
                  <a:lnTo>
                    <a:pt x="1577" y="1315"/>
                  </a:lnTo>
                  <a:lnTo>
                    <a:pt x="1577" y="1315"/>
                  </a:lnTo>
                  <a:lnTo>
                    <a:pt x="1577" y="1315"/>
                  </a:lnTo>
                  <a:lnTo>
                    <a:pt x="1577" y="1315"/>
                  </a:lnTo>
                  <a:lnTo>
                    <a:pt x="1545" y="1315"/>
                  </a:lnTo>
                  <a:lnTo>
                    <a:pt x="1545" y="1315"/>
                  </a:lnTo>
                  <a:lnTo>
                    <a:pt x="1545" y="1348"/>
                  </a:lnTo>
                  <a:lnTo>
                    <a:pt x="1512" y="1348"/>
                  </a:lnTo>
                  <a:lnTo>
                    <a:pt x="1512" y="1348"/>
                  </a:lnTo>
                  <a:lnTo>
                    <a:pt x="1479" y="1348"/>
                  </a:lnTo>
                  <a:lnTo>
                    <a:pt x="1479" y="1381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13" y="1414"/>
                  </a:lnTo>
                  <a:lnTo>
                    <a:pt x="1413" y="1414"/>
                  </a:lnTo>
                  <a:lnTo>
                    <a:pt x="1380" y="1414"/>
                  </a:lnTo>
                  <a:lnTo>
                    <a:pt x="1380" y="1414"/>
                  </a:lnTo>
                  <a:lnTo>
                    <a:pt x="1347" y="1446"/>
                  </a:lnTo>
                  <a:lnTo>
                    <a:pt x="1347" y="1446"/>
                  </a:lnTo>
                  <a:lnTo>
                    <a:pt x="1315" y="1446"/>
                  </a:lnTo>
                  <a:lnTo>
                    <a:pt x="1315" y="1446"/>
                  </a:lnTo>
                  <a:lnTo>
                    <a:pt x="1282" y="1479"/>
                  </a:lnTo>
                  <a:lnTo>
                    <a:pt x="1282" y="1479"/>
                  </a:lnTo>
                  <a:lnTo>
                    <a:pt x="1249" y="1479"/>
                  </a:lnTo>
                  <a:lnTo>
                    <a:pt x="1249" y="1512"/>
                  </a:lnTo>
                  <a:lnTo>
                    <a:pt x="1216" y="1512"/>
                  </a:lnTo>
                  <a:lnTo>
                    <a:pt x="1216" y="1512"/>
                  </a:lnTo>
                  <a:lnTo>
                    <a:pt x="1183" y="1512"/>
                  </a:lnTo>
                  <a:lnTo>
                    <a:pt x="1183" y="1512"/>
                  </a:lnTo>
                  <a:lnTo>
                    <a:pt x="1183" y="1545"/>
                  </a:lnTo>
                  <a:lnTo>
                    <a:pt x="1183" y="1545"/>
                  </a:lnTo>
                  <a:lnTo>
                    <a:pt x="1150" y="1545"/>
                  </a:lnTo>
                  <a:lnTo>
                    <a:pt x="1150" y="1545"/>
                  </a:lnTo>
                  <a:lnTo>
                    <a:pt x="1117" y="1578"/>
                  </a:lnTo>
                  <a:lnTo>
                    <a:pt x="1117" y="1578"/>
                  </a:lnTo>
                  <a:lnTo>
                    <a:pt x="1085" y="1578"/>
                  </a:lnTo>
                  <a:lnTo>
                    <a:pt x="1085" y="1578"/>
                  </a:lnTo>
                  <a:lnTo>
                    <a:pt x="1052" y="1611"/>
                  </a:lnTo>
                  <a:lnTo>
                    <a:pt x="1052" y="1611"/>
                  </a:lnTo>
                  <a:lnTo>
                    <a:pt x="1019" y="1611"/>
                  </a:lnTo>
                  <a:lnTo>
                    <a:pt x="1019" y="1611"/>
                  </a:lnTo>
                  <a:lnTo>
                    <a:pt x="986" y="1644"/>
                  </a:lnTo>
                  <a:lnTo>
                    <a:pt x="986" y="1644"/>
                  </a:lnTo>
                  <a:lnTo>
                    <a:pt x="986" y="1644"/>
                  </a:lnTo>
                  <a:lnTo>
                    <a:pt x="986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20" y="1676"/>
                  </a:lnTo>
                  <a:lnTo>
                    <a:pt x="920" y="1676"/>
                  </a:lnTo>
                  <a:lnTo>
                    <a:pt x="887" y="1676"/>
                  </a:lnTo>
                  <a:lnTo>
                    <a:pt x="887" y="1676"/>
                  </a:lnTo>
                  <a:lnTo>
                    <a:pt x="887" y="1676"/>
                  </a:lnTo>
                  <a:lnTo>
                    <a:pt x="887" y="1709"/>
                  </a:lnTo>
                  <a:lnTo>
                    <a:pt x="854" y="1709"/>
                  </a:lnTo>
                  <a:lnTo>
                    <a:pt x="854" y="1709"/>
                  </a:lnTo>
                  <a:lnTo>
                    <a:pt x="822" y="1709"/>
                  </a:lnTo>
                  <a:lnTo>
                    <a:pt x="822" y="1709"/>
                  </a:lnTo>
                  <a:lnTo>
                    <a:pt x="822" y="1742"/>
                  </a:lnTo>
                  <a:lnTo>
                    <a:pt x="789" y="1742"/>
                  </a:lnTo>
                  <a:lnTo>
                    <a:pt x="789" y="1742"/>
                  </a:lnTo>
                  <a:lnTo>
                    <a:pt x="789" y="1742"/>
                  </a:lnTo>
                  <a:lnTo>
                    <a:pt x="789" y="1742"/>
                  </a:lnTo>
                  <a:lnTo>
                    <a:pt x="756" y="1742"/>
                  </a:lnTo>
                  <a:lnTo>
                    <a:pt x="756" y="1775"/>
                  </a:lnTo>
                  <a:lnTo>
                    <a:pt x="756" y="1775"/>
                  </a:lnTo>
                  <a:lnTo>
                    <a:pt x="723" y="1775"/>
                  </a:lnTo>
                  <a:lnTo>
                    <a:pt x="723" y="1808"/>
                  </a:lnTo>
                  <a:lnTo>
                    <a:pt x="690" y="1808"/>
                  </a:lnTo>
                  <a:lnTo>
                    <a:pt x="690" y="1808"/>
                  </a:lnTo>
                  <a:lnTo>
                    <a:pt x="657" y="1808"/>
                  </a:lnTo>
                  <a:lnTo>
                    <a:pt x="657" y="1808"/>
                  </a:lnTo>
                  <a:lnTo>
                    <a:pt x="624" y="1841"/>
                  </a:lnTo>
                  <a:lnTo>
                    <a:pt x="624" y="1841"/>
                  </a:lnTo>
                  <a:lnTo>
                    <a:pt x="592" y="1841"/>
                  </a:lnTo>
                  <a:lnTo>
                    <a:pt x="592" y="1841"/>
                  </a:lnTo>
                  <a:lnTo>
                    <a:pt x="559" y="1874"/>
                  </a:lnTo>
                  <a:lnTo>
                    <a:pt x="559" y="1874"/>
                  </a:lnTo>
                  <a:lnTo>
                    <a:pt x="559" y="1874"/>
                  </a:lnTo>
                  <a:lnTo>
                    <a:pt x="526" y="1874"/>
                  </a:lnTo>
                  <a:lnTo>
                    <a:pt x="526" y="1874"/>
                  </a:lnTo>
                  <a:lnTo>
                    <a:pt x="526" y="1906"/>
                  </a:lnTo>
                  <a:lnTo>
                    <a:pt x="526" y="1906"/>
                  </a:lnTo>
                  <a:lnTo>
                    <a:pt x="493" y="1906"/>
                  </a:lnTo>
                  <a:lnTo>
                    <a:pt x="493" y="1906"/>
                  </a:lnTo>
                  <a:lnTo>
                    <a:pt x="460" y="1906"/>
                  </a:lnTo>
                  <a:lnTo>
                    <a:pt x="460" y="1939"/>
                  </a:lnTo>
                  <a:lnTo>
                    <a:pt x="460" y="1939"/>
                  </a:lnTo>
                  <a:lnTo>
                    <a:pt x="460" y="1939"/>
                  </a:lnTo>
                  <a:lnTo>
                    <a:pt x="460" y="1939"/>
                  </a:lnTo>
                  <a:lnTo>
                    <a:pt x="427" y="1939"/>
                  </a:lnTo>
                  <a:lnTo>
                    <a:pt x="427" y="1939"/>
                  </a:lnTo>
                  <a:lnTo>
                    <a:pt x="394" y="1972"/>
                  </a:lnTo>
                  <a:lnTo>
                    <a:pt x="394" y="1972"/>
                  </a:lnTo>
                  <a:lnTo>
                    <a:pt x="362" y="1972"/>
                  </a:lnTo>
                  <a:lnTo>
                    <a:pt x="362" y="2005"/>
                  </a:lnTo>
                  <a:lnTo>
                    <a:pt x="329" y="2005"/>
                  </a:lnTo>
                  <a:lnTo>
                    <a:pt x="329" y="2005"/>
                  </a:lnTo>
                  <a:lnTo>
                    <a:pt x="329" y="2005"/>
                  </a:lnTo>
                  <a:lnTo>
                    <a:pt x="329" y="2005"/>
                  </a:lnTo>
                  <a:lnTo>
                    <a:pt x="296" y="2005"/>
                  </a:lnTo>
                  <a:lnTo>
                    <a:pt x="296" y="2005"/>
                  </a:lnTo>
                  <a:lnTo>
                    <a:pt x="263" y="2038"/>
                  </a:lnTo>
                  <a:lnTo>
                    <a:pt x="263" y="2038"/>
                  </a:lnTo>
                  <a:lnTo>
                    <a:pt x="263" y="2038"/>
                  </a:lnTo>
                  <a:lnTo>
                    <a:pt x="263" y="2038"/>
                  </a:lnTo>
                  <a:lnTo>
                    <a:pt x="230" y="2071"/>
                  </a:lnTo>
                  <a:lnTo>
                    <a:pt x="230" y="2071"/>
                  </a:lnTo>
                  <a:lnTo>
                    <a:pt x="197" y="2071"/>
                  </a:lnTo>
                  <a:lnTo>
                    <a:pt x="197" y="2071"/>
                  </a:lnTo>
                  <a:lnTo>
                    <a:pt x="197" y="2071"/>
                  </a:lnTo>
                  <a:lnTo>
                    <a:pt x="197" y="2104"/>
                  </a:lnTo>
                  <a:lnTo>
                    <a:pt x="164" y="2104"/>
                  </a:lnTo>
                  <a:lnTo>
                    <a:pt x="164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36"/>
                  </a:lnTo>
                  <a:lnTo>
                    <a:pt x="99" y="2136"/>
                  </a:lnTo>
                  <a:lnTo>
                    <a:pt x="99" y="2136"/>
                  </a:lnTo>
                  <a:lnTo>
                    <a:pt x="99" y="2136"/>
                  </a:lnTo>
                  <a:lnTo>
                    <a:pt x="66" y="2136"/>
                  </a:lnTo>
                  <a:lnTo>
                    <a:pt x="66" y="2136"/>
                  </a:lnTo>
                  <a:lnTo>
                    <a:pt x="66" y="2169"/>
                  </a:lnTo>
                  <a:lnTo>
                    <a:pt x="33" y="2169"/>
                  </a:lnTo>
                  <a:lnTo>
                    <a:pt x="33" y="2169"/>
                  </a:lnTo>
                  <a:lnTo>
                    <a:pt x="33" y="2169"/>
                  </a:lnTo>
                  <a:lnTo>
                    <a:pt x="0" y="220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2797050" y="864100"/>
              <a:ext cx="77250" cy="152000"/>
            </a:xfrm>
            <a:custGeom>
              <a:avLst/>
              <a:gdLst/>
              <a:ahLst/>
              <a:cxnLst/>
              <a:rect l="l" t="t" r="r" b="b"/>
              <a:pathLst>
                <a:path w="3090" h="6080" fill="none" extrusionOk="0">
                  <a:moveTo>
                    <a:pt x="3090" y="6080"/>
                  </a:move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2696025" y="918325"/>
              <a:ext cx="85450" cy="147900"/>
            </a:xfrm>
            <a:custGeom>
              <a:avLst/>
              <a:gdLst/>
              <a:ahLst/>
              <a:cxnLst/>
              <a:rect l="l" t="t" r="r" b="b"/>
              <a:pathLst>
                <a:path w="3418" h="5916" fill="none" extrusionOk="0">
                  <a:moveTo>
                    <a:pt x="3418" y="5915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2696025" y="864925"/>
              <a:ext cx="178275" cy="202125"/>
            </a:xfrm>
            <a:custGeom>
              <a:avLst/>
              <a:gdLst/>
              <a:ahLst/>
              <a:cxnLst/>
              <a:rect l="l" t="t" r="r" b="b"/>
              <a:pathLst>
                <a:path w="7131" h="8085" extrusionOk="0">
                  <a:moveTo>
                    <a:pt x="4009" y="0"/>
                  </a:moveTo>
                  <a:lnTo>
                    <a:pt x="3976" y="33"/>
                  </a:lnTo>
                  <a:lnTo>
                    <a:pt x="3943" y="33"/>
                  </a:lnTo>
                  <a:lnTo>
                    <a:pt x="3910" y="66"/>
                  </a:lnTo>
                  <a:lnTo>
                    <a:pt x="3878" y="66"/>
                  </a:lnTo>
                  <a:lnTo>
                    <a:pt x="3845" y="99"/>
                  </a:lnTo>
                  <a:lnTo>
                    <a:pt x="3779" y="99"/>
                  </a:lnTo>
                  <a:lnTo>
                    <a:pt x="3746" y="132"/>
                  </a:lnTo>
                  <a:lnTo>
                    <a:pt x="3713" y="165"/>
                  </a:lnTo>
                  <a:lnTo>
                    <a:pt x="3680" y="165"/>
                  </a:lnTo>
                  <a:lnTo>
                    <a:pt x="3615" y="198"/>
                  </a:lnTo>
                  <a:lnTo>
                    <a:pt x="3582" y="230"/>
                  </a:lnTo>
                  <a:lnTo>
                    <a:pt x="3549" y="230"/>
                  </a:lnTo>
                  <a:lnTo>
                    <a:pt x="3483" y="263"/>
                  </a:lnTo>
                  <a:lnTo>
                    <a:pt x="3450" y="296"/>
                  </a:lnTo>
                  <a:lnTo>
                    <a:pt x="3418" y="296"/>
                  </a:lnTo>
                  <a:lnTo>
                    <a:pt x="3385" y="329"/>
                  </a:lnTo>
                  <a:lnTo>
                    <a:pt x="3352" y="362"/>
                  </a:lnTo>
                  <a:lnTo>
                    <a:pt x="3286" y="362"/>
                  </a:lnTo>
                  <a:lnTo>
                    <a:pt x="3253" y="395"/>
                  </a:lnTo>
                  <a:lnTo>
                    <a:pt x="3220" y="428"/>
                  </a:lnTo>
                  <a:lnTo>
                    <a:pt x="3155" y="428"/>
                  </a:lnTo>
                  <a:lnTo>
                    <a:pt x="3122" y="460"/>
                  </a:lnTo>
                  <a:lnTo>
                    <a:pt x="3089" y="460"/>
                  </a:lnTo>
                  <a:lnTo>
                    <a:pt x="3089" y="493"/>
                  </a:lnTo>
                  <a:lnTo>
                    <a:pt x="3056" y="493"/>
                  </a:lnTo>
                  <a:lnTo>
                    <a:pt x="3023" y="526"/>
                  </a:lnTo>
                  <a:lnTo>
                    <a:pt x="2990" y="526"/>
                  </a:lnTo>
                  <a:lnTo>
                    <a:pt x="2925" y="559"/>
                  </a:lnTo>
                  <a:lnTo>
                    <a:pt x="2892" y="592"/>
                  </a:lnTo>
                  <a:lnTo>
                    <a:pt x="2859" y="592"/>
                  </a:lnTo>
                  <a:lnTo>
                    <a:pt x="2826" y="625"/>
                  </a:lnTo>
                  <a:lnTo>
                    <a:pt x="2793" y="625"/>
                  </a:lnTo>
                  <a:lnTo>
                    <a:pt x="2760" y="658"/>
                  </a:lnTo>
                  <a:lnTo>
                    <a:pt x="2695" y="690"/>
                  </a:lnTo>
                  <a:lnTo>
                    <a:pt x="2662" y="690"/>
                  </a:lnTo>
                  <a:lnTo>
                    <a:pt x="2629" y="723"/>
                  </a:lnTo>
                  <a:lnTo>
                    <a:pt x="2596" y="723"/>
                  </a:lnTo>
                  <a:lnTo>
                    <a:pt x="2563" y="756"/>
                  </a:lnTo>
                  <a:lnTo>
                    <a:pt x="2530" y="789"/>
                  </a:lnTo>
                  <a:lnTo>
                    <a:pt x="2497" y="789"/>
                  </a:lnTo>
                  <a:lnTo>
                    <a:pt x="2465" y="822"/>
                  </a:lnTo>
                  <a:lnTo>
                    <a:pt x="2399" y="822"/>
                  </a:lnTo>
                  <a:lnTo>
                    <a:pt x="2366" y="855"/>
                  </a:lnTo>
                  <a:lnTo>
                    <a:pt x="2333" y="888"/>
                  </a:lnTo>
                  <a:lnTo>
                    <a:pt x="2300" y="888"/>
                  </a:lnTo>
                  <a:lnTo>
                    <a:pt x="2267" y="920"/>
                  </a:lnTo>
                  <a:lnTo>
                    <a:pt x="2235" y="920"/>
                  </a:lnTo>
                  <a:lnTo>
                    <a:pt x="2202" y="953"/>
                  </a:lnTo>
                  <a:lnTo>
                    <a:pt x="2169" y="953"/>
                  </a:lnTo>
                  <a:lnTo>
                    <a:pt x="2169" y="986"/>
                  </a:lnTo>
                  <a:lnTo>
                    <a:pt x="2136" y="986"/>
                  </a:lnTo>
                  <a:lnTo>
                    <a:pt x="2103" y="1019"/>
                  </a:lnTo>
                  <a:lnTo>
                    <a:pt x="2070" y="1019"/>
                  </a:lnTo>
                  <a:lnTo>
                    <a:pt x="2037" y="1052"/>
                  </a:lnTo>
                  <a:lnTo>
                    <a:pt x="1972" y="1052"/>
                  </a:lnTo>
                  <a:lnTo>
                    <a:pt x="1939" y="1085"/>
                  </a:lnTo>
                  <a:lnTo>
                    <a:pt x="1906" y="1085"/>
                  </a:lnTo>
                  <a:lnTo>
                    <a:pt x="1906" y="1118"/>
                  </a:lnTo>
                  <a:lnTo>
                    <a:pt x="1873" y="1118"/>
                  </a:lnTo>
                  <a:lnTo>
                    <a:pt x="1840" y="1151"/>
                  </a:lnTo>
                  <a:lnTo>
                    <a:pt x="1807" y="1151"/>
                  </a:lnTo>
                  <a:lnTo>
                    <a:pt x="1775" y="1183"/>
                  </a:lnTo>
                  <a:lnTo>
                    <a:pt x="1742" y="1183"/>
                  </a:lnTo>
                  <a:lnTo>
                    <a:pt x="1742" y="1216"/>
                  </a:lnTo>
                  <a:lnTo>
                    <a:pt x="1676" y="1216"/>
                  </a:lnTo>
                  <a:lnTo>
                    <a:pt x="1643" y="1249"/>
                  </a:lnTo>
                  <a:lnTo>
                    <a:pt x="1610" y="1249"/>
                  </a:lnTo>
                  <a:lnTo>
                    <a:pt x="1610" y="1282"/>
                  </a:lnTo>
                  <a:lnTo>
                    <a:pt x="1577" y="1282"/>
                  </a:lnTo>
                  <a:lnTo>
                    <a:pt x="1545" y="1315"/>
                  </a:lnTo>
                  <a:lnTo>
                    <a:pt x="1512" y="1315"/>
                  </a:lnTo>
                  <a:lnTo>
                    <a:pt x="1479" y="1348"/>
                  </a:lnTo>
                  <a:lnTo>
                    <a:pt x="1446" y="1348"/>
                  </a:lnTo>
                  <a:lnTo>
                    <a:pt x="1413" y="1381"/>
                  </a:lnTo>
                  <a:lnTo>
                    <a:pt x="1380" y="1381"/>
                  </a:lnTo>
                  <a:lnTo>
                    <a:pt x="1347" y="1413"/>
                  </a:lnTo>
                  <a:lnTo>
                    <a:pt x="1315" y="1413"/>
                  </a:lnTo>
                  <a:lnTo>
                    <a:pt x="1282" y="1446"/>
                  </a:lnTo>
                  <a:lnTo>
                    <a:pt x="1249" y="1446"/>
                  </a:lnTo>
                  <a:lnTo>
                    <a:pt x="1216" y="1479"/>
                  </a:lnTo>
                  <a:lnTo>
                    <a:pt x="1183" y="1479"/>
                  </a:lnTo>
                  <a:lnTo>
                    <a:pt x="1183" y="1512"/>
                  </a:lnTo>
                  <a:lnTo>
                    <a:pt x="1150" y="1512"/>
                  </a:lnTo>
                  <a:lnTo>
                    <a:pt x="1117" y="1545"/>
                  </a:lnTo>
                  <a:lnTo>
                    <a:pt x="1085" y="1578"/>
                  </a:lnTo>
                  <a:lnTo>
                    <a:pt x="1052" y="1578"/>
                  </a:lnTo>
                  <a:lnTo>
                    <a:pt x="1019" y="1611"/>
                  </a:lnTo>
                  <a:lnTo>
                    <a:pt x="986" y="1611"/>
                  </a:lnTo>
                  <a:lnTo>
                    <a:pt x="953" y="1643"/>
                  </a:lnTo>
                  <a:lnTo>
                    <a:pt x="920" y="1643"/>
                  </a:lnTo>
                  <a:lnTo>
                    <a:pt x="887" y="1676"/>
                  </a:lnTo>
                  <a:lnTo>
                    <a:pt x="854" y="1676"/>
                  </a:lnTo>
                  <a:lnTo>
                    <a:pt x="822" y="1709"/>
                  </a:lnTo>
                  <a:lnTo>
                    <a:pt x="789" y="1709"/>
                  </a:lnTo>
                  <a:lnTo>
                    <a:pt x="789" y="1742"/>
                  </a:lnTo>
                  <a:lnTo>
                    <a:pt x="723" y="1742"/>
                  </a:lnTo>
                  <a:lnTo>
                    <a:pt x="690" y="1775"/>
                  </a:lnTo>
                  <a:lnTo>
                    <a:pt x="657" y="1808"/>
                  </a:lnTo>
                  <a:lnTo>
                    <a:pt x="624" y="1808"/>
                  </a:lnTo>
                  <a:lnTo>
                    <a:pt x="592" y="1841"/>
                  </a:lnTo>
                  <a:lnTo>
                    <a:pt x="559" y="1841"/>
                  </a:lnTo>
                  <a:lnTo>
                    <a:pt x="526" y="1873"/>
                  </a:lnTo>
                  <a:lnTo>
                    <a:pt x="493" y="1873"/>
                  </a:lnTo>
                  <a:lnTo>
                    <a:pt x="460" y="1906"/>
                  </a:lnTo>
                  <a:lnTo>
                    <a:pt x="427" y="1906"/>
                  </a:lnTo>
                  <a:lnTo>
                    <a:pt x="427" y="1939"/>
                  </a:lnTo>
                  <a:lnTo>
                    <a:pt x="394" y="1939"/>
                  </a:lnTo>
                  <a:lnTo>
                    <a:pt x="362" y="1972"/>
                  </a:lnTo>
                  <a:lnTo>
                    <a:pt x="329" y="1972"/>
                  </a:lnTo>
                  <a:lnTo>
                    <a:pt x="329" y="2005"/>
                  </a:lnTo>
                  <a:lnTo>
                    <a:pt x="263" y="2005"/>
                  </a:lnTo>
                  <a:lnTo>
                    <a:pt x="230" y="2038"/>
                  </a:lnTo>
                  <a:lnTo>
                    <a:pt x="197" y="2038"/>
                  </a:lnTo>
                  <a:lnTo>
                    <a:pt x="197" y="2071"/>
                  </a:lnTo>
                  <a:lnTo>
                    <a:pt x="164" y="2071"/>
                  </a:lnTo>
                  <a:lnTo>
                    <a:pt x="132" y="2103"/>
                  </a:lnTo>
                  <a:lnTo>
                    <a:pt x="99" y="2103"/>
                  </a:lnTo>
                  <a:lnTo>
                    <a:pt x="66" y="2136"/>
                  </a:lnTo>
                  <a:lnTo>
                    <a:pt x="33" y="2136"/>
                  </a:lnTo>
                  <a:lnTo>
                    <a:pt x="0" y="2169"/>
                  </a:lnTo>
                  <a:lnTo>
                    <a:pt x="3385" y="8084"/>
                  </a:lnTo>
                  <a:lnTo>
                    <a:pt x="3418" y="8084"/>
                  </a:lnTo>
                  <a:lnTo>
                    <a:pt x="3418" y="8051"/>
                  </a:lnTo>
                  <a:lnTo>
                    <a:pt x="3483" y="8051"/>
                  </a:lnTo>
                  <a:lnTo>
                    <a:pt x="3483" y="8018"/>
                  </a:lnTo>
                  <a:lnTo>
                    <a:pt x="3516" y="8018"/>
                  </a:lnTo>
                  <a:lnTo>
                    <a:pt x="3516" y="7985"/>
                  </a:lnTo>
                  <a:lnTo>
                    <a:pt x="3582" y="7985"/>
                  </a:lnTo>
                  <a:lnTo>
                    <a:pt x="3582" y="7953"/>
                  </a:lnTo>
                  <a:lnTo>
                    <a:pt x="3648" y="7953"/>
                  </a:lnTo>
                  <a:lnTo>
                    <a:pt x="3648" y="7920"/>
                  </a:lnTo>
                  <a:lnTo>
                    <a:pt x="3680" y="7920"/>
                  </a:lnTo>
                  <a:lnTo>
                    <a:pt x="3713" y="7887"/>
                  </a:lnTo>
                  <a:lnTo>
                    <a:pt x="3746" y="7887"/>
                  </a:lnTo>
                  <a:lnTo>
                    <a:pt x="3746" y="7854"/>
                  </a:lnTo>
                  <a:lnTo>
                    <a:pt x="3812" y="7854"/>
                  </a:lnTo>
                  <a:lnTo>
                    <a:pt x="3812" y="7821"/>
                  </a:lnTo>
                  <a:lnTo>
                    <a:pt x="3878" y="7821"/>
                  </a:lnTo>
                  <a:lnTo>
                    <a:pt x="3878" y="7788"/>
                  </a:lnTo>
                  <a:lnTo>
                    <a:pt x="3910" y="7788"/>
                  </a:lnTo>
                  <a:lnTo>
                    <a:pt x="3943" y="7755"/>
                  </a:lnTo>
                  <a:lnTo>
                    <a:pt x="3976" y="7755"/>
                  </a:lnTo>
                  <a:lnTo>
                    <a:pt x="3976" y="7723"/>
                  </a:lnTo>
                  <a:lnTo>
                    <a:pt x="4042" y="7723"/>
                  </a:lnTo>
                  <a:lnTo>
                    <a:pt x="4042" y="7690"/>
                  </a:lnTo>
                  <a:lnTo>
                    <a:pt x="4108" y="7690"/>
                  </a:lnTo>
                  <a:lnTo>
                    <a:pt x="4108" y="7657"/>
                  </a:lnTo>
                  <a:lnTo>
                    <a:pt x="4173" y="7657"/>
                  </a:lnTo>
                  <a:lnTo>
                    <a:pt x="4173" y="7624"/>
                  </a:lnTo>
                  <a:lnTo>
                    <a:pt x="4206" y="7624"/>
                  </a:lnTo>
                  <a:lnTo>
                    <a:pt x="4239" y="7591"/>
                  </a:lnTo>
                  <a:lnTo>
                    <a:pt x="4272" y="7591"/>
                  </a:lnTo>
                  <a:lnTo>
                    <a:pt x="4272" y="7558"/>
                  </a:lnTo>
                  <a:lnTo>
                    <a:pt x="4338" y="7558"/>
                  </a:lnTo>
                  <a:lnTo>
                    <a:pt x="4338" y="7525"/>
                  </a:lnTo>
                  <a:lnTo>
                    <a:pt x="4403" y="7525"/>
                  </a:lnTo>
                  <a:lnTo>
                    <a:pt x="4403" y="7493"/>
                  </a:lnTo>
                  <a:lnTo>
                    <a:pt x="4469" y="7493"/>
                  </a:lnTo>
                  <a:lnTo>
                    <a:pt x="4469" y="7460"/>
                  </a:lnTo>
                  <a:lnTo>
                    <a:pt x="4502" y="7460"/>
                  </a:lnTo>
                  <a:lnTo>
                    <a:pt x="4535" y="7427"/>
                  </a:lnTo>
                  <a:lnTo>
                    <a:pt x="4568" y="7427"/>
                  </a:lnTo>
                  <a:lnTo>
                    <a:pt x="4568" y="7394"/>
                  </a:lnTo>
                  <a:lnTo>
                    <a:pt x="4633" y="7394"/>
                  </a:lnTo>
                  <a:lnTo>
                    <a:pt x="4633" y="7361"/>
                  </a:lnTo>
                  <a:lnTo>
                    <a:pt x="4699" y="7361"/>
                  </a:lnTo>
                  <a:lnTo>
                    <a:pt x="4699" y="7328"/>
                  </a:lnTo>
                  <a:lnTo>
                    <a:pt x="4732" y="7328"/>
                  </a:lnTo>
                  <a:lnTo>
                    <a:pt x="4765" y="7295"/>
                  </a:lnTo>
                  <a:lnTo>
                    <a:pt x="4798" y="7295"/>
                  </a:lnTo>
                  <a:lnTo>
                    <a:pt x="4831" y="7263"/>
                  </a:lnTo>
                  <a:lnTo>
                    <a:pt x="4863" y="7263"/>
                  </a:lnTo>
                  <a:lnTo>
                    <a:pt x="4863" y="7230"/>
                  </a:lnTo>
                  <a:lnTo>
                    <a:pt x="4929" y="7230"/>
                  </a:lnTo>
                  <a:lnTo>
                    <a:pt x="4929" y="7197"/>
                  </a:lnTo>
                  <a:lnTo>
                    <a:pt x="4995" y="7197"/>
                  </a:lnTo>
                  <a:lnTo>
                    <a:pt x="4995" y="7164"/>
                  </a:lnTo>
                  <a:lnTo>
                    <a:pt x="5028" y="7164"/>
                  </a:lnTo>
                  <a:lnTo>
                    <a:pt x="5061" y="7131"/>
                  </a:lnTo>
                  <a:lnTo>
                    <a:pt x="5126" y="7131"/>
                  </a:lnTo>
                  <a:lnTo>
                    <a:pt x="5126" y="7098"/>
                  </a:lnTo>
                  <a:lnTo>
                    <a:pt x="5159" y="7098"/>
                  </a:lnTo>
                  <a:lnTo>
                    <a:pt x="5192" y="7065"/>
                  </a:lnTo>
                  <a:lnTo>
                    <a:pt x="5225" y="7065"/>
                  </a:lnTo>
                  <a:lnTo>
                    <a:pt x="5225" y="7032"/>
                  </a:lnTo>
                  <a:lnTo>
                    <a:pt x="5291" y="7032"/>
                  </a:lnTo>
                  <a:lnTo>
                    <a:pt x="5291" y="7000"/>
                  </a:lnTo>
                  <a:lnTo>
                    <a:pt x="5356" y="7000"/>
                  </a:lnTo>
                  <a:lnTo>
                    <a:pt x="5356" y="6967"/>
                  </a:lnTo>
                  <a:lnTo>
                    <a:pt x="5422" y="6967"/>
                  </a:lnTo>
                  <a:lnTo>
                    <a:pt x="5422" y="6934"/>
                  </a:lnTo>
                  <a:lnTo>
                    <a:pt x="5488" y="6934"/>
                  </a:lnTo>
                  <a:lnTo>
                    <a:pt x="5488" y="6901"/>
                  </a:lnTo>
                  <a:lnTo>
                    <a:pt x="5521" y="6901"/>
                  </a:lnTo>
                  <a:lnTo>
                    <a:pt x="5553" y="6868"/>
                  </a:lnTo>
                  <a:lnTo>
                    <a:pt x="5586" y="6868"/>
                  </a:lnTo>
                  <a:lnTo>
                    <a:pt x="5619" y="6835"/>
                  </a:lnTo>
                  <a:lnTo>
                    <a:pt x="5652" y="6835"/>
                  </a:lnTo>
                  <a:lnTo>
                    <a:pt x="5685" y="6802"/>
                  </a:lnTo>
                  <a:lnTo>
                    <a:pt x="5718" y="6802"/>
                  </a:lnTo>
                  <a:lnTo>
                    <a:pt x="5718" y="6770"/>
                  </a:lnTo>
                  <a:lnTo>
                    <a:pt x="5784" y="6770"/>
                  </a:lnTo>
                  <a:lnTo>
                    <a:pt x="5784" y="6737"/>
                  </a:lnTo>
                  <a:lnTo>
                    <a:pt x="5849" y="6737"/>
                  </a:lnTo>
                  <a:lnTo>
                    <a:pt x="5849" y="6704"/>
                  </a:lnTo>
                  <a:lnTo>
                    <a:pt x="5915" y="6704"/>
                  </a:lnTo>
                  <a:lnTo>
                    <a:pt x="5915" y="6671"/>
                  </a:lnTo>
                  <a:lnTo>
                    <a:pt x="5981" y="6671"/>
                  </a:lnTo>
                  <a:lnTo>
                    <a:pt x="5981" y="6638"/>
                  </a:lnTo>
                  <a:lnTo>
                    <a:pt x="6014" y="6638"/>
                  </a:lnTo>
                  <a:lnTo>
                    <a:pt x="6046" y="6605"/>
                  </a:lnTo>
                  <a:lnTo>
                    <a:pt x="6079" y="6605"/>
                  </a:lnTo>
                  <a:lnTo>
                    <a:pt x="6112" y="6572"/>
                  </a:lnTo>
                  <a:lnTo>
                    <a:pt x="6145" y="6572"/>
                  </a:lnTo>
                  <a:lnTo>
                    <a:pt x="6178" y="6540"/>
                  </a:lnTo>
                  <a:lnTo>
                    <a:pt x="6211" y="6540"/>
                  </a:lnTo>
                  <a:lnTo>
                    <a:pt x="6211" y="6507"/>
                  </a:lnTo>
                  <a:lnTo>
                    <a:pt x="6276" y="6507"/>
                  </a:lnTo>
                  <a:lnTo>
                    <a:pt x="6276" y="6474"/>
                  </a:lnTo>
                  <a:lnTo>
                    <a:pt x="6342" y="6474"/>
                  </a:lnTo>
                  <a:lnTo>
                    <a:pt x="6342" y="6441"/>
                  </a:lnTo>
                  <a:lnTo>
                    <a:pt x="6408" y="6441"/>
                  </a:lnTo>
                  <a:lnTo>
                    <a:pt x="6408" y="6408"/>
                  </a:lnTo>
                  <a:lnTo>
                    <a:pt x="6474" y="6408"/>
                  </a:lnTo>
                  <a:lnTo>
                    <a:pt x="6474" y="6375"/>
                  </a:lnTo>
                  <a:lnTo>
                    <a:pt x="6539" y="6375"/>
                  </a:lnTo>
                  <a:lnTo>
                    <a:pt x="6539" y="6342"/>
                  </a:lnTo>
                  <a:lnTo>
                    <a:pt x="6605" y="6342"/>
                  </a:lnTo>
                  <a:lnTo>
                    <a:pt x="6605" y="6310"/>
                  </a:lnTo>
                  <a:lnTo>
                    <a:pt x="6638" y="6310"/>
                  </a:lnTo>
                  <a:lnTo>
                    <a:pt x="6671" y="6277"/>
                  </a:lnTo>
                  <a:lnTo>
                    <a:pt x="6704" y="6277"/>
                  </a:lnTo>
                  <a:lnTo>
                    <a:pt x="6736" y="6244"/>
                  </a:lnTo>
                  <a:lnTo>
                    <a:pt x="6769" y="6244"/>
                  </a:lnTo>
                  <a:lnTo>
                    <a:pt x="6802" y="6211"/>
                  </a:lnTo>
                  <a:lnTo>
                    <a:pt x="6835" y="6211"/>
                  </a:lnTo>
                  <a:lnTo>
                    <a:pt x="6868" y="6178"/>
                  </a:lnTo>
                  <a:lnTo>
                    <a:pt x="6901" y="6178"/>
                  </a:lnTo>
                  <a:lnTo>
                    <a:pt x="6934" y="6145"/>
                  </a:lnTo>
                  <a:lnTo>
                    <a:pt x="6966" y="6145"/>
                  </a:lnTo>
                  <a:lnTo>
                    <a:pt x="6966" y="6112"/>
                  </a:lnTo>
                  <a:lnTo>
                    <a:pt x="7032" y="6112"/>
                  </a:lnTo>
                  <a:lnTo>
                    <a:pt x="7032" y="6080"/>
                  </a:lnTo>
                  <a:lnTo>
                    <a:pt x="7098" y="6080"/>
                  </a:lnTo>
                  <a:lnTo>
                    <a:pt x="7098" y="6047"/>
                  </a:lnTo>
                  <a:lnTo>
                    <a:pt x="7131" y="6047"/>
                  </a:lnTo>
                  <a:lnTo>
                    <a:pt x="4042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2790500" y="1031700"/>
              <a:ext cx="53400" cy="29575"/>
            </a:xfrm>
            <a:custGeom>
              <a:avLst/>
              <a:gdLst/>
              <a:ahLst/>
              <a:cxnLst/>
              <a:rect l="l" t="t" r="r" b="b"/>
              <a:pathLst>
                <a:path w="2136" h="1183" fill="none" extrusionOk="0">
                  <a:moveTo>
                    <a:pt x="2136" y="0"/>
                  </a:moveTo>
                  <a:lnTo>
                    <a:pt x="2136" y="33"/>
                  </a:lnTo>
                  <a:lnTo>
                    <a:pt x="2136" y="33"/>
                  </a:lnTo>
                  <a:lnTo>
                    <a:pt x="2136" y="33"/>
                  </a:lnTo>
                  <a:lnTo>
                    <a:pt x="2103" y="33"/>
                  </a:lnTo>
                  <a:lnTo>
                    <a:pt x="2103" y="33"/>
                  </a:lnTo>
                  <a:lnTo>
                    <a:pt x="2103" y="33"/>
                  </a:lnTo>
                  <a:lnTo>
                    <a:pt x="2103" y="33"/>
                  </a:lnTo>
                  <a:lnTo>
                    <a:pt x="2103" y="33"/>
                  </a:lnTo>
                  <a:lnTo>
                    <a:pt x="2103" y="33"/>
                  </a:lnTo>
                  <a:lnTo>
                    <a:pt x="2103" y="33"/>
                  </a:lnTo>
                  <a:lnTo>
                    <a:pt x="2103" y="33"/>
                  </a:lnTo>
                  <a:lnTo>
                    <a:pt x="2103" y="33"/>
                  </a:lnTo>
                  <a:lnTo>
                    <a:pt x="2103" y="33"/>
                  </a:lnTo>
                  <a:lnTo>
                    <a:pt x="2103" y="33"/>
                  </a:lnTo>
                  <a:lnTo>
                    <a:pt x="2103" y="33"/>
                  </a:lnTo>
                  <a:lnTo>
                    <a:pt x="2103" y="33"/>
                  </a:lnTo>
                  <a:lnTo>
                    <a:pt x="2103" y="33"/>
                  </a:lnTo>
                  <a:lnTo>
                    <a:pt x="2070" y="33"/>
                  </a:lnTo>
                  <a:lnTo>
                    <a:pt x="2070" y="33"/>
                  </a:lnTo>
                  <a:lnTo>
                    <a:pt x="2070" y="33"/>
                  </a:lnTo>
                  <a:lnTo>
                    <a:pt x="2070" y="33"/>
                  </a:lnTo>
                  <a:lnTo>
                    <a:pt x="2070" y="33"/>
                  </a:lnTo>
                  <a:lnTo>
                    <a:pt x="2070" y="33"/>
                  </a:lnTo>
                  <a:lnTo>
                    <a:pt x="2070" y="33"/>
                  </a:lnTo>
                  <a:lnTo>
                    <a:pt x="2070" y="33"/>
                  </a:lnTo>
                  <a:lnTo>
                    <a:pt x="2070" y="33"/>
                  </a:lnTo>
                  <a:lnTo>
                    <a:pt x="2070" y="33"/>
                  </a:lnTo>
                  <a:lnTo>
                    <a:pt x="2070" y="33"/>
                  </a:lnTo>
                  <a:lnTo>
                    <a:pt x="2070" y="66"/>
                  </a:lnTo>
                  <a:lnTo>
                    <a:pt x="2070" y="66"/>
                  </a:lnTo>
                  <a:lnTo>
                    <a:pt x="2070" y="66"/>
                  </a:lnTo>
                  <a:lnTo>
                    <a:pt x="2070" y="66"/>
                  </a:lnTo>
                  <a:lnTo>
                    <a:pt x="2037" y="66"/>
                  </a:lnTo>
                  <a:lnTo>
                    <a:pt x="2037" y="66"/>
                  </a:lnTo>
                  <a:lnTo>
                    <a:pt x="2037" y="66"/>
                  </a:lnTo>
                  <a:lnTo>
                    <a:pt x="2037" y="66"/>
                  </a:lnTo>
                  <a:lnTo>
                    <a:pt x="2037" y="66"/>
                  </a:lnTo>
                  <a:lnTo>
                    <a:pt x="2037" y="66"/>
                  </a:lnTo>
                  <a:lnTo>
                    <a:pt x="2037" y="66"/>
                  </a:lnTo>
                  <a:lnTo>
                    <a:pt x="2037" y="66"/>
                  </a:lnTo>
                  <a:lnTo>
                    <a:pt x="2037" y="66"/>
                  </a:lnTo>
                  <a:lnTo>
                    <a:pt x="2037" y="66"/>
                  </a:lnTo>
                  <a:lnTo>
                    <a:pt x="2037" y="66"/>
                  </a:lnTo>
                  <a:lnTo>
                    <a:pt x="2037" y="66"/>
                  </a:lnTo>
                  <a:lnTo>
                    <a:pt x="2037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99"/>
                  </a:lnTo>
                  <a:lnTo>
                    <a:pt x="2005" y="99"/>
                  </a:lnTo>
                  <a:lnTo>
                    <a:pt x="2005" y="99"/>
                  </a:lnTo>
                  <a:lnTo>
                    <a:pt x="2005" y="99"/>
                  </a:lnTo>
                  <a:lnTo>
                    <a:pt x="2005" y="99"/>
                  </a:lnTo>
                  <a:lnTo>
                    <a:pt x="2005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131"/>
                  </a:lnTo>
                  <a:lnTo>
                    <a:pt x="1939" y="131"/>
                  </a:lnTo>
                  <a:lnTo>
                    <a:pt x="1939" y="131"/>
                  </a:lnTo>
                  <a:lnTo>
                    <a:pt x="1939" y="131"/>
                  </a:lnTo>
                  <a:lnTo>
                    <a:pt x="1939" y="131"/>
                  </a:lnTo>
                  <a:lnTo>
                    <a:pt x="1939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873" y="131"/>
                  </a:lnTo>
                  <a:lnTo>
                    <a:pt x="1873" y="131"/>
                  </a:lnTo>
                  <a:lnTo>
                    <a:pt x="1873" y="131"/>
                  </a:lnTo>
                  <a:lnTo>
                    <a:pt x="1873" y="131"/>
                  </a:lnTo>
                  <a:lnTo>
                    <a:pt x="1873" y="164"/>
                  </a:lnTo>
                  <a:lnTo>
                    <a:pt x="1873" y="164"/>
                  </a:lnTo>
                  <a:lnTo>
                    <a:pt x="1873" y="164"/>
                  </a:lnTo>
                  <a:lnTo>
                    <a:pt x="1873" y="164"/>
                  </a:lnTo>
                  <a:lnTo>
                    <a:pt x="1873" y="164"/>
                  </a:lnTo>
                  <a:lnTo>
                    <a:pt x="1873" y="164"/>
                  </a:lnTo>
                  <a:lnTo>
                    <a:pt x="1873" y="164"/>
                  </a:lnTo>
                  <a:lnTo>
                    <a:pt x="1873" y="164"/>
                  </a:lnTo>
                  <a:lnTo>
                    <a:pt x="1873" y="164"/>
                  </a:lnTo>
                  <a:lnTo>
                    <a:pt x="1873" y="164"/>
                  </a:lnTo>
                  <a:lnTo>
                    <a:pt x="1840" y="164"/>
                  </a:lnTo>
                  <a:lnTo>
                    <a:pt x="1840" y="164"/>
                  </a:lnTo>
                  <a:lnTo>
                    <a:pt x="1840" y="164"/>
                  </a:lnTo>
                  <a:lnTo>
                    <a:pt x="1840" y="164"/>
                  </a:lnTo>
                  <a:lnTo>
                    <a:pt x="1840" y="164"/>
                  </a:lnTo>
                  <a:lnTo>
                    <a:pt x="1840" y="164"/>
                  </a:lnTo>
                  <a:lnTo>
                    <a:pt x="1840" y="164"/>
                  </a:lnTo>
                  <a:lnTo>
                    <a:pt x="1840" y="164"/>
                  </a:lnTo>
                  <a:lnTo>
                    <a:pt x="1840" y="164"/>
                  </a:lnTo>
                  <a:lnTo>
                    <a:pt x="1840" y="164"/>
                  </a:lnTo>
                  <a:lnTo>
                    <a:pt x="1840" y="164"/>
                  </a:lnTo>
                  <a:lnTo>
                    <a:pt x="1840" y="164"/>
                  </a:lnTo>
                  <a:lnTo>
                    <a:pt x="1840" y="164"/>
                  </a:lnTo>
                  <a:lnTo>
                    <a:pt x="1840" y="164"/>
                  </a:lnTo>
                  <a:lnTo>
                    <a:pt x="1807" y="164"/>
                  </a:lnTo>
                  <a:lnTo>
                    <a:pt x="1807" y="164"/>
                  </a:lnTo>
                  <a:lnTo>
                    <a:pt x="1807" y="164"/>
                  </a:lnTo>
                  <a:lnTo>
                    <a:pt x="1807" y="164"/>
                  </a:lnTo>
                  <a:lnTo>
                    <a:pt x="1807" y="197"/>
                  </a:lnTo>
                  <a:lnTo>
                    <a:pt x="1807" y="197"/>
                  </a:lnTo>
                  <a:lnTo>
                    <a:pt x="1807" y="197"/>
                  </a:lnTo>
                  <a:lnTo>
                    <a:pt x="1807" y="197"/>
                  </a:lnTo>
                  <a:lnTo>
                    <a:pt x="1807" y="197"/>
                  </a:lnTo>
                  <a:lnTo>
                    <a:pt x="1807" y="197"/>
                  </a:lnTo>
                  <a:lnTo>
                    <a:pt x="1807" y="197"/>
                  </a:lnTo>
                  <a:lnTo>
                    <a:pt x="1807" y="197"/>
                  </a:lnTo>
                  <a:lnTo>
                    <a:pt x="1807" y="197"/>
                  </a:lnTo>
                  <a:lnTo>
                    <a:pt x="1807" y="197"/>
                  </a:lnTo>
                  <a:lnTo>
                    <a:pt x="1807" y="197"/>
                  </a:lnTo>
                  <a:lnTo>
                    <a:pt x="1807" y="197"/>
                  </a:lnTo>
                  <a:lnTo>
                    <a:pt x="1774" y="197"/>
                  </a:lnTo>
                  <a:lnTo>
                    <a:pt x="1774" y="197"/>
                  </a:lnTo>
                  <a:lnTo>
                    <a:pt x="1774" y="197"/>
                  </a:lnTo>
                  <a:lnTo>
                    <a:pt x="1774" y="197"/>
                  </a:lnTo>
                  <a:lnTo>
                    <a:pt x="1774" y="197"/>
                  </a:lnTo>
                  <a:lnTo>
                    <a:pt x="1774" y="197"/>
                  </a:lnTo>
                  <a:lnTo>
                    <a:pt x="1774" y="197"/>
                  </a:lnTo>
                  <a:lnTo>
                    <a:pt x="1774" y="197"/>
                  </a:lnTo>
                  <a:lnTo>
                    <a:pt x="1774" y="197"/>
                  </a:lnTo>
                  <a:lnTo>
                    <a:pt x="1774" y="197"/>
                  </a:lnTo>
                  <a:lnTo>
                    <a:pt x="1774" y="197"/>
                  </a:lnTo>
                  <a:lnTo>
                    <a:pt x="1774" y="197"/>
                  </a:lnTo>
                  <a:lnTo>
                    <a:pt x="1774" y="197"/>
                  </a:lnTo>
                  <a:lnTo>
                    <a:pt x="1774" y="197"/>
                  </a:lnTo>
                  <a:lnTo>
                    <a:pt x="1742" y="197"/>
                  </a:lnTo>
                  <a:lnTo>
                    <a:pt x="1742" y="197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09" y="230"/>
                  </a:lnTo>
                  <a:lnTo>
                    <a:pt x="1709" y="230"/>
                  </a:lnTo>
                  <a:lnTo>
                    <a:pt x="1709" y="230"/>
                  </a:lnTo>
                  <a:lnTo>
                    <a:pt x="1709" y="230"/>
                  </a:lnTo>
                  <a:lnTo>
                    <a:pt x="1709" y="230"/>
                  </a:lnTo>
                  <a:lnTo>
                    <a:pt x="1709" y="230"/>
                  </a:lnTo>
                  <a:lnTo>
                    <a:pt x="1709" y="230"/>
                  </a:lnTo>
                  <a:lnTo>
                    <a:pt x="1709" y="230"/>
                  </a:lnTo>
                  <a:lnTo>
                    <a:pt x="1709" y="230"/>
                  </a:lnTo>
                  <a:lnTo>
                    <a:pt x="1709" y="230"/>
                  </a:lnTo>
                  <a:lnTo>
                    <a:pt x="1709" y="230"/>
                  </a:lnTo>
                  <a:lnTo>
                    <a:pt x="1709" y="230"/>
                  </a:lnTo>
                  <a:lnTo>
                    <a:pt x="1709" y="230"/>
                  </a:lnTo>
                  <a:lnTo>
                    <a:pt x="1709" y="230"/>
                  </a:lnTo>
                  <a:lnTo>
                    <a:pt x="1709" y="230"/>
                  </a:lnTo>
                  <a:lnTo>
                    <a:pt x="1709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43" y="263"/>
                  </a:lnTo>
                  <a:lnTo>
                    <a:pt x="1643" y="263"/>
                  </a:lnTo>
                  <a:lnTo>
                    <a:pt x="1643" y="263"/>
                  </a:lnTo>
                  <a:lnTo>
                    <a:pt x="1643" y="263"/>
                  </a:lnTo>
                  <a:lnTo>
                    <a:pt x="1643" y="263"/>
                  </a:lnTo>
                  <a:lnTo>
                    <a:pt x="1643" y="263"/>
                  </a:lnTo>
                  <a:lnTo>
                    <a:pt x="1643" y="263"/>
                  </a:lnTo>
                  <a:lnTo>
                    <a:pt x="1643" y="263"/>
                  </a:lnTo>
                  <a:lnTo>
                    <a:pt x="1643" y="263"/>
                  </a:lnTo>
                  <a:lnTo>
                    <a:pt x="1643" y="263"/>
                  </a:lnTo>
                  <a:lnTo>
                    <a:pt x="1643" y="263"/>
                  </a:lnTo>
                  <a:lnTo>
                    <a:pt x="1643" y="263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610" y="296"/>
                  </a:lnTo>
                  <a:lnTo>
                    <a:pt x="1577" y="296"/>
                  </a:lnTo>
                  <a:lnTo>
                    <a:pt x="1577" y="296"/>
                  </a:lnTo>
                  <a:lnTo>
                    <a:pt x="1577" y="296"/>
                  </a:lnTo>
                  <a:lnTo>
                    <a:pt x="1577" y="296"/>
                  </a:lnTo>
                  <a:lnTo>
                    <a:pt x="1577" y="296"/>
                  </a:lnTo>
                  <a:lnTo>
                    <a:pt x="1577" y="296"/>
                  </a:lnTo>
                  <a:lnTo>
                    <a:pt x="1577" y="296"/>
                  </a:lnTo>
                  <a:lnTo>
                    <a:pt x="1577" y="296"/>
                  </a:lnTo>
                  <a:lnTo>
                    <a:pt x="1577" y="329"/>
                  </a:lnTo>
                  <a:lnTo>
                    <a:pt x="1577" y="329"/>
                  </a:lnTo>
                  <a:lnTo>
                    <a:pt x="1577" y="329"/>
                  </a:lnTo>
                  <a:lnTo>
                    <a:pt x="1577" y="329"/>
                  </a:lnTo>
                  <a:lnTo>
                    <a:pt x="1577" y="329"/>
                  </a:lnTo>
                  <a:lnTo>
                    <a:pt x="1544" y="329"/>
                  </a:lnTo>
                  <a:lnTo>
                    <a:pt x="1544" y="329"/>
                  </a:lnTo>
                  <a:lnTo>
                    <a:pt x="1544" y="329"/>
                  </a:lnTo>
                  <a:lnTo>
                    <a:pt x="1544" y="329"/>
                  </a:lnTo>
                  <a:lnTo>
                    <a:pt x="1544" y="329"/>
                  </a:lnTo>
                  <a:lnTo>
                    <a:pt x="1544" y="329"/>
                  </a:lnTo>
                  <a:lnTo>
                    <a:pt x="1544" y="329"/>
                  </a:lnTo>
                  <a:lnTo>
                    <a:pt x="1544" y="329"/>
                  </a:lnTo>
                  <a:lnTo>
                    <a:pt x="1544" y="329"/>
                  </a:lnTo>
                  <a:lnTo>
                    <a:pt x="1544" y="329"/>
                  </a:lnTo>
                  <a:lnTo>
                    <a:pt x="1544" y="329"/>
                  </a:lnTo>
                  <a:lnTo>
                    <a:pt x="1544" y="329"/>
                  </a:lnTo>
                  <a:lnTo>
                    <a:pt x="1544" y="329"/>
                  </a:lnTo>
                  <a:lnTo>
                    <a:pt x="1544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61"/>
                  </a:lnTo>
                  <a:lnTo>
                    <a:pt x="1512" y="361"/>
                  </a:lnTo>
                  <a:lnTo>
                    <a:pt x="1512" y="361"/>
                  </a:lnTo>
                  <a:lnTo>
                    <a:pt x="1512" y="361"/>
                  </a:lnTo>
                  <a:lnTo>
                    <a:pt x="1512" y="361"/>
                  </a:lnTo>
                  <a:lnTo>
                    <a:pt x="1512" y="361"/>
                  </a:lnTo>
                  <a:lnTo>
                    <a:pt x="1479" y="361"/>
                  </a:lnTo>
                  <a:lnTo>
                    <a:pt x="1479" y="361"/>
                  </a:lnTo>
                  <a:lnTo>
                    <a:pt x="1479" y="361"/>
                  </a:lnTo>
                  <a:lnTo>
                    <a:pt x="1479" y="361"/>
                  </a:lnTo>
                  <a:lnTo>
                    <a:pt x="1479" y="361"/>
                  </a:lnTo>
                  <a:lnTo>
                    <a:pt x="1479" y="361"/>
                  </a:lnTo>
                  <a:lnTo>
                    <a:pt x="1479" y="361"/>
                  </a:lnTo>
                  <a:lnTo>
                    <a:pt x="1479" y="361"/>
                  </a:lnTo>
                  <a:lnTo>
                    <a:pt x="1479" y="361"/>
                  </a:lnTo>
                  <a:lnTo>
                    <a:pt x="1479" y="361"/>
                  </a:lnTo>
                  <a:lnTo>
                    <a:pt x="1479" y="361"/>
                  </a:lnTo>
                  <a:lnTo>
                    <a:pt x="1479" y="361"/>
                  </a:lnTo>
                  <a:lnTo>
                    <a:pt x="1479" y="361"/>
                  </a:lnTo>
                  <a:lnTo>
                    <a:pt x="1479" y="361"/>
                  </a:lnTo>
                  <a:lnTo>
                    <a:pt x="1479" y="361"/>
                  </a:lnTo>
                  <a:lnTo>
                    <a:pt x="1479" y="361"/>
                  </a:lnTo>
                  <a:lnTo>
                    <a:pt x="1446" y="361"/>
                  </a:lnTo>
                  <a:lnTo>
                    <a:pt x="1446" y="361"/>
                  </a:lnTo>
                  <a:lnTo>
                    <a:pt x="1446" y="361"/>
                  </a:lnTo>
                  <a:lnTo>
                    <a:pt x="1446" y="361"/>
                  </a:lnTo>
                  <a:lnTo>
                    <a:pt x="1446" y="361"/>
                  </a:lnTo>
                  <a:lnTo>
                    <a:pt x="1446" y="394"/>
                  </a:lnTo>
                  <a:lnTo>
                    <a:pt x="1446" y="394"/>
                  </a:lnTo>
                  <a:lnTo>
                    <a:pt x="1446" y="394"/>
                  </a:lnTo>
                  <a:lnTo>
                    <a:pt x="1446" y="394"/>
                  </a:lnTo>
                  <a:lnTo>
                    <a:pt x="1446" y="394"/>
                  </a:lnTo>
                  <a:lnTo>
                    <a:pt x="1446" y="394"/>
                  </a:lnTo>
                  <a:lnTo>
                    <a:pt x="1446" y="394"/>
                  </a:lnTo>
                  <a:lnTo>
                    <a:pt x="1446" y="394"/>
                  </a:lnTo>
                  <a:lnTo>
                    <a:pt x="1446" y="394"/>
                  </a:lnTo>
                  <a:lnTo>
                    <a:pt x="1413" y="394"/>
                  </a:lnTo>
                  <a:lnTo>
                    <a:pt x="1413" y="394"/>
                  </a:lnTo>
                  <a:lnTo>
                    <a:pt x="1413" y="394"/>
                  </a:lnTo>
                  <a:lnTo>
                    <a:pt x="1413" y="394"/>
                  </a:lnTo>
                  <a:lnTo>
                    <a:pt x="1413" y="394"/>
                  </a:lnTo>
                  <a:lnTo>
                    <a:pt x="1413" y="394"/>
                  </a:lnTo>
                  <a:lnTo>
                    <a:pt x="1413" y="394"/>
                  </a:lnTo>
                  <a:lnTo>
                    <a:pt x="1413" y="394"/>
                  </a:lnTo>
                  <a:lnTo>
                    <a:pt x="1413" y="394"/>
                  </a:lnTo>
                  <a:lnTo>
                    <a:pt x="1413" y="394"/>
                  </a:lnTo>
                  <a:lnTo>
                    <a:pt x="1413" y="394"/>
                  </a:lnTo>
                  <a:lnTo>
                    <a:pt x="1413" y="394"/>
                  </a:lnTo>
                  <a:lnTo>
                    <a:pt x="1413" y="394"/>
                  </a:lnTo>
                  <a:lnTo>
                    <a:pt x="1413" y="394"/>
                  </a:lnTo>
                  <a:lnTo>
                    <a:pt x="1380" y="394"/>
                  </a:lnTo>
                  <a:lnTo>
                    <a:pt x="1380" y="394"/>
                  </a:lnTo>
                  <a:lnTo>
                    <a:pt x="1380" y="394"/>
                  </a:lnTo>
                  <a:lnTo>
                    <a:pt x="1380" y="394"/>
                  </a:lnTo>
                  <a:lnTo>
                    <a:pt x="1380" y="394"/>
                  </a:lnTo>
                  <a:lnTo>
                    <a:pt x="1380" y="427"/>
                  </a:lnTo>
                  <a:lnTo>
                    <a:pt x="1380" y="427"/>
                  </a:lnTo>
                  <a:lnTo>
                    <a:pt x="1380" y="427"/>
                  </a:lnTo>
                  <a:lnTo>
                    <a:pt x="1380" y="427"/>
                  </a:lnTo>
                  <a:lnTo>
                    <a:pt x="1380" y="427"/>
                  </a:lnTo>
                  <a:lnTo>
                    <a:pt x="1380" y="427"/>
                  </a:lnTo>
                  <a:lnTo>
                    <a:pt x="1380" y="427"/>
                  </a:lnTo>
                  <a:lnTo>
                    <a:pt x="1380" y="427"/>
                  </a:lnTo>
                  <a:lnTo>
                    <a:pt x="1380" y="427"/>
                  </a:lnTo>
                  <a:lnTo>
                    <a:pt x="1380" y="427"/>
                  </a:lnTo>
                  <a:lnTo>
                    <a:pt x="1347" y="427"/>
                  </a:lnTo>
                  <a:lnTo>
                    <a:pt x="1347" y="427"/>
                  </a:lnTo>
                  <a:lnTo>
                    <a:pt x="1347" y="427"/>
                  </a:lnTo>
                  <a:lnTo>
                    <a:pt x="1347" y="427"/>
                  </a:lnTo>
                  <a:lnTo>
                    <a:pt x="1347" y="427"/>
                  </a:lnTo>
                  <a:lnTo>
                    <a:pt x="1347" y="427"/>
                  </a:lnTo>
                  <a:lnTo>
                    <a:pt x="1347" y="427"/>
                  </a:lnTo>
                  <a:lnTo>
                    <a:pt x="1347" y="427"/>
                  </a:lnTo>
                  <a:lnTo>
                    <a:pt x="1347" y="427"/>
                  </a:lnTo>
                  <a:lnTo>
                    <a:pt x="1347" y="427"/>
                  </a:lnTo>
                  <a:lnTo>
                    <a:pt x="1347" y="427"/>
                  </a:lnTo>
                  <a:lnTo>
                    <a:pt x="1347" y="427"/>
                  </a:lnTo>
                  <a:lnTo>
                    <a:pt x="1347" y="427"/>
                  </a:lnTo>
                  <a:lnTo>
                    <a:pt x="1347" y="427"/>
                  </a:lnTo>
                  <a:lnTo>
                    <a:pt x="1314" y="427"/>
                  </a:lnTo>
                  <a:lnTo>
                    <a:pt x="1314" y="427"/>
                  </a:lnTo>
                  <a:lnTo>
                    <a:pt x="1314" y="460"/>
                  </a:lnTo>
                  <a:lnTo>
                    <a:pt x="1314" y="460"/>
                  </a:lnTo>
                  <a:lnTo>
                    <a:pt x="1314" y="460"/>
                  </a:lnTo>
                  <a:lnTo>
                    <a:pt x="1314" y="460"/>
                  </a:lnTo>
                  <a:lnTo>
                    <a:pt x="1314" y="460"/>
                  </a:lnTo>
                  <a:lnTo>
                    <a:pt x="1314" y="460"/>
                  </a:lnTo>
                  <a:lnTo>
                    <a:pt x="1314" y="460"/>
                  </a:lnTo>
                  <a:lnTo>
                    <a:pt x="1314" y="460"/>
                  </a:lnTo>
                  <a:lnTo>
                    <a:pt x="1314" y="460"/>
                  </a:lnTo>
                  <a:lnTo>
                    <a:pt x="1314" y="460"/>
                  </a:lnTo>
                  <a:lnTo>
                    <a:pt x="1314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526"/>
                  </a:lnTo>
                  <a:lnTo>
                    <a:pt x="1216" y="526"/>
                  </a:lnTo>
                  <a:lnTo>
                    <a:pt x="1216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50" y="526"/>
                  </a:lnTo>
                  <a:lnTo>
                    <a:pt x="1150" y="526"/>
                  </a:lnTo>
                  <a:lnTo>
                    <a:pt x="1150" y="526"/>
                  </a:lnTo>
                  <a:lnTo>
                    <a:pt x="1150" y="526"/>
                  </a:lnTo>
                  <a:lnTo>
                    <a:pt x="1150" y="526"/>
                  </a:lnTo>
                  <a:lnTo>
                    <a:pt x="1150" y="526"/>
                  </a:lnTo>
                  <a:lnTo>
                    <a:pt x="1150" y="526"/>
                  </a:lnTo>
                  <a:lnTo>
                    <a:pt x="1150" y="526"/>
                  </a:lnTo>
                  <a:lnTo>
                    <a:pt x="1150" y="526"/>
                  </a:lnTo>
                  <a:lnTo>
                    <a:pt x="1150" y="559"/>
                  </a:lnTo>
                  <a:lnTo>
                    <a:pt x="1150" y="559"/>
                  </a:lnTo>
                  <a:lnTo>
                    <a:pt x="1150" y="559"/>
                  </a:lnTo>
                  <a:lnTo>
                    <a:pt x="1150" y="559"/>
                  </a:lnTo>
                  <a:lnTo>
                    <a:pt x="1150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084" y="559"/>
                  </a:lnTo>
                  <a:lnTo>
                    <a:pt x="1084" y="559"/>
                  </a:lnTo>
                  <a:lnTo>
                    <a:pt x="1084" y="559"/>
                  </a:lnTo>
                  <a:lnTo>
                    <a:pt x="1084" y="559"/>
                  </a:lnTo>
                  <a:lnTo>
                    <a:pt x="1084" y="559"/>
                  </a:lnTo>
                  <a:lnTo>
                    <a:pt x="1084" y="559"/>
                  </a:lnTo>
                  <a:lnTo>
                    <a:pt x="1084" y="592"/>
                  </a:lnTo>
                  <a:lnTo>
                    <a:pt x="1084" y="592"/>
                  </a:lnTo>
                  <a:lnTo>
                    <a:pt x="1084" y="592"/>
                  </a:lnTo>
                  <a:lnTo>
                    <a:pt x="1084" y="592"/>
                  </a:lnTo>
                  <a:lnTo>
                    <a:pt x="1084" y="592"/>
                  </a:lnTo>
                  <a:lnTo>
                    <a:pt x="1084" y="592"/>
                  </a:lnTo>
                  <a:lnTo>
                    <a:pt x="1084" y="592"/>
                  </a:lnTo>
                  <a:lnTo>
                    <a:pt x="1084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52" y="592"/>
                  </a:lnTo>
                  <a:lnTo>
                    <a:pt x="1019" y="592"/>
                  </a:lnTo>
                  <a:lnTo>
                    <a:pt x="1019" y="592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986" y="624"/>
                  </a:lnTo>
                  <a:lnTo>
                    <a:pt x="986" y="624"/>
                  </a:lnTo>
                  <a:lnTo>
                    <a:pt x="986" y="624"/>
                  </a:lnTo>
                  <a:lnTo>
                    <a:pt x="986" y="624"/>
                  </a:lnTo>
                  <a:lnTo>
                    <a:pt x="986" y="624"/>
                  </a:lnTo>
                  <a:lnTo>
                    <a:pt x="986" y="624"/>
                  </a:lnTo>
                  <a:lnTo>
                    <a:pt x="986" y="624"/>
                  </a:lnTo>
                  <a:lnTo>
                    <a:pt x="986" y="624"/>
                  </a:lnTo>
                  <a:lnTo>
                    <a:pt x="986" y="624"/>
                  </a:lnTo>
                  <a:lnTo>
                    <a:pt x="986" y="624"/>
                  </a:lnTo>
                  <a:lnTo>
                    <a:pt x="986" y="624"/>
                  </a:lnTo>
                  <a:lnTo>
                    <a:pt x="986" y="624"/>
                  </a:lnTo>
                  <a:lnTo>
                    <a:pt x="986" y="624"/>
                  </a:lnTo>
                  <a:lnTo>
                    <a:pt x="986" y="624"/>
                  </a:lnTo>
                  <a:lnTo>
                    <a:pt x="953" y="624"/>
                  </a:lnTo>
                  <a:lnTo>
                    <a:pt x="953" y="657"/>
                  </a:lnTo>
                  <a:lnTo>
                    <a:pt x="953" y="657"/>
                  </a:lnTo>
                  <a:lnTo>
                    <a:pt x="953" y="657"/>
                  </a:lnTo>
                  <a:lnTo>
                    <a:pt x="953" y="657"/>
                  </a:lnTo>
                  <a:lnTo>
                    <a:pt x="953" y="657"/>
                  </a:lnTo>
                  <a:lnTo>
                    <a:pt x="953" y="657"/>
                  </a:lnTo>
                  <a:lnTo>
                    <a:pt x="953" y="657"/>
                  </a:lnTo>
                  <a:lnTo>
                    <a:pt x="953" y="657"/>
                  </a:lnTo>
                  <a:lnTo>
                    <a:pt x="953" y="657"/>
                  </a:lnTo>
                  <a:lnTo>
                    <a:pt x="953" y="657"/>
                  </a:lnTo>
                  <a:lnTo>
                    <a:pt x="953" y="657"/>
                  </a:lnTo>
                  <a:lnTo>
                    <a:pt x="953" y="657"/>
                  </a:lnTo>
                  <a:lnTo>
                    <a:pt x="953" y="657"/>
                  </a:lnTo>
                  <a:lnTo>
                    <a:pt x="953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57"/>
                  </a:lnTo>
                  <a:lnTo>
                    <a:pt x="920" y="690"/>
                  </a:lnTo>
                  <a:lnTo>
                    <a:pt x="887" y="690"/>
                  </a:lnTo>
                  <a:lnTo>
                    <a:pt x="887" y="690"/>
                  </a:lnTo>
                  <a:lnTo>
                    <a:pt x="887" y="690"/>
                  </a:lnTo>
                  <a:lnTo>
                    <a:pt x="887" y="690"/>
                  </a:lnTo>
                  <a:lnTo>
                    <a:pt x="887" y="690"/>
                  </a:lnTo>
                  <a:lnTo>
                    <a:pt x="887" y="690"/>
                  </a:lnTo>
                  <a:lnTo>
                    <a:pt x="887" y="690"/>
                  </a:lnTo>
                  <a:lnTo>
                    <a:pt x="887" y="690"/>
                  </a:lnTo>
                  <a:lnTo>
                    <a:pt x="887" y="690"/>
                  </a:lnTo>
                  <a:lnTo>
                    <a:pt x="887" y="690"/>
                  </a:lnTo>
                  <a:lnTo>
                    <a:pt x="887" y="690"/>
                  </a:lnTo>
                  <a:lnTo>
                    <a:pt x="887" y="690"/>
                  </a:lnTo>
                  <a:lnTo>
                    <a:pt x="887" y="690"/>
                  </a:lnTo>
                  <a:lnTo>
                    <a:pt x="887" y="69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54" y="723"/>
                  </a:lnTo>
                  <a:lnTo>
                    <a:pt x="854" y="723"/>
                  </a:lnTo>
                  <a:lnTo>
                    <a:pt x="822" y="723"/>
                  </a:lnTo>
                  <a:lnTo>
                    <a:pt x="822" y="723"/>
                  </a:lnTo>
                  <a:lnTo>
                    <a:pt x="822" y="723"/>
                  </a:lnTo>
                  <a:lnTo>
                    <a:pt x="822" y="723"/>
                  </a:lnTo>
                  <a:lnTo>
                    <a:pt x="822" y="723"/>
                  </a:lnTo>
                  <a:lnTo>
                    <a:pt x="822" y="723"/>
                  </a:lnTo>
                  <a:lnTo>
                    <a:pt x="822" y="723"/>
                  </a:lnTo>
                  <a:lnTo>
                    <a:pt x="822" y="723"/>
                  </a:lnTo>
                  <a:lnTo>
                    <a:pt x="822" y="723"/>
                  </a:lnTo>
                  <a:lnTo>
                    <a:pt x="822" y="723"/>
                  </a:lnTo>
                  <a:lnTo>
                    <a:pt x="822" y="723"/>
                  </a:lnTo>
                  <a:lnTo>
                    <a:pt x="822" y="723"/>
                  </a:lnTo>
                  <a:lnTo>
                    <a:pt x="822" y="723"/>
                  </a:lnTo>
                  <a:lnTo>
                    <a:pt x="822" y="723"/>
                  </a:lnTo>
                  <a:lnTo>
                    <a:pt x="789" y="723"/>
                  </a:lnTo>
                  <a:lnTo>
                    <a:pt x="789" y="723"/>
                  </a:lnTo>
                  <a:lnTo>
                    <a:pt x="789" y="723"/>
                  </a:lnTo>
                  <a:lnTo>
                    <a:pt x="789" y="723"/>
                  </a:lnTo>
                  <a:lnTo>
                    <a:pt x="789" y="723"/>
                  </a:lnTo>
                  <a:lnTo>
                    <a:pt x="789" y="723"/>
                  </a:lnTo>
                  <a:lnTo>
                    <a:pt x="789" y="723"/>
                  </a:lnTo>
                  <a:lnTo>
                    <a:pt x="789" y="723"/>
                  </a:lnTo>
                  <a:lnTo>
                    <a:pt x="789" y="723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23" y="756"/>
                  </a:lnTo>
                  <a:lnTo>
                    <a:pt x="723" y="756"/>
                  </a:lnTo>
                  <a:lnTo>
                    <a:pt x="723" y="756"/>
                  </a:lnTo>
                  <a:lnTo>
                    <a:pt x="723" y="756"/>
                  </a:lnTo>
                  <a:lnTo>
                    <a:pt x="723" y="756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690" y="789"/>
                  </a:lnTo>
                  <a:lnTo>
                    <a:pt x="690" y="789"/>
                  </a:lnTo>
                  <a:lnTo>
                    <a:pt x="690" y="789"/>
                  </a:lnTo>
                  <a:lnTo>
                    <a:pt x="690" y="789"/>
                  </a:lnTo>
                  <a:lnTo>
                    <a:pt x="690" y="789"/>
                  </a:lnTo>
                  <a:lnTo>
                    <a:pt x="690" y="789"/>
                  </a:lnTo>
                  <a:lnTo>
                    <a:pt x="690" y="789"/>
                  </a:lnTo>
                  <a:lnTo>
                    <a:pt x="690" y="789"/>
                  </a:lnTo>
                  <a:lnTo>
                    <a:pt x="690" y="789"/>
                  </a:lnTo>
                  <a:lnTo>
                    <a:pt x="690" y="789"/>
                  </a:lnTo>
                  <a:lnTo>
                    <a:pt x="690" y="789"/>
                  </a:lnTo>
                  <a:lnTo>
                    <a:pt x="690" y="789"/>
                  </a:lnTo>
                  <a:lnTo>
                    <a:pt x="690" y="789"/>
                  </a:lnTo>
                  <a:lnTo>
                    <a:pt x="690" y="789"/>
                  </a:lnTo>
                  <a:lnTo>
                    <a:pt x="657" y="789"/>
                  </a:lnTo>
                  <a:lnTo>
                    <a:pt x="657" y="789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57" y="822"/>
                  </a:lnTo>
                  <a:lnTo>
                    <a:pt x="624" y="822"/>
                  </a:lnTo>
                  <a:lnTo>
                    <a:pt x="624" y="822"/>
                  </a:lnTo>
                  <a:lnTo>
                    <a:pt x="624" y="822"/>
                  </a:lnTo>
                  <a:lnTo>
                    <a:pt x="624" y="822"/>
                  </a:lnTo>
                  <a:lnTo>
                    <a:pt x="624" y="822"/>
                  </a:lnTo>
                  <a:lnTo>
                    <a:pt x="624" y="822"/>
                  </a:lnTo>
                  <a:lnTo>
                    <a:pt x="624" y="822"/>
                  </a:lnTo>
                  <a:lnTo>
                    <a:pt x="624" y="822"/>
                  </a:lnTo>
                  <a:lnTo>
                    <a:pt x="624" y="822"/>
                  </a:lnTo>
                  <a:lnTo>
                    <a:pt x="624" y="822"/>
                  </a:lnTo>
                  <a:lnTo>
                    <a:pt x="624" y="822"/>
                  </a:lnTo>
                  <a:lnTo>
                    <a:pt x="624" y="822"/>
                  </a:lnTo>
                  <a:lnTo>
                    <a:pt x="624" y="822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59" y="854"/>
                  </a:lnTo>
                  <a:lnTo>
                    <a:pt x="559" y="854"/>
                  </a:lnTo>
                  <a:lnTo>
                    <a:pt x="559" y="854"/>
                  </a:lnTo>
                  <a:lnTo>
                    <a:pt x="559" y="854"/>
                  </a:lnTo>
                  <a:lnTo>
                    <a:pt x="559" y="854"/>
                  </a:lnTo>
                  <a:lnTo>
                    <a:pt x="559" y="854"/>
                  </a:lnTo>
                  <a:lnTo>
                    <a:pt x="559" y="854"/>
                  </a:lnTo>
                  <a:lnTo>
                    <a:pt x="559" y="854"/>
                  </a:lnTo>
                  <a:lnTo>
                    <a:pt x="559" y="854"/>
                  </a:lnTo>
                  <a:lnTo>
                    <a:pt x="559" y="854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493" y="887"/>
                  </a:lnTo>
                  <a:lnTo>
                    <a:pt x="493" y="887"/>
                  </a:lnTo>
                  <a:lnTo>
                    <a:pt x="493" y="887"/>
                  </a:lnTo>
                  <a:lnTo>
                    <a:pt x="493" y="887"/>
                  </a:lnTo>
                  <a:lnTo>
                    <a:pt x="493" y="887"/>
                  </a:lnTo>
                  <a:lnTo>
                    <a:pt x="493" y="887"/>
                  </a:lnTo>
                  <a:lnTo>
                    <a:pt x="493" y="887"/>
                  </a:lnTo>
                  <a:lnTo>
                    <a:pt x="493" y="887"/>
                  </a:lnTo>
                  <a:lnTo>
                    <a:pt x="493" y="887"/>
                  </a:lnTo>
                  <a:lnTo>
                    <a:pt x="493" y="920"/>
                  </a:lnTo>
                  <a:lnTo>
                    <a:pt x="493" y="920"/>
                  </a:lnTo>
                  <a:lnTo>
                    <a:pt x="493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27" y="920"/>
                  </a:lnTo>
                  <a:lnTo>
                    <a:pt x="427" y="920"/>
                  </a:lnTo>
                  <a:lnTo>
                    <a:pt x="427" y="920"/>
                  </a:lnTo>
                  <a:lnTo>
                    <a:pt x="427" y="920"/>
                  </a:lnTo>
                  <a:lnTo>
                    <a:pt x="427" y="920"/>
                  </a:lnTo>
                  <a:lnTo>
                    <a:pt x="427" y="920"/>
                  </a:lnTo>
                  <a:lnTo>
                    <a:pt x="427" y="920"/>
                  </a:lnTo>
                  <a:lnTo>
                    <a:pt x="427" y="953"/>
                  </a:lnTo>
                  <a:lnTo>
                    <a:pt x="427" y="953"/>
                  </a:lnTo>
                  <a:lnTo>
                    <a:pt x="427" y="953"/>
                  </a:lnTo>
                  <a:lnTo>
                    <a:pt x="427" y="953"/>
                  </a:lnTo>
                  <a:lnTo>
                    <a:pt x="427" y="953"/>
                  </a:lnTo>
                  <a:lnTo>
                    <a:pt x="427" y="953"/>
                  </a:lnTo>
                  <a:lnTo>
                    <a:pt x="427" y="953"/>
                  </a:lnTo>
                  <a:lnTo>
                    <a:pt x="394" y="953"/>
                  </a:lnTo>
                  <a:lnTo>
                    <a:pt x="394" y="953"/>
                  </a:lnTo>
                  <a:lnTo>
                    <a:pt x="394" y="953"/>
                  </a:lnTo>
                  <a:lnTo>
                    <a:pt x="394" y="953"/>
                  </a:lnTo>
                  <a:lnTo>
                    <a:pt x="394" y="953"/>
                  </a:lnTo>
                  <a:lnTo>
                    <a:pt x="394" y="953"/>
                  </a:lnTo>
                  <a:lnTo>
                    <a:pt x="394" y="953"/>
                  </a:lnTo>
                  <a:lnTo>
                    <a:pt x="394" y="953"/>
                  </a:lnTo>
                  <a:lnTo>
                    <a:pt x="394" y="953"/>
                  </a:lnTo>
                  <a:lnTo>
                    <a:pt x="394" y="953"/>
                  </a:lnTo>
                  <a:lnTo>
                    <a:pt x="394" y="953"/>
                  </a:lnTo>
                  <a:lnTo>
                    <a:pt x="394" y="953"/>
                  </a:lnTo>
                  <a:lnTo>
                    <a:pt x="394" y="953"/>
                  </a:lnTo>
                  <a:lnTo>
                    <a:pt x="361" y="953"/>
                  </a:lnTo>
                  <a:lnTo>
                    <a:pt x="361" y="953"/>
                  </a:lnTo>
                  <a:lnTo>
                    <a:pt x="361" y="986"/>
                  </a:lnTo>
                  <a:lnTo>
                    <a:pt x="361" y="986"/>
                  </a:lnTo>
                  <a:lnTo>
                    <a:pt x="361" y="986"/>
                  </a:lnTo>
                  <a:lnTo>
                    <a:pt x="361" y="986"/>
                  </a:lnTo>
                  <a:lnTo>
                    <a:pt x="361" y="986"/>
                  </a:lnTo>
                  <a:lnTo>
                    <a:pt x="361" y="986"/>
                  </a:lnTo>
                  <a:lnTo>
                    <a:pt x="361" y="986"/>
                  </a:lnTo>
                  <a:lnTo>
                    <a:pt x="361" y="986"/>
                  </a:lnTo>
                  <a:lnTo>
                    <a:pt x="361" y="986"/>
                  </a:lnTo>
                  <a:lnTo>
                    <a:pt x="361" y="986"/>
                  </a:lnTo>
                  <a:lnTo>
                    <a:pt x="361" y="986"/>
                  </a:lnTo>
                  <a:lnTo>
                    <a:pt x="329" y="986"/>
                  </a:lnTo>
                  <a:lnTo>
                    <a:pt x="329" y="986"/>
                  </a:lnTo>
                  <a:lnTo>
                    <a:pt x="329" y="986"/>
                  </a:lnTo>
                  <a:lnTo>
                    <a:pt x="329" y="986"/>
                  </a:lnTo>
                  <a:lnTo>
                    <a:pt x="329" y="986"/>
                  </a:lnTo>
                  <a:lnTo>
                    <a:pt x="329" y="986"/>
                  </a:lnTo>
                  <a:lnTo>
                    <a:pt x="329" y="986"/>
                  </a:lnTo>
                  <a:lnTo>
                    <a:pt x="329" y="986"/>
                  </a:lnTo>
                  <a:lnTo>
                    <a:pt x="329" y="986"/>
                  </a:lnTo>
                  <a:lnTo>
                    <a:pt x="329" y="986"/>
                  </a:lnTo>
                  <a:lnTo>
                    <a:pt x="329" y="986"/>
                  </a:lnTo>
                  <a:lnTo>
                    <a:pt x="329" y="986"/>
                  </a:lnTo>
                  <a:lnTo>
                    <a:pt x="329" y="986"/>
                  </a:lnTo>
                  <a:lnTo>
                    <a:pt x="329" y="986"/>
                  </a:lnTo>
                  <a:lnTo>
                    <a:pt x="329" y="986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52"/>
                  </a:lnTo>
                  <a:lnTo>
                    <a:pt x="263" y="1052"/>
                  </a:lnTo>
                  <a:lnTo>
                    <a:pt x="263" y="1052"/>
                  </a:lnTo>
                  <a:lnTo>
                    <a:pt x="263" y="1052"/>
                  </a:lnTo>
                  <a:lnTo>
                    <a:pt x="230" y="1052"/>
                  </a:lnTo>
                  <a:lnTo>
                    <a:pt x="230" y="1052"/>
                  </a:lnTo>
                  <a:lnTo>
                    <a:pt x="230" y="1052"/>
                  </a:lnTo>
                  <a:lnTo>
                    <a:pt x="230" y="1052"/>
                  </a:lnTo>
                  <a:lnTo>
                    <a:pt x="230" y="1052"/>
                  </a:lnTo>
                  <a:lnTo>
                    <a:pt x="230" y="1052"/>
                  </a:lnTo>
                  <a:lnTo>
                    <a:pt x="230" y="1052"/>
                  </a:lnTo>
                  <a:lnTo>
                    <a:pt x="230" y="1052"/>
                  </a:lnTo>
                  <a:lnTo>
                    <a:pt x="230" y="1052"/>
                  </a:lnTo>
                  <a:lnTo>
                    <a:pt x="230" y="1052"/>
                  </a:lnTo>
                  <a:lnTo>
                    <a:pt x="230" y="1052"/>
                  </a:lnTo>
                  <a:lnTo>
                    <a:pt x="230" y="1052"/>
                  </a:lnTo>
                  <a:lnTo>
                    <a:pt x="230" y="1052"/>
                  </a:lnTo>
                  <a:lnTo>
                    <a:pt x="230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84"/>
                  </a:lnTo>
                  <a:lnTo>
                    <a:pt x="197" y="1084"/>
                  </a:lnTo>
                  <a:lnTo>
                    <a:pt x="197" y="1084"/>
                  </a:lnTo>
                  <a:lnTo>
                    <a:pt x="197" y="1084"/>
                  </a:lnTo>
                  <a:lnTo>
                    <a:pt x="197" y="1084"/>
                  </a:lnTo>
                  <a:lnTo>
                    <a:pt x="197" y="1084"/>
                  </a:lnTo>
                  <a:lnTo>
                    <a:pt x="164" y="1084"/>
                  </a:lnTo>
                  <a:lnTo>
                    <a:pt x="164" y="1084"/>
                  </a:lnTo>
                  <a:lnTo>
                    <a:pt x="164" y="1084"/>
                  </a:lnTo>
                  <a:lnTo>
                    <a:pt x="164" y="1084"/>
                  </a:lnTo>
                  <a:lnTo>
                    <a:pt x="164" y="1084"/>
                  </a:lnTo>
                  <a:lnTo>
                    <a:pt x="164" y="1084"/>
                  </a:lnTo>
                  <a:lnTo>
                    <a:pt x="164" y="1084"/>
                  </a:lnTo>
                  <a:lnTo>
                    <a:pt x="164" y="1084"/>
                  </a:lnTo>
                  <a:lnTo>
                    <a:pt x="164" y="1084"/>
                  </a:lnTo>
                  <a:lnTo>
                    <a:pt x="164" y="1084"/>
                  </a:lnTo>
                  <a:lnTo>
                    <a:pt x="164" y="1084"/>
                  </a:lnTo>
                  <a:lnTo>
                    <a:pt x="164" y="1084"/>
                  </a:lnTo>
                  <a:lnTo>
                    <a:pt x="164" y="1084"/>
                  </a:lnTo>
                  <a:lnTo>
                    <a:pt x="164" y="1084"/>
                  </a:lnTo>
                  <a:lnTo>
                    <a:pt x="131" y="1084"/>
                  </a:lnTo>
                  <a:lnTo>
                    <a:pt x="131" y="1084"/>
                  </a:lnTo>
                  <a:lnTo>
                    <a:pt x="131" y="1084"/>
                  </a:lnTo>
                  <a:lnTo>
                    <a:pt x="131" y="1084"/>
                  </a:lnTo>
                  <a:lnTo>
                    <a:pt x="131" y="1084"/>
                  </a:lnTo>
                  <a:lnTo>
                    <a:pt x="131" y="1084"/>
                  </a:lnTo>
                  <a:lnTo>
                    <a:pt x="131" y="1117"/>
                  </a:lnTo>
                  <a:lnTo>
                    <a:pt x="131" y="1117"/>
                  </a:lnTo>
                  <a:lnTo>
                    <a:pt x="131" y="1117"/>
                  </a:lnTo>
                  <a:lnTo>
                    <a:pt x="131" y="1117"/>
                  </a:lnTo>
                  <a:lnTo>
                    <a:pt x="131" y="1117"/>
                  </a:lnTo>
                  <a:lnTo>
                    <a:pt x="131" y="1117"/>
                  </a:lnTo>
                  <a:lnTo>
                    <a:pt x="131" y="1117"/>
                  </a:lnTo>
                  <a:lnTo>
                    <a:pt x="131" y="1117"/>
                  </a:lnTo>
                  <a:lnTo>
                    <a:pt x="131" y="1117"/>
                  </a:lnTo>
                  <a:lnTo>
                    <a:pt x="99" y="1117"/>
                  </a:lnTo>
                  <a:lnTo>
                    <a:pt x="99" y="1117"/>
                  </a:lnTo>
                  <a:lnTo>
                    <a:pt x="99" y="1117"/>
                  </a:lnTo>
                  <a:lnTo>
                    <a:pt x="99" y="1117"/>
                  </a:lnTo>
                  <a:lnTo>
                    <a:pt x="99" y="1117"/>
                  </a:lnTo>
                  <a:lnTo>
                    <a:pt x="99" y="1117"/>
                  </a:lnTo>
                  <a:lnTo>
                    <a:pt x="99" y="1117"/>
                  </a:lnTo>
                  <a:lnTo>
                    <a:pt x="99" y="1117"/>
                  </a:lnTo>
                  <a:lnTo>
                    <a:pt x="99" y="1117"/>
                  </a:lnTo>
                  <a:lnTo>
                    <a:pt x="99" y="1117"/>
                  </a:lnTo>
                  <a:lnTo>
                    <a:pt x="99" y="1117"/>
                  </a:lnTo>
                  <a:lnTo>
                    <a:pt x="99" y="1117"/>
                  </a:lnTo>
                  <a:lnTo>
                    <a:pt x="99" y="1117"/>
                  </a:lnTo>
                  <a:lnTo>
                    <a:pt x="66" y="1117"/>
                  </a:lnTo>
                  <a:lnTo>
                    <a:pt x="66" y="1117"/>
                  </a:lnTo>
                  <a:lnTo>
                    <a:pt x="66" y="1150"/>
                  </a:lnTo>
                  <a:lnTo>
                    <a:pt x="66" y="1150"/>
                  </a:lnTo>
                  <a:lnTo>
                    <a:pt x="66" y="1150"/>
                  </a:lnTo>
                  <a:lnTo>
                    <a:pt x="66" y="1150"/>
                  </a:lnTo>
                  <a:lnTo>
                    <a:pt x="66" y="1150"/>
                  </a:lnTo>
                  <a:lnTo>
                    <a:pt x="66" y="1150"/>
                  </a:lnTo>
                  <a:lnTo>
                    <a:pt x="66" y="1150"/>
                  </a:lnTo>
                  <a:lnTo>
                    <a:pt x="66" y="1150"/>
                  </a:lnTo>
                  <a:lnTo>
                    <a:pt x="66" y="1150"/>
                  </a:lnTo>
                  <a:lnTo>
                    <a:pt x="66" y="1150"/>
                  </a:lnTo>
                  <a:lnTo>
                    <a:pt x="66" y="1150"/>
                  </a:lnTo>
                  <a:lnTo>
                    <a:pt x="66" y="1150"/>
                  </a:lnTo>
                  <a:lnTo>
                    <a:pt x="66" y="1150"/>
                  </a:lnTo>
                  <a:lnTo>
                    <a:pt x="66" y="1150"/>
                  </a:lnTo>
                  <a:lnTo>
                    <a:pt x="33" y="1150"/>
                  </a:lnTo>
                  <a:lnTo>
                    <a:pt x="33" y="1150"/>
                  </a:lnTo>
                  <a:lnTo>
                    <a:pt x="33" y="1150"/>
                  </a:lnTo>
                  <a:lnTo>
                    <a:pt x="33" y="1150"/>
                  </a:lnTo>
                  <a:lnTo>
                    <a:pt x="33" y="1150"/>
                  </a:lnTo>
                  <a:lnTo>
                    <a:pt x="33" y="1150"/>
                  </a:lnTo>
                  <a:lnTo>
                    <a:pt x="33" y="1150"/>
                  </a:lnTo>
                  <a:lnTo>
                    <a:pt x="33" y="1150"/>
                  </a:lnTo>
                  <a:lnTo>
                    <a:pt x="33" y="1150"/>
                  </a:lnTo>
                  <a:lnTo>
                    <a:pt x="33" y="1150"/>
                  </a:lnTo>
                  <a:lnTo>
                    <a:pt x="33" y="1150"/>
                  </a:lnTo>
                  <a:lnTo>
                    <a:pt x="33" y="1150"/>
                  </a:lnTo>
                  <a:lnTo>
                    <a:pt x="33" y="1150"/>
                  </a:lnTo>
                  <a:lnTo>
                    <a:pt x="0" y="1183"/>
                  </a:lnTo>
                  <a:lnTo>
                    <a:pt x="0" y="1183"/>
                  </a:lnTo>
                  <a:lnTo>
                    <a:pt x="0" y="1183"/>
                  </a:lnTo>
                  <a:lnTo>
                    <a:pt x="0" y="1183"/>
                  </a:lnTo>
                  <a:lnTo>
                    <a:pt x="0" y="1183"/>
                  </a:lnTo>
                  <a:lnTo>
                    <a:pt x="0" y="1183"/>
                  </a:lnTo>
                  <a:lnTo>
                    <a:pt x="0" y="1183"/>
                  </a:lnTo>
                  <a:lnTo>
                    <a:pt x="0" y="1183"/>
                  </a:lnTo>
                  <a:lnTo>
                    <a:pt x="0" y="118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2705875" y="881350"/>
              <a:ext cx="58350" cy="31250"/>
            </a:xfrm>
            <a:custGeom>
              <a:avLst/>
              <a:gdLst/>
              <a:ahLst/>
              <a:cxnLst/>
              <a:rect l="l" t="t" r="r" b="b"/>
              <a:pathLst>
                <a:path w="2334" h="1250" fill="none" extrusionOk="0">
                  <a:moveTo>
                    <a:pt x="2334" y="1"/>
                  </a:moveTo>
                  <a:lnTo>
                    <a:pt x="2334" y="1"/>
                  </a:lnTo>
                  <a:lnTo>
                    <a:pt x="2334" y="1"/>
                  </a:lnTo>
                  <a:lnTo>
                    <a:pt x="2334" y="1"/>
                  </a:lnTo>
                  <a:lnTo>
                    <a:pt x="2334" y="1"/>
                  </a:lnTo>
                  <a:lnTo>
                    <a:pt x="2301" y="1"/>
                  </a:lnTo>
                  <a:lnTo>
                    <a:pt x="2301" y="1"/>
                  </a:lnTo>
                  <a:lnTo>
                    <a:pt x="2301" y="1"/>
                  </a:lnTo>
                  <a:lnTo>
                    <a:pt x="2301" y="1"/>
                  </a:lnTo>
                  <a:lnTo>
                    <a:pt x="2301" y="1"/>
                  </a:lnTo>
                  <a:lnTo>
                    <a:pt x="2301" y="1"/>
                  </a:lnTo>
                  <a:lnTo>
                    <a:pt x="2301" y="1"/>
                  </a:lnTo>
                  <a:lnTo>
                    <a:pt x="2301" y="33"/>
                  </a:lnTo>
                  <a:lnTo>
                    <a:pt x="2301" y="33"/>
                  </a:lnTo>
                  <a:lnTo>
                    <a:pt x="2301" y="33"/>
                  </a:lnTo>
                  <a:lnTo>
                    <a:pt x="2301" y="33"/>
                  </a:lnTo>
                  <a:lnTo>
                    <a:pt x="2301" y="33"/>
                  </a:lnTo>
                  <a:lnTo>
                    <a:pt x="2301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35" y="33"/>
                  </a:lnTo>
                  <a:lnTo>
                    <a:pt x="2235" y="33"/>
                  </a:lnTo>
                  <a:lnTo>
                    <a:pt x="2235" y="33"/>
                  </a:lnTo>
                  <a:lnTo>
                    <a:pt x="2235" y="33"/>
                  </a:lnTo>
                  <a:lnTo>
                    <a:pt x="2235" y="33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169" y="66"/>
                  </a:lnTo>
                  <a:lnTo>
                    <a:pt x="2169" y="66"/>
                  </a:lnTo>
                  <a:lnTo>
                    <a:pt x="2169" y="66"/>
                  </a:lnTo>
                  <a:lnTo>
                    <a:pt x="2169" y="66"/>
                  </a:lnTo>
                  <a:lnTo>
                    <a:pt x="2169" y="99"/>
                  </a:lnTo>
                  <a:lnTo>
                    <a:pt x="2169" y="99"/>
                  </a:lnTo>
                  <a:lnTo>
                    <a:pt x="2169" y="99"/>
                  </a:lnTo>
                  <a:lnTo>
                    <a:pt x="2169" y="99"/>
                  </a:lnTo>
                  <a:lnTo>
                    <a:pt x="2169" y="99"/>
                  </a:lnTo>
                  <a:lnTo>
                    <a:pt x="2169" y="99"/>
                  </a:lnTo>
                  <a:lnTo>
                    <a:pt x="2169" y="99"/>
                  </a:lnTo>
                  <a:lnTo>
                    <a:pt x="2169" y="99"/>
                  </a:lnTo>
                  <a:lnTo>
                    <a:pt x="2169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36" y="99"/>
                  </a:lnTo>
                  <a:lnTo>
                    <a:pt x="2103" y="99"/>
                  </a:lnTo>
                  <a:lnTo>
                    <a:pt x="2103" y="132"/>
                  </a:lnTo>
                  <a:lnTo>
                    <a:pt x="2103" y="132"/>
                  </a:lnTo>
                  <a:lnTo>
                    <a:pt x="2103" y="132"/>
                  </a:lnTo>
                  <a:lnTo>
                    <a:pt x="2103" y="132"/>
                  </a:lnTo>
                  <a:lnTo>
                    <a:pt x="2103" y="132"/>
                  </a:lnTo>
                  <a:lnTo>
                    <a:pt x="2103" y="132"/>
                  </a:lnTo>
                  <a:lnTo>
                    <a:pt x="2103" y="132"/>
                  </a:lnTo>
                  <a:lnTo>
                    <a:pt x="2103" y="132"/>
                  </a:lnTo>
                  <a:lnTo>
                    <a:pt x="2103" y="132"/>
                  </a:lnTo>
                  <a:lnTo>
                    <a:pt x="2103" y="132"/>
                  </a:lnTo>
                  <a:lnTo>
                    <a:pt x="2103" y="132"/>
                  </a:lnTo>
                  <a:lnTo>
                    <a:pt x="2071" y="132"/>
                  </a:lnTo>
                  <a:lnTo>
                    <a:pt x="2071" y="132"/>
                  </a:lnTo>
                  <a:lnTo>
                    <a:pt x="2071" y="132"/>
                  </a:lnTo>
                  <a:lnTo>
                    <a:pt x="2071" y="132"/>
                  </a:lnTo>
                  <a:lnTo>
                    <a:pt x="2071" y="132"/>
                  </a:lnTo>
                  <a:lnTo>
                    <a:pt x="2071" y="132"/>
                  </a:lnTo>
                  <a:lnTo>
                    <a:pt x="2071" y="132"/>
                  </a:lnTo>
                  <a:lnTo>
                    <a:pt x="2071" y="132"/>
                  </a:lnTo>
                  <a:lnTo>
                    <a:pt x="2071" y="132"/>
                  </a:lnTo>
                  <a:lnTo>
                    <a:pt x="2071" y="132"/>
                  </a:lnTo>
                  <a:lnTo>
                    <a:pt x="2071" y="132"/>
                  </a:lnTo>
                  <a:lnTo>
                    <a:pt x="2071" y="132"/>
                  </a:lnTo>
                  <a:lnTo>
                    <a:pt x="2038" y="132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05" y="165"/>
                  </a:lnTo>
                  <a:lnTo>
                    <a:pt x="2005" y="165"/>
                  </a:lnTo>
                  <a:lnTo>
                    <a:pt x="2005" y="165"/>
                  </a:lnTo>
                  <a:lnTo>
                    <a:pt x="2005" y="165"/>
                  </a:lnTo>
                  <a:lnTo>
                    <a:pt x="2005" y="165"/>
                  </a:lnTo>
                  <a:lnTo>
                    <a:pt x="2005" y="165"/>
                  </a:lnTo>
                  <a:lnTo>
                    <a:pt x="2005" y="165"/>
                  </a:lnTo>
                  <a:lnTo>
                    <a:pt x="2005" y="165"/>
                  </a:lnTo>
                  <a:lnTo>
                    <a:pt x="2005" y="165"/>
                  </a:lnTo>
                  <a:lnTo>
                    <a:pt x="2005" y="165"/>
                  </a:lnTo>
                  <a:lnTo>
                    <a:pt x="2005" y="165"/>
                  </a:lnTo>
                  <a:lnTo>
                    <a:pt x="2005" y="198"/>
                  </a:lnTo>
                  <a:lnTo>
                    <a:pt x="2005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39" y="198"/>
                  </a:lnTo>
                  <a:lnTo>
                    <a:pt x="1939" y="198"/>
                  </a:lnTo>
                  <a:lnTo>
                    <a:pt x="1939" y="198"/>
                  </a:lnTo>
                  <a:lnTo>
                    <a:pt x="1939" y="198"/>
                  </a:lnTo>
                  <a:lnTo>
                    <a:pt x="1939" y="198"/>
                  </a:lnTo>
                  <a:lnTo>
                    <a:pt x="1939" y="198"/>
                  </a:lnTo>
                  <a:lnTo>
                    <a:pt x="1939" y="198"/>
                  </a:lnTo>
                  <a:lnTo>
                    <a:pt x="1939" y="198"/>
                  </a:lnTo>
                  <a:lnTo>
                    <a:pt x="1939" y="198"/>
                  </a:lnTo>
                  <a:lnTo>
                    <a:pt x="1939" y="198"/>
                  </a:lnTo>
                  <a:lnTo>
                    <a:pt x="1939" y="231"/>
                  </a:lnTo>
                  <a:lnTo>
                    <a:pt x="1939" y="231"/>
                  </a:lnTo>
                  <a:lnTo>
                    <a:pt x="1906" y="231"/>
                  </a:lnTo>
                  <a:lnTo>
                    <a:pt x="1906" y="231"/>
                  </a:lnTo>
                  <a:lnTo>
                    <a:pt x="1906" y="231"/>
                  </a:lnTo>
                  <a:lnTo>
                    <a:pt x="1906" y="231"/>
                  </a:lnTo>
                  <a:lnTo>
                    <a:pt x="1906" y="231"/>
                  </a:lnTo>
                  <a:lnTo>
                    <a:pt x="1906" y="231"/>
                  </a:lnTo>
                  <a:lnTo>
                    <a:pt x="1906" y="231"/>
                  </a:lnTo>
                  <a:lnTo>
                    <a:pt x="1906" y="231"/>
                  </a:lnTo>
                  <a:lnTo>
                    <a:pt x="1906" y="231"/>
                  </a:lnTo>
                  <a:lnTo>
                    <a:pt x="1906" y="231"/>
                  </a:lnTo>
                  <a:lnTo>
                    <a:pt x="1906" y="231"/>
                  </a:lnTo>
                  <a:lnTo>
                    <a:pt x="1906" y="231"/>
                  </a:lnTo>
                  <a:lnTo>
                    <a:pt x="1906" y="231"/>
                  </a:lnTo>
                  <a:lnTo>
                    <a:pt x="1873" y="231"/>
                  </a:lnTo>
                  <a:lnTo>
                    <a:pt x="1873" y="231"/>
                  </a:lnTo>
                  <a:lnTo>
                    <a:pt x="1873" y="231"/>
                  </a:lnTo>
                  <a:lnTo>
                    <a:pt x="1873" y="231"/>
                  </a:lnTo>
                  <a:lnTo>
                    <a:pt x="1873" y="231"/>
                  </a:lnTo>
                  <a:lnTo>
                    <a:pt x="1873" y="231"/>
                  </a:lnTo>
                  <a:lnTo>
                    <a:pt x="1873" y="231"/>
                  </a:lnTo>
                  <a:lnTo>
                    <a:pt x="1873" y="263"/>
                  </a:lnTo>
                  <a:lnTo>
                    <a:pt x="1873" y="263"/>
                  </a:lnTo>
                  <a:lnTo>
                    <a:pt x="1873" y="263"/>
                  </a:lnTo>
                  <a:lnTo>
                    <a:pt x="1873" y="263"/>
                  </a:lnTo>
                  <a:lnTo>
                    <a:pt x="1873" y="263"/>
                  </a:lnTo>
                  <a:lnTo>
                    <a:pt x="1841" y="263"/>
                  </a:lnTo>
                  <a:lnTo>
                    <a:pt x="1841" y="263"/>
                  </a:lnTo>
                  <a:lnTo>
                    <a:pt x="1841" y="263"/>
                  </a:lnTo>
                  <a:lnTo>
                    <a:pt x="1841" y="263"/>
                  </a:lnTo>
                  <a:lnTo>
                    <a:pt x="1841" y="263"/>
                  </a:lnTo>
                  <a:lnTo>
                    <a:pt x="1841" y="263"/>
                  </a:lnTo>
                  <a:lnTo>
                    <a:pt x="1841" y="263"/>
                  </a:lnTo>
                  <a:lnTo>
                    <a:pt x="1841" y="263"/>
                  </a:lnTo>
                  <a:lnTo>
                    <a:pt x="1841" y="263"/>
                  </a:lnTo>
                  <a:lnTo>
                    <a:pt x="1841" y="263"/>
                  </a:lnTo>
                  <a:lnTo>
                    <a:pt x="1841" y="263"/>
                  </a:lnTo>
                  <a:lnTo>
                    <a:pt x="1841" y="263"/>
                  </a:lnTo>
                  <a:lnTo>
                    <a:pt x="1841" y="263"/>
                  </a:lnTo>
                  <a:lnTo>
                    <a:pt x="1808" y="263"/>
                  </a:lnTo>
                  <a:lnTo>
                    <a:pt x="1808" y="263"/>
                  </a:lnTo>
                  <a:lnTo>
                    <a:pt x="1808" y="263"/>
                  </a:lnTo>
                  <a:lnTo>
                    <a:pt x="1808" y="263"/>
                  </a:lnTo>
                  <a:lnTo>
                    <a:pt x="1808" y="263"/>
                  </a:lnTo>
                  <a:lnTo>
                    <a:pt x="1808" y="263"/>
                  </a:lnTo>
                  <a:lnTo>
                    <a:pt x="1808" y="263"/>
                  </a:lnTo>
                  <a:lnTo>
                    <a:pt x="1808" y="296"/>
                  </a:lnTo>
                  <a:lnTo>
                    <a:pt x="1808" y="296"/>
                  </a:lnTo>
                  <a:lnTo>
                    <a:pt x="1808" y="296"/>
                  </a:lnTo>
                  <a:lnTo>
                    <a:pt x="1808" y="296"/>
                  </a:lnTo>
                  <a:lnTo>
                    <a:pt x="1808" y="296"/>
                  </a:lnTo>
                  <a:lnTo>
                    <a:pt x="1775" y="296"/>
                  </a:lnTo>
                  <a:lnTo>
                    <a:pt x="1775" y="296"/>
                  </a:lnTo>
                  <a:lnTo>
                    <a:pt x="1775" y="296"/>
                  </a:lnTo>
                  <a:lnTo>
                    <a:pt x="1775" y="296"/>
                  </a:lnTo>
                  <a:lnTo>
                    <a:pt x="1775" y="296"/>
                  </a:lnTo>
                  <a:lnTo>
                    <a:pt x="1775" y="296"/>
                  </a:lnTo>
                  <a:lnTo>
                    <a:pt x="1775" y="296"/>
                  </a:lnTo>
                  <a:lnTo>
                    <a:pt x="1775" y="296"/>
                  </a:lnTo>
                  <a:lnTo>
                    <a:pt x="1775" y="296"/>
                  </a:lnTo>
                  <a:lnTo>
                    <a:pt x="1775" y="296"/>
                  </a:lnTo>
                  <a:lnTo>
                    <a:pt x="1775" y="296"/>
                  </a:lnTo>
                  <a:lnTo>
                    <a:pt x="1775" y="296"/>
                  </a:lnTo>
                  <a:lnTo>
                    <a:pt x="1742" y="296"/>
                  </a:lnTo>
                  <a:lnTo>
                    <a:pt x="1742" y="296"/>
                  </a:lnTo>
                  <a:lnTo>
                    <a:pt x="1742" y="296"/>
                  </a:lnTo>
                  <a:lnTo>
                    <a:pt x="1742" y="296"/>
                  </a:lnTo>
                  <a:lnTo>
                    <a:pt x="1742" y="296"/>
                  </a:lnTo>
                  <a:lnTo>
                    <a:pt x="1742" y="329"/>
                  </a:lnTo>
                  <a:lnTo>
                    <a:pt x="1742" y="329"/>
                  </a:lnTo>
                  <a:lnTo>
                    <a:pt x="1742" y="329"/>
                  </a:lnTo>
                  <a:lnTo>
                    <a:pt x="1742" y="329"/>
                  </a:lnTo>
                  <a:lnTo>
                    <a:pt x="1742" y="329"/>
                  </a:lnTo>
                  <a:lnTo>
                    <a:pt x="1742" y="329"/>
                  </a:lnTo>
                  <a:lnTo>
                    <a:pt x="1742" y="329"/>
                  </a:lnTo>
                  <a:lnTo>
                    <a:pt x="1742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676" y="329"/>
                  </a:lnTo>
                  <a:lnTo>
                    <a:pt x="1676" y="329"/>
                  </a:lnTo>
                  <a:lnTo>
                    <a:pt x="1676" y="362"/>
                  </a:lnTo>
                  <a:lnTo>
                    <a:pt x="1676" y="362"/>
                  </a:lnTo>
                  <a:lnTo>
                    <a:pt x="1676" y="362"/>
                  </a:lnTo>
                  <a:lnTo>
                    <a:pt x="1676" y="362"/>
                  </a:lnTo>
                  <a:lnTo>
                    <a:pt x="1676" y="362"/>
                  </a:lnTo>
                  <a:lnTo>
                    <a:pt x="1676" y="362"/>
                  </a:lnTo>
                  <a:lnTo>
                    <a:pt x="1676" y="362"/>
                  </a:lnTo>
                  <a:lnTo>
                    <a:pt x="1676" y="362"/>
                  </a:lnTo>
                  <a:lnTo>
                    <a:pt x="1676" y="362"/>
                  </a:lnTo>
                  <a:lnTo>
                    <a:pt x="1676" y="362"/>
                  </a:lnTo>
                  <a:lnTo>
                    <a:pt x="1643" y="362"/>
                  </a:lnTo>
                  <a:lnTo>
                    <a:pt x="1643" y="362"/>
                  </a:lnTo>
                  <a:lnTo>
                    <a:pt x="1643" y="362"/>
                  </a:lnTo>
                  <a:lnTo>
                    <a:pt x="1643" y="362"/>
                  </a:lnTo>
                  <a:lnTo>
                    <a:pt x="1643" y="362"/>
                  </a:lnTo>
                  <a:lnTo>
                    <a:pt x="1643" y="362"/>
                  </a:lnTo>
                  <a:lnTo>
                    <a:pt x="1643" y="362"/>
                  </a:lnTo>
                  <a:lnTo>
                    <a:pt x="1643" y="362"/>
                  </a:lnTo>
                  <a:lnTo>
                    <a:pt x="1643" y="362"/>
                  </a:lnTo>
                  <a:lnTo>
                    <a:pt x="1643" y="362"/>
                  </a:lnTo>
                  <a:lnTo>
                    <a:pt x="1643" y="362"/>
                  </a:lnTo>
                  <a:lnTo>
                    <a:pt x="1643" y="362"/>
                  </a:lnTo>
                  <a:lnTo>
                    <a:pt x="1611" y="362"/>
                  </a:lnTo>
                  <a:lnTo>
                    <a:pt x="1611" y="362"/>
                  </a:lnTo>
                  <a:lnTo>
                    <a:pt x="1611" y="395"/>
                  </a:lnTo>
                  <a:lnTo>
                    <a:pt x="1611" y="395"/>
                  </a:lnTo>
                  <a:lnTo>
                    <a:pt x="1611" y="395"/>
                  </a:lnTo>
                  <a:lnTo>
                    <a:pt x="1611" y="395"/>
                  </a:lnTo>
                  <a:lnTo>
                    <a:pt x="1611" y="395"/>
                  </a:lnTo>
                  <a:lnTo>
                    <a:pt x="1611" y="395"/>
                  </a:lnTo>
                  <a:lnTo>
                    <a:pt x="1611" y="395"/>
                  </a:lnTo>
                  <a:lnTo>
                    <a:pt x="1611" y="395"/>
                  </a:lnTo>
                  <a:lnTo>
                    <a:pt x="1611" y="395"/>
                  </a:lnTo>
                  <a:lnTo>
                    <a:pt x="1611" y="395"/>
                  </a:lnTo>
                  <a:lnTo>
                    <a:pt x="1611" y="395"/>
                  </a:lnTo>
                  <a:lnTo>
                    <a:pt x="1578" y="395"/>
                  </a:lnTo>
                  <a:lnTo>
                    <a:pt x="1578" y="395"/>
                  </a:lnTo>
                  <a:lnTo>
                    <a:pt x="1578" y="395"/>
                  </a:lnTo>
                  <a:lnTo>
                    <a:pt x="1578" y="395"/>
                  </a:lnTo>
                  <a:lnTo>
                    <a:pt x="1578" y="395"/>
                  </a:lnTo>
                  <a:lnTo>
                    <a:pt x="1578" y="395"/>
                  </a:lnTo>
                  <a:lnTo>
                    <a:pt x="1578" y="395"/>
                  </a:lnTo>
                  <a:lnTo>
                    <a:pt x="1578" y="395"/>
                  </a:lnTo>
                  <a:lnTo>
                    <a:pt x="1578" y="395"/>
                  </a:lnTo>
                  <a:lnTo>
                    <a:pt x="1578" y="395"/>
                  </a:lnTo>
                  <a:lnTo>
                    <a:pt x="1578" y="395"/>
                  </a:lnTo>
                  <a:lnTo>
                    <a:pt x="1578" y="395"/>
                  </a:lnTo>
                  <a:lnTo>
                    <a:pt x="1545" y="428"/>
                  </a:lnTo>
                  <a:lnTo>
                    <a:pt x="1545" y="428"/>
                  </a:lnTo>
                  <a:lnTo>
                    <a:pt x="1545" y="428"/>
                  </a:lnTo>
                  <a:lnTo>
                    <a:pt x="1545" y="428"/>
                  </a:lnTo>
                  <a:lnTo>
                    <a:pt x="1545" y="428"/>
                  </a:lnTo>
                  <a:lnTo>
                    <a:pt x="1545" y="428"/>
                  </a:lnTo>
                  <a:lnTo>
                    <a:pt x="1545" y="428"/>
                  </a:lnTo>
                  <a:lnTo>
                    <a:pt x="1545" y="428"/>
                  </a:lnTo>
                  <a:lnTo>
                    <a:pt x="1545" y="428"/>
                  </a:lnTo>
                  <a:lnTo>
                    <a:pt x="1545" y="428"/>
                  </a:lnTo>
                  <a:lnTo>
                    <a:pt x="1545" y="428"/>
                  </a:lnTo>
                  <a:lnTo>
                    <a:pt x="1545" y="428"/>
                  </a:lnTo>
                  <a:lnTo>
                    <a:pt x="1545" y="428"/>
                  </a:lnTo>
                  <a:lnTo>
                    <a:pt x="1512" y="428"/>
                  </a:lnTo>
                  <a:lnTo>
                    <a:pt x="1512" y="428"/>
                  </a:lnTo>
                  <a:lnTo>
                    <a:pt x="1512" y="428"/>
                  </a:lnTo>
                  <a:lnTo>
                    <a:pt x="1512" y="428"/>
                  </a:lnTo>
                  <a:lnTo>
                    <a:pt x="1512" y="428"/>
                  </a:lnTo>
                  <a:lnTo>
                    <a:pt x="1512" y="428"/>
                  </a:lnTo>
                  <a:lnTo>
                    <a:pt x="1512" y="428"/>
                  </a:lnTo>
                  <a:lnTo>
                    <a:pt x="1512" y="428"/>
                  </a:lnTo>
                  <a:lnTo>
                    <a:pt x="1512" y="428"/>
                  </a:lnTo>
                  <a:lnTo>
                    <a:pt x="1512" y="461"/>
                  </a:lnTo>
                  <a:lnTo>
                    <a:pt x="1512" y="461"/>
                  </a:lnTo>
                  <a:lnTo>
                    <a:pt x="1512" y="461"/>
                  </a:lnTo>
                  <a:lnTo>
                    <a:pt x="1479" y="461"/>
                  </a:lnTo>
                  <a:lnTo>
                    <a:pt x="1479" y="461"/>
                  </a:lnTo>
                  <a:lnTo>
                    <a:pt x="1479" y="461"/>
                  </a:lnTo>
                  <a:lnTo>
                    <a:pt x="1479" y="461"/>
                  </a:lnTo>
                  <a:lnTo>
                    <a:pt x="1479" y="461"/>
                  </a:lnTo>
                  <a:lnTo>
                    <a:pt x="1479" y="461"/>
                  </a:lnTo>
                  <a:lnTo>
                    <a:pt x="1479" y="461"/>
                  </a:lnTo>
                  <a:lnTo>
                    <a:pt x="1479" y="461"/>
                  </a:lnTo>
                  <a:lnTo>
                    <a:pt x="1479" y="461"/>
                  </a:lnTo>
                  <a:lnTo>
                    <a:pt x="1479" y="461"/>
                  </a:lnTo>
                  <a:lnTo>
                    <a:pt x="1479" y="461"/>
                  </a:lnTo>
                  <a:lnTo>
                    <a:pt x="1479" y="461"/>
                  </a:lnTo>
                  <a:lnTo>
                    <a:pt x="1446" y="461"/>
                  </a:lnTo>
                  <a:lnTo>
                    <a:pt x="1446" y="461"/>
                  </a:lnTo>
                  <a:lnTo>
                    <a:pt x="1446" y="461"/>
                  </a:lnTo>
                  <a:lnTo>
                    <a:pt x="1446" y="461"/>
                  </a:lnTo>
                  <a:lnTo>
                    <a:pt x="1446" y="461"/>
                  </a:lnTo>
                  <a:lnTo>
                    <a:pt x="1446" y="461"/>
                  </a:lnTo>
                  <a:lnTo>
                    <a:pt x="1446" y="461"/>
                  </a:lnTo>
                  <a:lnTo>
                    <a:pt x="1446" y="494"/>
                  </a:lnTo>
                  <a:lnTo>
                    <a:pt x="1446" y="494"/>
                  </a:lnTo>
                  <a:lnTo>
                    <a:pt x="1446" y="494"/>
                  </a:lnTo>
                  <a:lnTo>
                    <a:pt x="1446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381" y="494"/>
                  </a:lnTo>
                  <a:lnTo>
                    <a:pt x="1381" y="494"/>
                  </a:lnTo>
                  <a:lnTo>
                    <a:pt x="1381" y="494"/>
                  </a:lnTo>
                  <a:lnTo>
                    <a:pt x="1381" y="494"/>
                  </a:lnTo>
                  <a:lnTo>
                    <a:pt x="1381" y="494"/>
                  </a:lnTo>
                  <a:lnTo>
                    <a:pt x="1381" y="494"/>
                  </a:lnTo>
                  <a:lnTo>
                    <a:pt x="1381" y="526"/>
                  </a:lnTo>
                  <a:lnTo>
                    <a:pt x="1381" y="526"/>
                  </a:lnTo>
                  <a:lnTo>
                    <a:pt x="1381" y="526"/>
                  </a:lnTo>
                  <a:lnTo>
                    <a:pt x="1381" y="526"/>
                  </a:lnTo>
                  <a:lnTo>
                    <a:pt x="1381" y="526"/>
                  </a:lnTo>
                  <a:lnTo>
                    <a:pt x="1381" y="526"/>
                  </a:lnTo>
                  <a:lnTo>
                    <a:pt x="1381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15" y="526"/>
                  </a:lnTo>
                  <a:lnTo>
                    <a:pt x="1315" y="526"/>
                  </a:lnTo>
                  <a:lnTo>
                    <a:pt x="1315" y="526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282" y="559"/>
                  </a:lnTo>
                  <a:lnTo>
                    <a:pt x="1282" y="559"/>
                  </a:lnTo>
                  <a:lnTo>
                    <a:pt x="1282" y="559"/>
                  </a:lnTo>
                  <a:lnTo>
                    <a:pt x="1282" y="559"/>
                  </a:lnTo>
                  <a:lnTo>
                    <a:pt x="1282" y="559"/>
                  </a:lnTo>
                  <a:lnTo>
                    <a:pt x="1282" y="559"/>
                  </a:lnTo>
                  <a:lnTo>
                    <a:pt x="1282" y="559"/>
                  </a:lnTo>
                  <a:lnTo>
                    <a:pt x="1282" y="559"/>
                  </a:lnTo>
                  <a:lnTo>
                    <a:pt x="1282" y="559"/>
                  </a:lnTo>
                  <a:lnTo>
                    <a:pt x="1282" y="559"/>
                  </a:lnTo>
                  <a:lnTo>
                    <a:pt x="1282" y="559"/>
                  </a:lnTo>
                  <a:lnTo>
                    <a:pt x="1282" y="559"/>
                  </a:lnTo>
                  <a:lnTo>
                    <a:pt x="1282" y="559"/>
                  </a:lnTo>
                  <a:lnTo>
                    <a:pt x="1249" y="559"/>
                  </a:lnTo>
                  <a:lnTo>
                    <a:pt x="1249" y="559"/>
                  </a:lnTo>
                  <a:lnTo>
                    <a:pt x="1249" y="559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183" y="592"/>
                  </a:lnTo>
                  <a:lnTo>
                    <a:pt x="1183" y="625"/>
                  </a:lnTo>
                  <a:lnTo>
                    <a:pt x="1183" y="625"/>
                  </a:lnTo>
                  <a:lnTo>
                    <a:pt x="1183" y="625"/>
                  </a:lnTo>
                  <a:lnTo>
                    <a:pt x="1183" y="625"/>
                  </a:lnTo>
                  <a:lnTo>
                    <a:pt x="1183" y="625"/>
                  </a:lnTo>
                  <a:lnTo>
                    <a:pt x="1183" y="625"/>
                  </a:lnTo>
                  <a:lnTo>
                    <a:pt x="1183" y="625"/>
                  </a:lnTo>
                  <a:lnTo>
                    <a:pt x="1183" y="625"/>
                  </a:lnTo>
                  <a:lnTo>
                    <a:pt x="1183" y="625"/>
                  </a:lnTo>
                  <a:lnTo>
                    <a:pt x="1183" y="625"/>
                  </a:lnTo>
                  <a:lnTo>
                    <a:pt x="1183" y="625"/>
                  </a:lnTo>
                  <a:lnTo>
                    <a:pt x="1151" y="625"/>
                  </a:lnTo>
                  <a:lnTo>
                    <a:pt x="1151" y="625"/>
                  </a:lnTo>
                  <a:lnTo>
                    <a:pt x="1151" y="625"/>
                  </a:lnTo>
                  <a:lnTo>
                    <a:pt x="1151" y="625"/>
                  </a:lnTo>
                  <a:lnTo>
                    <a:pt x="1151" y="625"/>
                  </a:lnTo>
                  <a:lnTo>
                    <a:pt x="1151" y="625"/>
                  </a:lnTo>
                  <a:lnTo>
                    <a:pt x="1151" y="625"/>
                  </a:lnTo>
                  <a:lnTo>
                    <a:pt x="1151" y="625"/>
                  </a:lnTo>
                  <a:lnTo>
                    <a:pt x="1151" y="625"/>
                  </a:lnTo>
                  <a:lnTo>
                    <a:pt x="1151" y="625"/>
                  </a:lnTo>
                  <a:lnTo>
                    <a:pt x="1151" y="625"/>
                  </a:lnTo>
                  <a:lnTo>
                    <a:pt x="1151" y="658"/>
                  </a:lnTo>
                  <a:lnTo>
                    <a:pt x="1118" y="658"/>
                  </a:lnTo>
                  <a:lnTo>
                    <a:pt x="1118" y="658"/>
                  </a:lnTo>
                  <a:lnTo>
                    <a:pt x="1118" y="658"/>
                  </a:lnTo>
                  <a:lnTo>
                    <a:pt x="1118" y="658"/>
                  </a:lnTo>
                  <a:lnTo>
                    <a:pt x="1118" y="658"/>
                  </a:lnTo>
                  <a:lnTo>
                    <a:pt x="1118" y="658"/>
                  </a:lnTo>
                  <a:lnTo>
                    <a:pt x="1118" y="658"/>
                  </a:lnTo>
                  <a:lnTo>
                    <a:pt x="1118" y="658"/>
                  </a:lnTo>
                  <a:lnTo>
                    <a:pt x="1118" y="658"/>
                  </a:lnTo>
                  <a:lnTo>
                    <a:pt x="1118" y="658"/>
                  </a:lnTo>
                  <a:lnTo>
                    <a:pt x="1118" y="658"/>
                  </a:lnTo>
                  <a:lnTo>
                    <a:pt x="1118" y="658"/>
                  </a:lnTo>
                  <a:lnTo>
                    <a:pt x="1118" y="658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85" y="691"/>
                  </a:lnTo>
                  <a:lnTo>
                    <a:pt x="1085" y="691"/>
                  </a:lnTo>
                  <a:lnTo>
                    <a:pt x="1085" y="691"/>
                  </a:lnTo>
                  <a:lnTo>
                    <a:pt x="1085" y="691"/>
                  </a:lnTo>
                  <a:lnTo>
                    <a:pt x="1085" y="691"/>
                  </a:lnTo>
                  <a:lnTo>
                    <a:pt x="1052" y="691"/>
                  </a:lnTo>
                  <a:lnTo>
                    <a:pt x="1052" y="691"/>
                  </a:lnTo>
                  <a:lnTo>
                    <a:pt x="1052" y="691"/>
                  </a:lnTo>
                  <a:lnTo>
                    <a:pt x="1052" y="691"/>
                  </a:lnTo>
                  <a:lnTo>
                    <a:pt x="1052" y="691"/>
                  </a:lnTo>
                  <a:lnTo>
                    <a:pt x="1052" y="691"/>
                  </a:lnTo>
                  <a:lnTo>
                    <a:pt x="1052" y="691"/>
                  </a:lnTo>
                  <a:lnTo>
                    <a:pt x="1052" y="691"/>
                  </a:lnTo>
                  <a:lnTo>
                    <a:pt x="1052" y="691"/>
                  </a:lnTo>
                  <a:lnTo>
                    <a:pt x="1052" y="691"/>
                  </a:lnTo>
                  <a:lnTo>
                    <a:pt x="1052" y="691"/>
                  </a:lnTo>
                  <a:lnTo>
                    <a:pt x="1019" y="691"/>
                  </a:lnTo>
                  <a:lnTo>
                    <a:pt x="1019" y="691"/>
                  </a:lnTo>
                  <a:lnTo>
                    <a:pt x="1019" y="691"/>
                  </a:lnTo>
                  <a:lnTo>
                    <a:pt x="1019" y="691"/>
                  </a:lnTo>
                  <a:lnTo>
                    <a:pt x="1019" y="691"/>
                  </a:lnTo>
                  <a:lnTo>
                    <a:pt x="1019" y="691"/>
                  </a:lnTo>
                  <a:lnTo>
                    <a:pt x="1019" y="724"/>
                  </a:lnTo>
                  <a:lnTo>
                    <a:pt x="1019" y="724"/>
                  </a:lnTo>
                  <a:lnTo>
                    <a:pt x="1019" y="724"/>
                  </a:lnTo>
                  <a:lnTo>
                    <a:pt x="1019" y="724"/>
                  </a:lnTo>
                  <a:lnTo>
                    <a:pt x="1019" y="724"/>
                  </a:lnTo>
                  <a:lnTo>
                    <a:pt x="1019" y="724"/>
                  </a:lnTo>
                  <a:lnTo>
                    <a:pt x="1019" y="724"/>
                  </a:lnTo>
                  <a:lnTo>
                    <a:pt x="986" y="724"/>
                  </a:lnTo>
                  <a:lnTo>
                    <a:pt x="986" y="724"/>
                  </a:lnTo>
                  <a:lnTo>
                    <a:pt x="986" y="724"/>
                  </a:lnTo>
                  <a:lnTo>
                    <a:pt x="986" y="724"/>
                  </a:lnTo>
                  <a:lnTo>
                    <a:pt x="986" y="724"/>
                  </a:lnTo>
                  <a:lnTo>
                    <a:pt x="986" y="724"/>
                  </a:lnTo>
                  <a:lnTo>
                    <a:pt x="986" y="724"/>
                  </a:lnTo>
                  <a:lnTo>
                    <a:pt x="986" y="724"/>
                  </a:lnTo>
                  <a:lnTo>
                    <a:pt x="986" y="724"/>
                  </a:lnTo>
                  <a:lnTo>
                    <a:pt x="986" y="724"/>
                  </a:lnTo>
                  <a:lnTo>
                    <a:pt x="986" y="724"/>
                  </a:lnTo>
                  <a:lnTo>
                    <a:pt x="986" y="724"/>
                  </a:lnTo>
                  <a:lnTo>
                    <a:pt x="953" y="724"/>
                  </a:lnTo>
                  <a:lnTo>
                    <a:pt x="953" y="724"/>
                  </a:lnTo>
                  <a:lnTo>
                    <a:pt x="953" y="724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55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55"/>
                  </a:lnTo>
                  <a:lnTo>
                    <a:pt x="789" y="855"/>
                  </a:lnTo>
                  <a:lnTo>
                    <a:pt x="756" y="855"/>
                  </a:lnTo>
                  <a:lnTo>
                    <a:pt x="756" y="855"/>
                  </a:lnTo>
                  <a:lnTo>
                    <a:pt x="756" y="855"/>
                  </a:lnTo>
                  <a:lnTo>
                    <a:pt x="756" y="855"/>
                  </a:lnTo>
                  <a:lnTo>
                    <a:pt x="756" y="855"/>
                  </a:lnTo>
                  <a:lnTo>
                    <a:pt x="756" y="855"/>
                  </a:lnTo>
                  <a:lnTo>
                    <a:pt x="756" y="855"/>
                  </a:lnTo>
                  <a:lnTo>
                    <a:pt x="756" y="855"/>
                  </a:lnTo>
                  <a:lnTo>
                    <a:pt x="756" y="855"/>
                  </a:lnTo>
                  <a:lnTo>
                    <a:pt x="756" y="855"/>
                  </a:lnTo>
                  <a:lnTo>
                    <a:pt x="756" y="855"/>
                  </a:lnTo>
                  <a:lnTo>
                    <a:pt x="756" y="855"/>
                  </a:lnTo>
                  <a:lnTo>
                    <a:pt x="723" y="855"/>
                  </a:lnTo>
                  <a:lnTo>
                    <a:pt x="723" y="855"/>
                  </a:lnTo>
                  <a:lnTo>
                    <a:pt x="723" y="855"/>
                  </a:lnTo>
                  <a:lnTo>
                    <a:pt x="723" y="855"/>
                  </a:lnTo>
                  <a:lnTo>
                    <a:pt x="723" y="855"/>
                  </a:lnTo>
                  <a:lnTo>
                    <a:pt x="723" y="855"/>
                  </a:lnTo>
                  <a:lnTo>
                    <a:pt x="723" y="888"/>
                  </a:lnTo>
                  <a:lnTo>
                    <a:pt x="723" y="888"/>
                  </a:lnTo>
                  <a:lnTo>
                    <a:pt x="723" y="888"/>
                  </a:lnTo>
                  <a:lnTo>
                    <a:pt x="723" y="888"/>
                  </a:lnTo>
                  <a:lnTo>
                    <a:pt x="723" y="888"/>
                  </a:lnTo>
                  <a:lnTo>
                    <a:pt x="723" y="888"/>
                  </a:lnTo>
                  <a:lnTo>
                    <a:pt x="691" y="888"/>
                  </a:lnTo>
                  <a:lnTo>
                    <a:pt x="691" y="888"/>
                  </a:lnTo>
                  <a:lnTo>
                    <a:pt x="691" y="888"/>
                  </a:lnTo>
                  <a:lnTo>
                    <a:pt x="691" y="888"/>
                  </a:lnTo>
                  <a:lnTo>
                    <a:pt x="691" y="888"/>
                  </a:lnTo>
                  <a:lnTo>
                    <a:pt x="691" y="888"/>
                  </a:lnTo>
                  <a:lnTo>
                    <a:pt x="691" y="888"/>
                  </a:lnTo>
                  <a:lnTo>
                    <a:pt x="691" y="888"/>
                  </a:lnTo>
                  <a:lnTo>
                    <a:pt x="691" y="888"/>
                  </a:lnTo>
                  <a:lnTo>
                    <a:pt x="691" y="888"/>
                  </a:lnTo>
                  <a:lnTo>
                    <a:pt x="691" y="888"/>
                  </a:lnTo>
                  <a:lnTo>
                    <a:pt x="691" y="888"/>
                  </a:lnTo>
                  <a:lnTo>
                    <a:pt x="658" y="888"/>
                  </a:lnTo>
                  <a:lnTo>
                    <a:pt x="658" y="888"/>
                  </a:lnTo>
                  <a:lnTo>
                    <a:pt x="658" y="888"/>
                  </a:lnTo>
                  <a:lnTo>
                    <a:pt x="658" y="888"/>
                  </a:lnTo>
                  <a:lnTo>
                    <a:pt x="658" y="921"/>
                  </a:lnTo>
                  <a:lnTo>
                    <a:pt x="658" y="921"/>
                  </a:lnTo>
                  <a:lnTo>
                    <a:pt x="658" y="921"/>
                  </a:lnTo>
                  <a:lnTo>
                    <a:pt x="658" y="921"/>
                  </a:lnTo>
                  <a:lnTo>
                    <a:pt x="658" y="921"/>
                  </a:lnTo>
                  <a:lnTo>
                    <a:pt x="658" y="921"/>
                  </a:lnTo>
                  <a:lnTo>
                    <a:pt x="658" y="921"/>
                  </a:lnTo>
                  <a:lnTo>
                    <a:pt x="658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592" y="921"/>
                  </a:lnTo>
                  <a:lnTo>
                    <a:pt x="592" y="921"/>
                  </a:lnTo>
                  <a:lnTo>
                    <a:pt x="592" y="921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493" y="986"/>
                  </a:lnTo>
                  <a:lnTo>
                    <a:pt x="493" y="986"/>
                  </a:lnTo>
                  <a:lnTo>
                    <a:pt x="493" y="986"/>
                  </a:lnTo>
                  <a:lnTo>
                    <a:pt x="493" y="986"/>
                  </a:lnTo>
                  <a:lnTo>
                    <a:pt x="493" y="986"/>
                  </a:lnTo>
                  <a:lnTo>
                    <a:pt x="493" y="986"/>
                  </a:lnTo>
                  <a:lnTo>
                    <a:pt x="493" y="986"/>
                  </a:lnTo>
                  <a:lnTo>
                    <a:pt x="493" y="986"/>
                  </a:lnTo>
                  <a:lnTo>
                    <a:pt x="493" y="986"/>
                  </a:lnTo>
                  <a:lnTo>
                    <a:pt x="493" y="1019"/>
                  </a:lnTo>
                  <a:lnTo>
                    <a:pt x="493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60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52"/>
                  </a:lnTo>
                  <a:lnTo>
                    <a:pt x="428" y="1052"/>
                  </a:lnTo>
                  <a:lnTo>
                    <a:pt x="428" y="1052"/>
                  </a:lnTo>
                  <a:lnTo>
                    <a:pt x="428" y="1052"/>
                  </a:lnTo>
                  <a:lnTo>
                    <a:pt x="395" y="1052"/>
                  </a:lnTo>
                  <a:lnTo>
                    <a:pt x="395" y="1052"/>
                  </a:lnTo>
                  <a:lnTo>
                    <a:pt x="395" y="1052"/>
                  </a:lnTo>
                  <a:lnTo>
                    <a:pt x="395" y="1052"/>
                  </a:lnTo>
                  <a:lnTo>
                    <a:pt x="395" y="1052"/>
                  </a:lnTo>
                  <a:lnTo>
                    <a:pt x="395" y="1052"/>
                  </a:lnTo>
                  <a:lnTo>
                    <a:pt x="395" y="1052"/>
                  </a:lnTo>
                  <a:lnTo>
                    <a:pt x="395" y="1052"/>
                  </a:lnTo>
                  <a:lnTo>
                    <a:pt x="395" y="1052"/>
                  </a:lnTo>
                  <a:lnTo>
                    <a:pt x="395" y="1052"/>
                  </a:lnTo>
                  <a:lnTo>
                    <a:pt x="395" y="1052"/>
                  </a:lnTo>
                  <a:lnTo>
                    <a:pt x="395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85"/>
                  </a:lnTo>
                  <a:lnTo>
                    <a:pt x="362" y="1085"/>
                  </a:lnTo>
                  <a:lnTo>
                    <a:pt x="362" y="1085"/>
                  </a:lnTo>
                  <a:lnTo>
                    <a:pt x="362" y="1085"/>
                  </a:lnTo>
                  <a:lnTo>
                    <a:pt x="362" y="1085"/>
                  </a:lnTo>
                  <a:lnTo>
                    <a:pt x="362" y="1085"/>
                  </a:lnTo>
                  <a:lnTo>
                    <a:pt x="362" y="1085"/>
                  </a:lnTo>
                  <a:lnTo>
                    <a:pt x="362" y="1085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296" y="1085"/>
                  </a:lnTo>
                  <a:lnTo>
                    <a:pt x="296" y="1085"/>
                  </a:lnTo>
                  <a:lnTo>
                    <a:pt x="296" y="1118"/>
                  </a:lnTo>
                  <a:lnTo>
                    <a:pt x="296" y="1118"/>
                  </a:lnTo>
                  <a:lnTo>
                    <a:pt x="296" y="1118"/>
                  </a:lnTo>
                  <a:lnTo>
                    <a:pt x="296" y="1118"/>
                  </a:lnTo>
                  <a:lnTo>
                    <a:pt x="296" y="1118"/>
                  </a:lnTo>
                  <a:lnTo>
                    <a:pt x="296" y="1118"/>
                  </a:lnTo>
                  <a:lnTo>
                    <a:pt x="296" y="1118"/>
                  </a:lnTo>
                  <a:lnTo>
                    <a:pt x="296" y="1118"/>
                  </a:lnTo>
                  <a:lnTo>
                    <a:pt x="296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51"/>
                  </a:lnTo>
                  <a:lnTo>
                    <a:pt x="230" y="1151"/>
                  </a:lnTo>
                  <a:lnTo>
                    <a:pt x="230" y="1151"/>
                  </a:lnTo>
                  <a:lnTo>
                    <a:pt x="230" y="1151"/>
                  </a:lnTo>
                  <a:lnTo>
                    <a:pt x="230" y="1151"/>
                  </a:lnTo>
                  <a:lnTo>
                    <a:pt x="230" y="1151"/>
                  </a:lnTo>
                  <a:lnTo>
                    <a:pt x="230" y="1151"/>
                  </a:lnTo>
                  <a:lnTo>
                    <a:pt x="230" y="1151"/>
                  </a:lnTo>
                  <a:lnTo>
                    <a:pt x="230" y="1151"/>
                  </a:lnTo>
                  <a:lnTo>
                    <a:pt x="230" y="1151"/>
                  </a:lnTo>
                  <a:lnTo>
                    <a:pt x="230" y="1151"/>
                  </a:lnTo>
                  <a:lnTo>
                    <a:pt x="230" y="1151"/>
                  </a:lnTo>
                  <a:lnTo>
                    <a:pt x="230" y="1151"/>
                  </a:lnTo>
                  <a:lnTo>
                    <a:pt x="198" y="1151"/>
                  </a:lnTo>
                  <a:lnTo>
                    <a:pt x="198" y="1151"/>
                  </a:lnTo>
                  <a:lnTo>
                    <a:pt x="198" y="1151"/>
                  </a:lnTo>
                  <a:lnTo>
                    <a:pt x="198" y="1151"/>
                  </a:lnTo>
                  <a:lnTo>
                    <a:pt x="198" y="1151"/>
                  </a:lnTo>
                  <a:lnTo>
                    <a:pt x="198" y="1151"/>
                  </a:lnTo>
                  <a:lnTo>
                    <a:pt x="198" y="1151"/>
                  </a:lnTo>
                  <a:lnTo>
                    <a:pt x="198" y="1184"/>
                  </a:lnTo>
                  <a:lnTo>
                    <a:pt x="198" y="1184"/>
                  </a:lnTo>
                  <a:lnTo>
                    <a:pt x="198" y="1184"/>
                  </a:lnTo>
                  <a:lnTo>
                    <a:pt x="198" y="1184"/>
                  </a:lnTo>
                  <a:lnTo>
                    <a:pt x="198" y="1184"/>
                  </a:lnTo>
                  <a:lnTo>
                    <a:pt x="165" y="1184"/>
                  </a:lnTo>
                  <a:lnTo>
                    <a:pt x="165" y="1184"/>
                  </a:lnTo>
                  <a:lnTo>
                    <a:pt x="165" y="1184"/>
                  </a:lnTo>
                  <a:lnTo>
                    <a:pt x="165" y="1184"/>
                  </a:lnTo>
                  <a:lnTo>
                    <a:pt x="165" y="1184"/>
                  </a:lnTo>
                  <a:lnTo>
                    <a:pt x="165" y="1184"/>
                  </a:lnTo>
                  <a:lnTo>
                    <a:pt x="165" y="1184"/>
                  </a:lnTo>
                  <a:lnTo>
                    <a:pt x="165" y="1184"/>
                  </a:lnTo>
                  <a:lnTo>
                    <a:pt x="165" y="1184"/>
                  </a:lnTo>
                  <a:lnTo>
                    <a:pt x="165" y="1184"/>
                  </a:lnTo>
                  <a:lnTo>
                    <a:pt x="165" y="1184"/>
                  </a:lnTo>
                  <a:lnTo>
                    <a:pt x="132" y="1184"/>
                  </a:lnTo>
                  <a:lnTo>
                    <a:pt x="132" y="1184"/>
                  </a:lnTo>
                  <a:lnTo>
                    <a:pt x="132" y="1184"/>
                  </a:lnTo>
                  <a:lnTo>
                    <a:pt x="132" y="1184"/>
                  </a:lnTo>
                  <a:lnTo>
                    <a:pt x="132" y="1184"/>
                  </a:lnTo>
                  <a:lnTo>
                    <a:pt x="132" y="1184"/>
                  </a:lnTo>
                  <a:lnTo>
                    <a:pt x="132" y="1216"/>
                  </a:lnTo>
                  <a:lnTo>
                    <a:pt x="132" y="1216"/>
                  </a:lnTo>
                  <a:lnTo>
                    <a:pt x="132" y="1216"/>
                  </a:lnTo>
                  <a:lnTo>
                    <a:pt x="132" y="1216"/>
                  </a:lnTo>
                  <a:lnTo>
                    <a:pt x="132" y="1216"/>
                  </a:lnTo>
                  <a:lnTo>
                    <a:pt x="132" y="1216"/>
                  </a:lnTo>
                  <a:lnTo>
                    <a:pt x="132" y="1216"/>
                  </a:lnTo>
                  <a:lnTo>
                    <a:pt x="99" y="1216"/>
                  </a:lnTo>
                  <a:lnTo>
                    <a:pt x="99" y="1216"/>
                  </a:lnTo>
                  <a:lnTo>
                    <a:pt x="99" y="1216"/>
                  </a:lnTo>
                  <a:lnTo>
                    <a:pt x="99" y="1216"/>
                  </a:lnTo>
                  <a:lnTo>
                    <a:pt x="99" y="1216"/>
                  </a:lnTo>
                  <a:lnTo>
                    <a:pt x="99" y="1216"/>
                  </a:lnTo>
                  <a:lnTo>
                    <a:pt x="99" y="1216"/>
                  </a:lnTo>
                  <a:lnTo>
                    <a:pt x="99" y="1216"/>
                  </a:lnTo>
                  <a:lnTo>
                    <a:pt x="99" y="1216"/>
                  </a:lnTo>
                  <a:lnTo>
                    <a:pt x="99" y="1216"/>
                  </a:lnTo>
                  <a:lnTo>
                    <a:pt x="99" y="1216"/>
                  </a:lnTo>
                  <a:lnTo>
                    <a:pt x="99" y="1216"/>
                  </a:lnTo>
                  <a:lnTo>
                    <a:pt x="66" y="1216"/>
                  </a:lnTo>
                  <a:lnTo>
                    <a:pt x="66" y="1216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33" y="1249"/>
                  </a:lnTo>
                  <a:lnTo>
                    <a:pt x="33" y="1249"/>
                  </a:lnTo>
                  <a:lnTo>
                    <a:pt x="33" y="1249"/>
                  </a:lnTo>
                  <a:lnTo>
                    <a:pt x="33" y="1249"/>
                  </a:lnTo>
                  <a:lnTo>
                    <a:pt x="33" y="1249"/>
                  </a:lnTo>
                  <a:lnTo>
                    <a:pt x="33" y="1249"/>
                  </a:lnTo>
                  <a:lnTo>
                    <a:pt x="33" y="1249"/>
                  </a:lnTo>
                  <a:lnTo>
                    <a:pt x="33" y="1249"/>
                  </a:lnTo>
                  <a:lnTo>
                    <a:pt x="33" y="1249"/>
                  </a:lnTo>
                  <a:lnTo>
                    <a:pt x="33" y="1249"/>
                  </a:lnTo>
                  <a:lnTo>
                    <a:pt x="33" y="1249"/>
                  </a:lnTo>
                  <a:lnTo>
                    <a:pt x="33" y="1249"/>
                  </a:lnTo>
                  <a:lnTo>
                    <a:pt x="0" y="124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2764200" y="881350"/>
              <a:ext cx="79700" cy="150375"/>
            </a:xfrm>
            <a:custGeom>
              <a:avLst/>
              <a:gdLst/>
              <a:ahLst/>
              <a:cxnLst/>
              <a:rect l="l" t="t" r="r" b="b"/>
              <a:pathLst>
                <a:path w="3188" h="6015" fill="none" extrusionOk="0">
                  <a:moveTo>
                    <a:pt x="3188" y="6014"/>
                  </a:move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2707525" y="912575"/>
              <a:ext cx="83800" cy="147900"/>
            </a:xfrm>
            <a:custGeom>
              <a:avLst/>
              <a:gdLst/>
              <a:ahLst/>
              <a:cxnLst/>
              <a:rect l="l" t="t" r="r" b="b"/>
              <a:pathLst>
                <a:path w="3352" h="5916" fill="none" extrusionOk="0">
                  <a:moveTo>
                    <a:pt x="3352" y="5915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2706700" y="881350"/>
              <a:ext cx="137200" cy="179925"/>
            </a:xfrm>
            <a:custGeom>
              <a:avLst/>
              <a:gdLst/>
              <a:ahLst/>
              <a:cxnLst/>
              <a:rect l="l" t="t" r="r" b="b"/>
              <a:pathLst>
                <a:path w="5488" h="7197" extrusionOk="0">
                  <a:moveTo>
                    <a:pt x="2268" y="1"/>
                  </a:moveTo>
                  <a:lnTo>
                    <a:pt x="2268" y="33"/>
                  </a:lnTo>
                  <a:lnTo>
                    <a:pt x="2202" y="33"/>
                  </a:lnTo>
                  <a:lnTo>
                    <a:pt x="2202" y="66"/>
                  </a:lnTo>
                  <a:lnTo>
                    <a:pt x="2136" y="66"/>
                  </a:lnTo>
                  <a:lnTo>
                    <a:pt x="2136" y="99"/>
                  </a:lnTo>
                  <a:lnTo>
                    <a:pt x="2070" y="99"/>
                  </a:lnTo>
                  <a:lnTo>
                    <a:pt x="2070" y="132"/>
                  </a:lnTo>
                  <a:lnTo>
                    <a:pt x="2038" y="132"/>
                  </a:lnTo>
                  <a:lnTo>
                    <a:pt x="2005" y="165"/>
                  </a:lnTo>
                  <a:lnTo>
                    <a:pt x="1972" y="165"/>
                  </a:lnTo>
                  <a:lnTo>
                    <a:pt x="1972" y="198"/>
                  </a:lnTo>
                  <a:lnTo>
                    <a:pt x="1906" y="198"/>
                  </a:lnTo>
                  <a:lnTo>
                    <a:pt x="1906" y="231"/>
                  </a:lnTo>
                  <a:lnTo>
                    <a:pt x="1840" y="231"/>
                  </a:lnTo>
                  <a:lnTo>
                    <a:pt x="1840" y="263"/>
                  </a:lnTo>
                  <a:lnTo>
                    <a:pt x="1775" y="263"/>
                  </a:lnTo>
                  <a:lnTo>
                    <a:pt x="1775" y="296"/>
                  </a:lnTo>
                  <a:lnTo>
                    <a:pt x="1709" y="296"/>
                  </a:lnTo>
                  <a:lnTo>
                    <a:pt x="1709" y="329"/>
                  </a:lnTo>
                  <a:lnTo>
                    <a:pt x="1643" y="329"/>
                  </a:lnTo>
                  <a:lnTo>
                    <a:pt x="1643" y="362"/>
                  </a:lnTo>
                  <a:lnTo>
                    <a:pt x="1610" y="362"/>
                  </a:lnTo>
                  <a:lnTo>
                    <a:pt x="1578" y="395"/>
                  </a:lnTo>
                  <a:lnTo>
                    <a:pt x="1545" y="395"/>
                  </a:lnTo>
                  <a:lnTo>
                    <a:pt x="1512" y="428"/>
                  </a:lnTo>
                  <a:lnTo>
                    <a:pt x="1479" y="428"/>
                  </a:lnTo>
                  <a:lnTo>
                    <a:pt x="1479" y="461"/>
                  </a:lnTo>
                  <a:lnTo>
                    <a:pt x="1413" y="461"/>
                  </a:lnTo>
                  <a:lnTo>
                    <a:pt x="1413" y="494"/>
                  </a:lnTo>
                  <a:lnTo>
                    <a:pt x="1348" y="494"/>
                  </a:lnTo>
                  <a:lnTo>
                    <a:pt x="1348" y="526"/>
                  </a:lnTo>
                  <a:lnTo>
                    <a:pt x="1282" y="526"/>
                  </a:lnTo>
                  <a:lnTo>
                    <a:pt x="1282" y="559"/>
                  </a:lnTo>
                  <a:lnTo>
                    <a:pt x="1249" y="559"/>
                  </a:lnTo>
                  <a:lnTo>
                    <a:pt x="1216" y="592"/>
                  </a:lnTo>
                  <a:lnTo>
                    <a:pt x="1183" y="592"/>
                  </a:lnTo>
                  <a:lnTo>
                    <a:pt x="1183" y="625"/>
                  </a:lnTo>
                  <a:lnTo>
                    <a:pt x="1118" y="625"/>
                  </a:lnTo>
                  <a:lnTo>
                    <a:pt x="1118" y="658"/>
                  </a:lnTo>
                  <a:lnTo>
                    <a:pt x="1052" y="658"/>
                  </a:lnTo>
                  <a:lnTo>
                    <a:pt x="1052" y="691"/>
                  </a:lnTo>
                  <a:lnTo>
                    <a:pt x="986" y="691"/>
                  </a:lnTo>
                  <a:lnTo>
                    <a:pt x="986" y="724"/>
                  </a:lnTo>
                  <a:lnTo>
                    <a:pt x="920" y="724"/>
                  </a:lnTo>
                  <a:lnTo>
                    <a:pt x="920" y="756"/>
                  </a:lnTo>
                  <a:lnTo>
                    <a:pt x="855" y="756"/>
                  </a:lnTo>
                  <a:lnTo>
                    <a:pt x="855" y="789"/>
                  </a:lnTo>
                  <a:lnTo>
                    <a:pt x="822" y="789"/>
                  </a:lnTo>
                  <a:lnTo>
                    <a:pt x="822" y="822"/>
                  </a:lnTo>
                  <a:lnTo>
                    <a:pt x="756" y="822"/>
                  </a:lnTo>
                  <a:lnTo>
                    <a:pt x="756" y="855"/>
                  </a:lnTo>
                  <a:lnTo>
                    <a:pt x="690" y="855"/>
                  </a:lnTo>
                  <a:lnTo>
                    <a:pt x="690" y="888"/>
                  </a:lnTo>
                  <a:lnTo>
                    <a:pt x="625" y="888"/>
                  </a:lnTo>
                  <a:lnTo>
                    <a:pt x="625" y="921"/>
                  </a:lnTo>
                  <a:lnTo>
                    <a:pt x="592" y="921"/>
                  </a:lnTo>
                  <a:lnTo>
                    <a:pt x="559" y="954"/>
                  </a:lnTo>
                  <a:lnTo>
                    <a:pt x="526" y="954"/>
                  </a:lnTo>
                  <a:lnTo>
                    <a:pt x="526" y="986"/>
                  </a:lnTo>
                  <a:lnTo>
                    <a:pt x="460" y="986"/>
                  </a:lnTo>
                  <a:lnTo>
                    <a:pt x="460" y="1019"/>
                  </a:lnTo>
                  <a:lnTo>
                    <a:pt x="395" y="1019"/>
                  </a:lnTo>
                  <a:lnTo>
                    <a:pt x="395" y="1052"/>
                  </a:lnTo>
                  <a:lnTo>
                    <a:pt x="329" y="1052"/>
                  </a:lnTo>
                  <a:lnTo>
                    <a:pt x="329" y="1085"/>
                  </a:lnTo>
                  <a:lnTo>
                    <a:pt x="296" y="1085"/>
                  </a:lnTo>
                  <a:lnTo>
                    <a:pt x="263" y="1118"/>
                  </a:lnTo>
                  <a:lnTo>
                    <a:pt x="230" y="1118"/>
                  </a:lnTo>
                  <a:lnTo>
                    <a:pt x="230" y="1151"/>
                  </a:lnTo>
                  <a:lnTo>
                    <a:pt x="165" y="1151"/>
                  </a:lnTo>
                  <a:lnTo>
                    <a:pt x="165" y="1184"/>
                  </a:lnTo>
                  <a:lnTo>
                    <a:pt x="99" y="1184"/>
                  </a:lnTo>
                  <a:lnTo>
                    <a:pt x="99" y="1216"/>
                  </a:lnTo>
                  <a:lnTo>
                    <a:pt x="33" y="1216"/>
                  </a:lnTo>
                  <a:lnTo>
                    <a:pt x="33" y="1249"/>
                  </a:lnTo>
                  <a:lnTo>
                    <a:pt x="0" y="1249"/>
                  </a:lnTo>
                  <a:lnTo>
                    <a:pt x="3352" y="7197"/>
                  </a:lnTo>
                  <a:lnTo>
                    <a:pt x="3385" y="7164"/>
                  </a:lnTo>
                  <a:lnTo>
                    <a:pt x="3418" y="7164"/>
                  </a:lnTo>
                  <a:lnTo>
                    <a:pt x="3418" y="7131"/>
                  </a:lnTo>
                  <a:lnTo>
                    <a:pt x="3483" y="7131"/>
                  </a:lnTo>
                  <a:lnTo>
                    <a:pt x="3483" y="7098"/>
                  </a:lnTo>
                  <a:lnTo>
                    <a:pt x="3549" y="7098"/>
                  </a:lnTo>
                  <a:lnTo>
                    <a:pt x="3549" y="7066"/>
                  </a:lnTo>
                  <a:lnTo>
                    <a:pt x="3615" y="7066"/>
                  </a:lnTo>
                  <a:lnTo>
                    <a:pt x="3615" y="7033"/>
                  </a:lnTo>
                  <a:lnTo>
                    <a:pt x="3648" y="7033"/>
                  </a:lnTo>
                  <a:lnTo>
                    <a:pt x="3681" y="7000"/>
                  </a:lnTo>
                  <a:lnTo>
                    <a:pt x="3713" y="7000"/>
                  </a:lnTo>
                  <a:lnTo>
                    <a:pt x="3713" y="6967"/>
                  </a:lnTo>
                  <a:lnTo>
                    <a:pt x="3779" y="6967"/>
                  </a:lnTo>
                  <a:lnTo>
                    <a:pt x="3779" y="6934"/>
                  </a:lnTo>
                  <a:lnTo>
                    <a:pt x="3845" y="6934"/>
                  </a:lnTo>
                  <a:lnTo>
                    <a:pt x="3845" y="6901"/>
                  </a:lnTo>
                  <a:lnTo>
                    <a:pt x="3911" y="6901"/>
                  </a:lnTo>
                  <a:lnTo>
                    <a:pt x="3911" y="6868"/>
                  </a:lnTo>
                  <a:lnTo>
                    <a:pt x="3944" y="6868"/>
                  </a:lnTo>
                  <a:lnTo>
                    <a:pt x="3976" y="6836"/>
                  </a:lnTo>
                  <a:lnTo>
                    <a:pt x="4009" y="6836"/>
                  </a:lnTo>
                  <a:lnTo>
                    <a:pt x="4009" y="6803"/>
                  </a:lnTo>
                  <a:lnTo>
                    <a:pt x="4075" y="6803"/>
                  </a:lnTo>
                  <a:lnTo>
                    <a:pt x="4075" y="6770"/>
                  </a:lnTo>
                  <a:lnTo>
                    <a:pt x="4141" y="6770"/>
                  </a:lnTo>
                  <a:lnTo>
                    <a:pt x="4141" y="6737"/>
                  </a:lnTo>
                  <a:lnTo>
                    <a:pt x="4206" y="6737"/>
                  </a:lnTo>
                  <a:lnTo>
                    <a:pt x="4206" y="6704"/>
                  </a:lnTo>
                  <a:lnTo>
                    <a:pt x="4272" y="6704"/>
                  </a:lnTo>
                  <a:lnTo>
                    <a:pt x="4272" y="6671"/>
                  </a:lnTo>
                  <a:lnTo>
                    <a:pt x="4305" y="6671"/>
                  </a:lnTo>
                  <a:lnTo>
                    <a:pt x="4305" y="6638"/>
                  </a:lnTo>
                  <a:lnTo>
                    <a:pt x="4371" y="6638"/>
                  </a:lnTo>
                  <a:lnTo>
                    <a:pt x="4371" y="6606"/>
                  </a:lnTo>
                  <a:lnTo>
                    <a:pt x="4436" y="6606"/>
                  </a:lnTo>
                  <a:lnTo>
                    <a:pt x="4436" y="6573"/>
                  </a:lnTo>
                  <a:lnTo>
                    <a:pt x="4502" y="6573"/>
                  </a:lnTo>
                  <a:lnTo>
                    <a:pt x="4502" y="6540"/>
                  </a:lnTo>
                  <a:lnTo>
                    <a:pt x="4568" y="6540"/>
                  </a:lnTo>
                  <a:lnTo>
                    <a:pt x="4568" y="6507"/>
                  </a:lnTo>
                  <a:lnTo>
                    <a:pt x="4634" y="6507"/>
                  </a:lnTo>
                  <a:lnTo>
                    <a:pt x="4634" y="6474"/>
                  </a:lnTo>
                  <a:lnTo>
                    <a:pt x="4666" y="6474"/>
                  </a:lnTo>
                  <a:lnTo>
                    <a:pt x="4666" y="6441"/>
                  </a:lnTo>
                  <a:lnTo>
                    <a:pt x="4732" y="6441"/>
                  </a:lnTo>
                  <a:lnTo>
                    <a:pt x="4732" y="6408"/>
                  </a:lnTo>
                  <a:lnTo>
                    <a:pt x="4798" y="6408"/>
                  </a:lnTo>
                  <a:lnTo>
                    <a:pt x="4798" y="6375"/>
                  </a:lnTo>
                  <a:lnTo>
                    <a:pt x="4864" y="6375"/>
                  </a:lnTo>
                  <a:lnTo>
                    <a:pt x="4864" y="6343"/>
                  </a:lnTo>
                  <a:lnTo>
                    <a:pt x="4929" y="6343"/>
                  </a:lnTo>
                  <a:lnTo>
                    <a:pt x="4929" y="6310"/>
                  </a:lnTo>
                  <a:lnTo>
                    <a:pt x="4995" y="6310"/>
                  </a:lnTo>
                  <a:lnTo>
                    <a:pt x="4995" y="6277"/>
                  </a:lnTo>
                  <a:lnTo>
                    <a:pt x="5061" y="6277"/>
                  </a:lnTo>
                  <a:lnTo>
                    <a:pt x="5061" y="6244"/>
                  </a:lnTo>
                  <a:lnTo>
                    <a:pt x="5094" y="6244"/>
                  </a:lnTo>
                  <a:lnTo>
                    <a:pt x="5094" y="6211"/>
                  </a:lnTo>
                  <a:lnTo>
                    <a:pt x="5159" y="6211"/>
                  </a:lnTo>
                  <a:lnTo>
                    <a:pt x="5159" y="6178"/>
                  </a:lnTo>
                  <a:lnTo>
                    <a:pt x="5225" y="6178"/>
                  </a:lnTo>
                  <a:lnTo>
                    <a:pt x="5225" y="6145"/>
                  </a:lnTo>
                  <a:lnTo>
                    <a:pt x="5291" y="6145"/>
                  </a:lnTo>
                  <a:lnTo>
                    <a:pt x="5291" y="6113"/>
                  </a:lnTo>
                  <a:lnTo>
                    <a:pt x="5357" y="6113"/>
                  </a:lnTo>
                  <a:lnTo>
                    <a:pt x="5357" y="6080"/>
                  </a:lnTo>
                  <a:lnTo>
                    <a:pt x="5422" y="6080"/>
                  </a:lnTo>
                  <a:lnTo>
                    <a:pt x="5422" y="6047"/>
                  </a:lnTo>
                  <a:lnTo>
                    <a:pt x="5488" y="6047"/>
                  </a:lnTo>
                  <a:lnTo>
                    <a:pt x="5488" y="6014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2729700" y="1085900"/>
              <a:ext cx="18100" cy="10700"/>
            </a:xfrm>
            <a:custGeom>
              <a:avLst/>
              <a:gdLst/>
              <a:ahLst/>
              <a:cxnLst/>
              <a:rect l="l" t="t" r="r" b="b"/>
              <a:pathLst>
                <a:path w="724" h="428" fill="none" extrusionOk="0">
                  <a:moveTo>
                    <a:pt x="723" y="1"/>
                  </a:moveTo>
                  <a:lnTo>
                    <a:pt x="723" y="1"/>
                  </a:lnTo>
                  <a:lnTo>
                    <a:pt x="723" y="1"/>
                  </a:lnTo>
                  <a:lnTo>
                    <a:pt x="723" y="1"/>
                  </a:lnTo>
                  <a:lnTo>
                    <a:pt x="723" y="1"/>
                  </a:lnTo>
                  <a:lnTo>
                    <a:pt x="723" y="1"/>
                  </a:lnTo>
                  <a:lnTo>
                    <a:pt x="723" y="1"/>
                  </a:lnTo>
                  <a:lnTo>
                    <a:pt x="723" y="1"/>
                  </a:lnTo>
                  <a:lnTo>
                    <a:pt x="723" y="1"/>
                  </a:lnTo>
                  <a:lnTo>
                    <a:pt x="723" y="1"/>
                  </a:lnTo>
                  <a:lnTo>
                    <a:pt x="690" y="1"/>
                  </a:lnTo>
                  <a:lnTo>
                    <a:pt x="690" y="1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58" y="34"/>
                  </a:lnTo>
                  <a:lnTo>
                    <a:pt x="658" y="34"/>
                  </a:lnTo>
                  <a:lnTo>
                    <a:pt x="658" y="34"/>
                  </a:lnTo>
                  <a:lnTo>
                    <a:pt x="658" y="34"/>
                  </a:lnTo>
                  <a:lnTo>
                    <a:pt x="658" y="34"/>
                  </a:lnTo>
                  <a:lnTo>
                    <a:pt x="658" y="34"/>
                  </a:lnTo>
                  <a:lnTo>
                    <a:pt x="658" y="34"/>
                  </a:lnTo>
                  <a:lnTo>
                    <a:pt x="658" y="34"/>
                  </a:lnTo>
                  <a:lnTo>
                    <a:pt x="658" y="34"/>
                  </a:lnTo>
                  <a:lnTo>
                    <a:pt x="658" y="34"/>
                  </a:lnTo>
                  <a:lnTo>
                    <a:pt x="658" y="34"/>
                  </a:lnTo>
                  <a:lnTo>
                    <a:pt x="658" y="34"/>
                  </a:lnTo>
                  <a:lnTo>
                    <a:pt x="658" y="34"/>
                  </a:lnTo>
                  <a:lnTo>
                    <a:pt x="658" y="34"/>
                  </a:lnTo>
                  <a:lnTo>
                    <a:pt x="658" y="67"/>
                  </a:lnTo>
                  <a:lnTo>
                    <a:pt x="658" y="67"/>
                  </a:lnTo>
                  <a:lnTo>
                    <a:pt x="658" y="67"/>
                  </a:lnTo>
                  <a:lnTo>
                    <a:pt x="658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592" y="67"/>
                  </a:lnTo>
                  <a:lnTo>
                    <a:pt x="592" y="67"/>
                  </a:lnTo>
                  <a:lnTo>
                    <a:pt x="592" y="67"/>
                  </a:lnTo>
                  <a:lnTo>
                    <a:pt x="592" y="67"/>
                  </a:lnTo>
                  <a:lnTo>
                    <a:pt x="592" y="67"/>
                  </a:lnTo>
                  <a:lnTo>
                    <a:pt x="592" y="67"/>
                  </a:lnTo>
                  <a:lnTo>
                    <a:pt x="592" y="67"/>
                  </a:lnTo>
                  <a:lnTo>
                    <a:pt x="592" y="67"/>
                  </a:lnTo>
                  <a:lnTo>
                    <a:pt x="592" y="67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26" y="99"/>
                  </a:lnTo>
                  <a:lnTo>
                    <a:pt x="526" y="99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493" y="132"/>
                  </a:lnTo>
                  <a:lnTo>
                    <a:pt x="493" y="132"/>
                  </a:lnTo>
                  <a:lnTo>
                    <a:pt x="493" y="132"/>
                  </a:lnTo>
                  <a:lnTo>
                    <a:pt x="493" y="132"/>
                  </a:lnTo>
                  <a:lnTo>
                    <a:pt x="493" y="132"/>
                  </a:lnTo>
                  <a:lnTo>
                    <a:pt x="493" y="132"/>
                  </a:lnTo>
                  <a:lnTo>
                    <a:pt x="493" y="132"/>
                  </a:lnTo>
                  <a:lnTo>
                    <a:pt x="493" y="132"/>
                  </a:lnTo>
                  <a:lnTo>
                    <a:pt x="493" y="132"/>
                  </a:lnTo>
                  <a:lnTo>
                    <a:pt x="493" y="132"/>
                  </a:lnTo>
                  <a:lnTo>
                    <a:pt x="493" y="132"/>
                  </a:lnTo>
                  <a:lnTo>
                    <a:pt x="493" y="132"/>
                  </a:lnTo>
                  <a:lnTo>
                    <a:pt x="493" y="132"/>
                  </a:lnTo>
                  <a:lnTo>
                    <a:pt x="493" y="132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62" y="198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29" y="231"/>
                  </a:lnTo>
                  <a:lnTo>
                    <a:pt x="329" y="231"/>
                  </a:lnTo>
                  <a:lnTo>
                    <a:pt x="329" y="231"/>
                  </a:lnTo>
                  <a:lnTo>
                    <a:pt x="329" y="231"/>
                  </a:lnTo>
                  <a:lnTo>
                    <a:pt x="329" y="231"/>
                  </a:lnTo>
                  <a:lnTo>
                    <a:pt x="329" y="231"/>
                  </a:lnTo>
                  <a:lnTo>
                    <a:pt x="329" y="231"/>
                  </a:lnTo>
                  <a:lnTo>
                    <a:pt x="329" y="231"/>
                  </a:lnTo>
                  <a:lnTo>
                    <a:pt x="329" y="231"/>
                  </a:lnTo>
                  <a:lnTo>
                    <a:pt x="329" y="231"/>
                  </a:lnTo>
                  <a:lnTo>
                    <a:pt x="329" y="231"/>
                  </a:lnTo>
                  <a:lnTo>
                    <a:pt x="329" y="231"/>
                  </a:lnTo>
                  <a:lnTo>
                    <a:pt x="329" y="231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63" y="297"/>
                  </a:lnTo>
                  <a:lnTo>
                    <a:pt x="263" y="297"/>
                  </a:lnTo>
                  <a:lnTo>
                    <a:pt x="263" y="297"/>
                  </a:lnTo>
                  <a:lnTo>
                    <a:pt x="263" y="297"/>
                  </a:lnTo>
                  <a:lnTo>
                    <a:pt x="263" y="297"/>
                  </a:lnTo>
                  <a:lnTo>
                    <a:pt x="263" y="297"/>
                  </a:lnTo>
                  <a:lnTo>
                    <a:pt x="263" y="297"/>
                  </a:lnTo>
                  <a:lnTo>
                    <a:pt x="263" y="297"/>
                  </a:lnTo>
                  <a:lnTo>
                    <a:pt x="263" y="297"/>
                  </a:lnTo>
                  <a:lnTo>
                    <a:pt x="263" y="297"/>
                  </a:lnTo>
                  <a:lnTo>
                    <a:pt x="263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198" y="297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2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2640975" y="939675"/>
              <a:ext cx="18925" cy="11525"/>
            </a:xfrm>
            <a:custGeom>
              <a:avLst/>
              <a:gdLst/>
              <a:ahLst/>
              <a:cxnLst/>
              <a:rect l="l" t="t" r="r" b="b"/>
              <a:pathLst>
                <a:path w="757" h="461" fill="none" extrusionOk="0">
                  <a:moveTo>
                    <a:pt x="756" y="1"/>
                  </a:moveTo>
                  <a:lnTo>
                    <a:pt x="756" y="1"/>
                  </a:lnTo>
                  <a:lnTo>
                    <a:pt x="756" y="1"/>
                  </a:lnTo>
                  <a:lnTo>
                    <a:pt x="756" y="1"/>
                  </a:lnTo>
                  <a:lnTo>
                    <a:pt x="756" y="1"/>
                  </a:lnTo>
                  <a:lnTo>
                    <a:pt x="756" y="1"/>
                  </a:lnTo>
                  <a:lnTo>
                    <a:pt x="756" y="1"/>
                  </a:lnTo>
                  <a:lnTo>
                    <a:pt x="756" y="1"/>
                  </a:lnTo>
                  <a:lnTo>
                    <a:pt x="756" y="1"/>
                  </a:lnTo>
                  <a:lnTo>
                    <a:pt x="756" y="34"/>
                  </a:lnTo>
                  <a:lnTo>
                    <a:pt x="756" y="34"/>
                  </a:lnTo>
                  <a:lnTo>
                    <a:pt x="756" y="34"/>
                  </a:lnTo>
                  <a:lnTo>
                    <a:pt x="756" y="34"/>
                  </a:lnTo>
                  <a:lnTo>
                    <a:pt x="756" y="34"/>
                  </a:lnTo>
                  <a:lnTo>
                    <a:pt x="756" y="34"/>
                  </a:lnTo>
                  <a:lnTo>
                    <a:pt x="756" y="34"/>
                  </a:lnTo>
                  <a:lnTo>
                    <a:pt x="756" y="34"/>
                  </a:lnTo>
                  <a:lnTo>
                    <a:pt x="756" y="34"/>
                  </a:lnTo>
                  <a:lnTo>
                    <a:pt x="723" y="34"/>
                  </a:lnTo>
                  <a:lnTo>
                    <a:pt x="723" y="34"/>
                  </a:lnTo>
                  <a:lnTo>
                    <a:pt x="723" y="34"/>
                  </a:lnTo>
                  <a:lnTo>
                    <a:pt x="723" y="34"/>
                  </a:lnTo>
                  <a:lnTo>
                    <a:pt x="723" y="34"/>
                  </a:lnTo>
                  <a:lnTo>
                    <a:pt x="723" y="34"/>
                  </a:lnTo>
                  <a:lnTo>
                    <a:pt x="723" y="34"/>
                  </a:lnTo>
                  <a:lnTo>
                    <a:pt x="723" y="34"/>
                  </a:lnTo>
                  <a:lnTo>
                    <a:pt x="723" y="34"/>
                  </a:lnTo>
                  <a:lnTo>
                    <a:pt x="723" y="34"/>
                  </a:lnTo>
                  <a:lnTo>
                    <a:pt x="723" y="34"/>
                  </a:lnTo>
                  <a:lnTo>
                    <a:pt x="723" y="34"/>
                  </a:lnTo>
                  <a:lnTo>
                    <a:pt x="723" y="34"/>
                  </a:lnTo>
                  <a:lnTo>
                    <a:pt x="723" y="34"/>
                  </a:lnTo>
                  <a:lnTo>
                    <a:pt x="723" y="34"/>
                  </a:lnTo>
                  <a:lnTo>
                    <a:pt x="723" y="34"/>
                  </a:lnTo>
                  <a:lnTo>
                    <a:pt x="723" y="34"/>
                  </a:lnTo>
                  <a:lnTo>
                    <a:pt x="723" y="34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91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66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65"/>
                  </a:lnTo>
                  <a:lnTo>
                    <a:pt x="526" y="165"/>
                  </a:lnTo>
                  <a:lnTo>
                    <a:pt x="526" y="165"/>
                  </a:lnTo>
                  <a:lnTo>
                    <a:pt x="526" y="165"/>
                  </a:lnTo>
                  <a:lnTo>
                    <a:pt x="526" y="165"/>
                  </a:lnTo>
                  <a:lnTo>
                    <a:pt x="526" y="165"/>
                  </a:lnTo>
                  <a:lnTo>
                    <a:pt x="526" y="165"/>
                  </a:lnTo>
                  <a:lnTo>
                    <a:pt x="526" y="165"/>
                  </a:lnTo>
                  <a:lnTo>
                    <a:pt x="526" y="165"/>
                  </a:lnTo>
                  <a:lnTo>
                    <a:pt x="526" y="165"/>
                  </a:lnTo>
                  <a:lnTo>
                    <a:pt x="526" y="165"/>
                  </a:lnTo>
                  <a:lnTo>
                    <a:pt x="526" y="165"/>
                  </a:lnTo>
                  <a:lnTo>
                    <a:pt x="526" y="165"/>
                  </a:lnTo>
                  <a:lnTo>
                    <a:pt x="526" y="165"/>
                  </a:lnTo>
                  <a:lnTo>
                    <a:pt x="526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98"/>
                  </a:lnTo>
                  <a:lnTo>
                    <a:pt x="493" y="198"/>
                  </a:lnTo>
                  <a:lnTo>
                    <a:pt x="493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428" y="198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395" y="231"/>
                  </a:lnTo>
                  <a:lnTo>
                    <a:pt x="395" y="231"/>
                  </a:lnTo>
                  <a:lnTo>
                    <a:pt x="395" y="231"/>
                  </a:lnTo>
                  <a:lnTo>
                    <a:pt x="395" y="231"/>
                  </a:lnTo>
                  <a:lnTo>
                    <a:pt x="395" y="231"/>
                  </a:lnTo>
                  <a:lnTo>
                    <a:pt x="395" y="231"/>
                  </a:lnTo>
                  <a:lnTo>
                    <a:pt x="395" y="231"/>
                  </a:lnTo>
                  <a:lnTo>
                    <a:pt x="395" y="231"/>
                  </a:lnTo>
                  <a:lnTo>
                    <a:pt x="395" y="231"/>
                  </a:lnTo>
                  <a:lnTo>
                    <a:pt x="395" y="231"/>
                  </a:lnTo>
                  <a:lnTo>
                    <a:pt x="395" y="231"/>
                  </a:lnTo>
                  <a:lnTo>
                    <a:pt x="395" y="231"/>
                  </a:lnTo>
                  <a:lnTo>
                    <a:pt x="395" y="231"/>
                  </a:lnTo>
                  <a:lnTo>
                    <a:pt x="395" y="231"/>
                  </a:lnTo>
                  <a:lnTo>
                    <a:pt x="395" y="231"/>
                  </a:lnTo>
                  <a:lnTo>
                    <a:pt x="395" y="231"/>
                  </a:lnTo>
                  <a:lnTo>
                    <a:pt x="395" y="231"/>
                  </a:lnTo>
                  <a:lnTo>
                    <a:pt x="395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64"/>
                  </a:lnTo>
                  <a:lnTo>
                    <a:pt x="362" y="264"/>
                  </a:lnTo>
                  <a:lnTo>
                    <a:pt x="362" y="264"/>
                  </a:lnTo>
                  <a:lnTo>
                    <a:pt x="362" y="264"/>
                  </a:lnTo>
                  <a:lnTo>
                    <a:pt x="362" y="264"/>
                  </a:lnTo>
                  <a:lnTo>
                    <a:pt x="362" y="264"/>
                  </a:lnTo>
                  <a:lnTo>
                    <a:pt x="362" y="264"/>
                  </a:lnTo>
                  <a:lnTo>
                    <a:pt x="362" y="264"/>
                  </a:lnTo>
                  <a:lnTo>
                    <a:pt x="362" y="264"/>
                  </a:lnTo>
                  <a:lnTo>
                    <a:pt x="362" y="264"/>
                  </a:lnTo>
                  <a:lnTo>
                    <a:pt x="362" y="264"/>
                  </a:lnTo>
                  <a:lnTo>
                    <a:pt x="362" y="264"/>
                  </a:lnTo>
                  <a:lnTo>
                    <a:pt x="362" y="264"/>
                  </a:lnTo>
                  <a:lnTo>
                    <a:pt x="362" y="264"/>
                  </a:lnTo>
                  <a:lnTo>
                    <a:pt x="362" y="264"/>
                  </a:lnTo>
                  <a:lnTo>
                    <a:pt x="362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31" y="329"/>
                  </a:lnTo>
                  <a:lnTo>
                    <a:pt x="231" y="329"/>
                  </a:lnTo>
                  <a:lnTo>
                    <a:pt x="231" y="329"/>
                  </a:lnTo>
                  <a:lnTo>
                    <a:pt x="231" y="329"/>
                  </a:lnTo>
                  <a:lnTo>
                    <a:pt x="231" y="329"/>
                  </a:lnTo>
                  <a:lnTo>
                    <a:pt x="231" y="329"/>
                  </a:lnTo>
                  <a:lnTo>
                    <a:pt x="231" y="329"/>
                  </a:lnTo>
                  <a:lnTo>
                    <a:pt x="231" y="329"/>
                  </a:lnTo>
                  <a:lnTo>
                    <a:pt x="231" y="329"/>
                  </a:lnTo>
                  <a:lnTo>
                    <a:pt x="231" y="329"/>
                  </a:lnTo>
                  <a:lnTo>
                    <a:pt x="231" y="329"/>
                  </a:lnTo>
                  <a:lnTo>
                    <a:pt x="231" y="329"/>
                  </a:lnTo>
                  <a:lnTo>
                    <a:pt x="231" y="329"/>
                  </a:lnTo>
                  <a:lnTo>
                    <a:pt x="231" y="329"/>
                  </a:lnTo>
                  <a:lnTo>
                    <a:pt x="231" y="329"/>
                  </a:lnTo>
                  <a:lnTo>
                    <a:pt x="231" y="329"/>
                  </a:lnTo>
                  <a:lnTo>
                    <a:pt x="231" y="329"/>
                  </a:lnTo>
                  <a:lnTo>
                    <a:pt x="231" y="329"/>
                  </a:lnTo>
                  <a:lnTo>
                    <a:pt x="198" y="329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0" y="46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2659875" y="939675"/>
              <a:ext cx="87925" cy="146250"/>
            </a:xfrm>
            <a:custGeom>
              <a:avLst/>
              <a:gdLst/>
              <a:ahLst/>
              <a:cxnLst/>
              <a:rect l="l" t="t" r="r" b="b"/>
              <a:pathLst>
                <a:path w="3517" h="5850" fill="none" extrusionOk="0">
                  <a:moveTo>
                    <a:pt x="3516" y="5850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2640975" y="951175"/>
              <a:ext cx="89575" cy="145425"/>
            </a:xfrm>
            <a:custGeom>
              <a:avLst/>
              <a:gdLst/>
              <a:ahLst/>
              <a:cxnLst/>
              <a:rect l="l" t="t" r="r" b="b"/>
              <a:pathLst>
                <a:path w="3583" h="5817" fill="none" extrusionOk="0">
                  <a:moveTo>
                    <a:pt x="3582" y="5817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2640975" y="939675"/>
              <a:ext cx="106825" cy="156925"/>
            </a:xfrm>
            <a:custGeom>
              <a:avLst/>
              <a:gdLst/>
              <a:ahLst/>
              <a:cxnLst/>
              <a:rect l="l" t="t" r="r" b="b"/>
              <a:pathLst>
                <a:path w="4273" h="6277" extrusionOk="0">
                  <a:moveTo>
                    <a:pt x="756" y="1"/>
                  </a:moveTo>
                  <a:lnTo>
                    <a:pt x="756" y="34"/>
                  </a:lnTo>
                  <a:lnTo>
                    <a:pt x="691" y="34"/>
                  </a:lnTo>
                  <a:lnTo>
                    <a:pt x="691" y="66"/>
                  </a:lnTo>
                  <a:lnTo>
                    <a:pt x="658" y="66"/>
                  </a:lnTo>
                  <a:lnTo>
                    <a:pt x="658" y="99"/>
                  </a:lnTo>
                  <a:lnTo>
                    <a:pt x="592" y="99"/>
                  </a:lnTo>
                  <a:lnTo>
                    <a:pt x="592" y="132"/>
                  </a:lnTo>
                  <a:lnTo>
                    <a:pt x="526" y="132"/>
                  </a:lnTo>
                  <a:lnTo>
                    <a:pt x="526" y="165"/>
                  </a:lnTo>
                  <a:lnTo>
                    <a:pt x="493" y="165"/>
                  </a:lnTo>
                  <a:lnTo>
                    <a:pt x="493" y="198"/>
                  </a:lnTo>
                  <a:lnTo>
                    <a:pt x="428" y="198"/>
                  </a:lnTo>
                  <a:lnTo>
                    <a:pt x="428" y="231"/>
                  </a:lnTo>
                  <a:lnTo>
                    <a:pt x="362" y="231"/>
                  </a:lnTo>
                  <a:lnTo>
                    <a:pt x="362" y="264"/>
                  </a:lnTo>
                  <a:lnTo>
                    <a:pt x="329" y="264"/>
                  </a:lnTo>
                  <a:lnTo>
                    <a:pt x="329" y="296"/>
                  </a:lnTo>
                  <a:lnTo>
                    <a:pt x="263" y="296"/>
                  </a:lnTo>
                  <a:lnTo>
                    <a:pt x="263" y="329"/>
                  </a:lnTo>
                  <a:lnTo>
                    <a:pt x="198" y="329"/>
                  </a:lnTo>
                  <a:lnTo>
                    <a:pt x="198" y="362"/>
                  </a:lnTo>
                  <a:lnTo>
                    <a:pt x="165" y="362"/>
                  </a:lnTo>
                  <a:lnTo>
                    <a:pt x="165" y="395"/>
                  </a:lnTo>
                  <a:lnTo>
                    <a:pt x="99" y="395"/>
                  </a:lnTo>
                  <a:lnTo>
                    <a:pt x="99" y="428"/>
                  </a:lnTo>
                  <a:lnTo>
                    <a:pt x="33" y="428"/>
                  </a:lnTo>
                  <a:lnTo>
                    <a:pt x="33" y="461"/>
                  </a:lnTo>
                  <a:lnTo>
                    <a:pt x="0" y="461"/>
                  </a:lnTo>
                  <a:lnTo>
                    <a:pt x="3549" y="6277"/>
                  </a:lnTo>
                  <a:lnTo>
                    <a:pt x="3615" y="6277"/>
                  </a:lnTo>
                  <a:lnTo>
                    <a:pt x="3615" y="6244"/>
                  </a:lnTo>
                  <a:lnTo>
                    <a:pt x="3648" y="6244"/>
                  </a:lnTo>
                  <a:lnTo>
                    <a:pt x="3648" y="6211"/>
                  </a:lnTo>
                  <a:lnTo>
                    <a:pt x="3714" y="6211"/>
                  </a:lnTo>
                  <a:lnTo>
                    <a:pt x="3714" y="6178"/>
                  </a:lnTo>
                  <a:lnTo>
                    <a:pt x="3747" y="6178"/>
                  </a:lnTo>
                  <a:lnTo>
                    <a:pt x="3747" y="6146"/>
                  </a:lnTo>
                  <a:lnTo>
                    <a:pt x="3812" y="6146"/>
                  </a:lnTo>
                  <a:lnTo>
                    <a:pt x="3812" y="6113"/>
                  </a:lnTo>
                  <a:lnTo>
                    <a:pt x="3878" y="6113"/>
                  </a:lnTo>
                  <a:lnTo>
                    <a:pt x="3878" y="6080"/>
                  </a:lnTo>
                  <a:lnTo>
                    <a:pt x="3911" y="6080"/>
                  </a:lnTo>
                  <a:lnTo>
                    <a:pt x="3911" y="6047"/>
                  </a:lnTo>
                  <a:lnTo>
                    <a:pt x="3977" y="6047"/>
                  </a:lnTo>
                  <a:lnTo>
                    <a:pt x="3977" y="6014"/>
                  </a:lnTo>
                  <a:lnTo>
                    <a:pt x="4042" y="6014"/>
                  </a:lnTo>
                  <a:lnTo>
                    <a:pt x="4042" y="5981"/>
                  </a:lnTo>
                  <a:lnTo>
                    <a:pt x="4075" y="5981"/>
                  </a:lnTo>
                  <a:lnTo>
                    <a:pt x="4075" y="5948"/>
                  </a:lnTo>
                  <a:lnTo>
                    <a:pt x="4141" y="5948"/>
                  </a:lnTo>
                  <a:lnTo>
                    <a:pt x="4141" y="5916"/>
                  </a:lnTo>
                  <a:lnTo>
                    <a:pt x="4207" y="5916"/>
                  </a:lnTo>
                  <a:lnTo>
                    <a:pt x="4207" y="5883"/>
                  </a:lnTo>
                  <a:lnTo>
                    <a:pt x="4239" y="5883"/>
                  </a:lnTo>
                  <a:lnTo>
                    <a:pt x="4239" y="5850"/>
                  </a:lnTo>
                  <a:lnTo>
                    <a:pt x="4272" y="5850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2469275" y="737600"/>
              <a:ext cx="32900" cy="36150"/>
            </a:xfrm>
            <a:custGeom>
              <a:avLst/>
              <a:gdLst/>
              <a:ahLst/>
              <a:cxnLst/>
              <a:rect l="l" t="t" r="r" b="b"/>
              <a:pathLst>
                <a:path w="1316" h="1446" extrusionOk="0">
                  <a:moveTo>
                    <a:pt x="921" y="690"/>
                  </a:moveTo>
                  <a:lnTo>
                    <a:pt x="921" y="887"/>
                  </a:lnTo>
                  <a:cubicBezTo>
                    <a:pt x="921" y="1052"/>
                    <a:pt x="855" y="1150"/>
                    <a:pt x="724" y="1216"/>
                  </a:cubicBezTo>
                  <a:cubicBezTo>
                    <a:pt x="658" y="1249"/>
                    <a:pt x="559" y="1249"/>
                    <a:pt x="494" y="1249"/>
                  </a:cubicBezTo>
                  <a:cubicBezTo>
                    <a:pt x="428" y="1249"/>
                    <a:pt x="362" y="1249"/>
                    <a:pt x="329" y="1216"/>
                  </a:cubicBezTo>
                  <a:cubicBezTo>
                    <a:pt x="264" y="1150"/>
                    <a:pt x="231" y="1117"/>
                    <a:pt x="231" y="1052"/>
                  </a:cubicBezTo>
                  <a:cubicBezTo>
                    <a:pt x="231" y="953"/>
                    <a:pt x="264" y="887"/>
                    <a:pt x="362" y="854"/>
                  </a:cubicBezTo>
                  <a:cubicBezTo>
                    <a:pt x="395" y="822"/>
                    <a:pt x="461" y="822"/>
                    <a:pt x="526" y="789"/>
                  </a:cubicBezTo>
                  <a:lnTo>
                    <a:pt x="691" y="789"/>
                  </a:lnTo>
                  <a:cubicBezTo>
                    <a:pt x="724" y="789"/>
                    <a:pt x="756" y="756"/>
                    <a:pt x="789" y="756"/>
                  </a:cubicBezTo>
                  <a:cubicBezTo>
                    <a:pt x="855" y="723"/>
                    <a:pt x="888" y="723"/>
                    <a:pt x="921" y="690"/>
                  </a:cubicBezTo>
                  <a:close/>
                  <a:moveTo>
                    <a:pt x="592" y="0"/>
                  </a:moveTo>
                  <a:cubicBezTo>
                    <a:pt x="461" y="0"/>
                    <a:pt x="329" y="33"/>
                    <a:pt x="231" y="99"/>
                  </a:cubicBezTo>
                  <a:cubicBezTo>
                    <a:pt x="132" y="164"/>
                    <a:pt x="66" y="296"/>
                    <a:pt x="66" y="460"/>
                  </a:cubicBezTo>
                  <a:lnTo>
                    <a:pt x="296" y="460"/>
                  </a:lnTo>
                  <a:cubicBezTo>
                    <a:pt x="296" y="394"/>
                    <a:pt x="296" y="329"/>
                    <a:pt x="329" y="296"/>
                  </a:cubicBezTo>
                  <a:cubicBezTo>
                    <a:pt x="395" y="230"/>
                    <a:pt x="494" y="197"/>
                    <a:pt x="592" y="197"/>
                  </a:cubicBezTo>
                  <a:cubicBezTo>
                    <a:pt x="691" y="197"/>
                    <a:pt x="789" y="197"/>
                    <a:pt x="822" y="263"/>
                  </a:cubicBezTo>
                  <a:cubicBezTo>
                    <a:pt x="888" y="296"/>
                    <a:pt x="921" y="329"/>
                    <a:pt x="921" y="427"/>
                  </a:cubicBezTo>
                  <a:cubicBezTo>
                    <a:pt x="921" y="460"/>
                    <a:pt x="921" y="493"/>
                    <a:pt x="921" y="493"/>
                  </a:cubicBezTo>
                  <a:cubicBezTo>
                    <a:pt x="888" y="559"/>
                    <a:pt x="855" y="559"/>
                    <a:pt x="789" y="592"/>
                  </a:cubicBezTo>
                  <a:lnTo>
                    <a:pt x="428" y="624"/>
                  </a:lnTo>
                  <a:cubicBezTo>
                    <a:pt x="296" y="624"/>
                    <a:pt x="198" y="690"/>
                    <a:pt x="132" y="756"/>
                  </a:cubicBezTo>
                  <a:cubicBezTo>
                    <a:pt x="34" y="822"/>
                    <a:pt x="1" y="920"/>
                    <a:pt x="1" y="1052"/>
                  </a:cubicBezTo>
                  <a:cubicBezTo>
                    <a:pt x="1" y="1150"/>
                    <a:pt x="34" y="1249"/>
                    <a:pt x="132" y="1347"/>
                  </a:cubicBezTo>
                  <a:cubicBezTo>
                    <a:pt x="198" y="1413"/>
                    <a:pt x="296" y="1446"/>
                    <a:pt x="428" y="1446"/>
                  </a:cubicBezTo>
                  <a:cubicBezTo>
                    <a:pt x="559" y="1446"/>
                    <a:pt x="658" y="1413"/>
                    <a:pt x="724" y="1380"/>
                  </a:cubicBezTo>
                  <a:cubicBezTo>
                    <a:pt x="822" y="1347"/>
                    <a:pt x="888" y="1282"/>
                    <a:pt x="921" y="1216"/>
                  </a:cubicBezTo>
                  <a:cubicBezTo>
                    <a:pt x="921" y="1282"/>
                    <a:pt x="954" y="1314"/>
                    <a:pt x="954" y="1347"/>
                  </a:cubicBezTo>
                  <a:cubicBezTo>
                    <a:pt x="1019" y="1413"/>
                    <a:pt x="1052" y="1446"/>
                    <a:pt x="1151" y="1446"/>
                  </a:cubicBezTo>
                  <a:lnTo>
                    <a:pt x="1217" y="1446"/>
                  </a:lnTo>
                  <a:cubicBezTo>
                    <a:pt x="1249" y="1446"/>
                    <a:pt x="1282" y="1413"/>
                    <a:pt x="1315" y="1413"/>
                  </a:cubicBezTo>
                  <a:lnTo>
                    <a:pt x="1315" y="1249"/>
                  </a:lnTo>
                  <a:lnTo>
                    <a:pt x="1151" y="1249"/>
                  </a:lnTo>
                  <a:cubicBezTo>
                    <a:pt x="1151" y="1216"/>
                    <a:pt x="1151" y="1183"/>
                    <a:pt x="1151" y="1150"/>
                  </a:cubicBezTo>
                  <a:lnTo>
                    <a:pt x="1151" y="394"/>
                  </a:lnTo>
                  <a:cubicBezTo>
                    <a:pt x="1151" y="263"/>
                    <a:pt x="1085" y="164"/>
                    <a:pt x="987" y="99"/>
                  </a:cubicBezTo>
                  <a:cubicBezTo>
                    <a:pt x="888" y="33"/>
                    <a:pt x="756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2503775" y="728550"/>
              <a:ext cx="16475" cy="45200"/>
            </a:xfrm>
            <a:custGeom>
              <a:avLst/>
              <a:gdLst/>
              <a:ahLst/>
              <a:cxnLst/>
              <a:rect l="l" t="t" r="r" b="b"/>
              <a:pathLst>
                <a:path w="659" h="1808" extrusionOk="0">
                  <a:moveTo>
                    <a:pt x="198" y="1"/>
                  </a:moveTo>
                  <a:lnTo>
                    <a:pt x="198" y="395"/>
                  </a:lnTo>
                  <a:lnTo>
                    <a:pt x="1" y="395"/>
                  </a:lnTo>
                  <a:lnTo>
                    <a:pt x="1" y="592"/>
                  </a:lnTo>
                  <a:lnTo>
                    <a:pt x="198" y="592"/>
                  </a:lnTo>
                  <a:lnTo>
                    <a:pt x="198" y="1479"/>
                  </a:lnTo>
                  <a:cubicBezTo>
                    <a:pt x="198" y="1578"/>
                    <a:pt x="198" y="1644"/>
                    <a:pt x="264" y="1709"/>
                  </a:cubicBezTo>
                  <a:cubicBezTo>
                    <a:pt x="297" y="1775"/>
                    <a:pt x="362" y="1808"/>
                    <a:pt x="461" y="1808"/>
                  </a:cubicBezTo>
                  <a:cubicBezTo>
                    <a:pt x="494" y="1808"/>
                    <a:pt x="527" y="1775"/>
                    <a:pt x="559" y="1775"/>
                  </a:cubicBezTo>
                  <a:lnTo>
                    <a:pt x="658" y="1775"/>
                  </a:lnTo>
                  <a:lnTo>
                    <a:pt x="658" y="1578"/>
                  </a:lnTo>
                  <a:lnTo>
                    <a:pt x="461" y="1578"/>
                  </a:lnTo>
                  <a:cubicBezTo>
                    <a:pt x="428" y="1578"/>
                    <a:pt x="428" y="1512"/>
                    <a:pt x="428" y="1479"/>
                  </a:cubicBezTo>
                  <a:lnTo>
                    <a:pt x="428" y="592"/>
                  </a:lnTo>
                  <a:lnTo>
                    <a:pt x="658" y="592"/>
                  </a:lnTo>
                  <a:lnTo>
                    <a:pt x="658" y="395"/>
                  </a:lnTo>
                  <a:lnTo>
                    <a:pt x="428" y="395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2525150" y="737600"/>
              <a:ext cx="30425" cy="48475"/>
            </a:xfrm>
            <a:custGeom>
              <a:avLst/>
              <a:gdLst/>
              <a:ahLst/>
              <a:cxnLst/>
              <a:rect l="l" t="t" r="r" b="b"/>
              <a:pathLst>
                <a:path w="1217" h="1939" extrusionOk="0">
                  <a:moveTo>
                    <a:pt x="592" y="197"/>
                  </a:moveTo>
                  <a:cubicBezTo>
                    <a:pt x="756" y="197"/>
                    <a:pt x="855" y="263"/>
                    <a:pt x="920" y="427"/>
                  </a:cubicBezTo>
                  <a:cubicBezTo>
                    <a:pt x="953" y="526"/>
                    <a:pt x="986" y="592"/>
                    <a:pt x="986" y="723"/>
                  </a:cubicBezTo>
                  <a:cubicBezTo>
                    <a:pt x="986" y="887"/>
                    <a:pt x="920" y="1019"/>
                    <a:pt x="855" y="1117"/>
                  </a:cubicBezTo>
                  <a:cubicBezTo>
                    <a:pt x="789" y="1216"/>
                    <a:pt x="723" y="1249"/>
                    <a:pt x="592" y="1249"/>
                  </a:cubicBezTo>
                  <a:cubicBezTo>
                    <a:pt x="460" y="1249"/>
                    <a:pt x="329" y="1183"/>
                    <a:pt x="263" y="1052"/>
                  </a:cubicBezTo>
                  <a:cubicBezTo>
                    <a:pt x="230" y="953"/>
                    <a:pt x="230" y="887"/>
                    <a:pt x="230" y="756"/>
                  </a:cubicBezTo>
                  <a:cubicBezTo>
                    <a:pt x="230" y="624"/>
                    <a:pt x="230" y="526"/>
                    <a:pt x="263" y="427"/>
                  </a:cubicBezTo>
                  <a:cubicBezTo>
                    <a:pt x="329" y="296"/>
                    <a:pt x="460" y="197"/>
                    <a:pt x="592" y="197"/>
                  </a:cubicBezTo>
                  <a:close/>
                  <a:moveTo>
                    <a:pt x="657" y="0"/>
                  </a:moveTo>
                  <a:cubicBezTo>
                    <a:pt x="559" y="0"/>
                    <a:pt x="460" y="33"/>
                    <a:pt x="395" y="66"/>
                  </a:cubicBezTo>
                  <a:cubicBezTo>
                    <a:pt x="329" y="99"/>
                    <a:pt x="263" y="164"/>
                    <a:pt x="230" y="230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939"/>
                  </a:lnTo>
                  <a:lnTo>
                    <a:pt x="230" y="1939"/>
                  </a:lnTo>
                  <a:lnTo>
                    <a:pt x="230" y="1249"/>
                  </a:lnTo>
                  <a:cubicBezTo>
                    <a:pt x="296" y="1314"/>
                    <a:pt x="329" y="1347"/>
                    <a:pt x="362" y="1380"/>
                  </a:cubicBezTo>
                  <a:cubicBezTo>
                    <a:pt x="427" y="1413"/>
                    <a:pt x="526" y="1446"/>
                    <a:pt x="625" y="1446"/>
                  </a:cubicBezTo>
                  <a:cubicBezTo>
                    <a:pt x="756" y="1446"/>
                    <a:pt x="887" y="1413"/>
                    <a:pt x="986" y="1314"/>
                  </a:cubicBezTo>
                  <a:cubicBezTo>
                    <a:pt x="1150" y="1216"/>
                    <a:pt x="1216" y="986"/>
                    <a:pt x="1216" y="690"/>
                  </a:cubicBezTo>
                  <a:cubicBezTo>
                    <a:pt x="1216" y="460"/>
                    <a:pt x="1150" y="296"/>
                    <a:pt x="1052" y="197"/>
                  </a:cubicBezTo>
                  <a:cubicBezTo>
                    <a:pt x="953" y="66"/>
                    <a:pt x="822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2562925" y="725275"/>
              <a:ext cx="37825" cy="47675"/>
            </a:xfrm>
            <a:custGeom>
              <a:avLst/>
              <a:gdLst/>
              <a:ahLst/>
              <a:cxnLst/>
              <a:rect l="l" t="t" r="r" b="b"/>
              <a:pathLst>
                <a:path w="1513" h="1907" extrusionOk="0">
                  <a:moveTo>
                    <a:pt x="1" y="0"/>
                  </a:moveTo>
                  <a:lnTo>
                    <a:pt x="1" y="1906"/>
                  </a:lnTo>
                  <a:lnTo>
                    <a:pt x="264" y="1906"/>
                  </a:lnTo>
                  <a:lnTo>
                    <a:pt x="264" y="1019"/>
                  </a:lnTo>
                  <a:lnTo>
                    <a:pt x="1249" y="1019"/>
                  </a:lnTo>
                  <a:lnTo>
                    <a:pt x="1249" y="1906"/>
                  </a:lnTo>
                  <a:lnTo>
                    <a:pt x="1512" y="1906"/>
                  </a:lnTo>
                  <a:lnTo>
                    <a:pt x="1512" y="0"/>
                  </a:lnTo>
                  <a:lnTo>
                    <a:pt x="1249" y="0"/>
                  </a:lnTo>
                  <a:lnTo>
                    <a:pt x="1249" y="789"/>
                  </a:lnTo>
                  <a:lnTo>
                    <a:pt x="264" y="78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8"/>
            <p:cNvSpPr/>
            <p:nvPr/>
          </p:nvSpPr>
          <p:spPr>
            <a:xfrm>
              <a:off x="2640975" y="1119600"/>
              <a:ext cx="53425" cy="34525"/>
            </a:xfrm>
            <a:custGeom>
              <a:avLst/>
              <a:gdLst/>
              <a:ahLst/>
              <a:cxnLst/>
              <a:rect l="l" t="t" r="r" b="b"/>
              <a:pathLst>
                <a:path w="2137" h="1381" fill="none" extrusionOk="0">
                  <a:moveTo>
                    <a:pt x="2136" y="0"/>
                  </a:moveTo>
                  <a:lnTo>
                    <a:pt x="2136" y="0"/>
                  </a:lnTo>
                  <a:lnTo>
                    <a:pt x="2136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071" y="0"/>
                  </a:lnTo>
                  <a:lnTo>
                    <a:pt x="2071" y="0"/>
                  </a:lnTo>
                  <a:lnTo>
                    <a:pt x="2071" y="33"/>
                  </a:lnTo>
                  <a:lnTo>
                    <a:pt x="2071" y="33"/>
                  </a:lnTo>
                  <a:lnTo>
                    <a:pt x="2071" y="33"/>
                  </a:lnTo>
                  <a:lnTo>
                    <a:pt x="2071" y="33"/>
                  </a:lnTo>
                  <a:lnTo>
                    <a:pt x="2071" y="33"/>
                  </a:lnTo>
                  <a:lnTo>
                    <a:pt x="2071" y="33"/>
                  </a:lnTo>
                  <a:lnTo>
                    <a:pt x="2071" y="33"/>
                  </a:lnTo>
                  <a:lnTo>
                    <a:pt x="2071" y="33"/>
                  </a:lnTo>
                  <a:lnTo>
                    <a:pt x="2038" y="33"/>
                  </a:lnTo>
                  <a:lnTo>
                    <a:pt x="2038" y="33"/>
                  </a:lnTo>
                  <a:lnTo>
                    <a:pt x="2038" y="33"/>
                  </a:lnTo>
                  <a:lnTo>
                    <a:pt x="2038" y="33"/>
                  </a:lnTo>
                  <a:lnTo>
                    <a:pt x="2038" y="33"/>
                  </a:lnTo>
                  <a:lnTo>
                    <a:pt x="2038" y="33"/>
                  </a:lnTo>
                  <a:lnTo>
                    <a:pt x="2038" y="33"/>
                  </a:lnTo>
                  <a:lnTo>
                    <a:pt x="2038" y="33"/>
                  </a:lnTo>
                  <a:lnTo>
                    <a:pt x="2038" y="66"/>
                  </a:lnTo>
                  <a:lnTo>
                    <a:pt x="2038" y="66"/>
                  </a:lnTo>
                  <a:lnTo>
                    <a:pt x="2038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1972" y="66"/>
                  </a:lnTo>
                  <a:lnTo>
                    <a:pt x="1972" y="66"/>
                  </a:lnTo>
                  <a:lnTo>
                    <a:pt x="1972" y="66"/>
                  </a:lnTo>
                  <a:lnTo>
                    <a:pt x="1972" y="66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132"/>
                  </a:lnTo>
                  <a:lnTo>
                    <a:pt x="1939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906" y="132"/>
                  </a:lnTo>
                  <a:lnTo>
                    <a:pt x="1874" y="132"/>
                  </a:lnTo>
                  <a:lnTo>
                    <a:pt x="1874" y="132"/>
                  </a:lnTo>
                  <a:lnTo>
                    <a:pt x="1874" y="132"/>
                  </a:lnTo>
                  <a:lnTo>
                    <a:pt x="1874" y="132"/>
                  </a:lnTo>
                  <a:lnTo>
                    <a:pt x="1874" y="164"/>
                  </a:lnTo>
                  <a:lnTo>
                    <a:pt x="1874" y="164"/>
                  </a:lnTo>
                  <a:lnTo>
                    <a:pt x="1874" y="164"/>
                  </a:lnTo>
                  <a:lnTo>
                    <a:pt x="1874" y="164"/>
                  </a:lnTo>
                  <a:lnTo>
                    <a:pt x="1874" y="164"/>
                  </a:lnTo>
                  <a:lnTo>
                    <a:pt x="1874" y="164"/>
                  </a:lnTo>
                  <a:lnTo>
                    <a:pt x="1874" y="164"/>
                  </a:lnTo>
                  <a:lnTo>
                    <a:pt x="1874" y="164"/>
                  </a:lnTo>
                  <a:lnTo>
                    <a:pt x="1841" y="164"/>
                  </a:lnTo>
                  <a:lnTo>
                    <a:pt x="1841" y="164"/>
                  </a:lnTo>
                  <a:lnTo>
                    <a:pt x="1841" y="164"/>
                  </a:lnTo>
                  <a:lnTo>
                    <a:pt x="1841" y="164"/>
                  </a:lnTo>
                  <a:lnTo>
                    <a:pt x="1841" y="164"/>
                  </a:lnTo>
                  <a:lnTo>
                    <a:pt x="1841" y="164"/>
                  </a:lnTo>
                  <a:lnTo>
                    <a:pt x="1841" y="164"/>
                  </a:lnTo>
                  <a:lnTo>
                    <a:pt x="1841" y="164"/>
                  </a:lnTo>
                  <a:lnTo>
                    <a:pt x="1841" y="164"/>
                  </a:lnTo>
                  <a:lnTo>
                    <a:pt x="1841" y="164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775" y="197"/>
                  </a:lnTo>
                  <a:lnTo>
                    <a:pt x="1775" y="197"/>
                  </a:lnTo>
                  <a:lnTo>
                    <a:pt x="1775" y="197"/>
                  </a:lnTo>
                  <a:lnTo>
                    <a:pt x="1775" y="197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63"/>
                  </a:lnTo>
                  <a:lnTo>
                    <a:pt x="1676" y="296"/>
                  </a:lnTo>
                  <a:lnTo>
                    <a:pt x="1676" y="296"/>
                  </a:lnTo>
                  <a:lnTo>
                    <a:pt x="1676" y="296"/>
                  </a:lnTo>
                  <a:lnTo>
                    <a:pt x="1676" y="296"/>
                  </a:lnTo>
                  <a:lnTo>
                    <a:pt x="1676" y="296"/>
                  </a:lnTo>
                  <a:lnTo>
                    <a:pt x="1676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43" y="296"/>
                  </a:lnTo>
                  <a:lnTo>
                    <a:pt x="1611" y="329"/>
                  </a:lnTo>
                  <a:lnTo>
                    <a:pt x="1611" y="329"/>
                  </a:lnTo>
                  <a:lnTo>
                    <a:pt x="1611" y="329"/>
                  </a:lnTo>
                  <a:lnTo>
                    <a:pt x="1611" y="329"/>
                  </a:lnTo>
                  <a:lnTo>
                    <a:pt x="1611" y="329"/>
                  </a:lnTo>
                  <a:lnTo>
                    <a:pt x="1611" y="329"/>
                  </a:lnTo>
                  <a:lnTo>
                    <a:pt x="1611" y="329"/>
                  </a:lnTo>
                  <a:lnTo>
                    <a:pt x="1611" y="329"/>
                  </a:lnTo>
                  <a:lnTo>
                    <a:pt x="1611" y="329"/>
                  </a:lnTo>
                  <a:lnTo>
                    <a:pt x="1611" y="329"/>
                  </a:lnTo>
                  <a:lnTo>
                    <a:pt x="1578" y="329"/>
                  </a:lnTo>
                  <a:lnTo>
                    <a:pt x="1578" y="329"/>
                  </a:lnTo>
                  <a:lnTo>
                    <a:pt x="1578" y="329"/>
                  </a:lnTo>
                  <a:lnTo>
                    <a:pt x="1578" y="329"/>
                  </a:lnTo>
                  <a:lnTo>
                    <a:pt x="1578" y="329"/>
                  </a:lnTo>
                  <a:lnTo>
                    <a:pt x="1578" y="329"/>
                  </a:lnTo>
                  <a:lnTo>
                    <a:pt x="1578" y="329"/>
                  </a:lnTo>
                  <a:lnTo>
                    <a:pt x="1578" y="329"/>
                  </a:lnTo>
                  <a:lnTo>
                    <a:pt x="1578" y="362"/>
                  </a:lnTo>
                  <a:lnTo>
                    <a:pt x="1578" y="362"/>
                  </a:lnTo>
                  <a:lnTo>
                    <a:pt x="1578" y="362"/>
                  </a:lnTo>
                  <a:lnTo>
                    <a:pt x="1578" y="362"/>
                  </a:lnTo>
                  <a:lnTo>
                    <a:pt x="1578" y="362"/>
                  </a:lnTo>
                  <a:lnTo>
                    <a:pt x="1545" y="362"/>
                  </a:lnTo>
                  <a:lnTo>
                    <a:pt x="1545" y="362"/>
                  </a:lnTo>
                  <a:lnTo>
                    <a:pt x="1545" y="362"/>
                  </a:lnTo>
                  <a:lnTo>
                    <a:pt x="1545" y="362"/>
                  </a:lnTo>
                  <a:lnTo>
                    <a:pt x="1545" y="362"/>
                  </a:lnTo>
                  <a:lnTo>
                    <a:pt x="1545" y="362"/>
                  </a:lnTo>
                  <a:lnTo>
                    <a:pt x="1545" y="362"/>
                  </a:lnTo>
                  <a:lnTo>
                    <a:pt x="1545" y="362"/>
                  </a:lnTo>
                  <a:lnTo>
                    <a:pt x="1545" y="362"/>
                  </a:lnTo>
                  <a:lnTo>
                    <a:pt x="1545" y="362"/>
                  </a:lnTo>
                  <a:lnTo>
                    <a:pt x="1545" y="362"/>
                  </a:lnTo>
                  <a:lnTo>
                    <a:pt x="1512" y="362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479" y="394"/>
                  </a:lnTo>
                  <a:lnTo>
                    <a:pt x="1479" y="394"/>
                  </a:lnTo>
                  <a:lnTo>
                    <a:pt x="1479" y="394"/>
                  </a:lnTo>
                  <a:lnTo>
                    <a:pt x="1479" y="394"/>
                  </a:lnTo>
                  <a:lnTo>
                    <a:pt x="1479" y="394"/>
                  </a:lnTo>
                  <a:lnTo>
                    <a:pt x="1479" y="394"/>
                  </a:lnTo>
                  <a:lnTo>
                    <a:pt x="1479" y="394"/>
                  </a:lnTo>
                  <a:lnTo>
                    <a:pt x="1479" y="394"/>
                  </a:lnTo>
                  <a:lnTo>
                    <a:pt x="1479" y="394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13" y="427"/>
                  </a:lnTo>
                  <a:lnTo>
                    <a:pt x="1413" y="427"/>
                  </a:lnTo>
                  <a:lnTo>
                    <a:pt x="1413" y="460"/>
                  </a:lnTo>
                  <a:lnTo>
                    <a:pt x="1413" y="460"/>
                  </a:lnTo>
                  <a:lnTo>
                    <a:pt x="1413" y="460"/>
                  </a:lnTo>
                  <a:lnTo>
                    <a:pt x="1413" y="460"/>
                  </a:lnTo>
                  <a:lnTo>
                    <a:pt x="1413" y="460"/>
                  </a:lnTo>
                  <a:lnTo>
                    <a:pt x="1413" y="460"/>
                  </a:lnTo>
                  <a:lnTo>
                    <a:pt x="1413" y="460"/>
                  </a:lnTo>
                  <a:lnTo>
                    <a:pt x="1413" y="460"/>
                  </a:lnTo>
                  <a:lnTo>
                    <a:pt x="1381" y="460"/>
                  </a:lnTo>
                  <a:lnTo>
                    <a:pt x="1381" y="460"/>
                  </a:lnTo>
                  <a:lnTo>
                    <a:pt x="1381" y="460"/>
                  </a:lnTo>
                  <a:lnTo>
                    <a:pt x="1381" y="460"/>
                  </a:lnTo>
                  <a:lnTo>
                    <a:pt x="1381" y="460"/>
                  </a:lnTo>
                  <a:lnTo>
                    <a:pt x="1381" y="460"/>
                  </a:lnTo>
                  <a:lnTo>
                    <a:pt x="1381" y="460"/>
                  </a:lnTo>
                  <a:lnTo>
                    <a:pt x="1381" y="460"/>
                  </a:lnTo>
                  <a:lnTo>
                    <a:pt x="1381" y="493"/>
                  </a:lnTo>
                  <a:lnTo>
                    <a:pt x="1381" y="493"/>
                  </a:lnTo>
                  <a:lnTo>
                    <a:pt x="1348" y="493"/>
                  </a:lnTo>
                  <a:lnTo>
                    <a:pt x="1348" y="493"/>
                  </a:lnTo>
                  <a:lnTo>
                    <a:pt x="1348" y="493"/>
                  </a:lnTo>
                  <a:lnTo>
                    <a:pt x="1348" y="493"/>
                  </a:lnTo>
                  <a:lnTo>
                    <a:pt x="1348" y="493"/>
                  </a:lnTo>
                  <a:lnTo>
                    <a:pt x="1348" y="493"/>
                  </a:lnTo>
                  <a:lnTo>
                    <a:pt x="1348" y="493"/>
                  </a:lnTo>
                  <a:lnTo>
                    <a:pt x="1348" y="493"/>
                  </a:lnTo>
                  <a:lnTo>
                    <a:pt x="1348" y="493"/>
                  </a:lnTo>
                  <a:lnTo>
                    <a:pt x="1348" y="493"/>
                  </a:lnTo>
                  <a:lnTo>
                    <a:pt x="1348" y="493"/>
                  </a:lnTo>
                  <a:lnTo>
                    <a:pt x="1348" y="493"/>
                  </a:lnTo>
                  <a:lnTo>
                    <a:pt x="1315" y="493"/>
                  </a:lnTo>
                  <a:lnTo>
                    <a:pt x="1315" y="493"/>
                  </a:lnTo>
                  <a:lnTo>
                    <a:pt x="1315" y="526"/>
                  </a:lnTo>
                  <a:lnTo>
                    <a:pt x="1315" y="526"/>
                  </a:lnTo>
                  <a:lnTo>
                    <a:pt x="1315" y="526"/>
                  </a:lnTo>
                  <a:lnTo>
                    <a:pt x="1315" y="526"/>
                  </a:lnTo>
                  <a:lnTo>
                    <a:pt x="1315" y="526"/>
                  </a:lnTo>
                  <a:lnTo>
                    <a:pt x="1315" y="526"/>
                  </a:lnTo>
                  <a:lnTo>
                    <a:pt x="1315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59"/>
                  </a:lnTo>
                  <a:lnTo>
                    <a:pt x="1282" y="559"/>
                  </a:lnTo>
                  <a:lnTo>
                    <a:pt x="1249" y="559"/>
                  </a:lnTo>
                  <a:lnTo>
                    <a:pt x="1249" y="559"/>
                  </a:lnTo>
                  <a:lnTo>
                    <a:pt x="1249" y="559"/>
                  </a:lnTo>
                  <a:lnTo>
                    <a:pt x="1249" y="559"/>
                  </a:lnTo>
                  <a:lnTo>
                    <a:pt x="1249" y="559"/>
                  </a:lnTo>
                  <a:lnTo>
                    <a:pt x="1249" y="559"/>
                  </a:lnTo>
                  <a:lnTo>
                    <a:pt x="1249" y="559"/>
                  </a:lnTo>
                  <a:lnTo>
                    <a:pt x="1249" y="559"/>
                  </a:lnTo>
                  <a:lnTo>
                    <a:pt x="1249" y="559"/>
                  </a:lnTo>
                  <a:lnTo>
                    <a:pt x="1249" y="559"/>
                  </a:lnTo>
                  <a:lnTo>
                    <a:pt x="1249" y="559"/>
                  </a:lnTo>
                  <a:lnTo>
                    <a:pt x="1249" y="559"/>
                  </a:lnTo>
                  <a:lnTo>
                    <a:pt x="1216" y="559"/>
                  </a:lnTo>
                  <a:lnTo>
                    <a:pt x="1216" y="559"/>
                  </a:lnTo>
                  <a:lnTo>
                    <a:pt x="1216" y="559"/>
                  </a:lnTo>
                  <a:lnTo>
                    <a:pt x="1216" y="559"/>
                  </a:lnTo>
                  <a:lnTo>
                    <a:pt x="1216" y="559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183" y="592"/>
                  </a:lnTo>
                  <a:lnTo>
                    <a:pt x="1183" y="592"/>
                  </a:lnTo>
                  <a:lnTo>
                    <a:pt x="1183" y="592"/>
                  </a:lnTo>
                  <a:lnTo>
                    <a:pt x="1183" y="592"/>
                  </a:lnTo>
                  <a:lnTo>
                    <a:pt x="1183" y="592"/>
                  </a:lnTo>
                  <a:lnTo>
                    <a:pt x="1183" y="592"/>
                  </a:lnTo>
                  <a:lnTo>
                    <a:pt x="1183" y="592"/>
                  </a:lnTo>
                  <a:lnTo>
                    <a:pt x="1183" y="592"/>
                  </a:lnTo>
                  <a:lnTo>
                    <a:pt x="1183" y="592"/>
                  </a:lnTo>
                  <a:lnTo>
                    <a:pt x="1183" y="592"/>
                  </a:lnTo>
                  <a:lnTo>
                    <a:pt x="1151" y="624"/>
                  </a:lnTo>
                  <a:lnTo>
                    <a:pt x="1151" y="624"/>
                  </a:lnTo>
                  <a:lnTo>
                    <a:pt x="1151" y="624"/>
                  </a:lnTo>
                  <a:lnTo>
                    <a:pt x="1151" y="624"/>
                  </a:lnTo>
                  <a:lnTo>
                    <a:pt x="1151" y="624"/>
                  </a:lnTo>
                  <a:lnTo>
                    <a:pt x="1151" y="624"/>
                  </a:lnTo>
                  <a:lnTo>
                    <a:pt x="1151" y="624"/>
                  </a:lnTo>
                  <a:lnTo>
                    <a:pt x="1151" y="624"/>
                  </a:lnTo>
                  <a:lnTo>
                    <a:pt x="1151" y="624"/>
                  </a:lnTo>
                  <a:lnTo>
                    <a:pt x="1151" y="624"/>
                  </a:lnTo>
                  <a:lnTo>
                    <a:pt x="1151" y="624"/>
                  </a:lnTo>
                  <a:lnTo>
                    <a:pt x="1118" y="624"/>
                  </a:lnTo>
                  <a:lnTo>
                    <a:pt x="1118" y="624"/>
                  </a:lnTo>
                  <a:lnTo>
                    <a:pt x="1118" y="624"/>
                  </a:lnTo>
                  <a:lnTo>
                    <a:pt x="1118" y="657"/>
                  </a:lnTo>
                  <a:lnTo>
                    <a:pt x="1118" y="657"/>
                  </a:lnTo>
                  <a:lnTo>
                    <a:pt x="1118" y="657"/>
                  </a:lnTo>
                  <a:lnTo>
                    <a:pt x="1118" y="657"/>
                  </a:lnTo>
                  <a:lnTo>
                    <a:pt x="1118" y="657"/>
                  </a:lnTo>
                  <a:lnTo>
                    <a:pt x="1118" y="657"/>
                  </a:lnTo>
                  <a:lnTo>
                    <a:pt x="1118" y="657"/>
                  </a:lnTo>
                  <a:lnTo>
                    <a:pt x="1118" y="657"/>
                  </a:lnTo>
                  <a:lnTo>
                    <a:pt x="1085" y="657"/>
                  </a:lnTo>
                  <a:lnTo>
                    <a:pt x="1085" y="657"/>
                  </a:lnTo>
                  <a:lnTo>
                    <a:pt x="1085" y="657"/>
                  </a:lnTo>
                  <a:lnTo>
                    <a:pt x="1085" y="657"/>
                  </a:lnTo>
                  <a:lnTo>
                    <a:pt x="1085" y="657"/>
                  </a:lnTo>
                  <a:lnTo>
                    <a:pt x="1085" y="657"/>
                  </a:lnTo>
                  <a:lnTo>
                    <a:pt x="1085" y="657"/>
                  </a:lnTo>
                  <a:lnTo>
                    <a:pt x="1085" y="657"/>
                  </a:lnTo>
                  <a:lnTo>
                    <a:pt x="1085" y="657"/>
                  </a:lnTo>
                  <a:lnTo>
                    <a:pt x="1085" y="657"/>
                  </a:lnTo>
                  <a:lnTo>
                    <a:pt x="1085" y="657"/>
                  </a:lnTo>
                  <a:lnTo>
                    <a:pt x="1085" y="690"/>
                  </a:lnTo>
                  <a:lnTo>
                    <a:pt x="1052" y="690"/>
                  </a:lnTo>
                  <a:lnTo>
                    <a:pt x="1052" y="690"/>
                  </a:lnTo>
                  <a:lnTo>
                    <a:pt x="1052" y="690"/>
                  </a:lnTo>
                  <a:lnTo>
                    <a:pt x="1052" y="690"/>
                  </a:lnTo>
                  <a:lnTo>
                    <a:pt x="1052" y="690"/>
                  </a:lnTo>
                  <a:lnTo>
                    <a:pt x="1052" y="690"/>
                  </a:lnTo>
                  <a:lnTo>
                    <a:pt x="1052" y="690"/>
                  </a:lnTo>
                  <a:lnTo>
                    <a:pt x="1052" y="690"/>
                  </a:lnTo>
                  <a:lnTo>
                    <a:pt x="1052" y="690"/>
                  </a:lnTo>
                  <a:lnTo>
                    <a:pt x="1052" y="690"/>
                  </a:lnTo>
                  <a:lnTo>
                    <a:pt x="1052" y="690"/>
                  </a:lnTo>
                  <a:lnTo>
                    <a:pt x="1019" y="690"/>
                  </a:lnTo>
                  <a:lnTo>
                    <a:pt x="1019" y="690"/>
                  </a:lnTo>
                  <a:lnTo>
                    <a:pt x="1019" y="690"/>
                  </a:lnTo>
                  <a:lnTo>
                    <a:pt x="1019" y="690"/>
                  </a:lnTo>
                  <a:lnTo>
                    <a:pt x="1019" y="723"/>
                  </a:lnTo>
                  <a:lnTo>
                    <a:pt x="1019" y="723"/>
                  </a:lnTo>
                  <a:lnTo>
                    <a:pt x="1019" y="723"/>
                  </a:lnTo>
                  <a:lnTo>
                    <a:pt x="1019" y="723"/>
                  </a:lnTo>
                  <a:lnTo>
                    <a:pt x="1019" y="723"/>
                  </a:lnTo>
                  <a:lnTo>
                    <a:pt x="1019" y="723"/>
                  </a:lnTo>
                  <a:lnTo>
                    <a:pt x="1019" y="723"/>
                  </a:lnTo>
                  <a:lnTo>
                    <a:pt x="1019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23"/>
                  </a:lnTo>
                  <a:lnTo>
                    <a:pt x="986" y="756"/>
                  </a:lnTo>
                  <a:lnTo>
                    <a:pt x="986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53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822"/>
                  </a:lnTo>
                  <a:lnTo>
                    <a:pt x="888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54"/>
                  </a:lnTo>
                  <a:lnTo>
                    <a:pt x="822" y="854"/>
                  </a:lnTo>
                  <a:lnTo>
                    <a:pt x="822" y="854"/>
                  </a:lnTo>
                  <a:lnTo>
                    <a:pt x="822" y="854"/>
                  </a:lnTo>
                  <a:lnTo>
                    <a:pt x="822" y="854"/>
                  </a:lnTo>
                  <a:lnTo>
                    <a:pt x="822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23" y="887"/>
                  </a:lnTo>
                  <a:lnTo>
                    <a:pt x="723" y="887"/>
                  </a:lnTo>
                  <a:lnTo>
                    <a:pt x="723" y="887"/>
                  </a:lnTo>
                  <a:lnTo>
                    <a:pt x="723" y="887"/>
                  </a:lnTo>
                  <a:lnTo>
                    <a:pt x="723" y="920"/>
                  </a:lnTo>
                  <a:lnTo>
                    <a:pt x="723" y="920"/>
                  </a:lnTo>
                  <a:lnTo>
                    <a:pt x="723" y="920"/>
                  </a:lnTo>
                  <a:lnTo>
                    <a:pt x="723" y="920"/>
                  </a:lnTo>
                  <a:lnTo>
                    <a:pt x="723" y="920"/>
                  </a:lnTo>
                  <a:lnTo>
                    <a:pt x="723" y="920"/>
                  </a:lnTo>
                  <a:lnTo>
                    <a:pt x="723" y="920"/>
                  </a:lnTo>
                  <a:lnTo>
                    <a:pt x="723" y="920"/>
                  </a:lnTo>
                  <a:lnTo>
                    <a:pt x="691" y="920"/>
                  </a:lnTo>
                  <a:lnTo>
                    <a:pt x="691" y="920"/>
                  </a:lnTo>
                  <a:lnTo>
                    <a:pt x="691" y="920"/>
                  </a:lnTo>
                  <a:lnTo>
                    <a:pt x="691" y="920"/>
                  </a:lnTo>
                  <a:lnTo>
                    <a:pt x="691" y="920"/>
                  </a:lnTo>
                  <a:lnTo>
                    <a:pt x="691" y="920"/>
                  </a:lnTo>
                  <a:lnTo>
                    <a:pt x="691" y="920"/>
                  </a:lnTo>
                  <a:lnTo>
                    <a:pt x="691" y="920"/>
                  </a:lnTo>
                  <a:lnTo>
                    <a:pt x="691" y="920"/>
                  </a:lnTo>
                  <a:lnTo>
                    <a:pt x="691" y="953"/>
                  </a:lnTo>
                  <a:lnTo>
                    <a:pt x="691" y="953"/>
                  </a:lnTo>
                  <a:lnTo>
                    <a:pt x="658" y="953"/>
                  </a:lnTo>
                  <a:lnTo>
                    <a:pt x="658" y="953"/>
                  </a:lnTo>
                  <a:lnTo>
                    <a:pt x="658" y="953"/>
                  </a:lnTo>
                  <a:lnTo>
                    <a:pt x="658" y="953"/>
                  </a:lnTo>
                  <a:lnTo>
                    <a:pt x="658" y="953"/>
                  </a:lnTo>
                  <a:lnTo>
                    <a:pt x="658" y="953"/>
                  </a:lnTo>
                  <a:lnTo>
                    <a:pt x="658" y="953"/>
                  </a:lnTo>
                  <a:lnTo>
                    <a:pt x="658" y="953"/>
                  </a:lnTo>
                  <a:lnTo>
                    <a:pt x="658" y="953"/>
                  </a:lnTo>
                  <a:lnTo>
                    <a:pt x="625" y="953"/>
                  </a:lnTo>
                  <a:lnTo>
                    <a:pt x="625" y="953"/>
                  </a:lnTo>
                  <a:lnTo>
                    <a:pt x="625" y="953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592" y="986"/>
                  </a:lnTo>
                  <a:lnTo>
                    <a:pt x="592" y="986"/>
                  </a:lnTo>
                  <a:lnTo>
                    <a:pt x="592" y="986"/>
                  </a:lnTo>
                  <a:lnTo>
                    <a:pt x="592" y="986"/>
                  </a:lnTo>
                  <a:lnTo>
                    <a:pt x="592" y="986"/>
                  </a:lnTo>
                  <a:lnTo>
                    <a:pt x="592" y="986"/>
                  </a:lnTo>
                  <a:lnTo>
                    <a:pt x="592" y="986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52"/>
                  </a:lnTo>
                  <a:lnTo>
                    <a:pt x="526" y="1052"/>
                  </a:lnTo>
                  <a:lnTo>
                    <a:pt x="526" y="1052"/>
                  </a:lnTo>
                  <a:lnTo>
                    <a:pt x="526" y="1052"/>
                  </a:lnTo>
                  <a:lnTo>
                    <a:pt x="526" y="1052"/>
                  </a:lnTo>
                  <a:lnTo>
                    <a:pt x="526" y="1052"/>
                  </a:lnTo>
                  <a:lnTo>
                    <a:pt x="526" y="1052"/>
                  </a:lnTo>
                  <a:lnTo>
                    <a:pt x="526" y="1052"/>
                  </a:lnTo>
                  <a:lnTo>
                    <a:pt x="526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84"/>
                  </a:lnTo>
                  <a:lnTo>
                    <a:pt x="493" y="1084"/>
                  </a:lnTo>
                  <a:lnTo>
                    <a:pt x="461" y="1084"/>
                  </a:lnTo>
                  <a:lnTo>
                    <a:pt x="461" y="1084"/>
                  </a:lnTo>
                  <a:lnTo>
                    <a:pt x="461" y="1084"/>
                  </a:lnTo>
                  <a:lnTo>
                    <a:pt x="461" y="1084"/>
                  </a:lnTo>
                  <a:lnTo>
                    <a:pt x="461" y="1084"/>
                  </a:lnTo>
                  <a:lnTo>
                    <a:pt x="461" y="1084"/>
                  </a:lnTo>
                  <a:lnTo>
                    <a:pt x="461" y="1084"/>
                  </a:lnTo>
                  <a:lnTo>
                    <a:pt x="461" y="1084"/>
                  </a:lnTo>
                  <a:lnTo>
                    <a:pt x="461" y="1084"/>
                  </a:lnTo>
                  <a:lnTo>
                    <a:pt x="461" y="1084"/>
                  </a:lnTo>
                  <a:lnTo>
                    <a:pt x="461" y="1084"/>
                  </a:lnTo>
                  <a:lnTo>
                    <a:pt x="461" y="1084"/>
                  </a:lnTo>
                  <a:lnTo>
                    <a:pt x="461" y="1084"/>
                  </a:lnTo>
                  <a:lnTo>
                    <a:pt x="428" y="1084"/>
                  </a:lnTo>
                  <a:lnTo>
                    <a:pt x="428" y="1084"/>
                  </a:lnTo>
                  <a:lnTo>
                    <a:pt x="428" y="1117"/>
                  </a:lnTo>
                  <a:lnTo>
                    <a:pt x="428" y="1117"/>
                  </a:lnTo>
                  <a:lnTo>
                    <a:pt x="428" y="1117"/>
                  </a:lnTo>
                  <a:lnTo>
                    <a:pt x="428" y="1117"/>
                  </a:lnTo>
                  <a:lnTo>
                    <a:pt x="428" y="1117"/>
                  </a:lnTo>
                  <a:lnTo>
                    <a:pt x="428" y="1117"/>
                  </a:lnTo>
                  <a:lnTo>
                    <a:pt x="428" y="1117"/>
                  </a:lnTo>
                  <a:lnTo>
                    <a:pt x="428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17"/>
                  </a:lnTo>
                  <a:lnTo>
                    <a:pt x="395" y="1150"/>
                  </a:lnTo>
                  <a:lnTo>
                    <a:pt x="395" y="1150"/>
                  </a:lnTo>
                  <a:lnTo>
                    <a:pt x="395" y="1150"/>
                  </a:lnTo>
                  <a:lnTo>
                    <a:pt x="362" y="1150"/>
                  </a:lnTo>
                  <a:lnTo>
                    <a:pt x="362" y="1150"/>
                  </a:lnTo>
                  <a:lnTo>
                    <a:pt x="362" y="1150"/>
                  </a:lnTo>
                  <a:lnTo>
                    <a:pt x="362" y="1150"/>
                  </a:lnTo>
                  <a:lnTo>
                    <a:pt x="362" y="1150"/>
                  </a:lnTo>
                  <a:lnTo>
                    <a:pt x="362" y="1150"/>
                  </a:lnTo>
                  <a:lnTo>
                    <a:pt x="362" y="1150"/>
                  </a:lnTo>
                  <a:lnTo>
                    <a:pt x="362" y="1150"/>
                  </a:lnTo>
                  <a:lnTo>
                    <a:pt x="362" y="1150"/>
                  </a:lnTo>
                  <a:lnTo>
                    <a:pt x="362" y="1150"/>
                  </a:lnTo>
                  <a:lnTo>
                    <a:pt x="362" y="1150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296" y="1183"/>
                  </a:lnTo>
                  <a:lnTo>
                    <a:pt x="296" y="1183"/>
                  </a:lnTo>
                  <a:lnTo>
                    <a:pt x="296" y="1183"/>
                  </a:lnTo>
                  <a:lnTo>
                    <a:pt x="296" y="1183"/>
                  </a:lnTo>
                  <a:lnTo>
                    <a:pt x="296" y="1183"/>
                  </a:lnTo>
                  <a:lnTo>
                    <a:pt x="296" y="1183"/>
                  </a:lnTo>
                  <a:lnTo>
                    <a:pt x="296" y="1183"/>
                  </a:lnTo>
                  <a:lnTo>
                    <a:pt x="296" y="1183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63" y="1216"/>
                  </a:lnTo>
                  <a:lnTo>
                    <a:pt x="263" y="1216"/>
                  </a:lnTo>
                  <a:lnTo>
                    <a:pt x="263" y="1216"/>
                  </a:lnTo>
                  <a:lnTo>
                    <a:pt x="263" y="1216"/>
                  </a:lnTo>
                  <a:lnTo>
                    <a:pt x="263" y="1216"/>
                  </a:lnTo>
                  <a:lnTo>
                    <a:pt x="263" y="1216"/>
                  </a:lnTo>
                  <a:lnTo>
                    <a:pt x="263" y="1216"/>
                  </a:lnTo>
                  <a:lnTo>
                    <a:pt x="263" y="1216"/>
                  </a:lnTo>
                  <a:lnTo>
                    <a:pt x="263" y="1216"/>
                  </a:lnTo>
                  <a:lnTo>
                    <a:pt x="263" y="1216"/>
                  </a:lnTo>
                  <a:lnTo>
                    <a:pt x="231" y="1216"/>
                  </a:lnTo>
                  <a:lnTo>
                    <a:pt x="231" y="1216"/>
                  </a:lnTo>
                  <a:lnTo>
                    <a:pt x="231" y="1249"/>
                  </a:lnTo>
                  <a:lnTo>
                    <a:pt x="231" y="1249"/>
                  </a:lnTo>
                  <a:lnTo>
                    <a:pt x="231" y="1249"/>
                  </a:lnTo>
                  <a:lnTo>
                    <a:pt x="231" y="1249"/>
                  </a:lnTo>
                  <a:lnTo>
                    <a:pt x="231" y="1249"/>
                  </a:lnTo>
                  <a:lnTo>
                    <a:pt x="231" y="1249"/>
                  </a:lnTo>
                  <a:lnTo>
                    <a:pt x="231" y="1249"/>
                  </a:lnTo>
                  <a:lnTo>
                    <a:pt x="231" y="1249"/>
                  </a:lnTo>
                  <a:lnTo>
                    <a:pt x="231" y="1249"/>
                  </a:lnTo>
                  <a:lnTo>
                    <a:pt x="231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82"/>
                  </a:lnTo>
                  <a:lnTo>
                    <a:pt x="198" y="1282"/>
                  </a:lnTo>
                  <a:lnTo>
                    <a:pt x="198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32" y="1282"/>
                  </a:lnTo>
                  <a:lnTo>
                    <a:pt x="132" y="1282"/>
                  </a:lnTo>
                  <a:lnTo>
                    <a:pt x="132" y="1314"/>
                  </a:lnTo>
                  <a:lnTo>
                    <a:pt x="132" y="1314"/>
                  </a:lnTo>
                  <a:lnTo>
                    <a:pt x="132" y="1314"/>
                  </a:lnTo>
                  <a:lnTo>
                    <a:pt x="132" y="1314"/>
                  </a:lnTo>
                  <a:lnTo>
                    <a:pt x="132" y="1314"/>
                  </a:lnTo>
                  <a:lnTo>
                    <a:pt x="132" y="1314"/>
                  </a:lnTo>
                  <a:lnTo>
                    <a:pt x="132" y="1314"/>
                  </a:lnTo>
                  <a:lnTo>
                    <a:pt x="132" y="1314"/>
                  </a:lnTo>
                  <a:lnTo>
                    <a:pt x="99" y="1314"/>
                  </a:lnTo>
                  <a:lnTo>
                    <a:pt x="99" y="1314"/>
                  </a:lnTo>
                  <a:lnTo>
                    <a:pt x="99" y="1314"/>
                  </a:lnTo>
                  <a:lnTo>
                    <a:pt x="99" y="1314"/>
                  </a:lnTo>
                  <a:lnTo>
                    <a:pt x="99" y="1314"/>
                  </a:lnTo>
                  <a:lnTo>
                    <a:pt x="99" y="1314"/>
                  </a:lnTo>
                  <a:lnTo>
                    <a:pt x="99" y="1314"/>
                  </a:lnTo>
                  <a:lnTo>
                    <a:pt x="99" y="1347"/>
                  </a:lnTo>
                  <a:lnTo>
                    <a:pt x="99" y="1347"/>
                  </a:lnTo>
                  <a:lnTo>
                    <a:pt x="99" y="1347"/>
                  </a:lnTo>
                  <a:lnTo>
                    <a:pt x="99" y="1347"/>
                  </a:lnTo>
                  <a:lnTo>
                    <a:pt x="99" y="1347"/>
                  </a:lnTo>
                  <a:lnTo>
                    <a:pt x="99" y="1347"/>
                  </a:lnTo>
                  <a:lnTo>
                    <a:pt x="66" y="1347"/>
                  </a:lnTo>
                  <a:lnTo>
                    <a:pt x="66" y="1347"/>
                  </a:lnTo>
                  <a:lnTo>
                    <a:pt x="66" y="1347"/>
                  </a:lnTo>
                  <a:lnTo>
                    <a:pt x="66" y="1347"/>
                  </a:lnTo>
                  <a:lnTo>
                    <a:pt x="66" y="1347"/>
                  </a:lnTo>
                  <a:lnTo>
                    <a:pt x="66" y="1347"/>
                  </a:lnTo>
                  <a:lnTo>
                    <a:pt x="66" y="1347"/>
                  </a:lnTo>
                  <a:lnTo>
                    <a:pt x="66" y="1347"/>
                  </a:lnTo>
                  <a:lnTo>
                    <a:pt x="33" y="1380"/>
                  </a:lnTo>
                  <a:lnTo>
                    <a:pt x="33" y="1380"/>
                  </a:lnTo>
                  <a:lnTo>
                    <a:pt x="33" y="1380"/>
                  </a:lnTo>
                  <a:lnTo>
                    <a:pt x="33" y="1380"/>
                  </a:lnTo>
                  <a:lnTo>
                    <a:pt x="33" y="1380"/>
                  </a:lnTo>
                  <a:lnTo>
                    <a:pt x="33" y="1380"/>
                  </a:lnTo>
                  <a:lnTo>
                    <a:pt x="33" y="1380"/>
                  </a:lnTo>
                  <a:lnTo>
                    <a:pt x="33" y="1380"/>
                  </a:lnTo>
                  <a:lnTo>
                    <a:pt x="33" y="1380"/>
                  </a:lnTo>
                  <a:lnTo>
                    <a:pt x="33" y="1380"/>
                  </a:lnTo>
                  <a:lnTo>
                    <a:pt x="0" y="1380"/>
                  </a:lnTo>
                  <a:lnTo>
                    <a:pt x="0" y="1380"/>
                  </a:lnTo>
                  <a:lnTo>
                    <a:pt x="0" y="1380"/>
                  </a:lnTo>
                  <a:lnTo>
                    <a:pt x="0" y="1380"/>
                  </a:lnTo>
                  <a:lnTo>
                    <a:pt x="0" y="1380"/>
                  </a:lnTo>
                  <a:lnTo>
                    <a:pt x="0" y="138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>
              <a:off x="2544850" y="975825"/>
              <a:ext cx="57550" cy="37825"/>
            </a:xfrm>
            <a:custGeom>
              <a:avLst/>
              <a:gdLst/>
              <a:ahLst/>
              <a:cxnLst/>
              <a:rect l="l" t="t" r="r" b="b"/>
              <a:pathLst>
                <a:path w="2302" h="1513" fill="none" extrusionOk="0">
                  <a:moveTo>
                    <a:pt x="2301" y="1"/>
                  </a:moveTo>
                  <a:lnTo>
                    <a:pt x="2301" y="1"/>
                  </a:lnTo>
                  <a:lnTo>
                    <a:pt x="2301" y="1"/>
                  </a:lnTo>
                  <a:lnTo>
                    <a:pt x="2268" y="1"/>
                  </a:lnTo>
                  <a:lnTo>
                    <a:pt x="2268" y="1"/>
                  </a:lnTo>
                  <a:lnTo>
                    <a:pt x="2268" y="1"/>
                  </a:lnTo>
                  <a:lnTo>
                    <a:pt x="2268" y="1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68" y="33"/>
                  </a:lnTo>
                  <a:lnTo>
                    <a:pt x="2235" y="33"/>
                  </a:lnTo>
                  <a:lnTo>
                    <a:pt x="2235" y="33"/>
                  </a:lnTo>
                  <a:lnTo>
                    <a:pt x="2235" y="33"/>
                  </a:lnTo>
                  <a:lnTo>
                    <a:pt x="2235" y="33"/>
                  </a:lnTo>
                  <a:lnTo>
                    <a:pt x="2235" y="33"/>
                  </a:lnTo>
                  <a:lnTo>
                    <a:pt x="2235" y="33"/>
                  </a:lnTo>
                  <a:lnTo>
                    <a:pt x="2235" y="33"/>
                  </a:lnTo>
                  <a:lnTo>
                    <a:pt x="2235" y="33"/>
                  </a:lnTo>
                  <a:lnTo>
                    <a:pt x="2235" y="33"/>
                  </a:lnTo>
                  <a:lnTo>
                    <a:pt x="2235" y="33"/>
                  </a:lnTo>
                  <a:lnTo>
                    <a:pt x="2235" y="33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170" y="66"/>
                  </a:lnTo>
                  <a:lnTo>
                    <a:pt x="2170" y="66"/>
                  </a:lnTo>
                  <a:lnTo>
                    <a:pt x="2170" y="66"/>
                  </a:lnTo>
                  <a:lnTo>
                    <a:pt x="2170" y="66"/>
                  </a:lnTo>
                  <a:lnTo>
                    <a:pt x="2170" y="66"/>
                  </a:lnTo>
                  <a:lnTo>
                    <a:pt x="2170" y="99"/>
                  </a:lnTo>
                  <a:lnTo>
                    <a:pt x="2170" y="99"/>
                  </a:lnTo>
                  <a:lnTo>
                    <a:pt x="2170" y="99"/>
                  </a:lnTo>
                  <a:lnTo>
                    <a:pt x="2170" y="99"/>
                  </a:lnTo>
                  <a:lnTo>
                    <a:pt x="2137" y="99"/>
                  </a:lnTo>
                  <a:lnTo>
                    <a:pt x="2137" y="99"/>
                  </a:lnTo>
                  <a:lnTo>
                    <a:pt x="2137" y="99"/>
                  </a:lnTo>
                  <a:lnTo>
                    <a:pt x="2137" y="99"/>
                  </a:lnTo>
                  <a:lnTo>
                    <a:pt x="2137" y="99"/>
                  </a:lnTo>
                  <a:lnTo>
                    <a:pt x="2137" y="99"/>
                  </a:lnTo>
                  <a:lnTo>
                    <a:pt x="2137" y="99"/>
                  </a:lnTo>
                  <a:lnTo>
                    <a:pt x="2137" y="99"/>
                  </a:lnTo>
                  <a:lnTo>
                    <a:pt x="2137" y="99"/>
                  </a:lnTo>
                  <a:lnTo>
                    <a:pt x="2104" y="99"/>
                  </a:lnTo>
                  <a:lnTo>
                    <a:pt x="2104" y="132"/>
                  </a:lnTo>
                  <a:lnTo>
                    <a:pt x="2104" y="132"/>
                  </a:lnTo>
                  <a:lnTo>
                    <a:pt x="2104" y="132"/>
                  </a:lnTo>
                  <a:lnTo>
                    <a:pt x="2104" y="132"/>
                  </a:lnTo>
                  <a:lnTo>
                    <a:pt x="2104" y="132"/>
                  </a:lnTo>
                  <a:lnTo>
                    <a:pt x="2104" y="132"/>
                  </a:lnTo>
                  <a:lnTo>
                    <a:pt x="2104" y="132"/>
                  </a:lnTo>
                  <a:lnTo>
                    <a:pt x="2104" y="132"/>
                  </a:lnTo>
                  <a:lnTo>
                    <a:pt x="2071" y="132"/>
                  </a:lnTo>
                  <a:lnTo>
                    <a:pt x="2071" y="132"/>
                  </a:lnTo>
                  <a:lnTo>
                    <a:pt x="2071" y="132"/>
                  </a:lnTo>
                  <a:lnTo>
                    <a:pt x="2071" y="132"/>
                  </a:lnTo>
                  <a:lnTo>
                    <a:pt x="2071" y="132"/>
                  </a:lnTo>
                  <a:lnTo>
                    <a:pt x="2071" y="132"/>
                  </a:lnTo>
                  <a:lnTo>
                    <a:pt x="2071" y="132"/>
                  </a:lnTo>
                  <a:lnTo>
                    <a:pt x="2071" y="165"/>
                  </a:lnTo>
                  <a:lnTo>
                    <a:pt x="2071" y="165"/>
                  </a:lnTo>
                  <a:lnTo>
                    <a:pt x="2071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38" y="165"/>
                  </a:lnTo>
                  <a:lnTo>
                    <a:pt x="2005" y="165"/>
                  </a:lnTo>
                  <a:lnTo>
                    <a:pt x="2005" y="165"/>
                  </a:lnTo>
                  <a:lnTo>
                    <a:pt x="2005" y="198"/>
                  </a:lnTo>
                  <a:lnTo>
                    <a:pt x="2005" y="198"/>
                  </a:lnTo>
                  <a:lnTo>
                    <a:pt x="2005" y="198"/>
                  </a:lnTo>
                  <a:lnTo>
                    <a:pt x="2005" y="198"/>
                  </a:lnTo>
                  <a:lnTo>
                    <a:pt x="2005" y="198"/>
                  </a:lnTo>
                  <a:lnTo>
                    <a:pt x="2005" y="198"/>
                  </a:lnTo>
                  <a:lnTo>
                    <a:pt x="2005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72" y="198"/>
                  </a:lnTo>
                  <a:lnTo>
                    <a:pt x="1972" y="231"/>
                  </a:lnTo>
                  <a:lnTo>
                    <a:pt x="1972" y="231"/>
                  </a:lnTo>
                  <a:lnTo>
                    <a:pt x="1940" y="231"/>
                  </a:lnTo>
                  <a:lnTo>
                    <a:pt x="1940" y="231"/>
                  </a:lnTo>
                  <a:lnTo>
                    <a:pt x="1940" y="231"/>
                  </a:lnTo>
                  <a:lnTo>
                    <a:pt x="1940" y="231"/>
                  </a:lnTo>
                  <a:lnTo>
                    <a:pt x="1940" y="231"/>
                  </a:lnTo>
                  <a:lnTo>
                    <a:pt x="1940" y="231"/>
                  </a:lnTo>
                  <a:lnTo>
                    <a:pt x="1940" y="231"/>
                  </a:lnTo>
                  <a:lnTo>
                    <a:pt x="1940" y="231"/>
                  </a:lnTo>
                  <a:lnTo>
                    <a:pt x="1907" y="231"/>
                  </a:lnTo>
                  <a:lnTo>
                    <a:pt x="1907" y="231"/>
                  </a:lnTo>
                  <a:lnTo>
                    <a:pt x="1907" y="231"/>
                  </a:lnTo>
                  <a:lnTo>
                    <a:pt x="1907" y="231"/>
                  </a:lnTo>
                  <a:lnTo>
                    <a:pt x="1907" y="263"/>
                  </a:lnTo>
                  <a:lnTo>
                    <a:pt x="1907" y="263"/>
                  </a:lnTo>
                  <a:lnTo>
                    <a:pt x="1907" y="263"/>
                  </a:lnTo>
                  <a:lnTo>
                    <a:pt x="1907" y="263"/>
                  </a:lnTo>
                  <a:lnTo>
                    <a:pt x="1907" y="263"/>
                  </a:lnTo>
                  <a:lnTo>
                    <a:pt x="1907" y="263"/>
                  </a:lnTo>
                  <a:lnTo>
                    <a:pt x="1874" y="263"/>
                  </a:lnTo>
                  <a:lnTo>
                    <a:pt x="1874" y="263"/>
                  </a:lnTo>
                  <a:lnTo>
                    <a:pt x="1874" y="263"/>
                  </a:lnTo>
                  <a:lnTo>
                    <a:pt x="1874" y="263"/>
                  </a:lnTo>
                  <a:lnTo>
                    <a:pt x="1874" y="263"/>
                  </a:lnTo>
                  <a:lnTo>
                    <a:pt x="1874" y="263"/>
                  </a:lnTo>
                  <a:lnTo>
                    <a:pt x="1874" y="263"/>
                  </a:lnTo>
                  <a:lnTo>
                    <a:pt x="1874" y="263"/>
                  </a:lnTo>
                  <a:lnTo>
                    <a:pt x="1874" y="263"/>
                  </a:lnTo>
                  <a:lnTo>
                    <a:pt x="1841" y="296"/>
                  </a:lnTo>
                  <a:lnTo>
                    <a:pt x="1841" y="296"/>
                  </a:lnTo>
                  <a:lnTo>
                    <a:pt x="1841" y="296"/>
                  </a:lnTo>
                  <a:lnTo>
                    <a:pt x="1841" y="296"/>
                  </a:lnTo>
                  <a:lnTo>
                    <a:pt x="1841" y="296"/>
                  </a:lnTo>
                  <a:lnTo>
                    <a:pt x="1841" y="296"/>
                  </a:lnTo>
                  <a:lnTo>
                    <a:pt x="1841" y="296"/>
                  </a:lnTo>
                  <a:lnTo>
                    <a:pt x="1841" y="296"/>
                  </a:lnTo>
                  <a:lnTo>
                    <a:pt x="1841" y="296"/>
                  </a:lnTo>
                  <a:lnTo>
                    <a:pt x="1841" y="296"/>
                  </a:lnTo>
                  <a:lnTo>
                    <a:pt x="1808" y="296"/>
                  </a:lnTo>
                  <a:lnTo>
                    <a:pt x="1808" y="296"/>
                  </a:lnTo>
                  <a:lnTo>
                    <a:pt x="1808" y="296"/>
                  </a:lnTo>
                  <a:lnTo>
                    <a:pt x="1808" y="296"/>
                  </a:lnTo>
                  <a:lnTo>
                    <a:pt x="1808" y="296"/>
                  </a:lnTo>
                  <a:lnTo>
                    <a:pt x="1808" y="329"/>
                  </a:lnTo>
                  <a:lnTo>
                    <a:pt x="1808" y="329"/>
                  </a:lnTo>
                  <a:lnTo>
                    <a:pt x="1808" y="329"/>
                  </a:lnTo>
                  <a:lnTo>
                    <a:pt x="1808" y="329"/>
                  </a:lnTo>
                  <a:lnTo>
                    <a:pt x="1775" y="329"/>
                  </a:lnTo>
                  <a:lnTo>
                    <a:pt x="1775" y="329"/>
                  </a:lnTo>
                  <a:lnTo>
                    <a:pt x="1775" y="329"/>
                  </a:lnTo>
                  <a:lnTo>
                    <a:pt x="1775" y="329"/>
                  </a:lnTo>
                  <a:lnTo>
                    <a:pt x="1775" y="329"/>
                  </a:lnTo>
                  <a:lnTo>
                    <a:pt x="1775" y="329"/>
                  </a:lnTo>
                  <a:lnTo>
                    <a:pt x="1775" y="329"/>
                  </a:lnTo>
                  <a:lnTo>
                    <a:pt x="1775" y="329"/>
                  </a:lnTo>
                  <a:lnTo>
                    <a:pt x="1775" y="329"/>
                  </a:lnTo>
                  <a:lnTo>
                    <a:pt x="1742" y="362"/>
                  </a:lnTo>
                  <a:lnTo>
                    <a:pt x="1742" y="362"/>
                  </a:lnTo>
                  <a:lnTo>
                    <a:pt x="1742" y="362"/>
                  </a:lnTo>
                  <a:lnTo>
                    <a:pt x="1742" y="362"/>
                  </a:lnTo>
                  <a:lnTo>
                    <a:pt x="1742" y="362"/>
                  </a:lnTo>
                  <a:lnTo>
                    <a:pt x="1742" y="362"/>
                  </a:lnTo>
                  <a:lnTo>
                    <a:pt x="1742" y="362"/>
                  </a:lnTo>
                  <a:lnTo>
                    <a:pt x="1742" y="362"/>
                  </a:lnTo>
                  <a:lnTo>
                    <a:pt x="1742" y="362"/>
                  </a:lnTo>
                  <a:lnTo>
                    <a:pt x="1742" y="362"/>
                  </a:lnTo>
                  <a:lnTo>
                    <a:pt x="1710" y="362"/>
                  </a:lnTo>
                  <a:lnTo>
                    <a:pt x="1710" y="362"/>
                  </a:lnTo>
                  <a:lnTo>
                    <a:pt x="1710" y="362"/>
                  </a:lnTo>
                  <a:lnTo>
                    <a:pt x="1710" y="362"/>
                  </a:lnTo>
                  <a:lnTo>
                    <a:pt x="1710" y="362"/>
                  </a:lnTo>
                  <a:lnTo>
                    <a:pt x="1710" y="395"/>
                  </a:lnTo>
                  <a:lnTo>
                    <a:pt x="1710" y="395"/>
                  </a:lnTo>
                  <a:lnTo>
                    <a:pt x="1710" y="395"/>
                  </a:lnTo>
                  <a:lnTo>
                    <a:pt x="1710" y="395"/>
                  </a:lnTo>
                  <a:lnTo>
                    <a:pt x="1710" y="395"/>
                  </a:lnTo>
                  <a:lnTo>
                    <a:pt x="1677" y="395"/>
                  </a:lnTo>
                  <a:lnTo>
                    <a:pt x="1677" y="395"/>
                  </a:lnTo>
                  <a:lnTo>
                    <a:pt x="1677" y="395"/>
                  </a:lnTo>
                  <a:lnTo>
                    <a:pt x="1677" y="395"/>
                  </a:lnTo>
                  <a:lnTo>
                    <a:pt x="1677" y="395"/>
                  </a:lnTo>
                  <a:lnTo>
                    <a:pt x="1677" y="395"/>
                  </a:lnTo>
                  <a:lnTo>
                    <a:pt x="1677" y="395"/>
                  </a:lnTo>
                  <a:lnTo>
                    <a:pt x="1677" y="395"/>
                  </a:lnTo>
                  <a:lnTo>
                    <a:pt x="1677" y="395"/>
                  </a:lnTo>
                  <a:lnTo>
                    <a:pt x="1644" y="395"/>
                  </a:lnTo>
                  <a:lnTo>
                    <a:pt x="1644" y="428"/>
                  </a:lnTo>
                  <a:lnTo>
                    <a:pt x="1644" y="428"/>
                  </a:lnTo>
                  <a:lnTo>
                    <a:pt x="1644" y="428"/>
                  </a:lnTo>
                  <a:lnTo>
                    <a:pt x="1644" y="428"/>
                  </a:lnTo>
                  <a:lnTo>
                    <a:pt x="1644" y="428"/>
                  </a:lnTo>
                  <a:lnTo>
                    <a:pt x="1644" y="428"/>
                  </a:lnTo>
                  <a:lnTo>
                    <a:pt x="1644" y="428"/>
                  </a:lnTo>
                  <a:lnTo>
                    <a:pt x="1644" y="428"/>
                  </a:lnTo>
                  <a:lnTo>
                    <a:pt x="1644" y="428"/>
                  </a:lnTo>
                  <a:lnTo>
                    <a:pt x="1611" y="428"/>
                  </a:lnTo>
                  <a:lnTo>
                    <a:pt x="1611" y="428"/>
                  </a:lnTo>
                  <a:lnTo>
                    <a:pt x="1611" y="428"/>
                  </a:lnTo>
                  <a:lnTo>
                    <a:pt x="1611" y="428"/>
                  </a:lnTo>
                  <a:lnTo>
                    <a:pt x="1611" y="428"/>
                  </a:lnTo>
                  <a:lnTo>
                    <a:pt x="1611" y="428"/>
                  </a:lnTo>
                  <a:lnTo>
                    <a:pt x="1611" y="461"/>
                  </a:lnTo>
                  <a:lnTo>
                    <a:pt x="1611" y="461"/>
                  </a:lnTo>
                  <a:lnTo>
                    <a:pt x="1611" y="461"/>
                  </a:lnTo>
                  <a:lnTo>
                    <a:pt x="1611" y="461"/>
                  </a:lnTo>
                  <a:lnTo>
                    <a:pt x="1578" y="461"/>
                  </a:lnTo>
                  <a:lnTo>
                    <a:pt x="1578" y="461"/>
                  </a:lnTo>
                  <a:lnTo>
                    <a:pt x="1578" y="461"/>
                  </a:lnTo>
                  <a:lnTo>
                    <a:pt x="1578" y="461"/>
                  </a:lnTo>
                  <a:lnTo>
                    <a:pt x="1578" y="461"/>
                  </a:lnTo>
                  <a:lnTo>
                    <a:pt x="1578" y="461"/>
                  </a:lnTo>
                  <a:lnTo>
                    <a:pt x="1578" y="461"/>
                  </a:lnTo>
                  <a:lnTo>
                    <a:pt x="1578" y="461"/>
                  </a:lnTo>
                  <a:lnTo>
                    <a:pt x="1578" y="461"/>
                  </a:lnTo>
                  <a:lnTo>
                    <a:pt x="1578" y="461"/>
                  </a:lnTo>
                  <a:lnTo>
                    <a:pt x="1545" y="493"/>
                  </a:lnTo>
                  <a:lnTo>
                    <a:pt x="1545" y="493"/>
                  </a:lnTo>
                  <a:lnTo>
                    <a:pt x="1545" y="493"/>
                  </a:lnTo>
                  <a:lnTo>
                    <a:pt x="1545" y="493"/>
                  </a:lnTo>
                  <a:lnTo>
                    <a:pt x="1545" y="493"/>
                  </a:lnTo>
                  <a:lnTo>
                    <a:pt x="1545" y="493"/>
                  </a:lnTo>
                  <a:lnTo>
                    <a:pt x="1545" y="493"/>
                  </a:lnTo>
                  <a:lnTo>
                    <a:pt x="1545" y="493"/>
                  </a:lnTo>
                  <a:lnTo>
                    <a:pt x="1545" y="493"/>
                  </a:lnTo>
                  <a:lnTo>
                    <a:pt x="1512" y="493"/>
                  </a:lnTo>
                  <a:lnTo>
                    <a:pt x="1512" y="493"/>
                  </a:lnTo>
                  <a:lnTo>
                    <a:pt x="1512" y="493"/>
                  </a:lnTo>
                  <a:lnTo>
                    <a:pt x="1512" y="493"/>
                  </a:lnTo>
                  <a:lnTo>
                    <a:pt x="1512" y="493"/>
                  </a:lnTo>
                  <a:lnTo>
                    <a:pt x="1512" y="493"/>
                  </a:lnTo>
                  <a:lnTo>
                    <a:pt x="1512" y="526"/>
                  </a:lnTo>
                  <a:lnTo>
                    <a:pt x="1512" y="526"/>
                  </a:lnTo>
                  <a:lnTo>
                    <a:pt x="1512" y="526"/>
                  </a:lnTo>
                  <a:lnTo>
                    <a:pt x="1512" y="526"/>
                  </a:lnTo>
                  <a:lnTo>
                    <a:pt x="1480" y="526"/>
                  </a:lnTo>
                  <a:lnTo>
                    <a:pt x="1480" y="526"/>
                  </a:lnTo>
                  <a:lnTo>
                    <a:pt x="1480" y="526"/>
                  </a:lnTo>
                  <a:lnTo>
                    <a:pt x="1480" y="526"/>
                  </a:lnTo>
                  <a:lnTo>
                    <a:pt x="1480" y="526"/>
                  </a:lnTo>
                  <a:lnTo>
                    <a:pt x="1480" y="526"/>
                  </a:lnTo>
                  <a:lnTo>
                    <a:pt x="1480" y="526"/>
                  </a:lnTo>
                  <a:lnTo>
                    <a:pt x="1480" y="526"/>
                  </a:lnTo>
                  <a:lnTo>
                    <a:pt x="1480" y="526"/>
                  </a:lnTo>
                  <a:lnTo>
                    <a:pt x="1447" y="526"/>
                  </a:lnTo>
                  <a:lnTo>
                    <a:pt x="1447" y="526"/>
                  </a:lnTo>
                  <a:lnTo>
                    <a:pt x="1447" y="559"/>
                  </a:lnTo>
                  <a:lnTo>
                    <a:pt x="1447" y="559"/>
                  </a:lnTo>
                  <a:lnTo>
                    <a:pt x="1447" y="559"/>
                  </a:lnTo>
                  <a:lnTo>
                    <a:pt x="1447" y="559"/>
                  </a:lnTo>
                  <a:lnTo>
                    <a:pt x="1447" y="559"/>
                  </a:lnTo>
                  <a:lnTo>
                    <a:pt x="1447" y="559"/>
                  </a:lnTo>
                  <a:lnTo>
                    <a:pt x="1447" y="559"/>
                  </a:lnTo>
                  <a:lnTo>
                    <a:pt x="1414" y="559"/>
                  </a:lnTo>
                  <a:lnTo>
                    <a:pt x="1414" y="559"/>
                  </a:lnTo>
                  <a:lnTo>
                    <a:pt x="1414" y="559"/>
                  </a:lnTo>
                  <a:lnTo>
                    <a:pt x="1414" y="559"/>
                  </a:lnTo>
                  <a:lnTo>
                    <a:pt x="1414" y="559"/>
                  </a:lnTo>
                  <a:lnTo>
                    <a:pt x="1414" y="559"/>
                  </a:lnTo>
                  <a:lnTo>
                    <a:pt x="1414" y="559"/>
                  </a:lnTo>
                  <a:lnTo>
                    <a:pt x="1414" y="559"/>
                  </a:lnTo>
                  <a:lnTo>
                    <a:pt x="1414" y="592"/>
                  </a:lnTo>
                  <a:lnTo>
                    <a:pt x="1414" y="592"/>
                  </a:lnTo>
                  <a:lnTo>
                    <a:pt x="1381" y="592"/>
                  </a:lnTo>
                  <a:lnTo>
                    <a:pt x="1381" y="592"/>
                  </a:lnTo>
                  <a:lnTo>
                    <a:pt x="1381" y="592"/>
                  </a:lnTo>
                  <a:lnTo>
                    <a:pt x="1381" y="592"/>
                  </a:lnTo>
                  <a:lnTo>
                    <a:pt x="1381" y="592"/>
                  </a:lnTo>
                  <a:lnTo>
                    <a:pt x="1381" y="592"/>
                  </a:lnTo>
                  <a:lnTo>
                    <a:pt x="1381" y="592"/>
                  </a:lnTo>
                  <a:lnTo>
                    <a:pt x="1381" y="592"/>
                  </a:lnTo>
                  <a:lnTo>
                    <a:pt x="1381" y="592"/>
                  </a:lnTo>
                  <a:lnTo>
                    <a:pt x="1381" y="592"/>
                  </a:lnTo>
                  <a:lnTo>
                    <a:pt x="1348" y="592"/>
                  </a:lnTo>
                  <a:lnTo>
                    <a:pt x="1348" y="592"/>
                  </a:lnTo>
                  <a:lnTo>
                    <a:pt x="1348" y="625"/>
                  </a:lnTo>
                  <a:lnTo>
                    <a:pt x="1348" y="625"/>
                  </a:lnTo>
                  <a:lnTo>
                    <a:pt x="1348" y="625"/>
                  </a:lnTo>
                  <a:lnTo>
                    <a:pt x="1348" y="625"/>
                  </a:lnTo>
                  <a:lnTo>
                    <a:pt x="1348" y="625"/>
                  </a:lnTo>
                  <a:lnTo>
                    <a:pt x="1348" y="625"/>
                  </a:lnTo>
                  <a:lnTo>
                    <a:pt x="1348" y="625"/>
                  </a:lnTo>
                  <a:lnTo>
                    <a:pt x="1315" y="625"/>
                  </a:lnTo>
                  <a:lnTo>
                    <a:pt x="1315" y="625"/>
                  </a:lnTo>
                  <a:lnTo>
                    <a:pt x="1315" y="625"/>
                  </a:lnTo>
                  <a:lnTo>
                    <a:pt x="1315" y="625"/>
                  </a:lnTo>
                  <a:lnTo>
                    <a:pt x="1315" y="625"/>
                  </a:lnTo>
                  <a:lnTo>
                    <a:pt x="1315" y="625"/>
                  </a:lnTo>
                  <a:lnTo>
                    <a:pt x="1315" y="625"/>
                  </a:lnTo>
                  <a:lnTo>
                    <a:pt x="1315" y="625"/>
                  </a:lnTo>
                  <a:lnTo>
                    <a:pt x="1315" y="658"/>
                  </a:lnTo>
                  <a:lnTo>
                    <a:pt x="1315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82" y="658"/>
                  </a:lnTo>
                  <a:lnTo>
                    <a:pt x="1250" y="658"/>
                  </a:lnTo>
                  <a:lnTo>
                    <a:pt x="1250" y="658"/>
                  </a:lnTo>
                  <a:lnTo>
                    <a:pt x="1250" y="691"/>
                  </a:lnTo>
                  <a:lnTo>
                    <a:pt x="1250" y="691"/>
                  </a:lnTo>
                  <a:lnTo>
                    <a:pt x="1250" y="691"/>
                  </a:lnTo>
                  <a:lnTo>
                    <a:pt x="1250" y="691"/>
                  </a:lnTo>
                  <a:lnTo>
                    <a:pt x="1250" y="691"/>
                  </a:lnTo>
                  <a:lnTo>
                    <a:pt x="1250" y="691"/>
                  </a:lnTo>
                  <a:lnTo>
                    <a:pt x="1250" y="691"/>
                  </a:lnTo>
                  <a:lnTo>
                    <a:pt x="1217" y="691"/>
                  </a:lnTo>
                  <a:lnTo>
                    <a:pt x="1217" y="691"/>
                  </a:lnTo>
                  <a:lnTo>
                    <a:pt x="1217" y="691"/>
                  </a:lnTo>
                  <a:lnTo>
                    <a:pt x="1217" y="691"/>
                  </a:lnTo>
                  <a:lnTo>
                    <a:pt x="1217" y="691"/>
                  </a:lnTo>
                  <a:lnTo>
                    <a:pt x="1217" y="691"/>
                  </a:lnTo>
                  <a:lnTo>
                    <a:pt x="1217" y="691"/>
                  </a:lnTo>
                  <a:lnTo>
                    <a:pt x="1217" y="691"/>
                  </a:lnTo>
                  <a:lnTo>
                    <a:pt x="1217" y="723"/>
                  </a:lnTo>
                  <a:lnTo>
                    <a:pt x="1217" y="723"/>
                  </a:lnTo>
                  <a:lnTo>
                    <a:pt x="1184" y="723"/>
                  </a:lnTo>
                  <a:lnTo>
                    <a:pt x="1184" y="723"/>
                  </a:lnTo>
                  <a:lnTo>
                    <a:pt x="1184" y="723"/>
                  </a:lnTo>
                  <a:lnTo>
                    <a:pt x="1184" y="723"/>
                  </a:lnTo>
                  <a:lnTo>
                    <a:pt x="1184" y="723"/>
                  </a:lnTo>
                  <a:lnTo>
                    <a:pt x="1184" y="723"/>
                  </a:lnTo>
                  <a:lnTo>
                    <a:pt x="1184" y="723"/>
                  </a:lnTo>
                  <a:lnTo>
                    <a:pt x="1184" y="723"/>
                  </a:lnTo>
                  <a:lnTo>
                    <a:pt x="1184" y="723"/>
                  </a:lnTo>
                  <a:lnTo>
                    <a:pt x="1151" y="723"/>
                  </a:lnTo>
                  <a:lnTo>
                    <a:pt x="1151" y="723"/>
                  </a:lnTo>
                  <a:lnTo>
                    <a:pt x="1151" y="756"/>
                  </a:lnTo>
                  <a:lnTo>
                    <a:pt x="1151" y="756"/>
                  </a:lnTo>
                  <a:lnTo>
                    <a:pt x="1151" y="756"/>
                  </a:lnTo>
                  <a:lnTo>
                    <a:pt x="1151" y="756"/>
                  </a:lnTo>
                  <a:lnTo>
                    <a:pt x="1151" y="756"/>
                  </a:lnTo>
                  <a:lnTo>
                    <a:pt x="1151" y="756"/>
                  </a:lnTo>
                  <a:lnTo>
                    <a:pt x="1118" y="756"/>
                  </a:lnTo>
                  <a:lnTo>
                    <a:pt x="1118" y="756"/>
                  </a:lnTo>
                  <a:lnTo>
                    <a:pt x="1118" y="756"/>
                  </a:lnTo>
                  <a:lnTo>
                    <a:pt x="1118" y="756"/>
                  </a:lnTo>
                  <a:lnTo>
                    <a:pt x="1118" y="756"/>
                  </a:lnTo>
                  <a:lnTo>
                    <a:pt x="1118" y="756"/>
                  </a:lnTo>
                  <a:lnTo>
                    <a:pt x="1118" y="756"/>
                  </a:lnTo>
                  <a:lnTo>
                    <a:pt x="1118" y="756"/>
                  </a:lnTo>
                  <a:lnTo>
                    <a:pt x="1118" y="789"/>
                  </a:lnTo>
                  <a:lnTo>
                    <a:pt x="1118" y="789"/>
                  </a:lnTo>
                  <a:lnTo>
                    <a:pt x="1118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85" y="789"/>
                  </a:lnTo>
                  <a:lnTo>
                    <a:pt x="1052" y="789"/>
                  </a:lnTo>
                  <a:lnTo>
                    <a:pt x="1052" y="789"/>
                  </a:lnTo>
                  <a:lnTo>
                    <a:pt x="1052" y="789"/>
                  </a:lnTo>
                  <a:lnTo>
                    <a:pt x="1052" y="789"/>
                  </a:lnTo>
                  <a:lnTo>
                    <a:pt x="1052" y="789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52" y="822"/>
                  </a:lnTo>
                  <a:lnTo>
                    <a:pt x="1020" y="822"/>
                  </a:lnTo>
                  <a:lnTo>
                    <a:pt x="1020" y="822"/>
                  </a:lnTo>
                  <a:lnTo>
                    <a:pt x="1020" y="822"/>
                  </a:lnTo>
                  <a:lnTo>
                    <a:pt x="1020" y="822"/>
                  </a:lnTo>
                  <a:lnTo>
                    <a:pt x="1020" y="822"/>
                  </a:lnTo>
                  <a:lnTo>
                    <a:pt x="1020" y="822"/>
                  </a:lnTo>
                  <a:lnTo>
                    <a:pt x="1020" y="822"/>
                  </a:lnTo>
                  <a:lnTo>
                    <a:pt x="1020" y="855"/>
                  </a:lnTo>
                  <a:lnTo>
                    <a:pt x="1020" y="855"/>
                  </a:lnTo>
                  <a:lnTo>
                    <a:pt x="987" y="855"/>
                  </a:lnTo>
                  <a:lnTo>
                    <a:pt x="987" y="855"/>
                  </a:lnTo>
                  <a:lnTo>
                    <a:pt x="987" y="855"/>
                  </a:lnTo>
                  <a:lnTo>
                    <a:pt x="987" y="855"/>
                  </a:lnTo>
                  <a:lnTo>
                    <a:pt x="987" y="855"/>
                  </a:lnTo>
                  <a:lnTo>
                    <a:pt x="987" y="855"/>
                  </a:lnTo>
                  <a:lnTo>
                    <a:pt x="987" y="855"/>
                  </a:lnTo>
                  <a:lnTo>
                    <a:pt x="987" y="855"/>
                  </a:lnTo>
                  <a:lnTo>
                    <a:pt x="954" y="855"/>
                  </a:lnTo>
                  <a:lnTo>
                    <a:pt x="954" y="855"/>
                  </a:lnTo>
                  <a:lnTo>
                    <a:pt x="954" y="855"/>
                  </a:lnTo>
                  <a:lnTo>
                    <a:pt x="954" y="855"/>
                  </a:lnTo>
                  <a:lnTo>
                    <a:pt x="954" y="888"/>
                  </a:lnTo>
                  <a:lnTo>
                    <a:pt x="954" y="888"/>
                  </a:lnTo>
                  <a:lnTo>
                    <a:pt x="954" y="888"/>
                  </a:lnTo>
                  <a:lnTo>
                    <a:pt x="954" y="888"/>
                  </a:lnTo>
                  <a:lnTo>
                    <a:pt x="954" y="888"/>
                  </a:lnTo>
                  <a:lnTo>
                    <a:pt x="921" y="888"/>
                  </a:lnTo>
                  <a:lnTo>
                    <a:pt x="921" y="888"/>
                  </a:lnTo>
                  <a:lnTo>
                    <a:pt x="921" y="888"/>
                  </a:lnTo>
                  <a:lnTo>
                    <a:pt x="921" y="888"/>
                  </a:lnTo>
                  <a:lnTo>
                    <a:pt x="921" y="888"/>
                  </a:lnTo>
                  <a:lnTo>
                    <a:pt x="921" y="888"/>
                  </a:lnTo>
                  <a:lnTo>
                    <a:pt x="921" y="888"/>
                  </a:lnTo>
                  <a:lnTo>
                    <a:pt x="921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55" y="921"/>
                  </a:lnTo>
                  <a:lnTo>
                    <a:pt x="855" y="921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22" y="953"/>
                  </a:lnTo>
                  <a:lnTo>
                    <a:pt x="822" y="953"/>
                  </a:lnTo>
                  <a:lnTo>
                    <a:pt x="822" y="953"/>
                  </a:lnTo>
                  <a:lnTo>
                    <a:pt x="822" y="953"/>
                  </a:lnTo>
                  <a:lnTo>
                    <a:pt x="822" y="953"/>
                  </a:lnTo>
                  <a:lnTo>
                    <a:pt x="822" y="953"/>
                  </a:lnTo>
                  <a:lnTo>
                    <a:pt x="822" y="953"/>
                  </a:lnTo>
                  <a:lnTo>
                    <a:pt x="822" y="953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57" y="986"/>
                  </a:lnTo>
                  <a:lnTo>
                    <a:pt x="757" y="986"/>
                  </a:lnTo>
                  <a:lnTo>
                    <a:pt x="757" y="1019"/>
                  </a:lnTo>
                  <a:lnTo>
                    <a:pt x="757" y="1019"/>
                  </a:lnTo>
                  <a:lnTo>
                    <a:pt x="757" y="1019"/>
                  </a:lnTo>
                  <a:lnTo>
                    <a:pt x="757" y="1019"/>
                  </a:lnTo>
                  <a:lnTo>
                    <a:pt x="757" y="1019"/>
                  </a:lnTo>
                  <a:lnTo>
                    <a:pt x="757" y="1019"/>
                  </a:lnTo>
                  <a:lnTo>
                    <a:pt x="724" y="1019"/>
                  </a:lnTo>
                  <a:lnTo>
                    <a:pt x="724" y="1019"/>
                  </a:lnTo>
                  <a:lnTo>
                    <a:pt x="724" y="1019"/>
                  </a:lnTo>
                  <a:lnTo>
                    <a:pt x="724" y="1019"/>
                  </a:lnTo>
                  <a:lnTo>
                    <a:pt x="724" y="1019"/>
                  </a:lnTo>
                  <a:lnTo>
                    <a:pt x="724" y="1019"/>
                  </a:lnTo>
                  <a:lnTo>
                    <a:pt x="724" y="1019"/>
                  </a:lnTo>
                  <a:lnTo>
                    <a:pt x="724" y="1019"/>
                  </a:lnTo>
                  <a:lnTo>
                    <a:pt x="724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118"/>
                  </a:lnTo>
                  <a:lnTo>
                    <a:pt x="625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92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18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59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84"/>
                  </a:lnTo>
                  <a:lnTo>
                    <a:pt x="527" y="1184"/>
                  </a:lnTo>
                  <a:lnTo>
                    <a:pt x="494" y="1184"/>
                  </a:lnTo>
                  <a:lnTo>
                    <a:pt x="494" y="1184"/>
                  </a:lnTo>
                  <a:lnTo>
                    <a:pt x="494" y="1184"/>
                  </a:lnTo>
                  <a:lnTo>
                    <a:pt x="494" y="1184"/>
                  </a:lnTo>
                  <a:lnTo>
                    <a:pt x="494" y="1184"/>
                  </a:lnTo>
                  <a:lnTo>
                    <a:pt x="494" y="1184"/>
                  </a:lnTo>
                  <a:lnTo>
                    <a:pt x="494" y="1184"/>
                  </a:lnTo>
                  <a:lnTo>
                    <a:pt x="494" y="1184"/>
                  </a:lnTo>
                  <a:lnTo>
                    <a:pt x="461" y="1184"/>
                  </a:lnTo>
                  <a:lnTo>
                    <a:pt x="461" y="1184"/>
                  </a:lnTo>
                  <a:lnTo>
                    <a:pt x="461" y="1184"/>
                  </a:lnTo>
                  <a:lnTo>
                    <a:pt x="461" y="1184"/>
                  </a:lnTo>
                  <a:lnTo>
                    <a:pt x="461" y="1216"/>
                  </a:lnTo>
                  <a:lnTo>
                    <a:pt x="461" y="1216"/>
                  </a:lnTo>
                  <a:lnTo>
                    <a:pt x="461" y="1216"/>
                  </a:lnTo>
                  <a:lnTo>
                    <a:pt x="461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28" y="1249"/>
                  </a:lnTo>
                  <a:lnTo>
                    <a:pt x="428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95" y="1249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315"/>
                  </a:lnTo>
                  <a:lnTo>
                    <a:pt x="329" y="1315"/>
                  </a:lnTo>
                  <a:lnTo>
                    <a:pt x="297" y="1315"/>
                  </a:lnTo>
                  <a:lnTo>
                    <a:pt x="297" y="1315"/>
                  </a:lnTo>
                  <a:lnTo>
                    <a:pt x="297" y="1315"/>
                  </a:lnTo>
                  <a:lnTo>
                    <a:pt x="297" y="1315"/>
                  </a:lnTo>
                  <a:lnTo>
                    <a:pt x="297" y="1315"/>
                  </a:lnTo>
                  <a:lnTo>
                    <a:pt x="297" y="1315"/>
                  </a:lnTo>
                  <a:lnTo>
                    <a:pt x="297" y="1315"/>
                  </a:lnTo>
                  <a:lnTo>
                    <a:pt x="297" y="1315"/>
                  </a:lnTo>
                  <a:lnTo>
                    <a:pt x="297" y="1315"/>
                  </a:lnTo>
                  <a:lnTo>
                    <a:pt x="264" y="1315"/>
                  </a:lnTo>
                  <a:lnTo>
                    <a:pt x="264" y="1315"/>
                  </a:lnTo>
                  <a:lnTo>
                    <a:pt x="264" y="1348"/>
                  </a:lnTo>
                  <a:lnTo>
                    <a:pt x="264" y="1348"/>
                  </a:lnTo>
                  <a:lnTo>
                    <a:pt x="264" y="1348"/>
                  </a:lnTo>
                  <a:lnTo>
                    <a:pt x="264" y="1348"/>
                  </a:lnTo>
                  <a:lnTo>
                    <a:pt x="264" y="1348"/>
                  </a:lnTo>
                  <a:lnTo>
                    <a:pt x="264" y="1348"/>
                  </a:lnTo>
                  <a:lnTo>
                    <a:pt x="264" y="1348"/>
                  </a:lnTo>
                  <a:lnTo>
                    <a:pt x="231" y="1348"/>
                  </a:lnTo>
                  <a:lnTo>
                    <a:pt x="231" y="1348"/>
                  </a:lnTo>
                  <a:lnTo>
                    <a:pt x="231" y="1348"/>
                  </a:lnTo>
                  <a:lnTo>
                    <a:pt x="231" y="1348"/>
                  </a:lnTo>
                  <a:lnTo>
                    <a:pt x="231" y="1348"/>
                  </a:lnTo>
                  <a:lnTo>
                    <a:pt x="231" y="1348"/>
                  </a:lnTo>
                  <a:lnTo>
                    <a:pt x="231" y="1348"/>
                  </a:lnTo>
                  <a:lnTo>
                    <a:pt x="231" y="1381"/>
                  </a:lnTo>
                  <a:lnTo>
                    <a:pt x="231" y="1381"/>
                  </a:lnTo>
                  <a:lnTo>
                    <a:pt x="198" y="1381"/>
                  </a:lnTo>
                  <a:lnTo>
                    <a:pt x="198" y="1381"/>
                  </a:lnTo>
                  <a:lnTo>
                    <a:pt x="198" y="1381"/>
                  </a:lnTo>
                  <a:lnTo>
                    <a:pt x="198" y="1381"/>
                  </a:lnTo>
                  <a:lnTo>
                    <a:pt x="198" y="1381"/>
                  </a:lnTo>
                  <a:lnTo>
                    <a:pt x="198" y="1381"/>
                  </a:lnTo>
                  <a:lnTo>
                    <a:pt x="198" y="1381"/>
                  </a:lnTo>
                  <a:lnTo>
                    <a:pt x="198" y="1381"/>
                  </a:lnTo>
                  <a:lnTo>
                    <a:pt x="198" y="1381"/>
                  </a:lnTo>
                  <a:lnTo>
                    <a:pt x="165" y="1381"/>
                  </a:lnTo>
                  <a:lnTo>
                    <a:pt x="165" y="1381"/>
                  </a:lnTo>
                  <a:lnTo>
                    <a:pt x="165" y="1414"/>
                  </a:lnTo>
                  <a:lnTo>
                    <a:pt x="165" y="1414"/>
                  </a:lnTo>
                  <a:lnTo>
                    <a:pt x="165" y="1414"/>
                  </a:lnTo>
                  <a:lnTo>
                    <a:pt x="165" y="1414"/>
                  </a:lnTo>
                  <a:lnTo>
                    <a:pt x="165" y="1414"/>
                  </a:lnTo>
                  <a:lnTo>
                    <a:pt x="165" y="1414"/>
                  </a:lnTo>
                  <a:lnTo>
                    <a:pt x="132" y="1414"/>
                  </a:lnTo>
                  <a:lnTo>
                    <a:pt x="132" y="1414"/>
                  </a:lnTo>
                  <a:lnTo>
                    <a:pt x="132" y="1414"/>
                  </a:lnTo>
                  <a:lnTo>
                    <a:pt x="132" y="1414"/>
                  </a:lnTo>
                  <a:lnTo>
                    <a:pt x="132" y="1414"/>
                  </a:lnTo>
                  <a:lnTo>
                    <a:pt x="132" y="1414"/>
                  </a:lnTo>
                  <a:lnTo>
                    <a:pt x="132" y="1446"/>
                  </a:lnTo>
                  <a:lnTo>
                    <a:pt x="132" y="1446"/>
                  </a:lnTo>
                  <a:lnTo>
                    <a:pt x="99" y="1446"/>
                  </a:lnTo>
                  <a:lnTo>
                    <a:pt x="99" y="1446"/>
                  </a:lnTo>
                  <a:lnTo>
                    <a:pt x="99" y="1446"/>
                  </a:lnTo>
                  <a:lnTo>
                    <a:pt x="99" y="1446"/>
                  </a:lnTo>
                  <a:lnTo>
                    <a:pt x="99" y="1446"/>
                  </a:lnTo>
                  <a:lnTo>
                    <a:pt x="99" y="1446"/>
                  </a:lnTo>
                  <a:lnTo>
                    <a:pt x="99" y="1446"/>
                  </a:lnTo>
                  <a:lnTo>
                    <a:pt x="99" y="1446"/>
                  </a:lnTo>
                  <a:lnTo>
                    <a:pt x="99" y="1446"/>
                  </a:lnTo>
                  <a:lnTo>
                    <a:pt x="67" y="1446"/>
                  </a:lnTo>
                  <a:lnTo>
                    <a:pt x="67" y="1446"/>
                  </a:lnTo>
                  <a:lnTo>
                    <a:pt x="67" y="1479"/>
                  </a:lnTo>
                  <a:lnTo>
                    <a:pt x="67" y="1479"/>
                  </a:lnTo>
                  <a:lnTo>
                    <a:pt x="67" y="1479"/>
                  </a:lnTo>
                  <a:lnTo>
                    <a:pt x="67" y="1479"/>
                  </a:lnTo>
                  <a:lnTo>
                    <a:pt x="67" y="1479"/>
                  </a:lnTo>
                  <a:lnTo>
                    <a:pt x="67" y="1479"/>
                  </a:lnTo>
                  <a:lnTo>
                    <a:pt x="67" y="1479"/>
                  </a:lnTo>
                  <a:lnTo>
                    <a:pt x="67" y="1479"/>
                  </a:lnTo>
                  <a:lnTo>
                    <a:pt x="34" y="1479"/>
                  </a:lnTo>
                  <a:lnTo>
                    <a:pt x="34" y="1479"/>
                  </a:lnTo>
                  <a:lnTo>
                    <a:pt x="34" y="1479"/>
                  </a:lnTo>
                  <a:lnTo>
                    <a:pt x="34" y="1479"/>
                  </a:lnTo>
                  <a:lnTo>
                    <a:pt x="34" y="1479"/>
                  </a:lnTo>
                  <a:lnTo>
                    <a:pt x="34" y="1479"/>
                  </a:lnTo>
                  <a:lnTo>
                    <a:pt x="34" y="1512"/>
                  </a:lnTo>
                  <a:lnTo>
                    <a:pt x="34" y="1512"/>
                  </a:lnTo>
                  <a:lnTo>
                    <a:pt x="34" y="1512"/>
                  </a:lnTo>
                  <a:lnTo>
                    <a:pt x="34" y="1512"/>
                  </a:lnTo>
                  <a:lnTo>
                    <a:pt x="1" y="1512"/>
                  </a:lnTo>
                  <a:lnTo>
                    <a:pt x="1" y="1512"/>
                  </a:lnTo>
                  <a:lnTo>
                    <a:pt x="1" y="1512"/>
                  </a:lnTo>
                  <a:lnTo>
                    <a:pt x="1" y="1512"/>
                  </a:lnTo>
                  <a:lnTo>
                    <a:pt x="1" y="151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8"/>
            <p:cNvSpPr/>
            <p:nvPr/>
          </p:nvSpPr>
          <p:spPr>
            <a:xfrm>
              <a:off x="2602375" y="975825"/>
              <a:ext cx="92025" cy="143800"/>
            </a:xfrm>
            <a:custGeom>
              <a:avLst/>
              <a:gdLst/>
              <a:ahLst/>
              <a:cxnLst/>
              <a:rect l="l" t="t" r="r" b="b"/>
              <a:pathLst>
                <a:path w="3681" h="5752" fill="none" extrusionOk="0">
                  <a:moveTo>
                    <a:pt x="3680" y="5751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8"/>
            <p:cNvSpPr/>
            <p:nvPr/>
          </p:nvSpPr>
          <p:spPr>
            <a:xfrm>
              <a:off x="2545675" y="1012800"/>
              <a:ext cx="96150" cy="141325"/>
            </a:xfrm>
            <a:custGeom>
              <a:avLst/>
              <a:gdLst/>
              <a:ahLst/>
              <a:cxnLst/>
              <a:rect l="l" t="t" r="r" b="b"/>
              <a:pathLst>
                <a:path w="3846" h="5653" fill="none" extrusionOk="0">
                  <a:moveTo>
                    <a:pt x="3845" y="5652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8"/>
            <p:cNvSpPr/>
            <p:nvPr/>
          </p:nvSpPr>
          <p:spPr>
            <a:xfrm>
              <a:off x="2544850" y="975825"/>
              <a:ext cx="149550" cy="178300"/>
            </a:xfrm>
            <a:custGeom>
              <a:avLst/>
              <a:gdLst/>
              <a:ahLst/>
              <a:cxnLst/>
              <a:rect l="l" t="t" r="r" b="b"/>
              <a:pathLst>
                <a:path w="5982" h="7132" extrusionOk="0">
                  <a:moveTo>
                    <a:pt x="2268" y="1"/>
                  </a:moveTo>
                  <a:lnTo>
                    <a:pt x="2268" y="33"/>
                  </a:lnTo>
                  <a:lnTo>
                    <a:pt x="2235" y="33"/>
                  </a:lnTo>
                  <a:lnTo>
                    <a:pt x="2202" y="66"/>
                  </a:lnTo>
                  <a:lnTo>
                    <a:pt x="2170" y="66"/>
                  </a:lnTo>
                  <a:lnTo>
                    <a:pt x="2170" y="99"/>
                  </a:lnTo>
                  <a:lnTo>
                    <a:pt x="2104" y="99"/>
                  </a:lnTo>
                  <a:lnTo>
                    <a:pt x="2104" y="132"/>
                  </a:lnTo>
                  <a:lnTo>
                    <a:pt x="2071" y="132"/>
                  </a:lnTo>
                  <a:lnTo>
                    <a:pt x="2071" y="165"/>
                  </a:lnTo>
                  <a:lnTo>
                    <a:pt x="2038" y="165"/>
                  </a:lnTo>
                  <a:lnTo>
                    <a:pt x="2005" y="198"/>
                  </a:lnTo>
                  <a:lnTo>
                    <a:pt x="1972" y="198"/>
                  </a:lnTo>
                  <a:lnTo>
                    <a:pt x="1972" y="231"/>
                  </a:lnTo>
                  <a:lnTo>
                    <a:pt x="1907" y="231"/>
                  </a:lnTo>
                  <a:lnTo>
                    <a:pt x="1907" y="263"/>
                  </a:lnTo>
                  <a:lnTo>
                    <a:pt x="1874" y="263"/>
                  </a:lnTo>
                  <a:lnTo>
                    <a:pt x="1874" y="296"/>
                  </a:lnTo>
                  <a:lnTo>
                    <a:pt x="1808" y="296"/>
                  </a:lnTo>
                  <a:lnTo>
                    <a:pt x="1808" y="329"/>
                  </a:lnTo>
                  <a:lnTo>
                    <a:pt x="1775" y="329"/>
                  </a:lnTo>
                  <a:lnTo>
                    <a:pt x="1775" y="362"/>
                  </a:lnTo>
                  <a:lnTo>
                    <a:pt x="1710" y="362"/>
                  </a:lnTo>
                  <a:lnTo>
                    <a:pt x="1710" y="395"/>
                  </a:lnTo>
                  <a:lnTo>
                    <a:pt x="1677" y="395"/>
                  </a:lnTo>
                  <a:lnTo>
                    <a:pt x="1677" y="428"/>
                  </a:lnTo>
                  <a:lnTo>
                    <a:pt x="1611" y="428"/>
                  </a:lnTo>
                  <a:lnTo>
                    <a:pt x="1611" y="461"/>
                  </a:lnTo>
                  <a:lnTo>
                    <a:pt x="1545" y="461"/>
                  </a:lnTo>
                  <a:lnTo>
                    <a:pt x="1545" y="493"/>
                  </a:lnTo>
                  <a:lnTo>
                    <a:pt x="1512" y="493"/>
                  </a:lnTo>
                  <a:lnTo>
                    <a:pt x="1512" y="526"/>
                  </a:lnTo>
                  <a:lnTo>
                    <a:pt x="1480" y="526"/>
                  </a:lnTo>
                  <a:lnTo>
                    <a:pt x="1447" y="559"/>
                  </a:lnTo>
                  <a:lnTo>
                    <a:pt x="1414" y="559"/>
                  </a:lnTo>
                  <a:lnTo>
                    <a:pt x="1414" y="592"/>
                  </a:lnTo>
                  <a:lnTo>
                    <a:pt x="1381" y="592"/>
                  </a:lnTo>
                  <a:lnTo>
                    <a:pt x="1348" y="625"/>
                  </a:lnTo>
                  <a:lnTo>
                    <a:pt x="1315" y="625"/>
                  </a:lnTo>
                  <a:lnTo>
                    <a:pt x="1315" y="658"/>
                  </a:lnTo>
                  <a:lnTo>
                    <a:pt x="1250" y="658"/>
                  </a:lnTo>
                  <a:lnTo>
                    <a:pt x="1250" y="691"/>
                  </a:lnTo>
                  <a:lnTo>
                    <a:pt x="1217" y="691"/>
                  </a:lnTo>
                  <a:lnTo>
                    <a:pt x="1217" y="723"/>
                  </a:lnTo>
                  <a:lnTo>
                    <a:pt x="1151" y="723"/>
                  </a:lnTo>
                  <a:lnTo>
                    <a:pt x="1151" y="756"/>
                  </a:lnTo>
                  <a:lnTo>
                    <a:pt x="1118" y="756"/>
                  </a:lnTo>
                  <a:lnTo>
                    <a:pt x="1118" y="789"/>
                  </a:lnTo>
                  <a:lnTo>
                    <a:pt x="1052" y="789"/>
                  </a:lnTo>
                  <a:lnTo>
                    <a:pt x="1052" y="822"/>
                  </a:lnTo>
                  <a:lnTo>
                    <a:pt x="1020" y="822"/>
                  </a:lnTo>
                  <a:lnTo>
                    <a:pt x="1020" y="855"/>
                  </a:lnTo>
                  <a:lnTo>
                    <a:pt x="954" y="855"/>
                  </a:lnTo>
                  <a:lnTo>
                    <a:pt x="954" y="888"/>
                  </a:lnTo>
                  <a:lnTo>
                    <a:pt x="921" y="888"/>
                  </a:lnTo>
                  <a:lnTo>
                    <a:pt x="921" y="921"/>
                  </a:lnTo>
                  <a:lnTo>
                    <a:pt x="855" y="921"/>
                  </a:lnTo>
                  <a:lnTo>
                    <a:pt x="855" y="953"/>
                  </a:lnTo>
                  <a:lnTo>
                    <a:pt x="822" y="953"/>
                  </a:lnTo>
                  <a:lnTo>
                    <a:pt x="822" y="986"/>
                  </a:lnTo>
                  <a:lnTo>
                    <a:pt x="757" y="986"/>
                  </a:lnTo>
                  <a:lnTo>
                    <a:pt x="757" y="1019"/>
                  </a:lnTo>
                  <a:lnTo>
                    <a:pt x="724" y="1019"/>
                  </a:lnTo>
                  <a:lnTo>
                    <a:pt x="724" y="1052"/>
                  </a:lnTo>
                  <a:lnTo>
                    <a:pt x="691" y="1052"/>
                  </a:lnTo>
                  <a:lnTo>
                    <a:pt x="658" y="1085"/>
                  </a:lnTo>
                  <a:lnTo>
                    <a:pt x="625" y="1085"/>
                  </a:lnTo>
                  <a:lnTo>
                    <a:pt x="625" y="1118"/>
                  </a:lnTo>
                  <a:lnTo>
                    <a:pt x="559" y="1118"/>
                  </a:lnTo>
                  <a:lnTo>
                    <a:pt x="559" y="1151"/>
                  </a:lnTo>
                  <a:lnTo>
                    <a:pt x="527" y="1151"/>
                  </a:lnTo>
                  <a:lnTo>
                    <a:pt x="527" y="1184"/>
                  </a:lnTo>
                  <a:lnTo>
                    <a:pt x="461" y="1184"/>
                  </a:lnTo>
                  <a:lnTo>
                    <a:pt x="461" y="1216"/>
                  </a:lnTo>
                  <a:lnTo>
                    <a:pt x="428" y="1216"/>
                  </a:lnTo>
                  <a:lnTo>
                    <a:pt x="428" y="1249"/>
                  </a:lnTo>
                  <a:lnTo>
                    <a:pt x="395" y="1249"/>
                  </a:lnTo>
                  <a:lnTo>
                    <a:pt x="362" y="1282"/>
                  </a:lnTo>
                  <a:lnTo>
                    <a:pt x="329" y="1282"/>
                  </a:lnTo>
                  <a:lnTo>
                    <a:pt x="329" y="1315"/>
                  </a:lnTo>
                  <a:lnTo>
                    <a:pt x="264" y="1315"/>
                  </a:lnTo>
                  <a:lnTo>
                    <a:pt x="264" y="1348"/>
                  </a:lnTo>
                  <a:lnTo>
                    <a:pt x="231" y="1348"/>
                  </a:lnTo>
                  <a:lnTo>
                    <a:pt x="231" y="1381"/>
                  </a:lnTo>
                  <a:lnTo>
                    <a:pt x="198" y="1381"/>
                  </a:lnTo>
                  <a:lnTo>
                    <a:pt x="165" y="1414"/>
                  </a:lnTo>
                  <a:lnTo>
                    <a:pt x="132" y="1414"/>
                  </a:lnTo>
                  <a:lnTo>
                    <a:pt x="132" y="1446"/>
                  </a:lnTo>
                  <a:lnTo>
                    <a:pt x="99" y="1446"/>
                  </a:lnTo>
                  <a:lnTo>
                    <a:pt x="99" y="1479"/>
                  </a:lnTo>
                  <a:lnTo>
                    <a:pt x="34" y="1479"/>
                  </a:lnTo>
                  <a:lnTo>
                    <a:pt x="34" y="1512"/>
                  </a:lnTo>
                  <a:lnTo>
                    <a:pt x="1" y="1512"/>
                  </a:lnTo>
                  <a:lnTo>
                    <a:pt x="3845" y="7131"/>
                  </a:lnTo>
                  <a:lnTo>
                    <a:pt x="3878" y="7131"/>
                  </a:lnTo>
                  <a:lnTo>
                    <a:pt x="3911" y="7098"/>
                  </a:lnTo>
                  <a:lnTo>
                    <a:pt x="3944" y="7098"/>
                  </a:lnTo>
                  <a:lnTo>
                    <a:pt x="3944" y="7065"/>
                  </a:lnTo>
                  <a:lnTo>
                    <a:pt x="3977" y="7065"/>
                  </a:lnTo>
                  <a:lnTo>
                    <a:pt x="3977" y="7033"/>
                  </a:lnTo>
                  <a:lnTo>
                    <a:pt x="4043" y="7033"/>
                  </a:lnTo>
                  <a:lnTo>
                    <a:pt x="4043" y="7000"/>
                  </a:lnTo>
                  <a:lnTo>
                    <a:pt x="4076" y="7000"/>
                  </a:lnTo>
                  <a:lnTo>
                    <a:pt x="4076" y="6967"/>
                  </a:lnTo>
                  <a:lnTo>
                    <a:pt x="4141" y="6967"/>
                  </a:lnTo>
                  <a:lnTo>
                    <a:pt x="4141" y="6934"/>
                  </a:lnTo>
                  <a:lnTo>
                    <a:pt x="4174" y="6934"/>
                  </a:lnTo>
                  <a:lnTo>
                    <a:pt x="4207" y="6901"/>
                  </a:lnTo>
                  <a:lnTo>
                    <a:pt x="4240" y="6901"/>
                  </a:lnTo>
                  <a:lnTo>
                    <a:pt x="4240" y="6868"/>
                  </a:lnTo>
                  <a:lnTo>
                    <a:pt x="4273" y="6868"/>
                  </a:lnTo>
                  <a:lnTo>
                    <a:pt x="4273" y="6835"/>
                  </a:lnTo>
                  <a:lnTo>
                    <a:pt x="4338" y="6835"/>
                  </a:lnTo>
                  <a:lnTo>
                    <a:pt x="4338" y="6803"/>
                  </a:lnTo>
                  <a:lnTo>
                    <a:pt x="4371" y="6803"/>
                  </a:lnTo>
                  <a:lnTo>
                    <a:pt x="4371" y="6770"/>
                  </a:lnTo>
                  <a:lnTo>
                    <a:pt x="4437" y="6770"/>
                  </a:lnTo>
                  <a:lnTo>
                    <a:pt x="4437" y="6737"/>
                  </a:lnTo>
                  <a:lnTo>
                    <a:pt x="4470" y="6737"/>
                  </a:lnTo>
                  <a:lnTo>
                    <a:pt x="4470" y="6704"/>
                  </a:lnTo>
                  <a:lnTo>
                    <a:pt x="4536" y="6704"/>
                  </a:lnTo>
                  <a:lnTo>
                    <a:pt x="4536" y="6671"/>
                  </a:lnTo>
                  <a:lnTo>
                    <a:pt x="4568" y="6671"/>
                  </a:lnTo>
                  <a:lnTo>
                    <a:pt x="4568" y="6638"/>
                  </a:lnTo>
                  <a:lnTo>
                    <a:pt x="4634" y="6638"/>
                  </a:lnTo>
                  <a:lnTo>
                    <a:pt x="4634" y="6605"/>
                  </a:lnTo>
                  <a:lnTo>
                    <a:pt x="4667" y="6605"/>
                  </a:lnTo>
                  <a:lnTo>
                    <a:pt x="4667" y="6573"/>
                  </a:lnTo>
                  <a:lnTo>
                    <a:pt x="4733" y="6573"/>
                  </a:lnTo>
                  <a:lnTo>
                    <a:pt x="4733" y="6540"/>
                  </a:lnTo>
                  <a:lnTo>
                    <a:pt x="4766" y="6540"/>
                  </a:lnTo>
                  <a:lnTo>
                    <a:pt x="4766" y="6507"/>
                  </a:lnTo>
                  <a:lnTo>
                    <a:pt x="4831" y="6507"/>
                  </a:lnTo>
                  <a:lnTo>
                    <a:pt x="4831" y="6474"/>
                  </a:lnTo>
                  <a:lnTo>
                    <a:pt x="4864" y="6474"/>
                  </a:lnTo>
                  <a:lnTo>
                    <a:pt x="4864" y="6441"/>
                  </a:lnTo>
                  <a:lnTo>
                    <a:pt x="4930" y="6441"/>
                  </a:lnTo>
                  <a:lnTo>
                    <a:pt x="4930" y="6408"/>
                  </a:lnTo>
                  <a:lnTo>
                    <a:pt x="4963" y="6408"/>
                  </a:lnTo>
                  <a:lnTo>
                    <a:pt x="4963" y="6375"/>
                  </a:lnTo>
                  <a:lnTo>
                    <a:pt x="4996" y="6375"/>
                  </a:lnTo>
                  <a:lnTo>
                    <a:pt x="5028" y="6343"/>
                  </a:lnTo>
                  <a:lnTo>
                    <a:pt x="5061" y="6343"/>
                  </a:lnTo>
                  <a:lnTo>
                    <a:pt x="5061" y="6310"/>
                  </a:lnTo>
                  <a:lnTo>
                    <a:pt x="5127" y="6310"/>
                  </a:lnTo>
                  <a:lnTo>
                    <a:pt x="5127" y="6277"/>
                  </a:lnTo>
                  <a:lnTo>
                    <a:pt x="5160" y="6277"/>
                  </a:lnTo>
                  <a:lnTo>
                    <a:pt x="5160" y="6244"/>
                  </a:lnTo>
                  <a:lnTo>
                    <a:pt x="5226" y="6244"/>
                  </a:lnTo>
                  <a:lnTo>
                    <a:pt x="5226" y="6211"/>
                  </a:lnTo>
                  <a:lnTo>
                    <a:pt x="5258" y="6211"/>
                  </a:lnTo>
                  <a:lnTo>
                    <a:pt x="5258" y="6178"/>
                  </a:lnTo>
                  <a:lnTo>
                    <a:pt x="5324" y="6178"/>
                  </a:lnTo>
                  <a:lnTo>
                    <a:pt x="5324" y="6145"/>
                  </a:lnTo>
                  <a:lnTo>
                    <a:pt x="5357" y="6145"/>
                  </a:lnTo>
                  <a:lnTo>
                    <a:pt x="5357" y="6113"/>
                  </a:lnTo>
                  <a:lnTo>
                    <a:pt x="5423" y="6113"/>
                  </a:lnTo>
                  <a:lnTo>
                    <a:pt x="5423" y="6080"/>
                  </a:lnTo>
                  <a:lnTo>
                    <a:pt x="5456" y="6080"/>
                  </a:lnTo>
                  <a:lnTo>
                    <a:pt x="5488" y="6047"/>
                  </a:lnTo>
                  <a:lnTo>
                    <a:pt x="5521" y="6047"/>
                  </a:lnTo>
                  <a:lnTo>
                    <a:pt x="5521" y="6014"/>
                  </a:lnTo>
                  <a:lnTo>
                    <a:pt x="5554" y="6014"/>
                  </a:lnTo>
                  <a:lnTo>
                    <a:pt x="5587" y="5981"/>
                  </a:lnTo>
                  <a:lnTo>
                    <a:pt x="5620" y="5981"/>
                  </a:lnTo>
                  <a:lnTo>
                    <a:pt x="5620" y="5948"/>
                  </a:lnTo>
                  <a:lnTo>
                    <a:pt x="5653" y="5948"/>
                  </a:lnTo>
                  <a:lnTo>
                    <a:pt x="5686" y="5915"/>
                  </a:lnTo>
                  <a:lnTo>
                    <a:pt x="5719" y="5915"/>
                  </a:lnTo>
                  <a:lnTo>
                    <a:pt x="5719" y="5883"/>
                  </a:lnTo>
                  <a:lnTo>
                    <a:pt x="5784" y="5883"/>
                  </a:lnTo>
                  <a:lnTo>
                    <a:pt x="5784" y="5850"/>
                  </a:lnTo>
                  <a:lnTo>
                    <a:pt x="5817" y="5850"/>
                  </a:lnTo>
                  <a:lnTo>
                    <a:pt x="5817" y="5817"/>
                  </a:lnTo>
                  <a:lnTo>
                    <a:pt x="5883" y="5817"/>
                  </a:lnTo>
                  <a:lnTo>
                    <a:pt x="5883" y="5784"/>
                  </a:lnTo>
                  <a:lnTo>
                    <a:pt x="5916" y="5784"/>
                  </a:lnTo>
                  <a:lnTo>
                    <a:pt x="5916" y="5751"/>
                  </a:lnTo>
                  <a:lnTo>
                    <a:pt x="5981" y="5751"/>
                  </a:lnTo>
                  <a:lnTo>
                    <a:pt x="2268" y="1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8"/>
            <p:cNvSpPr/>
            <p:nvPr/>
          </p:nvSpPr>
          <p:spPr>
            <a:xfrm>
              <a:off x="2576900" y="1165600"/>
              <a:ext cx="48500" cy="34525"/>
            </a:xfrm>
            <a:custGeom>
              <a:avLst/>
              <a:gdLst/>
              <a:ahLst/>
              <a:cxnLst/>
              <a:rect l="l" t="t" r="r" b="b"/>
              <a:pathLst>
                <a:path w="1940" h="1381" fill="none" extrusionOk="0">
                  <a:moveTo>
                    <a:pt x="1939" y="0"/>
                  </a:moveTo>
                  <a:lnTo>
                    <a:pt x="1939" y="0"/>
                  </a:lnTo>
                  <a:lnTo>
                    <a:pt x="1939" y="0"/>
                  </a:lnTo>
                  <a:lnTo>
                    <a:pt x="1939" y="0"/>
                  </a:lnTo>
                  <a:lnTo>
                    <a:pt x="1939" y="0"/>
                  </a:lnTo>
                  <a:lnTo>
                    <a:pt x="1939" y="0"/>
                  </a:lnTo>
                  <a:lnTo>
                    <a:pt x="1939" y="0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906" y="33"/>
                  </a:lnTo>
                  <a:lnTo>
                    <a:pt x="1906" y="33"/>
                  </a:lnTo>
                  <a:lnTo>
                    <a:pt x="1906" y="33"/>
                  </a:lnTo>
                  <a:lnTo>
                    <a:pt x="1906" y="33"/>
                  </a:lnTo>
                  <a:lnTo>
                    <a:pt x="1906" y="33"/>
                  </a:lnTo>
                  <a:lnTo>
                    <a:pt x="1906" y="33"/>
                  </a:lnTo>
                  <a:lnTo>
                    <a:pt x="1873" y="33"/>
                  </a:lnTo>
                  <a:lnTo>
                    <a:pt x="1873" y="33"/>
                  </a:lnTo>
                  <a:lnTo>
                    <a:pt x="1873" y="33"/>
                  </a:lnTo>
                  <a:lnTo>
                    <a:pt x="1873" y="33"/>
                  </a:lnTo>
                  <a:lnTo>
                    <a:pt x="1873" y="33"/>
                  </a:lnTo>
                  <a:lnTo>
                    <a:pt x="1873" y="33"/>
                  </a:lnTo>
                  <a:lnTo>
                    <a:pt x="1873" y="33"/>
                  </a:lnTo>
                  <a:lnTo>
                    <a:pt x="1873" y="33"/>
                  </a:lnTo>
                  <a:lnTo>
                    <a:pt x="1873" y="33"/>
                  </a:lnTo>
                  <a:lnTo>
                    <a:pt x="1873" y="33"/>
                  </a:lnTo>
                  <a:lnTo>
                    <a:pt x="1873" y="33"/>
                  </a:lnTo>
                  <a:lnTo>
                    <a:pt x="1873" y="33"/>
                  </a:lnTo>
                  <a:lnTo>
                    <a:pt x="1873" y="33"/>
                  </a:lnTo>
                  <a:lnTo>
                    <a:pt x="1841" y="33"/>
                  </a:lnTo>
                  <a:lnTo>
                    <a:pt x="1841" y="66"/>
                  </a:lnTo>
                  <a:lnTo>
                    <a:pt x="1841" y="66"/>
                  </a:lnTo>
                  <a:lnTo>
                    <a:pt x="1841" y="66"/>
                  </a:lnTo>
                  <a:lnTo>
                    <a:pt x="1841" y="66"/>
                  </a:lnTo>
                  <a:lnTo>
                    <a:pt x="1841" y="66"/>
                  </a:lnTo>
                  <a:lnTo>
                    <a:pt x="1841" y="66"/>
                  </a:lnTo>
                  <a:lnTo>
                    <a:pt x="1841" y="66"/>
                  </a:lnTo>
                  <a:lnTo>
                    <a:pt x="1841" y="66"/>
                  </a:lnTo>
                  <a:lnTo>
                    <a:pt x="1841" y="66"/>
                  </a:lnTo>
                  <a:lnTo>
                    <a:pt x="1841" y="66"/>
                  </a:lnTo>
                  <a:lnTo>
                    <a:pt x="1808" y="66"/>
                  </a:lnTo>
                  <a:lnTo>
                    <a:pt x="1808" y="66"/>
                  </a:lnTo>
                  <a:lnTo>
                    <a:pt x="1808" y="66"/>
                  </a:lnTo>
                  <a:lnTo>
                    <a:pt x="1808" y="66"/>
                  </a:lnTo>
                  <a:lnTo>
                    <a:pt x="1808" y="66"/>
                  </a:lnTo>
                  <a:lnTo>
                    <a:pt x="1808" y="99"/>
                  </a:lnTo>
                  <a:lnTo>
                    <a:pt x="1808" y="99"/>
                  </a:lnTo>
                  <a:lnTo>
                    <a:pt x="1808" y="99"/>
                  </a:lnTo>
                  <a:lnTo>
                    <a:pt x="1808" y="99"/>
                  </a:lnTo>
                  <a:lnTo>
                    <a:pt x="1808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775" y="132"/>
                  </a:lnTo>
                  <a:lnTo>
                    <a:pt x="1742" y="132"/>
                  </a:lnTo>
                  <a:lnTo>
                    <a:pt x="1742" y="132"/>
                  </a:lnTo>
                  <a:lnTo>
                    <a:pt x="1742" y="132"/>
                  </a:lnTo>
                  <a:lnTo>
                    <a:pt x="1742" y="132"/>
                  </a:lnTo>
                  <a:lnTo>
                    <a:pt x="1742" y="132"/>
                  </a:lnTo>
                  <a:lnTo>
                    <a:pt x="1742" y="132"/>
                  </a:lnTo>
                  <a:lnTo>
                    <a:pt x="1742" y="132"/>
                  </a:lnTo>
                  <a:lnTo>
                    <a:pt x="1742" y="132"/>
                  </a:lnTo>
                  <a:lnTo>
                    <a:pt x="1742" y="132"/>
                  </a:lnTo>
                  <a:lnTo>
                    <a:pt x="1742" y="132"/>
                  </a:lnTo>
                  <a:lnTo>
                    <a:pt x="1742" y="132"/>
                  </a:lnTo>
                  <a:lnTo>
                    <a:pt x="1742" y="132"/>
                  </a:lnTo>
                  <a:lnTo>
                    <a:pt x="1709" y="132"/>
                  </a:lnTo>
                  <a:lnTo>
                    <a:pt x="1709" y="132"/>
                  </a:lnTo>
                  <a:lnTo>
                    <a:pt x="1709" y="132"/>
                  </a:lnTo>
                  <a:lnTo>
                    <a:pt x="1709" y="132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676" y="165"/>
                  </a:lnTo>
                  <a:lnTo>
                    <a:pt x="1676" y="165"/>
                  </a:lnTo>
                  <a:lnTo>
                    <a:pt x="1676" y="165"/>
                  </a:lnTo>
                  <a:lnTo>
                    <a:pt x="1676" y="165"/>
                  </a:lnTo>
                  <a:lnTo>
                    <a:pt x="1676" y="165"/>
                  </a:lnTo>
                  <a:lnTo>
                    <a:pt x="1676" y="165"/>
                  </a:lnTo>
                  <a:lnTo>
                    <a:pt x="1676" y="165"/>
                  </a:lnTo>
                  <a:lnTo>
                    <a:pt x="1676" y="165"/>
                  </a:lnTo>
                  <a:lnTo>
                    <a:pt x="1676" y="197"/>
                  </a:lnTo>
                  <a:lnTo>
                    <a:pt x="1676" y="197"/>
                  </a:lnTo>
                  <a:lnTo>
                    <a:pt x="1643" y="197"/>
                  </a:lnTo>
                  <a:lnTo>
                    <a:pt x="1643" y="197"/>
                  </a:lnTo>
                  <a:lnTo>
                    <a:pt x="1643" y="197"/>
                  </a:lnTo>
                  <a:lnTo>
                    <a:pt x="1643" y="197"/>
                  </a:lnTo>
                  <a:lnTo>
                    <a:pt x="1643" y="197"/>
                  </a:lnTo>
                  <a:lnTo>
                    <a:pt x="1643" y="197"/>
                  </a:lnTo>
                  <a:lnTo>
                    <a:pt x="1643" y="197"/>
                  </a:lnTo>
                  <a:lnTo>
                    <a:pt x="1643" y="197"/>
                  </a:lnTo>
                  <a:lnTo>
                    <a:pt x="1643" y="197"/>
                  </a:lnTo>
                  <a:lnTo>
                    <a:pt x="1643" y="197"/>
                  </a:lnTo>
                  <a:lnTo>
                    <a:pt x="1611" y="197"/>
                  </a:lnTo>
                  <a:lnTo>
                    <a:pt x="1611" y="197"/>
                  </a:lnTo>
                  <a:lnTo>
                    <a:pt x="1611" y="197"/>
                  </a:lnTo>
                  <a:lnTo>
                    <a:pt x="1611" y="230"/>
                  </a:lnTo>
                  <a:lnTo>
                    <a:pt x="1611" y="230"/>
                  </a:lnTo>
                  <a:lnTo>
                    <a:pt x="1611" y="230"/>
                  </a:lnTo>
                  <a:lnTo>
                    <a:pt x="1611" y="230"/>
                  </a:lnTo>
                  <a:lnTo>
                    <a:pt x="1611" y="230"/>
                  </a:lnTo>
                  <a:lnTo>
                    <a:pt x="1611" y="230"/>
                  </a:lnTo>
                  <a:lnTo>
                    <a:pt x="1611" y="230"/>
                  </a:lnTo>
                  <a:lnTo>
                    <a:pt x="1611" y="230"/>
                  </a:lnTo>
                  <a:lnTo>
                    <a:pt x="1611" y="230"/>
                  </a:lnTo>
                  <a:lnTo>
                    <a:pt x="1611" y="230"/>
                  </a:lnTo>
                  <a:lnTo>
                    <a:pt x="1611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63"/>
                  </a:lnTo>
                  <a:lnTo>
                    <a:pt x="1578" y="263"/>
                  </a:lnTo>
                  <a:lnTo>
                    <a:pt x="1578" y="263"/>
                  </a:lnTo>
                  <a:lnTo>
                    <a:pt x="1578" y="263"/>
                  </a:lnTo>
                  <a:lnTo>
                    <a:pt x="1578" y="263"/>
                  </a:lnTo>
                  <a:lnTo>
                    <a:pt x="1578" y="263"/>
                  </a:lnTo>
                  <a:lnTo>
                    <a:pt x="1578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46" y="329"/>
                  </a:lnTo>
                  <a:lnTo>
                    <a:pt x="1446" y="329"/>
                  </a:lnTo>
                  <a:lnTo>
                    <a:pt x="1446" y="329"/>
                  </a:lnTo>
                  <a:lnTo>
                    <a:pt x="1446" y="329"/>
                  </a:lnTo>
                  <a:lnTo>
                    <a:pt x="1446" y="329"/>
                  </a:lnTo>
                  <a:lnTo>
                    <a:pt x="1446" y="329"/>
                  </a:lnTo>
                  <a:lnTo>
                    <a:pt x="1446" y="329"/>
                  </a:lnTo>
                  <a:lnTo>
                    <a:pt x="1446" y="329"/>
                  </a:lnTo>
                  <a:lnTo>
                    <a:pt x="1446" y="329"/>
                  </a:lnTo>
                  <a:lnTo>
                    <a:pt x="1446" y="329"/>
                  </a:lnTo>
                  <a:lnTo>
                    <a:pt x="1446" y="329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413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381" y="395"/>
                  </a:lnTo>
                  <a:lnTo>
                    <a:pt x="1381" y="395"/>
                  </a:lnTo>
                  <a:lnTo>
                    <a:pt x="1381" y="395"/>
                  </a:lnTo>
                  <a:lnTo>
                    <a:pt x="1381" y="395"/>
                  </a:lnTo>
                  <a:lnTo>
                    <a:pt x="1381" y="395"/>
                  </a:lnTo>
                  <a:lnTo>
                    <a:pt x="1381" y="395"/>
                  </a:lnTo>
                  <a:lnTo>
                    <a:pt x="1381" y="395"/>
                  </a:lnTo>
                  <a:lnTo>
                    <a:pt x="1381" y="395"/>
                  </a:lnTo>
                  <a:lnTo>
                    <a:pt x="1381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48" y="427"/>
                  </a:lnTo>
                  <a:lnTo>
                    <a:pt x="1348" y="427"/>
                  </a:lnTo>
                  <a:lnTo>
                    <a:pt x="1348" y="427"/>
                  </a:lnTo>
                  <a:lnTo>
                    <a:pt x="1348" y="427"/>
                  </a:lnTo>
                  <a:lnTo>
                    <a:pt x="1315" y="427"/>
                  </a:lnTo>
                  <a:lnTo>
                    <a:pt x="1315" y="427"/>
                  </a:lnTo>
                  <a:lnTo>
                    <a:pt x="1315" y="427"/>
                  </a:lnTo>
                  <a:lnTo>
                    <a:pt x="1315" y="427"/>
                  </a:lnTo>
                  <a:lnTo>
                    <a:pt x="1315" y="427"/>
                  </a:lnTo>
                  <a:lnTo>
                    <a:pt x="1315" y="427"/>
                  </a:lnTo>
                  <a:lnTo>
                    <a:pt x="1315" y="427"/>
                  </a:lnTo>
                  <a:lnTo>
                    <a:pt x="1315" y="427"/>
                  </a:lnTo>
                  <a:lnTo>
                    <a:pt x="1315" y="427"/>
                  </a:lnTo>
                  <a:lnTo>
                    <a:pt x="1315" y="427"/>
                  </a:lnTo>
                  <a:lnTo>
                    <a:pt x="1315" y="427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49" y="460"/>
                  </a:lnTo>
                  <a:lnTo>
                    <a:pt x="1249" y="460"/>
                  </a:lnTo>
                  <a:lnTo>
                    <a:pt x="1249" y="460"/>
                  </a:lnTo>
                  <a:lnTo>
                    <a:pt x="1249" y="460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526"/>
                  </a:lnTo>
                  <a:lnTo>
                    <a:pt x="1216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83" y="526"/>
                  </a:lnTo>
                  <a:lnTo>
                    <a:pt x="1150" y="526"/>
                  </a:lnTo>
                  <a:lnTo>
                    <a:pt x="1150" y="526"/>
                  </a:lnTo>
                  <a:lnTo>
                    <a:pt x="1150" y="559"/>
                  </a:lnTo>
                  <a:lnTo>
                    <a:pt x="1150" y="559"/>
                  </a:lnTo>
                  <a:lnTo>
                    <a:pt x="1150" y="559"/>
                  </a:lnTo>
                  <a:lnTo>
                    <a:pt x="1150" y="559"/>
                  </a:lnTo>
                  <a:lnTo>
                    <a:pt x="1150" y="559"/>
                  </a:lnTo>
                  <a:lnTo>
                    <a:pt x="1150" y="559"/>
                  </a:lnTo>
                  <a:lnTo>
                    <a:pt x="1150" y="559"/>
                  </a:lnTo>
                  <a:lnTo>
                    <a:pt x="1118" y="559"/>
                  </a:lnTo>
                  <a:lnTo>
                    <a:pt x="1118" y="559"/>
                  </a:lnTo>
                  <a:lnTo>
                    <a:pt x="1118" y="559"/>
                  </a:lnTo>
                  <a:lnTo>
                    <a:pt x="1118" y="559"/>
                  </a:lnTo>
                  <a:lnTo>
                    <a:pt x="1118" y="559"/>
                  </a:lnTo>
                  <a:lnTo>
                    <a:pt x="1118" y="559"/>
                  </a:lnTo>
                  <a:lnTo>
                    <a:pt x="1118" y="559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118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85" y="592"/>
                  </a:lnTo>
                  <a:lnTo>
                    <a:pt x="1052" y="625"/>
                  </a:lnTo>
                  <a:lnTo>
                    <a:pt x="1052" y="625"/>
                  </a:lnTo>
                  <a:lnTo>
                    <a:pt x="1052" y="625"/>
                  </a:lnTo>
                  <a:lnTo>
                    <a:pt x="1052" y="625"/>
                  </a:lnTo>
                  <a:lnTo>
                    <a:pt x="1052" y="625"/>
                  </a:lnTo>
                  <a:lnTo>
                    <a:pt x="1052" y="625"/>
                  </a:lnTo>
                  <a:lnTo>
                    <a:pt x="1052" y="625"/>
                  </a:lnTo>
                  <a:lnTo>
                    <a:pt x="1052" y="625"/>
                  </a:lnTo>
                  <a:lnTo>
                    <a:pt x="1052" y="625"/>
                  </a:lnTo>
                  <a:lnTo>
                    <a:pt x="1052" y="625"/>
                  </a:lnTo>
                  <a:lnTo>
                    <a:pt x="1052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25"/>
                  </a:lnTo>
                  <a:lnTo>
                    <a:pt x="1019" y="657"/>
                  </a:lnTo>
                  <a:lnTo>
                    <a:pt x="1019" y="657"/>
                  </a:lnTo>
                  <a:lnTo>
                    <a:pt x="1019" y="657"/>
                  </a:lnTo>
                  <a:lnTo>
                    <a:pt x="1019" y="657"/>
                  </a:lnTo>
                  <a:lnTo>
                    <a:pt x="1019" y="657"/>
                  </a:lnTo>
                  <a:lnTo>
                    <a:pt x="1019" y="657"/>
                  </a:lnTo>
                  <a:lnTo>
                    <a:pt x="986" y="657"/>
                  </a:lnTo>
                  <a:lnTo>
                    <a:pt x="986" y="657"/>
                  </a:lnTo>
                  <a:lnTo>
                    <a:pt x="986" y="657"/>
                  </a:lnTo>
                  <a:lnTo>
                    <a:pt x="986" y="657"/>
                  </a:lnTo>
                  <a:lnTo>
                    <a:pt x="986" y="657"/>
                  </a:lnTo>
                  <a:lnTo>
                    <a:pt x="986" y="657"/>
                  </a:lnTo>
                  <a:lnTo>
                    <a:pt x="986" y="657"/>
                  </a:lnTo>
                  <a:lnTo>
                    <a:pt x="986" y="657"/>
                  </a:lnTo>
                  <a:lnTo>
                    <a:pt x="986" y="657"/>
                  </a:lnTo>
                  <a:lnTo>
                    <a:pt x="986" y="690"/>
                  </a:lnTo>
                  <a:lnTo>
                    <a:pt x="986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20" y="690"/>
                  </a:lnTo>
                  <a:lnTo>
                    <a:pt x="920" y="690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888" y="723"/>
                  </a:lnTo>
                  <a:lnTo>
                    <a:pt x="888" y="723"/>
                  </a:lnTo>
                  <a:lnTo>
                    <a:pt x="888" y="723"/>
                  </a:lnTo>
                  <a:lnTo>
                    <a:pt x="888" y="723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88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56"/>
                  </a:lnTo>
                  <a:lnTo>
                    <a:pt x="855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789" y="789"/>
                  </a:lnTo>
                  <a:lnTo>
                    <a:pt x="789" y="789"/>
                  </a:lnTo>
                  <a:lnTo>
                    <a:pt x="789" y="789"/>
                  </a:lnTo>
                  <a:lnTo>
                    <a:pt x="789" y="789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55"/>
                  </a:lnTo>
                  <a:lnTo>
                    <a:pt x="756" y="855"/>
                  </a:lnTo>
                  <a:lnTo>
                    <a:pt x="756" y="855"/>
                  </a:lnTo>
                  <a:lnTo>
                    <a:pt x="756" y="855"/>
                  </a:lnTo>
                  <a:lnTo>
                    <a:pt x="723" y="855"/>
                  </a:lnTo>
                  <a:lnTo>
                    <a:pt x="723" y="855"/>
                  </a:lnTo>
                  <a:lnTo>
                    <a:pt x="723" y="855"/>
                  </a:lnTo>
                  <a:lnTo>
                    <a:pt x="723" y="855"/>
                  </a:lnTo>
                  <a:lnTo>
                    <a:pt x="723" y="855"/>
                  </a:lnTo>
                  <a:lnTo>
                    <a:pt x="723" y="855"/>
                  </a:lnTo>
                  <a:lnTo>
                    <a:pt x="723" y="855"/>
                  </a:lnTo>
                  <a:lnTo>
                    <a:pt x="723" y="855"/>
                  </a:lnTo>
                  <a:lnTo>
                    <a:pt x="723" y="855"/>
                  </a:lnTo>
                  <a:lnTo>
                    <a:pt x="723" y="855"/>
                  </a:lnTo>
                  <a:lnTo>
                    <a:pt x="723" y="855"/>
                  </a:lnTo>
                  <a:lnTo>
                    <a:pt x="690" y="887"/>
                  </a:lnTo>
                  <a:lnTo>
                    <a:pt x="690" y="887"/>
                  </a:lnTo>
                  <a:lnTo>
                    <a:pt x="690" y="887"/>
                  </a:lnTo>
                  <a:lnTo>
                    <a:pt x="690" y="887"/>
                  </a:lnTo>
                  <a:lnTo>
                    <a:pt x="690" y="887"/>
                  </a:lnTo>
                  <a:lnTo>
                    <a:pt x="690" y="887"/>
                  </a:lnTo>
                  <a:lnTo>
                    <a:pt x="690" y="887"/>
                  </a:lnTo>
                  <a:lnTo>
                    <a:pt x="690" y="887"/>
                  </a:lnTo>
                  <a:lnTo>
                    <a:pt x="690" y="887"/>
                  </a:lnTo>
                  <a:lnTo>
                    <a:pt x="690" y="887"/>
                  </a:lnTo>
                  <a:lnTo>
                    <a:pt x="690" y="887"/>
                  </a:lnTo>
                  <a:lnTo>
                    <a:pt x="658" y="887"/>
                  </a:lnTo>
                  <a:lnTo>
                    <a:pt x="658" y="887"/>
                  </a:lnTo>
                  <a:lnTo>
                    <a:pt x="658" y="887"/>
                  </a:lnTo>
                  <a:lnTo>
                    <a:pt x="658" y="887"/>
                  </a:lnTo>
                  <a:lnTo>
                    <a:pt x="658" y="887"/>
                  </a:lnTo>
                  <a:lnTo>
                    <a:pt x="658" y="887"/>
                  </a:lnTo>
                  <a:lnTo>
                    <a:pt x="658" y="887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58" y="920"/>
                  </a:lnTo>
                  <a:lnTo>
                    <a:pt x="625" y="920"/>
                  </a:lnTo>
                  <a:lnTo>
                    <a:pt x="625" y="920"/>
                  </a:lnTo>
                  <a:lnTo>
                    <a:pt x="625" y="920"/>
                  </a:lnTo>
                  <a:lnTo>
                    <a:pt x="625" y="920"/>
                  </a:lnTo>
                  <a:lnTo>
                    <a:pt x="625" y="920"/>
                  </a:lnTo>
                  <a:lnTo>
                    <a:pt x="625" y="920"/>
                  </a:lnTo>
                  <a:lnTo>
                    <a:pt x="625" y="920"/>
                  </a:lnTo>
                  <a:lnTo>
                    <a:pt x="625" y="920"/>
                  </a:lnTo>
                  <a:lnTo>
                    <a:pt x="625" y="920"/>
                  </a:lnTo>
                  <a:lnTo>
                    <a:pt x="625" y="920"/>
                  </a:lnTo>
                  <a:lnTo>
                    <a:pt x="625" y="920"/>
                  </a:lnTo>
                  <a:lnTo>
                    <a:pt x="625" y="953"/>
                  </a:lnTo>
                  <a:lnTo>
                    <a:pt x="625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493" y="1019"/>
                  </a:lnTo>
                  <a:lnTo>
                    <a:pt x="493" y="1019"/>
                  </a:lnTo>
                  <a:lnTo>
                    <a:pt x="493" y="1019"/>
                  </a:lnTo>
                  <a:lnTo>
                    <a:pt x="493" y="1019"/>
                  </a:lnTo>
                  <a:lnTo>
                    <a:pt x="493" y="1019"/>
                  </a:lnTo>
                  <a:lnTo>
                    <a:pt x="493" y="1019"/>
                  </a:lnTo>
                  <a:lnTo>
                    <a:pt x="493" y="1019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28" y="1052"/>
                  </a:lnTo>
                  <a:lnTo>
                    <a:pt x="428" y="1052"/>
                  </a:lnTo>
                  <a:lnTo>
                    <a:pt x="428" y="1052"/>
                  </a:lnTo>
                  <a:lnTo>
                    <a:pt x="428" y="1052"/>
                  </a:lnTo>
                  <a:lnTo>
                    <a:pt x="428" y="1085"/>
                  </a:lnTo>
                  <a:lnTo>
                    <a:pt x="428" y="1085"/>
                  </a:lnTo>
                  <a:lnTo>
                    <a:pt x="428" y="1085"/>
                  </a:lnTo>
                  <a:lnTo>
                    <a:pt x="428" y="1085"/>
                  </a:lnTo>
                  <a:lnTo>
                    <a:pt x="428" y="1085"/>
                  </a:lnTo>
                  <a:lnTo>
                    <a:pt x="428" y="1085"/>
                  </a:lnTo>
                  <a:lnTo>
                    <a:pt x="428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085"/>
                  </a:lnTo>
                  <a:lnTo>
                    <a:pt x="395" y="1118"/>
                  </a:lnTo>
                  <a:lnTo>
                    <a:pt x="395" y="1118"/>
                  </a:lnTo>
                  <a:lnTo>
                    <a:pt x="362" y="1118"/>
                  </a:lnTo>
                  <a:lnTo>
                    <a:pt x="362" y="1118"/>
                  </a:lnTo>
                  <a:lnTo>
                    <a:pt x="362" y="1118"/>
                  </a:lnTo>
                  <a:lnTo>
                    <a:pt x="362" y="1118"/>
                  </a:lnTo>
                  <a:lnTo>
                    <a:pt x="362" y="1118"/>
                  </a:lnTo>
                  <a:lnTo>
                    <a:pt x="362" y="1118"/>
                  </a:lnTo>
                  <a:lnTo>
                    <a:pt x="362" y="1118"/>
                  </a:lnTo>
                  <a:lnTo>
                    <a:pt x="362" y="1118"/>
                  </a:lnTo>
                  <a:lnTo>
                    <a:pt x="362" y="1118"/>
                  </a:lnTo>
                  <a:lnTo>
                    <a:pt x="362" y="1118"/>
                  </a:lnTo>
                  <a:lnTo>
                    <a:pt x="362" y="1118"/>
                  </a:lnTo>
                  <a:lnTo>
                    <a:pt x="362" y="1118"/>
                  </a:lnTo>
                  <a:lnTo>
                    <a:pt x="329" y="1118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296" y="1150"/>
                  </a:lnTo>
                  <a:lnTo>
                    <a:pt x="296" y="1150"/>
                  </a:lnTo>
                  <a:lnTo>
                    <a:pt x="296" y="1150"/>
                  </a:lnTo>
                  <a:lnTo>
                    <a:pt x="296" y="1183"/>
                  </a:lnTo>
                  <a:lnTo>
                    <a:pt x="296" y="1183"/>
                  </a:lnTo>
                  <a:lnTo>
                    <a:pt x="296" y="1183"/>
                  </a:lnTo>
                  <a:lnTo>
                    <a:pt x="296" y="1183"/>
                  </a:lnTo>
                  <a:lnTo>
                    <a:pt x="263" y="1183"/>
                  </a:lnTo>
                  <a:lnTo>
                    <a:pt x="263" y="1183"/>
                  </a:lnTo>
                  <a:lnTo>
                    <a:pt x="263" y="1183"/>
                  </a:lnTo>
                  <a:lnTo>
                    <a:pt x="263" y="1183"/>
                  </a:lnTo>
                  <a:lnTo>
                    <a:pt x="263" y="1183"/>
                  </a:lnTo>
                  <a:lnTo>
                    <a:pt x="263" y="1183"/>
                  </a:lnTo>
                  <a:lnTo>
                    <a:pt x="263" y="1183"/>
                  </a:lnTo>
                  <a:lnTo>
                    <a:pt x="263" y="1183"/>
                  </a:lnTo>
                  <a:lnTo>
                    <a:pt x="263" y="1183"/>
                  </a:lnTo>
                  <a:lnTo>
                    <a:pt x="263" y="1216"/>
                  </a:lnTo>
                  <a:lnTo>
                    <a:pt x="263" y="1216"/>
                  </a:lnTo>
                  <a:lnTo>
                    <a:pt x="230" y="1216"/>
                  </a:lnTo>
                  <a:lnTo>
                    <a:pt x="230" y="1216"/>
                  </a:lnTo>
                  <a:lnTo>
                    <a:pt x="230" y="1216"/>
                  </a:lnTo>
                  <a:lnTo>
                    <a:pt x="230" y="1216"/>
                  </a:lnTo>
                  <a:lnTo>
                    <a:pt x="230" y="1216"/>
                  </a:lnTo>
                  <a:lnTo>
                    <a:pt x="230" y="1216"/>
                  </a:lnTo>
                  <a:lnTo>
                    <a:pt x="230" y="1216"/>
                  </a:lnTo>
                  <a:lnTo>
                    <a:pt x="230" y="1216"/>
                  </a:lnTo>
                  <a:lnTo>
                    <a:pt x="230" y="1216"/>
                  </a:lnTo>
                  <a:lnTo>
                    <a:pt x="230" y="1216"/>
                  </a:lnTo>
                  <a:lnTo>
                    <a:pt x="230" y="1216"/>
                  </a:lnTo>
                  <a:lnTo>
                    <a:pt x="230" y="1216"/>
                  </a:lnTo>
                  <a:lnTo>
                    <a:pt x="230" y="1216"/>
                  </a:lnTo>
                  <a:lnTo>
                    <a:pt x="230" y="1216"/>
                  </a:lnTo>
                  <a:lnTo>
                    <a:pt x="198" y="1216"/>
                  </a:lnTo>
                  <a:lnTo>
                    <a:pt x="198" y="1216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65" y="1249"/>
                  </a:lnTo>
                  <a:lnTo>
                    <a:pt x="165" y="1249"/>
                  </a:lnTo>
                  <a:lnTo>
                    <a:pt x="165" y="1249"/>
                  </a:lnTo>
                  <a:lnTo>
                    <a:pt x="165" y="1249"/>
                  </a:lnTo>
                  <a:lnTo>
                    <a:pt x="165" y="1249"/>
                  </a:lnTo>
                  <a:lnTo>
                    <a:pt x="165" y="1249"/>
                  </a:lnTo>
                  <a:lnTo>
                    <a:pt x="165" y="1249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32" y="1282"/>
                  </a:lnTo>
                  <a:lnTo>
                    <a:pt x="132" y="1282"/>
                  </a:lnTo>
                  <a:lnTo>
                    <a:pt x="132" y="1282"/>
                  </a:lnTo>
                  <a:lnTo>
                    <a:pt x="132" y="1282"/>
                  </a:lnTo>
                  <a:lnTo>
                    <a:pt x="132" y="1282"/>
                  </a:lnTo>
                  <a:lnTo>
                    <a:pt x="132" y="1282"/>
                  </a:lnTo>
                  <a:lnTo>
                    <a:pt x="132" y="1282"/>
                  </a:lnTo>
                  <a:lnTo>
                    <a:pt x="132" y="1282"/>
                  </a:lnTo>
                  <a:lnTo>
                    <a:pt x="132" y="1282"/>
                  </a:lnTo>
                  <a:lnTo>
                    <a:pt x="132" y="1282"/>
                  </a:lnTo>
                  <a:lnTo>
                    <a:pt x="132" y="1282"/>
                  </a:lnTo>
                  <a:lnTo>
                    <a:pt x="132" y="1282"/>
                  </a:lnTo>
                  <a:lnTo>
                    <a:pt x="99" y="1315"/>
                  </a:lnTo>
                  <a:lnTo>
                    <a:pt x="99" y="1315"/>
                  </a:lnTo>
                  <a:lnTo>
                    <a:pt x="99" y="1315"/>
                  </a:lnTo>
                  <a:lnTo>
                    <a:pt x="99" y="1315"/>
                  </a:lnTo>
                  <a:lnTo>
                    <a:pt x="99" y="1315"/>
                  </a:lnTo>
                  <a:lnTo>
                    <a:pt x="99" y="1315"/>
                  </a:lnTo>
                  <a:lnTo>
                    <a:pt x="99" y="1315"/>
                  </a:lnTo>
                  <a:lnTo>
                    <a:pt x="99" y="1315"/>
                  </a:lnTo>
                  <a:lnTo>
                    <a:pt x="99" y="1315"/>
                  </a:lnTo>
                  <a:lnTo>
                    <a:pt x="99" y="1315"/>
                  </a:lnTo>
                  <a:lnTo>
                    <a:pt x="66" y="1315"/>
                  </a:lnTo>
                  <a:lnTo>
                    <a:pt x="66" y="1348"/>
                  </a:lnTo>
                  <a:lnTo>
                    <a:pt x="66" y="1348"/>
                  </a:lnTo>
                  <a:lnTo>
                    <a:pt x="66" y="1348"/>
                  </a:lnTo>
                  <a:lnTo>
                    <a:pt x="66" y="1348"/>
                  </a:lnTo>
                  <a:lnTo>
                    <a:pt x="66" y="1348"/>
                  </a:lnTo>
                  <a:lnTo>
                    <a:pt x="66" y="1348"/>
                  </a:lnTo>
                  <a:lnTo>
                    <a:pt x="66" y="1348"/>
                  </a:lnTo>
                  <a:lnTo>
                    <a:pt x="66" y="1348"/>
                  </a:lnTo>
                  <a:lnTo>
                    <a:pt x="66" y="1348"/>
                  </a:lnTo>
                  <a:lnTo>
                    <a:pt x="66" y="1348"/>
                  </a:lnTo>
                  <a:lnTo>
                    <a:pt x="66" y="1348"/>
                  </a:lnTo>
                  <a:lnTo>
                    <a:pt x="33" y="1348"/>
                  </a:lnTo>
                  <a:lnTo>
                    <a:pt x="33" y="1348"/>
                  </a:lnTo>
                  <a:lnTo>
                    <a:pt x="33" y="1348"/>
                  </a:lnTo>
                  <a:lnTo>
                    <a:pt x="33" y="1348"/>
                  </a:lnTo>
                  <a:lnTo>
                    <a:pt x="33" y="1380"/>
                  </a:lnTo>
                  <a:lnTo>
                    <a:pt x="33" y="1380"/>
                  </a:lnTo>
                  <a:lnTo>
                    <a:pt x="33" y="1380"/>
                  </a:lnTo>
                  <a:lnTo>
                    <a:pt x="33" y="1380"/>
                  </a:lnTo>
                  <a:lnTo>
                    <a:pt x="0" y="1380"/>
                  </a:lnTo>
                  <a:lnTo>
                    <a:pt x="0" y="1380"/>
                  </a:lnTo>
                  <a:lnTo>
                    <a:pt x="0" y="1380"/>
                  </a:lnTo>
                  <a:lnTo>
                    <a:pt x="0" y="1380"/>
                  </a:lnTo>
                  <a:lnTo>
                    <a:pt x="0" y="138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8"/>
            <p:cNvSpPr/>
            <p:nvPr/>
          </p:nvSpPr>
          <p:spPr>
            <a:xfrm>
              <a:off x="2475025" y="1025950"/>
              <a:ext cx="52600" cy="37800"/>
            </a:xfrm>
            <a:custGeom>
              <a:avLst/>
              <a:gdLst/>
              <a:ahLst/>
              <a:cxnLst/>
              <a:rect l="l" t="t" r="r" b="b"/>
              <a:pathLst>
                <a:path w="2104" h="1512" fill="none" extrusionOk="0">
                  <a:moveTo>
                    <a:pt x="2104" y="0"/>
                  </a:moveTo>
                  <a:lnTo>
                    <a:pt x="2104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071" y="0"/>
                  </a:lnTo>
                  <a:lnTo>
                    <a:pt x="2071" y="0"/>
                  </a:lnTo>
                  <a:lnTo>
                    <a:pt x="2071" y="0"/>
                  </a:lnTo>
                  <a:lnTo>
                    <a:pt x="2071" y="0"/>
                  </a:lnTo>
                  <a:lnTo>
                    <a:pt x="2071" y="33"/>
                  </a:lnTo>
                  <a:lnTo>
                    <a:pt x="2071" y="33"/>
                  </a:lnTo>
                  <a:lnTo>
                    <a:pt x="2071" y="33"/>
                  </a:lnTo>
                  <a:lnTo>
                    <a:pt x="2071" y="33"/>
                  </a:lnTo>
                  <a:lnTo>
                    <a:pt x="2071" y="33"/>
                  </a:lnTo>
                  <a:lnTo>
                    <a:pt x="2071" y="33"/>
                  </a:lnTo>
                  <a:lnTo>
                    <a:pt x="2071" y="33"/>
                  </a:lnTo>
                  <a:lnTo>
                    <a:pt x="2038" y="33"/>
                  </a:lnTo>
                  <a:lnTo>
                    <a:pt x="2038" y="33"/>
                  </a:lnTo>
                  <a:lnTo>
                    <a:pt x="2038" y="33"/>
                  </a:lnTo>
                  <a:lnTo>
                    <a:pt x="2038" y="33"/>
                  </a:lnTo>
                  <a:lnTo>
                    <a:pt x="2038" y="33"/>
                  </a:lnTo>
                  <a:lnTo>
                    <a:pt x="2038" y="33"/>
                  </a:lnTo>
                  <a:lnTo>
                    <a:pt x="2038" y="33"/>
                  </a:lnTo>
                  <a:lnTo>
                    <a:pt x="2038" y="33"/>
                  </a:lnTo>
                  <a:lnTo>
                    <a:pt x="2038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1972" y="66"/>
                  </a:lnTo>
                  <a:lnTo>
                    <a:pt x="1972" y="66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131"/>
                  </a:lnTo>
                  <a:lnTo>
                    <a:pt x="1939" y="131"/>
                  </a:lnTo>
                  <a:lnTo>
                    <a:pt x="1907" y="131"/>
                  </a:lnTo>
                  <a:lnTo>
                    <a:pt x="1907" y="131"/>
                  </a:lnTo>
                  <a:lnTo>
                    <a:pt x="1907" y="131"/>
                  </a:lnTo>
                  <a:lnTo>
                    <a:pt x="1907" y="131"/>
                  </a:lnTo>
                  <a:lnTo>
                    <a:pt x="1907" y="131"/>
                  </a:lnTo>
                  <a:lnTo>
                    <a:pt x="1907" y="131"/>
                  </a:lnTo>
                  <a:lnTo>
                    <a:pt x="1907" y="131"/>
                  </a:lnTo>
                  <a:lnTo>
                    <a:pt x="1907" y="131"/>
                  </a:lnTo>
                  <a:lnTo>
                    <a:pt x="1907" y="131"/>
                  </a:lnTo>
                  <a:lnTo>
                    <a:pt x="1874" y="131"/>
                  </a:lnTo>
                  <a:lnTo>
                    <a:pt x="1874" y="164"/>
                  </a:lnTo>
                  <a:lnTo>
                    <a:pt x="1874" y="164"/>
                  </a:lnTo>
                  <a:lnTo>
                    <a:pt x="1874" y="164"/>
                  </a:lnTo>
                  <a:lnTo>
                    <a:pt x="1874" y="164"/>
                  </a:lnTo>
                  <a:lnTo>
                    <a:pt x="1874" y="164"/>
                  </a:lnTo>
                  <a:lnTo>
                    <a:pt x="1874" y="164"/>
                  </a:lnTo>
                  <a:lnTo>
                    <a:pt x="1874" y="164"/>
                  </a:lnTo>
                  <a:lnTo>
                    <a:pt x="1874" y="164"/>
                  </a:lnTo>
                  <a:lnTo>
                    <a:pt x="1874" y="164"/>
                  </a:lnTo>
                  <a:lnTo>
                    <a:pt x="1874" y="164"/>
                  </a:lnTo>
                  <a:lnTo>
                    <a:pt x="1874" y="164"/>
                  </a:lnTo>
                  <a:lnTo>
                    <a:pt x="1841" y="164"/>
                  </a:lnTo>
                  <a:lnTo>
                    <a:pt x="1841" y="164"/>
                  </a:lnTo>
                  <a:lnTo>
                    <a:pt x="1841" y="164"/>
                  </a:lnTo>
                  <a:lnTo>
                    <a:pt x="1841" y="164"/>
                  </a:lnTo>
                  <a:lnTo>
                    <a:pt x="1841" y="197"/>
                  </a:lnTo>
                  <a:lnTo>
                    <a:pt x="1841" y="197"/>
                  </a:lnTo>
                  <a:lnTo>
                    <a:pt x="1841" y="197"/>
                  </a:lnTo>
                  <a:lnTo>
                    <a:pt x="1841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808" y="197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75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30"/>
                  </a:lnTo>
                  <a:lnTo>
                    <a:pt x="1742" y="263"/>
                  </a:lnTo>
                  <a:lnTo>
                    <a:pt x="1742" y="263"/>
                  </a:lnTo>
                  <a:lnTo>
                    <a:pt x="1742" y="263"/>
                  </a:lnTo>
                  <a:lnTo>
                    <a:pt x="1742" y="263"/>
                  </a:lnTo>
                  <a:lnTo>
                    <a:pt x="1742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63"/>
                  </a:lnTo>
                  <a:lnTo>
                    <a:pt x="1709" y="296"/>
                  </a:lnTo>
                  <a:lnTo>
                    <a:pt x="1709" y="296"/>
                  </a:lnTo>
                  <a:lnTo>
                    <a:pt x="1677" y="296"/>
                  </a:lnTo>
                  <a:lnTo>
                    <a:pt x="1677" y="296"/>
                  </a:lnTo>
                  <a:lnTo>
                    <a:pt x="1677" y="296"/>
                  </a:lnTo>
                  <a:lnTo>
                    <a:pt x="1677" y="296"/>
                  </a:lnTo>
                  <a:lnTo>
                    <a:pt x="1677" y="296"/>
                  </a:lnTo>
                  <a:lnTo>
                    <a:pt x="1677" y="296"/>
                  </a:lnTo>
                  <a:lnTo>
                    <a:pt x="1677" y="296"/>
                  </a:lnTo>
                  <a:lnTo>
                    <a:pt x="1677" y="296"/>
                  </a:lnTo>
                  <a:lnTo>
                    <a:pt x="1677" y="296"/>
                  </a:lnTo>
                  <a:lnTo>
                    <a:pt x="1677" y="296"/>
                  </a:lnTo>
                  <a:lnTo>
                    <a:pt x="1677" y="296"/>
                  </a:lnTo>
                  <a:lnTo>
                    <a:pt x="1644" y="296"/>
                  </a:lnTo>
                  <a:lnTo>
                    <a:pt x="1644" y="296"/>
                  </a:lnTo>
                  <a:lnTo>
                    <a:pt x="1644" y="329"/>
                  </a:lnTo>
                  <a:lnTo>
                    <a:pt x="1644" y="329"/>
                  </a:lnTo>
                  <a:lnTo>
                    <a:pt x="1644" y="329"/>
                  </a:lnTo>
                  <a:lnTo>
                    <a:pt x="1644" y="329"/>
                  </a:lnTo>
                  <a:lnTo>
                    <a:pt x="1644" y="329"/>
                  </a:lnTo>
                  <a:lnTo>
                    <a:pt x="1644" y="329"/>
                  </a:lnTo>
                  <a:lnTo>
                    <a:pt x="1644" y="329"/>
                  </a:lnTo>
                  <a:lnTo>
                    <a:pt x="1644" y="329"/>
                  </a:lnTo>
                  <a:lnTo>
                    <a:pt x="1611" y="329"/>
                  </a:lnTo>
                  <a:lnTo>
                    <a:pt x="1611" y="329"/>
                  </a:lnTo>
                  <a:lnTo>
                    <a:pt x="1611" y="329"/>
                  </a:lnTo>
                  <a:lnTo>
                    <a:pt x="1611" y="329"/>
                  </a:lnTo>
                  <a:lnTo>
                    <a:pt x="1611" y="329"/>
                  </a:lnTo>
                  <a:lnTo>
                    <a:pt x="1611" y="329"/>
                  </a:lnTo>
                  <a:lnTo>
                    <a:pt x="1611" y="361"/>
                  </a:lnTo>
                  <a:lnTo>
                    <a:pt x="1611" y="361"/>
                  </a:lnTo>
                  <a:lnTo>
                    <a:pt x="1578" y="361"/>
                  </a:lnTo>
                  <a:lnTo>
                    <a:pt x="1578" y="361"/>
                  </a:lnTo>
                  <a:lnTo>
                    <a:pt x="1578" y="361"/>
                  </a:lnTo>
                  <a:lnTo>
                    <a:pt x="1578" y="361"/>
                  </a:lnTo>
                  <a:lnTo>
                    <a:pt x="1578" y="361"/>
                  </a:lnTo>
                  <a:lnTo>
                    <a:pt x="1578" y="361"/>
                  </a:lnTo>
                  <a:lnTo>
                    <a:pt x="1578" y="361"/>
                  </a:lnTo>
                  <a:lnTo>
                    <a:pt x="1578" y="361"/>
                  </a:lnTo>
                  <a:lnTo>
                    <a:pt x="1578" y="361"/>
                  </a:lnTo>
                  <a:lnTo>
                    <a:pt x="1578" y="361"/>
                  </a:lnTo>
                  <a:lnTo>
                    <a:pt x="1578" y="361"/>
                  </a:lnTo>
                  <a:lnTo>
                    <a:pt x="1545" y="361"/>
                  </a:lnTo>
                  <a:lnTo>
                    <a:pt x="1545" y="361"/>
                  </a:lnTo>
                  <a:lnTo>
                    <a:pt x="1545" y="394"/>
                  </a:lnTo>
                  <a:lnTo>
                    <a:pt x="1545" y="394"/>
                  </a:lnTo>
                  <a:lnTo>
                    <a:pt x="1545" y="394"/>
                  </a:lnTo>
                  <a:lnTo>
                    <a:pt x="1545" y="394"/>
                  </a:lnTo>
                  <a:lnTo>
                    <a:pt x="1545" y="394"/>
                  </a:lnTo>
                  <a:lnTo>
                    <a:pt x="1545" y="394"/>
                  </a:lnTo>
                  <a:lnTo>
                    <a:pt x="1545" y="394"/>
                  </a:lnTo>
                  <a:lnTo>
                    <a:pt x="1545" y="394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512" y="427"/>
                  </a:lnTo>
                  <a:lnTo>
                    <a:pt x="1512" y="427"/>
                  </a:lnTo>
                  <a:lnTo>
                    <a:pt x="1512" y="427"/>
                  </a:lnTo>
                  <a:lnTo>
                    <a:pt x="1512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60"/>
                  </a:lnTo>
                  <a:lnTo>
                    <a:pt x="1447" y="460"/>
                  </a:lnTo>
                  <a:lnTo>
                    <a:pt x="1447" y="460"/>
                  </a:lnTo>
                  <a:lnTo>
                    <a:pt x="1447" y="460"/>
                  </a:lnTo>
                  <a:lnTo>
                    <a:pt x="1447" y="460"/>
                  </a:lnTo>
                  <a:lnTo>
                    <a:pt x="1447" y="460"/>
                  </a:lnTo>
                  <a:lnTo>
                    <a:pt x="1447" y="460"/>
                  </a:lnTo>
                  <a:lnTo>
                    <a:pt x="1447" y="460"/>
                  </a:lnTo>
                  <a:lnTo>
                    <a:pt x="1447" y="460"/>
                  </a:lnTo>
                  <a:lnTo>
                    <a:pt x="1447" y="460"/>
                  </a:lnTo>
                  <a:lnTo>
                    <a:pt x="1414" y="460"/>
                  </a:lnTo>
                  <a:lnTo>
                    <a:pt x="1414" y="460"/>
                  </a:lnTo>
                  <a:lnTo>
                    <a:pt x="1414" y="493"/>
                  </a:lnTo>
                  <a:lnTo>
                    <a:pt x="1414" y="493"/>
                  </a:lnTo>
                  <a:lnTo>
                    <a:pt x="1414" y="493"/>
                  </a:lnTo>
                  <a:lnTo>
                    <a:pt x="1414" y="493"/>
                  </a:lnTo>
                  <a:lnTo>
                    <a:pt x="1414" y="493"/>
                  </a:lnTo>
                  <a:lnTo>
                    <a:pt x="1414" y="493"/>
                  </a:lnTo>
                  <a:lnTo>
                    <a:pt x="1414" y="493"/>
                  </a:lnTo>
                  <a:lnTo>
                    <a:pt x="1414" y="493"/>
                  </a:lnTo>
                  <a:lnTo>
                    <a:pt x="1414" y="493"/>
                  </a:lnTo>
                  <a:lnTo>
                    <a:pt x="1381" y="493"/>
                  </a:lnTo>
                  <a:lnTo>
                    <a:pt x="1381" y="493"/>
                  </a:lnTo>
                  <a:lnTo>
                    <a:pt x="1381" y="493"/>
                  </a:lnTo>
                  <a:lnTo>
                    <a:pt x="1381" y="493"/>
                  </a:lnTo>
                  <a:lnTo>
                    <a:pt x="1381" y="493"/>
                  </a:lnTo>
                  <a:lnTo>
                    <a:pt x="1381" y="493"/>
                  </a:lnTo>
                  <a:lnTo>
                    <a:pt x="1381" y="526"/>
                  </a:lnTo>
                  <a:lnTo>
                    <a:pt x="1381" y="526"/>
                  </a:lnTo>
                  <a:lnTo>
                    <a:pt x="1381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48" y="526"/>
                  </a:lnTo>
                  <a:lnTo>
                    <a:pt x="1315" y="526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282" y="559"/>
                  </a:lnTo>
                  <a:lnTo>
                    <a:pt x="1282" y="559"/>
                  </a:lnTo>
                  <a:lnTo>
                    <a:pt x="1282" y="559"/>
                  </a:lnTo>
                  <a:lnTo>
                    <a:pt x="1282" y="559"/>
                  </a:lnTo>
                  <a:lnTo>
                    <a:pt x="1282" y="591"/>
                  </a:lnTo>
                  <a:lnTo>
                    <a:pt x="1282" y="591"/>
                  </a:lnTo>
                  <a:lnTo>
                    <a:pt x="1282" y="591"/>
                  </a:lnTo>
                  <a:lnTo>
                    <a:pt x="1282" y="591"/>
                  </a:lnTo>
                  <a:lnTo>
                    <a:pt x="1282" y="591"/>
                  </a:lnTo>
                  <a:lnTo>
                    <a:pt x="1249" y="591"/>
                  </a:lnTo>
                  <a:lnTo>
                    <a:pt x="1249" y="591"/>
                  </a:lnTo>
                  <a:lnTo>
                    <a:pt x="1249" y="591"/>
                  </a:lnTo>
                  <a:lnTo>
                    <a:pt x="1249" y="591"/>
                  </a:lnTo>
                  <a:lnTo>
                    <a:pt x="1249" y="591"/>
                  </a:lnTo>
                  <a:lnTo>
                    <a:pt x="1249" y="591"/>
                  </a:lnTo>
                  <a:lnTo>
                    <a:pt x="1249" y="591"/>
                  </a:lnTo>
                  <a:lnTo>
                    <a:pt x="1249" y="591"/>
                  </a:lnTo>
                  <a:lnTo>
                    <a:pt x="1249" y="591"/>
                  </a:lnTo>
                  <a:lnTo>
                    <a:pt x="1249" y="591"/>
                  </a:lnTo>
                  <a:lnTo>
                    <a:pt x="1217" y="624"/>
                  </a:lnTo>
                  <a:lnTo>
                    <a:pt x="1217" y="624"/>
                  </a:lnTo>
                  <a:lnTo>
                    <a:pt x="1217" y="624"/>
                  </a:lnTo>
                  <a:lnTo>
                    <a:pt x="1217" y="624"/>
                  </a:lnTo>
                  <a:lnTo>
                    <a:pt x="1217" y="624"/>
                  </a:lnTo>
                  <a:lnTo>
                    <a:pt x="1217" y="624"/>
                  </a:lnTo>
                  <a:lnTo>
                    <a:pt x="1217" y="624"/>
                  </a:lnTo>
                  <a:lnTo>
                    <a:pt x="1217" y="624"/>
                  </a:lnTo>
                  <a:lnTo>
                    <a:pt x="1217" y="624"/>
                  </a:lnTo>
                  <a:lnTo>
                    <a:pt x="1217" y="624"/>
                  </a:lnTo>
                  <a:lnTo>
                    <a:pt x="1184" y="624"/>
                  </a:lnTo>
                  <a:lnTo>
                    <a:pt x="1184" y="624"/>
                  </a:lnTo>
                  <a:lnTo>
                    <a:pt x="1184" y="657"/>
                  </a:lnTo>
                  <a:lnTo>
                    <a:pt x="1184" y="657"/>
                  </a:lnTo>
                  <a:lnTo>
                    <a:pt x="1184" y="657"/>
                  </a:lnTo>
                  <a:lnTo>
                    <a:pt x="1184" y="657"/>
                  </a:lnTo>
                  <a:lnTo>
                    <a:pt x="1184" y="657"/>
                  </a:lnTo>
                  <a:lnTo>
                    <a:pt x="1184" y="657"/>
                  </a:lnTo>
                  <a:lnTo>
                    <a:pt x="1184" y="657"/>
                  </a:lnTo>
                  <a:lnTo>
                    <a:pt x="1184" y="657"/>
                  </a:lnTo>
                  <a:lnTo>
                    <a:pt x="1184" y="657"/>
                  </a:lnTo>
                  <a:lnTo>
                    <a:pt x="1151" y="657"/>
                  </a:lnTo>
                  <a:lnTo>
                    <a:pt x="1151" y="657"/>
                  </a:lnTo>
                  <a:lnTo>
                    <a:pt x="1151" y="657"/>
                  </a:lnTo>
                  <a:lnTo>
                    <a:pt x="1151" y="657"/>
                  </a:lnTo>
                  <a:lnTo>
                    <a:pt x="1151" y="657"/>
                  </a:lnTo>
                  <a:lnTo>
                    <a:pt x="1151" y="657"/>
                  </a:lnTo>
                  <a:lnTo>
                    <a:pt x="1151" y="690"/>
                  </a:lnTo>
                  <a:lnTo>
                    <a:pt x="1151" y="690"/>
                  </a:lnTo>
                  <a:lnTo>
                    <a:pt x="1151" y="690"/>
                  </a:lnTo>
                  <a:lnTo>
                    <a:pt x="1118" y="690"/>
                  </a:lnTo>
                  <a:lnTo>
                    <a:pt x="1118" y="690"/>
                  </a:lnTo>
                  <a:lnTo>
                    <a:pt x="1118" y="690"/>
                  </a:lnTo>
                  <a:lnTo>
                    <a:pt x="1118" y="690"/>
                  </a:lnTo>
                  <a:lnTo>
                    <a:pt x="1118" y="690"/>
                  </a:lnTo>
                  <a:lnTo>
                    <a:pt x="1118" y="690"/>
                  </a:lnTo>
                  <a:lnTo>
                    <a:pt x="1118" y="690"/>
                  </a:lnTo>
                  <a:lnTo>
                    <a:pt x="1118" y="690"/>
                  </a:lnTo>
                  <a:lnTo>
                    <a:pt x="1118" y="690"/>
                  </a:lnTo>
                  <a:lnTo>
                    <a:pt x="1118" y="690"/>
                  </a:lnTo>
                  <a:lnTo>
                    <a:pt x="1085" y="723"/>
                  </a:lnTo>
                  <a:lnTo>
                    <a:pt x="1085" y="723"/>
                  </a:lnTo>
                  <a:lnTo>
                    <a:pt x="1085" y="723"/>
                  </a:lnTo>
                  <a:lnTo>
                    <a:pt x="1085" y="723"/>
                  </a:lnTo>
                  <a:lnTo>
                    <a:pt x="1085" y="723"/>
                  </a:lnTo>
                  <a:lnTo>
                    <a:pt x="1085" y="723"/>
                  </a:lnTo>
                  <a:lnTo>
                    <a:pt x="1085" y="723"/>
                  </a:lnTo>
                  <a:lnTo>
                    <a:pt x="1085" y="723"/>
                  </a:lnTo>
                  <a:lnTo>
                    <a:pt x="1085" y="723"/>
                  </a:lnTo>
                  <a:lnTo>
                    <a:pt x="1085" y="723"/>
                  </a:lnTo>
                  <a:lnTo>
                    <a:pt x="1052" y="723"/>
                  </a:lnTo>
                  <a:lnTo>
                    <a:pt x="1052" y="723"/>
                  </a:lnTo>
                  <a:lnTo>
                    <a:pt x="1052" y="723"/>
                  </a:lnTo>
                  <a:lnTo>
                    <a:pt x="1052" y="723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987" y="789"/>
                  </a:lnTo>
                  <a:lnTo>
                    <a:pt x="987" y="789"/>
                  </a:lnTo>
                  <a:lnTo>
                    <a:pt x="987" y="789"/>
                  </a:lnTo>
                  <a:lnTo>
                    <a:pt x="987" y="789"/>
                  </a:lnTo>
                  <a:lnTo>
                    <a:pt x="987" y="789"/>
                  </a:lnTo>
                  <a:lnTo>
                    <a:pt x="987" y="789"/>
                  </a:lnTo>
                  <a:lnTo>
                    <a:pt x="987" y="789"/>
                  </a:lnTo>
                  <a:lnTo>
                    <a:pt x="987" y="789"/>
                  </a:lnTo>
                  <a:lnTo>
                    <a:pt x="987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789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54"/>
                  </a:lnTo>
                  <a:lnTo>
                    <a:pt x="921" y="854"/>
                  </a:lnTo>
                  <a:lnTo>
                    <a:pt x="921" y="854"/>
                  </a:lnTo>
                  <a:lnTo>
                    <a:pt x="921" y="854"/>
                  </a:lnTo>
                  <a:lnTo>
                    <a:pt x="888" y="854"/>
                  </a:lnTo>
                  <a:lnTo>
                    <a:pt x="888" y="854"/>
                  </a:lnTo>
                  <a:lnTo>
                    <a:pt x="888" y="854"/>
                  </a:lnTo>
                  <a:lnTo>
                    <a:pt x="888" y="854"/>
                  </a:lnTo>
                  <a:lnTo>
                    <a:pt x="888" y="854"/>
                  </a:lnTo>
                  <a:lnTo>
                    <a:pt x="888" y="854"/>
                  </a:lnTo>
                  <a:lnTo>
                    <a:pt x="888" y="854"/>
                  </a:lnTo>
                  <a:lnTo>
                    <a:pt x="888" y="854"/>
                  </a:lnTo>
                  <a:lnTo>
                    <a:pt x="888" y="854"/>
                  </a:lnTo>
                  <a:lnTo>
                    <a:pt x="888" y="854"/>
                  </a:lnTo>
                  <a:lnTo>
                    <a:pt x="888" y="854"/>
                  </a:lnTo>
                  <a:lnTo>
                    <a:pt x="855" y="887"/>
                  </a:lnTo>
                  <a:lnTo>
                    <a:pt x="855" y="887"/>
                  </a:lnTo>
                  <a:lnTo>
                    <a:pt x="855" y="887"/>
                  </a:lnTo>
                  <a:lnTo>
                    <a:pt x="855" y="887"/>
                  </a:lnTo>
                  <a:lnTo>
                    <a:pt x="855" y="887"/>
                  </a:lnTo>
                  <a:lnTo>
                    <a:pt x="855" y="887"/>
                  </a:lnTo>
                  <a:lnTo>
                    <a:pt x="855" y="887"/>
                  </a:lnTo>
                  <a:lnTo>
                    <a:pt x="855" y="887"/>
                  </a:lnTo>
                  <a:lnTo>
                    <a:pt x="822" y="887"/>
                  </a:lnTo>
                  <a:lnTo>
                    <a:pt x="822" y="887"/>
                  </a:lnTo>
                  <a:lnTo>
                    <a:pt x="822" y="887"/>
                  </a:lnTo>
                  <a:lnTo>
                    <a:pt x="822" y="887"/>
                  </a:lnTo>
                  <a:lnTo>
                    <a:pt x="822" y="920"/>
                  </a:lnTo>
                  <a:lnTo>
                    <a:pt x="822" y="920"/>
                  </a:lnTo>
                  <a:lnTo>
                    <a:pt x="822" y="920"/>
                  </a:lnTo>
                  <a:lnTo>
                    <a:pt x="822" y="920"/>
                  </a:lnTo>
                  <a:lnTo>
                    <a:pt x="822" y="920"/>
                  </a:lnTo>
                  <a:lnTo>
                    <a:pt x="822" y="920"/>
                  </a:lnTo>
                  <a:lnTo>
                    <a:pt x="822" y="920"/>
                  </a:lnTo>
                  <a:lnTo>
                    <a:pt x="789" y="920"/>
                  </a:lnTo>
                  <a:lnTo>
                    <a:pt x="789" y="920"/>
                  </a:lnTo>
                  <a:lnTo>
                    <a:pt x="789" y="920"/>
                  </a:lnTo>
                  <a:lnTo>
                    <a:pt x="789" y="920"/>
                  </a:lnTo>
                  <a:lnTo>
                    <a:pt x="789" y="920"/>
                  </a:lnTo>
                  <a:lnTo>
                    <a:pt x="789" y="920"/>
                  </a:lnTo>
                  <a:lnTo>
                    <a:pt x="789" y="953"/>
                  </a:lnTo>
                  <a:lnTo>
                    <a:pt x="789" y="953"/>
                  </a:lnTo>
                  <a:lnTo>
                    <a:pt x="789" y="953"/>
                  </a:lnTo>
                  <a:lnTo>
                    <a:pt x="757" y="953"/>
                  </a:lnTo>
                  <a:lnTo>
                    <a:pt x="757" y="953"/>
                  </a:lnTo>
                  <a:lnTo>
                    <a:pt x="757" y="953"/>
                  </a:lnTo>
                  <a:lnTo>
                    <a:pt x="757" y="953"/>
                  </a:lnTo>
                  <a:lnTo>
                    <a:pt x="757" y="953"/>
                  </a:lnTo>
                  <a:lnTo>
                    <a:pt x="757" y="953"/>
                  </a:lnTo>
                  <a:lnTo>
                    <a:pt x="757" y="953"/>
                  </a:lnTo>
                  <a:lnTo>
                    <a:pt x="757" y="953"/>
                  </a:lnTo>
                  <a:lnTo>
                    <a:pt x="757" y="953"/>
                  </a:lnTo>
                  <a:lnTo>
                    <a:pt x="757" y="953"/>
                  </a:lnTo>
                  <a:lnTo>
                    <a:pt x="724" y="953"/>
                  </a:lnTo>
                  <a:lnTo>
                    <a:pt x="724" y="953"/>
                  </a:lnTo>
                  <a:lnTo>
                    <a:pt x="724" y="986"/>
                  </a:lnTo>
                  <a:lnTo>
                    <a:pt x="724" y="986"/>
                  </a:lnTo>
                  <a:lnTo>
                    <a:pt x="724" y="986"/>
                  </a:lnTo>
                  <a:lnTo>
                    <a:pt x="724" y="986"/>
                  </a:lnTo>
                  <a:lnTo>
                    <a:pt x="724" y="986"/>
                  </a:lnTo>
                  <a:lnTo>
                    <a:pt x="724" y="986"/>
                  </a:lnTo>
                  <a:lnTo>
                    <a:pt x="724" y="986"/>
                  </a:lnTo>
                  <a:lnTo>
                    <a:pt x="691" y="986"/>
                  </a:lnTo>
                  <a:lnTo>
                    <a:pt x="691" y="986"/>
                  </a:lnTo>
                  <a:lnTo>
                    <a:pt x="691" y="986"/>
                  </a:lnTo>
                  <a:lnTo>
                    <a:pt x="691" y="986"/>
                  </a:lnTo>
                  <a:lnTo>
                    <a:pt x="691" y="986"/>
                  </a:lnTo>
                  <a:lnTo>
                    <a:pt x="691" y="986"/>
                  </a:lnTo>
                  <a:lnTo>
                    <a:pt x="691" y="1019"/>
                  </a:lnTo>
                  <a:lnTo>
                    <a:pt x="691" y="1019"/>
                  </a:lnTo>
                  <a:lnTo>
                    <a:pt x="691" y="1019"/>
                  </a:lnTo>
                  <a:lnTo>
                    <a:pt x="691" y="1019"/>
                  </a:lnTo>
                  <a:lnTo>
                    <a:pt x="691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84"/>
                  </a:lnTo>
                  <a:lnTo>
                    <a:pt x="592" y="1084"/>
                  </a:lnTo>
                  <a:lnTo>
                    <a:pt x="592" y="1084"/>
                  </a:lnTo>
                  <a:lnTo>
                    <a:pt x="592" y="1084"/>
                  </a:lnTo>
                  <a:lnTo>
                    <a:pt x="592" y="1084"/>
                  </a:lnTo>
                  <a:lnTo>
                    <a:pt x="592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117"/>
                  </a:lnTo>
                  <a:lnTo>
                    <a:pt x="559" y="1117"/>
                  </a:lnTo>
                  <a:lnTo>
                    <a:pt x="559" y="1117"/>
                  </a:lnTo>
                  <a:lnTo>
                    <a:pt x="559" y="1117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494" y="1150"/>
                  </a:lnTo>
                  <a:lnTo>
                    <a:pt x="494" y="1150"/>
                  </a:lnTo>
                  <a:lnTo>
                    <a:pt x="494" y="1150"/>
                  </a:lnTo>
                  <a:lnTo>
                    <a:pt x="494" y="1150"/>
                  </a:lnTo>
                  <a:lnTo>
                    <a:pt x="494" y="1150"/>
                  </a:lnTo>
                  <a:lnTo>
                    <a:pt x="494" y="1150"/>
                  </a:lnTo>
                  <a:lnTo>
                    <a:pt x="494" y="1150"/>
                  </a:lnTo>
                  <a:lnTo>
                    <a:pt x="494" y="1150"/>
                  </a:lnTo>
                  <a:lnTo>
                    <a:pt x="494" y="1150"/>
                  </a:lnTo>
                  <a:lnTo>
                    <a:pt x="494" y="1150"/>
                  </a:lnTo>
                  <a:lnTo>
                    <a:pt x="494" y="1150"/>
                  </a:lnTo>
                  <a:lnTo>
                    <a:pt x="461" y="1150"/>
                  </a:lnTo>
                  <a:lnTo>
                    <a:pt x="461" y="1150"/>
                  </a:lnTo>
                  <a:lnTo>
                    <a:pt x="461" y="1183"/>
                  </a:lnTo>
                  <a:lnTo>
                    <a:pt x="461" y="1183"/>
                  </a:lnTo>
                  <a:lnTo>
                    <a:pt x="461" y="1183"/>
                  </a:lnTo>
                  <a:lnTo>
                    <a:pt x="461" y="1183"/>
                  </a:lnTo>
                  <a:lnTo>
                    <a:pt x="461" y="1183"/>
                  </a:lnTo>
                  <a:lnTo>
                    <a:pt x="461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183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95" y="1216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29" y="1249"/>
                  </a:lnTo>
                  <a:lnTo>
                    <a:pt x="329" y="1249"/>
                  </a:lnTo>
                  <a:lnTo>
                    <a:pt x="329" y="1249"/>
                  </a:lnTo>
                  <a:lnTo>
                    <a:pt x="329" y="1249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296" y="1282"/>
                  </a:lnTo>
                  <a:lnTo>
                    <a:pt x="296" y="1282"/>
                  </a:lnTo>
                  <a:lnTo>
                    <a:pt x="296" y="1282"/>
                  </a:lnTo>
                  <a:lnTo>
                    <a:pt x="296" y="1282"/>
                  </a:lnTo>
                  <a:lnTo>
                    <a:pt x="296" y="1282"/>
                  </a:lnTo>
                  <a:lnTo>
                    <a:pt x="296" y="1282"/>
                  </a:lnTo>
                  <a:lnTo>
                    <a:pt x="296" y="1314"/>
                  </a:lnTo>
                  <a:lnTo>
                    <a:pt x="296" y="1314"/>
                  </a:lnTo>
                  <a:lnTo>
                    <a:pt x="264" y="1314"/>
                  </a:lnTo>
                  <a:lnTo>
                    <a:pt x="264" y="1314"/>
                  </a:lnTo>
                  <a:lnTo>
                    <a:pt x="264" y="1314"/>
                  </a:lnTo>
                  <a:lnTo>
                    <a:pt x="264" y="1314"/>
                  </a:lnTo>
                  <a:lnTo>
                    <a:pt x="264" y="1314"/>
                  </a:lnTo>
                  <a:lnTo>
                    <a:pt x="264" y="1314"/>
                  </a:lnTo>
                  <a:lnTo>
                    <a:pt x="264" y="1314"/>
                  </a:lnTo>
                  <a:lnTo>
                    <a:pt x="264" y="1314"/>
                  </a:lnTo>
                  <a:lnTo>
                    <a:pt x="231" y="1314"/>
                  </a:lnTo>
                  <a:lnTo>
                    <a:pt x="231" y="1314"/>
                  </a:lnTo>
                  <a:lnTo>
                    <a:pt x="231" y="1347"/>
                  </a:lnTo>
                  <a:lnTo>
                    <a:pt x="231" y="1347"/>
                  </a:lnTo>
                  <a:lnTo>
                    <a:pt x="231" y="1347"/>
                  </a:lnTo>
                  <a:lnTo>
                    <a:pt x="231" y="1347"/>
                  </a:lnTo>
                  <a:lnTo>
                    <a:pt x="231" y="1347"/>
                  </a:lnTo>
                  <a:lnTo>
                    <a:pt x="231" y="1347"/>
                  </a:lnTo>
                  <a:lnTo>
                    <a:pt x="198" y="1347"/>
                  </a:lnTo>
                  <a:lnTo>
                    <a:pt x="198" y="1347"/>
                  </a:lnTo>
                  <a:lnTo>
                    <a:pt x="198" y="1347"/>
                  </a:lnTo>
                  <a:lnTo>
                    <a:pt x="198" y="1347"/>
                  </a:lnTo>
                  <a:lnTo>
                    <a:pt x="198" y="1380"/>
                  </a:lnTo>
                  <a:lnTo>
                    <a:pt x="198" y="1380"/>
                  </a:lnTo>
                  <a:lnTo>
                    <a:pt x="198" y="1380"/>
                  </a:lnTo>
                  <a:lnTo>
                    <a:pt x="198" y="1380"/>
                  </a:lnTo>
                  <a:lnTo>
                    <a:pt x="165" y="1380"/>
                  </a:lnTo>
                  <a:lnTo>
                    <a:pt x="165" y="1380"/>
                  </a:lnTo>
                  <a:lnTo>
                    <a:pt x="165" y="1380"/>
                  </a:lnTo>
                  <a:lnTo>
                    <a:pt x="165" y="1380"/>
                  </a:lnTo>
                  <a:lnTo>
                    <a:pt x="165" y="1380"/>
                  </a:lnTo>
                  <a:lnTo>
                    <a:pt x="165" y="1380"/>
                  </a:lnTo>
                  <a:lnTo>
                    <a:pt x="165" y="1380"/>
                  </a:lnTo>
                  <a:lnTo>
                    <a:pt x="165" y="1380"/>
                  </a:lnTo>
                  <a:lnTo>
                    <a:pt x="165" y="1380"/>
                  </a:lnTo>
                  <a:lnTo>
                    <a:pt x="165" y="1413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99" y="1413"/>
                  </a:lnTo>
                  <a:lnTo>
                    <a:pt x="99" y="1413"/>
                  </a:lnTo>
                  <a:lnTo>
                    <a:pt x="99" y="1446"/>
                  </a:lnTo>
                  <a:lnTo>
                    <a:pt x="99" y="1446"/>
                  </a:lnTo>
                  <a:lnTo>
                    <a:pt x="99" y="1446"/>
                  </a:lnTo>
                  <a:lnTo>
                    <a:pt x="99" y="1446"/>
                  </a:lnTo>
                  <a:lnTo>
                    <a:pt x="99" y="1446"/>
                  </a:lnTo>
                  <a:lnTo>
                    <a:pt x="99" y="1446"/>
                  </a:lnTo>
                  <a:lnTo>
                    <a:pt x="99" y="1446"/>
                  </a:lnTo>
                  <a:lnTo>
                    <a:pt x="99" y="1446"/>
                  </a:lnTo>
                  <a:lnTo>
                    <a:pt x="66" y="1446"/>
                  </a:lnTo>
                  <a:lnTo>
                    <a:pt x="66" y="1446"/>
                  </a:lnTo>
                  <a:lnTo>
                    <a:pt x="66" y="1446"/>
                  </a:lnTo>
                  <a:lnTo>
                    <a:pt x="66" y="1446"/>
                  </a:lnTo>
                  <a:lnTo>
                    <a:pt x="66" y="1446"/>
                  </a:lnTo>
                  <a:lnTo>
                    <a:pt x="66" y="1479"/>
                  </a:lnTo>
                  <a:lnTo>
                    <a:pt x="66" y="1479"/>
                  </a:lnTo>
                  <a:lnTo>
                    <a:pt x="66" y="1479"/>
                  </a:lnTo>
                  <a:lnTo>
                    <a:pt x="66" y="1479"/>
                  </a:lnTo>
                  <a:lnTo>
                    <a:pt x="34" y="1479"/>
                  </a:lnTo>
                  <a:lnTo>
                    <a:pt x="34" y="1479"/>
                  </a:lnTo>
                  <a:lnTo>
                    <a:pt x="34" y="1479"/>
                  </a:lnTo>
                  <a:lnTo>
                    <a:pt x="34" y="1479"/>
                  </a:lnTo>
                  <a:lnTo>
                    <a:pt x="34" y="1479"/>
                  </a:lnTo>
                  <a:lnTo>
                    <a:pt x="34" y="1479"/>
                  </a:lnTo>
                  <a:lnTo>
                    <a:pt x="34" y="1479"/>
                  </a:lnTo>
                  <a:lnTo>
                    <a:pt x="34" y="1479"/>
                  </a:lnTo>
                  <a:lnTo>
                    <a:pt x="34" y="1479"/>
                  </a:lnTo>
                  <a:lnTo>
                    <a:pt x="34" y="1512"/>
                  </a:lnTo>
                  <a:lnTo>
                    <a:pt x="1" y="1512"/>
                  </a:lnTo>
                  <a:lnTo>
                    <a:pt x="1" y="1512"/>
                  </a:lnTo>
                  <a:lnTo>
                    <a:pt x="1" y="1512"/>
                  </a:lnTo>
                  <a:lnTo>
                    <a:pt x="1" y="151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2527600" y="1025950"/>
              <a:ext cx="97800" cy="139675"/>
            </a:xfrm>
            <a:custGeom>
              <a:avLst/>
              <a:gdLst/>
              <a:ahLst/>
              <a:cxnLst/>
              <a:rect l="l" t="t" r="r" b="b"/>
              <a:pathLst>
                <a:path w="3912" h="5587" fill="none" extrusionOk="0">
                  <a:moveTo>
                    <a:pt x="3911" y="5586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8"/>
            <p:cNvSpPr/>
            <p:nvPr/>
          </p:nvSpPr>
          <p:spPr>
            <a:xfrm>
              <a:off x="2475850" y="1062900"/>
              <a:ext cx="101900" cy="137225"/>
            </a:xfrm>
            <a:custGeom>
              <a:avLst/>
              <a:gdLst/>
              <a:ahLst/>
              <a:cxnLst/>
              <a:rect l="l" t="t" r="r" b="b"/>
              <a:pathLst>
                <a:path w="4076" h="5489" fill="none" extrusionOk="0">
                  <a:moveTo>
                    <a:pt x="4075" y="5488"/>
                  </a:move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8"/>
            <p:cNvSpPr/>
            <p:nvPr/>
          </p:nvSpPr>
          <p:spPr>
            <a:xfrm>
              <a:off x="2475025" y="1025950"/>
              <a:ext cx="150375" cy="174175"/>
            </a:xfrm>
            <a:custGeom>
              <a:avLst/>
              <a:gdLst/>
              <a:ahLst/>
              <a:cxnLst/>
              <a:rect l="l" t="t" r="r" b="b"/>
              <a:pathLst>
                <a:path w="6015" h="6967" extrusionOk="0">
                  <a:moveTo>
                    <a:pt x="2071" y="0"/>
                  </a:moveTo>
                  <a:lnTo>
                    <a:pt x="2071" y="33"/>
                  </a:lnTo>
                  <a:lnTo>
                    <a:pt x="2038" y="33"/>
                  </a:lnTo>
                  <a:lnTo>
                    <a:pt x="2038" y="66"/>
                  </a:lnTo>
                  <a:lnTo>
                    <a:pt x="1972" y="66"/>
                  </a:lnTo>
                  <a:lnTo>
                    <a:pt x="1972" y="99"/>
                  </a:lnTo>
                  <a:lnTo>
                    <a:pt x="1939" y="99"/>
                  </a:lnTo>
                  <a:lnTo>
                    <a:pt x="1939" y="131"/>
                  </a:lnTo>
                  <a:lnTo>
                    <a:pt x="1907" y="131"/>
                  </a:lnTo>
                  <a:lnTo>
                    <a:pt x="1874" y="164"/>
                  </a:lnTo>
                  <a:lnTo>
                    <a:pt x="1841" y="164"/>
                  </a:lnTo>
                  <a:lnTo>
                    <a:pt x="1841" y="197"/>
                  </a:lnTo>
                  <a:lnTo>
                    <a:pt x="1808" y="197"/>
                  </a:lnTo>
                  <a:lnTo>
                    <a:pt x="1775" y="230"/>
                  </a:lnTo>
                  <a:lnTo>
                    <a:pt x="1742" y="230"/>
                  </a:lnTo>
                  <a:lnTo>
                    <a:pt x="1742" y="263"/>
                  </a:lnTo>
                  <a:lnTo>
                    <a:pt x="1709" y="263"/>
                  </a:lnTo>
                  <a:lnTo>
                    <a:pt x="1709" y="296"/>
                  </a:lnTo>
                  <a:lnTo>
                    <a:pt x="1644" y="296"/>
                  </a:lnTo>
                  <a:lnTo>
                    <a:pt x="1644" y="329"/>
                  </a:lnTo>
                  <a:lnTo>
                    <a:pt x="1611" y="329"/>
                  </a:lnTo>
                  <a:lnTo>
                    <a:pt x="1611" y="361"/>
                  </a:lnTo>
                  <a:lnTo>
                    <a:pt x="1578" y="361"/>
                  </a:lnTo>
                  <a:lnTo>
                    <a:pt x="1578" y="394"/>
                  </a:lnTo>
                  <a:lnTo>
                    <a:pt x="1512" y="394"/>
                  </a:lnTo>
                  <a:lnTo>
                    <a:pt x="1512" y="427"/>
                  </a:lnTo>
                  <a:lnTo>
                    <a:pt x="1479" y="427"/>
                  </a:lnTo>
                  <a:lnTo>
                    <a:pt x="1479" y="460"/>
                  </a:lnTo>
                  <a:lnTo>
                    <a:pt x="1414" y="460"/>
                  </a:lnTo>
                  <a:lnTo>
                    <a:pt x="1414" y="493"/>
                  </a:lnTo>
                  <a:lnTo>
                    <a:pt x="1381" y="493"/>
                  </a:lnTo>
                  <a:lnTo>
                    <a:pt x="1381" y="526"/>
                  </a:lnTo>
                  <a:lnTo>
                    <a:pt x="1315" y="526"/>
                  </a:lnTo>
                  <a:lnTo>
                    <a:pt x="1315" y="559"/>
                  </a:lnTo>
                  <a:lnTo>
                    <a:pt x="1282" y="559"/>
                  </a:lnTo>
                  <a:lnTo>
                    <a:pt x="1282" y="591"/>
                  </a:lnTo>
                  <a:lnTo>
                    <a:pt x="1249" y="591"/>
                  </a:lnTo>
                  <a:lnTo>
                    <a:pt x="1249" y="624"/>
                  </a:lnTo>
                  <a:lnTo>
                    <a:pt x="1184" y="624"/>
                  </a:lnTo>
                  <a:lnTo>
                    <a:pt x="1184" y="657"/>
                  </a:lnTo>
                  <a:lnTo>
                    <a:pt x="1151" y="657"/>
                  </a:lnTo>
                  <a:lnTo>
                    <a:pt x="1151" y="690"/>
                  </a:lnTo>
                  <a:lnTo>
                    <a:pt x="1085" y="690"/>
                  </a:lnTo>
                  <a:lnTo>
                    <a:pt x="1085" y="723"/>
                  </a:lnTo>
                  <a:lnTo>
                    <a:pt x="1052" y="723"/>
                  </a:lnTo>
                  <a:lnTo>
                    <a:pt x="1052" y="756"/>
                  </a:lnTo>
                  <a:lnTo>
                    <a:pt x="1019" y="756"/>
                  </a:lnTo>
                  <a:lnTo>
                    <a:pt x="1019" y="789"/>
                  </a:lnTo>
                  <a:lnTo>
                    <a:pt x="954" y="789"/>
                  </a:lnTo>
                  <a:lnTo>
                    <a:pt x="954" y="822"/>
                  </a:lnTo>
                  <a:lnTo>
                    <a:pt x="921" y="822"/>
                  </a:lnTo>
                  <a:lnTo>
                    <a:pt x="921" y="854"/>
                  </a:lnTo>
                  <a:lnTo>
                    <a:pt x="888" y="854"/>
                  </a:lnTo>
                  <a:lnTo>
                    <a:pt x="888" y="887"/>
                  </a:lnTo>
                  <a:lnTo>
                    <a:pt x="822" y="887"/>
                  </a:lnTo>
                  <a:lnTo>
                    <a:pt x="822" y="920"/>
                  </a:lnTo>
                  <a:lnTo>
                    <a:pt x="789" y="920"/>
                  </a:lnTo>
                  <a:lnTo>
                    <a:pt x="789" y="953"/>
                  </a:lnTo>
                  <a:lnTo>
                    <a:pt x="724" y="953"/>
                  </a:lnTo>
                  <a:lnTo>
                    <a:pt x="724" y="986"/>
                  </a:lnTo>
                  <a:lnTo>
                    <a:pt x="691" y="986"/>
                  </a:lnTo>
                  <a:lnTo>
                    <a:pt x="691" y="1019"/>
                  </a:lnTo>
                  <a:lnTo>
                    <a:pt x="658" y="1019"/>
                  </a:lnTo>
                  <a:lnTo>
                    <a:pt x="658" y="1052"/>
                  </a:lnTo>
                  <a:lnTo>
                    <a:pt x="592" y="1052"/>
                  </a:lnTo>
                  <a:lnTo>
                    <a:pt x="592" y="1084"/>
                  </a:lnTo>
                  <a:lnTo>
                    <a:pt x="559" y="1084"/>
                  </a:lnTo>
                  <a:lnTo>
                    <a:pt x="559" y="1117"/>
                  </a:lnTo>
                  <a:lnTo>
                    <a:pt x="526" y="1117"/>
                  </a:lnTo>
                  <a:lnTo>
                    <a:pt x="526" y="1150"/>
                  </a:lnTo>
                  <a:lnTo>
                    <a:pt x="461" y="1150"/>
                  </a:lnTo>
                  <a:lnTo>
                    <a:pt x="461" y="1183"/>
                  </a:lnTo>
                  <a:lnTo>
                    <a:pt x="428" y="1183"/>
                  </a:lnTo>
                  <a:lnTo>
                    <a:pt x="428" y="1216"/>
                  </a:lnTo>
                  <a:lnTo>
                    <a:pt x="395" y="1216"/>
                  </a:lnTo>
                  <a:lnTo>
                    <a:pt x="362" y="1249"/>
                  </a:lnTo>
                  <a:lnTo>
                    <a:pt x="329" y="1249"/>
                  </a:lnTo>
                  <a:lnTo>
                    <a:pt x="329" y="1282"/>
                  </a:lnTo>
                  <a:lnTo>
                    <a:pt x="296" y="1282"/>
                  </a:lnTo>
                  <a:lnTo>
                    <a:pt x="296" y="1314"/>
                  </a:lnTo>
                  <a:lnTo>
                    <a:pt x="231" y="1314"/>
                  </a:lnTo>
                  <a:lnTo>
                    <a:pt x="231" y="1347"/>
                  </a:lnTo>
                  <a:lnTo>
                    <a:pt x="198" y="1347"/>
                  </a:lnTo>
                  <a:lnTo>
                    <a:pt x="198" y="1380"/>
                  </a:lnTo>
                  <a:lnTo>
                    <a:pt x="165" y="1380"/>
                  </a:lnTo>
                  <a:lnTo>
                    <a:pt x="165" y="1413"/>
                  </a:lnTo>
                  <a:lnTo>
                    <a:pt x="99" y="1413"/>
                  </a:lnTo>
                  <a:lnTo>
                    <a:pt x="99" y="1446"/>
                  </a:lnTo>
                  <a:lnTo>
                    <a:pt x="66" y="1446"/>
                  </a:lnTo>
                  <a:lnTo>
                    <a:pt x="66" y="1479"/>
                  </a:lnTo>
                  <a:lnTo>
                    <a:pt x="34" y="1479"/>
                  </a:lnTo>
                  <a:lnTo>
                    <a:pt x="34" y="1512"/>
                  </a:lnTo>
                  <a:lnTo>
                    <a:pt x="1" y="1512"/>
                  </a:lnTo>
                  <a:lnTo>
                    <a:pt x="4075" y="6966"/>
                  </a:lnTo>
                  <a:lnTo>
                    <a:pt x="4108" y="6966"/>
                  </a:lnTo>
                  <a:lnTo>
                    <a:pt x="4108" y="6934"/>
                  </a:lnTo>
                  <a:lnTo>
                    <a:pt x="4141" y="6934"/>
                  </a:lnTo>
                  <a:lnTo>
                    <a:pt x="4141" y="6901"/>
                  </a:lnTo>
                  <a:lnTo>
                    <a:pt x="4174" y="6901"/>
                  </a:lnTo>
                  <a:lnTo>
                    <a:pt x="4207" y="6868"/>
                  </a:lnTo>
                  <a:lnTo>
                    <a:pt x="4240" y="6868"/>
                  </a:lnTo>
                  <a:lnTo>
                    <a:pt x="4240" y="6835"/>
                  </a:lnTo>
                  <a:lnTo>
                    <a:pt x="4273" y="6835"/>
                  </a:lnTo>
                  <a:lnTo>
                    <a:pt x="4273" y="6802"/>
                  </a:lnTo>
                  <a:lnTo>
                    <a:pt x="4338" y="6802"/>
                  </a:lnTo>
                  <a:lnTo>
                    <a:pt x="4338" y="6769"/>
                  </a:lnTo>
                  <a:lnTo>
                    <a:pt x="4371" y="6769"/>
                  </a:lnTo>
                  <a:lnTo>
                    <a:pt x="4371" y="6736"/>
                  </a:lnTo>
                  <a:lnTo>
                    <a:pt x="4404" y="6736"/>
                  </a:lnTo>
                  <a:lnTo>
                    <a:pt x="4404" y="6704"/>
                  </a:lnTo>
                  <a:lnTo>
                    <a:pt x="4470" y="6704"/>
                  </a:lnTo>
                  <a:lnTo>
                    <a:pt x="4470" y="6671"/>
                  </a:lnTo>
                  <a:lnTo>
                    <a:pt x="4503" y="6671"/>
                  </a:lnTo>
                  <a:lnTo>
                    <a:pt x="4503" y="6638"/>
                  </a:lnTo>
                  <a:lnTo>
                    <a:pt x="4535" y="6638"/>
                  </a:lnTo>
                  <a:lnTo>
                    <a:pt x="4568" y="6605"/>
                  </a:lnTo>
                  <a:lnTo>
                    <a:pt x="4601" y="6605"/>
                  </a:lnTo>
                  <a:lnTo>
                    <a:pt x="4601" y="6572"/>
                  </a:lnTo>
                  <a:lnTo>
                    <a:pt x="4634" y="6572"/>
                  </a:lnTo>
                  <a:lnTo>
                    <a:pt x="4634" y="6539"/>
                  </a:lnTo>
                  <a:lnTo>
                    <a:pt x="4700" y="6539"/>
                  </a:lnTo>
                  <a:lnTo>
                    <a:pt x="4700" y="6506"/>
                  </a:lnTo>
                  <a:lnTo>
                    <a:pt x="4733" y="6506"/>
                  </a:lnTo>
                  <a:lnTo>
                    <a:pt x="4733" y="6473"/>
                  </a:lnTo>
                  <a:lnTo>
                    <a:pt x="4765" y="6473"/>
                  </a:lnTo>
                  <a:lnTo>
                    <a:pt x="4798" y="6441"/>
                  </a:lnTo>
                  <a:lnTo>
                    <a:pt x="4831" y="6441"/>
                  </a:lnTo>
                  <a:lnTo>
                    <a:pt x="4831" y="6408"/>
                  </a:lnTo>
                  <a:lnTo>
                    <a:pt x="4864" y="6408"/>
                  </a:lnTo>
                  <a:lnTo>
                    <a:pt x="4864" y="6375"/>
                  </a:lnTo>
                  <a:lnTo>
                    <a:pt x="4930" y="6375"/>
                  </a:lnTo>
                  <a:lnTo>
                    <a:pt x="4930" y="6342"/>
                  </a:lnTo>
                  <a:lnTo>
                    <a:pt x="4963" y="6342"/>
                  </a:lnTo>
                  <a:lnTo>
                    <a:pt x="4963" y="6309"/>
                  </a:lnTo>
                  <a:lnTo>
                    <a:pt x="4995" y="6309"/>
                  </a:lnTo>
                  <a:lnTo>
                    <a:pt x="4995" y="6276"/>
                  </a:lnTo>
                  <a:lnTo>
                    <a:pt x="5061" y="6276"/>
                  </a:lnTo>
                  <a:lnTo>
                    <a:pt x="5061" y="6243"/>
                  </a:lnTo>
                  <a:lnTo>
                    <a:pt x="5094" y="6243"/>
                  </a:lnTo>
                  <a:lnTo>
                    <a:pt x="5094" y="6211"/>
                  </a:lnTo>
                  <a:lnTo>
                    <a:pt x="5127" y="6211"/>
                  </a:lnTo>
                  <a:lnTo>
                    <a:pt x="5160" y="6178"/>
                  </a:lnTo>
                  <a:lnTo>
                    <a:pt x="5193" y="6178"/>
                  </a:lnTo>
                  <a:lnTo>
                    <a:pt x="5193" y="6145"/>
                  </a:lnTo>
                  <a:lnTo>
                    <a:pt x="5225" y="6145"/>
                  </a:lnTo>
                  <a:lnTo>
                    <a:pt x="5225" y="6112"/>
                  </a:lnTo>
                  <a:lnTo>
                    <a:pt x="5291" y="6112"/>
                  </a:lnTo>
                  <a:lnTo>
                    <a:pt x="5291" y="6079"/>
                  </a:lnTo>
                  <a:lnTo>
                    <a:pt x="5324" y="6079"/>
                  </a:lnTo>
                  <a:lnTo>
                    <a:pt x="5324" y="6046"/>
                  </a:lnTo>
                  <a:lnTo>
                    <a:pt x="5357" y="6046"/>
                  </a:lnTo>
                  <a:lnTo>
                    <a:pt x="5390" y="6013"/>
                  </a:lnTo>
                  <a:lnTo>
                    <a:pt x="5423" y="6013"/>
                  </a:lnTo>
                  <a:lnTo>
                    <a:pt x="5423" y="5981"/>
                  </a:lnTo>
                  <a:lnTo>
                    <a:pt x="5456" y="5981"/>
                  </a:lnTo>
                  <a:lnTo>
                    <a:pt x="5456" y="5948"/>
                  </a:lnTo>
                  <a:lnTo>
                    <a:pt x="5521" y="5948"/>
                  </a:lnTo>
                  <a:lnTo>
                    <a:pt x="5521" y="5915"/>
                  </a:lnTo>
                  <a:lnTo>
                    <a:pt x="5554" y="5915"/>
                  </a:lnTo>
                  <a:lnTo>
                    <a:pt x="5554" y="5882"/>
                  </a:lnTo>
                  <a:lnTo>
                    <a:pt x="5587" y="5882"/>
                  </a:lnTo>
                  <a:lnTo>
                    <a:pt x="5620" y="5849"/>
                  </a:lnTo>
                  <a:lnTo>
                    <a:pt x="5653" y="5849"/>
                  </a:lnTo>
                  <a:lnTo>
                    <a:pt x="5653" y="5816"/>
                  </a:lnTo>
                  <a:lnTo>
                    <a:pt x="5686" y="5816"/>
                  </a:lnTo>
                  <a:lnTo>
                    <a:pt x="5686" y="5783"/>
                  </a:lnTo>
                  <a:lnTo>
                    <a:pt x="5751" y="5783"/>
                  </a:lnTo>
                  <a:lnTo>
                    <a:pt x="5751" y="5751"/>
                  </a:lnTo>
                  <a:lnTo>
                    <a:pt x="5784" y="5751"/>
                  </a:lnTo>
                  <a:lnTo>
                    <a:pt x="5784" y="5718"/>
                  </a:lnTo>
                  <a:lnTo>
                    <a:pt x="5850" y="5718"/>
                  </a:lnTo>
                  <a:lnTo>
                    <a:pt x="5850" y="5685"/>
                  </a:lnTo>
                  <a:lnTo>
                    <a:pt x="5883" y="5685"/>
                  </a:lnTo>
                  <a:lnTo>
                    <a:pt x="5883" y="5652"/>
                  </a:lnTo>
                  <a:lnTo>
                    <a:pt x="5916" y="5652"/>
                  </a:lnTo>
                  <a:lnTo>
                    <a:pt x="5916" y="5619"/>
                  </a:lnTo>
                  <a:lnTo>
                    <a:pt x="5981" y="5619"/>
                  </a:lnTo>
                  <a:lnTo>
                    <a:pt x="5981" y="5586"/>
                  </a:lnTo>
                  <a:lnTo>
                    <a:pt x="6014" y="5586"/>
                  </a:lnTo>
                  <a:lnTo>
                    <a:pt x="2104" y="0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8"/>
            <p:cNvSpPr/>
            <p:nvPr/>
          </p:nvSpPr>
          <p:spPr>
            <a:xfrm>
              <a:off x="2313200" y="845200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1"/>
                  </a:moveTo>
                  <a:cubicBezTo>
                    <a:pt x="493" y="1"/>
                    <a:pt x="395" y="34"/>
                    <a:pt x="329" y="132"/>
                  </a:cubicBezTo>
                  <a:cubicBezTo>
                    <a:pt x="263" y="198"/>
                    <a:pt x="230" y="231"/>
                    <a:pt x="197" y="296"/>
                  </a:cubicBezTo>
                  <a:lnTo>
                    <a:pt x="197" y="34"/>
                  </a:lnTo>
                  <a:lnTo>
                    <a:pt x="0" y="34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25"/>
                  </a:lnTo>
                  <a:cubicBezTo>
                    <a:pt x="230" y="527"/>
                    <a:pt x="230" y="461"/>
                    <a:pt x="296" y="362"/>
                  </a:cubicBezTo>
                  <a:cubicBezTo>
                    <a:pt x="362" y="296"/>
                    <a:pt x="460" y="264"/>
                    <a:pt x="592" y="264"/>
                  </a:cubicBezTo>
                  <a:lnTo>
                    <a:pt x="657" y="264"/>
                  </a:lnTo>
                  <a:lnTo>
                    <a:pt x="657" y="34"/>
                  </a:lnTo>
                  <a:cubicBezTo>
                    <a:pt x="625" y="34"/>
                    <a:pt x="592" y="1"/>
                    <a:pt x="5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8"/>
            <p:cNvSpPr/>
            <p:nvPr/>
          </p:nvSpPr>
          <p:spPr>
            <a:xfrm>
              <a:off x="2333725" y="845200"/>
              <a:ext cx="30425" cy="49325"/>
            </a:xfrm>
            <a:custGeom>
              <a:avLst/>
              <a:gdLst/>
              <a:ahLst/>
              <a:cxnLst/>
              <a:rect l="l" t="t" r="r" b="b"/>
              <a:pathLst>
                <a:path w="1217" h="1973" extrusionOk="0">
                  <a:moveTo>
                    <a:pt x="625" y="198"/>
                  </a:moveTo>
                  <a:cubicBezTo>
                    <a:pt x="757" y="198"/>
                    <a:pt x="888" y="296"/>
                    <a:pt x="954" y="428"/>
                  </a:cubicBezTo>
                  <a:cubicBezTo>
                    <a:pt x="954" y="527"/>
                    <a:pt x="987" y="625"/>
                    <a:pt x="987" y="724"/>
                  </a:cubicBezTo>
                  <a:cubicBezTo>
                    <a:pt x="987" y="888"/>
                    <a:pt x="954" y="1052"/>
                    <a:pt x="855" y="1118"/>
                  </a:cubicBezTo>
                  <a:cubicBezTo>
                    <a:pt x="789" y="1217"/>
                    <a:pt x="724" y="1249"/>
                    <a:pt x="625" y="1249"/>
                  </a:cubicBezTo>
                  <a:cubicBezTo>
                    <a:pt x="461" y="1249"/>
                    <a:pt x="329" y="1184"/>
                    <a:pt x="297" y="1052"/>
                  </a:cubicBezTo>
                  <a:cubicBezTo>
                    <a:pt x="264" y="987"/>
                    <a:pt x="231" y="888"/>
                    <a:pt x="231" y="789"/>
                  </a:cubicBezTo>
                  <a:cubicBezTo>
                    <a:pt x="231" y="658"/>
                    <a:pt x="264" y="527"/>
                    <a:pt x="297" y="461"/>
                  </a:cubicBezTo>
                  <a:cubicBezTo>
                    <a:pt x="329" y="296"/>
                    <a:pt x="461" y="198"/>
                    <a:pt x="625" y="198"/>
                  </a:cubicBezTo>
                  <a:close/>
                  <a:moveTo>
                    <a:pt x="658" y="1"/>
                  </a:moveTo>
                  <a:cubicBezTo>
                    <a:pt x="559" y="1"/>
                    <a:pt x="461" y="34"/>
                    <a:pt x="395" y="99"/>
                  </a:cubicBezTo>
                  <a:cubicBezTo>
                    <a:pt x="329" y="132"/>
                    <a:pt x="297" y="165"/>
                    <a:pt x="231" y="231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972"/>
                  </a:lnTo>
                  <a:lnTo>
                    <a:pt x="231" y="1972"/>
                  </a:lnTo>
                  <a:lnTo>
                    <a:pt x="231" y="1249"/>
                  </a:lnTo>
                  <a:cubicBezTo>
                    <a:pt x="297" y="1315"/>
                    <a:pt x="329" y="1381"/>
                    <a:pt x="395" y="1381"/>
                  </a:cubicBezTo>
                  <a:cubicBezTo>
                    <a:pt x="461" y="1447"/>
                    <a:pt x="527" y="1447"/>
                    <a:pt x="625" y="1447"/>
                  </a:cubicBezTo>
                  <a:cubicBezTo>
                    <a:pt x="757" y="1447"/>
                    <a:pt x="888" y="1414"/>
                    <a:pt x="987" y="1348"/>
                  </a:cubicBezTo>
                  <a:cubicBezTo>
                    <a:pt x="1151" y="1217"/>
                    <a:pt x="1217" y="1019"/>
                    <a:pt x="1217" y="691"/>
                  </a:cubicBezTo>
                  <a:cubicBezTo>
                    <a:pt x="1217" y="494"/>
                    <a:pt x="1151" y="296"/>
                    <a:pt x="1052" y="198"/>
                  </a:cubicBezTo>
                  <a:cubicBezTo>
                    <a:pt x="954" y="66"/>
                    <a:pt x="822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2369050" y="845200"/>
              <a:ext cx="27975" cy="37000"/>
            </a:xfrm>
            <a:custGeom>
              <a:avLst/>
              <a:gdLst/>
              <a:ahLst/>
              <a:cxnLst/>
              <a:rect l="l" t="t" r="r" b="b"/>
              <a:pathLst>
                <a:path w="1119" h="1480" extrusionOk="0">
                  <a:moveTo>
                    <a:pt x="559" y="1"/>
                  </a:moveTo>
                  <a:cubicBezTo>
                    <a:pt x="395" y="1"/>
                    <a:pt x="264" y="34"/>
                    <a:pt x="165" y="132"/>
                  </a:cubicBezTo>
                  <a:cubicBezTo>
                    <a:pt x="66" y="198"/>
                    <a:pt x="34" y="329"/>
                    <a:pt x="34" y="428"/>
                  </a:cubicBezTo>
                  <a:cubicBezTo>
                    <a:pt x="34" y="559"/>
                    <a:pt x="66" y="658"/>
                    <a:pt x="198" y="724"/>
                  </a:cubicBezTo>
                  <a:cubicBezTo>
                    <a:pt x="231" y="757"/>
                    <a:pt x="329" y="789"/>
                    <a:pt x="428" y="789"/>
                  </a:cubicBezTo>
                  <a:lnTo>
                    <a:pt x="625" y="855"/>
                  </a:lnTo>
                  <a:cubicBezTo>
                    <a:pt x="724" y="888"/>
                    <a:pt x="789" y="888"/>
                    <a:pt x="822" y="921"/>
                  </a:cubicBezTo>
                  <a:cubicBezTo>
                    <a:pt x="888" y="954"/>
                    <a:pt x="888" y="987"/>
                    <a:pt x="888" y="1052"/>
                  </a:cubicBezTo>
                  <a:cubicBezTo>
                    <a:pt x="888" y="1118"/>
                    <a:pt x="855" y="1184"/>
                    <a:pt x="789" y="1217"/>
                  </a:cubicBezTo>
                  <a:cubicBezTo>
                    <a:pt x="724" y="1249"/>
                    <a:pt x="658" y="1282"/>
                    <a:pt x="592" y="1282"/>
                  </a:cubicBezTo>
                  <a:cubicBezTo>
                    <a:pt x="428" y="1282"/>
                    <a:pt x="329" y="1249"/>
                    <a:pt x="264" y="1151"/>
                  </a:cubicBezTo>
                  <a:cubicBezTo>
                    <a:pt x="231" y="1118"/>
                    <a:pt x="231" y="1052"/>
                    <a:pt x="231" y="987"/>
                  </a:cubicBezTo>
                  <a:lnTo>
                    <a:pt x="1" y="987"/>
                  </a:lnTo>
                  <a:cubicBezTo>
                    <a:pt x="1" y="1118"/>
                    <a:pt x="34" y="1249"/>
                    <a:pt x="132" y="1348"/>
                  </a:cubicBezTo>
                  <a:cubicBezTo>
                    <a:pt x="231" y="1414"/>
                    <a:pt x="362" y="1479"/>
                    <a:pt x="559" y="1479"/>
                  </a:cubicBezTo>
                  <a:cubicBezTo>
                    <a:pt x="757" y="1479"/>
                    <a:pt x="888" y="1414"/>
                    <a:pt x="987" y="1348"/>
                  </a:cubicBezTo>
                  <a:cubicBezTo>
                    <a:pt x="1085" y="1249"/>
                    <a:pt x="1118" y="1151"/>
                    <a:pt x="1118" y="1019"/>
                  </a:cubicBezTo>
                  <a:cubicBezTo>
                    <a:pt x="1118" y="888"/>
                    <a:pt x="1085" y="789"/>
                    <a:pt x="987" y="757"/>
                  </a:cubicBezTo>
                  <a:cubicBezTo>
                    <a:pt x="954" y="691"/>
                    <a:pt x="822" y="658"/>
                    <a:pt x="658" y="625"/>
                  </a:cubicBezTo>
                  <a:lnTo>
                    <a:pt x="494" y="592"/>
                  </a:lnTo>
                  <a:cubicBezTo>
                    <a:pt x="428" y="559"/>
                    <a:pt x="395" y="559"/>
                    <a:pt x="362" y="527"/>
                  </a:cubicBezTo>
                  <a:cubicBezTo>
                    <a:pt x="297" y="494"/>
                    <a:pt x="264" y="461"/>
                    <a:pt x="264" y="395"/>
                  </a:cubicBezTo>
                  <a:cubicBezTo>
                    <a:pt x="264" y="329"/>
                    <a:pt x="297" y="296"/>
                    <a:pt x="329" y="264"/>
                  </a:cubicBezTo>
                  <a:cubicBezTo>
                    <a:pt x="395" y="231"/>
                    <a:pt x="461" y="198"/>
                    <a:pt x="527" y="198"/>
                  </a:cubicBezTo>
                  <a:cubicBezTo>
                    <a:pt x="658" y="198"/>
                    <a:pt x="757" y="231"/>
                    <a:pt x="822" y="296"/>
                  </a:cubicBezTo>
                  <a:cubicBezTo>
                    <a:pt x="855" y="329"/>
                    <a:pt x="855" y="395"/>
                    <a:pt x="855" y="428"/>
                  </a:cubicBezTo>
                  <a:lnTo>
                    <a:pt x="1085" y="428"/>
                  </a:lnTo>
                  <a:cubicBezTo>
                    <a:pt x="1085" y="362"/>
                    <a:pt x="1052" y="264"/>
                    <a:pt x="987" y="198"/>
                  </a:cubicBezTo>
                  <a:cubicBezTo>
                    <a:pt x="888" y="66"/>
                    <a:pt x="757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2401925" y="834525"/>
              <a:ext cx="31225" cy="46025"/>
            </a:xfrm>
            <a:custGeom>
              <a:avLst/>
              <a:gdLst/>
              <a:ahLst/>
              <a:cxnLst/>
              <a:rect l="l" t="t" r="r" b="b"/>
              <a:pathLst>
                <a:path w="1249" h="1841" extrusionOk="0">
                  <a:moveTo>
                    <a:pt x="657" y="1"/>
                  </a:moveTo>
                  <a:cubicBezTo>
                    <a:pt x="394" y="1"/>
                    <a:pt x="230" y="99"/>
                    <a:pt x="132" y="263"/>
                  </a:cubicBezTo>
                  <a:cubicBezTo>
                    <a:pt x="66" y="362"/>
                    <a:pt x="33" y="493"/>
                    <a:pt x="33" y="658"/>
                  </a:cubicBezTo>
                  <a:lnTo>
                    <a:pt x="263" y="658"/>
                  </a:lnTo>
                  <a:cubicBezTo>
                    <a:pt x="263" y="559"/>
                    <a:pt x="296" y="461"/>
                    <a:pt x="329" y="395"/>
                  </a:cubicBezTo>
                  <a:cubicBezTo>
                    <a:pt x="394" y="263"/>
                    <a:pt x="493" y="198"/>
                    <a:pt x="657" y="198"/>
                  </a:cubicBezTo>
                  <a:cubicBezTo>
                    <a:pt x="756" y="198"/>
                    <a:pt x="855" y="231"/>
                    <a:pt x="920" y="296"/>
                  </a:cubicBezTo>
                  <a:cubicBezTo>
                    <a:pt x="986" y="362"/>
                    <a:pt x="1019" y="461"/>
                    <a:pt x="1019" y="559"/>
                  </a:cubicBezTo>
                  <a:cubicBezTo>
                    <a:pt x="1019" y="658"/>
                    <a:pt x="953" y="723"/>
                    <a:pt x="887" y="822"/>
                  </a:cubicBezTo>
                  <a:cubicBezTo>
                    <a:pt x="855" y="855"/>
                    <a:pt x="789" y="921"/>
                    <a:pt x="657" y="986"/>
                  </a:cubicBezTo>
                  <a:lnTo>
                    <a:pt x="427" y="1118"/>
                  </a:lnTo>
                  <a:cubicBezTo>
                    <a:pt x="263" y="1216"/>
                    <a:pt x="132" y="1315"/>
                    <a:pt x="99" y="1446"/>
                  </a:cubicBezTo>
                  <a:cubicBezTo>
                    <a:pt x="33" y="1545"/>
                    <a:pt x="0" y="1676"/>
                    <a:pt x="0" y="1841"/>
                  </a:cubicBezTo>
                  <a:lnTo>
                    <a:pt x="1249" y="1841"/>
                  </a:lnTo>
                  <a:lnTo>
                    <a:pt x="1249" y="1644"/>
                  </a:lnTo>
                  <a:lnTo>
                    <a:pt x="263" y="1644"/>
                  </a:lnTo>
                  <a:cubicBezTo>
                    <a:pt x="263" y="1545"/>
                    <a:pt x="329" y="1446"/>
                    <a:pt x="427" y="1381"/>
                  </a:cubicBezTo>
                  <a:cubicBezTo>
                    <a:pt x="460" y="1348"/>
                    <a:pt x="526" y="1282"/>
                    <a:pt x="625" y="1249"/>
                  </a:cubicBezTo>
                  <a:lnTo>
                    <a:pt x="789" y="1151"/>
                  </a:lnTo>
                  <a:cubicBezTo>
                    <a:pt x="920" y="1052"/>
                    <a:pt x="1052" y="986"/>
                    <a:pt x="1117" y="921"/>
                  </a:cubicBezTo>
                  <a:cubicBezTo>
                    <a:pt x="1216" y="822"/>
                    <a:pt x="1249" y="691"/>
                    <a:pt x="1249" y="559"/>
                  </a:cubicBezTo>
                  <a:cubicBezTo>
                    <a:pt x="1249" y="428"/>
                    <a:pt x="1216" y="296"/>
                    <a:pt x="1117" y="165"/>
                  </a:cubicBezTo>
                  <a:cubicBezTo>
                    <a:pt x="1019" y="66"/>
                    <a:pt x="855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2308275" y="1210775"/>
              <a:ext cx="255500" cy="229225"/>
            </a:xfrm>
            <a:custGeom>
              <a:avLst/>
              <a:gdLst/>
              <a:ahLst/>
              <a:cxnLst/>
              <a:rect l="l" t="t" r="r" b="b"/>
              <a:pathLst>
                <a:path w="10220" h="9169" fill="none" extrusionOk="0">
                  <a:moveTo>
                    <a:pt x="10220" y="1"/>
                  </a:moveTo>
                  <a:lnTo>
                    <a:pt x="10187" y="1"/>
                  </a:lnTo>
                  <a:lnTo>
                    <a:pt x="10154" y="33"/>
                  </a:lnTo>
                  <a:lnTo>
                    <a:pt x="10154" y="33"/>
                  </a:lnTo>
                  <a:lnTo>
                    <a:pt x="10154" y="33"/>
                  </a:lnTo>
                  <a:lnTo>
                    <a:pt x="10088" y="99"/>
                  </a:lnTo>
                  <a:lnTo>
                    <a:pt x="10055" y="99"/>
                  </a:lnTo>
                  <a:lnTo>
                    <a:pt x="10055" y="99"/>
                  </a:lnTo>
                  <a:lnTo>
                    <a:pt x="10055" y="99"/>
                  </a:lnTo>
                  <a:lnTo>
                    <a:pt x="9957" y="165"/>
                  </a:lnTo>
                  <a:lnTo>
                    <a:pt x="9957" y="165"/>
                  </a:lnTo>
                  <a:lnTo>
                    <a:pt x="9957" y="198"/>
                  </a:lnTo>
                  <a:lnTo>
                    <a:pt x="9858" y="263"/>
                  </a:lnTo>
                  <a:lnTo>
                    <a:pt x="9858" y="263"/>
                  </a:lnTo>
                  <a:lnTo>
                    <a:pt x="9825" y="263"/>
                  </a:lnTo>
                  <a:lnTo>
                    <a:pt x="9760" y="329"/>
                  </a:lnTo>
                  <a:lnTo>
                    <a:pt x="9727" y="362"/>
                  </a:lnTo>
                  <a:lnTo>
                    <a:pt x="9727" y="362"/>
                  </a:lnTo>
                  <a:lnTo>
                    <a:pt x="9727" y="362"/>
                  </a:lnTo>
                  <a:lnTo>
                    <a:pt x="9628" y="428"/>
                  </a:lnTo>
                  <a:lnTo>
                    <a:pt x="9628" y="428"/>
                  </a:lnTo>
                  <a:lnTo>
                    <a:pt x="9562" y="461"/>
                  </a:lnTo>
                  <a:lnTo>
                    <a:pt x="9562" y="493"/>
                  </a:lnTo>
                  <a:lnTo>
                    <a:pt x="9497" y="526"/>
                  </a:lnTo>
                  <a:lnTo>
                    <a:pt x="9497" y="526"/>
                  </a:lnTo>
                  <a:lnTo>
                    <a:pt x="9398" y="625"/>
                  </a:lnTo>
                  <a:lnTo>
                    <a:pt x="9398" y="625"/>
                  </a:lnTo>
                  <a:lnTo>
                    <a:pt x="9365" y="658"/>
                  </a:lnTo>
                  <a:lnTo>
                    <a:pt x="9332" y="658"/>
                  </a:lnTo>
                  <a:lnTo>
                    <a:pt x="9201" y="756"/>
                  </a:lnTo>
                  <a:lnTo>
                    <a:pt x="9168" y="789"/>
                  </a:lnTo>
                  <a:lnTo>
                    <a:pt x="9168" y="789"/>
                  </a:lnTo>
                  <a:lnTo>
                    <a:pt x="9135" y="789"/>
                  </a:lnTo>
                  <a:lnTo>
                    <a:pt x="9004" y="921"/>
                  </a:lnTo>
                  <a:lnTo>
                    <a:pt x="9004" y="921"/>
                  </a:lnTo>
                  <a:lnTo>
                    <a:pt x="8774" y="1118"/>
                  </a:lnTo>
                  <a:lnTo>
                    <a:pt x="8741" y="1118"/>
                  </a:lnTo>
                  <a:lnTo>
                    <a:pt x="8248" y="1512"/>
                  </a:lnTo>
                  <a:lnTo>
                    <a:pt x="8248" y="1545"/>
                  </a:lnTo>
                  <a:lnTo>
                    <a:pt x="8018" y="1709"/>
                  </a:lnTo>
                  <a:lnTo>
                    <a:pt x="7985" y="1709"/>
                  </a:lnTo>
                  <a:lnTo>
                    <a:pt x="7854" y="1841"/>
                  </a:lnTo>
                  <a:lnTo>
                    <a:pt x="7821" y="1874"/>
                  </a:lnTo>
                  <a:lnTo>
                    <a:pt x="7689" y="1972"/>
                  </a:lnTo>
                  <a:lnTo>
                    <a:pt x="7689" y="1972"/>
                  </a:lnTo>
                  <a:lnTo>
                    <a:pt x="7624" y="2038"/>
                  </a:lnTo>
                  <a:lnTo>
                    <a:pt x="7624" y="2038"/>
                  </a:lnTo>
                  <a:lnTo>
                    <a:pt x="7558" y="2071"/>
                  </a:lnTo>
                  <a:lnTo>
                    <a:pt x="7558" y="2104"/>
                  </a:lnTo>
                  <a:lnTo>
                    <a:pt x="7459" y="2169"/>
                  </a:lnTo>
                  <a:lnTo>
                    <a:pt x="7459" y="2169"/>
                  </a:lnTo>
                  <a:lnTo>
                    <a:pt x="7394" y="2202"/>
                  </a:lnTo>
                  <a:lnTo>
                    <a:pt x="7394" y="2235"/>
                  </a:lnTo>
                  <a:lnTo>
                    <a:pt x="7361" y="2268"/>
                  </a:lnTo>
                  <a:lnTo>
                    <a:pt x="7328" y="2268"/>
                  </a:lnTo>
                  <a:lnTo>
                    <a:pt x="7262" y="2334"/>
                  </a:lnTo>
                  <a:lnTo>
                    <a:pt x="7229" y="2334"/>
                  </a:lnTo>
                  <a:lnTo>
                    <a:pt x="7196" y="2367"/>
                  </a:lnTo>
                  <a:lnTo>
                    <a:pt x="7196" y="2399"/>
                  </a:lnTo>
                  <a:lnTo>
                    <a:pt x="7164" y="2399"/>
                  </a:lnTo>
                  <a:lnTo>
                    <a:pt x="7164" y="2432"/>
                  </a:lnTo>
                  <a:lnTo>
                    <a:pt x="7065" y="2465"/>
                  </a:lnTo>
                  <a:lnTo>
                    <a:pt x="7065" y="2498"/>
                  </a:lnTo>
                  <a:lnTo>
                    <a:pt x="7065" y="2498"/>
                  </a:lnTo>
                  <a:lnTo>
                    <a:pt x="7032" y="2498"/>
                  </a:lnTo>
                  <a:lnTo>
                    <a:pt x="6999" y="2531"/>
                  </a:lnTo>
                  <a:lnTo>
                    <a:pt x="6999" y="2564"/>
                  </a:lnTo>
                  <a:lnTo>
                    <a:pt x="6934" y="2629"/>
                  </a:lnTo>
                  <a:lnTo>
                    <a:pt x="6901" y="2629"/>
                  </a:lnTo>
                  <a:lnTo>
                    <a:pt x="6835" y="2662"/>
                  </a:lnTo>
                  <a:lnTo>
                    <a:pt x="6835" y="2695"/>
                  </a:lnTo>
                  <a:lnTo>
                    <a:pt x="6802" y="2728"/>
                  </a:lnTo>
                  <a:lnTo>
                    <a:pt x="6769" y="2728"/>
                  </a:lnTo>
                  <a:lnTo>
                    <a:pt x="6704" y="2794"/>
                  </a:lnTo>
                  <a:lnTo>
                    <a:pt x="6704" y="2794"/>
                  </a:lnTo>
                  <a:lnTo>
                    <a:pt x="6671" y="2827"/>
                  </a:lnTo>
                  <a:lnTo>
                    <a:pt x="6671" y="2827"/>
                  </a:lnTo>
                  <a:lnTo>
                    <a:pt x="6638" y="2859"/>
                  </a:lnTo>
                  <a:lnTo>
                    <a:pt x="6638" y="2859"/>
                  </a:lnTo>
                  <a:lnTo>
                    <a:pt x="6572" y="2892"/>
                  </a:lnTo>
                  <a:lnTo>
                    <a:pt x="6572" y="2925"/>
                  </a:lnTo>
                  <a:lnTo>
                    <a:pt x="6506" y="2958"/>
                  </a:lnTo>
                  <a:lnTo>
                    <a:pt x="6506" y="2958"/>
                  </a:lnTo>
                  <a:lnTo>
                    <a:pt x="6474" y="2991"/>
                  </a:lnTo>
                  <a:lnTo>
                    <a:pt x="6474" y="2991"/>
                  </a:lnTo>
                  <a:lnTo>
                    <a:pt x="6474" y="2991"/>
                  </a:lnTo>
                  <a:lnTo>
                    <a:pt x="6441" y="3024"/>
                  </a:lnTo>
                  <a:lnTo>
                    <a:pt x="6408" y="3057"/>
                  </a:lnTo>
                  <a:lnTo>
                    <a:pt x="6375" y="3057"/>
                  </a:lnTo>
                  <a:lnTo>
                    <a:pt x="6342" y="3089"/>
                  </a:lnTo>
                  <a:lnTo>
                    <a:pt x="6342" y="3122"/>
                  </a:lnTo>
                  <a:lnTo>
                    <a:pt x="6309" y="3122"/>
                  </a:lnTo>
                  <a:lnTo>
                    <a:pt x="6309" y="3155"/>
                  </a:lnTo>
                  <a:lnTo>
                    <a:pt x="6276" y="3155"/>
                  </a:lnTo>
                  <a:lnTo>
                    <a:pt x="6276" y="3155"/>
                  </a:lnTo>
                  <a:lnTo>
                    <a:pt x="6211" y="3188"/>
                  </a:lnTo>
                  <a:lnTo>
                    <a:pt x="6211" y="3221"/>
                  </a:lnTo>
                  <a:lnTo>
                    <a:pt x="6178" y="3254"/>
                  </a:lnTo>
                  <a:lnTo>
                    <a:pt x="6178" y="3254"/>
                  </a:lnTo>
                  <a:lnTo>
                    <a:pt x="6145" y="3287"/>
                  </a:lnTo>
                  <a:lnTo>
                    <a:pt x="6145" y="3287"/>
                  </a:lnTo>
                  <a:lnTo>
                    <a:pt x="6112" y="3287"/>
                  </a:lnTo>
                  <a:lnTo>
                    <a:pt x="6112" y="3287"/>
                  </a:lnTo>
                  <a:lnTo>
                    <a:pt x="6079" y="3352"/>
                  </a:lnTo>
                  <a:lnTo>
                    <a:pt x="6046" y="3352"/>
                  </a:lnTo>
                  <a:lnTo>
                    <a:pt x="6014" y="3385"/>
                  </a:lnTo>
                  <a:lnTo>
                    <a:pt x="6014" y="3385"/>
                  </a:lnTo>
                  <a:lnTo>
                    <a:pt x="6014" y="3385"/>
                  </a:lnTo>
                  <a:lnTo>
                    <a:pt x="5981" y="3418"/>
                  </a:lnTo>
                  <a:lnTo>
                    <a:pt x="5981" y="3418"/>
                  </a:lnTo>
                  <a:lnTo>
                    <a:pt x="5981" y="3418"/>
                  </a:lnTo>
                  <a:lnTo>
                    <a:pt x="5915" y="3451"/>
                  </a:lnTo>
                  <a:lnTo>
                    <a:pt x="5915" y="3484"/>
                  </a:lnTo>
                  <a:lnTo>
                    <a:pt x="5882" y="3484"/>
                  </a:lnTo>
                  <a:lnTo>
                    <a:pt x="5882" y="3517"/>
                  </a:lnTo>
                  <a:lnTo>
                    <a:pt x="5849" y="3517"/>
                  </a:lnTo>
                  <a:lnTo>
                    <a:pt x="5849" y="3549"/>
                  </a:lnTo>
                  <a:lnTo>
                    <a:pt x="5849" y="3549"/>
                  </a:lnTo>
                  <a:lnTo>
                    <a:pt x="5816" y="3549"/>
                  </a:lnTo>
                  <a:lnTo>
                    <a:pt x="5784" y="3582"/>
                  </a:lnTo>
                  <a:lnTo>
                    <a:pt x="5784" y="3582"/>
                  </a:lnTo>
                  <a:lnTo>
                    <a:pt x="5751" y="3615"/>
                  </a:lnTo>
                  <a:lnTo>
                    <a:pt x="5751" y="3615"/>
                  </a:lnTo>
                  <a:lnTo>
                    <a:pt x="5718" y="3648"/>
                  </a:lnTo>
                  <a:lnTo>
                    <a:pt x="5718" y="3648"/>
                  </a:lnTo>
                  <a:lnTo>
                    <a:pt x="5685" y="3648"/>
                  </a:lnTo>
                  <a:lnTo>
                    <a:pt x="5685" y="3681"/>
                  </a:lnTo>
                  <a:lnTo>
                    <a:pt x="5652" y="3681"/>
                  </a:lnTo>
                  <a:lnTo>
                    <a:pt x="5652" y="3714"/>
                  </a:lnTo>
                  <a:lnTo>
                    <a:pt x="5619" y="3747"/>
                  </a:lnTo>
                  <a:lnTo>
                    <a:pt x="5586" y="3747"/>
                  </a:lnTo>
                  <a:lnTo>
                    <a:pt x="5586" y="3780"/>
                  </a:lnTo>
                  <a:lnTo>
                    <a:pt x="5553" y="3780"/>
                  </a:lnTo>
                  <a:lnTo>
                    <a:pt x="5553" y="3812"/>
                  </a:lnTo>
                  <a:lnTo>
                    <a:pt x="5521" y="3812"/>
                  </a:lnTo>
                  <a:lnTo>
                    <a:pt x="5488" y="3845"/>
                  </a:lnTo>
                  <a:lnTo>
                    <a:pt x="5488" y="3878"/>
                  </a:lnTo>
                  <a:lnTo>
                    <a:pt x="5455" y="3878"/>
                  </a:lnTo>
                  <a:lnTo>
                    <a:pt x="5455" y="3878"/>
                  </a:lnTo>
                  <a:lnTo>
                    <a:pt x="5422" y="3911"/>
                  </a:lnTo>
                  <a:lnTo>
                    <a:pt x="5422" y="3911"/>
                  </a:lnTo>
                  <a:lnTo>
                    <a:pt x="5422" y="3911"/>
                  </a:lnTo>
                  <a:lnTo>
                    <a:pt x="5389" y="3911"/>
                  </a:lnTo>
                  <a:lnTo>
                    <a:pt x="5356" y="3944"/>
                  </a:lnTo>
                  <a:lnTo>
                    <a:pt x="5356" y="3977"/>
                  </a:lnTo>
                  <a:lnTo>
                    <a:pt x="5323" y="3977"/>
                  </a:lnTo>
                  <a:lnTo>
                    <a:pt x="5291" y="4010"/>
                  </a:lnTo>
                  <a:lnTo>
                    <a:pt x="5291" y="4010"/>
                  </a:lnTo>
                  <a:lnTo>
                    <a:pt x="5291" y="4042"/>
                  </a:lnTo>
                  <a:lnTo>
                    <a:pt x="5258" y="4042"/>
                  </a:lnTo>
                  <a:lnTo>
                    <a:pt x="5258" y="4075"/>
                  </a:lnTo>
                  <a:lnTo>
                    <a:pt x="5225" y="4075"/>
                  </a:lnTo>
                  <a:lnTo>
                    <a:pt x="5192" y="4108"/>
                  </a:lnTo>
                  <a:lnTo>
                    <a:pt x="5192" y="4108"/>
                  </a:lnTo>
                  <a:lnTo>
                    <a:pt x="5159" y="4141"/>
                  </a:lnTo>
                  <a:lnTo>
                    <a:pt x="5159" y="4141"/>
                  </a:lnTo>
                  <a:lnTo>
                    <a:pt x="5159" y="4141"/>
                  </a:lnTo>
                  <a:lnTo>
                    <a:pt x="5126" y="4141"/>
                  </a:lnTo>
                  <a:lnTo>
                    <a:pt x="5126" y="4174"/>
                  </a:lnTo>
                  <a:lnTo>
                    <a:pt x="5126" y="4174"/>
                  </a:lnTo>
                  <a:lnTo>
                    <a:pt x="5093" y="4207"/>
                  </a:lnTo>
                  <a:lnTo>
                    <a:pt x="5061" y="4207"/>
                  </a:lnTo>
                  <a:lnTo>
                    <a:pt x="5061" y="4240"/>
                  </a:lnTo>
                  <a:lnTo>
                    <a:pt x="5028" y="4240"/>
                  </a:lnTo>
                  <a:lnTo>
                    <a:pt x="5028" y="4272"/>
                  </a:lnTo>
                  <a:lnTo>
                    <a:pt x="4995" y="4272"/>
                  </a:lnTo>
                  <a:lnTo>
                    <a:pt x="4995" y="4305"/>
                  </a:lnTo>
                  <a:lnTo>
                    <a:pt x="4962" y="4305"/>
                  </a:lnTo>
                  <a:lnTo>
                    <a:pt x="4962" y="4305"/>
                  </a:lnTo>
                  <a:lnTo>
                    <a:pt x="4929" y="4338"/>
                  </a:lnTo>
                  <a:lnTo>
                    <a:pt x="4896" y="4371"/>
                  </a:lnTo>
                  <a:lnTo>
                    <a:pt x="4896" y="4371"/>
                  </a:lnTo>
                  <a:lnTo>
                    <a:pt x="4896" y="4371"/>
                  </a:lnTo>
                  <a:lnTo>
                    <a:pt x="4863" y="4404"/>
                  </a:lnTo>
                  <a:lnTo>
                    <a:pt x="4863" y="4404"/>
                  </a:lnTo>
                  <a:lnTo>
                    <a:pt x="4831" y="4437"/>
                  </a:lnTo>
                  <a:lnTo>
                    <a:pt x="4831" y="4437"/>
                  </a:lnTo>
                  <a:lnTo>
                    <a:pt x="4798" y="4470"/>
                  </a:lnTo>
                  <a:lnTo>
                    <a:pt x="4765" y="4470"/>
                  </a:lnTo>
                  <a:lnTo>
                    <a:pt x="4765" y="4502"/>
                  </a:lnTo>
                  <a:lnTo>
                    <a:pt x="4765" y="4502"/>
                  </a:lnTo>
                  <a:lnTo>
                    <a:pt x="4732" y="4535"/>
                  </a:lnTo>
                  <a:lnTo>
                    <a:pt x="4732" y="4535"/>
                  </a:lnTo>
                  <a:lnTo>
                    <a:pt x="4699" y="4568"/>
                  </a:lnTo>
                  <a:lnTo>
                    <a:pt x="4666" y="4568"/>
                  </a:lnTo>
                  <a:lnTo>
                    <a:pt x="4666" y="4601"/>
                  </a:lnTo>
                  <a:lnTo>
                    <a:pt x="4633" y="4601"/>
                  </a:lnTo>
                  <a:lnTo>
                    <a:pt x="4633" y="4601"/>
                  </a:lnTo>
                  <a:lnTo>
                    <a:pt x="4633" y="4634"/>
                  </a:lnTo>
                  <a:lnTo>
                    <a:pt x="4601" y="4634"/>
                  </a:lnTo>
                  <a:lnTo>
                    <a:pt x="4601" y="4667"/>
                  </a:lnTo>
                  <a:lnTo>
                    <a:pt x="4568" y="4667"/>
                  </a:lnTo>
                  <a:lnTo>
                    <a:pt x="4568" y="4667"/>
                  </a:lnTo>
                  <a:lnTo>
                    <a:pt x="4535" y="4700"/>
                  </a:lnTo>
                  <a:lnTo>
                    <a:pt x="4535" y="4700"/>
                  </a:lnTo>
                  <a:lnTo>
                    <a:pt x="4502" y="4732"/>
                  </a:lnTo>
                  <a:lnTo>
                    <a:pt x="4502" y="4732"/>
                  </a:lnTo>
                  <a:lnTo>
                    <a:pt x="4502" y="4732"/>
                  </a:lnTo>
                  <a:lnTo>
                    <a:pt x="4469" y="4765"/>
                  </a:lnTo>
                  <a:lnTo>
                    <a:pt x="4436" y="4765"/>
                  </a:lnTo>
                  <a:lnTo>
                    <a:pt x="4436" y="4798"/>
                  </a:lnTo>
                  <a:lnTo>
                    <a:pt x="4403" y="4798"/>
                  </a:lnTo>
                  <a:lnTo>
                    <a:pt x="4403" y="4831"/>
                  </a:lnTo>
                  <a:lnTo>
                    <a:pt x="4371" y="4831"/>
                  </a:lnTo>
                  <a:lnTo>
                    <a:pt x="4371" y="4831"/>
                  </a:lnTo>
                  <a:lnTo>
                    <a:pt x="4371" y="4864"/>
                  </a:lnTo>
                  <a:lnTo>
                    <a:pt x="4338" y="4864"/>
                  </a:lnTo>
                  <a:lnTo>
                    <a:pt x="4338" y="4897"/>
                  </a:lnTo>
                  <a:lnTo>
                    <a:pt x="4305" y="4897"/>
                  </a:lnTo>
                  <a:lnTo>
                    <a:pt x="4305" y="4930"/>
                  </a:lnTo>
                  <a:lnTo>
                    <a:pt x="4272" y="4930"/>
                  </a:lnTo>
                  <a:lnTo>
                    <a:pt x="4272" y="4962"/>
                  </a:lnTo>
                  <a:lnTo>
                    <a:pt x="4239" y="4962"/>
                  </a:lnTo>
                  <a:lnTo>
                    <a:pt x="4239" y="4962"/>
                  </a:lnTo>
                  <a:lnTo>
                    <a:pt x="4239" y="4995"/>
                  </a:lnTo>
                  <a:lnTo>
                    <a:pt x="4206" y="4995"/>
                  </a:lnTo>
                  <a:lnTo>
                    <a:pt x="4206" y="5028"/>
                  </a:lnTo>
                  <a:lnTo>
                    <a:pt x="4173" y="5028"/>
                  </a:lnTo>
                  <a:lnTo>
                    <a:pt x="4173" y="5028"/>
                  </a:lnTo>
                  <a:lnTo>
                    <a:pt x="4140" y="5061"/>
                  </a:lnTo>
                  <a:lnTo>
                    <a:pt x="4140" y="5061"/>
                  </a:lnTo>
                  <a:lnTo>
                    <a:pt x="4140" y="5061"/>
                  </a:lnTo>
                  <a:lnTo>
                    <a:pt x="4108" y="5094"/>
                  </a:lnTo>
                  <a:lnTo>
                    <a:pt x="4108" y="5094"/>
                  </a:lnTo>
                  <a:lnTo>
                    <a:pt x="4075" y="5127"/>
                  </a:lnTo>
                  <a:lnTo>
                    <a:pt x="4075" y="5127"/>
                  </a:lnTo>
                  <a:lnTo>
                    <a:pt x="4042" y="5160"/>
                  </a:lnTo>
                  <a:lnTo>
                    <a:pt x="4042" y="5160"/>
                  </a:lnTo>
                  <a:lnTo>
                    <a:pt x="4009" y="5160"/>
                  </a:lnTo>
                  <a:lnTo>
                    <a:pt x="4009" y="5192"/>
                  </a:lnTo>
                  <a:lnTo>
                    <a:pt x="4009" y="5192"/>
                  </a:lnTo>
                  <a:lnTo>
                    <a:pt x="3976" y="5192"/>
                  </a:lnTo>
                  <a:lnTo>
                    <a:pt x="3976" y="5225"/>
                  </a:lnTo>
                  <a:lnTo>
                    <a:pt x="3976" y="5225"/>
                  </a:lnTo>
                  <a:lnTo>
                    <a:pt x="3943" y="5225"/>
                  </a:lnTo>
                  <a:lnTo>
                    <a:pt x="3943" y="5258"/>
                  </a:lnTo>
                  <a:lnTo>
                    <a:pt x="3910" y="5258"/>
                  </a:lnTo>
                  <a:lnTo>
                    <a:pt x="3910" y="5291"/>
                  </a:lnTo>
                  <a:lnTo>
                    <a:pt x="3878" y="5324"/>
                  </a:lnTo>
                  <a:lnTo>
                    <a:pt x="3845" y="5324"/>
                  </a:lnTo>
                  <a:lnTo>
                    <a:pt x="3845" y="5324"/>
                  </a:lnTo>
                  <a:lnTo>
                    <a:pt x="3812" y="5357"/>
                  </a:lnTo>
                  <a:lnTo>
                    <a:pt x="3812" y="5357"/>
                  </a:lnTo>
                  <a:lnTo>
                    <a:pt x="3812" y="5390"/>
                  </a:lnTo>
                  <a:lnTo>
                    <a:pt x="3779" y="5390"/>
                  </a:lnTo>
                  <a:lnTo>
                    <a:pt x="3779" y="5390"/>
                  </a:lnTo>
                  <a:lnTo>
                    <a:pt x="3746" y="5423"/>
                  </a:lnTo>
                  <a:lnTo>
                    <a:pt x="3746" y="5423"/>
                  </a:lnTo>
                  <a:lnTo>
                    <a:pt x="3746" y="5423"/>
                  </a:lnTo>
                  <a:lnTo>
                    <a:pt x="3713" y="5455"/>
                  </a:lnTo>
                  <a:lnTo>
                    <a:pt x="3713" y="5455"/>
                  </a:lnTo>
                  <a:lnTo>
                    <a:pt x="3713" y="5455"/>
                  </a:lnTo>
                  <a:lnTo>
                    <a:pt x="3680" y="5488"/>
                  </a:lnTo>
                  <a:lnTo>
                    <a:pt x="3680" y="5488"/>
                  </a:lnTo>
                  <a:lnTo>
                    <a:pt x="3648" y="5521"/>
                  </a:lnTo>
                  <a:lnTo>
                    <a:pt x="3648" y="5521"/>
                  </a:lnTo>
                  <a:lnTo>
                    <a:pt x="3615" y="5521"/>
                  </a:lnTo>
                  <a:lnTo>
                    <a:pt x="3615" y="5554"/>
                  </a:lnTo>
                  <a:lnTo>
                    <a:pt x="3615" y="5554"/>
                  </a:lnTo>
                  <a:lnTo>
                    <a:pt x="3582" y="5587"/>
                  </a:lnTo>
                  <a:lnTo>
                    <a:pt x="3582" y="5587"/>
                  </a:lnTo>
                  <a:lnTo>
                    <a:pt x="3582" y="5587"/>
                  </a:lnTo>
                  <a:lnTo>
                    <a:pt x="3549" y="5620"/>
                  </a:lnTo>
                  <a:lnTo>
                    <a:pt x="3516" y="5620"/>
                  </a:lnTo>
                  <a:lnTo>
                    <a:pt x="3516" y="5653"/>
                  </a:lnTo>
                  <a:lnTo>
                    <a:pt x="3483" y="5653"/>
                  </a:lnTo>
                  <a:lnTo>
                    <a:pt x="3483" y="5685"/>
                  </a:lnTo>
                  <a:lnTo>
                    <a:pt x="3483" y="5685"/>
                  </a:lnTo>
                  <a:lnTo>
                    <a:pt x="3450" y="5685"/>
                  </a:lnTo>
                  <a:lnTo>
                    <a:pt x="3450" y="5718"/>
                  </a:lnTo>
                  <a:lnTo>
                    <a:pt x="3418" y="5718"/>
                  </a:lnTo>
                  <a:lnTo>
                    <a:pt x="3418" y="5718"/>
                  </a:lnTo>
                  <a:lnTo>
                    <a:pt x="3385" y="5751"/>
                  </a:lnTo>
                  <a:lnTo>
                    <a:pt x="3385" y="5784"/>
                  </a:lnTo>
                  <a:lnTo>
                    <a:pt x="3352" y="5784"/>
                  </a:lnTo>
                  <a:lnTo>
                    <a:pt x="3352" y="5784"/>
                  </a:lnTo>
                  <a:lnTo>
                    <a:pt x="3319" y="5817"/>
                  </a:lnTo>
                  <a:lnTo>
                    <a:pt x="3319" y="5850"/>
                  </a:lnTo>
                  <a:lnTo>
                    <a:pt x="3286" y="5883"/>
                  </a:lnTo>
                  <a:lnTo>
                    <a:pt x="3253" y="5883"/>
                  </a:lnTo>
                  <a:lnTo>
                    <a:pt x="3253" y="5883"/>
                  </a:lnTo>
                  <a:lnTo>
                    <a:pt x="3220" y="5915"/>
                  </a:lnTo>
                  <a:lnTo>
                    <a:pt x="3220" y="5915"/>
                  </a:lnTo>
                  <a:lnTo>
                    <a:pt x="3220" y="5948"/>
                  </a:lnTo>
                  <a:lnTo>
                    <a:pt x="3188" y="5948"/>
                  </a:lnTo>
                  <a:lnTo>
                    <a:pt x="3155" y="5981"/>
                  </a:lnTo>
                  <a:lnTo>
                    <a:pt x="3155" y="5981"/>
                  </a:lnTo>
                  <a:lnTo>
                    <a:pt x="3155" y="6014"/>
                  </a:lnTo>
                  <a:lnTo>
                    <a:pt x="3122" y="6014"/>
                  </a:lnTo>
                  <a:lnTo>
                    <a:pt x="3122" y="6014"/>
                  </a:lnTo>
                  <a:lnTo>
                    <a:pt x="3089" y="6047"/>
                  </a:lnTo>
                  <a:lnTo>
                    <a:pt x="3089" y="6047"/>
                  </a:lnTo>
                  <a:lnTo>
                    <a:pt x="3056" y="6080"/>
                  </a:lnTo>
                  <a:lnTo>
                    <a:pt x="3056" y="6080"/>
                  </a:lnTo>
                  <a:lnTo>
                    <a:pt x="3056" y="6080"/>
                  </a:lnTo>
                  <a:lnTo>
                    <a:pt x="3023" y="6113"/>
                  </a:lnTo>
                  <a:lnTo>
                    <a:pt x="3023" y="6113"/>
                  </a:lnTo>
                  <a:lnTo>
                    <a:pt x="3023" y="6113"/>
                  </a:lnTo>
                  <a:lnTo>
                    <a:pt x="2990" y="6145"/>
                  </a:lnTo>
                  <a:lnTo>
                    <a:pt x="2990" y="6145"/>
                  </a:lnTo>
                  <a:lnTo>
                    <a:pt x="2958" y="6178"/>
                  </a:lnTo>
                  <a:lnTo>
                    <a:pt x="2925" y="6178"/>
                  </a:lnTo>
                  <a:lnTo>
                    <a:pt x="2925" y="6211"/>
                  </a:lnTo>
                  <a:lnTo>
                    <a:pt x="2925" y="6211"/>
                  </a:lnTo>
                  <a:lnTo>
                    <a:pt x="2925" y="6211"/>
                  </a:lnTo>
                  <a:lnTo>
                    <a:pt x="2892" y="6211"/>
                  </a:lnTo>
                  <a:lnTo>
                    <a:pt x="2892" y="6244"/>
                  </a:lnTo>
                  <a:lnTo>
                    <a:pt x="2859" y="6244"/>
                  </a:lnTo>
                  <a:lnTo>
                    <a:pt x="2826" y="6277"/>
                  </a:lnTo>
                  <a:lnTo>
                    <a:pt x="2826" y="6310"/>
                  </a:lnTo>
                  <a:lnTo>
                    <a:pt x="2826" y="6310"/>
                  </a:lnTo>
                  <a:lnTo>
                    <a:pt x="2826" y="6310"/>
                  </a:lnTo>
                  <a:lnTo>
                    <a:pt x="2793" y="6310"/>
                  </a:lnTo>
                  <a:lnTo>
                    <a:pt x="2793" y="6343"/>
                  </a:lnTo>
                  <a:lnTo>
                    <a:pt x="2760" y="6375"/>
                  </a:lnTo>
                  <a:lnTo>
                    <a:pt x="2760" y="6375"/>
                  </a:lnTo>
                  <a:lnTo>
                    <a:pt x="2728" y="6408"/>
                  </a:lnTo>
                  <a:lnTo>
                    <a:pt x="2695" y="6408"/>
                  </a:lnTo>
                  <a:lnTo>
                    <a:pt x="2695" y="6441"/>
                  </a:lnTo>
                  <a:lnTo>
                    <a:pt x="2695" y="6441"/>
                  </a:lnTo>
                  <a:lnTo>
                    <a:pt x="2662" y="6441"/>
                  </a:lnTo>
                  <a:lnTo>
                    <a:pt x="2662" y="6441"/>
                  </a:lnTo>
                  <a:lnTo>
                    <a:pt x="2629" y="6474"/>
                  </a:lnTo>
                  <a:lnTo>
                    <a:pt x="2629" y="6507"/>
                  </a:lnTo>
                  <a:lnTo>
                    <a:pt x="2629" y="6507"/>
                  </a:lnTo>
                  <a:lnTo>
                    <a:pt x="2596" y="6507"/>
                  </a:lnTo>
                  <a:lnTo>
                    <a:pt x="2596" y="6540"/>
                  </a:lnTo>
                  <a:lnTo>
                    <a:pt x="2596" y="6540"/>
                  </a:lnTo>
                  <a:lnTo>
                    <a:pt x="2563" y="6540"/>
                  </a:lnTo>
                  <a:lnTo>
                    <a:pt x="2563" y="6573"/>
                  </a:lnTo>
                  <a:lnTo>
                    <a:pt x="2563" y="6573"/>
                  </a:lnTo>
                  <a:lnTo>
                    <a:pt x="2530" y="6573"/>
                  </a:lnTo>
                  <a:lnTo>
                    <a:pt x="2497" y="6638"/>
                  </a:lnTo>
                  <a:lnTo>
                    <a:pt x="2465" y="6638"/>
                  </a:lnTo>
                  <a:lnTo>
                    <a:pt x="2465" y="6638"/>
                  </a:lnTo>
                  <a:lnTo>
                    <a:pt x="2465" y="6671"/>
                  </a:lnTo>
                  <a:lnTo>
                    <a:pt x="2465" y="6671"/>
                  </a:lnTo>
                  <a:lnTo>
                    <a:pt x="2432" y="6671"/>
                  </a:lnTo>
                  <a:lnTo>
                    <a:pt x="2399" y="6737"/>
                  </a:lnTo>
                  <a:lnTo>
                    <a:pt x="2366" y="6737"/>
                  </a:lnTo>
                  <a:lnTo>
                    <a:pt x="2366" y="6737"/>
                  </a:lnTo>
                  <a:lnTo>
                    <a:pt x="2366" y="6737"/>
                  </a:lnTo>
                  <a:lnTo>
                    <a:pt x="2366" y="6770"/>
                  </a:lnTo>
                  <a:lnTo>
                    <a:pt x="2333" y="6770"/>
                  </a:lnTo>
                  <a:lnTo>
                    <a:pt x="2300" y="6836"/>
                  </a:lnTo>
                  <a:lnTo>
                    <a:pt x="2267" y="6836"/>
                  </a:lnTo>
                  <a:lnTo>
                    <a:pt x="2267" y="6836"/>
                  </a:lnTo>
                  <a:lnTo>
                    <a:pt x="2267" y="6836"/>
                  </a:lnTo>
                  <a:lnTo>
                    <a:pt x="2267" y="6868"/>
                  </a:lnTo>
                  <a:lnTo>
                    <a:pt x="2235" y="6868"/>
                  </a:lnTo>
                  <a:lnTo>
                    <a:pt x="2235" y="6868"/>
                  </a:lnTo>
                  <a:lnTo>
                    <a:pt x="2235" y="6901"/>
                  </a:lnTo>
                  <a:lnTo>
                    <a:pt x="2169" y="6934"/>
                  </a:lnTo>
                  <a:lnTo>
                    <a:pt x="2169" y="6934"/>
                  </a:lnTo>
                  <a:lnTo>
                    <a:pt x="2169" y="6967"/>
                  </a:lnTo>
                  <a:lnTo>
                    <a:pt x="2136" y="6967"/>
                  </a:lnTo>
                  <a:lnTo>
                    <a:pt x="2136" y="6967"/>
                  </a:lnTo>
                  <a:lnTo>
                    <a:pt x="2136" y="7000"/>
                  </a:lnTo>
                  <a:lnTo>
                    <a:pt x="2103" y="7000"/>
                  </a:lnTo>
                  <a:lnTo>
                    <a:pt x="2103" y="7000"/>
                  </a:lnTo>
                  <a:lnTo>
                    <a:pt x="2103" y="7000"/>
                  </a:lnTo>
                  <a:lnTo>
                    <a:pt x="2070" y="7033"/>
                  </a:lnTo>
                  <a:lnTo>
                    <a:pt x="2070" y="7033"/>
                  </a:lnTo>
                  <a:lnTo>
                    <a:pt x="2070" y="7033"/>
                  </a:lnTo>
                  <a:lnTo>
                    <a:pt x="2070" y="7066"/>
                  </a:lnTo>
                  <a:lnTo>
                    <a:pt x="2037" y="7066"/>
                  </a:lnTo>
                  <a:lnTo>
                    <a:pt x="2037" y="7066"/>
                  </a:lnTo>
                  <a:lnTo>
                    <a:pt x="1939" y="7164"/>
                  </a:lnTo>
                  <a:lnTo>
                    <a:pt x="1939" y="7164"/>
                  </a:lnTo>
                  <a:lnTo>
                    <a:pt x="1939" y="7164"/>
                  </a:lnTo>
                  <a:lnTo>
                    <a:pt x="1906" y="7197"/>
                  </a:lnTo>
                  <a:lnTo>
                    <a:pt x="1906" y="7197"/>
                  </a:lnTo>
                  <a:lnTo>
                    <a:pt x="1873" y="7263"/>
                  </a:lnTo>
                  <a:lnTo>
                    <a:pt x="1840" y="7263"/>
                  </a:lnTo>
                  <a:lnTo>
                    <a:pt x="1840" y="7263"/>
                  </a:lnTo>
                  <a:lnTo>
                    <a:pt x="1840" y="7263"/>
                  </a:lnTo>
                  <a:lnTo>
                    <a:pt x="1807" y="7296"/>
                  </a:lnTo>
                  <a:lnTo>
                    <a:pt x="1807" y="7296"/>
                  </a:lnTo>
                  <a:lnTo>
                    <a:pt x="1807" y="7296"/>
                  </a:lnTo>
                  <a:lnTo>
                    <a:pt x="1807" y="7328"/>
                  </a:lnTo>
                  <a:lnTo>
                    <a:pt x="1775" y="7328"/>
                  </a:lnTo>
                  <a:lnTo>
                    <a:pt x="1775" y="7328"/>
                  </a:lnTo>
                  <a:lnTo>
                    <a:pt x="1775" y="7328"/>
                  </a:lnTo>
                  <a:lnTo>
                    <a:pt x="1742" y="7361"/>
                  </a:lnTo>
                  <a:lnTo>
                    <a:pt x="1742" y="7361"/>
                  </a:lnTo>
                  <a:lnTo>
                    <a:pt x="1742" y="7361"/>
                  </a:lnTo>
                  <a:lnTo>
                    <a:pt x="1709" y="7394"/>
                  </a:lnTo>
                  <a:lnTo>
                    <a:pt x="1709" y="7394"/>
                  </a:lnTo>
                  <a:lnTo>
                    <a:pt x="1709" y="7394"/>
                  </a:lnTo>
                  <a:lnTo>
                    <a:pt x="1709" y="7427"/>
                  </a:lnTo>
                  <a:lnTo>
                    <a:pt x="1676" y="7427"/>
                  </a:lnTo>
                  <a:lnTo>
                    <a:pt x="1676" y="7427"/>
                  </a:lnTo>
                  <a:lnTo>
                    <a:pt x="1676" y="7427"/>
                  </a:lnTo>
                  <a:lnTo>
                    <a:pt x="1643" y="7460"/>
                  </a:lnTo>
                  <a:lnTo>
                    <a:pt x="1643" y="7460"/>
                  </a:lnTo>
                  <a:lnTo>
                    <a:pt x="1643" y="7460"/>
                  </a:lnTo>
                  <a:lnTo>
                    <a:pt x="1643" y="7493"/>
                  </a:lnTo>
                  <a:lnTo>
                    <a:pt x="1610" y="7493"/>
                  </a:lnTo>
                  <a:lnTo>
                    <a:pt x="1610" y="7493"/>
                  </a:lnTo>
                  <a:lnTo>
                    <a:pt x="1610" y="7493"/>
                  </a:lnTo>
                  <a:lnTo>
                    <a:pt x="1577" y="7526"/>
                  </a:lnTo>
                  <a:lnTo>
                    <a:pt x="1512" y="7591"/>
                  </a:lnTo>
                  <a:lnTo>
                    <a:pt x="1512" y="7591"/>
                  </a:lnTo>
                  <a:lnTo>
                    <a:pt x="1512" y="7591"/>
                  </a:lnTo>
                  <a:lnTo>
                    <a:pt x="1446" y="7657"/>
                  </a:lnTo>
                  <a:lnTo>
                    <a:pt x="1446" y="7657"/>
                  </a:lnTo>
                  <a:lnTo>
                    <a:pt x="1446" y="7690"/>
                  </a:lnTo>
                  <a:lnTo>
                    <a:pt x="1413" y="7690"/>
                  </a:lnTo>
                  <a:lnTo>
                    <a:pt x="1413" y="7690"/>
                  </a:lnTo>
                  <a:lnTo>
                    <a:pt x="1413" y="7690"/>
                  </a:lnTo>
                  <a:lnTo>
                    <a:pt x="1380" y="7723"/>
                  </a:lnTo>
                  <a:lnTo>
                    <a:pt x="1380" y="7723"/>
                  </a:lnTo>
                  <a:lnTo>
                    <a:pt x="1315" y="7788"/>
                  </a:lnTo>
                  <a:lnTo>
                    <a:pt x="1315" y="7788"/>
                  </a:lnTo>
                  <a:lnTo>
                    <a:pt x="1315" y="7821"/>
                  </a:lnTo>
                  <a:lnTo>
                    <a:pt x="1282" y="7821"/>
                  </a:lnTo>
                  <a:lnTo>
                    <a:pt x="1282" y="7821"/>
                  </a:lnTo>
                  <a:lnTo>
                    <a:pt x="1282" y="7854"/>
                  </a:lnTo>
                  <a:lnTo>
                    <a:pt x="1249" y="7854"/>
                  </a:lnTo>
                  <a:lnTo>
                    <a:pt x="1249" y="7854"/>
                  </a:lnTo>
                  <a:lnTo>
                    <a:pt x="1216" y="7920"/>
                  </a:lnTo>
                  <a:lnTo>
                    <a:pt x="1183" y="7920"/>
                  </a:lnTo>
                  <a:lnTo>
                    <a:pt x="1183" y="7920"/>
                  </a:lnTo>
                  <a:lnTo>
                    <a:pt x="1183" y="7953"/>
                  </a:lnTo>
                  <a:lnTo>
                    <a:pt x="1150" y="7953"/>
                  </a:lnTo>
                  <a:lnTo>
                    <a:pt x="1150" y="7953"/>
                  </a:lnTo>
                  <a:lnTo>
                    <a:pt x="1117" y="8018"/>
                  </a:lnTo>
                  <a:lnTo>
                    <a:pt x="1085" y="8018"/>
                  </a:lnTo>
                  <a:lnTo>
                    <a:pt x="1085" y="8018"/>
                  </a:lnTo>
                  <a:lnTo>
                    <a:pt x="1085" y="8051"/>
                  </a:lnTo>
                  <a:lnTo>
                    <a:pt x="1085" y="8051"/>
                  </a:lnTo>
                  <a:lnTo>
                    <a:pt x="1052" y="8051"/>
                  </a:lnTo>
                  <a:lnTo>
                    <a:pt x="1019" y="8117"/>
                  </a:lnTo>
                  <a:lnTo>
                    <a:pt x="1019" y="8117"/>
                  </a:lnTo>
                  <a:lnTo>
                    <a:pt x="986" y="8117"/>
                  </a:lnTo>
                  <a:lnTo>
                    <a:pt x="986" y="8150"/>
                  </a:lnTo>
                  <a:lnTo>
                    <a:pt x="986" y="8150"/>
                  </a:lnTo>
                  <a:lnTo>
                    <a:pt x="953" y="8150"/>
                  </a:lnTo>
                  <a:lnTo>
                    <a:pt x="920" y="8216"/>
                  </a:lnTo>
                  <a:lnTo>
                    <a:pt x="920" y="8216"/>
                  </a:lnTo>
                  <a:lnTo>
                    <a:pt x="887" y="8216"/>
                  </a:lnTo>
                  <a:lnTo>
                    <a:pt x="887" y="8249"/>
                  </a:lnTo>
                  <a:lnTo>
                    <a:pt x="887" y="8249"/>
                  </a:lnTo>
                  <a:lnTo>
                    <a:pt x="854" y="8249"/>
                  </a:lnTo>
                  <a:lnTo>
                    <a:pt x="854" y="8281"/>
                  </a:lnTo>
                  <a:lnTo>
                    <a:pt x="854" y="8281"/>
                  </a:lnTo>
                  <a:lnTo>
                    <a:pt x="789" y="8347"/>
                  </a:lnTo>
                  <a:lnTo>
                    <a:pt x="789" y="8347"/>
                  </a:lnTo>
                  <a:lnTo>
                    <a:pt x="756" y="8347"/>
                  </a:lnTo>
                  <a:lnTo>
                    <a:pt x="756" y="8347"/>
                  </a:lnTo>
                  <a:lnTo>
                    <a:pt x="723" y="8413"/>
                  </a:lnTo>
                  <a:lnTo>
                    <a:pt x="723" y="8413"/>
                  </a:lnTo>
                  <a:lnTo>
                    <a:pt x="690" y="8446"/>
                  </a:lnTo>
                  <a:lnTo>
                    <a:pt x="690" y="8446"/>
                  </a:lnTo>
                  <a:lnTo>
                    <a:pt x="657" y="8446"/>
                  </a:lnTo>
                  <a:lnTo>
                    <a:pt x="657" y="8479"/>
                  </a:lnTo>
                  <a:lnTo>
                    <a:pt x="657" y="8479"/>
                  </a:lnTo>
                  <a:lnTo>
                    <a:pt x="624" y="8479"/>
                  </a:lnTo>
                  <a:lnTo>
                    <a:pt x="624" y="8511"/>
                  </a:lnTo>
                  <a:lnTo>
                    <a:pt x="592" y="8544"/>
                  </a:lnTo>
                  <a:lnTo>
                    <a:pt x="592" y="8544"/>
                  </a:lnTo>
                  <a:lnTo>
                    <a:pt x="559" y="8577"/>
                  </a:lnTo>
                  <a:lnTo>
                    <a:pt x="559" y="8577"/>
                  </a:lnTo>
                  <a:lnTo>
                    <a:pt x="559" y="8577"/>
                  </a:lnTo>
                  <a:lnTo>
                    <a:pt x="559" y="8577"/>
                  </a:lnTo>
                  <a:lnTo>
                    <a:pt x="526" y="8610"/>
                  </a:lnTo>
                  <a:lnTo>
                    <a:pt x="526" y="8610"/>
                  </a:lnTo>
                  <a:lnTo>
                    <a:pt x="493" y="8643"/>
                  </a:lnTo>
                  <a:lnTo>
                    <a:pt x="460" y="8676"/>
                  </a:lnTo>
                  <a:lnTo>
                    <a:pt x="460" y="8676"/>
                  </a:lnTo>
                  <a:lnTo>
                    <a:pt x="460" y="8676"/>
                  </a:lnTo>
                  <a:lnTo>
                    <a:pt x="460" y="8676"/>
                  </a:lnTo>
                  <a:lnTo>
                    <a:pt x="427" y="8709"/>
                  </a:lnTo>
                  <a:lnTo>
                    <a:pt x="427" y="8709"/>
                  </a:lnTo>
                  <a:lnTo>
                    <a:pt x="394" y="8741"/>
                  </a:lnTo>
                  <a:lnTo>
                    <a:pt x="394" y="8741"/>
                  </a:lnTo>
                  <a:lnTo>
                    <a:pt x="362" y="8774"/>
                  </a:lnTo>
                  <a:lnTo>
                    <a:pt x="362" y="8774"/>
                  </a:lnTo>
                  <a:lnTo>
                    <a:pt x="329" y="8807"/>
                  </a:lnTo>
                  <a:lnTo>
                    <a:pt x="329" y="8807"/>
                  </a:lnTo>
                  <a:lnTo>
                    <a:pt x="329" y="8807"/>
                  </a:lnTo>
                  <a:lnTo>
                    <a:pt x="329" y="8840"/>
                  </a:lnTo>
                  <a:lnTo>
                    <a:pt x="296" y="8840"/>
                  </a:lnTo>
                  <a:lnTo>
                    <a:pt x="296" y="8873"/>
                  </a:lnTo>
                  <a:lnTo>
                    <a:pt x="263" y="8873"/>
                  </a:lnTo>
                  <a:lnTo>
                    <a:pt x="263" y="8906"/>
                  </a:lnTo>
                  <a:lnTo>
                    <a:pt x="230" y="8906"/>
                  </a:lnTo>
                  <a:lnTo>
                    <a:pt x="230" y="8939"/>
                  </a:lnTo>
                  <a:lnTo>
                    <a:pt x="197" y="8939"/>
                  </a:lnTo>
                  <a:lnTo>
                    <a:pt x="197" y="8939"/>
                  </a:lnTo>
                  <a:lnTo>
                    <a:pt x="164" y="8971"/>
                  </a:lnTo>
                  <a:lnTo>
                    <a:pt x="164" y="9004"/>
                  </a:lnTo>
                  <a:lnTo>
                    <a:pt x="132" y="9004"/>
                  </a:lnTo>
                  <a:lnTo>
                    <a:pt x="132" y="9004"/>
                  </a:lnTo>
                  <a:lnTo>
                    <a:pt x="132" y="9037"/>
                  </a:lnTo>
                  <a:lnTo>
                    <a:pt x="99" y="9037"/>
                  </a:lnTo>
                  <a:lnTo>
                    <a:pt x="99" y="9070"/>
                  </a:lnTo>
                  <a:lnTo>
                    <a:pt x="99" y="9070"/>
                  </a:lnTo>
                  <a:lnTo>
                    <a:pt x="66" y="9103"/>
                  </a:lnTo>
                  <a:lnTo>
                    <a:pt x="66" y="9103"/>
                  </a:lnTo>
                  <a:lnTo>
                    <a:pt x="33" y="9136"/>
                  </a:lnTo>
                  <a:lnTo>
                    <a:pt x="33" y="9136"/>
                  </a:lnTo>
                  <a:lnTo>
                    <a:pt x="0" y="916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2184225" y="1074400"/>
              <a:ext cx="276050" cy="248950"/>
            </a:xfrm>
            <a:custGeom>
              <a:avLst/>
              <a:gdLst/>
              <a:ahLst/>
              <a:cxnLst/>
              <a:rect l="l" t="t" r="r" b="b"/>
              <a:pathLst>
                <a:path w="11042" h="9958" fill="none" extrusionOk="0">
                  <a:moveTo>
                    <a:pt x="11041" y="1"/>
                  </a:moveTo>
                  <a:lnTo>
                    <a:pt x="11041" y="34"/>
                  </a:lnTo>
                  <a:lnTo>
                    <a:pt x="11041" y="34"/>
                  </a:lnTo>
                  <a:lnTo>
                    <a:pt x="11008" y="34"/>
                  </a:lnTo>
                  <a:lnTo>
                    <a:pt x="11008" y="66"/>
                  </a:lnTo>
                  <a:lnTo>
                    <a:pt x="10976" y="66"/>
                  </a:lnTo>
                  <a:lnTo>
                    <a:pt x="10976" y="66"/>
                  </a:lnTo>
                  <a:lnTo>
                    <a:pt x="10943" y="99"/>
                  </a:lnTo>
                  <a:lnTo>
                    <a:pt x="10943" y="99"/>
                  </a:lnTo>
                  <a:lnTo>
                    <a:pt x="10943" y="99"/>
                  </a:lnTo>
                  <a:lnTo>
                    <a:pt x="10910" y="99"/>
                  </a:lnTo>
                  <a:lnTo>
                    <a:pt x="10910" y="132"/>
                  </a:lnTo>
                  <a:lnTo>
                    <a:pt x="10910" y="132"/>
                  </a:lnTo>
                  <a:lnTo>
                    <a:pt x="10877" y="132"/>
                  </a:lnTo>
                  <a:lnTo>
                    <a:pt x="10877" y="132"/>
                  </a:lnTo>
                  <a:lnTo>
                    <a:pt x="10877" y="165"/>
                  </a:lnTo>
                  <a:lnTo>
                    <a:pt x="10844" y="165"/>
                  </a:lnTo>
                  <a:lnTo>
                    <a:pt x="10844" y="165"/>
                  </a:lnTo>
                  <a:lnTo>
                    <a:pt x="10811" y="198"/>
                  </a:lnTo>
                  <a:lnTo>
                    <a:pt x="10811" y="198"/>
                  </a:lnTo>
                  <a:lnTo>
                    <a:pt x="10811" y="198"/>
                  </a:lnTo>
                  <a:lnTo>
                    <a:pt x="10778" y="198"/>
                  </a:lnTo>
                  <a:lnTo>
                    <a:pt x="10778" y="231"/>
                  </a:lnTo>
                  <a:lnTo>
                    <a:pt x="10778" y="231"/>
                  </a:lnTo>
                  <a:lnTo>
                    <a:pt x="10746" y="231"/>
                  </a:lnTo>
                  <a:lnTo>
                    <a:pt x="10746" y="231"/>
                  </a:lnTo>
                  <a:lnTo>
                    <a:pt x="10746" y="264"/>
                  </a:lnTo>
                  <a:lnTo>
                    <a:pt x="10713" y="264"/>
                  </a:lnTo>
                  <a:lnTo>
                    <a:pt x="10713" y="264"/>
                  </a:lnTo>
                  <a:lnTo>
                    <a:pt x="10713" y="297"/>
                  </a:lnTo>
                  <a:lnTo>
                    <a:pt x="10680" y="297"/>
                  </a:lnTo>
                  <a:lnTo>
                    <a:pt x="10680" y="297"/>
                  </a:lnTo>
                  <a:lnTo>
                    <a:pt x="10647" y="297"/>
                  </a:lnTo>
                  <a:lnTo>
                    <a:pt x="10647" y="329"/>
                  </a:lnTo>
                  <a:lnTo>
                    <a:pt x="10647" y="329"/>
                  </a:lnTo>
                  <a:lnTo>
                    <a:pt x="10614" y="329"/>
                  </a:lnTo>
                  <a:lnTo>
                    <a:pt x="10614" y="329"/>
                  </a:lnTo>
                  <a:lnTo>
                    <a:pt x="10614" y="362"/>
                  </a:lnTo>
                  <a:lnTo>
                    <a:pt x="10581" y="362"/>
                  </a:lnTo>
                  <a:lnTo>
                    <a:pt x="10581" y="362"/>
                  </a:lnTo>
                  <a:lnTo>
                    <a:pt x="10581" y="395"/>
                  </a:lnTo>
                  <a:lnTo>
                    <a:pt x="10548" y="395"/>
                  </a:lnTo>
                  <a:lnTo>
                    <a:pt x="10548" y="395"/>
                  </a:lnTo>
                  <a:lnTo>
                    <a:pt x="10515" y="395"/>
                  </a:lnTo>
                  <a:lnTo>
                    <a:pt x="10515" y="428"/>
                  </a:lnTo>
                  <a:lnTo>
                    <a:pt x="10515" y="428"/>
                  </a:lnTo>
                  <a:lnTo>
                    <a:pt x="10483" y="428"/>
                  </a:lnTo>
                  <a:lnTo>
                    <a:pt x="10483" y="428"/>
                  </a:lnTo>
                  <a:lnTo>
                    <a:pt x="10483" y="461"/>
                  </a:lnTo>
                  <a:lnTo>
                    <a:pt x="10450" y="461"/>
                  </a:lnTo>
                  <a:lnTo>
                    <a:pt x="10450" y="461"/>
                  </a:lnTo>
                  <a:lnTo>
                    <a:pt x="10450" y="494"/>
                  </a:lnTo>
                  <a:lnTo>
                    <a:pt x="10417" y="494"/>
                  </a:lnTo>
                  <a:lnTo>
                    <a:pt x="10417" y="494"/>
                  </a:lnTo>
                  <a:lnTo>
                    <a:pt x="10417" y="494"/>
                  </a:lnTo>
                  <a:lnTo>
                    <a:pt x="10384" y="527"/>
                  </a:lnTo>
                  <a:lnTo>
                    <a:pt x="10384" y="527"/>
                  </a:lnTo>
                  <a:lnTo>
                    <a:pt x="10351" y="527"/>
                  </a:lnTo>
                  <a:lnTo>
                    <a:pt x="10351" y="559"/>
                  </a:lnTo>
                  <a:lnTo>
                    <a:pt x="10351" y="559"/>
                  </a:lnTo>
                  <a:lnTo>
                    <a:pt x="10318" y="559"/>
                  </a:lnTo>
                  <a:lnTo>
                    <a:pt x="10318" y="559"/>
                  </a:lnTo>
                  <a:lnTo>
                    <a:pt x="10318" y="592"/>
                  </a:lnTo>
                  <a:lnTo>
                    <a:pt x="10285" y="592"/>
                  </a:lnTo>
                  <a:lnTo>
                    <a:pt x="10285" y="592"/>
                  </a:lnTo>
                  <a:lnTo>
                    <a:pt x="10285" y="592"/>
                  </a:lnTo>
                  <a:lnTo>
                    <a:pt x="10253" y="625"/>
                  </a:lnTo>
                  <a:lnTo>
                    <a:pt x="10253" y="625"/>
                  </a:lnTo>
                  <a:lnTo>
                    <a:pt x="10253" y="625"/>
                  </a:lnTo>
                  <a:lnTo>
                    <a:pt x="10220" y="658"/>
                  </a:lnTo>
                  <a:lnTo>
                    <a:pt x="10220" y="658"/>
                  </a:lnTo>
                  <a:lnTo>
                    <a:pt x="10187" y="658"/>
                  </a:lnTo>
                  <a:lnTo>
                    <a:pt x="10187" y="658"/>
                  </a:lnTo>
                  <a:lnTo>
                    <a:pt x="10187" y="691"/>
                  </a:lnTo>
                  <a:lnTo>
                    <a:pt x="10154" y="691"/>
                  </a:lnTo>
                  <a:lnTo>
                    <a:pt x="10154" y="691"/>
                  </a:lnTo>
                  <a:lnTo>
                    <a:pt x="10154" y="724"/>
                  </a:lnTo>
                  <a:lnTo>
                    <a:pt x="10121" y="724"/>
                  </a:lnTo>
                  <a:lnTo>
                    <a:pt x="10121" y="724"/>
                  </a:lnTo>
                  <a:lnTo>
                    <a:pt x="10121" y="724"/>
                  </a:lnTo>
                  <a:lnTo>
                    <a:pt x="10088" y="757"/>
                  </a:lnTo>
                  <a:lnTo>
                    <a:pt x="10088" y="757"/>
                  </a:lnTo>
                  <a:lnTo>
                    <a:pt x="10088" y="757"/>
                  </a:lnTo>
                  <a:lnTo>
                    <a:pt x="10055" y="757"/>
                  </a:lnTo>
                  <a:lnTo>
                    <a:pt x="10055" y="789"/>
                  </a:lnTo>
                  <a:lnTo>
                    <a:pt x="10023" y="789"/>
                  </a:lnTo>
                  <a:lnTo>
                    <a:pt x="10023" y="789"/>
                  </a:lnTo>
                  <a:lnTo>
                    <a:pt x="10023" y="822"/>
                  </a:lnTo>
                  <a:lnTo>
                    <a:pt x="9990" y="822"/>
                  </a:lnTo>
                  <a:lnTo>
                    <a:pt x="9990" y="822"/>
                  </a:lnTo>
                  <a:lnTo>
                    <a:pt x="9990" y="822"/>
                  </a:lnTo>
                  <a:lnTo>
                    <a:pt x="9957" y="855"/>
                  </a:lnTo>
                  <a:lnTo>
                    <a:pt x="9957" y="855"/>
                  </a:lnTo>
                  <a:lnTo>
                    <a:pt x="9957" y="855"/>
                  </a:lnTo>
                  <a:lnTo>
                    <a:pt x="9924" y="888"/>
                  </a:lnTo>
                  <a:lnTo>
                    <a:pt x="9924" y="888"/>
                  </a:lnTo>
                  <a:lnTo>
                    <a:pt x="9924" y="888"/>
                  </a:lnTo>
                  <a:lnTo>
                    <a:pt x="9891" y="888"/>
                  </a:lnTo>
                  <a:lnTo>
                    <a:pt x="9891" y="921"/>
                  </a:lnTo>
                  <a:lnTo>
                    <a:pt x="9858" y="921"/>
                  </a:lnTo>
                  <a:lnTo>
                    <a:pt x="9858" y="921"/>
                  </a:lnTo>
                  <a:lnTo>
                    <a:pt x="9858" y="954"/>
                  </a:lnTo>
                  <a:lnTo>
                    <a:pt x="9825" y="954"/>
                  </a:lnTo>
                  <a:lnTo>
                    <a:pt x="9825" y="954"/>
                  </a:lnTo>
                  <a:lnTo>
                    <a:pt x="9825" y="954"/>
                  </a:lnTo>
                  <a:lnTo>
                    <a:pt x="9793" y="987"/>
                  </a:lnTo>
                  <a:lnTo>
                    <a:pt x="9793" y="987"/>
                  </a:lnTo>
                  <a:lnTo>
                    <a:pt x="9793" y="987"/>
                  </a:lnTo>
                  <a:lnTo>
                    <a:pt x="9760" y="987"/>
                  </a:lnTo>
                  <a:lnTo>
                    <a:pt x="9760" y="1019"/>
                  </a:lnTo>
                  <a:lnTo>
                    <a:pt x="9760" y="1019"/>
                  </a:lnTo>
                  <a:lnTo>
                    <a:pt x="9727" y="1019"/>
                  </a:lnTo>
                  <a:lnTo>
                    <a:pt x="9727" y="1052"/>
                  </a:lnTo>
                  <a:lnTo>
                    <a:pt x="9694" y="1052"/>
                  </a:lnTo>
                  <a:lnTo>
                    <a:pt x="9694" y="1052"/>
                  </a:lnTo>
                  <a:lnTo>
                    <a:pt x="9661" y="1085"/>
                  </a:lnTo>
                  <a:lnTo>
                    <a:pt x="9661" y="1085"/>
                  </a:lnTo>
                  <a:lnTo>
                    <a:pt x="9661" y="1085"/>
                  </a:lnTo>
                  <a:lnTo>
                    <a:pt x="9628" y="1118"/>
                  </a:lnTo>
                  <a:lnTo>
                    <a:pt x="9628" y="1118"/>
                  </a:lnTo>
                  <a:lnTo>
                    <a:pt x="9628" y="1118"/>
                  </a:lnTo>
                  <a:lnTo>
                    <a:pt x="9595" y="1118"/>
                  </a:lnTo>
                  <a:lnTo>
                    <a:pt x="9595" y="1151"/>
                  </a:lnTo>
                  <a:lnTo>
                    <a:pt x="9595" y="1151"/>
                  </a:lnTo>
                  <a:lnTo>
                    <a:pt x="9563" y="1151"/>
                  </a:lnTo>
                  <a:lnTo>
                    <a:pt x="9563" y="1184"/>
                  </a:lnTo>
                  <a:lnTo>
                    <a:pt x="9563" y="1184"/>
                  </a:lnTo>
                  <a:lnTo>
                    <a:pt x="9530" y="1184"/>
                  </a:lnTo>
                  <a:lnTo>
                    <a:pt x="9497" y="1217"/>
                  </a:lnTo>
                  <a:lnTo>
                    <a:pt x="9497" y="1217"/>
                  </a:lnTo>
                  <a:lnTo>
                    <a:pt x="9497" y="1217"/>
                  </a:lnTo>
                  <a:lnTo>
                    <a:pt x="9464" y="1217"/>
                  </a:lnTo>
                  <a:lnTo>
                    <a:pt x="9464" y="1249"/>
                  </a:lnTo>
                  <a:lnTo>
                    <a:pt x="9464" y="1249"/>
                  </a:lnTo>
                  <a:lnTo>
                    <a:pt x="9431" y="1249"/>
                  </a:lnTo>
                  <a:lnTo>
                    <a:pt x="9431" y="1282"/>
                  </a:lnTo>
                  <a:lnTo>
                    <a:pt x="9431" y="1282"/>
                  </a:lnTo>
                  <a:lnTo>
                    <a:pt x="9398" y="1282"/>
                  </a:lnTo>
                  <a:lnTo>
                    <a:pt x="9398" y="1282"/>
                  </a:lnTo>
                  <a:lnTo>
                    <a:pt x="9398" y="1315"/>
                  </a:lnTo>
                  <a:lnTo>
                    <a:pt x="9365" y="1315"/>
                  </a:lnTo>
                  <a:lnTo>
                    <a:pt x="9365" y="1315"/>
                  </a:lnTo>
                  <a:lnTo>
                    <a:pt x="9333" y="1348"/>
                  </a:lnTo>
                  <a:lnTo>
                    <a:pt x="9333" y="1348"/>
                  </a:lnTo>
                  <a:lnTo>
                    <a:pt x="9333" y="1348"/>
                  </a:lnTo>
                  <a:lnTo>
                    <a:pt x="9300" y="1348"/>
                  </a:lnTo>
                  <a:lnTo>
                    <a:pt x="9300" y="1381"/>
                  </a:lnTo>
                  <a:lnTo>
                    <a:pt x="9300" y="1381"/>
                  </a:lnTo>
                  <a:lnTo>
                    <a:pt x="9267" y="1381"/>
                  </a:lnTo>
                  <a:lnTo>
                    <a:pt x="9267" y="1414"/>
                  </a:lnTo>
                  <a:lnTo>
                    <a:pt x="9267" y="1414"/>
                  </a:lnTo>
                  <a:lnTo>
                    <a:pt x="9234" y="1414"/>
                  </a:lnTo>
                  <a:lnTo>
                    <a:pt x="9234" y="1414"/>
                  </a:lnTo>
                  <a:lnTo>
                    <a:pt x="9234" y="1447"/>
                  </a:lnTo>
                  <a:lnTo>
                    <a:pt x="9201" y="1447"/>
                  </a:lnTo>
                  <a:lnTo>
                    <a:pt x="9201" y="1447"/>
                  </a:lnTo>
                  <a:lnTo>
                    <a:pt x="9201" y="1479"/>
                  </a:lnTo>
                  <a:lnTo>
                    <a:pt x="9168" y="1479"/>
                  </a:lnTo>
                  <a:lnTo>
                    <a:pt x="9168" y="1479"/>
                  </a:lnTo>
                  <a:lnTo>
                    <a:pt x="9168" y="1479"/>
                  </a:lnTo>
                  <a:lnTo>
                    <a:pt x="9135" y="1512"/>
                  </a:lnTo>
                  <a:lnTo>
                    <a:pt x="9135" y="1512"/>
                  </a:lnTo>
                  <a:lnTo>
                    <a:pt x="9102" y="1512"/>
                  </a:lnTo>
                  <a:lnTo>
                    <a:pt x="9102" y="1545"/>
                  </a:lnTo>
                  <a:lnTo>
                    <a:pt x="9102" y="1545"/>
                  </a:lnTo>
                  <a:lnTo>
                    <a:pt x="9070" y="1545"/>
                  </a:lnTo>
                  <a:lnTo>
                    <a:pt x="9070" y="1545"/>
                  </a:lnTo>
                  <a:lnTo>
                    <a:pt x="9070" y="1578"/>
                  </a:lnTo>
                  <a:lnTo>
                    <a:pt x="9037" y="1578"/>
                  </a:lnTo>
                  <a:lnTo>
                    <a:pt x="9037" y="1578"/>
                  </a:lnTo>
                  <a:lnTo>
                    <a:pt x="9037" y="1611"/>
                  </a:lnTo>
                  <a:lnTo>
                    <a:pt x="9004" y="1611"/>
                  </a:lnTo>
                  <a:lnTo>
                    <a:pt x="9004" y="1611"/>
                  </a:lnTo>
                  <a:lnTo>
                    <a:pt x="9004" y="1611"/>
                  </a:lnTo>
                  <a:lnTo>
                    <a:pt x="8971" y="1644"/>
                  </a:lnTo>
                  <a:lnTo>
                    <a:pt x="8971" y="1644"/>
                  </a:lnTo>
                  <a:lnTo>
                    <a:pt x="8938" y="1644"/>
                  </a:lnTo>
                  <a:lnTo>
                    <a:pt x="8938" y="1644"/>
                  </a:lnTo>
                  <a:lnTo>
                    <a:pt x="8938" y="1677"/>
                  </a:lnTo>
                  <a:lnTo>
                    <a:pt x="8905" y="1677"/>
                  </a:lnTo>
                  <a:lnTo>
                    <a:pt x="8905" y="1677"/>
                  </a:lnTo>
                  <a:lnTo>
                    <a:pt x="8905" y="1710"/>
                  </a:lnTo>
                  <a:lnTo>
                    <a:pt x="8872" y="1710"/>
                  </a:lnTo>
                  <a:lnTo>
                    <a:pt x="8872" y="1710"/>
                  </a:lnTo>
                  <a:lnTo>
                    <a:pt x="8872" y="1710"/>
                  </a:lnTo>
                  <a:lnTo>
                    <a:pt x="8840" y="1742"/>
                  </a:lnTo>
                  <a:lnTo>
                    <a:pt x="8840" y="1742"/>
                  </a:lnTo>
                  <a:lnTo>
                    <a:pt x="8840" y="1742"/>
                  </a:lnTo>
                  <a:lnTo>
                    <a:pt x="8807" y="1775"/>
                  </a:lnTo>
                  <a:lnTo>
                    <a:pt x="8807" y="1775"/>
                  </a:lnTo>
                  <a:lnTo>
                    <a:pt x="8807" y="1775"/>
                  </a:lnTo>
                  <a:lnTo>
                    <a:pt x="8774" y="1808"/>
                  </a:lnTo>
                  <a:lnTo>
                    <a:pt x="8774" y="1808"/>
                  </a:lnTo>
                  <a:lnTo>
                    <a:pt x="8741" y="1808"/>
                  </a:lnTo>
                  <a:lnTo>
                    <a:pt x="8741" y="1808"/>
                  </a:lnTo>
                  <a:lnTo>
                    <a:pt x="8741" y="1841"/>
                  </a:lnTo>
                  <a:lnTo>
                    <a:pt x="8708" y="1841"/>
                  </a:lnTo>
                  <a:lnTo>
                    <a:pt x="8708" y="1841"/>
                  </a:lnTo>
                  <a:lnTo>
                    <a:pt x="8708" y="1841"/>
                  </a:lnTo>
                  <a:lnTo>
                    <a:pt x="8675" y="1874"/>
                  </a:lnTo>
                  <a:lnTo>
                    <a:pt x="8675" y="1874"/>
                  </a:lnTo>
                  <a:lnTo>
                    <a:pt x="8675" y="1874"/>
                  </a:lnTo>
                  <a:lnTo>
                    <a:pt x="8642" y="1907"/>
                  </a:lnTo>
                  <a:lnTo>
                    <a:pt x="8642" y="1907"/>
                  </a:lnTo>
                  <a:lnTo>
                    <a:pt x="8642" y="1907"/>
                  </a:lnTo>
                  <a:lnTo>
                    <a:pt x="8610" y="1907"/>
                  </a:lnTo>
                  <a:lnTo>
                    <a:pt x="8610" y="1940"/>
                  </a:lnTo>
                  <a:lnTo>
                    <a:pt x="8610" y="1940"/>
                  </a:lnTo>
                  <a:lnTo>
                    <a:pt x="8577" y="1940"/>
                  </a:lnTo>
                  <a:lnTo>
                    <a:pt x="8577" y="1972"/>
                  </a:lnTo>
                  <a:lnTo>
                    <a:pt x="8577" y="1972"/>
                  </a:lnTo>
                  <a:lnTo>
                    <a:pt x="8544" y="1972"/>
                  </a:lnTo>
                  <a:lnTo>
                    <a:pt x="8544" y="1972"/>
                  </a:lnTo>
                  <a:lnTo>
                    <a:pt x="8511" y="2005"/>
                  </a:lnTo>
                  <a:lnTo>
                    <a:pt x="8511" y="2005"/>
                  </a:lnTo>
                  <a:lnTo>
                    <a:pt x="8511" y="2005"/>
                  </a:lnTo>
                  <a:lnTo>
                    <a:pt x="8478" y="2038"/>
                  </a:lnTo>
                  <a:lnTo>
                    <a:pt x="8478" y="2038"/>
                  </a:lnTo>
                  <a:lnTo>
                    <a:pt x="8478" y="2038"/>
                  </a:lnTo>
                  <a:lnTo>
                    <a:pt x="8445" y="2038"/>
                  </a:lnTo>
                  <a:lnTo>
                    <a:pt x="8445" y="2071"/>
                  </a:lnTo>
                  <a:lnTo>
                    <a:pt x="8445" y="2071"/>
                  </a:lnTo>
                  <a:lnTo>
                    <a:pt x="8412" y="2071"/>
                  </a:lnTo>
                  <a:lnTo>
                    <a:pt x="8412" y="2104"/>
                  </a:lnTo>
                  <a:lnTo>
                    <a:pt x="8412" y="2104"/>
                  </a:lnTo>
                  <a:lnTo>
                    <a:pt x="8380" y="2104"/>
                  </a:lnTo>
                  <a:lnTo>
                    <a:pt x="8380" y="2137"/>
                  </a:lnTo>
                  <a:lnTo>
                    <a:pt x="8380" y="2137"/>
                  </a:lnTo>
                  <a:lnTo>
                    <a:pt x="8347" y="2137"/>
                  </a:lnTo>
                  <a:lnTo>
                    <a:pt x="8347" y="2137"/>
                  </a:lnTo>
                  <a:lnTo>
                    <a:pt x="8347" y="2170"/>
                  </a:lnTo>
                  <a:lnTo>
                    <a:pt x="8314" y="2170"/>
                  </a:lnTo>
                  <a:lnTo>
                    <a:pt x="8314" y="2170"/>
                  </a:lnTo>
                  <a:lnTo>
                    <a:pt x="8314" y="2202"/>
                  </a:lnTo>
                  <a:lnTo>
                    <a:pt x="8281" y="2202"/>
                  </a:lnTo>
                  <a:lnTo>
                    <a:pt x="8281" y="2202"/>
                  </a:lnTo>
                  <a:lnTo>
                    <a:pt x="8248" y="2202"/>
                  </a:lnTo>
                  <a:lnTo>
                    <a:pt x="8248" y="2235"/>
                  </a:lnTo>
                  <a:lnTo>
                    <a:pt x="8248" y="2235"/>
                  </a:lnTo>
                  <a:lnTo>
                    <a:pt x="8215" y="2235"/>
                  </a:lnTo>
                  <a:lnTo>
                    <a:pt x="8215" y="2268"/>
                  </a:lnTo>
                  <a:lnTo>
                    <a:pt x="8215" y="2268"/>
                  </a:lnTo>
                  <a:lnTo>
                    <a:pt x="8182" y="2268"/>
                  </a:lnTo>
                  <a:lnTo>
                    <a:pt x="8182" y="2268"/>
                  </a:lnTo>
                  <a:lnTo>
                    <a:pt x="8182" y="2301"/>
                  </a:lnTo>
                  <a:lnTo>
                    <a:pt x="8150" y="2301"/>
                  </a:lnTo>
                  <a:lnTo>
                    <a:pt x="8150" y="2301"/>
                  </a:lnTo>
                  <a:lnTo>
                    <a:pt x="8150" y="2334"/>
                  </a:lnTo>
                  <a:lnTo>
                    <a:pt x="8117" y="2334"/>
                  </a:lnTo>
                  <a:lnTo>
                    <a:pt x="8117" y="2334"/>
                  </a:lnTo>
                  <a:lnTo>
                    <a:pt x="8084" y="2367"/>
                  </a:lnTo>
                  <a:lnTo>
                    <a:pt x="8084" y="2367"/>
                  </a:lnTo>
                  <a:lnTo>
                    <a:pt x="8051" y="2367"/>
                  </a:lnTo>
                  <a:lnTo>
                    <a:pt x="8051" y="2400"/>
                  </a:lnTo>
                  <a:lnTo>
                    <a:pt x="8051" y="2400"/>
                  </a:lnTo>
                  <a:lnTo>
                    <a:pt x="8018" y="2400"/>
                  </a:lnTo>
                  <a:lnTo>
                    <a:pt x="8018" y="2400"/>
                  </a:lnTo>
                  <a:lnTo>
                    <a:pt x="8018" y="2432"/>
                  </a:lnTo>
                  <a:lnTo>
                    <a:pt x="7985" y="2432"/>
                  </a:lnTo>
                  <a:lnTo>
                    <a:pt x="7985" y="2432"/>
                  </a:lnTo>
                  <a:lnTo>
                    <a:pt x="7985" y="2465"/>
                  </a:lnTo>
                  <a:lnTo>
                    <a:pt x="7952" y="2465"/>
                  </a:lnTo>
                  <a:lnTo>
                    <a:pt x="7952" y="2465"/>
                  </a:lnTo>
                  <a:lnTo>
                    <a:pt x="7952" y="2465"/>
                  </a:lnTo>
                  <a:lnTo>
                    <a:pt x="7920" y="2498"/>
                  </a:lnTo>
                  <a:lnTo>
                    <a:pt x="7920" y="2498"/>
                  </a:lnTo>
                  <a:lnTo>
                    <a:pt x="7920" y="2498"/>
                  </a:lnTo>
                  <a:lnTo>
                    <a:pt x="7887" y="2531"/>
                  </a:lnTo>
                  <a:lnTo>
                    <a:pt x="7887" y="2531"/>
                  </a:lnTo>
                  <a:lnTo>
                    <a:pt x="7887" y="2531"/>
                  </a:lnTo>
                  <a:lnTo>
                    <a:pt x="7854" y="2531"/>
                  </a:lnTo>
                  <a:lnTo>
                    <a:pt x="7854" y="2564"/>
                  </a:lnTo>
                  <a:lnTo>
                    <a:pt x="7854" y="2564"/>
                  </a:lnTo>
                  <a:lnTo>
                    <a:pt x="7821" y="2564"/>
                  </a:lnTo>
                  <a:lnTo>
                    <a:pt x="7821" y="2597"/>
                  </a:lnTo>
                  <a:lnTo>
                    <a:pt x="7788" y="2597"/>
                  </a:lnTo>
                  <a:lnTo>
                    <a:pt x="7788" y="2597"/>
                  </a:lnTo>
                  <a:lnTo>
                    <a:pt x="7788" y="2597"/>
                  </a:lnTo>
                  <a:lnTo>
                    <a:pt x="7755" y="2630"/>
                  </a:lnTo>
                  <a:lnTo>
                    <a:pt x="7755" y="2630"/>
                  </a:lnTo>
                  <a:lnTo>
                    <a:pt x="7755" y="2630"/>
                  </a:lnTo>
                  <a:lnTo>
                    <a:pt x="7722" y="2662"/>
                  </a:lnTo>
                  <a:lnTo>
                    <a:pt x="7722" y="2662"/>
                  </a:lnTo>
                  <a:lnTo>
                    <a:pt x="7722" y="2662"/>
                  </a:lnTo>
                  <a:lnTo>
                    <a:pt x="7690" y="2695"/>
                  </a:lnTo>
                  <a:lnTo>
                    <a:pt x="7690" y="2695"/>
                  </a:lnTo>
                  <a:lnTo>
                    <a:pt x="7690" y="2695"/>
                  </a:lnTo>
                  <a:lnTo>
                    <a:pt x="7657" y="2695"/>
                  </a:lnTo>
                  <a:lnTo>
                    <a:pt x="7657" y="2728"/>
                  </a:lnTo>
                  <a:lnTo>
                    <a:pt x="7657" y="2728"/>
                  </a:lnTo>
                  <a:lnTo>
                    <a:pt x="7624" y="2728"/>
                  </a:lnTo>
                  <a:lnTo>
                    <a:pt x="7624" y="2761"/>
                  </a:lnTo>
                  <a:lnTo>
                    <a:pt x="7624" y="2761"/>
                  </a:lnTo>
                  <a:lnTo>
                    <a:pt x="7591" y="2761"/>
                  </a:lnTo>
                  <a:lnTo>
                    <a:pt x="7591" y="2761"/>
                  </a:lnTo>
                  <a:lnTo>
                    <a:pt x="7591" y="2794"/>
                  </a:lnTo>
                  <a:lnTo>
                    <a:pt x="7558" y="2794"/>
                  </a:lnTo>
                  <a:lnTo>
                    <a:pt x="7558" y="2794"/>
                  </a:lnTo>
                  <a:lnTo>
                    <a:pt x="7525" y="2827"/>
                  </a:lnTo>
                  <a:lnTo>
                    <a:pt x="7525" y="2827"/>
                  </a:lnTo>
                  <a:lnTo>
                    <a:pt x="7525" y="2827"/>
                  </a:lnTo>
                  <a:lnTo>
                    <a:pt x="7492" y="2827"/>
                  </a:lnTo>
                  <a:lnTo>
                    <a:pt x="7492" y="2860"/>
                  </a:lnTo>
                  <a:lnTo>
                    <a:pt x="7492" y="2860"/>
                  </a:lnTo>
                  <a:lnTo>
                    <a:pt x="7459" y="2860"/>
                  </a:lnTo>
                  <a:lnTo>
                    <a:pt x="7459" y="2892"/>
                  </a:lnTo>
                  <a:lnTo>
                    <a:pt x="7459" y="2892"/>
                  </a:lnTo>
                  <a:lnTo>
                    <a:pt x="7427" y="2892"/>
                  </a:lnTo>
                  <a:lnTo>
                    <a:pt x="7427" y="2892"/>
                  </a:lnTo>
                  <a:lnTo>
                    <a:pt x="7427" y="2925"/>
                  </a:lnTo>
                  <a:lnTo>
                    <a:pt x="7394" y="2925"/>
                  </a:lnTo>
                  <a:lnTo>
                    <a:pt x="7394" y="2925"/>
                  </a:lnTo>
                  <a:lnTo>
                    <a:pt x="7394" y="2958"/>
                  </a:lnTo>
                  <a:lnTo>
                    <a:pt x="7361" y="2958"/>
                  </a:lnTo>
                  <a:lnTo>
                    <a:pt x="7361" y="2958"/>
                  </a:lnTo>
                  <a:lnTo>
                    <a:pt x="7361" y="2991"/>
                  </a:lnTo>
                  <a:lnTo>
                    <a:pt x="7328" y="2991"/>
                  </a:lnTo>
                  <a:lnTo>
                    <a:pt x="7328" y="2991"/>
                  </a:lnTo>
                  <a:lnTo>
                    <a:pt x="7328" y="2991"/>
                  </a:lnTo>
                  <a:lnTo>
                    <a:pt x="7295" y="3024"/>
                  </a:lnTo>
                  <a:lnTo>
                    <a:pt x="7295" y="3024"/>
                  </a:lnTo>
                  <a:lnTo>
                    <a:pt x="7295" y="3024"/>
                  </a:lnTo>
                  <a:lnTo>
                    <a:pt x="7262" y="3057"/>
                  </a:lnTo>
                  <a:lnTo>
                    <a:pt x="7262" y="3057"/>
                  </a:lnTo>
                  <a:lnTo>
                    <a:pt x="7262" y="3057"/>
                  </a:lnTo>
                  <a:lnTo>
                    <a:pt x="7229" y="3090"/>
                  </a:lnTo>
                  <a:lnTo>
                    <a:pt x="7229" y="3090"/>
                  </a:lnTo>
                  <a:lnTo>
                    <a:pt x="7197" y="3090"/>
                  </a:lnTo>
                  <a:lnTo>
                    <a:pt x="7197" y="3090"/>
                  </a:lnTo>
                  <a:lnTo>
                    <a:pt x="7197" y="3122"/>
                  </a:lnTo>
                  <a:lnTo>
                    <a:pt x="7164" y="3122"/>
                  </a:lnTo>
                  <a:lnTo>
                    <a:pt x="7164" y="3122"/>
                  </a:lnTo>
                  <a:lnTo>
                    <a:pt x="7164" y="3155"/>
                  </a:lnTo>
                  <a:lnTo>
                    <a:pt x="7131" y="3155"/>
                  </a:lnTo>
                  <a:lnTo>
                    <a:pt x="7131" y="3155"/>
                  </a:lnTo>
                  <a:lnTo>
                    <a:pt x="7131" y="3155"/>
                  </a:lnTo>
                  <a:lnTo>
                    <a:pt x="7098" y="3188"/>
                  </a:lnTo>
                  <a:lnTo>
                    <a:pt x="7098" y="3188"/>
                  </a:lnTo>
                  <a:lnTo>
                    <a:pt x="7098" y="3188"/>
                  </a:lnTo>
                  <a:lnTo>
                    <a:pt x="7065" y="3221"/>
                  </a:lnTo>
                  <a:lnTo>
                    <a:pt x="7065" y="3221"/>
                  </a:lnTo>
                  <a:lnTo>
                    <a:pt x="7065" y="3221"/>
                  </a:lnTo>
                  <a:lnTo>
                    <a:pt x="7032" y="3221"/>
                  </a:lnTo>
                  <a:lnTo>
                    <a:pt x="7032" y="3254"/>
                  </a:lnTo>
                  <a:lnTo>
                    <a:pt x="7032" y="3254"/>
                  </a:lnTo>
                  <a:lnTo>
                    <a:pt x="6999" y="3254"/>
                  </a:lnTo>
                  <a:lnTo>
                    <a:pt x="6999" y="3287"/>
                  </a:lnTo>
                  <a:lnTo>
                    <a:pt x="6967" y="3287"/>
                  </a:lnTo>
                  <a:lnTo>
                    <a:pt x="6967" y="3320"/>
                  </a:lnTo>
                  <a:lnTo>
                    <a:pt x="6967" y="3320"/>
                  </a:lnTo>
                  <a:lnTo>
                    <a:pt x="6934" y="3320"/>
                  </a:lnTo>
                  <a:lnTo>
                    <a:pt x="6934" y="3320"/>
                  </a:lnTo>
                  <a:lnTo>
                    <a:pt x="6934" y="3353"/>
                  </a:lnTo>
                  <a:lnTo>
                    <a:pt x="6901" y="3353"/>
                  </a:lnTo>
                  <a:lnTo>
                    <a:pt x="6901" y="3353"/>
                  </a:lnTo>
                  <a:lnTo>
                    <a:pt x="6868" y="3385"/>
                  </a:lnTo>
                  <a:lnTo>
                    <a:pt x="6868" y="3385"/>
                  </a:lnTo>
                  <a:lnTo>
                    <a:pt x="6868" y="3385"/>
                  </a:lnTo>
                  <a:lnTo>
                    <a:pt x="6835" y="3385"/>
                  </a:lnTo>
                  <a:lnTo>
                    <a:pt x="6835" y="3418"/>
                  </a:lnTo>
                  <a:lnTo>
                    <a:pt x="6835" y="3418"/>
                  </a:lnTo>
                  <a:lnTo>
                    <a:pt x="6802" y="3418"/>
                  </a:lnTo>
                  <a:lnTo>
                    <a:pt x="6802" y="3451"/>
                  </a:lnTo>
                  <a:lnTo>
                    <a:pt x="6769" y="3451"/>
                  </a:lnTo>
                  <a:lnTo>
                    <a:pt x="6769" y="3484"/>
                  </a:lnTo>
                  <a:lnTo>
                    <a:pt x="6769" y="3484"/>
                  </a:lnTo>
                  <a:lnTo>
                    <a:pt x="6737" y="3484"/>
                  </a:lnTo>
                  <a:lnTo>
                    <a:pt x="6737" y="3484"/>
                  </a:lnTo>
                  <a:lnTo>
                    <a:pt x="6737" y="3517"/>
                  </a:lnTo>
                  <a:lnTo>
                    <a:pt x="6704" y="3517"/>
                  </a:lnTo>
                  <a:lnTo>
                    <a:pt x="6704" y="3517"/>
                  </a:lnTo>
                  <a:lnTo>
                    <a:pt x="6704" y="3550"/>
                  </a:lnTo>
                  <a:lnTo>
                    <a:pt x="6671" y="3550"/>
                  </a:lnTo>
                  <a:lnTo>
                    <a:pt x="6671" y="3583"/>
                  </a:lnTo>
                  <a:lnTo>
                    <a:pt x="6638" y="3583"/>
                  </a:lnTo>
                  <a:lnTo>
                    <a:pt x="6638" y="3583"/>
                  </a:lnTo>
                  <a:lnTo>
                    <a:pt x="6638" y="3583"/>
                  </a:lnTo>
                  <a:lnTo>
                    <a:pt x="6605" y="3615"/>
                  </a:lnTo>
                  <a:lnTo>
                    <a:pt x="6605" y="3615"/>
                  </a:lnTo>
                  <a:lnTo>
                    <a:pt x="6605" y="3615"/>
                  </a:lnTo>
                  <a:lnTo>
                    <a:pt x="6572" y="3648"/>
                  </a:lnTo>
                  <a:lnTo>
                    <a:pt x="6572" y="3648"/>
                  </a:lnTo>
                  <a:lnTo>
                    <a:pt x="6572" y="3648"/>
                  </a:lnTo>
                  <a:lnTo>
                    <a:pt x="6539" y="3648"/>
                  </a:lnTo>
                  <a:lnTo>
                    <a:pt x="6539" y="3681"/>
                  </a:lnTo>
                  <a:lnTo>
                    <a:pt x="6507" y="3681"/>
                  </a:lnTo>
                  <a:lnTo>
                    <a:pt x="6507" y="3681"/>
                  </a:lnTo>
                  <a:lnTo>
                    <a:pt x="6507" y="3714"/>
                  </a:lnTo>
                  <a:lnTo>
                    <a:pt x="6507" y="3714"/>
                  </a:lnTo>
                  <a:lnTo>
                    <a:pt x="6474" y="3714"/>
                  </a:lnTo>
                  <a:lnTo>
                    <a:pt x="6474" y="3747"/>
                  </a:lnTo>
                  <a:lnTo>
                    <a:pt x="6441" y="3747"/>
                  </a:lnTo>
                  <a:lnTo>
                    <a:pt x="6441" y="3747"/>
                  </a:lnTo>
                  <a:lnTo>
                    <a:pt x="6441" y="3747"/>
                  </a:lnTo>
                  <a:lnTo>
                    <a:pt x="6408" y="3780"/>
                  </a:lnTo>
                  <a:lnTo>
                    <a:pt x="6408" y="3780"/>
                  </a:lnTo>
                  <a:lnTo>
                    <a:pt x="6408" y="3780"/>
                  </a:lnTo>
                  <a:lnTo>
                    <a:pt x="6375" y="3813"/>
                  </a:lnTo>
                  <a:lnTo>
                    <a:pt x="6375" y="3813"/>
                  </a:lnTo>
                  <a:lnTo>
                    <a:pt x="6375" y="3813"/>
                  </a:lnTo>
                  <a:lnTo>
                    <a:pt x="6342" y="3845"/>
                  </a:lnTo>
                  <a:lnTo>
                    <a:pt x="6342" y="3845"/>
                  </a:lnTo>
                  <a:lnTo>
                    <a:pt x="6342" y="3845"/>
                  </a:lnTo>
                  <a:lnTo>
                    <a:pt x="6309" y="3845"/>
                  </a:lnTo>
                  <a:lnTo>
                    <a:pt x="6309" y="3878"/>
                  </a:lnTo>
                  <a:lnTo>
                    <a:pt x="6309" y="3878"/>
                  </a:lnTo>
                  <a:lnTo>
                    <a:pt x="6277" y="3878"/>
                  </a:lnTo>
                  <a:lnTo>
                    <a:pt x="6277" y="3911"/>
                  </a:lnTo>
                  <a:lnTo>
                    <a:pt x="6277" y="3911"/>
                  </a:lnTo>
                  <a:lnTo>
                    <a:pt x="6244" y="3911"/>
                  </a:lnTo>
                  <a:lnTo>
                    <a:pt x="6244" y="3944"/>
                  </a:lnTo>
                  <a:lnTo>
                    <a:pt x="6244" y="3944"/>
                  </a:lnTo>
                  <a:lnTo>
                    <a:pt x="6211" y="3944"/>
                  </a:lnTo>
                  <a:lnTo>
                    <a:pt x="6211" y="3944"/>
                  </a:lnTo>
                  <a:lnTo>
                    <a:pt x="6211" y="3977"/>
                  </a:lnTo>
                  <a:lnTo>
                    <a:pt x="6178" y="3977"/>
                  </a:lnTo>
                  <a:lnTo>
                    <a:pt x="6178" y="3977"/>
                  </a:lnTo>
                  <a:lnTo>
                    <a:pt x="6178" y="4010"/>
                  </a:lnTo>
                  <a:lnTo>
                    <a:pt x="6145" y="4010"/>
                  </a:lnTo>
                  <a:lnTo>
                    <a:pt x="6145" y="4010"/>
                  </a:lnTo>
                  <a:lnTo>
                    <a:pt x="6145" y="4010"/>
                  </a:lnTo>
                  <a:lnTo>
                    <a:pt x="6112" y="4043"/>
                  </a:lnTo>
                  <a:lnTo>
                    <a:pt x="6112" y="4043"/>
                  </a:lnTo>
                  <a:lnTo>
                    <a:pt x="6112" y="4043"/>
                  </a:lnTo>
                  <a:lnTo>
                    <a:pt x="6079" y="4075"/>
                  </a:lnTo>
                  <a:lnTo>
                    <a:pt x="6079" y="4075"/>
                  </a:lnTo>
                  <a:lnTo>
                    <a:pt x="6079" y="4075"/>
                  </a:lnTo>
                  <a:lnTo>
                    <a:pt x="6047" y="4108"/>
                  </a:lnTo>
                  <a:lnTo>
                    <a:pt x="6047" y="4108"/>
                  </a:lnTo>
                  <a:lnTo>
                    <a:pt x="6047" y="4108"/>
                  </a:lnTo>
                  <a:lnTo>
                    <a:pt x="6014" y="4108"/>
                  </a:lnTo>
                  <a:lnTo>
                    <a:pt x="5981" y="4141"/>
                  </a:lnTo>
                  <a:lnTo>
                    <a:pt x="5981" y="4141"/>
                  </a:lnTo>
                  <a:lnTo>
                    <a:pt x="5981" y="4174"/>
                  </a:lnTo>
                  <a:lnTo>
                    <a:pt x="5948" y="4174"/>
                  </a:lnTo>
                  <a:lnTo>
                    <a:pt x="5948" y="4207"/>
                  </a:lnTo>
                  <a:lnTo>
                    <a:pt x="5915" y="4207"/>
                  </a:lnTo>
                  <a:lnTo>
                    <a:pt x="5915" y="4207"/>
                  </a:lnTo>
                  <a:lnTo>
                    <a:pt x="5915" y="4207"/>
                  </a:lnTo>
                  <a:lnTo>
                    <a:pt x="5882" y="4240"/>
                  </a:lnTo>
                  <a:lnTo>
                    <a:pt x="5882" y="4240"/>
                  </a:lnTo>
                  <a:lnTo>
                    <a:pt x="5849" y="4273"/>
                  </a:lnTo>
                  <a:lnTo>
                    <a:pt x="5849" y="4273"/>
                  </a:lnTo>
                  <a:lnTo>
                    <a:pt x="5849" y="4273"/>
                  </a:lnTo>
                  <a:lnTo>
                    <a:pt x="5816" y="4305"/>
                  </a:lnTo>
                  <a:lnTo>
                    <a:pt x="5816" y="4305"/>
                  </a:lnTo>
                  <a:lnTo>
                    <a:pt x="5784" y="4305"/>
                  </a:lnTo>
                  <a:lnTo>
                    <a:pt x="5784" y="4338"/>
                  </a:lnTo>
                  <a:lnTo>
                    <a:pt x="5784" y="4338"/>
                  </a:lnTo>
                  <a:lnTo>
                    <a:pt x="5751" y="4338"/>
                  </a:lnTo>
                  <a:lnTo>
                    <a:pt x="5751" y="4371"/>
                  </a:lnTo>
                  <a:lnTo>
                    <a:pt x="5718" y="4371"/>
                  </a:lnTo>
                  <a:lnTo>
                    <a:pt x="5718" y="4404"/>
                  </a:lnTo>
                  <a:lnTo>
                    <a:pt x="5718" y="4404"/>
                  </a:lnTo>
                  <a:lnTo>
                    <a:pt x="5685" y="4404"/>
                  </a:lnTo>
                  <a:lnTo>
                    <a:pt x="5685" y="4404"/>
                  </a:lnTo>
                  <a:lnTo>
                    <a:pt x="5685" y="4437"/>
                  </a:lnTo>
                  <a:lnTo>
                    <a:pt x="5652" y="4437"/>
                  </a:lnTo>
                  <a:lnTo>
                    <a:pt x="5652" y="4437"/>
                  </a:lnTo>
                  <a:lnTo>
                    <a:pt x="5652" y="4470"/>
                  </a:lnTo>
                  <a:lnTo>
                    <a:pt x="5619" y="4470"/>
                  </a:lnTo>
                  <a:lnTo>
                    <a:pt x="5619" y="4503"/>
                  </a:lnTo>
                  <a:lnTo>
                    <a:pt x="5586" y="4503"/>
                  </a:lnTo>
                  <a:lnTo>
                    <a:pt x="5586" y="4503"/>
                  </a:lnTo>
                  <a:lnTo>
                    <a:pt x="5586" y="4503"/>
                  </a:lnTo>
                  <a:lnTo>
                    <a:pt x="5554" y="4535"/>
                  </a:lnTo>
                  <a:lnTo>
                    <a:pt x="5554" y="4535"/>
                  </a:lnTo>
                  <a:lnTo>
                    <a:pt x="5554" y="4535"/>
                  </a:lnTo>
                  <a:lnTo>
                    <a:pt x="5521" y="4568"/>
                  </a:lnTo>
                  <a:lnTo>
                    <a:pt x="5521" y="4568"/>
                  </a:lnTo>
                  <a:lnTo>
                    <a:pt x="5488" y="4601"/>
                  </a:lnTo>
                  <a:lnTo>
                    <a:pt x="5488" y="4601"/>
                  </a:lnTo>
                  <a:lnTo>
                    <a:pt x="5455" y="4634"/>
                  </a:lnTo>
                  <a:lnTo>
                    <a:pt x="5455" y="4634"/>
                  </a:lnTo>
                  <a:lnTo>
                    <a:pt x="5455" y="4634"/>
                  </a:lnTo>
                  <a:lnTo>
                    <a:pt x="5422" y="4634"/>
                  </a:lnTo>
                  <a:lnTo>
                    <a:pt x="5422" y="4667"/>
                  </a:lnTo>
                  <a:lnTo>
                    <a:pt x="5389" y="4667"/>
                  </a:lnTo>
                  <a:lnTo>
                    <a:pt x="5389" y="4700"/>
                  </a:lnTo>
                  <a:lnTo>
                    <a:pt x="5356" y="4700"/>
                  </a:lnTo>
                  <a:lnTo>
                    <a:pt x="5356" y="4733"/>
                  </a:lnTo>
                  <a:lnTo>
                    <a:pt x="5324" y="4733"/>
                  </a:lnTo>
                  <a:lnTo>
                    <a:pt x="5324" y="4733"/>
                  </a:lnTo>
                  <a:lnTo>
                    <a:pt x="5291" y="4766"/>
                  </a:lnTo>
                  <a:lnTo>
                    <a:pt x="5291" y="4766"/>
                  </a:lnTo>
                  <a:lnTo>
                    <a:pt x="5291" y="4798"/>
                  </a:lnTo>
                  <a:lnTo>
                    <a:pt x="5258" y="4798"/>
                  </a:lnTo>
                  <a:lnTo>
                    <a:pt x="5258" y="4798"/>
                  </a:lnTo>
                  <a:lnTo>
                    <a:pt x="5225" y="4831"/>
                  </a:lnTo>
                  <a:lnTo>
                    <a:pt x="5225" y="4831"/>
                  </a:lnTo>
                  <a:lnTo>
                    <a:pt x="5192" y="4831"/>
                  </a:lnTo>
                  <a:lnTo>
                    <a:pt x="5192" y="4864"/>
                  </a:lnTo>
                  <a:lnTo>
                    <a:pt x="5192" y="4864"/>
                  </a:lnTo>
                  <a:lnTo>
                    <a:pt x="5159" y="4864"/>
                  </a:lnTo>
                  <a:lnTo>
                    <a:pt x="5159" y="4897"/>
                  </a:lnTo>
                  <a:lnTo>
                    <a:pt x="5126" y="4897"/>
                  </a:lnTo>
                  <a:lnTo>
                    <a:pt x="5126" y="4930"/>
                  </a:lnTo>
                  <a:lnTo>
                    <a:pt x="5126" y="4930"/>
                  </a:lnTo>
                  <a:lnTo>
                    <a:pt x="5094" y="4930"/>
                  </a:lnTo>
                  <a:lnTo>
                    <a:pt x="5094" y="4930"/>
                  </a:lnTo>
                  <a:lnTo>
                    <a:pt x="5061" y="4963"/>
                  </a:lnTo>
                  <a:lnTo>
                    <a:pt x="5061" y="4963"/>
                  </a:lnTo>
                  <a:lnTo>
                    <a:pt x="5061" y="4996"/>
                  </a:lnTo>
                  <a:lnTo>
                    <a:pt x="5028" y="4996"/>
                  </a:lnTo>
                  <a:lnTo>
                    <a:pt x="5028" y="4996"/>
                  </a:lnTo>
                  <a:lnTo>
                    <a:pt x="4995" y="5028"/>
                  </a:lnTo>
                  <a:lnTo>
                    <a:pt x="4995" y="5028"/>
                  </a:lnTo>
                  <a:lnTo>
                    <a:pt x="4995" y="5061"/>
                  </a:lnTo>
                  <a:lnTo>
                    <a:pt x="4962" y="5061"/>
                  </a:lnTo>
                  <a:lnTo>
                    <a:pt x="4962" y="5061"/>
                  </a:lnTo>
                  <a:lnTo>
                    <a:pt x="4929" y="5094"/>
                  </a:lnTo>
                  <a:lnTo>
                    <a:pt x="4929" y="5094"/>
                  </a:lnTo>
                  <a:lnTo>
                    <a:pt x="4896" y="5127"/>
                  </a:lnTo>
                  <a:lnTo>
                    <a:pt x="4896" y="5127"/>
                  </a:lnTo>
                  <a:lnTo>
                    <a:pt x="4896" y="5127"/>
                  </a:lnTo>
                  <a:lnTo>
                    <a:pt x="4864" y="5160"/>
                  </a:lnTo>
                  <a:lnTo>
                    <a:pt x="4864" y="5160"/>
                  </a:lnTo>
                  <a:lnTo>
                    <a:pt x="4831" y="5193"/>
                  </a:lnTo>
                  <a:lnTo>
                    <a:pt x="4831" y="5193"/>
                  </a:lnTo>
                  <a:lnTo>
                    <a:pt x="4798" y="5226"/>
                  </a:lnTo>
                  <a:lnTo>
                    <a:pt x="4765" y="5226"/>
                  </a:lnTo>
                  <a:lnTo>
                    <a:pt x="4765" y="5258"/>
                  </a:lnTo>
                  <a:lnTo>
                    <a:pt x="4732" y="5258"/>
                  </a:lnTo>
                  <a:lnTo>
                    <a:pt x="4732" y="5291"/>
                  </a:lnTo>
                  <a:lnTo>
                    <a:pt x="4699" y="5291"/>
                  </a:lnTo>
                  <a:lnTo>
                    <a:pt x="4666" y="5324"/>
                  </a:lnTo>
                  <a:lnTo>
                    <a:pt x="4666" y="5324"/>
                  </a:lnTo>
                  <a:lnTo>
                    <a:pt x="4634" y="5357"/>
                  </a:lnTo>
                  <a:lnTo>
                    <a:pt x="4634" y="5357"/>
                  </a:lnTo>
                  <a:lnTo>
                    <a:pt x="4601" y="5390"/>
                  </a:lnTo>
                  <a:lnTo>
                    <a:pt x="4601" y="5390"/>
                  </a:lnTo>
                  <a:lnTo>
                    <a:pt x="4601" y="5423"/>
                  </a:lnTo>
                  <a:lnTo>
                    <a:pt x="4568" y="5423"/>
                  </a:lnTo>
                  <a:lnTo>
                    <a:pt x="4568" y="5423"/>
                  </a:lnTo>
                  <a:lnTo>
                    <a:pt x="4568" y="5423"/>
                  </a:lnTo>
                  <a:lnTo>
                    <a:pt x="4535" y="5456"/>
                  </a:lnTo>
                  <a:lnTo>
                    <a:pt x="4535" y="5456"/>
                  </a:lnTo>
                  <a:lnTo>
                    <a:pt x="4502" y="5488"/>
                  </a:lnTo>
                  <a:lnTo>
                    <a:pt x="4502" y="5488"/>
                  </a:lnTo>
                  <a:lnTo>
                    <a:pt x="4469" y="5521"/>
                  </a:lnTo>
                  <a:lnTo>
                    <a:pt x="4436" y="5554"/>
                  </a:lnTo>
                  <a:lnTo>
                    <a:pt x="4436" y="5554"/>
                  </a:lnTo>
                  <a:lnTo>
                    <a:pt x="4403" y="5554"/>
                  </a:lnTo>
                  <a:lnTo>
                    <a:pt x="4403" y="5587"/>
                  </a:lnTo>
                  <a:lnTo>
                    <a:pt x="4403" y="5587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38" y="5653"/>
                  </a:lnTo>
                  <a:lnTo>
                    <a:pt x="4305" y="5653"/>
                  </a:lnTo>
                  <a:lnTo>
                    <a:pt x="4305" y="5686"/>
                  </a:lnTo>
                  <a:lnTo>
                    <a:pt x="4305" y="5686"/>
                  </a:lnTo>
                  <a:lnTo>
                    <a:pt x="4272" y="5686"/>
                  </a:lnTo>
                  <a:lnTo>
                    <a:pt x="4272" y="5686"/>
                  </a:lnTo>
                  <a:lnTo>
                    <a:pt x="4239" y="5718"/>
                  </a:lnTo>
                  <a:lnTo>
                    <a:pt x="4239" y="5718"/>
                  </a:lnTo>
                  <a:lnTo>
                    <a:pt x="4206" y="5751"/>
                  </a:lnTo>
                  <a:lnTo>
                    <a:pt x="4206" y="5784"/>
                  </a:lnTo>
                  <a:lnTo>
                    <a:pt x="4173" y="5784"/>
                  </a:lnTo>
                  <a:lnTo>
                    <a:pt x="4173" y="5817"/>
                  </a:lnTo>
                  <a:lnTo>
                    <a:pt x="4141" y="5817"/>
                  </a:lnTo>
                  <a:lnTo>
                    <a:pt x="4108" y="5850"/>
                  </a:lnTo>
                  <a:lnTo>
                    <a:pt x="4108" y="5850"/>
                  </a:lnTo>
                  <a:lnTo>
                    <a:pt x="4075" y="5883"/>
                  </a:lnTo>
                  <a:lnTo>
                    <a:pt x="4075" y="5883"/>
                  </a:lnTo>
                  <a:lnTo>
                    <a:pt x="4075" y="5883"/>
                  </a:lnTo>
                  <a:lnTo>
                    <a:pt x="4042" y="5916"/>
                  </a:lnTo>
                  <a:lnTo>
                    <a:pt x="4009" y="5948"/>
                  </a:lnTo>
                  <a:lnTo>
                    <a:pt x="3976" y="5981"/>
                  </a:lnTo>
                  <a:lnTo>
                    <a:pt x="3976" y="5981"/>
                  </a:lnTo>
                  <a:lnTo>
                    <a:pt x="3943" y="5981"/>
                  </a:lnTo>
                  <a:lnTo>
                    <a:pt x="3943" y="6014"/>
                  </a:lnTo>
                  <a:lnTo>
                    <a:pt x="3943" y="6014"/>
                  </a:lnTo>
                  <a:lnTo>
                    <a:pt x="3911" y="6014"/>
                  </a:lnTo>
                  <a:lnTo>
                    <a:pt x="3878" y="6047"/>
                  </a:lnTo>
                  <a:lnTo>
                    <a:pt x="3878" y="6080"/>
                  </a:lnTo>
                  <a:lnTo>
                    <a:pt x="3845" y="6113"/>
                  </a:lnTo>
                  <a:lnTo>
                    <a:pt x="3845" y="6113"/>
                  </a:lnTo>
                  <a:lnTo>
                    <a:pt x="3812" y="6146"/>
                  </a:lnTo>
                  <a:lnTo>
                    <a:pt x="3779" y="6146"/>
                  </a:lnTo>
                  <a:lnTo>
                    <a:pt x="3779" y="6146"/>
                  </a:lnTo>
                  <a:lnTo>
                    <a:pt x="3746" y="6178"/>
                  </a:lnTo>
                  <a:lnTo>
                    <a:pt x="3746" y="6211"/>
                  </a:lnTo>
                  <a:lnTo>
                    <a:pt x="3713" y="6244"/>
                  </a:lnTo>
                  <a:lnTo>
                    <a:pt x="3681" y="6244"/>
                  </a:lnTo>
                  <a:lnTo>
                    <a:pt x="3648" y="6277"/>
                  </a:lnTo>
                  <a:lnTo>
                    <a:pt x="3648" y="6310"/>
                  </a:lnTo>
                  <a:lnTo>
                    <a:pt x="3615" y="6310"/>
                  </a:lnTo>
                  <a:lnTo>
                    <a:pt x="3615" y="6343"/>
                  </a:lnTo>
                  <a:lnTo>
                    <a:pt x="3582" y="6343"/>
                  </a:lnTo>
                  <a:lnTo>
                    <a:pt x="3549" y="6376"/>
                  </a:lnTo>
                  <a:lnTo>
                    <a:pt x="3549" y="6409"/>
                  </a:lnTo>
                  <a:lnTo>
                    <a:pt x="3483" y="6441"/>
                  </a:lnTo>
                  <a:lnTo>
                    <a:pt x="3483" y="6441"/>
                  </a:lnTo>
                  <a:lnTo>
                    <a:pt x="3451" y="6474"/>
                  </a:lnTo>
                  <a:lnTo>
                    <a:pt x="3418" y="6507"/>
                  </a:lnTo>
                  <a:lnTo>
                    <a:pt x="3418" y="6507"/>
                  </a:lnTo>
                  <a:lnTo>
                    <a:pt x="3385" y="6540"/>
                  </a:lnTo>
                  <a:lnTo>
                    <a:pt x="3385" y="6540"/>
                  </a:lnTo>
                  <a:lnTo>
                    <a:pt x="3385" y="6540"/>
                  </a:lnTo>
                  <a:lnTo>
                    <a:pt x="3319" y="6606"/>
                  </a:lnTo>
                  <a:lnTo>
                    <a:pt x="3319" y="6606"/>
                  </a:lnTo>
                  <a:lnTo>
                    <a:pt x="3253" y="6639"/>
                  </a:lnTo>
                  <a:lnTo>
                    <a:pt x="3253" y="6671"/>
                  </a:lnTo>
                  <a:lnTo>
                    <a:pt x="3188" y="6704"/>
                  </a:lnTo>
                  <a:lnTo>
                    <a:pt x="3188" y="6737"/>
                  </a:lnTo>
                  <a:lnTo>
                    <a:pt x="3155" y="6770"/>
                  </a:lnTo>
                  <a:lnTo>
                    <a:pt x="3122" y="6770"/>
                  </a:lnTo>
                  <a:lnTo>
                    <a:pt x="3089" y="6836"/>
                  </a:lnTo>
                  <a:lnTo>
                    <a:pt x="3089" y="6836"/>
                  </a:lnTo>
                  <a:lnTo>
                    <a:pt x="3023" y="6901"/>
                  </a:lnTo>
                  <a:lnTo>
                    <a:pt x="3023" y="6901"/>
                  </a:lnTo>
                  <a:lnTo>
                    <a:pt x="2958" y="6967"/>
                  </a:lnTo>
                  <a:lnTo>
                    <a:pt x="2925" y="6967"/>
                  </a:lnTo>
                  <a:lnTo>
                    <a:pt x="2892" y="7033"/>
                  </a:lnTo>
                  <a:lnTo>
                    <a:pt x="2859" y="7033"/>
                  </a:lnTo>
                  <a:lnTo>
                    <a:pt x="2793" y="7099"/>
                  </a:lnTo>
                  <a:lnTo>
                    <a:pt x="2793" y="7099"/>
                  </a:lnTo>
                  <a:lnTo>
                    <a:pt x="2728" y="7164"/>
                  </a:lnTo>
                  <a:lnTo>
                    <a:pt x="2728" y="7164"/>
                  </a:lnTo>
                  <a:lnTo>
                    <a:pt x="2662" y="7230"/>
                  </a:lnTo>
                  <a:lnTo>
                    <a:pt x="2662" y="7263"/>
                  </a:lnTo>
                  <a:lnTo>
                    <a:pt x="2563" y="7329"/>
                  </a:lnTo>
                  <a:lnTo>
                    <a:pt x="2563" y="7329"/>
                  </a:lnTo>
                  <a:lnTo>
                    <a:pt x="2498" y="7394"/>
                  </a:lnTo>
                  <a:lnTo>
                    <a:pt x="2465" y="7427"/>
                  </a:lnTo>
                  <a:lnTo>
                    <a:pt x="2399" y="7493"/>
                  </a:lnTo>
                  <a:lnTo>
                    <a:pt x="2399" y="7493"/>
                  </a:lnTo>
                  <a:lnTo>
                    <a:pt x="2366" y="7526"/>
                  </a:lnTo>
                  <a:lnTo>
                    <a:pt x="2366" y="7526"/>
                  </a:lnTo>
                  <a:lnTo>
                    <a:pt x="2300" y="7591"/>
                  </a:lnTo>
                  <a:lnTo>
                    <a:pt x="2300" y="7591"/>
                  </a:lnTo>
                  <a:lnTo>
                    <a:pt x="2202" y="7690"/>
                  </a:lnTo>
                  <a:lnTo>
                    <a:pt x="2202" y="7690"/>
                  </a:lnTo>
                  <a:lnTo>
                    <a:pt x="2169" y="7723"/>
                  </a:lnTo>
                  <a:lnTo>
                    <a:pt x="2136" y="7756"/>
                  </a:lnTo>
                  <a:lnTo>
                    <a:pt x="2070" y="7822"/>
                  </a:lnTo>
                  <a:lnTo>
                    <a:pt x="2070" y="7822"/>
                  </a:lnTo>
                  <a:lnTo>
                    <a:pt x="1972" y="7887"/>
                  </a:lnTo>
                  <a:lnTo>
                    <a:pt x="1972" y="7920"/>
                  </a:lnTo>
                  <a:lnTo>
                    <a:pt x="1972" y="7920"/>
                  </a:lnTo>
                  <a:lnTo>
                    <a:pt x="1939" y="7953"/>
                  </a:lnTo>
                  <a:lnTo>
                    <a:pt x="1840" y="8052"/>
                  </a:lnTo>
                  <a:lnTo>
                    <a:pt x="1840" y="8052"/>
                  </a:lnTo>
                  <a:lnTo>
                    <a:pt x="1808" y="8084"/>
                  </a:lnTo>
                  <a:lnTo>
                    <a:pt x="1808" y="8084"/>
                  </a:lnTo>
                  <a:lnTo>
                    <a:pt x="1709" y="8150"/>
                  </a:lnTo>
                  <a:lnTo>
                    <a:pt x="1709" y="8183"/>
                  </a:lnTo>
                  <a:lnTo>
                    <a:pt x="1643" y="8249"/>
                  </a:lnTo>
                  <a:lnTo>
                    <a:pt x="1643" y="8249"/>
                  </a:lnTo>
                  <a:lnTo>
                    <a:pt x="1610" y="8282"/>
                  </a:lnTo>
                  <a:lnTo>
                    <a:pt x="1610" y="8282"/>
                  </a:lnTo>
                  <a:lnTo>
                    <a:pt x="1512" y="8380"/>
                  </a:lnTo>
                  <a:lnTo>
                    <a:pt x="1512" y="8380"/>
                  </a:lnTo>
                  <a:lnTo>
                    <a:pt x="1348" y="8544"/>
                  </a:lnTo>
                  <a:lnTo>
                    <a:pt x="1315" y="8577"/>
                  </a:lnTo>
                  <a:lnTo>
                    <a:pt x="1249" y="8643"/>
                  </a:lnTo>
                  <a:lnTo>
                    <a:pt x="1249" y="8643"/>
                  </a:lnTo>
                  <a:lnTo>
                    <a:pt x="1183" y="8742"/>
                  </a:lnTo>
                  <a:lnTo>
                    <a:pt x="1150" y="8742"/>
                  </a:lnTo>
                  <a:lnTo>
                    <a:pt x="1085" y="8807"/>
                  </a:lnTo>
                  <a:lnTo>
                    <a:pt x="1085" y="8807"/>
                  </a:lnTo>
                  <a:lnTo>
                    <a:pt x="1019" y="8873"/>
                  </a:lnTo>
                  <a:lnTo>
                    <a:pt x="1019" y="8873"/>
                  </a:lnTo>
                  <a:lnTo>
                    <a:pt x="953" y="8939"/>
                  </a:lnTo>
                  <a:lnTo>
                    <a:pt x="953" y="8972"/>
                  </a:lnTo>
                  <a:lnTo>
                    <a:pt x="887" y="9004"/>
                  </a:lnTo>
                  <a:lnTo>
                    <a:pt x="887" y="9037"/>
                  </a:lnTo>
                  <a:lnTo>
                    <a:pt x="822" y="9103"/>
                  </a:lnTo>
                  <a:lnTo>
                    <a:pt x="822" y="9103"/>
                  </a:lnTo>
                  <a:lnTo>
                    <a:pt x="756" y="9169"/>
                  </a:lnTo>
                  <a:lnTo>
                    <a:pt x="756" y="9169"/>
                  </a:lnTo>
                  <a:lnTo>
                    <a:pt x="690" y="9235"/>
                  </a:lnTo>
                  <a:lnTo>
                    <a:pt x="690" y="9235"/>
                  </a:lnTo>
                  <a:lnTo>
                    <a:pt x="657" y="9267"/>
                  </a:lnTo>
                  <a:lnTo>
                    <a:pt x="625" y="9267"/>
                  </a:lnTo>
                  <a:lnTo>
                    <a:pt x="592" y="9333"/>
                  </a:lnTo>
                  <a:lnTo>
                    <a:pt x="559" y="9333"/>
                  </a:lnTo>
                  <a:lnTo>
                    <a:pt x="526" y="9399"/>
                  </a:lnTo>
                  <a:lnTo>
                    <a:pt x="526" y="9399"/>
                  </a:lnTo>
                  <a:lnTo>
                    <a:pt x="493" y="9432"/>
                  </a:lnTo>
                  <a:lnTo>
                    <a:pt x="493" y="9432"/>
                  </a:lnTo>
                  <a:lnTo>
                    <a:pt x="460" y="9465"/>
                  </a:lnTo>
                  <a:lnTo>
                    <a:pt x="427" y="9497"/>
                  </a:lnTo>
                  <a:lnTo>
                    <a:pt x="395" y="9530"/>
                  </a:lnTo>
                  <a:lnTo>
                    <a:pt x="362" y="9563"/>
                  </a:lnTo>
                  <a:lnTo>
                    <a:pt x="362" y="9563"/>
                  </a:lnTo>
                  <a:lnTo>
                    <a:pt x="329" y="9629"/>
                  </a:lnTo>
                  <a:lnTo>
                    <a:pt x="296" y="9629"/>
                  </a:lnTo>
                  <a:lnTo>
                    <a:pt x="263" y="9662"/>
                  </a:lnTo>
                  <a:lnTo>
                    <a:pt x="263" y="9662"/>
                  </a:lnTo>
                  <a:lnTo>
                    <a:pt x="263" y="9695"/>
                  </a:lnTo>
                  <a:lnTo>
                    <a:pt x="230" y="9727"/>
                  </a:lnTo>
                  <a:lnTo>
                    <a:pt x="197" y="9727"/>
                  </a:lnTo>
                  <a:lnTo>
                    <a:pt x="165" y="9760"/>
                  </a:lnTo>
                  <a:lnTo>
                    <a:pt x="165" y="9793"/>
                  </a:lnTo>
                  <a:lnTo>
                    <a:pt x="132" y="9826"/>
                  </a:lnTo>
                  <a:lnTo>
                    <a:pt x="132" y="9826"/>
                  </a:lnTo>
                  <a:lnTo>
                    <a:pt x="99" y="9859"/>
                  </a:lnTo>
                  <a:lnTo>
                    <a:pt x="66" y="9859"/>
                  </a:lnTo>
                  <a:lnTo>
                    <a:pt x="66" y="9892"/>
                  </a:lnTo>
                  <a:lnTo>
                    <a:pt x="33" y="9925"/>
                  </a:lnTo>
                  <a:lnTo>
                    <a:pt x="33" y="9925"/>
                  </a:lnTo>
                  <a:lnTo>
                    <a:pt x="0" y="995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2460250" y="1074400"/>
              <a:ext cx="103525" cy="136400"/>
            </a:xfrm>
            <a:custGeom>
              <a:avLst/>
              <a:gdLst/>
              <a:ahLst/>
              <a:cxnLst/>
              <a:rect l="l" t="t" r="r" b="b"/>
              <a:pathLst>
                <a:path w="4141" h="5456" fill="none" extrusionOk="0">
                  <a:moveTo>
                    <a:pt x="4141" y="5456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2184225" y="1323325"/>
              <a:ext cx="124075" cy="116675"/>
            </a:xfrm>
            <a:custGeom>
              <a:avLst/>
              <a:gdLst/>
              <a:ahLst/>
              <a:cxnLst/>
              <a:rect l="l" t="t" r="r" b="b"/>
              <a:pathLst>
                <a:path w="4963" h="4667" fill="none" extrusionOk="0">
                  <a:moveTo>
                    <a:pt x="4962" y="4667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2184225" y="1074400"/>
              <a:ext cx="379550" cy="365600"/>
            </a:xfrm>
            <a:custGeom>
              <a:avLst/>
              <a:gdLst/>
              <a:ahLst/>
              <a:cxnLst/>
              <a:rect l="l" t="t" r="r" b="b"/>
              <a:pathLst>
                <a:path w="15182" h="14624" extrusionOk="0">
                  <a:moveTo>
                    <a:pt x="11041" y="1"/>
                  </a:moveTo>
                  <a:lnTo>
                    <a:pt x="11041" y="34"/>
                  </a:lnTo>
                  <a:lnTo>
                    <a:pt x="11008" y="34"/>
                  </a:lnTo>
                  <a:lnTo>
                    <a:pt x="10976" y="66"/>
                  </a:lnTo>
                  <a:lnTo>
                    <a:pt x="10943" y="99"/>
                  </a:lnTo>
                  <a:lnTo>
                    <a:pt x="10910" y="99"/>
                  </a:lnTo>
                  <a:lnTo>
                    <a:pt x="10910" y="132"/>
                  </a:lnTo>
                  <a:lnTo>
                    <a:pt x="10877" y="132"/>
                  </a:lnTo>
                  <a:lnTo>
                    <a:pt x="10877" y="165"/>
                  </a:lnTo>
                  <a:lnTo>
                    <a:pt x="10844" y="165"/>
                  </a:lnTo>
                  <a:lnTo>
                    <a:pt x="10811" y="198"/>
                  </a:lnTo>
                  <a:lnTo>
                    <a:pt x="10778" y="198"/>
                  </a:lnTo>
                  <a:lnTo>
                    <a:pt x="10778" y="231"/>
                  </a:lnTo>
                  <a:lnTo>
                    <a:pt x="10746" y="231"/>
                  </a:lnTo>
                  <a:lnTo>
                    <a:pt x="10746" y="264"/>
                  </a:lnTo>
                  <a:lnTo>
                    <a:pt x="10713" y="264"/>
                  </a:lnTo>
                  <a:lnTo>
                    <a:pt x="10680" y="297"/>
                  </a:lnTo>
                  <a:lnTo>
                    <a:pt x="10647" y="297"/>
                  </a:lnTo>
                  <a:lnTo>
                    <a:pt x="10647" y="329"/>
                  </a:lnTo>
                  <a:lnTo>
                    <a:pt x="10614" y="329"/>
                  </a:lnTo>
                  <a:lnTo>
                    <a:pt x="10614" y="362"/>
                  </a:lnTo>
                  <a:lnTo>
                    <a:pt x="10581" y="362"/>
                  </a:lnTo>
                  <a:lnTo>
                    <a:pt x="10548" y="395"/>
                  </a:lnTo>
                  <a:lnTo>
                    <a:pt x="10515" y="395"/>
                  </a:lnTo>
                  <a:lnTo>
                    <a:pt x="10515" y="428"/>
                  </a:lnTo>
                  <a:lnTo>
                    <a:pt x="10483" y="428"/>
                  </a:lnTo>
                  <a:lnTo>
                    <a:pt x="10483" y="461"/>
                  </a:lnTo>
                  <a:lnTo>
                    <a:pt x="10450" y="461"/>
                  </a:lnTo>
                  <a:lnTo>
                    <a:pt x="10417" y="494"/>
                  </a:lnTo>
                  <a:lnTo>
                    <a:pt x="10384" y="527"/>
                  </a:lnTo>
                  <a:lnTo>
                    <a:pt x="10351" y="527"/>
                  </a:lnTo>
                  <a:lnTo>
                    <a:pt x="10351" y="559"/>
                  </a:lnTo>
                  <a:lnTo>
                    <a:pt x="10318" y="559"/>
                  </a:lnTo>
                  <a:lnTo>
                    <a:pt x="10285" y="592"/>
                  </a:lnTo>
                  <a:lnTo>
                    <a:pt x="10253" y="625"/>
                  </a:lnTo>
                  <a:lnTo>
                    <a:pt x="10220" y="625"/>
                  </a:lnTo>
                  <a:lnTo>
                    <a:pt x="10220" y="658"/>
                  </a:lnTo>
                  <a:lnTo>
                    <a:pt x="10187" y="658"/>
                  </a:lnTo>
                  <a:lnTo>
                    <a:pt x="10187" y="691"/>
                  </a:lnTo>
                  <a:lnTo>
                    <a:pt x="10154" y="691"/>
                  </a:lnTo>
                  <a:lnTo>
                    <a:pt x="10121" y="724"/>
                  </a:lnTo>
                  <a:lnTo>
                    <a:pt x="10088" y="724"/>
                  </a:lnTo>
                  <a:lnTo>
                    <a:pt x="10088" y="757"/>
                  </a:lnTo>
                  <a:lnTo>
                    <a:pt x="10055" y="757"/>
                  </a:lnTo>
                  <a:lnTo>
                    <a:pt x="10055" y="789"/>
                  </a:lnTo>
                  <a:lnTo>
                    <a:pt x="10023" y="789"/>
                  </a:lnTo>
                  <a:lnTo>
                    <a:pt x="10023" y="822"/>
                  </a:lnTo>
                  <a:lnTo>
                    <a:pt x="9990" y="822"/>
                  </a:lnTo>
                  <a:lnTo>
                    <a:pt x="9957" y="855"/>
                  </a:lnTo>
                  <a:lnTo>
                    <a:pt x="9924" y="855"/>
                  </a:lnTo>
                  <a:lnTo>
                    <a:pt x="9924" y="888"/>
                  </a:lnTo>
                  <a:lnTo>
                    <a:pt x="9891" y="888"/>
                  </a:lnTo>
                  <a:lnTo>
                    <a:pt x="9891" y="921"/>
                  </a:lnTo>
                  <a:lnTo>
                    <a:pt x="9858" y="921"/>
                  </a:lnTo>
                  <a:lnTo>
                    <a:pt x="9858" y="954"/>
                  </a:lnTo>
                  <a:lnTo>
                    <a:pt x="9825" y="954"/>
                  </a:lnTo>
                  <a:lnTo>
                    <a:pt x="9793" y="987"/>
                  </a:lnTo>
                  <a:lnTo>
                    <a:pt x="9760" y="987"/>
                  </a:lnTo>
                  <a:lnTo>
                    <a:pt x="9760" y="1019"/>
                  </a:lnTo>
                  <a:lnTo>
                    <a:pt x="9727" y="1019"/>
                  </a:lnTo>
                  <a:lnTo>
                    <a:pt x="9727" y="1052"/>
                  </a:lnTo>
                  <a:lnTo>
                    <a:pt x="9694" y="1052"/>
                  </a:lnTo>
                  <a:lnTo>
                    <a:pt x="9694" y="1085"/>
                  </a:lnTo>
                  <a:lnTo>
                    <a:pt x="9661" y="1085"/>
                  </a:lnTo>
                  <a:lnTo>
                    <a:pt x="9628" y="1118"/>
                  </a:lnTo>
                  <a:lnTo>
                    <a:pt x="9595" y="1118"/>
                  </a:lnTo>
                  <a:lnTo>
                    <a:pt x="9595" y="1151"/>
                  </a:lnTo>
                  <a:lnTo>
                    <a:pt x="9563" y="1151"/>
                  </a:lnTo>
                  <a:lnTo>
                    <a:pt x="9563" y="1184"/>
                  </a:lnTo>
                  <a:lnTo>
                    <a:pt x="9530" y="1184"/>
                  </a:lnTo>
                  <a:lnTo>
                    <a:pt x="9497" y="1217"/>
                  </a:lnTo>
                  <a:lnTo>
                    <a:pt x="9464" y="1249"/>
                  </a:lnTo>
                  <a:lnTo>
                    <a:pt x="9431" y="1249"/>
                  </a:lnTo>
                  <a:lnTo>
                    <a:pt x="9431" y="1282"/>
                  </a:lnTo>
                  <a:lnTo>
                    <a:pt x="9398" y="1282"/>
                  </a:lnTo>
                  <a:lnTo>
                    <a:pt x="9398" y="1315"/>
                  </a:lnTo>
                  <a:lnTo>
                    <a:pt x="9365" y="1315"/>
                  </a:lnTo>
                  <a:lnTo>
                    <a:pt x="9333" y="1348"/>
                  </a:lnTo>
                  <a:lnTo>
                    <a:pt x="9300" y="1381"/>
                  </a:lnTo>
                  <a:lnTo>
                    <a:pt x="9267" y="1381"/>
                  </a:lnTo>
                  <a:lnTo>
                    <a:pt x="9267" y="1414"/>
                  </a:lnTo>
                  <a:lnTo>
                    <a:pt x="9234" y="1414"/>
                  </a:lnTo>
                  <a:lnTo>
                    <a:pt x="9201" y="1447"/>
                  </a:lnTo>
                  <a:lnTo>
                    <a:pt x="9168" y="1479"/>
                  </a:lnTo>
                  <a:lnTo>
                    <a:pt x="9135" y="1512"/>
                  </a:lnTo>
                  <a:lnTo>
                    <a:pt x="9102" y="1512"/>
                  </a:lnTo>
                  <a:lnTo>
                    <a:pt x="9102" y="1545"/>
                  </a:lnTo>
                  <a:lnTo>
                    <a:pt x="9070" y="1545"/>
                  </a:lnTo>
                  <a:lnTo>
                    <a:pt x="9037" y="1578"/>
                  </a:lnTo>
                  <a:lnTo>
                    <a:pt x="9004" y="1611"/>
                  </a:lnTo>
                  <a:lnTo>
                    <a:pt x="8971" y="1611"/>
                  </a:lnTo>
                  <a:lnTo>
                    <a:pt x="8971" y="1644"/>
                  </a:lnTo>
                  <a:lnTo>
                    <a:pt x="8938" y="1644"/>
                  </a:lnTo>
                  <a:lnTo>
                    <a:pt x="8938" y="1677"/>
                  </a:lnTo>
                  <a:lnTo>
                    <a:pt x="8905" y="1677"/>
                  </a:lnTo>
                  <a:lnTo>
                    <a:pt x="8905" y="1710"/>
                  </a:lnTo>
                  <a:lnTo>
                    <a:pt x="8872" y="1710"/>
                  </a:lnTo>
                  <a:lnTo>
                    <a:pt x="8840" y="1742"/>
                  </a:lnTo>
                  <a:lnTo>
                    <a:pt x="8807" y="1742"/>
                  </a:lnTo>
                  <a:lnTo>
                    <a:pt x="8807" y="1775"/>
                  </a:lnTo>
                  <a:lnTo>
                    <a:pt x="8774" y="1775"/>
                  </a:lnTo>
                  <a:lnTo>
                    <a:pt x="8774" y="1808"/>
                  </a:lnTo>
                  <a:lnTo>
                    <a:pt x="8741" y="1808"/>
                  </a:lnTo>
                  <a:lnTo>
                    <a:pt x="8741" y="1841"/>
                  </a:lnTo>
                  <a:lnTo>
                    <a:pt x="8708" y="1841"/>
                  </a:lnTo>
                  <a:lnTo>
                    <a:pt x="8708" y="1874"/>
                  </a:lnTo>
                  <a:lnTo>
                    <a:pt x="8642" y="1874"/>
                  </a:lnTo>
                  <a:lnTo>
                    <a:pt x="8642" y="1907"/>
                  </a:lnTo>
                  <a:lnTo>
                    <a:pt x="8610" y="1907"/>
                  </a:lnTo>
                  <a:lnTo>
                    <a:pt x="8610" y="1940"/>
                  </a:lnTo>
                  <a:lnTo>
                    <a:pt x="8577" y="1940"/>
                  </a:lnTo>
                  <a:lnTo>
                    <a:pt x="8577" y="1972"/>
                  </a:lnTo>
                  <a:lnTo>
                    <a:pt x="8544" y="1972"/>
                  </a:lnTo>
                  <a:lnTo>
                    <a:pt x="8544" y="2005"/>
                  </a:lnTo>
                  <a:lnTo>
                    <a:pt x="8511" y="2005"/>
                  </a:lnTo>
                  <a:lnTo>
                    <a:pt x="8478" y="2038"/>
                  </a:lnTo>
                  <a:lnTo>
                    <a:pt x="8445" y="2071"/>
                  </a:lnTo>
                  <a:lnTo>
                    <a:pt x="8412" y="2071"/>
                  </a:lnTo>
                  <a:lnTo>
                    <a:pt x="8412" y="2104"/>
                  </a:lnTo>
                  <a:lnTo>
                    <a:pt x="8380" y="2104"/>
                  </a:lnTo>
                  <a:lnTo>
                    <a:pt x="8380" y="2137"/>
                  </a:lnTo>
                  <a:lnTo>
                    <a:pt x="8347" y="2137"/>
                  </a:lnTo>
                  <a:lnTo>
                    <a:pt x="8314" y="2170"/>
                  </a:lnTo>
                  <a:lnTo>
                    <a:pt x="8281" y="2202"/>
                  </a:lnTo>
                  <a:lnTo>
                    <a:pt x="8248" y="2202"/>
                  </a:lnTo>
                  <a:lnTo>
                    <a:pt x="8248" y="2235"/>
                  </a:lnTo>
                  <a:lnTo>
                    <a:pt x="8215" y="2235"/>
                  </a:lnTo>
                  <a:lnTo>
                    <a:pt x="8215" y="2268"/>
                  </a:lnTo>
                  <a:lnTo>
                    <a:pt x="8182" y="2268"/>
                  </a:lnTo>
                  <a:lnTo>
                    <a:pt x="8150" y="2301"/>
                  </a:lnTo>
                  <a:lnTo>
                    <a:pt x="8117" y="2334"/>
                  </a:lnTo>
                  <a:lnTo>
                    <a:pt x="8084" y="2367"/>
                  </a:lnTo>
                  <a:lnTo>
                    <a:pt x="8051" y="2367"/>
                  </a:lnTo>
                  <a:lnTo>
                    <a:pt x="8051" y="2400"/>
                  </a:lnTo>
                  <a:lnTo>
                    <a:pt x="8018" y="2400"/>
                  </a:lnTo>
                  <a:lnTo>
                    <a:pt x="8018" y="2432"/>
                  </a:lnTo>
                  <a:lnTo>
                    <a:pt x="7985" y="2432"/>
                  </a:lnTo>
                  <a:lnTo>
                    <a:pt x="7952" y="2465"/>
                  </a:lnTo>
                  <a:lnTo>
                    <a:pt x="7920" y="2498"/>
                  </a:lnTo>
                  <a:lnTo>
                    <a:pt x="7887" y="2498"/>
                  </a:lnTo>
                  <a:lnTo>
                    <a:pt x="7887" y="2531"/>
                  </a:lnTo>
                  <a:lnTo>
                    <a:pt x="7854" y="2531"/>
                  </a:lnTo>
                  <a:lnTo>
                    <a:pt x="7854" y="2564"/>
                  </a:lnTo>
                  <a:lnTo>
                    <a:pt x="7821" y="2564"/>
                  </a:lnTo>
                  <a:lnTo>
                    <a:pt x="7821" y="2597"/>
                  </a:lnTo>
                  <a:lnTo>
                    <a:pt x="7788" y="2597"/>
                  </a:lnTo>
                  <a:lnTo>
                    <a:pt x="7788" y="2630"/>
                  </a:lnTo>
                  <a:lnTo>
                    <a:pt x="7755" y="2630"/>
                  </a:lnTo>
                  <a:lnTo>
                    <a:pt x="7722" y="2662"/>
                  </a:lnTo>
                  <a:lnTo>
                    <a:pt x="7690" y="2695"/>
                  </a:lnTo>
                  <a:lnTo>
                    <a:pt x="7657" y="2695"/>
                  </a:lnTo>
                  <a:lnTo>
                    <a:pt x="7657" y="2728"/>
                  </a:lnTo>
                  <a:lnTo>
                    <a:pt x="7624" y="2728"/>
                  </a:lnTo>
                  <a:lnTo>
                    <a:pt x="7624" y="2761"/>
                  </a:lnTo>
                  <a:lnTo>
                    <a:pt x="7591" y="2761"/>
                  </a:lnTo>
                  <a:lnTo>
                    <a:pt x="7591" y="2794"/>
                  </a:lnTo>
                  <a:lnTo>
                    <a:pt x="7558" y="2794"/>
                  </a:lnTo>
                  <a:lnTo>
                    <a:pt x="7525" y="2827"/>
                  </a:lnTo>
                  <a:lnTo>
                    <a:pt x="7492" y="2860"/>
                  </a:lnTo>
                  <a:lnTo>
                    <a:pt x="7459" y="2860"/>
                  </a:lnTo>
                  <a:lnTo>
                    <a:pt x="7459" y="2892"/>
                  </a:lnTo>
                  <a:lnTo>
                    <a:pt x="7427" y="2892"/>
                  </a:lnTo>
                  <a:lnTo>
                    <a:pt x="7427" y="2925"/>
                  </a:lnTo>
                  <a:lnTo>
                    <a:pt x="7394" y="2925"/>
                  </a:lnTo>
                  <a:lnTo>
                    <a:pt x="7394" y="2958"/>
                  </a:lnTo>
                  <a:lnTo>
                    <a:pt x="7361" y="2958"/>
                  </a:lnTo>
                  <a:lnTo>
                    <a:pt x="7328" y="2991"/>
                  </a:lnTo>
                  <a:lnTo>
                    <a:pt x="7295" y="3024"/>
                  </a:lnTo>
                  <a:lnTo>
                    <a:pt x="7262" y="3024"/>
                  </a:lnTo>
                  <a:lnTo>
                    <a:pt x="7262" y="3057"/>
                  </a:lnTo>
                  <a:lnTo>
                    <a:pt x="7229" y="3057"/>
                  </a:lnTo>
                  <a:lnTo>
                    <a:pt x="7229" y="3090"/>
                  </a:lnTo>
                  <a:lnTo>
                    <a:pt x="7197" y="3090"/>
                  </a:lnTo>
                  <a:lnTo>
                    <a:pt x="7197" y="3122"/>
                  </a:lnTo>
                  <a:lnTo>
                    <a:pt x="7164" y="3122"/>
                  </a:lnTo>
                  <a:lnTo>
                    <a:pt x="7164" y="3155"/>
                  </a:lnTo>
                  <a:lnTo>
                    <a:pt x="7131" y="3155"/>
                  </a:lnTo>
                  <a:lnTo>
                    <a:pt x="7098" y="3188"/>
                  </a:lnTo>
                  <a:lnTo>
                    <a:pt x="7065" y="3221"/>
                  </a:lnTo>
                  <a:lnTo>
                    <a:pt x="7032" y="3221"/>
                  </a:lnTo>
                  <a:lnTo>
                    <a:pt x="7032" y="3254"/>
                  </a:lnTo>
                  <a:lnTo>
                    <a:pt x="6999" y="3254"/>
                  </a:lnTo>
                  <a:lnTo>
                    <a:pt x="6999" y="3287"/>
                  </a:lnTo>
                  <a:lnTo>
                    <a:pt x="6967" y="3287"/>
                  </a:lnTo>
                  <a:lnTo>
                    <a:pt x="6967" y="3320"/>
                  </a:lnTo>
                  <a:lnTo>
                    <a:pt x="6934" y="3320"/>
                  </a:lnTo>
                  <a:lnTo>
                    <a:pt x="6934" y="3353"/>
                  </a:lnTo>
                  <a:lnTo>
                    <a:pt x="6901" y="3353"/>
                  </a:lnTo>
                  <a:lnTo>
                    <a:pt x="6868" y="3385"/>
                  </a:lnTo>
                  <a:lnTo>
                    <a:pt x="6835" y="3418"/>
                  </a:lnTo>
                  <a:lnTo>
                    <a:pt x="6802" y="3418"/>
                  </a:lnTo>
                  <a:lnTo>
                    <a:pt x="6802" y="3451"/>
                  </a:lnTo>
                  <a:lnTo>
                    <a:pt x="6769" y="3451"/>
                  </a:lnTo>
                  <a:lnTo>
                    <a:pt x="6769" y="3484"/>
                  </a:lnTo>
                  <a:lnTo>
                    <a:pt x="6737" y="3484"/>
                  </a:lnTo>
                  <a:lnTo>
                    <a:pt x="6737" y="3517"/>
                  </a:lnTo>
                  <a:lnTo>
                    <a:pt x="6704" y="3517"/>
                  </a:lnTo>
                  <a:lnTo>
                    <a:pt x="6671" y="3550"/>
                  </a:lnTo>
                  <a:lnTo>
                    <a:pt x="6638" y="3583"/>
                  </a:lnTo>
                  <a:lnTo>
                    <a:pt x="6605" y="3583"/>
                  </a:lnTo>
                  <a:lnTo>
                    <a:pt x="6605" y="3615"/>
                  </a:lnTo>
                  <a:lnTo>
                    <a:pt x="6572" y="3615"/>
                  </a:lnTo>
                  <a:lnTo>
                    <a:pt x="6572" y="3648"/>
                  </a:lnTo>
                  <a:lnTo>
                    <a:pt x="6539" y="3648"/>
                  </a:lnTo>
                  <a:lnTo>
                    <a:pt x="6539" y="3681"/>
                  </a:lnTo>
                  <a:lnTo>
                    <a:pt x="6507" y="3681"/>
                  </a:lnTo>
                  <a:lnTo>
                    <a:pt x="6507" y="3714"/>
                  </a:lnTo>
                  <a:lnTo>
                    <a:pt x="6474" y="3714"/>
                  </a:lnTo>
                  <a:lnTo>
                    <a:pt x="6474" y="3747"/>
                  </a:lnTo>
                  <a:lnTo>
                    <a:pt x="6441" y="3747"/>
                  </a:lnTo>
                  <a:lnTo>
                    <a:pt x="6441" y="3780"/>
                  </a:lnTo>
                  <a:lnTo>
                    <a:pt x="6408" y="3780"/>
                  </a:lnTo>
                  <a:lnTo>
                    <a:pt x="6375" y="3813"/>
                  </a:lnTo>
                  <a:lnTo>
                    <a:pt x="6342" y="3845"/>
                  </a:lnTo>
                  <a:lnTo>
                    <a:pt x="6309" y="3845"/>
                  </a:lnTo>
                  <a:lnTo>
                    <a:pt x="6309" y="3878"/>
                  </a:lnTo>
                  <a:lnTo>
                    <a:pt x="6277" y="3878"/>
                  </a:lnTo>
                  <a:lnTo>
                    <a:pt x="6277" y="3911"/>
                  </a:lnTo>
                  <a:lnTo>
                    <a:pt x="6244" y="3911"/>
                  </a:lnTo>
                  <a:lnTo>
                    <a:pt x="6244" y="3944"/>
                  </a:lnTo>
                  <a:lnTo>
                    <a:pt x="6211" y="3944"/>
                  </a:lnTo>
                  <a:lnTo>
                    <a:pt x="6178" y="3977"/>
                  </a:lnTo>
                  <a:lnTo>
                    <a:pt x="6145" y="4010"/>
                  </a:lnTo>
                  <a:lnTo>
                    <a:pt x="6112" y="4043"/>
                  </a:lnTo>
                  <a:lnTo>
                    <a:pt x="6079" y="4043"/>
                  </a:lnTo>
                  <a:lnTo>
                    <a:pt x="6079" y="4075"/>
                  </a:lnTo>
                  <a:lnTo>
                    <a:pt x="6047" y="4075"/>
                  </a:lnTo>
                  <a:lnTo>
                    <a:pt x="6047" y="4108"/>
                  </a:lnTo>
                  <a:lnTo>
                    <a:pt x="6014" y="4108"/>
                  </a:lnTo>
                  <a:lnTo>
                    <a:pt x="6014" y="4141"/>
                  </a:lnTo>
                  <a:lnTo>
                    <a:pt x="5981" y="4141"/>
                  </a:lnTo>
                  <a:lnTo>
                    <a:pt x="5981" y="4174"/>
                  </a:lnTo>
                  <a:lnTo>
                    <a:pt x="5948" y="4174"/>
                  </a:lnTo>
                  <a:lnTo>
                    <a:pt x="5948" y="4207"/>
                  </a:lnTo>
                  <a:lnTo>
                    <a:pt x="5915" y="4207"/>
                  </a:lnTo>
                  <a:lnTo>
                    <a:pt x="5915" y="4240"/>
                  </a:lnTo>
                  <a:lnTo>
                    <a:pt x="5882" y="4240"/>
                  </a:lnTo>
                  <a:lnTo>
                    <a:pt x="5849" y="4273"/>
                  </a:lnTo>
                  <a:lnTo>
                    <a:pt x="5816" y="4305"/>
                  </a:lnTo>
                  <a:lnTo>
                    <a:pt x="5784" y="4338"/>
                  </a:lnTo>
                  <a:lnTo>
                    <a:pt x="5751" y="4338"/>
                  </a:lnTo>
                  <a:lnTo>
                    <a:pt x="5718" y="4371"/>
                  </a:lnTo>
                  <a:lnTo>
                    <a:pt x="5718" y="4404"/>
                  </a:lnTo>
                  <a:lnTo>
                    <a:pt x="5685" y="4404"/>
                  </a:lnTo>
                  <a:lnTo>
                    <a:pt x="5685" y="4437"/>
                  </a:lnTo>
                  <a:lnTo>
                    <a:pt x="5652" y="4437"/>
                  </a:lnTo>
                  <a:lnTo>
                    <a:pt x="5619" y="4470"/>
                  </a:lnTo>
                  <a:lnTo>
                    <a:pt x="5586" y="4503"/>
                  </a:lnTo>
                  <a:lnTo>
                    <a:pt x="5554" y="4535"/>
                  </a:lnTo>
                  <a:lnTo>
                    <a:pt x="5521" y="4535"/>
                  </a:lnTo>
                  <a:lnTo>
                    <a:pt x="5521" y="4568"/>
                  </a:lnTo>
                  <a:lnTo>
                    <a:pt x="5488" y="4601"/>
                  </a:lnTo>
                  <a:lnTo>
                    <a:pt x="5455" y="4634"/>
                  </a:lnTo>
                  <a:lnTo>
                    <a:pt x="5422" y="4634"/>
                  </a:lnTo>
                  <a:lnTo>
                    <a:pt x="5389" y="4667"/>
                  </a:lnTo>
                  <a:lnTo>
                    <a:pt x="5356" y="4700"/>
                  </a:lnTo>
                  <a:lnTo>
                    <a:pt x="5324" y="4733"/>
                  </a:lnTo>
                  <a:lnTo>
                    <a:pt x="5324" y="4766"/>
                  </a:lnTo>
                  <a:lnTo>
                    <a:pt x="5291" y="4766"/>
                  </a:lnTo>
                  <a:lnTo>
                    <a:pt x="5258" y="4798"/>
                  </a:lnTo>
                  <a:lnTo>
                    <a:pt x="5225" y="4831"/>
                  </a:lnTo>
                  <a:lnTo>
                    <a:pt x="5192" y="4864"/>
                  </a:lnTo>
                  <a:lnTo>
                    <a:pt x="5159" y="4864"/>
                  </a:lnTo>
                  <a:lnTo>
                    <a:pt x="5159" y="4897"/>
                  </a:lnTo>
                  <a:lnTo>
                    <a:pt x="5126" y="4897"/>
                  </a:lnTo>
                  <a:lnTo>
                    <a:pt x="5126" y="4930"/>
                  </a:lnTo>
                  <a:lnTo>
                    <a:pt x="5094" y="4930"/>
                  </a:lnTo>
                  <a:lnTo>
                    <a:pt x="5094" y="4963"/>
                  </a:lnTo>
                  <a:lnTo>
                    <a:pt x="5061" y="4963"/>
                  </a:lnTo>
                  <a:lnTo>
                    <a:pt x="5061" y="4996"/>
                  </a:lnTo>
                  <a:lnTo>
                    <a:pt x="5028" y="4996"/>
                  </a:lnTo>
                  <a:lnTo>
                    <a:pt x="4995" y="5028"/>
                  </a:lnTo>
                  <a:lnTo>
                    <a:pt x="4995" y="5061"/>
                  </a:lnTo>
                  <a:lnTo>
                    <a:pt x="4962" y="5061"/>
                  </a:lnTo>
                  <a:lnTo>
                    <a:pt x="4929" y="5094"/>
                  </a:lnTo>
                  <a:lnTo>
                    <a:pt x="4896" y="5127"/>
                  </a:lnTo>
                  <a:lnTo>
                    <a:pt x="4864" y="5160"/>
                  </a:lnTo>
                  <a:lnTo>
                    <a:pt x="4831" y="5193"/>
                  </a:lnTo>
                  <a:lnTo>
                    <a:pt x="4798" y="5226"/>
                  </a:lnTo>
                  <a:lnTo>
                    <a:pt x="4765" y="5226"/>
                  </a:lnTo>
                  <a:lnTo>
                    <a:pt x="4765" y="5258"/>
                  </a:lnTo>
                  <a:lnTo>
                    <a:pt x="4732" y="5258"/>
                  </a:lnTo>
                  <a:lnTo>
                    <a:pt x="4732" y="5291"/>
                  </a:lnTo>
                  <a:lnTo>
                    <a:pt x="4699" y="5291"/>
                  </a:lnTo>
                  <a:lnTo>
                    <a:pt x="4666" y="5324"/>
                  </a:lnTo>
                  <a:lnTo>
                    <a:pt x="4634" y="5357"/>
                  </a:lnTo>
                  <a:lnTo>
                    <a:pt x="4601" y="5390"/>
                  </a:lnTo>
                  <a:lnTo>
                    <a:pt x="4601" y="5423"/>
                  </a:lnTo>
                  <a:lnTo>
                    <a:pt x="4568" y="5423"/>
                  </a:lnTo>
                  <a:lnTo>
                    <a:pt x="4568" y="5456"/>
                  </a:lnTo>
                  <a:lnTo>
                    <a:pt x="4535" y="5456"/>
                  </a:lnTo>
                  <a:lnTo>
                    <a:pt x="4502" y="5488"/>
                  </a:lnTo>
                  <a:lnTo>
                    <a:pt x="4469" y="5488"/>
                  </a:lnTo>
                  <a:lnTo>
                    <a:pt x="4469" y="5521"/>
                  </a:lnTo>
                  <a:lnTo>
                    <a:pt x="4436" y="5554"/>
                  </a:lnTo>
                  <a:lnTo>
                    <a:pt x="4403" y="5587"/>
                  </a:lnTo>
                  <a:lnTo>
                    <a:pt x="4371" y="5620"/>
                  </a:lnTo>
                  <a:lnTo>
                    <a:pt x="4338" y="5653"/>
                  </a:lnTo>
                  <a:lnTo>
                    <a:pt x="4305" y="5653"/>
                  </a:lnTo>
                  <a:lnTo>
                    <a:pt x="4305" y="5686"/>
                  </a:lnTo>
                  <a:lnTo>
                    <a:pt x="4272" y="5686"/>
                  </a:lnTo>
                  <a:lnTo>
                    <a:pt x="4272" y="5718"/>
                  </a:lnTo>
                  <a:lnTo>
                    <a:pt x="4239" y="5718"/>
                  </a:lnTo>
                  <a:lnTo>
                    <a:pt x="4206" y="5751"/>
                  </a:lnTo>
                  <a:lnTo>
                    <a:pt x="4206" y="5784"/>
                  </a:lnTo>
                  <a:lnTo>
                    <a:pt x="4173" y="5784"/>
                  </a:lnTo>
                  <a:lnTo>
                    <a:pt x="4173" y="5817"/>
                  </a:lnTo>
                  <a:lnTo>
                    <a:pt x="4141" y="5817"/>
                  </a:lnTo>
                  <a:lnTo>
                    <a:pt x="4108" y="5850"/>
                  </a:lnTo>
                  <a:lnTo>
                    <a:pt x="4075" y="5883"/>
                  </a:lnTo>
                  <a:lnTo>
                    <a:pt x="4042" y="5916"/>
                  </a:lnTo>
                  <a:lnTo>
                    <a:pt x="4009" y="5948"/>
                  </a:lnTo>
                  <a:lnTo>
                    <a:pt x="3976" y="5981"/>
                  </a:lnTo>
                  <a:lnTo>
                    <a:pt x="3943" y="6014"/>
                  </a:lnTo>
                  <a:lnTo>
                    <a:pt x="3911" y="6014"/>
                  </a:lnTo>
                  <a:lnTo>
                    <a:pt x="3878" y="6047"/>
                  </a:lnTo>
                  <a:lnTo>
                    <a:pt x="3878" y="6080"/>
                  </a:lnTo>
                  <a:lnTo>
                    <a:pt x="3845" y="6113"/>
                  </a:lnTo>
                  <a:lnTo>
                    <a:pt x="3812" y="6146"/>
                  </a:lnTo>
                  <a:lnTo>
                    <a:pt x="3779" y="6146"/>
                  </a:lnTo>
                  <a:lnTo>
                    <a:pt x="3746" y="6178"/>
                  </a:lnTo>
                  <a:lnTo>
                    <a:pt x="3746" y="6211"/>
                  </a:lnTo>
                  <a:lnTo>
                    <a:pt x="3681" y="6244"/>
                  </a:lnTo>
                  <a:lnTo>
                    <a:pt x="3648" y="6310"/>
                  </a:lnTo>
                  <a:lnTo>
                    <a:pt x="3615" y="6310"/>
                  </a:lnTo>
                  <a:lnTo>
                    <a:pt x="3582" y="6343"/>
                  </a:lnTo>
                  <a:lnTo>
                    <a:pt x="3549" y="6376"/>
                  </a:lnTo>
                  <a:lnTo>
                    <a:pt x="3516" y="6409"/>
                  </a:lnTo>
                  <a:lnTo>
                    <a:pt x="3483" y="6441"/>
                  </a:lnTo>
                  <a:lnTo>
                    <a:pt x="3418" y="6474"/>
                  </a:lnTo>
                  <a:lnTo>
                    <a:pt x="3418" y="6507"/>
                  </a:lnTo>
                  <a:lnTo>
                    <a:pt x="3385" y="6540"/>
                  </a:lnTo>
                  <a:lnTo>
                    <a:pt x="3352" y="6540"/>
                  </a:lnTo>
                  <a:lnTo>
                    <a:pt x="3319" y="6606"/>
                  </a:lnTo>
                  <a:lnTo>
                    <a:pt x="3253" y="6671"/>
                  </a:lnTo>
                  <a:lnTo>
                    <a:pt x="3188" y="6704"/>
                  </a:lnTo>
                  <a:lnTo>
                    <a:pt x="3188" y="6737"/>
                  </a:lnTo>
                  <a:lnTo>
                    <a:pt x="3155" y="6770"/>
                  </a:lnTo>
                  <a:lnTo>
                    <a:pt x="3122" y="6770"/>
                  </a:lnTo>
                  <a:lnTo>
                    <a:pt x="3089" y="6836"/>
                  </a:lnTo>
                  <a:lnTo>
                    <a:pt x="3056" y="6836"/>
                  </a:lnTo>
                  <a:lnTo>
                    <a:pt x="3023" y="6901"/>
                  </a:lnTo>
                  <a:lnTo>
                    <a:pt x="2991" y="6901"/>
                  </a:lnTo>
                  <a:lnTo>
                    <a:pt x="2925" y="6967"/>
                  </a:lnTo>
                  <a:lnTo>
                    <a:pt x="2859" y="7033"/>
                  </a:lnTo>
                  <a:lnTo>
                    <a:pt x="2793" y="7099"/>
                  </a:lnTo>
                  <a:lnTo>
                    <a:pt x="2728" y="7164"/>
                  </a:lnTo>
                  <a:lnTo>
                    <a:pt x="2728" y="7197"/>
                  </a:lnTo>
                  <a:lnTo>
                    <a:pt x="2662" y="7230"/>
                  </a:lnTo>
                  <a:lnTo>
                    <a:pt x="2629" y="7263"/>
                  </a:lnTo>
                  <a:lnTo>
                    <a:pt x="2563" y="7329"/>
                  </a:lnTo>
                  <a:lnTo>
                    <a:pt x="2465" y="7427"/>
                  </a:lnTo>
                  <a:lnTo>
                    <a:pt x="2399" y="7493"/>
                  </a:lnTo>
                  <a:lnTo>
                    <a:pt x="2366" y="7526"/>
                  </a:lnTo>
                  <a:lnTo>
                    <a:pt x="2300" y="7591"/>
                  </a:lnTo>
                  <a:lnTo>
                    <a:pt x="2202" y="7690"/>
                  </a:lnTo>
                  <a:lnTo>
                    <a:pt x="2169" y="7690"/>
                  </a:lnTo>
                  <a:lnTo>
                    <a:pt x="2136" y="7723"/>
                  </a:lnTo>
                  <a:lnTo>
                    <a:pt x="2136" y="7756"/>
                  </a:lnTo>
                  <a:lnTo>
                    <a:pt x="2070" y="7822"/>
                  </a:lnTo>
                  <a:lnTo>
                    <a:pt x="1972" y="7920"/>
                  </a:lnTo>
                  <a:lnTo>
                    <a:pt x="1939" y="7920"/>
                  </a:lnTo>
                  <a:lnTo>
                    <a:pt x="1939" y="7953"/>
                  </a:lnTo>
                  <a:lnTo>
                    <a:pt x="1840" y="8052"/>
                  </a:lnTo>
                  <a:lnTo>
                    <a:pt x="1808" y="8084"/>
                  </a:lnTo>
                  <a:lnTo>
                    <a:pt x="1709" y="8183"/>
                  </a:lnTo>
                  <a:lnTo>
                    <a:pt x="1643" y="8249"/>
                  </a:lnTo>
                  <a:lnTo>
                    <a:pt x="1610" y="8282"/>
                  </a:lnTo>
                  <a:lnTo>
                    <a:pt x="1512" y="8380"/>
                  </a:lnTo>
                  <a:lnTo>
                    <a:pt x="1315" y="8544"/>
                  </a:lnTo>
                  <a:lnTo>
                    <a:pt x="1315" y="8577"/>
                  </a:lnTo>
                  <a:lnTo>
                    <a:pt x="1249" y="8643"/>
                  </a:lnTo>
                  <a:lnTo>
                    <a:pt x="1150" y="8742"/>
                  </a:lnTo>
                  <a:lnTo>
                    <a:pt x="1085" y="8807"/>
                  </a:lnTo>
                  <a:lnTo>
                    <a:pt x="1019" y="8873"/>
                  </a:lnTo>
                  <a:lnTo>
                    <a:pt x="1019" y="8906"/>
                  </a:lnTo>
                  <a:lnTo>
                    <a:pt x="953" y="8939"/>
                  </a:lnTo>
                  <a:lnTo>
                    <a:pt x="953" y="8972"/>
                  </a:lnTo>
                  <a:lnTo>
                    <a:pt x="887" y="9004"/>
                  </a:lnTo>
                  <a:lnTo>
                    <a:pt x="887" y="9037"/>
                  </a:lnTo>
                  <a:lnTo>
                    <a:pt x="822" y="9103"/>
                  </a:lnTo>
                  <a:lnTo>
                    <a:pt x="789" y="9103"/>
                  </a:lnTo>
                  <a:lnTo>
                    <a:pt x="756" y="9169"/>
                  </a:lnTo>
                  <a:lnTo>
                    <a:pt x="690" y="9235"/>
                  </a:lnTo>
                  <a:lnTo>
                    <a:pt x="625" y="9267"/>
                  </a:lnTo>
                  <a:lnTo>
                    <a:pt x="625" y="9300"/>
                  </a:lnTo>
                  <a:lnTo>
                    <a:pt x="559" y="9333"/>
                  </a:lnTo>
                  <a:lnTo>
                    <a:pt x="559" y="9366"/>
                  </a:lnTo>
                  <a:lnTo>
                    <a:pt x="526" y="9399"/>
                  </a:lnTo>
                  <a:lnTo>
                    <a:pt x="493" y="9432"/>
                  </a:lnTo>
                  <a:lnTo>
                    <a:pt x="460" y="9465"/>
                  </a:lnTo>
                  <a:lnTo>
                    <a:pt x="395" y="9497"/>
                  </a:lnTo>
                  <a:lnTo>
                    <a:pt x="395" y="9530"/>
                  </a:lnTo>
                  <a:lnTo>
                    <a:pt x="362" y="9563"/>
                  </a:lnTo>
                  <a:lnTo>
                    <a:pt x="296" y="9629"/>
                  </a:lnTo>
                  <a:lnTo>
                    <a:pt x="263" y="9662"/>
                  </a:lnTo>
                  <a:lnTo>
                    <a:pt x="230" y="9695"/>
                  </a:lnTo>
                  <a:lnTo>
                    <a:pt x="230" y="9727"/>
                  </a:lnTo>
                  <a:lnTo>
                    <a:pt x="197" y="9727"/>
                  </a:lnTo>
                  <a:lnTo>
                    <a:pt x="165" y="9760"/>
                  </a:lnTo>
                  <a:lnTo>
                    <a:pt x="165" y="9793"/>
                  </a:lnTo>
                  <a:lnTo>
                    <a:pt x="132" y="9826"/>
                  </a:lnTo>
                  <a:lnTo>
                    <a:pt x="99" y="9826"/>
                  </a:lnTo>
                  <a:lnTo>
                    <a:pt x="66" y="9859"/>
                  </a:lnTo>
                  <a:lnTo>
                    <a:pt x="66" y="9892"/>
                  </a:lnTo>
                  <a:lnTo>
                    <a:pt x="33" y="9925"/>
                  </a:lnTo>
                  <a:lnTo>
                    <a:pt x="0" y="9957"/>
                  </a:lnTo>
                  <a:lnTo>
                    <a:pt x="4962" y="14624"/>
                  </a:lnTo>
                  <a:lnTo>
                    <a:pt x="4995" y="14591"/>
                  </a:lnTo>
                  <a:lnTo>
                    <a:pt x="5028" y="14558"/>
                  </a:lnTo>
                  <a:lnTo>
                    <a:pt x="5061" y="14525"/>
                  </a:lnTo>
                  <a:lnTo>
                    <a:pt x="5061" y="14492"/>
                  </a:lnTo>
                  <a:lnTo>
                    <a:pt x="5094" y="14492"/>
                  </a:lnTo>
                  <a:lnTo>
                    <a:pt x="5094" y="14459"/>
                  </a:lnTo>
                  <a:lnTo>
                    <a:pt x="5126" y="14459"/>
                  </a:lnTo>
                  <a:lnTo>
                    <a:pt x="5126" y="14426"/>
                  </a:lnTo>
                  <a:lnTo>
                    <a:pt x="5159" y="14394"/>
                  </a:lnTo>
                  <a:lnTo>
                    <a:pt x="5192" y="14394"/>
                  </a:lnTo>
                  <a:lnTo>
                    <a:pt x="5192" y="14361"/>
                  </a:lnTo>
                  <a:lnTo>
                    <a:pt x="5225" y="14361"/>
                  </a:lnTo>
                  <a:lnTo>
                    <a:pt x="5225" y="14328"/>
                  </a:lnTo>
                  <a:lnTo>
                    <a:pt x="5258" y="14328"/>
                  </a:lnTo>
                  <a:lnTo>
                    <a:pt x="5258" y="14295"/>
                  </a:lnTo>
                  <a:lnTo>
                    <a:pt x="5291" y="14295"/>
                  </a:lnTo>
                  <a:lnTo>
                    <a:pt x="5291" y="14262"/>
                  </a:lnTo>
                  <a:lnTo>
                    <a:pt x="5324" y="14229"/>
                  </a:lnTo>
                  <a:lnTo>
                    <a:pt x="5356" y="14196"/>
                  </a:lnTo>
                  <a:lnTo>
                    <a:pt x="5389" y="14164"/>
                  </a:lnTo>
                  <a:lnTo>
                    <a:pt x="5422" y="14131"/>
                  </a:lnTo>
                  <a:lnTo>
                    <a:pt x="5455" y="14098"/>
                  </a:lnTo>
                  <a:lnTo>
                    <a:pt x="5488" y="14065"/>
                  </a:lnTo>
                  <a:lnTo>
                    <a:pt x="5521" y="14032"/>
                  </a:lnTo>
                  <a:lnTo>
                    <a:pt x="5554" y="13999"/>
                  </a:lnTo>
                  <a:lnTo>
                    <a:pt x="5586" y="13966"/>
                  </a:lnTo>
                  <a:lnTo>
                    <a:pt x="5586" y="13934"/>
                  </a:lnTo>
                  <a:lnTo>
                    <a:pt x="5619" y="13934"/>
                  </a:lnTo>
                  <a:lnTo>
                    <a:pt x="5619" y="13901"/>
                  </a:lnTo>
                  <a:lnTo>
                    <a:pt x="5652" y="13901"/>
                  </a:lnTo>
                  <a:lnTo>
                    <a:pt x="5685" y="13868"/>
                  </a:lnTo>
                  <a:lnTo>
                    <a:pt x="5718" y="13802"/>
                  </a:lnTo>
                  <a:lnTo>
                    <a:pt x="5751" y="13802"/>
                  </a:lnTo>
                  <a:lnTo>
                    <a:pt x="5816" y="13736"/>
                  </a:lnTo>
                  <a:lnTo>
                    <a:pt x="5816" y="13704"/>
                  </a:lnTo>
                  <a:lnTo>
                    <a:pt x="5849" y="13704"/>
                  </a:lnTo>
                  <a:lnTo>
                    <a:pt x="5849" y="13671"/>
                  </a:lnTo>
                  <a:lnTo>
                    <a:pt x="5882" y="13671"/>
                  </a:lnTo>
                  <a:lnTo>
                    <a:pt x="5915" y="13605"/>
                  </a:lnTo>
                  <a:lnTo>
                    <a:pt x="5948" y="13605"/>
                  </a:lnTo>
                  <a:lnTo>
                    <a:pt x="5948" y="13572"/>
                  </a:lnTo>
                  <a:lnTo>
                    <a:pt x="5981" y="13572"/>
                  </a:lnTo>
                  <a:lnTo>
                    <a:pt x="6014" y="13506"/>
                  </a:lnTo>
                  <a:lnTo>
                    <a:pt x="6047" y="13506"/>
                  </a:lnTo>
                  <a:lnTo>
                    <a:pt x="6047" y="13473"/>
                  </a:lnTo>
                  <a:lnTo>
                    <a:pt x="6079" y="13473"/>
                  </a:lnTo>
                  <a:lnTo>
                    <a:pt x="6112" y="13408"/>
                  </a:lnTo>
                  <a:lnTo>
                    <a:pt x="6145" y="13408"/>
                  </a:lnTo>
                  <a:lnTo>
                    <a:pt x="6145" y="13375"/>
                  </a:lnTo>
                  <a:lnTo>
                    <a:pt x="6178" y="13375"/>
                  </a:lnTo>
                  <a:lnTo>
                    <a:pt x="6211" y="13309"/>
                  </a:lnTo>
                  <a:lnTo>
                    <a:pt x="6244" y="13309"/>
                  </a:lnTo>
                  <a:lnTo>
                    <a:pt x="6244" y="13276"/>
                  </a:lnTo>
                  <a:lnTo>
                    <a:pt x="6277" y="13276"/>
                  </a:lnTo>
                  <a:lnTo>
                    <a:pt x="6277" y="13243"/>
                  </a:lnTo>
                  <a:lnTo>
                    <a:pt x="6342" y="13178"/>
                  </a:lnTo>
                  <a:lnTo>
                    <a:pt x="6375" y="13145"/>
                  </a:lnTo>
                  <a:lnTo>
                    <a:pt x="6408" y="13145"/>
                  </a:lnTo>
                  <a:lnTo>
                    <a:pt x="6408" y="13112"/>
                  </a:lnTo>
                  <a:lnTo>
                    <a:pt x="6474" y="13046"/>
                  </a:lnTo>
                  <a:lnTo>
                    <a:pt x="6539" y="12981"/>
                  </a:lnTo>
                  <a:lnTo>
                    <a:pt x="6572" y="12948"/>
                  </a:lnTo>
                  <a:lnTo>
                    <a:pt x="6605" y="12948"/>
                  </a:lnTo>
                  <a:lnTo>
                    <a:pt x="6605" y="12915"/>
                  </a:lnTo>
                  <a:lnTo>
                    <a:pt x="6638" y="12882"/>
                  </a:lnTo>
                  <a:lnTo>
                    <a:pt x="6671" y="12882"/>
                  </a:lnTo>
                  <a:lnTo>
                    <a:pt x="6671" y="12849"/>
                  </a:lnTo>
                  <a:lnTo>
                    <a:pt x="6704" y="12816"/>
                  </a:lnTo>
                  <a:lnTo>
                    <a:pt x="6737" y="12783"/>
                  </a:lnTo>
                  <a:lnTo>
                    <a:pt x="6769" y="12783"/>
                  </a:lnTo>
                  <a:lnTo>
                    <a:pt x="6769" y="12751"/>
                  </a:lnTo>
                  <a:lnTo>
                    <a:pt x="6802" y="12718"/>
                  </a:lnTo>
                  <a:lnTo>
                    <a:pt x="6835" y="12718"/>
                  </a:lnTo>
                  <a:lnTo>
                    <a:pt x="6868" y="12652"/>
                  </a:lnTo>
                  <a:lnTo>
                    <a:pt x="6901" y="12619"/>
                  </a:lnTo>
                  <a:lnTo>
                    <a:pt x="6999" y="12521"/>
                  </a:lnTo>
                  <a:lnTo>
                    <a:pt x="7032" y="12521"/>
                  </a:lnTo>
                  <a:lnTo>
                    <a:pt x="7032" y="12488"/>
                  </a:lnTo>
                  <a:lnTo>
                    <a:pt x="7065" y="12455"/>
                  </a:lnTo>
                  <a:lnTo>
                    <a:pt x="7098" y="12455"/>
                  </a:lnTo>
                  <a:lnTo>
                    <a:pt x="7098" y="12422"/>
                  </a:lnTo>
                  <a:lnTo>
                    <a:pt x="7131" y="12422"/>
                  </a:lnTo>
                  <a:lnTo>
                    <a:pt x="7131" y="12389"/>
                  </a:lnTo>
                  <a:lnTo>
                    <a:pt x="7197" y="12356"/>
                  </a:lnTo>
                  <a:lnTo>
                    <a:pt x="7197" y="12323"/>
                  </a:lnTo>
                  <a:lnTo>
                    <a:pt x="7229" y="12323"/>
                  </a:lnTo>
                  <a:lnTo>
                    <a:pt x="7229" y="12291"/>
                  </a:lnTo>
                  <a:lnTo>
                    <a:pt x="7262" y="12291"/>
                  </a:lnTo>
                  <a:lnTo>
                    <a:pt x="7295" y="12225"/>
                  </a:lnTo>
                  <a:lnTo>
                    <a:pt x="7328" y="12225"/>
                  </a:lnTo>
                  <a:lnTo>
                    <a:pt x="7328" y="12192"/>
                  </a:lnTo>
                  <a:lnTo>
                    <a:pt x="7361" y="12192"/>
                  </a:lnTo>
                  <a:lnTo>
                    <a:pt x="7394" y="12126"/>
                  </a:lnTo>
                  <a:lnTo>
                    <a:pt x="7427" y="12126"/>
                  </a:lnTo>
                  <a:lnTo>
                    <a:pt x="7427" y="12093"/>
                  </a:lnTo>
                  <a:lnTo>
                    <a:pt x="7459" y="12093"/>
                  </a:lnTo>
                  <a:lnTo>
                    <a:pt x="7492" y="12028"/>
                  </a:lnTo>
                  <a:lnTo>
                    <a:pt x="7525" y="12028"/>
                  </a:lnTo>
                  <a:lnTo>
                    <a:pt x="7525" y="11995"/>
                  </a:lnTo>
                  <a:lnTo>
                    <a:pt x="7558" y="11995"/>
                  </a:lnTo>
                  <a:lnTo>
                    <a:pt x="7558" y="11962"/>
                  </a:lnTo>
                  <a:lnTo>
                    <a:pt x="7591" y="11962"/>
                  </a:lnTo>
                  <a:lnTo>
                    <a:pt x="7591" y="11929"/>
                  </a:lnTo>
                  <a:lnTo>
                    <a:pt x="7624" y="11896"/>
                  </a:lnTo>
                  <a:lnTo>
                    <a:pt x="7657" y="11896"/>
                  </a:lnTo>
                  <a:lnTo>
                    <a:pt x="7657" y="11863"/>
                  </a:lnTo>
                  <a:lnTo>
                    <a:pt x="7690" y="11863"/>
                  </a:lnTo>
                  <a:lnTo>
                    <a:pt x="7722" y="11830"/>
                  </a:lnTo>
                  <a:lnTo>
                    <a:pt x="7755" y="11798"/>
                  </a:lnTo>
                  <a:lnTo>
                    <a:pt x="7755" y="11765"/>
                  </a:lnTo>
                  <a:lnTo>
                    <a:pt x="7788" y="11765"/>
                  </a:lnTo>
                  <a:lnTo>
                    <a:pt x="7788" y="11732"/>
                  </a:lnTo>
                  <a:lnTo>
                    <a:pt x="7821" y="11699"/>
                  </a:lnTo>
                  <a:lnTo>
                    <a:pt x="7854" y="11699"/>
                  </a:lnTo>
                  <a:lnTo>
                    <a:pt x="7854" y="11666"/>
                  </a:lnTo>
                  <a:lnTo>
                    <a:pt x="7887" y="11666"/>
                  </a:lnTo>
                  <a:lnTo>
                    <a:pt x="7887" y="11633"/>
                  </a:lnTo>
                  <a:lnTo>
                    <a:pt x="7920" y="11633"/>
                  </a:lnTo>
                  <a:lnTo>
                    <a:pt x="7952" y="11600"/>
                  </a:lnTo>
                  <a:lnTo>
                    <a:pt x="7985" y="11568"/>
                  </a:lnTo>
                  <a:lnTo>
                    <a:pt x="8018" y="11535"/>
                  </a:lnTo>
                  <a:lnTo>
                    <a:pt x="8051" y="11502"/>
                  </a:lnTo>
                  <a:lnTo>
                    <a:pt x="8084" y="11469"/>
                  </a:lnTo>
                  <a:lnTo>
                    <a:pt x="8117" y="11469"/>
                  </a:lnTo>
                  <a:lnTo>
                    <a:pt x="8117" y="11436"/>
                  </a:lnTo>
                  <a:lnTo>
                    <a:pt x="8150" y="11403"/>
                  </a:lnTo>
                  <a:lnTo>
                    <a:pt x="8182" y="11403"/>
                  </a:lnTo>
                  <a:lnTo>
                    <a:pt x="8182" y="11370"/>
                  </a:lnTo>
                  <a:lnTo>
                    <a:pt x="8215" y="11338"/>
                  </a:lnTo>
                  <a:lnTo>
                    <a:pt x="8248" y="11338"/>
                  </a:lnTo>
                  <a:lnTo>
                    <a:pt x="8281" y="11305"/>
                  </a:lnTo>
                  <a:lnTo>
                    <a:pt x="8281" y="11272"/>
                  </a:lnTo>
                  <a:lnTo>
                    <a:pt x="8314" y="11239"/>
                  </a:lnTo>
                  <a:lnTo>
                    <a:pt x="8347" y="11239"/>
                  </a:lnTo>
                  <a:lnTo>
                    <a:pt x="8347" y="11206"/>
                  </a:lnTo>
                  <a:lnTo>
                    <a:pt x="8380" y="11173"/>
                  </a:lnTo>
                  <a:lnTo>
                    <a:pt x="8412" y="11173"/>
                  </a:lnTo>
                  <a:lnTo>
                    <a:pt x="8412" y="11140"/>
                  </a:lnTo>
                  <a:lnTo>
                    <a:pt x="8445" y="11140"/>
                  </a:lnTo>
                  <a:lnTo>
                    <a:pt x="8445" y="11108"/>
                  </a:lnTo>
                  <a:lnTo>
                    <a:pt x="8478" y="11108"/>
                  </a:lnTo>
                  <a:lnTo>
                    <a:pt x="8478" y="11075"/>
                  </a:lnTo>
                  <a:lnTo>
                    <a:pt x="8511" y="11075"/>
                  </a:lnTo>
                  <a:lnTo>
                    <a:pt x="8544" y="11042"/>
                  </a:lnTo>
                  <a:lnTo>
                    <a:pt x="8577" y="11009"/>
                  </a:lnTo>
                  <a:lnTo>
                    <a:pt x="8577" y="10976"/>
                  </a:lnTo>
                  <a:lnTo>
                    <a:pt x="8610" y="10976"/>
                  </a:lnTo>
                  <a:lnTo>
                    <a:pt x="8642" y="10943"/>
                  </a:lnTo>
                  <a:lnTo>
                    <a:pt x="8675" y="10910"/>
                  </a:lnTo>
                  <a:lnTo>
                    <a:pt x="8708" y="10878"/>
                  </a:lnTo>
                  <a:lnTo>
                    <a:pt x="8741" y="10845"/>
                  </a:lnTo>
                  <a:lnTo>
                    <a:pt x="8774" y="10845"/>
                  </a:lnTo>
                  <a:lnTo>
                    <a:pt x="8774" y="10812"/>
                  </a:lnTo>
                  <a:lnTo>
                    <a:pt x="8807" y="10779"/>
                  </a:lnTo>
                  <a:lnTo>
                    <a:pt x="8840" y="10779"/>
                  </a:lnTo>
                  <a:lnTo>
                    <a:pt x="8872" y="10746"/>
                  </a:lnTo>
                  <a:lnTo>
                    <a:pt x="8872" y="10713"/>
                  </a:lnTo>
                  <a:lnTo>
                    <a:pt x="8905" y="10713"/>
                  </a:lnTo>
                  <a:lnTo>
                    <a:pt x="8905" y="10680"/>
                  </a:lnTo>
                  <a:lnTo>
                    <a:pt x="8938" y="10680"/>
                  </a:lnTo>
                  <a:lnTo>
                    <a:pt x="8938" y="10647"/>
                  </a:lnTo>
                  <a:lnTo>
                    <a:pt x="8971" y="10647"/>
                  </a:lnTo>
                  <a:lnTo>
                    <a:pt x="8971" y="10615"/>
                  </a:lnTo>
                  <a:lnTo>
                    <a:pt x="9004" y="10615"/>
                  </a:lnTo>
                  <a:lnTo>
                    <a:pt x="9037" y="10582"/>
                  </a:lnTo>
                  <a:lnTo>
                    <a:pt x="9070" y="10549"/>
                  </a:lnTo>
                  <a:lnTo>
                    <a:pt x="9102" y="10516"/>
                  </a:lnTo>
                  <a:lnTo>
                    <a:pt x="9135" y="10483"/>
                  </a:lnTo>
                  <a:lnTo>
                    <a:pt x="9168" y="10483"/>
                  </a:lnTo>
                  <a:lnTo>
                    <a:pt x="9168" y="10450"/>
                  </a:lnTo>
                  <a:lnTo>
                    <a:pt x="9201" y="10450"/>
                  </a:lnTo>
                  <a:lnTo>
                    <a:pt x="9201" y="10417"/>
                  </a:lnTo>
                  <a:lnTo>
                    <a:pt x="9234" y="10417"/>
                  </a:lnTo>
                  <a:lnTo>
                    <a:pt x="9234" y="10385"/>
                  </a:lnTo>
                  <a:lnTo>
                    <a:pt x="9267" y="10385"/>
                  </a:lnTo>
                  <a:lnTo>
                    <a:pt x="9267" y="10352"/>
                  </a:lnTo>
                  <a:lnTo>
                    <a:pt x="9300" y="10352"/>
                  </a:lnTo>
                  <a:lnTo>
                    <a:pt x="9300" y="10319"/>
                  </a:lnTo>
                  <a:lnTo>
                    <a:pt x="9333" y="10319"/>
                  </a:lnTo>
                  <a:lnTo>
                    <a:pt x="9333" y="10286"/>
                  </a:lnTo>
                  <a:lnTo>
                    <a:pt x="9365" y="10286"/>
                  </a:lnTo>
                  <a:lnTo>
                    <a:pt x="9365" y="10253"/>
                  </a:lnTo>
                  <a:lnTo>
                    <a:pt x="9398" y="10253"/>
                  </a:lnTo>
                  <a:lnTo>
                    <a:pt x="9398" y="10220"/>
                  </a:lnTo>
                  <a:lnTo>
                    <a:pt x="9431" y="10220"/>
                  </a:lnTo>
                  <a:lnTo>
                    <a:pt x="9464" y="10187"/>
                  </a:lnTo>
                  <a:lnTo>
                    <a:pt x="9497" y="10155"/>
                  </a:lnTo>
                  <a:lnTo>
                    <a:pt x="9530" y="10122"/>
                  </a:lnTo>
                  <a:lnTo>
                    <a:pt x="9563" y="10122"/>
                  </a:lnTo>
                  <a:lnTo>
                    <a:pt x="9563" y="10089"/>
                  </a:lnTo>
                  <a:lnTo>
                    <a:pt x="9595" y="10089"/>
                  </a:lnTo>
                  <a:lnTo>
                    <a:pt x="9595" y="10056"/>
                  </a:lnTo>
                  <a:lnTo>
                    <a:pt x="9628" y="10056"/>
                  </a:lnTo>
                  <a:lnTo>
                    <a:pt x="9628" y="10023"/>
                  </a:lnTo>
                  <a:lnTo>
                    <a:pt x="9661" y="10023"/>
                  </a:lnTo>
                  <a:lnTo>
                    <a:pt x="9694" y="9990"/>
                  </a:lnTo>
                  <a:lnTo>
                    <a:pt x="9727" y="9957"/>
                  </a:lnTo>
                  <a:lnTo>
                    <a:pt x="9727" y="9925"/>
                  </a:lnTo>
                  <a:lnTo>
                    <a:pt x="9760" y="9925"/>
                  </a:lnTo>
                  <a:lnTo>
                    <a:pt x="9793" y="9892"/>
                  </a:lnTo>
                  <a:lnTo>
                    <a:pt x="9825" y="9859"/>
                  </a:lnTo>
                  <a:lnTo>
                    <a:pt x="9858" y="9826"/>
                  </a:lnTo>
                  <a:lnTo>
                    <a:pt x="9891" y="9793"/>
                  </a:lnTo>
                  <a:lnTo>
                    <a:pt x="9924" y="9760"/>
                  </a:lnTo>
                  <a:lnTo>
                    <a:pt x="9957" y="9760"/>
                  </a:lnTo>
                  <a:lnTo>
                    <a:pt x="9957" y="9727"/>
                  </a:lnTo>
                  <a:lnTo>
                    <a:pt x="9990" y="9727"/>
                  </a:lnTo>
                  <a:lnTo>
                    <a:pt x="9990" y="9695"/>
                  </a:lnTo>
                  <a:lnTo>
                    <a:pt x="10023" y="9695"/>
                  </a:lnTo>
                  <a:lnTo>
                    <a:pt x="10023" y="9662"/>
                  </a:lnTo>
                  <a:lnTo>
                    <a:pt x="10055" y="9662"/>
                  </a:lnTo>
                  <a:lnTo>
                    <a:pt x="10088" y="9629"/>
                  </a:lnTo>
                  <a:lnTo>
                    <a:pt x="10088" y="9596"/>
                  </a:lnTo>
                  <a:lnTo>
                    <a:pt x="10121" y="9596"/>
                  </a:lnTo>
                  <a:lnTo>
                    <a:pt x="10154" y="9563"/>
                  </a:lnTo>
                  <a:lnTo>
                    <a:pt x="10187" y="9530"/>
                  </a:lnTo>
                  <a:lnTo>
                    <a:pt x="10220" y="9530"/>
                  </a:lnTo>
                  <a:lnTo>
                    <a:pt x="10220" y="9497"/>
                  </a:lnTo>
                  <a:lnTo>
                    <a:pt x="10253" y="9497"/>
                  </a:lnTo>
                  <a:lnTo>
                    <a:pt x="10253" y="9465"/>
                  </a:lnTo>
                  <a:lnTo>
                    <a:pt x="10285" y="9432"/>
                  </a:lnTo>
                  <a:lnTo>
                    <a:pt x="10318" y="9432"/>
                  </a:lnTo>
                  <a:lnTo>
                    <a:pt x="10318" y="9399"/>
                  </a:lnTo>
                  <a:lnTo>
                    <a:pt x="10351" y="9366"/>
                  </a:lnTo>
                  <a:lnTo>
                    <a:pt x="10384" y="9366"/>
                  </a:lnTo>
                  <a:lnTo>
                    <a:pt x="10417" y="9333"/>
                  </a:lnTo>
                  <a:lnTo>
                    <a:pt x="10450" y="9333"/>
                  </a:lnTo>
                  <a:lnTo>
                    <a:pt x="10450" y="9300"/>
                  </a:lnTo>
                  <a:lnTo>
                    <a:pt x="10483" y="9267"/>
                  </a:lnTo>
                  <a:lnTo>
                    <a:pt x="10515" y="9267"/>
                  </a:lnTo>
                  <a:lnTo>
                    <a:pt x="10515" y="9235"/>
                  </a:lnTo>
                  <a:lnTo>
                    <a:pt x="10548" y="9235"/>
                  </a:lnTo>
                  <a:lnTo>
                    <a:pt x="10548" y="9202"/>
                  </a:lnTo>
                  <a:lnTo>
                    <a:pt x="10581" y="9202"/>
                  </a:lnTo>
                  <a:lnTo>
                    <a:pt x="10614" y="9169"/>
                  </a:lnTo>
                  <a:lnTo>
                    <a:pt x="10614" y="9136"/>
                  </a:lnTo>
                  <a:lnTo>
                    <a:pt x="10647" y="9136"/>
                  </a:lnTo>
                  <a:lnTo>
                    <a:pt x="10647" y="9103"/>
                  </a:lnTo>
                  <a:lnTo>
                    <a:pt x="10680" y="9103"/>
                  </a:lnTo>
                  <a:lnTo>
                    <a:pt x="10713" y="9070"/>
                  </a:lnTo>
                  <a:lnTo>
                    <a:pt x="10746" y="9037"/>
                  </a:lnTo>
                  <a:lnTo>
                    <a:pt x="10778" y="9004"/>
                  </a:lnTo>
                  <a:lnTo>
                    <a:pt x="10811" y="9004"/>
                  </a:lnTo>
                  <a:lnTo>
                    <a:pt x="10811" y="8972"/>
                  </a:lnTo>
                  <a:lnTo>
                    <a:pt x="10844" y="8972"/>
                  </a:lnTo>
                  <a:lnTo>
                    <a:pt x="10844" y="8939"/>
                  </a:lnTo>
                  <a:lnTo>
                    <a:pt x="10877" y="8939"/>
                  </a:lnTo>
                  <a:lnTo>
                    <a:pt x="10877" y="8906"/>
                  </a:lnTo>
                  <a:lnTo>
                    <a:pt x="10943" y="8873"/>
                  </a:lnTo>
                  <a:lnTo>
                    <a:pt x="10976" y="8840"/>
                  </a:lnTo>
                  <a:lnTo>
                    <a:pt x="11008" y="8807"/>
                  </a:lnTo>
                  <a:lnTo>
                    <a:pt x="11041" y="8807"/>
                  </a:lnTo>
                  <a:lnTo>
                    <a:pt x="11074" y="8742"/>
                  </a:lnTo>
                  <a:lnTo>
                    <a:pt x="11107" y="8742"/>
                  </a:lnTo>
                  <a:lnTo>
                    <a:pt x="11140" y="8709"/>
                  </a:lnTo>
                  <a:lnTo>
                    <a:pt x="11173" y="8676"/>
                  </a:lnTo>
                  <a:lnTo>
                    <a:pt x="11173" y="8643"/>
                  </a:lnTo>
                  <a:lnTo>
                    <a:pt x="11238" y="8610"/>
                  </a:lnTo>
                  <a:lnTo>
                    <a:pt x="11271" y="8610"/>
                  </a:lnTo>
                  <a:lnTo>
                    <a:pt x="11271" y="8577"/>
                  </a:lnTo>
                  <a:lnTo>
                    <a:pt x="11304" y="8577"/>
                  </a:lnTo>
                  <a:lnTo>
                    <a:pt x="11304" y="8544"/>
                  </a:lnTo>
                  <a:lnTo>
                    <a:pt x="11337" y="8512"/>
                  </a:lnTo>
                  <a:lnTo>
                    <a:pt x="11370" y="8512"/>
                  </a:lnTo>
                  <a:lnTo>
                    <a:pt x="11403" y="8479"/>
                  </a:lnTo>
                  <a:lnTo>
                    <a:pt x="11436" y="8446"/>
                  </a:lnTo>
                  <a:lnTo>
                    <a:pt x="11468" y="8413"/>
                  </a:lnTo>
                  <a:lnTo>
                    <a:pt x="11534" y="8380"/>
                  </a:lnTo>
                  <a:lnTo>
                    <a:pt x="11534" y="8347"/>
                  </a:lnTo>
                  <a:lnTo>
                    <a:pt x="11600" y="8314"/>
                  </a:lnTo>
                  <a:lnTo>
                    <a:pt x="11633" y="8282"/>
                  </a:lnTo>
                  <a:lnTo>
                    <a:pt x="11666" y="8249"/>
                  </a:lnTo>
                  <a:lnTo>
                    <a:pt x="11731" y="8183"/>
                  </a:lnTo>
                  <a:lnTo>
                    <a:pt x="11764" y="8183"/>
                  </a:lnTo>
                  <a:lnTo>
                    <a:pt x="11797" y="8150"/>
                  </a:lnTo>
                  <a:lnTo>
                    <a:pt x="11797" y="8117"/>
                  </a:lnTo>
                  <a:lnTo>
                    <a:pt x="11863" y="8084"/>
                  </a:lnTo>
                  <a:lnTo>
                    <a:pt x="11896" y="8084"/>
                  </a:lnTo>
                  <a:lnTo>
                    <a:pt x="11961" y="8019"/>
                  </a:lnTo>
                  <a:lnTo>
                    <a:pt x="11961" y="7986"/>
                  </a:lnTo>
                  <a:lnTo>
                    <a:pt x="11994" y="7953"/>
                  </a:lnTo>
                  <a:lnTo>
                    <a:pt x="12027" y="7953"/>
                  </a:lnTo>
                  <a:lnTo>
                    <a:pt x="12027" y="7920"/>
                  </a:lnTo>
                  <a:lnTo>
                    <a:pt x="12126" y="7887"/>
                  </a:lnTo>
                  <a:lnTo>
                    <a:pt x="12126" y="7854"/>
                  </a:lnTo>
                  <a:lnTo>
                    <a:pt x="12158" y="7854"/>
                  </a:lnTo>
                  <a:lnTo>
                    <a:pt x="12158" y="7822"/>
                  </a:lnTo>
                  <a:lnTo>
                    <a:pt x="12191" y="7789"/>
                  </a:lnTo>
                  <a:lnTo>
                    <a:pt x="12224" y="7789"/>
                  </a:lnTo>
                  <a:lnTo>
                    <a:pt x="12290" y="7723"/>
                  </a:lnTo>
                  <a:lnTo>
                    <a:pt x="12323" y="7723"/>
                  </a:lnTo>
                  <a:lnTo>
                    <a:pt x="12356" y="7690"/>
                  </a:lnTo>
                  <a:lnTo>
                    <a:pt x="12356" y="7657"/>
                  </a:lnTo>
                  <a:lnTo>
                    <a:pt x="12421" y="7624"/>
                  </a:lnTo>
                  <a:lnTo>
                    <a:pt x="12520" y="7559"/>
                  </a:lnTo>
                  <a:lnTo>
                    <a:pt x="12520" y="7526"/>
                  </a:lnTo>
                  <a:lnTo>
                    <a:pt x="12586" y="7493"/>
                  </a:lnTo>
                  <a:lnTo>
                    <a:pt x="12651" y="7427"/>
                  </a:lnTo>
                  <a:lnTo>
                    <a:pt x="12783" y="7329"/>
                  </a:lnTo>
                  <a:lnTo>
                    <a:pt x="12816" y="7296"/>
                  </a:lnTo>
                  <a:lnTo>
                    <a:pt x="12947" y="7164"/>
                  </a:lnTo>
                  <a:lnTo>
                    <a:pt x="12980" y="7164"/>
                  </a:lnTo>
                  <a:lnTo>
                    <a:pt x="13210" y="7000"/>
                  </a:lnTo>
                  <a:lnTo>
                    <a:pt x="13210" y="6967"/>
                  </a:lnTo>
                  <a:lnTo>
                    <a:pt x="13703" y="6573"/>
                  </a:lnTo>
                  <a:lnTo>
                    <a:pt x="13736" y="6573"/>
                  </a:lnTo>
                  <a:lnTo>
                    <a:pt x="13966" y="6376"/>
                  </a:lnTo>
                  <a:lnTo>
                    <a:pt x="14097" y="6244"/>
                  </a:lnTo>
                  <a:lnTo>
                    <a:pt x="14130" y="6244"/>
                  </a:lnTo>
                  <a:lnTo>
                    <a:pt x="14163" y="6211"/>
                  </a:lnTo>
                  <a:lnTo>
                    <a:pt x="14294" y="6113"/>
                  </a:lnTo>
                  <a:lnTo>
                    <a:pt x="14327" y="6113"/>
                  </a:lnTo>
                  <a:lnTo>
                    <a:pt x="14360" y="6080"/>
                  </a:lnTo>
                  <a:lnTo>
                    <a:pt x="14459" y="5981"/>
                  </a:lnTo>
                  <a:lnTo>
                    <a:pt x="14524" y="5948"/>
                  </a:lnTo>
                  <a:lnTo>
                    <a:pt x="14524" y="5916"/>
                  </a:lnTo>
                  <a:lnTo>
                    <a:pt x="14590" y="5883"/>
                  </a:lnTo>
                  <a:lnTo>
                    <a:pt x="14689" y="5817"/>
                  </a:lnTo>
                  <a:lnTo>
                    <a:pt x="14722" y="5784"/>
                  </a:lnTo>
                  <a:lnTo>
                    <a:pt x="14787" y="5718"/>
                  </a:lnTo>
                  <a:lnTo>
                    <a:pt x="14820" y="5718"/>
                  </a:lnTo>
                  <a:lnTo>
                    <a:pt x="14919" y="5653"/>
                  </a:lnTo>
                  <a:lnTo>
                    <a:pt x="14919" y="5620"/>
                  </a:lnTo>
                  <a:lnTo>
                    <a:pt x="15017" y="5554"/>
                  </a:lnTo>
                  <a:lnTo>
                    <a:pt x="15050" y="5554"/>
                  </a:lnTo>
                  <a:lnTo>
                    <a:pt x="15116" y="5488"/>
                  </a:lnTo>
                  <a:lnTo>
                    <a:pt x="15149" y="5456"/>
                  </a:lnTo>
                  <a:lnTo>
                    <a:pt x="15182" y="5456"/>
                  </a:lnTo>
                  <a:lnTo>
                    <a:pt x="11041" y="1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2084000" y="1010325"/>
              <a:ext cx="17275" cy="35350"/>
            </a:xfrm>
            <a:custGeom>
              <a:avLst/>
              <a:gdLst/>
              <a:ahLst/>
              <a:cxnLst/>
              <a:rect l="l" t="t" r="r" b="b"/>
              <a:pathLst>
                <a:path w="691" h="1414" extrusionOk="0">
                  <a:moveTo>
                    <a:pt x="592" y="1"/>
                  </a:moveTo>
                  <a:cubicBezTo>
                    <a:pt x="493" y="1"/>
                    <a:pt x="427" y="34"/>
                    <a:pt x="362" y="99"/>
                  </a:cubicBezTo>
                  <a:cubicBezTo>
                    <a:pt x="296" y="165"/>
                    <a:pt x="230" y="231"/>
                    <a:pt x="230" y="264"/>
                  </a:cubicBezTo>
                  <a:lnTo>
                    <a:pt x="230" y="34"/>
                  </a:lnTo>
                  <a:lnTo>
                    <a:pt x="0" y="34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25"/>
                  </a:lnTo>
                  <a:cubicBezTo>
                    <a:pt x="230" y="526"/>
                    <a:pt x="263" y="428"/>
                    <a:pt x="329" y="362"/>
                  </a:cubicBezTo>
                  <a:cubicBezTo>
                    <a:pt x="395" y="296"/>
                    <a:pt x="493" y="231"/>
                    <a:pt x="592" y="231"/>
                  </a:cubicBezTo>
                  <a:cubicBezTo>
                    <a:pt x="625" y="231"/>
                    <a:pt x="625" y="264"/>
                    <a:pt x="625" y="264"/>
                  </a:cubicBezTo>
                  <a:lnTo>
                    <a:pt x="690" y="264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2105350" y="1010325"/>
              <a:ext cx="30425" cy="49325"/>
            </a:xfrm>
            <a:custGeom>
              <a:avLst/>
              <a:gdLst/>
              <a:ahLst/>
              <a:cxnLst/>
              <a:rect l="l" t="t" r="r" b="b"/>
              <a:pathLst>
                <a:path w="1217" h="1973" extrusionOk="0">
                  <a:moveTo>
                    <a:pt x="592" y="198"/>
                  </a:moveTo>
                  <a:cubicBezTo>
                    <a:pt x="756" y="198"/>
                    <a:pt x="855" y="296"/>
                    <a:pt x="921" y="428"/>
                  </a:cubicBezTo>
                  <a:cubicBezTo>
                    <a:pt x="954" y="526"/>
                    <a:pt x="986" y="625"/>
                    <a:pt x="986" y="724"/>
                  </a:cubicBezTo>
                  <a:cubicBezTo>
                    <a:pt x="986" y="888"/>
                    <a:pt x="921" y="1019"/>
                    <a:pt x="855" y="1118"/>
                  </a:cubicBezTo>
                  <a:cubicBezTo>
                    <a:pt x="789" y="1216"/>
                    <a:pt x="691" y="1249"/>
                    <a:pt x="592" y="1249"/>
                  </a:cubicBezTo>
                  <a:cubicBezTo>
                    <a:pt x="428" y="1249"/>
                    <a:pt x="329" y="1184"/>
                    <a:pt x="264" y="1052"/>
                  </a:cubicBezTo>
                  <a:cubicBezTo>
                    <a:pt x="231" y="954"/>
                    <a:pt x="231" y="888"/>
                    <a:pt x="231" y="756"/>
                  </a:cubicBezTo>
                  <a:cubicBezTo>
                    <a:pt x="231" y="625"/>
                    <a:pt x="231" y="526"/>
                    <a:pt x="264" y="428"/>
                  </a:cubicBezTo>
                  <a:cubicBezTo>
                    <a:pt x="329" y="296"/>
                    <a:pt x="428" y="198"/>
                    <a:pt x="592" y="198"/>
                  </a:cubicBezTo>
                  <a:close/>
                  <a:moveTo>
                    <a:pt x="658" y="1"/>
                  </a:moveTo>
                  <a:cubicBezTo>
                    <a:pt x="559" y="1"/>
                    <a:pt x="461" y="34"/>
                    <a:pt x="395" y="99"/>
                  </a:cubicBezTo>
                  <a:cubicBezTo>
                    <a:pt x="329" y="132"/>
                    <a:pt x="264" y="165"/>
                    <a:pt x="231" y="231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972"/>
                  </a:lnTo>
                  <a:lnTo>
                    <a:pt x="231" y="1972"/>
                  </a:lnTo>
                  <a:lnTo>
                    <a:pt x="231" y="1249"/>
                  </a:lnTo>
                  <a:cubicBezTo>
                    <a:pt x="296" y="1315"/>
                    <a:pt x="329" y="1348"/>
                    <a:pt x="362" y="1381"/>
                  </a:cubicBezTo>
                  <a:cubicBezTo>
                    <a:pt x="428" y="1414"/>
                    <a:pt x="526" y="1447"/>
                    <a:pt x="625" y="1447"/>
                  </a:cubicBezTo>
                  <a:cubicBezTo>
                    <a:pt x="756" y="1447"/>
                    <a:pt x="888" y="1414"/>
                    <a:pt x="986" y="1348"/>
                  </a:cubicBezTo>
                  <a:cubicBezTo>
                    <a:pt x="1151" y="1216"/>
                    <a:pt x="1216" y="986"/>
                    <a:pt x="1216" y="691"/>
                  </a:cubicBezTo>
                  <a:cubicBezTo>
                    <a:pt x="1216" y="461"/>
                    <a:pt x="1151" y="296"/>
                    <a:pt x="1052" y="198"/>
                  </a:cubicBezTo>
                  <a:cubicBezTo>
                    <a:pt x="954" y="66"/>
                    <a:pt x="822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2139850" y="1010325"/>
              <a:ext cx="32075" cy="36175"/>
            </a:xfrm>
            <a:custGeom>
              <a:avLst/>
              <a:gdLst/>
              <a:ahLst/>
              <a:cxnLst/>
              <a:rect l="l" t="t" r="r" b="b"/>
              <a:pathLst>
                <a:path w="1283" h="1447" extrusionOk="0">
                  <a:moveTo>
                    <a:pt x="658" y="198"/>
                  </a:moveTo>
                  <a:cubicBezTo>
                    <a:pt x="822" y="198"/>
                    <a:pt x="921" y="264"/>
                    <a:pt x="987" y="395"/>
                  </a:cubicBezTo>
                  <a:cubicBezTo>
                    <a:pt x="1019" y="461"/>
                    <a:pt x="1052" y="559"/>
                    <a:pt x="1052" y="691"/>
                  </a:cubicBezTo>
                  <a:cubicBezTo>
                    <a:pt x="1052" y="855"/>
                    <a:pt x="1019" y="986"/>
                    <a:pt x="954" y="1085"/>
                  </a:cubicBezTo>
                  <a:cubicBezTo>
                    <a:pt x="888" y="1216"/>
                    <a:pt x="789" y="1249"/>
                    <a:pt x="658" y="1249"/>
                  </a:cubicBezTo>
                  <a:cubicBezTo>
                    <a:pt x="494" y="1249"/>
                    <a:pt x="395" y="1216"/>
                    <a:pt x="329" y="1118"/>
                  </a:cubicBezTo>
                  <a:cubicBezTo>
                    <a:pt x="264" y="1019"/>
                    <a:pt x="264" y="888"/>
                    <a:pt x="264" y="756"/>
                  </a:cubicBezTo>
                  <a:cubicBezTo>
                    <a:pt x="264" y="592"/>
                    <a:pt x="264" y="461"/>
                    <a:pt x="329" y="362"/>
                  </a:cubicBezTo>
                  <a:cubicBezTo>
                    <a:pt x="395" y="264"/>
                    <a:pt x="494" y="198"/>
                    <a:pt x="658" y="198"/>
                  </a:cubicBezTo>
                  <a:close/>
                  <a:moveTo>
                    <a:pt x="658" y="1"/>
                  </a:moveTo>
                  <a:cubicBezTo>
                    <a:pt x="461" y="1"/>
                    <a:pt x="297" y="66"/>
                    <a:pt x="165" y="198"/>
                  </a:cubicBezTo>
                  <a:cubicBezTo>
                    <a:pt x="67" y="329"/>
                    <a:pt x="1" y="526"/>
                    <a:pt x="1" y="756"/>
                  </a:cubicBezTo>
                  <a:cubicBezTo>
                    <a:pt x="1" y="954"/>
                    <a:pt x="67" y="1151"/>
                    <a:pt x="165" y="1282"/>
                  </a:cubicBezTo>
                  <a:cubicBezTo>
                    <a:pt x="297" y="1414"/>
                    <a:pt x="428" y="1447"/>
                    <a:pt x="625" y="1447"/>
                  </a:cubicBezTo>
                  <a:cubicBezTo>
                    <a:pt x="855" y="1447"/>
                    <a:pt x="1019" y="1381"/>
                    <a:pt x="1118" y="1249"/>
                  </a:cubicBezTo>
                  <a:cubicBezTo>
                    <a:pt x="1217" y="1085"/>
                    <a:pt x="1282" y="921"/>
                    <a:pt x="1282" y="691"/>
                  </a:cubicBezTo>
                  <a:cubicBezTo>
                    <a:pt x="1282" y="461"/>
                    <a:pt x="1217" y="296"/>
                    <a:pt x="1118" y="165"/>
                  </a:cubicBezTo>
                  <a:cubicBezTo>
                    <a:pt x="987" y="66"/>
                    <a:pt x="822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8"/>
            <p:cNvSpPr/>
            <p:nvPr/>
          </p:nvSpPr>
          <p:spPr>
            <a:xfrm>
              <a:off x="2177650" y="997175"/>
              <a:ext cx="41925" cy="49325"/>
            </a:xfrm>
            <a:custGeom>
              <a:avLst/>
              <a:gdLst/>
              <a:ahLst/>
              <a:cxnLst/>
              <a:rect l="l" t="t" r="r" b="b"/>
              <a:pathLst>
                <a:path w="1677" h="1973" extrusionOk="0">
                  <a:moveTo>
                    <a:pt x="888" y="1"/>
                  </a:moveTo>
                  <a:cubicBezTo>
                    <a:pt x="592" y="1"/>
                    <a:pt x="362" y="99"/>
                    <a:pt x="230" y="297"/>
                  </a:cubicBezTo>
                  <a:cubicBezTo>
                    <a:pt x="66" y="461"/>
                    <a:pt x="0" y="691"/>
                    <a:pt x="0" y="987"/>
                  </a:cubicBezTo>
                  <a:cubicBezTo>
                    <a:pt x="0" y="1348"/>
                    <a:pt x="99" y="1611"/>
                    <a:pt x="296" y="1775"/>
                  </a:cubicBezTo>
                  <a:cubicBezTo>
                    <a:pt x="428" y="1907"/>
                    <a:pt x="625" y="1973"/>
                    <a:pt x="855" y="1973"/>
                  </a:cubicBezTo>
                  <a:cubicBezTo>
                    <a:pt x="1085" y="1973"/>
                    <a:pt x="1282" y="1907"/>
                    <a:pt x="1446" y="1742"/>
                  </a:cubicBezTo>
                  <a:cubicBezTo>
                    <a:pt x="1578" y="1611"/>
                    <a:pt x="1643" y="1447"/>
                    <a:pt x="1676" y="1250"/>
                  </a:cubicBezTo>
                  <a:lnTo>
                    <a:pt x="1413" y="1250"/>
                  </a:lnTo>
                  <a:cubicBezTo>
                    <a:pt x="1380" y="1381"/>
                    <a:pt x="1348" y="1480"/>
                    <a:pt x="1315" y="1545"/>
                  </a:cubicBezTo>
                  <a:cubicBezTo>
                    <a:pt x="1216" y="1677"/>
                    <a:pt x="1052" y="1742"/>
                    <a:pt x="888" y="1742"/>
                  </a:cubicBezTo>
                  <a:cubicBezTo>
                    <a:pt x="658" y="1742"/>
                    <a:pt x="526" y="1677"/>
                    <a:pt x="428" y="1545"/>
                  </a:cubicBezTo>
                  <a:cubicBezTo>
                    <a:pt x="296" y="1414"/>
                    <a:pt x="263" y="1250"/>
                    <a:pt x="263" y="1020"/>
                  </a:cubicBezTo>
                  <a:cubicBezTo>
                    <a:pt x="263" y="757"/>
                    <a:pt x="329" y="560"/>
                    <a:pt x="428" y="428"/>
                  </a:cubicBezTo>
                  <a:cubicBezTo>
                    <a:pt x="526" y="297"/>
                    <a:pt x="690" y="231"/>
                    <a:pt x="888" y="231"/>
                  </a:cubicBezTo>
                  <a:cubicBezTo>
                    <a:pt x="1019" y="231"/>
                    <a:pt x="1150" y="264"/>
                    <a:pt x="1249" y="330"/>
                  </a:cubicBezTo>
                  <a:cubicBezTo>
                    <a:pt x="1315" y="395"/>
                    <a:pt x="1380" y="494"/>
                    <a:pt x="1413" y="625"/>
                  </a:cubicBezTo>
                  <a:lnTo>
                    <a:pt x="1643" y="625"/>
                  </a:lnTo>
                  <a:cubicBezTo>
                    <a:pt x="1643" y="461"/>
                    <a:pt x="1545" y="330"/>
                    <a:pt x="1446" y="198"/>
                  </a:cubicBezTo>
                  <a:cubicBezTo>
                    <a:pt x="1282" y="67"/>
                    <a:pt x="1118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8"/>
            <p:cNvSpPr/>
            <p:nvPr/>
          </p:nvSpPr>
          <p:spPr>
            <a:xfrm>
              <a:off x="2224475" y="999650"/>
              <a:ext cx="31250" cy="46025"/>
            </a:xfrm>
            <a:custGeom>
              <a:avLst/>
              <a:gdLst/>
              <a:ahLst/>
              <a:cxnLst/>
              <a:rect l="l" t="t" r="r" b="b"/>
              <a:pathLst>
                <a:path w="1250" h="1841" extrusionOk="0">
                  <a:moveTo>
                    <a:pt x="658" y="0"/>
                  </a:moveTo>
                  <a:cubicBezTo>
                    <a:pt x="395" y="0"/>
                    <a:pt x="230" y="99"/>
                    <a:pt x="132" y="263"/>
                  </a:cubicBezTo>
                  <a:cubicBezTo>
                    <a:pt x="66" y="362"/>
                    <a:pt x="33" y="493"/>
                    <a:pt x="33" y="658"/>
                  </a:cubicBezTo>
                  <a:lnTo>
                    <a:pt x="263" y="658"/>
                  </a:lnTo>
                  <a:cubicBezTo>
                    <a:pt x="263" y="526"/>
                    <a:pt x="296" y="461"/>
                    <a:pt x="329" y="395"/>
                  </a:cubicBezTo>
                  <a:cubicBezTo>
                    <a:pt x="395" y="263"/>
                    <a:pt x="493" y="198"/>
                    <a:pt x="658" y="198"/>
                  </a:cubicBezTo>
                  <a:cubicBezTo>
                    <a:pt x="756" y="198"/>
                    <a:pt x="855" y="231"/>
                    <a:pt x="920" y="296"/>
                  </a:cubicBezTo>
                  <a:cubicBezTo>
                    <a:pt x="953" y="362"/>
                    <a:pt x="986" y="461"/>
                    <a:pt x="986" y="559"/>
                  </a:cubicBezTo>
                  <a:cubicBezTo>
                    <a:pt x="986" y="658"/>
                    <a:pt x="953" y="723"/>
                    <a:pt x="888" y="789"/>
                  </a:cubicBezTo>
                  <a:cubicBezTo>
                    <a:pt x="855" y="855"/>
                    <a:pt x="789" y="888"/>
                    <a:pt x="658" y="953"/>
                  </a:cubicBezTo>
                  <a:lnTo>
                    <a:pt x="428" y="1085"/>
                  </a:lnTo>
                  <a:cubicBezTo>
                    <a:pt x="263" y="1183"/>
                    <a:pt x="132" y="1315"/>
                    <a:pt x="99" y="1413"/>
                  </a:cubicBezTo>
                  <a:cubicBezTo>
                    <a:pt x="33" y="1545"/>
                    <a:pt x="0" y="1676"/>
                    <a:pt x="0" y="1841"/>
                  </a:cubicBezTo>
                  <a:lnTo>
                    <a:pt x="1249" y="1841"/>
                  </a:lnTo>
                  <a:lnTo>
                    <a:pt x="1249" y="1611"/>
                  </a:lnTo>
                  <a:lnTo>
                    <a:pt x="263" y="1611"/>
                  </a:lnTo>
                  <a:cubicBezTo>
                    <a:pt x="263" y="1545"/>
                    <a:pt x="329" y="1446"/>
                    <a:pt x="395" y="1381"/>
                  </a:cubicBezTo>
                  <a:cubicBezTo>
                    <a:pt x="460" y="1315"/>
                    <a:pt x="526" y="1282"/>
                    <a:pt x="592" y="1249"/>
                  </a:cubicBezTo>
                  <a:lnTo>
                    <a:pt x="789" y="1151"/>
                  </a:lnTo>
                  <a:cubicBezTo>
                    <a:pt x="920" y="1052"/>
                    <a:pt x="1052" y="986"/>
                    <a:pt x="1118" y="921"/>
                  </a:cubicBezTo>
                  <a:cubicBezTo>
                    <a:pt x="1216" y="822"/>
                    <a:pt x="1249" y="691"/>
                    <a:pt x="1249" y="559"/>
                  </a:cubicBezTo>
                  <a:cubicBezTo>
                    <a:pt x="1249" y="395"/>
                    <a:pt x="1216" y="263"/>
                    <a:pt x="1118" y="165"/>
                  </a:cubicBezTo>
                  <a:cubicBezTo>
                    <a:pt x="1019" y="66"/>
                    <a:pt x="855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2148075" y="1450650"/>
              <a:ext cx="149525" cy="181575"/>
            </a:xfrm>
            <a:custGeom>
              <a:avLst/>
              <a:gdLst/>
              <a:ahLst/>
              <a:cxnLst/>
              <a:rect l="l" t="t" r="r" b="b"/>
              <a:pathLst>
                <a:path w="5981" h="7263" fill="none" extrusionOk="0">
                  <a:moveTo>
                    <a:pt x="5981" y="1"/>
                  </a:moveTo>
                  <a:lnTo>
                    <a:pt x="5981" y="34"/>
                  </a:lnTo>
                  <a:lnTo>
                    <a:pt x="5981" y="34"/>
                  </a:lnTo>
                  <a:lnTo>
                    <a:pt x="5948" y="34"/>
                  </a:lnTo>
                  <a:lnTo>
                    <a:pt x="5948" y="66"/>
                  </a:lnTo>
                  <a:lnTo>
                    <a:pt x="5948" y="66"/>
                  </a:lnTo>
                  <a:lnTo>
                    <a:pt x="5915" y="99"/>
                  </a:lnTo>
                  <a:lnTo>
                    <a:pt x="5915" y="99"/>
                  </a:lnTo>
                  <a:lnTo>
                    <a:pt x="5915" y="99"/>
                  </a:lnTo>
                  <a:lnTo>
                    <a:pt x="5882" y="132"/>
                  </a:lnTo>
                  <a:lnTo>
                    <a:pt x="5882" y="132"/>
                  </a:lnTo>
                  <a:lnTo>
                    <a:pt x="5849" y="165"/>
                  </a:lnTo>
                  <a:lnTo>
                    <a:pt x="5849" y="165"/>
                  </a:lnTo>
                  <a:lnTo>
                    <a:pt x="5817" y="198"/>
                  </a:lnTo>
                  <a:lnTo>
                    <a:pt x="5817" y="198"/>
                  </a:lnTo>
                  <a:lnTo>
                    <a:pt x="5817" y="231"/>
                  </a:lnTo>
                  <a:lnTo>
                    <a:pt x="5784" y="231"/>
                  </a:lnTo>
                  <a:lnTo>
                    <a:pt x="5784" y="264"/>
                  </a:lnTo>
                  <a:lnTo>
                    <a:pt x="5784" y="264"/>
                  </a:lnTo>
                  <a:lnTo>
                    <a:pt x="5751" y="264"/>
                  </a:lnTo>
                  <a:lnTo>
                    <a:pt x="5751" y="297"/>
                  </a:lnTo>
                  <a:lnTo>
                    <a:pt x="5718" y="297"/>
                  </a:lnTo>
                  <a:lnTo>
                    <a:pt x="5718" y="297"/>
                  </a:lnTo>
                  <a:lnTo>
                    <a:pt x="5685" y="329"/>
                  </a:lnTo>
                  <a:lnTo>
                    <a:pt x="5685" y="329"/>
                  </a:lnTo>
                  <a:lnTo>
                    <a:pt x="5685" y="362"/>
                  </a:lnTo>
                  <a:lnTo>
                    <a:pt x="5652" y="362"/>
                  </a:lnTo>
                  <a:lnTo>
                    <a:pt x="5652" y="395"/>
                  </a:lnTo>
                  <a:lnTo>
                    <a:pt x="5652" y="395"/>
                  </a:lnTo>
                  <a:lnTo>
                    <a:pt x="5619" y="428"/>
                  </a:lnTo>
                  <a:lnTo>
                    <a:pt x="5619" y="428"/>
                  </a:lnTo>
                  <a:lnTo>
                    <a:pt x="5587" y="428"/>
                  </a:lnTo>
                  <a:lnTo>
                    <a:pt x="5587" y="461"/>
                  </a:lnTo>
                  <a:lnTo>
                    <a:pt x="5587" y="461"/>
                  </a:lnTo>
                  <a:lnTo>
                    <a:pt x="5587" y="461"/>
                  </a:lnTo>
                  <a:lnTo>
                    <a:pt x="5554" y="494"/>
                  </a:lnTo>
                  <a:lnTo>
                    <a:pt x="5554" y="494"/>
                  </a:lnTo>
                  <a:lnTo>
                    <a:pt x="5521" y="527"/>
                  </a:lnTo>
                  <a:lnTo>
                    <a:pt x="5521" y="527"/>
                  </a:lnTo>
                  <a:lnTo>
                    <a:pt x="5488" y="559"/>
                  </a:lnTo>
                  <a:lnTo>
                    <a:pt x="5488" y="559"/>
                  </a:lnTo>
                  <a:lnTo>
                    <a:pt x="5488" y="559"/>
                  </a:lnTo>
                  <a:lnTo>
                    <a:pt x="5455" y="592"/>
                  </a:lnTo>
                  <a:lnTo>
                    <a:pt x="5455" y="592"/>
                  </a:lnTo>
                  <a:lnTo>
                    <a:pt x="5455" y="592"/>
                  </a:lnTo>
                  <a:lnTo>
                    <a:pt x="5455" y="625"/>
                  </a:lnTo>
                  <a:lnTo>
                    <a:pt x="5422" y="625"/>
                  </a:lnTo>
                  <a:lnTo>
                    <a:pt x="5422" y="625"/>
                  </a:lnTo>
                  <a:lnTo>
                    <a:pt x="5422" y="658"/>
                  </a:lnTo>
                  <a:lnTo>
                    <a:pt x="5389" y="658"/>
                  </a:lnTo>
                  <a:lnTo>
                    <a:pt x="5389" y="691"/>
                  </a:lnTo>
                  <a:lnTo>
                    <a:pt x="5389" y="691"/>
                  </a:lnTo>
                  <a:lnTo>
                    <a:pt x="5357" y="724"/>
                  </a:lnTo>
                  <a:lnTo>
                    <a:pt x="5357" y="724"/>
                  </a:lnTo>
                  <a:lnTo>
                    <a:pt x="5324" y="724"/>
                  </a:lnTo>
                  <a:lnTo>
                    <a:pt x="5324" y="724"/>
                  </a:lnTo>
                  <a:lnTo>
                    <a:pt x="5324" y="757"/>
                  </a:lnTo>
                  <a:lnTo>
                    <a:pt x="5291" y="757"/>
                  </a:lnTo>
                  <a:lnTo>
                    <a:pt x="5291" y="789"/>
                  </a:lnTo>
                  <a:lnTo>
                    <a:pt x="5291" y="789"/>
                  </a:lnTo>
                  <a:lnTo>
                    <a:pt x="5258" y="822"/>
                  </a:lnTo>
                  <a:lnTo>
                    <a:pt x="5258" y="822"/>
                  </a:lnTo>
                  <a:lnTo>
                    <a:pt x="5258" y="822"/>
                  </a:lnTo>
                  <a:lnTo>
                    <a:pt x="5225" y="855"/>
                  </a:lnTo>
                  <a:lnTo>
                    <a:pt x="5225" y="855"/>
                  </a:lnTo>
                  <a:lnTo>
                    <a:pt x="5225" y="855"/>
                  </a:lnTo>
                  <a:lnTo>
                    <a:pt x="5192" y="888"/>
                  </a:lnTo>
                  <a:lnTo>
                    <a:pt x="5192" y="888"/>
                  </a:lnTo>
                  <a:lnTo>
                    <a:pt x="5192" y="921"/>
                  </a:lnTo>
                  <a:lnTo>
                    <a:pt x="5159" y="921"/>
                  </a:lnTo>
                  <a:lnTo>
                    <a:pt x="5159" y="921"/>
                  </a:lnTo>
                  <a:lnTo>
                    <a:pt x="5159" y="921"/>
                  </a:lnTo>
                  <a:lnTo>
                    <a:pt x="5159" y="954"/>
                  </a:lnTo>
                  <a:lnTo>
                    <a:pt x="5127" y="954"/>
                  </a:lnTo>
                  <a:lnTo>
                    <a:pt x="5127" y="954"/>
                  </a:lnTo>
                  <a:lnTo>
                    <a:pt x="5094" y="987"/>
                  </a:lnTo>
                  <a:lnTo>
                    <a:pt x="5094" y="987"/>
                  </a:lnTo>
                  <a:lnTo>
                    <a:pt x="5094" y="1019"/>
                  </a:lnTo>
                  <a:lnTo>
                    <a:pt x="5061" y="1019"/>
                  </a:lnTo>
                  <a:lnTo>
                    <a:pt x="5061" y="1019"/>
                  </a:lnTo>
                  <a:lnTo>
                    <a:pt x="5061" y="1052"/>
                  </a:lnTo>
                  <a:lnTo>
                    <a:pt x="5028" y="1052"/>
                  </a:lnTo>
                  <a:lnTo>
                    <a:pt x="5028" y="1052"/>
                  </a:lnTo>
                  <a:lnTo>
                    <a:pt x="5028" y="1085"/>
                  </a:lnTo>
                  <a:lnTo>
                    <a:pt x="5028" y="1085"/>
                  </a:lnTo>
                  <a:lnTo>
                    <a:pt x="4995" y="1118"/>
                  </a:lnTo>
                  <a:lnTo>
                    <a:pt x="4995" y="1118"/>
                  </a:lnTo>
                  <a:lnTo>
                    <a:pt x="4962" y="1118"/>
                  </a:lnTo>
                  <a:lnTo>
                    <a:pt x="4962" y="1151"/>
                  </a:lnTo>
                  <a:lnTo>
                    <a:pt x="4962" y="1151"/>
                  </a:lnTo>
                  <a:lnTo>
                    <a:pt x="4962" y="1151"/>
                  </a:lnTo>
                  <a:lnTo>
                    <a:pt x="4962" y="1151"/>
                  </a:lnTo>
                  <a:lnTo>
                    <a:pt x="4962" y="1151"/>
                  </a:lnTo>
                  <a:lnTo>
                    <a:pt x="4929" y="1184"/>
                  </a:lnTo>
                  <a:lnTo>
                    <a:pt x="4929" y="1184"/>
                  </a:lnTo>
                  <a:lnTo>
                    <a:pt x="4897" y="1217"/>
                  </a:lnTo>
                  <a:lnTo>
                    <a:pt x="4897" y="1217"/>
                  </a:lnTo>
                  <a:lnTo>
                    <a:pt x="4897" y="1217"/>
                  </a:lnTo>
                  <a:lnTo>
                    <a:pt x="4897" y="1249"/>
                  </a:lnTo>
                  <a:lnTo>
                    <a:pt x="4864" y="1249"/>
                  </a:lnTo>
                  <a:lnTo>
                    <a:pt x="4864" y="1249"/>
                  </a:lnTo>
                  <a:lnTo>
                    <a:pt x="4831" y="1282"/>
                  </a:lnTo>
                  <a:lnTo>
                    <a:pt x="4831" y="1282"/>
                  </a:lnTo>
                  <a:lnTo>
                    <a:pt x="4831" y="1282"/>
                  </a:lnTo>
                  <a:lnTo>
                    <a:pt x="4831" y="1315"/>
                  </a:lnTo>
                  <a:lnTo>
                    <a:pt x="4798" y="1315"/>
                  </a:lnTo>
                  <a:lnTo>
                    <a:pt x="4798" y="1348"/>
                  </a:lnTo>
                  <a:lnTo>
                    <a:pt x="4798" y="1348"/>
                  </a:lnTo>
                  <a:lnTo>
                    <a:pt x="4765" y="1348"/>
                  </a:lnTo>
                  <a:lnTo>
                    <a:pt x="4765" y="1381"/>
                  </a:lnTo>
                  <a:lnTo>
                    <a:pt x="4765" y="1381"/>
                  </a:lnTo>
                  <a:lnTo>
                    <a:pt x="4732" y="1381"/>
                  </a:lnTo>
                  <a:lnTo>
                    <a:pt x="4732" y="1414"/>
                  </a:lnTo>
                  <a:lnTo>
                    <a:pt x="4732" y="1414"/>
                  </a:lnTo>
                  <a:lnTo>
                    <a:pt x="4699" y="1414"/>
                  </a:lnTo>
                  <a:lnTo>
                    <a:pt x="4699" y="1447"/>
                  </a:lnTo>
                  <a:lnTo>
                    <a:pt x="4699" y="1447"/>
                  </a:lnTo>
                  <a:lnTo>
                    <a:pt x="4699" y="1447"/>
                  </a:lnTo>
                  <a:lnTo>
                    <a:pt x="4667" y="1479"/>
                  </a:lnTo>
                  <a:lnTo>
                    <a:pt x="4667" y="1479"/>
                  </a:lnTo>
                  <a:lnTo>
                    <a:pt x="4667" y="1512"/>
                  </a:lnTo>
                  <a:lnTo>
                    <a:pt x="4634" y="1512"/>
                  </a:lnTo>
                  <a:lnTo>
                    <a:pt x="4634" y="1512"/>
                  </a:lnTo>
                  <a:lnTo>
                    <a:pt x="4634" y="1512"/>
                  </a:lnTo>
                  <a:lnTo>
                    <a:pt x="4634" y="1545"/>
                  </a:lnTo>
                  <a:lnTo>
                    <a:pt x="4601" y="1545"/>
                  </a:lnTo>
                  <a:lnTo>
                    <a:pt x="4601" y="1545"/>
                  </a:lnTo>
                  <a:lnTo>
                    <a:pt x="4601" y="1545"/>
                  </a:lnTo>
                  <a:lnTo>
                    <a:pt x="4568" y="1578"/>
                  </a:lnTo>
                  <a:lnTo>
                    <a:pt x="4568" y="1578"/>
                  </a:lnTo>
                  <a:lnTo>
                    <a:pt x="4568" y="1611"/>
                  </a:lnTo>
                  <a:lnTo>
                    <a:pt x="4568" y="1611"/>
                  </a:lnTo>
                  <a:lnTo>
                    <a:pt x="4535" y="1611"/>
                  </a:lnTo>
                  <a:lnTo>
                    <a:pt x="4535" y="1644"/>
                  </a:lnTo>
                  <a:lnTo>
                    <a:pt x="4535" y="1644"/>
                  </a:lnTo>
                  <a:lnTo>
                    <a:pt x="4502" y="1644"/>
                  </a:lnTo>
                  <a:lnTo>
                    <a:pt x="4502" y="1677"/>
                  </a:lnTo>
                  <a:lnTo>
                    <a:pt x="4502" y="1677"/>
                  </a:lnTo>
                  <a:lnTo>
                    <a:pt x="4502" y="1677"/>
                  </a:lnTo>
                  <a:lnTo>
                    <a:pt x="4469" y="1677"/>
                  </a:lnTo>
                  <a:lnTo>
                    <a:pt x="4469" y="1710"/>
                  </a:lnTo>
                  <a:lnTo>
                    <a:pt x="4469" y="1710"/>
                  </a:lnTo>
                  <a:lnTo>
                    <a:pt x="4437" y="1710"/>
                  </a:lnTo>
                  <a:lnTo>
                    <a:pt x="4437" y="1742"/>
                  </a:lnTo>
                  <a:lnTo>
                    <a:pt x="4437" y="1742"/>
                  </a:lnTo>
                  <a:lnTo>
                    <a:pt x="4437" y="1742"/>
                  </a:lnTo>
                  <a:lnTo>
                    <a:pt x="4437" y="1742"/>
                  </a:lnTo>
                  <a:lnTo>
                    <a:pt x="4404" y="1775"/>
                  </a:lnTo>
                  <a:lnTo>
                    <a:pt x="4404" y="1775"/>
                  </a:lnTo>
                  <a:lnTo>
                    <a:pt x="4404" y="1775"/>
                  </a:lnTo>
                  <a:lnTo>
                    <a:pt x="4371" y="1808"/>
                  </a:lnTo>
                  <a:lnTo>
                    <a:pt x="4371" y="1808"/>
                  </a:lnTo>
                  <a:lnTo>
                    <a:pt x="4371" y="1808"/>
                  </a:lnTo>
                  <a:lnTo>
                    <a:pt x="4371" y="1841"/>
                  </a:lnTo>
                  <a:lnTo>
                    <a:pt x="4338" y="1841"/>
                  </a:lnTo>
                  <a:lnTo>
                    <a:pt x="4338" y="1841"/>
                  </a:lnTo>
                  <a:lnTo>
                    <a:pt x="4338" y="1874"/>
                  </a:lnTo>
                  <a:lnTo>
                    <a:pt x="4338" y="1874"/>
                  </a:lnTo>
                  <a:lnTo>
                    <a:pt x="4305" y="1874"/>
                  </a:lnTo>
                  <a:lnTo>
                    <a:pt x="4305" y="1907"/>
                  </a:lnTo>
                  <a:lnTo>
                    <a:pt x="4305" y="1907"/>
                  </a:lnTo>
                  <a:lnTo>
                    <a:pt x="4272" y="1907"/>
                  </a:lnTo>
                  <a:lnTo>
                    <a:pt x="4272" y="1907"/>
                  </a:lnTo>
                  <a:lnTo>
                    <a:pt x="4272" y="1940"/>
                  </a:lnTo>
                  <a:lnTo>
                    <a:pt x="4272" y="1940"/>
                  </a:lnTo>
                  <a:lnTo>
                    <a:pt x="4239" y="1972"/>
                  </a:lnTo>
                  <a:lnTo>
                    <a:pt x="4239" y="1972"/>
                  </a:lnTo>
                  <a:lnTo>
                    <a:pt x="4239" y="1972"/>
                  </a:lnTo>
                  <a:lnTo>
                    <a:pt x="4239" y="1972"/>
                  </a:lnTo>
                  <a:lnTo>
                    <a:pt x="4206" y="2005"/>
                  </a:lnTo>
                  <a:lnTo>
                    <a:pt x="4206" y="2005"/>
                  </a:lnTo>
                  <a:lnTo>
                    <a:pt x="4206" y="2005"/>
                  </a:lnTo>
                  <a:lnTo>
                    <a:pt x="4174" y="2038"/>
                  </a:lnTo>
                  <a:lnTo>
                    <a:pt x="4174" y="2038"/>
                  </a:lnTo>
                  <a:lnTo>
                    <a:pt x="4174" y="2038"/>
                  </a:lnTo>
                  <a:lnTo>
                    <a:pt x="4174" y="2038"/>
                  </a:lnTo>
                  <a:lnTo>
                    <a:pt x="4141" y="2071"/>
                  </a:lnTo>
                  <a:lnTo>
                    <a:pt x="4141" y="2071"/>
                  </a:lnTo>
                  <a:lnTo>
                    <a:pt x="4141" y="2071"/>
                  </a:lnTo>
                  <a:lnTo>
                    <a:pt x="4141" y="2104"/>
                  </a:lnTo>
                  <a:lnTo>
                    <a:pt x="4108" y="2104"/>
                  </a:lnTo>
                  <a:lnTo>
                    <a:pt x="4108" y="2104"/>
                  </a:lnTo>
                  <a:lnTo>
                    <a:pt x="4108" y="2137"/>
                  </a:lnTo>
                  <a:lnTo>
                    <a:pt x="4108" y="2137"/>
                  </a:lnTo>
                  <a:lnTo>
                    <a:pt x="4075" y="2137"/>
                  </a:lnTo>
                  <a:lnTo>
                    <a:pt x="4075" y="2170"/>
                  </a:lnTo>
                  <a:lnTo>
                    <a:pt x="4075" y="2170"/>
                  </a:lnTo>
                  <a:lnTo>
                    <a:pt x="4042" y="2170"/>
                  </a:lnTo>
                  <a:lnTo>
                    <a:pt x="4042" y="2202"/>
                  </a:lnTo>
                  <a:lnTo>
                    <a:pt x="4042" y="2202"/>
                  </a:lnTo>
                  <a:lnTo>
                    <a:pt x="4042" y="2202"/>
                  </a:lnTo>
                  <a:lnTo>
                    <a:pt x="4042" y="2202"/>
                  </a:lnTo>
                  <a:lnTo>
                    <a:pt x="4009" y="2235"/>
                  </a:lnTo>
                  <a:lnTo>
                    <a:pt x="4009" y="2235"/>
                  </a:lnTo>
                  <a:lnTo>
                    <a:pt x="4009" y="2235"/>
                  </a:lnTo>
                  <a:lnTo>
                    <a:pt x="3976" y="2268"/>
                  </a:lnTo>
                  <a:lnTo>
                    <a:pt x="3976" y="2268"/>
                  </a:lnTo>
                  <a:lnTo>
                    <a:pt x="3976" y="2268"/>
                  </a:lnTo>
                  <a:lnTo>
                    <a:pt x="3976" y="2268"/>
                  </a:lnTo>
                  <a:lnTo>
                    <a:pt x="3944" y="2301"/>
                  </a:lnTo>
                  <a:lnTo>
                    <a:pt x="3944" y="2301"/>
                  </a:lnTo>
                  <a:lnTo>
                    <a:pt x="3944" y="2301"/>
                  </a:lnTo>
                  <a:lnTo>
                    <a:pt x="3944" y="2334"/>
                  </a:lnTo>
                  <a:lnTo>
                    <a:pt x="3944" y="2334"/>
                  </a:lnTo>
                  <a:lnTo>
                    <a:pt x="3911" y="2334"/>
                  </a:lnTo>
                  <a:lnTo>
                    <a:pt x="3911" y="2334"/>
                  </a:lnTo>
                  <a:lnTo>
                    <a:pt x="3911" y="2367"/>
                  </a:lnTo>
                  <a:lnTo>
                    <a:pt x="3911" y="2367"/>
                  </a:lnTo>
                  <a:lnTo>
                    <a:pt x="3878" y="2367"/>
                  </a:lnTo>
                  <a:lnTo>
                    <a:pt x="3878" y="2400"/>
                  </a:lnTo>
                  <a:lnTo>
                    <a:pt x="3878" y="2400"/>
                  </a:lnTo>
                  <a:lnTo>
                    <a:pt x="3845" y="2400"/>
                  </a:lnTo>
                  <a:lnTo>
                    <a:pt x="3845" y="2400"/>
                  </a:lnTo>
                  <a:lnTo>
                    <a:pt x="3845" y="2432"/>
                  </a:lnTo>
                  <a:lnTo>
                    <a:pt x="3845" y="2432"/>
                  </a:lnTo>
                  <a:lnTo>
                    <a:pt x="3845" y="2432"/>
                  </a:lnTo>
                  <a:lnTo>
                    <a:pt x="3845" y="2432"/>
                  </a:lnTo>
                  <a:lnTo>
                    <a:pt x="3812" y="2465"/>
                  </a:lnTo>
                  <a:lnTo>
                    <a:pt x="3812" y="2465"/>
                  </a:lnTo>
                  <a:lnTo>
                    <a:pt x="3812" y="2465"/>
                  </a:lnTo>
                  <a:lnTo>
                    <a:pt x="3779" y="2498"/>
                  </a:lnTo>
                  <a:lnTo>
                    <a:pt x="3779" y="2498"/>
                  </a:lnTo>
                  <a:lnTo>
                    <a:pt x="3779" y="2498"/>
                  </a:lnTo>
                  <a:lnTo>
                    <a:pt x="3779" y="2498"/>
                  </a:lnTo>
                  <a:lnTo>
                    <a:pt x="3746" y="2531"/>
                  </a:lnTo>
                  <a:lnTo>
                    <a:pt x="3746" y="2531"/>
                  </a:lnTo>
                  <a:lnTo>
                    <a:pt x="3746" y="2531"/>
                  </a:lnTo>
                  <a:lnTo>
                    <a:pt x="3746" y="2531"/>
                  </a:lnTo>
                  <a:lnTo>
                    <a:pt x="3746" y="2564"/>
                  </a:lnTo>
                  <a:lnTo>
                    <a:pt x="3714" y="2564"/>
                  </a:lnTo>
                  <a:lnTo>
                    <a:pt x="3714" y="2564"/>
                  </a:lnTo>
                  <a:lnTo>
                    <a:pt x="3714" y="2597"/>
                  </a:lnTo>
                  <a:lnTo>
                    <a:pt x="3714" y="2597"/>
                  </a:lnTo>
                  <a:lnTo>
                    <a:pt x="3681" y="2597"/>
                  </a:lnTo>
                  <a:lnTo>
                    <a:pt x="3681" y="2597"/>
                  </a:lnTo>
                  <a:lnTo>
                    <a:pt x="3681" y="2630"/>
                  </a:lnTo>
                  <a:lnTo>
                    <a:pt x="3681" y="2630"/>
                  </a:lnTo>
                  <a:lnTo>
                    <a:pt x="3648" y="2630"/>
                  </a:lnTo>
                  <a:lnTo>
                    <a:pt x="3648" y="2630"/>
                  </a:lnTo>
                  <a:lnTo>
                    <a:pt x="3648" y="2662"/>
                  </a:lnTo>
                  <a:lnTo>
                    <a:pt x="3648" y="2662"/>
                  </a:lnTo>
                  <a:lnTo>
                    <a:pt x="3615" y="2662"/>
                  </a:lnTo>
                  <a:lnTo>
                    <a:pt x="3615" y="2695"/>
                  </a:lnTo>
                  <a:lnTo>
                    <a:pt x="3615" y="2695"/>
                  </a:lnTo>
                  <a:lnTo>
                    <a:pt x="3615" y="2695"/>
                  </a:lnTo>
                  <a:lnTo>
                    <a:pt x="3615" y="2695"/>
                  </a:lnTo>
                  <a:lnTo>
                    <a:pt x="3582" y="2728"/>
                  </a:lnTo>
                  <a:lnTo>
                    <a:pt x="3582" y="2728"/>
                  </a:lnTo>
                  <a:lnTo>
                    <a:pt x="3582" y="2728"/>
                  </a:lnTo>
                  <a:lnTo>
                    <a:pt x="3582" y="2728"/>
                  </a:lnTo>
                  <a:lnTo>
                    <a:pt x="3582" y="2728"/>
                  </a:lnTo>
                  <a:lnTo>
                    <a:pt x="3549" y="2761"/>
                  </a:lnTo>
                  <a:lnTo>
                    <a:pt x="3549" y="2761"/>
                  </a:lnTo>
                  <a:lnTo>
                    <a:pt x="3549" y="2794"/>
                  </a:lnTo>
                  <a:lnTo>
                    <a:pt x="3549" y="2794"/>
                  </a:lnTo>
                  <a:lnTo>
                    <a:pt x="3516" y="2794"/>
                  </a:lnTo>
                  <a:lnTo>
                    <a:pt x="3516" y="2794"/>
                  </a:lnTo>
                  <a:lnTo>
                    <a:pt x="3516" y="2827"/>
                  </a:lnTo>
                  <a:lnTo>
                    <a:pt x="3516" y="2827"/>
                  </a:lnTo>
                  <a:lnTo>
                    <a:pt x="3484" y="2827"/>
                  </a:lnTo>
                  <a:lnTo>
                    <a:pt x="3484" y="2827"/>
                  </a:lnTo>
                  <a:lnTo>
                    <a:pt x="3484" y="2860"/>
                  </a:lnTo>
                  <a:lnTo>
                    <a:pt x="3484" y="2860"/>
                  </a:lnTo>
                  <a:lnTo>
                    <a:pt x="3484" y="2860"/>
                  </a:lnTo>
                  <a:lnTo>
                    <a:pt x="3451" y="2860"/>
                  </a:lnTo>
                  <a:lnTo>
                    <a:pt x="3451" y="2892"/>
                  </a:lnTo>
                  <a:lnTo>
                    <a:pt x="3451" y="2892"/>
                  </a:lnTo>
                  <a:lnTo>
                    <a:pt x="3451" y="2892"/>
                  </a:lnTo>
                  <a:lnTo>
                    <a:pt x="3418" y="2925"/>
                  </a:lnTo>
                  <a:lnTo>
                    <a:pt x="3418" y="2925"/>
                  </a:lnTo>
                  <a:lnTo>
                    <a:pt x="3418" y="2925"/>
                  </a:lnTo>
                  <a:lnTo>
                    <a:pt x="3418" y="2925"/>
                  </a:lnTo>
                  <a:lnTo>
                    <a:pt x="3418" y="2925"/>
                  </a:lnTo>
                  <a:lnTo>
                    <a:pt x="3385" y="2958"/>
                  </a:lnTo>
                  <a:lnTo>
                    <a:pt x="3385" y="2958"/>
                  </a:lnTo>
                  <a:lnTo>
                    <a:pt x="3385" y="2958"/>
                  </a:lnTo>
                  <a:lnTo>
                    <a:pt x="3385" y="2991"/>
                  </a:lnTo>
                  <a:lnTo>
                    <a:pt x="3352" y="2991"/>
                  </a:lnTo>
                  <a:lnTo>
                    <a:pt x="3352" y="2991"/>
                  </a:lnTo>
                  <a:lnTo>
                    <a:pt x="3352" y="2991"/>
                  </a:lnTo>
                  <a:lnTo>
                    <a:pt x="3352" y="3024"/>
                  </a:lnTo>
                  <a:lnTo>
                    <a:pt x="3352" y="3024"/>
                  </a:lnTo>
                  <a:lnTo>
                    <a:pt x="3319" y="3024"/>
                  </a:lnTo>
                  <a:lnTo>
                    <a:pt x="3319" y="3024"/>
                  </a:lnTo>
                  <a:lnTo>
                    <a:pt x="3319" y="3057"/>
                  </a:lnTo>
                  <a:lnTo>
                    <a:pt x="3319" y="3057"/>
                  </a:lnTo>
                  <a:lnTo>
                    <a:pt x="3286" y="3057"/>
                  </a:lnTo>
                  <a:lnTo>
                    <a:pt x="3286" y="3090"/>
                  </a:lnTo>
                  <a:lnTo>
                    <a:pt x="3286" y="3090"/>
                  </a:lnTo>
                  <a:lnTo>
                    <a:pt x="3286" y="3090"/>
                  </a:lnTo>
                  <a:lnTo>
                    <a:pt x="3286" y="3090"/>
                  </a:lnTo>
                  <a:lnTo>
                    <a:pt x="3254" y="3090"/>
                  </a:lnTo>
                  <a:lnTo>
                    <a:pt x="3254" y="3123"/>
                  </a:lnTo>
                  <a:lnTo>
                    <a:pt x="3254" y="3123"/>
                  </a:lnTo>
                  <a:lnTo>
                    <a:pt x="3254" y="3123"/>
                  </a:lnTo>
                  <a:lnTo>
                    <a:pt x="3254" y="3155"/>
                  </a:lnTo>
                  <a:lnTo>
                    <a:pt x="3221" y="3155"/>
                  </a:lnTo>
                  <a:lnTo>
                    <a:pt x="3221" y="3155"/>
                  </a:lnTo>
                  <a:lnTo>
                    <a:pt x="3221" y="3155"/>
                  </a:lnTo>
                  <a:lnTo>
                    <a:pt x="3221" y="3188"/>
                  </a:lnTo>
                  <a:lnTo>
                    <a:pt x="3188" y="3188"/>
                  </a:lnTo>
                  <a:lnTo>
                    <a:pt x="3188" y="3188"/>
                  </a:lnTo>
                  <a:lnTo>
                    <a:pt x="3188" y="3221"/>
                  </a:lnTo>
                  <a:lnTo>
                    <a:pt x="3188" y="3221"/>
                  </a:lnTo>
                  <a:lnTo>
                    <a:pt x="3155" y="3221"/>
                  </a:lnTo>
                  <a:lnTo>
                    <a:pt x="3155" y="3221"/>
                  </a:lnTo>
                  <a:lnTo>
                    <a:pt x="3155" y="3221"/>
                  </a:lnTo>
                  <a:lnTo>
                    <a:pt x="3155" y="3254"/>
                  </a:lnTo>
                  <a:lnTo>
                    <a:pt x="3155" y="3254"/>
                  </a:lnTo>
                  <a:lnTo>
                    <a:pt x="3122" y="3254"/>
                  </a:lnTo>
                  <a:lnTo>
                    <a:pt x="3122" y="3254"/>
                  </a:lnTo>
                  <a:lnTo>
                    <a:pt x="3122" y="3287"/>
                  </a:lnTo>
                  <a:lnTo>
                    <a:pt x="3122" y="3287"/>
                  </a:lnTo>
                  <a:lnTo>
                    <a:pt x="3089" y="3287"/>
                  </a:lnTo>
                  <a:lnTo>
                    <a:pt x="3089" y="3320"/>
                  </a:lnTo>
                  <a:lnTo>
                    <a:pt x="3089" y="3320"/>
                  </a:lnTo>
                  <a:lnTo>
                    <a:pt x="3089" y="3320"/>
                  </a:lnTo>
                  <a:lnTo>
                    <a:pt x="3089" y="3353"/>
                  </a:lnTo>
                  <a:lnTo>
                    <a:pt x="3056" y="3353"/>
                  </a:lnTo>
                  <a:lnTo>
                    <a:pt x="3056" y="3353"/>
                  </a:lnTo>
                  <a:lnTo>
                    <a:pt x="3056" y="3353"/>
                  </a:lnTo>
                  <a:lnTo>
                    <a:pt x="3056" y="3385"/>
                  </a:lnTo>
                  <a:lnTo>
                    <a:pt x="3024" y="3385"/>
                  </a:lnTo>
                  <a:lnTo>
                    <a:pt x="3024" y="3385"/>
                  </a:lnTo>
                  <a:lnTo>
                    <a:pt x="3024" y="3385"/>
                  </a:lnTo>
                  <a:lnTo>
                    <a:pt x="3024" y="3385"/>
                  </a:lnTo>
                  <a:lnTo>
                    <a:pt x="3024" y="3418"/>
                  </a:lnTo>
                  <a:lnTo>
                    <a:pt x="2991" y="3418"/>
                  </a:lnTo>
                  <a:lnTo>
                    <a:pt x="2991" y="3418"/>
                  </a:lnTo>
                  <a:lnTo>
                    <a:pt x="2991" y="3418"/>
                  </a:lnTo>
                  <a:lnTo>
                    <a:pt x="2991" y="3451"/>
                  </a:lnTo>
                  <a:lnTo>
                    <a:pt x="2991" y="3451"/>
                  </a:lnTo>
                  <a:lnTo>
                    <a:pt x="2991" y="3451"/>
                  </a:lnTo>
                  <a:lnTo>
                    <a:pt x="2958" y="3451"/>
                  </a:lnTo>
                  <a:lnTo>
                    <a:pt x="2958" y="3451"/>
                  </a:lnTo>
                  <a:lnTo>
                    <a:pt x="2958" y="3484"/>
                  </a:lnTo>
                  <a:lnTo>
                    <a:pt x="2958" y="3484"/>
                  </a:lnTo>
                  <a:lnTo>
                    <a:pt x="2925" y="3484"/>
                  </a:lnTo>
                  <a:lnTo>
                    <a:pt x="2925" y="3517"/>
                  </a:lnTo>
                  <a:lnTo>
                    <a:pt x="2925" y="3517"/>
                  </a:lnTo>
                  <a:lnTo>
                    <a:pt x="2925" y="3517"/>
                  </a:lnTo>
                  <a:lnTo>
                    <a:pt x="2925" y="3517"/>
                  </a:lnTo>
                  <a:lnTo>
                    <a:pt x="2892" y="3550"/>
                  </a:lnTo>
                  <a:lnTo>
                    <a:pt x="2892" y="3550"/>
                  </a:lnTo>
                  <a:lnTo>
                    <a:pt x="2892" y="3550"/>
                  </a:lnTo>
                  <a:lnTo>
                    <a:pt x="2892" y="3583"/>
                  </a:lnTo>
                  <a:lnTo>
                    <a:pt x="2892" y="3583"/>
                  </a:lnTo>
                  <a:lnTo>
                    <a:pt x="2859" y="3583"/>
                  </a:lnTo>
                  <a:lnTo>
                    <a:pt x="2859" y="3583"/>
                  </a:lnTo>
                  <a:lnTo>
                    <a:pt x="2859" y="3615"/>
                  </a:lnTo>
                  <a:lnTo>
                    <a:pt x="2859" y="3615"/>
                  </a:lnTo>
                  <a:lnTo>
                    <a:pt x="2826" y="3615"/>
                  </a:lnTo>
                  <a:lnTo>
                    <a:pt x="2826" y="3615"/>
                  </a:lnTo>
                  <a:lnTo>
                    <a:pt x="2826" y="3648"/>
                  </a:lnTo>
                  <a:lnTo>
                    <a:pt x="2826" y="3648"/>
                  </a:lnTo>
                  <a:lnTo>
                    <a:pt x="2826" y="3648"/>
                  </a:lnTo>
                  <a:lnTo>
                    <a:pt x="2794" y="3648"/>
                  </a:lnTo>
                  <a:lnTo>
                    <a:pt x="2794" y="3648"/>
                  </a:lnTo>
                  <a:lnTo>
                    <a:pt x="2794" y="3681"/>
                  </a:lnTo>
                  <a:lnTo>
                    <a:pt x="2794" y="3681"/>
                  </a:lnTo>
                  <a:lnTo>
                    <a:pt x="2794" y="3681"/>
                  </a:lnTo>
                  <a:lnTo>
                    <a:pt x="2794" y="3681"/>
                  </a:lnTo>
                  <a:lnTo>
                    <a:pt x="2761" y="3714"/>
                  </a:lnTo>
                  <a:lnTo>
                    <a:pt x="2761" y="3714"/>
                  </a:lnTo>
                  <a:lnTo>
                    <a:pt x="2761" y="3714"/>
                  </a:lnTo>
                  <a:lnTo>
                    <a:pt x="2761" y="3714"/>
                  </a:lnTo>
                  <a:lnTo>
                    <a:pt x="2761" y="3714"/>
                  </a:lnTo>
                  <a:lnTo>
                    <a:pt x="2728" y="3747"/>
                  </a:lnTo>
                  <a:lnTo>
                    <a:pt x="2728" y="3747"/>
                  </a:lnTo>
                  <a:lnTo>
                    <a:pt x="2728" y="3747"/>
                  </a:lnTo>
                  <a:lnTo>
                    <a:pt x="2728" y="3747"/>
                  </a:lnTo>
                  <a:lnTo>
                    <a:pt x="2728" y="3780"/>
                  </a:lnTo>
                  <a:lnTo>
                    <a:pt x="2728" y="3780"/>
                  </a:lnTo>
                  <a:lnTo>
                    <a:pt x="2695" y="3780"/>
                  </a:lnTo>
                  <a:lnTo>
                    <a:pt x="2695" y="3780"/>
                  </a:lnTo>
                  <a:lnTo>
                    <a:pt x="2695" y="3780"/>
                  </a:lnTo>
                  <a:lnTo>
                    <a:pt x="2695" y="3813"/>
                  </a:lnTo>
                  <a:lnTo>
                    <a:pt x="2662" y="3813"/>
                  </a:lnTo>
                  <a:lnTo>
                    <a:pt x="2662" y="3813"/>
                  </a:lnTo>
                  <a:lnTo>
                    <a:pt x="2662" y="3845"/>
                  </a:lnTo>
                  <a:lnTo>
                    <a:pt x="2662" y="3845"/>
                  </a:lnTo>
                  <a:lnTo>
                    <a:pt x="2662" y="3845"/>
                  </a:lnTo>
                  <a:lnTo>
                    <a:pt x="2629" y="3845"/>
                  </a:lnTo>
                  <a:lnTo>
                    <a:pt x="2629" y="3878"/>
                  </a:lnTo>
                  <a:lnTo>
                    <a:pt x="2629" y="3878"/>
                  </a:lnTo>
                  <a:lnTo>
                    <a:pt x="2629" y="3878"/>
                  </a:lnTo>
                  <a:lnTo>
                    <a:pt x="2596" y="3911"/>
                  </a:lnTo>
                  <a:lnTo>
                    <a:pt x="2596" y="3911"/>
                  </a:lnTo>
                  <a:lnTo>
                    <a:pt x="2596" y="3911"/>
                  </a:lnTo>
                  <a:lnTo>
                    <a:pt x="2596" y="3911"/>
                  </a:lnTo>
                  <a:lnTo>
                    <a:pt x="2596" y="3911"/>
                  </a:lnTo>
                  <a:lnTo>
                    <a:pt x="2596" y="3944"/>
                  </a:lnTo>
                  <a:lnTo>
                    <a:pt x="2563" y="3944"/>
                  </a:lnTo>
                  <a:lnTo>
                    <a:pt x="2563" y="3944"/>
                  </a:lnTo>
                  <a:lnTo>
                    <a:pt x="2563" y="3944"/>
                  </a:lnTo>
                  <a:lnTo>
                    <a:pt x="2563" y="3977"/>
                  </a:lnTo>
                  <a:lnTo>
                    <a:pt x="2563" y="3977"/>
                  </a:lnTo>
                  <a:lnTo>
                    <a:pt x="2531" y="3977"/>
                  </a:lnTo>
                  <a:lnTo>
                    <a:pt x="2531" y="3977"/>
                  </a:lnTo>
                  <a:lnTo>
                    <a:pt x="2531" y="4010"/>
                  </a:lnTo>
                  <a:lnTo>
                    <a:pt x="2531" y="4010"/>
                  </a:lnTo>
                  <a:lnTo>
                    <a:pt x="2531" y="4010"/>
                  </a:lnTo>
                  <a:lnTo>
                    <a:pt x="2498" y="4010"/>
                  </a:lnTo>
                  <a:lnTo>
                    <a:pt x="2498" y="4043"/>
                  </a:lnTo>
                  <a:lnTo>
                    <a:pt x="2498" y="4043"/>
                  </a:lnTo>
                  <a:lnTo>
                    <a:pt x="2498" y="4043"/>
                  </a:lnTo>
                  <a:lnTo>
                    <a:pt x="2465" y="4043"/>
                  </a:lnTo>
                  <a:lnTo>
                    <a:pt x="2465" y="4075"/>
                  </a:lnTo>
                  <a:lnTo>
                    <a:pt x="2465" y="4075"/>
                  </a:lnTo>
                  <a:lnTo>
                    <a:pt x="2465" y="4075"/>
                  </a:lnTo>
                  <a:lnTo>
                    <a:pt x="2465" y="4108"/>
                  </a:lnTo>
                  <a:lnTo>
                    <a:pt x="2432" y="4108"/>
                  </a:lnTo>
                  <a:lnTo>
                    <a:pt x="2432" y="4108"/>
                  </a:lnTo>
                  <a:lnTo>
                    <a:pt x="2432" y="4108"/>
                  </a:lnTo>
                  <a:lnTo>
                    <a:pt x="2432" y="4108"/>
                  </a:lnTo>
                  <a:lnTo>
                    <a:pt x="2432" y="4141"/>
                  </a:lnTo>
                  <a:lnTo>
                    <a:pt x="2399" y="4141"/>
                  </a:lnTo>
                  <a:lnTo>
                    <a:pt x="2399" y="4141"/>
                  </a:lnTo>
                  <a:lnTo>
                    <a:pt x="2399" y="4141"/>
                  </a:lnTo>
                  <a:lnTo>
                    <a:pt x="2399" y="4174"/>
                  </a:lnTo>
                  <a:lnTo>
                    <a:pt x="2399" y="4174"/>
                  </a:lnTo>
                  <a:lnTo>
                    <a:pt x="2366" y="4174"/>
                  </a:lnTo>
                  <a:lnTo>
                    <a:pt x="2366" y="4174"/>
                  </a:lnTo>
                  <a:lnTo>
                    <a:pt x="2366" y="4207"/>
                  </a:lnTo>
                  <a:lnTo>
                    <a:pt x="2366" y="4207"/>
                  </a:lnTo>
                  <a:lnTo>
                    <a:pt x="2366" y="4207"/>
                  </a:lnTo>
                  <a:lnTo>
                    <a:pt x="2333" y="4207"/>
                  </a:lnTo>
                  <a:lnTo>
                    <a:pt x="2333" y="4240"/>
                  </a:lnTo>
                  <a:lnTo>
                    <a:pt x="2333" y="4240"/>
                  </a:lnTo>
                  <a:lnTo>
                    <a:pt x="2333" y="4240"/>
                  </a:lnTo>
                  <a:lnTo>
                    <a:pt x="2333" y="4240"/>
                  </a:lnTo>
                  <a:lnTo>
                    <a:pt x="2333" y="4240"/>
                  </a:lnTo>
                  <a:lnTo>
                    <a:pt x="2301" y="4273"/>
                  </a:lnTo>
                  <a:lnTo>
                    <a:pt x="2301" y="4273"/>
                  </a:lnTo>
                  <a:lnTo>
                    <a:pt x="2301" y="4273"/>
                  </a:lnTo>
                  <a:lnTo>
                    <a:pt x="2301" y="4305"/>
                  </a:lnTo>
                  <a:lnTo>
                    <a:pt x="2268" y="4305"/>
                  </a:lnTo>
                  <a:lnTo>
                    <a:pt x="2268" y="4305"/>
                  </a:lnTo>
                  <a:lnTo>
                    <a:pt x="2268" y="4305"/>
                  </a:lnTo>
                  <a:lnTo>
                    <a:pt x="2268" y="4305"/>
                  </a:lnTo>
                  <a:lnTo>
                    <a:pt x="2268" y="4338"/>
                  </a:lnTo>
                  <a:lnTo>
                    <a:pt x="2268" y="4338"/>
                  </a:lnTo>
                  <a:lnTo>
                    <a:pt x="2235" y="4338"/>
                  </a:lnTo>
                  <a:lnTo>
                    <a:pt x="2235" y="4338"/>
                  </a:lnTo>
                  <a:lnTo>
                    <a:pt x="2235" y="4371"/>
                  </a:lnTo>
                  <a:lnTo>
                    <a:pt x="2235" y="4371"/>
                  </a:lnTo>
                  <a:lnTo>
                    <a:pt x="2235" y="4371"/>
                  </a:lnTo>
                  <a:lnTo>
                    <a:pt x="2235" y="4371"/>
                  </a:lnTo>
                  <a:lnTo>
                    <a:pt x="2202" y="4371"/>
                  </a:lnTo>
                  <a:lnTo>
                    <a:pt x="2202" y="4404"/>
                  </a:lnTo>
                  <a:lnTo>
                    <a:pt x="2202" y="4404"/>
                  </a:lnTo>
                  <a:lnTo>
                    <a:pt x="2202" y="4404"/>
                  </a:lnTo>
                  <a:lnTo>
                    <a:pt x="2169" y="4437"/>
                  </a:lnTo>
                  <a:lnTo>
                    <a:pt x="2169" y="4437"/>
                  </a:lnTo>
                  <a:lnTo>
                    <a:pt x="2169" y="4437"/>
                  </a:lnTo>
                  <a:lnTo>
                    <a:pt x="2169" y="4437"/>
                  </a:lnTo>
                  <a:lnTo>
                    <a:pt x="2169" y="4437"/>
                  </a:lnTo>
                  <a:lnTo>
                    <a:pt x="2136" y="4470"/>
                  </a:lnTo>
                  <a:lnTo>
                    <a:pt x="2136" y="4470"/>
                  </a:lnTo>
                  <a:lnTo>
                    <a:pt x="2136" y="4470"/>
                  </a:lnTo>
                  <a:lnTo>
                    <a:pt x="2136" y="4503"/>
                  </a:lnTo>
                  <a:lnTo>
                    <a:pt x="2136" y="4503"/>
                  </a:lnTo>
                  <a:lnTo>
                    <a:pt x="2103" y="4503"/>
                  </a:lnTo>
                  <a:lnTo>
                    <a:pt x="2103" y="4503"/>
                  </a:lnTo>
                  <a:lnTo>
                    <a:pt x="2103" y="4535"/>
                  </a:lnTo>
                  <a:lnTo>
                    <a:pt x="2103" y="4535"/>
                  </a:lnTo>
                  <a:lnTo>
                    <a:pt x="2103" y="4535"/>
                  </a:lnTo>
                  <a:lnTo>
                    <a:pt x="2103" y="4535"/>
                  </a:lnTo>
                  <a:lnTo>
                    <a:pt x="2071" y="4535"/>
                  </a:lnTo>
                  <a:lnTo>
                    <a:pt x="2071" y="4568"/>
                  </a:lnTo>
                  <a:lnTo>
                    <a:pt x="2071" y="4568"/>
                  </a:lnTo>
                  <a:lnTo>
                    <a:pt x="2071" y="4568"/>
                  </a:lnTo>
                  <a:lnTo>
                    <a:pt x="2071" y="4568"/>
                  </a:lnTo>
                  <a:lnTo>
                    <a:pt x="2038" y="4601"/>
                  </a:lnTo>
                  <a:lnTo>
                    <a:pt x="2038" y="4601"/>
                  </a:lnTo>
                  <a:lnTo>
                    <a:pt x="2038" y="4601"/>
                  </a:lnTo>
                  <a:lnTo>
                    <a:pt x="2038" y="4601"/>
                  </a:lnTo>
                  <a:lnTo>
                    <a:pt x="2038" y="4601"/>
                  </a:lnTo>
                  <a:lnTo>
                    <a:pt x="2038" y="4634"/>
                  </a:lnTo>
                  <a:lnTo>
                    <a:pt x="2005" y="4634"/>
                  </a:lnTo>
                  <a:lnTo>
                    <a:pt x="2005" y="4634"/>
                  </a:lnTo>
                  <a:lnTo>
                    <a:pt x="2005" y="4634"/>
                  </a:lnTo>
                  <a:lnTo>
                    <a:pt x="2005" y="4667"/>
                  </a:lnTo>
                  <a:lnTo>
                    <a:pt x="1972" y="4667"/>
                  </a:lnTo>
                  <a:lnTo>
                    <a:pt x="1972" y="4667"/>
                  </a:lnTo>
                  <a:lnTo>
                    <a:pt x="1972" y="4667"/>
                  </a:lnTo>
                  <a:lnTo>
                    <a:pt x="1972" y="4700"/>
                  </a:lnTo>
                  <a:lnTo>
                    <a:pt x="1972" y="4700"/>
                  </a:lnTo>
                  <a:lnTo>
                    <a:pt x="1972" y="4700"/>
                  </a:lnTo>
                  <a:lnTo>
                    <a:pt x="1939" y="4700"/>
                  </a:lnTo>
                  <a:lnTo>
                    <a:pt x="1939" y="4733"/>
                  </a:lnTo>
                  <a:lnTo>
                    <a:pt x="1939" y="4733"/>
                  </a:lnTo>
                  <a:lnTo>
                    <a:pt x="1939" y="4733"/>
                  </a:lnTo>
                  <a:lnTo>
                    <a:pt x="1939" y="4733"/>
                  </a:lnTo>
                  <a:lnTo>
                    <a:pt x="1939" y="4733"/>
                  </a:lnTo>
                  <a:lnTo>
                    <a:pt x="1906" y="4766"/>
                  </a:lnTo>
                  <a:lnTo>
                    <a:pt x="1906" y="4766"/>
                  </a:lnTo>
                  <a:lnTo>
                    <a:pt x="1906" y="4766"/>
                  </a:lnTo>
                  <a:lnTo>
                    <a:pt x="1906" y="4766"/>
                  </a:lnTo>
                  <a:lnTo>
                    <a:pt x="1906" y="4798"/>
                  </a:lnTo>
                  <a:lnTo>
                    <a:pt x="1873" y="4798"/>
                  </a:lnTo>
                  <a:lnTo>
                    <a:pt x="1873" y="4798"/>
                  </a:lnTo>
                  <a:lnTo>
                    <a:pt x="1873" y="4798"/>
                  </a:lnTo>
                  <a:lnTo>
                    <a:pt x="1873" y="4798"/>
                  </a:lnTo>
                  <a:lnTo>
                    <a:pt x="1873" y="4831"/>
                  </a:lnTo>
                  <a:lnTo>
                    <a:pt x="1873" y="4831"/>
                  </a:lnTo>
                  <a:lnTo>
                    <a:pt x="1841" y="4831"/>
                  </a:lnTo>
                  <a:lnTo>
                    <a:pt x="1841" y="4831"/>
                  </a:lnTo>
                  <a:lnTo>
                    <a:pt x="1841" y="4864"/>
                  </a:lnTo>
                  <a:lnTo>
                    <a:pt x="1841" y="4864"/>
                  </a:lnTo>
                  <a:lnTo>
                    <a:pt x="1841" y="4864"/>
                  </a:lnTo>
                  <a:lnTo>
                    <a:pt x="1808" y="4864"/>
                  </a:lnTo>
                  <a:lnTo>
                    <a:pt x="1808" y="4864"/>
                  </a:lnTo>
                  <a:lnTo>
                    <a:pt x="1808" y="4897"/>
                  </a:lnTo>
                  <a:lnTo>
                    <a:pt x="1808" y="4897"/>
                  </a:lnTo>
                  <a:lnTo>
                    <a:pt x="1808" y="4897"/>
                  </a:lnTo>
                  <a:lnTo>
                    <a:pt x="1808" y="4897"/>
                  </a:lnTo>
                  <a:lnTo>
                    <a:pt x="1775" y="4930"/>
                  </a:lnTo>
                  <a:lnTo>
                    <a:pt x="1775" y="4930"/>
                  </a:lnTo>
                  <a:lnTo>
                    <a:pt x="1775" y="4930"/>
                  </a:lnTo>
                  <a:lnTo>
                    <a:pt x="1775" y="4963"/>
                  </a:lnTo>
                  <a:lnTo>
                    <a:pt x="1775" y="4963"/>
                  </a:lnTo>
                  <a:lnTo>
                    <a:pt x="1742" y="4963"/>
                  </a:lnTo>
                  <a:lnTo>
                    <a:pt x="1742" y="4963"/>
                  </a:lnTo>
                  <a:lnTo>
                    <a:pt x="1742" y="4963"/>
                  </a:lnTo>
                  <a:lnTo>
                    <a:pt x="1742" y="4996"/>
                  </a:lnTo>
                  <a:lnTo>
                    <a:pt x="1742" y="4996"/>
                  </a:lnTo>
                  <a:lnTo>
                    <a:pt x="1709" y="4996"/>
                  </a:lnTo>
                  <a:lnTo>
                    <a:pt x="1709" y="4996"/>
                  </a:lnTo>
                  <a:lnTo>
                    <a:pt x="1709" y="5028"/>
                  </a:lnTo>
                  <a:lnTo>
                    <a:pt x="1709" y="5028"/>
                  </a:lnTo>
                  <a:lnTo>
                    <a:pt x="1709" y="5028"/>
                  </a:lnTo>
                  <a:lnTo>
                    <a:pt x="1709" y="5028"/>
                  </a:lnTo>
                  <a:lnTo>
                    <a:pt x="1676" y="5028"/>
                  </a:lnTo>
                  <a:lnTo>
                    <a:pt x="1676" y="5061"/>
                  </a:lnTo>
                  <a:lnTo>
                    <a:pt x="1676" y="5061"/>
                  </a:lnTo>
                  <a:lnTo>
                    <a:pt x="1676" y="5061"/>
                  </a:lnTo>
                  <a:lnTo>
                    <a:pt x="1676" y="5061"/>
                  </a:lnTo>
                  <a:lnTo>
                    <a:pt x="1643" y="5094"/>
                  </a:lnTo>
                  <a:lnTo>
                    <a:pt x="1643" y="5094"/>
                  </a:lnTo>
                  <a:lnTo>
                    <a:pt x="1643" y="5094"/>
                  </a:lnTo>
                  <a:lnTo>
                    <a:pt x="1643" y="5094"/>
                  </a:lnTo>
                  <a:lnTo>
                    <a:pt x="1643" y="5094"/>
                  </a:lnTo>
                  <a:lnTo>
                    <a:pt x="1643" y="5127"/>
                  </a:lnTo>
                  <a:lnTo>
                    <a:pt x="1611" y="5127"/>
                  </a:lnTo>
                  <a:lnTo>
                    <a:pt x="1611" y="5127"/>
                  </a:lnTo>
                  <a:lnTo>
                    <a:pt x="1611" y="5127"/>
                  </a:lnTo>
                  <a:lnTo>
                    <a:pt x="1611" y="5160"/>
                  </a:lnTo>
                  <a:lnTo>
                    <a:pt x="1611" y="5160"/>
                  </a:lnTo>
                  <a:lnTo>
                    <a:pt x="1611" y="5160"/>
                  </a:lnTo>
                  <a:lnTo>
                    <a:pt x="1578" y="5160"/>
                  </a:lnTo>
                  <a:lnTo>
                    <a:pt x="1578" y="5160"/>
                  </a:lnTo>
                  <a:lnTo>
                    <a:pt x="1578" y="5193"/>
                  </a:lnTo>
                  <a:lnTo>
                    <a:pt x="1578" y="5193"/>
                  </a:lnTo>
                  <a:lnTo>
                    <a:pt x="1578" y="5193"/>
                  </a:lnTo>
                  <a:lnTo>
                    <a:pt x="1545" y="5193"/>
                  </a:lnTo>
                  <a:lnTo>
                    <a:pt x="1545" y="5226"/>
                  </a:lnTo>
                  <a:lnTo>
                    <a:pt x="1545" y="5226"/>
                  </a:lnTo>
                  <a:lnTo>
                    <a:pt x="1545" y="5226"/>
                  </a:lnTo>
                  <a:lnTo>
                    <a:pt x="1545" y="5226"/>
                  </a:lnTo>
                  <a:lnTo>
                    <a:pt x="1545" y="5258"/>
                  </a:lnTo>
                  <a:lnTo>
                    <a:pt x="1512" y="5258"/>
                  </a:lnTo>
                  <a:lnTo>
                    <a:pt x="1512" y="5258"/>
                  </a:lnTo>
                  <a:lnTo>
                    <a:pt x="1512" y="5258"/>
                  </a:lnTo>
                  <a:lnTo>
                    <a:pt x="1512" y="5258"/>
                  </a:lnTo>
                  <a:lnTo>
                    <a:pt x="1512" y="5291"/>
                  </a:lnTo>
                  <a:lnTo>
                    <a:pt x="1512" y="5291"/>
                  </a:lnTo>
                  <a:lnTo>
                    <a:pt x="1479" y="5291"/>
                  </a:lnTo>
                  <a:lnTo>
                    <a:pt x="1479" y="5291"/>
                  </a:lnTo>
                  <a:lnTo>
                    <a:pt x="1479" y="5324"/>
                  </a:lnTo>
                  <a:lnTo>
                    <a:pt x="1479" y="5324"/>
                  </a:lnTo>
                  <a:lnTo>
                    <a:pt x="1479" y="5324"/>
                  </a:lnTo>
                  <a:lnTo>
                    <a:pt x="1446" y="5324"/>
                  </a:lnTo>
                  <a:lnTo>
                    <a:pt x="1446" y="5324"/>
                  </a:lnTo>
                  <a:lnTo>
                    <a:pt x="1446" y="5357"/>
                  </a:lnTo>
                  <a:lnTo>
                    <a:pt x="1446" y="5357"/>
                  </a:lnTo>
                  <a:lnTo>
                    <a:pt x="1446" y="5357"/>
                  </a:lnTo>
                  <a:lnTo>
                    <a:pt x="1446" y="5357"/>
                  </a:lnTo>
                  <a:lnTo>
                    <a:pt x="1413" y="5390"/>
                  </a:lnTo>
                  <a:lnTo>
                    <a:pt x="1413" y="5390"/>
                  </a:lnTo>
                  <a:lnTo>
                    <a:pt x="1413" y="5390"/>
                  </a:lnTo>
                  <a:lnTo>
                    <a:pt x="1413" y="5390"/>
                  </a:lnTo>
                  <a:lnTo>
                    <a:pt x="1413" y="5390"/>
                  </a:lnTo>
                  <a:lnTo>
                    <a:pt x="1413" y="5423"/>
                  </a:lnTo>
                  <a:lnTo>
                    <a:pt x="1381" y="5423"/>
                  </a:lnTo>
                  <a:lnTo>
                    <a:pt x="1381" y="5423"/>
                  </a:lnTo>
                  <a:lnTo>
                    <a:pt x="1381" y="5423"/>
                  </a:lnTo>
                  <a:lnTo>
                    <a:pt x="1381" y="5456"/>
                  </a:lnTo>
                  <a:lnTo>
                    <a:pt x="1381" y="5456"/>
                  </a:lnTo>
                  <a:lnTo>
                    <a:pt x="1348" y="5456"/>
                  </a:lnTo>
                  <a:lnTo>
                    <a:pt x="1348" y="5488"/>
                  </a:lnTo>
                  <a:lnTo>
                    <a:pt x="1348" y="5488"/>
                  </a:lnTo>
                  <a:lnTo>
                    <a:pt x="1348" y="5488"/>
                  </a:lnTo>
                  <a:lnTo>
                    <a:pt x="1348" y="5488"/>
                  </a:lnTo>
                  <a:lnTo>
                    <a:pt x="1315" y="5488"/>
                  </a:lnTo>
                  <a:lnTo>
                    <a:pt x="1315" y="5521"/>
                  </a:lnTo>
                  <a:lnTo>
                    <a:pt x="1315" y="5521"/>
                  </a:lnTo>
                  <a:lnTo>
                    <a:pt x="1315" y="5521"/>
                  </a:lnTo>
                  <a:lnTo>
                    <a:pt x="1315" y="5521"/>
                  </a:lnTo>
                  <a:lnTo>
                    <a:pt x="1315" y="5554"/>
                  </a:lnTo>
                  <a:lnTo>
                    <a:pt x="1282" y="5554"/>
                  </a:lnTo>
                  <a:lnTo>
                    <a:pt x="1282" y="5554"/>
                  </a:lnTo>
                  <a:lnTo>
                    <a:pt x="1282" y="5554"/>
                  </a:lnTo>
                  <a:lnTo>
                    <a:pt x="1282" y="5554"/>
                  </a:lnTo>
                  <a:lnTo>
                    <a:pt x="1282" y="5587"/>
                  </a:lnTo>
                  <a:lnTo>
                    <a:pt x="1249" y="5587"/>
                  </a:lnTo>
                  <a:lnTo>
                    <a:pt x="1249" y="5587"/>
                  </a:lnTo>
                  <a:lnTo>
                    <a:pt x="1249" y="5587"/>
                  </a:lnTo>
                  <a:lnTo>
                    <a:pt x="1249" y="5620"/>
                  </a:lnTo>
                  <a:lnTo>
                    <a:pt x="1249" y="5620"/>
                  </a:lnTo>
                  <a:lnTo>
                    <a:pt x="1249" y="5620"/>
                  </a:lnTo>
                  <a:lnTo>
                    <a:pt x="1216" y="5620"/>
                  </a:lnTo>
                  <a:lnTo>
                    <a:pt x="1216" y="5653"/>
                  </a:lnTo>
                  <a:lnTo>
                    <a:pt x="1216" y="5653"/>
                  </a:lnTo>
                  <a:lnTo>
                    <a:pt x="1216" y="5653"/>
                  </a:lnTo>
                  <a:lnTo>
                    <a:pt x="1216" y="5653"/>
                  </a:lnTo>
                  <a:lnTo>
                    <a:pt x="1216" y="5653"/>
                  </a:lnTo>
                  <a:lnTo>
                    <a:pt x="1183" y="5686"/>
                  </a:lnTo>
                  <a:lnTo>
                    <a:pt x="1183" y="5686"/>
                  </a:lnTo>
                  <a:lnTo>
                    <a:pt x="1183" y="5686"/>
                  </a:lnTo>
                  <a:lnTo>
                    <a:pt x="1183" y="5686"/>
                  </a:lnTo>
                  <a:lnTo>
                    <a:pt x="1183" y="5718"/>
                  </a:lnTo>
                  <a:lnTo>
                    <a:pt x="1150" y="5718"/>
                  </a:lnTo>
                  <a:lnTo>
                    <a:pt x="1150" y="5718"/>
                  </a:lnTo>
                  <a:lnTo>
                    <a:pt x="1150" y="5718"/>
                  </a:lnTo>
                  <a:lnTo>
                    <a:pt x="1150" y="5718"/>
                  </a:lnTo>
                  <a:lnTo>
                    <a:pt x="1150" y="5751"/>
                  </a:lnTo>
                  <a:lnTo>
                    <a:pt x="1150" y="5751"/>
                  </a:lnTo>
                  <a:lnTo>
                    <a:pt x="1118" y="5751"/>
                  </a:lnTo>
                  <a:lnTo>
                    <a:pt x="1118" y="5751"/>
                  </a:lnTo>
                  <a:lnTo>
                    <a:pt x="1118" y="5784"/>
                  </a:lnTo>
                  <a:lnTo>
                    <a:pt x="1118" y="5784"/>
                  </a:lnTo>
                  <a:lnTo>
                    <a:pt x="1118" y="5784"/>
                  </a:lnTo>
                  <a:lnTo>
                    <a:pt x="1118" y="5784"/>
                  </a:lnTo>
                  <a:lnTo>
                    <a:pt x="1085" y="5817"/>
                  </a:lnTo>
                  <a:lnTo>
                    <a:pt x="1085" y="5817"/>
                  </a:lnTo>
                  <a:lnTo>
                    <a:pt x="1085" y="5817"/>
                  </a:lnTo>
                  <a:lnTo>
                    <a:pt x="1085" y="5817"/>
                  </a:lnTo>
                  <a:lnTo>
                    <a:pt x="1085" y="5817"/>
                  </a:lnTo>
                  <a:lnTo>
                    <a:pt x="1052" y="5850"/>
                  </a:lnTo>
                  <a:lnTo>
                    <a:pt x="1052" y="5850"/>
                  </a:lnTo>
                  <a:lnTo>
                    <a:pt x="1052" y="5850"/>
                  </a:lnTo>
                  <a:lnTo>
                    <a:pt x="1052" y="5850"/>
                  </a:lnTo>
                  <a:lnTo>
                    <a:pt x="1052" y="5883"/>
                  </a:lnTo>
                  <a:lnTo>
                    <a:pt x="1052" y="5883"/>
                  </a:lnTo>
                  <a:lnTo>
                    <a:pt x="1019" y="5883"/>
                  </a:lnTo>
                  <a:lnTo>
                    <a:pt x="1019" y="5883"/>
                  </a:lnTo>
                  <a:lnTo>
                    <a:pt x="1019" y="5916"/>
                  </a:lnTo>
                  <a:lnTo>
                    <a:pt x="1019" y="5916"/>
                  </a:lnTo>
                  <a:lnTo>
                    <a:pt x="1019" y="5916"/>
                  </a:lnTo>
                  <a:lnTo>
                    <a:pt x="1019" y="5916"/>
                  </a:lnTo>
                  <a:lnTo>
                    <a:pt x="986" y="5916"/>
                  </a:lnTo>
                  <a:lnTo>
                    <a:pt x="986" y="5948"/>
                  </a:lnTo>
                  <a:lnTo>
                    <a:pt x="986" y="5948"/>
                  </a:lnTo>
                  <a:lnTo>
                    <a:pt x="986" y="5948"/>
                  </a:lnTo>
                  <a:lnTo>
                    <a:pt x="986" y="5948"/>
                  </a:lnTo>
                  <a:lnTo>
                    <a:pt x="986" y="5981"/>
                  </a:lnTo>
                  <a:lnTo>
                    <a:pt x="953" y="5981"/>
                  </a:lnTo>
                  <a:lnTo>
                    <a:pt x="953" y="5981"/>
                  </a:lnTo>
                  <a:lnTo>
                    <a:pt x="953" y="5981"/>
                  </a:lnTo>
                  <a:lnTo>
                    <a:pt x="953" y="5981"/>
                  </a:lnTo>
                  <a:lnTo>
                    <a:pt x="953" y="6014"/>
                  </a:lnTo>
                  <a:lnTo>
                    <a:pt x="920" y="6014"/>
                  </a:lnTo>
                  <a:lnTo>
                    <a:pt x="920" y="6014"/>
                  </a:lnTo>
                  <a:lnTo>
                    <a:pt x="920" y="6014"/>
                  </a:lnTo>
                  <a:lnTo>
                    <a:pt x="920" y="6047"/>
                  </a:lnTo>
                  <a:lnTo>
                    <a:pt x="920" y="6047"/>
                  </a:lnTo>
                  <a:lnTo>
                    <a:pt x="920" y="6047"/>
                  </a:lnTo>
                  <a:lnTo>
                    <a:pt x="888" y="6047"/>
                  </a:lnTo>
                  <a:lnTo>
                    <a:pt x="888" y="6080"/>
                  </a:lnTo>
                  <a:lnTo>
                    <a:pt x="888" y="6080"/>
                  </a:lnTo>
                  <a:lnTo>
                    <a:pt x="888" y="6080"/>
                  </a:lnTo>
                  <a:lnTo>
                    <a:pt x="888" y="6080"/>
                  </a:lnTo>
                  <a:lnTo>
                    <a:pt x="888" y="6080"/>
                  </a:lnTo>
                  <a:lnTo>
                    <a:pt x="855" y="6113"/>
                  </a:lnTo>
                  <a:lnTo>
                    <a:pt x="855" y="6113"/>
                  </a:lnTo>
                  <a:lnTo>
                    <a:pt x="855" y="6113"/>
                  </a:lnTo>
                  <a:lnTo>
                    <a:pt x="855" y="6113"/>
                  </a:lnTo>
                  <a:lnTo>
                    <a:pt x="855" y="6146"/>
                  </a:lnTo>
                  <a:lnTo>
                    <a:pt x="822" y="6146"/>
                  </a:lnTo>
                  <a:lnTo>
                    <a:pt x="822" y="6146"/>
                  </a:lnTo>
                  <a:lnTo>
                    <a:pt x="822" y="6146"/>
                  </a:lnTo>
                  <a:lnTo>
                    <a:pt x="822" y="6146"/>
                  </a:lnTo>
                  <a:lnTo>
                    <a:pt x="822" y="6179"/>
                  </a:lnTo>
                  <a:lnTo>
                    <a:pt x="822" y="6179"/>
                  </a:lnTo>
                  <a:lnTo>
                    <a:pt x="789" y="6179"/>
                  </a:lnTo>
                  <a:lnTo>
                    <a:pt x="789" y="6179"/>
                  </a:lnTo>
                  <a:lnTo>
                    <a:pt x="789" y="6211"/>
                  </a:lnTo>
                  <a:lnTo>
                    <a:pt x="789" y="6211"/>
                  </a:lnTo>
                  <a:lnTo>
                    <a:pt x="789" y="6211"/>
                  </a:lnTo>
                  <a:lnTo>
                    <a:pt x="789" y="6211"/>
                  </a:lnTo>
                  <a:lnTo>
                    <a:pt x="756" y="6244"/>
                  </a:lnTo>
                  <a:lnTo>
                    <a:pt x="756" y="6244"/>
                  </a:lnTo>
                  <a:lnTo>
                    <a:pt x="756" y="6244"/>
                  </a:lnTo>
                  <a:lnTo>
                    <a:pt x="756" y="6244"/>
                  </a:lnTo>
                  <a:lnTo>
                    <a:pt x="756" y="6244"/>
                  </a:lnTo>
                  <a:lnTo>
                    <a:pt x="756" y="6277"/>
                  </a:lnTo>
                  <a:lnTo>
                    <a:pt x="723" y="6277"/>
                  </a:lnTo>
                  <a:lnTo>
                    <a:pt x="723" y="6277"/>
                  </a:lnTo>
                  <a:lnTo>
                    <a:pt x="723" y="6277"/>
                  </a:lnTo>
                  <a:lnTo>
                    <a:pt x="723" y="6310"/>
                  </a:lnTo>
                  <a:lnTo>
                    <a:pt x="723" y="6310"/>
                  </a:lnTo>
                  <a:lnTo>
                    <a:pt x="690" y="6310"/>
                  </a:lnTo>
                  <a:lnTo>
                    <a:pt x="690" y="6310"/>
                  </a:lnTo>
                  <a:lnTo>
                    <a:pt x="690" y="6343"/>
                  </a:lnTo>
                  <a:lnTo>
                    <a:pt x="690" y="6343"/>
                  </a:lnTo>
                  <a:lnTo>
                    <a:pt x="690" y="6343"/>
                  </a:lnTo>
                  <a:lnTo>
                    <a:pt x="690" y="6343"/>
                  </a:lnTo>
                  <a:lnTo>
                    <a:pt x="658" y="6343"/>
                  </a:lnTo>
                  <a:lnTo>
                    <a:pt x="658" y="6376"/>
                  </a:lnTo>
                  <a:lnTo>
                    <a:pt x="658" y="6376"/>
                  </a:lnTo>
                  <a:lnTo>
                    <a:pt x="658" y="6376"/>
                  </a:lnTo>
                  <a:lnTo>
                    <a:pt x="658" y="6376"/>
                  </a:lnTo>
                  <a:lnTo>
                    <a:pt x="658" y="6409"/>
                  </a:lnTo>
                  <a:lnTo>
                    <a:pt x="625" y="6409"/>
                  </a:lnTo>
                  <a:lnTo>
                    <a:pt x="625" y="6409"/>
                  </a:lnTo>
                  <a:lnTo>
                    <a:pt x="625" y="6409"/>
                  </a:lnTo>
                  <a:lnTo>
                    <a:pt x="625" y="6409"/>
                  </a:lnTo>
                  <a:lnTo>
                    <a:pt x="625" y="6441"/>
                  </a:lnTo>
                  <a:lnTo>
                    <a:pt x="625" y="6441"/>
                  </a:lnTo>
                  <a:lnTo>
                    <a:pt x="592" y="6441"/>
                  </a:lnTo>
                  <a:lnTo>
                    <a:pt x="592" y="6441"/>
                  </a:lnTo>
                  <a:lnTo>
                    <a:pt x="592" y="6474"/>
                  </a:lnTo>
                  <a:lnTo>
                    <a:pt x="592" y="6474"/>
                  </a:lnTo>
                  <a:lnTo>
                    <a:pt x="592" y="6474"/>
                  </a:lnTo>
                  <a:lnTo>
                    <a:pt x="559" y="6474"/>
                  </a:lnTo>
                  <a:lnTo>
                    <a:pt x="559" y="6507"/>
                  </a:lnTo>
                  <a:lnTo>
                    <a:pt x="559" y="6507"/>
                  </a:lnTo>
                  <a:lnTo>
                    <a:pt x="559" y="6507"/>
                  </a:lnTo>
                  <a:lnTo>
                    <a:pt x="559" y="6507"/>
                  </a:lnTo>
                  <a:lnTo>
                    <a:pt x="559" y="6507"/>
                  </a:lnTo>
                  <a:lnTo>
                    <a:pt x="526" y="6540"/>
                  </a:lnTo>
                  <a:lnTo>
                    <a:pt x="526" y="6540"/>
                  </a:lnTo>
                  <a:lnTo>
                    <a:pt x="526" y="6540"/>
                  </a:lnTo>
                  <a:lnTo>
                    <a:pt x="526" y="6573"/>
                  </a:lnTo>
                  <a:lnTo>
                    <a:pt x="526" y="6573"/>
                  </a:lnTo>
                  <a:lnTo>
                    <a:pt x="493" y="6573"/>
                  </a:lnTo>
                  <a:lnTo>
                    <a:pt x="493" y="6573"/>
                  </a:lnTo>
                  <a:lnTo>
                    <a:pt x="493" y="6573"/>
                  </a:lnTo>
                  <a:lnTo>
                    <a:pt x="493" y="6606"/>
                  </a:lnTo>
                  <a:lnTo>
                    <a:pt x="493" y="6606"/>
                  </a:lnTo>
                  <a:lnTo>
                    <a:pt x="493" y="6606"/>
                  </a:lnTo>
                  <a:lnTo>
                    <a:pt x="460" y="6606"/>
                  </a:lnTo>
                  <a:lnTo>
                    <a:pt x="460" y="6639"/>
                  </a:lnTo>
                  <a:lnTo>
                    <a:pt x="460" y="6639"/>
                  </a:lnTo>
                  <a:lnTo>
                    <a:pt x="460" y="6639"/>
                  </a:lnTo>
                  <a:lnTo>
                    <a:pt x="460" y="6639"/>
                  </a:lnTo>
                  <a:lnTo>
                    <a:pt x="428" y="6671"/>
                  </a:lnTo>
                  <a:lnTo>
                    <a:pt x="428" y="6671"/>
                  </a:lnTo>
                  <a:lnTo>
                    <a:pt x="428" y="6671"/>
                  </a:lnTo>
                  <a:lnTo>
                    <a:pt x="428" y="6671"/>
                  </a:lnTo>
                  <a:lnTo>
                    <a:pt x="428" y="6671"/>
                  </a:lnTo>
                  <a:lnTo>
                    <a:pt x="428" y="6704"/>
                  </a:lnTo>
                  <a:lnTo>
                    <a:pt x="395" y="6704"/>
                  </a:lnTo>
                  <a:lnTo>
                    <a:pt x="395" y="6704"/>
                  </a:lnTo>
                  <a:lnTo>
                    <a:pt x="395" y="6704"/>
                  </a:lnTo>
                  <a:lnTo>
                    <a:pt x="395" y="6737"/>
                  </a:lnTo>
                  <a:lnTo>
                    <a:pt x="395" y="6737"/>
                  </a:lnTo>
                  <a:lnTo>
                    <a:pt x="395" y="6737"/>
                  </a:lnTo>
                  <a:lnTo>
                    <a:pt x="362" y="6737"/>
                  </a:lnTo>
                  <a:lnTo>
                    <a:pt x="362" y="6770"/>
                  </a:lnTo>
                  <a:lnTo>
                    <a:pt x="362" y="6770"/>
                  </a:lnTo>
                  <a:lnTo>
                    <a:pt x="362" y="6770"/>
                  </a:lnTo>
                  <a:lnTo>
                    <a:pt x="362" y="6770"/>
                  </a:lnTo>
                  <a:lnTo>
                    <a:pt x="329" y="6803"/>
                  </a:lnTo>
                  <a:lnTo>
                    <a:pt x="329" y="6803"/>
                  </a:lnTo>
                  <a:lnTo>
                    <a:pt x="329" y="6803"/>
                  </a:lnTo>
                  <a:lnTo>
                    <a:pt x="329" y="6803"/>
                  </a:lnTo>
                  <a:lnTo>
                    <a:pt x="329" y="6836"/>
                  </a:lnTo>
                  <a:lnTo>
                    <a:pt x="329" y="6836"/>
                  </a:lnTo>
                  <a:lnTo>
                    <a:pt x="296" y="6836"/>
                  </a:lnTo>
                  <a:lnTo>
                    <a:pt x="296" y="6836"/>
                  </a:lnTo>
                  <a:lnTo>
                    <a:pt x="296" y="6869"/>
                  </a:lnTo>
                  <a:lnTo>
                    <a:pt x="296" y="6869"/>
                  </a:lnTo>
                  <a:lnTo>
                    <a:pt x="296" y="6869"/>
                  </a:lnTo>
                  <a:lnTo>
                    <a:pt x="296" y="6869"/>
                  </a:lnTo>
                  <a:lnTo>
                    <a:pt x="263" y="6869"/>
                  </a:lnTo>
                  <a:lnTo>
                    <a:pt x="263" y="6901"/>
                  </a:lnTo>
                  <a:lnTo>
                    <a:pt x="263" y="6901"/>
                  </a:lnTo>
                  <a:lnTo>
                    <a:pt x="263" y="6901"/>
                  </a:lnTo>
                  <a:lnTo>
                    <a:pt x="263" y="6901"/>
                  </a:lnTo>
                  <a:lnTo>
                    <a:pt x="230" y="6934"/>
                  </a:lnTo>
                  <a:lnTo>
                    <a:pt x="230" y="6934"/>
                  </a:lnTo>
                  <a:lnTo>
                    <a:pt x="230" y="6934"/>
                  </a:lnTo>
                  <a:lnTo>
                    <a:pt x="230" y="6934"/>
                  </a:lnTo>
                  <a:lnTo>
                    <a:pt x="230" y="6967"/>
                  </a:lnTo>
                  <a:lnTo>
                    <a:pt x="198" y="6967"/>
                  </a:lnTo>
                  <a:lnTo>
                    <a:pt x="198" y="6967"/>
                  </a:lnTo>
                  <a:lnTo>
                    <a:pt x="198" y="6967"/>
                  </a:lnTo>
                  <a:lnTo>
                    <a:pt x="198" y="7000"/>
                  </a:lnTo>
                  <a:lnTo>
                    <a:pt x="198" y="7000"/>
                  </a:lnTo>
                  <a:lnTo>
                    <a:pt x="198" y="7000"/>
                  </a:lnTo>
                  <a:lnTo>
                    <a:pt x="165" y="7000"/>
                  </a:lnTo>
                  <a:lnTo>
                    <a:pt x="165" y="7033"/>
                  </a:lnTo>
                  <a:lnTo>
                    <a:pt x="165" y="7033"/>
                  </a:lnTo>
                  <a:lnTo>
                    <a:pt x="165" y="7033"/>
                  </a:lnTo>
                  <a:lnTo>
                    <a:pt x="165" y="7066"/>
                  </a:lnTo>
                  <a:lnTo>
                    <a:pt x="132" y="7066"/>
                  </a:lnTo>
                  <a:lnTo>
                    <a:pt x="132" y="7066"/>
                  </a:lnTo>
                  <a:lnTo>
                    <a:pt x="132" y="7066"/>
                  </a:lnTo>
                  <a:lnTo>
                    <a:pt x="132" y="7066"/>
                  </a:lnTo>
                  <a:lnTo>
                    <a:pt x="132" y="7099"/>
                  </a:lnTo>
                  <a:lnTo>
                    <a:pt x="132" y="7099"/>
                  </a:lnTo>
                  <a:lnTo>
                    <a:pt x="99" y="7099"/>
                  </a:lnTo>
                  <a:lnTo>
                    <a:pt x="99" y="7099"/>
                  </a:lnTo>
                  <a:lnTo>
                    <a:pt x="99" y="7131"/>
                  </a:lnTo>
                  <a:lnTo>
                    <a:pt x="99" y="7131"/>
                  </a:lnTo>
                  <a:lnTo>
                    <a:pt x="99" y="7131"/>
                  </a:lnTo>
                  <a:lnTo>
                    <a:pt x="99" y="7131"/>
                  </a:lnTo>
                  <a:lnTo>
                    <a:pt x="66" y="7164"/>
                  </a:lnTo>
                  <a:lnTo>
                    <a:pt x="66" y="7164"/>
                  </a:lnTo>
                  <a:lnTo>
                    <a:pt x="66" y="7164"/>
                  </a:lnTo>
                  <a:lnTo>
                    <a:pt x="66" y="7197"/>
                  </a:lnTo>
                  <a:lnTo>
                    <a:pt x="33" y="7197"/>
                  </a:lnTo>
                  <a:lnTo>
                    <a:pt x="33" y="7197"/>
                  </a:lnTo>
                  <a:lnTo>
                    <a:pt x="33" y="7197"/>
                  </a:lnTo>
                  <a:lnTo>
                    <a:pt x="33" y="7197"/>
                  </a:lnTo>
                  <a:lnTo>
                    <a:pt x="33" y="7230"/>
                  </a:lnTo>
                  <a:lnTo>
                    <a:pt x="33" y="7230"/>
                  </a:lnTo>
                  <a:lnTo>
                    <a:pt x="0" y="7230"/>
                  </a:lnTo>
                  <a:lnTo>
                    <a:pt x="0" y="7230"/>
                  </a:lnTo>
                  <a:lnTo>
                    <a:pt x="0" y="7263"/>
                  </a:lnTo>
                  <a:lnTo>
                    <a:pt x="0" y="7263"/>
                  </a:lnTo>
                  <a:lnTo>
                    <a:pt x="0" y="7263"/>
                  </a:lnTo>
                  <a:lnTo>
                    <a:pt x="0" y="726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2010875" y="1334825"/>
              <a:ext cx="161875" cy="197175"/>
            </a:xfrm>
            <a:custGeom>
              <a:avLst/>
              <a:gdLst/>
              <a:ahLst/>
              <a:cxnLst/>
              <a:rect l="l" t="t" r="r" b="b"/>
              <a:pathLst>
                <a:path w="6475" h="7887" fill="none" extrusionOk="0">
                  <a:moveTo>
                    <a:pt x="6474" y="0"/>
                  </a:moveTo>
                  <a:lnTo>
                    <a:pt x="6474" y="33"/>
                  </a:lnTo>
                  <a:lnTo>
                    <a:pt x="6474" y="33"/>
                  </a:lnTo>
                  <a:lnTo>
                    <a:pt x="6441" y="66"/>
                  </a:lnTo>
                  <a:lnTo>
                    <a:pt x="6441" y="66"/>
                  </a:lnTo>
                  <a:lnTo>
                    <a:pt x="6408" y="99"/>
                  </a:lnTo>
                  <a:lnTo>
                    <a:pt x="6408" y="99"/>
                  </a:lnTo>
                  <a:lnTo>
                    <a:pt x="6376" y="132"/>
                  </a:lnTo>
                  <a:lnTo>
                    <a:pt x="6376" y="132"/>
                  </a:lnTo>
                  <a:lnTo>
                    <a:pt x="6343" y="165"/>
                  </a:lnTo>
                  <a:lnTo>
                    <a:pt x="6343" y="165"/>
                  </a:lnTo>
                  <a:lnTo>
                    <a:pt x="6310" y="198"/>
                  </a:lnTo>
                  <a:lnTo>
                    <a:pt x="6310" y="198"/>
                  </a:lnTo>
                  <a:lnTo>
                    <a:pt x="6277" y="230"/>
                  </a:lnTo>
                  <a:lnTo>
                    <a:pt x="6277" y="230"/>
                  </a:lnTo>
                  <a:lnTo>
                    <a:pt x="6277" y="263"/>
                  </a:lnTo>
                  <a:lnTo>
                    <a:pt x="6244" y="263"/>
                  </a:lnTo>
                  <a:lnTo>
                    <a:pt x="6244" y="263"/>
                  </a:lnTo>
                  <a:lnTo>
                    <a:pt x="6244" y="263"/>
                  </a:lnTo>
                  <a:lnTo>
                    <a:pt x="6244" y="263"/>
                  </a:lnTo>
                  <a:lnTo>
                    <a:pt x="6244" y="296"/>
                  </a:lnTo>
                  <a:lnTo>
                    <a:pt x="6211" y="296"/>
                  </a:lnTo>
                  <a:lnTo>
                    <a:pt x="6211" y="296"/>
                  </a:lnTo>
                  <a:lnTo>
                    <a:pt x="6211" y="296"/>
                  </a:lnTo>
                  <a:lnTo>
                    <a:pt x="6211" y="329"/>
                  </a:lnTo>
                  <a:lnTo>
                    <a:pt x="6211" y="329"/>
                  </a:lnTo>
                  <a:lnTo>
                    <a:pt x="6178" y="329"/>
                  </a:lnTo>
                  <a:lnTo>
                    <a:pt x="6178" y="329"/>
                  </a:lnTo>
                  <a:lnTo>
                    <a:pt x="6178" y="362"/>
                  </a:lnTo>
                  <a:lnTo>
                    <a:pt x="6178" y="362"/>
                  </a:lnTo>
                  <a:lnTo>
                    <a:pt x="6146" y="362"/>
                  </a:lnTo>
                  <a:lnTo>
                    <a:pt x="6146" y="362"/>
                  </a:lnTo>
                  <a:lnTo>
                    <a:pt x="6146" y="395"/>
                  </a:lnTo>
                  <a:lnTo>
                    <a:pt x="6146" y="395"/>
                  </a:lnTo>
                  <a:lnTo>
                    <a:pt x="6113" y="395"/>
                  </a:lnTo>
                  <a:lnTo>
                    <a:pt x="6113" y="395"/>
                  </a:lnTo>
                  <a:lnTo>
                    <a:pt x="6113" y="428"/>
                  </a:lnTo>
                  <a:lnTo>
                    <a:pt x="6113" y="428"/>
                  </a:lnTo>
                  <a:lnTo>
                    <a:pt x="6113" y="428"/>
                  </a:lnTo>
                  <a:lnTo>
                    <a:pt x="6080" y="461"/>
                  </a:lnTo>
                  <a:lnTo>
                    <a:pt x="6080" y="461"/>
                  </a:lnTo>
                  <a:lnTo>
                    <a:pt x="6047" y="493"/>
                  </a:lnTo>
                  <a:lnTo>
                    <a:pt x="6047" y="493"/>
                  </a:lnTo>
                  <a:lnTo>
                    <a:pt x="6047" y="493"/>
                  </a:lnTo>
                  <a:lnTo>
                    <a:pt x="6047" y="493"/>
                  </a:lnTo>
                  <a:lnTo>
                    <a:pt x="6014" y="526"/>
                  </a:lnTo>
                  <a:lnTo>
                    <a:pt x="6014" y="526"/>
                  </a:lnTo>
                  <a:lnTo>
                    <a:pt x="5981" y="559"/>
                  </a:lnTo>
                  <a:lnTo>
                    <a:pt x="5981" y="559"/>
                  </a:lnTo>
                  <a:lnTo>
                    <a:pt x="5981" y="559"/>
                  </a:lnTo>
                  <a:lnTo>
                    <a:pt x="5981" y="559"/>
                  </a:lnTo>
                  <a:lnTo>
                    <a:pt x="5948" y="592"/>
                  </a:lnTo>
                  <a:lnTo>
                    <a:pt x="5948" y="592"/>
                  </a:lnTo>
                  <a:lnTo>
                    <a:pt x="5948" y="592"/>
                  </a:lnTo>
                  <a:lnTo>
                    <a:pt x="5948" y="592"/>
                  </a:lnTo>
                  <a:lnTo>
                    <a:pt x="5916" y="625"/>
                  </a:lnTo>
                  <a:lnTo>
                    <a:pt x="5916" y="625"/>
                  </a:lnTo>
                  <a:lnTo>
                    <a:pt x="5916" y="625"/>
                  </a:lnTo>
                  <a:lnTo>
                    <a:pt x="5916" y="625"/>
                  </a:lnTo>
                  <a:lnTo>
                    <a:pt x="5916" y="658"/>
                  </a:lnTo>
                  <a:lnTo>
                    <a:pt x="5883" y="658"/>
                  </a:lnTo>
                  <a:lnTo>
                    <a:pt x="5883" y="658"/>
                  </a:lnTo>
                  <a:lnTo>
                    <a:pt x="5883" y="658"/>
                  </a:lnTo>
                  <a:lnTo>
                    <a:pt x="5850" y="691"/>
                  </a:lnTo>
                  <a:lnTo>
                    <a:pt x="5850" y="691"/>
                  </a:lnTo>
                  <a:lnTo>
                    <a:pt x="5850" y="691"/>
                  </a:lnTo>
                  <a:lnTo>
                    <a:pt x="5850" y="723"/>
                  </a:lnTo>
                  <a:lnTo>
                    <a:pt x="5817" y="723"/>
                  </a:lnTo>
                  <a:lnTo>
                    <a:pt x="5817" y="723"/>
                  </a:lnTo>
                  <a:lnTo>
                    <a:pt x="5817" y="756"/>
                  </a:lnTo>
                  <a:lnTo>
                    <a:pt x="5817" y="756"/>
                  </a:lnTo>
                  <a:lnTo>
                    <a:pt x="5784" y="756"/>
                  </a:lnTo>
                  <a:lnTo>
                    <a:pt x="5784" y="756"/>
                  </a:lnTo>
                  <a:lnTo>
                    <a:pt x="5784" y="789"/>
                  </a:lnTo>
                  <a:lnTo>
                    <a:pt x="5784" y="789"/>
                  </a:lnTo>
                  <a:lnTo>
                    <a:pt x="5784" y="789"/>
                  </a:lnTo>
                  <a:lnTo>
                    <a:pt x="5751" y="789"/>
                  </a:lnTo>
                  <a:lnTo>
                    <a:pt x="5751" y="822"/>
                  </a:lnTo>
                  <a:lnTo>
                    <a:pt x="5751" y="822"/>
                  </a:lnTo>
                  <a:lnTo>
                    <a:pt x="5751" y="822"/>
                  </a:lnTo>
                  <a:lnTo>
                    <a:pt x="5718" y="822"/>
                  </a:lnTo>
                  <a:lnTo>
                    <a:pt x="5718" y="855"/>
                  </a:lnTo>
                  <a:lnTo>
                    <a:pt x="5718" y="855"/>
                  </a:lnTo>
                  <a:lnTo>
                    <a:pt x="5686" y="888"/>
                  </a:lnTo>
                  <a:lnTo>
                    <a:pt x="5686" y="888"/>
                  </a:lnTo>
                  <a:lnTo>
                    <a:pt x="5686" y="888"/>
                  </a:lnTo>
                  <a:lnTo>
                    <a:pt x="5686" y="888"/>
                  </a:lnTo>
                  <a:lnTo>
                    <a:pt x="5653" y="921"/>
                  </a:lnTo>
                  <a:lnTo>
                    <a:pt x="5653" y="921"/>
                  </a:lnTo>
                  <a:lnTo>
                    <a:pt x="5653" y="921"/>
                  </a:lnTo>
                  <a:lnTo>
                    <a:pt x="5653" y="921"/>
                  </a:lnTo>
                  <a:lnTo>
                    <a:pt x="5620" y="953"/>
                  </a:lnTo>
                  <a:lnTo>
                    <a:pt x="5620" y="953"/>
                  </a:lnTo>
                  <a:lnTo>
                    <a:pt x="5620" y="953"/>
                  </a:lnTo>
                  <a:lnTo>
                    <a:pt x="5620" y="986"/>
                  </a:lnTo>
                  <a:lnTo>
                    <a:pt x="5587" y="986"/>
                  </a:lnTo>
                  <a:lnTo>
                    <a:pt x="5587" y="1019"/>
                  </a:lnTo>
                  <a:lnTo>
                    <a:pt x="5587" y="1019"/>
                  </a:lnTo>
                  <a:lnTo>
                    <a:pt x="5554" y="1019"/>
                  </a:lnTo>
                  <a:lnTo>
                    <a:pt x="5554" y="1019"/>
                  </a:lnTo>
                  <a:lnTo>
                    <a:pt x="5554" y="1019"/>
                  </a:lnTo>
                  <a:lnTo>
                    <a:pt x="5554" y="1052"/>
                  </a:lnTo>
                  <a:lnTo>
                    <a:pt x="5521" y="1052"/>
                  </a:lnTo>
                  <a:lnTo>
                    <a:pt x="5521" y="1052"/>
                  </a:lnTo>
                  <a:lnTo>
                    <a:pt x="5521" y="1085"/>
                  </a:lnTo>
                  <a:lnTo>
                    <a:pt x="5521" y="1085"/>
                  </a:lnTo>
                  <a:lnTo>
                    <a:pt x="5488" y="1085"/>
                  </a:lnTo>
                  <a:lnTo>
                    <a:pt x="5488" y="1118"/>
                  </a:lnTo>
                  <a:lnTo>
                    <a:pt x="5488" y="1118"/>
                  </a:lnTo>
                  <a:lnTo>
                    <a:pt x="5488" y="1118"/>
                  </a:lnTo>
                  <a:lnTo>
                    <a:pt x="5456" y="1118"/>
                  </a:lnTo>
                  <a:lnTo>
                    <a:pt x="5456" y="1118"/>
                  </a:lnTo>
                  <a:lnTo>
                    <a:pt x="5456" y="1151"/>
                  </a:lnTo>
                  <a:lnTo>
                    <a:pt x="5456" y="1151"/>
                  </a:lnTo>
                  <a:lnTo>
                    <a:pt x="5456" y="1151"/>
                  </a:lnTo>
                  <a:lnTo>
                    <a:pt x="5423" y="1151"/>
                  </a:lnTo>
                  <a:lnTo>
                    <a:pt x="5423" y="1183"/>
                  </a:lnTo>
                  <a:lnTo>
                    <a:pt x="5423" y="1183"/>
                  </a:lnTo>
                  <a:lnTo>
                    <a:pt x="5423" y="1183"/>
                  </a:lnTo>
                  <a:lnTo>
                    <a:pt x="5390" y="1216"/>
                  </a:lnTo>
                  <a:lnTo>
                    <a:pt x="5390" y="1216"/>
                  </a:lnTo>
                  <a:lnTo>
                    <a:pt x="5390" y="1216"/>
                  </a:lnTo>
                  <a:lnTo>
                    <a:pt x="5390" y="1216"/>
                  </a:lnTo>
                  <a:lnTo>
                    <a:pt x="5390" y="1216"/>
                  </a:lnTo>
                  <a:lnTo>
                    <a:pt x="5357" y="1249"/>
                  </a:lnTo>
                  <a:lnTo>
                    <a:pt x="5357" y="1249"/>
                  </a:lnTo>
                  <a:lnTo>
                    <a:pt x="5357" y="1249"/>
                  </a:lnTo>
                  <a:lnTo>
                    <a:pt x="5324" y="1282"/>
                  </a:lnTo>
                  <a:lnTo>
                    <a:pt x="5324" y="1282"/>
                  </a:lnTo>
                  <a:lnTo>
                    <a:pt x="5324" y="1282"/>
                  </a:lnTo>
                  <a:lnTo>
                    <a:pt x="5324" y="1315"/>
                  </a:lnTo>
                  <a:lnTo>
                    <a:pt x="5291" y="1315"/>
                  </a:lnTo>
                  <a:lnTo>
                    <a:pt x="5291" y="1315"/>
                  </a:lnTo>
                  <a:lnTo>
                    <a:pt x="5291" y="1348"/>
                  </a:lnTo>
                  <a:lnTo>
                    <a:pt x="5258" y="1348"/>
                  </a:lnTo>
                  <a:lnTo>
                    <a:pt x="5258" y="1348"/>
                  </a:lnTo>
                  <a:lnTo>
                    <a:pt x="5258" y="1381"/>
                  </a:lnTo>
                  <a:lnTo>
                    <a:pt x="5258" y="1381"/>
                  </a:lnTo>
                  <a:lnTo>
                    <a:pt x="5226" y="1381"/>
                  </a:lnTo>
                  <a:lnTo>
                    <a:pt x="5226" y="1413"/>
                  </a:lnTo>
                  <a:lnTo>
                    <a:pt x="5226" y="1413"/>
                  </a:lnTo>
                  <a:lnTo>
                    <a:pt x="5226" y="1413"/>
                  </a:lnTo>
                  <a:lnTo>
                    <a:pt x="5193" y="1413"/>
                  </a:lnTo>
                  <a:lnTo>
                    <a:pt x="5193" y="1413"/>
                  </a:lnTo>
                  <a:lnTo>
                    <a:pt x="5193" y="1446"/>
                  </a:lnTo>
                  <a:lnTo>
                    <a:pt x="5193" y="1446"/>
                  </a:lnTo>
                  <a:lnTo>
                    <a:pt x="5160" y="1446"/>
                  </a:lnTo>
                  <a:lnTo>
                    <a:pt x="5160" y="1479"/>
                  </a:lnTo>
                  <a:lnTo>
                    <a:pt x="5160" y="1479"/>
                  </a:lnTo>
                  <a:lnTo>
                    <a:pt x="5127" y="1512"/>
                  </a:lnTo>
                  <a:lnTo>
                    <a:pt x="5127" y="1512"/>
                  </a:lnTo>
                  <a:lnTo>
                    <a:pt x="5127" y="1512"/>
                  </a:lnTo>
                  <a:lnTo>
                    <a:pt x="5127" y="1545"/>
                  </a:lnTo>
                  <a:lnTo>
                    <a:pt x="5094" y="1545"/>
                  </a:lnTo>
                  <a:lnTo>
                    <a:pt x="5094" y="1545"/>
                  </a:lnTo>
                  <a:lnTo>
                    <a:pt x="5094" y="1545"/>
                  </a:lnTo>
                  <a:lnTo>
                    <a:pt x="5061" y="1578"/>
                  </a:lnTo>
                  <a:lnTo>
                    <a:pt x="5061" y="1578"/>
                  </a:lnTo>
                  <a:lnTo>
                    <a:pt x="5028" y="1611"/>
                  </a:lnTo>
                  <a:lnTo>
                    <a:pt x="5028" y="1611"/>
                  </a:lnTo>
                  <a:lnTo>
                    <a:pt x="5028" y="1611"/>
                  </a:lnTo>
                  <a:lnTo>
                    <a:pt x="4995" y="1643"/>
                  </a:lnTo>
                  <a:lnTo>
                    <a:pt x="4995" y="1676"/>
                  </a:lnTo>
                  <a:lnTo>
                    <a:pt x="4995" y="1676"/>
                  </a:lnTo>
                  <a:lnTo>
                    <a:pt x="4995" y="1676"/>
                  </a:lnTo>
                  <a:lnTo>
                    <a:pt x="4963" y="1676"/>
                  </a:lnTo>
                  <a:lnTo>
                    <a:pt x="4963" y="1709"/>
                  </a:lnTo>
                  <a:lnTo>
                    <a:pt x="4963" y="1709"/>
                  </a:lnTo>
                  <a:lnTo>
                    <a:pt x="4963" y="1709"/>
                  </a:lnTo>
                  <a:lnTo>
                    <a:pt x="4930" y="1742"/>
                  </a:lnTo>
                  <a:lnTo>
                    <a:pt x="4930" y="1742"/>
                  </a:lnTo>
                  <a:lnTo>
                    <a:pt x="4930" y="1742"/>
                  </a:lnTo>
                  <a:lnTo>
                    <a:pt x="4930" y="1742"/>
                  </a:lnTo>
                  <a:lnTo>
                    <a:pt x="4897" y="1775"/>
                  </a:lnTo>
                  <a:lnTo>
                    <a:pt x="4897" y="1775"/>
                  </a:lnTo>
                  <a:lnTo>
                    <a:pt x="4897" y="1775"/>
                  </a:lnTo>
                  <a:lnTo>
                    <a:pt x="4864" y="1775"/>
                  </a:lnTo>
                  <a:lnTo>
                    <a:pt x="4864" y="1808"/>
                  </a:lnTo>
                  <a:lnTo>
                    <a:pt x="4864" y="1808"/>
                  </a:lnTo>
                  <a:lnTo>
                    <a:pt x="4864" y="1808"/>
                  </a:lnTo>
                  <a:lnTo>
                    <a:pt x="4864" y="1841"/>
                  </a:lnTo>
                  <a:lnTo>
                    <a:pt x="4831" y="1841"/>
                  </a:lnTo>
                  <a:lnTo>
                    <a:pt x="4831" y="1841"/>
                  </a:lnTo>
                  <a:lnTo>
                    <a:pt x="4831" y="1841"/>
                  </a:lnTo>
                  <a:lnTo>
                    <a:pt x="4798" y="1874"/>
                  </a:lnTo>
                  <a:lnTo>
                    <a:pt x="4798" y="1874"/>
                  </a:lnTo>
                  <a:lnTo>
                    <a:pt x="4765" y="1906"/>
                  </a:lnTo>
                  <a:lnTo>
                    <a:pt x="4765" y="1906"/>
                  </a:lnTo>
                  <a:lnTo>
                    <a:pt x="4765" y="1906"/>
                  </a:lnTo>
                  <a:lnTo>
                    <a:pt x="4765" y="1939"/>
                  </a:lnTo>
                  <a:lnTo>
                    <a:pt x="4733" y="1939"/>
                  </a:lnTo>
                  <a:lnTo>
                    <a:pt x="4733" y="1939"/>
                  </a:lnTo>
                  <a:lnTo>
                    <a:pt x="4733" y="1972"/>
                  </a:lnTo>
                  <a:lnTo>
                    <a:pt x="4733" y="1972"/>
                  </a:lnTo>
                  <a:lnTo>
                    <a:pt x="4700" y="1972"/>
                  </a:lnTo>
                  <a:lnTo>
                    <a:pt x="4700" y="2005"/>
                  </a:lnTo>
                  <a:lnTo>
                    <a:pt x="4700" y="2005"/>
                  </a:lnTo>
                  <a:lnTo>
                    <a:pt x="4700" y="2005"/>
                  </a:lnTo>
                  <a:lnTo>
                    <a:pt x="4667" y="2038"/>
                  </a:lnTo>
                  <a:lnTo>
                    <a:pt x="4667" y="2038"/>
                  </a:lnTo>
                  <a:lnTo>
                    <a:pt x="4667" y="2038"/>
                  </a:lnTo>
                  <a:lnTo>
                    <a:pt x="4667" y="2038"/>
                  </a:lnTo>
                  <a:lnTo>
                    <a:pt x="4634" y="2071"/>
                  </a:lnTo>
                  <a:lnTo>
                    <a:pt x="4634" y="2071"/>
                  </a:lnTo>
                  <a:lnTo>
                    <a:pt x="4634" y="2071"/>
                  </a:lnTo>
                  <a:lnTo>
                    <a:pt x="4634" y="2071"/>
                  </a:lnTo>
                  <a:lnTo>
                    <a:pt x="4601" y="2104"/>
                  </a:lnTo>
                  <a:lnTo>
                    <a:pt x="4601" y="2104"/>
                  </a:lnTo>
                  <a:lnTo>
                    <a:pt x="4601" y="2104"/>
                  </a:lnTo>
                  <a:lnTo>
                    <a:pt x="4601" y="2104"/>
                  </a:lnTo>
                  <a:lnTo>
                    <a:pt x="4568" y="2136"/>
                  </a:lnTo>
                  <a:lnTo>
                    <a:pt x="4568" y="2136"/>
                  </a:lnTo>
                  <a:lnTo>
                    <a:pt x="4568" y="2136"/>
                  </a:lnTo>
                  <a:lnTo>
                    <a:pt x="4535" y="2169"/>
                  </a:lnTo>
                  <a:lnTo>
                    <a:pt x="4535" y="2169"/>
                  </a:lnTo>
                  <a:lnTo>
                    <a:pt x="4535" y="2169"/>
                  </a:lnTo>
                  <a:lnTo>
                    <a:pt x="4535" y="2202"/>
                  </a:lnTo>
                  <a:lnTo>
                    <a:pt x="4535" y="2202"/>
                  </a:lnTo>
                  <a:lnTo>
                    <a:pt x="4503" y="2202"/>
                  </a:lnTo>
                  <a:lnTo>
                    <a:pt x="4503" y="2235"/>
                  </a:lnTo>
                  <a:lnTo>
                    <a:pt x="4503" y="2235"/>
                  </a:lnTo>
                  <a:lnTo>
                    <a:pt x="4470" y="2235"/>
                  </a:lnTo>
                  <a:lnTo>
                    <a:pt x="4470" y="2268"/>
                  </a:lnTo>
                  <a:lnTo>
                    <a:pt x="4470" y="2268"/>
                  </a:lnTo>
                  <a:lnTo>
                    <a:pt x="4470" y="2268"/>
                  </a:lnTo>
                  <a:lnTo>
                    <a:pt x="4437" y="2268"/>
                  </a:lnTo>
                  <a:lnTo>
                    <a:pt x="4437" y="2301"/>
                  </a:lnTo>
                  <a:lnTo>
                    <a:pt x="4437" y="2301"/>
                  </a:lnTo>
                  <a:lnTo>
                    <a:pt x="4437" y="2301"/>
                  </a:lnTo>
                  <a:lnTo>
                    <a:pt x="4404" y="2334"/>
                  </a:lnTo>
                  <a:lnTo>
                    <a:pt x="4404" y="2334"/>
                  </a:lnTo>
                  <a:lnTo>
                    <a:pt x="4371" y="2366"/>
                  </a:lnTo>
                  <a:lnTo>
                    <a:pt x="4371" y="2366"/>
                  </a:lnTo>
                  <a:lnTo>
                    <a:pt x="4371" y="2366"/>
                  </a:lnTo>
                  <a:lnTo>
                    <a:pt x="4371" y="2399"/>
                  </a:lnTo>
                  <a:lnTo>
                    <a:pt x="4338" y="2399"/>
                  </a:lnTo>
                  <a:lnTo>
                    <a:pt x="4338" y="2399"/>
                  </a:lnTo>
                  <a:lnTo>
                    <a:pt x="4338" y="2432"/>
                  </a:lnTo>
                  <a:lnTo>
                    <a:pt x="4305" y="2432"/>
                  </a:lnTo>
                  <a:lnTo>
                    <a:pt x="4305" y="2432"/>
                  </a:lnTo>
                  <a:lnTo>
                    <a:pt x="4305" y="2465"/>
                  </a:lnTo>
                  <a:lnTo>
                    <a:pt x="4305" y="2465"/>
                  </a:lnTo>
                  <a:lnTo>
                    <a:pt x="4273" y="2465"/>
                  </a:lnTo>
                  <a:lnTo>
                    <a:pt x="4273" y="2498"/>
                  </a:lnTo>
                  <a:lnTo>
                    <a:pt x="4273" y="2498"/>
                  </a:lnTo>
                  <a:lnTo>
                    <a:pt x="4273" y="2498"/>
                  </a:lnTo>
                  <a:lnTo>
                    <a:pt x="4240" y="2531"/>
                  </a:lnTo>
                  <a:lnTo>
                    <a:pt x="4240" y="2531"/>
                  </a:lnTo>
                  <a:lnTo>
                    <a:pt x="4240" y="2531"/>
                  </a:lnTo>
                  <a:lnTo>
                    <a:pt x="4207" y="2564"/>
                  </a:lnTo>
                  <a:lnTo>
                    <a:pt x="4207" y="2564"/>
                  </a:lnTo>
                  <a:lnTo>
                    <a:pt x="4207" y="2564"/>
                  </a:lnTo>
                  <a:lnTo>
                    <a:pt x="4207" y="2564"/>
                  </a:lnTo>
                  <a:lnTo>
                    <a:pt x="4207" y="2596"/>
                  </a:lnTo>
                  <a:lnTo>
                    <a:pt x="4174" y="2596"/>
                  </a:lnTo>
                  <a:lnTo>
                    <a:pt x="4174" y="2596"/>
                  </a:lnTo>
                  <a:lnTo>
                    <a:pt x="4174" y="2629"/>
                  </a:lnTo>
                  <a:lnTo>
                    <a:pt x="4141" y="2629"/>
                  </a:lnTo>
                  <a:lnTo>
                    <a:pt x="4141" y="2629"/>
                  </a:lnTo>
                  <a:lnTo>
                    <a:pt x="4141" y="2629"/>
                  </a:lnTo>
                  <a:lnTo>
                    <a:pt x="4141" y="2662"/>
                  </a:lnTo>
                  <a:lnTo>
                    <a:pt x="4108" y="2662"/>
                  </a:lnTo>
                  <a:lnTo>
                    <a:pt x="4108" y="2695"/>
                  </a:lnTo>
                  <a:lnTo>
                    <a:pt x="4108" y="2695"/>
                  </a:lnTo>
                  <a:lnTo>
                    <a:pt x="4075" y="2695"/>
                  </a:lnTo>
                  <a:lnTo>
                    <a:pt x="4075" y="2728"/>
                  </a:lnTo>
                  <a:lnTo>
                    <a:pt x="4075" y="2728"/>
                  </a:lnTo>
                  <a:lnTo>
                    <a:pt x="4075" y="2728"/>
                  </a:lnTo>
                  <a:lnTo>
                    <a:pt x="4043" y="2761"/>
                  </a:lnTo>
                  <a:lnTo>
                    <a:pt x="4043" y="2761"/>
                  </a:lnTo>
                  <a:lnTo>
                    <a:pt x="4043" y="2761"/>
                  </a:lnTo>
                  <a:lnTo>
                    <a:pt x="4010" y="2794"/>
                  </a:lnTo>
                  <a:lnTo>
                    <a:pt x="4010" y="2794"/>
                  </a:lnTo>
                  <a:lnTo>
                    <a:pt x="4010" y="2794"/>
                  </a:lnTo>
                  <a:lnTo>
                    <a:pt x="4010" y="2794"/>
                  </a:lnTo>
                  <a:lnTo>
                    <a:pt x="4010" y="2826"/>
                  </a:lnTo>
                  <a:lnTo>
                    <a:pt x="3977" y="2826"/>
                  </a:lnTo>
                  <a:lnTo>
                    <a:pt x="3977" y="2826"/>
                  </a:lnTo>
                  <a:lnTo>
                    <a:pt x="3977" y="2859"/>
                  </a:lnTo>
                  <a:lnTo>
                    <a:pt x="3944" y="2859"/>
                  </a:lnTo>
                  <a:lnTo>
                    <a:pt x="3944" y="2892"/>
                  </a:lnTo>
                  <a:lnTo>
                    <a:pt x="3944" y="2892"/>
                  </a:lnTo>
                  <a:lnTo>
                    <a:pt x="3911" y="2892"/>
                  </a:lnTo>
                  <a:lnTo>
                    <a:pt x="3911" y="2925"/>
                  </a:lnTo>
                  <a:lnTo>
                    <a:pt x="3911" y="2925"/>
                  </a:lnTo>
                  <a:lnTo>
                    <a:pt x="3911" y="2925"/>
                  </a:lnTo>
                  <a:lnTo>
                    <a:pt x="3911" y="2925"/>
                  </a:lnTo>
                  <a:lnTo>
                    <a:pt x="3878" y="2958"/>
                  </a:lnTo>
                  <a:lnTo>
                    <a:pt x="3878" y="2958"/>
                  </a:lnTo>
                  <a:lnTo>
                    <a:pt x="3845" y="2958"/>
                  </a:lnTo>
                  <a:lnTo>
                    <a:pt x="3845" y="2991"/>
                  </a:lnTo>
                  <a:lnTo>
                    <a:pt x="3845" y="2991"/>
                  </a:lnTo>
                  <a:lnTo>
                    <a:pt x="3845" y="3024"/>
                  </a:lnTo>
                  <a:lnTo>
                    <a:pt x="3813" y="3024"/>
                  </a:lnTo>
                  <a:lnTo>
                    <a:pt x="3813" y="3024"/>
                  </a:lnTo>
                  <a:lnTo>
                    <a:pt x="3813" y="3024"/>
                  </a:lnTo>
                  <a:lnTo>
                    <a:pt x="3780" y="3056"/>
                  </a:lnTo>
                  <a:lnTo>
                    <a:pt x="3780" y="3056"/>
                  </a:lnTo>
                  <a:lnTo>
                    <a:pt x="3780" y="3089"/>
                  </a:lnTo>
                  <a:lnTo>
                    <a:pt x="3780" y="3089"/>
                  </a:lnTo>
                  <a:lnTo>
                    <a:pt x="3747" y="3089"/>
                  </a:lnTo>
                  <a:lnTo>
                    <a:pt x="3747" y="3089"/>
                  </a:lnTo>
                  <a:lnTo>
                    <a:pt x="3747" y="3122"/>
                  </a:lnTo>
                  <a:lnTo>
                    <a:pt x="3714" y="3122"/>
                  </a:lnTo>
                  <a:lnTo>
                    <a:pt x="3714" y="3155"/>
                  </a:lnTo>
                  <a:lnTo>
                    <a:pt x="3714" y="3155"/>
                  </a:lnTo>
                  <a:lnTo>
                    <a:pt x="3681" y="3155"/>
                  </a:lnTo>
                  <a:lnTo>
                    <a:pt x="3681" y="3188"/>
                  </a:lnTo>
                  <a:lnTo>
                    <a:pt x="3681" y="3188"/>
                  </a:lnTo>
                  <a:lnTo>
                    <a:pt x="3681" y="3188"/>
                  </a:lnTo>
                  <a:lnTo>
                    <a:pt x="3648" y="3221"/>
                  </a:lnTo>
                  <a:lnTo>
                    <a:pt x="3648" y="3221"/>
                  </a:lnTo>
                  <a:lnTo>
                    <a:pt x="3648" y="3221"/>
                  </a:lnTo>
                  <a:lnTo>
                    <a:pt x="3648" y="3221"/>
                  </a:lnTo>
                  <a:lnTo>
                    <a:pt x="3615" y="3254"/>
                  </a:lnTo>
                  <a:lnTo>
                    <a:pt x="3615" y="3254"/>
                  </a:lnTo>
                  <a:lnTo>
                    <a:pt x="3615" y="3287"/>
                  </a:lnTo>
                  <a:lnTo>
                    <a:pt x="3582" y="3287"/>
                  </a:lnTo>
                  <a:lnTo>
                    <a:pt x="3582" y="3287"/>
                  </a:lnTo>
                  <a:lnTo>
                    <a:pt x="3582" y="3319"/>
                  </a:lnTo>
                  <a:lnTo>
                    <a:pt x="3582" y="3319"/>
                  </a:lnTo>
                  <a:lnTo>
                    <a:pt x="3550" y="3319"/>
                  </a:lnTo>
                  <a:lnTo>
                    <a:pt x="3550" y="3352"/>
                  </a:lnTo>
                  <a:lnTo>
                    <a:pt x="3550" y="3352"/>
                  </a:lnTo>
                  <a:lnTo>
                    <a:pt x="3517" y="3385"/>
                  </a:lnTo>
                  <a:lnTo>
                    <a:pt x="3517" y="3385"/>
                  </a:lnTo>
                  <a:lnTo>
                    <a:pt x="3517" y="3385"/>
                  </a:lnTo>
                  <a:lnTo>
                    <a:pt x="3517" y="3385"/>
                  </a:lnTo>
                  <a:lnTo>
                    <a:pt x="3484" y="3418"/>
                  </a:lnTo>
                  <a:lnTo>
                    <a:pt x="3484" y="3418"/>
                  </a:lnTo>
                  <a:lnTo>
                    <a:pt x="3484" y="3451"/>
                  </a:lnTo>
                  <a:lnTo>
                    <a:pt x="3451" y="3451"/>
                  </a:lnTo>
                  <a:lnTo>
                    <a:pt x="3451" y="3451"/>
                  </a:lnTo>
                  <a:lnTo>
                    <a:pt x="3451" y="3484"/>
                  </a:lnTo>
                  <a:lnTo>
                    <a:pt x="3418" y="3484"/>
                  </a:lnTo>
                  <a:lnTo>
                    <a:pt x="3418" y="3484"/>
                  </a:lnTo>
                  <a:lnTo>
                    <a:pt x="3418" y="3517"/>
                  </a:lnTo>
                  <a:lnTo>
                    <a:pt x="3418" y="3517"/>
                  </a:lnTo>
                  <a:lnTo>
                    <a:pt x="3385" y="3549"/>
                  </a:lnTo>
                  <a:lnTo>
                    <a:pt x="3385" y="3549"/>
                  </a:lnTo>
                  <a:lnTo>
                    <a:pt x="3385" y="3549"/>
                  </a:lnTo>
                  <a:lnTo>
                    <a:pt x="3352" y="3549"/>
                  </a:lnTo>
                  <a:lnTo>
                    <a:pt x="3352" y="3582"/>
                  </a:lnTo>
                  <a:lnTo>
                    <a:pt x="3352" y="3582"/>
                  </a:lnTo>
                  <a:lnTo>
                    <a:pt x="3320" y="3615"/>
                  </a:lnTo>
                  <a:lnTo>
                    <a:pt x="3320" y="3615"/>
                  </a:lnTo>
                  <a:lnTo>
                    <a:pt x="3320" y="3615"/>
                  </a:lnTo>
                  <a:lnTo>
                    <a:pt x="3320" y="3648"/>
                  </a:lnTo>
                  <a:lnTo>
                    <a:pt x="3287" y="3648"/>
                  </a:lnTo>
                  <a:lnTo>
                    <a:pt x="3287" y="3681"/>
                  </a:lnTo>
                  <a:lnTo>
                    <a:pt x="3254" y="3681"/>
                  </a:lnTo>
                  <a:lnTo>
                    <a:pt x="3254" y="3681"/>
                  </a:lnTo>
                  <a:lnTo>
                    <a:pt x="3254" y="3714"/>
                  </a:lnTo>
                  <a:lnTo>
                    <a:pt x="3254" y="3714"/>
                  </a:lnTo>
                  <a:lnTo>
                    <a:pt x="3221" y="3747"/>
                  </a:lnTo>
                  <a:lnTo>
                    <a:pt x="3221" y="3747"/>
                  </a:lnTo>
                  <a:lnTo>
                    <a:pt x="3221" y="3747"/>
                  </a:lnTo>
                  <a:lnTo>
                    <a:pt x="3188" y="3747"/>
                  </a:lnTo>
                  <a:lnTo>
                    <a:pt x="3188" y="3779"/>
                  </a:lnTo>
                  <a:lnTo>
                    <a:pt x="3188" y="3779"/>
                  </a:lnTo>
                  <a:lnTo>
                    <a:pt x="3155" y="3812"/>
                  </a:lnTo>
                  <a:lnTo>
                    <a:pt x="3155" y="3812"/>
                  </a:lnTo>
                  <a:lnTo>
                    <a:pt x="3155" y="3845"/>
                  </a:lnTo>
                  <a:lnTo>
                    <a:pt x="3122" y="3845"/>
                  </a:lnTo>
                  <a:lnTo>
                    <a:pt x="3122" y="3845"/>
                  </a:lnTo>
                  <a:lnTo>
                    <a:pt x="3122" y="3878"/>
                  </a:lnTo>
                  <a:lnTo>
                    <a:pt x="3090" y="3878"/>
                  </a:lnTo>
                  <a:lnTo>
                    <a:pt x="3090" y="3878"/>
                  </a:lnTo>
                  <a:lnTo>
                    <a:pt x="3090" y="3911"/>
                  </a:lnTo>
                  <a:lnTo>
                    <a:pt x="3090" y="3911"/>
                  </a:lnTo>
                  <a:lnTo>
                    <a:pt x="3057" y="3944"/>
                  </a:lnTo>
                  <a:lnTo>
                    <a:pt x="3057" y="3944"/>
                  </a:lnTo>
                  <a:lnTo>
                    <a:pt x="3024" y="3977"/>
                  </a:lnTo>
                  <a:lnTo>
                    <a:pt x="3024" y="3977"/>
                  </a:lnTo>
                  <a:lnTo>
                    <a:pt x="3024" y="3977"/>
                  </a:lnTo>
                  <a:lnTo>
                    <a:pt x="3024" y="3977"/>
                  </a:lnTo>
                  <a:lnTo>
                    <a:pt x="2991" y="4009"/>
                  </a:lnTo>
                  <a:lnTo>
                    <a:pt x="2991" y="4009"/>
                  </a:lnTo>
                  <a:lnTo>
                    <a:pt x="2991" y="4042"/>
                  </a:lnTo>
                  <a:lnTo>
                    <a:pt x="2958" y="4042"/>
                  </a:lnTo>
                  <a:lnTo>
                    <a:pt x="2958" y="4075"/>
                  </a:lnTo>
                  <a:lnTo>
                    <a:pt x="2958" y="4075"/>
                  </a:lnTo>
                  <a:lnTo>
                    <a:pt x="2925" y="4075"/>
                  </a:lnTo>
                  <a:lnTo>
                    <a:pt x="2925" y="4108"/>
                  </a:lnTo>
                  <a:lnTo>
                    <a:pt x="2925" y="4108"/>
                  </a:lnTo>
                  <a:lnTo>
                    <a:pt x="2892" y="4108"/>
                  </a:lnTo>
                  <a:lnTo>
                    <a:pt x="2892" y="4141"/>
                  </a:lnTo>
                  <a:lnTo>
                    <a:pt x="2892" y="4141"/>
                  </a:lnTo>
                  <a:lnTo>
                    <a:pt x="2860" y="4174"/>
                  </a:lnTo>
                  <a:lnTo>
                    <a:pt x="2860" y="4174"/>
                  </a:lnTo>
                  <a:lnTo>
                    <a:pt x="2860" y="4174"/>
                  </a:lnTo>
                  <a:lnTo>
                    <a:pt x="2860" y="4207"/>
                  </a:lnTo>
                  <a:lnTo>
                    <a:pt x="2827" y="4207"/>
                  </a:lnTo>
                  <a:lnTo>
                    <a:pt x="2827" y="4207"/>
                  </a:lnTo>
                  <a:lnTo>
                    <a:pt x="2794" y="4239"/>
                  </a:lnTo>
                  <a:lnTo>
                    <a:pt x="2794" y="4239"/>
                  </a:lnTo>
                  <a:lnTo>
                    <a:pt x="2794" y="4272"/>
                  </a:lnTo>
                  <a:lnTo>
                    <a:pt x="2794" y="4272"/>
                  </a:lnTo>
                  <a:lnTo>
                    <a:pt x="2761" y="4305"/>
                  </a:lnTo>
                  <a:lnTo>
                    <a:pt x="2761" y="4305"/>
                  </a:lnTo>
                  <a:lnTo>
                    <a:pt x="2728" y="4338"/>
                  </a:lnTo>
                  <a:lnTo>
                    <a:pt x="2728" y="4338"/>
                  </a:lnTo>
                  <a:lnTo>
                    <a:pt x="2728" y="4338"/>
                  </a:lnTo>
                  <a:lnTo>
                    <a:pt x="2728" y="4338"/>
                  </a:lnTo>
                  <a:lnTo>
                    <a:pt x="2695" y="4371"/>
                  </a:lnTo>
                  <a:lnTo>
                    <a:pt x="2695" y="4371"/>
                  </a:lnTo>
                  <a:lnTo>
                    <a:pt x="2662" y="4404"/>
                  </a:lnTo>
                  <a:lnTo>
                    <a:pt x="2662" y="4404"/>
                  </a:lnTo>
                  <a:lnTo>
                    <a:pt x="2662" y="4437"/>
                  </a:lnTo>
                  <a:lnTo>
                    <a:pt x="2630" y="4437"/>
                  </a:lnTo>
                  <a:lnTo>
                    <a:pt x="2630" y="4469"/>
                  </a:lnTo>
                  <a:lnTo>
                    <a:pt x="2630" y="4469"/>
                  </a:lnTo>
                  <a:lnTo>
                    <a:pt x="2597" y="4502"/>
                  </a:lnTo>
                  <a:lnTo>
                    <a:pt x="2597" y="4502"/>
                  </a:lnTo>
                  <a:lnTo>
                    <a:pt x="2597" y="4502"/>
                  </a:lnTo>
                  <a:lnTo>
                    <a:pt x="2564" y="4535"/>
                  </a:lnTo>
                  <a:lnTo>
                    <a:pt x="2564" y="4535"/>
                  </a:lnTo>
                  <a:lnTo>
                    <a:pt x="2564" y="4568"/>
                  </a:lnTo>
                  <a:lnTo>
                    <a:pt x="2531" y="4568"/>
                  </a:lnTo>
                  <a:lnTo>
                    <a:pt x="2531" y="4568"/>
                  </a:lnTo>
                  <a:lnTo>
                    <a:pt x="2531" y="4601"/>
                  </a:lnTo>
                  <a:lnTo>
                    <a:pt x="2498" y="4601"/>
                  </a:lnTo>
                  <a:lnTo>
                    <a:pt x="2498" y="4634"/>
                  </a:lnTo>
                  <a:lnTo>
                    <a:pt x="2498" y="4634"/>
                  </a:lnTo>
                  <a:lnTo>
                    <a:pt x="2465" y="4667"/>
                  </a:lnTo>
                  <a:lnTo>
                    <a:pt x="2465" y="4667"/>
                  </a:lnTo>
                  <a:lnTo>
                    <a:pt x="2432" y="4699"/>
                  </a:lnTo>
                  <a:lnTo>
                    <a:pt x="2432" y="4699"/>
                  </a:lnTo>
                  <a:lnTo>
                    <a:pt x="2432" y="4699"/>
                  </a:lnTo>
                  <a:lnTo>
                    <a:pt x="2432" y="4732"/>
                  </a:lnTo>
                  <a:lnTo>
                    <a:pt x="2400" y="4732"/>
                  </a:lnTo>
                  <a:lnTo>
                    <a:pt x="2400" y="4765"/>
                  </a:lnTo>
                  <a:lnTo>
                    <a:pt x="2367" y="4765"/>
                  </a:lnTo>
                  <a:lnTo>
                    <a:pt x="2367" y="4765"/>
                  </a:lnTo>
                  <a:lnTo>
                    <a:pt x="2367" y="4798"/>
                  </a:lnTo>
                  <a:lnTo>
                    <a:pt x="2334" y="4798"/>
                  </a:lnTo>
                  <a:lnTo>
                    <a:pt x="2334" y="4831"/>
                  </a:lnTo>
                  <a:lnTo>
                    <a:pt x="2334" y="4831"/>
                  </a:lnTo>
                  <a:lnTo>
                    <a:pt x="2334" y="4831"/>
                  </a:lnTo>
                  <a:lnTo>
                    <a:pt x="2301" y="4864"/>
                  </a:lnTo>
                  <a:lnTo>
                    <a:pt x="2301" y="4864"/>
                  </a:lnTo>
                  <a:lnTo>
                    <a:pt x="2301" y="4897"/>
                  </a:lnTo>
                  <a:lnTo>
                    <a:pt x="2268" y="4897"/>
                  </a:lnTo>
                  <a:lnTo>
                    <a:pt x="2268" y="4930"/>
                  </a:lnTo>
                  <a:lnTo>
                    <a:pt x="2268" y="4930"/>
                  </a:lnTo>
                  <a:lnTo>
                    <a:pt x="2235" y="4962"/>
                  </a:lnTo>
                  <a:lnTo>
                    <a:pt x="2235" y="4962"/>
                  </a:lnTo>
                  <a:lnTo>
                    <a:pt x="2202" y="4962"/>
                  </a:lnTo>
                  <a:lnTo>
                    <a:pt x="2202" y="4995"/>
                  </a:lnTo>
                  <a:lnTo>
                    <a:pt x="2202" y="4995"/>
                  </a:lnTo>
                  <a:lnTo>
                    <a:pt x="2170" y="5028"/>
                  </a:lnTo>
                  <a:lnTo>
                    <a:pt x="2170" y="5028"/>
                  </a:lnTo>
                  <a:lnTo>
                    <a:pt x="2170" y="5061"/>
                  </a:lnTo>
                  <a:lnTo>
                    <a:pt x="2137" y="5061"/>
                  </a:lnTo>
                  <a:lnTo>
                    <a:pt x="2137" y="5094"/>
                  </a:lnTo>
                  <a:lnTo>
                    <a:pt x="2104" y="5094"/>
                  </a:lnTo>
                  <a:lnTo>
                    <a:pt x="2104" y="5127"/>
                  </a:lnTo>
                  <a:lnTo>
                    <a:pt x="2071" y="5127"/>
                  </a:lnTo>
                  <a:lnTo>
                    <a:pt x="2071" y="5160"/>
                  </a:lnTo>
                  <a:lnTo>
                    <a:pt x="2071" y="5160"/>
                  </a:lnTo>
                  <a:lnTo>
                    <a:pt x="2071" y="5160"/>
                  </a:lnTo>
                  <a:lnTo>
                    <a:pt x="2071" y="5160"/>
                  </a:lnTo>
                  <a:lnTo>
                    <a:pt x="2038" y="5192"/>
                  </a:lnTo>
                  <a:lnTo>
                    <a:pt x="2038" y="5192"/>
                  </a:lnTo>
                  <a:lnTo>
                    <a:pt x="2005" y="5225"/>
                  </a:lnTo>
                  <a:lnTo>
                    <a:pt x="2005" y="5225"/>
                  </a:lnTo>
                  <a:lnTo>
                    <a:pt x="2005" y="5258"/>
                  </a:lnTo>
                  <a:lnTo>
                    <a:pt x="1972" y="5258"/>
                  </a:lnTo>
                  <a:lnTo>
                    <a:pt x="1972" y="5291"/>
                  </a:lnTo>
                  <a:lnTo>
                    <a:pt x="1972" y="5291"/>
                  </a:lnTo>
                  <a:lnTo>
                    <a:pt x="1939" y="5324"/>
                  </a:lnTo>
                  <a:lnTo>
                    <a:pt x="1939" y="5324"/>
                  </a:lnTo>
                  <a:lnTo>
                    <a:pt x="1907" y="5357"/>
                  </a:lnTo>
                  <a:lnTo>
                    <a:pt x="1907" y="5357"/>
                  </a:lnTo>
                  <a:lnTo>
                    <a:pt x="1907" y="5390"/>
                  </a:lnTo>
                  <a:lnTo>
                    <a:pt x="1907" y="5390"/>
                  </a:lnTo>
                  <a:lnTo>
                    <a:pt x="1874" y="5390"/>
                  </a:lnTo>
                  <a:lnTo>
                    <a:pt x="1874" y="5422"/>
                  </a:lnTo>
                  <a:lnTo>
                    <a:pt x="1874" y="5422"/>
                  </a:lnTo>
                  <a:lnTo>
                    <a:pt x="1841" y="5455"/>
                  </a:lnTo>
                  <a:lnTo>
                    <a:pt x="1841" y="5455"/>
                  </a:lnTo>
                  <a:lnTo>
                    <a:pt x="1808" y="5488"/>
                  </a:lnTo>
                  <a:lnTo>
                    <a:pt x="1808" y="5488"/>
                  </a:lnTo>
                  <a:lnTo>
                    <a:pt x="1775" y="5521"/>
                  </a:lnTo>
                  <a:lnTo>
                    <a:pt x="1775" y="5521"/>
                  </a:lnTo>
                  <a:lnTo>
                    <a:pt x="1775" y="5554"/>
                  </a:lnTo>
                  <a:lnTo>
                    <a:pt x="1775" y="5554"/>
                  </a:lnTo>
                  <a:lnTo>
                    <a:pt x="1742" y="5554"/>
                  </a:lnTo>
                  <a:lnTo>
                    <a:pt x="1742" y="5587"/>
                  </a:lnTo>
                  <a:lnTo>
                    <a:pt x="1742" y="5587"/>
                  </a:lnTo>
                  <a:lnTo>
                    <a:pt x="1709" y="5620"/>
                  </a:lnTo>
                  <a:lnTo>
                    <a:pt x="1709" y="5620"/>
                  </a:lnTo>
                  <a:lnTo>
                    <a:pt x="1677" y="5652"/>
                  </a:lnTo>
                  <a:lnTo>
                    <a:pt x="1677" y="5652"/>
                  </a:lnTo>
                  <a:lnTo>
                    <a:pt x="1644" y="5685"/>
                  </a:lnTo>
                  <a:lnTo>
                    <a:pt x="1644" y="5685"/>
                  </a:lnTo>
                  <a:lnTo>
                    <a:pt x="1644" y="5685"/>
                  </a:lnTo>
                  <a:lnTo>
                    <a:pt x="1611" y="5718"/>
                  </a:lnTo>
                  <a:lnTo>
                    <a:pt x="1611" y="5718"/>
                  </a:lnTo>
                  <a:lnTo>
                    <a:pt x="1611" y="5751"/>
                  </a:lnTo>
                  <a:lnTo>
                    <a:pt x="1611" y="5751"/>
                  </a:lnTo>
                  <a:lnTo>
                    <a:pt x="1578" y="5784"/>
                  </a:lnTo>
                  <a:lnTo>
                    <a:pt x="1578" y="5784"/>
                  </a:lnTo>
                  <a:lnTo>
                    <a:pt x="1545" y="5817"/>
                  </a:lnTo>
                  <a:lnTo>
                    <a:pt x="1545" y="5817"/>
                  </a:lnTo>
                  <a:lnTo>
                    <a:pt x="1545" y="5817"/>
                  </a:lnTo>
                  <a:lnTo>
                    <a:pt x="1545" y="5850"/>
                  </a:lnTo>
                  <a:lnTo>
                    <a:pt x="1512" y="5850"/>
                  </a:lnTo>
                  <a:lnTo>
                    <a:pt x="1512" y="5882"/>
                  </a:lnTo>
                  <a:lnTo>
                    <a:pt x="1479" y="5915"/>
                  </a:lnTo>
                  <a:lnTo>
                    <a:pt x="1479" y="5915"/>
                  </a:lnTo>
                  <a:lnTo>
                    <a:pt x="1447" y="5948"/>
                  </a:lnTo>
                  <a:lnTo>
                    <a:pt x="1447" y="5948"/>
                  </a:lnTo>
                  <a:lnTo>
                    <a:pt x="1447" y="5981"/>
                  </a:lnTo>
                  <a:lnTo>
                    <a:pt x="1447" y="5981"/>
                  </a:lnTo>
                  <a:lnTo>
                    <a:pt x="1414" y="6014"/>
                  </a:lnTo>
                  <a:lnTo>
                    <a:pt x="1414" y="6014"/>
                  </a:lnTo>
                  <a:lnTo>
                    <a:pt x="1381" y="6047"/>
                  </a:lnTo>
                  <a:lnTo>
                    <a:pt x="1381" y="6047"/>
                  </a:lnTo>
                  <a:lnTo>
                    <a:pt x="1348" y="6080"/>
                  </a:lnTo>
                  <a:lnTo>
                    <a:pt x="1348" y="6080"/>
                  </a:lnTo>
                  <a:lnTo>
                    <a:pt x="1315" y="6112"/>
                  </a:lnTo>
                  <a:lnTo>
                    <a:pt x="1315" y="6112"/>
                  </a:lnTo>
                  <a:lnTo>
                    <a:pt x="1315" y="6145"/>
                  </a:lnTo>
                  <a:lnTo>
                    <a:pt x="1315" y="6145"/>
                  </a:lnTo>
                  <a:lnTo>
                    <a:pt x="1282" y="6145"/>
                  </a:lnTo>
                  <a:lnTo>
                    <a:pt x="1282" y="6145"/>
                  </a:lnTo>
                  <a:lnTo>
                    <a:pt x="1249" y="6178"/>
                  </a:lnTo>
                  <a:lnTo>
                    <a:pt x="1249" y="6211"/>
                  </a:lnTo>
                  <a:lnTo>
                    <a:pt x="1249" y="6211"/>
                  </a:lnTo>
                  <a:lnTo>
                    <a:pt x="1217" y="6244"/>
                  </a:lnTo>
                  <a:lnTo>
                    <a:pt x="1217" y="6244"/>
                  </a:lnTo>
                  <a:lnTo>
                    <a:pt x="1217" y="6277"/>
                  </a:lnTo>
                  <a:lnTo>
                    <a:pt x="1217" y="6277"/>
                  </a:lnTo>
                  <a:lnTo>
                    <a:pt x="1184" y="6310"/>
                  </a:lnTo>
                  <a:lnTo>
                    <a:pt x="1184" y="6310"/>
                  </a:lnTo>
                  <a:lnTo>
                    <a:pt x="1151" y="6310"/>
                  </a:lnTo>
                  <a:lnTo>
                    <a:pt x="1151" y="6343"/>
                  </a:lnTo>
                  <a:lnTo>
                    <a:pt x="1151" y="6343"/>
                  </a:lnTo>
                  <a:lnTo>
                    <a:pt x="1118" y="6375"/>
                  </a:lnTo>
                  <a:lnTo>
                    <a:pt x="1118" y="6408"/>
                  </a:lnTo>
                  <a:lnTo>
                    <a:pt x="1085" y="6408"/>
                  </a:lnTo>
                  <a:lnTo>
                    <a:pt x="1085" y="6408"/>
                  </a:lnTo>
                  <a:lnTo>
                    <a:pt x="1085" y="6441"/>
                  </a:lnTo>
                  <a:lnTo>
                    <a:pt x="1085" y="6441"/>
                  </a:lnTo>
                  <a:lnTo>
                    <a:pt x="1052" y="6474"/>
                  </a:lnTo>
                  <a:lnTo>
                    <a:pt x="1052" y="6474"/>
                  </a:lnTo>
                  <a:lnTo>
                    <a:pt x="1052" y="6474"/>
                  </a:lnTo>
                  <a:lnTo>
                    <a:pt x="1019" y="6507"/>
                  </a:lnTo>
                  <a:lnTo>
                    <a:pt x="1019" y="6507"/>
                  </a:lnTo>
                  <a:lnTo>
                    <a:pt x="1019" y="6507"/>
                  </a:lnTo>
                  <a:lnTo>
                    <a:pt x="987" y="6540"/>
                  </a:lnTo>
                  <a:lnTo>
                    <a:pt x="987" y="6540"/>
                  </a:lnTo>
                  <a:lnTo>
                    <a:pt x="987" y="6573"/>
                  </a:lnTo>
                  <a:lnTo>
                    <a:pt x="954" y="6605"/>
                  </a:lnTo>
                  <a:lnTo>
                    <a:pt x="954" y="6605"/>
                  </a:lnTo>
                  <a:lnTo>
                    <a:pt x="921" y="6638"/>
                  </a:lnTo>
                  <a:lnTo>
                    <a:pt x="921" y="6638"/>
                  </a:lnTo>
                  <a:lnTo>
                    <a:pt x="888" y="6671"/>
                  </a:lnTo>
                  <a:lnTo>
                    <a:pt x="888" y="6671"/>
                  </a:lnTo>
                  <a:lnTo>
                    <a:pt x="855" y="6704"/>
                  </a:lnTo>
                  <a:lnTo>
                    <a:pt x="855" y="6704"/>
                  </a:lnTo>
                  <a:lnTo>
                    <a:pt x="855" y="6704"/>
                  </a:lnTo>
                  <a:lnTo>
                    <a:pt x="822" y="6737"/>
                  </a:lnTo>
                  <a:lnTo>
                    <a:pt x="822" y="6770"/>
                  </a:lnTo>
                  <a:lnTo>
                    <a:pt x="822" y="6770"/>
                  </a:lnTo>
                  <a:lnTo>
                    <a:pt x="822" y="6770"/>
                  </a:lnTo>
                  <a:lnTo>
                    <a:pt x="789" y="6803"/>
                  </a:lnTo>
                  <a:lnTo>
                    <a:pt x="789" y="6803"/>
                  </a:lnTo>
                  <a:lnTo>
                    <a:pt x="757" y="6835"/>
                  </a:lnTo>
                  <a:lnTo>
                    <a:pt x="757" y="6835"/>
                  </a:lnTo>
                  <a:lnTo>
                    <a:pt x="724" y="6868"/>
                  </a:lnTo>
                  <a:lnTo>
                    <a:pt x="724" y="6901"/>
                  </a:lnTo>
                  <a:lnTo>
                    <a:pt x="724" y="6901"/>
                  </a:lnTo>
                  <a:lnTo>
                    <a:pt x="724" y="6901"/>
                  </a:lnTo>
                  <a:lnTo>
                    <a:pt x="691" y="6934"/>
                  </a:lnTo>
                  <a:lnTo>
                    <a:pt x="691" y="6934"/>
                  </a:lnTo>
                  <a:lnTo>
                    <a:pt x="658" y="6967"/>
                  </a:lnTo>
                  <a:lnTo>
                    <a:pt x="658" y="6967"/>
                  </a:lnTo>
                  <a:lnTo>
                    <a:pt x="625" y="7033"/>
                  </a:lnTo>
                  <a:lnTo>
                    <a:pt x="625" y="7033"/>
                  </a:lnTo>
                  <a:lnTo>
                    <a:pt x="625" y="7033"/>
                  </a:lnTo>
                  <a:lnTo>
                    <a:pt x="625" y="7033"/>
                  </a:lnTo>
                  <a:lnTo>
                    <a:pt x="592" y="7065"/>
                  </a:lnTo>
                  <a:lnTo>
                    <a:pt x="592" y="7065"/>
                  </a:lnTo>
                  <a:lnTo>
                    <a:pt x="559" y="7098"/>
                  </a:lnTo>
                  <a:lnTo>
                    <a:pt x="559" y="7098"/>
                  </a:lnTo>
                  <a:lnTo>
                    <a:pt x="559" y="7098"/>
                  </a:lnTo>
                  <a:lnTo>
                    <a:pt x="559" y="7131"/>
                  </a:lnTo>
                  <a:lnTo>
                    <a:pt x="527" y="7164"/>
                  </a:lnTo>
                  <a:lnTo>
                    <a:pt x="527" y="7164"/>
                  </a:lnTo>
                  <a:lnTo>
                    <a:pt x="527" y="7164"/>
                  </a:lnTo>
                  <a:lnTo>
                    <a:pt x="494" y="7197"/>
                  </a:lnTo>
                  <a:lnTo>
                    <a:pt x="494" y="7197"/>
                  </a:lnTo>
                  <a:lnTo>
                    <a:pt x="494" y="7230"/>
                  </a:lnTo>
                  <a:lnTo>
                    <a:pt x="461" y="7263"/>
                  </a:lnTo>
                  <a:lnTo>
                    <a:pt x="461" y="7263"/>
                  </a:lnTo>
                  <a:lnTo>
                    <a:pt x="461" y="7263"/>
                  </a:lnTo>
                  <a:lnTo>
                    <a:pt x="428" y="7263"/>
                  </a:lnTo>
                  <a:lnTo>
                    <a:pt x="428" y="7295"/>
                  </a:lnTo>
                  <a:lnTo>
                    <a:pt x="428" y="7295"/>
                  </a:lnTo>
                  <a:lnTo>
                    <a:pt x="395" y="7328"/>
                  </a:lnTo>
                  <a:lnTo>
                    <a:pt x="395" y="7328"/>
                  </a:lnTo>
                  <a:lnTo>
                    <a:pt x="395" y="7361"/>
                  </a:lnTo>
                  <a:lnTo>
                    <a:pt x="395" y="7361"/>
                  </a:lnTo>
                  <a:lnTo>
                    <a:pt x="362" y="7394"/>
                  </a:lnTo>
                  <a:lnTo>
                    <a:pt x="362" y="7394"/>
                  </a:lnTo>
                  <a:lnTo>
                    <a:pt x="362" y="7394"/>
                  </a:lnTo>
                  <a:lnTo>
                    <a:pt x="329" y="7394"/>
                  </a:lnTo>
                  <a:lnTo>
                    <a:pt x="329" y="7427"/>
                  </a:lnTo>
                  <a:lnTo>
                    <a:pt x="329" y="7427"/>
                  </a:lnTo>
                  <a:lnTo>
                    <a:pt x="329" y="7460"/>
                  </a:lnTo>
                  <a:lnTo>
                    <a:pt x="296" y="7460"/>
                  </a:lnTo>
                  <a:lnTo>
                    <a:pt x="296" y="7493"/>
                  </a:lnTo>
                  <a:lnTo>
                    <a:pt x="264" y="7493"/>
                  </a:lnTo>
                  <a:lnTo>
                    <a:pt x="264" y="7493"/>
                  </a:lnTo>
                  <a:lnTo>
                    <a:pt x="231" y="7525"/>
                  </a:lnTo>
                  <a:lnTo>
                    <a:pt x="231" y="7558"/>
                  </a:lnTo>
                  <a:lnTo>
                    <a:pt x="231" y="7558"/>
                  </a:lnTo>
                  <a:lnTo>
                    <a:pt x="231" y="7558"/>
                  </a:lnTo>
                  <a:lnTo>
                    <a:pt x="198" y="7591"/>
                  </a:lnTo>
                  <a:lnTo>
                    <a:pt x="198" y="7591"/>
                  </a:lnTo>
                  <a:lnTo>
                    <a:pt x="198" y="7591"/>
                  </a:lnTo>
                  <a:lnTo>
                    <a:pt x="198" y="7624"/>
                  </a:lnTo>
                  <a:lnTo>
                    <a:pt x="165" y="7624"/>
                  </a:lnTo>
                  <a:lnTo>
                    <a:pt x="165" y="7657"/>
                  </a:lnTo>
                  <a:lnTo>
                    <a:pt x="165" y="7657"/>
                  </a:lnTo>
                  <a:lnTo>
                    <a:pt x="165" y="7657"/>
                  </a:lnTo>
                  <a:lnTo>
                    <a:pt x="132" y="7690"/>
                  </a:lnTo>
                  <a:lnTo>
                    <a:pt x="132" y="7690"/>
                  </a:lnTo>
                  <a:lnTo>
                    <a:pt x="132" y="7723"/>
                  </a:lnTo>
                  <a:lnTo>
                    <a:pt x="99" y="7723"/>
                  </a:lnTo>
                  <a:lnTo>
                    <a:pt x="99" y="7723"/>
                  </a:lnTo>
                  <a:lnTo>
                    <a:pt x="99" y="7756"/>
                  </a:lnTo>
                  <a:lnTo>
                    <a:pt x="66" y="7756"/>
                  </a:lnTo>
                  <a:lnTo>
                    <a:pt x="66" y="7788"/>
                  </a:lnTo>
                  <a:lnTo>
                    <a:pt x="66" y="7788"/>
                  </a:lnTo>
                  <a:lnTo>
                    <a:pt x="66" y="7788"/>
                  </a:lnTo>
                  <a:lnTo>
                    <a:pt x="34" y="7821"/>
                  </a:lnTo>
                  <a:lnTo>
                    <a:pt x="34" y="7821"/>
                  </a:lnTo>
                  <a:lnTo>
                    <a:pt x="34" y="7821"/>
                  </a:lnTo>
                  <a:lnTo>
                    <a:pt x="34" y="7854"/>
                  </a:lnTo>
                  <a:lnTo>
                    <a:pt x="1" y="7887"/>
                  </a:lnTo>
                  <a:lnTo>
                    <a:pt x="1" y="788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2172725" y="1334825"/>
              <a:ext cx="124875" cy="115850"/>
            </a:xfrm>
            <a:custGeom>
              <a:avLst/>
              <a:gdLst/>
              <a:ahLst/>
              <a:cxnLst/>
              <a:rect l="l" t="t" r="r" b="b"/>
              <a:pathLst>
                <a:path w="4995" h="4634" fill="none" extrusionOk="0">
                  <a:moveTo>
                    <a:pt x="4995" y="4634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8"/>
            <p:cNvSpPr/>
            <p:nvPr/>
          </p:nvSpPr>
          <p:spPr>
            <a:xfrm>
              <a:off x="2010875" y="1531975"/>
              <a:ext cx="137225" cy="101075"/>
            </a:xfrm>
            <a:custGeom>
              <a:avLst/>
              <a:gdLst/>
              <a:ahLst/>
              <a:cxnLst/>
              <a:rect l="l" t="t" r="r" b="b"/>
              <a:pathLst>
                <a:path w="5489" h="4043" fill="none" extrusionOk="0">
                  <a:moveTo>
                    <a:pt x="5488" y="4043"/>
                  </a:move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2010050" y="1334825"/>
              <a:ext cx="287550" cy="297400"/>
            </a:xfrm>
            <a:custGeom>
              <a:avLst/>
              <a:gdLst/>
              <a:ahLst/>
              <a:cxnLst/>
              <a:rect l="l" t="t" r="r" b="b"/>
              <a:pathLst>
                <a:path w="11502" h="11896" extrusionOk="0">
                  <a:moveTo>
                    <a:pt x="6507" y="0"/>
                  </a:moveTo>
                  <a:lnTo>
                    <a:pt x="6507" y="33"/>
                  </a:lnTo>
                  <a:lnTo>
                    <a:pt x="6474" y="66"/>
                  </a:lnTo>
                  <a:lnTo>
                    <a:pt x="6441" y="99"/>
                  </a:lnTo>
                  <a:lnTo>
                    <a:pt x="6409" y="132"/>
                  </a:lnTo>
                  <a:lnTo>
                    <a:pt x="6376" y="165"/>
                  </a:lnTo>
                  <a:lnTo>
                    <a:pt x="6343" y="198"/>
                  </a:lnTo>
                  <a:lnTo>
                    <a:pt x="6310" y="230"/>
                  </a:lnTo>
                  <a:lnTo>
                    <a:pt x="6310" y="263"/>
                  </a:lnTo>
                  <a:lnTo>
                    <a:pt x="6277" y="263"/>
                  </a:lnTo>
                  <a:lnTo>
                    <a:pt x="6277" y="296"/>
                  </a:lnTo>
                  <a:lnTo>
                    <a:pt x="6244" y="296"/>
                  </a:lnTo>
                  <a:lnTo>
                    <a:pt x="6244" y="329"/>
                  </a:lnTo>
                  <a:lnTo>
                    <a:pt x="6211" y="329"/>
                  </a:lnTo>
                  <a:lnTo>
                    <a:pt x="6211" y="362"/>
                  </a:lnTo>
                  <a:lnTo>
                    <a:pt x="6179" y="362"/>
                  </a:lnTo>
                  <a:lnTo>
                    <a:pt x="6179" y="395"/>
                  </a:lnTo>
                  <a:lnTo>
                    <a:pt x="6146" y="395"/>
                  </a:lnTo>
                  <a:lnTo>
                    <a:pt x="6146" y="428"/>
                  </a:lnTo>
                  <a:lnTo>
                    <a:pt x="6113" y="461"/>
                  </a:lnTo>
                  <a:lnTo>
                    <a:pt x="6080" y="493"/>
                  </a:lnTo>
                  <a:lnTo>
                    <a:pt x="6047" y="526"/>
                  </a:lnTo>
                  <a:lnTo>
                    <a:pt x="6014" y="559"/>
                  </a:lnTo>
                  <a:lnTo>
                    <a:pt x="5981" y="592"/>
                  </a:lnTo>
                  <a:lnTo>
                    <a:pt x="5949" y="625"/>
                  </a:lnTo>
                  <a:lnTo>
                    <a:pt x="5949" y="658"/>
                  </a:lnTo>
                  <a:lnTo>
                    <a:pt x="5916" y="658"/>
                  </a:lnTo>
                  <a:lnTo>
                    <a:pt x="5883" y="691"/>
                  </a:lnTo>
                  <a:lnTo>
                    <a:pt x="5883" y="723"/>
                  </a:lnTo>
                  <a:lnTo>
                    <a:pt x="5850" y="723"/>
                  </a:lnTo>
                  <a:lnTo>
                    <a:pt x="5850" y="756"/>
                  </a:lnTo>
                  <a:lnTo>
                    <a:pt x="5817" y="756"/>
                  </a:lnTo>
                  <a:lnTo>
                    <a:pt x="5817" y="789"/>
                  </a:lnTo>
                  <a:lnTo>
                    <a:pt x="5784" y="789"/>
                  </a:lnTo>
                  <a:lnTo>
                    <a:pt x="5751" y="822"/>
                  </a:lnTo>
                  <a:lnTo>
                    <a:pt x="5751" y="855"/>
                  </a:lnTo>
                  <a:lnTo>
                    <a:pt x="5719" y="855"/>
                  </a:lnTo>
                  <a:lnTo>
                    <a:pt x="5719" y="888"/>
                  </a:lnTo>
                  <a:lnTo>
                    <a:pt x="5686" y="888"/>
                  </a:lnTo>
                  <a:lnTo>
                    <a:pt x="5686" y="921"/>
                  </a:lnTo>
                  <a:lnTo>
                    <a:pt x="5653" y="921"/>
                  </a:lnTo>
                  <a:lnTo>
                    <a:pt x="5653" y="953"/>
                  </a:lnTo>
                  <a:lnTo>
                    <a:pt x="5620" y="986"/>
                  </a:lnTo>
                  <a:lnTo>
                    <a:pt x="5587" y="986"/>
                  </a:lnTo>
                  <a:lnTo>
                    <a:pt x="5587" y="1019"/>
                  </a:lnTo>
                  <a:lnTo>
                    <a:pt x="5554" y="1019"/>
                  </a:lnTo>
                  <a:lnTo>
                    <a:pt x="5554" y="1052"/>
                  </a:lnTo>
                  <a:lnTo>
                    <a:pt x="5521" y="1085"/>
                  </a:lnTo>
                  <a:lnTo>
                    <a:pt x="5489" y="1118"/>
                  </a:lnTo>
                  <a:lnTo>
                    <a:pt x="5489" y="1151"/>
                  </a:lnTo>
                  <a:lnTo>
                    <a:pt x="5456" y="1151"/>
                  </a:lnTo>
                  <a:lnTo>
                    <a:pt x="5456" y="1183"/>
                  </a:lnTo>
                  <a:lnTo>
                    <a:pt x="5423" y="1183"/>
                  </a:lnTo>
                  <a:lnTo>
                    <a:pt x="5423" y="1216"/>
                  </a:lnTo>
                  <a:lnTo>
                    <a:pt x="5390" y="1216"/>
                  </a:lnTo>
                  <a:lnTo>
                    <a:pt x="5390" y="1249"/>
                  </a:lnTo>
                  <a:lnTo>
                    <a:pt x="5357" y="1249"/>
                  </a:lnTo>
                  <a:lnTo>
                    <a:pt x="5357" y="1282"/>
                  </a:lnTo>
                  <a:lnTo>
                    <a:pt x="5324" y="1282"/>
                  </a:lnTo>
                  <a:lnTo>
                    <a:pt x="5324" y="1315"/>
                  </a:lnTo>
                  <a:lnTo>
                    <a:pt x="5291" y="1315"/>
                  </a:lnTo>
                  <a:lnTo>
                    <a:pt x="5291" y="1348"/>
                  </a:lnTo>
                  <a:lnTo>
                    <a:pt x="5259" y="1381"/>
                  </a:lnTo>
                  <a:lnTo>
                    <a:pt x="5226" y="1413"/>
                  </a:lnTo>
                  <a:lnTo>
                    <a:pt x="5226" y="1446"/>
                  </a:lnTo>
                  <a:lnTo>
                    <a:pt x="5193" y="1446"/>
                  </a:lnTo>
                  <a:lnTo>
                    <a:pt x="5193" y="1479"/>
                  </a:lnTo>
                  <a:lnTo>
                    <a:pt x="5160" y="1479"/>
                  </a:lnTo>
                  <a:lnTo>
                    <a:pt x="5127" y="1512"/>
                  </a:lnTo>
                  <a:lnTo>
                    <a:pt x="5127" y="1545"/>
                  </a:lnTo>
                  <a:lnTo>
                    <a:pt x="5094" y="1545"/>
                  </a:lnTo>
                  <a:lnTo>
                    <a:pt x="5094" y="1578"/>
                  </a:lnTo>
                  <a:lnTo>
                    <a:pt x="5061" y="1578"/>
                  </a:lnTo>
                  <a:lnTo>
                    <a:pt x="5061" y="1611"/>
                  </a:lnTo>
                  <a:lnTo>
                    <a:pt x="5028" y="1643"/>
                  </a:lnTo>
                  <a:lnTo>
                    <a:pt x="4996" y="1676"/>
                  </a:lnTo>
                  <a:lnTo>
                    <a:pt x="4996" y="1709"/>
                  </a:lnTo>
                  <a:lnTo>
                    <a:pt x="4963" y="1709"/>
                  </a:lnTo>
                  <a:lnTo>
                    <a:pt x="4963" y="1742"/>
                  </a:lnTo>
                  <a:lnTo>
                    <a:pt x="4930" y="1742"/>
                  </a:lnTo>
                  <a:lnTo>
                    <a:pt x="4930" y="1775"/>
                  </a:lnTo>
                  <a:lnTo>
                    <a:pt x="4897" y="1775"/>
                  </a:lnTo>
                  <a:lnTo>
                    <a:pt x="4897" y="1808"/>
                  </a:lnTo>
                  <a:lnTo>
                    <a:pt x="4864" y="1808"/>
                  </a:lnTo>
                  <a:lnTo>
                    <a:pt x="4864" y="1841"/>
                  </a:lnTo>
                  <a:lnTo>
                    <a:pt x="4831" y="1841"/>
                  </a:lnTo>
                  <a:lnTo>
                    <a:pt x="4831" y="1874"/>
                  </a:lnTo>
                  <a:lnTo>
                    <a:pt x="4798" y="1874"/>
                  </a:lnTo>
                  <a:lnTo>
                    <a:pt x="4798" y="1906"/>
                  </a:lnTo>
                  <a:lnTo>
                    <a:pt x="4766" y="1939"/>
                  </a:lnTo>
                  <a:lnTo>
                    <a:pt x="4766" y="1972"/>
                  </a:lnTo>
                  <a:lnTo>
                    <a:pt x="4733" y="1972"/>
                  </a:lnTo>
                  <a:lnTo>
                    <a:pt x="4733" y="2005"/>
                  </a:lnTo>
                  <a:lnTo>
                    <a:pt x="4700" y="2005"/>
                  </a:lnTo>
                  <a:lnTo>
                    <a:pt x="4700" y="2038"/>
                  </a:lnTo>
                  <a:lnTo>
                    <a:pt x="4667" y="2038"/>
                  </a:lnTo>
                  <a:lnTo>
                    <a:pt x="4667" y="2071"/>
                  </a:lnTo>
                  <a:lnTo>
                    <a:pt x="4634" y="2071"/>
                  </a:lnTo>
                  <a:lnTo>
                    <a:pt x="4634" y="2104"/>
                  </a:lnTo>
                  <a:lnTo>
                    <a:pt x="4601" y="2104"/>
                  </a:lnTo>
                  <a:lnTo>
                    <a:pt x="4601" y="2136"/>
                  </a:lnTo>
                  <a:lnTo>
                    <a:pt x="4568" y="2169"/>
                  </a:lnTo>
                  <a:lnTo>
                    <a:pt x="4536" y="2202"/>
                  </a:lnTo>
                  <a:lnTo>
                    <a:pt x="4503" y="2235"/>
                  </a:lnTo>
                  <a:lnTo>
                    <a:pt x="4503" y="2268"/>
                  </a:lnTo>
                  <a:lnTo>
                    <a:pt x="4470" y="2268"/>
                  </a:lnTo>
                  <a:lnTo>
                    <a:pt x="4470" y="2301"/>
                  </a:lnTo>
                  <a:lnTo>
                    <a:pt x="4437" y="2301"/>
                  </a:lnTo>
                  <a:lnTo>
                    <a:pt x="4437" y="2334"/>
                  </a:lnTo>
                  <a:lnTo>
                    <a:pt x="4404" y="2366"/>
                  </a:lnTo>
                  <a:lnTo>
                    <a:pt x="4371" y="2366"/>
                  </a:lnTo>
                  <a:lnTo>
                    <a:pt x="4371" y="2399"/>
                  </a:lnTo>
                  <a:lnTo>
                    <a:pt x="4338" y="2432"/>
                  </a:lnTo>
                  <a:lnTo>
                    <a:pt x="4338" y="2465"/>
                  </a:lnTo>
                  <a:lnTo>
                    <a:pt x="4306" y="2465"/>
                  </a:lnTo>
                  <a:lnTo>
                    <a:pt x="4273" y="2498"/>
                  </a:lnTo>
                  <a:lnTo>
                    <a:pt x="4273" y="2531"/>
                  </a:lnTo>
                  <a:lnTo>
                    <a:pt x="4240" y="2531"/>
                  </a:lnTo>
                  <a:lnTo>
                    <a:pt x="4240" y="2564"/>
                  </a:lnTo>
                  <a:lnTo>
                    <a:pt x="4207" y="2564"/>
                  </a:lnTo>
                  <a:lnTo>
                    <a:pt x="4207" y="2596"/>
                  </a:lnTo>
                  <a:lnTo>
                    <a:pt x="4174" y="2596"/>
                  </a:lnTo>
                  <a:lnTo>
                    <a:pt x="4174" y="2629"/>
                  </a:lnTo>
                  <a:lnTo>
                    <a:pt x="4141" y="2662"/>
                  </a:lnTo>
                  <a:lnTo>
                    <a:pt x="4141" y="2695"/>
                  </a:lnTo>
                  <a:lnTo>
                    <a:pt x="4108" y="2695"/>
                  </a:lnTo>
                  <a:lnTo>
                    <a:pt x="4108" y="2728"/>
                  </a:lnTo>
                  <a:lnTo>
                    <a:pt x="4076" y="2728"/>
                  </a:lnTo>
                  <a:lnTo>
                    <a:pt x="4076" y="2761"/>
                  </a:lnTo>
                  <a:lnTo>
                    <a:pt x="4043" y="2761"/>
                  </a:lnTo>
                  <a:lnTo>
                    <a:pt x="4043" y="2794"/>
                  </a:lnTo>
                  <a:lnTo>
                    <a:pt x="4010" y="2794"/>
                  </a:lnTo>
                  <a:lnTo>
                    <a:pt x="4010" y="2826"/>
                  </a:lnTo>
                  <a:lnTo>
                    <a:pt x="3977" y="2859"/>
                  </a:lnTo>
                  <a:lnTo>
                    <a:pt x="3944" y="2892"/>
                  </a:lnTo>
                  <a:lnTo>
                    <a:pt x="3911" y="2925"/>
                  </a:lnTo>
                  <a:lnTo>
                    <a:pt x="3911" y="2958"/>
                  </a:lnTo>
                  <a:lnTo>
                    <a:pt x="3878" y="2958"/>
                  </a:lnTo>
                  <a:lnTo>
                    <a:pt x="3878" y="2991"/>
                  </a:lnTo>
                  <a:lnTo>
                    <a:pt x="3846" y="2991"/>
                  </a:lnTo>
                  <a:lnTo>
                    <a:pt x="3846" y="3024"/>
                  </a:lnTo>
                  <a:lnTo>
                    <a:pt x="3813" y="3024"/>
                  </a:lnTo>
                  <a:lnTo>
                    <a:pt x="3813" y="3056"/>
                  </a:lnTo>
                  <a:lnTo>
                    <a:pt x="3780" y="3056"/>
                  </a:lnTo>
                  <a:lnTo>
                    <a:pt x="3780" y="3089"/>
                  </a:lnTo>
                  <a:lnTo>
                    <a:pt x="3747" y="3122"/>
                  </a:lnTo>
                  <a:lnTo>
                    <a:pt x="3747" y="3155"/>
                  </a:lnTo>
                  <a:lnTo>
                    <a:pt x="3714" y="3155"/>
                  </a:lnTo>
                  <a:lnTo>
                    <a:pt x="3714" y="3188"/>
                  </a:lnTo>
                  <a:lnTo>
                    <a:pt x="3681" y="3188"/>
                  </a:lnTo>
                  <a:lnTo>
                    <a:pt x="3681" y="3221"/>
                  </a:lnTo>
                  <a:lnTo>
                    <a:pt x="3648" y="3221"/>
                  </a:lnTo>
                  <a:lnTo>
                    <a:pt x="3648" y="3254"/>
                  </a:lnTo>
                  <a:lnTo>
                    <a:pt x="3615" y="3287"/>
                  </a:lnTo>
                  <a:lnTo>
                    <a:pt x="3583" y="3319"/>
                  </a:lnTo>
                  <a:lnTo>
                    <a:pt x="3583" y="3352"/>
                  </a:lnTo>
                  <a:lnTo>
                    <a:pt x="3550" y="3352"/>
                  </a:lnTo>
                  <a:lnTo>
                    <a:pt x="3550" y="3385"/>
                  </a:lnTo>
                  <a:lnTo>
                    <a:pt x="3517" y="3385"/>
                  </a:lnTo>
                  <a:lnTo>
                    <a:pt x="3517" y="3418"/>
                  </a:lnTo>
                  <a:lnTo>
                    <a:pt x="3484" y="3418"/>
                  </a:lnTo>
                  <a:lnTo>
                    <a:pt x="3484" y="3451"/>
                  </a:lnTo>
                  <a:lnTo>
                    <a:pt x="3451" y="3484"/>
                  </a:lnTo>
                  <a:lnTo>
                    <a:pt x="3418" y="3517"/>
                  </a:lnTo>
                  <a:lnTo>
                    <a:pt x="3385" y="3549"/>
                  </a:lnTo>
                  <a:lnTo>
                    <a:pt x="3385" y="3582"/>
                  </a:lnTo>
                  <a:lnTo>
                    <a:pt x="3353" y="3582"/>
                  </a:lnTo>
                  <a:lnTo>
                    <a:pt x="3353" y="3615"/>
                  </a:lnTo>
                  <a:lnTo>
                    <a:pt x="3320" y="3615"/>
                  </a:lnTo>
                  <a:lnTo>
                    <a:pt x="3320" y="3648"/>
                  </a:lnTo>
                  <a:lnTo>
                    <a:pt x="3287" y="3681"/>
                  </a:lnTo>
                  <a:lnTo>
                    <a:pt x="3254" y="3714"/>
                  </a:lnTo>
                  <a:lnTo>
                    <a:pt x="3254" y="3747"/>
                  </a:lnTo>
                  <a:lnTo>
                    <a:pt x="3221" y="3747"/>
                  </a:lnTo>
                  <a:lnTo>
                    <a:pt x="3221" y="3779"/>
                  </a:lnTo>
                  <a:lnTo>
                    <a:pt x="3188" y="3779"/>
                  </a:lnTo>
                  <a:lnTo>
                    <a:pt x="3188" y="3812"/>
                  </a:lnTo>
                  <a:lnTo>
                    <a:pt x="3155" y="3845"/>
                  </a:lnTo>
                  <a:lnTo>
                    <a:pt x="3123" y="3878"/>
                  </a:lnTo>
                  <a:lnTo>
                    <a:pt x="3090" y="3911"/>
                  </a:lnTo>
                  <a:lnTo>
                    <a:pt x="3090" y="3944"/>
                  </a:lnTo>
                  <a:lnTo>
                    <a:pt x="3057" y="3944"/>
                  </a:lnTo>
                  <a:lnTo>
                    <a:pt x="3057" y="3977"/>
                  </a:lnTo>
                  <a:lnTo>
                    <a:pt x="3024" y="3977"/>
                  </a:lnTo>
                  <a:lnTo>
                    <a:pt x="3024" y="4009"/>
                  </a:lnTo>
                  <a:lnTo>
                    <a:pt x="2991" y="4042"/>
                  </a:lnTo>
                  <a:lnTo>
                    <a:pt x="2958" y="4075"/>
                  </a:lnTo>
                  <a:lnTo>
                    <a:pt x="2925" y="4108"/>
                  </a:lnTo>
                  <a:lnTo>
                    <a:pt x="2925" y="4141"/>
                  </a:lnTo>
                  <a:lnTo>
                    <a:pt x="2893" y="4141"/>
                  </a:lnTo>
                  <a:lnTo>
                    <a:pt x="2893" y="4174"/>
                  </a:lnTo>
                  <a:lnTo>
                    <a:pt x="2860" y="4174"/>
                  </a:lnTo>
                  <a:lnTo>
                    <a:pt x="2860" y="4207"/>
                  </a:lnTo>
                  <a:lnTo>
                    <a:pt x="2827" y="4239"/>
                  </a:lnTo>
                  <a:lnTo>
                    <a:pt x="2794" y="4272"/>
                  </a:lnTo>
                  <a:lnTo>
                    <a:pt x="2794" y="4305"/>
                  </a:lnTo>
                  <a:lnTo>
                    <a:pt x="2761" y="4305"/>
                  </a:lnTo>
                  <a:lnTo>
                    <a:pt x="2761" y="4338"/>
                  </a:lnTo>
                  <a:lnTo>
                    <a:pt x="2728" y="4338"/>
                  </a:lnTo>
                  <a:lnTo>
                    <a:pt x="2728" y="4371"/>
                  </a:lnTo>
                  <a:lnTo>
                    <a:pt x="2695" y="4371"/>
                  </a:lnTo>
                  <a:lnTo>
                    <a:pt x="2695" y="4404"/>
                  </a:lnTo>
                  <a:lnTo>
                    <a:pt x="2663" y="4437"/>
                  </a:lnTo>
                  <a:lnTo>
                    <a:pt x="2663" y="4469"/>
                  </a:lnTo>
                  <a:lnTo>
                    <a:pt x="2630" y="4469"/>
                  </a:lnTo>
                  <a:lnTo>
                    <a:pt x="2630" y="4502"/>
                  </a:lnTo>
                  <a:lnTo>
                    <a:pt x="2597" y="4502"/>
                  </a:lnTo>
                  <a:lnTo>
                    <a:pt x="2564" y="4535"/>
                  </a:lnTo>
                  <a:lnTo>
                    <a:pt x="2564" y="4568"/>
                  </a:lnTo>
                  <a:lnTo>
                    <a:pt x="2531" y="4601"/>
                  </a:lnTo>
                  <a:lnTo>
                    <a:pt x="2531" y="4634"/>
                  </a:lnTo>
                  <a:lnTo>
                    <a:pt x="2498" y="4634"/>
                  </a:lnTo>
                  <a:lnTo>
                    <a:pt x="2498" y="4667"/>
                  </a:lnTo>
                  <a:lnTo>
                    <a:pt x="2465" y="4699"/>
                  </a:lnTo>
                  <a:lnTo>
                    <a:pt x="2433" y="4699"/>
                  </a:lnTo>
                  <a:lnTo>
                    <a:pt x="2433" y="4732"/>
                  </a:lnTo>
                  <a:lnTo>
                    <a:pt x="2400" y="4765"/>
                  </a:lnTo>
                  <a:lnTo>
                    <a:pt x="2367" y="4798"/>
                  </a:lnTo>
                  <a:lnTo>
                    <a:pt x="2334" y="4831"/>
                  </a:lnTo>
                  <a:lnTo>
                    <a:pt x="2334" y="4864"/>
                  </a:lnTo>
                  <a:lnTo>
                    <a:pt x="2301" y="4897"/>
                  </a:lnTo>
                  <a:lnTo>
                    <a:pt x="2268" y="4930"/>
                  </a:lnTo>
                  <a:lnTo>
                    <a:pt x="2268" y="4962"/>
                  </a:lnTo>
                  <a:lnTo>
                    <a:pt x="2235" y="4962"/>
                  </a:lnTo>
                  <a:lnTo>
                    <a:pt x="2235" y="4995"/>
                  </a:lnTo>
                  <a:lnTo>
                    <a:pt x="2203" y="4995"/>
                  </a:lnTo>
                  <a:lnTo>
                    <a:pt x="2203" y="5028"/>
                  </a:lnTo>
                  <a:lnTo>
                    <a:pt x="2170" y="5028"/>
                  </a:lnTo>
                  <a:lnTo>
                    <a:pt x="2170" y="5061"/>
                  </a:lnTo>
                  <a:lnTo>
                    <a:pt x="2137" y="5061"/>
                  </a:lnTo>
                  <a:lnTo>
                    <a:pt x="2137" y="5094"/>
                  </a:lnTo>
                  <a:lnTo>
                    <a:pt x="2104" y="5127"/>
                  </a:lnTo>
                  <a:lnTo>
                    <a:pt x="2071" y="5160"/>
                  </a:lnTo>
                  <a:lnTo>
                    <a:pt x="2071" y="5192"/>
                  </a:lnTo>
                  <a:lnTo>
                    <a:pt x="2038" y="5225"/>
                  </a:lnTo>
                  <a:lnTo>
                    <a:pt x="2005" y="5258"/>
                  </a:lnTo>
                  <a:lnTo>
                    <a:pt x="1972" y="5291"/>
                  </a:lnTo>
                  <a:lnTo>
                    <a:pt x="1972" y="5324"/>
                  </a:lnTo>
                  <a:lnTo>
                    <a:pt x="1940" y="5324"/>
                  </a:lnTo>
                  <a:lnTo>
                    <a:pt x="1940" y="5357"/>
                  </a:lnTo>
                  <a:lnTo>
                    <a:pt x="1907" y="5390"/>
                  </a:lnTo>
                  <a:lnTo>
                    <a:pt x="1874" y="5422"/>
                  </a:lnTo>
                  <a:lnTo>
                    <a:pt x="1874" y="5455"/>
                  </a:lnTo>
                  <a:lnTo>
                    <a:pt x="1841" y="5455"/>
                  </a:lnTo>
                  <a:lnTo>
                    <a:pt x="1841" y="5488"/>
                  </a:lnTo>
                  <a:lnTo>
                    <a:pt x="1808" y="5521"/>
                  </a:lnTo>
                  <a:lnTo>
                    <a:pt x="1775" y="5554"/>
                  </a:lnTo>
                  <a:lnTo>
                    <a:pt x="1742" y="5587"/>
                  </a:lnTo>
                  <a:lnTo>
                    <a:pt x="1742" y="5620"/>
                  </a:lnTo>
                  <a:lnTo>
                    <a:pt x="1710" y="5620"/>
                  </a:lnTo>
                  <a:lnTo>
                    <a:pt x="1710" y="5652"/>
                  </a:lnTo>
                  <a:lnTo>
                    <a:pt x="1677" y="5685"/>
                  </a:lnTo>
                  <a:lnTo>
                    <a:pt x="1644" y="5718"/>
                  </a:lnTo>
                  <a:lnTo>
                    <a:pt x="1611" y="5751"/>
                  </a:lnTo>
                  <a:lnTo>
                    <a:pt x="1578" y="5784"/>
                  </a:lnTo>
                  <a:lnTo>
                    <a:pt x="1578" y="5817"/>
                  </a:lnTo>
                  <a:lnTo>
                    <a:pt x="1545" y="5817"/>
                  </a:lnTo>
                  <a:lnTo>
                    <a:pt x="1545" y="5850"/>
                  </a:lnTo>
                  <a:lnTo>
                    <a:pt x="1512" y="5882"/>
                  </a:lnTo>
                  <a:lnTo>
                    <a:pt x="1512" y="5915"/>
                  </a:lnTo>
                  <a:lnTo>
                    <a:pt x="1480" y="5915"/>
                  </a:lnTo>
                  <a:lnTo>
                    <a:pt x="1480" y="5948"/>
                  </a:lnTo>
                  <a:lnTo>
                    <a:pt x="1447" y="5948"/>
                  </a:lnTo>
                  <a:lnTo>
                    <a:pt x="1447" y="5981"/>
                  </a:lnTo>
                  <a:lnTo>
                    <a:pt x="1414" y="6014"/>
                  </a:lnTo>
                  <a:lnTo>
                    <a:pt x="1414" y="6047"/>
                  </a:lnTo>
                  <a:lnTo>
                    <a:pt x="1381" y="6047"/>
                  </a:lnTo>
                  <a:lnTo>
                    <a:pt x="1381" y="6080"/>
                  </a:lnTo>
                  <a:lnTo>
                    <a:pt x="1348" y="6080"/>
                  </a:lnTo>
                  <a:lnTo>
                    <a:pt x="1348" y="6112"/>
                  </a:lnTo>
                  <a:lnTo>
                    <a:pt x="1315" y="6112"/>
                  </a:lnTo>
                  <a:lnTo>
                    <a:pt x="1315" y="6145"/>
                  </a:lnTo>
                  <a:lnTo>
                    <a:pt x="1282" y="6178"/>
                  </a:lnTo>
                  <a:lnTo>
                    <a:pt x="1282" y="6211"/>
                  </a:lnTo>
                  <a:lnTo>
                    <a:pt x="1250" y="6211"/>
                  </a:lnTo>
                  <a:lnTo>
                    <a:pt x="1250" y="6244"/>
                  </a:lnTo>
                  <a:lnTo>
                    <a:pt x="1217" y="6277"/>
                  </a:lnTo>
                  <a:lnTo>
                    <a:pt x="1184" y="6310"/>
                  </a:lnTo>
                  <a:lnTo>
                    <a:pt x="1151" y="6343"/>
                  </a:lnTo>
                  <a:lnTo>
                    <a:pt x="1118" y="6375"/>
                  </a:lnTo>
                  <a:lnTo>
                    <a:pt x="1118" y="6408"/>
                  </a:lnTo>
                  <a:lnTo>
                    <a:pt x="1085" y="6408"/>
                  </a:lnTo>
                  <a:lnTo>
                    <a:pt x="1085" y="6441"/>
                  </a:lnTo>
                  <a:lnTo>
                    <a:pt x="1085" y="6474"/>
                  </a:lnTo>
                  <a:lnTo>
                    <a:pt x="1052" y="6474"/>
                  </a:lnTo>
                  <a:lnTo>
                    <a:pt x="1052" y="6507"/>
                  </a:lnTo>
                  <a:lnTo>
                    <a:pt x="1020" y="6507"/>
                  </a:lnTo>
                  <a:lnTo>
                    <a:pt x="1020" y="6540"/>
                  </a:lnTo>
                  <a:lnTo>
                    <a:pt x="987" y="6540"/>
                  </a:lnTo>
                  <a:lnTo>
                    <a:pt x="987" y="6573"/>
                  </a:lnTo>
                  <a:lnTo>
                    <a:pt x="987" y="6605"/>
                  </a:lnTo>
                  <a:lnTo>
                    <a:pt x="954" y="6638"/>
                  </a:lnTo>
                  <a:lnTo>
                    <a:pt x="921" y="6671"/>
                  </a:lnTo>
                  <a:lnTo>
                    <a:pt x="888" y="6704"/>
                  </a:lnTo>
                  <a:lnTo>
                    <a:pt x="855" y="6737"/>
                  </a:lnTo>
                  <a:lnTo>
                    <a:pt x="855" y="6770"/>
                  </a:lnTo>
                  <a:lnTo>
                    <a:pt x="822" y="6770"/>
                  </a:lnTo>
                  <a:lnTo>
                    <a:pt x="822" y="6803"/>
                  </a:lnTo>
                  <a:lnTo>
                    <a:pt x="790" y="6835"/>
                  </a:lnTo>
                  <a:lnTo>
                    <a:pt x="757" y="6868"/>
                  </a:lnTo>
                  <a:lnTo>
                    <a:pt x="757" y="6901"/>
                  </a:lnTo>
                  <a:lnTo>
                    <a:pt x="724" y="6901"/>
                  </a:lnTo>
                  <a:lnTo>
                    <a:pt x="724" y="6934"/>
                  </a:lnTo>
                  <a:lnTo>
                    <a:pt x="691" y="6967"/>
                  </a:lnTo>
                  <a:lnTo>
                    <a:pt x="658" y="7033"/>
                  </a:lnTo>
                  <a:lnTo>
                    <a:pt x="625" y="7033"/>
                  </a:lnTo>
                  <a:lnTo>
                    <a:pt x="625" y="7065"/>
                  </a:lnTo>
                  <a:lnTo>
                    <a:pt x="592" y="7098"/>
                  </a:lnTo>
                  <a:lnTo>
                    <a:pt x="560" y="7164"/>
                  </a:lnTo>
                  <a:lnTo>
                    <a:pt x="527" y="7164"/>
                  </a:lnTo>
                  <a:lnTo>
                    <a:pt x="527" y="7197"/>
                  </a:lnTo>
                  <a:lnTo>
                    <a:pt x="494" y="7197"/>
                  </a:lnTo>
                  <a:lnTo>
                    <a:pt x="494" y="7263"/>
                  </a:lnTo>
                  <a:lnTo>
                    <a:pt x="461" y="7263"/>
                  </a:lnTo>
                  <a:lnTo>
                    <a:pt x="428" y="7295"/>
                  </a:lnTo>
                  <a:lnTo>
                    <a:pt x="428" y="7328"/>
                  </a:lnTo>
                  <a:lnTo>
                    <a:pt x="395" y="7361"/>
                  </a:lnTo>
                  <a:lnTo>
                    <a:pt x="362" y="7394"/>
                  </a:lnTo>
                  <a:lnTo>
                    <a:pt x="329" y="7427"/>
                  </a:lnTo>
                  <a:lnTo>
                    <a:pt x="329" y="7460"/>
                  </a:lnTo>
                  <a:lnTo>
                    <a:pt x="297" y="7493"/>
                  </a:lnTo>
                  <a:lnTo>
                    <a:pt x="264" y="7525"/>
                  </a:lnTo>
                  <a:lnTo>
                    <a:pt x="264" y="7558"/>
                  </a:lnTo>
                  <a:lnTo>
                    <a:pt x="231" y="7558"/>
                  </a:lnTo>
                  <a:lnTo>
                    <a:pt x="231" y="7591"/>
                  </a:lnTo>
                  <a:lnTo>
                    <a:pt x="198" y="7591"/>
                  </a:lnTo>
                  <a:lnTo>
                    <a:pt x="198" y="7624"/>
                  </a:lnTo>
                  <a:lnTo>
                    <a:pt x="165" y="7657"/>
                  </a:lnTo>
                  <a:lnTo>
                    <a:pt x="165" y="7690"/>
                  </a:lnTo>
                  <a:lnTo>
                    <a:pt x="132" y="7723"/>
                  </a:lnTo>
                  <a:lnTo>
                    <a:pt x="99" y="7723"/>
                  </a:lnTo>
                  <a:lnTo>
                    <a:pt x="99" y="7756"/>
                  </a:lnTo>
                  <a:lnTo>
                    <a:pt x="67" y="7788"/>
                  </a:lnTo>
                  <a:lnTo>
                    <a:pt x="67" y="7821"/>
                  </a:lnTo>
                  <a:lnTo>
                    <a:pt x="34" y="7821"/>
                  </a:lnTo>
                  <a:lnTo>
                    <a:pt x="1" y="7887"/>
                  </a:lnTo>
                  <a:lnTo>
                    <a:pt x="5521" y="11896"/>
                  </a:lnTo>
                  <a:lnTo>
                    <a:pt x="5521" y="11863"/>
                  </a:lnTo>
                  <a:lnTo>
                    <a:pt x="5554" y="11863"/>
                  </a:lnTo>
                  <a:lnTo>
                    <a:pt x="5554" y="11830"/>
                  </a:lnTo>
                  <a:lnTo>
                    <a:pt x="5587" y="11830"/>
                  </a:lnTo>
                  <a:lnTo>
                    <a:pt x="5587" y="11797"/>
                  </a:lnTo>
                  <a:lnTo>
                    <a:pt x="5620" y="11764"/>
                  </a:lnTo>
                  <a:lnTo>
                    <a:pt x="5620" y="11732"/>
                  </a:lnTo>
                  <a:lnTo>
                    <a:pt x="5653" y="11732"/>
                  </a:lnTo>
                  <a:lnTo>
                    <a:pt x="5653" y="11699"/>
                  </a:lnTo>
                  <a:lnTo>
                    <a:pt x="5686" y="11699"/>
                  </a:lnTo>
                  <a:lnTo>
                    <a:pt x="5686" y="11666"/>
                  </a:lnTo>
                  <a:lnTo>
                    <a:pt x="5686" y="11633"/>
                  </a:lnTo>
                  <a:lnTo>
                    <a:pt x="5719" y="11633"/>
                  </a:lnTo>
                  <a:lnTo>
                    <a:pt x="5719" y="11600"/>
                  </a:lnTo>
                  <a:lnTo>
                    <a:pt x="5751" y="11600"/>
                  </a:lnTo>
                  <a:lnTo>
                    <a:pt x="5751" y="11567"/>
                  </a:lnTo>
                  <a:lnTo>
                    <a:pt x="5784" y="11534"/>
                  </a:lnTo>
                  <a:lnTo>
                    <a:pt x="5784" y="11502"/>
                  </a:lnTo>
                  <a:lnTo>
                    <a:pt x="5817" y="11502"/>
                  </a:lnTo>
                  <a:lnTo>
                    <a:pt x="5817" y="11469"/>
                  </a:lnTo>
                  <a:lnTo>
                    <a:pt x="5850" y="11469"/>
                  </a:lnTo>
                  <a:lnTo>
                    <a:pt x="5850" y="11436"/>
                  </a:lnTo>
                  <a:lnTo>
                    <a:pt x="5883" y="11403"/>
                  </a:lnTo>
                  <a:lnTo>
                    <a:pt x="5883" y="11370"/>
                  </a:lnTo>
                  <a:lnTo>
                    <a:pt x="5916" y="11370"/>
                  </a:lnTo>
                  <a:lnTo>
                    <a:pt x="5916" y="11337"/>
                  </a:lnTo>
                  <a:lnTo>
                    <a:pt x="5949" y="11337"/>
                  </a:lnTo>
                  <a:lnTo>
                    <a:pt x="5949" y="11304"/>
                  </a:lnTo>
                  <a:lnTo>
                    <a:pt x="5981" y="11272"/>
                  </a:lnTo>
                  <a:lnTo>
                    <a:pt x="5981" y="11239"/>
                  </a:lnTo>
                  <a:lnTo>
                    <a:pt x="6014" y="11239"/>
                  </a:lnTo>
                  <a:lnTo>
                    <a:pt x="6014" y="11206"/>
                  </a:lnTo>
                  <a:lnTo>
                    <a:pt x="6047" y="11206"/>
                  </a:lnTo>
                  <a:lnTo>
                    <a:pt x="6047" y="11173"/>
                  </a:lnTo>
                  <a:lnTo>
                    <a:pt x="6080" y="11140"/>
                  </a:lnTo>
                  <a:lnTo>
                    <a:pt x="6080" y="11107"/>
                  </a:lnTo>
                  <a:lnTo>
                    <a:pt x="6113" y="11107"/>
                  </a:lnTo>
                  <a:lnTo>
                    <a:pt x="6113" y="11074"/>
                  </a:lnTo>
                  <a:lnTo>
                    <a:pt x="6146" y="11074"/>
                  </a:lnTo>
                  <a:lnTo>
                    <a:pt x="6146" y="11042"/>
                  </a:lnTo>
                  <a:lnTo>
                    <a:pt x="6179" y="11042"/>
                  </a:lnTo>
                  <a:lnTo>
                    <a:pt x="6179" y="11009"/>
                  </a:lnTo>
                  <a:lnTo>
                    <a:pt x="6179" y="10976"/>
                  </a:lnTo>
                  <a:lnTo>
                    <a:pt x="6211" y="10976"/>
                  </a:lnTo>
                  <a:lnTo>
                    <a:pt x="6211" y="10943"/>
                  </a:lnTo>
                  <a:lnTo>
                    <a:pt x="6244" y="10943"/>
                  </a:lnTo>
                  <a:lnTo>
                    <a:pt x="6244" y="10910"/>
                  </a:lnTo>
                  <a:lnTo>
                    <a:pt x="6277" y="10910"/>
                  </a:lnTo>
                  <a:lnTo>
                    <a:pt x="6277" y="10877"/>
                  </a:lnTo>
                  <a:lnTo>
                    <a:pt x="6310" y="10844"/>
                  </a:lnTo>
                  <a:lnTo>
                    <a:pt x="6310" y="10812"/>
                  </a:lnTo>
                  <a:lnTo>
                    <a:pt x="6343" y="10812"/>
                  </a:lnTo>
                  <a:lnTo>
                    <a:pt x="6343" y="10779"/>
                  </a:lnTo>
                  <a:lnTo>
                    <a:pt x="6376" y="10779"/>
                  </a:lnTo>
                  <a:lnTo>
                    <a:pt x="6376" y="10746"/>
                  </a:lnTo>
                  <a:lnTo>
                    <a:pt x="6409" y="10713"/>
                  </a:lnTo>
                  <a:lnTo>
                    <a:pt x="6409" y="10680"/>
                  </a:lnTo>
                  <a:lnTo>
                    <a:pt x="6441" y="10680"/>
                  </a:lnTo>
                  <a:lnTo>
                    <a:pt x="6441" y="10647"/>
                  </a:lnTo>
                  <a:lnTo>
                    <a:pt x="6474" y="10647"/>
                  </a:lnTo>
                  <a:lnTo>
                    <a:pt x="6474" y="10614"/>
                  </a:lnTo>
                  <a:lnTo>
                    <a:pt x="6507" y="10614"/>
                  </a:lnTo>
                  <a:lnTo>
                    <a:pt x="6507" y="10581"/>
                  </a:lnTo>
                  <a:lnTo>
                    <a:pt x="6507" y="10549"/>
                  </a:lnTo>
                  <a:lnTo>
                    <a:pt x="6540" y="10549"/>
                  </a:lnTo>
                  <a:lnTo>
                    <a:pt x="6540" y="10516"/>
                  </a:lnTo>
                  <a:lnTo>
                    <a:pt x="6573" y="10516"/>
                  </a:lnTo>
                  <a:lnTo>
                    <a:pt x="6573" y="10483"/>
                  </a:lnTo>
                  <a:lnTo>
                    <a:pt x="6606" y="10450"/>
                  </a:lnTo>
                  <a:lnTo>
                    <a:pt x="6639" y="10417"/>
                  </a:lnTo>
                  <a:lnTo>
                    <a:pt x="6639" y="10384"/>
                  </a:lnTo>
                  <a:lnTo>
                    <a:pt x="6671" y="10384"/>
                  </a:lnTo>
                  <a:lnTo>
                    <a:pt x="6671" y="10351"/>
                  </a:lnTo>
                  <a:lnTo>
                    <a:pt x="6704" y="10351"/>
                  </a:lnTo>
                  <a:lnTo>
                    <a:pt x="6704" y="10319"/>
                  </a:lnTo>
                  <a:lnTo>
                    <a:pt x="6737" y="10286"/>
                  </a:lnTo>
                  <a:lnTo>
                    <a:pt x="6737" y="10253"/>
                  </a:lnTo>
                  <a:lnTo>
                    <a:pt x="6770" y="10253"/>
                  </a:lnTo>
                  <a:lnTo>
                    <a:pt x="6770" y="10220"/>
                  </a:lnTo>
                  <a:lnTo>
                    <a:pt x="6803" y="10220"/>
                  </a:lnTo>
                  <a:lnTo>
                    <a:pt x="6803" y="10187"/>
                  </a:lnTo>
                  <a:lnTo>
                    <a:pt x="6836" y="10187"/>
                  </a:lnTo>
                  <a:lnTo>
                    <a:pt x="6836" y="10154"/>
                  </a:lnTo>
                  <a:lnTo>
                    <a:pt x="6836" y="10121"/>
                  </a:lnTo>
                  <a:lnTo>
                    <a:pt x="6869" y="10121"/>
                  </a:lnTo>
                  <a:lnTo>
                    <a:pt x="6869" y="10089"/>
                  </a:lnTo>
                  <a:lnTo>
                    <a:pt x="6902" y="10089"/>
                  </a:lnTo>
                  <a:lnTo>
                    <a:pt x="6902" y="10056"/>
                  </a:lnTo>
                  <a:lnTo>
                    <a:pt x="6934" y="10056"/>
                  </a:lnTo>
                  <a:lnTo>
                    <a:pt x="6934" y="10023"/>
                  </a:lnTo>
                  <a:lnTo>
                    <a:pt x="6967" y="9990"/>
                  </a:lnTo>
                  <a:lnTo>
                    <a:pt x="6967" y="9957"/>
                  </a:lnTo>
                  <a:lnTo>
                    <a:pt x="7000" y="9957"/>
                  </a:lnTo>
                  <a:lnTo>
                    <a:pt x="7000" y="9924"/>
                  </a:lnTo>
                  <a:lnTo>
                    <a:pt x="7033" y="9924"/>
                  </a:lnTo>
                  <a:lnTo>
                    <a:pt x="7033" y="9891"/>
                  </a:lnTo>
                  <a:lnTo>
                    <a:pt x="7066" y="9891"/>
                  </a:lnTo>
                  <a:lnTo>
                    <a:pt x="7066" y="9859"/>
                  </a:lnTo>
                  <a:lnTo>
                    <a:pt x="7066" y="9826"/>
                  </a:lnTo>
                  <a:lnTo>
                    <a:pt x="7099" y="9826"/>
                  </a:lnTo>
                  <a:lnTo>
                    <a:pt x="7099" y="9793"/>
                  </a:lnTo>
                  <a:lnTo>
                    <a:pt x="7132" y="9793"/>
                  </a:lnTo>
                  <a:lnTo>
                    <a:pt x="7132" y="9760"/>
                  </a:lnTo>
                  <a:lnTo>
                    <a:pt x="7164" y="9760"/>
                  </a:lnTo>
                  <a:lnTo>
                    <a:pt x="7164" y="9727"/>
                  </a:lnTo>
                  <a:lnTo>
                    <a:pt x="7197" y="9694"/>
                  </a:lnTo>
                  <a:lnTo>
                    <a:pt x="7197" y="9661"/>
                  </a:lnTo>
                  <a:lnTo>
                    <a:pt x="7230" y="9661"/>
                  </a:lnTo>
                  <a:lnTo>
                    <a:pt x="7230" y="9629"/>
                  </a:lnTo>
                  <a:lnTo>
                    <a:pt x="7263" y="9629"/>
                  </a:lnTo>
                  <a:lnTo>
                    <a:pt x="7263" y="9596"/>
                  </a:lnTo>
                  <a:lnTo>
                    <a:pt x="7296" y="9596"/>
                  </a:lnTo>
                  <a:lnTo>
                    <a:pt x="7296" y="9563"/>
                  </a:lnTo>
                  <a:lnTo>
                    <a:pt x="7329" y="9530"/>
                  </a:lnTo>
                  <a:lnTo>
                    <a:pt x="7329" y="9497"/>
                  </a:lnTo>
                  <a:lnTo>
                    <a:pt x="7362" y="9497"/>
                  </a:lnTo>
                  <a:lnTo>
                    <a:pt x="7362" y="9464"/>
                  </a:lnTo>
                  <a:lnTo>
                    <a:pt x="7394" y="9464"/>
                  </a:lnTo>
                  <a:lnTo>
                    <a:pt x="7394" y="9431"/>
                  </a:lnTo>
                  <a:lnTo>
                    <a:pt x="7427" y="9431"/>
                  </a:lnTo>
                  <a:lnTo>
                    <a:pt x="7427" y="9399"/>
                  </a:lnTo>
                  <a:lnTo>
                    <a:pt x="7460" y="9366"/>
                  </a:lnTo>
                  <a:lnTo>
                    <a:pt x="7460" y="9333"/>
                  </a:lnTo>
                  <a:lnTo>
                    <a:pt x="7493" y="9333"/>
                  </a:lnTo>
                  <a:lnTo>
                    <a:pt x="7493" y="9300"/>
                  </a:lnTo>
                  <a:lnTo>
                    <a:pt x="7526" y="9300"/>
                  </a:lnTo>
                  <a:lnTo>
                    <a:pt x="7526" y="9267"/>
                  </a:lnTo>
                  <a:lnTo>
                    <a:pt x="7559" y="9267"/>
                  </a:lnTo>
                  <a:lnTo>
                    <a:pt x="7559" y="9234"/>
                  </a:lnTo>
                  <a:lnTo>
                    <a:pt x="7592" y="9201"/>
                  </a:lnTo>
                  <a:lnTo>
                    <a:pt x="7592" y="9168"/>
                  </a:lnTo>
                  <a:lnTo>
                    <a:pt x="7624" y="9168"/>
                  </a:lnTo>
                  <a:lnTo>
                    <a:pt x="7624" y="9136"/>
                  </a:lnTo>
                  <a:lnTo>
                    <a:pt x="7657" y="9136"/>
                  </a:lnTo>
                  <a:lnTo>
                    <a:pt x="7657" y="9103"/>
                  </a:lnTo>
                  <a:lnTo>
                    <a:pt x="7690" y="9070"/>
                  </a:lnTo>
                  <a:lnTo>
                    <a:pt x="7723" y="9037"/>
                  </a:lnTo>
                  <a:lnTo>
                    <a:pt x="7723" y="9004"/>
                  </a:lnTo>
                  <a:lnTo>
                    <a:pt x="7756" y="9004"/>
                  </a:lnTo>
                  <a:lnTo>
                    <a:pt x="7756" y="8971"/>
                  </a:lnTo>
                  <a:lnTo>
                    <a:pt x="7789" y="8971"/>
                  </a:lnTo>
                  <a:lnTo>
                    <a:pt x="7789" y="8938"/>
                  </a:lnTo>
                  <a:lnTo>
                    <a:pt x="7822" y="8938"/>
                  </a:lnTo>
                  <a:lnTo>
                    <a:pt x="7822" y="8906"/>
                  </a:lnTo>
                  <a:lnTo>
                    <a:pt x="7854" y="8873"/>
                  </a:lnTo>
                  <a:lnTo>
                    <a:pt x="7854" y="8840"/>
                  </a:lnTo>
                  <a:lnTo>
                    <a:pt x="7887" y="8840"/>
                  </a:lnTo>
                  <a:lnTo>
                    <a:pt x="7887" y="8807"/>
                  </a:lnTo>
                  <a:lnTo>
                    <a:pt x="7920" y="8807"/>
                  </a:lnTo>
                  <a:lnTo>
                    <a:pt x="7920" y="8774"/>
                  </a:lnTo>
                  <a:lnTo>
                    <a:pt x="7953" y="8774"/>
                  </a:lnTo>
                  <a:lnTo>
                    <a:pt x="7953" y="8741"/>
                  </a:lnTo>
                  <a:lnTo>
                    <a:pt x="7986" y="8741"/>
                  </a:lnTo>
                  <a:lnTo>
                    <a:pt x="7986" y="8708"/>
                  </a:lnTo>
                  <a:lnTo>
                    <a:pt x="7986" y="8676"/>
                  </a:lnTo>
                  <a:lnTo>
                    <a:pt x="8019" y="8676"/>
                  </a:lnTo>
                  <a:lnTo>
                    <a:pt x="8019" y="8643"/>
                  </a:lnTo>
                  <a:lnTo>
                    <a:pt x="8052" y="8643"/>
                  </a:lnTo>
                  <a:lnTo>
                    <a:pt x="8052" y="8610"/>
                  </a:lnTo>
                  <a:lnTo>
                    <a:pt x="8084" y="8610"/>
                  </a:lnTo>
                  <a:lnTo>
                    <a:pt x="8084" y="8577"/>
                  </a:lnTo>
                  <a:lnTo>
                    <a:pt x="8117" y="8577"/>
                  </a:lnTo>
                  <a:lnTo>
                    <a:pt x="8117" y="8544"/>
                  </a:lnTo>
                  <a:lnTo>
                    <a:pt x="8150" y="8511"/>
                  </a:lnTo>
                  <a:lnTo>
                    <a:pt x="8150" y="8478"/>
                  </a:lnTo>
                  <a:lnTo>
                    <a:pt x="8183" y="8478"/>
                  </a:lnTo>
                  <a:lnTo>
                    <a:pt x="8183" y="8446"/>
                  </a:lnTo>
                  <a:lnTo>
                    <a:pt x="8216" y="8446"/>
                  </a:lnTo>
                  <a:lnTo>
                    <a:pt x="8216" y="8413"/>
                  </a:lnTo>
                  <a:lnTo>
                    <a:pt x="8249" y="8413"/>
                  </a:lnTo>
                  <a:lnTo>
                    <a:pt x="8249" y="8380"/>
                  </a:lnTo>
                  <a:lnTo>
                    <a:pt x="8282" y="8347"/>
                  </a:lnTo>
                  <a:lnTo>
                    <a:pt x="8315" y="8314"/>
                  </a:lnTo>
                  <a:lnTo>
                    <a:pt x="8315" y="8281"/>
                  </a:lnTo>
                  <a:lnTo>
                    <a:pt x="8347" y="8281"/>
                  </a:lnTo>
                  <a:lnTo>
                    <a:pt x="8347" y="8248"/>
                  </a:lnTo>
                  <a:lnTo>
                    <a:pt x="8380" y="8248"/>
                  </a:lnTo>
                  <a:lnTo>
                    <a:pt x="8380" y="8216"/>
                  </a:lnTo>
                  <a:lnTo>
                    <a:pt x="8413" y="8216"/>
                  </a:lnTo>
                  <a:lnTo>
                    <a:pt x="8413" y="8183"/>
                  </a:lnTo>
                  <a:lnTo>
                    <a:pt x="8446" y="8150"/>
                  </a:lnTo>
                  <a:lnTo>
                    <a:pt x="8446" y="8117"/>
                  </a:lnTo>
                  <a:lnTo>
                    <a:pt x="8479" y="8117"/>
                  </a:lnTo>
                  <a:lnTo>
                    <a:pt x="8479" y="8084"/>
                  </a:lnTo>
                  <a:lnTo>
                    <a:pt x="8512" y="8084"/>
                  </a:lnTo>
                  <a:lnTo>
                    <a:pt x="8512" y="8051"/>
                  </a:lnTo>
                  <a:lnTo>
                    <a:pt x="8545" y="8051"/>
                  </a:lnTo>
                  <a:lnTo>
                    <a:pt x="8545" y="8018"/>
                  </a:lnTo>
                  <a:lnTo>
                    <a:pt x="8577" y="8018"/>
                  </a:lnTo>
                  <a:lnTo>
                    <a:pt x="8577" y="7986"/>
                  </a:lnTo>
                  <a:lnTo>
                    <a:pt x="8610" y="7986"/>
                  </a:lnTo>
                  <a:lnTo>
                    <a:pt x="8610" y="7953"/>
                  </a:lnTo>
                  <a:lnTo>
                    <a:pt x="8610" y="7920"/>
                  </a:lnTo>
                  <a:lnTo>
                    <a:pt x="8643" y="7920"/>
                  </a:lnTo>
                  <a:lnTo>
                    <a:pt x="8643" y="7887"/>
                  </a:lnTo>
                  <a:lnTo>
                    <a:pt x="8676" y="7887"/>
                  </a:lnTo>
                  <a:lnTo>
                    <a:pt x="8676" y="7854"/>
                  </a:lnTo>
                  <a:lnTo>
                    <a:pt x="8709" y="7854"/>
                  </a:lnTo>
                  <a:lnTo>
                    <a:pt x="8709" y="7821"/>
                  </a:lnTo>
                  <a:lnTo>
                    <a:pt x="8742" y="7821"/>
                  </a:lnTo>
                  <a:lnTo>
                    <a:pt x="8742" y="7788"/>
                  </a:lnTo>
                  <a:lnTo>
                    <a:pt x="8775" y="7788"/>
                  </a:lnTo>
                  <a:lnTo>
                    <a:pt x="8775" y="7756"/>
                  </a:lnTo>
                  <a:lnTo>
                    <a:pt x="8775" y="7723"/>
                  </a:lnTo>
                  <a:lnTo>
                    <a:pt x="8807" y="7723"/>
                  </a:lnTo>
                  <a:lnTo>
                    <a:pt x="8807" y="7690"/>
                  </a:lnTo>
                  <a:lnTo>
                    <a:pt x="8840" y="7690"/>
                  </a:lnTo>
                  <a:lnTo>
                    <a:pt x="8840" y="7657"/>
                  </a:lnTo>
                  <a:lnTo>
                    <a:pt x="8873" y="7657"/>
                  </a:lnTo>
                  <a:lnTo>
                    <a:pt x="8873" y="7624"/>
                  </a:lnTo>
                  <a:lnTo>
                    <a:pt x="8906" y="7624"/>
                  </a:lnTo>
                  <a:lnTo>
                    <a:pt x="8906" y="7591"/>
                  </a:lnTo>
                  <a:lnTo>
                    <a:pt x="8939" y="7558"/>
                  </a:lnTo>
                  <a:lnTo>
                    <a:pt x="8972" y="7525"/>
                  </a:lnTo>
                  <a:lnTo>
                    <a:pt x="8972" y="7493"/>
                  </a:lnTo>
                  <a:lnTo>
                    <a:pt x="9005" y="7493"/>
                  </a:lnTo>
                  <a:lnTo>
                    <a:pt x="9005" y="7460"/>
                  </a:lnTo>
                  <a:lnTo>
                    <a:pt x="9037" y="7460"/>
                  </a:lnTo>
                  <a:lnTo>
                    <a:pt x="9037" y="7427"/>
                  </a:lnTo>
                  <a:lnTo>
                    <a:pt x="9070" y="7427"/>
                  </a:lnTo>
                  <a:lnTo>
                    <a:pt x="9070" y="7394"/>
                  </a:lnTo>
                  <a:lnTo>
                    <a:pt x="9103" y="7361"/>
                  </a:lnTo>
                  <a:lnTo>
                    <a:pt x="9136" y="7328"/>
                  </a:lnTo>
                  <a:lnTo>
                    <a:pt x="9136" y="7295"/>
                  </a:lnTo>
                  <a:lnTo>
                    <a:pt x="9169" y="7295"/>
                  </a:lnTo>
                  <a:lnTo>
                    <a:pt x="9169" y="7263"/>
                  </a:lnTo>
                  <a:lnTo>
                    <a:pt x="9202" y="7263"/>
                  </a:lnTo>
                  <a:lnTo>
                    <a:pt x="9202" y="7230"/>
                  </a:lnTo>
                  <a:lnTo>
                    <a:pt x="9235" y="7230"/>
                  </a:lnTo>
                  <a:lnTo>
                    <a:pt x="9235" y="7197"/>
                  </a:lnTo>
                  <a:lnTo>
                    <a:pt x="9267" y="7197"/>
                  </a:lnTo>
                  <a:lnTo>
                    <a:pt x="9267" y="7164"/>
                  </a:lnTo>
                  <a:lnTo>
                    <a:pt x="9300" y="7131"/>
                  </a:lnTo>
                  <a:lnTo>
                    <a:pt x="9333" y="7098"/>
                  </a:lnTo>
                  <a:lnTo>
                    <a:pt x="9366" y="7065"/>
                  </a:lnTo>
                  <a:lnTo>
                    <a:pt x="9366" y="7033"/>
                  </a:lnTo>
                  <a:lnTo>
                    <a:pt x="9399" y="7033"/>
                  </a:lnTo>
                  <a:lnTo>
                    <a:pt x="9399" y="7000"/>
                  </a:lnTo>
                  <a:lnTo>
                    <a:pt x="9432" y="7000"/>
                  </a:lnTo>
                  <a:lnTo>
                    <a:pt x="9432" y="6967"/>
                  </a:lnTo>
                  <a:lnTo>
                    <a:pt x="9465" y="6967"/>
                  </a:lnTo>
                  <a:lnTo>
                    <a:pt x="9465" y="6934"/>
                  </a:lnTo>
                  <a:lnTo>
                    <a:pt x="9497" y="6901"/>
                  </a:lnTo>
                  <a:lnTo>
                    <a:pt x="9530" y="6868"/>
                  </a:lnTo>
                  <a:lnTo>
                    <a:pt x="9563" y="6835"/>
                  </a:lnTo>
                  <a:lnTo>
                    <a:pt x="9563" y="6803"/>
                  </a:lnTo>
                  <a:lnTo>
                    <a:pt x="9596" y="6803"/>
                  </a:lnTo>
                  <a:lnTo>
                    <a:pt x="9596" y="6770"/>
                  </a:lnTo>
                  <a:lnTo>
                    <a:pt x="9629" y="6770"/>
                  </a:lnTo>
                  <a:lnTo>
                    <a:pt x="9629" y="6737"/>
                  </a:lnTo>
                  <a:lnTo>
                    <a:pt x="9662" y="6737"/>
                  </a:lnTo>
                  <a:lnTo>
                    <a:pt x="9662" y="6704"/>
                  </a:lnTo>
                  <a:lnTo>
                    <a:pt x="9695" y="6671"/>
                  </a:lnTo>
                  <a:lnTo>
                    <a:pt x="9727" y="6638"/>
                  </a:lnTo>
                  <a:lnTo>
                    <a:pt x="9760" y="6605"/>
                  </a:lnTo>
                  <a:lnTo>
                    <a:pt x="9793" y="6573"/>
                  </a:lnTo>
                  <a:lnTo>
                    <a:pt x="9793" y="6540"/>
                  </a:lnTo>
                  <a:lnTo>
                    <a:pt x="9826" y="6540"/>
                  </a:lnTo>
                  <a:lnTo>
                    <a:pt x="9826" y="6507"/>
                  </a:lnTo>
                  <a:lnTo>
                    <a:pt x="9859" y="6507"/>
                  </a:lnTo>
                  <a:lnTo>
                    <a:pt x="9859" y="6474"/>
                  </a:lnTo>
                  <a:lnTo>
                    <a:pt x="9892" y="6474"/>
                  </a:lnTo>
                  <a:lnTo>
                    <a:pt x="9892" y="6441"/>
                  </a:lnTo>
                  <a:lnTo>
                    <a:pt x="9925" y="6408"/>
                  </a:lnTo>
                  <a:lnTo>
                    <a:pt x="9958" y="6375"/>
                  </a:lnTo>
                  <a:lnTo>
                    <a:pt x="9958" y="6343"/>
                  </a:lnTo>
                  <a:lnTo>
                    <a:pt x="9990" y="6343"/>
                  </a:lnTo>
                  <a:lnTo>
                    <a:pt x="9990" y="6310"/>
                  </a:lnTo>
                  <a:lnTo>
                    <a:pt x="10023" y="6310"/>
                  </a:lnTo>
                  <a:lnTo>
                    <a:pt x="10023" y="6277"/>
                  </a:lnTo>
                  <a:lnTo>
                    <a:pt x="10056" y="6277"/>
                  </a:lnTo>
                  <a:lnTo>
                    <a:pt x="10056" y="6244"/>
                  </a:lnTo>
                  <a:lnTo>
                    <a:pt x="10089" y="6244"/>
                  </a:lnTo>
                  <a:lnTo>
                    <a:pt x="10089" y="6211"/>
                  </a:lnTo>
                  <a:lnTo>
                    <a:pt x="10122" y="6178"/>
                  </a:lnTo>
                  <a:lnTo>
                    <a:pt x="10155" y="6178"/>
                  </a:lnTo>
                  <a:lnTo>
                    <a:pt x="10155" y="6145"/>
                  </a:lnTo>
                  <a:lnTo>
                    <a:pt x="10188" y="6145"/>
                  </a:lnTo>
                  <a:lnTo>
                    <a:pt x="10188" y="6112"/>
                  </a:lnTo>
                  <a:lnTo>
                    <a:pt x="10220" y="6080"/>
                  </a:lnTo>
                  <a:lnTo>
                    <a:pt x="10220" y="6047"/>
                  </a:lnTo>
                  <a:lnTo>
                    <a:pt x="10253" y="6047"/>
                  </a:lnTo>
                  <a:lnTo>
                    <a:pt x="10253" y="6014"/>
                  </a:lnTo>
                  <a:lnTo>
                    <a:pt x="10286" y="6014"/>
                  </a:lnTo>
                  <a:lnTo>
                    <a:pt x="10286" y="5981"/>
                  </a:lnTo>
                  <a:lnTo>
                    <a:pt x="10319" y="5981"/>
                  </a:lnTo>
                  <a:lnTo>
                    <a:pt x="10319" y="5948"/>
                  </a:lnTo>
                  <a:lnTo>
                    <a:pt x="10352" y="5948"/>
                  </a:lnTo>
                  <a:lnTo>
                    <a:pt x="10352" y="5915"/>
                  </a:lnTo>
                  <a:lnTo>
                    <a:pt x="10385" y="5882"/>
                  </a:lnTo>
                  <a:lnTo>
                    <a:pt x="10418" y="5882"/>
                  </a:lnTo>
                  <a:lnTo>
                    <a:pt x="10418" y="5850"/>
                  </a:lnTo>
                  <a:lnTo>
                    <a:pt x="10450" y="5817"/>
                  </a:lnTo>
                  <a:lnTo>
                    <a:pt x="10483" y="5784"/>
                  </a:lnTo>
                  <a:lnTo>
                    <a:pt x="10483" y="5751"/>
                  </a:lnTo>
                  <a:lnTo>
                    <a:pt x="10516" y="5751"/>
                  </a:lnTo>
                  <a:lnTo>
                    <a:pt x="10549" y="5718"/>
                  </a:lnTo>
                  <a:lnTo>
                    <a:pt x="10549" y="5685"/>
                  </a:lnTo>
                  <a:lnTo>
                    <a:pt x="10582" y="5685"/>
                  </a:lnTo>
                  <a:lnTo>
                    <a:pt x="10582" y="5652"/>
                  </a:lnTo>
                  <a:lnTo>
                    <a:pt x="10615" y="5652"/>
                  </a:lnTo>
                  <a:lnTo>
                    <a:pt x="10615" y="5620"/>
                  </a:lnTo>
                  <a:lnTo>
                    <a:pt x="10648" y="5587"/>
                  </a:lnTo>
                  <a:lnTo>
                    <a:pt x="10680" y="5587"/>
                  </a:lnTo>
                  <a:lnTo>
                    <a:pt x="10680" y="5554"/>
                  </a:lnTo>
                  <a:lnTo>
                    <a:pt x="10713" y="5554"/>
                  </a:lnTo>
                  <a:lnTo>
                    <a:pt x="10713" y="5521"/>
                  </a:lnTo>
                  <a:lnTo>
                    <a:pt x="10746" y="5488"/>
                  </a:lnTo>
                  <a:lnTo>
                    <a:pt x="10779" y="5455"/>
                  </a:lnTo>
                  <a:lnTo>
                    <a:pt x="10812" y="5422"/>
                  </a:lnTo>
                  <a:lnTo>
                    <a:pt x="10812" y="5390"/>
                  </a:lnTo>
                  <a:lnTo>
                    <a:pt x="10845" y="5390"/>
                  </a:lnTo>
                  <a:lnTo>
                    <a:pt x="10845" y="5357"/>
                  </a:lnTo>
                  <a:lnTo>
                    <a:pt x="10878" y="5357"/>
                  </a:lnTo>
                  <a:lnTo>
                    <a:pt x="10910" y="5324"/>
                  </a:lnTo>
                  <a:lnTo>
                    <a:pt x="10910" y="5291"/>
                  </a:lnTo>
                  <a:lnTo>
                    <a:pt x="10943" y="5291"/>
                  </a:lnTo>
                  <a:lnTo>
                    <a:pt x="10943" y="5258"/>
                  </a:lnTo>
                  <a:lnTo>
                    <a:pt x="10976" y="5258"/>
                  </a:lnTo>
                  <a:lnTo>
                    <a:pt x="10976" y="5225"/>
                  </a:lnTo>
                  <a:lnTo>
                    <a:pt x="11009" y="5192"/>
                  </a:lnTo>
                  <a:lnTo>
                    <a:pt x="11042" y="5160"/>
                  </a:lnTo>
                  <a:lnTo>
                    <a:pt x="11075" y="5127"/>
                  </a:lnTo>
                  <a:lnTo>
                    <a:pt x="11108" y="5094"/>
                  </a:lnTo>
                  <a:lnTo>
                    <a:pt x="11108" y="5061"/>
                  </a:lnTo>
                  <a:lnTo>
                    <a:pt x="11140" y="5061"/>
                  </a:lnTo>
                  <a:lnTo>
                    <a:pt x="11173" y="5028"/>
                  </a:lnTo>
                  <a:lnTo>
                    <a:pt x="11173" y="4995"/>
                  </a:lnTo>
                  <a:lnTo>
                    <a:pt x="11206" y="4995"/>
                  </a:lnTo>
                  <a:lnTo>
                    <a:pt x="11206" y="4962"/>
                  </a:lnTo>
                  <a:lnTo>
                    <a:pt x="11239" y="4930"/>
                  </a:lnTo>
                  <a:lnTo>
                    <a:pt x="11272" y="4930"/>
                  </a:lnTo>
                  <a:lnTo>
                    <a:pt x="11272" y="4897"/>
                  </a:lnTo>
                  <a:lnTo>
                    <a:pt x="11305" y="4897"/>
                  </a:lnTo>
                  <a:lnTo>
                    <a:pt x="11305" y="4864"/>
                  </a:lnTo>
                  <a:lnTo>
                    <a:pt x="11338" y="4864"/>
                  </a:lnTo>
                  <a:lnTo>
                    <a:pt x="11338" y="4831"/>
                  </a:lnTo>
                  <a:lnTo>
                    <a:pt x="11370" y="4798"/>
                  </a:lnTo>
                  <a:lnTo>
                    <a:pt x="11403" y="4765"/>
                  </a:lnTo>
                  <a:lnTo>
                    <a:pt x="11436" y="4732"/>
                  </a:lnTo>
                  <a:lnTo>
                    <a:pt x="11469" y="4699"/>
                  </a:lnTo>
                  <a:lnTo>
                    <a:pt x="11469" y="4667"/>
                  </a:lnTo>
                  <a:lnTo>
                    <a:pt x="11502" y="4667"/>
                  </a:lnTo>
                  <a:lnTo>
                    <a:pt x="11502" y="4634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1833425" y="1272400"/>
              <a:ext cx="16475" cy="35350"/>
            </a:xfrm>
            <a:custGeom>
              <a:avLst/>
              <a:gdLst/>
              <a:ahLst/>
              <a:cxnLst/>
              <a:rect l="l" t="t" r="r" b="b"/>
              <a:pathLst>
                <a:path w="659" h="1414" extrusionOk="0">
                  <a:moveTo>
                    <a:pt x="592" y="0"/>
                  </a:moveTo>
                  <a:cubicBezTo>
                    <a:pt x="494" y="0"/>
                    <a:pt x="395" y="33"/>
                    <a:pt x="330" y="99"/>
                  </a:cubicBezTo>
                  <a:cubicBezTo>
                    <a:pt x="264" y="164"/>
                    <a:pt x="231" y="230"/>
                    <a:pt x="198" y="263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24"/>
                  </a:lnTo>
                  <a:cubicBezTo>
                    <a:pt x="231" y="526"/>
                    <a:pt x="264" y="427"/>
                    <a:pt x="297" y="362"/>
                  </a:cubicBezTo>
                  <a:cubicBezTo>
                    <a:pt x="362" y="296"/>
                    <a:pt x="461" y="230"/>
                    <a:pt x="592" y="230"/>
                  </a:cubicBezTo>
                  <a:cubicBezTo>
                    <a:pt x="592" y="230"/>
                    <a:pt x="592" y="263"/>
                    <a:pt x="625" y="263"/>
                  </a:cubicBezTo>
                  <a:lnTo>
                    <a:pt x="658" y="263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1854800" y="1272400"/>
              <a:ext cx="29600" cy="48475"/>
            </a:xfrm>
            <a:custGeom>
              <a:avLst/>
              <a:gdLst/>
              <a:ahLst/>
              <a:cxnLst/>
              <a:rect l="l" t="t" r="r" b="b"/>
              <a:pathLst>
                <a:path w="1184" h="1939" extrusionOk="0">
                  <a:moveTo>
                    <a:pt x="592" y="197"/>
                  </a:moveTo>
                  <a:cubicBezTo>
                    <a:pt x="723" y="197"/>
                    <a:pt x="855" y="263"/>
                    <a:pt x="920" y="427"/>
                  </a:cubicBezTo>
                  <a:cubicBezTo>
                    <a:pt x="953" y="526"/>
                    <a:pt x="953" y="592"/>
                    <a:pt x="953" y="723"/>
                  </a:cubicBezTo>
                  <a:cubicBezTo>
                    <a:pt x="953" y="887"/>
                    <a:pt x="920" y="1019"/>
                    <a:pt x="855" y="1117"/>
                  </a:cubicBezTo>
                  <a:cubicBezTo>
                    <a:pt x="756" y="1216"/>
                    <a:pt x="690" y="1249"/>
                    <a:pt x="592" y="1249"/>
                  </a:cubicBezTo>
                  <a:cubicBezTo>
                    <a:pt x="427" y="1249"/>
                    <a:pt x="296" y="1183"/>
                    <a:pt x="263" y="1052"/>
                  </a:cubicBezTo>
                  <a:cubicBezTo>
                    <a:pt x="230" y="953"/>
                    <a:pt x="197" y="887"/>
                    <a:pt x="197" y="756"/>
                  </a:cubicBezTo>
                  <a:cubicBezTo>
                    <a:pt x="197" y="624"/>
                    <a:pt x="230" y="526"/>
                    <a:pt x="263" y="427"/>
                  </a:cubicBezTo>
                  <a:cubicBezTo>
                    <a:pt x="296" y="296"/>
                    <a:pt x="427" y="197"/>
                    <a:pt x="592" y="197"/>
                  </a:cubicBezTo>
                  <a:close/>
                  <a:moveTo>
                    <a:pt x="625" y="0"/>
                  </a:moveTo>
                  <a:cubicBezTo>
                    <a:pt x="526" y="0"/>
                    <a:pt x="427" y="33"/>
                    <a:pt x="362" y="66"/>
                  </a:cubicBezTo>
                  <a:cubicBezTo>
                    <a:pt x="296" y="99"/>
                    <a:pt x="263" y="164"/>
                    <a:pt x="197" y="230"/>
                  </a:cubicBezTo>
                  <a:lnTo>
                    <a:pt x="197" y="33"/>
                  </a:lnTo>
                  <a:lnTo>
                    <a:pt x="0" y="33"/>
                  </a:lnTo>
                  <a:lnTo>
                    <a:pt x="0" y="1939"/>
                  </a:lnTo>
                  <a:lnTo>
                    <a:pt x="230" y="1939"/>
                  </a:lnTo>
                  <a:lnTo>
                    <a:pt x="230" y="1249"/>
                  </a:lnTo>
                  <a:cubicBezTo>
                    <a:pt x="263" y="1315"/>
                    <a:pt x="296" y="1347"/>
                    <a:pt x="362" y="1380"/>
                  </a:cubicBezTo>
                  <a:cubicBezTo>
                    <a:pt x="427" y="1413"/>
                    <a:pt x="493" y="1446"/>
                    <a:pt x="625" y="1446"/>
                  </a:cubicBezTo>
                  <a:cubicBezTo>
                    <a:pt x="756" y="1446"/>
                    <a:pt x="855" y="1413"/>
                    <a:pt x="953" y="1315"/>
                  </a:cubicBezTo>
                  <a:cubicBezTo>
                    <a:pt x="1118" y="1216"/>
                    <a:pt x="1183" y="986"/>
                    <a:pt x="1183" y="690"/>
                  </a:cubicBezTo>
                  <a:cubicBezTo>
                    <a:pt x="1183" y="460"/>
                    <a:pt x="1150" y="296"/>
                    <a:pt x="1019" y="197"/>
                  </a:cubicBezTo>
                  <a:cubicBezTo>
                    <a:pt x="920" y="66"/>
                    <a:pt x="789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1889300" y="1272400"/>
              <a:ext cx="31250" cy="36150"/>
            </a:xfrm>
            <a:custGeom>
              <a:avLst/>
              <a:gdLst/>
              <a:ahLst/>
              <a:cxnLst/>
              <a:rect l="l" t="t" r="r" b="b"/>
              <a:pathLst>
                <a:path w="1250" h="1446" extrusionOk="0">
                  <a:moveTo>
                    <a:pt x="625" y="197"/>
                  </a:moveTo>
                  <a:cubicBezTo>
                    <a:pt x="789" y="197"/>
                    <a:pt x="888" y="263"/>
                    <a:pt x="953" y="394"/>
                  </a:cubicBezTo>
                  <a:cubicBezTo>
                    <a:pt x="1019" y="460"/>
                    <a:pt x="1019" y="559"/>
                    <a:pt x="1019" y="690"/>
                  </a:cubicBezTo>
                  <a:cubicBezTo>
                    <a:pt x="1019" y="854"/>
                    <a:pt x="986" y="986"/>
                    <a:pt x="953" y="1084"/>
                  </a:cubicBezTo>
                  <a:cubicBezTo>
                    <a:pt x="888" y="1216"/>
                    <a:pt x="789" y="1249"/>
                    <a:pt x="625" y="1249"/>
                  </a:cubicBezTo>
                  <a:cubicBezTo>
                    <a:pt x="493" y="1249"/>
                    <a:pt x="395" y="1216"/>
                    <a:pt x="329" y="1117"/>
                  </a:cubicBezTo>
                  <a:cubicBezTo>
                    <a:pt x="263" y="1019"/>
                    <a:pt x="230" y="887"/>
                    <a:pt x="230" y="756"/>
                  </a:cubicBezTo>
                  <a:cubicBezTo>
                    <a:pt x="230" y="592"/>
                    <a:pt x="263" y="460"/>
                    <a:pt x="329" y="362"/>
                  </a:cubicBezTo>
                  <a:cubicBezTo>
                    <a:pt x="395" y="263"/>
                    <a:pt x="493" y="197"/>
                    <a:pt x="625" y="197"/>
                  </a:cubicBezTo>
                  <a:close/>
                  <a:moveTo>
                    <a:pt x="625" y="0"/>
                  </a:moveTo>
                  <a:cubicBezTo>
                    <a:pt x="428" y="0"/>
                    <a:pt x="296" y="66"/>
                    <a:pt x="165" y="197"/>
                  </a:cubicBezTo>
                  <a:cubicBezTo>
                    <a:pt x="33" y="329"/>
                    <a:pt x="0" y="526"/>
                    <a:pt x="0" y="756"/>
                  </a:cubicBezTo>
                  <a:cubicBezTo>
                    <a:pt x="0" y="953"/>
                    <a:pt x="33" y="1150"/>
                    <a:pt x="165" y="1282"/>
                  </a:cubicBezTo>
                  <a:cubicBezTo>
                    <a:pt x="263" y="1380"/>
                    <a:pt x="428" y="1446"/>
                    <a:pt x="592" y="1446"/>
                  </a:cubicBezTo>
                  <a:cubicBezTo>
                    <a:pt x="822" y="1446"/>
                    <a:pt x="986" y="1380"/>
                    <a:pt x="1118" y="1249"/>
                  </a:cubicBezTo>
                  <a:cubicBezTo>
                    <a:pt x="1216" y="1084"/>
                    <a:pt x="1249" y="920"/>
                    <a:pt x="1249" y="690"/>
                  </a:cubicBezTo>
                  <a:cubicBezTo>
                    <a:pt x="1249" y="460"/>
                    <a:pt x="1216" y="296"/>
                    <a:pt x="1085" y="164"/>
                  </a:cubicBezTo>
                  <a:cubicBezTo>
                    <a:pt x="953" y="66"/>
                    <a:pt x="822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1926275" y="1259250"/>
              <a:ext cx="41925" cy="49300"/>
            </a:xfrm>
            <a:custGeom>
              <a:avLst/>
              <a:gdLst/>
              <a:ahLst/>
              <a:cxnLst/>
              <a:rect l="l" t="t" r="r" b="b"/>
              <a:pathLst>
                <a:path w="1677" h="1972" extrusionOk="0">
                  <a:moveTo>
                    <a:pt x="887" y="0"/>
                  </a:moveTo>
                  <a:cubicBezTo>
                    <a:pt x="592" y="0"/>
                    <a:pt x="394" y="99"/>
                    <a:pt x="230" y="296"/>
                  </a:cubicBezTo>
                  <a:cubicBezTo>
                    <a:pt x="66" y="460"/>
                    <a:pt x="0" y="690"/>
                    <a:pt x="0" y="986"/>
                  </a:cubicBezTo>
                  <a:cubicBezTo>
                    <a:pt x="0" y="1348"/>
                    <a:pt x="99" y="1610"/>
                    <a:pt x="296" y="1775"/>
                  </a:cubicBezTo>
                  <a:cubicBezTo>
                    <a:pt x="460" y="1906"/>
                    <a:pt x="624" y="1972"/>
                    <a:pt x="855" y="1972"/>
                  </a:cubicBezTo>
                  <a:cubicBezTo>
                    <a:pt x="1117" y="1972"/>
                    <a:pt x="1315" y="1906"/>
                    <a:pt x="1446" y="1742"/>
                  </a:cubicBezTo>
                  <a:cubicBezTo>
                    <a:pt x="1577" y="1610"/>
                    <a:pt x="1643" y="1446"/>
                    <a:pt x="1676" y="1249"/>
                  </a:cubicBezTo>
                  <a:lnTo>
                    <a:pt x="1446" y="1249"/>
                  </a:lnTo>
                  <a:cubicBezTo>
                    <a:pt x="1413" y="1380"/>
                    <a:pt x="1380" y="1479"/>
                    <a:pt x="1315" y="1545"/>
                  </a:cubicBezTo>
                  <a:cubicBezTo>
                    <a:pt x="1216" y="1676"/>
                    <a:pt x="1085" y="1742"/>
                    <a:pt x="887" y="1742"/>
                  </a:cubicBezTo>
                  <a:cubicBezTo>
                    <a:pt x="690" y="1742"/>
                    <a:pt x="526" y="1676"/>
                    <a:pt x="427" y="1545"/>
                  </a:cubicBezTo>
                  <a:cubicBezTo>
                    <a:pt x="329" y="1413"/>
                    <a:pt x="263" y="1249"/>
                    <a:pt x="263" y="1019"/>
                  </a:cubicBezTo>
                  <a:cubicBezTo>
                    <a:pt x="263" y="756"/>
                    <a:pt x="329" y="559"/>
                    <a:pt x="427" y="428"/>
                  </a:cubicBezTo>
                  <a:cubicBezTo>
                    <a:pt x="559" y="296"/>
                    <a:pt x="690" y="230"/>
                    <a:pt x="887" y="230"/>
                  </a:cubicBezTo>
                  <a:cubicBezTo>
                    <a:pt x="1052" y="230"/>
                    <a:pt x="1150" y="263"/>
                    <a:pt x="1249" y="329"/>
                  </a:cubicBezTo>
                  <a:cubicBezTo>
                    <a:pt x="1347" y="395"/>
                    <a:pt x="1380" y="493"/>
                    <a:pt x="1413" y="625"/>
                  </a:cubicBezTo>
                  <a:lnTo>
                    <a:pt x="1676" y="625"/>
                  </a:lnTo>
                  <a:cubicBezTo>
                    <a:pt x="1643" y="460"/>
                    <a:pt x="1577" y="329"/>
                    <a:pt x="1446" y="197"/>
                  </a:cubicBezTo>
                  <a:cubicBezTo>
                    <a:pt x="1315" y="66"/>
                    <a:pt x="1117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1977200" y="1261700"/>
              <a:ext cx="17275" cy="46050"/>
            </a:xfrm>
            <a:custGeom>
              <a:avLst/>
              <a:gdLst/>
              <a:ahLst/>
              <a:cxnLst/>
              <a:rect l="l" t="t" r="r" b="b"/>
              <a:pathLst>
                <a:path w="691" h="1842" extrusionOk="0">
                  <a:moveTo>
                    <a:pt x="493" y="1"/>
                  </a:moveTo>
                  <a:cubicBezTo>
                    <a:pt x="461" y="132"/>
                    <a:pt x="428" y="231"/>
                    <a:pt x="362" y="264"/>
                  </a:cubicBezTo>
                  <a:cubicBezTo>
                    <a:pt x="296" y="297"/>
                    <a:pt x="165" y="330"/>
                    <a:pt x="0" y="362"/>
                  </a:cubicBezTo>
                  <a:lnTo>
                    <a:pt x="0" y="527"/>
                  </a:lnTo>
                  <a:lnTo>
                    <a:pt x="428" y="527"/>
                  </a:lnTo>
                  <a:lnTo>
                    <a:pt x="428" y="1841"/>
                  </a:lnTo>
                  <a:lnTo>
                    <a:pt x="691" y="184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2169425" y="1552525"/>
              <a:ext cx="41100" cy="51775"/>
            </a:xfrm>
            <a:custGeom>
              <a:avLst/>
              <a:gdLst/>
              <a:ahLst/>
              <a:cxnLst/>
              <a:rect l="l" t="t" r="r" b="b"/>
              <a:pathLst>
                <a:path w="1644" h="2071" fill="none" extrusionOk="0">
                  <a:moveTo>
                    <a:pt x="1644" y="0"/>
                  </a:moveTo>
                  <a:lnTo>
                    <a:pt x="1611" y="0"/>
                  </a:lnTo>
                  <a:lnTo>
                    <a:pt x="1611" y="0"/>
                  </a:lnTo>
                  <a:lnTo>
                    <a:pt x="1611" y="0"/>
                  </a:lnTo>
                  <a:lnTo>
                    <a:pt x="1611" y="0"/>
                  </a:lnTo>
                  <a:lnTo>
                    <a:pt x="1611" y="0"/>
                  </a:lnTo>
                  <a:lnTo>
                    <a:pt x="1611" y="0"/>
                  </a:lnTo>
                  <a:lnTo>
                    <a:pt x="1611" y="0"/>
                  </a:lnTo>
                  <a:lnTo>
                    <a:pt x="1611" y="33"/>
                  </a:lnTo>
                  <a:lnTo>
                    <a:pt x="1611" y="33"/>
                  </a:lnTo>
                  <a:lnTo>
                    <a:pt x="1611" y="33"/>
                  </a:lnTo>
                  <a:lnTo>
                    <a:pt x="1578" y="33"/>
                  </a:lnTo>
                  <a:lnTo>
                    <a:pt x="1578" y="33"/>
                  </a:lnTo>
                  <a:lnTo>
                    <a:pt x="1578" y="33"/>
                  </a:lnTo>
                  <a:lnTo>
                    <a:pt x="1578" y="33"/>
                  </a:lnTo>
                  <a:lnTo>
                    <a:pt x="1578" y="33"/>
                  </a:lnTo>
                  <a:lnTo>
                    <a:pt x="1578" y="33"/>
                  </a:lnTo>
                  <a:lnTo>
                    <a:pt x="1578" y="66"/>
                  </a:lnTo>
                  <a:lnTo>
                    <a:pt x="1578" y="66"/>
                  </a:lnTo>
                  <a:lnTo>
                    <a:pt x="1578" y="66"/>
                  </a:lnTo>
                  <a:lnTo>
                    <a:pt x="1578" y="66"/>
                  </a:lnTo>
                  <a:lnTo>
                    <a:pt x="1545" y="66"/>
                  </a:lnTo>
                  <a:lnTo>
                    <a:pt x="1545" y="66"/>
                  </a:lnTo>
                  <a:lnTo>
                    <a:pt x="1545" y="66"/>
                  </a:lnTo>
                  <a:lnTo>
                    <a:pt x="1545" y="66"/>
                  </a:lnTo>
                  <a:lnTo>
                    <a:pt x="1545" y="66"/>
                  </a:lnTo>
                  <a:lnTo>
                    <a:pt x="1545" y="99"/>
                  </a:lnTo>
                  <a:lnTo>
                    <a:pt x="1545" y="99"/>
                  </a:lnTo>
                  <a:lnTo>
                    <a:pt x="1545" y="99"/>
                  </a:lnTo>
                  <a:lnTo>
                    <a:pt x="1545" y="99"/>
                  </a:lnTo>
                  <a:lnTo>
                    <a:pt x="1545" y="99"/>
                  </a:lnTo>
                  <a:lnTo>
                    <a:pt x="1545" y="99"/>
                  </a:lnTo>
                  <a:lnTo>
                    <a:pt x="1512" y="132"/>
                  </a:lnTo>
                  <a:lnTo>
                    <a:pt x="1512" y="132"/>
                  </a:lnTo>
                  <a:lnTo>
                    <a:pt x="1512" y="132"/>
                  </a:lnTo>
                  <a:lnTo>
                    <a:pt x="1512" y="132"/>
                  </a:lnTo>
                  <a:lnTo>
                    <a:pt x="1512" y="132"/>
                  </a:lnTo>
                  <a:lnTo>
                    <a:pt x="1512" y="132"/>
                  </a:lnTo>
                  <a:lnTo>
                    <a:pt x="1512" y="132"/>
                  </a:lnTo>
                  <a:lnTo>
                    <a:pt x="1512" y="132"/>
                  </a:lnTo>
                  <a:lnTo>
                    <a:pt x="1512" y="132"/>
                  </a:lnTo>
                  <a:lnTo>
                    <a:pt x="1479" y="165"/>
                  </a:lnTo>
                  <a:lnTo>
                    <a:pt x="1479" y="165"/>
                  </a:lnTo>
                  <a:lnTo>
                    <a:pt x="1479" y="165"/>
                  </a:lnTo>
                  <a:lnTo>
                    <a:pt x="1479" y="165"/>
                  </a:lnTo>
                  <a:lnTo>
                    <a:pt x="1479" y="165"/>
                  </a:lnTo>
                  <a:lnTo>
                    <a:pt x="1479" y="165"/>
                  </a:lnTo>
                  <a:lnTo>
                    <a:pt x="1479" y="165"/>
                  </a:lnTo>
                  <a:lnTo>
                    <a:pt x="1479" y="165"/>
                  </a:lnTo>
                  <a:lnTo>
                    <a:pt x="1479" y="198"/>
                  </a:lnTo>
                  <a:lnTo>
                    <a:pt x="1479" y="198"/>
                  </a:lnTo>
                  <a:lnTo>
                    <a:pt x="1479" y="198"/>
                  </a:lnTo>
                  <a:lnTo>
                    <a:pt x="1447" y="198"/>
                  </a:lnTo>
                  <a:lnTo>
                    <a:pt x="1447" y="198"/>
                  </a:lnTo>
                  <a:lnTo>
                    <a:pt x="1447" y="198"/>
                  </a:lnTo>
                  <a:lnTo>
                    <a:pt x="1447" y="198"/>
                  </a:lnTo>
                  <a:lnTo>
                    <a:pt x="1447" y="230"/>
                  </a:lnTo>
                  <a:lnTo>
                    <a:pt x="1447" y="230"/>
                  </a:lnTo>
                  <a:lnTo>
                    <a:pt x="1447" y="230"/>
                  </a:lnTo>
                  <a:lnTo>
                    <a:pt x="1447" y="230"/>
                  </a:lnTo>
                  <a:lnTo>
                    <a:pt x="1447" y="230"/>
                  </a:lnTo>
                  <a:lnTo>
                    <a:pt x="1447" y="230"/>
                  </a:lnTo>
                  <a:lnTo>
                    <a:pt x="1414" y="230"/>
                  </a:lnTo>
                  <a:lnTo>
                    <a:pt x="1414" y="230"/>
                  </a:lnTo>
                  <a:lnTo>
                    <a:pt x="1414" y="230"/>
                  </a:lnTo>
                  <a:lnTo>
                    <a:pt x="1414" y="230"/>
                  </a:lnTo>
                  <a:lnTo>
                    <a:pt x="1414" y="263"/>
                  </a:lnTo>
                  <a:lnTo>
                    <a:pt x="1414" y="263"/>
                  </a:lnTo>
                  <a:lnTo>
                    <a:pt x="1414" y="263"/>
                  </a:lnTo>
                  <a:lnTo>
                    <a:pt x="1414" y="263"/>
                  </a:lnTo>
                  <a:lnTo>
                    <a:pt x="1381" y="263"/>
                  </a:lnTo>
                  <a:lnTo>
                    <a:pt x="1381" y="296"/>
                  </a:lnTo>
                  <a:lnTo>
                    <a:pt x="1381" y="296"/>
                  </a:lnTo>
                  <a:lnTo>
                    <a:pt x="1381" y="296"/>
                  </a:lnTo>
                  <a:lnTo>
                    <a:pt x="1381" y="296"/>
                  </a:lnTo>
                  <a:lnTo>
                    <a:pt x="1381" y="296"/>
                  </a:lnTo>
                  <a:lnTo>
                    <a:pt x="1381" y="296"/>
                  </a:lnTo>
                  <a:lnTo>
                    <a:pt x="1381" y="296"/>
                  </a:lnTo>
                  <a:lnTo>
                    <a:pt x="1381" y="329"/>
                  </a:lnTo>
                  <a:lnTo>
                    <a:pt x="1381" y="329"/>
                  </a:lnTo>
                  <a:lnTo>
                    <a:pt x="1348" y="329"/>
                  </a:lnTo>
                  <a:lnTo>
                    <a:pt x="1348" y="329"/>
                  </a:lnTo>
                  <a:lnTo>
                    <a:pt x="1348" y="329"/>
                  </a:lnTo>
                  <a:lnTo>
                    <a:pt x="1348" y="329"/>
                  </a:lnTo>
                  <a:lnTo>
                    <a:pt x="1348" y="329"/>
                  </a:lnTo>
                  <a:lnTo>
                    <a:pt x="1348" y="329"/>
                  </a:lnTo>
                  <a:lnTo>
                    <a:pt x="1348" y="329"/>
                  </a:lnTo>
                  <a:lnTo>
                    <a:pt x="1348" y="329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95"/>
                  </a:lnTo>
                  <a:lnTo>
                    <a:pt x="1315" y="395"/>
                  </a:lnTo>
                  <a:lnTo>
                    <a:pt x="1315" y="395"/>
                  </a:lnTo>
                  <a:lnTo>
                    <a:pt x="1315" y="395"/>
                  </a:lnTo>
                  <a:lnTo>
                    <a:pt x="1282" y="395"/>
                  </a:lnTo>
                  <a:lnTo>
                    <a:pt x="1282" y="395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49" y="428"/>
                  </a:lnTo>
                  <a:lnTo>
                    <a:pt x="1249" y="428"/>
                  </a:lnTo>
                  <a:lnTo>
                    <a:pt x="1249" y="460"/>
                  </a:lnTo>
                  <a:lnTo>
                    <a:pt x="1249" y="460"/>
                  </a:lnTo>
                  <a:lnTo>
                    <a:pt x="1249" y="460"/>
                  </a:lnTo>
                  <a:lnTo>
                    <a:pt x="1249" y="460"/>
                  </a:lnTo>
                  <a:lnTo>
                    <a:pt x="1249" y="460"/>
                  </a:lnTo>
                  <a:lnTo>
                    <a:pt x="1249" y="460"/>
                  </a:lnTo>
                  <a:lnTo>
                    <a:pt x="1249" y="460"/>
                  </a:lnTo>
                  <a:lnTo>
                    <a:pt x="1249" y="460"/>
                  </a:lnTo>
                  <a:lnTo>
                    <a:pt x="1249" y="460"/>
                  </a:lnTo>
                  <a:lnTo>
                    <a:pt x="1217" y="493"/>
                  </a:lnTo>
                  <a:lnTo>
                    <a:pt x="1217" y="493"/>
                  </a:lnTo>
                  <a:lnTo>
                    <a:pt x="1217" y="493"/>
                  </a:lnTo>
                  <a:lnTo>
                    <a:pt x="1217" y="493"/>
                  </a:lnTo>
                  <a:lnTo>
                    <a:pt x="1217" y="493"/>
                  </a:lnTo>
                  <a:lnTo>
                    <a:pt x="1217" y="493"/>
                  </a:lnTo>
                  <a:lnTo>
                    <a:pt x="1217" y="526"/>
                  </a:lnTo>
                  <a:lnTo>
                    <a:pt x="1217" y="526"/>
                  </a:lnTo>
                  <a:lnTo>
                    <a:pt x="1217" y="526"/>
                  </a:lnTo>
                  <a:lnTo>
                    <a:pt x="1217" y="526"/>
                  </a:lnTo>
                  <a:lnTo>
                    <a:pt x="1184" y="526"/>
                  </a:lnTo>
                  <a:lnTo>
                    <a:pt x="1184" y="526"/>
                  </a:lnTo>
                  <a:lnTo>
                    <a:pt x="1184" y="526"/>
                  </a:lnTo>
                  <a:lnTo>
                    <a:pt x="1184" y="526"/>
                  </a:lnTo>
                  <a:lnTo>
                    <a:pt x="1184" y="526"/>
                  </a:lnTo>
                  <a:lnTo>
                    <a:pt x="1184" y="526"/>
                  </a:lnTo>
                  <a:lnTo>
                    <a:pt x="1184" y="559"/>
                  </a:lnTo>
                  <a:lnTo>
                    <a:pt x="1184" y="559"/>
                  </a:lnTo>
                  <a:lnTo>
                    <a:pt x="1184" y="559"/>
                  </a:lnTo>
                  <a:lnTo>
                    <a:pt x="1184" y="559"/>
                  </a:lnTo>
                  <a:lnTo>
                    <a:pt x="1151" y="559"/>
                  </a:lnTo>
                  <a:lnTo>
                    <a:pt x="1151" y="559"/>
                  </a:lnTo>
                  <a:lnTo>
                    <a:pt x="1151" y="559"/>
                  </a:lnTo>
                  <a:lnTo>
                    <a:pt x="1151" y="559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51" y="592"/>
                  </a:lnTo>
                  <a:lnTo>
                    <a:pt x="1118" y="592"/>
                  </a:lnTo>
                  <a:lnTo>
                    <a:pt x="1118" y="625"/>
                  </a:lnTo>
                  <a:lnTo>
                    <a:pt x="1118" y="625"/>
                  </a:lnTo>
                  <a:lnTo>
                    <a:pt x="1118" y="625"/>
                  </a:lnTo>
                  <a:lnTo>
                    <a:pt x="1118" y="625"/>
                  </a:lnTo>
                  <a:lnTo>
                    <a:pt x="1118" y="625"/>
                  </a:lnTo>
                  <a:lnTo>
                    <a:pt x="1118" y="658"/>
                  </a:lnTo>
                  <a:lnTo>
                    <a:pt x="1118" y="658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85" y="658"/>
                  </a:lnTo>
                  <a:lnTo>
                    <a:pt x="1085" y="691"/>
                  </a:lnTo>
                  <a:lnTo>
                    <a:pt x="1085" y="691"/>
                  </a:lnTo>
                  <a:lnTo>
                    <a:pt x="1085" y="691"/>
                  </a:lnTo>
                  <a:lnTo>
                    <a:pt x="1085" y="691"/>
                  </a:lnTo>
                  <a:lnTo>
                    <a:pt x="1052" y="691"/>
                  </a:lnTo>
                  <a:lnTo>
                    <a:pt x="1052" y="691"/>
                  </a:lnTo>
                  <a:lnTo>
                    <a:pt x="1052" y="691"/>
                  </a:lnTo>
                  <a:lnTo>
                    <a:pt x="1052" y="691"/>
                  </a:lnTo>
                  <a:lnTo>
                    <a:pt x="1052" y="691"/>
                  </a:lnTo>
                  <a:lnTo>
                    <a:pt x="1052" y="691"/>
                  </a:lnTo>
                  <a:lnTo>
                    <a:pt x="1052" y="723"/>
                  </a:lnTo>
                  <a:lnTo>
                    <a:pt x="1052" y="723"/>
                  </a:lnTo>
                  <a:lnTo>
                    <a:pt x="1052" y="723"/>
                  </a:lnTo>
                  <a:lnTo>
                    <a:pt x="1052" y="723"/>
                  </a:lnTo>
                  <a:lnTo>
                    <a:pt x="1019" y="723"/>
                  </a:lnTo>
                  <a:lnTo>
                    <a:pt x="1019" y="723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987" y="789"/>
                  </a:lnTo>
                  <a:lnTo>
                    <a:pt x="987" y="789"/>
                  </a:lnTo>
                  <a:lnTo>
                    <a:pt x="987" y="789"/>
                  </a:lnTo>
                  <a:lnTo>
                    <a:pt x="987" y="789"/>
                  </a:lnTo>
                  <a:lnTo>
                    <a:pt x="987" y="789"/>
                  </a:lnTo>
                  <a:lnTo>
                    <a:pt x="987" y="789"/>
                  </a:lnTo>
                  <a:lnTo>
                    <a:pt x="987" y="789"/>
                  </a:lnTo>
                  <a:lnTo>
                    <a:pt x="987" y="789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87" y="822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54" y="822"/>
                  </a:lnTo>
                  <a:lnTo>
                    <a:pt x="954" y="855"/>
                  </a:lnTo>
                  <a:lnTo>
                    <a:pt x="954" y="855"/>
                  </a:lnTo>
                  <a:lnTo>
                    <a:pt x="921" y="855"/>
                  </a:lnTo>
                  <a:lnTo>
                    <a:pt x="921" y="855"/>
                  </a:lnTo>
                  <a:lnTo>
                    <a:pt x="921" y="855"/>
                  </a:lnTo>
                  <a:lnTo>
                    <a:pt x="921" y="855"/>
                  </a:lnTo>
                  <a:lnTo>
                    <a:pt x="921" y="855"/>
                  </a:lnTo>
                  <a:lnTo>
                    <a:pt x="921" y="855"/>
                  </a:lnTo>
                  <a:lnTo>
                    <a:pt x="921" y="888"/>
                  </a:lnTo>
                  <a:lnTo>
                    <a:pt x="921" y="888"/>
                  </a:lnTo>
                  <a:lnTo>
                    <a:pt x="921" y="888"/>
                  </a:lnTo>
                  <a:lnTo>
                    <a:pt x="921" y="888"/>
                  </a:lnTo>
                  <a:lnTo>
                    <a:pt x="921" y="888"/>
                  </a:lnTo>
                  <a:lnTo>
                    <a:pt x="921" y="888"/>
                  </a:lnTo>
                  <a:lnTo>
                    <a:pt x="921" y="888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86"/>
                  </a:lnTo>
                  <a:lnTo>
                    <a:pt x="855" y="986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822" y="1019"/>
                  </a:lnTo>
                  <a:lnTo>
                    <a:pt x="789" y="1019"/>
                  </a:lnTo>
                  <a:lnTo>
                    <a:pt x="789" y="1019"/>
                  </a:lnTo>
                  <a:lnTo>
                    <a:pt x="789" y="1052"/>
                  </a:lnTo>
                  <a:lnTo>
                    <a:pt x="789" y="1052"/>
                  </a:lnTo>
                  <a:lnTo>
                    <a:pt x="789" y="1052"/>
                  </a:lnTo>
                  <a:lnTo>
                    <a:pt x="789" y="1052"/>
                  </a:lnTo>
                  <a:lnTo>
                    <a:pt x="789" y="1052"/>
                  </a:lnTo>
                  <a:lnTo>
                    <a:pt x="789" y="1052"/>
                  </a:lnTo>
                  <a:lnTo>
                    <a:pt x="757" y="1085"/>
                  </a:lnTo>
                  <a:lnTo>
                    <a:pt x="757" y="1085"/>
                  </a:lnTo>
                  <a:lnTo>
                    <a:pt x="757" y="1085"/>
                  </a:lnTo>
                  <a:lnTo>
                    <a:pt x="757" y="1085"/>
                  </a:lnTo>
                  <a:lnTo>
                    <a:pt x="757" y="1085"/>
                  </a:lnTo>
                  <a:lnTo>
                    <a:pt x="757" y="1085"/>
                  </a:lnTo>
                  <a:lnTo>
                    <a:pt x="757" y="1085"/>
                  </a:lnTo>
                  <a:lnTo>
                    <a:pt x="757" y="1085"/>
                  </a:lnTo>
                  <a:lnTo>
                    <a:pt x="757" y="1118"/>
                  </a:lnTo>
                  <a:lnTo>
                    <a:pt x="757" y="1118"/>
                  </a:lnTo>
                  <a:lnTo>
                    <a:pt x="724" y="1118"/>
                  </a:lnTo>
                  <a:lnTo>
                    <a:pt x="724" y="1118"/>
                  </a:lnTo>
                  <a:lnTo>
                    <a:pt x="724" y="1118"/>
                  </a:lnTo>
                  <a:lnTo>
                    <a:pt x="724" y="1118"/>
                  </a:lnTo>
                  <a:lnTo>
                    <a:pt x="724" y="1118"/>
                  </a:lnTo>
                  <a:lnTo>
                    <a:pt x="724" y="1118"/>
                  </a:lnTo>
                  <a:lnTo>
                    <a:pt x="724" y="1118"/>
                  </a:lnTo>
                  <a:lnTo>
                    <a:pt x="724" y="1118"/>
                  </a:lnTo>
                  <a:lnTo>
                    <a:pt x="724" y="1151"/>
                  </a:lnTo>
                  <a:lnTo>
                    <a:pt x="724" y="1151"/>
                  </a:lnTo>
                  <a:lnTo>
                    <a:pt x="724" y="1151"/>
                  </a:lnTo>
                  <a:lnTo>
                    <a:pt x="724" y="1151"/>
                  </a:lnTo>
                  <a:lnTo>
                    <a:pt x="691" y="1151"/>
                  </a:lnTo>
                  <a:lnTo>
                    <a:pt x="691" y="1151"/>
                  </a:lnTo>
                  <a:lnTo>
                    <a:pt x="691" y="1151"/>
                  </a:lnTo>
                  <a:lnTo>
                    <a:pt x="691" y="1183"/>
                  </a:lnTo>
                  <a:lnTo>
                    <a:pt x="691" y="1183"/>
                  </a:lnTo>
                  <a:lnTo>
                    <a:pt x="691" y="1183"/>
                  </a:lnTo>
                  <a:lnTo>
                    <a:pt x="691" y="1183"/>
                  </a:lnTo>
                  <a:lnTo>
                    <a:pt x="691" y="1183"/>
                  </a:lnTo>
                  <a:lnTo>
                    <a:pt x="691" y="1183"/>
                  </a:lnTo>
                  <a:lnTo>
                    <a:pt x="658" y="1183"/>
                  </a:lnTo>
                  <a:lnTo>
                    <a:pt x="658" y="1183"/>
                  </a:lnTo>
                  <a:lnTo>
                    <a:pt x="658" y="1183"/>
                  </a:lnTo>
                  <a:lnTo>
                    <a:pt x="658" y="1216"/>
                  </a:lnTo>
                  <a:lnTo>
                    <a:pt x="658" y="1216"/>
                  </a:lnTo>
                  <a:lnTo>
                    <a:pt x="658" y="1216"/>
                  </a:lnTo>
                  <a:lnTo>
                    <a:pt x="658" y="1216"/>
                  </a:lnTo>
                  <a:lnTo>
                    <a:pt x="658" y="1216"/>
                  </a:lnTo>
                  <a:lnTo>
                    <a:pt x="658" y="1216"/>
                  </a:lnTo>
                  <a:lnTo>
                    <a:pt x="658" y="1216"/>
                  </a:lnTo>
                  <a:lnTo>
                    <a:pt x="625" y="1249"/>
                  </a:lnTo>
                  <a:lnTo>
                    <a:pt x="625" y="1249"/>
                  </a:lnTo>
                  <a:lnTo>
                    <a:pt x="625" y="1249"/>
                  </a:lnTo>
                  <a:lnTo>
                    <a:pt x="625" y="1249"/>
                  </a:lnTo>
                  <a:lnTo>
                    <a:pt x="625" y="1249"/>
                  </a:lnTo>
                  <a:lnTo>
                    <a:pt x="625" y="1249"/>
                  </a:lnTo>
                  <a:lnTo>
                    <a:pt x="625" y="1249"/>
                  </a:lnTo>
                  <a:lnTo>
                    <a:pt x="625" y="1249"/>
                  </a:lnTo>
                  <a:lnTo>
                    <a:pt x="625" y="1249"/>
                  </a:lnTo>
                  <a:lnTo>
                    <a:pt x="625" y="1282"/>
                  </a:lnTo>
                  <a:lnTo>
                    <a:pt x="625" y="1282"/>
                  </a:lnTo>
                  <a:lnTo>
                    <a:pt x="625" y="1282"/>
                  </a:lnTo>
                  <a:lnTo>
                    <a:pt x="625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59" y="1348"/>
                  </a:lnTo>
                  <a:lnTo>
                    <a:pt x="527" y="1348"/>
                  </a:lnTo>
                  <a:lnTo>
                    <a:pt x="527" y="1348"/>
                  </a:lnTo>
                  <a:lnTo>
                    <a:pt x="527" y="1381"/>
                  </a:lnTo>
                  <a:lnTo>
                    <a:pt x="527" y="1381"/>
                  </a:lnTo>
                  <a:lnTo>
                    <a:pt x="527" y="1381"/>
                  </a:lnTo>
                  <a:lnTo>
                    <a:pt x="527" y="1381"/>
                  </a:lnTo>
                  <a:lnTo>
                    <a:pt x="527" y="1381"/>
                  </a:lnTo>
                  <a:lnTo>
                    <a:pt x="527" y="1381"/>
                  </a:lnTo>
                  <a:lnTo>
                    <a:pt x="527" y="1381"/>
                  </a:lnTo>
                  <a:lnTo>
                    <a:pt x="527" y="1381"/>
                  </a:lnTo>
                  <a:lnTo>
                    <a:pt x="527" y="1413"/>
                  </a:lnTo>
                  <a:lnTo>
                    <a:pt x="494" y="1413"/>
                  </a:lnTo>
                  <a:lnTo>
                    <a:pt x="494" y="1413"/>
                  </a:lnTo>
                  <a:lnTo>
                    <a:pt x="494" y="1413"/>
                  </a:lnTo>
                  <a:lnTo>
                    <a:pt x="494" y="1413"/>
                  </a:lnTo>
                  <a:lnTo>
                    <a:pt x="494" y="1413"/>
                  </a:lnTo>
                  <a:lnTo>
                    <a:pt x="494" y="1413"/>
                  </a:lnTo>
                  <a:lnTo>
                    <a:pt x="494" y="1413"/>
                  </a:lnTo>
                  <a:lnTo>
                    <a:pt x="494" y="1446"/>
                  </a:lnTo>
                  <a:lnTo>
                    <a:pt x="494" y="1446"/>
                  </a:lnTo>
                  <a:lnTo>
                    <a:pt x="494" y="1446"/>
                  </a:lnTo>
                  <a:lnTo>
                    <a:pt x="461" y="1446"/>
                  </a:lnTo>
                  <a:lnTo>
                    <a:pt x="461" y="1446"/>
                  </a:lnTo>
                  <a:lnTo>
                    <a:pt x="461" y="1446"/>
                  </a:lnTo>
                  <a:lnTo>
                    <a:pt x="461" y="1446"/>
                  </a:lnTo>
                  <a:lnTo>
                    <a:pt x="461" y="1479"/>
                  </a:lnTo>
                  <a:lnTo>
                    <a:pt x="461" y="1479"/>
                  </a:lnTo>
                  <a:lnTo>
                    <a:pt x="461" y="1479"/>
                  </a:lnTo>
                  <a:lnTo>
                    <a:pt x="461" y="1479"/>
                  </a:lnTo>
                  <a:lnTo>
                    <a:pt x="461" y="1479"/>
                  </a:lnTo>
                  <a:lnTo>
                    <a:pt x="461" y="1479"/>
                  </a:lnTo>
                  <a:lnTo>
                    <a:pt x="461" y="1479"/>
                  </a:lnTo>
                  <a:lnTo>
                    <a:pt x="428" y="1479"/>
                  </a:lnTo>
                  <a:lnTo>
                    <a:pt x="428" y="1479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45"/>
                  </a:lnTo>
                  <a:lnTo>
                    <a:pt x="428" y="1545"/>
                  </a:lnTo>
                  <a:lnTo>
                    <a:pt x="395" y="1545"/>
                  </a:lnTo>
                  <a:lnTo>
                    <a:pt x="395" y="1545"/>
                  </a:lnTo>
                  <a:lnTo>
                    <a:pt x="395" y="1545"/>
                  </a:lnTo>
                  <a:lnTo>
                    <a:pt x="395" y="1545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62" y="1578"/>
                  </a:lnTo>
                  <a:lnTo>
                    <a:pt x="362" y="1578"/>
                  </a:lnTo>
                  <a:lnTo>
                    <a:pt x="362" y="1578"/>
                  </a:lnTo>
                  <a:lnTo>
                    <a:pt x="362" y="1578"/>
                  </a:lnTo>
                  <a:lnTo>
                    <a:pt x="362" y="1611"/>
                  </a:lnTo>
                  <a:lnTo>
                    <a:pt x="362" y="1611"/>
                  </a:lnTo>
                  <a:lnTo>
                    <a:pt x="362" y="1611"/>
                  </a:lnTo>
                  <a:lnTo>
                    <a:pt x="362" y="1611"/>
                  </a:lnTo>
                  <a:lnTo>
                    <a:pt x="362" y="1611"/>
                  </a:lnTo>
                  <a:lnTo>
                    <a:pt x="362" y="1611"/>
                  </a:lnTo>
                  <a:lnTo>
                    <a:pt x="329" y="1611"/>
                  </a:lnTo>
                  <a:lnTo>
                    <a:pt x="329" y="1611"/>
                  </a:lnTo>
                  <a:lnTo>
                    <a:pt x="329" y="1643"/>
                  </a:lnTo>
                  <a:lnTo>
                    <a:pt x="329" y="1643"/>
                  </a:lnTo>
                  <a:lnTo>
                    <a:pt x="329" y="1643"/>
                  </a:lnTo>
                  <a:lnTo>
                    <a:pt x="329" y="1643"/>
                  </a:lnTo>
                  <a:lnTo>
                    <a:pt x="329" y="1643"/>
                  </a:lnTo>
                  <a:lnTo>
                    <a:pt x="329" y="1643"/>
                  </a:lnTo>
                  <a:lnTo>
                    <a:pt x="329" y="1643"/>
                  </a:lnTo>
                  <a:lnTo>
                    <a:pt x="329" y="1643"/>
                  </a:lnTo>
                  <a:lnTo>
                    <a:pt x="329" y="1643"/>
                  </a:lnTo>
                  <a:lnTo>
                    <a:pt x="329" y="1643"/>
                  </a:lnTo>
                  <a:lnTo>
                    <a:pt x="296" y="1676"/>
                  </a:lnTo>
                  <a:lnTo>
                    <a:pt x="296" y="1676"/>
                  </a:lnTo>
                  <a:lnTo>
                    <a:pt x="296" y="1676"/>
                  </a:lnTo>
                  <a:lnTo>
                    <a:pt x="296" y="1676"/>
                  </a:lnTo>
                  <a:lnTo>
                    <a:pt x="296" y="1676"/>
                  </a:lnTo>
                  <a:lnTo>
                    <a:pt x="296" y="1676"/>
                  </a:lnTo>
                  <a:lnTo>
                    <a:pt x="296" y="1676"/>
                  </a:lnTo>
                  <a:lnTo>
                    <a:pt x="296" y="1676"/>
                  </a:lnTo>
                  <a:lnTo>
                    <a:pt x="296" y="1709"/>
                  </a:lnTo>
                  <a:lnTo>
                    <a:pt x="296" y="1709"/>
                  </a:lnTo>
                  <a:lnTo>
                    <a:pt x="264" y="1709"/>
                  </a:lnTo>
                  <a:lnTo>
                    <a:pt x="264" y="1709"/>
                  </a:lnTo>
                  <a:lnTo>
                    <a:pt x="264" y="1709"/>
                  </a:lnTo>
                  <a:lnTo>
                    <a:pt x="264" y="1709"/>
                  </a:lnTo>
                  <a:lnTo>
                    <a:pt x="264" y="1709"/>
                  </a:lnTo>
                  <a:lnTo>
                    <a:pt x="264" y="1709"/>
                  </a:lnTo>
                  <a:lnTo>
                    <a:pt x="264" y="1709"/>
                  </a:lnTo>
                  <a:lnTo>
                    <a:pt x="264" y="1709"/>
                  </a:lnTo>
                  <a:lnTo>
                    <a:pt x="264" y="1742"/>
                  </a:lnTo>
                  <a:lnTo>
                    <a:pt x="264" y="1742"/>
                  </a:lnTo>
                  <a:lnTo>
                    <a:pt x="264" y="1742"/>
                  </a:lnTo>
                  <a:lnTo>
                    <a:pt x="264" y="1742"/>
                  </a:lnTo>
                  <a:lnTo>
                    <a:pt x="231" y="1742"/>
                  </a:lnTo>
                  <a:lnTo>
                    <a:pt x="231" y="1742"/>
                  </a:lnTo>
                  <a:lnTo>
                    <a:pt x="231" y="1742"/>
                  </a:lnTo>
                  <a:lnTo>
                    <a:pt x="231" y="1775"/>
                  </a:lnTo>
                  <a:lnTo>
                    <a:pt x="231" y="1775"/>
                  </a:lnTo>
                  <a:lnTo>
                    <a:pt x="231" y="1775"/>
                  </a:lnTo>
                  <a:lnTo>
                    <a:pt x="231" y="1775"/>
                  </a:lnTo>
                  <a:lnTo>
                    <a:pt x="231" y="1775"/>
                  </a:lnTo>
                  <a:lnTo>
                    <a:pt x="231" y="1775"/>
                  </a:lnTo>
                  <a:lnTo>
                    <a:pt x="231" y="1775"/>
                  </a:lnTo>
                  <a:lnTo>
                    <a:pt x="198" y="1775"/>
                  </a:lnTo>
                  <a:lnTo>
                    <a:pt x="198" y="1808"/>
                  </a:lnTo>
                  <a:lnTo>
                    <a:pt x="198" y="1808"/>
                  </a:lnTo>
                  <a:lnTo>
                    <a:pt x="198" y="1808"/>
                  </a:lnTo>
                  <a:lnTo>
                    <a:pt x="198" y="1808"/>
                  </a:lnTo>
                  <a:lnTo>
                    <a:pt x="198" y="1808"/>
                  </a:lnTo>
                  <a:lnTo>
                    <a:pt x="198" y="1808"/>
                  </a:lnTo>
                  <a:lnTo>
                    <a:pt x="198" y="1808"/>
                  </a:lnTo>
                  <a:lnTo>
                    <a:pt x="198" y="1808"/>
                  </a:lnTo>
                  <a:lnTo>
                    <a:pt x="198" y="1808"/>
                  </a:lnTo>
                  <a:lnTo>
                    <a:pt x="198" y="1841"/>
                  </a:lnTo>
                  <a:lnTo>
                    <a:pt x="165" y="1841"/>
                  </a:lnTo>
                  <a:lnTo>
                    <a:pt x="165" y="1841"/>
                  </a:lnTo>
                  <a:lnTo>
                    <a:pt x="165" y="1841"/>
                  </a:lnTo>
                  <a:lnTo>
                    <a:pt x="165" y="1841"/>
                  </a:lnTo>
                  <a:lnTo>
                    <a:pt x="165" y="1841"/>
                  </a:lnTo>
                  <a:lnTo>
                    <a:pt x="165" y="1841"/>
                  </a:lnTo>
                  <a:lnTo>
                    <a:pt x="165" y="1873"/>
                  </a:lnTo>
                  <a:lnTo>
                    <a:pt x="165" y="1873"/>
                  </a:lnTo>
                  <a:lnTo>
                    <a:pt x="165" y="1873"/>
                  </a:lnTo>
                  <a:lnTo>
                    <a:pt x="165" y="1873"/>
                  </a:lnTo>
                  <a:lnTo>
                    <a:pt x="165" y="1873"/>
                  </a:lnTo>
                  <a:lnTo>
                    <a:pt x="165" y="1873"/>
                  </a:lnTo>
                  <a:lnTo>
                    <a:pt x="132" y="1873"/>
                  </a:lnTo>
                  <a:lnTo>
                    <a:pt x="132" y="1873"/>
                  </a:lnTo>
                  <a:lnTo>
                    <a:pt x="132" y="1873"/>
                  </a:lnTo>
                  <a:lnTo>
                    <a:pt x="132" y="1873"/>
                  </a:lnTo>
                  <a:lnTo>
                    <a:pt x="132" y="1906"/>
                  </a:lnTo>
                  <a:lnTo>
                    <a:pt x="132" y="1906"/>
                  </a:lnTo>
                  <a:lnTo>
                    <a:pt x="132" y="1906"/>
                  </a:lnTo>
                  <a:lnTo>
                    <a:pt x="132" y="1906"/>
                  </a:lnTo>
                  <a:lnTo>
                    <a:pt x="132" y="1906"/>
                  </a:lnTo>
                  <a:lnTo>
                    <a:pt x="132" y="1906"/>
                  </a:lnTo>
                  <a:lnTo>
                    <a:pt x="132" y="1906"/>
                  </a:lnTo>
                  <a:lnTo>
                    <a:pt x="99" y="1906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66" y="1972"/>
                  </a:lnTo>
                  <a:lnTo>
                    <a:pt x="66" y="1972"/>
                  </a:lnTo>
                  <a:lnTo>
                    <a:pt x="66" y="1972"/>
                  </a:lnTo>
                  <a:lnTo>
                    <a:pt x="66" y="1972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34" y="2005"/>
                  </a:lnTo>
                  <a:lnTo>
                    <a:pt x="34" y="2005"/>
                  </a:lnTo>
                  <a:lnTo>
                    <a:pt x="34" y="2005"/>
                  </a:lnTo>
                  <a:lnTo>
                    <a:pt x="34" y="2038"/>
                  </a:lnTo>
                  <a:lnTo>
                    <a:pt x="34" y="2038"/>
                  </a:lnTo>
                  <a:lnTo>
                    <a:pt x="34" y="2038"/>
                  </a:lnTo>
                  <a:lnTo>
                    <a:pt x="34" y="2038"/>
                  </a:lnTo>
                  <a:lnTo>
                    <a:pt x="34" y="2038"/>
                  </a:lnTo>
                  <a:lnTo>
                    <a:pt x="34" y="2038"/>
                  </a:lnTo>
                  <a:lnTo>
                    <a:pt x="34" y="2038"/>
                  </a:lnTo>
                  <a:lnTo>
                    <a:pt x="1" y="2071"/>
                  </a:lnTo>
                  <a:lnTo>
                    <a:pt x="1" y="2071"/>
                  </a:lnTo>
                  <a:lnTo>
                    <a:pt x="1" y="2071"/>
                  </a:lnTo>
                  <a:lnTo>
                    <a:pt x="1" y="207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2033875" y="1444900"/>
              <a:ext cx="43575" cy="55900"/>
            </a:xfrm>
            <a:custGeom>
              <a:avLst/>
              <a:gdLst/>
              <a:ahLst/>
              <a:cxnLst/>
              <a:rect l="l" t="t" r="r" b="b"/>
              <a:pathLst>
                <a:path w="1743" h="2236" fill="none" extrusionOk="0">
                  <a:moveTo>
                    <a:pt x="1742" y="1"/>
                  </a:moveTo>
                  <a:lnTo>
                    <a:pt x="1742" y="1"/>
                  </a:lnTo>
                  <a:lnTo>
                    <a:pt x="1742" y="1"/>
                  </a:lnTo>
                  <a:lnTo>
                    <a:pt x="1742" y="1"/>
                  </a:lnTo>
                  <a:lnTo>
                    <a:pt x="1742" y="1"/>
                  </a:lnTo>
                  <a:lnTo>
                    <a:pt x="1742" y="1"/>
                  </a:lnTo>
                  <a:lnTo>
                    <a:pt x="1742" y="34"/>
                  </a:lnTo>
                  <a:lnTo>
                    <a:pt x="1742" y="34"/>
                  </a:lnTo>
                  <a:lnTo>
                    <a:pt x="1742" y="34"/>
                  </a:lnTo>
                  <a:lnTo>
                    <a:pt x="1710" y="34"/>
                  </a:lnTo>
                  <a:lnTo>
                    <a:pt x="1710" y="34"/>
                  </a:lnTo>
                  <a:lnTo>
                    <a:pt x="1710" y="66"/>
                  </a:lnTo>
                  <a:lnTo>
                    <a:pt x="1710" y="66"/>
                  </a:lnTo>
                  <a:lnTo>
                    <a:pt x="1710" y="66"/>
                  </a:lnTo>
                  <a:lnTo>
                    <a:pt x="1710" y="66"/>
                  </a:lnTo>
                  <a:lnTo>
                    <a:pt x="1677" y="99"/>
                  </a:lnTo>
                  <a:lnTo>
                    <a:pt x="1677" y="99"/>
                  </a:lnTo>
                  <a:lnTo>
                    <a:pt x="1677" y="99"/>
                  </a:lnTo>
                  <a:lnTo>
                    <a:pt x="1677" y="99"/>
                  </a:lnTo>
                  <a:lnTo>
                    <a:pt x="1677" y="99"/>
                  </a:lnTo>
                  <a:lnTo>
                    <a:pt x="1677" y="99"/>
                  </a:lnTo>
                  <a:lnTo>
                    <a:pt x="1644" y="132"/>
                  </a:lnTo>
                  <a:lnTo>
                    <a:pt x="1644" y="132"/>
                  </a:lnTo>
                  <a:lnTo>
                    <a:pt x="1644" y="132"/>
                  </a:lnTo>
                  <a:lnTo>
                    <a:pt x="1644" y="132"/>
                  </a:lnTo>
                  <a:lnTo>
                    <a:pt x="1644" y="132"/>
                  </a:lnTo>
                  <a:lnTo>
                    <a:pt x="1644" y="132"/>
                  </a:lnTo>
                  <a:lnTo>
                    <a:pt x="1644" y="165"/>
                  </a:lnTo>
                  <a:lnTo>
                    <a:pt x="1644" y="165"/>
                  </a:lnTo>
                  <a:lnTo>
                    <a:pt x="1611" y="165"/>
                  </a:lnTo>
                  <a:lnTo>
                    <a:pt x="1611" y="165"/>
                  </a:lnTo>
                  <a:lnTo>
                    <a:pt x="1611" y="165"/>
                  </a:lnTo>
                  <a:lnTo>
                    <a:pt x="1611" y="198"/>
                  </a:lnTo>
                  <a:lnTo>
                    <a:pt x="1611" y="198"/>
                  </a:lnTo>
                  <a:lnTo>
                    <a:pt x="1611" y="198"/>
                  </a:lnTo>
                  <a:lnTo>
                    <a:pt x="1578" y="198"/>
                  </a:lnTo>
                  <a:lnTo>
                    <a:pt x="1578" y="198"/>
                  </a:lnTo>
                  <a:lnTo>
                    <a:pt x="1578" y="231"/>
                  </a:lnTo>
                  <a:lnTo>
                    <a:pt x="1578" y="231"/>
                  </a:lnTo>
                  <a:lnTo>
                    <a:pt x="1578" y="231"/>
                  </a:lnTo>
                  <a:lnTo>
                    <a:pt x="1578" y="231"/>
                  </a:lnTo>
                  <a:lnTo>
                    <a:pt x="1545" y="231"/>
                  </a:lnTo>
                  <a:lnTo>
                    <a:pt x="1545" y="264"/>
                  </a:lnTo>
                  <a:lnTo>
                    <a:pt x="1545" y="264"/>
                  </a:lnTo>
                  <a:lnTo>
                    <a:pt x="1545" y="264"/>
                  </a:lnTo>
                  <a:lnTo>
                    <a:pt x="1545" y="264"/>
                  </a:lnTo>
                  <a:lnTo>
                    <a:pt x="1545" y="264"/>
                  </a:lnTo>
                  <a:lnTo>
                    <a:pt x="1545" y="264"/>
                  </a:lnTo>
                  <a:lnTo>
                    <a:pt x="1545" y="264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512" y="329"/>
                  </a:lnTo>
                  <a:lnTo>
                    <a:pt x="1480" y="329"/>
                  </a:lnTo>
                  <a:lnTo>
                    <a:pt x="1480" y="329"/>
                  </a:lnTo>
                  <a:lnTo>
                    <a:pt x="1480" y="329"/>
                  </a:lnTo>
                  <a:lnTo>
                    <a:pt x="1480" y="329"/>
                  </a:lnTo>
                  <a:lnTo>
                    <a:pt x="1480" y="362"/>
                  </a:lnTo>
                  <a:lnTo>
                    <a:pt x="1480" y="362"/>
                  </a:lnTo>
                  <a:lnTo>
                    <a:pt x="1447" y="362"/>
                  </a:lnTo>
                  <a:lnTo>
                    <a:pt x="1447" y="362"/>
                  </a:lnTo>
                  <a:lnTo>
                    <a:pt x="1447" y="395"/>
                  </a:lnTo>
                  <a:lnTo>
                    <a:pt x="1447" y="395"/>
                  </a:lnTo>
                  <a:lnTo>
                    <a:pt x="1447" y="395"/>
                  </a:lnTo>
                  <a:lnTo>
                    <a:pt x="1447" y="395"/>
                  </a:lnTo>
                  <a:lnTo>
                    <a:pt x="1414" y="395"/>
                  </a:lnTo>
                  <a:lnTo>
                    <a:pt x="1414" y="428"/>
                  </a:lnTo>
                  <a:lnTo>
                    <a:pt x="1414" y="428"/>
                  </a:lnTo>
                  <a:lnTo>
                    <a:pt x="1414" y="428"/>
                  </a:lnTo>
                  <a:lnTo>
                    <a:pt x="1414" y="428"/>
                  </a:lnTo>
                  <a:lnTo>
                    <a:pt x="1414" y="428"/>
                  </a:lnTo>
                  <a:lnTo>
                    <a:pt x="1414" y="428"/>
                  </a:lnTo>
                  <a:lnTo>
                    <a:pt x="1414" y="428"/>
                  </a:lnTo>
                  <a:lnTo>
                    <a:pt x="1381" y="461"/>
                  </a:lnTo>
                  <a:lnTo>
                    <a:pt x="1381" y="461"/>
                  </a:lnTo>
                  <a:lnTo>
                    <a:pt x="1381" y="461"/>
                  </a:lnTo>
                  <a:lnTo>
                    <a:pt x="1381" y="461"/>
                  </a:lnTo>
                  <a:lnTo>
                    <a:pt x="1381" y="461"/>
                  </a:lnTo>
                  <a:lnTo>
                    <a:pt x="1381" y="494"/>
                  </a:lnTo>
                  <a:lnTo>
                    <a:pt x="1381" y="494"/>
                  </a:lnTo>
                  <a:lnTo>
                    <a:pt x="1381" y="494"/>
                  </a:lnTo>
                  <a:lnTo>
                    <a:pt x="1348" y="494"/>
                  </a:lnTo>
                  <a:lnTo>
                    <a:pt x="1348" y="494"/>
                  </a:lnTo>
                  <a:lnTo>
                    <a:pt x="1348" y="494"/>
                  </a:lnTo>
                  <a:lnTo>
                    <a:pt x="1348" y="494"/>
                  </a:lnTo>
                  <a:lnTo>
                    <a:pt x="1348" y="527"/>
                  </a:lnTo>
                  <a:lnTo>
                    <a:pt x="1348" y="527"/>
                  </a:lnTo>
                  <a:lnTo>
                    <a:pt x="1348" y="527"/>
                  </a:lnTo>
                  <a:lnTo>
                    <a:pt x="1348" y="527"/>
                  </a:lnTo>
                  <a:lnTo>
                    <a:pt x="1315" y="527"/>
                  </a:lnTo>
                  <a:lnTo>
                    <a:pt x="1315" y="527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315" y="559"/>
                  </a:lnTo>
                  <a:lnTo>
                    <a:pt x="1282" y="592"/>
                  </a:lnTo>
                  <a:lnTo>
                    <a:pt x="1282" y="592"/>
                  </a:lnTo>
                  <a:lnTo>
                    <a:pt x="1282" y="592"/>
                  </a:lnTo>
                  <a:lnTo>
                    <a:pt x="1282" y="592"/>
                  </a:lnTo>
                  <a:lnTo>
                    <a:pt x="1282" y="592"/>
                  </a:lnTo>
                  <a:lnTo>
                    <a:pt x="1282" y="625"/>
                  </a:lnTo>
                  <a:lnTo>
                    <a:pt x="1282" y="625"/>
                  </a:lnTo>
                  <a:lnTo>
                    <a:pt x="1250" y="625"/>
                  </a:lnTo>
                  <a:lnTo>
                    <a:pt x="1250" y="625"/>
                  </a:lnTo>
                  <a:lnTo>
                    <a:pt x="1250" y="625"/>
                  </a:lnTo>
                  <a:lnTo>
                    <a:pt x="1250" y="625"/>
                  </a:lnTo>
                  <a:lnTo>
                    <a:pt x="1250" y="658"/>
                  </a:lnTo>
                  <a:lnTo>
                    <a:pt x="1250" y="658"/>
                  </a:lnTo>
                  <a:lnTo>
                    <a:pt x="1250" y="658"/>
                  </a:lnTo>
                  <a:lnTo>
                    <a:pt x="1217" y="658"/>
                  </a:lnTo>
                  <a:lnTo>
                    <a:pt x="1217" y="658"/>
                  </a:lnTo>
                  <a:lnTo>
                    <a:pt x="1217" y="658"/>
                  </a:lnTo>
                  <a:lnTo>
                    <a:pt x="1217" y="691"/>
                  </a:lnTo>
                  <a:lnTo>
                    <a:pt x="1217" y="691"/>
                  </a:lnTo>
                  <a:lnTo>
                    <a:pt x="1217" y="691"/>
                  </a:lnTo>
                  <a:lnTo>
                    <a:pt x="1184" y="691"/>
                  </a:lnTo>
                  <a:lnTo>
                    <a:pt x="1184" y="691"/>
                  </a:lnTo>
                  <a:lnTo>
                    <a:pt x="1184" y="691"/>
                  </a:lnTo>
                  <a:lnTo>
                    <a:pt x="1184" y="724"/>
                  </a:lnTo>
                  <a:lnTo>
                    <a:pt x="1184" y="724"/>
                  </a:lnTo>
                  <a:lnTo>
                    <a:pt x="1184" y="724"/>
                  </a:lnTo>
                  <a:lnTo>
                    <a:pt x="1184" y="724"/>
                  </a:lnTo>
                  <a:lnTo>
                    <a:pt x="1151" y="724"/>
                  </a:lnTo>
                  <a:lnTo>
                    <a:pt x="1151" y="757"/>
                  </a:lnTo>
                  <a:lnTo>
                    <a:pt x="1151" y="757"/>
                  </a:lnTo>
                  <a:lnTo>
                    <a:pt x="1151" y="757"/>
                  </a:lnTo>
                  <a:lnTo>
                    <a:pt x="1151" y="757"/>
                  </a:lnTo>
                  <a:lnTo>
                    <a:pt x="1151" y="757"/>
                  </a:lnTo>
                  <a:lnTo>
                    <a:pt x="1151" y="757"/>
                  </a:lnTo>
                  <a:lnTo>
                    <a:pt x="1118" y="789"/>
                  </a:lnTo>
                  <a:lnTo>
                    <a:pt x="1118" y="789"/>
                  </a:lnTo>
                  <a:lnTo>
                    <a:pt x="1118" y="789"/>
                  </a:lnTo>
                  <a:lnTo>
                    <a:pt x="1118" y="789"/>
                  </a:lnTo>
                  <a:lnTo>
                    <a:pt x="1118" y="789"/>
                  </a:lnTo>
                  <a:lnTo>
                    <a:pt x="1118" y="789"/>
                  </a:lnTo>
                  <a:lnTo>
                    <a:pt x="1118" y="822"/>
                  </a:lnTo>
                  <a:lnTo>
                    <a:pt x="1118" y="822"/>
                  </a:lnTo>
                  <a:lnTo>
                    <a:pt x="1118" y="822"/>
                  </a:lnTo>
                  <a:lnTo>
                    <a:pt x="1085" y="822"/>
                  </a:lnTo>
                  <a:lnTo>
                    <a:pt x="1085" y="822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85" y="855"/>
                  </a:lnTo>
                  <a:lnTo>
                    <a:pt x="1052" y="855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19" y="921"/>
                  </a:lnTo>
                  <a:lnTo>
                    <a:pt x="1019" y="921"/>
                  </a:lnTo>
                  <a:lnTo>
                    <a:pt x="1019" y="921"/>
                  </a:lnTo>
                  <a:lnTo>
                    <a:pt x="1019" y="921"/>
                  </a:lnTo>
                  <a:lnTo>
                    <a:pt x="1019" y="921"/>
                  </a:lnTo>
                  <a:lnTo>
                    <a:pt x="1019" y="921"/>
                  </a:lnTo>
                  <a:lnTo>
                    <a:pt x="1019" y="921"/>
                  </a:lnTo>
                  <a:lnTo>
                    <a:pt x="987" y="954"/>
                  </a:lnTo>
                  <a:lnTo>
                    <a:pt x="987" y="954"/>
                  </a:lnTo>
                  <a:lnTo>
                    <a:pt x="987" y="954"/>
                  </a:lnTo>
                  <a:lnTo>
                    <a:pt x="987" y="954"/>
                  </a:lnTo>
                  <a:lnTo>
                    <a:pt x="987" y="954"/>
                  </a:lnTo>
                  <a:lnTo>
                    <a:pt x="987" y="954"/>
                  </a:lnTo>
                  <a:lnTo>
                    <a:pt x="987" y="987"/>
                  </a:lnTo>
                  <a:lnTo>
                    <a:pt x="987" y="987"/>
                  </a:lnTo>
                  <a:lnTo>
                    <a:pt x="954" y="987"/>
                  </a:lnTo>
                  <a:lnTo>
                    <a:pt x="954" y="987"/>
                  </a:lnTo>
                  <a:lnTo>
                    <a:pt x="954" y="987"/>
                  </a:lnTo>
                  <a:lnTo>
                    <a:pt x="954" y="987"/>
                  </a:lnTo>
                  <a:lnTo>
                    <a:pt x="954" y="1019"/>
                  </a:lnTo>
                  <a:lnTo>
                    <a:pt x="954" y="1019"/>
                  </a:lnTo>
                  <a:lnTo>
                    <a:pt x="954" y="1019"/>
                  </a:lnTo>
                  <a:lnTo>
                    <a:pt x="954" y="1019"/>
                  </a:lnTo>
                  <a:lnTo>
                    <a:pt x="954" y="1019"/>
                  </a:lnTo>
                  <a:lnTo>
                    <a:pt x="921" y="1052"/>
                  </a:lnTo>
                  <a:lnTo>
                    <a:pt x="921" y="1052"/>
                  </a:lnTo>
                  <a:lnTo>
                    <a:pt x="921" y="1052"/>
                  </a:lnTo>
                  <a:lnTo>
                    <a:pt x="921" y="1052"/>
                  </a:lnTo>
                  <a:lnTo>
                    <a:pt x="921" y="1052"/>
                  </a:lnTo>
                  <a:lnTo>
                    <a:pt x="921" y="1052"/>
                  </a:lnTo>
                  <a:lnTo>
                    <a:pt x="888" y="1085"/>
                  </a:lnTo>
                  <a:lnTo>
                    <a:pt x="888" y="1085"/>
                  </a:lnTo>
                  <a:lnTo>
                    <a:pt x="888" y="1085"/>
                  </a:lnTo>
                  <a:lnTo>
                    <a:pt x="888" y="1085"/>
                  </a:lnTo>
                  <a:lnTo>
                    <a:pt x="888" y="1085"/>
                  </a:lnTo>
                  <a:lnTo>
                    <a:pt x="888" y="1085"/>
                  </a:lnTo>
                  <a:lnTo>
                    <a:pt x="888" y="1118"/>
                  </a:lnTo>
                  <a:lnTo>
                    <a:pt x="888" y="1118"/>
                  </a:lnTo>
                  <a:lnTo>
                    <a:pt x="855" y="1118"/>
                  </a:lnTo>
                  <a:lnTo>
                    <a:pt x="855" y="1118"/>
                  </a:lnTo>
                  <a:lnTo>
                    <a:pt x="855" y="1118"/>
                  </a:lnTo>
                  <a:lnTo>
                    <a:pt x="855" y="1118"/>
                  </a:lnTo>
                  <a:lnTo>
                    <a:pt x="855" y="1151"/>
                  </a:lnTo>
                  <a:lnTo>
                    <a:pt x="855" y="1151"/>
                  </a:lnTo>
                  <a:lnTo>
                    <a:pt x="855" y="1151"/>
                  </a:lnTo>
                  <a:lnTo>
                    <a:pt x="855" y="1151"/>
                  </a:lnTo>
                  <a:lnTo>
                    <a:pt x="855" y="1151"/>
                  </a:lnTo>
                  <a:lnTo>
                    <a:pt x="855" y="1151"/>
                  </a:lnTo>
                  <a:lnTo>
                    <a:pt x="822" y="1151"/>
                  </a:lnTo>
                  <a:lnTo>
                    <a:pt x="822" y="1184"/>
                  </a:lnTo>
                  <a:lnTo>
                    <a:pt x="822" y="1184"/>
                  </a:lnTo>
                  <a:lnTo>
                    <a:pt x="822" y="1184"/>
                  </a:lnTo>
                  <a:lnTo>
                    <a:pt x="822" y="1184"/>
                  </a:lnTo>
                  <a:lnTo>
                    <a:pt x="822" y="1184"/>
                  </a:lnTo>
                  <a:lnTo>
                    <a:pt x="789" y="1217"/>
                  </a:lnTo>
                  <a:lnTo>
                    <a:pt x="789" y="1217"/>
                  </a:lnTo>
                  <a:lnTo>
                    <a:pt x="789" y="1217"/>
                  </a:lnTo>
                  <a:lnTo>
                    <a:pt x="789" y="1217"/>
                  </a:lnTo>
                  <a:lnTo>
                    <a:pt x="789" y="1217"/>
                  </a:lnTo>
                  <a:lnTo>
                    <a:pt x="789" y="1217"/>
                  </a:lnTo>
                  <a:lnTo>
                    <a:pt x="789" y="1249"/>
                  </a:lnTo>
                  <a:lnTo>
                    <a:pt x="757" y="1249"/>
                  </a:lnTo>
                  <a:lnTo>
                    <a:pt x="757" y="1249"/>
                  </a:lnTo>
                  <a:lnTo>
                    <a:pt x="757" y="1249"/>
                  </a:lnTo>
                  <a:lnTo>
                    <a:pt x="757" y="1249"/>
                  </a:lnTo>
                  <a:lnTo>
                    <a:pt x="757" y="1282"/>
                  </a:lnTo>
                  <a:lnTo>
                    <a:pt x="757" y="1282"/>
                  </a:lnTo>
                  <a:lnTo>
                    <a:pt x="757" y="1282"/>
                  </a:lnTo>
                  <a:lnTo>
                    <a:pt x="757" y="1282"/>
                  </a:lnTo>
                  <a:lnTo>
                    <a:pt x="757" y="1282"/>
                  </a:lnTo>
                  <a:lnTo>
                    <a:pt x="724" y="1282"/>
                  </a:lnTo>
                  <a:lnTo>
                    <a:pt x="724" y="1282"/>
                  </a:lnTo>
                  <a:lnTo>
                    <a:pt x="724" y="1282"/>
                  </a:lnTo>
                  <a:lnTo>
                    <a:pt x="724" y="1315"/>
                  </a:lnTo>
                  <a:lnTo>
                    <a:pt x="724" y="1315"/>
                  </a:lnTo>
                  <a:lnTo>
                    <a:pt x="724" y="1315"/>
                  </a:lnTo>
                  <a:lnTo>
                    <a:pt x="724" y="1315"/>
                  </a:lnTo>
                  <a:lnTo>
                    <a:pt x="691" y="1315"/>
                  </a:lnTo>
                  <a:lnTo>
                    <a:pt x="691" y="1315"/>
                  </a:lnTo>
                  <a:lnTo>
                    <a:pt x="691" y="1348"/>
                  </a:lnTo>
                  <a:lnTo>
                    <a:pt x="691" y="1348"/>
                  </a:lnTo>
                  <a:lnTo>
                    <a:pt x="691" y="1348"/>
                  </a:lnTo>
                  <a:lnTo>
                    <a:pt x="691" y="1348"/>
                  </a:lnTo>
                  <a:lnTo>
                    <a:pt x="691" y="1381"/>
                  </a:lnTo>
                  <a:lnTo>
                    <a:pt x="691" y="1381"/>
                  </a:lnTo>
                  <a:lnTo>
                    <a:pt x="658" y="1381"/>
                  </a:lnTo>
                  <a:lnTo>
                    <a:pt x="658" y="1381"/>
                  </a:lnTo>
                  <a:lnTo>
                    <a:pt x="658" y="1381"/>
                  </a:lnTo>
                  <a:lnTo>
                    <a:pt x="658" y="1381"/>
                  </a:lnTo>
                  <a:lnTo>
                    <a:pt x="658" y="1381"/>
                  </a:lnTo>
                  <a:lnTo>
                    <a:pt x="658" y="1381"/>
                  </a:lnTo>
                  <a:lnTo>
                    <a:pt x="658" y="1414"/>
                  </a:lnTo>
                  <a:lnTo>
                    <a:pt x="658" y="1414"/>
                  </a:lnTo>
                  <a:lnTo>
                    <a:pt x="625" y="1414"/>
                  </a:lnTo>
                  <a:lnTo>
                    <a:pt x="625" y="1414"/>
                  </a:lnTo>
                  <a:lnTo>
                    <a:pt x="625" y="1414"/>
                  </a:lnTo>
                  <a:lnTo>
                    <a:pt x="625" y="1414"/>
                  </a:lnTo>
                  <a:lnTo>
                    <a:pt x="625" y="1447"/>
                  </a:lnTo>
                  <a:lnTo>
                    <a:pt x="625" y="1447"/>
                  </a:lnTo>
                  <a:lnTo>
                    <a:pt x="592" y="1447"/>
                  </a:lnTo>
                  <a:lnTo>
                    <a:pt x="592" y="1447"/>
                  </a:lnTo>
                  <a:lnTo>
                    <a:pt x="592" y="1447"/>
                  </a:lnTo>
                  <a:lnTo>
                    <a:pt x="592" y="1479"/>
                  </a:lnTo>
                  <a:lnTo>
                    <a:pt x="592" y="1479"/>
                  </a:lnTo>
                  <a:lnTo>
                    <a:pt x="592" y="1479"/>
                  </a:lnTo>
                  <a:lnTo>
                    <a:pt x="592" y="1479"/>
                  </a:lnTo>
                  <a:lnTo>
                    <a:pt x="592" y="1479"/>
                  </a:lnTo>
                  <a:lnTo>
                    <a:pt x="592" y="1479"/>
                  </a:lnTo>
                  <a:lnTo>
                    <a:pt x="592" y="1479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12"/>
                  </a:lnTo>
                  <a:lnTo>
                    <a:pt x="559" y="1545"/>
                  </a:lnTo>
                  <a:lnTo>
                    <a:pt x="527" y="1545"/>
                  </a:lnTo>
                  <a:lnTo>
                    <a:pt x="527" y="1545"/>
                  </a:lnTo>
                  <a:lnTo>
                    <a:pt x="527" y="1545"/>
                  </a:lnTo>
                  <a:lnTo>
                    <a:pt x="527" y="1545"/>
                  </a:lnTo>
                  <a:lnTo>
                    <a:pt x="527" y="1545"/>
                  </a:lnTo>
                  <a:lnTo>
                    <a:pt x="527" y="1545"/>
                  </a:lnTo>
                  <a:lnTo>
                    <a:pt x="527" y="1578"/>
                  </a:lnTo>
                  <a:lnTo>
                    <a:pt x="527" y="1578"/>
                  </a:lnTo>
                  <a:lnTo>
                    <a:pt x="527" y="1578"/>
                  </a:lnTo>
                  <a:lnTo>
                    <a:pt x="527" y="1578"/>
                  </a:lnTo>
                  <a:lnTo>
                    <a:pt x="494" y="1578"/>
                  </a:lnTo>
                  <a:lnTo>
                    <a:pt x="494" y="1578"/>
                  </a:lnTo>
                  <a:lnTo>
                    <a:pt x="494" y="1578"/>
                  </a:lnTo>
                  <a:lnTo>
                    <a:pt x="494" y="1611"/>
                  </a:lnTo>
                  <a:lnTo>
                    <a:pt x="494" y="1611"/>
                  </a:lnTo>
                  <a:lnTo>
                    <a:pt x="494" y="1611"/>
                  </a:lnTo>
                  <a:lnTo>
                    <a:pt x="494" y="1611"/>
                  </a:lnTo>
                  <a:lnTo>
                    <a:pt x="461" y="1611"/>
                  </a:lnTo>
                  <a:lnTo>
                    <a:pt x="461" y="1644"/>
                  </a:lnTo>
                  <a:lnTo>
                    <a:pt x="461" y="1644"/>
                  </a:lnTo>
                  <a:lnTo>
                    <a:pt x="461" y="1644"/>
                  </a:lnTo>
                  <a:lnTo>
                    <a:pt x="461" y="1644"/>
                  </a:lnTo>
                  <a:lnTo>
                    <a:pt x="461" y="1644"/>
                  </a:lnTo>
                  <a:lnTo>
                    <a:pt x="461" y="1644"/>
                  </a:lnTo>
                  <a:lnTo>
                    <a:pt x="461" y="1644"/>
                  </a:lnTo>
                  <a:lnTo>
                    <a:pt x="461" y="1677"/>
                  </a:lnTo>
                  <a:lnTo>
                    <a:pt x="461" y="1677"/>
                  </a:lnTo>
                  <a:lnTo>
                    <a:pt x="428" y="1677"/>
                  </a:lnTo>
                  <a:lnTo>
                    <a:pt x="428" y="1677"/>
                  </a:lnTo>
                  <a:lnTo>
                    <a:pt x="428" y="1677"/>
                  </a:lnTo>
                  <a:lnTo>
                    <a:pt x="428" y="1677"/>
                  </a:lnTo>
                  <a:lnTo>
                    <a:pt x="428" y="1709"/>
                  </a:lnTo>
                  <a:lnTo>
                    <a:pt x="428" y="1709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62" y="1742"/>
                  </a:lnTo>
                  <a:lnTo>
                    <a:pt x="362" y="1775"/>
                  </a:lnTo>
                  <a:lnTo>
                    <a:pt x="362" y="1775"/>
                  </a:lnTo>
                  <a:lnTo>
                    <a:pt x="362" y="1775"/>
                  </a:lnTo>
                  <a:lnTo>
                    <a:pt x="362" y="1775"/>
                  </a:lnTo>
                  <a:lnTo>
                    <a:pt x="362" y="1775"/>
                  </a:lnTo>
                  <a:lnTo>
                    <a:pt x="362" y="1775"/>
                  </a:lnTo>
                  <a:lnTo>
                    <a:pt x="362" y="1775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297" y="1841"/>
                  </a:lnTo>
                  <a:lnTo>
                    <a:pt x="297" y="1841"/>
                  </a:lnTo>
                  <a:lnTo>
                    <a:pt x="297" y="1841"/>
                  </a:lnTo>
                  <a:lnTo>
                    <a:pt x="297" y="1841"/>
                  </a:lnTo>
                  <a:lnTo>
                    <a:pt x="297" y="1841"/>
                  </a:lnTo>
                  <a:lnTo>
                    <a:pt x="297" y="1874"/>
                  </a:lnTo>
                  <a:lnTo>
                    <a:pt x="297" y="1874"/>
                  </a:lnTo>
                  <a:lnTo>
                    <a:pt x="297" y="1874"/>
                  </a:lnTo>
                  <a:lnTo>
                    <a:pt x="297" y="1874"/>
                  </a:lnTo>
                  <a:lnTo>
                    <a:pt x="264" y="1874"/>
                  </a:lnTo>
                  <a:lnTo>
                    <a:pt x="264" y="1874"/>
                  </a:lnTo>
                  <a:lnTo>
                    <a:pt x="264" y="1907"/>
                  </a:lnTo>
                  <a:lnTo>
                    <a:pt x="264" y="1907"/>
                  </a:lnTo>
                  <a:lnTo>
                    <a:pt x="264" y="1907"/>
                  </a:lnTo>
                  <a:lnTo>
                    <a:pt x="264" y="1907"/>
                  </a:lnTo>
                  <a:lnTo>
                    <a:pt x="264" y="1907"/>
                  </a:lnTo>
                  <a:lnTo>
                    <a:pt x="264" y="1907"/>
                  </a:lnTo>
                  <a:lnTo>
                    <a:pt x="264" y="1907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40"/>
                  </a:lnTo>
                  <a:lnTo>
                    <a:pt x="231" y="1972"/>
                  </a:lnTo>
                  <a:lnTo>
                    <a:pt x="231" y="1972"/>
                  </a:lnTo>
                  <a:lnTo>
                    <a:pt x="198" y="1972"/>
                  </a:lnTo>
                  <a:lnTo>
                    <a:pt x="198" y="1972"/>
                  </a:lnTo>
                  <a:lnTo>
                    <a:pt x="198" y="1972"/>
                  </a:lnTo>
                  <a:lnTo>
                    <a:pt x="198" y="1972"/>
                  </a:lnTo>
                  <a:lnTo>
                    <a:pt x="198" y="1972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98" y="2005"/>
                  </a:lnTo>
                  <a:lnTo>
                    <a:pt x="165" y="2005"/>
                  </a:lnTo>
                  <a:lnTo>
                    <a:pt x="165" y="2005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65" y="2038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99" y="2104"/>
                  </a:lnTo>
                  <a:lnTo>
                    <a:pt x="99" y="2104"/>
                  </a:lnTo>
                  <a:lnTo>
                    <a:pt x="99" y="2104"/>
                  </a:lnTo>
                  <a:lnTo>
                    <a:pt x="99" y="2104"/>
                  </a:lnTo>
                  <a:lnTo>
                    <a:pt x="99" y="2104"/>
                  </a:lnTo>
                  <a:lnTo>
                    <a:pt x="99" y="2104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99" y="2137"/>
                  </a:lnTo>
                  <a:lnTo>
                    <a:pt x="67" y="2137"/>
                  </a:lnTo>
                  <a:lnTo>
                    <a:pt x="67" y="2137"/>
                  </a:lnTo>
                  <a:lnTo>
                    <a:pt x="67" y="2137"/>
                  </a:lnTo>
                  <a:lnTo>
                    <a:pt x="67" y="2170"/>
                  </a:lnTo>
                  <a:lnTo>
                    <a:pt x="67" y="2170"/>
                  </a:lnTo>
                  <a:lnTo>
                    <a:pt x="67" y="2170"/>
                  </a:lnTo>
                  <a:lnTo>
                    <a:pt x="67" y="2170"/>
                  </a:lnTo>
                  <a:lnTo>
                    <a:pt x="67" y="2170"/>
                  </a:lnTo>
                  <a:lnTo>
                    <a:pt x="67" y="2170"/>
                  </a:lnTo>
                  <a:lnTo>
                    <a:pt x="34" y="2202"/>
                  </a:lnTo>
                  <a:lnTo>
                    <a:pt x="34" y="2202"/>
                  </a:lnTo>
                  <a:lnTo>
                    <a:pt x="34" y="2202"/>
                  </a:lnTo>
                  <a:lnTo>
                    <a:pt x="34" y="2202"/>
                  </a:lnTo>
                  <a:lnTo>
                    <a:pt x="34" y="2202"/>
                  </a:lnTo>
                  <a:lnTo>
                    <a:pt x="34" y="2202"/>
                  </a:lnTo>
                  <a:lnTo>
                    <a:pt x="1" y="2235"/>
                  </a:lnTo>
                  <a:lnTo>
                    <a:pt x="1" y="2235"/>
                  </a:lnTo>
                  <a:lnTo>
                    <a:pt x="1" y="2235"/>
                  </a:lnTo>
                  <a:lnTo>
                    <a:pt x="1" y="2235"/>
                  </a:lnTo>
                  <a:lnTo>
                    <a:pt x="1" y="2235"/>
                  </a:lnTo>
                  <a:lnTo>
                    <a:pt x="1" y="223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2077425" y="1444900"/>
              <a:ext cx="133100" cy="107650"/>
            </a:xfrm>
            <a:custGeom>
              <a:avLst/>
              <a:gdLst/>
              <a:ahLst/>
              <a:cxnLst/>
              <a:rect l="l" t="t" r="r" b="b"/>
              <a:pathLst>
                <a:path w="5324" h="4306" fill="none" extrusionOk="0">
                  <a:moveTo>
                    <a:pt x="5324" y="4305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2033875" y="1500775"/>
              <a:ext cx="135575" cy="103525"/>
            </a:xfrm>
            <a:custGeom>
              <a:avLst/>
              <a:gdLst/>
              <a:ahLst/>
              <a:cxnLst/>
              <a:rect l="l" t="t" r="r" b="b"/>
              <a:pathLst>
                <a:path w="5423" h="4141" fill="none" extrusionOk="0">
                  <a:moveTo>
                    <a:pt x="5423" y="4141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2033875" y="1444900"/>
              <a:ext cx="176650" cy="159400"/>
            </a:xfrm>
            <a:custGeom>
              <a:avLst/>
              <a:gdLst/>
              <a:ahLst/>
              <a:cxnLst/>
              <a:rect l="l" t="t" r="r" b="b"/>
              <a:pathLst>
                <a:path w="7066" h="6376" extrusionOk="0">
                  <a:moveTo>
                    <a:pt x="1742" y="1"/>
                  </a:moveTo>
                  <a:lnTo>
                    <a:pt x="1742" y="34"/>
                  </a:lnTo>
                  <a:lnTo>
                    <a:pt x="1710" y="34"/>
                  </a:lnTo>
                  <a:lnTo>
                    <a:pt x="1710" y="66"/>
                  </a:lnTo>
                  <a:lnTo>
                    <a:pt x="1677" y="99"/>
                  </a:lnTo>
                  <a:lnTo>
                    <a:pt x="1644" y="132"/>
                  </a:lnTo>
                  <a:lnTo>
                    <a:pt x="1644" y="165"/>
                  </a:lnTo>
                  <a:lnTo>
                    <a:pt x="1611" y="165"/>
                  </a:lnTo>
                  <a:lnTo>
                    <a:pt x="1611" y="198"/>
                  </a:lnTo>
                  <a:lnTo>
                    <a:pt x="1578" y="198"/>
                  </a:lnTo>
                  <a:lnTo>
                    <a:pt x="1578" y="231"/>
                  </a:lnTo>
                  <a:lnTo>
                    <a:pt x="1545" y="231"/>
                  </a:lnTo>
                  <a:lnTo>
                    <a:pt x="1545" y="264"/>
                  </a:lnTo>
                  <a:lnTo>
                    <a:pt x="1512" y="296"/>
                  </a:lnTo>
                  <a:lnTo>
                    <a:pt x="1512" y="329"/>
                  </a:lnTo>
                  <a:lnTo>
                    <a:pt x="1480" y="329"/>
                  </a:lnTo>
                  <a:lnTo>
                    <a:pt x="1480" y="362"/>
                  </a:lnTo>
                  <a:lnTo>
                    <a:pt x="1447" y="362"/>
                  </a:lnTo>
                  <a:lnTo>
                    <a:pt x="1447" y="395"/>
                  </a:lnTo>
                  <a:lnTo>
                    <a:pt x="1414" y="395"/>
                  </a:lnTo>
                  <a:lnTo>
                    <a:pt x="1414" y="428"/>
                  </a:lnTo>
                  <a:lnTo>
                    <a:pt x="1381" y="461"/>
                  </a:lnTo>
                  <a:lnTo>
                    <a:pt x="1381" y="494"/>
                  </a:lnTo>
                  <a:lnTo>
                    <a:pt x="1348" y="494"/>
                  </a:lnTo>
                  <a:lnTo>
                    <a:pt x="1348" y="527"/>
                  </a:lnTo>
                  <a:lnTo>
                    <a:pt x="1315" y="527"/>
                  </a:lnTo>
                  <a:lnTo>
                    <a:pt x="1315" y="559"/>
                  </a:lnTo>
                  <a:lnTo>
                    <a:pt x="1282" y="592"/>
                  </a:lnTo>
                  <a:lnTo>
                    <a:pt x="1282" y="625"/>
                  </a:lnTo>
                  <a:lnTo>
                    <a:pt x="1250" y="625"/>
                  </a:lnTo>
                  <a:lnTo>
                    <a:pt x="1250" y="658"/>
                  </a:lnTo>
                  <a:lnTo>
                    <a:pt x="1217" y="658"/>
                  </a:lnTo>
                  <a:lnTo>
                    <a:pt x="1217" y="691"/>
                  </a:lnTo>
                  <a:lnTo>
                    <a:pt x="1184" y="691"/>
                  </a:lnTo>
                  <a:lnTo>
                    <a:pt x="1184" y="724"/>
                  </a:lnTo>
                  <a:lnTo>
                    <a:pt x="1151" y="724"/>
                  </a:lnTo>
                  <a:lnTo>
                    <a:pt x="1151" y="757"/>
                  </a:lnTo>
                  <a:lnTo>
                    <a:pt x="1118" y="789"/>
                  </a:lnTo>
                  <a:lnTo>
                    <a:pt x="1118" y="822"/>
                  </a:lnTo>
                  <a:lnTo>
                    <a:pt x="1085" y="822"/>
                  </a:lnTo>
                  <a:lnTo>
                    <a:pt x="1085" y="855"/>
                  </a:lnTo>
                  <a:lnTo>
                    <a:pt x="1052" y="855"/>
                  </a:lnTo>
                  <a:lnTo>
                    <a:pt x="1052" y="888"/>
                  </a:lnTo>
                  <a:lnTo>
                    <a:pt x="1019" y="921"/>
                  </a:lnTo>
                  <a:lnTo>
                    <a:pt x="987" y="954"/>
                  </a:lnTo>
                  <a:lnTo>
                    <a:pt x="987" y="987"/>
                  </a:lnTo>
                  <a:lnTo>
                    <a:pt x="954" y="987"/>
                  </a:lnTo>
                  <a:lnTo>
                    <a:pt x="954" y="1019"/>
                  </a:lnTo>
                  <a:lnTo>
                    <a:pt x="921" y="1019"/>
                  </a:lnTo>
                  <a:lnTo>
                    <a:pt x="921" y="1052"/>
                  </a:lnTo>
                  <a:lnTo>
                    <a:pt x="888" y="1085"/>
                  </a:lnTo>
                  <a:lnTo>
                    <a:pt x="888" y="1118"/>
                  </a:lnTo>
                  <a:lnTo>
                    <a:pt x="855" y="1118"/>
                  </a:lnTo>
                  <a:lnTo>
                    <a:pt x="855" y="1151"/>
                  </a:lnTo>
                  <a:lnTo>
                    <a:pt x="822" y="1151"/>
                  </a:lnTo>
                  <a:lnTo>
                    <a:pt x="822" y="1184"/>
                  </a:lnTo>
                  <a:lnTo>
                    <a:pt x="789" y="1217"/>
                  </a:lnTo>
                  <a:lnTo>
                    <a:pt x="789" y="1249"/>
                  </a:lnTo>
                  <a:lnTo>
                    <a:pt x="757" y="1249"/>
                  </a:lnTo>
                  <a:lnTo>
                    <a:pt x="757" y="1282"/>
                  </a:lnTo>
                  <a:lnTo>
                    <a:pt x="724" y="1282"/>
                  </a:lnTo>
                  <a:lnTo>
                    <a:pt x="724" y="1315"/>
                  </a:lnTo>
                  <a:lnTo>
                    <a:pt x="691" y="1315"/>
                  </a:lnTo>
                  <a:lnTo>
                    <a:pt x="691" y="1348"/>
                  </a:lnTo>
                  <a:lnTo>
                    <a:pt x="691" y="1381"/>
                  </a:lnTo>
                  <a:lnTo>
                    <a:pt x="658" y="1381"/>
                  </a:lnTo>
                  <a:lnTo>
                    <a:pt x="658" y="1414"/>
                  </a:lnTo>
                  <a:lnTo>
                    <a:pt x="625" y="1414"/>
                  </a:lnTo>
                  <a:lnTo>
                    <a:pt x="625" y="1447"/>
                  </a:lnTo>
                  <a:lnTo>
                    <a:pt x="592" y="1447"/>
                  </a:lnTo>
                  <a:lnTo>
                    <a:pt x="592" y="1479"/>
                  </a:lnTo>
                  <a:lnTo>
                    <a:pt x="559" y="1512"/>
                  </a:lnTo>
                  <a:lnTo>
                    <a:pt x="527" y="1545"/>
                  </a:lnTo>
                  <a:lnTo>
                    <a:pt x="527" y="1578"/>
                  </a:lnTo>
                  <a:lnTo>
                    <a:pt x="494" y="1578"/>
                  </a:lnTo>
                  <a:lnTo>
                    <a:pt x="494" y="1611"/>
                  </a:lnTo>
                  <a:lnTo>
                    <a:pt x="461" y="1611"/>
                  </a:lnTo>
                  <a:lnTo>
                    <a:pt x="461" y="1644"/>
                  </a:lnTo>
                  <a:lnTo>
                    <a:pt x="461" y="1677"/>
                  </a:lnTo>
                  <a:lnTo>
                    <a:pt x="428" y="1677"/>
                  </a:lnTo>
                  <a:lnTo>
                    <a:pt x="428" y="1709"/>
                  </a:lnTo>
                  <a:lnTo>
                    <a:pt x="395" y="1709"/>
                  </a:lnTo>
                  <a:lnTo>
                    <a:pt x="395" y="1742"/>
                  </a:lnTo>
                  <a:lnTo>
                    <a:pt x="362" y="1742"/>
                  </a:lnTo>
                  <a:lnTo>
                    <a:pt x="362" y="1775"/>
                  </a:lnTo>
                  <a:lnTo>
                    <a:pt x="329" y="1808"/>
                  </a:lnTo>
                  <a:lnTo>
                    <a:pt x="329" y="1841"/>
                  </a:lnTo>
                  <a:lnTo>
                    <a:pt x="297" y="1841"/>
                  </a:lnTo>
                  <a:lnTo>
                    <a:pt x="297" y="1874"/>
                  </a:lnTo>
                  <a:lnTo>
                    <a:pt x="264" y="1874"/>
                  </a:lnTo>
                  <a:lnTo>
                    <a:pt x="264" y="1907"/>
                  </a:lnTo>
                  <a:lnTo>
                    <a:pt x="231" y="1940"/>
                  </a:lnTo>
                  <a:lnTo>
                    <a:pt x="231" y="1972"/>
                  </a:lnTo>
                  <a:lnTo>
                    <a:pt x="198" y="1972"/>
                  </a:lnTo>
                  <a:lnTo>
                    <a:pt x="198" y="2005"/>
                  </a:lnTo>
                  <a:lnTo>
                    <a:pt x="165" y="2005"/>
                  </a:lnTo>
                  <a:lnTo>
                    <a:pt x="165" y="2038"/>
                  </a:lnTo>
                  <a:lnTo>
                    <a:pt x="132" y="2071"/>
                  </a:lnTo>
                  <a:lnTo>
                    <a:pt x="99" y="2104"/>
                  </a:lnTo>
                  <a:lnTo>
                    <a:pt x="99" y="2137"/>
                  </a:lnTo>
                  <a:lnTo>
                    <a:pt x="67" y="2137"/>
                  </a:lnTo>
                  <a:lnTo>
                    <a:pt x="67" y="2170"/>
                  </a:lnTo>
                  <a:lnTo>
                    <a:pt x="34" y="2202"/>
                  </a:lnTo>
                  <a:lnTo>
                    <a:pt x="1" y="2235"/>
                  </a:lnTo>
                  <a:lnTo>
                    <a:pt x="5423" y="6376"/>
                  </a:lnTo>
                  <a:lnTo>
                    <a:pt x="5456" y="6343"/>
                  </a:lnTo>
                  <a:lnTo>
                    <a:pt x="5456" y="6310"/>
                  </a:lnTo>
                  <a:lnTo>
                    <a:pt x="5488" y="6310"/>
                  </a:lnTo>
                  <a:lnTo>
                    <a:pt x="5488" y="6277"/>
                  </a:lnTo>
                  <a:lnTo>
                    <a:pt x="5521" y="6277"/>
                  </a:lnTo>
                  <a:lnTo>
                    <a:pt x="5521" y="6244"/>
                  </a:lnTo>
                  <a:lnTo>
                    <a:pt x="5521" y="6211"/>
                  </a:lnTo>
                  <a:lnTo>
                    <a:pt x="5554" y="6211"/>
                  </a:lnTo>
                  <a:lnTo>
                    <a:pt x="5554" y="6178"/>
                  </a:lnTo>
                  <a:lnTo>
                    <a:pt x="5587" y="6178"/>
                  </a:lnTo>
                  <a:lnTo>
                    <a:pt x="5587" y="6146"/>
                  </a:lnTo>
                  <a:lnTo>
                    <a:pt x="5620" y="6146"/>
                  </a:lnTo>
                  <a:lnTo>
                    <a:pt x="5620" y="6113"/>
                  </a:lnTo>
                  <a:lnTo>
                    <a:pt x="5620" y="6080"/>
                  </a:lnTo>
                  <a:lnTo>
                    <a:pt x="5653" y="6080"/>
                  </a:lnTo>
                  <a:lnTo>
                    <a:pt x="5653" y="6047"/>
                  </a:lnTo>
                  <a:lnTo>
                    <a:pt x="5686" y="6047"/>
                  </a:lnTo>
                  <a:lnTo>
                    <a:pt x="5686" y="6014"/>
                  </a:lnTo>
                  <a:lnTo>
                    <a:pt x="5718" y="6014"/>
                  </a:lnTo>
                  <a:lnTo>
                    <a:pt x="5718" y="5981"/>
                  </a:lnTo>
                  <a:lnTo>
                    <a:pt x="5751" y="5948"/>
                  </a:lnTo>
                  <a:lnTo>
                    <a:pt x="5751" y="5916"/>
                  </a:lnTo>
                  <a:lnTo>
                    <a:pt x="5784" y="5916"/>
                  </a:lnTo>
                  <a:lnTo>
                    <a:pt x="5784" y="5883"/>
                  </a:lnTo>
                  <a:lnTo>
                    <a:pt x="5817" y="5883"/>
                  </a:lnTo>
                  <a:lnTo>
                    <a:pt x="5817" y="5850"/>
                  </a:lnTo>
                  <a:lnTo>
                    <a:pt x="5850" y="5850"/>
                  </a:lnTo>
                  <a:lnTo>
                    <a:pt x="5850" y="5817"/>
                  </a:lnTo>
                  <a:lnTo>
                    <a:pt x="5850" y="5784"/>
                  </a:lnTo>
                  <a:lnTo>
                    <a:pt x="5883" y="5784"/>
                  </a:lnTo>
                  <a:lnTo>
                    <a:pt x="5883" y="5751"/>
                  </a:lnTo>
                  <a:lnTo>
                    <a:pt x="5916" y="5751"/>
                  </a:lnTo>
                  <a:lnTo>
                    <a:pt x="5916" y="5718"/>
                  </a:lnTo>
                  <a:lnTo>
                    <a:pt x="5949" y="5718"/>
                  </a:lnTo>
                  <a:lnTo>
                    <a:pt x="5949" y="5686"/>
                  </a:lnTo>
                  <a:lnTo>
                    <a:pt x="5949" y="5653"/>
                  </a:lnTo>
                  <a:lnTo>
                    <a:pt x="5981" y="5653"/>
                  </a:lnTo>
                  <a:lnTo>
                    <a:pt x="5981" y="5620"/>
                  </a:lnTo>
                  <a:lnTo>
                    <a:pt x="6014" y="5620"/>
                  </a:lnTo>
                  <a:lnTo>
                    <a:pt x="6014" y="5587"/>
                  </a:lnTo>
                  <a:lnTo>
                    <a:pt x="6047" y="5587"/>
                  </a:lnTo>
                  <a:lnTo>
                    <a:pt x="6047" y="5554"/>
                  </a:lnTo>
                  <a:lnTo>
                    <a:pt x="6080" y="5521"/>
                  </a:lnTo>
                  <a:lnTo>
                    <a:pt x="6080" y="5488"/>
                  </a:lnTo>
                  <a:lnTo>
                    <a:pt x="6113" y="5488"/>
                  </a:lnTo>
                  <a:lnTo>
                    <a:pt x="6113" y="5456"/>
                  </a:lnTo>
                  <a:lnTo>
                    <a:pt x="6146" y="5456"/>
                  </a:lnTo>
                  <a:lnTo>
                    <a:pt x="6146" y="5423"/>
                  </a:lnTo>
                  <a:lnTo>
                    <a:pt x="6179" y="5423"/>
                  </a:lnTo>
                  <a:lnTo>
                    <a:pt x="6179" y="5390"/>
                  </a:lnTo>
                  <a:lnTo>
                    <a:pt x="6211" y="5357"/>
                  </a:lnTo>
                  <a:lnTo>
                    <a:pt x="6211" y="5324"/>
                  </a:lnTo>
                  <a:lnTo>
                    <a:pt x="6244" y="5324"/>
                  </a:lnTo>
                  <a:lnTo>
                    <a:pt x="6244" y="5291"/>
                  </a:lnTo>
                  <a:lnTo>
                    <a:pt x="6277" y="5291"/>
                  </a:lnTo>
                  <a:lnTo>
                    <a:pt x="6277" y="5258"/>
                  </a:lnTo>
                  <a:lnTo>
                    <a:pt x="6310" y="5226"/>
                  </a:lnTo>
                  <a:lnTo>
                    <a:pt x="6343" y="5193"/>
                  </a:lnTo>
                  <a:lnTo>
                    <a:pt x="6343" y="5160"/>
                  </a:lnTo>
                  <a:lnTo>
                    <a:pt x="6376" y="5160"/>
                  </a:lnTo>
                  <a:lnTo>
                    <a:pt x="6376" y="5127"/>
                  </a:lnTo>
                  <a:lnTo>
                    <a:pt x="6409" y="5127"/>
                  </a:lnTo>
                  <a:lnTo>
                    <a:pt x="6409" y="5094"/>
                  </a:lnTo>
                  <a:lnTo>
                    <a:pt x="6441" y="5061"/>
                  </a:lnTo>
                  <a:lnTo>
                    <a:pt x="6441" y="5028"/>
                  </a:lnTo>
                  <a:lnTo>
                    <a:pt x="6474" y="5028"/>
                  </a:lnTo>
                  <a:lnTo>
                    <a:pt x="6474" y="4996"/>
                  </a:lnTo>
                  <a:lnTo>
                    <a:pt x="6507" y="4996"/>
                  </a:lnTo>
                  <a:lnTo>
                    <a:pt x="6507" y="4963"/>
                  </a:lnTo>
                  <a:lnTo>
                    <a:pt x="6540" y="4963"/>
                  </a:lnTo>
                  <a:lnTo>
                    <a:pt x="6540" y="4930"/>
                  </a:lnTo>
                  <a:lnTo>
                    <a:pt x="6540" y="4897"/>
                  </a:lnTo>
                  <a:lnTo>
                    <a:pt x="6573" y="4897"/>
                  </a:lnTo>
                  <a:lnTo>
                    <a:pt x="6573" y="4864"/>
                  </a:lnTo>
                  <a:lnTo>
                    <a:pt x="6606" y="4864"/>
                  </a:lnTo>
                  <a:lnTo>
                    <a:pt x="6606" y="4831"/>
                  </a:lnTo>
                  <a:lnTo>
                    <a:pt x="6639" y="4831"/>
                  </a:lnTo>
                  <a:lnTo>
                    <a:pt x="6639" y="4798"/>
                  </a:lnTo>
                  <a:lnTo>
                    <a:pt x="6671" y="4765"/>
                  </a:lnTo>
                  <a:lnTo>
                    <a:pt x="6671" y="4733"/>
                  </a:lnTo>
                  <a:lnTo>
                    <a:pt x="6704" y="4733"/>
                  </a:lnTo>
                  <a:lnTo>
                    <a:pt x="6704" y="4700"/>
                  </a:lnTo>
                  <a:lnTo>
                    <a:pt x="6737" y="4700"/>
                  </a:lnTo>
                  <a:lnTo>
                    <a:pt x="6737" y="4667"/>
                  </a:lnTo>
                  <a:lnTo>
                    <a:pt x="6770" y="4667"/>
                  </a:lnTo>
                  <a:lnTo>
                    <a:pt x="6770" y="4634"/>
                  </a:lnTo>
                  <a:lnTo>
                    <a:pt x="6803" y="4634"/>
                  </a:lnTo>
                  <a:lnTo>
                    <a:pt x="6803" y="4601"/>
                  </a:lnTo>
                  <a:lnTo>
                    <a:pt x="6803" y="4568"/>
                  </a:lnTo>
                  <a:lnTo>
                    <a:pt x="6836" y="4568"/>
                  </a:lnTo>
                  <a:lnTo>
                    <a:pt x="6836" y="4535"/>
                  </a:lnTo>
                  <a:lnTo>
                    <a:pt x="6869" y="4535"/>
                  </a:lnTo>
                  <a:lnTo>
                    <a:pt x="6869" y="4503"/>
                  </a:lnTo>
                  <a:lnTo>
                    <a:pt x="6901" y="4503"/>
                  </a:lnTo>
                  <a:lnTo>
                    <a:pt x="6901" y="4470"/>
                  </a:lnTo>
                  <a:lnTo>
                    <a:pt x="6934" y="4437"/>
                  </a:lnTo>
                  <a:lnTo>
                    <a:pt x="6967" y="4404"/>
                  </a:lnTo>
                  <a:lnTo>
                    <a:pt x="6967" y="4371"/>
                  </a:lnTo>
                  <a:lnTo>
                    <a:pt x="7000" y="4371"/>
                  </a:lnTo>
                  <a:lnTo>
                    <a:pt x="7000" y="4338"/>
                  </a:lnTo>
                  <a:lnTo>
                    <a:pt x="7033" y="4338"/>
                  </a:lnTo>
                  <a:lnTo>
                    <a:pt x="7033" y="4305"/>
                  </a:lnTo>
                  <a:lnTo>
                    <a:pt x="7066" y="4305"/>
                  </a:lnTo>
                  <a:lnTo>
                    <a:pt x="1742" y="1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2002675" y="1634675"/>
              <a:ext cx="143775" cy="225125"/>
            </a:xfrm>
            <a:custGeom>
              <a:avLst/>
              <a:gdLst/>
              <a:ahLst/>
              <a:cxnLst/>
              <a:rect l="l" t="t" r="r" b="b"/>
              <a:pathLst>
                <a:path w="5751" h="9005" fill="none" extrusionOk="0">
                  <a:moveTo>
                    <a:pt x="5751" y="0"/>
                  </a:moveTo>
                  <a:lnTo>
                    <a:pt x="5751" y="0"/>
                  </a:lnTo>
                  <a:lnTo>
                    <a:pt x="5751" y="33"/>
                  </a:lnTo>
                  <a:lnTo>
                    <a:pt x="5718" y="66"/>
                  </a:lnTo>
                  <a:lnTo>
                    <a:pt x="5718" y="66"/>
                  </a:lnTo>
                  <a:lnTo>
                    <a:pt x="5619" y="165"/>
                  </a:lnTo>
                  <a:lnTo>
                    <a:pt x="5619" y="198"/>
                  </a:lnTo>
                  <a:lnTo>
                    <a:pt x="5586" y="231"/>
                  </a:lnTo>
                  <a:lnTo>
                    <a:pt x="5586" y="231"/>
                  </a:lnTo>
                  <a:lnTo>
                    <a:pt x="5521" y="329"/>
                  </a:lnTo>
                  <a:lnTo>
                    <a:pt x="5521" y="329"/>
                  </a:lnTo>
                  <a:lnTo>
                    <a:pt x="5488" y="395"/>
                  </a:lnTo>
                  <a:lnTo>
                    <a:pt x="5488" y="395"/>
                  </a:lnTo>
                  <a:lnTo>
                    <a:pt x="5422" y="428"/>
                  </a:lnTo>
                  <a:lnTo>
                    <a:pt x="5422" y="461"/>
                  </a:lnTo>
                  <a:lnTo>
                    <a:pt x="5389" y="526"/>
                  </a:lnTo>
                  <a:lnTo>
                    <a:pt x="5389" y="526"/>
                  </a:lnTo>
                  <a:lnTo>
                    <a:pt x="5356" y="559"/>
                  </a:lnTo>
                  <a:lnTo>
                    <a:pt x="5356" y="559"/>
                  </a:lnTo>
                  <a:lnTo>
                    <a:pt x="5291" y="625"/>
                  </a:lnTo>
                  <a:lnTo>
                    <a:pt x="5291" y="658"/>
                  </a:lnTo>
                  <a:lnTo>
                    <a:pt x="5291" y="658"/>
                  </a:lnTo>
                  <a:lnTo>
                    <a:pt x="5291" y="658"/>
                  </a:lnTo>
                  <a:lnTo>
                    <a:pt x="5225" y="756"/>
                  </a:lnTo>
                  <a:lnTo>
                    <a:pt x="5225" y="756"/>
                  </a:lnTo>
                  <a:lnTo>
                    <a:pt x="5192" y="756"/>
                  </a:lnTo>
                  <a:lnTo>
                    <a:pt x="5159" y="855"/>
                  </a:lnTo>
                  <a:lnTo>
                    <a:pt x="5159" y="855"/>
                  </a:lnTo>
                  <a:lnTo>
                    <a:pt x="5126" y="855"/>
                  </a:lnTo>
                  <a:lnTo>
                    <a:pt x="5126" y="855"/>
                  </a:lnTo>
                  <a:lnTo>
                    <a:pt x="5093" y="921"/>
                  </a:lnTo>
                  <a:lnTo>
                    <a:pt x="5093" y="953"/>
                  </a:lnTo>
                  <a:lnTo>
                    <a:pt x="5061" y="953"/>
                  </a:lnTo>
                  <a:lnTo>
                    <a:pt x="5061" y="953"/>
                  </a:lnTo>
                  <a:lnTo>
                    <a:pt x="5028" y="1019"/>
                  </a:lnTo>
                  <a:lnTo>
                    <a:pt x="5028" y="1019"/>
                  </a:lnTo>
                  <a:lnTo>
                    <a:pt x="4995" y="1052"/>
                  </a:lnTo>
                  <a:lnTo>
                    <a:pt x="4995" y="1085"/>
                  </a:lnTo>
                  <a:lnTo>
                    <a:pt x="4962" y="1085"/>
                  </a:lnTo>
                  <a:lnTo>
                    <a:pt x="4962" y="1085"/>
                  </a:lnTo>
                  <a:lnTo>
                    <a:pt x="4929" y="1151"/>
                  </a:lnTo>
                  <a:lnTo>
                    <a:pt x="4929" y="1151"/>
                  </a:lnTo>
                  <a:lnTo>
                    <a:pt x="4929" y="1183"/>
                  </a:lnTo>
                  <a:lnTo>
                    <a:pt x="4929" y="1183"/>
                  </a:lnTo>
                  <a:lnTo>
                    <a:pt x="4863" y="1249"/>
                  </a:lnTo>
                  <a:lnTo>
                    <a:pt x="4863" y="1249"/>
                  </a:lnTo>
                  <a:lnTo>
                    <a:pt x="4831" y="1315"/>
                  </a:lnTo>
                  <a:lnTo>
                    <a:pt x="4831" y="1315"/>
                  </a:lnTo>
                  <a:lnTo>
                    <a:pt x="4798" y="1315"/>
                  </a:lnTo>
                  <a:lnTo>
                    <a:pt x="4798" y="1348"/>
                  </a:lnTo>
                  <a:lnTo>
                    <a:pt x="4765" y="1381"/>
                  </a:lnTo>
                  <a:lnTo>
                    <a:pt x="4765" y="1381"/>
                  </a:lnTo>
                  <a:lnTo>
                    <a:pt x="4732" y="1413"/>
                  </a:lnTo>
                  <a:lnTo>
                    <a:pt x="4732" y="1413"/>
                  </a:lnTo>
                  <a:lnTo>
                    <a:pt x="4732" y="1446"/>
                  </a:lnTo>
                  <a:lnTo>
                    <a:pt x="4732" y="1446"/>
                  </a:lnTo>
                  <a:lnTo>
                    <a:pt x="4699" y="1479"/>
                  </a:lnTo>
                  <a:lnTo>
                    <a:pt x="4699" y="1512"/>
                  </a:lnTo>
                  <a:lnTo>
                    <a:pt x="4666" y="1512"/>
                  </a:lnTo>
                  <a:lnTo>
                    <a:pt x="4666" y="1512"/>
                  </a:lnTo>
                  <a:lnTo>
                    <a:pt x="4633" y="1578"/>
                  </a:lnTo>
                  <a:lnTo>
                    <a:pt x="4633" y="1578"/>
                  </a:lnTo>
                  <a:lnTo>
                    <a:pt x="4601" y="1643"/>
                  </a:lnTo>
                  <a:lnTo>
                    <a:pt x="4601" y="1643"/>
                  </a:lnTo>
                  <a:lnTo>
                    <a:pt x="4568" y="1643"/>
                  </a:lnTo>
                  <a:lnTo>
                    <a:pt x="4535" y="1709"/>
                  </a:lnTo>
                  <a:lnTo>
                    <a:pt x="4535" y="1709"/>
                  </a:lnTo>
                  <a:lnTo>
                    <a:pt x="4535" y="1709"/>
                  </a:lnTo>
                  <a:lnTo>
                    <a:pt x="4535" y="1742"/>
                  </a:lnTo>
                  <a:lnTo>
                    <a:pt x="4502" y="1742"/>
                  </a:lnTo>
                  <a:lnTo>
                    <a:pt x="4502" y="1742"/>
                  </a:lnTo>
                  <a:lnTo>
                    <a:pt x="4469" y="1775"/>
                  </a:lnTo>
                  <a:lnTo>
                    <a:pt x="4469" y="1808"/>
                  </a:lnTo>
                  <a:lnTo>
                    <a:pt x="4469" y="1808"/>
                  </a:lnTo>
                  <a:lnTo>
                    <a:pt x="4469" y="1808"/>
                  </a:lnTo>
                  <a:lnTo>
                    <a:pt x="4436" y="1874"/>
                  </a:lnTo>
                  <a:lnTo>
                    <a:pt x="4436" y="1874"/>
                  </a:lnTo>
                  <a:lnTo>
                    <a:pt x="4403" y="1906"/>
                  </a:lnTo>
                  <a:lnTo>
                    <a:pt x="4403" y="1906"/>
                  </a:lnTo>
                  <a:lnTo>
                    <a:pt x="4403" y="1939"/>
                  </a:lnTo>
                  <a:lnTo>
                    <a:pt x="4371" y="1939"/>
                  </a:lnTo>
                  <a:lnTo>
                    <a:pt x="4371" y="1972"/>
                  </a:lnTo>
                  <a:lnTo>
                    <a:pt x="4371" y="1972"/>
                  </a:lnTo>
                  <a:lnTo>
                    <a:pt x="4338" y="2005"/>
                  </a:lnTo>
                  <a:lnTo>
                    <a:pt x="4338" y="2005"/>
                  </a:lnTo>
                  <a:lnTo>
                    <a:pt x="4338" y="2005"/>
                  </a:lnTo>
                  <a:lnTo>
                    <a:pt x="4338" y="2038"/>
                  </a:lnTo>
                  <a:lnTo>
                    <a:pt x="4305" y="2071"/>
                  </a:lnTo>
                  <a:lnTo>
                    <a:pt x="4305" y="2071"/>
                  </a:lnTo>
                  <a:lnTo>
                    <a:pt x="4272" y="2071"/>
                  </a:lnTo>
                  <a:lnTo>
                    <a:pt x="4239" y="2136"/>
                  </a:lnTo>
                  <a:lnTo>
                    <a:pt x="4239" y="2136"/>
                  </a:lnTo>
                  <a:lnTo>
                    <a:pt x="4239" y="2169"/>
                  </a:lnTo>
                  <a:lnTo>
                    <a:pt x="4206" y="2169"/>
                  </a:lnTo>
                  <a:lnTo>
                    <a:pt x="4206" y="2202"/>
                  </a:lnTo>
                  <a:lnTo>
                    <a:pt x="4206" y="2202"/>
                  </a:lnTo>
                  <a:lnTo>
                    <a:pt x="4173" y="2235"/>
                  </a:lnTo>
                  <a:lnTo>
                    <a:pt x="4173" y="2235"/>
                  </a:lnTo>
                  <a:lnTo>
                    <a:pt x="4173" y="2268"/>
                  </a:lnTo>
                  <a:lnTo>
                    <a:pt x="4141" y="2268"/>
                  </a:lnTo>
                  <a:lnTo>
                    <a:pt x="4141" y="2268"/>
                  </a:lnTo>
                  <a:lnTo>
                    <a:pt x="4141" y="2301"/>
                  </a:lnTo>
                  <a:lnTo>
                    <a:pt x="4108" y="2334"/>
                  </a:lnTo>
                  <a:lnTo>
                    <a:pt x="4108" y="2334"/>
                  </a:lnTo>
                  <a:lnTo>
                    <a:pt x="4075" y="2366"/>
                  </a:lnTo>
                  <a:lnTo>
                    <a:pt x="4075" y="2366"/>
                  </a:lnTo>
                  <a:lnTo>
                    <a:pt x="4075" y="2399"/>
                  </a:lnTo>
                  <a:lnTo>
                    <a:pt x="4075" y="2399"/>
                  </a:lnTo>
                  <a:lnTo>
                    <a:pt x="4042" y="2432"/>
                  </a:lnTo>
                  <a:lnTo>
                    <a:pt x="4042" y="2432"/>
                  </a:lnTo>
                  <a:lnTo>
                    <a:pt x="4042" y="2432"/>
                  </a:lnTo>
                  <a:lnTo>
                    <a:pt x="4042" y="2465"/>
                  </a:lnTo>
                  <a:lnTo>
                    <a:pt x="4009" y="2465"/>
                  </a:lnTo>
                  <a:lnTo>
                    <a:pt x="4009" y="2498"/>
                  </a:lnTo>
                  <a:lnTo>
                    <a:pt x="4009" y="2498"/>
                  </a:lnTo>
                  <a:lnTo>
                    <a:pt x="3976" y="2531"/>
                  </a:lnTo>
                  <a:lnTo>
                    <a:pt x="3976" y="2564"/>
                  </a:lnTo>
                  <a:lnTo>
                    <a:pt x="3943" y="2564"/>
                  </a:lnTo>
                  <a:lnTo>
                    <a:pt x="3943" y="2596"/>
                  </a:lnTo>
                  <a:lnTo>
                    <a:pt x="3943" y="2596"/>
                  </a:lnTo>
                  <a:lnTo>
                    <a:pt x="3910" y="2629"/>
                  </a:lnTo>
                  <a:lnTo>
                    <a:pt x="3910" y="2629"/>
                  </a:lnTo>
                  <a:lnTo>
                    <a:pt x="3910" y="2629"/>
                  </a:lnTo>
                  <a:lnTo>
                    <a:pt x="3910" y="2629"/>
                  </a:lnTo>
                  <a:lnTo>
                    <a:pt x="3878" y="2662"/>
                  </a:lnTo>
                  <a:lnTo>
                    <a:pt x="3878" y="2662"/>
                  </a:lnTo>
                  <a:lnTo>
                    <a:pt x="3878" y="2695"/>
                  </a:lnTo>
                  <a:lnTo>
                    <a:pt x="3845" y="2728"/>
                  </a:lnTo>
                  <a:lnTo>
                    <a:pt x="3845" y="2728"/>
                  </a:lnTo>
                  <a:lnTo>
                    <a:pt x="3845" y="2728"/>
                  </a:lnTo>
                  <a:lnTo>
                    <a:pt x="3812" y="2761"/>
                  </a:lnTo>
                  <a:lnTo>
                    <a:pt x="3812" y="2761"/>
                  </a:lnTo>
                  <a:lnTo>
                    <a:pt x="3812" y="2761"/>
                  </a:lnTo>
                  <a:lnTo>
                    <a:pt x="3812" y="2794"/>
                  </a:lnTo>
                  <a:lnTo>
                    <a:pt x="3812" y="2794"/>
                  </a:lnTo>
                  <a:lnTo>
                    <a:pt x="3779" y="2794"/>
                  </a:lnTo>
                  <a:lnTo>
                    <a:pt x="3779" y="2826"/>
                  </a:lnTo>
                  <a:lnTo>
                    <a:pt x="3779" y="2826"/>
                  </a:lnTo>
                  <a:lnTo>
                    <a:pt x="3779" y="2859"/>
                  </a:lnTo>
                  <a:lnTo>
                    <a:pt x="3746" y="2892"/>
                  </a:lnTo>
                  <a:lnTo>
                    <a:pt x="3746" y="2892"/>
                  </a:lnTo>
                  <a:lnTo>
                    <a:pt x="3713" y="2925"/>
                  </a:lnTo>
                  <a:lnTo>
                    <a:pt x="3713" y="2925"/>
                  </a:lnTo>
                  <a:lnTo>
                    <a:pt x="3713" y="2925"/>
                  </a:lnTo>
                  <a:lnTo>
                    <a:pt x="3713" y="2958"/>
                  </a:lnTo>
                  <a:lnTo>
                    <a:pt x="3680" y="2958"/>
                  </a:lnTo>
                  <a:lnTo>
                    <a:pt x="3680" y="2958"/>
                  </a:lnTo>
                  <a:lnTo>
                    <a:pt x="3680" y="2991"/>
                  </a:lnTo>
                  <a:lnTo>
                    <a:pt x="3680" y="2991"/>
                  </a:lnTo>
                  <a:lnTo>
                    <a:pt x="3648" y="2991"/>
                  </a:lnTo>
                  <a:lnTo>
                    <a:pt x="3648" y="3024"/>
                  </a:lnTo>
                  <a:lnTo>
                    <a:pt x="3648" y="3056"/>
                  </a:lnTo>
                  <a:lnTo>
                    <a:pt x="3615" y="3056"/>
                  </a:lnTo>
                  <a:lnTo>
                    <a:pt x="3615" y="3056"/>
                  </a:lnTo>
                  <a:lnTo>
                    <a:pt x="3615" y="3089"/>
                  </a:lnTo>
                  <a:lnTo>
                    <a:pt x="3615" y="3089"/>
                  </a:lnTo>
                  <a:lnTo>
                    <a:pt x="3615" y="3089"/>
                  </a:lnTo>
                  <a:lnTo>
                    <a:pt x="3582" y="3122"/>
                  </a:lnTo>
                  <a:lnTo>
                    <a:pt x="3582" y="3122"/>
                  </a:lnTo>
                  <a:lnTo>
                    <a:pt x="3582" y="3155"/>
                  </a:lnTo>
                  <a:lnTo>
                    <a:pt x="3549" y="3155"/>
                  </a:lnTo>
                  <a:lnTo>
                    <a:pt x="3549" y="3155"/>
                  </a:lnTo>
                  <a:lnTo>
                    <a:pt x="3549" y="3188"/>
                  </a:lnTo>
                  <a:lnTo>
                    <a:pt x="3549" y="3188"/>
                  </a:lnTo>
                  <a:lnTo>
                    <a:pt x="3516" y="3188"/>
                  </a:lnTo>
                  <a:lnTo>
                    <a:pt x="3516" y="3221"/>
                  </a:lnTo>
                  <a:lnTo>
                    <a:pt x="3516" y="3221"/>
                  </a:lnTo>
                  <a:lnTo>
                    <a:pt x="3516" y="3254"/>
                  </a:lnTo>
                  <a:lnTo>
                    <a:pt x="3483" y="3254"/>
                  </a:lnTo>
                  <a:lnTo>
                    <a:pt x="3483" y="3254"/>
                  </a:lnTo>
                  <a:lnTo>
                    <a:pt x="3483" y="3254"/>
                  </a:lnTo>
                  <a:lnTo>
                    <a:pt x="3483" y="3287"/>
                  </a:lnTo>
                  <a:lnTo>
                    <a:pt x="3483" y="3287"/>
                  </a:lnTo>
                  <a:lnTo>
                    <a:pt x="3450" y="3287"/>
                  </a:lnTo>
                  <a:lnTo>
                    <a:pt x="3450" y="3319"/>
                  </a:lnTo>
                  <a:lnTo>
                    <a:pt x="3450" y="3319"/>
                  </a:lnTo>
                  <a:lnTo>
                    <a:pt x="3450" y="3352"/>
                  </a:lnTo>
                  <a:lnTo>
                    <a:pt x="3418" y="3352"/>
                  </a:lnTo>
                  <a:lnTo>
                    <a:pt x="3418" y="3385"/>
                  </a:lnTo>
                  <a:lnTo>
                    <a:pt x="3418" y="3385"/>
                  </a:lnTo>
                  <a:lnTo>
                    <a:pt x="3418" y="3385"/>
                  </a:lnTo>
                  <a:lnTo>
                    <a:pt x="3385" y="3385"/>
                  </a:lnTo>
                  <a:lnTo>
                    <a:pt x="3385" y="3418"/>
                  </a:lnTo>
                  <a:lnTo>
                    <a:pt x="3385" y="3418"/>
                  </a:lnTo>
                  <a:lnTo>
                    <a:pt x="3385" y="3451"/>
                  </a:lnTo>
                  <a:lnTo>
                    <a:pt x="3385" y="3451"/>
                  </a:lnTo>
                  <a:lnTo>
                    <a:pt x="3352" y="3484"/>
                  </a:lnTo>
                  <a:lnTo>
                    <a:pt x="3352" y="3484"/>
                  </a:lnTo>
                  <a:lnTo>
                    <a:pt x="3352" y="3484"/>
                  </a:lnTo>
                  <a:lnTo>
                    <a:pt x="3319" y="3517"/>
                  </a:lnTo>
                  <a:lnTo>
                    <a:pt x="3319" y="3517"/>
                  </a:lnTo>
                  <a:lnTo>
                    <a:pt x="3319" y="3517"/>
                  </a:lnTo>
                  <a:lnTo>
                    <a:pt x="3319" y="3549"/>
                  </a:lnTo>
                  <a:lnTo>
                    <a:pt x="3319" y="3549"/>
                  </a:lnTo>
                  <a:lnTo>
                    <a:pt x="3286" y="3549"/>
                  </a:lnTo>
                  <a:lnTo>
                    <a:pt x="3286" y="3582"/>
                  </a:lnTo>
                  <a:lnTo>
                    <a:pt x="3286" y="3582"/>
                  </a:lnTo>
                  <a:lnTo>
                    <a:pt x="3253" y="3615"/>
                  </a:lnTo>
                  <a:lnTo>
                    <a:pt x="3253" y="3615"/>
                  </a:lnTo>
                  <a:lnTo>
                    <a:pt x="3253" y="3615"/>
                  </a:lnTo>
                  <a:lnTo>
                    <a:pt x="3253" y="3648"/>
                  </a:lnTo>
                  <a:lnTo>
                    <a:pt x="3220" y="3648"/>
                  </a:lnTo>
                  <a:lnTo>
                    <a:pt x="3220" y="3648"/>
                  </a:lnTo>
                  <a:lnTo>
                    <a:pt x="3220" y="3681"/>
                  </a:lnTo>
                  <a:lnTo>
                    <a:pt x="3220" y="3681"/>
                  </a:lnTo>
                  <a:lnTo>
                    <a:pt x="3220" y="3681"/>
                  </a:lnTo>
                  <a:lnTo>
                    <a:pt x="3188" y="3714"/>
                  </a:lnTo>
                  <a:lnTo>
                    <a:pt x="3188" y="3714"/>
                  </a:lnTo>
                  <a:lnTo>
                    <a:pt x="3188" y="3747"/>
                  </a:lnTo>
                  <a:lnTo>
                    <a:pt x="3155" y="3747"/>
                  </a:lnTo>
                  <a:lnTo>
                    <a:pt x="3155" y="3747"/>
                  </a:lnTo>
                  <a:lnTo>
                    <a:pt x="3155" y="3779"/>
                  </a:lnTo>
                  <a:lnTo>
                    <a:pt x="3155" y="3779"/>
                  </a:lnTo>
                  <a:lnTo>
                    <a:pt x="3155" y="3779"/>
                  </a:lnTo>
                  <a:lnTo>
                    <a:pt x="3122" y="3812"/>
                  </a:lnTo>
                  <a:lnTo>
                    <a:pt x="3122" y="3812"/>
                  </a:lnTo>
                  <a:lnTo>
                    <a:pt x="3122" y="3845"/>
                  </a:lnTo>
                  <a:lnTo>
                    <a:pt x="3122" y="3845"/>
                  </a:lnTo>
                  <a:lnTo>
                    <a:pt x="3089" y="3878"/>
                  </a:lnTo>
                  <a:lnTo>
                    <a:pt x="3089" y="3878"/>
                  </a:lnTo>
                  <a:lnTo>
                    <a:pt x="3089" y="3878"/>
                  </a:lnTo>
                  <a:lnTo>
                    <a:pt x="3056" y="3911"/>
                  </a:lnTo>
                  <a:lnTo>
                    <a:pt x="3056" y="3911"/>
                  </a:lnTo>
                  <a:lnTo>
                    <a:pt x="3056" y="3911"/>
                  </a:lnTo>
                  <a:lnTo>
                    <a:pt x="3056" y="3944"/>
                  </a:lnTo>
                  <a:lnTo>
                    <a:pt x="3056" y="3944"/>
                  </a:lnTo>
                  <a:lnTo>
                    <a:pt x="3023" y="3977"/>
                  </a:lnTo>
                  <a:lnTo>
                    <a:pt x="3023" y="3977"/>
                  </a:lnTo>
                  <a:lnTo>
                    <a:pt x="3023" y="3977"/>
                  </a:lnTo>
                  <a:lnTo>
                    <a:pt x="3023" y="4009"/>
                  </a:lnTo>
                  <a:lnTo>
                    <a:pt x="2990" y="4009"/>
                  </a:lnTo>
                  <a:lnTo>
                    <a:pt x="2990" y="4009"/>
                  </a:lnTo>
                  <a:lnTo>
                    <a:pt x="2990" y="4042"/>
                  </a:lnTo>
                  <a:lnTo>
                    <a:pt x="2990" y="4042"/>
                  </a:lnTo>
                  <a:lnTo>
                    <a:pt x="2958" y="4042"/>
                  </a:lnTo>
                  <a:lnTo>
                    <a:pt x="2958" y="4075"/>
                  </a:lnTo>
                  <a:lnTo>
                    <a:pt x="2958" y="4075"/>
                  </a:lnTo>
                  <a:lnTo>
                    <a:pt x="2958" y="4075"/>
                  </a:lnTo>
                  <a:lnTo>
                    <a:pt x="2958" y="4108"/>
                  </a:lnTo>
                  <a:lnTo>
                    <a:pt x="2925" y="4108"/>
                  </a:lnTo>
                  <a:lnTo>
                    <a:pt x="2925" y="4141"/>
                  </a:lnTo>
                  <a:lnTo>
                    <a:pt x="2925" y="4141"/>
                  </a:lnTo>
                  <a:lnTo>
                    <a:pt x="2925" y="4141"/>
                  </a:lnTo>
                  <a:lnTo>
                    <a:pt x="2925" y="4141"/>
                  </a:lnTo>
                  <a:lnTo>
                    <a:pt x="2892" y="4174"/>
                  </a:lnTo>
                  <a:lnTo>
                    <a:pt x="2892" y="4174"/>
                  </a:lnTo>
                  <a:lnTo>
                    <a:pt x="2859" y="4207"/>
                  </a:lnTo>
                  <a:lnTo>
                    <a:pt x="2859" y="4207"/>
                  </a:lnTo>
                  <a:lnTo>
                    <a:pt x="2859" y="4239"/>
                  </a:lnTo>
                  <a:lnTo>
                    <a:pt x="2859" y="4239"/>
                  </a:lnTo>
                  <a:lnTo>
                    <a:pt x="2859" y="4239"/>
                  </a:lnTo>
                  <a:lnTo>
                    <a:pt x="2859" y="4239"/>
                  </a:lnTo>
                  <a:lnTo>
                    <a:pt x="2826" y="4272"/>
                  </a:lnTo>
                  <a:lnTo>
                    <a:pt x="2826" y="4272"/>
                  </a:lnTo>
                  <a:lnTo>
                    <a:pt x="2826" y="4272"/>
                  </a:lnTo>
                  <a:lnTo>
                    <a:pt x="2826" y="4305"/>
                  </a:lnTo>
                  <a:lnTo>
                    <a:pt x="2826" y="4305"/>
                  </a:lnTo>
                  <a:lnTo>
                    <a:pt x="2793" y="4338"/>
                  </a:lnTo>
                  <a:lnTo>
                    <a:pt x="2793" y="4338"/>
                  </a:lnTo>
                  <a:lnTo>
                    <a:pt x="2793" y="4338"/>
                  </a:lnTo>
                  <a:lnTo>
                    <a:pt x="2793" y="4338"/>
                  </a:lnTo>
                  <a:lnTo>
                    <a:pt x="2760" y="4371"/>
                  </a:lnTo>
                  <a:lnTo>
                    <a:pt x="2760" y="4371"/>
                  </a:lnTo>
                  <a:lnTo>
                    <a:pt x="2760" y="4371"/>
                  </a:lnTo>
                  <a:lnTo>
                    <a:pt x="2760" y="4404"/>
                  </a:lnTo>
                  <a:lnTo>
                    <a:pt x="2760" y="4404"/>
                  </a:lnTo>
                  <a:lnTo>
                    <a:pt x="2728" y="4404"/>
                  </a:lnTo>
                  <a:lnTo>
                    <a:pt x="2728" y="4437"/>
                  </a:lnTo>
                  <a:lnTo>
                    <a:pt x="2728" y="4437"/>
                  </a:lnTo>
                  <a:lnTo>
                    <a:pt x="2728" y="4437"/>
                  </a:lnTo>
                  <a:lnTo>
                    <a:pt x="2728" y="4437"/>
                  </a:lnTo>
                  <a:lnTo>
                    <a:pt x="2695" y="4469"/>
                  </a:lnTo>
                  <a:lnTo>
                    <a:pt x="2695" y="4469"/>
                  </a:lnTo>
                  <a:lnTo>
                    <a:pt x="2695" y="4502"/>
                  </a:lnTo>
                  <a:lnTo>
                    <a:pt x="2695" y="4502"/>
                  </a:lnTo>
                  <a:lnTo>
                    <a:pt x="2662" y="4535"/>
                  </a:lnTo>
                  <a:lnTo>
                    <a:pt x="2662" y="4535"/>
                  </a:lnTo>
                  <a:lnTo>
                    <a:pt x="2662" y="4535"/>
                  </a:lnTo>
                  <a:lnTo>
                    <a:pt x="2662" y="4535"/>
                  </a:lnTo>
                  <a:lnTo>
                    <a:pt x="2662" y="4568"/>
                  </a:lnTo>
                  <a:lnTo>
                    <a:pt x="2629" y="4568"/>
                  </a:lnTo>
                  <a:lnTo>
                    <a:pt x="2629" y="4568"/>
                  </a:lnTo>
                  <a:lnTo>
                    <a:pt x="2629" y="4601"/>
                  </a:lnTo>
                  <a:lnTo>
                    <a:pt x="2629" y="4601"/>
                  </a:lnTo>
                  <a:lnTo>
                    <a:pt x="2629" y="4601"/>
                  </a:lnTo>
                  <a:lnTo>
                    <a:pt x="2596" y="4634"/>
                  </a:lnTo>
                  <a:lnTo>
                    <a:pt x="2596" y="4634"/>
                  </a:lnTo>
                  <a:lnTo>
                    <a:pt x="2596" y="4667"/>
                  </a:lnTo>
                  <a:lnTo>
                    <a:pt x="2596" y="4667"/>
                  </a:lnTo>
                  <a:lnTo>
                    <a:pt x="2596" y="4667"/>
                  </a:lnTo>
                  <a:lnTo>
                    <a:pt x="2563" y="4699"/>
                  </a:lnTo>
                  <a:lnTo>
                    <a:pt x="2563" y="4699"/>
                  </a:lnTo>
                  <a:lnTo>
                    <a:pt x="2563" y="4699"/>
                  </a:lnTo>
                  <a:lnTo>
                    <a:pt x="2530" y="4732"/>
                  </a:lnTo>
                  <a:lnTo>
                    <a:pt x="2530" y="4732"/>
                  </a:lnTo>
                  <a:lnTo>
                    <a:pt x="2530" y="4732"/>
                  </a:lnTo>
                  <a:lnTo>
                    <a:pt x="2530" y="4765"/>
                  </a:lnTo>
                  <a:lnTo>
                    <a:pt x="2530" y="4765"/>
                  </a:lnTo>
                  <a:lnTo>
                    <a:pt x="2530" y="4765"/>
                  </a:lnTo>
                  <a:lnTo>
                    <a:pt x="2498" y="4765"/>
                  </a:lnTo>
                  <a:lnTo>
                    <a:pt x="2498" y="4798"/>
                  </a:lnTo>
                  <a:lnTo>
                    <a:pt x="2498" y="4798"/>
                  </a:lnTo>
                  <a:lnTo>
                    <a:pt x="2465" y="4831"/>
                  </a:lnTo>
                  <a:lnTo>
                    <a:pt x="2465" y="4831"/>
                  </a:lnTo>
                  <a:lnTo>
                    <a:pt x="2465" y="4831"/>
                  </a:lnTo>
                  <a:lnTo>
                    <a:pt x="2465" y="4864"/>
                  </a:lnTo>
                  <a:lnTo>
                    <a:pt x="2465" y="4864"/>
                  </a:lnTo>
                  <a:lnTo>
                    <a:pt x="2465" y="4864"/>
                  </a:lnTo>
                  <a:lnTo>
                    <a:pt x="2465" y="4864"/>
                  </a:lnTo>
                  <a:lnTo>
                    <a:pt x="2432" y="4897"/>
                  </a:lnTo>
                  <a:lnTo>
                    <a:pt x="2432" y="4897"/>
                  </a:lnTo>
                  <a:lnTo>
                    <a:pt x="2432" y="4930"/>
                  </a:lnTo>
                  <a:lnTo>
                    <a:pt x="2432" y="4930"/>
                  </a:lnTo>
                  <a:lnTo>
                    <a:pt x="2399" y="4930"/>
                  </a:lnTo>
                  <a:lnTo>
                    <a:pt x="2399" y="4930"/>
                  </a:lnTo>
                  <a:lnTo>
                    <a:pt x="2399" y="4962"/>
                  </a:lnTo>
                  <a:lnTo>
                    <a:pt x="2399" y="4962"/>
                  </a:lnTo>
                  <a:lnTo>
                    <a:pt x="2399" y="4962"/>
                  </a:lnTo>
                  <a:lnTo>
                    <a:pt x="2366" y="4995"/>
                  </a:lnTo>
                  <a:lnTo>
                    <a:pt x="2366" y="4995"/>
                  </a:lnTo>
                  <a:lnTo>
                    <a:pt x="2366" y="5028"/>
                  </a:lnTo>
                  <a:lnTo>
                    <a:pt x="2366" y="5028"/>
                  </a:lnTo>
                  <a:lnTo>
                    <a:pt x="2366" y="5028"/>
                  </a:lnTo>
                  <a:lnTo>
                    <a:pt x="2333" y="5028"/>
                  </a:lnTo>
                  <a:lnTo>
                    <a:pt x="2333" y="5061"/>
                  </a:lnTo>
                  <a:lnTo>
                    <a:pt x="2333" y="5061"/>
                  </a:lnTo>
                  <a:lnTo>
                    <a:pt x="2333" y="5061"/>
                  </a:lnTo>
                  <a:lnTo>
                    <a:pt x="2333" y="5094"/>
                  </a:lnTo>
                  <a:lnTo>
                    <a:pt x="2300" y="5094"/>
                  </a:lnTo>
                  <a:lnTo>
                    <a:pt x="2300" y="5094"/>
                  </a:lnTo>
                  <a:lnTo>
                    <a:pt x="2300" y="5127"/>
                  </a:lnTo>
                  <a:lnTo>
                    <a:pt x="2300" y="5127"/>
                  </a:lnTo>
                  <a:lnTo>
                    <a:pt x="2300" y="5127"/>
                  </a:lnTo>
                  <a:lnTo>
                    <a:pt x="2267" y="5127"/>
                  </a:lnTo>
                  <a:lnTo>
                    <a:pt x="2267" y="5160"/>
                  </a:lnTo>
                  <a:lnTo>
                    <a:pt x="2267" y="5160"/>
                  </a:lnTo>
                  <a:lnTo>
                    <a:pt x="2267" y="5192"/>
                  </a:lnTo>
                  <a:lnTo>
                    <a:pt x="2267" y="5192"/>
                  </a:lnTo>
                  <a:lnTo>
                    <a:pt x="2235" y="5192"/>
                  </a:lnTo>
                  <a:lnTo>
                    <a:pt x="2235" y="5192"/>
                  </a:lnTo>
                  <a:lnTo>
                    <a:pt x="2235" y="5225"/>
                  </a:lnTo>
                  <a:lnTo>
                    <a:pt x="2235" y="5225"/>
                  </a:lnTo>
                  <a:lnTo>
                    <a:pt x="2235" y="5225"/>
                  </a:lnTo>
                  <a:lnTo>
                    <a:pt x="2235" y="5225"/>
                  </a:lnTo>
                  <a:lnTo>
                    <a:pt x="2202" y="5258"/>
                  </a:lnTo>
                  <a:lnTo>
                    <a:pt x="2202" y="5258"/>
                  </a:lnTo>
                  <a:lnTo>
                    <a:pt x="2202" y="5258"/>
                  </a:lnTo>
                  <a:lnTo>
                    <a:pt x="2202" y="5291"/>
                  </a:lnTo>
                  <a:lnTo>
                    <a:pt x="2202" y="5291"/>
                  </a:lnTo>
                  <a:lnTo>
                    <a:pt x="2202" y="5291"/>
                  </a:lnTo>
                  <a:lnTo>
                    <a:pt x="2169" y="5291"/>
                  </a:lnTo>
                  <a:lnTo>
                    <a:pt x="2169" y="5324"/>
                  </a:lnTo>
                  <a:lnTo>
                    <a:pt x="2169" y="5324"/>
                  </a:lnTo>
                  <a:lnTo>
                    <a:pt x="2169" y="5357"/>
                  </a:lnTo>
                  <a:lnTo>
                    <a:pt x="2136" y="5357"/>
                  </a:lnTo>
                  <a:lnTo>
                    <a:pt x="2136" y="5357"/>
                  </a:lnTo>
                  <a:lnTo>
                    <a:pt x="2136" y="5357"/>
                  </a:lnTo>
                  <a:lnTo>
                    <a:pt x="2136" y="5390"/>
                  </a:lnTo>
                  <a:lnTo>
                    <a:pt x="2136" y="5390"/>
                  </a:lnTo>
                  <a:lnTo>
                    <a:pt x="2136" y="5390"/>
                  </a:lnTo>
                  <a:lnTo>
                    <a:pt x="2103" y="5390"/>
                  </a:lnTo>
                  <a:lnTo>
                    <a:pt x="2103" y="5422"/>
                  </a:lnTo>
                  <a:lnTo>
                    <a:pt x="2103" y="5422"/>
                  </a:lnTo>
                  <a:lnTo>
                    <a:pt x="2103" y="5422"/>
                  </a:lnTo>
                  <a:lnTo>
                    <a:pt x="2103" y="5455"/>
                  </a:lnTo>
                  <a:lnTo>
                    <a:pt x="2103" y="5455"/>
                  </a:lnTo>
                  <a:lnTo>
                    <a:pt x="2070" y="5455"/>
                  </a:lnTo>
                  <a:lnTo>
                    <a:pt x="2070" y="5455"/>
                  </a:lnTo>
                  <a:lnTo>
                    <a:pt x="2070" y="5488"/>
                  </a:lnTo>
                  <a:lnTo>
                    <a:pt x="2070" y="5488"/>
                  </a:lnTo>
                  <a:lnTo>
                    <a:pt x="2070" y="5488"/>
                  </a:lnTo>
                  <a:lnTo>
                    <a:pt x="2037" y="5521"/>
                  </a:lnTo>
                  <a:lnTo>
                    <a:pt x="2037" y="5521"/>
                  </a:lnTo>
                  <a:lnTo>
                    <a:pt x="2037" y="5521"/>
                  </a:lnTo>
                  <a:lnTo>
                    <a:pt x="2037" y="5554"/>
                  </a:lnTo>
                  <a:lnTo>
                    <a:pt x="2037" y="5554"/>
                  </a:lnTo>
                  <a:lnTo>
                    <a:pt x="2005" y="5554"/>
                  </a:lnTo>
                  <a:lnTo>
                    <a:pt x="2005" y="5587"/>
                  </a:lnTo>
                  <a:lnTo>
                    <a:pt x="2005" y="5587"/>
                  </a:lnTo>
                  <a:lnTo>
                    <a:pt x="2005" y="5587"/>
                  </a:lnTo>
                  <a:lnTo>
                    <a:pt x="2005" y="5620"/>
                  </a:lnTo>
                  <a:lnTo>
                    <a:pt x="2005" y="5620"/>
                  </a:lnTo>
                  <a:lnTo>
                    <a:pt x="1972" y="5620"/>
                  </a:lnTo>
                  <a:lnTo>
                    <a:pt x="1972" y="5620"/>
                  </a:lnTo>
                  <a:lnTo>
                    <a:pt x="1972" y="5652"/>
                  </a:lnTo>
                  <a:lnTo>
                    <a:pt x="1972" y="5652"/>
                  </a:lnTo>
                  <a:lnTo>
                    <a:pt x="1972" y="5652"/>
                  </a:lnTo>
                  <a:lnTo>
                    <a:pt x="1939" y="5685"/>
                  </a:lnTo>
                  <a:lnTo>
                    <a:pt x="1939" y="5685"/>
                  </a:lnTo>
                  <a:lnTo>
                    <a:pt x="1939" y="5685"/>
                  </a:lnTo>
                  <a:lnTo>
                    <a:pt x="1939" y="5718"/>
                  </a:lnTo>
                  <a:lnTo>
                    <a:pt x="1939" y="5718"/>
                  </a:lnTo>
                  <a:lnTo>
                    <a:pt x="1906" y="5718"/>
                  </a:lnTo>
                  <a:lnTo>
                    <a:pt x="1906" y="5751"/>
                  </a:lnTo>
                  <a:lnTo>
                    <a:pt x="1906" y="5751"/>
                  </a:lnTo>
                  <a:lnTo>
                    <a:pt x="1906" y="5751"/>
                  </a:lnTo>
                  <a:lnTo>
                    <a:pt x="1906" y="5784"/>
                  </a:lnTo>
                  <a:lnTo>
                    <a:pt x="1873" y="5784"/>
                  </a:lnTo>
                  <a:lnTo>
                    <a:pt x="1873" y="5784"/>
                  </a:lnTo>
                  <a:lnTo>
                    <a:pt x="1873" y="5784"/>
                  </a:lnTo>
                  <a:lnTo>
                    <a:pt x="1873" y="5817"/>
                  </a:lnTo>
                  <a:lnTo>
                    <a:pt x="1873" y="5817"/>
                  </a:lnTo>
                  <a:lnTo>
                    <a:pt x="1840" y="5817"/>
                  </a:lnTo>
                  <a:lnTo>
                    <a:pt x="1840" y="5850"/>
                  </a:lnTo>
                  <a:lnTo>
                    <a:pt x="1840" y="5850"/>
                  </a:lnTo>
                  <a:lnTo>
                    <a:pt x="1840" y="5850"/>
                  </a:lnTo>
                  <a:lnTo>
                    <a:pt x="1840" y="5882"/>
                  </a:lnTo>
                  <a:lnTo>
                    <a:pt x="1840" y="5882"/>
                  </a:lnTo>
                  <a:lnTo>
                    <a:pt x="1807" y="5882"/>
                  </a:lnTo>
                  <a:lnTo>
                    <a:pt x="1807" y="5882"/>
                  </a:lnTo>
                  <a:lnTo>
                    <a:pt x="1807" y="5915"/>
                  </a:lnTo>
                  <a:lnTo>
                    <a:pt x="1807" y="5915"/>
                  </a:lnTo>
                  <a:lnTo>
                    <a:pt x="1807" y="5915"/>
                  </a:lnTo>
                  <a:lnTo>
                    <a:pt x="1807" y="5948"/>
                  </a:lnTo>
                  <a:lnTo>
                    <a:pt x="1775" y="5948"/>
                  </a:lnTo>
                  <a:lnTo>
                    <a:pt x="1775" y="5948"/>
                  </a:lnTo>
                  <a:lnTo>
                    <a:pt x="1775" y="5948"/>
                  </a:lnTo>
                  <a:lnTo>
                    <a:pt x="1775" y="5981"/>
                  </a:lnTo>
                  <a:lnTo>
                    <a:pt x="1775" y="5981"/>
                  </a:lnTo>
                  <a:lnTo>
                    <a:pt x="1775" y="5981"/>
                  </a:lnTo>
                  <a:lnTo>
                    <a:pt x="1742" y="6014"/>
                  </a:lnTo>
                  <a:lnTo>
                    <a:pt x="1742" y="6014"/>
                  </a:lnTo>
                  <a:lnTo>
                    <a:pt x="1742" y="6014"/>
                  </a:lnTo>
                  <a:lnTo>
                    <a:pt x="1742" y="6014"/>
                  </a:lnTo>
                  <a:lnTo>
                    <a:pt x="1742" y="6047"/>
                  </a:lnTo>
                  <a:lnTo>
                    <a:pt x="1742" y="6047"/>
                  </a:lnTo>
                  <a:lnTo>
                    <a:pt x="1709" y="6047"/>
                  </a:lnTo>
                  <a:lnTo>
                    <a:pt x="1709" y="6080"/>
                  </a:lnTo>
                  <a:lnTo>
                    <a:pt x="1709" y="6080"/>
                  </a:lnTo>
                  <a:lnTo>
                    <a:pt x="1709" y="6080"/>
                  </a:lnTo>
                  <a:lnTo>
                    <a:pt x="1709" y="6080"/>
                  </a:lnTo>
                  <a:lnTo>
                    <a:pt x="1709" y="6112"/>
                  </a:lnTo>
                  <a:lnTo>
                    <a:pt x="1676" y="6112"/>
                  </a:lnTo>
                  <a:lnTo>
                    <a:pt x="1676" y="6112"/>
                  </a:lnTo>
                  <a:lnTo>
                    <a:pt x="1676" y="6112"/>
                  </a:lnTo>
                  <a:lnTo>
                    <a:pt x="1676" y="6145"/>
                  </a:lnTo>
                  <a:lnTo>
                    <a:pt x="1676" y="6145"/>
                  </a:lnTo>
                  <a:lnTo>
                    <a:pt x="1643" y="6145"/>
                  </a:lnTo>
                  <a:lnTo>
                    <a:pt x="1643" y="6178"/>
                  </a:lnTo>
                  <a:lnTo>
                    <a:pt x="1643" y="6178"/>
                  </a:lnTo>
                  <a:lnTo>
                    <a:pt x="1643" y="6178"/>
                  </a:lnTo>
                  <a:lnTo>
                    <a:pt x="1643" y="6211"/>
                  </a:lnTo>
                  <a:lnTo>
                    <a:pt x="1610" y="6211"/>
                  </a:lnTo>
                  <a:lnTo>
                    <a:pt x="1610" y="6211"/>
                  </a:lnTo>
                  <a:lnTo>
                    <a:pt x="1610" y="6244"/>
                  </a:lnTo>
                  <a:lnTo>
                    <a:pt x="1610" y="6244"/>
                  </a:lnTo>
                  <a:lnTo>
                    <a:pt x="1610" y="6244"/>
                  </a:lnTo>
                  <a:lnTo>
                    <a:pt x="1577" y="6277"/>
                  </a:lnTo>
                  <a:lnTo>
                    <a:pt x="1577" y="6277"/>
                  </a:lnTo>
                  <a:lnTo>
                    <a:pt x="1577" y="6277"/>
                  </a:lnTo>
                  <a:lnTo>
                    <a:pt x="1577" y="6277"/>
                  </a:lnTo>
                  <a:lnTo>
                    <a:pt x="1577" y="6310"/>
                  </a:lnTo>
                  <a:lnTo>
                    <a:pt x="1577" y="6310"/>
                  </a:lnTo>
                  <a:lnTo>
                    <a:pt x="1545" y="6310"/>
                  </a:lnTo>
                  <a:lnTo>
                    <a:pt x="1545" y="6343"/>
                  </a:lnTo>
                  <a:lnTo>
                    <a:pt x="1545" y="6343"/>
                  </a:lnTo>
                  <a:lnTo>
                    <a:pt x="1545" y="6343"/>
                  </a:lnTo>
                  <a:lnTo>
                    <a:pt x="1545" y="6343"/>
                  </a:lnTo>
                  <a:lnTo>
                    <a:pt x="1545" y="6375"/>
                  </a:lnTo>
                  <a:lnTo>
                    <a:pt x="1512" y="6375"/>
                  </a:lnTo>
                  <a:lnTo>
                    <a:pt x="1512" y="6375"/>
                  </a:lnTo>
                  <a:lnTo>
                    <a:pt x="1512" y="6408"/>
                  </a:lnTo>
                  <a:lnTo>
                    <a:pt x="1512" y="6408"/>
                  </a:lnTo>
                  <a:lnTo>
                    <a:pt x="1512" y="6408"/>
                  </a:lnTo>
                  <a:lnTo>
                    <a:pt x="1512" y="6408"/>
                  </a:lnTo>
                  <a:lnTo>
                    <a:pt x="1479" y="6441"/>
                  </a:lnTo>
                  <a:lnTo>
                    <a:pt x="1479" y="6441"/>
                  </a:lnTo>
                  <a:lnTo>
                    <a:pt x="1479" y="6441"/>
                  </a:lnTo>
                  <a:lnTo>
                    <a:pt x="1479" y="6474"/>
                  </a:lnTo>
                  <a:lnTo>
                    <a:pt x="1479" y="6474"/>
                  </a:lnTo>
                  <a:lnTo>
                    <a:pt x="1479" y="6474"/>
                  </a:lnTo>
                  <a:lnTo>
                    <a:pt x="1446" y="6474"/>
                  </a:lnTo>
                  <a:lnTo>
                    <a:pt x="1446" y="6507"/>
                  </a:lnTo>
                  <a:lnTo>
                    <a:pt x="1446" y="6507"/>
                  </a:lnTo>
                  <a:lnTo>
                    <a:pt x="1446" y="6507"/>
                  </a:lnTo>
                  <a:lnTo>
                    <a:pt x="1446" y="6507"/>
                  </a:lnTo>
                  <a:lnTo>
                    <a:pt x="1446" y="6540"/>
                  </a:lnTo>
                  <a:lnTo>
                    <a:pt x="1413" y="6540"/>
                  </a:lnTo>
                  <a:lnTo>
                    <a:pt x="1413" y="6540"/>
                  </a:lnTo>
                  <a:lnTo>
                    <a:pt x="1413" y="6573"/>
                  </a:lnTo>
                  <a:lnTo>
                    <a:pt x="1413" y="6573"/>
                  </a:lnTo>
                  <a:lnTo>
                    <a:pt x="1413" y="6573"/>
                  </a:lnTo>
                  <a:lnTo>
                    <a:pt x="1413" y="6573"/>
                  </a:lnTo>
                  <a:lnTo>
                    <a:pt x="1380" y="6605"/>
                  </a:lnTo>
                  <a:lnTo>
                    <a:pt x="1380" y="6605"/>
                  </a:lnTo>
                  <a:lnTo>
                    <a:pt x="1380" y="6605"/>
                  </a:lnTo>
                  <a:lnTo>
                    <a:pt x="1380" y="6638"/>
                  </a:lnTo>
                  <a:lnTo>
                    <a:pt x="1380" y="6638"/>
                  </a:lnTo>
                  <a:lnTo>
                    <a:pt x="1380" y="6638"/>
                  </a:lnTo>
                  <a:lnTo>
                    <a:pt x="1347" y="6638"/>
                  </a:lnTo>
                  <a:lnTo>
                    <a:pt x="1347" y="6671"/>
                  </a:lnTo>
                  <a:lnTo>
                    <a:pt x="1347" y="6671"/>
                  </a:lnTo>
                  <a:lnTo>
                    <a:pt x="1347" y="6671"/>
                  </a:lnTo>
                  <a:lnTo>
                    <a:pt x="1347" y="6671"/>
                  </a:lnTo>
                  <a:lnTo>
                    <a:pt x="1347" y="6704"/>
                  </a:lnTo>
                  <a:lnTo>
                    <a:pt x="1315" y="6704"/>
                  </a:lnTo>
                  <a:lnTo>
                    <a:pt x="1315" y="6704"/>
                  </a:lnTo>
                  <a:lnTo>
                    <a:pt x="1315" y="6737"/>
                  </a:lnTo>
                  <a:lnTo>
                    <a:pt x="1315" y="6737"/>
                  </a:lnTo>
                  <a:lnTo>
                    <a:pt x="1315" y="6737"/>
                  </a:lnTo>
                  <a:lnTo>
                    <a:pt x="1315" y="6770"/>
                  </a:lnTo>
                  <a:lnTo>
                    <a:pt x="1282" y="6770"/>
                  </a:lnTo>
                  <a:lnTo>
                    <a:pt x="1282" y="6770"/>
                  </a:lnTo>
                  <a:lnTo>
                    <a:pt x="1282" y="6803"/>
                  </a:lnTo>
                  <a:lnTo>
                    <a:pt x="1282" y="6803"/>
                  </a:lnTo>
                  <a:lnTo>
                    <a:pt x="1282" y="6803"/>
                  </a:lnTo>
                  <a:lnTo>
                    <a:pt x="1249" y="6803"/>
                  </a:lnTo>
                  <a:lnTo>
                    <a:pt x="1249" y="6835"/>
                  </a:lnTo>
                  <a:lnTo>
                    <a:pt x="1249" y="6835"/>
                  </a:lnTo>
                  <a:lnTo>
                    <a:pt x="1249" y="6835"/>
                  </a:lnTo>
                  <a:lnTo>
                    <a:pt x="1249" y="6868"/>
                  </a:lnTo>
                  <a:lnTo>
                    <a:pt x="1249" y="6868"/>
                  </a:lnTo>
                  <a:lnTo>
                    <a:pt x="1216" y="6868"/>
                  </a:lnTo>
                  <a:lnTo>
                    <a:pt x="1216" y="6868"/>
                  </a:lnTo>
                  <a:lnTo>
                    <a:pt x="1216" y="6901"/>
                  </a:lnTo>
                  <a:lnTo>
                    <a:pt x="1216" y="6901"/>
                  </a:lnTo>
                  <a:lnTo>
                    <a:pt x="1216" y="6934"/>
                  </a:lnTo>
                  <a:lnTo>
                    <a:pt x="1183" y="6934"/>
                  </a:lnTo>
                  <a:lnTo>
                    <a:pt x="1183" y="6934"/>
                  </a:lnTo>
                  <a:lnTo>
                    <a:pt x="1183" y="6934"/>
                  </a:lnTo>
                  <a:lnTo>
                    <a:pt x="1183" y="6967"/>
                  </a:lnTo>
                  <a:lnTo>
                    <a:pt x="1183" y="6967"/>
                  </a:lnTo>
                  <a:lnTo>
                    <a:pt x="1183" y="6967"/>
                  </a:lnTo>
                  <a:lnTo>
                    <a:pt x="1150" y="7000"/>
                  </a:lnTo>
                  <a:lnTo>
                    <a:pt x="1150" y="7000"/>
                  </a:lnTo>
                  <a:lnTo>
                    <a:pt x="1150" y="7000"/>
                  </a:lnTo>
                  <a:lnTo>
                    <a:pt x="1150" y="7000"/>
                  </a:lnTo>
                  <a:lnTo>
                    <a:pt x="1150" y="7033"/>
                  </a:lnTo>
                  <a:lnTo>
                    <a:pt x="1150" y="7033"/>
                  </a:lnTo>
                  <a:lnTo>
                    <a:pt x="1117" y="7033"/>
                  </a:lnTo>
                  <a:lnTo>
                    <a:pt x="1117" y="7033"/>
                  </a:lnTo>
                  <a:lnTo>
                    <a:pt x="1117" y="7065"/>
                  </a:lnTo>
                  <a:lnTo>
                    <a:pt x="1117" y="7065"/>
                  </a:lnTo>
                  <a:lnTo>
                    <a:pt x="1117" y="7065"/>
                  </a:lnTo>
                  <a:lnTo>
                    <a:pt x="1117" y="7098"/>
                  </a:lnTo>
                  <a:lnTo>
                    <a:pt x="1085" y="7098"/>
                  </a:lnTo>
                  <a:lnTo>
                    <a:pt x="1085" y="7098"/>
                  </a:lnTo>
                  <a:lnTo>
                    <a:pt x="1085" y="7098"/>
                  </a:lnTo>
                  <a:lnTo>
                    <a:pt x="1085" y="7131"/>
                  </a:lnTo>
                  <a:lnTo>
                    <a:pt x="1085" y="7131"/>
                  </a:lnTo>
                  <a:lnTo>
                    <a:pt x="1085" y="7131"/>
                  </a:lnTo>
                  <a:lnTo>
                    <a:pt x="1052" y="7164"/>
                  </a:lnTo>
                  <a:lnTo>
                    <a:pt x="1052" y="7164"/>
                  </a:lnTo>
                  <a:lnTo>
                    <a:pt x="1052" y="7164"/>
                  </a:lnTo>
                  <a:lnTo>
                    <a:pt x="1052" y="7164"/>
                  </a:lnTo>
                  <a:lnTo>
                    <a:pt x="1052" y="7197"/>
                  </a:lnTo>
                  <a:lnTo>
                    <a:pt x="1052" y="7197"/>
                  </a:lnTo>
                  <a:lnTo>
                    <a:pt x="1019" y="7197"/>
                  </a:lnTo>
                  <a:lnTo>
                    <a:pt x="1019" y="7230"/>
                  </a:lnTo>
                  <a:lnTo>
                    <a:pt x="1019" y="7230"/>
                  </a:lnTo>
                  <a:lnTo>
                    <a:pt x="1019" y="7230"/>
                  </a:lnTo>
                  <a:lnTo>
                    <a:pt x="1019" y="7230"/>
                  </a:lnTo>
                  <a:lnTo>
                    <a:pt x="1019" y="7263"/>
                  </a:lnTo>
                  <a:lnTo>
                    <a:pt x="986" y="7263"/>
                  </a:lnTo>
                  <a:lnTo>
                    <a:pt x="986" y="7263"/>
                  </a:lnTo>
                  <a:lnTo>
                    <a:pt x="986" y="7263"/>
                  </a:lnTo>
                  <a:lnTo>
                    <a:pt x="986" y="7295"/>
                  </a:lnTo>
                  <a:lnTo>
                    <a:pt x="986" y="7295"/>
                  </a:lnTo>
                  <a:lnTo>
                    <a:pt x="986" y="7295"/>
                  </a:lnTo>
                  <a:lnTo>
                    <a:pt x="953" y="7328"/>
                  </a:lnTo>
                  <a:lnTo>
                    <a:pt x="953" y="7328"/>
                  </a:lnTo>
                  <a:lnTo>
                    <a:pt x="953" y="7328"/>
                  </a:lnTo>
                  <a:lnTo>
                    <a:pt x="953" y="7361"/>
                  </a:lnTo>
                  <a:lnTo>
                    <a:pt x="953" y="7361"/>
                  </a:lnTo>
                  <a:lnTo>
                    <a:pt x="953" y="7361"/>
                  </a:lnTo>
                  <a:lnTo>
                    <a:pt x="953" y="7361"/>
                  </a:lnTo>
                  <a:lnTo>
                    <a:pt x="920" y="7394"/>
                  </a:lnTo>
                  <a:lnTo>
                    <a:pt x="920" y="7394"/>
                  </a:lnTo>
                  <a:lnTo>
                    <a:pt x="920" y="7394"/>
                  </a:lnTo>
                  <a:lnTo>
                    <a:pt x="920" y="7394"/>
                  </a:lnTo>
                  <a:lnTo>
                    <a:pt x="920" y="7427"/>
                  </a:lnTo>
                  <a:lnTo>
                    <a:pt x="920" y="7427"/>
                  </a:lnTo>
                  <a:lnTo>
                    <a:pt x="887" y="7427"/>
                  </a:lnTo>
                  <a:lnTo>
                    <a:pt x="887" y="7460"/>
                  </a:lnTo>
                  <a:lnTo>
                    <a:pt x="887" y="7460"/>
                  </a:lnTo>
                  <a:lnTo>
                    <a:pt x="887" y="7460"/>
                  </a:lnTo>
                  <a:lnTo>
                    <a:pt x="887" y="7460"/>
                  </a:lnTo>
                  <a:lnTo>
                    <a:pt x="887" y="7493"/>
                  </a:lnTo>
                  <a:lnTo>
                    <a:pt x="855" y="7493"/>
                  </a:lnTo>
                  <a:lnTo>
                    <a:pt x="855" y="7493"/>
                  </a:lnTo>
                  <a:lnTo>
                    <a:pt x="855" y="7525"/>
                  </a:lnTo>
                  <a:lnTo>
                    <a:pt x="855" y="7525"/>
                  </a:lnTo>
                  <a:lnTo>
                    <a:pt x="855" y="7525"/>
                  </a:lnTo>
                  <a:lnTo>
                    <a:pt x="855" y="7525"/>
                  </a:lnTo>
                  <a:lnTo>
                    <a:pt x="822" y="7558"/>
                  </a:lnTo>
                  <a:lnTo>
                    <a:pt x="822" y="7558"/>
                  </a:lnTo>
                  <a:lnTo>
                    <a:pt x="822" y="7558"/>
                  </a:lnTo>
                  <a:lnTo>
                    <a:pt x="822" y="7591"/>
                  </a:lnTo>
                  <a:lnTo>
                    <a:pt x="822" y="7591"/>
                  </a:lnTo>
                  <a:lnTo>
                    <a:pt x="822" y="7591"/>
                  </a:lnTo>
                  <a:lnTo>
                    <a:pt x="789" y="7591"/>
                  </a:lnTo>
                  <a:lnTo>
                    <a:pt x="789" y="7624"/>
                  </a:lnTo>
                  <a:lnTo>
                    <a:pt x="789" y="7624"/>
                  </a:lnTo>
                  <a:lnTo>
                    <a:pt x="789" y="7624"/>
                  </a:lnTo>
                  <a:lnTo>
                    <a:pt x="789" y="7624"/>
                  </a:lnTo>
                  <a:lnTo>
                    <a:pt x="789" y="7657"/>
                  </a:lnTo>
                  <a:lnTo>
                    <a:pt x="756" y="7657"/>
                  </a:lnTo>
                  <a:lnTo>
                    <a:pt x="756" y="7657"/>
                  </a:lnTo>
                  <a:lnTo>
                    <a:pt x="756" y="7690"/>
                  </a:lnTo>
                  <a:lnTo>
                    <a:pt x="756" y="7690"/>
                  </a:lnTo>
                  <a:lnTo>
                    <a:pt x="756" y="7690"/>
                  </a:lnTo>
                  <a:lnTo>
                    <a:pt x="756" y="7690"/>
                  </a:lnTo>
                  <a:lnTo>
                    <a:pt x="723" y="7723"/>
                  </a:lnTo>
                  <a:lnTo>
                    <a:pt x="723" y="7723"/>
                  </a:lnTo>
                  <a:lnTo>
                    <a:pt x="723" y="7723"/>
                  </a:lnTo>
                  <a:lnTo>
                    <a:pt x="723" y="7756"/>
                  </a:lnTo>
                  <a:lnTo>
                    <a:pt x="723" y="7756"/>
                  </a:lnTo>
                  <a:lnTo>
                    <a:pt x="723" y="7756"/>
                  </a:lnTo>
                  <a:lnTo>
                    <a:pt x="690" y="7756"/>
                  </a:lnTo>
                  <a:lnTo>
                    <a:pt x="690" y="7788"/>
                  </a:lnTo>
                  <a:lnTo>
                    <a:pt x="690" y="7788"/>
                  </a:lnTo>
                  <a:lnTo>
                    <a:pt x="690" y="7788"/>
                  </a:lnTo>
                  <a:lnTo>
                    <a:pt x="690" y="7821"/>
                  </a:lnTo>
                  <a:lnTo>
                    <a:pt x="690" y="7821"/>
                  </a:lnTo>
                  <a:lnTo>
                    <a:pt x="657" y="7821"/>
                  </a:lnTo>
                  <a:lnTo>
                    <a:pt x="657" y="7821"/>
                  </a:lnTo>
                  <a:lnTo>
                    <a:pt x="657" y="7854"/>
                  </a:lnTo>
                  <a:lnTo>
                    <a:pt x="657" y="7854"/>
                  </a:lnTo>
                  <a:lnTo>
                    <a:pt x="657" y="7854"/>
                  </a:lnTo>
                  <a:lnTo>
                    <a:pt x="657" y="7887"/>
                  </a:lnTo>
                  <a:lnTo>
                    <a:pt x="657" y="7887"/>
                  </a:lnTo>
                  <a:lnTo>
                    <a:pt x="624" y="7887"/>
                  </a:lnTo>
                  <a:lnTo>
                    <a:pt x="624" y="7920"/>
                  </a:lnTo>
                  <a:lnTo>
                    <a:pt x="624" y="7920"/>
                  </a:lnTo>
                  <a:lnTo>
                    <a:pt x="624" y="7920"/>
                  </a:lnTo>
                  <a:lnTo>
                    <a:pt x="624" y="7953"/>
                  </a:lnTo>
                  <a:lnTo>
                    <a:pt x="592" y="7953"/>
                  </a:lnTo>
                  <a:lnTo>
                    <a:pt x="592" y="7953"/>
                  </a:lnTo>
                  <a:lnTo>
                    <a:pt x="592" y="7953"/>
                  </a:lnTo>
                  <a:lnTo>
                    <a:pt x="592" y="7986"/>
                  </a:lnTo>
                  <a:lnTo>
                    <a:pt x="592" y="7986"/>
                  </a:lnTo>
                  <a:lnTo>
                    <a:pt x="592" y="7986"/>
                  </a:lnTo>
                  <a:lnTo>
                    <a:pt x="559" y="8018"/>
                  </a:lnTo>
                  <a:lnTo>
                    <a:pt x="559" y="8018"/>
                  </a:lnTo>
                  <a:lnTo>
                    <a:pt x="559" y="8018"/>
                  </a:lnTo>
                  <a:lnTo>
                    <a:pt x="559" y="8018"/>
                  </a:lnTo>
                  <a:lnTo>
                    <a:pt x="559" y="8051"/>
                  </a:lnTo>
                  <a:lnTo>
                    <a:pt x="559" y="8051"/>
                  </a:lnTo>
                  <a:lnTo>
                    <a:pt x="526" y="8051"/>
                  </a:lnTo>
                  <a:lnTo>
                    <a:pt x="526" y="8084"/>
                  </a:lnTo>
                  <a:lnTo>
                    <a:pt x="526" y="8084"/>
                  </a:lnTo>
                  <a:lnTo>
                    <a:pt x="526" y="8084"/>
                  </a:lnTo>
                  <a:lnTo>
                    <a:pt x="526" y="8084"/>
                  </a:lnTo>
                  <a:lnTo>
                    <a:pt x="526" y="8117"/>
                  </a:lnTo>
                  <a:lnTo>
                    <a:pt x="493" y="8117"/>
                  </a:lnTo>
                  <a:lnTo>
                    <a:pt x="493" y="8117"/>
                  </a:lnTo>
                  <a:lnTo>
                    <a:pt x="493" y="8117"/>
                  </a:lnTo>
                  <a:lnTo>
                    <a:pt x="493" y="8150"/>
                  </a:lnTo>
                  <a:lnTo>
                    <a:pt x="493" y="8150"/>
                  </a:lnTo>
                  <a:lnTo>
                    <a:pt x="493" y="8150"/>
                  </a:lnTo>
                  <a:lnTo>
                    <a:pt x="493" y="8183"/>
                  </a:lnTo>
                  <a:lnTo>
                    <a:pt x="460" y="8183"/>
                  </a:lnTo>
                  <a:lnTo>
                    <a:pt x="460" y="8183"/>
                  </a:lnTo>
                  <a:lnTo>
                    <a:pt x="460" y="8216"/>
                  </a:lnTo>
                  <a:lnTo>
                    <a:pt x="460" y="8216"/>
                  </a:lnTo>
                  <a:lnTo>
                    <a:pt x="460" y="8216"/>
                  </a:lnTo>
                  <a:lnTo>
                    <a:pt x="460" y="8216"/>
                  </a:lnTo>
                  <a:lnTo>
                    <a:pt x="427" y="8248"/>
                  </a:lnTo>
                  <a:lnTo>
                    <a:pt x="427" y="8248"/>
                  </a:lnTo>
                  <a:lnTo>
                    <a:pt x="427" y="8248"/>
                  </a:lnTo>
                  <a:lnTo>
                    <a:pt x="427" y="8281"/>
                  </a:lnTo>
                  <a:lnTo>
                    <a:pt x="427" y="8281"/>
                  </a:lnTo>
                  <a:lnTo>
                    <a:pt x="427" y="8281"/>
                  </a:lnTo>
                  <a:lnTo>
                    <a:pt x="394" y="8281"/>
                  </a:lnTo>
                  <a:lnTo>
                    <a:pt x="394" y="8314"/>
                  </a:lnTo>
                  <a:lnTo>
                    <a:pt x="394" y="8314"/>
                  </a:lnTo>
                  <a:lnTo>
                    <a:pt x="394" y="8314"/>
                  </a:lnTo>
                  <a:lnTo>
                    <a:pt x="394" y="8314"/>
                  </a:lnTo>
                  <a:lnTo>
                    <a:pt x="394" y="8347"/>
                  </a:lnTo>
                  <a:lnTo>
                    <a:pt x="362" y="8347"/>
                  </a:lnTo>
                  <a:lnTo>
                    <a:pt x="362" y="8347"/>
                  </a:lnTo>
                  <a:lnTo>
                    <a:pt x="362" y="8380"/>
                  </a:lnTo>
                  <a:lnTo>
                    <a:pt x="362" y="8380"/>
                  </a:lnTo>
                  <a:lnTo>
                    <a:pt x="362" y="8380"/>
                  </a:lnTo>
                  <a:lnTo>
                    <a:pt x="362" y="8380"/>
                  </a:lnTo>
                  <a:lnTo>
                    <a:pt x="362" y="8413"/>
                  </a:lnTo>
                  <a:lnTo>
                    <a:pt x="329" y="8413"/>
                  </a:lnTo>
                  <a:lnTo>
                    <a:pt x="329" y="8413"/>
                  </a:lnTo>
                  <a:lnTo>
                    <a:pt x="329" y="8446"/>
                  </a:lnTo>
                  <a:lnTo>
                    <a:pt x="329" y="8446"/>
                  </a:lnTo>
                  <a:lnTo>
                    <a:pt x="329" y="8446"/>
                  </a:lnTo>
                  <a:lnTo>
                    <a:pt x="329" y="8446"/>
                  </a:lnTo>
                  <a:lnTo>
                    <a:pt x="296" y="8478"/>
                  </a:lnTo>
                  <a:lnTo>
                    <a:pt x="296" y="8478"/>
                  </a:lnTo>
                  <a:lnTo>
                    <a:pt x="296" y="8478"/>
                  </a:lnTo>
                  <a:lnTo>
                    <a:pt x="296" y="8511"/>
                  </a:lnTo>
                  <a:lnTo>
                    <a:pt x="296" y="8511"/>
                  </a:lnTo>
                  <a:lnTo>
                    <a:pt x="296" y="8511"/>
                  </a:lnTo>
                  <a:lnTo>
                    <a:pt x="263" y="8511"/>
                  </a:lnTo>
                  <a:lnTo>
                    <a:pt x="263" y="8544"/>
                  </a:lnTo>
                  <a:lnTo>
                    <a:pt x="263" y="8544"/>
                  </a:lnTo>
                  <a:lnTo>
                    <a:pt x="263" y="8544"/>
                  </a:lnTo>
                  <a:lnTo>
                    <a:pt x="263" y="8577"/>
                  </a:lnTo>
                  <a:lnTo>
                    <a:pt x="263" y="8577"/>
                  </a:lnTo>
                  <a:lnTo>
                    <a:pt x="230" y="8577"/>
                  </a:lnTo>
                  <a:lnTo>
                    <a:pt x="230" y="8577"/>
                  </a:lnTo>
                  <a:lnTo>
                    <a:pt x="230" y="8610"/>
                  </a:lnTo>
                  <a:lnTo>
                    <a:pt x="230" y="8610"/>
                  </a:lnTo>
                  <a:lnTo>
                    <a:pt x="230" y="8610"/>
                  </a:lnTo>
                  <a:lnTo>
                    <a:pt x="230" y="8643"/>
                  </a:lnTo>
                  <a:lnTo>
                    <a:pt x="197" y="8643"/>
                  </a:lnTo>
                  <a:lnTo>
                    <a:pt x="197" y="8643"/>
                  </a:lnTo>
                  <a:lnTo>
                    <a:pt x="197" y="8643"/>
                  </a:lnTo>
                  <a:lnTo>
                    <a:pt x="197" y="8676"/>
                  </a:lnTo>
                  <a:lnTo>
                    <a:pt x="197" y="8676"/>
                  </a:lnTo>
                  <a:lnTo>
                    <a:pt x="197" y="8676"/>
                  </a:lnTo>
                  <a:lnTo>
                    <a:pt x="197" y="8708"/>
                  </a:lnTo>
                  <a:lnTo>
                    <a:pt x="164" y="8708"/>
                  </a:lnTo>
                  <a:lnTo>
                    <a:pt x="164" y="8708"/>
                  </a:lnTo>
                  <a:lnTo>
                    <a:pt x="164" y="8708"/>
                  </a:lnTo>
                  <a:lnTo>
                    <a:pt x="164" y="8741"/>
                  </a:lnTo>
                  <a:lnTo>
                    <a:pt x="164" y="8741"/>
                  </a:lnTo>
                  <a:lnTo>
                    <a:pt x="164" y="8741"/>
                  </a:lnTo>
                  <a:lnTo>
                    <a:pt x="132" y="8774"/>
                  </a:lnTo>
                  <a:lnTo>
                    <a:pt x="132" y="8774"/>
                  </a:lnTo>
                  <a:lnTo>
                    <a:pt x="132" y="8774"/>
                  </a:lnTo>
                  <a:lnTo>
                    <a:pt x="132" y="8774"/>
                  </a:lnTo>
                  <a:lnTo>
                    <a:pt x="132" y="8807"/>
                  </a:lnTo>
                  <a:lnTo>
                    <a:pt x="132" y="8807"/>
                  </a:lnTo>
                  <a:lnTo>
                    <a:pt x="99" y="8807"/>
                  </a:lnTo>
                  <a:lnTo>
                    <a:pt x="99" y="8840"/>
                  </a:lnTo>
                  <a:lnTo>
                    <a:pt x="99" y="8840"/>
                  </a:lnTo>
                  <a:lnTo>
                    <a:pt x="99" y="8840"/>
                  </a:lnTo>
                  <a:lnTo>
                    <a:pt x="99" y="8840"/>
                  </a:lnTo>
                  <a:lnTo>
                    <a:pt x="99" y="8873"/>
                  </a:lnTo>
                  <a:lnTo>
                    <a:pt x="99" y="8873"/>
                  </a:lnTo>
                  <a:lnTo>
                    <a:pt x="66" y="8873"/>
                  </a:lnTo>
                  <a:lnTo>
                    <a:pt x="66" y="8906"/>
                  </a:lnTo>
                  <a:lnTo>
                    <a:pt x="66" y="8906"/>
                  </a:lnTo>
                  <a:lnTo>
                    <a:pt x="66" y="8906"/>
                  </a:lnTo>
                  <a:lnTo>
                    <a:pt x="66" y="8906"/>
                  </a:lnTo>
                  <a:lnTo>
                    <a:pt x="66" y="8938"/>
                  </a:lnTo>
                  <a:lnTo>
                    <a:pt x="33" y="8938"/>
                  </a:lnTo>
                  <a:lnTo>
                    <a:pt x="33" y="8971"/>
                  </a:lnTo>
                  <a:lnTo>
                    <a:pt x="33" y="8971"/>
                  </a:lnTo>
                  <a:lnTo>
                    <a:pt x="33" y="8971"/>
                  </a:lnTo>
                  <a:lnTo>
                    <a:pt x="33" y="9004"/>
                  </a:lnTo>
                  <a:lnTo>
                    <a:pt x="0" y="9004"/>
                  </a:lnTo>
                  <a:lnTo>
                    <a:pt x="0" y="900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1853975" y="1533625"/>
              <a:ext cx="155300" cy="244850"/>
            </a:xfrm>
            <a:custGeom>
              <a:avLst/>
              <a:gdLst/>
              <a:ahLst/>
              <a:cxnLst/>
              <a:rect l="l" t="t" r="r" b="b"/>
              <a:pathLst>
                <a:path w="6212" h="9794" fill="none" extrusionOk="0">
                  <a:moveTo>
                    <a:pt x="6211" y="1"/>
                  </a:moveTo>
                  <a:lnTo>
                    <a:pt x="6211" y="34"/>
                  </a:lnTo>
                  <a:lnTo>
                    <a:pt x="6178" y="34"/>
                  </a:lnTo>
                  <a:lnTo>
                    <a:pt x="6178" y="66"/>
                  </a:lnTo>
                  <a:lnTo>
                    <a:pt x="6178" y="66"/>
                  </a:lnTo>
                  <a:lnTo>
                    <a:pt x="6178" y="66"/>
                  </a:lnTo>
                  <a:lnTo>
                    <a:pt x="6145" y="66"/>
                  </a:lnTo>
                  <a:lnTo>
                    <a:pt x="6145" y="99"/>
                  </a:lnTo>
                  <a:lnTo>
                    <a:pt x="6145" y="99"/>
                  </a:lnTo>
                  <a:lnTo>
                    <a:pt x="6145" y="132"/>
                  </a:lnTo>
                  <a:lnTo>
                    <a:pt x="6112" y="132"/>
                  </a:lnTo>
                  <a:lnTo>
                    <a:pt x="6112" y="132"/>
                  </a:lnTo>
                  <a:lnTo>
                    <a:pt x="6112" y="132"/>
                  </a:lnTo>
                  <a:lnTo>
                    <a:pt x="6112" y="165"/>
                  </a:lnTo>
                  <a:lnTo>
                    <a:pt x="6080" y="165"/>
                  </a:lnTo>
                  <a:lnTo>
                    <a:pt x="6080" y="198"/>
                  </a:lnTo>
                  <a:lnTo>
                    <a:pt x="6080" y="198"/>
                  </a:lnTo>
                  <a:lnTo>
                    <a:pt x="6080" y="198"/>
                  </a:lnTo>
                  <a:lnTo>
                    <a:pt x="6047" y="231"/>
                  </a:lnTo>
                  <a:lnTo>
                    <a:pt x="6047" y="231"/>
                  </a:lnTo>
                  <a:lnTo>
                    <a:pt x="6047" y="264"/>
                  </a:lnTo>
                  <a:lnTo>
                    <a:pt x="6047" y="264"/>
                  </a:lnTo>
                  <a:lnTo>
                    <a:pt x="6014" y="264"/>
                  </a:lnTo>
                  <a:lnTo>
                    <a:pt x="6014" y="296"/>
                  </a:lnTo>
                  <a:lnTo>
                    <a:pt x="6014" y="296"/>
                  </a:lnTo>
                  <a:lnTo>
                    <a:pt x="6014" y="296"/>
                  </a:lnTo>
                  <a:lnTo>
                    <a:pt x="5981" y="329"/>
                  </a:lnTo>
                  <a:lnTo>
                    <a:pt x="5981" y="329"/>
                  </a:lnTo>
                  <a:lnTo>
                    <a:pt x="5981" y="329"/>
                  </a:lnTo>
                  <a:lnTo>
                    <a:pt x="5981" y="329"/>
                  </a:lnTo>
                  <a:lnTo>
                    <a:pt x="5948" y="362"/>
                  </a:lnTo>
                  <a:lnTo>
                    <a:pt x="5948" y="362"/>
                  </a:lnTo>
                  <a:lnTo>
                    <a:pt x="5948" y="362"/>
                  </a:lnTo>
                  <a:lnTo>
                    <a:pt x="5948" y="395"/>
                  </a:lnTo>
                  <a:lnTo>
                    <a:pt x="5948" y="395"/>
                  </a:lnTo>
                  <a:lnTo>
                    <a:pt x="5915" y="395"/>
                  </a:lnTo>
                  <a:lnTo>
                    <a:pt x="5915" y="395"/>
                  </a:lnTo>
                  <a:lnTo>
                    <a:pt x="5915" y="428"/>
                  </a:lnTo>
                  <a:lnTo>
                    <a:pt x="5915" y="428"/>
                  </a:lnTo>
                  <a:lnTo>
                    <a:pt x="5915" y="428"/>
                  </a:lnTo>
                  <a:lnTo>
                    <a:pt x="5882" y="461"/>
                  </a:lnTo>
                  <a:lnTo>
                    <a:pt x="5882" y="461"/>
                  </a:lnTo>
                  <a:lnTo>
                    <a:pt x="5882" y="461"/>
                  </a:lnTo>
                  <a:lnTo>
                    <a:pt x="5882" y="494"/>
                  </a:lnTo>
                  <a:lnTo>
                    <a:pt x="5850" y="494"/>
                  </a:lnTo>
                  <a:lnTo>
                    <a:pt x="5850" y="494"/>
                  </a:lnTo>
                  <a:lnTo>
                    <a:pt x="5850" y="526"/>
                  </a:lnTo>
                  <a:lnTo>
                    <a:pt x="5850" y="526"/>
                  </a:lnTo>
                  <a:lnTo>
                    <a:pt x="5817" y="526"/>
                  </a:lnTo>
                  <a:lnTo>
                    <a:pt x="5817" y="559"/>
                  </a:lnTo>
                  <a:lnTo>
                    <a:pt x="5817" y="559"/>
                  </a:lnTo>
                  <a:lnTo>
                    <a:pt x="5817" y="592"/>
                  </a:lnTo>
                  <a:lnTo>
                    <a:pt x="5784" y="592"/>
                  </a:lnTo>
                  <a:lnTo>
                    <a:pt x="5784" y="592"/>
                  </a:lnTo>
                  <a:lnTo>
                    <a:pt x="5784" y="625"/>
                  </a:lnTo>
                  <a:lnTo>
                    <a:pt x="5751" y="625"/>
                  </a:lnTo>
                  <a:lnTo>
                    <a:pt x="5751" y="625"/>
                  </a:lnTo>
                  <a:lnTo>
                    <a:pt x="5751" y="658"/>
                  </a:lnTo>
                  <a:lnTo>
                    <a:pt x="5751" y="658"/>
                  </a:lnTo>
                  <a:lnTo>
                    <a:pt x="5751" y="658"/>
                  </a:lnTo>
                  <a:lnTo>
                    <a:pt x="5718" y="691"/>
                  </a:lnTo>
                  <a:lnTo>
                    <a:pt x="5718" y="691"/>
                  </a:lnTo>
                  <a:lnTo>
                    <a:pt x="5718" y="691"/>
                  </a:lnTo>
                  <a:lnTo>
                    <a:pt x="5718" y="724"/>
                  </a:lnTo>
                  <a:lnTo>
                    <a:pt x="5685" y="724"/>
                  </a:lnTo>
                  <a:lnTo>
                    <a:pt x="5685" y="724"/>
                  </a:lnTo>
                  <a:lnTo>
                    <a:pt x="5685" y="756"/>
                  </a:lnTo>
                  <a:lnTo>
                    <a:pt x="5685" y="756"/>
                  </a:lnTo>
                  <a:lnTo>
                    <a:pt x="5652" y="756"/>
                  </a:lnTo>
                  <a:lnTo>
                    <a:pt x="5652" y="789"/>
                  </a:lnTo>
                  <a:lnTo>
                    <a:pt x="5652" y="789"/>
                  </a:lnTo>
                  <a:lnTo>
                    <a:pt x="5652" y="789"/>
                  </a:lnTo>
                  <a:lnTo>
                    <a:pt x="5652" y="789"/>
                  </a:lnTo>
                  <a:lnTo>
                    <a:pt x="5620" y="822"/>
                  </a:lnTo>
                  <a:lnTo>
                    <a:pt x="5620" y="822"/>
                  </a:lnTo>
                  <a:lnTo>
                    <a:pt x="5620" y="822"/>
                  </a:lnTo>
                  <a:lnTo>
                    <a:pt x="5620" y="855"/>
                  </a:lnTo>
                  <a:lnTo>
                    <a:pt x="5620" y="855"/>
                  </a:lnTo>
                  <a:lnTo>
                    <a:pt x="5587" y="855"/>
                  </a:lnTo>
                  <a:lnTo>
                    <a:pt x="5587" y="855"/>
                  </a:lnTo>
                  <a:lnTo>
                    <a:pt x="5587" y="888"/>
                  </a:lnTo>
                  <a:lnTo>
                    <a:pt x="5587" y="888"/>
                  </a:lnTo>
                  <a:lnTo>
                    <a:pt x="5554" y="921"/>
                  </a:lnTo>
                  <a:lnTo>
                    <a:pt x="5554" y="921"/>
                  </a:lnTo>
                  <a:lnTo>
                    <a:pt x="5554" y="921"/>
                  </a:lnTo>
                  <a:lnTo>
                    <a:pt x="5554" y="921"/>
                  </a:lnTo>
                  <a:lnTo>
                    <a:pt x="5521" y="954"/>
                  </a:lnTo>
                  <a:lnTo>
                    <a:pt x="5521" y="954"/>
                  </a:lnTo>
                  <a:lnTo>
                    <a:pt x="5521" y="986"/>
                  </a:lnTo>
                  <a:lnTo>
                    <a:pt x="5521" y="986"/>
                  </a:lnTo>
                  <a:lnTo>
                    <a:pt x="5488" y="986"/>
                  </a:lnTo>
                  <a:lnTo>
                    <a:pt x="5488" y="1019"/>
                  </a:lnTo>
                  <a:lnTo>
                    <a:pt x="5488" y="1019"/>
                  </a:lnTo>
                  <a:lnTo>
                    <a:pt x="5488" y="1019"/>
                  </a:lnTo>
                  <a:lnTo>
                    <a:pt x="5455" y="1052"/>
                  </a:lnTo>
                  <a:lnTo>
                    <a:pt x="5455" y="1052"/>
                  </a:lnTo>
                  <a:lnTo>
                    <a:pt x="5455" y="1052"/>
                  </a:lnTo>
                  <a:lnTo>
                    <a:pt x="5455" y="1085"/>
                  </a:lnTo>
                  <a:lnTo>
                    <a:pt x="5422" y="1085"/>
                  </a:lnTo>
                  <a:lnTo>
                    <a:pt x="5422" y="1085"/>
                  </a:lnTo>
                  <a:lnTo>
                    <a:pt x="5422" y="1118"/>
                  </a:lnTo>
                  <a:lnTo>
                    <a:pt x="5422" y="1118"/>
                  </a:lnTo>
                  <a:lnTo>
                    <a:pt x="5422" y="1118"/>
                  </a:lnTo>
                  <a:lnTo>
                    <a:pt x="5390" y="1151"/>
                  </a:lnTo>
                  <a:lnTo>
                    <a:pt x="5390" y="1151"/>
                  </a:lnTo>
                  <a:lnTo>
                    <a:pt x="5390" y="1151"/>
                  </a:lnTo>
                  <a:lnTo>
                    <a:pt x="5390" y="1184"/>
                  </a:lnTo>
                  <a:lnTo>
                    <a:pt x="5357" y="1184"/>
                  </a:lnTo>
                  <a:lnTo>
                    <a:pt x="5357" y="1184"/>
                  </a:lnTo>
                  <a:lnTo>
                    <a:pt x="5357" y="1216"/>
                  </a:lnTo>
                  <a:lnTo>
                    <a:pt x="5357" y="1216"/>
                  </a:lnTo>
                  <a:lnTo>
                    <a:pt x="5324" y="1216"/>
                  </a:lnTo>
                  <a:lnTo>
                    <a:pt x="5324" y="1249"/>
                  </a:lnTo>
                  <a:lnTo>
                    <a:pt x="5324" y="1249"/>
                  </a:lnTo>
                  <a:lnTo>
                    <a:pt x="5324" y="1249"/>
                  </a:lnTo>
                  <a:lnTo>
                    <a:pt x="5324" y="1282"/>
                  </a:lnTo>
                  <a:lnTo>
                    <a:pt x="5291" y="1282"/>
                  </a:lnTo>
                  <a:lnTo>
                    <a:pt x="5291" y="1282"/>
                  </a:lnTo>
                  <a:lnTo>
                    <a:pt x="5291" y="1315"/>
                  </a:lnTo>
                  <a:lnTo>
                    <a:pt x="5291" y="1315"/>
                  </a:lnTo>
                  <a:lnTo>
                    <a:pt x="5258" y="1315"/>
                  </a:lnTo>
                  <a:lnTo>
                    <a:pt x="5258" y="1348"/>
                  </a:lnTo>
                  <a:lnTo>
                    <a:pt x="5258" y="1348"/>
                  </a:lnTo>
                  <a:lnTo>
                    <a:pt x="5258" y="1348"/>
                  </a:lnTo>
                  <a:lnTo>
                    <a:pt x="5225" y="1381"/>
                  </a:lnTo>
                  <a:lnTo>
                    <a:pt x="5225" y="1381"/>
                  </a:lnTo>
                  <a:lnTo>
                    <a:pt x="5225" y="1381"/>
                  </a:lnTo>
                  <a:lnTo>
                    <a:pt x="5225" y="1414"/>
                  </a:lnTo>
                  <a:lnTo>
                    <a:pt x="5225" y="1414"/>
                  </a:lnTo>
                  <a:lnTo>
                    <a:pt x="5192" y="1414"/>
                  </a:lnTo>
                  <a:lnTo>
                    <a:pt x="5192" y="1414"/>
                  </a:lnTo>
                  <a:lnTo>
                    <a:pt x="5192" y="1447"/>
                  </a:lnTo>
                  <a:lnTo>
                    <a:pt x="5192" y="1447"/>
                  </a:lnTo>
                  <a:lnTo>
                    <a:pt x="5159" y="1479"/>
                  </a:lnTo>
                  <a:lnTo>
                    <a:pt x="5159" y="1479"/>
                  </a:lnTo>
                  <a:lnTo>
                    <a:pt x="5159" y="1479"/>
                  </a:lnTo>
                  <a:lnTo>
                    <a:pt x="5159" y="1479"/>
                  </a:lnTo>
                  <a:lnTo>
                    <a:pt x="5159" y="1512"/>
                  </a:lnTo>
                  <a:lnTo>
                    <a:pt x="5127" y="1512"/>
                  </a:lnTo>
                  <a:lnTo>
                    <a:pt x="5127" y="1512"/>
                  </a:lnTo>
                  <a:lnTo>
                    <a:pt x="5127" y="1545"/>
                  </a:lnTo>
                  <a:lnTo>
                    <a:pt x="5127" y="1545"/>
                  </a:lnTo>
                  <a:lnTo>
                    <a:pt x="5094" y="1545"/>
                  </a:lnTo>
                  <a:lnTo>
                    <a:pt x="5094" y="1578"/>
                  </a:lnTo>
                  <a:lnTo>
                    <a:pt x="5094" y="1578"/>
                  </a:lnTo>
                  <a:lnTo>
                    <a:pt x="5094" y="1578"/>
                  </a:lnTo>
                  <a:lnTo>
                    <a:pt x="5061" y="1611"/>
                  </a:lnTo>
                  <a:lnTo>
                    <a:pt x="5061" y="1611"/>
                  </a:lnTo>
                  <a:lnTo>
                    <a:pt x="5061" y="1611"/>
                  </a:lnTo>
                  <a:lnTo>
                    <a:pt x="5061" y="1644"/>
                  </a:lnTo>
                  <a:lnTo>
                    <a:pt x="5061" y="1644"/>
                  </a:lnTo>
                  <a:lnTo>
                    <a:pt x="5028" y="1644"/>
                  </a:lnTo>
                  <a:lnTo>
                    <a:pt x="5028" y="1677"/>
                  </a:lnTo>
                  <a:lnTo>
                    <a:pt x="5028" y="1677"/>
                  </a:lnTo>
                  <a:lnTo>
                    <a:pt x="5028" y="1677"/>
                  </a:lnTo>
                  <a:lnTo>
                    <a:pt x="4995" y="1709"/>
                  </a:lnTo>
                  <a:lnTo>
                    <a:pt x="4995" y="1709"/>
                  </a:lnTo>
                  <a:lnTo>
                    <a:pt x="4995" y="1709"/>
                  </a:lnTo>
                  <a:lnTo>
                    <a:pt x="4995" y="1709"/>
                  </a:lnTo>
                  <a:lnTo>
                    <a:pt x="4995" y="1742"/>
                  </a:lnTo>
                  <a:lnTo>
                    <a:pt x="4962" y="1742"/>
                  </a:lnTo>
                  <a:lnTo>
                    <a:pt x="4962" y="1775"/>
                  </a:lnTo>
                  <a:lnTo>
                    <a:pt x="4962" y="1775"/>
                  </a:lnTo>
                  <a:lnTo>
                    <a:pt x="4962" y="1775"/>
                  </a:lnTo>
                  <a:lnTo>
                    <a:pt x="4929" y="1775"/>
                  </a:lnTo>
                  <a:lnTo>
                    <a:pt x="4929" y="1808"/>
                  </a:lnTo>
                  <a:lnTo>
                    <a:pt x="4929" y="1808"/>
                  </a:lnTo>
                  <a:lnTo>
                    <a:pt x="4929" y="1808"/>
                  </a:lnTo>
                  <a:lnTo>
                    <a:pt x="4929" y="1841"/>
                  </a:lnTo>
                  <a:lnTo>
                    <a:pt x="4897" y="1841"/>
                  </a:lnTo>
                  <a:lnTo>
                    <a:pt x="4897" y="1841"/>
                  </a:lnTo>
                  <a:lnTo>
                    <a:pt x="4897" y="1874"/>
                  </a:lnTo>
                  <a:lnTo>
                    <a:pt x="4897" y="1874"/>
                  </a:lnTo>
                  <a:lnTo>
                    <a:pt x="4897" y="1874"/>
                  </a:lnTo>
                  <a:lnTo>
                    <a:pt x="4864" y="1874"/>
                  </a:lnTo>
                  <a:lnTo>
                    <a:pt x="4864" y="1907"/>
                  </a:lnTo>
                  <a:lnTo>
                    <a:pt x="4864" y="1907"/>
                  </a:lnTo>
                  <a:lnTo>
                    <a:pt x="4864" y="1907"/>
                  </a:lnTo>
                  <a:lnTo>
                    <a:pt x="4864" y="1939"/>
                  </a:lnTo>
                  <a:lnTo>
                    <a:pt x="4831" y="1939"/>
                  </a:lnTo>
                  <a:lnTo>
                    <a:pt x="4831" y="1939"/>
                  </a:lnTo>
                  <a:lnTo>
                    <a:pt x="4831" y="1939"/>
                  </a:lnTo>
                  <a:lnTo>
                    <a:pt x="4831" y="1972"/>
                  </a:lnTo>
                  <a:lnTo>
                    <a:pt x="4831" y="1972"/>
                  </a:lnTo>
                  <a:lnTo>
                    <a:pt x="4831" y="1972"/>
                  </a:lnTo>
                  <a:lnTo>
                    <a:pt x="4798" y="2005"/>
                  </a:lnTo>
                  <a:lnTo>
                    <a:pt x="4798" y="2005"/>
                  </a:lnTo>
                  <a:lnTo>
                    <a:pt x="4798" y="2005"/>
                  </a:lnTo>
                  <a:lnTo>
                    <a:pt x="4765" y="2038"/>
                  </a:lnTo>
                  <a:lnTo>
                    <a:pt x="4765" y="2038"/>
                  </a:lnTo>
                  <a:lnTo>
                    <a:pt x="4765" y="2038"/>
                  </a:lnTo>
                  <a:lnTo>
                    <a:pt x="4765" y="2071"/>
                  </a:lnTo>
                  <a:lnTo>
                    <a:pt x="4765" y="2071"/>
                  </a:lnTo>
                  <a:lnTo>
                    <a:pt x="4732" y="2071"/>
                  </a:lnTo>
                  <a:lnTo>
                    <a:pt x="4732" y="2071"/>
                  </a:lnTo>
                  <a:lnTo>
                    <a:pt x="4732" y="2104"/>
                  </a:lnTo>
                  <a:lnTo>
                    <a:pt x="4732" y="2104"/>
                  </a:lnTo>
                  <a:lnTo>
                    <a:pt x="4732" y="2104"/>
                  </a:lnTo>
                  <a:lnTo>
                    <a:pt x="4699" y="2137"/>
                  </a:lnTo>
                  <a:lnTo>
                    <a:pt x="4699" y="2137"/>
                  </a:lnTo>
                  <a:lnTo>
                    <a:pt x="4699" y="2137"/>
                  </a:lnTo>
                  <a:lnTo>
                    <a:pt x="4699" y="2137"/>
                  </a:lnTo>
                  <a:lnTo>
                    <a:pt x="4699" y="2169"/>
                  </a:lnTo>
                  <a:lnTo>
                    <a:pt x="4667" y="2169"/>
                  </a:lnTo>
                  <a:lnTo>
                    <a:pt x="4667" y="2202"/>
                  </a:lnTo>
                  <a:lnTo>
                    <a:pt x="4667" y="2202"/>
                  </a:lnTo>
                  <a:lnTo>
                    <a:pt x="4667" y="2202"/>
                  </a:lnTo>
                  <a:lnTo>
                    <a:pt x="4634" y="2202"/>
                  </a:lnTo>
                  <a:lnTo>
                    <a:pt x="4634" y="2235"/>
                  </a:lnTo>
                  <a:lnTo>
                    <a:pt x="4634" y="2235"/>
                  </a:lnTo>
                  <a:lnTo>
                    <a:pt x="4634" y="2235"/>
                  </a:lnTo>
                  <a:lnTo>
                    <a:pt x="4634" y="2268"/>
                  </a:lnTo>
                  <a:lnTo>
                    <a:pt x="4601" y="2268"/>
                  </a:lnTo>
                  <a:lnTo>
                    <a:pt x="4601" y="2268"/>
                  </a:lnTo>
                  <a:lnTo>
                    <a:pt x="4601" y="2301"/>
                  </a:lnTo>
                  <a:lnTo>
                    <a:pt x="4601" y="2301"/>
                  </a:lnTo>
                  <a:lnTo>
                    <a:pt x="4601" y="2301"/>
                  </a:lnTo>
                  <a:lnTo>
                    <a:pt x="4568" y="2301"/>
                  </a:lnTo>
                  <a:lnTo>
                    <a:pt x="4568" y="2334"/>
                  </a:lnTo>
                  <a:lnTo>
                    <a:pt x="4568" y="2334"/>
                  </a:lnTo>
                  <a:lnTo>
                    <a:pt x="4568" y="2334"/>
                  </a:lnTo>
                  <a:lnTo>
                    <a:pt x="4568" y="2367"/>
                  </a:lnTo>
                  <a:lnTo>
                    <a:pt x="4568" y="2367"/>
                  </a:lnTo>
                  <a:lnTo>
                    <a:pt x="4535" y="2367"/>
                  </a:lnTo>
                  <a:lnTo>
                    <a:pt x="4535" y="2367"/>
                  </a:lnTo>
                  <a:lnTo>
                    <a:pt x="4535" y="2399"/>
                  </a:lnTo>
                  <a:lnTo>
                    <a:pt x="4535" y="2399"/>
                  </a:lnTo>
                  <a:lnTo>
                    <a:pt x="4535" y="2399"/>
                  </a:lnTo>
                  <a:lnTo>
                    <a:pt x="4502" y="2432"/>
                  </a:lnTo>
                  <a:lnTo>
                    <a:pt x="4502" y="2432"/>
                  </a:lnTo>
                  <a:lnTo>
                    <a:pt x="4502" y="2465"/>
                  </a:lnTo>
                  <a:lnTo>
                    <a:pt x="4469" y="2465"/>
                  </a:lnTo>
                  <a:lnTo>
                    <a:pt x="4469" y="2465"/>
                  </a:lnTo>
                  <a:lnTo>
                    <a:pt x="4469" y="2465"/>
                  </a:lnTo>
                  <a:lnTo>
                    <a:pt x="4469" y="2498"/>
                  </a:lnTo>
                  <a:lnTo>
                    <a:pt x="4469" y="2498"/>
                  </a:lnTo>
                  <a:lnTo>
                    <a:pt x="4469" y="2498"/>
                  </a:lnTo>
                  <a:lnTo>
                    <a:pt x="4437" y="2531"/>
                  </a:lnTo>
                  <a:lnTo>
                    <a:pt x="4437" y="2531"/>
                  </a:lnTo>
                  <a:lnTo>
                    <a:pt x="4437" y="2531"/>
                  </a:lnTo>
                  <a:lnTo>
                    <a:pt x="4437" y="2531"/>
                  </a:lnTo>
                  <a:lnTo>
                    <a:pt x="4437" y="2564"/>
                  </a:lnTo>
                  <a:lnTo>
                    <a:pt x="4404" y="2564"/>
                  </a:lnTo>
                  <a:lnTo>
                    <a:pt x="4404" y="2564"/>
                  </a:lnTo>
                  <a:lnTo>
                    <a:pt x="4404" y="2597"/>
                  </a:lnTo>
                  <a:lnTo>
                    <a:pt x="4404" y="2597"/>
                  </a:lnTo>
                  <a:lnTo>
                    <a:pt x="4404" y="2597"/>
                  </a:lnTo>
                  <a:lnTo>
                    <a:pt x="4371" y="2597"/>
                  </a:lnTo>
                  <a:lnTo>
                    <a:pt x="4371" y="2629"/>
                  </a:lnTo>
                  <a:lnTo>
                    <a:pt x="4371" y="2629"/>
                  </a:lnTo>
                  <a:lnTo>
                    <a:pt x="4371" y="2629"/>
                  </a:lnTo>
                  <a:lnTo>
                    <a:pt x="4371" y="2662"/>
                  </a:lnTo>
                  <a:lnTo>
                    <a:pt x="4338" y="2662"/>
                  </a:lnTo>
                  <a:lnTo>
                    <a:pt x="4338" y="2662"/>
                  </a:lnTo>
                  <a:lnTo>
                    <a:pt x="4338" y="2695"/>
                  </a:lnTo>
                  <a:lnTo>
                    <a:pt x="4338" y="2695"/>
                  </a:lnTo>
                  <a:lnTo>
                    <a:pt x="4338" y="2695"/>
                  </a:lnTo>
                  <a:lnTo>
                    <a:pt x="4305" y="2695"/>
                  </a:lnTo>
                  <a:lnTo>
                    <a:pt x="4305" y="2728"/>
                  </a:lnTo>
                  <a:lnTo>
                    <a:pt x="4305" y="2728"/>
                  </a:lnTo>
                  <a:lnTo>
                    <a:pt x="4305" y="2728"/>
                  </a:lnTo>
                  <a:lnTo>
                    <a:pt x="4305" y="2761"/>
                  </a:lnTo>
                  <a:lnTo>
                    <a:pt x="4272" y="2761"/>
                  </a:lnTo>
                  <a:lnTo>
                    <a:pt x="4272" y="2761"/>
                  </a:lnTo>
                  <a:lnTo>
                    <a:pt x="4272" y="2761"/>
                  </a:lnTo>
                  <a:lnTo>
                    <a:pt x="4272" y="2794"/>
                  </a:lnTo>
                  <a:lnTo>
                    <a:pt x="4272" y="2794"/>
                  </a:lnTo>
                  <a:lnTo>
                    <a:pt x="4239" y="2794"/>
                  </a:lnTo>
                  <a:lnTo>
                    <a:pt x="4239" y="2827"/>
                  </a:lnTo>
                  <a:lnTo>
                    <a:pt x="4239" y="2827"/>
                  </a:lnTo>
                  <a:lnTo>
                    <a:pt x="4239" y="2827"/>
                  </a:lnTo>
                  <a:lnTo>
                    <a:pt x="4239" y="2827"/>
                  </a:lnTo>
                  <a:lnTo>
                    <a:pt x="4207" y="2860"/>
                  </a:lnTo>
                  <a:lnTo>
                    <a:pt x="4207" y="2860"/>
                  </a:lnTo>
                  <a:lnTo>
                    <a:pt x="4207" y="2860"/>
                  </a:lnTo>
                  <a:lnTo>
                    <a:pt x="4207" y="2892"/>
                  </a:lnTo>
                  <a:lnTo>
                    <a:pt x="4207" y="2892"/>
                  </a:lnTo>
                  <a:lnTo>
                    <a:pt x="4174" y="2892"/>
                  </a:lnTo>
                  <a:lnTo>
                    <a:pt x="4174" y="2925"/>
                  </a:lnTo>
                  <a:lnTo>
                    <a:pt x="4174" y="2925"/>
                  </a:lnTo>
                  <a:lnTo>
                    <a:pt x="4174" y="2925"/>
                  </a:lnTo>
                  <a:lnTo>
                    <a:pt x="4174" y="2925"/>
                  </a:lnTo>
                  <a:lnTo>
                    <a:pt x="4141" y="2958"/>
                  </a:lnTo>
                  <a:lnTo>
                    <a:pt x="4141" y="2958"/>
                  </a:lnTo>
                  <a:lnTo>
                    <a:pt x="4141" y="2958"/>
                  </a:lnTo>
                  <a:lnTo>
                    <a:pt x="4141" y="2991"/>
                  </a:lnTo>
                  <a:lnTo>
                    <a:pt x="4141" y="2991"/>
                  </a:lnTo>
                  <a:lnTo>
                    <a:pt x="4108" y="2991"/>
                  </a:lnTo>
                  <a:lnTo>
                    <a:pt x="4108" y="2991"/>
                  </a:lnTo>
                  <a:lnTo>
                    <a:pt x="4108" y="3024"/>
                  </a:lnTo>
                  <a:lnTo>
                    <a:pt x="4108" y="3024"/>
                  </a:lnTo>
                  <a:lnTo>
                    <a:pt x="4108" y="3024"/>
                  </a:lnTo>
                  <a:lnTo>
                    <a:pt x="4075" y="3057"/>
                  </a:lnTo>
                  <a:lnTo>
                    <a:pt x="4075" y="3057"/>
                  </a:lnTo>
                  <a:lnTo>
                    <a:pt x="4075" y="3057"/>
                  </a:lnTo>
                  <a:lnTo>
                    <a:pt x="4075" y="3057"/>
                  </a:lnTo>
                  <a:lnTo>
                    <a:pt x="4075" y="3090"/>
                  </a:lnTo>
                  <a:lnTo>
                    <a:pt x="4042" y="3090"/>
                  </a:lnTo>
                  <a:lnTo>
                    <a:pt x="4042" y="3122"/>
                  </a:lnTo>
                  <a:lnTo>
                    <a:pt x="4042" y="3122"/>
                  </a:lnTo>
                  <a:lnTo>
                    <a:pt x="4042" y="3122"/>
                  </a:lnTo>
                  <a:lnTo>
                    <a:pt x="4042" y="3155"/>
                  </a:lnTo>
                  <a:lnTo>
                    <a:pt x="4009" y="3155"/>
                  </a:lnTo>
                  <a:lnTo>
                    <a:pt x="4009" y="3155"/>
                  </a:lnTo>
                  <a:lnTo>
                    <a:pt x="4009" y="3155"/>
                  </a:lnTo>
                  <a:lnTo>
                    <a:pt x="4009" y="3188"/>
                  </a:lnTo>
                  <a:lnTo>
                    <a:pt x="4009" y="3188"/>
                  </a:lnTo>
                  <a:lnTo>
                    <a:pt x="3977" y="3188"/>
                  </a:lnTo>
                  <a:lnTo>
                    <a:pt x="3977" y="3221"/>
                  </a:lnTo>
                  <a:lnTo>
                    <a:pt x="3977" y="3221"/>
                  </a:lnTo>
                  <a:lnTo>
                    <a:pt x="3977" y="3221"/>
                  </a:lnTo>
                  <a:lnTo>
                    <a:pt x="3977" y="3221"/>
                  </a:lnTo>
                  <a:lnTo>
                    <a:pt x="3944" y="3254"/>
                  </a:lnTo>
                  <a:lnTo>
                    <a:pt x="3944" y="3254"/>
                  </a:lnTo>
                  <a:lnTo>
                    <a:pt x="3944" y="3254"/>
                  </a:lnTo>
                  <a:lnTo>
                    <a:pt x="3944" y="3287"/>
                  </a:lnTo>
                  <a:lnTo>
                    <a:pt x="3944" y="3287"/>
                  </a:lnTo>
                  <a:lnTo>
                    <a:pt x="3911" y="3287"/>
                  </a:lnTo>
                  <a:lnTo>
                    <a:pt x="3911" y="3320"/>
                  </a:lnTo>
                  <a:lnTo>
                    <a:pt x="3911" y="3320"/>
                  </a:lnTo>
                  <a:lnTo>
                    <a:pt x="3911" y="3320"/>
                  </a:lnTo>
                  <a:lnTo>
                    <a:pt x="3911" y="3320"/>
                  </a:lnTo>
                  <a:lnTo>
                    <a:pt x="3878" y="3352"/>
                  </a:lnTo>
                  <a:lnTo>
                    <a:pt x="3878" y="3352"/>
                  </a:lnTo>
                  <a:lnTo>
                    <a:pt x="3878" y="3385"/>
                  </a:lnTo>
                  <a:lnTo>
                    <a:pt x="3878" y="3385"/>
                  </a:lnTo>
                  <a:lnTo>
                    <a:pt x="3845" y="3385"/>
                  </a:lnTo>
                  <a:lnTo>
                    <a:pt x="3845" y="3418"/>
                  </a:lnTo>
                  <a:lnTo>
                    <a:pt x="3845" y="3418"/>
                  </a:lnTo>
                  <a:lnTo>
                    <a:pt x="3845" y="3418"/>
                  </a:lnTo>
                  <a:lnTo>
                    <a:pt x="3845" y="3418"/>
                  </a:lnTo>
                  <a:lnTo>
                    <a:pt x="3812" y="3451"/>
                  </a:lnTo>
                  <a:lnTo>
                    <a:pt x="3812" y="3451"/>
                  </a:lnTo>
                  <a:lnTo>
                    <a:pt x="3812" y="3451"/>
                  </a:lnTo>
                  <a:lnTo>
                    <a:pt x="3812" y="3484"/>
                  </a:lnTo>
                  <a:lnTo>
                    <a:pt x="3812" y="3484"/>
                  </a:lnTo>
                  <a:lnTo>
                    <a:pt x="3779" y="3484"/>
                  </a:lnTo>
                  <a:lnTo>
                    <a:pt x="3779" y="3484"/>
                  </a:lnTo>
                  <a:lnTo>
                    <a:pt x="3779" y="3517"/>
                  </a:lnTo>
                  <a:lnTo>
                    <a:pt x="3779" y="3517"/>
                  </a:lnTo>
                  <a:lnTo>
                    <a:pt x="3779" y="3550"/>
                  </a:lnTo>
                  <a:lnTo>
                    <a:pt x="3747" y="3550"/>
                  </a:lnTo>
                  <a:lnTo>
                    <a:pt x="3747" y="3550"/>
                  </a:lnTo>
                  <a:lnTo>
                    <a:pt x="3747" y="3582"/>
                  </a:lnTo>
                  <a:lnTo>
                    <a:pt x="3747" y="3582"/>
                  </a:lnTo>
                  <a:lnTo>
                    <a:pt x="3747" y="3582"/>
                  </a:lnTo>
                  <a:lnTo>
                    <a:pt x="3714" y="3582"/>
                  </a:lnTo>
                  <a:lnTo>
                    <a:pt x="3714" y="3615"/>
                  </a:lnTo>
                  <a:lnTo>
                    <a:pt x="3714" y="3615"/>
                  </a:lnTo>
                  <a:lnTo>
                    <a:pt x="3714" y="3615"/>
                  </a:lnTo>
                  <a:lnTo>
                    <a:pt x="3714" y="3648"/>
                  </a:lnTo>
                  <a:lnTo>
                    <a:pt x="3681" y="3648"/>
                  </a:lnTo>
                  <a:lnTo>
                    <a:pt x="3681" y="3648"/>
                  </a:lnTo>
                  <a:lnTo>
                    <a:pt x="3681" y="3648"/>
                  </a:lnTo>
                  <a:lnTo>
                    <a:pt x="3681" y="3681"/>
                  </a:lnTo>
                  <a:lnTo>
                    <a:pt x="3648" y="3681"/>
                  </a:lnTo>
                  <a:lnTo>
                    <a:pt x="3648" y="3714"/>
                  </a:lnTo>
                  <a:lnTo>
                    <a:pt x="3648" y="3714"/>
                  </a:lnTo>
                  <a:lnTo>
                    <a:pt x="3648" y="3714"/>
                  </a:lnTo>
                  <a:lnTo>
                    <a:pt x="3648" y="3747"/>
                  </a:lnTo>
                  <a:lnTo>
                    <a:pt x="3615" y="3747"/>
                  </a:lnTo>
                  <a:lnTo>
                    <a:pt x="3615" y="3747"/>
                  </a:lnTo>
                  <a:lnTo>
                    <a:pt x="3615" y="3747"/>
                  </a:lnTo>
                  <a:lnTo>
                    <a:pt x="3615" y="3780"/>
                  </a:lnTo>
                  <a:lnTo>
                    <a:pt x="3615" y="3780"/>
                  </a:lnTo>
                  <a:lnTo>
                    <a:pt x="3582" y="3812"/>
                  </a:lnTo>
                  <a:lnTo>
                    <a:pt x="3582" y="3812"/>
                  </a:lnTo>
                  <a:lnTo>
                    <a:pt x="3582" y="3812"/>
                  </a:lnTo>
                  <a:lnTo>
                    <a:pt x="3582" y="3845"/>
                  </a:lnTo>
                  <a:lnTo>
                    <a:pt x="3582" y="3845"/>
                  </a:lnTo>
                  <a:lnTo>
                    <a:pt x="3549" y="3845"/>
                  </a:lnTo>
                  <a:lnTo>
                    <a:pt x="3549" y="3845"/>
                  </a:lnTo>
                  <a:lnTo>
                    <a:pt x="3549" y="3878"/>
                  </a:lnTo>
                  <a:lnTo>
                    <a:pt x="3549" y="3878"/>
                  </a:lnTo>
                  <a:lnTo>
                    <a:pt x="3549" y="3878"/>
                  </a:lnTo>
                  <a:lnTo>
                    <a:pt x="3516" y="3911"/>
                  </a:lnTo>
                  <a:lnTo>
                    <a:pt x="3516" y="3911"/>
                  </a:lnTo>
                  <a:lnTo>
                    <a:pt x="3516" y="3911"/>
                  </a:lnTo>
                  <a:lnTo>
                    <a:pt x="3516" y="3944"/>
                  </a:lnTo>
                  <a:lnTo>
                    <a:pt x="3484" y="3944"/>
                  </a:lnTo>
                  <a:lnTo>
                    <a:pt x="3484" y="3944"/>
                  </a:lnTo>
                  <a:lnTo>
                    <a:pt x="3484" y="3977"/>
                  </a:lnTo>
                  <a:lnTo>
                    <a:pt x="3484" y="3977"/>
                  </a:lnTo>
                  <a:lnTo>
                    <a:pt x="3484" y="3977"/>
                  </a:lnTo>
                  <a:lnTo>
                    <a:pt x="3451" y="4010"/>
                  </a:lnTo>
                  <a:lnTo>
                    <a:pt x="3451" y="4010"/>
                  </a:lnTo>
                  <a:lnTo>
                    <a:pt x="3451" y="4010"/>
                  </a:lnTo>
                  <a:lnTo>
                    <a:pt x="3451" y="4042"/>
                  </a:lnTo>
                  <a:lnTo>
                    <a:pt x="3451" y="4042"/>
                  </a:lnTo>
                  <a:lnTo>
                    <a:pt x="3418" y="4042"/>
                  </a:lnTo>
                  <a:lnTo>
                    <a:pt x="3418" y="4075"/>
                  </a:lnTo>
                  <a:lnTo>
                    <a:pt x="3418" y="4075"/>
                  </a:lnTo>
                  <a:lnTo>
                    <a:pt x="3418" y="4108"/>
                  </a:lnTo>
                  <a:lnTo>
                    <a:pt x="3385" y="4108"/>
                  </a:lnTo>
                  <a:lnTo>
                    <a:pt x="3385" y="4108"/>
                  </a:lnTo>
                  <a:lnTo>
                    <a:pt x="3385" y="4108"/>
                  </a:lnTo>
                  <a:lnTo>
                    <a:pt x="3385" y="4141"/>
                  </a:lnTo>
                  <a:lnTo>
                    <a:pt x="3385" y="4141"/>
                  </a:lnTo>
                  <a:lnTo>
                    <a:pt x="3352" y="4141"/>
                  </a:lnTo>
                  <a:lnTo>
                    <a:pt x="3352" y="4174"/>
                  </a:lnTo>
                  <a:lnTo>
                    <a:pt x="3352" y="4174"/>
                  </a:lnTo>
                  <a:lnTo>
                    <a:pt x="3352" y="4174"/>
                  </a:lnTo>
                  <a:lnTo>
                    <a:pt x="3319" y="4207"/>
                  </a:lnTo>
                  <a:lnTo>
                    <a:pt x="3319" y="4207"/>
                  </a:lnTo>
                  <a:lnTo>
                    <a:pt x="3319" y="4207"/>
                  </a:lnTo>
                  <a:lnTo>
                    <a:pt x="3319" y="4240"/>
                  </a:lnTo>
                  <a:lnTo>
                    <a:pt x="3319" y="4240"/>
                  </a:lnTo>
                  <a:lnTo>
                    <a:pt x="3286" y="4240"/>
                  </a:lnTo>
                  <a:lnTo>
                    <a:pt x="3286" y="4273"/>
                  </a:lnTo>
                  <a:lnTo>
                    <a:pt x="3286" y="4273"/>
                  </a:lnTo>
                  <a:lnTo>
                    <a:pt x="3286" y="4273"/>
                  </a:lnTo>
                  <a:lnTo>
                    <a:pt x="3254" y="4305"/>
                  </a:lnTo>
                  <a:lnTo>
                    <a:pt x="3254" y="4305"/>
                  </a:lnTo>
                  <a:lnTo>
                    <a:pt x="3254" y="4305"/>
                  </a:lnTo>
                  <a:lnTo>
                    <a:pt x="3254" y="4338"/>
                  </a:lnTo>
                  <a:lnTo>
                    <a:pt x="3254" y="4338"/>
                  </a:lnTo>
                  <a:lnTo>
                    <a:pt x="3221" y="4371"/>
                  </a:lnTo>
                  <a:lnTo>
                    <a:pt x="3221" y="4371"/>
                  </a:lnTo>
                  <a:lnTo>
                    <a:pt x="3221" y="4371"/>
                  </a:lnTo>
                  <a:lnTo>
                    <a:pt x="3221" y="4371"/>
                  </a:lnTo>
                  <a:lnTo>
                    <a:pt x="3221" y="4404"/>
                  </a:lnTo>
                  <a:lnTo>
                    <a:pt x="3188" y="4404"/>
                  </a:lnTo>
                  <a:lnTo>
                    <a:pt x="3188" y="4437"/>
                  </a:lnTo>
                  <a:lnTo>
                    <a:pt x="3188" y="4437"/>
                  </a:lnTo>
                  <a:lnTo>
                    <a:pt x="3188" y="4437"/>
                  </a:lnTo>
                  <a:lnTo>
                    <a:pt x="3155" y="4437"/>
                  </a:lnTo>
                  <a:lnTo>
                    <a:pt x="3155" y="4470"/>
                  </a:lnTo>
                  <a:lnTo>
                    <a:pt x="3155" y="4470"/>
                  </a:lnTo>
                  <a:lnTo>
                    <a:pt x="3155" y="4503"/>
                  </a:lnTo>
                  <a:lnTo>
                    <a:pt x="3155" y="4503"/>
                  </a:lnTo>
                  <a:lnTo>
                    <a:pt x="3122" y="4503"/>
                  </a:lnTo>
                  <a:lnTo>
                    <a:pt x="3122" y="4535"/>
                  </a:lnTo>
                  <a:lnTo>
                    <a:pt x="3122" y="4535"/>
                  </a:lnTo>
                  <a:lnTo>
                    <a:pt x="3122" y="4535"/>
                  </a:lnTo>
                  <a:lnTo>
                    <a:pt x="3089" y="4568"/>
                  </a:lnTo>
                  <a:lnTo>
                    <a:pt x="3089" y="4568"/>
                  </a:lnTo>
                  <a:lnTo>
                    <a:pt x="3089" y="4568"/>
                  </a:lnTo>
                  <a:lnTo>
                    <a:pt x="3089" y="4601"/>
                  </a:lnTo>
                  <a:lnTo>
                    <a:pt x="3089" y="4601"/>
                  </a:lnTo>
                  <a:lnTo>
                    <a:pt x="3056" y="4601"/>
                  </a:lnTo>
                  <a:lnTo>
                    <a:pt x="3056" y="4634"/>
                  </a:lnTo>
                  <a:lnTo>
                    <a:pt x="3056" y="4634"/>
                  </a:lnTo>
                  <a:lnTo>
                    <a:pt x="3056" y="4634"/>
                  </a:lnTo>
                  <a:lnTo>
                    <a:pt x="3024" y="4667"/>
                  </a:lnTo>
                  <a:lnTo>
                    <a:pt x="3024" y="4667"/>
                  </a:lnTo>
                  <a:lnTo>
                    <a:pt x="3024" y="4667"/>
                  </a:lnTo>
                  <a:lnTo>
                    <a:pt x="3024" y="4700"/>
                  </a:lnTo>
                  <a:lnTo>
                    <a:pt x="3024" y="4700"/>
                  </a:lnTo>
                  <a:lnTo>
                    <a:pt x="2991" y="4733"/>
                  </a:lnTo>
                  <a:lnTo>
                    <a:pt x="2991" y="4733"/>
                  </a:lnTo>
                  <a:lnTo>
                    <a:pt x="2991" y="4733"/>
                  </a:lnTo>
                  <a:lnTo>
                    <a:pt x="2991" y="4733"/>
                  </a:lnTo>
                  <a:lnTo>
                    <a:pt x="2958" y="4765"/>
                  </a:lnTo>
                  <a:lnTo>
                    <a:pt x="2958" y="4765"/>
                  </a:lnTo>
                  <a:lnTo>
                    <a:pt x="2958" y="4798"/>
                  </a:lnTo>
                  <a:lnTo>
                    <a:pt x="2958" y="4798"/>
                  </a:lnTo>
                  <a:lnTo>
                    <a:pt x="2958" y="4798"/>
                  </a:lnTo>
                  <a:lnTo>
                    <a:pt x="2925" y="4798"/>
                  </a:lnTo>
                  <a:lnTo>
                    <a:pt x="2925" y="4831"/>
                  </a:lnTo>
                  <a:lnTo>
                    <a:pt x="2925" y="4831"/>
                  </a:lnTo>
                  <a:lnTo>
                    <a:pt x="2925" y="4831"/>
                  </a:lnTo>
                  <a:lnTo>
                    <a:pt x="2925" y="4864"/>
                  </a:lnTo>
                  <a:lnTo>
                    <a:pt x="2892" y="4864"/>
                  </a:lnTo>
                  <a:lnTo>
                    <a:pt x="2892" y="4897"/>
                  </a:lnTo>
                  <a:lnTo>
                    <a:pt x="2892" y="4897"/>
                  </a:lnTo>
                  <a:lnTo>
                    <a:pt x="2892" y="4897"/>
                  </a:lnTo>
                  <a:lnTo>
                    <a:pt x="2892" y="4897"/>
                  </a:lnTo>
                  <a:lnTo>
                    <a:pt x="2859" y="4930"/>
                  </a:lnTo>
                  <a:lnTo>
                    <a:pt x="2859" y="4930"/>
                  </a:lnTo>
                  <a:lnTo>
                    <a:pt x="2859" y="4930"/>
                  </a:lnTo>
                  <a:lnTo>
                    <a:pt x="2859" y="4963"/>
                  </a:lnTo>
                  <a:lnTo>
                    <a:pt x="2859" y="4963"/>
                  </a:lnTo>
                  <a:lnTo>
                    <a:pt x="2826" y="4995"/>
                  </a:lnTo>
                  <a:lnTo>
                    <a:pt x="2826" y="4995"/>
                  </a:lnTo>
                  <a:lnTo>
                    <a:pt x="2826" y="4995"/>
                  </a:lnTo>
                  <a:lnTo>
                    <a:pt x="2826" y="4995"/>
                  </a:lnTo>
                  <a:lnTo>
                    <a:pt x="2794" y="5028"/>
                  </a:lnTo>
                  <a:lnTo>
                    <a:pt x="2794" y="5028"/>
                  </a:lnTo>
                  <a:lnTo>
                    <a:pt x="2794" y="5061"/>
                  </a:lnTo>
                  <a:lnTo>
                    <a:pt x="2794" y="5061"/>
                  </a:lnTo>
                  <a:lnTo>
                    <a:pt x="2794" y="5061"/>
                  </a:lnTo>
                  <a:lnTo>
                    <a:pt x="2761" y="5061"/>
                  </a:lnTo>
                  <a:lnTo>
                    <a:pt x="2761" y="5094"/>
                  </a:lnTo>
                  <a:lnTo>
                    <a:pt x="2761" y="5094"/>
                  </a:lnTo>
                  <a:lnTo>
                    <a:pt x="2761" y="5094"/>
                  </a:lnTo>
                  <a:lnTo>
                    <a:pt x="2761" y="5127"/>
                  </a:lnTo>
                  <a:lnTo>
                    <a:pt x="2728" y="5127"/>
                  </a:lnTo>
                  <a:lnTo>
                    <a:pt x="2728" y="5160"/>
                  </a:lnTo>
                  <a:lnTo>
                    <a:pt x="2728" y="5160"/>
                  </a:lnTo>
                  <a:lnTo>
                    <a:pt x="2728" y="5160"/>
                  </a:lnTo>
                  <a:lnTo>
                    <a:pt x="2695" y="5160"/>
                  </a:lnTo>
                  <a:lnTo>
                    <a:pt x="2695" y="5193"/>
                  </a:lnTo>
                  <a:lnTo>
                    <a:pt x="2695" y="5193"/>
                  </a:lnTo>
                  <a:lnTo>
                    <a:pt x="2695" y="5193"/>
                  </a:lnTo>
                  <a:lnTo>
                    <a:pt x="2695" y="5225"/>
                  </a:lnTo>
                  <a:lnTo>
                    <a:pt x="2695" y="5225"/>
                  </a:lnTo>
                  <a:lnTo>
                    <a:pt x="2662" y="5258"/>
                  </a:lnTo>
                  <a:lnTo>
                    <a:pt x="2662" y="5258"/>
                  </a:lnTo>
                  <a:lnTo>
                    <a:pt x="2662" y="5258"/>
                  </a:lnTo>
                  <a:lnTo>
                    <a:pt x="2662" y="5258"/>
                  </a:lnTo>
                  <a:lnTo>
                    <a:pt x="2629" y="5291"/>
                  </a:lnTo>
                  <a:lnTo>
                    <a:pt x="2629" y="5291"/>
                  </a:lnTo>
                  <a:lnTo>
                    <a:pt x="2629" y="5324"/>
                  </a:lnTo>
                  <a:lnTo>
                    <a:pt x="2629" y="5324"/>
                  </a:lnTo>
                  <a:lnTo>
                    <a:pt x="2596" y="5357"/>
                  </a:lnTo>
                  <a:lnTo>
                    <a:pt x="2596" y="5357"/>
                  </a:lnTo>
                  <a:lnTo>
                    <a:pt x="2596" y="5357"/>
                  </a:lnTo>
                  <a:lnTo>
                    <a:pt x="2596" y="5357"/>
                  </a:lnTo>
                  <a:lnTo>
                    <a:pt x="2564" y="5390"/>
                  </a:lnTo>
                  <a:lnTo>
                    <a:pt x="2564" y="5390"/>
                  </a:lnTo>
                  <a:lnTo>
                    <a:pt x="2564" y="5423"/>
                  </a:lnTo>
                  <a:lnTo>
                    <a:pt x="2564" y="5423"/>
                  </a:lnTo>
                  <a:lnTo>
                    <a:pt x="2531" y="5455"/>
                  </a:lnTo>
                  <a:lnTo>
                    <a:pt x="2531" y="5455"/>
                  </a:lnTo>
                  <a:lnTo>
                    <a:pt x="2531" y="5455"/>
                  </a:lnTo>
                  <a:lnTo>
                    <a:pt x="2531" y="5455"/>
                  </a:lnTo>
                  <a:lnTo>
                    <a:pt x="2498" y="5488"/>
                  </a:lnTo>
                  <a:lnTo>
                    <a:pt x="2498" y="5488"/>
                  </a:lnTo>
                  <a:lnTo>
                    <a:pt x="2498" y="5521"/>
                  </a:lnTo>
                  <a:lnTo>
                    <a:pt x="2498" y="5521"/>
                  </a:lnTo>
                  <a:lnTo>
                    <a:pt x="2498" y="5554"/>
                  </a:lnTo>
                  <a:lnTo>
                    <a:pt x="2465" y="5554"/>
                  </a:lnTo>
                  <a:lnTo>
                    <a:pt x="2465" y="5554"/>
                  </a:lnTo>
                  <a:lnTo>
                    <a:pt x="2465" y="5587"/>
                  </a:lnTo>
                  <a:lnTo>
                    <a:pt x="2465" y="5587"/>
                  </a:lnTo>
                  <a:lnTo>
                    <a:pt x="2465" y="5587"/>
                  </a:lnTo>
                  <a:lnTo>
                    <a:pt x="2432" y="5587"/>
                  </a:lnTo>
                  <a:lnTo>
                    <a:pt x="2432" y="5620"/>
                  </a:lnTo>
                  <a:lnTo>
                    <a:pt x="2432" y="5620"/>
                  </a:lnTo>
                  <a:lnTo>
                    <a:pt x="2432" y="5653"/>
                  </a:lnTo>
                  <a:lnTo>
                    <a:pt x="2432" y="5653"/>
                  </a:lnTo>
                  <a:lnTo>
                    <a:pt x="2399" y="5685"/>
                  </a:lnTo>
                  <a:lnTo>
                    <a:pt x="2399" y="5685"/>
                  </a:lnTo>
                  <a:lnTo>
                    <a:pt x="2399" y="5685"/>
                  </a:lnTo>
                  <a:lnTo>
                    <a:pt x="2366" y="5718"/>
                  </a:lnTo>
                  <a:lnTo>
                    <a:pt x="2366" y="5718"/>
                  </a:lnTo>
                  <a:lnTo>
                    <a:pt x="2366" y="5718"/>
                  </a:lnTo>
                  <a:lnTo>
                    <a:pt x="2366" y="5751"/>
                  </a:lnTo>
                  <a:lnTo>
                    <a:pt x="2334" y="5751"/>
                  </a:lnTo>
                  <a:lnTo>
                    <a:pt x="2334" y="5784"/>
                  </a:lnTo>
                  <a:lnTo>
                    <a:pt x="2334" y="5784"/>
                  </a:lnTo>
                  <a:lnTo>
                    <a:pt x="2334" y="5784"/>
                  </a:lnTo>
                  <a:lnTo>
                    <a:pt x="2334" y="5817"/>
                  </a:lnTo>
                  <a:lnTo>
                    <a:pt x="2301" y="5817"/>
                  </a:lnTo>
                  <a:lnTo>
                    <a:pt x="2301" y="5850"/>
                  </a:lnTo>
                  <a:lnTo>
                    <a:pt x="2301" y="5850"/>
                  </a:lnTo>
                  <a:lnTo>
                    <a:pt x="2301" y="5850"/>
                  </a:lnTo>
                  <a:lnTo>
                    <a:pt x="2268" y="5883"/>
                  </a:lnTo>
                  <a:lnTo>
                    <a:pt x="2268" y="5883"/>
                  </a:lnTo>
                  <a:lnTo>
                    <a:pt x="2268" y="5883"/>
                  </a:lnTo>
                  <a:lnTo>
                    <a:pt x="2268" y="5916"/>
                  </a:lnTo>
                  <a:lnTo>
                    <a:pt x="2235" y="5916"/>
                  </a:lnTo>
                  <a:lnTo>
                    <a:pt x="2235" y="5916"/>
                  </a:lnTo>
                  <a:lnTo>
                    <a:pt x="2235" y="5948"/>
                  </a:lnTo>
                  <a:lnTo>
                    <a:pt x="2235" y="5948"/>
                  </a:lnTo>
                  <a:lnTo>
                    <a:pt x="2235" y="5948"/>
                  </a:lnTo>
                  <a:lnTo>
                    <a:pt x="2202" y="5981"/>
                  </a:lnTo>
                  <a:lnTo>
                    <a:pt x="2202" y="5981"/>
                  </a:lnTo>
                  <a:lnTo>
                    <a:pt x="2202" y="6014"/>
                  </a:lnTo>
                  <a:lnTo>
                    <a:pt x="2202" y="6014"/>
                  </a:lnTo>
                  <a:lnTo>
                    <a:pt x="2169" y="6014"/>
                  </a:lnTo>
                  <a:lnTo>
                    <a:pt x="2169" y="6047"/>
                  </a:lnTo>
                  <a:lnTo>
                    <a:pt x="2169" y="6047"/>
                  </a:lnTo>
                  <a:lnTo>
                    <a:pt x="2169" y="6080"/>
                  </a:lnTo>
                  <a:lnTo>
                    <a:pt x="2169" y="6080"/>
                  </a:lnTo>
                  <a:lnTo>
                    <a:pt x="2136" y="6080"/>
                  </a:lnTo>
                  <a:lnTo>
                    <a:pt x="2136" y="6080"/>
                  </a:lnTo>
                  <a:lnTo>
                    <a:pt x="2136" y="6113"/>
                  </a:lnTo>
                  <a:lnTo>
                    <a:pt x="2136" y="6113"/>
                  </a:lnTo>
                  <a:lnTo>
                    <a:pt x="2103" y="6146"/>
                  </a:lnTo>
                  <a:lnTo>
                    <a:pt x="2103" y="6146"/>
                  </a:lnTo>
                  <a:lnTo>
                    <a:pt x="2103" y="6146"/>
                  </a:lnTo>
                  <a:lnTo>
                    <a:pt x="2103" y="6178"/>
                  </a:lnTo>
                  <a:lnTo>
                    <a:pt x="2071" y="6178"/>
                  </a:lnTo>
                  <a:lnTo>
                    <a:pt x="2071" y="6178"/>
                  </a:lnTo>
                  <a:lnTo>
                    <a:pt x="2071" y="6211"/>
                  </a:lnTo>
                  <a:lnTo>
                    <a:pt x="2071" y="6211"/>
                  </a:lnTo>
                  <a:lnTo>
                    <a:pt x="2071" y="6244"/>
                  </a:lnTo>
                  <a:lnTo>
                    <a:pt x="2038" y="6244"/>
                  </a:lnTo>
                  <a:lnTo>
                    <a:pt x="2038" y="6244"/>
                  </a:lnTo>
                  <a:lnTo>
                    <a:pt x="2038" y="6277"/>
                  </a:lnTo>
                  <a:lnTo>
                    <a:pt x="2038" y="6277"/>
                  </a:lnTo>
                  <a:lnTo>
                    <a:pt x="2005" y="6277"/>
                  </a:lnTo>
                  <a:lnTo>
                    <a:pt x="2005" y="6310"/>
                  </a:lnTo>
                  <a:lnTo>
                    <a:pt x="2005" y="6310"/>
                  </a:lnTo>
                  <a:lnTo>
                    <a:pt x="2005" y="6343"/>
                  </a:lnTo>
                  <a:lnTo>
                    <a:pt x="2005" y="6343"/>
                  </a:lnTo>
                  <a:lnTo>
                    <a:pt x="1972" y="6343"/>
                  </a:lnTo>
                  <a:lnTo>
                    <a:pt x="1972" y="6376"/>
                  </a:lnTo>
                  <a:lnTo>
                    <a:pt x="1972" y="6376"/>
                  </a:lnTo>
                  <a:lnTo>
                    <a:pt x="1972" y="6408"/>
                  </a:lnTo>
                  <a:lnTo>
                    <a:pt x="1939" y="6408"/>
                  </a:lnTo>
                  <a:lnTo>
                    <a:pt x="1939" y="6408"/>
                  </a:lnTo>
                  <a:lnTo>
                    <a:pt x="1939" y="6408"/>
                  </a:lnTo>
                  <a:lnTo>
                    <a:pt x="1939" y="6441"/>
                  </a:lnTo>
                  <a:lnTo>
                    <a:pt x="1939" y="6441"/>
                  </a:lnTo>
                  <a:lnTo>
                    <a:pt x="1906" y="6474"/>
                  </a:lnTo>
                  <a:lnTo>
                    <a:pt x="1906" y="6474"/>
                  </a:lnTo>
                  <a:lnTo>
                    <a:pt x="1906" y="6474"/>
                  </a:lnTo>
                  <a:lnTo>
                    <a:pt x="1906" y="6507"/>
                  </a:lnTo>
                  <a:lnTo>
                    <a:pt x="1873" y="6507"/>
                  </a:lnTo>
                  <a:lnTo>
                    <a:pt x="1873" y="6540"/>
                  </a:lnTo>
                  <a:lnTo>
                    <a:pt x="1873" y="6540"/>
                  </a:lnTo>
                  <a:lnTo>
                    <a:pt x="1873" y="6540"/>
                  </a:lnTo>
                  <a:lnTo>
                    <a:pt x="1873" y="6573"/>
                  </a:lnTo>
                  <a:lnTo>
                    <a:pt x="1841" y="6573"/>
                  </a:lnTo>
                  <a:lnTo>
                    <a:pt x="1841" y="6573"/>
                  </a:lnTo>
                  <a:lnTo>
                    <a:pt x="1841" y="6573"/>
                  </a:lnTo>
                  <a:lnTo>
                    <a:pt x="1841" y="6606"/>
                  </a:lnTo>
                  <a:lnTo>
                    <a:pt x="1841" y="6606"/>
                  </a:lnTo>
                  <a:lnTo>
                    <a:pt x="1808" y="6606"/>
                  </a:lnTo>
                  <a:lnTo>
                    <a:pt x="1808" y="6638"/>
                  </a:lnTo>
                  <a:lnTo>
                    <a:pt x="1808" y="6638"/>
                  </a:lnTo>
                  <a:lnTo>
                    <a:pt x="1808" y="6671"/>
                  </a:lnTo>
                  <a:lnTo>
                    <a:pt x="1808" y="6671"/>
                  </a:lnTo>
                  <a:lnTo>
                    <a:pt x="1775" y="6671"/>
                  </a:lnTo>
                  <a:lnTo>
                    <a:pt x="1775" y="6704"/>
                  </a:lnTo>
                  <a:lnTo>
                    <a:pt x="1775" y="6704"/>
                  </a:lnTo>
                  <a:lnTo>
                    <a:pt x="1775" y="6704"/>
                  </a:lnTo>
                  <a:lnTo>
                    <a:pt x="1742" y="6737"/>
                  </a:lnTo>
                  <a:lnTo>
                    <a:pt x="1742" y="6737"/>
                  </a:lnTo>
                  <a:lnTo>
                    <a:pt x="1742" y="6737"/>
                  </a:lnTo>
                  <a:lnTo>
                    <a:pt x="1742" y="6770"/>
                  </a:lnTo>
                  <a:lnTo>
                    <a:pt x="1742" y="6770"/>
                  </a:lnTo>
                  <a:lnTo>
                    <a:pt x="1709" y="6803"/>
                  </a:lnTo>
                  <a:lnTo>
                    <a:pt x="1709" y="6803"/>
                  </a:lnTo>
                  <a:lnTo>
                    <a:pt x="1709" y="6836"/>
                  </a:lnTo>
                  <a:lnTo>
                    <a:pt x="1709" y="6836"/>
                  </a:lnTo>
                  <a:lnTo>
                    <a:pt x="1676" y="6836"/>
                  </a:lnTo>
                  <a:lnTo>
                    <a:pt x="1676" y="6836"/>
                  </a:lnTo>
                  <a:lnTo>
                    <a:pt x="1676" y="6868"/>
                  </a:lnTo>
                  <a:lnTo>
                    <a:pt x="1676" y="6868"/>
                  </a:lnTo>
                  <a:lnTo>
                    <a:pt x="1676" y="6868"/>
                  </a:lnTo>
                  <a:lnTo>
                    <a:pt x="1676" y="6901"/>
                  </a:lnTo>
                  <a:lnTo>
                    <a:pt x="1643" y="6901"/>
                  </a:lnTo>
                  <a:lnTo>
                    <a:pt x="1643" y="6901"/>
                  </a:lnTo>
                  <a:lnTo>
                    <a:pt x="1643" y="6934"/>
                  </a:lnTo>
                  <a:lnTo>
                    <a:pt x="1643" y="6934"/>
                  </a:lnTo>
                  <a:lnTo>
                    <a:pt x="1611" y="6967"/>
                  </a:lnTo>
                  <a:lnTo>
                    <a:pt x="1611" y="6967"/>
                  </a:lnTo>
                  <a:lnTo>
                    <a:pt x="1611" y="6967"/>
                  </a:lnTo>
                  <a:lnTo>
                    <a:pt x="1611" y="7000"/>
                  </a:lnTo>
                  <a:lnTo>
                    <a:pt x="1611" y="7000"/>
                  </a:lnTo>
                  <a:lnTo>
                    <a:pt x="1578" y="7000"/>
                  </a:lnTo>
                  <a:lnTo>
                    <a:pt x="1578" y="7033"/>
                  </a:lnTo>
                  <a:lnTo>
                    <a:pt x="1578" y="7033"/>
                  </a:lnTo>
                  <a:lnTo>
                    <a:pt x="1578" y="7033"/>
                  </a:lnTo>
                  <a:lnTo>
                    <a:pt x="1545" y="7066"/>
                  </a:lnTo>
                  <a:lnTo>
                    <a:pt x="1545" y="7066"/>
                  </a:lnTo>
                  <a:lnTo>
                    <a:pt x="1545" y="7066"/>
                  </a:lnTo>
                  <a:lnTo>
                    <a:pt x="1545" y="7098"/>
                  </a:lnTo>
                  <a:lnTo>
                    <a:pt x="1545" y="7098"/>
                  </a:lnTo>
                  <a:lnTo>
                    <a:pt x="1545" y="7098"/>
                  </a:lnTo>
                  <a:lnTo>
                    <a:pt x="1512" y="7131"/>
                  </a:lnTo>
                  <a:lnTo>
                    <a:pt x="1512" y="7131"/>
                  </a:lnTo>
                  <a:lnTo>
                    <a:pt x="1512" y="7131"/>
                  </a:lnTo>
                  <a:lnTo>
                    <a:pt x="1479" y="7164"/>
                  </a:lnTo>
                  <a:lnTo>
                    <a:pt x="1479" y="7164"/>
                  </a:lnTo>
                  <a:lnTo>
                    <a:pt x="1479" y="7197"/>
                  </a:lnTo>
                  <a:lnTo>
                    <a:pt x="1479" y="7197"/>
                  </a:lnTo>
                  <a:lnTo>
                    <a:pt x="1479" y="7197"/>
                  </a:lnTo>
                  <a:lnTo>
                    <a:pt x="1446" y="7230"/>
                  </a:lnTo>
                  <a:lnTo>
                    <a:pt x="1446" y="7230"/>
                  </a:lnTo>
                  <a:lnTo>
                    <a:pt x="1446" y="7263"/>
                  </a:lnTo>
                  <a:lnTo>
                    <a:pt x="1446" y="7263"/>
                  </a:lnTo>
                  <a:lnTo>
                    <a:pt x="1413" y="7296"/>
                  </a:lnTo>
                  <a:lnTo>
                    <a:pt x="1413" y="7296"/>
                  </a:lnTo>
                  <a:lnTo>
                    <a:pt x="1413" y="7329"/>
                  </a:lnTo>
                  <a:lnTo>
                    <a:pt x="1413" y="7329"/>
                  </a:lnTo>
                  <a:lnTo>
                    <a:pt x="1381" y="7329"/>
                  </a:lnTo>
                  <a:lnTo>
                    <a:pt x="1381" y="7361"/>
                  </a:lnTo>
                  <a:lnTo>
                    <a:pt x="1381" y="7361"/>
                  </a:lnTo>
                  <a:lnTo>
                    <a:pt x="1381" y="7361"/>
                  </a:lnTo>
                  <a:lnTo>
                    <a:pt x="1348" y="7394"/>
                  </a:lnTo>
                  <a:lnTo>
                    <a:pt x="1348" y="7394"/>
                  </a:lnTo>
                  <a:lnTo>
                    <a:pt x="1348" y="7427"/>
                  </a:lnTo>
                  <a:lnTo>
                    <a:pt x="1348" y="7427"/>
                  </a:lnTo>
                  <a:lnTo>
                    <a:pt x="1348" y="7427"/>
                  </a:lnTo>
                  <a:lnTo>
                    <a:pt x="1315" y="7460"/>
                  </a:lnTo>
                  <a:lnTo>
                    <a:pt x="1315" y="7460"/>
                  </a:lnTo>
                  <a:lnTo>
                    <a:pt x="1315" y="7460"/>
                  </a:lnTo>
                  <a:lnTo>
                    <a:pt x="1315" y="7493"/>
                  </a:lnTo>
                  <a:lnTo>
                    <a:pt x="1315" y="7493"/>
                  </a:lnTo>
                  <a:lnTo>
                    <a:pt x="1282" y="7493"/>
                  </a:lnTo>
                  <a:lnTo>
                    <a:pt x="1282" y="7526"/>
                  </a:lnTo>
                  <a:lnTo>
                    <a:pt x="1282" y="7526"/>
                  </a:lnTo>
                  <a:lnTo>
                    <a:pt x="1282" y="7559"/>
                  </a:lnTo>
                  <a:lnTo>
                    <a:pt x="1249" y="7559"/>
                  </a:lnTo>
                  <a:lnTo>
                    <a:pt x="1249" y="7591"/>
                  </a:lnTo>
                  <a:lnTo>
                    <a:pt x="1249" y="7591"/>
                  </a:lnTo>
                  <a:lnTo>
                    <a:pt x="1249" y="7624"/>
                  </a:lnTo>
                  <a:lnTo>
                    <a:pt x="1216" y="7624"/>
                  </a:lnTo>
                  <a:lnTo>
                    <a:pt x="1216" y="7624"/>
                  </a:lnTo>
                  <a:lnTo>
                    <a:pt x="1216" y="7624"/>
                  </a:lnTo>
                  <a:lnTo>
                    <a:pt x="1216" y="7657"/>
                  </a:lnTo>
                  <a:lnTo>
                    <a:pt x="1216" y="7657"/>
                  </a:lnTo>
                  <a:lnTo>
                    <a:pt x="1216" y="7657"/>
                  </a:lnTo>
                  <a:lnTo>
                    <a:pt x="1183" y="7690"/>
                  </a:lnTo>
                  <a:lnTo>
                    <a:pt x="1183" y="7690"/>
                  </a:lnTo>
                  <a:lnTo>
                    <a:pt x="1183" y="7690"/>
                  </a:lnTo>
                  <a:lnTo>
                    <a:pt x="1183" y="7723"/>
                  </a:lnTo>
                  <a:lnTo>
                    <a:pt x="1183" y="7723"/>
                  </a:lnTo>
                  <a:lnTo>
                    <a:pt x="1151" y="7723"/>
                  </a:lnTo>
                  <a:lnTo>
                    <a:pt x="1151" y="7723"/>
                  </a:lnTo>
                  <a:lnTo>
                    <a:pt x="1151" y="7756"/>
                  </a:lnTo>
                  <a:lnTo>
                    <a:pt x="1151" y="7756"/>
                  </a:lnTo>
                  <a:lnTo>
                    <a:pt x="1151" y="7789"/>
                  </a:lnTo>
                  <a:lnTo>
                    <a:pt x="1118" y="7789"/>
                  </a:lnTo>
                  <a:lnTo>
                    <a:pt x="1118" y="7821"/>
                  </a:lnTo>
                  <a:lnTo>
                    <a:pt x="1085" y="7854"/>
                  </a:lnTo>
                  <a:lnTo>
                    <a:pt x="1085" y="7854"/>
                  </a:lnTo>
                  <a:lnTo>
                    <a:pt x="1085" y="7854"/>
                  </a:lnTo>
                  <a:lnTo>
                    <a:pt x="1085" y="7887"/>
                  </a:lnTo>
                  <a:lnTo>
                    <a:pt x="1052" y="7887"/>
                  </a:lnTo>
                  <a:lnTo>
                    <a:pt x="1052" y="7920"/>
                  </a:lnTo>
                  <a:lnTo>
                    <a:pt x="1052" y="7920"/>
                  </a:lnTo>
                  <a:lnTo>
                    <a:pt x="1052" y="7953"/>
                  </a:lnTo>
                  <a:lnTo>
                    <a:pt x="1019" y="7953"/>
                  </a:lnTo>
                  <a:lnTo>
                    <a:pt x="1019" y="7953"/>
                  </a:lnTo>
                  <a:lnTo>
                    <a:pt x="1019" y="7986"/>
                  </a:lnTo>
                  <a:lnTo>
                    <a:pt x="1019" y="7986"/>
                  </a:lnTo>
                  <a:lnTo>
                    <a:pt x="1019" y="7986"/>
                  </a:lnTo>
                  <a:lnTo>
                    <a:pt x="1019" y="7986"/>
                  </a:lnTo>
                  <a:lnTo>
                    <a:pt x="986" y="8019"/>
                  </a:lnTo>
                  <a:lnTo>
                    <a:pt x="986" y="8019"/>
                  </a:lnTo>
                  <a:lnTo>
                    <a:pt x="986" y="8051"/>
                  </a:lnTo>
                  <a:lnTo>
                    <a:pt x="986" y="8051"/>
                  </a:lnTo>
                  <a:lnTo>
                    <a:pt x="986" y="8051"/>
                  </a:lnTo>
                  <a:lnTo>
                    <a:pt x="953" y="8084"/>
                  </a:lnTo>
                  <a:lnTo>
                    <a:pt x="953" y="8084"/>
                  </a:lnTo>
                  <a:lnTo>
                    <a:pt x="953" y="8084"/>
                  </a:lnTo>
                  <a:lnTo>
                    <a:pt x="953" y="8084"/>
                  </a:lnTo>
                  <a:lnTo>
                    <a:pt x="953" y="8117"/>
                  </a:lnTo>
                  <a:lnTo>
                    <a:pt x="921" y="8117"/>
                  </a:lnTo>
                  <a:lnTo>
                    <a:pt x="921" y="8117"/>
                  </a:lnTo>
                  <a:lnTo>
                    <a:pt x="921" y="8150"/>
                  </a:lnTo>
                  <a:lnTo>
                    <a:pt x="921" y="8150"/>
                  </a:lnTo>
                  <a:lnTo>
                    <a:pt x="921" y="8150"/>
                  </a:lnTo>
                  <a:lnTo>
                    <a:pt x="921" y="8183"/>
                  </a:lnTo>
                  <a:lnTo>
                    <a:pt x="888" y="8183"/>
                  </a:lnTo>
                  <a:lnTo>
                    <a:pt x="888" y="8183"/>
                  </a:lnTo>
                  <a:lnTo>
                    <a:pt x="888" y="8216"/>
                  </a:lnTo>
                  <a:lnTo>
                    <a:pt x="888" y="8216"/>
                  </a:lnTo>
                  <a:lnTo>
                    <a:pt x="888" y="8216"/>
                  </a:lnTo>
                  <a:lnTo>
                    <a:pt x="888" y="8216"/>
                  </a:lnTo>
                  <a:lnTo>
                    <a:pt x="855" y="8249"/>
                  </a:lnTo>
                  <a:lnTo>
                    <a:pt x="855" y="8249"/>
                  </a:lnTo>
                  <a:lnTo>
                    <a:pt x="855" y="8249"/>
                  </a:lnTo>
                  <a:lnTo>
                    <a:pt x="855" y="8281"/>
                  </a:lnTo>
                  <a:lnTo>
                    <a:pt x="855" y="8281"/>
                  </a:lnTo>
                  <a:lnTo>
                    <a:pt x="855" y="8281"/>
                  </a:lnTo>
                  <a:lnTo>
                    <a:pt x="822" y="8314"/>
                  </a:lnTo>
                  <a:lnTo>
                    <a:pt x="822" y="8314"/>
                  </a:lnTo>
                  <a:lnTo>
                    <a:pt x="822" y="8347"/>
                  </a:lnTo>
                  <a:lnTo>
                    <a:pt x="789" y="8347"/>
                  </a:lnTo>
                  <a:lnTo>
                    <a:pt x="789" y="8347"/>
                  </a:lnTo>
                  <a:lnTo>
                    <a:pt x="789" y="8380"/>
                  </a:lnTo>
                  <a:lnTo>
                    <a:pt x="789" y="8380"/>
                  </a:lnTo>
                  <a:lnTo>
                    <a:pt x="756" y="8413"/>
                  </a:lnTo>
                  <a:lnTo>
                    <a:pt x="756" y="8413"/>
                  </a:lnTo>
                  <a:lnTo>
                    <a:pt x="756" y="8446"/>
                  </a:lnTo>
                  <a:lnTo>
                    <a:pt x="756" y="8446"/>
                  </a:lnTo>
                  <a:lnTo>
                    <a:pt x="756" y="8446"/>
                  </a:lnTo>
                  <a:lnTo>
                    <a:pt x="723" y="8479"/>
                  </a:lnTo>
                  <a:lnTo>
                    <a:pt x="723" y="8479"/>
                  </a:lnTo>
                  <a:lnTo>
                    <a:pt x="723" y="8479"/>
                  </a:lnTo>
                  <a:lnTo>
                    <a:pt x="723" y="8511"/>
                  </a:lnTo>
                  <a:lnTo>
                    <a:pt x="691" y="8511"/>
                  </a:lnTo>
                  <a:lnTo>
                    <a:pt x="691" y="8544"/>
                  </a:lnTo>
                  <a:lnTo>
                    <a:pt x="691" y="8544"/>
                  </a:lnTo>
                  <a:lnTo>
                    <a:pt x="691" y="8544"/>
                  </a:lnTo>
                  <a:lnTo>
                    <a:pt x="691" y="8577"/>
                  </a:lnTo>
                  <a:lnTo>
                    <a:pt x="691" y="8577"/>
                  </a:lnTo>
                  <a:lnTo>
                    <a:pt x="658" y="8577"/>
                  </a:lnTo>
                  <a:lnTo>
                    <a:pt x="658" y="8610"/>
                  </a:lnTo>
                  <a:lnTo>
                    <a:pt x="658" y="8610"/>
                  </a:lnTo>
                  <a:lnTo>
                    <a:pt x="658" y="8610"/>
                  </a:lnTo>
                  <a:lnTo>
                    <a:pt x="658" y="8643"/>
                  </a:lnTo>
                  <a:lnTo>
                    <a:pt x="625" y="8643"/>
                  </a:lnTo>
                  <a:lnTo>
                    <a:pt x="625" y="8676"/>
                  </a:lnTo>
                  <a:lnTo>
                    <a:pt x="625" y="8676"/>
                  </a:lnTo>
                  <a:lnTo>
                    <a:pt x="592" y="8709"/>
                  </a:lnTo>
                  <a:lnTo>
                    <a:pt x="592" y="8709"/>
                  </a:lnTo>
                  <a:lnTo>
                    <a:pt x="592" y="8709"/>
                  </a:lnTo>
                  <a:lnTo>
                    <a:pt x="592" y="8709"/>
                  </a:lnTo>
                  <a:lnTo>
                    <a:pt x="592" y="8741"/>
                  </a:lnTo>
                  <a:lnTo>
                    <a:pt x="592" y="8741"/>
                  </a:lnTo>
                  <a:lnTo>
                    <a:pt x="559" y="8741"/>
                  </a:lnTo>
                  <a:lnTo>
                    <a:pt x="559" y="8774"/>
                  </a:lnTo>
                  <a:lnTo>
                    <a:pt x="559" y="8774"/>
                  </a:lnTo>
                  <a:lnTo>
                    <a:pt x="559" y="8774"/>
                  </a:lnTo>
                  <a:lnTo>
                    <a:pt x="559" y="8807"/>
                  </a:lnTo>
                  <a:lnTo>
                    <a:pt x="526" y="8807"/>
                  </a:lnTo>
                  <a:lnTo>
                    <a:pt x="526" y="8840"/>
                  </a:lnTo>
                  <a:lnTo>
                    <a:pt x="526" y="8840"/>
                  </a:lnTo>
                  <a:lnTo>
                    <a:pt x="526" y="8873"/>
                  </a:lnTo>
                  <a:lnTo>
                    <a:pt x="526" y="8873"/>
                  </a:lnTo>
                  <a:lnTo>
                    <a:pt x="493" y="8873"/>
                  </a:lnTo>
                  <a:lnTo>
                    <a:pt x="493" y="8873"/>
                  </a:lnTo>
                  <a:lnTo>
                    <a:pt x="493" y="8906"/>
                  </a:lnTo>
                  <a:lnTo>
                    <a:pt x="493" y="8906"/>
                  </a:lnTo>
                  <a:lnTo>
                    <a:pt x="493" y="8906"/>
                  </a:lnTo>
                  <a:lnTo>
                    <a:pt x="460" y="8939"/>
                  </a:lnTo>
                  <a:lnTo>
                    <a:pt x="460" y="8939"/>
                  </a:lnTo>
                  <a:lnTo>
                    <a:pt x="460" y="8972"/>
                  </a:lnTo>
                  <a:lnTo>
                    <a:pt x="460" y="8972"/>
                  </a:lnTo>
                  <a:lnTo>
                    <a:pt x="460" y="8972"/>
                  </a:lnTo>
                  <a:lnTo>
                    <a:pt x="428" y="8972"/>
                  </a:lnTo>
                  <a:lnTo>
                    <a:pt x="428" y="9004"/>
                  </a:lnTo>
                  <a:lnTo>
                    <a:pt x="428" y="9004"/>
                  </a:lnTo>
                  <a:lnTo>
                    <a:pt x="428" y="9004"/>
                  </a:lnTo>
                  <a:lnTo>
                    <a:pt x="428" y="9037"/>
                  </a:lnTo>
                  <a:lnTo>
                    <a:pt x="428" y="9037"/>
                  </a:lnTo>
                  <a:lnTo>
                    <a:pt x="395" y="9037"/>
                  </a:lnTo>
                  <a:lnTo>
                    <a:pt x="395" y="9070"/>
                  </a:lnTo>
                  <a:lnTo>
                    <a:pt x="395" y="9070"/>
                  </a:lnTo>
                  <a:lnTo>
                    <a:pt x="395" y="9103"/>
                  </a:lnTo>
                  <a:lnTo>
                    <a:pt x="362" y="9103"/>
                  </a:lnTo>
                  <a:lnTo>
                    <a:pt x="362" y="9136"/>
                  </a:lnTo>
                  <a:lnTo>
                    <a:pt x="362" y="9136"/>
                  </a:lnTo>
                  <a:lnTo>
                    <a:pt x="362" y="9136"/>
                  </a:lnTo>
                  <a:lnTo>
                    <a:pt x="329" y="9169"/>
                  </a:lnTo>
                  <a:lnTo>
                    <a:pt x="329" y="9169"/>
                  </a:lnTo>
                  <a:lnTo>
                    <a:pt x="329" y="9202"/>
                  </a:lnTo>
                  <a:lnTo>
                    <a:pt x="329" y="9202"/>
                  </a:lnTo>
                  <a:lnTo>
                    <a:pt x="329" y="9202"/>
                  </a:lnTo>
                  <a:lnTo>
                    <a:pt x="296" y="9234"/>
                  </a:lnTo>
                  <a:lnTo>
                    <a:pt x="296" y="9234"/>
                  </a:lnTo>
                  <a:lnTo>
                    <a:pt x="296" y="9234"/>
                  </a:lnTo>
                  <a:lnTo>
                    <a:pt x="296" y="9234"/>
                  </a:lnTo>
                  <a:lnTo>
                    <a:pt x="296" y="9267"/>
                  </a:lnTo>
                  <a:lnTo>
                    <a:pt x="263" y="9267"/>
                  </a:lnTo>
                  <a:lnTo>
                    <a:pt x="263" y="9300"/>
                  </a:lnTo>
                  <a:lnTo>
                    <a:pt x="263" y="9300"/>
                  </a:lnTo>
                  <a:lnTo>
                    <a:pt x="263" y="9300"/>
                  </a:lnTo>
                  <a:lnTo>
                    <a:pt x="263" y="9333"/>
                  </a:lnTo>
                  <a:lnTo>
                    <a:pt x="263" y="9333"/>
                  </a:lnTo>
                  <a:lnTo>
                    <a:pt x="230" y="9366"/>
                  </a:lnTo>
                  <a:lnTo>
                    <a:pt x="230" y="9366"/>
                  </a:lnTo>
                  <a:lnTo>
                    <a:pt x="230" y="9399"/>
                  </a:lnTo>
                  <a:lnTo>
                    <a:pt x="230" y="9399"/>
                  </a:lnTo>
                  <a:lnTo>
                    <a:pt x="198" y="9399"/>
                  </a:lnTo>
                  <a:lnTo>
                    <a:pt x="198" y="9399"/>
                  </a:lnTo>
                  <a:lnTo>
                    <a:pt x="198" y="9432"/>
                  </a:lnTo>
                  <a:lnTo>
                    <a:pt x="198" y="9432"/>
                  </a:lnTo>
                  <a:lnTo>
                    <a:pt x="198" y="9432"/>
                  </a:lnTo>
                  <a:lnTo>
                    <a:pt x="165" y="9464"/>
                  </a:lnTo>
                  <a:lnTo>
                    <a:pt x="165" y="9464"/>
                  </a:lnTo>
                  <a:lnTo>
                    <a:pt x="165" y="9497"/>
                  </a:lnTo>
                  <a:lnTo>
                    <a:pt x="165" y="9497"/>
                  </a:lnTo>
                  <a:lnTo>
                    <a:pt x="132" y="9530"/>
                  </a:lnTo>
                  <a:lnTo>
                    <a:pt x="132" y="9530"/>
                  </a:lnTo>
                  <a:lnTo>
                    <a:pt x="132" y="9530"/>
                  </a:lnTo>
                  <a:lnTo>
                    <a:pt x="132" y="9563"/>
                  </a:lnTo>
                  <a:lnTo>
                    <a:pt x="132" y="9563"/>
                  </a:lnTo>
                  <a:lnTo>
                    <a:pt x="99" y="9563"/>
                  </a:lnTo>
                  <a:lnTo>
                    <a:pt x="99" y="9596"/>
                  </a:lnTo>
                  <a:lnTo>
                    <a:pt x="99" y="9596"/>
                  </a:lnTo>
                  <a:lnTo>
                    <a:pt x="99" y="9629"/>
                  </a:lnTo>
                  <a:lnTo>
                    <a:pt x="99" y="9629"/>
                  </a:lnTo>
                  <a:lnTo>
                    <a:pt x="66" y="9662"/>
                  </a:lnTo>
                  <a:lnTo>
                    <a:pt x="66" y="9662"/>
                  </a:lnTo>
                  <a:lnTo>
                    <a:pt x="66" y="9694"/>
                  </a:lnTo>
                  <a:lnTo>
                    <a:pt x="66" y="9694"/>
                  </a:lnTo>
                  <a:lnTo>
                    <a:pt x="33" y="9694"/>
                  </a:lnTo>
                  <a:lnTo>
                    <a:pt x="33" y="9694"/>
                  </a:lnTo>
                  <a:lnTo>
                    <a:pt x="33" y="9727"/>
                  </a:lnTo>
                  <a:lnTo>
                    <a:pt x="33" y="9727"/>
                  </a:lnTo>
                  <a:lnTo>
                    <a:pt x="33" y="9760"/>
                  </a:lnTo>
                  <a:lnTo>
                    <a:pt x="0" y="9760"/>
                  </a:lnTo>
                  <a:lnTo>
                    <a:pt x="0" y="9760"/>
                  </a:lnTo>
                  <a:lnTo>
                    <a:pt x="0" y="9793"/>
                  </a:lnTo>
                  <a:lnTo>
                    <a:pt x="0" y="979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2009250" y="1533625"/>
              <a:ext cx="137200" cy="101075"/>
            </a:xfrm>
            <a:custGeom>
              <a:avLst/>
              <a:gdLst/>
              <a:ahLst/>
              <a:cxnLst/>
              <a:rect l="l" t="t" r="r" b="b"/>
              <a:pathLst>
                <a:path w="5488" h="4043" fill="none" extrusionOk="0">
                  <a:moveTo>
                    <a:pt x="5488" y="4042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1853975" y="1778450"/>
              <a:ext cx="149525" cy="82175"/>
            </a:xfrm>
            <a:custGeom>
              <a:avLst/>
              <a:gdLst/>
              <a:ahLst/>
              <a:cxnLst/>
              <a:rect l="l" t="t" r="r" b="b"/>
              <a:pathLst>
                <a:path w="5981" h="3287" fill="none" extrusionOk="0">
                  <a:moveTo>
                    <a:pt x="5981" y="3286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1853150" y="1533625"/>
              <a:ext cx="293300" cy="326175"/>
            </a:xfrm>
            <a:custGeom>
              <a:avLst/>
              <a:gdLst/>
              <a:ahLst/>
              <a:cxnLst/>
              <a:rect l="l" t="t" r="r" b="b"/>
              <a:pathLst>
                <a:path w="11732" h="13047" extrusionOk="0">
                  <a:moveTo>
                    <a:pt x="6211" y="1"/>
                  </a:moveTo>
                  <a:lnTo>
                    <a:pt x="6211" y="34"/>
                  </a:lnTo>
                  <a:lnTo>
                    <a:pt x="6178" y="66"/>
                  </a:lnTo>
                  <a:lnTo>
                    <a:pt x="6178" y="99"/>
                  </a:lnTo>
                  <a:lnTo>
                    <a:pt x="6145" y="99"/>
                  </a:lnTo>
                  <a:lnTo>
                    <a:pt x="6145" y="132"/>
                  </a:lnTo>
                  <a:lnTo>
                    <a:pt x="6113" y="132"/>
                  </a:lnTo>
                  <a:lnTo>
                    <a:pt x="6113" y="165"/>
                  </a:lnTo>
                  <a:lnTo>
                    <a:pt x="6080" y="198"/>
                  </a:lnTo>
                  <a:lnTo>
                    <a:pt x="6080" y="231"/>
                  </a:lnTo>
                  <a:lnTo>
                    <a:pt x="6047" y="231"/>
                  </a:lnTo>
                  <a:lnTo>
                    <a:pt x="6047" y="264"/>
                  </a:lnTo>
                  <a:lnTo>
                    <a:pt x="6014" y="296"/>
                  </a:lnTo>
                  <a:lnTo>
                    <a:pt x="6014" y="329"/>
                  </a:lnTo>
                  <a:lnTo>
                    <a:pt x="5981" y="329"/>
                  </a:lnTo>
                  <a:lnTo>
                    <a:pt x="5981" y="362"/>
                  </a:lnTo>
                  <a:lnTo>
                    <a:pt x="5948" y="362"/>
                  </a:lnTo>
                  <a:lnTo>
                    <a:pt x="5948" y="395"/>
                  </a:lnTo>
                  <a:lnTo>
                    <a:pt x="5915" y="428"/>
                  </a:lnTo>
                  <a:lnTo>
                    <a:pt x="5915" y="461"/>
                  </a:lnTo>
                  <a:lnTo>
                    <a:pt x="5883" y="461"/>
                  </a:lnTo>
                  <a:lnTo>
                    <a:pt x="5883" y="494"/>
                  </a:lnTo>
                  <a:lnTo>
                    <a:pt x="5850" y="494"/>
                  </a:lnTo>
                  <a:lnTo>
                    <a:pt x="5850" y="526"/>
                  </a:lnTo>
                  <a:lnTo>
                    <a:pt x="5817" y="559"/>
                  </a:lnTo>
                  <a:lnTo>
                    <a:pt x="5817" y="592"/>
                  </a:lnTo>
                  <a:lnTo>
                    <a:pt x="5784" y="592"/>
                  </a:lnTo>
                  <a:lnTo>
                    <a:pt x="5784" y="625"/>
                  </a:lnTo>
                  <a:lnTo>
                    <a:pt x="5751" y="658"/>
                  </a:lnTo>
                  <a:lnTo>
                    <a:pt x="5751" y="691"/>
                  </a:lnTo>
                  <a:lnTo>
                    <a:pt x="5718" y="691"/>
                  </a:lnTo>
                  <a:lnTo>
                    <a:pt x="5718" y="724"/>
                  </a:lnTo>
                  <a:lnTo>
                    <a:pt x="5685" y="724"/>
                  </a:lnTo>
                  <a:lnTo>
                    <a:pt x="5685" y="756"/>
                  </a:lnTo>
                  <a:lnTo>
                    <a:pt x="5653" y="789"/>
                  </a:lnTo>
                  <a:lnTo>
                    <a:pt x="5653" y="822"/>
                  </a:lnTo>
                  <a:lnTo>
                    <a:pt x="5620" y="822"/>
                  </a:lnTo>
                  <a:lnTo>
                    <a:pt x="5620" y="855"/>
                  </a:lnTo>
                  <a:lnTo>
                    <a:pt x="5587" y="855"/>
                  </a:lnTo>
                  <a:lnTo>
                    <a:pt x="5587" y="888"/>
                  </a:lnTo>
                  <a:lnTo>
                    <a:pt x="5587" y="921"/>
                  </a:lnTo>
                  <a:lnTo>
                    <a:pt x="5554" y="921"/>
                  </a:lnTo>
                  <a:lnTo>
                    <a:pt x="5554" y="954"/>
                  </a:lnTo>
                  <a:lnTo>
                    <a:pt x="5521" y="954"/>
                  </a:lnTo>
                  <a:lnTo>
                    <a:pt x="5521" y="986"/>
                  </a:lnTo>
                  <a:lnTo>
                    <a:pt x="5488" y="1019"/>
                  </a:lnTo>
                  <a:lnTo>
                    <a:pt x="5488" y="1052"/>
                  </a:lnTo>
                  <a:lnTo>
                    <a:pt x="5455" y="1052"/>
                  </a:lnTo>
                  <a:lnTo>
                    <a:pt x="5455" y="1085"/>
                  </a:lnTo>
                  <a:lnTo>
                    <a:pt x="5423" y="1085"/>
                  </a:lnTo>
                  <a:lnTo>
                    <a:pt x="5423" y="1118"/>
                  </a:lnTo>
                  <a:lnTo>
                    <a:pt x="5423" y="1151"/>
                  </a:lnTo>
                  <a:lnTo>
                    <a:pt x="5390" y="1151"/>
                  </a:lnTo>
                  <a:lnTo>
                    <a:pt x="5390" y="1184"/>
                  </a:lnTo>
                  <a:lnTo>
                    <a:pt x="5357" y="1184"/>
                  </a:lnTo>
                  <a:lnTo>
                    <a:pt x="5357" y="1216"/>
                  </a:lnTo>
                  <a:lnTo>
                    <a:pt x="5357" y="1249"/>
                  </a:lnTo>
                  <a:lnTo>
                    <a:pt x="5324" y="1249"/>
                  </a:lnTo>
                  <a:lnTo>
                    <a:pt x="5324" y="1282"/>
                  </a:lnTo>
                  <a:lnTo>
                    <a:pt x="5291" y="1282"/>
                  </a:lnTo>
                  <a:lnTo>
                    <a:pt x="5291" y="1315"/>
                  </a:lnTo>
                  <a:lnTo>
                    <a:pt x="5258" y="1348"/>
                  </a:lnTo>
                  <a:lnTo>
                    <a:pt x="5258" y="1381"/>
                  </a:lnTo>
                  <a:lnTo>
                    <a:pt x="5225" y="1381"/>
                  </a:lnTo>
                  <a:lnTo>
                    <a:pt x="5225" y="1414"/>
                  </a:lnTo>
                  <a:lnTo>
                    <a:pt x="5192" y="1414"/>
                  </a:lnTo>
                  <a:lnTo>
                    <a:pt x="5192" y="1447"/>
                  </a:lnTo>
                  <a:lnTo>
                    <a:pt x="5192" y="1479"/>
                  </a:lnTo>
                  <a:lnTo>
                    <a:pt x="5160" y="1479"/>
                  </a:lnTo>
                  <a:lnTo>
                    <a:pt x="5160" y="1512"/>
                  </a:lnTo>
                  <a:lnTo>
                    <a:pt x="5127" y="1512"/>
                  </a:lnTo>
                  <a:lnTo>
                    <a:pt x="5127" y="1545"/>
                  </a:lnTo>
                  <a:lnTo>
                    <a:pt x="5094" y="1578"/>
                  </a:lnTo>
                  <a:lnTo>
                    <a:pt x="5094" y="1611"/>
                  </a:lnTo>
                  <a:lnTo>
                    <a:pt x="5061" y="1611"/>
                  </a:lnTo>
                  <a:lnTo>
                    <a:pt x="5061" y="1644"/>
                  </a:lnTo>
                  <a:lnTo>
                    <a:pt x="5028" y="1677"/>
                  </a:lnTo>
                  <a:lnTo>
                    <a:pt x="5028" y="1709"/>
                  </a:lnTo>
                  <a:lnTo>
                    <a:pt x="4995" y="1709"/>
                  </a:lnTo>
                  <a:lnTo>
                    <a:pt x="4995" y="1742"/>
                  </a:lnTo>
                  <a:lnTo>
                    <a:pt x="4962" y="1775"/>
                  </a:lnTo>
                  <a:lnTo>
                    <a:pt x="4962" y="1808"/>
                  </a:lnTo>
                  <a:lnTo>
                    <a:pt x="4930" y="1808"/>
                  </a:lnTo>
                  <a:lnTo>
                    <a:pt x="4930" y="1841"/>
                  </a:lnTo>
                  <a:lnTo>
                    <a:pt x="4897" y="1841"/>
                  </a:lnTo>
                  <a:lnTo>
                    <a:pt x="4897" y="1874"/>
                  </a:lnTo>
                  <a:lnTo>
                    <a:pt x="4897" y="1907"/>
                  </a:lnTo>
                  <a:lnTo>
                    <a:pt x="4864" y="1907"/>
                  </a:lnTo>
                  <a:lnTo>
                    <a:pt x="4864" y="1939"/>
                  </a:lnTo>
                  <a:lnTo>
                    <a:pt x="4831" y="1939"/>
                  </a:lnTo>
                  <a:lnTo>
                    <a:pt x="4831" y="1972"/>
                  </a:lnTo>
                  <a:lnTo>
                    <a:pt x="4831" y="2005"/>
                  </a:lnTo>
                  <a:lnTo>
                    <a:pt x="4798" y="2005"/>
                  </a:lnTo>
                  <a:lnTo>
                    <a:pt x="4798" y="2038"/>
                  </a:lnTo>
                  <a:lnTo>
                    <a:pt x="4765" y="2038"/>
                  </a:lnTo>
                  <a:lnTo>
                    <a:pt x="4765" y="2071"/>
                  </a:lnTo>
                  <a:lnTo>
                    <a:pt x="4732" y="2104"/>
                  </a:lnTo>
                  <a:lnTo>
                    <a:pt x="4732" y="2137"/>
                  </a:lnTo>
                  <a:lnTo>
                    <a:pt x="4700" y="2137"/>
                  </a:lnTo>
                  <a:lnTo>
                    <a:pt x="4700" y="2169"/>
                  </a:lnTo>
                  <a:lnTo>
                    <a:pt x="4667" y="2202"/>
                  </a:lnTo>
                  <a:lnTo>
                    <a:pt x="4667" y="2235"/>
                  </a:lnTo>
                  <a:lnTo>
                    <a:pt x="4634" y="2235"/>
                  </a:lnTo>
                  <a:lnTo>
                    <a:pt x="4634" y="2268"/>
                  </a:lnTo>
                  <a:lnTo>
                    <a:pt x="4601" y="2301"/>
                  </a:lnTo>
                  <a:lnTo>
                    <a:pt x="4601" y="2334"/>
                  </a:lnTo>
                  <a:lnTo>
                    <a:pt x="4568" y="2334"/>
                  </a:lnTo>
                  <a:lnTo>
                    <a:pt x="4568" y="2367"/>
                  </a:lnTo>
                  <a:lnTo>
                    <a:pt x="4535" y="2367"/>
                  </a:lnTo>
                  <a:lnTo>
                    <a:pt x="4535" y="2399"/>
                  </a:lnTo>
                  <a:lnTo>
                    <a:pt x="4535" y="2432"/>
                  </a:lnTo>
                  <a:lnTo>
                    <a:pt x="4502" y="2432"/>
                  </a:lnTo>
                  <a:lnTo>
                    <a:pt x="4502" y="2465"/>
                  </a:lnTo>
                  <a:lnTo>
                    <a:pt x="4470" y="2465"/>
                  </a:lnTo>
                  <a:lnTo>
                    <a:pt x="4470" y="2498"/>
                  </a:lnTo>
                  <a:lnTo>
                    <a:pt x="4470" y="2531"/>
                  </a:lnTo>
                  <a:lnTo>
                    <a:pt x="4437" y="2531"/>
                  </a:lnTo>
                  <a:lnTo>
                    <a:pt x="4437" y="2564"/>
                  </a:lnTo>
                  <a:lnTo>
                    <a:pt x="4404" y="2564"/>
                  </a:lnTo>
                  <a:lnTo>
                    <a:pt x="4404" y="2597"/>
                  </a:lnTo>
                  <a:lnTo>
                    <a:pt x="4371" y="2629"/>
                  </a:lnTo>
                  <a:lnTo>
                    <a:pt x="4371" y="2662"/>
                  </a:lnTo>
                  <a:lnTo>
                    <a:pt x="4338" y="2662"/>
                  </a:lnTo>
                  <a:lnTo>
                    <a:pt x="4338" y="2695"/>
                  </a:lnTo>
                  <a:lnTo>
                    <a:pt x="4305" y="2728"/>
                  </a:lnTo>
                  <a:lnTo>
                    <a:pt x="4305" y="2761"/>
                  </a:lnTo>
                  <a:lnTo>
                    <a:pt x="4272" y="2761"/>
                  </a:lnTo>
                  <a:lnTo>
                    <a:pt x="4272" y="2794"/>
                  </a:lnTo>
                  <a:lnTo>
                    <a:pt x="4240" y="2827"/>
                  </a:lnTo>
                  <a:lnTo>
                    <a:pt x="4240" y="2860"/>
                  </a:lnTo>
                  <a:lnTo>
                    <a:pt x="4207" y="2860"/>
                  </a:lnTo>
                  <a:lnTo>
                    <a:pt x="4207" y="2892"/>
                  </a:lnTo>
                  <a:lnTo>
                    <a:pt x="4207" y="2925"/>
                  </a:lnTo>
                  <a:lnTo>
                    <a:pt x="4174" y="2925"/>
                  </a:lnTo>
                  <a:lnTo>
                    <a:pt x="4174" y="2958"/>
                  </a:lnTo>
                  <a:lnTo>
                    <a:pt x="4141" y="2958"/>
                  </a:lnTo>
                  <a:lnTo>
                    <a:pt x="4141" y="2991"/>
                  </a:lnTo>
                  <a:lnTo>
                    <a:pt x="4108" y="3024"/>
                  </a:lnTo>
                  <a:lnTo>
                    <a:pt x="4108" y="3057"/>
                  </a:lnTo>
                  <a:lnTo>
                    <a:pt x="4075" y="3057"/>
                  </a:lnTo>
                  <a:lnTo>
                    <a:pt x="4075" y="3090"/>
                  </a:lnTo>
                  <a:lnTo>
                    <a:pt x="4042" y="3122"/>
                  </a:lnTo>
                  <a:lnTo>
                    <a:pt x="4042" y="3155"/>
                  </a:lnTo>
                  <a:lnTo>
                    <a:pt x="4010" y="3155"/>
                  </a:lnTo>
                  <a:lnTo>
                    <a:pt x="4010" y="3188"/>
                  </a:lnTo>
                  <a:lnTo>
                    <a:pt x="3977" y="3221"/>
                  </a:lnTo>
                  <a:lnTo>
                    <a:pt x="3977" y="3254"/>
                  </a:lnTo>
                  <a:lnTo>
                    <a:pt x="3944" y="3254"/>
                  </a:lnTo>
                  <a:lnTo>
                    <a:pt x="3944" y="3287"/>
                  </a:lnTo>
                  <a:lnTo>
                    <a:pt x="3911" y="3320"/>
                  </a:lnTo>
                  <a:lnTo>
                    <a:pt x="3878" y="3352"/>
                  </a:lnTo>
                  <a:lnTo>
                    <a:pt x="3878" y="3385"/>
                  </a:lnTo>
                  <a:lnTo>
                    <a:pt x="3845" y="3418"/>
                  </a:lnTo>
                  <a:lnTo>
                    <a:pt x="3845" y="3451"/>
                  </a:lnTo>
                  <a:lnTo>
                    <a:pt x="3812" y="3451"/>
                  </a:lnTo>
                  <a:lnTo>
                    <a:pt x="3812" y="3484"/>
                  </a:lnTo>
                  <a:lnTo>
                    <a:pt x="3780" y="3517"/>
                  </a:lnTo>
                  <a:lnTo>
                    <a:pt x="3780" y="3550"/>
                  </a:lnTo>
                  <a:lnTo>
                    <a:pt x="3747" y="3550"/>
                  </a:lnTo>
                  <a:lnTo>
                    <a:pt x="3747" y="3582"/>
                  </a:lnTo>
                  <a:lnTo>
                    <a:pt x="3714" y="3615"/>
                  </a:lnTo>
                  <a:lnTo>
                    <a:pt x="3714" y="3648"/>
                  </a:lnTo>
                  <a:lnTo>
                    <a:pt x="3681" y="3648"/>
                  </a:lnTo>
                  <a:lnTo>
                    <a:pt x="3681" y="3681"/>
                  </a:lnTo>
                  <a:lnTo>
                    <a:pt x="3681" y="3714"/>
                  </a:lnTo>
                  <a:lnTo>
                    <a:pt x="3648" y="3714"/>
                  </a:lnTo>
                  <a:lnTo>
                    <a:pt x="3648" y="3747"/>
                  </a:lnTo>
                  <a:lnTo>
                    <a:pt x="3615" y="3747"/>
                  </a:lnTo>
                  <a:lnTo>
                    <a:pt x="3615" y="3780"/>
                  </a:lnTo>
                  <a:lnTo>
                    <a:pt x="3615" y="3812"/>
                  </a:lnTo>
                  <a:lnTo>
                    <a:pt x="3582" y="3812"/>
                  </a:lnTo>
                  <a:lnTo>
                    <a:pt x="3582" y="3845"/>
                  </a:lnTo>
                  <a:lnTo>
                    <a:pt x="3549" y="3845"/>
                  </a:lnTo>
                  <a:lnTo>
                    <a:pt x="3549" y="3878"/>
                  </a:lnTo>
                  <a:lnTo>
                    <a:pt x="3549" y="3911"/>
                  </a:lnTo>
                  <a:lnTo>
                    <a:pt x="3517" y="3911"/>
                  </a:lnTo>
                  <a:lnTo>
                    <a:pt x="3517" y="3944"/>
                  </a:lnTo>
                  <a:lnTo>
                    <a:pt x="3484" y="3977"/>
                  </a:lnTo>
                  <a:lnTo>
                    <a:pt x="3484" y="4010"/>
                  </a:lnTo>
                  <a:lnTo>
                    <a:pt x="3451" y="4010"/>
                  </a:lnTo>
                  <a:lnTo>
                    <a:pt x="3451" y="4042"/>
                  </a:lnTo>
                  <a:lnTo>
                    <a:pt x="3418" y="4075"/>
                  </a:lnTo>
                  <a:lnTo>
                    <a:pt x="3418" y="4108"/>
                  </a:lnTo>
                  <a:lnTo>
                    <a:pt x="3385" y="4108"/>
                  </a:lnTo>
                  <a:lnTo>
                    <a:pt x="3385" y="4141"/>
                  </a:lnTo>
                  <a:lnTo>
                    <a:pt x="3352" y="4174"/>
                  </a:lnTo>
                  <a:lnTo>
                    <a:pt x="3352" y="4207"/>
                  </a:lnTo>
                  <a:lnTo>
                    <a:pt x="3319" y="4207"/>
                  </a:lnTo>
                  <a:lnTo>
                    <a:pt x="3319" y="4240"/>
                  </a:lnTo>
                  <a:lnTo>
                    <a:pt x="3287" y="4273"/>
                  </a:lnTo>
                  <a:lnTo>
                    <a:pt x="3287" y="4305"/>
                  </a:lnTo>
                  <a:lnTo>
                    <a:pt x="3254" y="4305"/>
                  </a:lnTo>
                  <a:lnTo>
                    <a:pt x="3254" y="4338"/>
                  </a:lnTo>
                  <a:lnTo>
                    <a:pt x="3221" y="4371"/>
                  </a:lnTo>
                  <a:lnTo>
                    <a:pt x="3221" y="4404"/>
                  </a:lnTo>
                  <a:lnTo>
                    <a:pt x="3188" y="4437"/>
                  </a:lnTo>
                  <a:lnTo>
                    <a:pt x="3188" y="4470"/>
                  </a:lnTo>
                  <a:lnTo>
                    <a:pt x="3155" y="4470"/>
                  </a:lnTo>
                  <a:lnTo>
                    <a:pt x="3155" y="4503"/>
                  </a:lnTo>
                  <a:lnTo>
                    <a:pt x="3122" y="4503"/>
                  </a:lnTo>
                  <a:lnTo>
                    <a:pt x="3122" y="4535"/>
                  </a:lnTo>
                  <a:lnTo>
                    <a:pt x="3122" y="4568"/>
                  </a:lnTo>
                  <a:lnTo>
                    <a:pt x="3089" y="4568"/>
                  </a:lnTo>
                  <a:lnTo>
                    <a:pt x="3089" y="4601"/>
                  </a:lnTo>
                  <a:lnTo>
                    <a:pt x="3057" y="4634"/>
                  </a:lnTo>
                  <a:lnTo>
                    <a:pt x="3057" y="4667"/>
                  </a:lnTo>
                  <a:lnTo>
                    <a:pt x="3024" y="4667"/>
                  </a:lnTo>
                  <a:lnTo>
                    <a:pt x="3024" y="4700"/>
                  </a:lnTo>
                  <a:lnTo>
                    <a:pt x="2991" y="4733"/>
                  </a:lnTo>
                  <a:lnTo>
                    <a:pt x="2991" y="4765"/>
                  </a:lnTo>
                  <a:lnTo>
                    <a:pt x="2958" y="4765"/>
                  </a:lnTo>
                  <a:lnTo>
                    <a:pt x="2958" y="4798"/>
                  </a:lnTo>
                  <a:lnTo>
                    <a:pt x="2958" y="4831"/>
                  </a:lnTo>
                  <a:lnTo>
                    <a:pt x="2925" y="4831"/>
                  </a:lnTo>
                  <a:lnTo>
                    <a:pt x="2925" y="4864"/>
                  </a:lnTo>
                  <a:lnTo>
                    <a:pt x="2892" y="4897"/>
                  </a:lnTo>
                  <a:lnTo>
                    <a:pt x="2892" y="4930"/>
                  </a:lnTo>
                  <a:lnTo>
                    <a:pt x="2859" y="4930"/>
                  </a:lnTo>
                  <a:lnTo>
                    <a:pt x="2859" y="4963"/>
                  </a:lnTo>
                  <a:lnTo>
                    <a:pt x="2827" y="4995"/>
                  </a:lnTo>
                  <a:lnTo>
                    <a:pt x="2827" y="5028"/>
                  </a:lnTo>
                  <a:lnTo>
                    <a:pt x="2794" y="5061"/>
                  </a:lnTo>
                  <a:lnTo>
                    <a:pt x="2761" y="5094"/>
                  </a:lnTo>
                  <a:lnTo>
                    <a:pt x="2761" y="5127"/>
                  </a:lnTo>
                  <a:lnTo>
                    <a:pt x="2728" y="5160"/>
                  </a:lnTo>
                  <a:lnTo>
                    <a:pt x="2728" y="5193"/>
                  </a:lnTo>
                  <a:lnTo>
                    <a:pt x="2695" y="5193"/>
                  </a:lnTo>
                  <a:lnTo>
                    <a:pt x="2695" y="5225"/>
                  </a:lnTo>
                  <a:lnTo>
                    <a:pt x="2662" y="5258"/>
                  </a:lnTo>
                  <a:lnTo>
                    <a:pt x="2629" y="5291"/>
                  </a:lnTo>
                  <a:lnTo>
                    <a:pt x="2629" y="5324"/>
                  </a:lnTo>
                  <a:lnTo>
                    <a:pt x="2629" y="5357"/>
                  </a:lnTo>
                  <a:lnTo>
                    <a:pt x="2597" y="5357"/>
                  </a:lnTo>
                  <a:lnTo>
                    <a:pt x="2597" y="5390"/>
                  </a:lnTo>
                  <a:lnTo>
                    <a:pt x="2564" y="5390"/>
                  </a:lnTo>
                  <a:lnTo>
                    <a:pt x="2564" y="5423"/>
                  </a:lnTo>
                  <a:lnTo>
                    <a:pt x="2564" y="5455"/>
                  </a:lnTo>
                  <a:lnTo>
                    <a:pt x="2531" y="5455"/>
                  </a:lnTo>
                  <a:lnTo>
                    <a:pt x="2531" y="5488"/>
                  </a:lnTo>
                  <a:lnTo>
                    <a:pt x="2498" y="5521"/>
                  </a:lnTo>
                  <a:lnTo>
                    <a:pt x="2498" y="5554"/>
                  </a:lnTo>
                  <a:lnTo>
                    <a:pt x="2465" y="5554"/>
                  </a:lnTo>
                  <a:lnTo>
                    <a:pt x="2465" y="5587"/>
                  </a:lnTo>
                  <a:lnTo>
                    <a:pt x="2432" y="5620"/>
                  </a:lnTo>
                  <a:lnTo>
                    <a:pt x="2432" y="5653"/>
                  </a:lnTo>
                  <a:lnTo>
                    <a:pt x="2399" y="5653"/>
                  </a:lnTo>
                  <a:lnTo>
                    <a:pt x="2399" y="5685"/>
                  </a:lnTo>
                  <a:lnTo>
                    <a:pt x="2399" y="5718"/>
                  </a:lnTo>
                  <a:lnTo>
                    <a:pt x="2367" y="5718"/>
                  </a:lnTo>
                  <a:lnTo>
                    <a:pt x="2367" y="5751"/>
                  </a:lnTo>
                  <a:lnTo>
                    <a:pt x="2334" y="5784"/>
                  </a:lnTo>
                  <a:lnTo>
                    <a:pt x="2334" y="5817"/>
                  </a:lnTo>
                  <a:lnTo>
                    <a:pt x="2301" y="5817"/>
                  </a:lnTo>
                  <a:lnTo>
                    <a:pt x="2301" y="5850"/>
                  </a:lnTo>
                  <a:lnTo>
                    <a:pt x="2268" y="5883"/>
                  </a:lnTo>
                  <a:lnTo>
                    <a:pt x="2268" y="5916"/>
                  </a:lnTo>
                  <a:lnTo>
                    <a:pt x="2235" y="5948"/>
                  </a:lnTo>
                  <a:lnTo>
                    <a:pt x="2202" y="5981"/>
                  </a:lnTo>
                  <a:lnTo>
                    <a:pt x="2202" y="6014"/>
                  </a:lnTo>
                  <a:lnTo>
                    <a:pt x="2202" y="6047"/>
                  </a:lnTo>
                  <a:lnTo>
                    <a:pt x="2169" y="6047"/>
                  </a:lnTo>
                  <a:lnTo>
                    <a:pt x="2169" y="6080"/>
                  </a:lnTo>
                  <a:lnTo>
                    <a:pt x="2136" y="6080"/>
                  </a:lnTo>
                  <a:lnTo>
                    <a:pt x="2136" y="6113"/>
                  </a:lnTo>
                  <a:lnTo>
                    <a:pt x="2136" y="6146"/>
                  </a:lnTo>
                  <a:lnTo>
                    <a:pt x="2104" y="6146"/>
                  </a:lnTo>
                  <a:lnTo>
                    <a:pt x="2104" y="6178"/>
                  </a:lnTo>
                  <a:lnTo>
                    <a:pt x="2071" y="6211"/>
                  </a:lnTo>
                  <a:lnTo>
                    <a:pt x="2071" y="6244"/>
                  </a:lnTo>
                  <a:lnTo>
                    <a:pt x="2038" y="6277"/>
                  </a:lnTo>
                  <a:lnTo>
                    <a:pt x="2038" y="6310"/>
                  </a:lnTo>
                  <a:lnTo>
                    <a:pt x="2005" y="6310"/>
                  </a:lnTo>
                  <a:lnTo>
                    <a:pt x="2005" y="6343"/>
                  </a:lnTo>
                  <a:lnTo>
                    <a:pt x="1972" y="6376"/>
                  </a:lnTo>
                  <a:lnTo>
                    <a:pt x="1972" y="6408"/>
                  </a:lnTo>
                  <a:lnTo>
                    <a:pt x="1939" y="6408"/>
                  </a:lnTo>
                  <a:lnTo>
                    <a:pt x="1939" y="6441"/>
                  </a:lnTo>
                  <a:lnTo>
                    <a:pt x="1939" y="6474"/>
                  </a:lnTo>
                  <a:lnTo>
                    <a:pt x="1906" y="6474"/>
                  </a:lnTo>
                  <a:lnTo>
                    <a:pt x="1906" y="6507"/>
                  </a:lnTo>
                  <a:lnTo>
                    <a:pt x="1874" y="6540"/>
                  </a:lnTo>
                  <a:lnTo>
                    <a:pt x="1874" y="6573"/>
                  </a:lnTo>
                  <a:lnTo>
                    <a:pt x="1841" y="6573"/>
                  </a:lnTo>
                  <a:lnTo>
                    <a:pt x="1841" y="6606"/>
                  </a:lnTo>
                  <a:lnTo>
                    <a:pt x="1808" y="6638"/>
                  </a:lnTo>
                  <a:lnTo>
                    <a:pt x="1808" y="6671"/>
                  </a:lnTo>
                  <a:lnTo>
                    <a:pt x="1775" y="6704"/>
                  </a:lnTo>
                  <a:lnTo>
                    <a:pt x="1775" y="6737"/>
                  </a:lnTo>
                  <a:lnTo>
                    <a:pt x="1742" y="6737"/>
                  </a:lnTo>
                  <a:lnTo>
                    <a:pt x="1742" y="6770"/>
                  </a:lnTo>
                  <a:lnTo>
                    <a:pt x="1742" y="6803"/>
                  </a:lnTo>
                  <a:lnTo>
                    <a:pt x="1709" y="6803"/>
                  </a:lnTo>
                  <a:lnTo>
                    <a:pt x="1709" y="6836"/>
                  </a:lnTo>
                  <a:lnTo>
                    <a:pt x="1676" y="6868"/>
                  </a:lnTo>
                  <a:lnTo>
                    <a:pt x="1676" y="6901"/>
                  </a:lnTo>
                  <a:lnTo>
                    <a:pt x="1644" y="6901"/>
                  </a:lnTo>
                  <a:lnTo>
                    <a:pt x="1644" y="6934"/>
                  </a:lnTo>
                  <a:lnTo>
                    <a:pt x="1644" y="6967"/>
                  </a:lnTo>
                  <a:lnTo>
                    <a:pt x="1611" y="6967"/>
                  </a:lnTo>
                  <a:lnTo>
                    <a:pt x="1611" y="7000"/>
                  </a:lnTo>
                  <a:lnTo>
                    <a:pt x="1578" y="7033"/>
                  </a:lnTo>
                  <a:lnTo>
                    <a:pt x="1578" y="7066"/>
                  </a:lnTo>
                  <a:lnTo>
                    <a:pt x="1545" y="7066"/>
                  </a:lnTo>
                  <a:lnTo>
                    <a:pt x="1545" y="7098"/>
                  </a:lnTo>
                  <a:lnTo>
                    <a:pt x="1545" y="7131"/>
                  </a:lnTo>
                  <a:lnTo>
                    <a:pt x="1512" y="7131"/>
                  </a:lnTo>
                  <a:lnTo>
                    <a:pt x="1512" y="7164"/>
                  </a:lnTo>
                  <a:lnTo>
                    <a:pt x="1479" y="7197"/>
                  </a:lnTo>
                  <a:lnTo>
                    <a:pt x="1479" y="7230"/>
                  </a:lnTo>
                  <a:lnTo>
                    <a:pt x="1446" y="7230"/>
                  </a:lnTo>
                  <a:lnTo>
                    <a:pt x="1446" y="7263"/>
                  </a:lnTo>
                  <a:lnTo>
                    <a:pt x="1414" y="7296"/>
                  </a:lnTo>
                  <a:lnTo>
                    <a:pt x="1414" y="7329"/>
                  </a:lnTo>
                  <a:lnTo>
                    <a:pt x="1381" y="7361"/>
                  </a:lnTo>
                  <a:lnTo>
                    <a:pt x="1381" y="7394"/>
                  </a:lnTo>
                  <a:lnTo>
                    <a:pt x="1348" y="7427"/>
                  </a:lnTo>
                  <a:lnTo>
                    <a:pt x="1348" y="7460"/>
                  </a:lnTo>
                  <a:lnTo>
                    <a:pt x="1315" y="7460"/>
                  </a:lnTo>
                  <a:lnTo>
                    <a:pt x="1315" y="7493"/>
                  </a:lnTo>
                  <a:lnTo>
                    <a:pt x="1282" y="7526"/>
                  </a:lnTo>
                  <a:lnTo>
                    <a:pt x="1282" y="7559"/>
                  </a:lnTo>
                  <a:lnTo>
                    <a:pt x="1249" y="7591"/>
                  </a:lnTo>
                  <a:lnTo>
                    <a:pt x="1249" y="7624"/>
                  </a:lnTo>
                  <a:lnTo>
                    <a:pt x="1216" y="7624"/>
                  </a:lnTo>
                  <a:lnTo>
                    <a:pt x="1216" y="7657"/>
                  </a:lnTo>
                  <a:lnTo>
                    <a:pt x="1216" y="7690"/>
                  </a:lnTo>
                  <a:lnTo>
                    <a:pt x="1184" y="7690"/>
                  </a:lnTo>
                  <a:lnTo>
                    <a:pt x="1184" y="7723"/>
                  </a:lnTo>
                  <a:lnTo>
                    <a:pt x="1151" y="7756"/>
                  </a:lnTo>
                  <a:lnTo>
                    <a:pt x="1151" y="7789"/>
                  </a:lnTo>
                  <a:lnTo>
                    <a:pt x="1118" y="7789"/>
                  </a:lnTo>
                  <a:lnTo>
                    <a:pt x="1118" y="7821"/>
                  </a:lnTo>
                  <a:lnTo>
                    <a:pt x="1118" y="7854"/>
                  </a:lnTo>
                  <a:lnTo>
                    <a:pt x="1085" y="7854"/>
                  </a:lnTo>
                  <a:lnTo>
                    <a:pt x="1085" y="7887"/>
                  </a:lnTo>
                  <a:lnTo>
                    <a:pt x="1052" y="7920"/>
                  </a:lnTo>
                  <a:lnTo>
                    <a:pt x="1052" y="7953"/>
                  </a:lnTo>
                  <a:lnTo>
                    <a:pt x="1019" y="7986"/>
                  </a:lnTo>
                  <a:lnTo>
                    <a:pt x="1019" y="8019"/>
                  </a:lnTo>
                  <a:lnTo>
                    <a:pt x="986" y="8051"/>
                  </a:lnTo>
                  <a:lnTo>
                    <a:pt x="986" y="8084"/>
                  </a:lnTo>
                  <a:lnTo>
                    <a:pt x="954" y="8084"/>
                  </a:lnTo>
                  <a:lnTo>
                    <a:pt x="954" y="8117"/>
                  </a:lnTo>
                  <a:lnTo>
                    <a:pt x="921" y="8150"/>
                  </a:lnTo>
                  <a:lnTo>
                    <a:pt x="921" y="8183"/>
                  </a:lnTo>
                  <a:lnTo>
                    <a:pt x="888" y="8216"/>
                  </a:lnTo>
                  <a:lnTo>
                    <a:pt x="888" y="8249"/>
                  </a:lnTo>
                  <a:lnTo>
                    <a:pt x="855" y="8249"/>
                  </a:lnTo>
                  <a:lnTo>
                    <a:pt x="855" y="8281"/>
                  </a:lnTo>
                  <a:lnTo>
                    <a:pt x="822" y="8314"/>
                  </a:lnTo>
                  <a:lnTo>
                    <a:pt x="822" y="8347"/>
                  </a:lnTo>
                  <a:lnTo>
                    <a:pt x="789" y="8380"/>
                  </a:lnTo>
                  <a:lnTo>
                    <a:pt x="789" y="8413"/>
                  </a:lnTo>
                  <a:lnTo>
                    <a:pt x="756" y="8446"/>
                  </a:lnTo>
                  <a:lnTo>
                    <a:pt x="756" y="8479"/>
                  </a:lnTo>
                  <a:lnTo>
                    <a:pt x="724" y="8479"/>
                  </a:lnTo>
                  <a:lnTo>
                    <a:pt x="724" y="8511"/>
                  </a:lnTo>
                  <a:lnTo>
                    <a:pt x="724" y="8544"/>
                  </a:lnTo>
                  <a:lnTo>
                    <a:pt x="691" y="8544"/>
                  </a:lnTo>
                  <a:lnTo>
                    <a:pt x="691" y="8577"/>
                  </a:lnTo>
                  <a:lnTo>
                    <a:pt x="658" y="8610"/>
                  </a:lnTo>
                  <a:lnTo>
                    <a:pt x="658" y="8643"/>
                  </a:lnTo>
                  <a:lnTo>
                    <a:pt x="625" y="8676"/>
                  </a:lnTo>
                  <a:lnTo>
                    <a:pt x="625" y="8709"/>
                  </a:lnTo>
                  <a:lnTo>
                    <a:pt x="592" y="8709"/>
                  </a:lnTo>
                  <a:lnTo>
                    <a:pt x="592" y="8741"/>
                  </a:lnTo>
                  <a:lnTo>
                    <a:pt x="592" y="8774"/>
                  </a:lnTo>
                  <a:lnTo>
                    <a:pt x="559" y="8774"/>
                  </a:lnTo>
                  <a:lnTo>
                    <a:pt x="559" y="8807"/>
                  </a:lnTo>
                  <a:lnTo>
                    <a:pt x="559" y="8840"/>
                  </a:lnTo>
                  <a:lnTo>
                    <a:pt x="526" y="8840"/>
                  </a:lnTo>
                  <a:lnTo>
                    <a:pt x="526" y="8873"/>
                  </a:lnTo>
                  <a:lnTo>
                    <a:pt x="493" y="8873"/>
                  </a:lnTo>
                  <a:lnTo>
                    <a:pt x="493" y="8906"/>
                  </a:lnTo>
                  <a:lnTo>
                    <a:pt x="493" y="8939"/>
                  </a:lnTo>
                  <a:lnTo>
                    <a:pt x="461" y="8972"/>
                  </a:lnTo>
                  <a:lnTo>
                    <a:pt x="461" y="9004"/>
                  </a:lnTo>
                  <a:lnTo>
                    <a:pt x="428" y="9004"/>
                  </a:lnTo>
                  <a:lnTo>
                    <a:pt x="428" y="9037"/>
                  </a:lnTo>
                  <a:lnTo>
                    <a:pt x="428" y="9070"/>
                  </a:lnTo>
                  <a:lnTo>
                    <a:pt x="395" y="9070"/>
                  </a:lnTo>
                  <a:lnTo>
                    <a:pt x="395" y="9103"/>
                  </a:lnTo>
                  <a:lnTo>
                    <a:pt x="362" y="9103"/>
                  </a:lnTo>
                  <a:lnTo>
                    <a:pt x="362" y="9136"/>
                  </a:lnTo>
                  <a:lnTo>
                    <a:pt x="362" y="9169"/>
                  </a:lnTo>
                  <a:lnTo>
                    <a:pt x="329" y="9202"/>
                  </a:lnTo>
                  <a:lnTo>
                    <a:pt x="329" y="9234"/>
                  </a:lnTo>
                  <a:lnTo>
                    <a:pt x="296" y="9234"/>
                  </a:lnTo>
                  <a:lnTo>
                    <a:pt x="296" y="9267"/>
                  </a:lnTo>
                  <a:lnTo>
                    <a:pt x="296" y="9300"/>
                  </a:lnTo>
                  <a:lnTo>
                    <a:pt x="263" y="9300"/>
                  </a:lnTo>
                  <a:lnTo>
                    <a:pt x="263" y="9333"/>
                  </a:lnTo>
                  <a:lnTo>
                    <a:pt x="231" y="9366"/>
                  </a:lnTo>
                  <a:lnTo>
                    <a:pt x="231" y="9399"/>
                  </a:lnTo>
                  <a:lnTo>
                    <a:pt x="198" y="9399"/>
                  </a:lnTo>
                  <a:lnTo>
                    <a:pt x="198" y="9432"/>
                  </a:lnTo>
                  <a:lnTo>
                    <a:pt x="198" y="9464"/>
                  </a:lnTo>
                  <a:lnTo>
                    <a:pt x="165" y="9464"/>
                  </a:lnTo>
                  <a:lnTo>
                    <a:pt x="165" y="9497"/>
                  </a:lnTo>
                  <a:lnTo>
                    <a:pt x="165" y="9530"/>
                  </a:lnTo>
                  <a:lnTo>
                    <a:pt x="132" y="9530"/>
                  </a:lnTo>
                  <a:lnTo>
                    <a:pt x="132" y="9563"/>
                  </a:lnTo>
                  <a:lnTo>
                    <a:pt x="99" y="9596"/>
                  </a:lnTo>
                  <a:lnTo>
                    <a:pt x="99" y="9629"/>
                  </a:lnTo>
                  <a:lnTo>
                    <a:pt x="99" y="9662"/>
                  </a:lnTo>
                  <a:lnTo>
                    <a:pt x="66" y="9662"/>
                  </a:lnTo>
                  <a:lnTo>
                    <a:pt x="66" y="9694"/>
                  </a:lnTo>
                  <a:lnTo>
                    <a:pt x="33" y="9727"/>
                  </a:lnTo>
                  <a:lnTo>
                    <a:pt x="33" y="9760"/>
                  </a:lnTo>
                  <a:lnTo>
                    <a:pt x="1" y="9760"/>
                  </a:lnTo>
                  <a:lnTo>
                    <a:pt x="1" y="9793"/>
                  </a:lnTo>
                  <a:lnTo>
                    <a:pt x="5981" y="13046"/>
                  </a:lnTo>
                  <a:lnTo>
                    <a:pt x="6014" y="13046"/>
                  </a:lnTo>
                  <a:lnTo>
                    <a:pt x="6014" y="13013"/>
                  </a:lnTo>
                  <a:lnTo>
                    <a:pt x="6014" y="12980"/>
                  </a:lnTo>
                  <a:lnTo>
                    <a:pt x="6047" y="12980"/>
                  </a:lnTo>
                  <a:lnTo>
                    <a:pt x="6047" y="12948"/>
                  </a:lnTo>
                  <a:lnTo>
                    <a:pt x="6047" y="12915"/>
                  </a:lnTo>
                  <a:lnTo>
                    <a:pt x="6080" y="12915"/>
                  </a:lnTo>
                  <a:lnTo>
                    <a:pt x="6080" y="12882"/>
                  </a:lnTo>
                  <a:lnTo>
                    <a:pt x="6080" y="12849"/>
                  </a:lnTo>
                  <a:lnTo>
                    <a:pt x="6113" y="12849"/>
                  </a:lnTo>
                  <a:lnTo>
                    <a:pt x="6113" y="12816"/>
                  </a:lnTo>
                  <a:lnTo>
                    <a:pt x="6145" y="12783"/>
                  </a:lnTo>
                  <a:lnTo>
                    <a:pt x="6145" y="12750"/>
                  </a:lnTo>
                  <a:lnTo>
                    <a:pt x="6178" y="12750"/>
                  </a:lnTo>
                  <a:lnTo>
                    <a:pt x="6178" y="12718"/>
                  </a:lnTo>
                  <a:lnTo>
                    <a:pt x="6178" y="12685"/>
                  </a:lnTo>
                  <a:lnTo>
                    <a:pt x="6211" y="12685"/>
                  </a:lnTo>
                  <a:lnTo>
                    <a:pt x="6211" y="12652"/>
                  </a:lnTo>
                  <a:lnTo>
                    <a:pt x="6211" y="12619"/>
                  </a:lnTo>
                  <a:lnTo>
                    <a:pt x="6244" y="12619"/>
                  </a:lnTo>
                  <a:lnTo>
                    <a:pt x="6244" y="12586"/>
                  </a:lnTo>
                  <a:lnTo>
                    <a:pt x="6244" y="12553"/>
                  </a:lnTo>
                  <a:lnTo>
                    <a:pt x="6277" y="12553"/>
                  </a:lnTo>
                  <a:lnTo>
                    <a:pt x="6277" y="12520"/>
                  </a:lnTo>
                  <a:lnTo>
                    <a:pt x="6310" y="12488"/>
                  </a:lnTo>
                  <a:lnTo>
                    <a:pt x="6310" y="12455"/>
                  </a:lnTo>
                  <a:lnTo>
                    <a:pt x="6343" y="12455"/>
                  </a:lnTo>
                  <a:lnTo>
                    <a:pt x="6343" y="12422"/>
                  </a:lnTo>
                  <a:lnTo>
                    <a:pt x="6343" y="12389"/>
                  </a:lnTo>
                  <a:lnTo>
                    <a:pt x="6375" y="12389"/>
                  </a:lnTo>
                  <a:lnTo>
                    <a:pt x="6375" y="12356"/>
                  </a:lnTo>
                  <a:lnTo>
                    <a:pt x="6375" y="12323"/>
                  </a:lnTo>
                  <a:lnTo>
                    <a:pt x="6408" y="12323"/>
                  </a:lnTo>
                  <a:lnTo>
                    <a:pt x="6408" y="12290"/>
                  </a:lnTo>
                  <a:lnTo>
                    <a:pt x="6441" y="12258"/>
                  </a:lnTo>
                  <a:lnTo>
                    <a:pt x="6441" y="12225"/>
                  </a:lnTo>
                  <a:lnTo>
                    <a:pt x="6474" y="12225"/>
                  </a:lnTo>
                  <a:lnTo>
                    <a:pt x="6474" y="12192"/>
                  </a:lnTo>
                  <a:lnTo>
                    <a:pt x="6474" y="12159"/>
                  </a:lnTo>
                  <a:lnTo>
                    <a:pt x="6507" y="12159"/>
                  </a:lnTo>
                  <a:lnTo>
                    <a:pt x="6507" y="12126"/>
                  </a:lnTo>
                  <a:lnTo>
                    <a:pt x="6507" y="12093"/>
                  </a:lnTo>
                  <a:lnTo>
                    <a:pt x="6540" y="12093"/>
                  </a:lnTo>
                  <a:lnTo>
                    <a:pt x="6540" y="12060"/>
                  </a:lnTo>
                  <a:lnTo>
                    <a:pt x="6573" y="12028"/>
                  </a:lnTo>
                  <a:lnTo>
                    <a:pt x="6573" y="11995"/>
                  </a:lnTo>
                  <a:lnTo>
                    <a:pt x="6605" y="11995"/>
                  </a:lnTo>
                  <a:lnTo>
                    <a:pt x="6605" y="11962"/>
                  </a:lnTo>
                  <a:lnTo>
                    <a:pt x="6605" y="11929"/>
                  </a:lnTo>
                  <a:lnTo>
                    <a:pt x="6638" y="11929"/>
                  </a:lnTo>
                  <a:lnTo>
                    <a:pt x="6638" y="11896"/>
                  </a:lnTo>
                  <a:lnTo>
                    <a:pt x="6638" y="11863"/>
                  </a:lnTo>
                  <a:lnTo>
                    <a:pt x="6671" y="11863"/>
                  </a:lnTo>
                  <a:lnTo>
                    <a:pt x="6671" y="11830"/>
                  </a:lnTo>
                  <a:lnTo>
                    <a:pt x="6671" y="11798"/>
                  </a:lnTo>
                  <a:lnTo>
                    <a:pt x="6704" y="11798"/>
                  </a:lnTo>
                  <a:lnTo>
                    <a:pt x="6704" y="11765"/>
                  </a:lnTo>
                  <a:lnTo>
                    <a:pt x="6737" y="11732"/>
                  </a:lnTo>
                  <a:lnTo>
                    <a:pt x="6737" y="11699"/>
                  </a:lnTo>
                  <a:lnTo>
                    <a:pt x="6770" y="11699"/>
                  </a:lnTo>
                  <a:lnTo>
                    <a:pt x="6770" y="11666"/>
                  </a:lnTo>
                  <a:lnTo>
                    <a:pt x="6770" y="11633"/>
                  </a:lnTo>
                  <a:lnTo>
                    <a:pt x="6803" y="11633"/>
                  </a:lnTo>
                  <a:lnTo>
                    <a:pt x="6803" y="11600"/>
                  </a:lnTo>
                  <a:lnTo>
                    <a:pt x="6836" y="11567"/>
                  </a:lnTo>
                  <a:lnTo>
                    <a:pt x="6836" y="11535"/>
                  </a:lnTo>
                  <a:lnTo>
                    <a:pt x="6868" y="11535"/>
                  </a:lnTo>
                  <a:lnTo>
                    <a:pt x="6868" y="11502"/>
                  </a:lnTo>
                  <a:lnTo>
                    <a:pt x="6868" y="11469"/>
                  </a:lnTo>
                  <a:lnTo>
                    <a:pt x="6901" y="11469"/>
                  </a:lnTo>
                  <a:lnTo>
                    <a:pt x="6901" y="11436"/>
                  </a:lnTo>
                  <a:lnTo>
                    <a:pt x="6934" y="11403"/>
                  </a:lnTo>
                  <a:lnTo>
                    <a:pt x="6934" y="11370"/>
                  </a:lnTo>
                  <a:lnTo>
                    <a:pt x="6967" y="11337"/>
                  </a:lnTo>
                  <a:lnTo>
                    <a:pt x="6967" y="11305"/>
                  </a:lnTo>
                  <a:lnTo>
                    <a:pt x="7000" y="11305"/>
                  </a:lnTo>
                  <a:lnTo>
                    <a:pt x="7000" y="11272"/>
                  </a:lnTo>
                  <a:lnTo>
                    <a:pt x="7000" y="11239"/>
                  </a:lnTo>
                  <a:lnTo>
                    <a:pt x="7033" y="11239"/>
                  </a:lnTo>
                  <a:lnTo>
                    <a:pt x="7033" y="11206"/>
                  </a:lnTo>
                  <a:lnTo>
                    <a:pt x="7066" y="11173"/>
                  </a:lnTo>
                  <a:lnTo>
                    <a:pt x="7066" y="11140"/>
                  </a:lnTo>
                  <a:lnTo>
                    <a:pt x="7098" y="11140"/>
                  </a:lnTo>
                  <a:lnTo>
                    <a:pt x="7098" y="11107"/>
                  </a:lnTo>
                  <a:lnTo>
                    <a:pt x="7098" y="11075"/>
                  </a:lnTo>
                  <a:lnTo>
                    <a:pt x="7131" y="11075"/>
                  </a:lnTo>
                  <a:lnTo>
                    <a:pt x="7131" y="11042"/>
                  </a:lnTo>
                  <a:lnTo>
                    <a:pt x="7164" y="11009"/>
                  </a:lnTo>
                  <a:lnTo>
                    <a:pt x="7164" y="10976"/>
                  </a:lnTo>
                  <a:lnTo>
                    <a:pt x="7197" y="10976"/>
                  </a:lnTo>
                  <a:lnTo>
                    <a:pt x="7197" y="10943"/>
                  </a:lnTo>
                  <a:lnTo>
                    <a:pt x="7197" y="10910"/>
                  </a:lnTo>
                  <a:lnTo>
                    <a:pt x="7230" y="10910"/>
                  </a:lnTo>
                  <a:lnTo>
                    <a:pt x="7230" y="10877"/>
                  </a:lnTo>
                  <a:lnTo>
                    <a:pt x="7230" y="10845"/>
                  </a:lnTo>
                  <a:lnTo>
                    <a:pt x="7263" y="10845"/>
                  </a:lnTo>
                  <a:lnTo>
                    <a:pt x="7263" y="10812"/>
                  </a:lnTo>
                  <a:lnTo>
                    <a:pt x="7296" y="10812"/>
                  </a:lnTo>
                  <a:lnTo>
                    <a:pt x="7296" y="10779"/>
                  </a:lnTo>
                  <a:lnTo>
                    <a:pt x="7296" y="10746"/>
                  </a:lnTo>
                  <a:lnTo>
                    <a:pt x="7328" y="10746"/>
                  </a:lnTo>
                  <a:lnTo>
                    <a:pt x="7328" y="10713"/>
                  </a:lnTo>
                  <a:lnTo>
                    <a:pt x="7328" y="10680"/>
                  </a:lnTo>
                  <a:lnTo>
                    <a:pt x="7361" y="10680"/>
                  </a:lnTo>
                  <a:lnTo>
                    <a:pt x="7361" y="10647"/>
                  </a:lnTo>
                  <a:lnTo>
                    <a:pt x="7394" y="10615"/>
                  </a:lnTo>
                  <a:lnTo>
                    <a:pt x="7394" y="10582"/>
                  </a:lnTo>
                  <a:lnTo>
                    <a:pt x="7427" y="10582"/>
                  </a:lnTo>
                  <a:lnTo>
                    <a:pt x="7427" y="10549"/>
                  </a:lnTo>
                  <a:lnTo>
                    <a:pt x="7427" y="10516"/>
                  </a:lnTo>
                  <a:lnTo>
                    <a:pt x="7460" y="10516"/>
                  </a:lnTo>
                  <a:lnTo>
                    <a:pt x="7460" y="10483"/>
                  </a:lnTo>
                  <a:lnTo>
                    <a:pt x="7493" y="10450"/>
                  </a:lnTo>
                  <a:lnTo>
                    <a:pt x="7493" y="10417"/>
                  </a:lnTo>
                  <a:lnTo>
                    <a:pt x="7526" y="10417"/>
                  </a:lnTo>
                  <a:lnTo>
                    <a:pt x="7526" y="10385"/>
                  </a:lnTo>
                  <a:lnTo>
                    <a:pt x="7526" y="10352"/>
                  </a:lnTo>
                  <a:lnTo>
                    <a:pt x="7558" y="10352"/>
                  </a:lnTo>
                  <a:lnTo>
                    <a:pt x="7558" y="10319"/>
                  </a:lnTo>
                  <a:lnTo>
                    <a:pt x="7591" y="10286"/>
                  </a:lnTo>
                  <a:lnTo>
                    <a:pt x="7591" y="10253"/>
                  </a:lnTo>
                  <a:lnTo>
                    <a:pt x="7624" y="10253"/>
                  </a:lnTo>
                  <a:lnTo>
                    <a:pt x="7624" y="10220"/>
                  </a:lnTo>
                  <a:lnTo>
                    <a:pt x="7624" y="10187"/>
                  </a:lnTo>
                  <a:lnTo>
                    <a:pt x="7657" y="10187"/>
                  </a:lnTo>
                  <a:lnTo>
                    <a:pt x="7657" y="10154"/>
                  </a:lnTo>
                  <a:lnTo>
                    <a:pt x="7690" y="10154"/>
                  </a:lnTo>
                  <a:lnTo>
                    <a:pt x="7690" y="10122"/>
                  </a:lnTo>
                  <a:lnTo>
                    <a:pt x="7690" y="10089"/>
                  </a:lnTo>
                  <a:lnTo>
                    <a:pt x="7723" y="10089"/>
                  </a:lnTo>
                  <a:lnTo>
                    <a:pt x="7723" y="10056"/>
                  </a:lnTo>
                  <a:lnTo>
                    <a:pt x="7756" y="10023"/>
                  </a:lnTo>
                  <a:lnTo>
                    <a:pt x="7756" y="9990"/>
                  </a:lnTo>
                  <a:lnTo>
                    <a:pt x="7788" y="9990"/>
                  </a:lnTo>
                  <a:lnTo>
                    <a:pt x="7788" y="9957"/>
                  </a:lnTo>
                  <a:lnTo>
                    <a:pt x="7788" y="9924"/>
                  </a:lnTo>
                  <a:lnTo>
                    <a:pt x="7821" y="9924"/>
                  </a:lnTo>
                  <a:lnTo>
                    <a:pt x="7821" y="9892"/>
                  </a:lnTo>
                  <a:lnTo>
                    <a:pt x="7821" y="9859"/>
                  </a:lnTo>
                  <a:lnTo>
                    <a:pt x="7854" y="9859"/>
                  </a:lnTo>
                  <a:lnTo>
                    <a:pt x="7854" y="9826"/>
                  </a:lnTo>
                  <a:lnTo>
                    <a:pt x="7887" y="9826"/>
                  </a:lnTo>
                  <a:lnTo>
                    <a:pt x="7887" y="9793"/>
                  </a:lnTo>
                  <a:lnTo>
                    <a:pt x="7887" y="9760"/>
                  </a:lnTo>
                  <a:lnTo>
                    <a:pt x="7920" y="9760"/>
                  </a:lnTo>
                  <a:lnTo>
                    <a:pt x="7920" y="9727"/>
                  </a:lnTo>
                  <a:lnTo>
                    <a:pt x="7953" y="9694"/>
                  </a:lnTo>
                  <a:lnTo>
                    <a:pt x="7953" y="9662"/>
                  </a:lnTo>
                  <a:lnTo>
                    <a:pt x="7986" y="9662"/>
                  </a:lnTo>
                  <a:lnTo>
                    <a:pt x="7986" y="9629"/>
                  </a:lnTo>
                  <a:lnTo>
                    <a:pt x="7986" y="9596"/>
                  </a:lnTo>
                  <a:lnTo>
                    <a:pt x="8018" y="9596"/>
                  </a:lnTo>
                  <a:lnTo>
                    <a:pt x="8018" y="9563"/>
                  </a:lnTo>
                  <a:lnTo>
                    <a:pt x="8051" y="9530"/>
                  </a:lnTo>
                  <a:lnTo>
                    <a:pt x="8051" y="9497"/>
                  </a:lnTo>
                  <a:lnTo>
                    <a:pt x="8084" y="9497"/>
                  </a:lnTo>
                  <a:lnTo>
                    <a:pt x="8084" y="9464"/>
                  </a:lnTo>
                  <a:lnTo>
                    <a:pt x="8084" y="9432"/>
                  </a:lnTo>
                  <a:lnTo>
                    <a:pt x="8117" y="9432"/>
                  </a:lnTo>
                  <a:lnTo>
                    <a:pt x="8117" y="9399"/>
                  </a:lnTo>
                  <a:lnTo>
                    <a:pt x="8150" y="9399"/>
                  </a:lnTo>
                  <a:lnTo>
                    <a:pt x="8150" y="9366"/>
                  </a:lnTo>
                  <a:lnTo>
                    <a:pt x="8150" y="9333"/>
                  </a:lnTo>
                  <a:lnTo>
                    <a:pt x="8183" y="9333"/>
                  </a:lnTo>
                  <a:lnTo>
                    <a:pt x="8183" y="9300"/>
                  </a:lnTo>
                  <a:lnTo>
                    <a:pt x="8216" y="9267"/>
                  </a:lnTo>
                  <a:lnTo>
                    <a:pt x="8216" y="9234"/>
                  </a:lnTo>
                  <a:lnTo>
                    <a:pt x="8248" y="9234"/>
                  </a:lnTo>
                  <a:lnTo>
                    <a:pt x="8248" y="9202"/>
                  </a:lnTo>
                  <a:lnTo>
                    <a:pt x="8248" y="9169"/>
                  </a:lnTo>
                  <a:lnTo>
                    <a:pt x="8281" y="9169"/>
                  </a:lnTo>
                  <a:lnTo>
                    <a:pt x="8281" y="9136"/>
                  </a:lnTo>
                  <a:lnTo>
                    <a:pt x="8314" y="9136"/>
                  </a:lnTo>
                  <a:lnTo>
                    <a:pt x="8314" y="9103"/>
                  </a:lnTo>
                  <a:lnTo>
                    <a:pt x="8314" y="9070"/>
                  </a:lnTo>
                  <a:lnTo>
                    <a:pt x="8347" y="9070"/>
                  </a:lnTo>
                  <a:lnTo>
                    <a:pt x="8347" y="9037"/>
                  </a:lnTo>
                  <a:lnTo>
                    <a:pt x="8380" y="9004"/>
                  </a:lnTo>
                  <a:lnTo>
                    <a:pt x="8380" y="8972"/>
                  </a:lnTo>
                  <a:lnTo>
                    <a:pt x="8413" y="8972"/>
                  </a:lnTo>
                  <a:lnTo>
                    <a:pt x="8413" y="8939"/>
                  </a:lnTo>
                  <a:lnTo>
                    <a:pt x="8446" y="8906"/>
                  </a:lnTo>
                  <a:lnTo>
                    <a:pt x="8446" y="8873"/>
                  </a:lnTo>
                  <a:lnTo>
                    <a:pt x="8479" y="8840"/>
                  </a:lnTo>
                  <a:lnTo>
                    <a:pt x="8479" y="8807"/>
                  </a:lnTo>
                  <a:lnTo>
                    <a:pt x="8511" y="8807"/>
                  </a:lnTo>
                  <a:lnTo>
                    <a:pt x="8511" y="8774"/>
                  </a:lnTo>
                  <a:lnTo>
                    <a:pt x="8544" y="8741"/>
                  </a:lnTo>
                  <a:lnTo>
                    <a:pt x="8577" y="8709"/>
                  </a:lnTo>
                  <a:lnTo>
                    <a:pt x="8577" y="8676"/>
                  </a:lnTo>
                  <a:lnTo>
                    <a:pt x="8610" y="8643"/>
                  </a:lnTo>
                  <a:lnTo>
                    <a:pt x="8610" y="8610"/>
                  </a:lnTo>
                  <a:lnTo>
                    <a:pt x="8643" y="8610"/>
                  </a:lnTo>
                  <a:lnTo>
                    <a:pt x="8643" y="8577"/>
                  </a:lnTo>
                  <a:lnTo>
                    <a:pt x="8676" y="8544"/>
                  </a:lnTo>
                  <a:lnTo>
                    <a:pt x="8676" y="8511"/>
                  </a:lnTo>
                  <a:lnTo>
                    <a:pt x="8709" y="8479"/>
                  </a:lnTo>
                  <a:lnTo>
                    <a:pt x="8709" y="8446"/>
                  </a:lnTo>
                  <a:lnTo>
                    <a:pt x="8741" y="8446"/>
                  </a:lnTo>
                  <a:lnTo>
                    <a:pt x="8741" y="8413"/>
                  </a:lnTo>
                  <a:lnTo>
                    <a:pt x="8774" y="8380"/>
                  </a:lnTo>
                  <a:lnTo>
                    <a:pt x="8807" y="8347"/>
                  </a:lnTo>
                  <a:lnTo>
                    <a:pt x="8807" y="8314"/>
                  </a:lnTo>
                  <a:lnTo>
                    <a:pt x="8840" y="8281"/>
                  </a:lnTo>
                  <a:lnTo>
                    <a:pt x="8840" y="8249"/>
                  </a:lnTo>
                  <a:lnTo>
                    <a:pt x="8873" y="8216"/>
                  </a:lnTo>
                  <a:lnTo>
                    <a:pt x="8906" y="8183"/>
                  </a:lnTo>
                  <a:lnTo>
                    <a:pt x="8906" y="8150"/>
                  </a:lnTo>
                  <a:lnTo>
                    <a:pt x="8939" y="8150"/>
                  </a:lnTo>
                  <a:lnTo>
                    <a:pt x="8939" y="8117"/>
                  </a:lnTo>
                  <a:lnTo>
                    <a:pt x="8939" y="8084"/>
                  </a:lnTo>
                  <a:lnTo>
                    <a:pt x="8971" y="8084"/>
                  </a:lnTo>
                  <a:lnTo>
                    <a:pt x="8971" y="8051"/>
                  </a:lnTo>
                  <a:lnTo>
                    <a:pt x="9004" y="8051"/>
                  </a:lnTo>
                  <a:lnTo>
                    <a:pt x="9004" y="8019"/>
                  </a:lnTo>
                  <a:lnTo>
                    <a:pt x="9037" y="7986"/>
                  </a:lnTo>
                  <a:lnTo>
                    <a:pt x="9037" y="7953"/>
                  </a:lnTo>
                  <a:lnTo>
                    <a:pt x="9070" y="7920"/>
                  </a:lnTo>
                  <a:lnTo>
                    <a:pt x="9103" y="7887"/>
                  </a:lnTo>
                  <a:lnTo>
                    <a:pt x="9103" y="7854"/>
                  </a:lnTo>
                  <a:lnTo>
                    <a:pt x="9136" y="7821"/>
                  </a:lnTo>
                  <a:lnTo>
                    <a:pt x="9136" y="7789"/>
                  </a:lnTo>
                  <a:lnTo>
                    <a:pt x="9169" y="7789"/>
                  </a:lnTo>
                  <a:lnTo>
                    <a:pt x="9169" y="7756"/>
                  </a:lnTo>
                  <a:lnTo>
                    <a:pt x="9201" y="7723"/>
                  </a:lnTo>
                  <a:lnTo>
                    <a:pt x="9201" y="7690"/>
                  </a:lnTo>
                  <a:lnTo>
                    <a:pt x="9234" y="7690"/>
                  </a:lnTo>
                  <a:lnTo>
                    <a:pt x="9234" y="7657"/>
                  </a:lnTo>
                  <a:lnTo>
                    <a:pt x="9267" y="7624"/>
                  </a:lnTo>
                  <a:lnTo>
                    <a:pt x="9267" y="7591"/>
                  </a:lnTo>
                  <a:lnTo>
                    <a:pt x="9300" y="7591"/>
                  </a:lnTo>
                  <a:lnTo>
                    <a:pt x="9300" y="7559"/>
                  </a:lnTo>
                  <a:lnTo>
                    <a:pt x="9333" y="7526"/>
                  </a:lnTo>
                  <a:lnTo>
                    <a:pt x="9366" y="7493"/>
                  </a:lnTo>
                  <a:lnTo>
                    <a:pt x="9366" y="7460"/>
                  </a:lnTo>
                  <a:lnTo>
                    <a:pt x="9366" y="7427"/>
                  </a:lnTo>
                  <a:lnTo>
                    <a:pt x="9399" y="7427"/>
                  </a:lnTo>
                  <a:lnTo>
                    <a:pt x="9399" y="7394"/>
                  </a:lnTo>
                  <a:lnTo>
                    <a:pt x="9431" y="7394"/>
                  </a:lnTo>
                  <a:lnTo>
                    <a:pt x="9431" y="7361"/>
                  </a:lnTo>
                  <a:lnTo>
                    <a:pt x="9431" y="7329"/>
                  </a:lnTo>
                  <a:lnTo>
                    <a:pt x="9464" y="7329"/>
                  </a:lnTo>
                  <a:lnTo>
                    <a:pt x="9464" y="7296"/>
                  </a:lnTo>
                  <a:lnTo>
                    <a:pt x="9497" y="7296"/>
                  </a:lnTo>
                  <a:lnTo>
                    <a:pt x="9497" y="7263"/>
                  </a:lnTo>
                  <a:lnTo>
                    <a:pt x="9497" y="7230"/>
                  </a:lnTo>
                  <a:lnTo>
                    <a:pt x="9530" y="7230"/>
                  </a:lnTo>
                  <a:lnTo>
                    <a:pt x="9530" y="7197"/>
                  </a:lnTo>
                  <a:lnTo>
                    <a:pt x="9563" y="7197"/>
                  </a:lnTo>
                  <a:lnTo>
                    <a:pt x="9563" y="7164"/>
                  </a:lnTo>
                  <a:lnTo>
                    <a:pt x="9596" y="7131"/>
                  </a:lnTo>
                  <a:lnTo>
                    <a:pt x="9596" y="7098"/>
                  </a:lnTo>
                  <a:lnTo>
                    <a:pt x="9629" y="7098"/>
                  </a:lnTo>
                  <a:lnTo>
                    <a:pt x="9629" y="7066"/>
                  </a:lnTo>
                  <a:lnTo>
                    <a:pt x="9629" y="7033"/>
                  </a:lnTo>
                  <a:lnTo>
                    <a:pt x="9661" y="7033"/>
                  </a:lnTo>
                  <a:lnTo>
                    <a:pt x="9661" y="7000"/>
                  </a:lnTo>
                  <a:lnTo>
                    <a:pt x="9694" y="7000"/>
                  </a:lnTo>
                  <a:lnTo>
                    <a:pt x="9694" y="6967"/>
                  </a:lnTo>
                  <a:lnTo>
                    <a:pt x="9727" y="6934"/>
                  </a:lnTo>
                  <a:lnTo>
                    <a:pt x="9760" y="6901"/>
                  </a:lnTo>
                  <a:lnTo>
                    <a:pt x="9760" y="6868"/>
                  </a:lnTo>
                  <a:lnTo>
                    <a:pt x="9760" y="6836"/>
                  </a:lnTo>
                  <a:lnTo>
                    <a:pt x="9793" y="6836"/>
                  </a:lnTo>
                  <a:lnTo>
                    <a:pt x="9793" y="6803"/>
                  </a:lnTo>
                  <a:lnTo>
                    <a:pt x="9826" y="6770"/>
                  </a:lnTo>
                  <a:lnTo>
                    <a:pt x="9859" y="6737"/>
                  </a:lnTo>
                  <a:lnTo>
                    <a:pt x="9859" y="6704"/>
                  </a:lnTo>
                  <a:lnTo>
                    <a:pt x="9891" y="6671"/>
                  </a:lnTo>
                  <a:lnTo>
                    <a:pt x="9924" y="6638"/>
                  </a:lnTo>
                  <a:lnTo>
                    <a:pt x="9924" y="6606"/>
                  </a:lnTo>
                  <a:lnTo>
                    <a:pt x="9957" y="6606"/>
                  </a:lnTo>
                  <a:lnTo>
                    <a:pt x="9957" y="6573"/>
                  </a:lnTo>
                  <a:lnTo>
                    <a:pt x="9990" y="6540"/>
                  </a:lnTo>
                  <a:lnTo>
                    <a:pt x="9990" y="6507"/>
                  </a:lnTo>
                  <a:lnTo>
                    <a:pt x="10023" y="6507"/>
                  </a:lnTo>
                  <a:lnTo>
                    <a:pt x="10023" y="6474"/>
                  </a:lnTo>
                  <a:lnTo>
                    <a:pt x="10056" y="6441"/>
                  </a:lnTo>
                  <a:lnTo>
                    <a:pt x="10056" y="6408"/>
                  </a:lnTo>
                  <a:lnTo>
                    <a:pt x="10089" y="6376"/>
                  </a:lnTo>
                  <a:lnTo>
                    <a:pt x="10122" y="6343"/>
                  </a:lnTo>
                  <a:lnTo>
                    <a:pt x="10122" y="6310"/>
                  </a:lnTo>
                  <a:lnTo>
                    <a:pt x="10154" y="6310"/>
                  </a:lnTo>
                  <a:lnTo>
                    <a:pt x="10154" y="6277"/>
                  </a:lnTo>
                  <a:lnTo>
                    <a:pt x="10187" y="6244"/>
                  </a:lnTo>
                  <a:lnTo>
                    <a:pt x="10187" y="6211"/>
                  </a:lnTo>
                  <a:lnTo>
                    <a:pt x="10220" y="6211"/>
                  </a:lnTo>
                  <a:lnTo>
                    <a:pt x="10220" y="6178"/>
                  </a:lnTo>
                  <a:lnTo>
                    <a:pt x="10253" y="6113"/>
                  </a:lnTo>
                  <a:lnTo>
                    <a:pt x="10286" y="6113"/>
                  </a:lnTo>
                  <a:lnTo>
                    <a:pt x="10319" y="6080"/>
                  </a:lnTo>
                  <a:lnTo>
                    <a:pt x="10319" y="6047"/>
                  </a:lnTo>
                  <a:lnTo>
                    <a:pt x="10352" y="6014"/>
                  </a:lnTo>
                  <a:lnTo>
                    <a:pt x="10352" y="5981"/>
                  </a:lnTo>
                  <a:lnTo>
                    <a:pt x="10384" y="5981"/>
                  </a:lnTo>
                  <a:lnTo>
                    <a:pt x="10384" y="5948"/>
                  </a:lnTo>
                  <a:lnTo>
                    <a:pt x="10417" y="5916"/>
                  </a:lnTo>
                  <a:lnTo>
                    <a:pt x="10450" y="5850"/>
                  </a:lnTo>
                  <a:lnTo>
                    <a:pt x="10450" y="5817"/>
                  </a:lnTo>
                  <a:lnTo>
                    <a:pt x="10483" y="5784"/>
                  </a:lnTo>
                  <a:lnTo>
                    <a:pt x="10516" y="5784"/>
                  </a:lnTo>
                  <a:lnTo>
                    <a:pt x="10516" y="5751"/>
                  </a:lnTo>
                  <a:lnTo>
                    <a:pt x="10549" y="5685"/>
                  </a:lnTo>
                  <a:lnTo>
                    <a:pt x="10582" y="5685"/>
                  </a:lnTo>
                  <a:lnTo>
                    <a:pt x="10614" y="5620"/>
                  </a:lnTo>
                  <a:lnTo>
                    <a:pt x="10647" y="5554"/>
                  </a:lnTo>
                  <a:lnTo>
                    <a:pt x="10680" y="5554"/>
                  </a:lnTo>
                  <a:lnTo>
                    <a:pt x="10680" y="5521"/>
                  </a:lnTo>
                  <a:lnTo>
                    <a:pt x="10713" y="5488"/>
                  </a:lnTo>
                  <a:lnTo>
                    <a:pt x="10713" y="5455"/>
                  </a:lnTo>
                  <a:lnTo>
                    <a:pt x="10746" y="5423"/>
                  </a:lnTo>
                  <a:lnTo>
                    <a:pt x="10779" y="5390"/>
                  </a:lnTo>
                  <a:lnTo>
                    <a:pt x="10779" y="5357"/>
                  </a:lnTo>
                  <a:lnTo>
                    <a:pt x="10812" y="5357"/>
                  </a:lnTo>
                  <a:lnTo>
                    <a:pt x="10844" y="5291"/>
                  </a:lnTo>
                  <a:lnTo>
                    <a:pt x="10910" y="5225"/>
                  </a:lnTo>
                  <a:lnTo>
                    <a:pt x="10910" y="5193"/>
                  </a:lnTo>
                  <a:lnTo>
                    <a:pt x="10943" y="5127"/>
                  </a:lnTo>
                  <a:lnTo>
                    <a:pt x="10976" y="5127"/>
                  </a:lnTo>
                  <a:lnTo>
                    <a:pt x="10976" y="5094"/>
                  </a:lnTo>
                  <a:lnTo>
                    <a:pt x="11009" y="5061"/>
                  </a:lnTo>
                  <a:lnTo>
                    <a:pt x="11042" y="4995"/>
                  </a:lnTo>
                  <a:lnTo>
                    <a:pt x="11074" y="4995"/>
                  </a:lnTo>
                  <a:lnTo>
                    <a:pt x="11074" y="4963"/>
                  </a:lnTo>
                  <a:lnTo>
                    <a:pt x="11107" y="4897"/>
                  </a:lnTo>
                  <a:lnTo>
                    <a:pt x="11140" y="4897"/>
                  </a:lnTo>
                  <a:lnTo>
                    <a:pt x="11173" y="4798"/>
                  </a:lnTo>
                  <a:lnTo>
                    <a:pt x="11206" y="4798"/>
                  </a:lnTo>
                  <a:lnTo>
                    <a:pt x="11272" y="4700"/>
                  </a:lnTo>
                  <a:lnTo>
                    <a:pt x="11272" y="4667"/>
                  </a:lnTo>
                  <a:lnTo>
                    <a:pt x="11337" y="4601"/>
                  </a:lnTo>
                  <a:lnTo>
                    <a:pt x="11370" y="4568"/>
                  </a:lnTo>
                  <a:lnTo>
                    <a:pt x="11403" y="4503"/>
                  </a:lnTo>
                  <a:lnTo>
                    <a:pt x="11403" y="4470"/>
                  </a:lnTo>
                  <a:lnTo>
                    <a:pt x="11469" y="4437"/>
                  </a:lnTo>
                  <a:lnTo>
                    <a:pt x="11502" y="4371"/>
                  </a:lnTo>
                  <a:lnTo>
                    <a:pt x="11567" y="4273"/>
                  </a:lnTo>
                  <a:lnTo>
                    <a:pt x="11600" y="4240"/>
                  </a:lnTo>
                  <a:lnTo>
                    <a:pt x="11600" y="4207"/>
                  </a:lnTo>
                  <a:lnTo>
                    <a:pt x="11699" y="4108"/>
                  </a:lnTo>
                  <a:lnTo>
                    <a:pt x="11732" y="4075"/>
                  </a:lnTo>
                  <a:lnTo>
                    <a:pt x="11732" y="4042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1675700" y="1516375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1"/>
                  </a:moveTo>
                  <a:cubicBezTo>
                    <a:pt x="494" y="1"/>
                    <a:pt x="428" y="33"/>
                    <a:pt x="329" y="99"/>
                  </a:cubicBezTo>
                  <a:cubicBezTo>
                    <a:pt x="264" y="165"/>
                    <a:pt x="231" y="231"/>
                    <a:pt x="231" y="263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25"/>
                  </a:lnTo>
                  <a:cubicBezTo>
                    <a:pt x="231" y="526"/>
                    <a:pt x="264" y="428"/>
                    <a:pt x="329" y="362"/>
                  </a:cubicBezTo>
                  <a:cubicBezTo>
                    <a:pt x="395" y="296"/>
                    <a:pt x="461" y="263"/>
                    <a:pt x="592" y="263"/>
                  </a:cubicBezTo>
                  <a:lnTo>
                    <a:pt x="658" y="263"/>
                  </a:lnTo>
                  <a:lnTo>
                    <a:pt x="658" y="33"/>
                  </a:lnTo>
                  <a:cubicBezTo>
                    <a:pt x="625" y="1"/>
                    <a:pt x="625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1697075" y="1516375"/>
              <a:ext cx="30400" cy="49325"/>
            </a:xfrm>
            <a:custGeom>
              <a:avLst/>
              <a:gdLst/>
              <a:ahLst/>
              <a:cxnLst/>
              <a:rect l="l" t="t" r="r" b="b"/>
              <a:pathLst>
                <a:path w="1216" h="1973" extrusionOk="0">
                  <a:moveTo>
                    <a:pt x="592" y="198"/>
                  </a:moveTo>
                  <a:cubicBezTo>
                    <a:pt x="756" y="198"/>
                    <a:pt x="855" y="296"/>
                    <a:pt x="920" y="428"/>
                  </a:cubicBezTo>
                  <a:cubicBezTo>
                    <a:pt x="953" y="526"/>
                    <a:pt x="953" y="625"/>
                    <a:pt x="953" y="724"/>
                  </a:cubicBezTo>
                  <a:cubicBezTo>
                    <a:pt x="953" y="888"/>
                    <a:pt x="920" y="1019"/>
                    <a:pt x="855" y="1118"/>
                  </a:cubicBezTo>
                  <a:cubicBezTo>
                    <a:pt x="789" y="1216"/>
                    <a:pt x="690" y="1249"/>
                    <a:pt x="592" y="1249"/>
                  </a:cubicBezTo>
                  <a:cubicBezTo>
                    <a:pt x="427" y="1249"/>
                    <a:pt x="329" y="1184"/>
                    <a:pt x="263" y="1052"/>
                  </a:cubicBezTo>
                  <a:cubicBezTo>
                    <a:pt x="230" y="986"/>
                    <a:pt x="230" y="888"/>
                    <a:pt x="230" y="756"/>
                  </a:cubicBezTo>
                  <a:cubicBezTo>
                    <a:pt x="230" y="625"/>
                    <a:pt x="230" y="526"/>
                    <a:pt x="263" y="461"/>
                  </a:cubicBezTo>
                  <a:cubicBezTo>
                    <a:pt x="329" y="296"/>
                    <a:pt x="427" y="198"/>
                    <a:pt x="592" y="198"/>
                  </a:cubicBezTo>
                  <a:close/>
                  <a:moveTo>
                    <a:pt x="657" y="1"/>
                  </a:moveTo>
                  <a:cubicBezTo>
                    <a:pt x="526" y="1"/>
                    <a:pt x="460" y="33"/>
                    <a:pt x="362" y="99"/>
                  </a:cubicBezTo>
                  <a:cubicBezTo>
                    <a:pt x="329" y="132"/>
                    <a:pt x="263" y="165"/>
                    <a:pt x="230" y="231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972"/>
                  </a:lnTo>
                  <a:lnTo>
                    <a:pt x="230" y="1972"/>
                  </a:lnTo>
                  <a:lnTo>
                    <a:pt x="230" y="1249"/>
                  </a:lnTo>
                  <a:cubicBezTo>
                    <a:pt x="263" y="1315"/>
                    <a:pt x="329" y="1381"/>
                    <a:pt x="362" y="1381"/>
                  </a:cubicBezTo>
                  <a:cubicBezTo>
                    <a:pt x="427" y="1446"/>
                    <a:pt x="526" y="1446"/>
                    <a:pt x="624" y="1446"/>
                  </a:cubicBezTo>
                  <a:cubicBezTo>
                    <a:pt x="756" y="1446"/>
                    <a:pt x="855" y="1414"/>
                    <a:pt x="986" y="1348"/>
                  </a:cubicBezTo>
                  <a:cubicBezTo>
                    <a:pt x="1117" y="1216"/>
                    <a:pt x="1216" y="986"/>
                    <a:pt x="1216" y="691"/>
                  </a:cubicBezTo>
                  <a:cubicBezTo>
                    <a:pt x="1216" y="461"/>
                    <a:pt x="1150" y="296"/>
                    <a:pt x="1052" y="198"/>
                  </a:cubicBezTo>
                  <a:cubicBezTo>
                    <a:pt x="920" y="66"/>
                    <a:pt x="789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1731575" y="1516375"/>
              <a:ext cx="32050" cy="37000"/>
            </a:xfrm>
            <a:custGeom>
              <a:avLst/>
              <a:gdLst/>
              <a:ahLst/>
              <a:cxnLst/>
              <a:rect l="l" t="t" r="r" b="b"/>
              <a:pathLst>
                <a:path w="1282" h="1480" extrusionOk="0">
                  <a:moveTo>
                    <a:pt x="657" y="198"/>
                  </a:moveTo>
                  <a:cubicBezTo>
                    <a:pt x="789" y="198"/>
                    <a:pt x="920" y="263"/>
                    <a:pt x="986" y="395"/>
                  </a:cubicBezTo>
                  <a:cubicBezTo>
                    <a:pt x="1019" y="461"/>
                    <a:pt x="1019" y="592"/>
                    <a:pt x="1019" y="691"/>
                  </a:cubicBezTo>
                  <a:cubicBezTo>
                    <a:pt x="1019" y="855"/>
                    <a:pt x="1019" y="986"/>
                    <a:pt x="953" y="1085"/>
                  </a:cubicBezTo>
                  <a:cubicBezTo>
                    <a:pt x="888" y="1216"/>
                    <a:pt x="789" y="1282"/>
                    <a:pt x="625" y="1282"/>
                  </a:cubicBezTo>
                  <a:cubicBezTo>
                    <a:pt x="493" y="1282"/>
                    <a:pt x="395" y="1216"/>
                    <a:pt x="329" y="1118"/>
                  </a:cubicBezTo>
                  <a:cubicBezTo>
                    <a:pt x="263" y="1019"/>
                    <a:pt x="230" y="888"/>
                    <a:pt x="230" y="756"/>
                  </a:cubicBezTo>
                  <a:cubicBezTo>
                    <a:pt x="230" y="592"/>
                    <a:pt x="263" y="461"/>
                    <a:pt x="329" y="362"/>
                  </a:cubicBezTo>
                  <a:cubicBezTo>
                    <a:pt x="395" y="263"/>
                    <a:pt x="493" y="198"/>
                    <a:pt x="657" y="198"/>
                  </a:cubicBezTo>
                  <a:close/>
                  <a:moveTo>
                    <a:pt x="657" y="1"/>
                  </a:moveTo>
                  <a:cubicBezTo>
                    <a:pt x="460" y="1"/>
                    <a:pt x="296" y="66"/>
                    <a:pt x="165" y="198"/>
                  </a:cubicBezTo>
                  <a:cubicBezTo>
                    <a:pt x="66" y="329"/>
                    <a:pt x="0" y="526"/>
                    <a:pt x="0" y="756"/>
                  </a:cubicBezTo>
                  <a:cubicBezTo>
                    <a:pt x="0" y="986"/>
                    <a:pt x="66" y="1151"/>
                    <a:pt x="165" y="1282"/>
                  </a:cubicBezTo>
                  <a:cubicBezTo>
                    <a:pt x="263" y="1414"/>
                    <a:pt x="427" y="1479"/>
                    <a:pt x="625" y="1479"/>
                  </a:cubicBezTo>
                  <a:cubicBezTo>
                    <a:pt x="855" y="1479"/>
                    <a:pt x="1019" y="1381"/>
                    <a:pt x="1118" y="1249"/>
                  </a:cubicBezTo>
                  <a:cubicBezTo>
                    <a:pt x="1216" y="1118"/>
                    <a:pt x="1282" y="921"/>
                    <a:pt x="1282" y="691"/>
                  </a:cubicBezTo>
                  <a:cubicBezTo>
                    <a:pt x="1282" y="461"/>
                    <a:pt x="1216" y="296"/>
                    <a:pt x="1085" y="165"/>
                  </a:cubicBezTo>
                  <a:cubicBezTo>
                    <a:pt x="986" y="66"/>
                    <a:pt x="822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8"/>
            <p:cNvSpPr/>
            <p:nvPr/>
          </p:nvSpPr>
          <p:spPr>
            <a:xfrm>
              <a:off x="1771000" y="1504875"/>
              <a:ext cx="36175" cy="46850"/>
            </a:xfrm>
            <a:custGeom>
              <a:avLst/>
              <a:gdLst/>
              <a:ahLst/>
              <a:cxnLst/>
              <a:rect l="l" t="t" r="r" b="b"/>
              <a:pathLst>
                <a:path w="1447" h="1874" extrusionOk="0">
                  <a:moveTo>
                    <a:pt x="691" y="198"/>
                  </a:moveTo>
                  <a:cubicBezTo>
                    <a:pt x="822" y="198"/>
                    <a:pt x="888" y="231"/>
                    <a:pt x="954" y="231"/>
                  </a:cubicBezTo>
                  <a:cubicBezTo>
                    <a:pt x="1052" y="263"/>
                    <a:pt x="1118" y="362"/>
                    <a:pt x="1118" y="493"/>
                  </a:cubicBezTo>
                  <a:cubicBezTo>
                    <a:pt x="1118" y="592"/>
                    <a:pt x="1052" y="691"/>
                    <a:pt x="986" y="756"/>
                  </a:cubicBezTo>
                  <a:cubicBezTo>
                    <a:pt x="921" y="756"/>
                    <a:pt x="822" y="789"/>
                    <a:pt x="723" y="789"/>
                  </a:cubicBezTo>
                  <a:lnTo>
                    <a:pt x="263" y="789"/>
                  </a:lnTo>
                  <a:lnTo>
                    <a:pt x="263" y="198"/>
                  </a:lnTo>
                  <a:close/>
                  <a:moveTo>
                    <a:pt x="756" y="986"/>
                  </a:moveTo>
                  <a:cubicBezTo>
                    <a:pt x="855" y="986"/>
                    <a:pt x="954" y="1019"/>
                    <a:pt x="1019" y="1019"/>
                  </a:cubicBezTo>
                  <a:cubicBezTo>
                    <a:pt x="1151" y="1085"/>
                    <a:pt x="1216" y="1184"/>
                    <a:pt x="1216" y="1315"/>
                  </a:cubicBezTo>
                  <a:cubicBezTo>
                    <a:pt x="1216" y="1381"/>
                    <a:pt x="1184" y="1479"/>
                    <a:pt x="1118" y="1512"/>
                  </a:cubicBezTo>
                  <a:cubicBezTo>
                    <a:pt x="1085" y="1611"/>
                    <a:pt x="954" y="1644"/>
                    <a:pt x="789" y="1644"/>
                  </a:cubicBezTo>
                  <a:lnTo>
                    <a:pt x="263" y="1644"/>
                  </a:lnTo>
                  <a:lnTo>
                    <a:pt x="263" y="986"/>
                  </a:lnTo>
                  <a:close/>
                  <a:moveTo>
                    <a:pt x="1" y="1"/>
                  </a:moveTo>
                  <a:lnTo>
                    <a:pt x="1" y="1874"/>
                  </a:lnTo>
                  <a:lnTo>
                    <a:pt x="789" y="1874"/>
                  </a:lnTo>
                  <a:cubicBezTo>
                    <a:pt x="1052" y="1874"/>
                    <a:pt x="1216" y="1808"/>
                    <a:pt x="1348" y="1644"/>
                  </a:cubicBezTo>
                  <a:cubicBezTo>
                    <a:pt x="1414" y="1545"/>
                    <a:pt x="1446" y="1446"/>
                    <a:pt x="1446" y="1315"/>
                  </a:cubicBezTo>
                  <a:cubicBezTo>
                    <a:pt x="1446" y="1184"/>
                    <a:pt x="1414" y="1052"/>
                    <a:pt x="1315" y="986"/>
                  </a:cubicBezTo>
                  <a:cubicBezTo>
                    <a:pt x="1282" y="954"/>
                    <a:pt x="1216" y="888"/>
                    <a:pt x="1118" y="855"/>
                  </a:cubicBezTo>
                  <a:cubicBezTo>
                    <a:pt x="1184" y="822"/>
                    <a:pt x="1216" y="789"/>
                    <a:pt x="1249" y="756"/>
                  </a:cubicBezTo>
                  <a:cubicBezTo>
                    <a:pt x="1315" y="658"/>
                    <a:pt x="1348" y="559"/>
                    <a:pt x="1348" y="461"/>
                  </a:cubicBezTo>
                  <a:cubicBezTo>
                    <a:pt x="1348" y="362"/>
                    <a:pt x="1348" y="263"/>
                    <a:pt x="1282" y="198"/>
                  </a:cubicBezTo>
                  <a:cubicBezTo>
                    <a:pt x="1184" y="66"/>
                    <a:pt x="1019" y="1"/>
                    <a:pt x="8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1913950" y="2038025"/>
              <a:ext cx="3300" cy="8250"/>
            </a:xfrm>
            <a:custGeom>
              <a:avLst/>
              <a:gdLst/>
              <a:ahLst/>
              <a:cxnLst/>
              <a:rect l="l" t="t" r="r" b="b"/>
              <a:pathLst>
                <a:path w="132" h="330" fill="none" extrusionOk="0">
                  <a:moveTo>
                    <a:pt x="132" y="1"/>
                  </a:moveTo>
                  <a:lnTo>
                    <a:pt x="132" y="1"/>
                  </a:lnTo>
                  <a:lnTo>
                    <a:pt x="132" y="1"/>
                  </a:lnTo>
                  <a:lnTo>
                    <a:pt x="132" y="1"/>
                  </a:lnTo>
                  <a:lnTo>
                    <a:pt x="132" y="1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1757025" y="1971500"/>
              <a:ext cx="3325" cy="8225"/>
            </a:xfrm>
            <a:custGeom>
              <a:avLst/>
              <a:gdLst/>
              <a:ahLst/>
              <a:cxnLst/>
              <a:rect l="l" t="t" r="r" b="b"/>
              <a:pathLst>
                <a:path w="133" h="329" fill="none" extrusionOk="0">
                  <a:moveTo>
                    <a:pt x="132" y="0"/>
                  </a:move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00" y="33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96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1760325" y="1971500"/>
              <a:ext cx="156925" cy="66550"/>
            </a:xfrm>
            <a:custGeom>
              <a:avLst/>
              <a:gdLst/>
              <a:ahLst/>
              <a:cxnLst/>
              <a:rect l="l" t="t" r="r" b="b"/>
              <a:pathLst>
                <a:path w="6277" h="2662" fill="none" extrusionOk="0">
                  <a:moveTo>
                    <a:pt x="6277" y="2662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8"/>
            <p:cNvSpPr/>
            <p:nvPr/>
          </p:nvSpPr>
          <p:spPr>
            <a:xfrm>
              <a:off x="1757025" y="1979700"/>
              <a:ext cx="156950" cy="66575"/>
            </a:xfrm>
            <a:custGeom>
              <a:avLst/>
              <a:gdLst/>
              <a:ahLst/>
              <a:cxnLst/>
              <a:rect l="l" t="t" r="r" b="b"/>
              <a:pathLst>
                <a:path w="6278" h="2663" fill="none" extrusionOk="0">
                  <a:moveTo>
                    <a:pt x="6277" y="2662"/>
                  </a:move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1757025" y="1971500"/>
              <a:ext cx="160225" cy="74775"/>
            </a:xfrm>
            <a:custGeom>
              <a:avLst/>
              <a:gdLst/>
              <a:ahLst/>
              <a:cxnLst/>
              <a:rect l="l" t="t" r="r" b="b"/>
              <a:pathLst>
                <a:path w="6409" h="2991" extrusionOk="0">
                  <a:moveTo>
                    <a:pt x="132" y="0"/>
                  </a:moveTo>
                  <a:lnTo>
                    <a:pt x="132" y="33"/>
                  </a:lnTo>
                  <a:lnTo>
                    <a:pt x="100" y="33"/>
                  </a:lnTo>
                  <a:lnTo>
                    <a:pt x="100" y="66"/>
                  </a:lnTo>
                  <a:lnTo>
                    <a:pt x="100" y="99"/>
                  </a:lnTo>
                  <a:lnTo>
                    <a:pt x="100" y="132"/>
                  </a:lnTo>
                  <a:lnTo>
                    <a:pt x="67" y="132"/>
                  </a:lnTo>
                  <a:lnTo>
                    <a:pt x="67" y="164"/>
                  </a:lnTo>
                  <a:lnTo>
                    <a:pt x="67" y="197"/>
                  </a:lnTo>
                  <a:lnTo>
                    <a:pt x="34" y="197"/>
                  </a:lnTo>
                  <a:lnTo>
                    <a:pt x="34" y="230"/>
                  </a:lnTo>
                  <a:lnTo>
                    <a:pt x="34" y="263"/>
                  </a:lnTo>
                  <a:lnTo>
                    <a:pt x="34" y="296"/>
                  </a:lnTo>
                  <a:lnTo>
                    <a:pt x="1" y="296"/>
                  </a:lnTo>
                  <a:lnTo>
                    <a:pt x="1" y="329"/>
                  </a:lnTo>
                  <a:lnTo>
                    <a:pt x="6277" y="2990"/>
                  </a:lnTo>
                  <a:lnTo>
                    <a:pt x="6277" y="2958"/>
                  </a:lnTo>
                  <a:lnTo>
                    <a:pt x="6277" y="2925"/>
                  </a:lnTo>
                  <a:lnTo>
                    <a:pt x="6310" y="2925"/>
                  </a:lnTo>
                  <a:lnTo>
                    <a:pt x="6310" y="2892"/>
                  </a:lnTo>
                  <a:lnTo>
                    <a:pt x="6310" y="2859"/>
                  </a:lnTo>
                  <a:lnTo>
                    <a:pt x="6343" y="2859"/>
                  </a:lnTo>
                  <a:lnTo>
                    <a:pt x="6343" y="2826"/>
                  </a:lnTo>
                  <a:lnTo>
                    <a:pt x="6343" y="2793"/>
                  </a:lnTo>
                  <a:lnTo>
                    <a:pt x="6376" y="2793"/>
                  </a:lnTo>
                  <a:lnTo>
                    <a:pt x="6376" y="2760"/>
                  </a:lnTo>
                  <a:lnTo>
                    <a:pt x="6376" y="2728"/>
                  </a:lnTo>
                  <a:lnTo>
                    <a:pt x="6376" y="2695"/>
                  </a:lnTo>
                  <a:lnTo>
                    <a:pt x="6409" y="2695"/>
                  </a:lnTo>
                  <a:lnTo>
                    <a:pt x="6409" y="266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1478550" y="1870450"/>
              <a:ext cx="29600" cy="49300"/>
            </a:xfrm>
            <a:custGeom>
              <a:avLst/>
              <a:gdLst/>
              <a:ahLst/>
              <a:cxnLst/>
              <a:rect l="l" t="t" r="r" b="b"/>
              <a:pathLst>
                <a:path w="1184" h="1972" extrusionOk="0">
                  <a:moveTo>
                    <a:pt x="592" y="198"/>
                  </a:moveTo>
                  <a:cubicBezTo>
                    <a:pt x="756" y="198"/>
                    <a:pt x="855" y="296"/>
                    <a:pt x="920" y="460"/>
                  </a:cubicBezTo>
                  <a:cubicBezTo>
                    <a:pt x="953" y="526"/>
                    <a:pt x="953" y="625"/>
                    <a:pt x="953" y="723"/>
                  </a:cubicBezTo>
                  <a:cubicBezTo>
                    <a:pt x="953" y="920"/>
                    <a:pt x="920" y="1052"/>
                    <a:pt x="855" y="1118"/>
                  </a:cubicBezTo>
                  <a:cubicBezTo>
                    <a:pt x="789" y="1216"/>
                    <a:pt x="690" y="1282"/>
                    <a:pt x="592" y="1282"/>
                  </a:cubicBezTo>
                  <a:cubicBezTo>
                    <a:pt x="428" y="1282"/>
                    <a:pt x="329" y="1183"/>
                    <a:pt x="263" y="1052"/>
                  </a:cubicBezTo>
                  <a:cubicBezTo>
                    <a:pt x="230" y="986"/>
                    <a:pt x="198" y="888"/>
                    <a:pt x="198" y="789"/>
                  </a:cubicBezTo>
                  <a:cubicBezTo>
                    <a:pt x="198" y="658"/>
                    <a:pt x="230" y="526"/>
                    <a:pt x="263" y="460"/>
                  </a:cubicBezTo>
                  <a:cubicBezTo>
                    <a:pt x="329" y="296"/>
                    <a:pt x="428" y="198"/>
                    <a:pt x="592" y="198"/>
                  </a:cubicBezTo>
                  <a:close/>
                  <a:moveTo>
                    <a:pt x="658" y="0"/>
                  </a:moveTo>
                  <a:cubicBezTo>
                    <a:pt x="526" y="0"/>
                    <a:pt x="428" y="33"/>
                    <a:pt x="362" y="99"/>
                  </a:cubicBezTo>
                  <a:cubicBezTo>
                    <a:pt x="296" y="132"/>
                    <a:pt x="263" y="165"/>
                    <a:pt x="198" y="230"/>
                  </a:cubicBezTo>
                  <a:lnTo>
                    <a:pt x="198" y="66"/>
                  </a:lnTo>
                  <a:lnTo>
                    <a:pt x="0" y="66"/>
                  </a:lnTo>
                  <a:lnTo>
                    <a:pt x="0" y="1972"/>
                  </a:lnTo>
                  <a:lnTo>
                    <a:pt x="230" y="1972"/>
                  </a:lnTo>
                  <a:lnTo>
                    <a:pt x="230" y="1282"/>
                  </a:lnTo>
                  <a:cubicBezTo>
                    <a:pt x="263" y="1315"/>
                    <a:pt x="329" y="1381"/>
                    <a:pt x="362" y="1381"/>
                  </a:cubicBezTo>
                  <a:cubicBezTo>
                    <a:pt x="428" y="1446"/>
                    <a:pt x="526" y="1479"/>
                    <a:pt x="625" y="1479"/>
                  </a:cubicBezTo>
                  <a:cubicBezTo>
                    <a:pt x="756" y="1479"/>
                    <a:pt x="855" y="1413"/>
                    <a:pt x="953" y="1348"/>
                  </a:cubicBezTo>
                  <a:cubicBezTo>
                    <a:pt x="1118" y="1216"/>
                    <a:pt x="1183" y="1019"/>
                    <a:pt x="1183" y="690"/>
                  </a:cubicBezTo>
                  <a:cubicBezTo>
                    <a:pt x="1183" y="493"/>
                    <a:pt x="1150" y="296"/>
                    <a:pt x="1019" y="198"/>
                  </a:cubicBezTo>
                  <a:cubicBezTo>
                    <a:pt x="920" y="66"/>
                    <a:pt x="789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1513050" y="1870450"/>
              <a:ext cx="27950" cy="37000"/>
            </a:xfrm>
            <a:custGeom>
              <a:avLst/>
              <a:gdLst/>
              <a:ahLst/>
              <a:cxnLst/>
              <a:rect l="l" t="t" r="r" b="b"/>
              <a:pathLst>
                <a:path w="1118" h="1480" extrusionOk="0">
                  <a:moveTo>
                    <a:pt x="559" y="0"/>
                  </a:moveTo>
                  <a:cubicBezTo>
                    <a:pt x="395" y="0"/>
                    <a:pt x="263" y="33"/>
                    <a:pt x="165" y="132"/>
                  </a:cubicBezTo>
                  <a:cubicBezTo>
                    <a:pt x="99" y="198"/>
                    <a:pt x="33" y="329"/>
                    <a:pt x="33" y="460"/>
                  </a:cubicBezTo>
                  <a:cubicBezTo>
                    <a:pt x="33" y="559"/>
                    <a:pt x="99" y="658"/>
                    <a:pt x="198" y="723"/>
                  </a:cubicBezTo>
                  <a:cubicBezTo>
                    <a:pt x="263" y="756"/>
                    <a:pt x="329" y="789"/>
                    <a:pt x="461" y="789"/>
                  </a:cubicBezTo>
                  <a:lnTo>
                    <a:pt x="625" y="855"/>
                  </a:lnTo>
                  <a:cubicBezTo>
                    <a:pt x="723" y="888"/>
                    <a:pt x="789" y="888"/>
                    <a:pt x="822" y="920"/>
                  </a:cubicBezTo>
                  <a:cubicBezTo>
                    <a:pt x="888" y="953"/>
                    <a:pt x="921" y="986"/>
                    <a:pt x="921" y="1052"/>
                  </a:cubicBezTo>
                  <a:cubicBezTo>
                    <a:pt x="921" y="1118"/>
                    <a:pt x="888" y="1183"/>
                    <a:pt x="822" y="1216"/>
                  </a:cubicBezTo>
                  <a:cubicBezTo>
                    <a:pt x="756" y="1249"/>
                    <a:pt x="658" y="1282"/>
                    <a:pt x="592" y="1282"/>
                  </a:cubicBezTo>
                  <a:cubicBezTo>
                    <a:pt x="428" y="1282"/>
                    <a:pt x="329" y="1249"/>
                    <a:pt x="296" y="1150"/>
                  </a:cubicBezTo>
                  <a:cubicBezTo>
                    <a:pt x="263" y="1118"/>
                    <a:pt x="230" y="1052"/>
                    <a:pt x="230" y="986"/>
                  </a:cubicBezTo>
                  <a:lnTo>
                    <a:pt x="0" y="986"/>
                  </a:lnTo>
                  <a:cubicBezTo>
                    <a:pt x="0" y="1118"/>
                    <a:pt x="66" y="1249"/>
                    <a:pt x="132" y="1348"/>
                  </a:cubicBezTo>
                  <a:cubicBezTo>
                    <a:pt x="230" y="1413"/>
                    <a:pt x="362" y="1479"/>
                    <a:pt x="592" y="1479"/>
                  </a:cubicBezTo>
                  <a:cubicBezTo>
                    <a:pt x="756" y="1479"/>
                    <a:pt x="921" y="1413"/>
                    <a:pt x="986" y="1348"/>
                  </a:cubicBezTo>
                  <a:cubicBezTo>
                    <a:pt x="1085" y="1249"/>
                    <a:pt x="1118" y="1150"/>
                    <a:pt x="1118" y="1019"/>
                  </a:cubicBezTo>
                  <a:cubicBezTo>
                    <a:pt x="1118" y="888"/>
                    <a:pt x="1085" y="789"/>
                    <a:pt x="1019" y="756"/>
                  </a:cubicBezTo>
                  <a:cubicBezTo>
                    <a:pt x="953" y="690"/>
                    <a:pt x="822" y="658"/>
                    <a:pt x="658" y="625"/>
                  </a:cubicBezTo>
                  <a:lnTo>
                    <a:pt x="526" y="592"/>
                  </a:lnTo>
                  <a:cubicBezTo>
                    <a:pt x="461" y="559"/>
                    <a:pt x="395" y="559"/>
                    <a:pt x="362" y="526"/>
                  </a:cubicBezTo>
                  <a:cubicBezTo>
                    <a:pt x="296" y="493"/>
                    <a:pt x="263" y="460"/>
                    <a:pt x="263" y="395"/>
                  </a:cubicBezTo>
                  <a:cubicBezTo>
                    <a:pt x="263" y="329"/>
                    <a:pt x="296" y="296"/>
                    <a:pt x="362" y="263"/>
                  </a:cubicBezTo>
                  <a:cubicBezTo>
                    <a:pt x="395" y="230"/>
                    <a:pt x="461" y="198"/>
                    <a:pt x="559" y="198"/>
                  </a:cubicBezTo>
                  <a:cubicBezTo>
                    <a:pt x="658" y="198"/>
                    <a:pt x="756" y="230"/>
                    <a:pt x="822" y="296"/>
                  </a:cubicBezTo>
                  <a:cubicBezTo>
                    <a:pt x="855" y="329"/>
                    <a:pt x="855" y="395"/>
                    <a:pt x="888" y="460"/>
                  </a:cubicBezTo>
                  <a:lnTo>
                    <a:pt x="1085" y="460"/>
                  </a:lnTo>
                  <a:cubicBezTo>
                    <a:pt x="1085" y="362"/>
                    <a:pt x="1052" y="263"/>
                    <a:pt x="1019" y="198"/>
                  </a:cubicBezTo>
                  <a:cubicBezTo>
                    <a:pt x="921" y="66"/>
                    <a:pt x="756" y="0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1547550" y="185895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58"/>
                  </a:moveTo>
                  <a:cubicBezTo>
                    <a:pt x="724" y="658"/>
                    <a:pt x="822" y="723"/>
                    <a:pt x="888" y="822"/>
                  </a:cubicBezTo>
                  <a:cubicBezTo>
                    <a:pt x="954" y="920"/>
                    <a:pt x="986" y="1052"/>
                    <a:pt x="986" y="1183"/>
                  </a:cubicBezTo>
                  <a:cubicBezTo>
                    <a:pt x="986" y="1348"/>
                    <a:pt x="954" y="1479"/>
                    <a:pt x="888" y="1578"/>
                  </a:cubicBezTo>
                  <a:cubicBezTo>
                    <a:pt x="822" y="1676"/>
                    <a:pt x="724" y="1709"/>
                    <a:pt x="592" y="1709"/>
                  </a:cubicBezTo>
                  <a:cubicBezTo>
                    <a:pt x="428" y="1709"/>
                    <a:pt x="329" y="1643"/>
                    <a:pt x="263" y="1479"/>
                  </a:cubicBezTo>
                  <a:cubicBezTo>
                    <a:pt x="231" y="1413"/>
                    <a:pt x="198" y="1315"/>
                    <a:pt x="198" y="1183"/>
                  </a:cubicBezTo>
                  <a:cubicBezTo>
                    <a:pt x="198" y="1019"/>
                    <a:pt x="263" y="888"/>
                    <a:pt x="329" y="789"/>
                  </a:cubicBezTo>
                  <a:cubicBezTo>
                    <a:pt x="395" y="723"/>
                    <a:pt x="494" y="658"/>
                    <a:pt x="625" y="658"/>
                  </a:cubicBezTo>
                  <a:close/>
                  <a:moveTo>
                    <a:pt x="1" y="0"/>
                  </a:moveTo>
                  <a:lnTo>
                    <a:pt x="1" y="1873"/>
                  </a:lnTo>
                  <a:lnTo>
                    <a:pt x="231" y="1873"/>
                  </a:lnTo>
                  <a:lnTo>
                    <a:pt x="231" y="1709"/>
                  </a:lnTo>
                  <a:cubicBezTo>
                    <a:pt x="263" y="1775"/>
                    <a:pt x="296" y="1808"/>
                    <a:pt x="362" y="1841"/>
                  </a:cubicBezTo>
                  <a:cubicBezTo>
                    <a:pt x="428" y="1906"/>
                    <a:pt x="526" y="1939"/>
                    <a:pt x="625" y="1939"/>
                  </a:cubicBezTo>
                  <a:cubicBezTo>
                    <a:pt x="789" y="1939"/>
                    <a:pt x="954" y="1841"/>
                    <a:pt x="1052" y="1709"/>
                  </a:cubicBezTo>
                  <a:cubicBezTo>
                    <a:pt x="1151" y="1578"/>
                    <a:pt x="1216" y="1380"/>
                    <a:pt x="1216" y="1183"/>
                  </a:cubicBezTo>
                  <a:cubicBezTo>
                    <a:pt x="1216" y="920"/>
                    <a:pt x="1151" y="756"/>
                    <a:pt x="1052" y="658"/>
                  </a:cubicBezTo>
                  <a:cubicBezTo>
                    <a:pt x="954" y="526"/>
                    <a:pt x="822" y="460"/>
                    <a:pt x="625" y="460"/>
                  </a:cubicBezTo>
                  <a:cubicBezTo>
                    <a:pt x="559" y="460"/>
                    <a:pt x="461" y="493"/>
                    <a:pt x="395" y="526"/>
                  </a:cubicBezTo>
                  <a:cubicBezTo>
                    <a:pt x="329" y="559"/>
                    <a:pt x="263" y="592"/>
                    <a:pt x="231" y="65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1585350" y="1858950"/>
              <a:ext cx="45200" cy="46850"/>
            </a:xfrm>
            <a:custGeom>
              <a:avLst/>
              <a:gdLst/>
              <a:ahLst/>
              <a:cxnLst/>
              <a:rect l="l" t="t" r="r" b="b"/>
              <a:pathLst>
                <a:path w="1808" h="1874" extrusionOk="0">
                  <a:moveTo>
                    <a:pt x="0" y="0"/>
                  </a:moveTo>
                  <a:lnTo>
                    <a:pt x="0" y="1873"/>
                  </a:lnTo>
                  <a:lnTo>
                    <a:pt x="230" y="1873"/>
                  </a:lnTo>
                  <a:lnTo>
                    <a:pt x="230" y="756"/>
                  </a:lnTo>
                  <a:cubicBezTo>
                    <a:pt x="230" y="723"/>
                    <a:pt x="230" y="658"/>
                    <a:pt x="230" y="559"/>
                  </a:cubicBezTo>
                  <a:lnTo>
                    <a:pt x="230" y="362"/>
                  </a:lnTo>
                  <a:lnTo>
                    <a:pt x="230" y="296"/>
                  </a:lnTo>
                  <a:lnTo>
                    <a:pt x="789" y="1873"/>
                  </a:lnTo>
                  <a:lnTo>
                    <a:pt x="1019" y="1873"/>
                  </a:lnTo>
                  <a:lnTo>
                    <a:pt x="1577" y="296"/>
                  </a:lnTo>
                  <a:lnTo>
                    <a:pt x="1577" y="296"/>
                  </a:lnTo>
                  <a:cubicBezTo>
                    <a:pt x="1577" y="395"/>
                    <a:pt x="1545" y="493"/>
                    <a:pt x="1545" y="592"/>
                  </a:cubicBezTo>
                  <a:lnTo>
                    <a:pt x="1545" y="756"/>
                  </a:lnTo>
                  <a:lnTo>
                    <a:pt x="1545" y="1873"/>
                  </a:lnTo>
                  <a:lnTo>
                    <a:pt x="1807" y="1873"/>
                  </a:lnTo>
                  <a:lnTo>
                    <a:pt x="1807" y="0"/>
                  </a:lnTo>
                  <a:lnTo>
                    <a:pt x="1446" y="0"/>
                  </a:lnTo>
                  <a:lnTo>
                    <a:pt x="920" y="1578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881075" y="2122650"/>
              <a:ext cx="2500" cy="5775"/>
            </a:xfrm>
            <a:custGeom>
              <a:avLst/>
              <a:gdLst/>
              <a:ahLst/>
              <a:cxnLst/>
              <a:rect l="l" t="t" r="r" b="b"/>
              <a:pathLst>
                <a:path w="100" h="231" fill="none" extrusionOk="0">
                  <a:moveTo>
                    <a:pt x="99" y="0"/>
                  </a:move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34" y="99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1721700" y="2062675"/>
              <a:ext cx="2500" cy="6600"/>
            </a:xfrm>
            <a:custGeom>
              <a:avLst/>
              <a:gdLst/>
              <a:ahLst/>
              <a:cxnLst/>
              <a:rect l="l" t="t" r="r" b="b"/>
              <a:pathLst>
                <a:path w="100" h="264" fill="none" extrusionOk="0">
                  <a:moveTo>
                    <a:pt x="100" y="1"/>
                  </a:moveTo>
                  <a:lnTo>
                    <a:pt x="100" y="1"/>
                  </a:lnTo>
                  <a:lnTo>
                    <a:pt x="100" y="1"/>
                  </a:lnTo>
                  <a:lnTo>
                    <a:pt x="100" y="1"/>
                  </a:lnTo>
                  <a:lnTo>
                    <a:pt x="100" y="1"/>
                  </a:lnTo>
                  <a:lnTo>
                    <a:pt x="67" y="1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1" y="26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1724175" y="2062675"/>
              <a:ext cx="159400" cy="60000"/>
            </a:xfrm>
            <a:custGeom>
              <a:avLst/>
              <a:gdLst/>
              <a:ahLst/>
              <a:cxnLst/>
              <a:rect l="l" t="t" r="r" b="b"/>
              <a:pathLst>
                <a:path w="6376" h="2400" fill="none" extrusionOk="0">
                  <a:moveTo>
                    <a:pt x="6375" y="2399"/>
                  </a:move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1721700" y="2069250"/>
              <a:ext cx="159400" cy="59175"/>
            </a:xfrm>
            <a:custGeom>
              <a:avLst/>
              <a:gdLst/>
              <a:ahLst/>
              <a:cxnLst/>
              <a:rect l="l" t="t" r="r" b="b"/>
              <a:pathLst>
                <a:path w="6376" h="2367" fill="none" extrusionOk="0">
                  <a:moveTo>
                    <a:pt x="6376" y="2367"/>
                  </a:move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1721700" y="2062675"/>
              <a:ext cx="161875" cy="65750"/>
            </a:xfrm>
            <a:custGeom>
              <a:avLst/>
              <a:gdLst/>
              <a:ahLst/>
              <a:cxnLst/>
              <a:rect l="l" t="t" r="r" b="b"/>
              <a:pathLst>
                <a:path w="6475" h="2630" extrusionOk="0">
                  <a:moveTo>
                    <a:pt x="67" y="1"/>
                  </a:moveTo>
                  <a:lnTo>
                    <a:pt x="67" y="34"/>
                  </a:lnTo>
                  <a:lnTo>
                    <a:pt x="67" y="66"/>
                  </a:lnTo>
                  <a:lnTo>
                    <a:pt x="67" y="99"/>
                  </a:lnTo>
                  <a:lnTo>
                    <a:pt x="34" y="99"/>
                  </a:lnTo>
                  <a:lnTo>
                    <a:pt x="34" y="132"/>
                  </a:lnTo>
                  <a:lnTo>
                    <a:pt x="34" y="165"/>
                  </a:lnTo>
                  <a:lnTo>
                    <a:pt x="34" y="198"/>
                  </a:lnTo>
                  <a:lnTo>
                    <a:pt x="1" y="198"/>
                  </a:lnTo>
                  <a:lnTo>
                    <a:pt x="1" y="231"/>
                  </a:lnTo>
                  <a:lnTo>
                    <a:pt x="1" y="264"/>
                  </a:lnTo>
                  <a:lnTo>
                    <a:pt x="6376" y="2630"/>
                  </a:lnTo>
                  <a:lnTo>
                    <a:pt x="6376" y="2597"/>
                  </a:lnTo>
                  <a:lnTo>
                    <a:pt x="6409" y="2597"/>
                  </a:lnTo>
                  <a:lnTo>
                    <a:pt x="6409" y="2564"/>
                  </a:lnTo>
                  <a:lnTo>
                    <a:pt x="6409" y="2531"/>
                  </a:lnTo>
                  <a:lnTo>
                    <a:pt x="6409" y="2498"/>
                  </a:lnTo>
                  <a:lnTo>
                    <a:pt x="6442" y="2498"/>
                  </a:lnTo>
                  <a:lnTo>
                    <a:pt x="6442" y="2465"/>
                  </a:lnTo>
                  <a:lnTo>
                    <a:pt x="6442" y="2432"/>
                  </a:lnTo>
                  <a:lnTo>
                    <a:pt x="6474" y="2432"/>
                  </a:lnTo>
                  <a:lnTo>
                    <a:pt x="6474" y="239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1453900" y="1967375"/>
              <a:ext cx="15625" cy="45225"/>
            </a:xfrm>
            <a:custGeom>
              <a:avLst/>
              <a:gdLst/>
              <a:ahLst/>
              <a:cxnLst/>
              <a:rect l="l" t="t" r="r" b="b"/>
              <a:pathLst>
                <a:path w="625" h="1809" extrusionOk="0">
                  <a:moveTo>
                    <a:pt x="198" y="1"/>
                  </a:moveTo>
                  <a:lnTo>
                    <a:pt x="198" y="395"/>
                  </a:lnTo>
                  <a:lnTo>
                    <a:pt x="1" y="395"/>
                  </a:lnTo>
                  <a:lnTo>
                    <a:pt x="1" y="592"/>
                  </a:lnTo>
                  <a:lnTo>
                    <a:pt x="198" y="592"/>
                  </a:lnTo>
                  <a:lnTo>
                    <a:pt x="198" y="1512"/>
                  </a:lnTo>
                  <a:cubicBezTo>
                    <a:pt x="198" y="1578"/>
                    <a:pt x="198" y="1644"/>
                    <a:pt x="231" y="1710"/>
                  </a:cubicBezTo>
                  <a:cubicBezTo>
                    <a:pt x="296" y="1775"/>
                    <a:pt x="362" y="1808"/>
                    <a:pt x="461" y="1808"/>
                  </a:cubicBezTo>
                  <a:cubicBezTo>
                    <a:pt x="493" y="1808"/>
                    <a:pt x="526" y="1808"/>
                    <a:pt x="559" y="1775"/>
                  </a:cubicBezTo>
                  <a:lnTo>
                    <a:pt x="625" y="1775"/>
                  </a:lnTo>
                  <a:lnTo>
                    <a:pt x="625" y="1578"/>
                  </a:lnTo>
                  <a:lnTo>
                    <a:pt x="461" y="1578"/>
                  </a:lnTo>
                  <a:cubicBezTo>
                    <a:pt x="428" y="1578"/>
                    <a:pt x="428" y="1545"/>
                    <a:pt x="428" y="1480"/>
                  </a:cubicBezTo>
                  <a:lnTo>
                    <a:pt x="428" y="592"/>
                  </a:lnTo>
                  <a:lnTo>
                    <a:pt x="625" y="592"/>
                  </a:lnTo>
                  <a:lnTo>
                    <a:pt x="625" y="395"/>
                  </a:lnTo>
                  <a:lnTo>
                    <a:pt x="428" y="395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1476075" y="1976425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0"/>
                  </a:moveTo>
                  <a:cubicBezTo>
                    <a:pt x="494" y="0"/>
                    <a:pt x="395" y="33"/>
                    <a:pt x="329" y="99"/>
                  </a:cubicBezTo>
                  <a:cubicBezTo>
                    <a:pt x="264" y="165"/>
                    <a:pt x="231" y="230"/>
                    <a:pt x="198" y="263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25"/>
                  </a:lnTo>
                  <a:cubicBezTo>
                    <a:pt x="231" y="526"/>
                    <a:pt x="264" y="428"/>
                    <a:pt x="297" y="362"/>
                  </a:cubicBezTo>
                  <a:cubicBezTo>
                    <a:pt x="362" y="296"/>
                    <a:pt x="461" y="230"/>
                    <a:pt x="592" y="230"/>
                  </a:cubicBezTo>
                  <a:cubicBezTo>
                    <a:pt x="592" y="230"/>
                    <a:pt x="592" y="263"/>
                    <a:pt x="625" y="263"/>
                  </a:cubicBezTo>
                  <a:lnTo>
                    <a:pt x="658" y="263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1497450" y="1976425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57" y="0"/>
                  </a:moveTo>
                  <a:cubicBezTo>
                    <a:pt x="592" y="0"/>
                    <a:pt x="493" y="33"/>
                    <a:pt x="427" y="66"/>
                  </a:cubicBezTo>
                  <a:cubicBezTo>
                    <a:pt x="362" y="99"/>
                    <a:pt x="296" y="165"/>
                    <a:pt x="230" y="230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90"/>
                  </a:lnTo>
                  <a:cubicBezTo>
                    <a:pt x="230" y="592"/>
                    <a:pt x="230" y="526"/>
                    <a:pt x="263" y="493"/>
                  </a:cubicBezTo>
                  <a:cubicBezTo>
                    <a:pt x="263" y="428"/>
                    <a:pt x="296" y="395"/>
                    <a:pt x="329" y="329"/>
                  </a:cubicBezTo>
                  <a:cubicBezTo>
                    <a:pt x="362" y="296"/>
                    <a:pt x="427" y="230"/>
                    <a:pt x="493" y="230"/>
                  </a:cubicBezTo>
                  <a:cubicBezTo>
                    <a:pt x="526" y="230"/>
                    <a:pt x="559" y="198"/>
                    <a:pt x="624" y="198"/>
                  </a:cubicBezTo>
                  <a:cubicBezTo>
                    <a:pt x="723" y="198"/>
                    <a:pt x="822" y="263"/>
                    <a:pt x="854" y="329"/>
                  </a:cubicBezTo>
                  <a:cubicBezTo>
                    <a:pt x="887" y="395"/>
                    <a:pt x="887" y="460"/>
                    <a:pt x="887" y="559"/>
                  </a:cubicBezTo>
                  <a:lnTo>
                    <a:pt x="887" y="1413"/>
                  </a:lnTo>
                  <a:lnTo>
                    <a:pt x="1117" y="1413"/>
                  </a:lnTo>
                  <a:lnTo>
                    <a:pt x="1117" y="526"/>
                  </a:lnTo>
                  <a:cubicBezTo>
                    <a:pt x="1117" y="395"/>
                    <a:pt x="1117" y="296"/>
                    <a:pt x="1052" y="198"/>
                  </a:cubicBezTo>
                  <a:cubicBezTo>
                    <a:pt x="986" y="66"/>
                    <a:pt x="854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1535225" y="1964925"/>
              <a:ext cx="38650" cy="46850"/>
            </a:xfrm>
            <a:custGeom>
              <a:avLst/>
              <a:gdLst/>
              <a:ahLst/>
              <a:cxnLst/>
              <a:rect l="l" t="t" r="r" b="b"/>
              <a:pathLst>
                <a:path w="1546" h="1874" extrusionOk="0">
                  <a:moveTo>
                    <a:pt x="724" y="197"/>
                  </a:moveTo>
                  <a:cubicBezTo>
                    <a:pt x="921" y="197"/>
                    <a:pt x="1052" y="263"/>
                    <a:pt x="1151" y="395"/>
                  </a:cubicBezTo>
                  <a:cubicBezTo>
                    <a:pt x="1249" y="526"/>
                    <a:pt x="1282" y="723"/>
                    <a:pt x="1282" y="953"/>
                  </a:cubicBezTo>
                  <a:cubicBezTo>
                    <a:pt x="1282" y="986"/>
                    <a:pt x="1282" y="1085"/>
                    <a:pt x="1282" y="1150"/>
                  </a:cubicBezTo>
                  <a:cubicBezTo>
                    <a:pt x="1249" y="1249"/>
                    <a:pt x="1217" y="1348"/>
                    <a:pt x="1151" y="1446"/>
                  </a:cubicBezTo>
                  <a:cubicBezTo>
                    <a:pt x="1085" y="1545"/>
                    <a:pt x="1019" y="1578"/>
                    <a:pt x="921" y="1610"/>
                  </a:cubicBezTo>
                  <a:cubicBezTo>
                    <a:pt x="855" y="1643"/>
                    <a:pt x="789" y="1643"/>
                    <a:pt x="724" y="1643"/>
                  </a:cubicBezTo>
                  <a:lnTo>
                    <a:pt x="264" y="1643"/>
                  </a:lnTo>
                  <a:lnTo>
                    <a:pt x="264" y="197"/>
                  </a:lnTo>
                  <a:close/>
                  <a:moveTo>
                    <a:pt x="1" y="0"/>
                  </a:moveTo>
                  <a:lnTo>
                    <a:pt x="1" y="1873"/>
                  </a:lnTo>
                  <a:lnTo>
                    <a:pt x="756" y="1873"/>
                  </a:lnTo>
                  <a:cubicBezTo>
                    <a:pt x="1085" y="1873"/>
                    <a:pt x="1315" y="1742"/>
                    <a:pt x="1447" y="1446"/>
                  </a:cubicBezTo>
                  <a:cubicBezTo>
                    <a:pt x="1512" y="1282"/>
                    <a:pt x="1545" y="1118"/>
                    <a:pt x="1545" y="888"/>
                  </a:cubicBezTo>
                  <a:cubicBezTo>
                    <a:pt x="1545" y="625"/>
                    <a:pt x="1479" y="427"/>
                    <a:pt x="1348" y="263"/>
                  </a:cubicBezTo>
                  <a:cubicBezTo>
                    <a:pt x="1217" y="66"/>
                    <a:pt x="1019" y="0"/>
                    <a:pt x="7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1866300" y="2163725"/>
              <a:ext cx="2475" cy="6600"/>
            </a:xfrm>
            <a:custGeom>
              <a:avLst/>
              <a:gdLst/>
              <a:ahLst/>
              <a:cxnLst/>
              <a:rect l="l" t="t" r="r" b="b"/>
              <a:pathLst>
                <a:path w="99" h="264" fill="none" extrusionOk="0">
                  <a:moveTo>
                    <a:pt x="99" y="0"/>
                  </a:move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6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1705275" y="2107050"/>
              <a:ext cx="2500" cy="7400"/>
            </a:xfrm>
            <a:custGeom>
              <a:avLst/>
              <a:gdLst/>
              <a:ahLst/>
              <a:cxnLst/>
              <a:rect l="l" t="t" r="r" b="b"/>
              <a:pathLst>
                <a:path w="100" h="296" fill="none" extrusionOk="0">
                  <a:moveTo>
                    <a:pt x="99" y="0"/>
                  </a:move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1" y="29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1707750" y="2107050"/>
              <a:ext cx="161025" cy="56700"/>
            </a:xfrm>
            <a:custGeom>
              <a:avLst/>
              <a:gdLst/>
              <a:ahLst/>
              <a:cxnLst/>
              <a:rect l="l" t="t" r="r" b="b"/>
              <a:pathLst>
                <a:path w="6441" h="2268" fill="none" extrusionOk="0">
                  <a:moveTo>
                    <a:pt x="6441" y="2267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1705275" y="2114425"/>
              <a:ext cx="161050" cy="55900"/>
            </a:xfrm>
            <a:custGeom>
              <a:avLst/>
              <a:gdLst/>
              <a:ahLst/>
              <a:cxnLst/>
              <a:rect l="l" t="t" r="r" b="b"/>
              <a:pathLst>
                <a:path w="6442" h="2236" fill="none" extrusionOk="0">
                  <a:moveTo>
                    <a:pt x="6441" y="2235"/>
                  </a:move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1705275" y="2107050"/>
              <a:ext cx="163500" cy="63275"/>
            </a:xfrm>
            <a:custGeom>
              <a:avLst/>
              <a:gdLst/>
              <a:ahLst/>
              <a:cxnLst/>
              <a:rect l="l" t="t" r="r" b="b"/>
              <a:pathLst>
                <a:path w="6540" h="2531" extrusionOk="0">
                  <a:moveTo>
                    <a:pt x="99" y="0"/>
                  </a:moveTo>
                  <a:lnTo>
                    <a:pt x="99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132"/>
                  </a:lnTo>
                  <a:lnTo>
                    <a:pt x="34" y="132"/>
                  </a:lnTo>
                  <a:lnTo>
                    <a:pt x="34" y="164"/>
                  </a:lnTo>
                  <a:lnTo>
                    <a:pt x="34" y="197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1" y="263"/>
                  </a:lnTo>
                  <a:lnTo>
                    <a:pt x="1" y="296"/>
                  </a:lnTo>
                  <a:lnTo>
                    <a:pt x="6441" y="2530"/>
                  </a:lnTo>
                  <a:lnTo>
                    <a:pt x="6441" y="2498"/>
                  </a:lnTo>
                  <a:lnTo>
                    <a:pt x="6441" y="2465"/>
                  </a:lnTo>
                  <a:lnTo>
                    <a:pt x="6474" y="2465"/>
                  </a:lnTo>
                  <a:lnTo>
                    <a:pt x="6474" y="2432"/>
                  </a:lnTo>
                  <a:lnTo>
                    <a:pt x="6474" y="2399"/>
                  </a:lnTo>
                  <a:lnTo>
                    <a:pt x="6474" y="2366"/>
                  </a:lnTo>
                  <a:lnTo>
                    <a:pt x="6507" y="2366"/>
                  </a:lnTo>
                  <a:lnTo>
                    <a:pt x="6507" y="2333"/>
                  </a:lnTo>
                  <a:lnTo>
                    <a:pt x="6507" y="2300"/>
                  </a:lnTo>
                  <a:lnTo>
                    <a:pt x="6540" y="2300"/>
                  </a:lnTo>
                  <a:lnTo>
                    <a:pt x="6540" y="226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1863000" y="2174400"/>
              <a:ext cx="1675" cy="5775"/>
            </a:xfrm>
            <a:custGeom>
              <a:avLst/>
              <a:gdLst/>
              <a:ahLst/>
              <a:cxnLst/>
              <a:rect l="l" t="t" r="r" b="b"/>
              <a:pathLst>
                <a:path w="67" h="231" fill="none" extrusionOk="0">
                  <a:moveTo>
                    <a:pt x="67" y="1"/>
                  </a:moveTo>
                  <a:lnTo>
                    <a:pt x="67" y="1"/>
                  </a:lnTo>
                  <a:lnTo>
                    <a:pt x="67" y="1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23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1701175" y="2119375"/>
              <a:ext cx="2500" cy="5775"/>
            </a:xfrm>
            <a:custGeom>
              <a:avLst/>
              <a:gdLst/>
              <a:ahLst/>
              <a:cxnLst/>
              <a:rect l="l" t="t" r="r" b="b"/>
              <a:pathLst>
                <a:path w="100" h="231" fill="none" extrusionOk="0">
                  <a:moveTo>
                    <a:pt x="99" y="0"/>
                  </a:move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8"/>
            <p:cNvSpPr/>
            <p:nvPr/>
          </p:nvSpPr>
          <p:spPr>
            <a:xfrm>
              <a:off x="1703650" y="2119375"/>
              <a:ext cx="161025" cy="55050"/>
            </a:xfrm>
            <a:custGeom>
              <a:avLst/>
              <a:gdLst/>
              <a:ahLst/>
              <a:cxnLst/>
              <a:rect l="l" t="t" r="r" b="b"/>
              <a:pathLst>
                <a:path w="6441" h="2202" fill="none" extrusionOk="0">
                  <a:moveTo>
                    <a:pt x="6441" y="2202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8"/>
            <p:cNvSpPr/>
            <p:nvPr/>
          </p:nvSpPr>
          <p:spPr>
            <a:xfrm>
              <a:off x="1701175" y="2125125"/>
              <a:ext cx="161850" cy="55050"/>
            </a:xfrm>
            <a:custGeom>
              <a:avLst/>
              <a:gdLst/>
              <a:ahLst/>
              <a:cxnLst/>
              <a:rect l="l" t="t" r="r" b="b"/>
              <a:pathLst>
                <a:path w="6474" h="2202" fill="none" extrusionOk="0">
                  <a:moveTo>
                    <a:pt x="6474" y="2202"/>
                  </a:move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1701175" y="2119375"/>
              <a:ext cx="163500" cy="60800"/>
            </a:xfrm>
            <a:custGeom>
              <a:avLst/>
              <a:gdLst/>
              <a:ahLst/>
              <a:cxnLst/>
              <a:rect l="l" t="t" r="r" b="b"/>
              <a:pathLst>
                <a:path w="6540" h="2432" extrusionOk="0">
                  <a:moveTo>
                    <a:pt x="99" y="0"/>
                  </a:moveTo>
                  <a:lnTo>
                    <a:pt x="99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131"/>
                  </a:lnTo>
                  <a:lnTo>
                    <a:pt x="33" y="131"/>
                  </a:lnTo>
                  <a:lnTo>
                    <a:pt x="33" y="164"/>
                  </a:lnTo>
                  <a:lnTo>
                    <a:pt x="33" y="197"/>
                  </a:lnTo>
                  <a:lnTo>
                    <a:pt x="33" y="230"/>
                  </a:lnTo>
                  <a:lnTo>
                    <a:pt x="0" y="230"/>
                  </a:lnTo>
                  <a:lnTo>
                    <a:pt x="6474" y="2432"/>
                  </a:lnTo>
                  <a:lnTo>
                    <a:pt x="6474" y="2399"/>
                  </a:lnTo>
                  <a:lnTo>
                    <a:pt x="6474" y="2366"/>
                  </a:lnTo>
                  <a:lnTo>
                    <a:pt x="6507" y="2366"/>
                  </a:lnTo>
                  <a:lnTo>
                    <a:pt x="6507" y="2333"/>
                  </a:lnTo>
                  <a:lnTo>
                    <a:pt x="6507" y="2300"/>
                  </a:lnTo>
                  <a:lnTo>
                    <a:pt x="6507" y="2267"/>
                  </a:lnTo>
                  <a:lnTo>
                    <a:pt x="6540" y="2267"/>
                  </a:lnTo>
                  <a:lnTo>
                    <a:pt x="6540" y="2235"/>
                  </a:lnTo>
                  <a:lnTo>
                    <a:pt x="6540" y="220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8"/>
            <p:cNvSpPr/>
            <p:nvPr/>
          </p:nvSpPr>
          <p:spPr>
            <a:xfrm>
              <a:off x="1758675" y="2681275"/>
              <a:ext cx="850" cy="5775"/>
            </a:xfrm>
            <a:custGeom>
              <a:avLst/>
              <a:gdLst/>
              <a:ahLst/>
              <a:cxnLst/>
              <a:rect l="l" t="t" r="r" b="b"/>
              <a:pathLst>
                <a:path w="34" h="231" fill="none" extrusionOk="0">
                  <a:moveTo>
                    <a:pt x="34" y="0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1" y="23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8"/>
            <p:cNvSpPr/>
            <p:nvPr/>
          </p:nvSpPr>
          <p:spPr>
            <a:xfrm>
              <a:off x="1589450" y="2668125"/>
              <a:ext cx="25" cy="6600"/>
            </a:xfrm>
            <a:custGeom>
              <a:avLst/>
              <a:gdLst/>
              <a:ahLst/>
              <a:cxnLst/>
              <a:rect l="l" t="t" r="r" b="b"/>
              <a:pathLst>
                <a:path w="1" h="2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6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8"/>
            <p:cNvSpPr/>
            <p:nvPr/>
          </p:nvSpPr>
          <p:spPr>
            <a:xfrm>
              <a:off x="1589450" y="2668125"/>
              <a:ext cx="170075" cy="13175"/>
            </a:xfrm>
            <a:custGeom>
              <a:avLst/>
              <a:gdLst/>
              <a:ahLst/>
              <a:cxnLst/>
              <a:rect l="l" t="t" r="r" b="b"/>
              <a:pathLst>
                <a:path w="6803" h="527" fill="none" extrusionOk="0">
                  <a:moveTo>
                    <a:pt x="6803" y="526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8"/>
            <p:cNvSpPr/>
            <p:nvPr/>
          </p:nvSpPr>
          <p:spPr>
            <a:xfrm>
              <a:off x="1589450" y="2674700"/>
              <a:ext cx="169250" cy="12350"/>
            </a:xfrm>
            <a:custGeom>
              <a:avLst/>
              <a:gdLst/>
              <a:ahLst/>
              <a:cxnLst/>
              <a:rect l="l" t="t" r="r" b="b"/>
              <a:pathLst>
                <a:path w="6770" h="494" fill="none" extrusionOk="0">
                  <a:moveTo>
                    <a:pt x="6770" y="493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8"/>
            <p:cNvSpPr/>
            <p:nvPr/>
          </p:nvSpPr>
          <p:spPr>
            <a:xfrm>
              <a:off x="1589450" y="2668125"/>
              <a:ext cx="170075" cy="18925"/>
            </a:xfrm>
            <a:custGeom>
              <a:avLst/>
              <a:gdLst/>
              <a:ahLst/>
              <a:cxnLst/>
              <a:rect l="l" t="t" r="r" b="b"/>
              <a:pathLst>
                <a:path w="6803" h="757" extrusionOk="0">
                  <a:moveTo>
                    <a:pt x="0" y="1"/>
                  </a:moveTo>
                  <a:lnTo>
                    <a:pt x="0" y="34"/>
                  </a:lnTo>
                  <a:lnTo>
                    <a:pt x="0" y="66"/>
                  </a:lnTo>
                  <a:lnTo>
                    <a:pt x="0" y="99"/>
                  </a:lnTo>
                  <a:lnTo>
                    <a:pt x="0" y="132"/>
                  </a:lnTo>
                  <a:lnTo>
                    <a:pt x="0" y="165"/>
                  </a:lnTo>
                  <a:lnTo>
                    <a:pt x="0" y="198"/>
                  </a:lnTo>
                  <a:lnTo>
                    <a:pt x="0" y="231"/>
                  </a:lnTo>
                  <a:lnTo>
                    <a:pt x="0" y="264"/>
                  </a:lnTo>
                  <a:lnTo>
                    <a:pt x="6770" y="756"/>
                  </a:lnTo>
                  <a:lnTo>
                    <a:pt x="6803" y="756"/>
                  </a:lnTo>
                  <a:lnTo>
                    <a:pt x="6803" y="724"/>
                  </a:lnTo>
                  <a:lnTo>
                    <a:pt x="6803" y="691"/>
                  </a:lnTo>
                  <a:lnTo>
                    <a:pt x="6803" y="658"/>
                  </a:lnTo>
                  <a:lnTo>
                    <a:pt x="6803" y="625"/>
                  </a:lnTo>
                  <a:lnTo>
                    <a:pt x="6803" y="592"/>
                  </a:lnTo>
                  <a:lnTo>
                    <a:pt x="6803" y="559"/>
                  </a:lnTo>
                  <a:lnTo>
                    <a:pt x="6803" y="5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8"/>
            <p:cNvSpPr/>
            <p:nvPr/>
          </p:nvSpPr>
          <p:spPr>
            <a:xfrm>
              <a:off x="1756225" y="2701000"/>
              <a:ext cx="1650" cy="24650"/>
            </a:xfrm>
            <a:custGeom>
              <a:avLst/>
              <a:gdLst/>
              <a:ahLst/>
              <a:cxnLst/>
              <a:rect l="l" t="t" r="r" b="b"/>
              <a:pathLst>
                <a:path w="66" h="986" fill="none" extrusionOk="0">
                  <a:moveTo>
                    <a:pt x="66" y="0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62"/>
                  </a:lnTo>
                  <a:lnTo>
                    <a:pt x="33" y="362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3" y="427"/>
                  </a:lnTo>
                  <a:lnTo>
                    <a:pt x="33" y="427"/>
                  </a:lnTo>
                  <a:lnTo>
                    <a:pt x="33" y="460"/>
                  </a:lnTo>
                  <a:lnTo>
                    <a:pt x="33" y="460"/>
                  </a:lnTo>
                  <a:lnTo>
                    <a:pt x="33" y="493"/>
                  </a:lnTo>
                  <a:lnTo>
                    <a:pt x="33" y="493"/>
                  </a:lnTo>
                  <a:lnTo>
                    <a:pt x="33" y="526"/>
                  </a:lnTo>
                  <a:lnTo>
                    <a:pt x="33" y="526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624"/>
                  </a:lnTo>
                  <a:lnTo>
                    <a:pt x="33" y="624"/>
                  </a:lnTo>
                  <a:lnTo>
                    <a:pt x="33" y="657"/>
                  </a:lnTo>
                  <a:lnTo>
                    <a:pt x="33" y="657"/>
                  </a:lnTo>
                  <a:lnTo>
                    <a:pt x="33" y="690"/>
                  </a:lnTo>
                  <a:lnTo>
                    <a:pt x="33" y="690"/>
                  </a:lnTo>
                  <a:lnTo>
                    <a:pt x="33" y="756"/>
                  </a:lnTo>
                  <a:lnTo>
                    <a:pt x="33" y="756"/>
                  </a:lnTo>
                  <a:lnTo>
                    <a:pt x="33" y="789"/>
                  </a:lnTo>
                  <a:lnTo>
                    <a:pt x="33" y="789"/>
                  </a:lnTo>
                  <a:lnTo>
                    <a:pt x="33" y="822"/>
                  </a:lnTo>
                  <a:lnTo>
                    <a:pt x="33" y="822"/>
                  </a:lnTo>
                  <a:lnTo>
                    <a:pt x="33" y="854"/>
                  </a:lnTo>
                  <a:lnTo>
                    <a:pt x="33" y="854"/>
                  </a:lnTo>
                  <a:lnTo>
                    <a:pt x="33" y="887"/>
                  </a:lnTo>
                  <a:lnTo>
                    <a:pt x="0" y="887"/>
                  </a:lnTo>
                  <a:lnTo>
                    <a:pt x="0" y="920"/>
                  </a:lnTo>
                  <a:lnTo>
                    <a:pt x="0" y="920"/>
                  </a:lnTo>
                  <a:lnTo>
                    <a:pt x="0" y="953"/>
                  </a:lnTo>
                  <a:lnTo>
                    <a:pt x="0" y="953"/>
                  </a:lnTo>
                  <a:lnTo>
                    <a:pt x="0" y="98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1586175" y="2688675"/>
              <a:ext cx="1650" cy="27125"/>
            </a:xfrm>
            <a:custGeom>
              <a:avLst/>
              <a:gdLst/>
              <a:ahLst/>
              <a:cxnLst/>
              <a:rect l="l" t="t" r="r" b="b"/>
              <a:pathLst>
                <a:path w="66" h="1085" fill="none" extrusionOk="0">
                  <a:moveTo>
                    <a:pt x="66" y="0"/>
                  </a:moveTo>
                  <a:lnTo>
                    <a:pt x="66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427"/>
                  </a:lnTo>
                  <a:lnTo>
                    <a:pt x="33" y="427"/>
                  </a:lnTo>
                  <a:lnTo>
                    <a:pt x="33" y="460"/>
                  </a:lnTo>
                  <a:lnTo>
                    <a:pt x="33" y="460"/>
                  </a:lnTo>
                  <a:lnTo>
                    <a:pt x="33" y="493"/>
                  </a:lnTo>
                  <a:lnTo>
                    <a:pt x="33" y="493"/>
                  </a:lnTo>
                  <a:lnTo>
                    <a:pt x="33" y="526"/>
                  </a:lnTo>
                  <a:lnTo>
                    <a:pt x="33" y="559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57"/>
                  </a:lnTo>
                  <a:lnTo>
                    <a:pt x="33" y="657"/>
                  </a:lnTo>
                  <a:lnTo>
                    <a:pt x="33" y="690"/>
                  </a:lnTo>
                  <a:lnTo>
                    <a:pt x="33" y="690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56"/>
                  </a:lnTo>
                  <a:lnTo>
                    <a:pt x="33" y="756"/>
                  </a:lnTo>
                  <a:lnTo>
                    <a:pt x="33" y="789"/>
                  </a:lnTo>
                  <a:lnTo>
                    <a:pt x="33" y="789"/>
                  </a:lnTo>
                  <a:lnTo>
                    <a:pt x="33" y="822"/>
                  </a:lnTo>
                  <a:lnTo>
                    <a:pt x="33" y="822"/>
                  </a:lnTo>
                  <a:lnTo>
                    <a:pt x="33" y="855"/>
                  </a:lnTo>
                  <a:lnTo>
                    <a:pt x="33" y="855"/>
                  </a:lnTo>
                  <a:lnTo>
                    <a:pt x="33" y="887"/>
                  </a:lnTo>
                  <a:lnTo>
                    <a:pt x="33" y="887"/>
                  </a:lnTo>
                  <a:lnTo>
                    <a:pt x="33" y="920"/>
                  </a:lnTo>
                  <a:lnTo>
                    <a:pt x="33" y="920"/>
                  </a:lnTo>
                  <a:lnTo>
                    <a:pt x="33" y="986"/>
                  </a:lnTo>
                  <a:lnTo>
                    <a:pt x="0" y="986"/>
                  </a:lnTo>
                  <a:lnTo>
                    <a:pt x="0" y="1019"/>
                  </a:lnTo>
                  <a:lnTo>
                    <a:pt x="0" y="1019"/>
                  </a:lnTo>
                  <a:lnTo>
                    <a:pt x="0" y="1052"/>
                  </a:lnTo>
                  <a:lnTo>
                    <a:pt x="0" y="1052"/>
                  </a:lnTo>
                  <a:lnTo>
                    <a:pt x="0" y="1085"/>
                  </a:lnTo>
                  <a:lnTo>
                    <a:pt x="0" y="1085"/>
                  </a:lnTo>
                  <a:lnTo>
                    <a:pt x="0" y="108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8"/>
            <p:cNvSpPr/>
            <p:nvPr/>
          </p:nvSpPr>
          <p:spPr>
            <a:xfrm>
              <a:off x="1587800" y="2688675"/>
              <a:ext cx="170075" cy="12350"/>
            </a:xfrm>
            <a:custGeom>
              <a:avLst/>
              <a:gdLst/>
              <a:ahLst/>
              <a:cxnLst/>
              <a:rect l="l" t="t" r="r" b="b"/>
              <a:pathLst>
                <a:path w="6803" h="494" fill="none" extrusionOk="0">
                  <a:moveTo>
                    <a:pt x="6803" y="493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8"/>
            <p:cNvSpPr/>
            <p:nvPr/>
          </p:nvSpPr>
          <p:spPr>
            <a:xfrm>
              <a:off x="1586175" y="2715775"/>
              <a:ext cx="170075" cy="9875"/>
            </a:xfrm>
            <a:custGeom>
              <a:avLst/>
              <a:gdLst/>
              <a:ahLst/>
              <a:cxnLst/>
              <a:rect l="l" t="t" r="r" b="b"/>
              <a:pathLst>
                <a:path w="6803" h="395" fill="none" extrusionOk="0">
                  <a:moveTo>
                    <a:pt x="6802" y="395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8"/>
            <p:cNvSpPr/>
            <p:nvPr/>
          </p:nvSpPr>
          <p:spPr>
            <a:xfrm>
              <a:off x="1586175" y="2688675"/>
              <a:ext cx="171700" cy="36975"/>
            </a:xfrm>
            <a:custGeom>
              <a:avLst/>
              <a:gdLst/>
              <a:ahLst/>
              <a:cxnLst/>
              <a:rect l="l" t="t" r="r" b="b"/>
              <a:pathLst>
                <a:path w="6868" h="1479" extrusionOk="0">
                  <a:moveTo>
                    <a:pt x="66" y="0"/>
                  </a:moveTo>
                  <a:lnTo>
                    <a:pt x="66" y="33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132"/>
                  </a:lnTo>
                  <a:lnTo>
                    <a:pt x="66" y="165"/>
                  </a:lnTo>
                  <a:lnTo>
                    <a:pt x="66" y="197"/>
                  </a:lnTo>
                  <a:lnTo>
                    <a:pt x="66" y="230"/>
                  </a:lnTo>
                  <a:lnTo>
                    <a:pt x="66" y="263"/>
                  </a:lnTo>
                  <a:lnTo>
                    <a:pt x="66" y="296"/>
                  </a:lnTo>
                  <a:lnTo>
                    <a:pt x="66" y="329"/>
                  </a:lnTo>
                  <a:lnTo>
                    <a:pt x="66" y="362"/>
                  </a:lnTo>
                  <a:lnTo>
                    <a:pt x="66" y="395"/>
                  </a:lnTo>
                  <a:lnTo>
                    <a:pt x="33" y="395"/>
                  </a:lnTo>
                  <a:lnTo>
                    <a:pt x="33" y="427"/>
                  </a:lnTo>
                  <a:lnTo>
                    <a:pt x="33" y="460"/>
                  </a:lnTo>
                  <a:lnTo>
                    <a:pt x="33" y="493"/>
                  </a:lnTo>
                  <a:lnTo>
                    <a:pt x="33" y="526"/>
                  </a:lnTo>
                  <a:lnTo>
                    <a:pt x="33" y="559"/>
                  </a:lnTo>
                  <a:lnTo>
                    <a:pt x="33" y="592"/>
                  </a:lnTo>
                  <a:lnTo>
                    <a:pt x="33" y="625"/>
                  </a:lnTo>
                  <a:lnTo>
                    <a:pt x="33" y="657"/>
                  </a:lnTo>
                  <a:lnTo>
                    <a:pt x="33" y="690"/>
                  </a:lnTo>
                  <a:lnTo>
                    <a:pt x="33" y="723"/>
                  </a:lnTo>
                  <a:lnTo>
                    <a:pt x="33" y="756"/>
                  </a:lnTo>
                  <a:lnTo>
                    <a:pt x="33" y="789"/>
                  </a:lnTo>
                  <a:lnTo>
                    <a:pt x="33" y="822"/>
                  </a:lnTo>
                  <a:lnTo>
                    <a:pt x="33" y="855"/>
                  </a:lnTo>
                  <a:lnTo>
                    <a:pt x="33" y="887"/>
                  </a:lnTo>
                  <a:lnTo>
                    <a:pt x="33" y="920"/>
                  </a:lnTo>
                  <a:lnTo>
                    <a:pt x="33" y="986"/>
                  </a:lnTo>
                  <a:lnTo>
                    <a:pt x="0" y="986"/>
                  </a:lnTo>
                  <a:lnTo>
                    <a:pt x="0" y="1019"/>
                  </a:lnTo>
                  <a:lnTo>
                    <a:pt x="0" y="1052"/>
                  </a:lnTo>
                  <a:lnTo>
                    <a:pt x="0" y="1085"/>
                  </a:lnTo>
                  <a:lnTo>
                    <a:pt x="6802" y="1479"/>
                  </a:lnTo>
                  <a:lnTo>
                    <a:pt x="6802" y="1446"/>
                  </a:lnTo>
                  <a:lnTo>
                    <a:pt x="6802" y="1413"/>
                  </a:lnTo>
                  <a:lnTo>
                    <a:pt x="6802" y="1380"/>
                  </a:lnTo>
                  <a:lnTo>
                    <a:pt x="6835" y="1380"/>
                  </a:lnTo>
                  <a:lnTo>
                    <a:pt x="6835" y="1347"/>
                  </a:lnTo>
                  <a:lnTo>
                    <a:pt x="6835" y="1315"/>
                  </a:lnTo>
                  <a:lnTo>
                    <a:pt x="6835" y="1282"/>
                  </a:lnTo>
                  <a:lnTo>
                    <a:pt x="6835" y="1249"/>
                  </a:lnTo>
                  <a:lnTo>
                    <a:pt x="6835" y="1183"/>
                  </a:lnTo>
                  <a:lnTo>
                    <a:pt x="6835" y="1150"/>
                  </a:lnTo>
                  <a:lnTo>
                    <a:pt x="6835" y="1117"/>
                  </a:lnTo>
                  <a:lnTo>
                    <a:pt x="6835" y="1085"/>
                  </a:lnTo>
                  <a:lnTo>
                    <a:pt x="6835" y="1052"/>
                  </a:lnTo>
                  <a:lnTo>
                    <a:pt x="6835" y="1019"/>
                  </a:lnTo>
                  <a:lnTo>
                    <a:pt x="6835" y="986"/>
                  </a:lnTo>
                  <a:lnTo>
                    <a:pt x="6835" y="953"/>
                  </a:lnTo>
                  <a:lnTo>
                    <a:pt x="6835" y="920"/>
                  </a:lnTo>
                  <a:lnTo>
                    <a:pt x="6835" y="887"/>
                  </a:lnTo>
                  <a:lnTo>
                    <a:pt x="6835" y="855"/>
                  </a:lnTo>
                  <a:lnTo>
                    <a:pt x="6868" y="855"/>
                  </a:lnTo>
                  <a:lnTo>
                    <a:pt x="6868" y="822"/>
                  </a:lnTo>
                  <a:lnTo>
                    <a:pt x="6868" y="789"/>
                  </a:lnTo>
                  <a:lnTo>
                    <a:pt x="6868" y="756"/>
                  </a:lnTo>
                  <a:lnTo>
                    <a:pt x="6868" y="723"/>
                  </a:lnTo>
                  <a:lnTo>
                    <a:pt x="6868" y="690"/>
                  </a:lnTo>
                  <a:lnTo>
                    <a:pt x="6868" y="657"/>
                  </a:lnTo>
                  <a:lnTo>
                    <a:pt x="6868" y="625"/>
                  </a:lnTo>
                  <a:lnTo>
                    <a:pt x="6868" y="592"/>
                  </a:lnTo>
                  <a:lnTo>
                    <a:pt x="6868" y="559"/>
                  </a:lnTo>
                  <a:lnTo>
                    <a:pt x="6868" y="526"/>
                  </a:lnTo>
                  <a:lnTo>
                    <a:pt x="6868" y="49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8"/>
            <p:cNvSpPr/>
            <p:nvPr/>
          </p:nvSpPr>
          <p:spPr>
            <a:xfrm>
              <a:off x="1288775" y="2669775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0"/>
                  </a:moveTo>
                  <a:cubicBezTo>
                    <a:pt x="494" y="0"/>
                    <a:pt x="395" y="33"/>
                    <a:pt x="329" y="99"/>
                  </a:cubicBezTo>
                  <a:cubicBezTo>
                    <a:pt x="264" y="165"/>
                    <a:pt x="231" y="230"/>
                    <a:pt x="198" y="263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25"/>
                  </a:lnTo>
                  <a:cubicBezTo>
                    <a:pt x="231" y="526"/>
                    <a:pt x="264" y="428"/>
                    <a:pt x="296" y="362"/>
                  </a:cubicBezTo>
                  <a:cubicBezTo>
                    <a:pt x="362" y="296"/>
                    <a:pt x="461" y="230"/>
                    <a:pt x="592" y="230"/>
                  </a:cubicBezTo>
                  <a:cubicBezTo>
                    <a:pt x="592" y="230"/>
                    <a:pt x="592" y="263"/>
                    <a:pt x="625" y="263"/>
                  </a:cubicBezTo>
                  <a:lnTo>
                    <a:pt x="658" y="263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8"/>
            <p:cNvSpPr/>
            <p:nvPr/>
          </p:nvSpPr>
          <p:spPr>
            <a:xfrm>
              <a:off x="1310150" y="2669775"/>
              <a:ext cx="29575" cy="48500"/>
            </a:xfrm>
            <a:custGeom>
              <a:avLst/>
              <a:gdLst/>
              <a:ahLst/>
              <a:cxnLst/>
              <a:rect l="l" t="t" r="r" b="b"/>
              <a:pathLst>
                <a:path w="1183" h="1940" extrusionOk="0">
                  <a:moveTo>
                    <a:pt x="591" y="198"/>
                  </a:moveTo>
                  <a:cubicBezTo>
                    <a:pt x="723" y="198"/>
                    <a:pt x="854" y="263"/>
                    <a:pt x="920" y="428"/>
                  </a:cubicBezTo>
                  <a:cubicBezTo>
                    <a:pt x="920" y="526"/>
                    <a:pt x="953" y="592"/>
                    <a:pt x="953" y="723"/>
                  </a:cubicBezTo>
                  <a:cubicBezTo>
                    <a:pt x="953" y="888"/>
                    <a:pt x="920" y="1019"/>
                    <a:pt x="854" y="1118"/>
                  </a:cubicBezTo>
                  <a:cubicBezTo>
                    <a:pt x="756" y="1216"/>
                    <a:pt x="690" y="1249"/>
                    <a:pt x="591" y="1249"/>
                  </a:cubicBezTo>
                  <a:cubicBezTo>
                    <a:pt x="427" y="1249"/>
                    <a:pt x="296" y="1183"/>
                    <a:pt x="263" y="1052"/>
                  </a:cubicBezTo>
                  <a:cubicBezTo>
                    <a:pt x="230" y="953"/>
                    <a:pt x="197" y="888"/>
                    <a:pt x="197" y="756"/>
                  </a:cubicBezTo>
                  <a:cubicBezTo>
                    <a:pt x="197" y="625"/>
                    <a:pt x="230" y="526"/>
                    <a:pt x="263" y="428"/>
                  </a:cubicBezTo>
                  <a:cubicBezTo>
                    <a:pt x="296" y="296"/>
                    <a:pt x="427" y="198"/>
                    <a:pt x="591" y="198"/>
                  </a:cubicBezTo>
                  <a:close/>
                  <a:moveTo>
                    <a:pt x="624" y="0"/>
                  </a:moveTo>
                  <a:cubicBezTo>
                    <a:pt x="526" y="0"/>
                    <a:pt x="427" y="33"/>
                    <a:pt x="361" y="66"/>
                  </a:cubicBezTo>
                  <a:cubicBezTo>
                    <a:pt x="296" y="99"/>
                    <a:pt x="263" y="165"/>
                    <a:pt x="197" y="230"/>
                  </a:cubicBezTo>
                  <a:lnTo>
                    <a:pt x="197" y="33"/>
                  </a:lnTo>
                  <a:lnTo>
                    <a:pt x="0" y="33"/>
                  </a:lnTo>
                  <a:lnTo>
                    <a:pt x="0" y="1939"/>
                  </a:lnTo>
                  <a:lnTo>
                    <a:pt x="230" y="1939"/>
                  </a:lnTo>
                  <a:lnTo>
                    <a:pt x="230" y="1249"/>
                  </a:lnTo>
                  <a:cubicBezTo>
                    <a:pt x="263" y="1315"/>
                    <a:pt x="296" y="1348"/>
                    <a:pt x="361" y="1381"/>
                  </a:cubicBezTo>
                  <a:cubicBezTo>
                    <a:pt x="427" y="1413"/>
                    <a:pt x="493" y="1446"/>
                    <a:pt x="624" y="1446"/>
                  </a:cubicBezTo>
                  <a:cubicBezTo>
                    <a:pt x="723" y="1446"/>
                    <a:pt x="854" y="1413"/>
                    <a:pt x="953" y="1315"/>
                  </a:cubicBezTo>
                  <a:cubicBezTo>
                    <a:pt x="1117" y="1216"/>
                    <a:pt x="1183" y="986"/>
                    <a:pt x="1183" y="690"/>
                  </a:cubicBezTo>
                  <a:cubicBezTo>
                    <a:pt x="1183" y="460"/>
                    <a:pt x="1150" y="296"/>
                    <a:pt x="1019" y="198"/>
                  </a:cubicBezTo>
                  <a:cubicBezTo>
                    <a:pt x="920" y="66"/>
                    <a:pt x="789" y="0"/>
                    <a:pt x="6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8"/>
            <p:cNvSpPr/>
            <p:nvPr/>
          </p:nvSpPr>
          <p:spPr>
            <a:xfrm>
              <a:off x="1344650" y="2669775"/>
              <a:ext cx="27950" cy="36175"/>
            </a:xfrm>
            <a:custGeom>
              <a:avLst/>
              <a:gdLst/>
              <a:ahLst/>
              <a:cxnLst/>
              <a:rect l="l" t="t" r="r" b="b"/>
              <a:pathLst>
                <a:path w="1118" h="1447" extrusionOk="0">
                  <a:moveTo>
                    <a:pt x="559" y="0"/>
                  </a:moveTo>
                  <a:cubicBezTo>
                    <a:pt x="394" y="0"/>
                    <a:pt x="263" y="33"/>
                    <a:pt x="164" y="99"/>
                  </a:cubicBezTo>
                  <a:cubicBezTo>
                    <a:pt x="66" y="198"/>
                    <a:pt x="33" y="296"/>
                    <a:pt x="33" y="428"/>
                  </a:cubicBezTo>
                  <a:cubicBezTo>
                    <a:pt x="33" y="559"/>
                    <a:pt x="66" y="625"/>
                    <a:pt x="197" y="690"/>
                  </a:cubicBezTo>
                  <a:cubicBezTo>
                    <a:pt x="230" y="723"/>
                    <a:pt x="329" y="756"/>
                    <a:pt x="427" y="789"/>
                  </a:cubicBezTo>
                  <a:lnTo>
                    <a:pt x="624" y="822"/>
                  </a:lnTo>
                  <a:cubicBezTo>
                    <a:pt x="723" y="855"/>
                    <a:pt x="789" y="888"/>
                    <a:pt x="822" y="888"/>
                  </a:cubicBezTo>
                  <a:cubicBezTo>
                    <a:pt x="887" y="921"/>
                    <a:pt x="887" y="986"/>
                    <a:pt x="887" y="1052"/>
                  </a:cubicBezTo>
                  <a:cubicBezTo>
                    <a:pt x="887" y="1118"/>
                    <a:pt x="855" y="1183"/>
                    <a:pt x="789" y="1216"/>
                  </a:cubicBezTo>
                  <a:cubicBezTo>
                    <a:pt x="723" y="1249"/>
                    <a:pt x="657" y="1249"/>
                    <a:pt x="592" y="1249"/>
                  </a:cubicBezTo>
                  <a:cubicBezTo>
                    <a:pt x="427" y="1249"/>
                    <a:pt x="329" y="1216"/>
                    <a:pt x="263" y="1151"/>
                  </a:cubicBezTo>
                  <a:cubicBezTo>
                    <a:pt x="230" y="1118"/>
                    <a:pt x="230" y="1052"/>
                    <a:pt x="230" y="986"/>
                  </a:cubicBezTo>
                  <a:lnTo>
                    <a:pt x="0" y="986"/>
                  </a:lnTo>
                  <a:cubicBezTo>
                    <a:pt x="0" y="1118"/>
                    <a:pt x="33" y="1216"/>
                    <a:pt x="132" y="1315"/>
                  </a:cubicBezTo>
                  <a:cubicBezTo>
                    <a:pt x="230" y="1413"/>
                    <a:pt x="362" y="1446"/>
                    <a:pt x="559" y="1446"/>
                  </a:cubicBezTo>
                  <a:cubicBezTo>
                    <a:pt x="756" y="1446"/>
                    <a:pt x="887" y="1413"/>
                    <a:pt x="986" y="1315"/>
                  </a:cubicBezTo>
                  <a:cubicBezTo>
                    <a:pt x="1085" y="1249"/>
                    <a:pt x="1117" y="1118"/>
                    <a:pt x="1117" y="1019"/>
                  </a:cubicBezTo>
                  <a:cubicBezTo>
                    <a:pt x="1117" y="888"/>
                    <a:pt x="1085" y="789"/>
                    <a:pt x="986" y="723"/>
                  </a:cubicBezTo>
                  <a:cubicBezTo>
                    <a:pt x="953" y="690"/>
                    <a:pt x="822" y="658"/>
                    <a:pt x="657" y="625"/>
                  </a:cubicBezTo>
                  <a:lnTo>
                    <a:pt x="526" y="592"/>
                  </a:lnTo>
                  <a:cubicBezTo>
                    <a:pt x="427" y="559"/>
                    <a:pt x="394" y="526"/>
                    <a:pt x="362" y="526"/>
                  </a:cubicBezTo>
                  <a:cubicBezTo>
                    <a:pt x="296" y="493"/>
                    <a:pt x="263" y="428"/>
                    <a:pt x="263" y="395"/>
                  </a:cubicBezTo>
                  <a:cubicBezTo>
                    <a:pt x="263" y="329"/>
                    <a:pt x="296" y="263"/>
                    <a:pt x="329" y="230"/>
                  </a:cubicBezTo>
                  <a:cubicBezTo>
                    <a:pt x="394" y="198"/>
                    <a:pt x="460" y="198"/>
                    <a:pt x="526" y="198"/>
                  </a:cubicBezTo>
                  <a:cubicBezTo>
                    <a:pt x="657" y="198"/>
                    <a:pt x="756" y="230"/>
                    <a:pt x="822" y="296"/>
                  </a:cubicBezTo>
                  <a:cubicBezTo>
                    <a:pt x="855" y="329"/>
                    <a:pt x="855" y="362"/>
                    <a:pt x="855" y="428"/>
                  </a:cubicBezTo>
                  <a:lnTo>
                    <a:pt x="1085" y="428"/>
                  </a:lnTo>
                  <a:cubicBezTo>
                    <a:pt x="1085" y="329"/>
                    <a:pt x="1052" y="263"/>
                    <a:pt x="986" y="198"/>
                  </a:cubicBezTo>
                  <a:cubicBezTo>
                    <a:pt x="920" y="66"/>
                    <a:pt x="756" y="0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8"/>
            <p:cNvSpPr/>
            <p:nvPr/>
          </p:nvSpPr>
          <p:spPr>
            <a:xfrm>
              <a:off x="1381600" y="2659100"/>
              <a:ext cx="17275" cy="46025"/>
            </a:xfrm>
            <a:custGeom>
              <a:avLst/>
              <a:gdLst/>
              <a:ahLst/>
              <a:cxnLst/>
              <a:rect l="l" t="t" r="r" b="b"/>
              <a:pathLst>
                <a:path w="691" h="1841" extrusionOk="0">
                  <a:moveTo>
                    <a:pt x="494" y="0"/>
                  </a:moveTo>
                  <a:cubicBezTo>
                    <a:pt x="461" y="132"/>
                    <a:pt x="428" y="230"/>
                    <a:pt x="329" y="263"/>
                  </a:cubicBezTo>
                  <a:cubicBezTo>
                    <a:pt x="297" y="296"/>
                    <a:pt x="165" y="329"/>
                    <a:pt x="1" y="362"/>
                  </a:cubicBezTo>
                  <a:lnTo>
                    <a:pt x="1" y="526"/>
                  </a:lnTo>
                  <a:lnTo>
                    <a:pt x="428" y="526"/>
                  </a:lnTo>
                  <a:lnTo>
                    <a:pt x="428" y="1840"/>
                  </a:lnTo>
                  <a:lnTo>
                    <a:pt x="691" y="1840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8"/>
            <p:cNvSpPr/>
            <p:nvPr/>
          </p:nvSpPr>
          <p:spPr>
            <a:xfrm>
              <a:off x="1413650" y="2659100"/>
              <a:ext cx="32875" cy="46025"/>
            </a:xfrm>
            <a:custGeom>
              <a:avLst/>
              <a:gdLst/>
              <a:ahLst/>
              <a:cxnLst/>
              <a:rect l="l" t="t" r="r" b="b"/>
              <a:pathLst>
                <a:path w="1315" h="1841" extrusionOk="0">
                  <a:moveTo>
                    <a:pt x="789" y="362"/>
                  </a:moveTo>
                  <a:lnTo>
                    <a:pt x="789" y="1183"/>
                  </a:lnTo>
                  <a:lnTo>
                    <a:pt x="198" y="1183"/>
                  </a:lnTo>
                  <a:lnTo>
                    <a:pt x="789" y="362"/>
                  </a:lnTo>
                  <a:close/>
                  <a:moveTo>
                    <a:pt x="822" y="0"/>
                  </a:moveTo>
                  <a:lnTo>
                    <a:pt x="0" y="1150"/>
                  </a:lnTo>
                  <a:lnTo>
                    <a:pt x="0" y="1380"/>
                  </a:lnTo>
                  <a:lnTo>
                    <a:pt x="789" y="1380"/>
                  </a:lnTo>
                  <a:lnTo>
                    <a:pt x="789" y="1840"/>
                  </a:lnTo>
                  <a:lnTo>
                    <a:pt x="1019" y="1840"/>
                  </a:lnTo>
                  <a:lnTo>
                    <a:pt x="1019" y="1380"/>
                  </a:lnTo>
                  <a:lnTo>
                    <a:pt x="1315" y="1380"/>
                  </a:lnTo>
                  <a:lnTo>
                    <a:pt x="1315" y="1183"/>
                  </a:lnTo>
                  <a:lnTo>
                    <a:pt x="1019" y="118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8"/>
            <p:cNvSpPr/>
            <p:nvPr/>
          </p:nvSpPr>
          <p:spPr>
            <a:xfrm>
              <a:off x="1752925" y="2737125"/>
              <a:ext cx="3325" cy="183225"/>
            </a:xfrm>
            <a:custGeom>
              <a:avLst/>
              <a:gdLst/>
              <a:ahLst/>
              <a:cxnLst/>
              <a:rect l="l" t="t" r="r" b="b"/>
              <a:pathLst>
                <a:path w="133" h="7329" fill="none" extrusionOk="0">
                  <a:moveTo>
                    <a:pt x="132" y="1"/>
                  </a:moveTo>
                  <a:lnTo>
                    <a:pt x="132" y="1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67"/>
                  </a:lnTo>
                  <a:lnTo>
                    <a:pt x="99" y="100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98"/>
                  </a:lnTo>
                  <a:lnTo>
                    <a:pt x="99" y="231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9" y="297"/>
                  </a:lnTo>
                  <a:lnTo>
                    <a:pt x="99" y="297"/>
                  </a:lnTo>
                  <a:lnTo>
                    <a:pt x="99" y="330"/>
                  </a:lnTo>
                  <a:lnTo>
                    <a:pt x="99" y="362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428"/>
                  </a:lnTo>
                  <a:lnTo>
                    <a:pt x="99" y="461"/>
                  </a:lnTo>
                  <a:lnTo>
                    <a:pt x="99" y="494"/>
                  </a:lnTo>
                  <a:lnTo>
                    <a:pt x="99" y="494"/>
                  </a:lnTo>
                  <a:lnTo>
                    <a:pt x="99" y="527"/>
                  </a:lnTo>
                  <a:lnTo>
                    <a:pt x="99" y="527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625"/>
                  </a:lnTo>
                  <a:lnTo>
                    <a:pt x="99" y="658"/>
                  </a:lnTo>
                  <a:lnTo>
                    <a:pt x="99" y="691"/>
                  </a:lnTo>
                  <a:lnTo>
                    <a:pt x="99" y="691"/>
                  </a:lnTo>
                  <a:lnTo>
                    <a:pt x="99" y="724"/>
                  </a:lnTo>
                  <a:lnTo>
                    <a:pt x="99" y="757"/>
                  </a:lnTo>
                  <a:lnTo>
                    <a:pt x="99" y="790"/>
                  </a:lnTo>
                  <a:lnTo>
                    <a:pt x="66" y="790"/>
                  </a:lnTo>
                  <a:lnTo>
                    <a:pt x="66" y="855"/>
                  </a:lnTo>
                  <a:lnTo>
                    <a:pt x="66" y="855"/>
                  </a:lnTo>
                  <a:lnTo>
                    <a:pt x="66" y="888"/>
                  </a:lnTo>
                  <a:lnTo>
                    <a:pt x="66" y="888"/>
                  </a:lnTo>
                  <a:lnTo>
                    <a:pt x="66" y="954"/>
                  </a:lnTo>
                  <a:lnTo>
                    <a:pt x="66" y="954"/>
                  </a:lnTo>
                  <a:lnTo>
                    <a:pt x="66" y="1020"/>
                  </a:lnTo>
                  <a:lnTo>
                    <a:pt x="66" y="1020"/>
                  </a:lnTo>
                  <a:lnTo>
                    <a:pt x="66" y="1053"/>
                  </a:lnTo>
                  <a:lnTo>
                    <a:pt x="66" y="1085"/>
                  </a:lnTo>
                  <a:lnTo>
                    <a:pt x="66" y="1118"/>
                  </a:lnTo>
                  <a:lnTo>
                    <a:pt x="66" y="1118"/>
                  </a:lnTo>
                  <a:lnTo>
                    <a:pt x="66" y="1184"/>
                  </a:lnTo>
                  <a:lnTo>
                    <a:pt x="66" y="1184"/>
                  </a:lnTo>
                  <a:lnTo>
                    <a:pt x="66" y="1250"/>
                  </a:lnTo>
                  <a:lnTo>
                    <a:pt x="66" y="1250"/>
                  </a:lnTo>
                  <a:lnTo>
                    <a:pt x="66" y="1283"/>
                  </a:lnTo>
                  <a:lnTo>
                    <a:pt x="66" y="1315"/>
                  </a:lnTo>
                  <a:lnTo>
                    <a:pt x="66" y="1348"/>
                  </a:lnTo>
                  <a:lnTo>
                    <a:pt x="66" y="1381"/>
                  </a:lnTo>
                  <a:lnTo>
                    <a:pt x="66" y="1414"/>
                  </a:lnTo>
                  <a:lnTo>
                    <a:pt x="66" y="1447"/>
                  </a:lnTo>
                  <a:lnTo>
                    <a:pt x="66" y="1480"/>
                  </a:lnTo>
                  <a:lnTo>
                    <a:pt x="66" y="1513"/>
                  </a:lnTo>
                  <a:lnTo>
                    <a:pt x="66" y="1545"/>
                  </a:lnTo>
                  <a:lnTo>
                    <a:pt x="66" y="1578"/>
                  </a:lnTo>
                  <a:lnTo>
                    <a:pt x="66" y="1611"/>
                  </a:lnTo>
                  <a:lnTo>
                    <a:pt x="66" y="1644"/>
                  </a:lnTo>
                  <a:lnTo>
                    <a:pt x="66" y="1710"/>
                  </a:lnTo>
                  <a:lnTo>
                    <a:pt x="34" y="1710"/>
                  </a:lnTo>
                  <a:lnTo>
                    <a:pt x="34" y="1775"/>
                  </a:lnTo>
                  <a:lnTo>
                    <a:pt x="34" y="1775"/>
                  </a:lnTo>
                  <a:lnTo>
                    <a:pt x="34" y="1841"/>
                  </a:lnTo>
                  <a:lnTo>
                    <a:pt x="34" y="1841"/>
                  </a:lnTo>
                  <a:lnTo>
                    <a:pt x="34" y="1940"/>
                  </a:lnTo>
                  <a:lnTo>
                    <a:pt x="34" y="1940"/>
                  </a:lnTo>
                  <a:lnTo>
                    <a:pt x="34" y="2005"/>
                  </a:lnTo>
                  <a:lnTo>
                    <a:pt x="34" y="2005"/>
                  </a:lnTo>
                  <a:lnTo>
                    <a:pt x="34" y="2104"/>
                  </a:lnTo>
                  <a:lnTo>
                    <a:pt x="34" y="2104"/>
                  </a:lnTo>
                  <a:lnTo>
                    <a:pt x="34" y="2170"/>
                  </a:lnTo>
                  <a:lnTo>
                    <a:pt x="34" y="2170"/>
                  </a:lnTo>
                  <a:lnTo>
                    <a:pt x="34" y="2268"/>
                  </a:lnTo>
                  <a:lnTo>
                    <a:pt x="34" y="2268"/>
                  </a:lnTo>
                  <a:lnTo>
                    <a:pt x="34" y="2367"/>
                  </a:lnTo>
                  <a:lnTo>
                    <a:pt x="34" y="2367"/>
                  </a:lnTo>
                  <a:lnTo>
                    <a:pt x="34" y="2465"/>
                  </a:lnTo>
                  <a:lnTo>
                    <a:pt x="34" y="2465"/>
                  </a:lnTo>
                  <a:lnTo>
                    <a:pt x="34" y="2564"/>
                  </a:lnTo>
                  <a:lnTo>
                    <a:pt x="34" y="2597"/>
                  </a:lnTo>
                  <a:lnTo>
                    <a:pt x="34" y="2696"/>
                  </a:lnTo>
                  <a:lnTo>
                    <a:pt x="34" y="2696"/>
                  </a:lnTo>
                  <a:lnTo>
                    <a:pt x="34" y="2827"/>
                  </a:lnTo>
                  <a:lnTo>
                    <a:pt x="34" y="2827"/>
                  </a:lnTo>
                  <a:lnTo>
                    <a:pt x="34" y="2958"/>
                  </a:lnTo>
                  <a:lnTo>
                    <a:pt x="34" y="2991"/>
                  </a:lnTo>
                  <a:lnTo>
                    <a:pt x="34" y="3123"/>
                  </a:lnTo>
                  <a:lnTo>
                    <a:pt x="34" y="3123"/>
                  </a:lnTo>
                  <a:lnTo>
                    <a:pt x="34" y="3320"/>
                  </a:lnTo>
                  <a:lnTo>
                    <a:pt x="1" y="3320"/>
                  </a:lnTo>
                  <a:lnTo>
                    <a:pt x="1" y="3583"/>
                  </a:lnTo>
                  <a:lnTo>
                    <a:pt x="1" y="3583"/>
                  </a:lnTo>
                  <a:lnTo>
                    <a:pt x="1" y="4667"/>
                  </a:lnTo>
                  <a:lnTo>
                    <a:pt x="1" y="4667"/>
                  </a:lnTo>
                  <a:lnTo>
                    <a:pt x="1" y="4930"/>
                  </a:lnTo>
                  <a:lnTo>
                    <a:pt x="34" y="4930"/>
                  </a:lnTo>
                  <a:lnTo>
                    <a:pt x="34" y="5127"/>
                  </a:lnTo>
                  <a:lnTo>
                    <a:pt x="34" y="5127"/>
                  </a:lnTo>
                  <a:lnTo>
                    <a:pt x="34" y="5291"/>
                  </a:lnTo>
                  <a:lnTo>
                    <a:pt x="34" y="5291"/>
                  </a:lnTo>
                  <a:lnTo>
                    <a:pt x="34" y="5423"/>
                  </a:lnTo>
                  <a:lnTo>
                    <a:pt x="34" y="5423"/>
                  </a:lnTo>
                  <a:lnTo>
                    <a:pt x="34" y="5554"/>
                  </a:lnTo>
                  <a:lnTo>
                    <a:pt x="34" y="5554"/>
                  </a:lnTo>
                  <a:lnTo>
                    <a:pt x="34" y="5653"/>
                  </a:lnTo>
                  <a:lnTo>
                    <a:pt x="34" y="5686"/>
                  </a:lnTo>
                  <a:lnTo>
                    <a:pt x="34" y="5784"/>
                  </a:lnTo>
                  <a:lnTo>
                    <a:pt x="34" y="5784"/>
                  </a:lnTo>
                  <a:lnTo>
                    <a:pt x="34" y="5883"/>
                  </a:lnTo>
                  <a:lnTo>
                    <a:pt x="34" y="5883"/>
                  </a:lnTo>
                  <a:lnTo>
                    <a:pt x="34" y="5982"/>
                  </a:lnTo>
                  <a:lnTo>
                    <a:pt x="34" y="5982"/>
                  </a:lnTo>
                  <a:lnTo>
                    <a:pt x="34" y="6080"/>
                  </a:lnTo>
                  <a:lnTo>
                    <a:pt x="34" y="6080"/>
                  </a:lnTo>
                  <a:lnTo>
                    <a:pt x="34" y="6146"/>
                  </a:lnTo>
                  <a:lnTo>
                    <a:pt x="34" y="6179"/>
                  </a:lnTo>
                  <a:lnTo>
                    <a:pt x="34" y="6244"/>
                  </a:lnTo>
                  <a:lnTo>
                    <a:pt x="34" y="6244"/>
                  </a:lnTo>
                  <a:lnTo>
                    <a:pt x="34" y="6310"/>
                  </a:lnTo>
                  <a:lnTo>
                    <a:pt x="34" y="6343"/>
                  </a:lnTo>
                  <a:lnTo>
                    <a:pt x="34" y="6409"/>
                  </a:lnTo>
                  <a:lnTo>
                    <a:pt x="34" y="6409"/>
                  </a:lnTo>
                  <a:lnTo>
                    <a:pt x="34" y="6474"/>
                  </a:lnTo>
                  <a:lnTo>
                    <a:pt x="34" y="6474"/>
                  </a:lnTo>
                  <a:lnTo>
                    <a:pt x="34" y="6540"/>
                  </a:lnTo>
                  <a:lnTo>
                    <a:pt x="66" y="6573"/>
                  </a:lnTo>
                  <a:lnTo>
                    <a:pt x="66" y="6639"/>
                  </a:lnTo>
                  <a:lnTo>
                    <a:pt x="66" y="6639"/>
                  </a:lnTo>
                  <a:lnTo>
                    <a:pt x="66" y="6704"/>
                  </a:lnTo>
                  <a:lnTo>
                    <a:pt x="66" y="6704"/>
                  </a:lnTo>
                  <a:lnTo>
                    <a:pt x="66" y="6770"/>
                  </a:lnTo>
                  <a:lnTo>
                    <a:pt x="66" y="6770"/>
                  </a:lnTo>
                  <a:lnTo>
                    <a:pt x="66" y="6836"/>
                  </a:lnTo>
                  <a:lnTo>
                    <a:pt x="66" y="6836"/>
                  </a:lnTo>
                  <a:lnTo>
                    <a:pt x="66" y="6902"/>
                  </a:lnTo>
                  <a:lnTo>
                    <a:pt x="66" y="6902"/>
                  </a:lnTo>
                  <a:lnTo>
                    <a:pt x="66" y="6967"/>
                  </a:lnTo>
                  <a:lnTo>
                    <a:pt x="66" y="6967"/>
                  </a:lnTo>
                  <a:lnTo>
                    <a:pt x="66" y="7000"/>
                  </a:lnTo>
                  <a:lnTo>
                    <a:pt x="66" y="7033"/>
                  </a:lnTo>
                  <a:lnTo>
                    <a:pt x="66" y="7066"/>
                  </a:lnTo>
                  <a:lnTo>
                    <a:pt x="66" y="7066"/>
                  </a:lnTo>
                  <a:lnTo>
                    <a:pt x="66" y="7132"/>
                  </a:lnTo>
                  <a:lnTo>
                    <a:pt x="66" y="7132"/>
                  </a:lnTo>
                  <a:lnTo>
                    <a:pt x="66" y="7197"/>
                  </a:lnTo>
                  <a:lnTo>
                    <a:pt x="66" y="7197"/>
                  </a:lnTo>
                  <a:lnTo>
                    <a:pt x="66" y="7230"/>
                  </a:lnTo>
                  <a:lnTo>
                    <a:pt x="66" y="7263"/>
                  </a:lnTo>
                  <a:lnTo>
                    <a:pt x="66" y="7296"/>
                  </a:lnTo>
                  <a:lnTo>
                    <a:pt x="66" y="7296"/>
                  </a:lnTo>
                  <a:lnTo>
                    <a:pt x="66" y="732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8"/>
            <p:cNvSpPr/>
            <p:nvPr/>
          </p:nvSpPr>
          <p:spPr>
            <a:xfrm>
              <a:off x="1582875" y="2728100"/>
              <a:ext cx="3325" cy="198825"/>
            </a:xfrm>
            <a:custGeom>
              <a:avLst/>
              <a:gdLst/>
              <a:ahLst/>
              <a:cxnLst/>
              <a:rect l="l" t="t" r="r" b="b"/>
              <a:pathLst>
                <a:path w="133" h="7953" fill="none" extrusionOk="0">
                  <a:moveTo>
                    <a:pt x="132" y="1"/>
                  </a:moveTo>
                  <a:lnTo>
                    <a:pt x="132" y="33"/>
                  </a:lnTo>
                  <a:lnTo>
                    <a:pt x="99" y="33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99"/>
                  </a:lnTo>
                  <a:lnTo>
                    <a:pt x="99" y="132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62"/>
                  </a:lnTo>
                  <a:lnTo>
                    <a:pt x="99" y="395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61"/>
                  </a:lnTo>
                  <a:lnTo>
                    <a:pt x="99" y="493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625"/>
                  </a:lnTo>
                  <a:lnTo>
                    <a:pt x="99" y="625"/>
                  </a:lnTo>
                  <a:lnTo>
                    <a:pt x="99" y="658"/>
                  </a:lnTo>
                  <a:lnTo>
                    <a:pt x="99" y="658"/>
                  </a:lnTo>
                  <a:lnTo>
                    <a:pt x="99" y="723"/>
                  </a:lnTo>
                  <a:lnTo>
                    <a:pt x="66" y="723"/>
                  </a:lnTo>
                  <a:lnTo>
                    <a:pt x="66" y="756"/>
                  </a:lnTo>
                  <a:lnTo>
                    <a:pt x="66" y="756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55"/>
                  </a:lnTo>
                  <a:lnTo>
                    <a:pt x="66" y="888"/>
                  </a:lnTo>
                  <a:lnTo>
                    <a:pt x="66" y="921"/>
                  </a:lnTo>
                  <a:lnTo>
                    <a:pt x="66" y="921"/>
                  </a:lnTo>
                  <a:lnTo>
                    <a:pt x="66" y="953"/>
                  </a:lnTo>
                  <a:lnTo>
                    <a:pt x="66" y="986"/>
                  </a:lnTo>
                  <a:lnTo>
                    <a:pt x="66" y="1019"/>
                  </a:lnTo>
                  <a:lnTo>
                    <a:pt x="66" y="1019"/>
                  </a:lnTo>
                  <a:lnTo>
                    <a:pt x="66" y="1085"/>
                  </a:lnTo>
                  <a:lnTo>
                    <a:pt x="66" y="1085"/>
                  </a:lnTo>
                  <a:lnTo>
                    <a:pt x="66" y="1151"/>
                  </a:lnTo>
                  <a:lnTo>
                    <a:pt x="66" y="1151"/>
                  </a:lnTo>
                  <a:lnTo>
                    <a:pt x="66" y="1183"/>
                  </a:lnTo>
                  <a:lnTo>
                    <a:pt x="66" y="1183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66" y="1315"/>
                  </a:lnTo>
                  <a:lnTo>
                    <a:pt x="66" y="1315"/>
                  </a:lnTo>
                  <a:lnTo>
                    <a:pt x="66" y="1381"/>
                  </a:lnTo>
                  <a:lnTo>
                    <a:pt x="66" y="1381"/>
                  </a:lnTo>
                  <a:lnTo>
                    <a:pt x="66" y="1414"/>
                  </a:lnTo>
                  <a:lnTo>
                    <a:pt x="66" y="1446"/>
                  </a:lnTo>
                  <a:lnTo>
                    <a:pt x="66" y="1479"/>
                  </a:lnTo>
                  <a:lnTo>
                    <a:pt x="66" y="1512"/>
                  </a:lnTo>
                  <a:lnTo>
                    <a:pt x="66" y="1545"/>
                  </a:lnTo>
                  <a:lnTo>
                    <a:pt x="66" y="1578"/>
                  </a:lnTo>
                  <a:lnTo>
                    <a:pt x="66" y="1644"/>
                  </a:lnTo>
                  <a:lnTo>
                    <a:pt x="33" y="1644"/>
                  </a:lnTo>
                  <a:lnTo>
                    <a:pt x="33" y="1676"/>
                  </a:lnTo>
                  <a:lnTo>
                    <a:pt x="33" y="1709"/>
                  </a:lnTo>
                  <a:lnTo>
                    <a:pt x="33" y="1775"/>
                  </a:lnTo>
                  <a:lnTo>
                    <a:pt x="33" y="1775"/>
                  </a:lnTo>
                  <a:lnTo>
                    <a:pt x="33" y="1841"/>
                  </a:lnTo>
                  <a:lnTo>
                    <a:pt x="33" y="1841"/>
                  </a:lnTo>
                  <a:lnTo>
                    <a:pt x="33" y="1906"/>
                  </a:lnTo>
                  <a:lnTo>
                    <a:pt x="33" y="1906"/>
                  </a:lnTo>
                  <a:lnTo>
                    <a:pt x="33" y="1972"/>
                  </a:lnTo>
                  <a:lnTo>
                    <a:pt x="33" y="1972"/>
                  </a:lnTo>
                  <a:lnTo>
                    <a:pt x="33" y="2071"/>
                  </a:lnTo>
                  <a:lnTo>
                    <a:pt x="33" y="2071"/>
                  </a:lnTo>
                  <a:lnTo>
                    <a:pt x="33" y="2136"/>
                  </a:lnTo>
                  <a:lnTo>
                    <a:pt x="33" y="2136"/>
                  </a:lnTo>
                  <a:lnTo>
                    <a:pt x="33" y="2202"/>
                  </a:lnTo>
                  <a:lnTo>
                    <a:pt x="33" y="2235"/>
                  </a:lnTo>
                  <a:lnTo>
                    <a:pt x="33" y="2301"/>
                  </a:lnTo>
                  <a:lnTo>
                    <a:pt x="33" y="2301"/>
                  </a:lnTo>
                  <a:lnTo>
                    <a:pt x="33" y="2399"/>
                  </a:lnTo>
                  <a:lnTo>
                    <a:pt x="33" y="2399"/>
                  </a:lnTo>
                  <a:lnTo>
                    <a:pt x="33" y="2465"/>
                  </a:lnTo>
                  <a:lnTo>
                    <a:pt x="33" y="2498"/>
                  </a:lnTo>
                  <a:lnTo>
                    <a:pt x="33" y="2596"/>
                  </a:lnTo>
                  <a:lnTo>
                    <a:pt x="33" y="2596"/>
                  </a:lnTo>
                  <a:lnTo>
                    <a:pt x="33" y="2662"/>
                  </a:lnTo>
                  <a:lnTo>
                    <a:pt x="33" y="2695"/>
                  </a:lnTo>
                  <a:lnTo>
                    <a:pt x="33" y="2794"/>
                  </a:lnTo>
                  <a:lnTo>
                    <a:pt x="33" y="2794"/>
                  </a:lnTo>
                  <a:lnTo>
                    <a:pt x="33" y="2892"/>
                  </a:lnTo>
                  <a:lnTo>
                    <a:pt x="1" y="2892"/>
                  </a:lnTo>
                  <a:lnTo>
                    <a:pt x="1" y="3024"/>
                  </a:lnTo>
                  <a:lnTo>
                    <a:pt x="1" y="3024"/>
                  </a:lnTo>
                  <a:lnTo>
                    <a:pt x="1" y="3155"/>
                  </a:lnTo>
                  <a:lnTo>
                    <a:pt x="1" y="3155"/>
                  </a:lnTo>
                  <a:lnTo>
                    <a:pt x="1" y="3319"/>
                  </a:lnTo>
                  <a:lnTo>
                    <a:pt x="1" y="3319"/>
                  </a:lnTo>
                  <a:lnTo>
                    <a:pt x="1" y="3484"/>
                  </a:lnTo>
                  <a:lnTo>
                    <a:pt x="1" y="3484"/>
                  </a:lnTo>
                  <a:lnTo>
                    <a:pt x="1" y="3714"/>
                  </a:lnTo>
                  <a:lnTo>
                    <a:pt x="1" y="3714"/>
                  </a:lnTo>
                  <a:lnTo>
                    <a:pt x="1" y="4009"/>
                  </a:lnTo>
                  <a:lnTo>
                    <a:pt x="1" y="4009"/>
                  </a:lnTo>
                  <a:lnTo>
                    <a:pt x="1" y="4962"/>
                  </a:lnTo>
                  <a:lnTo>
                    <a:pt x="1" y="4962"/>
                  </a:lnTo>
                  <a:lnTo>
                    <a:pt x="1" y="5258"/>
                  </a:lnTo>
                  <a:lnTo>
                    <a:pt x="1" y="5291"/>
                  </a:lnTo>
                  <a:lnTo>
                    <a:pt x="1" y="5488"/>
                  </a:lnTo>
                  <a:lnTo>
                    <a:pt x="1" y="5488"/>
                  </a:lnTo>
                  <a:lnTo>
                    <a:pt x="1" y="5652"/>
                  </a:lnTo>
                  <a:lnTo>
                    <a:pt x="1" y="5652"/>
                  </a:lnTo>
                  <a:lnTo>
                    <a:pt x="1" y="5817"/>
                  </a:lnTo>
                  <a:lnTo>
                    <a:pt x="1" y="5817"/>
                  </a:lnTo>
                  <a:lnTo>
                    <a:pt x="1" y="5948"/>
                  </a:lnTo>
                  <a:lnTo>
                    <a:pt x="1" y="5948"/>
                  </a:lnTo>
                  <a:lnTo>
                    <a:pt x="1" y="6080"/>
                  </a:lnTo>
                  <a:lnTo>
                    <a:pt x="33" y="6080"/>
                  </a:lnTo>
                  <a:lnTo>
                    <a:pt x="33" y="6178"/>
                  </a:lnTo>
                  <a:lnTo>
                    <a:pt x="33" y="6178"/>
                  </a:lnTo>
                  <a:lnTo>
                    <a:pt x="33" y="6277"/>
                  </a:lnTo>
                  <a:lnTo>
                    <a:pt x="33" y="6310"/>
                  </a:lnTo>
                  <a:lnTo>
                    <a:pt x="33" y="6408"/>
                  </a:lnTo>
                  <a:lnTo>
                    <a:pt x="33" y="6408"/>
                  </a:lnTo>
                  <a:lnTo>
                    <a:pt x="33" y="6507"/>
                  </a:lnTo>
                  <a:lnTo>
                    <a:pt x="33" y="6507"/>
                  </a:lnTo>
                  <a:lnTo>
                    <a:pt x="33" y="6573"/>
                  </a:lnTo>
                  <a:lnTo>
                    <a:pt x="33" y="6573"/>
                  </a:lnTo>
                  <a:lnTo>
                    <a:pt x="33" y="6671"/>
                  </a:lnTo>
                  <a:lnTo>
                    <a:pt x="33" y="6671"/>
                  </a:lnTo>
                  <a:lnTo>
                    <a:pt x="33" y="6770"/>
                  </a:lnTo>
                  <a:lnTo>
                    <a:pt x="33" y="6770"/>
                  </a:lnTo>
                  <a:lnTo>
                    <a:pt x="33" y="6835"/>
                  </a:lnTo>
                  <a:lnTo>
                    <a:pt x="33" y="6835"/>
                  </a:lnTo>
                  <a:lnTo>
                    <a:pt x="33" y="6934"/>
                  </a:lnTo>
                  <a:lnTo>
                    <a:pt x="33" y="6934"/>
                  </a:lnTo>
                  <a:lnTo>
                    <a:pt x="33" y="7000"/>
                  </a:lnTo>
                  <a:lnTo>
                    <a:pt x="33" y="7000"/>
                  </a:lnTo>
                  <a:lnTo>
                    <a:pt x="33" y="7065"/>
                  </a:lnTo>
                  <a:lnTo>
                    <a:pt x="33" y="7065"/>
                  </a:lnTo>
                  <a:lnTo>
                    <a:pt x="33" y="7131"/>
                  </a:lnTo>
                  <a:lnTo>
                    <a:pt x="33" y="7164"/>
                  </a:lnTo>
                  <a:lnTo>
                    <a:pt x="33" y="7230"/>
                  </a:lnTo>
                  <a:lnTo>
                    <a:pt x="33" y="7230"/>
                  </a:lnTo>
                  <a:lnTo>
                    <a:pt x="33" y="7295"/>
                  </a:lnTo>
                  <a:lnTo>
                    <a:pt x="33" y="7295"/>
                  </a:lnTo>
                  <a:lnTo>
                    <a:pt x="33" y="7361"/>
                  </a:lnTo>
                  <a:lnTo>
                    <a:pt x="66" y="7361"/>
                  </a:lnTo>
                  <a:lnTo>
                    <a:pt x="66" y="7427"/>
                  </a:lnTo>
                  <a:lnTo>
                    <a:pt x="66" y="7427"/>
                  </a:lnTo>
                  <a:lnTo>
                    <a:pt x="66" y="7493"/>
                  </a:lnTo>
                  <a:lnTo>
                    <a:pt x="66" y="7493"/>
                  </a:lnTo>
                  <a:lnTo>
                    <a:pt x="66" y="7526"/>
                  </a:lnTo>
                  <a:lnTo>
                    <a:pt x="66" y="7558"/>
                  </a:lnTo>
                  <a:lnTo>
                    <a:pt x="66" y="7591"/>
                  </a:lnTo>
                  <a:lnTo>
                    <a:pt x="66" y="7624"/>
                  </a:lnTo>
                  <a:lnTo>
                    <a:pt x="66" y="7657"/>
                  </a:lnTo>
                  <a:lnTo>
                    <a:pt x="66" y="7657"/>
                  </a:lnTo>
                  <a:lnTo>
                    <a:pt x="66" y="7723"/>
                  </a:lnTo>
                  <a:lnTo>
                    <a:pt x="66" y="7723"/>
                  </a:lnTo>
                  <a:lnTo>
                    <a:pt x="66" y="7788"/>
                  </a:lnTo>
                  <a:lnTo>
                    <a:pt x="66" y="7788"/>
                  </a:lnTo>
                  <a:lnTo>
                    <a:pt x="66" y="7821"/>
                  </a:lnTo>
                  <a:lnTo>
                    <a:pt x="66" y="7854"/>
                  </a:lnTo>
                  <a:lnTo>
                    <a:pt x="66" y="7887"/>
                  </a:lnTo>
                  <a:lnTo>
                    <a:pt x="66" y="7887"/>
                  </a:lnTo>
                  <a:lnTo>
                    <a:pt x="66" y="795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8"/>
            <p:cNvSpPr/>
            <p:nvPr/>
          </p:nvSpPr>
          <p:spPr>
            <a:xfrm>
              <a:off x="1586175" y="2728100"/>
              <a:ext cx="170075" cy="9050"/>
            </a:xfrm>
            <a:custGeom>
              <a:avLst/>
              <a:gdLst/>
              <a:ahLst/>
              <a:cxnLst/>
              <a:rect l="l" t="t" r="r" b="b"/>
              <a:pathLst>
                <a:path w="6803" h="362" fill="none" extrusionOk="0">
                  <a:moveTo>
                    <a:pt x="6802" y="362"/>
                  </a:move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8"/>
            <p:cNvSpPr/>
            <p:nvPr/>
          </p:nvSpPr>
          <p:spPr>
            <a:xfrm>
              <a:off x="1584525" y="2920325"/>
              <a:ext cx="170075" cy="6600"/>
            </a:xfrm>
            <a:custGeom>
              <a:avLst/>
              <a:gdLst/>
              <a:ahLst/>
              <a:cxnLst/>
              <a:rect l="l" t="t" r="r" b="b"/>
              <a:pathLst>
                <a:path w="6803" h="264" fill="none" extrusionOk="0">
                  <a:moveTo>
                    <a:pt x="6802" y="1"/>
                  </a:moveTo>
                  <a:lnTo>
                    <a:pt x="0" y="26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8"/>
            <p:cNvSpPr/>
            <p:nvPr/>
          </p:nvSpPr>
          <p:spPr>
            <a:xfrm>
              <a:off x="1582875" y="2728100"/>
              <a:ext cx="173375" cy="198825"/>
            </a:xfrm>
            <a:custGeom>
              <a:avLst/>
              <a:gdLst/>
              <a:ahLst/>
              <a:cxnLst/>
              <a:rect l="l" t="t" r="r" b="b"/>
              <a:pathLst>
                <a:path w="6935" h="7953" extrusionOk="0">
                  <a:moveTo>
                    <a:pt x="99" y="1"/>
                  </a:moveTo>
                  <a:lnTo>
                    <a:pt x="99" y="33"/>
                  </a:lnTo>
                  <a:lnTo>
                    <a:pt x="99" y="66"/>
                  </a:lnTo>
                  <a:lnTo>
                    <a:pt x="99" y="99"/>
                  </a:lnTo>
                  <a:lnTo>
                    <a:pt x="99" y="132"/>
                  </a:lnTo>
                  <a:lnTo>
                    <a:pt x="99" y="165"/>
                  </a:lnTo>
                  <a:lnTo>
                    <a:pt x="99" y="198"/>
                  </a:lnTo>
                  <a:lnTo>
                    <a:pt x="99" y="231"/>
                  </a:lnTo>
                  <a:lnTo>
                    <a:pt x="99" y="296"/>
                  </a:lnTo>
                  <a:lnTo>
                    <a:pt x="99" y="329"/>
                  </a:lnTo>
                  <a:lnTo>
                    <a:pt x="99" y="362"/>
                  </a:lnTo>
                  <a:lnTo>
                    <a:pt x="99" y="395"/>
                  </a:lnTo>
                  <a:lnTo>
                    <a:pt x="99" y="428"/>
                  </a:lnTo>
                  <a:lnTo>
                    <a:pt x="99" y="461"/>
                  </a:lnTo>
                  <a:lnTo>
                    <a:pt x="99" y="493"/>
                  </a:lnTo>
                  <a:lnTo>
                    <a:pt x="99" y="526"/>
                  </a:lnTo>
                  <a:lnTo>
                    <a:pt x="99" y="559"/>
                  </a:lnTo>
                  <a:lnTo>
                    <a:pt x="99" y="625"/>
                  </a:lnTo>
                  <a:lnTo>
                    <a:pt x="99" y="658"/>
                  </a:lnTo>
                  <a:lnTo>
                    <a:pt x="99" y="723"/>
                  </a:lnTo>
                  <a:lnTo>
                    <a:pt x="66" y="723"/>
                  </a:lnTo>
                  <a:lnTo>
                    <a:pt x="66" y="756"/>
                  </a:lnTo>
                  <a:lnTo>
                    <a:pt x="66" y="822"/>
                  </a:lnTo>
                  <a:lnTo>
                    <a:pt x="66" y="855"/>
                  </a:lnTo>
                  <a:lnTo>
                    <a:pt x="66" y="888"/>
                  </a:lnTo>
                  <a:lnTo>
                    <a:pt x="66" y="921"/>
                  </a:lnTo>
                  <a:lnTo>
                    <a:pt x="66" y="953"/>
                  </a:lnTo>
                  <a:lnTo>
                    <a:pt x="66" y="986"/>
                  </a:lnTo>
                  <a:lnTo>
                    <a:pt x="66" y="1019"/>
                  </a:lnTo>
                  <a:lnTo>
                    <a:pt x="66" y="1085"/>
                  </a:lnTo>
                  <a:lnTo>
                    <a:pt x="66" y="1151"/>
                  </a:lnTo>
                  <a:lnTo>
                    <a:pt x="66" y="1183"/>
                  </a:lnTo>
                  <a:lnTo>
                    <a:pt x="66" y="1249"/>
                  </a:lnTo>
                  <a:lnTo>
                    <a:pt x="66" y="1315"/>
                  </a:lnTo>
                  <a:lnTo>
                    <a:pt x="66" y="1381"/>
                  </a:lnTo>
                  <a:lnTo>
                    <a:pt x="66" y="1414"/>
                  </a:lnTo>
                  <a:lnTo>
                    <a:pt x="66" y="1446"/>
                  </a:lnTo>
                  <a:lnTo>
                    <a:pt x="66" y="1479"/>
                  </a:lnTo>
                  <a:lnTo>
                    <a:pt x="66" y="1512"/>
                  </a:lnTo>
                  <a:lnTo>
                    <a:pt x="66" y="1545"/>
                  </a:lnTo>
                  <a:lnTo>
                    <a:pt x="33" y="1578"/>
                  </a:lnTo>
                  <a:lnTo>
                    <a:pt x="33" y="1644"/>
                  </a:lnTo>
                  <a:lnTo>
                    <a:pt x="33" y="1676"/>
                  </a:lnTo>
                  <a:lnTo>
                    <a:pt x="33" y="1709"/>
                  </a:lnTo>
                  <a:lnTo>
                    <a:pt x="33" y="1775"/>
                  </a:lnTo>
                  <a:lnTo>
                    <a:pt x="33" y="1841"/>
                  </a:lnTo>
                  <a:lnTo>
                    <a:pt x="33" y="1906"/>
                  </a:lnTo>
                  <a:lnTo>
                    <a:pt x="33" y="1972"/>
                  </a:lnTo>
                  <a:lnTo>
                    <a:pt x="33" y="2071"/>
                  </a:lnTo>
                  <a:lnTo>
                    <a:pt x="33" y="2136"/>
                  </a:lnTo>
                  <a:lnTo>
                    <a:pt x="33" y="2202"/>
                  </a:lnTo>
                  <a:lnTo>
                    <a:pt x="33" y="2235"/>
                  </a:lnTo>
                  <a:lnTo>
                    <a:pt x="33" y="2301"/>
                  </a:lnTo>
                  <a:lnTo>
                    <a:pt x="33" y="2399"/>
                  </a:lnTo>
                  <a:lnTo>
                    <a:pt x="33" y="2465"/>
                  </a:lnTo>
                  <a:lnTo>
                    <a:pt x="33" y="2498"/>
                  </a:lnTo>
                  <a:lnTo>
                    <a:pt x="33" y="2596"/>
                  </a:lnTo>
                  <a:lnTo>
                    <a:pt x="33" y="2662"/>
                  </a:lnTo>
                  <a:lnTo>
                    <a:pt x="33" y="2695"/>
                  </a:lnTo>
                  <a:lnTo>
                    <a:pt x="33" y="2794"/>
                  </a:lnTo>
                  <a:lnTo>
                    <a:pt x="1" y="2794"/>
                  </a:lnTo>
                  <a:lnTo>
                    <a:pt x="1" y="2892"/>
                  </a:lnTo>
                  <a:lnTo>
                    <a:pt x="1" y="3024"/>
                  </a:lnTo>
                  <a:lnTo>
                    <a:pt x="1" y="3155"/>
                  </a:lnTo>
                  <a:lnTo>
                    <a:pt x="1" y="3319"/>
                  </a:lnTo>
                  <a:lnTo>
                    <a:pt x="1" y="3484"/>
                  </a:lnTo>
                  <a:lnTo>
                    <a:pt x="1" y="3714"/>
                  </a:lnTo>
                  <a:lnTo>
                    <a:pt x="1" y="4009"/>
                  </a:lnTo>
                  <a:lnTo>
                    <a:pt x="1" y="4962"/>
                  </a:lnTo>
                  <a:lnTo>
                    <a:pt x="1" y="5258"/>
                  </a:lnTo>
                  <a:lnTo>
                    <a:pt x="1" y="5291"/>
                  </a:lnTo>
                  <a:lnTo>
                    <a:pt x="1" y="5488"/>
                  </a:lnTo>
                  <a:lnTo>
                    <a:pt x="1" y="5652"/>
                  </a:lnTo>
                  <a:lnTo>
                    <a:pt x="1" y="5817"/>
                  </a:lnTo>
                  <a:lnTo>
                    <a:pt x="1" y="5948"/>
                  </a:lnTo>
                  <a:lnTo>
                    <a:pt x="1" y="6080"/>
                  </a:lnTo>
                  <a:lnTo>
                    <a:pt x="1" y="6178"/>
                  </a:lnTo>
                  <a:lnTo>
                    <a:pt x="33" y="6178"/>
                  </a:lnTo>
                  <a:lnTo>
                    <a:pt x="33" y="6277"/>
                  </a:lnTo>
                  <a:lnTo>
                    <a:pt x="33" y="6310"/>
                  </a:lnTo>
                  <a:lnTo>
                    <a:pt x="33" y="6408"/>
                  </a:lnTo>
                  <a:lnTo>
                    <a:pt x="33" y="6507"/>
                  </a:lnTo>
                  <a:lnTo>
                    <a:pt x="33" y="6573"/>
                  </a:lnTo>
                  <a:lnTo>
                    <a:pt x="33" y="6671"/>
                  </a:lnTo>
                  <a:lnTo>
                    <a:pt x="33" y="6770"/>
                  </a:lnTo>
                  <a:lnTo>
                    <a:pt x="33" y="6835"/>
                  </a:lnTo>
                  <a:lnTo>
                    <a:pt x="33" y="6934"/>
                  </a:lnTo>
                  <a:lnTo>
                    <a:pt x="33" y="7000"/>
                  </a:lnTo>
                  <a:lnTo>
                    <a:pt x="33" y="7065"/>
                  </a:lnTo>
                  <a:lnTo>
                    <a:pt x="33" y="7131"/>
                  </a:lnTo>
                  <a:lnTo>
                    <a:pt x="33" y="7164"/>
                  </a:lnTo>
                  <a:lnTo>
                    <a:pt x="33" y="7230"/>
                  </a:lnTo>
                  <a:lnTo>
                    <a:pt x="33" y="7295"/>
                  </a:lnTo>
                  <a:lnTo>
                    <a:pt x="33" y="7361"/>
                  </a:lnTo>
                  <a:lnTo>
                    <a:pt x="33" y="7427"/>
                  </a:lnTo>
                  <a:lnTo>
                    <a:pt x="66" y="7427"/>
                  </a:lnTo>
                  <a:lnTo>
                    <a:pt x="66" y="7493"/>
                  </a:lnTo>
                  <a:lnTo>
                    <a:pt x="66" y="7526"/>
                  </a:lnTo>
                  <a:lnTo>
                    <a:pt x="66" y="7558"/>
                  </a:lnTo>
                  <a:lnTo>
                    <a:pt x="66" y="7591"/>
                  </a:lnTo>
                  <a:lnTo>
                    <a:pt x="66" y="7624"/>
                  </a:lnTo>
                  <a:lnTo>
                    <a:pt x="66" y="7657"/>
                  </a:lnTo>
                  <a:lnTo>
                    <a:pt x="66" y="7723"/>
                  </a:lnTo>
                  <a:lnTo>
                    <a:pt x="66" y="7788"/>
                  </a:lnTo>
                  <a:lnTo>
                    <a:pt x="66" y="7821"/>
                  </a:lnTo>
                  <a:lnTo>
                    <a:pt x="66" y="7854"/>
                  </a:lnTo>
                  <a:lnTo>
                    <a:pt x="66" y="7887"/>
                  </a:lnTo>
                  <a:lnTo>
                    <a:pt x="66" y="7953"/>
                  </a:lnTo>
                  <a:lnTo>
                    <a:pt x="6868" y="7690"/>
                  </a:lnTo>
                  <a:lnTo>
                    <a:pt x="6868" y="7657"/>
                  </a:lnTo>
                  <a:lnTo>
                    <a:pt x="6868" y="7624"/>
                  </a:lnTo>
                  <a:lnTo>
                    <a:pt x="6868" y="7591"/>
                  </a:lnTo>
                  <a:lnTo>
                    <a:pt x="6868" y="7558"/>
                  </a:lnTo>
                  <a:lnTo>
                    <a:pt x="6868" y="7493"/>
                  </a:lnTo>
                  <a:lnTo>
                    <a:pt x="6868" y="7427"/>
                  </a:lnTo>
                  <a:lnTo>
                    <a:pt x="6868" y="7394"/>
                  </a:lnTo>
                  <a:lnTo>
                    <a:pt x="6868" y="7361"/>
                  </a:lnTo>
                  <a:lnTo>
                    <a:pt x="6868" y="7328"/>
                  </a:lnTo>
                  <a:lnTo>
                    <a:pt x="6868" y="7263"/>
                  </a:lnTo>
                  <a:lnTo>
                    <a:pt x="6868" y="7197"/>
                  </a:lnTo>
                  <a:lnTo>
                    <a:pt x="6868" y="7131"/>
                  </a:lnTo>
                  <a:lnTo>
                    <a:pt x="6868" y="7065"/>
                  </a:lnTo>
                  <a:lnTo>
                    <a:pt x="6868" y="7000"/>
                  </a:lnTo>
                  <a:lnTo>
                    <a:pt x="6868" y="6934"/>
                  </a:lnTo>
                  <a:lnTo>
                    <a:pt x="6836" y="6901"/>
                  </a:lnTo>
                  <a:lnTo>
                    <a:pt x="6836" y="6835"/>
                  </a:lnTo>
                  <a:lnTo>
                    <a:pt x="6836" y="6770"/>
                  </a:lnTo>
                  <a:lnTo>
                    <a:pt x="6836" y="6704"/>
                  </a:lnTo>
                  <a:lnTo>
                    <a:pt x="6836" y="6671"/>
                  </a:lnTo>
                  <a:lnTo>
                    <a:pt x="6836" y="6605"/>
                  </a:lnTo>
                  <a:lnTo>
                    <a:pt x="6836" y="6540"/>
                  </a:lnTo>
                  <a:lnTo>
                    <a:pt x="6836" y="6507"/>
                  </a:lnTo>
                  <a:lnTo>
                    <a:pt x="6836" y="6441"/>
                  </a:lnTo>
                  <a:lnTo>
                    <a:pt x="6836" y="6343"/>
                  </a:lnTo>
                  <a:lnTo>
                    <a:pt x="6836" y="6244"/>
                  </a:lnTo>
                  <a:lnTo>
                    <a:pt x="6836" y="6145"/>
                  </a:lnTo>
                  <a:lnTo>
                    <a:pt x="6836" y="6047"/>
                  </a:lnTo>
                  <a:lnTo>
                    <a:pt x="6836" y="6014"/>
                  </a:lnTo>
                  <a:lnTo>
                    <a:pt x="6836" y="5915"/>
                  </a:lnTo>
                  <a:lnTo>
                    <a:pt x="6836" y="5784"/>
                  </a:lnTo>
                  <a:lnTo>
                    <a:pt x="6836" y="5652"/>
                  </a:lnTo>
                  <a:lnTo>
                    <a:pt x="6836" y="5488"/>
                  </a:lnTo>
                  <a:lnTo>
                    <a:pt x="6836" y="5291"/>
                  </a:lnTo>
                  <a:lnTo>
                    <a:pt x="6803" y="5291"/>
                  </a:lnTo>
                  <a:lnTo>
                    <a:pt x="6803" y="5028"/>
                  </a:lnTo>
                  <a:lnTo>
                    <a:pt x="6803" y="3944"/>
                  </a:lnTo>
                  <a:lnTo>
                    <a:pt x="6803" y="3681"/>
                  </a:lnTo>
                  <a:lnTo>
                    <a:pt x="6836" y="3681"/>
                  </a:lnTo>
                  <a:lnTo>
                    <a:pt x="6836" y="3484"/>
                  </a:lnTo>
                  <a:lnTo>
                    <a:pt x="6836" y="3352"/>
                  </a:lnTo>
                  <a:lnTo>
                    <a:pt x="6836" y="3319"/>
                  </a:lnTo>
                  <a:lnTo>
                    <a:pt x="6836" y="3188"/>
                  </a:lnTo>
                  <a:lnTo>
                    <a:pt x="6836" y="3057"/>
                  </a:lnTo>
                  <a:lnTo>
                    <a:pt x="6836" y="2958"/>
                  </a:lnTo>
                  <a:lnTo>
                    <a:pt x="6836" y="2925"/>
                  </a:lnTo>
                  <a:lnTo>
                    <a:pt x="6836" y="2826"/>
                  </a:lnTo>
                  <a:lnTo>
                    <a:pt x="6836" y="2728"/>
                  </a:lnTo>
                  <a:lnTo>
                    <a:pt x="6836" y="2629"/>
                  </a:lnTo>
                  <a:lnTo>
                    <a:pt x="6836" y="2531"/>
                  </a:lnTo>
                  <a:lnTo>
                    <a:pt x="6836" y="2465"/>
                  </a:lnTo>
                  <a:lnTo>
                    <a:pt x="6836" y="2366"/>
                  </a:lnTo>
                  <a:lnTo>
                    <a:pt x="6836" y="2301"/>
                  </a:lnTo>
                  <a:lnTo>
                    <a:pt x="6836" y="2202"/>
                  </a:lnTo>
                  <a:lnTo>
                    <a:pt x="6836" y="2136"/>
                  </a:lnTo>
                  <a:lnTo>
                    <a:pt x="6836" y="2071"/>
                  </a:lnTo>
                  <a:lnTo>
                    <a:pt x="6868" y="2071"/>
                  </a:lnTo>
                  <a:lnTo>
                    <a:pt x="6868" y="2005"/>
                  </a:lnTo>
                  <a:lnTo>
                    <a:pt x="6868" y="1972"/>
                  </a:lnTo>
                  <a:lnTo>
                    <a:pt x="6868" y="1939"/>
                  </a:lnTo>
                  <a:lnTo>
                    <a:pt x="6868" y="1906"/>
                  </a:lnTo>
                  <a:lnTo>
                    <a:pt x="6868" y="1874"/>
                  </a:lnTo>
                  <a:lnTo>
                    <a:pt x="6868" y="1841"/>
                  </a:lnTo>
                  <a:lnTo>
                    <a:pt x="6868" y="1808"/>
                  </a:lnTo>
                  <a:lnTo>
                    <a:pt x="6868" y="1775"/>
                  </a:lnTo>
                  <a:lnTo>
                    <a:pt x="6868" y="1742"/>
                  </a:lnTo>
                  <a:lnTo>
                    <a:pt x="6868" y="1709"/>
                  </a:lnTo>
                  <a:lnTo>
                    <a:pt x="6868" y="1676"/>
                  </a:lnTo>
                  <a:lnTo>
                    <a:pt x="6868" y="1644"/>
                  </a:lnTo>
                  <a:lnTo>
                    <a:pt x="6868" y="1611"/>
                  </a:lnTo>
                  <a:lnTo>
                    <a:pt x="6868" y="1545"/>
                  </a:lnTo>
                  <a:lnTo>
                    <a:pt x="6868" y="1479"/>
                  </a:lnTo>
                  <a:lnTo>
                    <a:pt x="6868" y="1446"/>
                  </a:lnTo>
                  <a:lnTo>
                    <a:pt x="6868" y="1414"/>
                  </a:lnTo>
                  <a:lnTo>
                    <a:pt x="6868" y="1381"/>
                  </a:lnTo>
                  <a:lnTo>
                    <a:pt x="6868" y="1315"/>
                  </a:lnTo>
                  <a:lnTo>
                    <a:pt x="6868" y="1249"/>
                  </a:lnTo>
                  <a:lnTo>
                    <a:pt x="6868" y="1216"/>
                  </a:lnTo>
                  <a:lnTo>
                    <a:pt x="6868" y="1151"/>
                  </a:lnTo>
                  <a:lnTo>
                    <a:pt x="6901" y="1151"/>
                  </a:lnTo>
                  <a:lnTo>
                    <a:pt x="6901" y="1118"/>
                  </a:lnTo>
                  <a:lnTo>
                    <a:pt x="6901" y="1085"/>
                  </a:lnTo>
                  <a:lnTo>
                    <a:pt x="6901" y="1052"/>
                  </a:lnTo>
                  <a:lnTo>
                    <a:pt x="6901" y="1019"/>
                  </a:lnTo>
                  <a:lnTo>
                    <a:pt x="6901" y="986"/>
                  </a:lnTo>
                  <a:lnTo>
                    <a:pt x="6901" y="953"/>
                  </a:lnTo>
                  <a:lnTo>
                    <a:pt x="6901" y="888"/>
                  </a:lnTo>
                  <a:lnTo>
                    <a:pt x="6901" y="855"/>
                  </a:lnTo>
                  <a:lnTo>
                    <a:pt x="6901" y="822"/>
                  </a:lnTo>
                  <a:lnTo>
                    <a:pt x="6901" y="789"/>
                  </a:lnTo>
                  <a:lnTo>
                    <a:pt x="6901" y="756"/>
                  </a:lnTo>
                  <a:lnTo>
                    <a:pt x="6901" y="723"/>
                  </a:lnTo>
                  <a:lnTo>
                    <a:pt x="6901" y="691"/>
                  </a:lnTo>
                  <a:lnTo>
                    <a:pt x="6901" y="658"/>
                  </a:lnTo>
                  <a:lnTo>
                    <a:pt x="6901" y="625"/>
                  </a:lnTo>
                  <a:lnTo>
                    <a:pt x="6901" y="592"/>
                  </a:lnTo>
                  <a:lnTo>
                    <a:pt x="6901" y="559"/>
                  </a:lnTo>
                  <a:lnTo>
                    <a:pt x="6901" y="526"/>
                  </a:lnTo>
                  <a:lnTo>
                    <a:pt x="6901" y="493"/>
                  </a:lnTo>
                  <a:lnTo>
                    <a:pt x="6901" y="461"/>
                  </a:lnTo>
                  <a:lnTo>
                    <a:pt x="6934" y="428"/>
                  </a:lnTo>
                  <a:lnTo>
                    <a:pt x="6934" y="395"/>
                  </a:lnTo>
                  <a:lnTo>
                    <a:pt x="6934" y="362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1290425" y="280777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8"/>
                  </a:moveTo>
                  <a:cubicBezTo>
                    <a:pt x="756" y="198"/>
                    <a:pt x="855" y="264"/>
                    <a:pt x="920" y="428"/>
                  </a:cubicBezTo>
                  <a:cubicBezTo>
                    <a:pt x="953" y="494"/>
                    <a:pt x="986" y="592"/>
                    <a:pt x="986" y="724"/>
                  </a:cubicBezTo>
                  <a:cubicBezTo>
                    <a:pt x="986" y="888"/>
                    <a:pt x="920" y="1020"/>
                    <a:pt x="855" y="1118"/>
                  </a:cubicBezTo>
                  <a:cubicBezTo>
                    <a:pt x="789" y="1217"/>
                    <a:pt x="690" y="1250"/>
                    <a:pt x="592" y="1250"/>
                  </a:cubicBezTo>
                  <a:cubicBezTo>
                    <a:pt x="428" y="1250"/>
                    <a:pt x="329" y="1184"/>
                    <a:pt x="263" y="1020"/>
                  </a:cubicBezTo>
                  <a:cubicBezTo>
                    <a:pt x="230" y="954"/>
                    <a:pt x="230" y="855"/>
                    <a:pt x="230" y="757"/>
                  </a:cubicBezTo>
                  <a:cubicBezTo>
                    <a:pt x="230" y="625"/>
                    <a:pt x="230" y="527"/>
                    <a:pt x="263" y="428"/>
                  </a:cubicBezTo>
                  <a:cubicBezTo>
                    <a:pt x="329" y="264"/>
                    <a:pt x="428" y="198"/>
                    <a:pt x="592" y="198"/>
                  </a:cubicBezTo>
                  <a:close/>
                  <a:moveTo>
                    <a:pt x="658" y="1"/>
                  </a:moveTo>
                  <a:cubicBezTo>
                    <a:pt x="559" y="1"/>
                    <a:pt x="460" y="34"/>
                    <a:pt x="395" y="67"/>
                  </a:cubicBezTo>
                  <a:cubicBezTo>
                    <a:pt x="329" y="100"/>
                    <a:pt x="263" y="165"/>
                    <a:pt x="230" y="198"/>
                  </a:cubicBezTo>
                  <a:lnTo>
                    <a:pt x="230" y="34"/>
                  </a:lnTo>
                  <a:lnTo>
                    <a:pt x="0" y="34"/>
                  </a:lnTo>
                  <a:lnTo>
                    <a:pt x="0" y="1940"/>
                  </a:lnTo>
                  <a:lnTo>
                    <a:pt x="230" y="1940"/>
                  </a:lnTo>
                  <a:lnTo>
                    <a:pt x="230" y="1250"/>
                  </a:lnTo>
                  <a:cubicBezTo>
                    <a:pt x="296" y="1315"/>
                    <a:pt x="329" y="1348"/>
                    <a:pt x="362" y="1381"/>
                  </a:cubicBezTo>
                  <a:cubicBezTo>
                    <a:pt x="428" y="1414"/>
                    <a:pt x="526" y="1447"/>
                    <a:pt x="625" y="1447"/>
                  </a:cubicBezTo>
                  <a:cubicBezTo>
                    <a:pt x="756" y="1447"/>
                    <a:pt x="888" y="1414"/>
                    <a:pt x="986" y="1315"/>
                  </a:cubicBezTo>
                  <a:cubicBezTo>
                    <a:pt x="1118" y="1217"/>
                    <a:pt x="1216" y="987"/>
                    <a:pt x="1216" y="691"/>
                  </a:cubicBezTo>
                  <a:cubicBezTo>
                    <a:pt x="1216" y="461"/>
                    <a:pt x="1150" y="297"/>
                    <a:pt x="1052" y="165"/>
                  </a:cubicBezTo>
                  <a:cubicBezTo>
                    <a:pt x="953" y="67"/>
                    <a:pt x="822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8"/>
            <p:cNvSpPr/>
            <p:nvPr/>
          </p:nvSpPr>
          <p:spPr>
            <a:xfrm>
              <a:off x="1324925" y="2807775"/>
              <a:ext cx="28775" cy="36175"/>
            </a:xfrm>
            <a:custGeom>
              <a:avLst/>
              <a:gdLst/>
              <a:ahLst/>
              <a:cxnLst/>
              <a:rect l="l" t="t" r="r" b="b"/>
              <a:pathLst>
                <a:path w="1151" h="1447" extrusionOk="0">
                  <a:moveTo>
                    <a:pt x="559" y="1"/>
                  </a:moveTo>
                  <a:cubicBezTo>
                    <a:pt x="395" y="1"/>
                    <a:pt x="296" y="34"/>
                    <a:pt x="198" y="100"/>
                  </a:cubicBezTo>
                  <a:cubicBezTo>
                    <a:pt x="99" y="198"/>
                    <a:pt x="33" y="297"/>
                    <a:pt x="33" y="428"/>
                  </a:cubicBezTo>
                  <a:cubicBezTo>
                    <a:pt x="33" y="527"/>
                    <a:pt x="99" y="625"/>
                    <a:pt x="198" y="691"/>
                  </a:cubicBezTo>
                  <a:cubicBezTo>
                    <a:pt x="263" y="724"/>
                    <a:pt x="329" y="757"/>
                    <a:pt x="461" y="790"/>
                  </a:cubicBezTo>
                  <a:lnTo>
                    <a:pt x="625" y="822"/>
                  </a:lnTo>
                  <a:cubicBezTo>
                    <a:pt x="756" y="855"/>
                    <a:pt x="822" y="888"/>
                    <a:pt x="855" y="888"/>
                  </a:cubicBezTo>
                  <a:cubicBezTo>
                    <a:pt x="888" y="921"/>
                    <a:pt x="921" y="987"/>
                    <a:pt x="921" y="1020"/>
                  </a:cubicBezTo>
                  <a:cubicBezTo>
                    <a:pt x="921" y="1118"/>
                    <a:pt x="888" y="1151"/>
                    <a:pt x="822" y="1217"/>
                  </a:cubicBezTo>
                  <a:cubicBezTo>
                    <a:pt x="756" y="1250"/>
                    <a:pt x="691" y="1250"/>
                    <a:pt x="592" y="1250"/>
                  </a:cubicBezTo>
                  <a:cubicBezTo>
                    <a:pt x="461" y="1250"/>
                    <a:pt x="362" y="1217"/>
                    <a:pt x="296" y="1151"/>
                  </a:cubicBezTo>
                  <a:cubicBezTo>
                    <a:pt x="263" y="1118"/>
                    <a:pt x="231" y="1052"/>
                    <a:pt x="231" y="987"/>
                  </a:cubicBezTo>
                  <a:lnTo>
                    <a:pt x="0" y="987"/>
                  </a:lnTo>
                  <a:cubicBezTo>
                    <a:pt x="33" y="1118"/>
                    <a:pt x="66" y="1217"/>
                    <a:pt x="165" y="1315"/>
                  </a:cubicBezTo>
                  <a:cubicBezTo>
                    <a:pt x="231" y="1414"/>
                    <a:pt x="395" y="1447"/>
                    <a:pt x="592" y="1447"/>
                  </a:cubicBezTo>
                  <a:cubicBezTo>
                    <a:pt x="789" y="1447"/>
                    <a:pt x="921" y="1414"/>
                    <a:pt x="1019" y="1315"/>
                  </a:cubicBezTo>
                  <a:cubicBezTo>
                    <a:pt x="1085" y="1250"/>
                    <a:pt x="1151" y="1118"/>
                    <a:pt x="1151" y="1020"/>
                  </a:cubicBezTo>
                  <a:cubicBezTo>
                    <a:pt x="1151" y="888"/>
                    <a:pt x="1118" y="790"/>
                    <a:pt x="1019" y="724"/>
                  </a:cubicBezTo>
                  <a:cubicBezTo>
                    <a:pt x="953" y="691"/>
                    <a:pt x="855" y="658"/>
                    <a:pt x="691" y="592"/>
                  </a:cubicBezTo>
                  <a:lnTo>
                    <a:pt x="526" y="560"/>
                  </a:lnTo>
                  <a:cubicBezTo>
                    <a:pt x="461" y="560"/>
                    <a:pt x="395" y="527"/>
                    <a:pt x="362" y="527"/>
                  </a:cubicBezTo>
                  <a:cubicBezTo>
                    <a:pt x="329" y="494"/>
                    <a:pt x="296" y="428"/>
                    <a:pt x="296" y="362"/>
                  </a:cubicBezTo>
                  <a:cubicBezTo>
                    <a:pt x="296" y="330"/>
                    <a:pt x="296" y="264"/>
                    <a:pt x="362" y="231"/>
                  </a:cubicBezTo>
                  <a:cubicBezTo>
                    <a:pt x="395" y="198"/>
                    <a:pt x="461" y="198"/>
                    <a:pt x="559" y="198"/>
                  </a:cubicBezTo>
                  <a:cubicBezTo>
                    <a:pt x="691" y="198"/>
                    <a:pt x="789" y="231"/>
                    <a:pt x="822" y="297"/>
                  </a:cubicBezTo>
                  <a:cubicBezTo>
                    <a:pt x="855" y="330"/>
                    <a:pt x="888" y="362"/>
                    <a:pt x="888" y="428"/>
                  </a:cubicBezTo>
                  <a:lnTo>
                    <a:pt x="1118" y="428"/>
                  </a:lnTo>
                  <a:cubicBezTo>
                    <a:pt x="1118" y="330"/>
                    <a:pt x="1085" y="264"/>
                    <a:pt x="1019" y="165"/>
                  </a:cubicBezTo>
                  <a:cubicBezTo>
                    <a:pt x="921" y="67"/>
                    <a:pt x="789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8"/>
            <p:cNvSpPr/>
            <p:nvPr/>
          </p:nvSpPr>
          <p:spPr>
            <a:xfrm>
              <a:off x="1358600" y="2807775"/>
              <a:ext cx="32900" cy="36175"/>
            </a:xfrm>
            <a:custGeom>
              <a:avLst/>
              <a:gdLst/>
              <a:ahLst/>
              <a:cxnLst/>
              <a:rect l="l" t="t" r="r" b="b"/>
              <a:pathLst>
                <a:path w="1316" h="1447" extrusionOk="0">
                  <a:moveTo>
                    <a:pt x="921" y="691"/>
                  </a:moveTo>
                  <a:lnTo>
                    <a:pt x="921" y="888"/>
                  </a:lnTo>
                  <a:cubicBezTo>
                    <a:pt x="921" y="1020"/>
                    <a:pt x="855" y="1118"/>
                    <a:pt x="724" y="1184"/>
                  </a:cubicBezTo>
                  <a:cubicBezTo>
                    <a:pt x="658" y="1217"/>
                    <a:pt x="559" y="1250"/>
                    <a:pt x="494" y="1250"/>
                  </a:cubicBezTo>
                  <a:cubicBezTo>
                    <a:pt x="428" y="1250"/>
                    <a:pt x="362" y="1217"/>
                    <a:pt x="329" y="1184"/>
                  </a:cubicBezTo>
                  <a:cubicBezTo>
                    <a:pt x="264" y="1151"/>
                    <a:pt x="231" y="1118"/>
                    <a:pt x="231" y="1020"/>
                  </a:cubicBezTo>
                  <a:cubicBezTo>
                    <a:pt x="231" y="954"/>
                    <a:pt x="264" y="888"/>
                    <a:pt x="362" y="855"/>
                  </a:cubicBezTo>
                  <a:cubicBezTo>
                    <a:pt x="395" y="822"/>
                    <a:pt x="461" y="822"/>
                    <a:pt x="527" y="790"/>
                  </a:cubicBezTo>
                  <a:lnTo>
                    <a:pt x="691" y="790"/>
                  </a:lnTo>
                  <a:cubicBezTo>
                    <a:pt x="724" y="757"/>
                    <a:pt x="757" y="757"/>
                    <a:pt x="789" y="757"/>
                  </a:cubicBezTo>
                  <a:cubicBezTo>
                    <a:pt x="855" y="724"/>
                    <a:pt x="888" y="724"/>
                    <a:pt x="921" y="691"/>
                  </a:cubicBezTo>
                  <a:close/>
                  <a:moveTo>
                    <a:pt x="592" y="1"/>
                  </a:moveTo>
                  <a:cubicBezTo>
                    <a:pt x="461" y="1"/>
                    <a:pt x="329" y="34"/>
                    <a:pt x="231" y="100"/>
                  </a:cubicBezTo>
                  <a:cubicBezTo>
                    <a:pt x="132" y="165"/>
                    <a:pt x="66" y="264"/>
                    <a:pt x="66" y="428"/>
                  </a:cubicBezTo>
                  <a:lnTo>
                    <a:pt x="297" y="428"/>
                  </a:lnTo>
                  <a:cubicBezTo>
                    <a:pt x="297" y="362"/>
                    <a:pt x="297" y="330"/>
                    <a:pt x="329" y="297"/>
                  </a:cubicBezTo>
                  <a:cubicBezTo>
                    <a:pt x="395" y="231"/>
                    <a:pt x="494" y="198"/>
                    <a:pt x="592" y="198"/>
                  </a:cubicBezTo>
                  <a:cubicBezTo>
                    <a:pt x="691" y="198"/>
                    <a:pt x="789" y="198"/>
                    <a:pt x="822" y="231"/>
                  </a:cubicBezTo>
                  <a:cubicBezTo>
                    <a:pt x="888" y="297"/>
                    <a:pt x="921" y="330"/>
                    <a:pt x="921" y="428"/>
                  </a:cubicBezTo>
                  <a:cubicBezTo>
                    <a:pt x="921" y="461"/>
                    <a:pt x="921" y="494"/>
                    <a:pt x="921" y="494"/>
                  </a:cubicBezTo>
                  <a:cubicBezTo>
                    <a:pt x="888" y="560"/>
                    <a:pt x="855" y="560"/>
                    <a:pt x="789" y="560"/>
                  </a:cubicBezTo>
                  <a:lnTo>
                    <a:pt x="428" y="625"/>
                  </a:lnTo>
                  <a:cubicBezTo>
                    <a:pt x="297" y="625"/>
                    <a:pt x="198" y="691"/>
                    <a:pt x="132" y="757"/>
                  </a:cubicBezTo>
                  <a:cubicBezTo>
                    <a:pt x="34" y="822"/>
                    <a:pt x="1" y="921"/>
                    <a:pt x="1" y="1052"/>
                  </a:cubicBezTo>
                  <a:cubicBezTo>
                    <a:pt x="1" y="1151"/>
                    <a:pt x="34" y="1250"/>
                    <a:pt x="132" y="1348"/>
                  </a:cubicBezTo>
                  <a:cubicBezTo>
                    <a:pt x="198" y="1414"/>
                    <a:pt x="297" y="1447"/>
                    <a:pt x="428" y="1447"/>
                  </a:cubicBezTo>
                  <a:cubicBezTo>
                    <a:pt x="527" y="1447"/>
                    <a:pt x="625" y="1414"/>
                    <a:pt x="724" y="1381"/>
                  </a:cubicBezTo>
                  <a:cubicBezTo>
                    <a:pt x="822" y="1348"/>
                    <a:pt x="888" y="1283"/>
                    <a:pt x="921" y="1217"/>
                  </a:cubicBezTo>
                  <a:cubicBezTo>
                    <a:pt x="921" y="1283"/>
                    <a:pt x="954" y="1315"/>
                    <a:pt x="954" y="1348"/>
                  </a:cubicBezTo>
                  <a:cubicBezTo>
                    <a:pt x="1019" y="1414"/>
                    <a:pt x="1052" y="1414"/>
                    <a:pt x="1151" y="1414"/>
                  </a:cubicBezTo>
                  <a:lnTo>
                    <a:pt x="1315" y="1414"/>
                  </a:lnTo>
                  <a:lnTo>
                    <a:pt x="1315" y="1250"/>
                  </a:lnTo>
                  <a:lnTo>
                    <a:pt x="1217" y="1250"/>
                  </a:lnTo>
                  <a:cubicBezTo>
                    <a:pt x="1184" y="1250"/>
                    <a:pt x="1184" y="1250"/>
                    <a:pt x="1151" y="1217"/>
                  </a:cubicBezTo>
                  <a:cubicBezTo>
                    <a:pt x="1151" y="1217"/>
                    <a:pt x="1151" y="1184"/>
                    <a:pt x="1151" y="1151"/>
                  </a:cubicBezTo>
                  <a:lnTo>
                    <a:pt x="1151" y="362"/>
                  </a:lnTo>
                  <a:cubicBezTo>
                    <a:pt x="1151" y="231"/>
                    <a:pt x="1085" y="132"/>
                    <a:pt x="987" y="100"/>
                  </a:cubicBezTo>
                  <a:cubicBezTo>
                    <a:pt x="888" y="34"/>
                    <a:pt x="757" y="1"/>
                    <a:pt x="5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8"/>
            <p:cNvSpPr/>
            <p:nvPr/>
          </p:nvSpPr>
          <p:spPr>
            <a:xfrm>
              <a:off x="1397225" y="2795475"/>
              <a:ext cx="36175" cy="47650"/>
            </a:xfrm>
            <a:custGeom>
              <a:avLst/>
              <a:gdLst/>
              <a:ahLst/>
              <a:cxnLst/>
              <a:rect l="l" t="t" r="r" b="b"/>
              <a:pathLst>
                <a:path w="1447" h="1906" extrusionOk="0">
                  <a:moveTo>
                    <a:pt x="723" y="230"/>
                  </a:moveTo>
                  <a:cubicBezTo>
                    <a:pt x="822" y="230"/>
                    <a:pt x="920" y="230"/>
                    <a:pt x="953" y="263"/>
                  </a:cubicBezTo>
                  <a:cubicBezTo>
                    <a:pt x="1052" y="296"/>
                    <a:pt x="1117" y="394"/>
                    <a:pt x="1117" y="493"/>
                  </a:cubicBezTo>
                  <a:cubicBezTo>
                    <a:pt x="1117" y="624"/>
                    <a:pt x="1052" y="723"/>
                    <a:pt x="986" y="756"/>
                  </a:cubicBezTo>
                  <a:cubicBezTo>
                    <a:pt x="920" y="789"/>
                    <a:pt x="822" y="822"/>
                    <a:pt x="723" y="822"/>
                  </a:cubicBezTo>
                  <a:lnTo>
                    <a:pt x="263" y="822"/>
                  </a:lnTo>
                  <a:lnTo>
                    <a:pt x="263" y="230"/>
                  </a:lnTo>
                  <a:close/>
                  <a:moveTo>
                    <a:pt x="756" y="1019"/>
                  </a:moveTo>
                  <a:cubicBezTo>
                    <a:pt x="855" y="1019"/>
                    <a:pt x="953" y="1019"/>
                    <a:pt x="1019" y="1052"/>
                  </a:cubicBezTo>
                  <a:cubicBezTo>
                    <a:pt x="1150" y="1117"/>
                    <a:pt x="1216" y="1183"/>
                    <a:pt x="1216" y="1314"/>
                  </a:cubicBezTo>
                  <a:cubicBezTo>
                    <a:pt x="1216" y="1413"/>
                    <a:pt x="1183" y="1479"/>
                    <a:pt x="1150" y="1544"/>
                  </a:cubicBezTo>
                  <a:cubicBezTo>
                    <a:pt x="1085" y="1643"/>
                    <a:pt x="953" y="1676"/>
                    <a:pt x="789" y="1676"/>
                  </a:cubicBezTo>
                  <a:lnTo>
                    <a:pt x="263" y="1676"/>
                  </a:lnTo>
                  <a:lnTo>
                    <a:pt x="263" y="1019"/>
                  </a:lnTo>
                  <a:close/>
                  <a:moveTo>
                    <a:pt x="0" y="0"/>
                  </a:moveTo>
                  <a:lnTo>
                    <a:pt x="0" y="1906"/>
                  </a:lnTo>
                  <a:lnTo>
                    <a:pt x="789" y="1906"/>
                  </a:lnTo>
                  <a:cubicBezTo>
                    <a:pt x="1052" y="1906"/>
                    <a:pt x="1216" y="1807"/>
                    <a:pt x="1347" y="1676"/>
                  </a:cubicBezTo>
                  <a:cubicBezTo>
                    <a:pt x="1413" y="1577"/>
                    <a:pt x="1446" y="1479"/>
                    <a:pt x="1446" y="1347"/>
                  </a:cubicBezTo>
                  <a:cubicBezTo>
                    <a:pt x="1446" y="1183"/>
                    <a:pt x="1413" y="1084"/>
                    <a:pt x="1347" y="1019"/>
                  </a:cubicBezTo>
                  <a:cubicBezTo>
                    <a:pt x="1282" y="953"/>
                    <a:pt x="1216" y="920"/>
                    <a:pt x="1117" y="887"/>
                  </a:cubicBezTo>
                  <a:cubicBezTo>
                    <a:pt x="1183" y="854"/>
                    <a:pt x="1249" y="822"/>
                    <a:pt x="1282" y="789"/>
                  </a:cubicBezTo>
                  <a:cubicBezTo>
                    <a:pt x="1347" y="690"/>
                    <a:pt x="1380" y="592"/>
                    <a:pt x="1380" y="460"/>
                  </a:cubicBezTo>
                  <a:cubicBezTo>
                    <a:pt x="1380" y="362"/>
                    <a:pt x="1347" y="296"/>
                    <a:pt x="1282" y="197"/>
                  </a:cubicBezTo>
                  <a:cubicBezTo>
                    <a:pt x="1183" y="66"/>
                    <a:pt x="1052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8"/>
            <p:cNvSpPr/>
            <p:nvPr/>
          </p:nvSpPr>
          <p:spPr>
            <a:xfrm>
              <a:off x="1754575" y="2921975"/>
              <a:ext cx="17275" cy="186500"/>
            </a:xfrm>
            <a:custGeom>
              <a:avLst/>
              <a:gdLst/>
              <a:ahLst/>
              <a:cxnLst/>
              <a:rect l="l" t="t" r="r" b="b"/>
              <a:pathLst>
                <a:path w="691" h="7460" fill="none" extrusionOk="0">
                  <a:moveTo>
                    <a:pt x="0" y="1"/>
                  </a:moveTo>
                  <a:lnTo>
                    <a:pt x="33" y="33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63"/>
                  </a:lnTo>
                  <a:lnTo>
                    <a:pt x="33" y="296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62"/>
                  </a:lnTo>
                  <a:lnTo>
                    <a:pt x="33" y="395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93"/>
                  </a:lnTo>
                  <a:lnTo>
                    <a:pt x="33" y="526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33" y="592"/>
                  </a:lnTo>
                  <a:lnTo>
                    <a:pt x="33" y="625"/>
                  </a:lnTo>
                  <a:lnTo>
                    <a:pt x="33" y="658"/>
                  </a:lnTo>
                  <a:lnTo>
                    <a:pt x="33" y="658"/>
                  </a:lnTo>
                  <a:lnTo>
                    <a:pt x="33" y="691"/>
                  </a:lnTo>
                  <a:lnTo>
                    <a:pt x="33" y="691"/>
                  </a:lnTo>
                  <a:lnTo>
                    <a:pt x="33" y="723"/>
                  </a:lnTo>
                  <a:lnTo>
                    <a:pt x="66" y="756"/>
                  </a:lnTo>
                  <a:lnTo>
                    <a:pt x="66" y="789"/>
                  </a:lnTo>
                  <a:lnTo>
                    <a:pt x="66" y="789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855"/>
                  </a:lnTo>
                  <a:lnTo>
                    <a:pt x="66" y="888"/>
                  </a:lnTo>
                  <a:lnTo>
                    <a:pt x="66" y="921"/>
                  </a:lnTo>
                  <a:lnTo>
                    <a:pt x="66" y="921"/>
                  </a:lnTo>
                  <a:lnTo>
                    <a:pt x="66" y="953"/>
                  </a:lnTo>
                  <a:lnTo>
                    <a:pt x="66" y="953"/>
                  </a:lnTo>
                  <a:lnTo>
                    <a:pt x="66" y="986"/>
                  </a:lnTo>
                  <a:lnTo>
                    <a:pt x="66" y="986"/>
                  </a:lnTo>
                  <a:lnTo>
                    <a:pt x="66" y="1019"/>
                  </a:lnTo>
                  <a:lnTo>
                    <a:pt x="66" y="1052"/>
                  </a:lnTo>
                  <a:lnTo>
                    <a:pt x="66" y="1085"/>
                  </a:lnTo>
                  <a:lnTo>
                    <a:pt x="66" y="1085"/>
                  </a:lnTo>
                  <a:lnTo>
                    <a:pt x="66" y="1118"/>
                  </a:lnTo>
                  <a:lnTo>
                    <a:pt x="66" y="1118"/>
                  </a:lnTo>
                  <a:lnTo>
                    <a:pt x="66" y="1151"/>
                  </a:lnTo>
                  <a:lnTo>
                    <a:pt x="66" y="1151"/>
                  </a:lnTo>
                  <a:lnTo>
                    <a:pt x="66" y="1184"/>
                  </a:lnTo>
                  <a:lnTo>
                    <a:pt x="66" y="1184"/>
                  </a:lnTo>
                  <a:lnTo>
                    <a:pt x="66" y="1216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66" y="1282"/>
                  </a:lnTo>
                  <a:lnTo>
                    <a:pt x="66" y="1315"/>
                  </a:lnTo>
                  <a:lnTo>
                    <a:pt x="66" y="1315"/>
                  </a:lnTo>
                  <a:lnTo>
                    <a:pt x="66" y="1348"/>
                  </a:lnTo>
                  <a:lnTo>
                    <a:pt x="99" y="1348"/>
                  </a:lnTo>
                  <a:lnTo>
                    <a:pt x="99" y="1381"/>
                  </a:lnTo>
                  <a:lnTo>
                    <a:pt x="99" y="1381"/>
                  </a:lnTo>
                  <a:lnTo>
                    <a:pt x="99" y="1414"/>
                  </a:lnTo>
                  <a:lnTo>
                    <a:pt x="99" y="1414"/>
                  </a:lnTo>
                  <a:lnTo>
                    <a:pt x="99" y="1446"/>
                  </a:lnTo>
                  <a:lnTo>
                    <a:pt x="99" y="1479"/>
                  </a:lnTo>
                  <a:lnTo>
                    <a:pt x="99" y="1479"/>
                  </a:lnTo>
                  <a:lnTo>
                    <a:pt x="99" y="1512"/>
                  </a:lnTo>
                  <a:lnTo>
                    <a:pt x="99" y="1512"/>
                  </a:lnTo>
                  <a:lnTo>
                    <a:pt x="99" y="1545"/>
                  </a:lnTo>
                  <a:lnTo>
                    <a:pt x="99" y="1578"/>
                  </a:lnTo>
                  <a:lnTo>
                    <a:pt x="99" y="1578"/>
                  </a:lnTo>
                  <a:lnTo>
                    <a:pt x="99" y="1611"/>
                  </a:lnTo>
                  <a:lnTo>
                    <a:pt x="99" y="1611"/>
                  </a:lnTo>
                  <a:lnTo>
                    <a:pt x="99" y="1644"/>
                  </a:lnTo>
                  <a:lnTo>
                    <a:pt x="99" y="1644"/>
                  </a:lnTo>
                  <a:lnTo>
                    <a:pt x="99" y="1676"/>
                  </a:lnTo>
                  <a:lnTo>
                    <a:pt x="99" y="1676"/>
                  </a:lnTo>
                  <a:lnTo>
                    <a:pt x="99" y="1709"/>
                  </a:lnTo>
                  <a:lnTo>
                    <a:pt x="99" y="1709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75"/>
                  </a:lnTo>
                  <a:lnTo>
                    <a:pt x="99" y="1775"/>
                  </a:lnTo>
                  <a:lnTo>
                    <a:pt x="99" y="1808"/>
                  </a:lnTo>
                  <a:lnTo>
                    <a:pt x="99" y="1808"/>
                  </a:lnTo>
                  <a:lnTo>
                    <a:pt x="99" y="1841"/>
                  </a:lnTo>
                  <a:lnTo>
                    <a:pt x="99" y="1841"/>
                  </a:lnTo>
                  <a:lnTo>
                    <a:pt x="99" y="1874"/>
                  </a:lnTo>
                  <a:lnTo>
                    <a:pt x="132" y="1874"/>
                  </a:lnTo>
                  <a:lnTo>
                    <a:pt x="132" y="1906"/>
                  </a:lnTo>
                  <a:lnTo>
                    <a:pt x="132" y="1939"/>
                  </a:lnTo>
                  <a:lnTo>
                    <a:pt x="132" y="1939"/>
                  </a:lnTo>
                  <a:lnTo>
                    <a:pt x="132" y="1939"/>
                  </a:lnTo>
                  <a:lnTo>
                    <a:pt x="132" y="1972"/>
                  </a:lnTo>
                  <a:lnTo>
                    <a:pt x="132" y="2005"/>
                  </a:lnTo>
                  <a:lnTo>
                    <a:pt x="132" y="2005"/>
                  </a:lnTo>
                  <a:lnTo>
                    <a:pt x="132" y="2005"/>
                  </a:lnTo>
                  <a:lnTo>
                    <a:pt x="132" y="2038"/>
                  </a:lnTo>
                  <a:lnTo>
                    <a:pt x="132" y="2071"/>
                  </a:lnTo>
                  <a:lnTo>
                    <a:pt x="132" y="2071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04"/>
                  </a:lnTo>
                  <a:lnTo>
                    <a:pt x="132" y="2136"/>
                  </a:lnTo>
                  <a:lnTo>
                    <a:pt x="132" y="2169"/>
                  </a:lnTo>
                  <a:lnTo>
                    <a:pt x="132" y="2169"/>
                  </a:lnTo>
                  <a:lnTo>
                    <a:pt x="132" y="2169"/>
                  </a:lnTo>
                  <a:lnTo>
                    <a:pt x="132" y="2202"/>
                  </a:lnTo>
                  <a:lnTo>
                    <a:pt x="132" y="2202"/>
                  </a:lnTo>
                  <a:lnTo>
                    <a:pt x="132" y="2235"/>
                  </a:lnTo>
                  <a:lnTo>
                    <a:pt x="132" y="2235"/>
                  </a:lnTo>
                  <a:lnTo>
                    <a:pt x="132" y="2268"/>
                  </a:lnTo>
                  <a:lnTo>
                    <a:pt x="132" y="2268"/>
                  </a:lnTo>
                  <a:lnTo>
                    <a:pt x="132" y="2301"/>
                  </a:lnTo>
                  <a:lnTo>
                    <a:pt x="132" y="2301"/>
                  </a:lnTo>
                  <a:lnTo>
                    <a:pt x="132" y="2334"/>
                  </a:lnTo>
                  <a:lnTo>
                    <a:pt x="132" y="2334"/>
                  </a:lnTo>
                  <a:lnTo>
                    <a:pt x="132" y="2366"/>
                  </a:lnTo>
                  <a:lnTo>
                    <a:pt x="165" y="2366"/>
                  </a:lnTo>
                  <a:lnTo>
                    <a:pt x="165" y="2399"/>
                  </a:lnTo>
                  <a:lnTo>
                    <a:pt x="165" y="2399"/>
                  </a:lnTo>
                  <a:lnTo>
                    <a:pt x="165" y="2432"/>
                  </a:lnTo>
                  <a:lnTo>
                    <a:pt x="165" y="2432"/>
                  </a:lnTo>
                  <a:lnTo>
                    <a:pt x="165" y="2465"/>
                  </a:lnTo>
                  <a:lnTo>
                    <a:pt x="165" y="2465"/>
                  </a:lnTo>
                  <a:lnTo>
                    <a:pt x="165" y="2498"/>
                  </a:lnTo>
                  <a:lnTo>
                    <a:pt x="165" y="2498"/>
                  </a:lnTo>
                  <a:lnTo>
                    <a:pt x="165" y="2531"/>
                  </a:lnTo>
                  <a:lnTo>
                    <a:pt x="165" y="2531"/>
                  </a:lnTo>
                  <a:lnTo>
                    <a:pt x="165" y="2564"/>
                  </a:lnTo>
                  <a:lnTo>
                    <a:pt x="165" y="2564"/>
                  </a:lnTo>
                  <a:lnTo>
                    <a:pt x="165" y="2564"/>
                  </a:lnTo>
                  <a:lnTo>
                    <a:pt x="165" y="2596"/>
                  </a:lnTo>
                  <a:lnTo>
                    <a:pt x="165" y="2596"/>
                  </a:lnTo>
                  <a:lnTo>
                    <a:pt x="165" y="2629"/>
                  </a:lnTo>
                  <a:lnTo>
                    <a:pt x="165" y="2629"/>
                  </a:lnTo>
                  <a:lnTo>
                    <a:pt x="165" y="2662"/>
                  </a:lnTo>
                  <a:lnTo>
                    <a:pt x="165" y="2662"/>
                  </a:lnTo>
                  <a:lnTo>
                    <a:pt x="165" y="2662"/>
                  </a:lnTo>
                  <a:lnTo>
                    <a:pt x="165" y="2695"/>
                  </a:lnTo>
                  <a:lnTo>
                    <a:pt x="165" y="2695"/>
                  </a:lnTo>
                  <a:lnTo>
                    <a:pt x="165" y="2728"/>
                  </a:lnTo>
                  <a:lnTo>
                    <a:pt x="165" y="2728"/>
                  </a:lnTo>
                  <a:lnTo>
                    <a:pt x="165" y="2761"/>
                  </a:lnTo>
                  <a:lnTo>
                    <a:pt x="165" y="2761"/>
                  </a:lnTo>
                  <a:lnTo>
                    <a:pt x="165" y="2794"/>
                  </a:lnTo>
                  <a:lnTo>
                    <a:pt x="165" y="2794"/>
                  </a:lnTo>
                  <a:lnTo>
                    <a:pt x="165" y="2827"/>
                  </a:lnTo>
                  <a:lnTo>
                    <a:pt x="198" y="2827"/>
                  </a:lnTo>
                  <a:lnTo>
                    <a:pt x="198" y="2859"/>
                  </a:lnTo>
                  <a:lnTo>
                    <a:pt x="198" y="2859"/>
                  </a:lnTo>
                  <a:lnTo>
                    <a:pt x="198" y="2859"/>
                  </a:lnTo>
                  <a:lnTo>
                    <a:pt x="198" y="2892"/>
                  </a:lnTo>
                  <a:lnTo>
                    <a:pt x="198" y="2892"/>
                  </a:lnTo>
                  <a:lnTo>
                    <a:pt x="198" y="2892"/>
                  </a:lnTo>
                  <a:lnTo>
                    <a:pt x="198" y="2925"/>
                  </a:lnTo>
                  <a:lnTo>
                    <a:pt x="198" y="2925"/>
                  </a:lnTo>
                  <a:lnTo>
                    <a:pt x="198" y="2958"/>
                  </a:lnTo>
                  <a:lnTo>
                    <a:pt x="198" y="2958"/>
                  </a:lnTo>
                  <a:lnTo>
                    <a:pt x="198" y="2991"/>
                  </a:lnTo>
                  <a:lnTo>
                    <a:pt x="198" y="2991"/>
                  </a:lnTo>
                  <a:lnTo>
                    <a:pt x="198" y="3024"/>
                  </a:lnTo>
                  <a:lnTo>
                    <a:pt x="198" y="3024"/>
                  </a:lnTo>
                  <a:lnTo>
                    <a:pt x="198" y="3024"/>
                  </a:lnTo>
                  <a:lnTo>
                    <a:pt x="198" y="3057"/>
                  </a:lnTo>
                  <a:lnTo>
                    <a:pt x="198" y="3057"/>
                  </a:lnTo>
                  <a:lnTo>
                    <a:pt x="198" y="3089"/>
                  </a:lnTo>
                  <a:lnTo>
                    <a:pt x="198" y="3089"/>
                  </a:lnTo>
                  <a:lnTo>
                    <a:pt x="198" y="3089"/>
                  </a:lnTo>
                  <a:lnTo>
                    <a:pt x="198" y="3122"/>
                  </a:lnTo>
                  <a:lnTo>
                    <a:pt x="198" y="3122"/>
                  </a:lnTo>
                  <a:lnTo>
                    <a:pt x="198" y="3155"/>
                  </a:lnTo>
                  <a:lnTo>
                    <a:pt x="198" y="3155"/>
                  </a:lnTo>
                  <a:lnTo>
                    <a:pt x="198" y="3155"/>
                  </a:lnTo>
                  <a:lnTo>
                    <a:pt x="198" y="3188"/>
                  </a:lnTo>
                  <a:lnTo>
                    <a:pt x="198" y="3188"/>
                  </a:lnTo>
                  <a:lnTo>
                    <a:pt x="198" y="3221"/>
                  </a:lnTo>
                  <a:lnTo>
                    <a:pt x="198" y="3221"/>
                  </a:lnTo>
                  <a:lnTo>
                    <a:pt x="230" y="3254"/>
                  </a:lnTo>
                  <a:lnTo>
                    <a:pt x="230" y="3254"/>
                  </a:lnTo>
                  <a:lnTo>
                    <a:pt x="230" y="3254"/>
                  </a:lnTo>
                  <a:lnTo>
                    <a:pt x="230" y="3287"/>
                  </a:lnTo>
                  <a:lnTo>
                    <a:pt x="230" y="3287"/>
                  </a:lnTo>
                  <a:lnTo>
                    <a:pt x="230" y="3319"/>
                  </a:lnTo>
                  <a:lnTo>
                    <a:pt x="230" y="3319"/>
                  </a:lnTo>
                  <a:lnTo>
                    <a:pt x="230" y="3319"/>
                  </a:lnTo>
                  <a:lnTo>
                    <a:pt x="230" y="3352"/>
                  </a:lnTo>
                  <a:lnTo>
                    <a:pt x="230" y="3352"/>
                  </a:lnTo>
                  <a:lnTo>
                    <a:pt x="230" y="3352"/>
                  </a:lnTo>
                  <a:lnTo>
                    <a:pt x="230" y="3385"/>
                  </a:lnTo>
                  <a:lnTo>
                    <a:pt x="230" y="3385"/>
                  </a:lnTo>
                  <a:lnTo>
                    <a:pt x="230" y="3418"/>
                  </a:lnTo>
                  <a:lnTo>
                    <a:pt x="230" y="3418"/>
                  </a:lnTo>
                  <a:lnTo>
                    <a:pt x="230" y="3451"/>
                  </a:lnTo>
                  <a:lnTo>
                    <a:pt x="230" y="3451"/>
                  </a:lnTo>
                  <a:lnTo>
                    <a:pt x="230" y="3451"/>
                  </a:lnTo>
                  <a:lnTo>
                    <a:pt x="230" y="3484"/>
                  </a:lnTo>
                  <a:lnTo>
                    <a:pt x="230" y="3484"/>
                  </a:lnTo>
                  <a:lnTo>
                    <a:pt x="230" y="3484"/>
                  </a:lnTo>
                  <a:lnTo>
                    <a:pt x="230" y="3517"/>
                  </a:lnTo>
                  <a:lnTo>
                    <a:pt x="230" y="3517"/>
                  </a:lnTo>
                  <a:lnTo>
                    <a:pt x="230" y="3549"/>
                  </a:lnTo>
                  <a:lnTo>
                    <a:pt x="230" y="3549"/>
                  </a:lnTo>
                  <a:lnTo>
                    <a:pt x="230" y="3582"/>
                  </a:lnTo>
                  <a:lnTo>
                    <a:pt x="230" y="3582"/>
                  </a:lnTo>
                  <a:lnTo>
                    <a:pt x="230" y="3582"/>
                  </a:lnTo>
                  <a:lnTo>
                    <a:pt x="230" y="3615"/>
                  </a:lnTo>
                  <a:lnTo>
                    <a:pt x="230" y="3615"/>
                  </a:lnTo>
                  <a:lnTo>
                    <a:pt x="263" y="3615"/>
                  </a:lnTo>
                  <a:lnTo>
                    <a:pt x="263" y="3648"/>
                  </a:lnTo>
                  <a:lnTo>
                    <a:pt x="263" y="3648"/>
                  </a:lnTo>
                  <a:lnTo>
                    <a:pt x="263" y="3681"/>
                  </a:lnTo>
                  <a:lnTo>
                    <a:pt x="263" y="3681"/>
                  </a:lnTo>
                  <a:lnTo>
                    <a:pt x="263" y="3681"/>
                  </a:lnTo>
                  <a:lnTo>
                    <a:pt x="263" y="3714"/>
                  </a:lnTo>
                  <a:lnTo>
                    <a:pt x="263" y="3714"/>
                  </a:lnTo>
                  <a:lnTo>
                    <a:pt x="263" y="3714"/>
                  </a:lnTo>
                  <a:lnTo>
                    <a:pt x="263" y="3747"/>
                  </a:lnTo>
                  <a:lnTo>
                    <a:pt x="263" y="3747"/>
                  </a:lnTo>
                  <a:lnTo>
                    <a:pt x="263" y="3779"/>
                  </a:lnTo>
                  <a:lnTo>
                    <a:pt x="263" y="3779"/>
                  </a:lnTo>
                  <a:lnTo>
                    <a:pt x="263" y="3779"/>
                  </a:lnTo>
                  <a:lnTo>
                    <a:pt x="263" y="3812"/>
                  </a:lnTo>
                  <a:lnTo>
                    <a:pt x="263" y="3812"/>
                  </a:lnTo>
                  <a:lnTo>
                    <a:pt x="263" y="3845"/>
                  </a:lnTo>
                  <a:lnTo>
                    <a:pt x="263" y="3845"/>
                  </a:lnTo>
                  <a:lnTo>
                    <a:pt x="263" y="3845"/>
                  </a:lnTo>
                  <a:lnTo>
                    <a:pt x="263" y="3878"/>
                  </a:lnTo>
                  <a:lnTo>
                    <a:pt x="263" y="3878"/>
                  </a:lnTo>
                  <a:lnTo>
                    <a:pt x="263" y="3911"/>
                  </a:lnTo>
                  <a:lnTo>
                    <a:pt x="263" y="3911"/>
                  </a:lnTo>
                  <a:lnTo>
                    <a:pt x="263" y="3911"/>
                  </a:lnTo>
                  <a:lnTo>
                    <a:pt x="263" y="3911"/>
                  </a:lnTo>
                  <a:lnTo>
                    <a:pt x="263" y="3944"/>
                  </a:lnTo>
                  <a:lnTo>
                    <a:pt x="263" y="3944"/>
                  </a:lnTo>
                  <a:lnTo>
                    <a:pt x="263" y="3977"/>
                  </a:lnTo>
                  <a:lnTo>
                    <a:pt x="263" y="3977"/>
                  </a:lnTo>
                  <a:lnTo>
                    <a:pt x="263" y="3977"/>
                  </a:lnTo>
                  <a:lnTo>
                    <a:pt x="296" y="4009"/>
                  </a:lnTo>
                  <a:lnTo>
                    <a:pt x="296" y="4009"/>
                  </a:lnTo>
                  <a:lnTo>
                    <a:pt x="296" y="4009"/>
                  </a:lnTo>
                  <a:lnTo>
                    <a:pt x="296" y="4042"/>
                  </a:lnTo>
                  <a:lnTo>
                    <a:pt x="296" y="4042"/>
                  </a:lnTo>
                  <a:lnTo>
                    <a:pt x="296" y="4075"/>
                  </a:lnTo>
                  <a:lnTo>
                    <a:pt x="296" y="4075"/>
                  </a:lnTo>
                  <a:lnTo>
                    <a:pt x="296" y="4075"/>
                  </a:lnTo>
                  <a:lnTo>
                    <a:pt x="296" y="4075"/>
                  </a:lnTo>
                  <a:lnTo>
                    <a:pt x="296" y="4108"/>
                  </a:lnTo>
                  <a:lnTo>
                    <a:pt x="296" y="4108"/>
                  </a:lnTo>
                  <a:lnTo>
                    <a:pt x="296" y="4141"/>
                  </a:lnTo>
                  <a:lnTo>
                    <a:pt x="296" y="4141"/>
                  </a:lnTo>
                  <a:lnTo>
                    <a:pt x="296" y="4141"/>
                  </a:lnTo>
                  <a:lnTo>
                    <a:pt x="296" y="4174"/>
                  </a:lnTo>
                  <a:lnTo>
                    <a:pt x="296" y="4174"/>
                  </a:lnTo>
                  <a:lnTo>
                    <a:pt x="296" y="4174"/>
                  </a:lnTo>
                  <a:lnTo>
                    <a:pt x="296" y="4207"/>
                  </a:lnTo>
                  <a:lnTo>
                    <a:pt x="296" y="4207"/>
                  </a:lnTo>
                  <a:lnTo>
                    <a:pt x="296" y="4240"/>
                  </a:lnTo>
                  <a:lnTo>
                    <a:pt x="296" y="4240"/>
                  </a:lnTo>
                  <a:lnTo>
                    <a:pt x="296" y="4240"/>
                  </a:lnTo>
                  <a:lnTo>
                    <a:pt x="296" y="4240"/>
                  </a:lnTo>
                  <a:lnTo>
                    <a:pt x="296" y="4272"/>
                  </a:lnTo>
                  <a:lnTo>
                    <a:pt x="296" y="4272"/>
                  </a:lnTo>
                  <a:lnTo>
                    <a:pt x="296" y="4305"/>
                  </a:lnTo>
                  <a:lnTo>
                    <a:pt x="296" y="4305"/>
                  </a:lnTo>
                  <a:lnTo>
                    <a:pt x="296" y="4305"/>
                  </a:lnTo>
                  <a:lnTo>
                    <a:pt x="296" y="4305"/>
                  </a:lnTo>
                  <a:lnTo>
                    <a:pt x="296" y="4338"/>
                  </a:lnTo>
                  <a:lnTo>
                    <a:pt x="329" y="4338"/>
                  </a:lnTo>
                  <a:lnTo>
                    <a:pt x="329" y="4371"/>
                  </a:lnTo>
                  <a:lnTo>
                    <a:pt x="329" y="4371"/>
                  </a:lnTo>
                  <a:lnTo>
                    <a:pt x="329" y="4404"/>
                  </a:lnTo>
                  <a:lnTo>
                    <a:pt x="329" y="4404"/>
                  </a:lnTo>
                  <a:lnTo>
                    <a:pt x="329" y="4404"/>
                  </a:lnTo>
                  <a:lnTo>
                    <a:pt x="329" y="4404"/>
                  </a:lnTo>
                  <a:lnTo>
                    <a:pt x="329" y="4437"/>
                  </a:lnTo>
                  <a:lnTo>
                    <a:pt x="329" y="4437"/>
                  </a:lnTo>
                  <a:lnTo>
                    <a:pt x="329" y="4470"/>
                  </a:lnTo>
                  <a:lnTo>
                    <a:pt x="329" y="4470"/>
                  </a:lnTo>
                  <a:lnTo>
                    <a:pt x="329" y="4470"/>
                  </a:lnTo>
                  <a:lnTo>
                    <a:pt x="329" y="4470"/>
                  </a:lnTo>
                  <a:lnTo>
                    <a:pt x="329" y="4502"/>
                  </a:lnTo>
                  <a:lnTo>
                    <a:pt x="329" y="4502"/>
                  </a:lnTo>
                  <a:lnTo>
                    <a:pt x="329" y="4535"/>
                  </a:lnTo>
                  <a:lnTo>
                    <a:pt x="329" y="4535"/>
                  </a:lnTo>
                  <a:lnTo>
                    <a:pt x="329" y="4535"/>
                  </a:lnTo>
                  <a:lnTo>
                    <a:pt x="329" y="4535"/>
                  </a:lnTo>
                  <a:lnTo>
                    <a:pt x="329" y="4568"/>
                  </a:lnTo>
                  <a:lnTo>
                    <a:pt x="329" y="4568"/>
                  </a:lnTo>
                  <a:lnTo>
                    <a:pt x="329" y="4601"/>
                  </a:lnTo>
                  <a:lnTo>
                    <a:pt x="329" y="4601"/>
                  </a:lnTo>
                  <a:lnTo>
                    <a:pt x="329" y="4601"/>
                  </a:lnTo>
                  <a:lnTo>
                    <a:pt x="329" y="4634"/>
                  </a:lnTo>
                  <a:lnTo>
                    <a:pt x="329" y="4634"/>
                  </a:lnTo>
                  <a:lnTo>
                    <a:pt x="329" y="4634"/>
                  </a:lnTo>
                  <a:lnTo>
                    <a:pt x="329" y="4667"/>
                  </a:lnTo>
                  <a:lnTo>
                    <a:pt x="329" y="4667"/>
                  </a:lnTo>
                  <a:lnTo>
                    <a:pt x="329" y="4667"/>
                  </a:lnTo>
                  <a:lnTo>
                    <a:pt x="362" y="4700"/>
                  </a:lnTo>
                  <a:lnTo>
                    <a:pt x="362" y="4700"/>
                  </a:lnTo>
                  <a:lnTo>
                    <a:pt x="362" y="4700"/>
                  </a:lnTo>
                  <a:lnTo>
                    <a:pt x="362" y="4732"/>
                  </a:lnTo>
                  <a:lnTo>
                    <a:pt x="362" y="4732"/>
                  </a:lnTo>
                  <a:lnTo>
                    <a:pt x="362" y="4732"/>
                  </a:lnTo>
                  <a:lnTo>
                    <a:pt x="362" y="4732"/>
                  </a:lnTo>
                  <a:lnTo>
                    <a:pt x="362" y="4765"/>
                  </a:lnTo>
                  <a:lnTo>
                    <a:pt x="362" y="4765"/>
                  </a:lnTo>
                  <a:lnTo>
                    <a:pt x="362" y="4798"/>
                  </a:lnTo>
                  <a:lnTo>
                    <a:pt x="362" y="4798"/>
                  </a:lnTo>
                  <a:lnTo>
                    <a:pt x="362" y="4798"/>
                  </a:lnTo>
                  <a:lnTo>
                    <a:pt x="362" y="4798"/>
                  </a:lnTo>
                  <a:lnTo>
                    <a:pt x="362" y="4831"/>
                  </a:lnTo>
                  <a:lnTo>
                    <a:pt x="362" y="4831"/>
                  </a:lnTo>
                  <a:lnTo>
                    <a:pt x="362" y="4864"/>
                  </a:lnTo>
                  <a:lnTo>
                    <a:pt x="362" y="4864"/>
                  </a:lnTo>
                  <a:lnTo>
                    <a:pt x="362" y="4864"/>
                  </a:lnTo>
                  <a:lnTo>
                    <a:pt x="362" y="4897"/>
                  </a:lnTo>
                  <a:lnTo>
                    <a:pt x="362" y="4897"/>
                  </a:lnTo>
                  <a:lnTo>
                    <a:pt x="362" y="4897"/>
                  </a:lnTo>
                  <a:lnTo>
                    <a:pt x="362" y="4897"/>
                  </a:lnTo>
                  <a:lnTo>
                    <a:pt x="362" y="4930"/>
                  </a:lnTo>
                  <a:lnTo>
                    <a:pt x="362" y="4930"/>
                  </a:lnTo>
                  <a:lnTo>
                    <a:pt x="362" y="4930"/>
                  </a:lnTo>
                  <a:lnTo>
                    <a:pt x="362" y="4962"/>
                  </a:lnTo>
                  <a:lnTo>
                    <a:pt x="362" y="4962"/>
                  </a:lnTo>
                  <a:lnTo>
                    <a:pt x="362" y="4962"/>
                  </a:lnTo>
                  <a:lnTo>
                    <a:pt x="362" y="4995"/>
                  </a:lnTo>
                  <a:lnTo>
                    <a:pt x="362" y="4995"/>
                  </a:lnTo>
                  <a:lnTo>
                    <a:pt x="395" y="4995"/>
                  </a:lnTo>
                  <a:lnTo>
                    <a:pt x="395" y="5028"/>
                  </a:lnTo>
                  <a:lnTo>
                    <a:pt x="395" y="5028"/>
                  </a:lnTo>
                  <a:lnTo>
                    <a:pt x="395" y="5028"/>
                  </a:lnTo>
                  <a:lnTo>
                    <a:pt x="395" y="5061"/>
                  </a:lnTo>
                  <a:lnTo>
                    <a:pt x="395" y="5061"/>
                  </a:lnTo>
                  <a:lnTo>
                    <a:pt x="395" y="5061"/>
                  </a:lnTo>
                  <a:lnTo>
                    <a:pt x="395" y="5094"/>
                  </a:lnTo>
                  <a:lnTo>
                    <a:pt x="395" y="5094"/>
                  </a:lnTo>
                  <a:lnTo>
                    <a:pt x="395" y="5094"/>
                  </a:lnTo>
                  <a:lnTo>
                    <a:pt x="395" y="5127"/>
                  </a:lnTo>
                  <a:lnTo>
                    <a:pt x="395" y="5127"/>
                  </a:lnTo>
                  <a:lnTo>
                    <a:pt x="395" y="5127"/>
                  </a:lnTo>
                  <a:lnTo>
                    <a:pt x="395" y="5127"/>
                  </a:lnTo>
                  <a:lnTo>
                    <a:pt x="395" y="5160"/>
                  </a:lnTo>
                  <a:lnTo>
                    <a:pt x="395" y="5160"/>
                  </a:lnTo>
                  <a:lnTo>
                    <a:pt x="395" y="5160"/>
                  </a:lnTo>
                  <a:lnTo>
                    <a:pt x="395" y="5192"/>
                  </a:lnTo>
                  <a:lnTo>
                    <a:pt x="395" y="5192"/>
                  </a:lnTo>
                  <a:lnTo>
                    <a:pt x="395" y="5192"/>
                  </a:lnTo>
                  <a:lnTo>
                    <a:pt x="395" y="5225"/>
                  </a:lnTo>
                  <a:lnTo>
                    <a:pt x="395" y="5225"/>
                  </a:lnTo>
                  <a:lnTo>
                    <a:pt x="395" y="5225"/>
                  </a:lnTo>
                  <a:lnTo>
                    <a:pt x="395" y="5258"/>
                  </a:lnTo>
                  <a:lnTo>
                    <a:pt x="395" y="5258"/>
                  </a:lnTo>
                  <a:lnTo>
                    <a:pt x="395" y="5258"/>
                  </a:lnTo>
                  <a:lnTo>
                    <a:pt x="395" y="5291"/>
                  </a:lnTo>
                  <a:lnTo>
                    <a:pt x="395" y="5291"/>
                  </a:lnTo>
                  <a:lnTo>
                    <a:pt x="395" y="5291"/>
                  </a:lnTo>
                  <a:lnTo>
                    <a:pt x="395" y="5291"/>
                  </a:lnTo>
                  <a:lnTo>
                    <a:pt x="428" y="5324"/>
                  </a:lnTo>
                  <a:lnTo>
                    <a:pt x="428" y="5324"/>
                  </a:lnTo>
                  <a:lnTo>
                    <a:pt x="428" y="5324"/>
                  </a:lnTo>
                  <a:lnTo>
                    <a:pt x="428" y="5357"/>
                  </a:lnTo>
                  <a:lnTo>
                    <a:pt x="428" y="5357"/>
                  </a:lnTo>
                  <a:lnTo>
                    <a:pt x="428" y="5357"/>
                  </a:lnTo>
                  <a:lnTo>
                    <a:pt x="428" y="5357"/>
                  </a:lnTo>
                  <a:lnTo>
                    <a:pt x="428" y="5390"/>
                  </a:lnTo>
                  <a:lnTo>
                    <a:pt x="428" y="5390"/>
                  </a:lnTo>
                  <a:lnTo>
                    <a:pt x="428" y="5422"/>
                  </a:lnTo>
                  <a:lnTo>
                    <a:pt x="428" y="5422"/>
                  </a:lnTo>
                  <a:lnTo>
                    <a:pt x="428" y="5422"/>
                  </a:lnTo>
                  <a:lnTo>
                    <a:pt x="428" y="5422"/>
                  </a:lnTo>
                  <a:lnTo>
                    <a:pt x="428" y="5455"/>
                  </a:lnTo>
                  <a:lnTo>
                    <a:pt x="428" y="5455"/>
                  </a:lnTo>
                  <a:lnTo>
                    <a:pt x="428" y="5455"/>
                  </a:lnTo>
                  <a:lnTo>
                    <a:pt x="428" y="5488"/>
                  </a:lnTo>
                  <a:lnTo>
                    <a:pt x="428" y="5488"/>
                  </a:lnTo>
                  <a:lnTo>
                    <a:pt x="428" y="5488"/>
                  </a:lnTo>
                  <a:lnTo>
                    <a:pt x="428" y="5521"/>
                  </a:lnTo>
                  <a:lnTo>
                    <a:pt x="428" y="5521"/>
                  </a:lnTo>
                  <a:lnTo>
                    <a:pt x="428" y="5521"/>
                  </a:lnTo>
                  <a:lnTo>
                    <a:pt x="428" y="5521"/>
                  </a:lnTo>
                  <a:lnTo>
                    <a:pt x="428" y="5554"/>
                  </a:lnTo>
                  <a:lnTo>
                    <a:pt x="428" y="5554"/>
                  </a:lnTo>
                  <a:lnTo>
                    <a:pt x="428" y="5554"/>
                  </a:lnTo>
                  <a:lnTo>
                    <a:pt x="428" y="5587"/>
                  </a:lnTo>
                  <a:lnTo>
                    <a:pt x="428" y="5587"/>
                  </a:lnTo>
                  <a:lnTo>
                    <a:pt x="428" y="5587"/>
                  </a:lnTo>
                  <a:lnTo>
                    <a:pt x="428" y="5587"/>
                  </a:lnTo>
                  <a:lnTo>
                    <a:pt x="460" y="5620"/>
                  </a:lnTo>
                  <a:lnTo>
                    <a:pt x="460" y="5620"/>
                  </a:lnTo>
                  <a:lnTo>
                    <a:pt x="460" y="5620"/>
                  </a:lnTo>
                  <a:lnTo>
                    <a:pt x="460" y="5653"/>
                  </a:lnTo>
                  <a:lnTo>
                    <a:pt x="460" y="5653"/>
                  </a:lnTo>
                  <a:lnTo>
                    <a:pt x="460" y="5653"/>
                  </a:lnTo>
                  <a:lnTo>
                    <a:pt x="460" y="5685"/>
                  </a:lnTo>
                  <a:lnTo>
                    <a:pt x="460" y="5685"/>
                  </a:lnTo>
                  <a:lnTo>
                    <a:pt x="460" y="5685"/>
                  </a:lnTo>
                  <a:lnTo>
                    <a:pt x="460" y="5685"/>
                  </a:lnTo>
                  <a:lnTo>
                    <a:pt x="460" y="5718"/>
                  </a:lnTo>
                  <a:lnTo>
                    <a:pt x="460" y="5718"/>
                  </a:lnTo>
                  <a:lnTo>
                    <a:pt x="460" y="5718"/>
                  </a:lnTo>
                  <a:lnTo>
                    <a:pt x="460" y="5751"/>
                  </a:lnTo>
                  <a:lnTo>
                    <a:pt x="460" y="5751"/>
                  </a:lnTo>
                  <a:lnTo>
                    <a:pt x="460" y="5751"/>
                  </a:lnTo>
                  <a:lnTo>
                    <a:pt x="460" y="5784"/>
                  </a:lnTo>
                  <a:lnTo>
                    <a:pt x="460" y="5784"/>
                  </a:lnTo>
                  <a:lnTo>
                    <a:pt x="460" y="5784"/>
                  </a:lnTo>
                  <a:lnTo>
                    <a:pt x="460" y="5784"/>
                  </a:lnTo>
                  <a:lnTo>
                    <a:pt x="460" y="5817"/>
                  </a:lnTo>
                  <a:lnTo>
                    <a:pt x="460" y="5817"/>
                  </a:lnTo>
                  <a:lnTo>
                    <a:pt x="460" y="5817"/>
                  </a:lnTo>
                  <a:lnTo>
                    <a:pt x="460" y="5850"/>
                  </a:lnTo>
                  <a:lnTo>
                    <a:pt x="460" y="5850"/>
                  </a:lnTo>
                  <a:lnTo>
                    <a:pt x="460" y="5850"/>
                  </a:lnTo>
                  <a:lnTo>
                    <a:pt x="460" y="5850"/>
                  </a:lnTo>
                  <a:lnTo>
                    <a:pt x="460" y="5883"/>
                  </a:lnTo>
                  <a:lnTo>
                    <a:pt x="460" y="5883"/>
                  </a:lnTo>
                  <a:lnTo>
                    <a:pt x="460" y="5883"/>
                  </a:lnTo>
                  <a:lnTo>
                    <a:pt x="493" y="5915"/>
                  </a:lnTo>
                  <a:lnTo>
                    <a:pt x="493" y="5915"/>
                  </a:lnTo>
                  <a:lnTo>
                    <a:pt x="493" y="5915"/>
                  </a:lnTo>
                  <a:lnTo>
                    <a:pt x="493" y="5915"/>
                  </a:lnTo>
                  <a:lnTo>
                    <a:pt x="493" y="5948"/>
                  </a:lnTo>
                  <a:lnTo>
                    <a:pt x="493" y="5948"/>
                  </a:lnTo>
                  <a:lnTo>
                    <a:pt x="493" y="5948"/>
                  </a:lnTo>
                  <a:lnTo>
                    <a:pt x="493" y="5981"/>
                  </a:lnTo>
                  <a:lnTo>
                    <a:pt x="493" y="5981"/>
                  </a:lnTo>
                  <a:lnTo>
                    <a:pt x="493" y="5981"/>
                  </a:lnTo>
                  <a:lnTo>
                    <a:pt x="493" y="6014"/>
                  </a:lnTo>
                  <a:lnTo>
                    <a:pt x="493" y="6014"/>
                  </a:lnTo>
                  <a:lnTo>
                    <a:pt x="493" y="6014"/>
                  </a:lnTo>
                  <a:lnTo>
                    <a:pt x="493" y="6014"/>
                  </a:lnTo>
                  <a:lnTo>
                    <a:pt x="493" y="6047"/>
                  </a:lnTo>
                  <a:lnTo>
                    <a:pt x="493" y="6047"/>
                  </a:lnTo>
                  <a:lnTo>
                    <a:pt x="493" y="6047"/>
                  </a:lnTo>
                  <a:lnTo>
                    <a:pt x="493" y="6080"/>
                  </a:lnTo>
                  <a:lnTo>
                    <a:pt x="493" y="6080"/>
                  </a:lnTo>
                  <a:lnTo>
                    <a:pt x="493" y="6080"/>
                  </a:lnTo>
                  <a:lnTo>
                    <a:pt x="493" y="6080"/>
                  </a:lnTo>
                  <a:lnTo>
                    <a:pt x="493" y="6113"/>
                  </a:lnTo>
                  <a:lnTo>
                    <a:pt x="493" y="6113"/>
                  </a:lnTo>
                  <a:lnTo>
                    <a:pt x="493" y="6113"/>
                  </a:lnTo>
                  <a:lnTo>
                    <a:pt x="493" y="6113"/>
                  </a:lnTo>
                  <a:lnTo>
                    <a:pt x="493" y="6145"/>
                  </a:lnTo>
                  <a:lnTo>
                    <a:pt x="493" y="6145"/>
                  </a:lnTo>
                  <a:lnTo>
                    <a:pt x="493" y="6145"/>
                  </a:lnTo>
                  <a:lnTo>
                    <a:pt x="493" y="6145"/>
                  </a:lnTo>
                  <a:lnTo>
                    <a:pt x="493" y="6178"/>
                  </a:lnTo>
                  <a:lnTo>
                    <a:pt x="526" y="6178"/>
                  </a:lnTo>
                  <a:lnTo>
                    <a:pt x="526" y="6178"/>
                  </a:lnTo>
                  <a:lnTo>
                    <a:pt x="526" y="6211"/>
                  </a:lnTo>
                  <a:lnTo>
                    <a:pt x="526" y="6211"/>
                  </a:lnTo>
                  <a:lnTo>
                    <a:pt x="526" y="6211"/>
                  </a:lnTo>
                  <a:lnTo>
                    <a:pt x="526" y="6244"/>
                  </a:lnTo>
                  <a:lnTo>
                    <a:pt x="526" y="6244"/>
                  </a:lnTo>
                  <a:lnTo>
                    <a:pt x="526" y="6244"/>
                  </a:lnTo>
                  <a:lnTo>
                    <a:pt x="526" y="6244"/>
                  </a:lnTo>
                  <a:lnTo>
                    <a:pt x="526" y="6277"/>
                  </a:lnTo>
                  <a:lnTo>
                    <a:pt x="526" y="6277"/>
                  </a:lnTo>
                  <a:lnTo>
                    <a:pt x="526" y="6277"/>
                  </a:lnTo>
                  <a:lnTo>
                    <a:pt x="526" y="6310"/>
                  </a:lnTo>
                  <a:lnTo>
                    <a:pt x="526" y="6310"/>
                  </a:lnTo>
                  <a:lnTo>
                    <a:pt x="526" y="6310"/>
                  </a:lnTo>
                  <a:lnTo>
                    <a:pt x="526" y="6310"/>
                  </a:lnTo>
                  <a:lnTo>
                    <a:pt x="526" y="6310"/>
                  </a:lnTo>
                  <a:lnTo>
                    <a:pt x="526" y="6343"/>
                  </a:lnTo>
                  <a:lnTo>
                    <a:pt x="526" y="6343"/>
                  </a:lnTo>
                  <a:lnTo>
                    <a:pt x="526" y="6343"/>
                  </a:lnTo>
                  <a:lnTo>
                    <a:pt x="526" y="6375"/>
                  </a:lnTo>
                  <a:lnTo>
                    <a:pt x="526" y="6375"/>
                  </a:lnTo>
                  <a:lnTo>
                    <a:pt x="526" y="6375"/>
                  </a:lnTo>
                  <a:lnTo>
                    <a:pt x="526" y="6375"/>
                  </a:lnTo>
                  <a:lnTo>
                    <a:pt x="526" y="6408"/>
                  </a:lnTo>
                  <a:lnTo>
                    <a:pt x="526" y="6408"/>
                  </a:lnTo>
                  <a:lnTo>
                    <a:pt x="526" y="6408"/>
                  </a:lnTo>
                  <a:lnTo>
                    <a:pt x="526" y="6441"/>
                  </a:lnTo>
                  <a:lnTo>
                    <a:pt x="526" y="6441"/>
                  </a:lnTo>
                  <a:lnTo>
                    <a:pt x="526" y="6441"/>
                  </a:lnTo>
                  <a:lnTo>
                    <a:pt x="559" y="6441"/>
                  </a:lnTo>
                  <a:lnTo>
                    <a:pt x="559" y="6474"/>
                  </a:lnTo>
                  <a:lnTo>
                    <a:pt x="559" y="6474"/>
                  </a:lnTo>
                  <a:lnTo>
                    <a:pt x="559" y="6474"/>
                  </a:lnTo>
                  <a:lnTo>
                    <a:pt x="559" y="6474"/>
                  </a:lnTo>
                  <a:lnTo>
                    <a:pt x="559" y="6507"/>
                  </a:lnTo>
                  <a:lnTo>
                    <a:pt x="559" y="6507"/>
                  </a:lnTo>
                  <a:lnTo>
                    <a:pt x="559" y="6507"/>
                  </a:lnTo>
                  <a:lnTo>
                    <a:pt x="559" y="6540"/>
                  </a:lnTo>
                  <a:lnTo>
                    <a:pt x="559" y="6540"/>
                  </a:lnTo>
                  <a:lnTo>
                    <a:pt x="559" y="6540"/>
                  </a:lnTo>
                  <a:lnTo>
                    <a:pt x="559" y="6573"/>
                  </a:lnTo>
                  <a:lnTo>
                    <a:pt x="559" y="6573"/>
                  </a:lnTo>
                  <a:lnTo>
                    <a:pt x="559" y="6573"/>
                  </a:lnTo>
                  <a:lnTo>
                    <a:pt x="559" y="6573"/>
                  </a:lnTo>
                  <a:lnTo>
                    <a:pt x="559" y="6573"/>
                  </a:lnTo>
                  <a:lnTo>
                    <a:pt x="559" y="6605"/>
                  </a:lnTo>
                  <a:lnTo>
                    <a:pt x="559" y="6605"/>
                  </a:lnTo>
                  <a:lnTo>
                    <a:pt x="559" y="6605"/>
                  </a:lnTo>
                  <a:lnTo>
                    <a:pt x="559" y="6638"/>
                  </a:lnTo>
                  <a:lnTo>
                    <a:pt x="559" y="6638"/>
                  </a:lnTo>
                  <a:lnTo>
                    <a:pt x="559" y="6638"/>
                  </a:lnTo>
                  <a:lnTo>
                    <a:pt x="559" y="6638"/>
                  </a:lnTo>
                  <a:lnTo>
                    <a:pt x="559" y="6671"/>
                  </a:lnTo>
                  <a:lnTo>
                    <a:pt x="559" y="6671"/>
                  </a:lnTo>
                  <a:lnTo>
                    <a:pt x="559" y="6671"/>
                  </a:lnTo>
                  <a:lnTo>
                    <a:pt x="559" y="6671"/>
                  </a:lnTo>
                  <a:lnTo>
                    <a:pt x="559" y="6704"/>
                  </a:lnTo>
                  <a:lnTo>
                    <a:pt x="559" y="6704"/>
                  </a:lnTo>
                  <a:lnTo>
                    <a:pt x="559" y="6704"/>
                  </a:lnTo>
                  <a:lnTo>
                    <a:pt x="592" y="6704"/>
                  </a:lnTo>
                  <a:lnTo>
                    <a:pt x="592" y="6737"/>
                  </a:lnTo>
                  <a:lnTo>
                    <a:pt x="592" y="6737"/>
                  </a:lnTo>
                  <a:lnTo>
                    <a:pt x="592" y="6737"/>
                  </a:lnTo>
                  <a:lnTo>
                    <a:pt x="592" y="6770"/>
                  </a:lnTo>
                  <a:lnTo>
                    <a:pt x="592" y="6770"/>
                  </a:lnTo>
                  <a:lnTo>
                    <a:pt x="592" y="6770"/>
                  </a:lnTo>
                  <a:lnTo>
                    <a:pt x="592" y="6770"/>
                  </a:lnTo>
                  <a:lnTo>
                    <a:pt x="592" y="6803"/>
                  </a:lnTo>
                  <a:lnTo>
                    <a:pt x="592" y="6803"/>
                  </a:lnTo>
                  <a:lnTo>
                    <a:pt x="592" y="6803"/>
                  </a:lnTo>
                  <a:lnTo>
                    <a:pt x="592" y="6803"/>
                  </a:lnTo>
                  <a:lnTo>
                    <a:pt x="592" y="6835"/>
                  </a:lnTo>
                  <a:lnTo>
                    <a:pt x="592" y="6835"/>
                  </a:lnTo>
                  <a:lnTo>
                    <a:pt x="592" y="6835"/>
                  </a:lnTo>
                  <a:lnTo>
                    <a:pt x="592" y="6835"/>
                  </a:lnTo>
                  <a:lnTo>
                    <a:pt x="592" y="6868"/>
                  </a:lnTo>
                  <a:lnTo>
                    <a:pt x="592" y="6868"/>
                  </a:lnTo>
                  <a:lnTo>
                    <a:pt x="592" y="6868"/>
                  </a:lnTo>
                  <a:lnTo>
                    <a:pt x="592" y="6868"/>
                  </a:lnTo>
                  <a:lnTo>
                    <a:pt x="592" y="6901"/>
                  </a:lnTo>
                  <a:lnTo>
                    <a:pt x="592" y="6901"/>
                  </a:lnTo>
                  <a:lnTo>
                    <a:pt x="592" y="6901"/>
                  </a:lnTo>
                  <a:lnTo>
                    <a:pt x="592" y="6934"/>
                  </a:lnTo>
                  <a:lnTo>
                    <a:pt x="592" y="6934"/>
                  </a:lnTo>
                  <a:lnTo>
                    <a:pt x="592" y="6934"/>
                  </a:lnTo>
                  <a:lnTo>
                    <a:pt x="592" y="6934"/>
                  </a:lnTo>
                  <a:lnTo>
                    <a:pt x="592" y="6934"/>
                  </a:lnTo>
                  <a:lnTo>
                    <a:pt x="592" y="6967"/>
                  </a:lnTo>
                  <a:lnTo>
                    <a:pt x="592" y="6967"/>
                  </a:lnTo>
                  <a:lnTo>
                    <a:pt x="625" y="6967"/>
                  </a:lnTo>
                  <a:lnTo>
                    <a:pt x="625" y="7000"/>
                  </a:lnTo>
                  <a:lnTo>
                    <a:pt x="625" y="7000"/>
                  </a:lnTo>
                  <a:lnTo>
                    <a:pt x="625" y="7000"/>
                  </a:lnTo>
                  <a:lnTo>
                    <a:pt x="625" y="7000"/>
                  </a:lnTo>
                  <a:lnTo>
                    <a:pt x="625" y="7000"/>
                  </a:lnTo>
                  <a:lnTo>
                    <a:pt x="625" y="7033"/>
                  </a:lnTo>
                  <a:lnTo>
                    <a:pt x="625" y="7033"/>
                  </a:lnTo>
                  <a:lnTo>
                    <a:pt x="625" y="7033"/>
                  </a:lnTo>
                  <a:lnTo>
                    <a:pt x="625" y="7065"/>
                  </a:lnTo>
                  <a:lnTo>
                    <a:pt x="625" y="7065"/>
                  </a:lnTo>
                  <a:lnTo>
                    <a:pt x="625" y="7065"/>
                  </a:lnTo>
                  <a:lnTo>
                    <a:pt x="625" y="7065"/>
                  </a:lnTo>
                  <a:lnTo>
                    <a:pt x="625" y="7098"/>
                  </a:lnTo>
                  <a:lnTo>
                    <a:pt x="625" y="7098"/>
                  </a:lnTo>
                  <a:lnTo>
                    <a:pt x="625" y="7098"/>
                  </a:lnTo>
                  <a:lnTo>
                    <a:pt x="625" y="7098"/>
                  </a:lnTo>
                  <a:lnTo>
                    <a:pt x="625" y="7131"/>
                  </a:lnTo>
                  <a:lnTo>
                    <a:pt x="625" y="7131"/>
                  </a:lnTo>
                  <a:lnTo>
                    <a:pt x="625" y="7131"/>
                  </a:lnTo>
                  <a:lnTo>
                    <a:pt x="625" y="7131"/>
                  </a:lnTo>
                  <a:lnTo>
                    <a:pt x="625" y="7164"/>
                  </a:lnTo>
                  <a:lnTo>
                    <a:pt x="625" y="7164"/>
                  </a:lnTo>
                  <a:lnTo>
                    <a:pt x="625" y="7164"/>
                  </a:lnTo>
                  <a:lnTo>
                    <a:pt x="625" y="7164"/>
                  </a:lnTo>
                  <a:lnTo>
                    <a:pt x="625" y="7197"/>
                  </a:lnTo>
                  <a:lnTo>
                    <a:pt x="625" y="7197"/>
                  </a:lnTo>
                  <a:lnTo>
                    <a:pt x="625" y="7197"/>
                  </a:lnTo>
                  <a:lnTo>
                    <a:pt x="625" y="7197"/>
                  </a:lnTo>
                  <a:lnTo>
                    <a:pt x="625" y="7230"/>
                  </a:lnTo>
                  <a:lnTo>
                    <a:pt x="658" y="7230"/>
                  </a:lnTo>
                  <a:lnTo>
                    <a:pt x="658" y="7230"/>
                  </a:lnTo>
                  <a:lnTo>
                    <a:pt x="658" y="7230"/>
                  </a:lnTo>
                  <a:lnTo>
                    <a:pt x="658" y="7263"/>
                  </a:lnTo>
                  <a:lnTo>
                    <a:pt x="658" y="7263"/>
                  </a:lnTo>
                  <a:lnTo>
                    <a:pt x="658" y="7263"/>
                  </a:lnTo>
                  <a:lnTo>
                    <a:pt x="658" y="7263"/>
                  </a:lnTo>
                  <a:lnTo>
                    <a:pt x="658" y="7296"/>
                  </a:lnTo>
                  <a:lnTo>
                    <a:pt x="658" y="7296"/>
                  </a:lnTo>
                  <a:lnTo>
                    <a:pt x="658" y="7296"/>
                  </a:lnTo>
                  <a:lnTo>
                    <a:pt x="658" y="7296"/>
                  </a:lnTo>
                  <a:lnTo>
                    <a:pt x="658" y="7328"/>
                  </a:lnTo>
                  <a:lnTo>
                    <a:pt x="658" y="7328"/>
                  </a:lnTo>
                  <a:lnTo>
                    <a:pt x="658" y="7328"/>
                  </a:lnTo>
                  <a:lnTo>
                    <a:pt x="658" y="7328"/>
                  </a:lnTo>
                  <a:lnTo>
                    <a:pt x="658" y="7361"/>
                  </a:lnTo>
                  <a:lnTo>
                    <a:pt x="658" y="7361"/>
                  </a:lnTo>
                  <a:lnTo>
                    <a:pt x="658" y="7361"/>
                  </a:lnTo>
                  <a:lnTo>
                    <a:pt x="658" y="7361"/>
                  </a:lnTo>
                  <a:lnTo>
                    <a:pt x="658" y="7394"/>
                  </a:lnTo>
                  <a:lnTo>
                    <a:pt x="658" y="7394"/>
                  </a:lnTo>
                  <a:lnTo>
                    <a:pt x="658" y="7394"/>
                  </a:lnTo>
                  <a:lnTo>
                    <a:pt x="658" y="7394"/>
                  </a:lnTo>
                  <a:lnTo>
                    <a:pt x="658" y="7427"/>
                  </a:lnTo>
                  <a:lnTo>
                    <a:pt x="658" y="7427"/>
                  </a:lnTo>
                  <a:lnTo>
                    <a:pt x="658" y="7427"/>
                  </a:lnTo>
                  <a:lnTo>
                    <a:pt x="658" y="7427"/>
                  </a:lnTo>
                  <a:lnTo>
                    <a:pt x="658" y="7460"/>
                  </a:lnTo>
                  <a:lnTo>
                    <a:pt x="658" y="7460"/>
                  </a:lnTo>
                  <a:lnTo>
                    <a:pt x="658" y="7460"/>
                  </a:lnTo>
                  <a:lnTo>
                    <a:pt x="690" y="746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8"/>
            <p:cNvSpPr/>
            <p:nvPr/>
          </p:nvSpPr>
          <p:spPr>
            <a:xfrm>
              <a:off x="1584525" y="2929375"/>
              <a:ext cx="17275" cy="201300"/>
            </a:xfrm>
            <a:custGeom>
              <a:avLst/>
              <a:gdLst/>
              <a:ahLst/>
              <a:cxnLst/>
              <a:rect l="l" t="t" r="r" b="b"/>
              <a:pathLst>
                <a:path w="691" h="80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9"/>
                  </a:lnTo>
                  <a:lnTo>
                    <a:pt x="0" y="132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97"/>
                  </a:lnTo>
                  <a:lnTo>
                    <a:pt x="33" y="230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96"/>
                  </a:lnTo>
                  <a:lnTo>
                    <a:pt x="33" y="329"/>
                  </a:lnTo>
                  <a:lnTo>
                    <a:pt x="33" y="362"/>
                  </a:lnTo>
                  <a:lnTo>
                    <a:pt x="33" y="362"/>
                  </a:lnTo>
                  <a:lnTo>
                    <a:pt x="33" y="395"/>
                  </a:lnTo>
                  <a:lnTo>
                    <a:pt x="33" y="427"/>
                  </a:lnTo>
                  <a:lnTo>
                    <a:pt x="33" y="460"/>
                  </a:lnTo>
                  <a:lnTo>
                    <a:pt x="33" y="460"/>
                  </a:lnTo>
                  <a:lnTo>
                    <a:pt x="33" y="493"/>
                  </a:lnTo>
                  <a:lnTo>
                    <a:pt x="33" y="493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625"/>
                  </a:lnTo>
                  <a:lnTo>
                    <a:pt x="33" y="657"/>
                  </a:lnTo>
                  <a:lnTo>
                    <a:pt x="33" y="690"/>
                  </a:lnTo>
                  <a:lnTo>
                    <a:pt x="33" y="690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56"/>
                  </a:lnTo>
                  <a:lnTo>
                    <a:pt x="33" y="789"/>
                  </a:lnTo>
                  <a:lnTo>
                    <a:pt x="33" y="822"/>
                  </a:lnTo>
                  <a:lnTo>
                    <a:pt x="33" y="822"/>
                  </a:lnTo>
                  <a:lnTo>
                    <a:pt x="33" y="855"/>
                  </a:lnTo>
                  <a:lnTo>
                    <a:pt x="33" y="855"/>
                  </a:lnTo>
                  <a:lnTo>
                    <a:pt x="33" y="888"/>
                  </a:lnTo>
                  <a:lnTo>
                    <a:pt x="66" y="920"/>
                  </a:lnTo>
                  <a:lnTo>
                    <a:pt x="66" y="953"/>
                  </a:lnTo>
                  <a:lnTo>
                    <a:pt x="66" y="953"/>
                  </a:lnTo>
                  <a:lnTo>
                    <a:pt x="66" y="986"/>
                  </a:lnTo>
                  <a:lnTo>
                    <a:pt x="66" y="986"/>
                  </a:lnTo>
                  <a:lnTo>
                    <a:pt x="66" y="1019"/>
                  </a:lnTo>
                  <a:lnTo>
                    <a:pt x="66" y="1052"/>
                  </a:lnTo>
                  <a:lnTo>
                    <a:pt x="66" y="1085"/>
                  </a:lnTo>
                  <a:lnTo>
                    <a:pt x="66" y="1085"/>
                  </a:lnTo>
                  <a:lnTo>
                    <a:pt x="66" y="1118"/>
                  </a:lnTo>
                  <a:lnTo>
                    <a:pt x="66" y="1118"/>
                  </a:lnTo>
                  <a:lnTo>
                    <a:pt x="66" y="1150"/>
                  </a:lnTo>
                  <a:lnTo>
                    <a:pt x="66" y="1150"/>
                  </a:lnTo>
                  <a:lnTo>
                    <a:pt x="66" y="1183"/>
                  </a:lnTo>
                  <a:lnTo>
                    <a:pt x="66" y="1183"/>
                  </a:lnTo>
                  <a:lnTo>
                    <a:pt x="66" y="1216"/>
                  </a:lnTo>
                  <a:lnTo>
                    <a:pt x="66" y="1216"/>
                  </a:lnTo>
                  <a:lnTo>
                    <a:pt x="66" y="1249"/>
                  </a:lnTo>
                  <a:lnTo>
                    <a:pt x="66" y="1282"/>
                  </a:lnTo>
                  <a:lnTo>
                    <a:pt x="66" y="1315"/>
                  </a:lnTo>
                  <a:lnTo>
                    <a:pt x="66" y="1315"/>
                  </a:lnTo>
                  <a:lnTo>
                    <a:pt x="66" y="1348"/>
                  </a:lnTo>
                  <a:lnTo>
                    <a:pt x="66" y="1348"/>
                  </a:lnTo>
                  <a:lnTo>
                    <a:pt x="66" y="1380"/>
                  </a:lnTo>
                  <a:lnTo>
                    <a:pt x="66" y="1380"/>
                  </a:lnTo>
                  <a:lnTo>
                    <a:pt x="66" y="1413"/>
                  </a:lnTo>
                  <a:lnTo>
                    <a:pt x="66" y="1413"/>
                  </a:lnTo>
                  <a:lnTo>
                    <a:pt x="66" y="1446"/>
                  </a:lnTo>
                  <a:lnTo>
                    <a:pt x="66" y="1479"/>
                  </a:lnTo>
                  <a:lnTo>
                    <a:pt x="66" y="1512"/>
                  </a:lnTo>
                  <a:lnTo>
                    <a:pt x="66" y="1512"/>
                  </a:lnTo>
                  <a:lnTo>
                    <a:pt x="66" y="1545"/>
                  </a:lnTo>
                  <a:lnTo>
                    <a:pt x="99" y="1545"/>
                  </a:lnTo>
                  <a:lnTo>
                    <a:pt x="99" y="1578"/>
                  </a:lnTo>
                  <a:lnTo>
                    <a:pt x="99" y="1578"/>
                  </a:lnTo>
                  <a:lnTo>
                    <a:pt x="99" y="1610"/>
                  </a:lnTo>
                  <a:lnTo>
                    <a:pt x="99" y="1610"/>
                  </a:lnTo>
                  <a:lnTo>
                    <a:pt x="99" y="1643"/>
                  </a:lnTo>
                  <a:lnTo>
                    <a:pt x="99" y="1643"/>
                  </a:lnTo>
                  <a:lnTo>
                    <a:pt x="99" y="1676"/>
                  </a:lnTo>
                  <a:lnTo>
                    <a:pt x="99" y="1676"/>
                  </a:lnTo>
                  <a:lnTo>
                    <a:pt x="99" y="1709"/>
                  </a:lnTo>
                  <a:lnTo>
                    <a:pt x="99" y="1709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75"/>
                  </a:lnTo>
                  <a:lnTo>
                    <a:pt x="99" y="1808"/>
                  </a:lnTo>
                  <a:lnTo>
                    <a:pt x="99" y="1808"/>
                  </a:lnTo>
                  <a:lnTo>
                    <a:pt x="99" y="1840"/>
                  </a:lnTo>
                  <a:lnTo>
                    <a:pt x="99" y="1840"/>
                  </a:lnTo>
                  <a:lnTo>
                    <a:pt x="99" y="1873"/>
                  </a:lnTo>
                  <a:lnTo>
                    <a:pt x="99" y="1873"/>
                  </a:lnTo>
                  <a:lnTo>
                    <a:pt x="99" y="1906"/>
                  </a:lnTo>
                  <a:lnTo>
                    <a:pt x="99" y="1939"/>
                  </a:lnTo>
                  <a:lnTo>
                    <a:pt x="99" y="1939"/>
                  </a:lnTo>
                  <a:lnTo>
                    <a:pt x="99" y="1972"/>
                  </a:lnTo>
                  <a:lnTo>
                    <a:pt x="99" y="1972"/>
                  </a:lnTo>
                  <a:lnTo>
                    <a:pt x="99" y="2005"/>
                  </a:lnTo>
                  <a:lnTo>
                    <a:pt x="99" y="2005"/>
                  </a:lnTo>
                  <a:lnTo>
                    <a:pt x="99" y="2038"/>
                  </a:lnTo>
                  <a:lnTo>
                    <a:pt x="99" y="2038"/>
                  </a:lnTo>
                  <a:lnTo>
                    <a:pt x="99" y="2070"/>
                  </a:lnTo>
                  <a:lnTo>
                    <a:pt x="132" y="2070"/>
                  </a:lnTo>
                  <a:lnTo>
                    <a:pt x="132" y="2103"/>
                  </a:lnTo>
                  <a:lnTo>
                    <a:pt x="132" y="2103"/>
                  </a:lnTo>
                  <a:lnTo>
                    <a:pt x="132" y="2136"/>
                  </a:lnTo>
                  <a:lnTo>
                    <a:pt x="132" y="2136"/>
                  </a:lnTo>
                  <a:lnTo>
                    <a:pt x="132" y="2169"/>
                  </a:lnTo>
                  <a:lnTo>
                    <a:pt x="132" y="2169"/>
                  </a:lnTo>
                  <a:lnTo>
                    <a:pt x="132" y="2202"/>
                  </a:lnTo>
                  <a:lnTo>
                    <a:pt x="132" y="2202"/>
                  </a:lnTo>
                  <a:lnTo>
                    <a:pt x="132" y="2235"/>
                  </a:lnTo>
                  <a:lnTo>
                    <a:pt x="132" y="2235"/>
                  </a:lnTo>
                  <a:lnTo>
                    <a:pt x="132" y="2268"/>
                  </a:lnTo>
                  <a:lnTo>
                    <a:pt x="132" y="2268"/>
                  </a:lnTo>
                  <a:lnTo>
                    <a:pt x="132" y="2300"/>
                  </a:lnTo>
                  <a:lnTo>
                    <a:pt x="132" y="2300"/>
                  </a:lnTo>
                  <a:lnTo>
                    <a:pt x="132" y="2333"/>
                  </a:lnTo>
                  <a:lnTo>
                    <a:pt x="132" y="2333"/>
                  </a:lnTo>
                  <a:lnTo>
                    <a:pt x="132" y="2366"/>
                  </a:lnTo>
                  <a:lnTo>
                    <a:pt x="132" y="2366"/>
                  </a:lnTo>
                  <a:lnTo>
                    <a:pt x="132" y="2399"/>
                  </a:lnTo>
                  <a:lnTo>
                    <a:pt x="132" y="2399"/>
                  </a:lnTo>
                  <a:lnTo>
                    <a:pt x="132" y="2432"/>
                  </a:lnTo>
                  <a:lnTo>
                    <a:pt x="132" y="2432"/>
                  </a:lnTo>
                  <a:lnTo>
                    <a:pt x="132" y="2465"/>
                  </a:lnTo>
                  <a:lnTo>
                    <a:pt x="132" y="2465"/>
                  </a:lnTo>
                  <a:lnTo>
                    <a:pt x="132" y="2465"/>
                  </a:lnTo>
                  <a:lnTo>
                    <a:pt x="132" y="2498"/>
                  </a:lnTo>
                  <a:lnTo>
                    <a:pt x="132" y="2498"/>
                  </a:lnTo>
                  <a:lnTo>
                    <a:pt x="132" y="2531"/>
                  </a:lnTo>
                  <a:lnTo>
                    <a:pt x="132" y="2531"/>
                  </a:lnTo>
                  <a:lnTo>
                    <a:pt x="165" y="2563"/>
                  </a:lnTo>
                  <a:lnTo>
                    <a:pt x="165" y="2563"/>
                  </a:lnTo>
                  <a:lnTo>
                    <a:pt x="165" y="2596"/>
                  </a:lnTo>
                  <a:lnTo>
                    <a:pt x="165" y="2596"/>
                  </a:lnTo>
                  <a:lnTo>
                    <a:pt x="165" y="2629"/>
                  </a:lnTo>
                  <a:lnTo>
                    <a:pt x="165" y="2629"/>
                  </a:lnTo>
                  <a:lnTo>
                    <a:pt x="165" y="2629"/>
                  </a:lnTo>
                  <a:lnTo>
                    <a:pt x="165" y="2662"/>
                  </a:lnTo>
                  <a:lnTo>
                    <a:pt x="165" y="2662"/>
                  </a:lnTo>
                  <a:lnTo>
                    <a:pt x="165" y="2695"/>
                  </a:lnTo>
                  <a:lnTo>
                    <a:pt x="165" y="2695"/>
                  </a:lnTo>
                  <a:lnTo>
                    <a:pt x="165" y="2728"/>
                  </a:lnTo>
                  <a:lnTo>
                    <a:pt x="165" y="2728"/>
                  </a:lnTo>
                  <a:lnTo>
                    <a:pt x="165" y="2761"/>
                  </a:lnTo>
                  <a:lnTo>
                    <a:pt x="165" y="2761"/>
                  </a:lnTo>
                  <a:lnTo>
                    <a:pt x="165" y="2793"/>
                  </a:lnTo>
                  <a:lnTo>
                    <a:pt x="165" y="2793"/>
                  </a:lnTo>
                  <a:lnTo>
                    <a:pt x="165" y="2826"/>
                  </a:lnTo>
                  <a:lnTo>
                    <a:pt x="165" y="2826"/>
                  </a:lnTo>
                  <a:lnTo>
                    <a:pt x="165" y="2859"/>
                  </a:lnTo>
                  <a:lnTo>
                    <a:pt x="165" y="2859"/>
                  </a:lnTo>
                  <a:lnTo>
                    <a:pt x="165" y="2892"/>
                  </a:lnTo>
                  <a:lnTo>
                    <a:pt x="165" y="2892"/>
                  </a:lnTo>
                  <a:lnTo>
                    <a:pt x="165" y="2892"/>
                  </a:lnTo>
                  <a:lnTo>
                    <a:pt x="165" y="2925"/>
                  </a:lnTo>
                  <a:lnTo>
                    <a:pt x="165" y="2925"/>
                  </a:lnTo>
                  <a:lnTo>
                    <a:pt x="165" y="2958"/>
                  </a:lnTo>
                  <a:lnTo>
                    <a:pt x="165" y="2958"/>
                  </a:lnTo>
                  <a:lnTo>
                    <a:pt x="165" y="2991"/>
                  </a:lnTo>
                  <a:lnTo>
                    <a:pt x="165" y="2991"/>
                  </a:lnTo>
                  <a:lnTo>
                    <a:pt x="165" y="2991"/>
                  </a:lnTo>
                  <a:lnTo>
                    <a:pt x="165" y="3023"/>
                  </a:lnTo>
                  <a:lnTo>
                    <a:pt x="197" y="3023"/>
                  </a:lnTo>
                  <a:lnTo>
                    <a:pt x="197" y="3056"/>
                  </a:lnTo>
                  <a:lnTo>
                    <a:pt x="197" y="3056"/>
                  </a:lnTo>
                  <a:lnTo>
                    <a:pt x="197" y="3089"/>
                  </a:lnTo>
                  <a:lnTo>
                    <a:pt x="197" y="3089"/>
                  </a:lnTo>
                  <a:lnTo>
                    <a:pt x="197" y="3089"/>
                  </a:lnTo>
                  <a:lnTo>
                    <a:pt x="197" y="3122"/>
                  </a:lnTo>
                  <a:lnTo>
                    <a:pt x="197" y="3122"/>
                  </a:lnTo>
                  <a:lnTo>
                    <a:pt x="197" y="3155"/>
                  </a:lnTo>
                  <a:lnTo>
                    <a:pt x="197" y="3155"/>
                  </a:lnTo>
                  <a:lnTo>
                    <a:pt x="197" y="3155"/>
                  </a:lnTo>
                  <a:lnTo>
                    <a:pt x="197" y="3188"/>
                  </a:lnTo>
                  <a:lnTo>
                    <a:pt x="197" y="3188"/>
                  </a:lnTo>
                  <a:lnTo>
                    <a:pt x="197" y="3221"/>
                  </a:lnTo>
                  <a:lnTo>
                    <a:pt x="197" y="3221"/>
                  </a:lnTo>
                  <a:lnTo>
                    <a:pt x="197" y="3253"/>
                  </a:lnTo>
                  <a:lnTo>
                    <a:pt x="197" y="3253"/>
                  </a:lnTo>
                  <a:lnTo>
                    <a:pt x="197" y="3286"/>
                  </a:lnTo>
                  <a:lnTo>
                    <a:pt x="197" y="3286"/>
                  </a:lnTo>
                  <a:lnTo>
                    <a:pt x="197" y="3319"/>
                  </a:lnTo>
                  <a:lnTo>
                    <a:pt x="197" y="3319"/>
                  </a:lnTo>
                  <a:lnTo>
                    <a:pt x="197" y="3319"/>
                  </a:lnTo>
                  <a:lnTo>
                    <a:pt x="197" y="3352"/>
                  </a:lnTo>
                  <a:lnTo>
                    <a:pt x="197" y="3352"/>
                  </a:lnTo>
                  <a:lnTo>
                    <a:pt x="197" y="3352"/>
                  </a:lnTo>
                  <a:lnTo>
                    <a:pt x="197" y="3385"/>
                  </a:lnTo>
                  <a:lnTo>
                    <a:pt x="197" y="3385"/>
                  </a:lnTo>
                  <a:lnTo>
                    <a:pt x="197" y="3418"/>
                  </a:lnTo>
                  <a:lnTo>
                    <a:pt x="197" y="3418"/>
                  </a:lnTo>
                  <a:lnTo>
                    <a:pt x="197" y="3451"/>
                  </a:lnTo>
                  <a:lnTo>
                    <a:pt x="230" y="3451"/>
                  </a:lnTo>
                  <a:lnTo>
                    <a:pt x="230" y="3483"/>
                  </a:lnTo>
                  <a:lnTo>
                    <a:pt x="230" y="3483"/>
                  </a:lnTo>
                  <a:lnTo>
                    <a:pt x="230" y="3483"/>
                  </a:lnTo>
                  <a:lnTo>
                    <a:pt x="230" y="3516"/>
                  </a:lnTo>
                  <a:lnTo>
                    <a:pt x="230" y="3516"/>
                  </a:lnTo>
                  <a:lnTo>
                    <a:pt x="230" y="3516"/>
                  </a:lnTo>
                  <a:lnTo>
                    <a:pt x="230" y="3549"/>
                  </a:lnTo>
                  <a:lnTo>
                    <a:pt x="230" y="3549"/>
                  </a:lnTo>
                  <a:lnTo>
                    <a:pt x="230" y="3582"/>
                  </a:lnTo>
                  <a:lnTo>
                    <a:pt x="230" y="3582"/>
                  </a:lnTo>
                  <a:lnTo>
                    <a:pt x="230" y="3582"/>
                  </a:lnTo>
                  <a:lnTo>
                    <a:pt x="230" y="3615"/>
                  </a:lnTo>
                  <a:lnTo>
                    <a:pt x="230" y="3615"/>
                  </a:lnTo>
                  <a:lnTo>
                    <a:pt x="230" y="3615"/>
                  </a:lnTo>
                  <a:lnTo>
                    <a:pt x="230" y="3648"/>
                  </a:lnTo>
                  <a:lnTo>
                    <a:pt x="230" y="3648"/>
                  </a:lnTo>
                  <a:lnTo>
                    <a:pt x="230" y="3681"/>
                  </a:lnTo>
                  <a:lnTo>
                    <a:pt x="230" y="3681"/>
                  </a:lnTo>
                  <a:lnTo>
                    <a:pt x="230" y="3713"/>
                  </a:lnTo>
                  <a:lnTo>
                    <a:pt x="230" y="3713"/>
                  </a:lnTo>
                  <a:lnTo>
                    <a:pt x="230" y="3713"/>
                  </a:lnTo>
                  <a:lnTo>
                    <a:pt x="230" y="3746"/>
                  </a:lnTo>
                  <a:lnTo>
                    <a:pt x="230" y="3746"/>
                  </a:lnTo>
                  <a:lnTo>
                    <a:pt x="230" y="3779"/>
                  </a:lnTo>
                  <a:lnTo>
                    <a:pt x="230" y="3779"/>
                  </a:lnTo>
                  <a:lnTo>
                    <a:pt x="230" y="3779"/>
                  </a:lnTo>
                  <a:lnTo>
                    <a:pt x="230" y="3812"/>
                  </a:lnTo>
                  <a:lnTo>
                    <a:pt x="230" y="3812"/>
                  </a:lnTo>
                  <a:lnTo>
                    <a:pt x="230" y="3845"/>
                  </a:lnTo>
                  <a:lnTo>
                    <a:pt x="230" y="3845"/>
                  </a:lnTo>
                  <a:lnTo>
                    <a:pt x="230" y="3845"/>
                  </a:lnTo>
                  <a:lnTo>
                    <a:pt x="263" y="3878"/>
                  </a:lnTo>
                  <a:lnTo>
                    <a:pt x="263" y="3878"/>
                  </a:lnTo>
                  <a:lnTo>
                    <a:pt x="263" y="3878"/>
                  </a:lnTo>
                  <a:lnTo>
                    <a:pt x="263" y="3911"/>
                  </a:lnTo>
                  <a:lnTo>
                    <a:pt x="263" y="3911"/>
                  </a:lnTo>
                  <a:lnTo>
                    <a:pt x="263" y="3944"/>
                  </a:lnTo>
                  <a:lnTo>
                    <a:pt x="263" y="3944"/>
                  </a:lnTo>
                  <a:lnTo>
                    <a:pt x="263" y="3976"/>
                  </a:lnTo>
                  <a:lnTo>
                    <a:pt x="263" y="3976"/>
                  </a:lnTo>
                  <a:lnTo>
                    <a:pt x="263" y="3976"/>
                  </a:lnTo>
                  <a:lnTo>
                    <a:pt x="263" y="4009"/>
                  </a:lnTo>
                  <a:lnTo>
                    <a:pt x="263" y="4009"/>
                  </a:lnTo>
                  <a:lnTo>
                    <a:pt x="263" y="4009"/>
                  </a:lnTo>
                  <a:lnTo>
                    <a:pt x="263" y="4042"/>
                  </a:lnTo>
                  <a:lnTo>
                    <a:pt x="263" y="4042"/>
                  </a:lnTo>
                  <a:lnTo>
                    <a:pt x="263" y="4075"/>
                  </a:lnTo>
                  <a:lnTo>
                    <a:pt x="263" y="4075"/>
                  </a:lnTo>
                  <a:lnTo>
                    <a:pt x="263" y="4075"/>
                  </a:lnTo>
                  <a:lnTo>
                    <a:pt x="263" y="4075"/>
                  </a:lnTo>
                  <a:lnTo>
                    <a:pt x="263" y="4108"/>
                  </a:lnTo>
                  <a:lnTo>
                    <a:pt x="263" y="4108"/>
                  </a:lnTo>
                  <a:lnTo>
                    <a:pt x="263" y="4141"/>
                  </a:lnTo>
                  <a:lnTo>
                    <a:pt x="263" y="4141"/>
                  </a:lnTo>
                  <a:lnTo>
                    <a:pt x="263" y="4141"/>
                  </a:lnTo>
                  <a:lnTo>
                    <a:pt x="263" y="4174"/>
                  </a:lnTo>
                  <a:lnTo>
                    <a:pt x="263" y="4174"/>
                  </a:lnTo>
                  <a:lnTo>
                    <a:pt x="263" y="4174"/>
                  </a:lnTo>
                  <a:lnTo>
                    <a:pt x="263" y="4206"/>
                  </a:lnTo>
                  <a:lnTo>
                    <a:pt x="263" y="4206"/>
                  </a:lnTo>
                  <a:lnTo>
                    <a:pt x="263" y="4239"/>
                  </a:lnTo>
                  <a:lnTo>
                    <a:pt x="296" y="4239"/>
                  </a:lnTo>
                  <a:lnTo>
                    <a:pt x="296" y="4239"/>
                  </a:lnTo>
                  <a:lnTo>
                    <a:pt x="296" y="4272"/>
                  </a:lnTo>
                  <a:lnTo>
                    <a:pt x="296" y="4272"/>
                  </a:lnTo>
                  <a:lnTo>
                    <a:pt x="296" y="4272"/>
                  </a:lnTo>
                  <a:lnTo>
                    <a:pt x="296" y="4305"/>
                  </a:lnTo>
                  <a:lnTo>
                    <a:pt x="296" y="4305"/>
                  </a:lnTo>
                  <a:lnTo>
                    <a:pt x="296" y="4338"/>
                  </a:lnTo>
                  <a:lnTo>
                    <a:pt x="296" y="4338"/>
                  </a:lnTo>
                  <a:lnTo>
                    <a:pt x="296" y="4338"/>
                  </a:lnTo>
                  <a:lnTo>
                    <a:pt x="296" y="4371"/>
                  </a:lnTo>
                  <a:lnTo>
                    <a:pt x="296" y="4371"/>
                  </a:lnTo>
                  <a:lnTo>
                    <a:pt x="296" y="4371"/>
                  </a:lnTo>
                  <a:lnTo>
                    <a:pt x="296" y="4404"/>
                  </a:lnTo>
                  <a:lnTo>
                    <a:pt x="296" y="4404"/>
                  </a:lnTo>
                  <a:lnTo>
                    <a:pt x="296" y="4436"/>
                  </a:lnTo>
                  <a:lnTo>
                    <a:pt x="296" y="4436"/>
                  </a:lnTo>
                  <a:lnTo>
                    <a:pt x="296" y="4436"/>
                  </a:lnTo>
                  <a:lnTo>
                    <a:pt x="296" y="4469"/>
                  </a:lnTo>
                  <a:lnTo>
                    <a:pt x="296" y="4469"/>
                  </a:lnTo>
                  <a:lnTo>
                    <a:pt x="296" y="4469"/>
                  </a:lnTo>
                  <a:lnTo>
                    <a:pt x="296" y="4502"/>
                  </a:lnTo>
                  <a:lnTo>
                    <a:pt x="296" y="4502"/>
                  </a:lnTo>
                  <a:lnTo>
                    <a:pt x="296" y="4502"/>
                  </a:lnTo>
                  <a:lnTo>
                    <a:pt x="296" y="4535"/>
                  </a:lnTo>
                  <a:lnTo>
                    <a:pt x="296" y="4535"/>
                  </a:lnTo>
                  <a:lnTo>
                    <a:pt x="296" y="4535"/>
                  </a:lnTo>
                  <a:lnTo>
                    <a:pt x="296" y="4568"/>
                  </a:lnTo>
                  <a:lnTo>
                    <a:pt x="296" y="4568"/>
                  </a:lnTo>
                  <a:lnTo>
                    <a:pt x="296" y="4568"/>
                  </a:lnTo>
                  <a:lnTo>
                    <a:pt x="329" y="4601"/>
                  </a:lnTo>
                  <a:lnTo>
                    <a:pt x="329" y="4601"/>
                  </a:lnTo>
                  <a:lnTo>
                    <a:pt x="329" y="4601"/>
                  </a:lnTo>
                  <a:lnTo>
                    <a:pt x="329" y="4634"/>
                  </a:lnTo>
                  <a:lnTo>
                    <a:pt x="329" y="4634"/>
                  </a:lnTo>
                  <a:lnTo>
                    <a:pt x="329" y="4666"/>
                  </a:lnTo>
                  <a:lnTo>
                    <a:pt x="329" y="4666"/>
                  </a:lnTo>
                  <a:lnTo>
                    <a:pt x="329" y="4666"/>
                  </a:lnTo>
                  <a:lnTo>
                    <a:pt x="329" y="4666"/>
                  </a:lnTo>
                  <a:lnTo>
                    <a:pt x="329" y="4699"/>
                  </a:lnTo>
                  <a:lnTo>
                    <a:pt x="329" y="4699"/>
                  </a:lnTo>
                  <a:lnTo>
                    <a:pt x="329" y="4732"/>
                  </a:lnTo>
                  <a:lnTo>
                    <a:pt x="329" y="4732"/>
                  </a:lnTo>
                  <a:lnTo>
                    <a:pt x="329" y="4732"/>
                  </a:lnTo>
                  <a:lnTo>
                    <a:pt x="329" y="4765"/>
                  </a:lnTo>
                  <a:lnTo>
                    <a:pt x="329" y="4765"/>
                  </a:lnTo>
                  <a:lnTo>
                    <a:pt x="329" y="4765"/>
                  </a:lnTo>
                  <a:lnTo>
                    <a:pt x="329" y="4798"/>
                  </a:lnTo>
                  <a:lnTo>
                    <a:pt x="329" y="4798"/>
                  </a:lnTo>
                  <a:lnTo>
                    <a:pt x="329" y="4798"/>
                  </a:lnTo>
                  <a:lnTo>
                    <a:pt x="329" y="4831"/>
                  </a:lnTo>
                  <a:lnTo>
                    <a:pt x="329" y="4831"/>
                  </a:lnTo>
                  <a:lnTo>
                    <a:pt x="329" y="4831"/>
                  </a:lnTo>
                  <a:lnTo>
                    <a:pt x="329" y="4864"/>
                  </a:lnTo>
                  <a:lnTo>
                    <a:pt x="329" y="4864"/>
                  </a:lnTo>
                  <a:lnTo>
                    <a:pt x="329" y="4896"/>
                  </a:lnTo>
                  <a:lnTo>
                    <a:pt x="329" y="4896"/>
                  </a:lnTo>
                  <a:lnTo>
                    <a:pt x="329" y="4896"/>
                  </a:lnTo>
                  <a:lnTo>
                    <a:pt x="329" y="4896"/>
                  </a:lnTo>
                  <a:lnTo>
                    <a:pt x="329" y="4929"/>
                  </a:lnTo>
                  <a:lnTo>
                    <a:pt x="329" y="4929"/>
                  </a:lnTo>
                  <a:lnTo>
                    <a:pt x="329" y="4962"/>
                  </a:lnTo>
                  <a:lnTo>
                    <a:pt x="362" y="4962"/>
                  </a:lnTo>
                  <a:lnTo>
                    <a:pt x="362" y="4962"/>
                  </a:lnTo>
                  <a:lnTo>
                    <a:pt x="362" y="4995"/>
                  </a:lnTo>
                  <a:lnTo>
                    <a:pt x="362" y="4995"/>
                  </a:lnTo>
                  <a:lnTo>
                    <a:pt x="362" y="4995"/>
                  </a:lnTo>
                  <a:lnTo>
                    <a:pt x="362" y="5028"/>
                  </a:lnTo>
                  <a:lnTo>
                    <a:pt x="362" y="5028"/>
                  </a:lnTo>
                  <a:lnTo>
                    <a:pt x="362" y="5028"/>
                  </a:lnTo>
                  <a:lnTo>
                    <a:pt x="362" y="5028"/>
                  </a:lnTo>
                  <a:lnTo>
                    <a:pt x="362" y="5061"/>
                  </a:lnTo>
                  <a:lnTo>
                    <a:pt x="362" y="5061"/>
                  </a:lnTo>
                  <a:lnTo>
                    <a:pt x="362" y="5061"/>
                  </a:lnTo>
                  <a:lnTo>
                    <a:pt x="362" y="5094"/>
                  </a:lnTo>
                  <a:lnTo>
                    <a:pt x="362" y="5094"/>
                  </a:lnTo>
                  <a:lnTo>
                    <a:pt x="362" y="5094"/>
                  </a:lnTo>
                  <a:lnTo>
                    <a:pt x="362" y="5126"/>
                  </a:lnTo>
                  <a:lnTo>
                    <a:pt x="362" y="5126"/>
                  </a:lnTo>
                  <a:lnTo>
                    <a:pt x="362" y="5126"/>
                  </a:lnTo>
                  <a:lnTo>
                    <a:pt x="362" y="5159"/>
                  </a:lnTo>
                  <a:lnTo>
                    <a:pt x="362" y="5159"/>
                  </a:lnTo>
                  <a:lnTo>
                    <a:pt x="362" y="5159"/>
                  </a:lnTo>
                  <a:lnTo>
                    <a:pt x="362" y="5192"/>
                  </a:lnTo>
                  <a:lnTo>
                    <a:pt x="362" y="5192"/>
                  </a:lnTo>
                  <a:lnTo>
                    <a:pt x="362" y="5192"/>
                  </a:lnTo>
                  <a:lnTo>
                    <a:pt x="362" y="5225"/>
                  </a:lnTo>
                  <a:lnTo>
                    <a:pt x="362" y="5225"/>
                  </a:lnTo>
                  <a:lnTo>
                    <a:pt x="362" y="5225"/>
                  </a:lnTo>
                  <a:lnTo>
                    <a:pt x="362" y="5258"/>
                  </a:lnTo>
                  <a:lnTo>
                    <a:pt x="362" y="5258"/>
                  </a:lnTo>
                  <a:lnTo>
                    <a:pt x="362" y="5258"/>
                  </a:lnTo>
                  <a:lnTo>
                    <a:pt x="395" y="5291"/>
                  </a:lnTo>
                  <a:lnTo>
                    <a:pt x="395" y="5291"/>
                  </a:lnTo>
                  <a:lnTo>
                    <a:pt x="395" y="5291"/>
                  </a:lnTo>
                  <a:lnTo>
                    <a:pt x="395" y="5324"/>
                  </a:lnTo>
                  <a:lnTo>
                    <a:pt x="395" y="5324"/>
                  </a:lnTo>
                  <a:lnTo>
                    <a:pt x="395" y="5324"/>
                  </a:lnTo>
                  <a:lnTo>
                    <a:pt x="395" y="5357"/>
                  </a:lnTo>
                  <a:lnTo>
                    <a:pt x="395" y="5357"/>
                  </a:lnTo>
                  <a:lnTo>
                    <a:pt x="395" y="5357"/>
                  </a:lnTo>
                  <a:lnTo>
                    <a:pt x="395" y="5389"/>
                  </a:lnTo>
                  <a:lnTo>
                    <a:pt x="395" y="5389"/>
                  </a:lnTo>
                  <a:lnTo>
                    <a:pt x="395" y="5389"/>
                  </a:lnTo>
                  <a:lnTo>
                    <a:pt x="395" y="5422"/>
                  </a:lnTo>
                  <a:lnTo>
                    <a:pt x="395" y="5422"/>
                  </a:lnTo>
                  <a:lnTo>
                    <a:pt x="395" y="5422"/>
                  </a:lnTo>
                  <a:lnTo>
                    <a:pt x="395" y="5455"/>
                  </a:lnTo>
                  <a:lnTo>
                    <a:pt x="395" y="5455"/>
                  </a:lnTo>
                  <a:lnTo>
                    <a:pt x="395" y="5455"/>
                  </a:lnTo>
                  <a:lnTo>
                    <a:pt x="395" y="5455"/>
                  </a:lnTo>
                  <a:lnTo>
                    <a:pt x="395" y="5488"/>
                  </a:lnTo>
                  <a:lnTo>
                    <a:pt x="395" y="5488"/>
                  </a:lnTo>
                  <a:lnTo>
                    <a:pt x="395" y="5521"/>
                  </a:lnTo>
                  <a:lnTo>
                    <a:pt x="395" y="5521"/>
                  </a:lnTo>
                  <a:lnTo>
                    <a:pt x="395" y="5521"/>
                  </a:lnTo>
                  <a:lnTo>
                    <a:pt x="395" y="5521"/>
                  </a:lnTo>
                  <a:lnTo>
                    <a:pt x="395" y="5554"/>
                  </a:lnTo>
                  <a:lnTo>
                    <a:pt x="395" y="5554"/>
                  </a:lnTo>
                  <a:lnTo>
                    <a:pt x="395" y="5554"/>
                  </a:lnTo>
                  <a:lnTo>
                    <a:pt x="395" y="5587"/>
                  </a:lnTo>
                  <a:lnTo>
                    <a:pt x="395" y="5587"/>
                  </a:lnTo>
                  <a:lnTo>
                    <a:pt x="395" y="5587"/>
                  </a:lnTo>
                  <a:lnTo>
                    <a:pt x="395" y="5619"/>
                  </a:lnTo>
                  <a:lnTo>
                    <a:pt x="427" y="5619"/>
                  </a:lnTo>
                  <a:lnTo>
                    <a:pt x="427" y="5619"/>
                  </a:lnTo>
                  <a:lnTo>
                    <a:pt x="427" y="5619"/>
                  </a:lnTo>
                  <a:lnTo>
                    <a:pt x="427" y="5652"/>
                  </a:lnTo>
                  <a:lnTo>
                    <a:pt x="427" y="5652"/>
                  </a:lnTo>
                  <a:lnTo>
                    <a:pt x="427" y="5652"/>
                  </a:lnTo>
                  <a:lnTo>
                    <a:pt x="427" y="5685"/>
                  </a:lnTo>
                  <a:lnTo>
                    <a:pt x="427" y="5685"/>
                  </a:lnTo>
                  <a:lnTo>
                    <a:pt x="427" y="5685"/>
                  </a:lnTo>
                  <a:lnTo>
                    <a:pt x="427" y="5718"/>
                  </a:lnTo>
                  <a:lnTo>
                    <a:pt x="427" y="5718"/>
                  </a:lnTo>
                  <a:lnTo>
                    <a:pt x="427" y="5718"/>
                  </a:lnTo>
                  <a:lnTo>
                    <a:pt x="427" y="5751"/>
                  </a:lnTo>
                  <a:lnTo>
                    <a:pt x="427" y="5751"/>
                  </a:lnTo>
                  <a:lnTo>
                    <a:pt x="427" y="5751"/>
                  </a:lnTo>
                  <a:lnTo>
                    <a:pt x="427" y="5784"/>
                  </a:lnTo>
                  <a:lnTo>
                    <a:pt x="427" y="5784"/>
                  </a:lnTo>
                  <a:lnTo>
                    <a:pt x="427" y="5784"/>
                  </a:lnTo>
                  <a:lnTo>
                    <a:pt x="427" y="5784"/>
                  </a:lnTo>
                  <a:lnTo>
                    <a:pt x="427" y="5817"/>
                  </a:lnTo>
                  <a:lnTo>
                    <a:pt x="427" y="5817"/>
                  </a:lnTo>
                  <a:lnTo>
                    <a:pt x="427" y="5817"/>
                  </a:lnTo>
                  <a:lnTo>
                    <a:pt x="427" y="5849"/>
                  </a:lnTo>
                  <a:lnTo>
                    <a:pt x="427" y="5849"/>
                  </a:lnTo>
                  <a:lnTo>
                    <a:pt x="427" y="5849"/>
                  </a:lnTo>
                  <a:lnTo>
                    <a:pt x="427" y="5882"/>
                  </a:lnTo>
                  <a:lnTo>
                    <a:pt x="427" y="5882"/>
                  </a:lnTo>
                  <a:lnTo>
                    <a:pt x="427" y="5882"/>
                  </a:lnTo>
                  <a:lnTo>
                    <a:pt x="427" y="5915"/>
                  </a:lnTo>
                  <a:lnTo>
                    <a:pt x="427" y="5915"/>
                  </a:lnTo>
                  <a:lnTo>
                    <a:pt x="460" y="5915"/>
                  </a:lnTo>
                  <a:lnTo>
                    <a:pt x="460" y="5948"/>
                  </a:lnTo>
                  <a:lnTo>
                    <a:pt x="460" y="5948"/>
                  </a:lnTo>
                  <a:lnTo>
                    <a:pt x="460" y="5948"/>
                  </a:lnTo>
                  <a:lnTo>
                    <a:pt x="460" y="5948"/>
                  </a:lnTo>
                  <a:lnTo>
                    <a:pt x="460" y="5981"/>
                  </a:lnTo>
                  <a:lnTo>
                    <a:pt x="460" y="5981"/>
                  </a:lnTo>
                  <a:lnTo>
                    <a:pt x="460" y="5981"/>
                  </a:lnTo>
                  <a:lnTo>
                    <a:pt x="460" y="5981"/>
                  </a:lnTo>
                  <a:lnTo>
                    <a:pt x="460" y="6014"/>
                  </a:lnTo>
                  <a:lnTo>
                    <a:pt x="460" y="6014"/>
                  </a:lnTo>
                  <a:lnTo>
                    <a:pt x="460" y="6014"/>
                  </a:lnTo>
                  <a:lnTo>
                    <a:pt x="460" y="6047"/>
                  </a:lnTo>
                  <a:lnTo>
                    <a:pt x="460" y="6047"/>
                  </a:lnTo>
                  <a:lnTo>
                    <a:pt x="460" y="6047"/>
                  </a:lnTo>
                  <a:lnTo>
                    <a:pt x="460" y="6079"/>
                  </a:lnTo>
                  <a:lnTo>
                    <a:pt x="460" y="6079"/>
                  </a:lnTo>
                  <a:lnTo>
                    <a:pt x="460" y="6079"/>
                  </a:lnTo>
                  <a:lnTo>
                    <a:pt x="460" y="6079"/>
                  </a:lnTo>
                  <a:lnTo>
                    <a:pt x="460" y="6112"/>
                  </a:lnTo>
                  <a:lnTo>
                    <a:pt x="460" y="6112"/>
                  </a:lnTo>
                  <a:lnTo>
                    <a:pt x="460" y="6112"/>
                  </a:lnTo>
                  <a:lnTo>
                    <a:pt x="460" y="6145"/>
                  </a:lnTo>
                  <a:lnTo>
                    <a:pt x="460" y="6145"/>
                  </a:lnTo>
                  <a:lnTo>
                    <a:pt x="460" y="6145"/>
                  </a:lnTo>
                  <a:lnTo>
                    <a:pt x="460" y="6178"/>
                  </a:lnTo>
                  <a:lnTo>
                    <a:pt x="460" y="6178"/>
                  </a:lnTo>
                  <a:lnTo>
                    <a:pt x="460" y="6178"/>
                  </a:lnTo>
                  <a:lnTo>
                    <a:pt x="460" y="6178"/>
                  </a:lnTo>
                  <a:lnTo>
                    <a:pt x="460" y="6211"/>
                  </a:lnTo>
                  <a:lnTo>
                    <a:pt x="493" y="6211"/>
                  </a:lnTo>
                  <a:lnTo>
                    <a:pt x="493" y="6211"/>
                  </a:lnTo>
                  <a:lnTo>
                    <a:pt x="493" y="6244"/>
                  </a:lnTo>
                  <a:lnTo>
                    <a:pt x="493" y="6244"/>
                  </a:lnTo>
                  <a:lnTo>
                    <a:pt x="493" y="6244"/>
                  </a:lnTo>
                  <a:lnTo>
                    <a:pt x="493" y="6277"/>
                  </a:lnTo>
                  <a:lnTo>
                    <a:pt x="493" y="6277"/>
                  </a:lnTo>
                  <a:lnTo>
                    <a:pt x="493" y="6277"/>
                  </a:lnTo>
                  <a:lnTo>
                    <a:pt x="493" y="6277"/>
                  </a:lnTo>
                  <a:lnTo>
                    <a:pt x="493" y="6309"/>
                  </a:lnTo>
                  <a:lnTo>
                    <a:pt x="493" y="6309"/>
                  </a:lnTo>
                  <a:lnTo>
                    <a:pt x="493" y="6309"/>
                  </a:lnTo>
                  <a:lnTo>
                    <a:pt x="493" y="6342"/>
                  </a:lnTo>
                  <a:lnTo>
                    <a:pt x="493" y="6342"/>
                  </a:lnTo>
                  <a:lnTo>
                    <a:pt x="493" y="6342"/>
                  </a:lnTo>
                  <a:lnTo>
                    <a:pt x="493" y="6375"/>
                  </a:lnTo>
                  <a:lnTo>
                    <a:pt x="493" y="6375"/>
                  </a:lnTo>
                  <a:lnTo>
                    <a:pt x="493" y="6375"/>
                  </a:lnTo>
                  <a:lnTo>
                    <a:pt x="493" y="6375"/>
                  </a:lnTo>
                  <a:lnTo>
                    <a:pt x="493" y="6408"/>
                  </a:lnTo>
                  <a:lnTo>
                    <a:pt x="493" y="6408"/>
                  </a:lnTo>
                  <a:lnTo>
                    <a:pt x="493" y="6408"/>
                  </a:lnTo>
                  <a:lnTo>
                    <a:pt x="493" y="6408"/>
                  </a:lnTo>
                  <a:lnTo>
                    <a:pt x="493" y="6441"/>
                  </a:lnTo>
                  <a:lnTo>
                    <a:pt x="493" y="6441"/>
                  </a:lnTo>
                  <a:lnTo>
                    <a:pt x="493" y="6441"/>
                  </a:lnTo>
                  <a:lnTo>
                    <a:pt x="493" y="6441"/>
                  </a:lnTo>
                  <a:lnTo>
                    <a:pt x="493" y="6474"/>
                  </a:lnTo>
                  <a:lnTo>
                    <a:pt x="493" y="6474"/>
                  </a:lnTo>
                  <a:lnTo>
                    <a:pt x="493" y="6474"/>
                  </a:lnTo>
                  <a:lnTo>
                    <a:pt x="493" y="6507"/>
                  </a:lnTo>
                  <a:lnTo>
                    <a:pt x="493" y="6507"/>
                  </a:lnTo>
                  <a:lnTo>
                    <a:pt x="526" y="6507"/>
                  </a:lnTo>
                  <a:lnTo>
                    <a:pt x="526" y="6507"/>
                  </a:lnTo>
                  <a:lnTo>
                    <a:pt x="526" y="6539"/>
                  </a:lnTo>
                  <a:lnTo>
                    <a:pt x="526" y="6539"/>
                  </a:lnTo>
                  <a:lnTo>
                    <a:pt x="526" y="6539"/>
                  </a:lnTo>
                  <a:lnTo>
                    <a:pt x="526" y="6572"/>
                  </a:lnTo>
                  <a:lnTo>
                    <a:pt x="526" y="6572"/>
                  </a:lnTo>
                  <a:lnTo>
                    <a:pt x="526" y="6572"/>
                  </a:lnTo>
                  <a:lnTo>
                    <a:pt x="526" y="6572"/>
                  </a:lnTo>
                  <a:lnTo>
                    <a:pt x="526" y="6605"/>
                  </a:lnTo>
                  <a:lnTo>
                    <a:pt x="526" y="6605"/>
                  </a:lnTo>
                  <a:lnTo>
                    <a:pt x="526" y="6605"/>
                  </a:lnTo>
                  <a:lnTo>
                    <a:pt x="526" y="6638"/>
                  </a:lnTo>
                  <a:lnTo>
                    <a:pt x="526" y="6638"/>
                  </a:lnTo>
                  <a:lnTo>
                    <a:pt x="526" y="6638"/>
                  </a:lnTo>
                  <a:lnTo>
                    <a:pt x="526" y="6671"/>
                  </a:lnTo>
                  <a:lnTo>
                    <a:pt x="526" y="6671"/>
                  </a:lnTo>
                  <a:lnTo>
                    <a:pt x="526" y="6671"/>
                  </a:lnTo>
                  <a:lnTo>
                    <a:pt x="526" y="6671"/>
                  </a:lnTo>
                  <a:lnTo>
                    <a:pt x="526" y="6704"/>
                  </a:lnTo>
                  <a:lnTo>
                    <a:pt x="526" y="6704"/>
                  </a:lnTo>
                  <a:lnTo>
                    <a:pt x="526" y="6704"/>
                  </a:lnTo>
                  <a:lnTo>
                    <a:pt x="526" y="6704"/>
                  </a:lnTo>
                  <a:lnTo>
                    <a:pt x="526" y="6737"/>
                  </a:lnTo>
                  <a:lnTo>
                    <a:pt x="526" y="6737"/>
                  </a:lnTo>
                  <a:lnTo>
                    <a:pt x="526" y="6737"/>
                  </a:lnTo>
                  <a:lnTo>
                    <a:pt x="526" y="6769"/>
                  </a:lnTo>
                  <a:lnTo>
                    <a:pt x="526" y="6769"/>
                  </a:lnTo>
                  <a:lnTo>
                    <a:pt x="526" y="6769"/>
                  </a:lnTo>
                  <a:lnTo>
                    <a:pt x="526" y="6769"/>
                  </a:lnTo>
                  <a:lnTo>
                    <a:pt x="559" y="6802"/>
                  </a:lnTo>
                  <a:lnTo>
                    <a:pt x="559" y="6802"/>
                  </a:lnTo>
                  <a:lnTo>
                    <a:pt x="559" y="6802"/>
                  </a:lnTo>
                  <a:lnTo>
                    <a:pt x="559" y="6835"/>
                  </a:lnTo>
                  <a:lnTo>
                    <a:pt x="559" y="6835"/>
                  </a:lnTo>
                  <a:lnTo>
                    <a:pt x="559" y="6835"/>
                  </a:lnTo>
                  <a:lnTo>
                    <a:pt x="559" y="6835"/>
                  </a:lnTo>
                  <a:lnTo>
                    <a:pt x="559" y="6835"/>
                  </a:lnTo>
                  <a:lnTo>
                    <a:pt x="559" y="6868"/>
                  </a:lnTo>
                  <a:lnTo>
                    <a:pt x="559" y="6868"/>
                  </a:lnTo>
                  <a:lnTo>
                    <a:pt x="559" y="6868"/>
                  </a:lnTo>
                  <a:lnTo>
                    <a:pt x="559" y="6901"/>
                  </a:lnTo>
                  <a:lnTo>
                    <a:pt x="559" y="6901"/>
                  </a:lnTo>
                  <a:lnTo>
                    <a:pt x="559" y="6901"/>
                  </a:lnTo>
                  <a:lnTo>
                    <a:pt x="559" y="6901"/>
                  </a:lnTo>
                  <a:lnTo>
                    <a:pt x="559" y="6934"/>
                  </a:lnTo>
                  <a:lnTo>
                    <a:pt x="559" y="6934"/>
                  </a:lnTo>
                  <a:lnTo>
                    <a:pt x="559" y="6934"/>
                  </a:lnTo>
                  <a:lnTo>
                    <a:pt x="559" y="6967"/>
                  </a:lnTo>
                  <a:lnTo>
                    <a:pt x="559" y="6967"/>
                  </a:lnTo>
                  <a:lnTo>
                    <a:pt x="559" y="6967"/>
                  </a:lnTo>
                  <a:lnTo>
                    <a:pt x="559" y="6967"/>
                  </a:lnTo>
                  <a:lnTo>
                    <a:pt x="559" y="7000"/>
                  </a:lnTo>
                  <a:lnTo>
                    <a:pt x="559" y="7000"/>
                  </a:lnTo>
                  <a:lnTo>
                    <a:pt x="559" y="7000"/>
                  </a:lnTo>
                  <a:lnTo>
                    <a:pt x="559" y="7000"/>
                  </a:lnTo>
                  <a:lnTo>
                    <a:pt x="559" y="7032"/>
                  </a:lnTo>
                  <a:lnTo>
                    <a:pt x="559" y="7032"/>
                  </a:lnTo>
                  <a:lnTo>
                    <a:pt x="559" y="7032"/>
                  </a:lnTo>
                  <a:lnTo>
                    <a:pt x="559" y="7065"/>
                  </a:lnTo>
                  <a:lnTo>
                    <a:pt x="592" y="7065"/>
                  </a:lnTo>
                  <a:lnTo>
                    <a:pt x="592" y="7065"/>
                  </a:lnTo>
                  <a:lnTo>
                    <a:pt x="592" y="7065"/>
                  </a:lnTo>
                  <a:lnTo>
                    <a:pt x="592" y="7098"/>
                  </a:lnTo>
                  <a:lnTo>
                    <a:pt x="592" y="7098"/>
                  </a:lnTo>
                  <a:lnTo>
                    <a:pt x="592" y="7098"/>
                  </a:lnTo>
                  <a:lnTo>
                    <a:pt x="592" y="7098"/>
                  </a:lnTo>
                  <a:lnTo>
                    <a:pt x="592" y="7131"/>
                  </a:lnTo>
                  <a:lnTo>
                    <a:pt x="592" y="7131"/>
                  </a:lnTo>
                  <a:lnTo>
                    <a:pt x="592" y="7131"/>
                  </a:lnTo>
                  <a:lnTo>
                    <a:pt x="592" y="7164"/>
                  </a:lnTo>
                  <a:lnTo>
                    <a:pt x="592" y="7164"/>
                  </a:lnTo>
                  <a:lnTo>
                    <a:pt x="592" y="7164"/>
                  </a:lnTo>
                  <a:lnTo>
                    <a:pt x="592" y="7164"/>
                  </a:lnTo>
                  <a:lnTo>
                    <a:pt x="592" y="7164"/>
                  </a:lnTo>
                  <a:lnTo>
                    <a:pt x="592" y="7197"/>
                  </a:lnTo>
                  <a:lnTo>
                    <a:pt x="592" y="7197"/>
                  </a:lnTo>
                  <a:lnTo>
                    <a:pt x="592" y="7197"/>
                  </a:lnTo>
                  <a:lnTo>
                    <a:pt x="592" y="7230"/>
                  </a:lnTo>
                  <a:lnTo>
                    <a:pt x="592" y="7230"/>
                  </a:lnTo>
                  <a:lnTo>
                    <a:pt x="592" y="7230"/>
                  </a:lnTo>
                  <a:lnTo>
                    <a:pt x="592" y="7262"/>
                  </a:lnTo>
                  <a:lnTo>
                    <a:pt x="592" y="7262"/>
                  </a:lnTo>
                  <a:lnTo>
                    <a:pt x="592" y="7262"/>
                  </a:lnTo>
                  <a:lnTo>
                    <a:pt x="592" y="7262"/>
                  </a:lnTo>
                  <a:lnTo>
                    <a:pt x="592" y="7262"/>
                  </a:lnTo>
                  <a:lnTo>
                    <a:pt x="592" y="7295"/>
                  </a:lnTo>
                  <a:lnTo>
                    <a:pt x="592" y="7295"/>
                  </a:lnTo>
                  <a:lnTo>
                    <a:pt x="592" y="7295"/>
                  </a:lnTo>
                  <a:lnTo>
                    <a:pt x="592" y="7295"/>
                  </a:lnTo>
                  <a:lnTo>
                    <a:pt x="592" y="7328"/>
                  </a:lnTo>
                  <a:lnTo>
                    <a:pt x="592" y="7328"/>
                  </a:lnTo>
                  <a:lnTo>
                    <a:pt x="625" y="7328"/>
                  </a:lnTo>
                  <a:lnTo>
                    <a:pt x="625" y="7361"/>
                  </a:lnTo>
                  <a:lnTo>
                    <a:pt x="625" y="7361"/>
                  </a:lnTo>
                  <a:lnTo>
                    <a:pt x="625" y="7361"/>
                  </a:lnTo>
                  <a:lnTo>
                    <a:pt x="625" y="7361"/>
                  </a:lnTo>
                  <a:lnTo>
                    <a:pt x="625" y="7394"/>
                  </a:lnTo>
                  <a:lnTo>
                    <a:pt x="625" y="7394"/>
                  </a:lnTo>
                  <a:lnTo>
                    <a:pt x="625" y="7394"/>
                  </a:lnTo>
                  <a:lnTo>
                    <a:pt x="625" y="7394"/>
                  </a:lnTo>
                  <a:lnTo>
                    <a:pt x="625" y="7427"/>
                  </a:lnTo>
                  <a:lnTo>
                    <a:pt x="625" y="7427"/>
                  </a:lnTo>
                  <a:lnTo>
                    <a:pt x="625" y="7427"/>
                  </a:lnTo>
                  <a:lnTo>
                    <a:pt x="625" y="7427"/>
                  </a:lnTo>
                  <a:lnTo>
                    <a:pt x="625" y="7460"/>
                  </a:lnTo>
                  <a:lnTo>
                    <a:pt x="625" y="7460"/>
                  </a:lnTo>
                  <a:lnTo>
                    <a:pt x="625" y="7460"/>
                  </a:lnTo>
                  <a:lnTo>
                    <a:pt x="625" y="7492"/>
                  </a:lnTo>
                  <a:lnTo>
                    <a:pt x="625" y="7492"/>
                  </a:lnTo>
                  <a:lnTo>
                    <a:pt x="625" y="7492"/>
                  </a:lnTo>
                  <a:lnTo>
                    <a:pt x="625" y="7492"/>
                  </a:lnTo>
                  <a:lnTo>
                    <a:pt x="625" y="7525"/>
                  </a:lnTo>
                  <a:lnTo>
                    <a:pt x="625" y="7525"/>
                  </a:lnTo>
                  <a:lnTo>
                    <a:pt x="625" y="7525"/>
                  </a:lnTo>
                  <a:lnTo>
                    <a:pt x="625" y="7525"/>
                  </a:lnTo>
                  <a:lnTo>
                    <a:pt x="625" y="7558"/>
                  </a:lnTo>
                  <a:lnTo>
                    <a:pt x="625" y="7558"/>
                  </a:lnTo>
                  <a:lnTo>
                    <a:pt x="625" y="7558"/>
                  </a:lnTo>
                  <a:lnTo>
                    <a:pt x="625" y="7558"/>
                  </a:lnTo>
                  <a:lnTo>
                    <a:pt x="625" y="7591"/>
                  </a:lnTo>
                  <a:lnTo>
                    <a:pt x="625" y="7591"/>
                  </a:lnTo>
                  <a:lnTo>
                    <a:pt x="658" y="7591"/>
                  </a:lnTo>
                  <a:lnTo>
                    <a:pt x="658" y="7591"/>
                  </a:lnTo>
                  <a:lnTo>
                    <a:pt x="658" y="7591"/>
                  </a:lnTo>
                  <a:lnTo>
                    <a:pt x="658" y="7624"/>
                  </a:lnTo>
                  <a:lnTo>
                    <a:pt x="658" y="7624"/>
                  </a:lnTo>
                  <a:lnTo>
                    <a:pt x="658" y="7624"/>
                  </a:lnTo>
                  <a:lnTo>
                    <a:pt x="658" y="7657"/>
                  </a:lnTo>
                  <a:lnTo>
                    <a:pt x="658" y="7657"/>
                  </a:lnTo>
                  <a:lnTo>
                    <a:pt x="658" y="7657"/>
                  </a:lnTo>
                  <a:lnTo>
                    <a:pt x="658" y="7657"/>
                  </a:lnTo>
                  <a:lnTo>
                    <a:pt x="658" y="7690"/>
                  </a:lnTo>
                  <a:lnTo>
                    <a:pt x="658" y="7690"/>
                  </a:lnTo>
                  <a:lnTo>
                    <a:pt x="658" y="7690"/>
                  </a:lnTo>
                  <a:lnTo>
                    <a:pt x="658" y="7690"/>
                  </a:lnTo>
                  <a:lnTo>
                    <a:pt x="658" y="7722"/>
                  </a:lnTo>
                  <a:lnTo>
                    <a:pt x="658" y="7722"/>
                  </a:lnTo>
                  <a:lnTo>
                    <a:pt x="658" y="7722"/>
                  </a:lnTo>
                  <a:lnTo>
                    <a:pt x="658" y="7722"/>
                  </a:lnTo>
                  <a:lnTo>
                    <a:pt x="658" y="7755"/>
                  </a:lnTo>
                  <a:lnTo>
                    <a:pt x="658" y="7755"/>
                  </a:lnTo>
                  <a:lnTo>
                    <a:pt x="658" y="7755"/>
                  </a:lnTo>
                  <a:lnTo>
                    <a:pt x="658" y="7755"/>
                  </a:lnTo>
                  <a:lnTo>
                    <a:pt x="658" y="7788"/>
                  </a:lnTo>
                  <a:lnTo>
                    <a:pt x="658" y="7788"/>
                  </a:lnTo>
                  <a:lnTo>
                    <a:pt x="658" y="7788"/>
                  </a:lnTo>
                  <a:lnTo>
                    <a:pt x="658" y="7788"/>
                  </a:lnTo>
                  <a:lnTo>
                    <a:pt x="658" y="7821"/>
                  </a:lnTo>
                  <a:lnTo>
                    <a:pt x="658" y="7821"/>
                  </a:lnTo>
                  <a:lnTo>
                    <a:pt x="658" y="7821"/>
                  </a:lnTo>
                  <a:lnTo>
                    <a:pt x="658" y="7821"/>
                  </a:lnTo>
                  <a:lnTo>
                    <a:pt x="658" y="7854"/>
                  </a:lnTo>
                  <a:lnTo>
                    <a:pt x="658" y="7854"/>
                  </a:lnTo>
                  <a:lnTo>
                    <a:pt x="690" y="7854"/>
                  </a:lnTo>
                  <a:lnTo>
                    <a:pt x="690" y="7854"/>
                  </a:lnTo>
                  <a:lnTo>
                    <a:pt x="690" y="7887"/>
                  </a:lnTo>
                  <a:lnTo>
                    <a:pt x="690" y="7887"/>
                  </a:lnTo>
                  <a:lnTo>
                    <a:pt x="690" y="7887"/>
                  </a:lnTo>
                  <a:lnTo>
                    <a:pt x="690" y="7887"/>
                  </a:lnTo>
                  <a:lnTo>
                    <a:pt x="690" y="7920"/>
                  </a:lnTo>
                  <a:lnTo>
                    <a:pt x="690" y="7920"/>
                  </a:lnTo>
                  <a:lnTo>
                    <a:pt x="690" y="7920"/>
                  </a:lnTo>
                  <a:lnTo>
                    <a:pt x="690" y="7920"/>
                  </a:lnTo>
                  <a:lnTo>
                    <a:pt x="690" y="7952"/>
                  </a:lnTo>
                  <a:lnTo>
                    <a:pt x="690" y="7952"/>
                  </a:lnTo>
                  <a:lnTo>
                    <a:pt x="690" y="7952"/>
                  </a:lnTo>
                  <a:lnTo>
                    <a:pt x="690" y="7985"/>
                  </a:lnTo>
                  <a:lnTo>
                    <a:pt x="690" y="7985"/>
                  </a:lnTo>
                  <a:lnTo>
                    <a:pt x="690" y="7985"/>
                  </a:lnTo>
                  <a:lnTo>
                    <a:pt x="690" y="7985"/>
                  </a:lnTo>
                  <a:lnTo>
                    <a:pt x="690" y="8018"/>
                  </a:lnTo>
                  <a:lnTo>
                    <a:pt x="690" y="8018"/>
                  </a:lnTo>
                  <a:lnTo>
                    <a:pt x="690" y="8018"/>
                  </a:lnTo>
                  <a:lnTo>
                    <a:pt x="690" y="8018"/>
                  </a:lnTo>
                  <a:lnTo>
                    <a:pt x="690" y="8051"/>
                  </a:lnTo>
                  <a:lnTo>
                    <a:pt x="690" y="8051"/>
                  </a:lnTo>
                  <a:lnTo>
                    <a:pt x="690" y="8051"/>
                  </a:lnTo>
                  <a:lnTo>
                    <a:pt x="690" y="8051"/>
                  </a:lnTo>
                  <a:lnTo>
                    <a:pt x="690" y="805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8"/>
            <p:cNvSpPr/>
            <p:nvPr/>
          </p:nvSpPr>
          <p:spPr>
            <a:xfrm>
              <a:off x="1584525" y="2921975"/>
              <a:ext cx="170075" cy="7425"/>
            </a:xfrm>
            <a:custGeom>
              <a:avLst/>
              <a:gdLst/>
              <a:ahLst/>
              <a:cxnLst/>
              <a:rect l="l" t="t" r="r" b="b"/>
              <a:pathLst>
                <a:path w="6803" h="297" fill="none" extrusionOk="0">
                  <a:moveTo>
                    <a:pt x="6802" y="1"/>
                  </a:moveTo>
                  <a:lnTo>
                    <a:pt x="0" y="29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8"/>
            <p:cNvSpPr/>
            <p:nvPr/>
          </p:nvSpPr>
          <p:spPr>
            <a:xfrm>
              <a:off x="1601775" y="3108450"/>
              <a:ext cx="169250" cy="23025"/>
            </a:xfrm>
            <a:custGeom>
              <a:avLst/>
              <a:gdLst/>
              <a:ahLst/>
              <a:cxnLst/>
              <a:rect l="l" t="t" r="r" b="b"/>
              <a:pathLst>
                <a:path w="6770" h="921" fill="none" extrusionOk="0">
                  <a:moveTo>
                    <a:pt x="6770" y="1"/>
                  </a:moveTo>
                  <a:lnTo>
                    <a:pt x="0" y="92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8"/>
            <p:cNvSpPr/>
            <p:nvPr/>
          </p:nvSpPr>
          <p:spPr>
            <a:xfrm>
              <a:off x="1585350" y="2921975"/>
              <a:ext cx="186500" cy="209500"/>
            </a:xfrm>
            <a:custGeom>
              <a:avLst/>
              <a:gdLst/>
              <a:ahLst/>
              <a:cxnLst/>
              <a:rect l="l" t="t" r="r" b="b"/>
              <a:pathLst>
                <a:path w="7460" h="8380" extrusionOk="0">
                  <a:moveTo>
                    <a:pt x="6769" y="1"/>
                  </a:moveTo>
                  <a:lnTo>
                    <a:pt x="0" y="296"/>
                  </a:lnTo>
                  <a:lnTo>
                    <a:pt x="0" y="329"/>
                  </a:lnTo>
                  <a:lnTo>
                    <a:pt x="0" y="362"/>
                  </a:lnTo>
                  <a:lnTo>
                    <a:pt x="0" y="395"/>
                  </a:lnTo>
                  <a:lnTo>
                    <a:pt x="0" y="428"/>
                  </a:lnTo>
                  <a:lnTo>
                    <a:pt x="0" y="461"/>
                  </a:lnTo>
                  <a:lnTo>
                    <a:pt x="0" y="493"/>
                  </a:lnTo>
                  <a:lnTo>
                    <a:pt x="0" y="526"/>
                  </a:lnTo>
                  <a:lnTo>
                    <a:pt x="0" y="559"/>
                  </a:lnTo>
                  <a:lnTo>
                    <a:pt x="0" y="592"/>
                  </a:lnTo>
                  <a:lnTo>
                    <a:pt x="0" y="625"/>
                  </a:lnTo>
                  <a:lnTo>
                    <a:pt x="0" y="658"/>
                  </a:lnTo>
                  <a:lnTo>
                    <a:pt x="0" y="691"/>
                  </a:lnTo>
                  <a:lnTo>
                    <a:pt x="0" y="723"/>
                  </a:lnTo>
                  <a:lnTo>
                    <a:pt x="0" y="756"/>
                  </a:lnTo>
                  <a:lnTo>
                    <a:pt x="0" y="789"/>
                  </a:lnTo>
                  <a:lnTo>
                    <a:pt x="0" y="822"/>
                  </a:lnTo>
                  <a:lnTo>
                    <a:pt x="0" y="855"/>
                  </a:lnTo>
                  <a:lnTo>
                    <a:pt x="0" y="888"/>
                  </a:lnTo>
                  <a:lnTo>
                    <a:pt x="33" y="888"/>
                  </a:lnTo>
                  <a:lnTo>
                    <a:pt x="33" y="953"/>
                  </a:lnTo>
                  <a:lnTo>
                    <a:pt x="33" y="986"/>
                  </a:lnTo>
                  <a:lnTo>
                    <a:pt x="33" y="1019"/>
                  </a:lnTo>
                  <a:lnTo>
                    <a:pt x="33" y="1052"/>
                  </a:lnTo>
                  <a:lnTo>
                    <a:pt x="33" y="1085"/>
                  </a:lnTo>
                  <a:lnTo>
                    <a:pt x="33" y="1118"/>
                  </a:lnTo>
                  <a:lnTo>
                    <a:pt x="33" y="1151"/>
                  </a:lnTo>
                  <a:lnTo>
                    <a:pt x="33" y="1184"/>
                  </a:lnTo>
                  <a:lnTo>
                    <a:pt x="33" y="1216"/>
                  </a:lnTo>
                  <a:lnTo>
                    <a:pt x="33" y="1249"/>
                  </a:lnTo>
                  <a:lnTo>
                    <a:pt x="33" y="1282"/>
                  </a:lnTo>
                  <a:lnTo>
                    <a:pt x="33" y="1315"/>
                  </a:lnTo>
                  <a:lnTo>
                    <a:pt x="33" y="1348"/>
                  </a:lnTo>
                  <a:lnTo>
                    <a:pt x="33" y="1381"/>
                  </a:lnTo>
                  <a:lnTo>
                    <a:pt x="33" y="1414"/>
                  </a:lnTo>
                  <a:lnTo>
                    <a:pt x="33" y="1446"/>
                  </a:lnTo>
                  <a:lnTo>
                    <a:pt x="33" y="1479"/>
                  </a:lnTo>
                  <a:lnTo>
                    <a:pt x="33" y="1512"/>
                  </a:lnTo>
                  <a:lnTo>
                    <a:pt x="66" y="1545"/>
                  </a:lnTo>
                  <a:lnTo>
                    <a:pt x="66" y="1578"/>
                  </a:lnTo>
                  <a:lnTo>
                    <a:pt x="66" y="1611"/>
                  </a:lnTo>
                  <a:lnTo>
                    <a:pt x="66" y="1644"/>
                  </a:lnTo>
                  <a:lnTo>
                    <a:pt x="66" y="1676"/>
                  </a:lnTo>
                  <a:lnTo>
                    <a:pt x="66" y="1709"/>
                  </a:lnTo>
                  <a:lnTo>
                    <a:pt x="66" y="1742"/>
                  </a:lnTo>
                  <a:lnTo>
                    <a:pt x="66" y="1775"/>
                  </a:lnTo>
                  <a:lnTo>
                    <a:pt x="66" y="1808"/>
                  </a:lnTo>
                  <a:lnTo>
                    <a:pt x="66" y="1841"/>
                  </a:lnTo>
                  <a:lnTo>
                    <a:pt x="66" y="1874"/>
                  </a:lnTo>
                  <a:lnTo>
                    <a:pt x="66" y="1906"/>
                  </a:lnTo>
                  <a:lnTo>
                    <a:pt x="66" y="1939"/>
                  </a:lnTo>
                  <a:lnTo>
                    <a:pt x="66" y="1972"/>
                  </a:lnTo>
                  <a:lnTo>
                    <a:pt x="66" y="2005"/>
                  </a:lnTo>
                  <a:lnTo>
                    <a:pt x="66" y="2038"/>
                  </a:lnTo>
                  <a:lnTo>
                    <a:pt x="66" y="2071"/>
                  </a:lnTo>
                  <a:lnTo>
                    <a:pt x="99" y="2104"/>
                  </a:lnTo>
                  <a:lnTo>
                    <a:pt x="99" y="2136"/>
                  </a:lnTo>
                  <a:lnTo>
                    <a:pt x="99" y="2169"/>
                  </a:lnTo>
                  <a:lnTo>
                    <a:pt x="99" y="2202"/>
                  </a:lnTo>
                  <a:lnTo>
                    <a:pt x="99" y="2235"/>
                  </a:lnTo>
                  <a:lnTo>
                    <a:pt x="99" y="2268"/>
                  </a:lnTo>
                  <a:lnTo>
                    <a:pt x="99" y="2301"/>
                  </a:lnTo>
                  <a:lnTo>
                    <a:pt x="99" y="2334"/>
                  </a:lnTo>
                  <a:lnTo>
                    <a:pt x="99" y="2366"/>
                  </a:lnTo>
                  <a:lnTo>
                    <a:pt x="99" y="2399"/>
                  </a:lnTo>
                  <a:lnTo>
                    <a:pt x="99" y="2432"/>
                  </a:lnTo>
                  <a:lnTo>
                    <a:pt x="99" y="2465"/>
                  </a:lnTo>
                  <a:lnTo>
                    <a:pt x="99" y="2498"/>
                  </a:lnTo>
                  <a:lnTo>
                    <a:pt x="99" y="2531"/>
                  </a:lnTo>
                  <a:lnTo>
                    <a:pt x="99" y="2564"/>
                  </a:lnTo>
                  <a:lnTo>
                    <a:pt x="99" y="2596"/>
                  </a:lnTo>
                  <a:lnTo>
                    <a:pt x="99" y="2629"/>
                  </a:lnTo>
                  <a:lnTo>
                    <a:pt x="132" y="2629"/>
                  </a:lnTo>
                  <a:lnTo>
                    <a:pt x="132" y="2662"/>
                  </a:lnTo>
                  <a:lnTo>
                    <a:pt x="132" y="2695"/>
                  </a:lnTo>
                  <a:lnTo>
                    <a:pt x="132" y="2728"/>
                  </a:lnTo>
                  <a:lnTo>
                    <a:pt x="132" y="2761"/>
                  </a:lnTo>
                  <a:lnTo>
                    <a:pt x="132" y="2794"/>
                  </a:lnTo>
                  <a:lnTo>
                    <a:pt x="132" y="2827"/>
                  </a:lnTo>
                  <a:lnTo>
                    <a:pt x="132" y="2859"/>
                  </a:lnTo>
                  <a:lnTo>
                    <a:pt x="132" y="2892"/>
                  </a:lnTo>
                  <a:lnTo>
                    <a:pt x="132" y="2925"/>
                  </a:lnTo>
                  <a:lnTo>
                    <a:pt x="132" y="2958"/>
                  </a:lnTo>
                  <a:lnTo>
                    <a:pt x="132" y="2991"/>
                  </a:lnTo>
                  <a:lnTo>
                    <a:pt x="132" y="3024"/>
                  </a:lnTo>
                  <a:lnTo>
                    <a:pt x="132" y="3057"/>
                  </a:lnTo>
                  <a:lnTo>
                    <a:pt x="132" y="3089"/>
                  </a:lnTo>
                  <a:lnTo>
                    <a:pt x="164" y="3089"/>
                  </a:lnTo>
                  <a:lnTo>
                    <a:pt x="164" y="3122"/>
                  </a:lnTo>
                  <a:lnTo>
                    <a:pt x="164" y="3155"/>
                  </a:lnTo>
                  <a:lnTo>
                    <a:pt x="164" y="3188"/>
                  </a:lnTo>
                  <a:lnTo>
                    <a:pt x="164" y="3221"/>
                  </a:lnTo>
                  <a:lnTo>
                    <a:pt x="164" y="3254"/>
                  </a:lnTo>
                  <a:lnTo>
                    <a:pt x="164" y="3287"/>
                  </a:lnTo>
                  <a:lnTo>
                    <a:pt x="164" y="3319"/>
                  </a:lnTo>
                  <a:lnTo>
                    <a:pt x="164" y="3352"/>
                  </a:lnTo>
                  <a:lnTo>
                    <a:pt x="164" y="3385"/>
                  </a:lnTo>
                  <a:lnTo>
                    <a:pt x="164" y="3418"/>
                  </a:lnTo>
                  <a:lnTo>
                    <a:pt x="164" y="3451"/>
                  </a:lnTo>
                  <a:lnTo>
                    <a:pt x="164" y="3484"/>
                  </a:lnTo>
                  <a:lnTo>
                    <a:pt x="164" y="3517"/>
                  </a:lnTo>
                  <a:lnTo>
                    <a:pt x="197" y="3517"/>
                  </a:lnTo>
                  <a:lnTo>
                    <a:pt x="197" y="3549"/>
                  </a:lnTo>
                  <a:lnTo>
                    <a:pt x="197" y="3582"/>
                  </a:lnTo>
                  <a:lnTo>
                    <a:pt x="197" y="3615"/>
                  </a:lnTo>
                  <a:lnTo>
                    <a:pt x="197" y="3648"/>
                  </a:lnTo>
                  <a:lnTo>
                    <a:pt x="197" y="3681"/>
                  </a:lnTo>
                  <a:lnTo>
                    <a:pt x="197" y="3714"/>
                  </a:lnTo>
                  <a:lnTo>
                    <a:pt x="197" y="3747"/>
                  </a:lnTo>
                  <a:lnTo>
                    <a:pt x="197" y="3779"/>
                  </a:lnTo>
                  <a:lnTo>
                    <a:pt x="197" y="3812"/>
                  </a:lnTo>
                  <a:lnTo>
                    <a:pt x="197" y="3845"/>
                  </a:lnTo>
                  <a:lnTo>
                    <a:pt x="197" y="3878"/>
                  </a:lnTo>
                  <a:lnTo>
                    <a:pt x="197" y="3911"/>
                  </a:lnTo>
                  <a:lnTo>
                    <a:pt x="197" y="3944"/>
                  </a:lnTo>
                  <a:lnTo>
                    <a:pt x="230" y="3977"/>
                  </a:lnTo>
                  <a:lnTo>
                    <a:pt x="230" y="4009"/>
                  </a:lnTo>
                  <a:lnTo>
                    <a:pt x="230" y="4042"/>
                  </a:lnTo>
                  <a:lnTo>
                    <a:pt x="230" y="4075"/>
                  </a:lnTo>
                  <a:lnTo>
                    <a:pt x="230" y="4108"/>
                  </a:lnTo>
                  <a:lnTo>
                    <a:pt x="230" y="4141"/>
                  </a:lnTo>
                  <a:lnTo>
                    <a:pt x="230" y="4174"/>
                  </a:lnTo>
                  <a:lnTo>
                    <a:pt x="230" y="4207"/>
                  </a:lnTo>
                  <a:lnTo>
                    <a:pt x="230" y="4240"/>
                  </a:lnTo>
                  <a:lnTo>
                    <a:pt x="230" y="4272"/>
                  </a:lnTo>
                  <a:lnTo>
                    <a:pt x="230" y="4305"/>
                  </a:lnTo>
                  <a:lnTo>
                    <a:pt x="230" y="4338"/>
                  </a:lnTo>
                  <a:lnTo>
                    <a:pt x="263" y="4338"/>
                  </a:lnTo>
                  <a:lnTo>
                    <a:pt x="263" y="4371"/>
                  </a:lnTo>
                  <a:lnTo>
                    <a:pt x="263" y="4404"/>
                  </a:lnTo>
                  <a:lnTo>
                    <a:pt x="263" y="4437"/>
                  </a:lnTo>
                  <a:lnTo>
                    <a:pt x="263" y="4470"/>
                  </a:lnTo>
                  <a:lnTo>
                    <a:pt x="263" y="4502"/>
                  </a:lnTo>
                  <a:lnTo>
                    <a:pt x="263" y="4535"/>
                  </a:lnTo>
                  <a:lnTo>
                    <a:pt x="263" y="4568"/>
                  </a:lnTo>
                  <a:lnTo>
                    <a:pt x="263" y="4601"/>
                  </a:lnTo>
                  <a:lnTo>
                    <a:pt x="263" y="4634"/>
                  </a:lnTo>
                  <a:lnTo>
                    <a:pt x="263" y="4667"/>
                  </a:lnTo>
                  <a:lnTo>
                    <a:pt x="263" y="4700"/>
                  </a:lnTo>
                  <a:lnTo>
                    <a:pt x="263" y="4732"/>
                  </a:lnTo>
                  <a:lnTo>
                    <a:pt x="296" y="4732"/>
                  </a:lnTo>
                  <a:lnTo>
                    <a:pt x="296" y="4765"/>
                  </a:lnTo>
                  <a:lnTo>
                    <a:pt x="296" y="4798"/>
                  </a:lnTo>
                  <a:lnTo>
                    <a:pt x="296" y="4831"/>
                  </a:lnTo>
                  <a:lnTo>
                    <a:pt x="296" y="4864"/>
                  </a:lnTo>
                  <a:lnTo>
                    <a:pt x="296" y="4897"/>
                  </a:lnTo>
                  <a:lnTo>
                    <a:pt x="296" y="4930"/>
                  </a:lnTo>
                  <a:lnTo>
                    <a:pt x="296" y="4962"/>
                  </a:lnTo>
                  <a:lnTo>
                    <a:pt x="296" y="4995"/>
                  </a:lnTo>
                  <a:lnTo>
                    <a:pt x="296" y="5028"/>
                  </a:lnTo>
                  <a:lnTo>
                    <a:pt x="296" y="5061"/>
                  </a:lnTo>
                  <a:lnTo>
                    <a:pt x="329" y="5061"/>
                  </a:lnTo>
                  <a:lnTo>
                    <a:pt x="329" y="5094"/>
                  </a:lnTo>
                  <a:lnTo>
                    <a:pt x="329" y="5127"/>
                  </a:lnTo>
                  <a:lnTo>
                    <a:pt x="329" y="5160"/>
                  </a:lnTo>
                  <a:lnTo>
                    <a:pt x="329" y="5192"/>
                  </a:lnTo>
                  <a:lnTo>
                    <a:pt x="329" y="5225"/>
                  </a:lnTo>
                  <a:lnTo>
                    <a:pt x="329" y="5258"/>
                  </a:lnTo>
                  <a:lnTo>
                    <a:pt x="329" y="5291"/>
                  </a:lnTo>
                  <a:lnTo>
                    <a:pt x="329" y="5324"/>
                  </a:lnTo>
                  <a:lnTo>
                    <a:pt x="329" y="5357"/>
                  </a:lnTo>
                  <a:lnTo>
                    <a:pt x="329" y="5390"/>
                  </a:lnTo>
                  <a:lnTo>
                    <a:pt x="362" y="5422"/>
                  </a:lnTo>
                  <a:lnTo>
                    <a:pt x="362" y="5455"/>
                  </a:lnTo>
                  <a:lnTo>
                    <a:pt x="362" y="5488"/>
                  </a:lnTo>
                  <a:lnTo>
                    <a:pt x="362" y="5521"/>
                  </a:lnTo>
                  <a:lnTo>
                    <a:pt x="362" y="5554"/>
                  </a:lnTo>
                  <a:lnTo>
                    <a:pt x="362" y="5587"/>
                  </a:lnTo>
                  <a:lnTo>
                    <a:pt x="362" y="5620"/>
                  </a:lnTo>
                  <a:lnTo>
                    <a:pt x="362" y="5653"/>
                  </a:lnTo>
                  <a:lnTo>
                    <a:pt x="362" y="5685"/>
                  </a:lnTo>
                  <a:lnTo>
                    <a:pt x="362" y="5718"/>
                  </a:lnTo>
                  <a:lnTo>
                    <a:pt x="362" y="5751"/>
                  </a:lnTo>
                  <a:lnTo>
                    <a:pt x="394" y="5751"/>
                  </a:lnTo>
                  <a:lnTo>
                    <a:pt x="394" y="5784"/>
                  </a:lnTo>
                  <a:lnTo>
                    <a:pt x="394" y="5817"/>
                  </a:lnTo>
                  <a:lnTo>
                    <a:pt x="394" y="5850"/>
                  </a:lnTo>
                  <a:lnTo>
                    <a:pt x="394" y="5883"/>
                  </a:lnTo>
                  <a:lnTo>
                    <a:pt x="394" y="5915"/>
                  </a:lnTo>
                  <a:lnTo>
                    <a:pt x="394" y="5948"/>
                  </a:lnTo>
                  <a:lnTo>
                    <a:pt x="394" y="5981"/>
                  </a:lnTo>
                  <a:lnTo>
                    <a:pt x="394" y="6014"/>
                  </a:lnTo>
                  <a:lnTo>
                    <a:pt x="394" y="6047"/>
                  </a:lnTo>
                  <a:lnTo>
                    <a:pt x="427" y="6047"/>
                  </a:lnTo>
                  <a:lnTo>
                    <a:pt x="427" y="6080"/>
                  </a:lnTo>
                  <a:lnTo>
                    <a:pt x="427" y="6113"/>
                  </a:lnTo>
                  <a:lnTo>
                    <a:pt x="427" y="6145"/>
                  </a:lnTo>
                  <a:lnTo>
                    <a:pt x="427" y="6178"/>
                  </a:lnTo>
                  <a:lnTo>
                    <a:pt x="427" y="6211"/>
                  </a:lnTo>
                  <a:lnTo>
                    <a:pt x="427" y="6244"/>
                  </a:lnTo>
                  <a:lnTo>
                    <a:pt x="427" y="6277"/>
                  </a:lnTo>
                  <a:lnTo>
                    <a:pt x="427" y="6310"/>
                  </a:lnTo>
                  <a:lnTo>
                    <a:pt x="427" y="6343"/>
                  </a:lnTo>
                  <a:lnTo>
                    <a:pt x="427" y="6375"/>
                  </a:lnTo>
                  <a:lnTo>
                    <a:pt x="460" y="6375"/>
                  </a:lnTo>
                  <a:lnTo>
                    <a:pt x="460" y="6408"/>
                  </a:lnTo>
                  <a:lnTo>
                    <a:pt x="460" y="6441"/>
                  </a:lnTo>
                  <a:lnTo>
                    <a:pt x="460" y="6474"/>
                  </a:lnTo>
                  <a:lnTo>
                    <a:pt x="460" y="6507"/>
                  </a:lnTo>
                  <a:lnTo>
                    <a:pt x="460" y="6540"/>
                  </a:lnTo>
                  <a:lnTo>
                    <a:pt x="460" y="6573"/>
                  </a:lnTo>
                  <a:lnTo>
                    <a:pt x="460" y="6605"/>
                  </a:lnTo>
                  <a:lnTo>
                    <a:pt x="460" y="6638"/>
                  </a:lnTo>
                  <a:lnTo>
                    <a:pt x="460" y="6671"/>
                  </a:lnTo>
                  <a:lnTo>
                    <a:pt x="493" y="6671"/>
                  </a:lnTo>
                  <a:lnTo>
                    <a:pt x="493" y="6704"/>
                  </a:lnTo>
                  <a:lnTo>
                    <a:pt x="493" y="6737"/>
                  </a:lnTo>
                  <a:lnTo>
                    <a:pt x="493" y="6770"/>
                  </a:lnTo>
                  <a:lnTo>
                    <a:pt x="493" y="6803"/>
                  </a:lnTo>
                  <a:lnTo>
                    <a:pt x="493" y="6835"/>
                  </a:lnTo>
                  <a:lnTo>
                    <a:pt x="493" y="6868"/>
                  </a:lnTo>
                  <a:lnTo>
                    <a:pt x="493" y="6901"/>
                  </a:lnTo>
                  <a:lnTo>
                    <a:pt x="493" y="6934"/>
                  </a:lnTo>
                  <a:lnTo>
                    <a:pt x="526" y="6934"/>
                  </a:lnTo>
                  <a:lnTo>
                    <a:pt x="526" y="6967"/>
                  </a:lnTo>
                  <a:lnTo>
                    <a:pt x="526" y="7000"/>
                  </a:lnTo>
                  <a:lnTo>
                    <a:pt x="526" y="7033"/>
                  </a:lnTo>
                  <a:lnTo>
                    <a:pt x="526" y="7065"/>
                  </a:lnTo>
                  <a:lnTo>
                    <a:pt x="526" y="7098"/>
                  </a:lnTo>
                  <a:lnTo>
                    <a:pt x="526" y="7131"/>
                  </a:lnTo>
                  <a:lnTo>
                    <a:pt x="526" y="7164"/>
                  </a:lnTo>
                  <a:lnTo>
                    <a:pt x="526" y="7197"/>
                  </a:lnTo>
                  <a:lnTo>
                    <a:pt x="526" y="7230"/>
                  </a:lnTo>
                  <a:lnTo>
                    <a:pt x="559" y="7230"/>
                  </a:lnTo>
                  <a:lnTo>
                    <a:pt x="559" y="7263"/>
                  </a:lnTo>
                  <a:lnTo>
                    <a:pt x="559" y="7296"/>
                  </a:lnTo>
                  <a:lnTo>
                    <a:pt x="559" y="7328"/>
                  </a:lnTo>
                  <a:lnTo>
                    <a:pt x="559" y="7361"/>
                  </a:lnTo>
                  <a:lnTo>
                    <a:pt x="559" y="7394"/>
                  </a:lnTo>
                  <a:lnTo>
                    <a:pt x="559" y="7427"/>
                  </a:lnTo>
                  <a:lnTo>
                    <a:pt x="559" y="7460"/>
                  </a:lnTo>
                  <a:lnTo>
                    <a:pt x="559" y="7493"/>
                  </a:lnTo>
                  <a:lnTo>
                    <a:pt x="592" y="7493"/>
                  </a:lnTo>
                  <a:lnTo>
                    <a:pt x="592" y="7526"/>
                  </a:lnTo>
                  <a:lnTo>
                    <a:pt x="592" y="7558"/>
                  </a:lnTo>
                  <a:lnTo>
                    <a:pt x="592" y="7591"/>
                  </a:lnTo>
                  <a:lnTo>
                    <a:pt x="592" y="7624"/>
                  </a:lnTo>
                  <a:lnTo>
                    <a:pt x="592" y="7657"/>
                  </a:lnTo>
                  <a:lnTo>
                    <a:pt x="592" y="7690"/>
                  </a:lnTo>
                  <a:lnTo>
                    <a:pt x="592" y="7723"/>
                  </a:lnTo>
                  <a:lnTo>
                    <a:pt x="592" y="7756"/>
                  </a:lnTo>
                  <a:lnTo>
                    <a:pt x="625" y="7756"/>
                  </a:lnTo>
                  <a:lnTo>
                    <a:pt x="625" y="7788"/>
                  </a:lnTo>
                  <a:lnTo>
                    <a:pt x="625" y="7821"/>
                  </a:lnTo>
                  <a:lnTo>
                    <a:pt x="625" y="7854"/>
                  </a:lnTo>
                  <a:lnTo>
                    <a:pt x="625" y="7887"/>
                  </a:lnTo>
                  <a:lnTo>
                    <a:pt x="625" y="7920"/>
                  </a:lnTo>
                  <a:lnTo>
                    <a:pt x="625" y="7953"/>
                  </a:lnTo>
                  <a:lnTo>
                    <a:pt x="625" y="7986"/>
                  </a:lnTo>
                  <a:lnTo>
                    <a:pt x="625" y="8018"/>
                  </a:lnTo>
                  <a:lnTo>
                    <a:pt x="657" y="8018"/>
                  </a:lnTo>
                  <a:lnTo>
                    <a:pt x="657" y="8051"/>
                  </a:lnTo>
                  <a:lnTo>
                    <a:pt x="657" y="8084"/>
                  </a:lnTo>
                  <a:lnTo>
                    <a:pt x="657" y="8117"/>
                  </a:lnTo>
                  <a:lnTo>
                    <a:pt x="657" y="8150"/>
                  </a:lnTo>
                  <a:lnTo>
                    <a:pt x="657" y="8183"/>
                  </a:lnTo>
                  <a:lnTo>
                    <a:pt x="657" y="8216"/>
                  </a:lnTo>
                  <a:lnTo>
                    <a:pt x="657" y="8248"/>
                  </a:lnTo>
                  <a:lnTo>
                    <a:pt x="657" y="8281"/>
                  </a:lnTo>
                  <a:lnTo>
                    <a:pt x="690" y="8281"/>
                  </a:lnTo>
                  <a:lnTo>
                    <a:pt x="690" y="8314"/>
                  </a:lnTo>
                  <a:lnTo>
                    <a:pt x="690" y="8347"/>
                  </a:lnTo>
                  <a:lnTo>
                    <a:pt x="690" y="8380"/>
                  </a:lnTo>
                  <a:lnTo>
                    <a:pt x="7459" y="7460"/>
                  </a:lnTo>
                  <a:lnTo>
                    <a:pt x="7427" y="7460"/>
                  </a:lnTo>
                  <a:lnTo>
                    <a:pt x="7427" y="7427"/>
                  </a:lnTo>
                  <a:lnTo>
                    <a:pt x="7427" y="7394"/>
                  </a:lnTo>
                  <a:lnTo>
                    <a:pt x="7427" y="7361"/>
                  </a:lnTo>
                  <a:lnTo>
                    <a:pt x="7427" y="7328"/>
                  </a:lnTo>
                  <a:lnTo>
                    <a:pt x="7427" y="7296"/>
                  </a:lnTo>
                  <a:lnTo>
                    <a:pt x="7427" y="7263"/>
                  </a:lnTo>
                  <a:lnTo>
                    <a:pt x="7427" y="7230"/>
                  </a:lnTo>
                  <a:lnTo>
                    <a:pt x="7394" y="7230"/>
                  </a:lnTo>
                  <a:lnTo>
                    <a:pt x="7394" y="7197"/>
                  </a:lnTo>
                  <a:lnTo>
                    <a:pt x="7394" y="7164"/>
                  </a:lnTo>
                  <a:lnTo>
                    <a:pt x="7394" y="7131"/>
                  </a:lnTo>
                  <a:lnTo>
                    <a:pt x="7394" y="7098"/>
                  </a:lnTo>
                  <a:lnTo>
                    <a:pt x="7394" y="7065"/>
                  </a:lnTo>
                  <a:lnTo>
                    <a:pt x="7394" y="7033"/>
                  </a:lnTo>
                  <a:lnTo>
                    <a:pt x="7394" y="7000"/>
                  </a:lnTo>
                  <a:lnTo>
                    <a:pt x="7394" y="6967"/>
                  </a:lnTo>
                  <a:lnTo>
                    <a:pt x="7361" y="6967"/>
                  </a:lnTo>
                  <a:lnTo>
                    <a:pt x="7361" y="6934"/>
                  </a:lnTo>
                  <a:lnTo>
                    <a:pt x="7361" y="6901"/>
                  </a:lnTo>
                  <a:lnTo>
                    <a:pt x="7361" y="6868"/>
                  </a:lnTo>
                  <a:lnTo>
                    <a:pt x="7361" y="6835"/>
                  </a:lnTo>
                  <a:lnTo>
                    <a:pt x="7361" y="6803"/>
                  </a:lnTo>
                  <a:lnTo>
                    <a:pt x="7361" y="6770"/>
                  </a:lnTo>
                  <a:lnTo>
                    <a:pt x="7361" y="6737"/>
                  </a:lnTo>
                  <a:lnTo>
                    <a:pt x="7361" y="6704"/>
                  </a:lnTo>
                  <a:lnTo>
                    <a:pt x="7328" y="6704"/>
                  </a:lnTo>
                  <a:lnTo>
                    <a:pt x="7328" y="6671"/>
                  </a:lnTo>
                  <a:lnTo>
                    <a:pt x="7328" y="6638"/>
                  </a:lnTo>
                  <a:lnTo>
                    <a:pt x="7328" y="6605"/>
                  </a:lnTo>
                  <a:lnTo>
                    <a:pt x="7328" y="6573"/>
                  </a:lnTo>
                  <a:lnTo>
                    <a:pt x="7328" y="6540"/>
                  </a:lnTo>
                  <a:lnTo>
                    <a:pt x="7328" y="6507"/>
                  </a:lnTo>
                  <a:lnTo>
                    <a:pt x="7328" y="6474"/>
                  </a:lnTo>
                  <a:lnTo>
                    <a:pt x="7328" y="6441"/>
                  </a:lnTo>
                  <a:lnTo>
                    <a:pt x="7295" y="6441"/>
                  </a:lnTo>
                  <a:lnTo>
                    <a:pt x="7295" y="6408"/>
                  </a:lnTo>
                  <a:lnTo>
                    <a:pt x="7295" y="6375"/>
                  </a:lnTo>
                  <a:lnTo>
                    <a:pt x="7295" y="6343"/>
                  </a:lnTo>
                  <a:lnTo>
                    <a:pt x="7295" y="6310"/>
                  </a:lnTo>
                  <a:lnTo>
                    <a:pt x="7295" y="6277"/>
                  </a:lnTo>
                  <a:lnTo>
                    <a:pt x="7295" y="6244"/>
                  </a:lnTo>
                  <a:lnTo>
                    <a:pt x="7295" y="6211"/>
                  </a:lnTo>
                  <a:lnTo>
                    <a:pt x="7295" y="6178"/>
                  </a:lnTo>
                  <a:lnTo>
                    <a:pt x="7262" y="6178"/>
                  </a:lnTo>
                  <a:lnTo>
                    <a:pt x="7262" y="6145"/>
                  </a:lnTo>
                  <a:lnTo>
                    <a:pt x="7262" y="6113"/>
                  </a:lnTo>
                  <a:lnTo>
                    <a:pt x="7262" y="6080"/>
                  </a:lnTo>
                  <a:lnTo>
                    <a:pt x="7262" y="6047"/>
                  </a:lnTo>
                  <a:lnTo>
                    <a:pt x="7262" y="6014"/>
                  </a:lnTo>
                  <a:lnTo>
                    <a:pt x="7262" y="5981"/>
                  </a:lnTo>
                  <a:lnTo>
                    <a:pt x="7262" y="5948"/>
                  </a:lnTo>
                  <a:lnTo>
                    <a:pt x="7262" y="5915"/>
                  </a:lnTo>
                  <a:lnTo>
                    <a:pt x="7229" y="5883"/>
                  </a:lnTo>
                  <a:lnTo>
                    <a:pt x="7229" y="5850"/>
                  </a:lnTo>
                  <a:lnTo>
                    <a:pt x="7229" y="5817"/>
                  </a:lnTo>
                  <a:lnTo>
                    <a:pt x="7229" y="5784"/>
                  </a:lnTo>
                  <a:lnTo>
                    <a:pt x="7229" y="5751"/>
                  </a:lnTo>
                  <a:lnTo>
                    <a:pt x="7229" y="5718"/>
                  </a:lnTo>
                  <a:lnTo>
                    <a:pt x="7229" y="5685"/>
                  </a:lnTo>
                  <a:lnTo>
                    <a:pt x="7229" y="5653"/>
                  </a:lnTo>
                  <a:lnTo>
                    <a:pt x="7229" y="5620"/>
                  </a:lnTo>
                  <a:lnTo>
                    <a:pt x="7197" y="5587"/>
                  </a:lnTo>
                  <a:lnTo>
                    <a:pt x="7197" y="5554"/>
                  </a:lnTo>
                  <a:lnTo>
                    <a:pt x="7197" y="5521"/>
                  </a:lnTo>
                  <a:lnTo>
                    <a:pt x="7197" y="5488"/>
                  </a:lnTo>
                  <a:lnTo>
                    <a:pt x="7197" y="5455"/>
                  </a:lnTo>
                  <a:lnTo>
                    <a:pt x="7197" y="5422"/>
                  </a:lnTo>
                  <a:lnTo>
                    <a:pt x="7197" y="5390"/>
                  </a:lnTo>
                  <a:lnTo>
                    <a:pt x="7197" y="5357"/>
                  </a:lnTo>
                  <a:lnTo>
                    <a:pt x="7197" y="5324"/>
                  </a:lnTo>
                  <a:lnTo>
                    <a:pt x="7164" y="5291"/>
                  </a:lnTo>
                  <a:lnTo>
                    <a:pt x="7164" y="5258"/>
                  </a:lnTo>
                  <a:lnTo>
                    <a:pt x="7164" y="5225"/>
                  </a:lnTo>
                  <a:lnTo>
                    <a:pt x="7164" y="5192"/>
                  </a:lnTo>
                  <a:lnTo>
                    <a:pt x="7164" y="5160"/>
                  </a:lnTo>
                  <a:lnTo>
                    <a:pt x="7164" y="5127"/>
                  </a:lnTo>
                  <a:lnTo>
                    <a:pt x="7164" y="5094"/>
                  </a:lnTo>
                  <a:lnTo>
                    <a:pt x="7164" y="5061"/>
                  </a:lnTo>
                  <a:lnTo>
                    <a:pt x="7164" y="5028"/>
                  </a:lnTo>
                  <a:lnTo>
                    <a:pt x="7164" y="4995"/>
                  </a:lnTo>
                  <a:lnTo>
                    <a:pt x="7131" y="4995"/>
                  </a:lnTo>
                  <a:lnTo>
                    <a:pt x="7131" y="4962"/>
                  </a:lnTo>
                  <a:lnTo>
                    <a:pt x="7131" y="4930"/>
                  </a:lnTo>
                  <a:lnTo>
                    <a:pt x="7131" y="4897"/>
                  </a:lnTo>
                  <a:lnTo>
                    <a:pt x="7131" y="4864"/>
                  </a:lnTo>
                  <a:lnTo>
                    <a:pt x="7131" y="4831"/>
                  </a:lnTo>
                  <a:lnTo>
                    <a:pt x="7131" y="4798"/>
                  </a:lnTo>
                  <a:lnTo>
                    <a:pt x="7131" y="4765"/>
                  </a:lnTo>
                  <a:lnTo>
                    <a:pt x="7131" y="4732"/>
                  </a:lnTo>
                  <a:lnTo>
                    <a:pt x="7131" y="4700"/>
                  </a:lnTo>
                  <a:lnTo>
                    <a:pt x="7098" y="4667"/>
                  </a:lnTo>
                  <a:lnTo>
                    <a:pt x="7098" y="4634"/>
                  </a:lnTo>
                  <a:lnTo>
                    <a:pt x="7098" y="4601"/>
                  </a:lnTo>
                  <a:lnTo>
                    <a:pt x="7098" y="4568"/>
                  </a:lnTo>
                  <a:lnTo>
                    <a:pt x="7098" y="4535"/>
                  </a:lnTo>
                  <a:lnTo>
                    <a:pt x="7098" y="4502"/>
                  </a:lnTo>
                  <a:lnTo>
                    <a:pt x="7098" y="4470"/>
                  </a:lnTo>
                  <a:lnTo>
                    <a:pt x="7098" y="4437"/>
                  </a:lnTo>
                  <a:lnTo>
                    <a:pt x="7098" y="4404"/>
                  </a:lnTo>
                  <a:lnTo>
                    <a:pt x="7098" y="4371"/>
                  </a:lnTo>
                  <a:lnTo>
                    <a:pt x="7098" y="4338"/>
                  </a:lnTo>
                  <a:lnTo>
                    <a:pt x="7065" y="4338"/>
                  </a:lnTo>
                  <a:lnTo>
                    <a:pt x="7065" y="4305"/>
                  </a:lnTo>
                  <a:lnTo>
                    <a:pt x="7065" y="4272"/>
                  </a:lnTo>
                  <a:lnTo>
                    <a:pt x="7065" y="4240"/>
                  </a:lnTo>
                  <a:lnTo>
                    <a:pt x="7065" y="4207"/>
                  </a:lnTo>
                  <a:lnTo>
                    <a:pt x="7065" y="4174"/>
                  </a:lnTo>
                  <a:lnTo>
                    <a:pt x="7065" y="4141"/>
                  </a:lnTo>
                  <a:lnTo>
                    <a:pt x="7065" y="4108"/>
                  </a:lnTo>
                  <a:lnTo>
                    <a:pt x="7065" y="4075"/>
                  </a:lnTo>
                  <a:lnTo>
                    <a:pt x="7065" y="4042"/>
                  </a:lnTo>
                  <a:lnTo>
                    <a:pt x="7065" y="4009"/>
                  </a:lnTo>
                  <a:lnTo>
                    <a:pt x="7032" y="3977"/>
                  </a:lnTo>
                  <a:lnTo>
                    <a:pt x="7032" y="3944"/>
                  </a:lnTo>
                  <a:lnTo>
                    <a:pt x="7032" y="3911"/>
                  </a:lnTo>
                  <a:lnTo>
                    <a:pt x="7032" y="3878"/>
                  </a:lnTo>
                  <a:lnTo>
                    <a:pt x="7032" y="3845"/>
                  </a:lnTo>
                  <a:lnTo>
                    <a:pt x="7032" y="3812"/>
                  </a:lnTo>
                  <a:lnTo>
                    <a:pt x="7032" y="3779"/>
                  </a:lnTo>
                  <a:lnTo>
                    <a:pt x="7032" y="3747"/>
                  </a:lnTo>
                  <a:lnTo>
                    <a:pt x="7032" y="3714"/>
                  </a:lnTo>
                  <a:lnTo>
                    <a:pt x="7032" y="3681"/>
                  </a:lnTo>
                  <a:lnTo>
                    <a:pt x="7032" y="3648"/>
                  </a:lnTo>
                  <a:lnTo>
                    <a:pt x="7032" y="3615"/>
                  </a:lnTo>
                  <a:lnTo>
                    <a:pt x="6999" y="3615"/>
                  </a:lnTo>
                  <a:lnTo>
                    <a:pt x="6999" y="3582"/>
                  </a:lnTo>
                  <a:lnTo>
                    <a:pt x="6999" y="3549"/>
                  </a:lnTo>
                  <a:lnTo>
                    <a:pt x="6999" y="3517"/>
                  </a:lnTo>
                  <a:lnTo>
                    <a:pt x="6999" y="3484"/>
                  </a:lnTo>
                  <a:lnTo>
                    <a:pt x="6999" y="3451"/>
                  </a:lnTo>
                  <a:lnTo>
                    <a:pt x="6999" y="3418"/>
                  </a:lnTo>
                  <a:lnTo>
                    <a:pt x="6999" y="3385"/>
                  </a:lnTo>
                  <a:lnTo>
                    <a:pt x="6999" y="3352"/>
                  </a:lnTo>
                  <a:lnTo>
                    <a:pt x="6999" y="3319"/>
                  </a:lnTo>
                  <a:lnTo>
                    <a:pt x="6999" y="3287"/>
                  </a:lnTo>
                  <a:lnTo>
                    <a:pt x="6999" y="3254"/>
                  </a:lnTo>
                  <a:lnTo>
                    <a:pt x="6967" y="3221"/>
                  </a:lnTo>
                  <a:lnTo>
                    <a:pt x="6967" y="3188"/>
                  </a:lnTo>
                  <a:lnTo>
                    <a:pt x="6967" y="3155"/>
                  </a:lnTo>
                  <a:lnTo>
                    <a:pt x="6967" y="3122"/>
                  </a:lnTo>
                  <a:lnTo>
                    <a:pt x="6967" y="3089"/>
                  </a:lnTo>
                  <a:lnTo>
                    <a:pt x="6967" y="3057"/>
                  </a:lnTo>
                  <a:lnTo>
                    <a:pt x="6967" y="3024"/>
                  </a:lnTo>
                  <a:lnTo>
                    <a:pt x="6967" y="2991"/>
                  </a:lnTo>
                  <a:lnTo>
                    <a:pt x="6967" y="2958"/>
                  </a:lnTo>
                  <a:lnTo>
                    <a:pt x="6967" y="2925"/>
                  </a:lnTo>
                  <a:lnTo>
                    <a:pt x="6967" y="2892"/>
                  </a:lnTo>
                  <a:lnTo>
                    <a:pt x="6967" y="2859"/>
                  </a:lnTo>
                  <a:lnTo>
                    <a:pt x="6967" y="2827"/>
                  </a:lnTo>
                  <a:lnTo>
                    <a:pt x="6934" y="2827"/>
                  </a:lnTo>
                  <a:lnTo>
                    <a:pt x="6934" y="2794"/>
                  </a:lnTo>
                  <a:lnTo>
                    <a:pt x="6934" y="2761"/>
                  </a:lnTo>
                  <a:lnTo>
                    <a:pt x="6934" y="2728"/>
                  </a:lnTo>
                  <a:lnTo>
                    <a:pt x="6934" y="2695"/>
                  </a:lnTo>
                  <a:lnTo>
                    <a:pt x="6934" y="2662"/>
                  </a:lnTo>
                  <a:lnTo>
                    <a:pt x="6934" y="2629"/>
                  </a:lnTo>
                  <a:lnTo>
                    <a:pt x="6934" y="2596"/>
                  </a:lnTo>
                  <a:lnTo>
                    <a:pt x="6934" y="2564"/>
                  </a:lnTo>
                  <a:lnTo>
                    <a:pt x="6934" y="2531"/>
                  </a:lnTo>
                  <a:lnTo>
                    <a:pt x="6934" y="2498"/>
                  </a:lnTo>
                  <a:lnTo>
                    <a:pt x="6934" y="2465"/>
                  </a:lnTo>
                  <a:lnTo>
                    <a:pt x="6934" y="2432"/>
                  </a:lnTo>
                  <a:lnTo>
                    <a:pt x="6934" y="2399"/>
                  </a:lnTo>
                  <a:lnTo>
                    <a:pt x="6934" y="2366"/>
                  </a:lnTo>
                  <a:lnTo>
                    <a:pt x="6901" y="2366"/>
                  </a:lnTo>
                  <a:lnTo>
                    <a:pt x="6901" y="2334"/>
                  </a:lnTo>
                  <a:lnTo>
                    <a:pt x="6901" y="2301"/>
                  </a:lnTo>
                  <a:lnTo>
                    <a:pt x="6901" y="2268"/>
                  </a:lnTo>
                  <a:lnTo>
                    <a:pt x="6901" y="2235"/>
                  </a:lnTo>
                  <a:lnTo>
                    <a:pt x="6901" y="2202"/>
                  </a:lnTo>
                  <a:lnTo>
                    <a:pt x="6901" y="2169"/>
                  </a:lnTo>
                  <a:lnTo>
                    <a:pt x="6901" y="2136"/>
                  </a:lnTo>
                  <a:lnTo>
                    <a:pt x="6901" y="2104"/>
                  </a:lnTo>
                  <a:lnTo>
                    <a:pt x="6901" y="2071"/>
                  </a:lnTo>
                  <a:lnTo>
                    <a:pt x="6901" y="2038"/>
                  </a:lnTo>
                  <a:lnTo>
                    <a:pt x="6901" y="2005"/>
                  </a:lnTo>
                  <a:lnTo>
                    <a:pt x="6901" y="1972"/>
                  </a:lnTo>
                  <a:lnTo>
                    <a:pt x="6901" y="1939"/>
                  </a:lnTo>
                  <a:lnTo>
                    <a:pt x="6901" y="1906"/>
                  </a:lnTo>
                  <a:lnTo>
                    <a:pt x="6901" y="1874"/>
                  </a:lnTo>
                  <a:lnTo>
                    <a:pt x="6868" y="1874"/>
                  </a:lnTo>
                  <a:lnTo>
                    <a:pt x="6868" y="1841"/>
                  </a:lnTo>
                  <a:lnTo>
                    <a:pt x="6868" y="1808"/>
                  </a:lnTo>
                  <a:lnTo>
                    <a:pt x="6868" y="1775"/>
                  </a:lnTo>
                  <a:lnTo>
                    <a:pt x="6868" y="1742"/>
                  </a:lnTo>
                  <a:lnTo>
                    <a:pt x="6868" y="1709"/>
                  </a:lnTo>
                  <a:lnTo>
                    <a:pt x="6868" y="1676"/>
                  </a:lnTo>
                  <a:lnTo>
                    <a:pt x="6868" y="1644"/>
                  </a:lnTo>
                  <a:lnTo>
                    <a:pt x="6868" y="1611"/>
                  </a:lnTo>
                  <a:lnTo>
                    <a:pt x="6868" y="1578"/>
                  </a:lnTo>
                  <a:lnTo>
                    <a:pt x="6868" y="1545"/>
                  </a:lnTo>
                  <a:lnTo>
                    <a:pt x="6868" y="1512"/>
                  </a:lnTo>
                  <a:lnTo>
                    <a:pt x="6868" y="1479"/>
                  </a:lnTo>
                  <a:lnTo>
                    <a:pt x="6868" y="1446"/>
                  </a:lnTo>
                  <a:lnTo>
                    <a:pt x="6868" y="1414"/>
                  </a:lnTo>
                  <a:lnTo>
                    <a:pt x="6868" y="1381"/>
                  </a:lnTo>
                  <a:lnTo>
                    <a:pt x="6868" y="1348"/>
                  </a:lnTo>
                  <a:lnTo>
                    <a:pt x="6835" y="1348"/>
                  </a:lnTo>
                  <a:lnTo>
                    <a:pt x="6835" y="1315"/>
                  </a:lnTo>
                  <a:lnTo>
                    <a:pt x="6835" y="1282"/>
                  </a:lnTo>
                  <a:lnTo>
                    <a:pt x="6835" y="1249"/>
                  </a:lnTo>
                  <a:lnTo>
                    <a:pt x="6835" y="1216"/>
                  </a:lnTo>
                  <a:lnTo>
                    <a:pt x="6835" y="1184"/>
                  </a:lnTo>
                  <a:lnTo>
                    <a:pt x="6835" y="1151"/>
                  </a:lnTo>
                  <a:lnTo>
                    <a:pt x="6835" y="1118"/>
                  </a:lnTo>
                  <a:lnTo>
                    <a:pt x="6835" y="1085"/>
                  </a:lnTo>
                  <a:lnTo>
                    <a:pt x="6835" y="1052"/>
                  </a:lnTo>
                  <a:lnTo>
                    <a:pt x="6835" y="1019"/>
                  </a:lnTo>
                  <a:lnTo>
                    <a:pt x="6835" y="986"/>
                  </a:lnTo>
                  <a:lnTo>
                    <a:pt x="6835" y="953"/>
                  </a:lnTo>
                  <a:lnTo>
                    <a:pt x="6835" y="921"/>
                  </a:lnTo>
                  <a:lnTo>
                    <a:pt x="6835" y="888"/>
                  </a:lnTo>
                  <a:lnTo>
                    <a:pt x="6835" y="855"/>
                  </a:lnTo>
                  <a:lnTo>
                    <a:pt x="6835" y="822"/>
                  </a:lnTo>
                  <a:lnTo>
                    <a:pt x="6835" y="789"/>
                  </a:lnTo>
                  <a:lnTo>
                    <a:pt x="6835" y="756"/>
                  </a:lnTo>
                  <a:lnTo>
                    <a:pt x="6802" y="723"/>
                  </a:lnTo>
                  <a:lnTo>
                    <a:pt x="6802" y="691"/>
                  </a:lnTo>
                  <a:lnTo>
                    <a:pt x="6802" y="658"/>
                  </a:lnTo>
                  <a:lnTo>
                    <a:pt x="6802" y="625"/>
                  </a:lnTo>
                  <a:lnTo>
                    <a:pt x="6802" y="592"/>
                  </a:lnTo>
                  <a:lnTo>
                    <a:pt x="6802" y="559"/>
                  </a:lnTo>
                  <a:lnTo>
                    <a:pt x="6802" y="526"/>
                  </a:lnTo>
                  <a:lnTo>
                    <a:pt x="6802" y="493"/>
                  </a:lnTo>
                  <a:lnTo>
                    <a:pt x="6802" y="461"/>
                  </a:lnTo>
                  <a:lnTo>
                    <a:pt x="6802" y="428"/>
                  </a:lnTo>
                  <a:lnTo>
                    <a:pt x="6802" y="395"/>
                  </a:lnTo>
                  <a:lnTo>
                    <a:pt x="6802" y="362"/>
                  </a:lnTo>
                  <a:lnTo>
                    <a:pt x="6802" y="329"/>
                  </a:lnTo>
                  <a:lnTo>
                    <a:pt x="6802" y="296"/>
                  </a:lnTo>
                  <a:lnTo>
                    <a:pt x="6802" y="263"/>
                  </a:lnTo>
                  <a:lnTo>
                    <a:pt x="6802" y="231"/>
                  </a:lnTo>
                  <a:lnTo>
                    <a:pt x="6802" y="165"/>
                  </a:lnTo>
                  <a:lnTo>
                    <a:pt x="6802" y="132"/>
                  </a:lnTo>
                  <a:lnTo>
                    <a:pt x="6802" y="66"/>
                  </a:lnTo>
                  <a:lnTo>
                    <a:pt x="6802" y="33"/>
                  </a:lnTo>
                  <a:lnTo>
                    <a:pt x="6769" y="1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8"/>
            <p:cNvSpPr/>
            <p:nvPr/>
          </p:nvSpPr>
          <p:spPr>
            <a:xfrm>
              <a:off x="1299450" y="303122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8"/>
                  </a:moveTo>
                  <a:cubicBezTo>
                    <a:pt x="757" y="198"/>
                    <a:pt x="855" y="264"/>
                    <a:pt x="921" y="428"/>
                  </a:cubicBezTo>
                  <a:cubicBezTo>
                    <a:pt x="954" y="494"/>
                    <a:pt x="954" y="592"/>
                    <a:pt x="954" y="691"/>
                  </a:cubicBezTo>
                  <a:cubicBezTo>
                    <a:pt x="954" y="888"/>
                    <a:pt x="921" y="1020"/>
                    <a:pt x="855" y="1085"/>
                  </a:cubicBezTo>
                  <a:cubicBezTo>
                    <a:pt x="789" y="1184"/>
                    <a:pt x="691" y="1250"/>
                    <a:pt x="592" y="1250"/>
                  </a:cubicBezTo>
                  <a:cubicBezTo>
                    <a:pt x="428" y="1250"/>
                    <a:pt x="329" y="1151"/>
                    <a:pt x="264" y="1020"/>
                  </a:cubicBezTo>
                  <a:cubicBezTo>
                    <a:pt x="231" y="954"/>
                    <a:pt x="231" y="855"/>
                    <a:pt x="231" y="757"/>
                  </a:cubicBezTo>
                  <a:cubicBezTo>
                    <a:pt x="231" y="625"/>
                    <a:pt x="231" y="494"/>
                    <a:pt x="264" y="428"/>
                  </a:cubicBezTo>
                  <a:cubicBezTo>
                    <a:pt x="329" y="264"/>
                    <a:pt x="428" y="198"/>
                    <a:pt x="592" y="198"/>
                  </a:cubicBezTo>
                  <a:close/>
                  <a:moveTo>
                    <a:pt x="658" y="1"/>
                  </a:moveTo>
                  <a:cubicBezTo>
                    <a:pt x="527" y="1"/>
                    <a:pt x="461" y="1"/>
                    <a:pt x="362" y="67"/>
                  </a:cubicBezTo>
                  <a:cubicBezTo>
                    <a:pt x="329" y="100"/>
                    <a:pt x="264" y="132"/>
                    <a:pt x="231" y="198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940"/>
                  </a:lnTo>
                  <a:lnTo>
                    <a:pt x="231" y="1940"/>
                  </a:lnTo>
                  <a:lnTo>
                    <a:pt x="231" y="1250"/>
                  </a:lnTo>
                  <a:cubicBezTo>
                    <a:pt x="297" y="1315"/>
                    <a:pt x="329" y="1348"/>
                    <a:pt x="362" y="1348"/>
                  </a:cubicBezTo>
                  <a:cubicBezTo>
                    <a:pt x="428" y="1414"/>
                    <a:pt x="527" y="1447"/>
                    <a:pt x="625" y="1447"/>
                  </a:cubicBezTo>
                  <a:cubicBezTo>
                    <a:pt x="757" y="1447"/>
                    <a:pt x="888" y="1381"/>
                    <a:pt x="987" y="1315"/>
                  </a:cubicBezTo>
                  <a:cubicBezTo>
                    <a:pt x="1118" y="1184"/>
                    <a:pt x="1217" y="987"/>
                    <a:pt x="1217" y="658"/>
                  </a:cubicBezTo>
                  <a:cubicBezTo>
                    <a:pt x="1217" y="461"/>
                    <a:pt x="1151" y="297"/>
                    <a:pt x="1052" y="165"/>
                  </a:cubicBezTo>
                  <a:cubicBezTo>
                    <a:pt x="921" y="34"/>
                    <a:pt x="789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8"/>
            <p:cNvSpPr/>
            <p:nvPr/>
          </p:nvSpPr>
          <p:spPr>
            <a:xfrm>
              <a:off x="1333950" y="3030425"/>
              <a:ext cx="28800" cy="36975"/>
            </a:xfrm>
            <a:custGeom>
              <a:avLst/>
              <a:gdLst/>
              <a:ahLst/>
              <a:cxnLst/>
              <a:rect l="l" t="t" r="r" b="b"/>
              <a:pathLst>
                <a:path w="1152" h="1479" extrusionOk="0">
                  <a:moveTo>
                    <a:pt x="560" y="0"/>
                  </a:moveTo>
                  <a:cubicBezTo>
                    <a:pt x="395" y="0"/>
                    <a:pt x="264" y="66"/>
                    <a:pt x="198" y="132"/>
                  </a:cubicBezTo>
                  <a:cubicBezTo>
                    <a:pt x="100" y="197"/>
                    <a:pt x="34" y="329"/>
                    <a:pt x="34" y="460"/>
                  </a:cubicBezTo>
                  <a:cubicBezTo>
                    <a:pt x="34" y="559"/>
                    <a:pt x="100" y="657"/>
                    <a:pt x="198" y="723"/>
                  </a:cubicBezTo>
                  <a:cubicBezTo>
                    <a:pt x="264" y="756"/>
                    <a:pt x="330" y="789"/>
                    <a:pt x="461" y="822"/>
                  </a:cubicBezTo>
                  <a:lnTo>
                    <a:pt x="625" y="854"/>
                  </a:lnTo>
                  <a:cubicBezTo>
                    <a:pt x="724" y="887"/>
                    <a:pt x="822" y="887"/>
                    <a:pt x="855" y="920"/>
                  </a:cubicBezTo>
                  <a:cubicBezTo>
                    <a:pt x="888" y="953"/>
                    <a:pt x="921" y="986"/>
                    <a:pt x="921" y="1052"/>
                  </a:cubicBezTo>
                  <a:cubicBezTo>
                    <a:pt x="921" y="1117"/>
                    <a:pt x="888" y="1183"/>
                    <a:pt x="822" y="1216"/>
                  </a:cubicBezTo>
                  <a:cubicBezTo>
                    <a:pt x="757" y="1249"/>
                    <a:pt x="691" y="1282"/>
                    <a:pt x="592" y="1282"/>
                  </a:cubicBezTo>
                  <a:cubicBezTo>
                    <a:pt x="461" y="1282"/>
                    <a:pt x="362" y="1249"/>
                    <a:pt x="297" y="1150"/>
                  </a:cubicBezTo>
                  <a:cubicBezTo>
                    <a:pt x="264" y="1117"/>
                    <a:pt x="231" y="1084"/>
                    <a:pt x="231" y="986"/>
                  </a:cubicBezTo>
                  <a:lnTo>
                    <a:pt x="1" y="986"/>
                  </a:lnTo>
                  <a:cubicBezTo>
                    <a:pt x="1" y="1117"/>
                    <a:pt x="67" y="1249"/>
                    <a:pt x="132" y="1347"/>
                  </a:cubicBezTo>
                  <a:cubicBezTo>
                    <a:pt x="231" y="1413"/>
                    <a:pt x="395" y="1479"/>
                    <a:pt x="592" y="1479"/>
                  </a:cubicBezTo>
                  <a:cubicBezTo>
                    <a:pt x="790" y="1479"/>
                    <a:pt x="921" y="1446"/>
                    <a:pt x="1020" y="1347"/>
                  </a:cubicBezTo>
                  <a:cubicBezTo>
                    <a:pt x="1085" y="1249"/>
                    <a:pt x="1151" y="1150"/>
                    <a:pt x="1151" y="1019"/>
                  </a:cubicBezTo>
                  <a:cubicBezTo>
                    <a:pt x="1151" y="887"/>
                    <a:pt x="1085" y="789"/>
                    <a:pt x="1020" y="756"/>
                  </a:cubicBezTo>
                  <a:cubicBezTo>
                    <a:pt x="954" y="723"/>
                    <a:pt x="855" y="657"/>
                    <a:pt x="691" y="624"/>
                  </a:cubicBezTo>
                  <a:lnTo>
                    <a:pt x="527" y="592"/>
                  </a:lnTo>
                  <a:cubicBezTo>
                    <a:pt x="461" y="559"/>
                    <a:pt x="395" y="559"/>
                    <a:pt x="362" y="526"/>
                  </a:cubicBezTo>
                  <a:cubicBezTo>
                    <a:pt x="330" y="493"/>
                    <a:pt x="297" y="460"/>
                    <a:pt x="297" y="394"/>
                  </a:cubicBezTo>
                  <a:cubicBezTo>
                    <a:pt x="297" y="329"/>
                    <a:pt x="297" y="296"/>
                    <a:pt x="362" y="263"/>
                  </a:cubicBezTo>
                  <a:cubicBezTo>
                    <a:pt x="395" y="230"/>
                    <a:pt x="461" y="197"/>
                    <a:pt x="560" y="197"/>
                  </a:cubicBezTo>
                  <a:cubicBezTo>
                    <a:pt x="691" y="197"/>
                    <a:pt x="790" y="230"/>
                    <a:pt x="822" y="296"/>
                  </a:cubicBezTo>
                  <a:cubicBezTo>
                    <a:pt x="855" y="329"/>
                    <a:pt x="888" y="394"/>
                    <a:pt x="888" y="460"/>
                  </a:cubicBezTo>
                  <a:lnTo>
                    <a:pt x="1085" y="460"/>
                  </a:lnTo>
                  <a:cubicBezTo>
                    <a:pt x="1085" y="362"/>
                    <a:pt x="1052" y="263"/>
                    <a:pt x="1020" y="197"/>
                  </a:cubicBezTo>
                  <a:cubicBezTo>
                    <a:pt x="921" y="66"/>
                    <a:pt x="790" y="0"/>
                    <a:pt x="5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8"/>
            <p:cNvSpPr/>
            <p:nvPr/>
          </p:nvSpPr>
          <p:spPr>
            <a:xfrm>
              <a:off x="1367650" y="3031225"/>
              <a:ext cx="32050" cy="36175"/>
            </a:xfrm>
            <a:custGeom>
              <a:avLst/>
              <a:gdLst/>
              <a:ahLst/>
              <a:cxnLst/>
              <a:rect l="l" t="t" r="r" b="b"/>
              <a:pathLst>
                <a:path w="1282" h="1447" extrusionOk="0">
                  <a:moveTo>
                    <a:pt x="920" y="691"/>
                  </a:moveTo>
                  <a:lnTo>
                    <a:pt x="920" y="888"/>
                  </a:lnTo>
                  <a:cubicBezTo>
                    <a:pt x="920" y="1020"/>
                    <a:pt x="855" y="1118"/>
                    <a:pt x="723" y="1184"/>
                  </a:cubicBezTo>
                  <a:cubicBezTo>
                    <a:pt x="625" y="1217"/>
                    <a:pt x="559" y="1250"/>
                    <a:pt x="493" y="1250"/>
                  </a:cubicBezTo>
                  <a:cubicBezTo>
                    <a:pt x="427" y="1250"/>
                    <a:pt x="362" y="1217"/>
                    <a:pt x="296" y="1184"/>
                  </a:cubicBezTo>
                  <a:cubicBezTo>
                    <a:pt x="263" y="1151"/>
                    <a:pt x="230" y="1085"/>
                    <a:pt x="230" y="1020"/>
                  </a:cubicBezTo>
                  <a:cubicBezTo>
                    <a:pt x="230" y="921"/>
                    <a:pt x="263" y="888"/>
                    <a:pt x="329" y="822"/>
                  </a:cubicBezTo>
                  <a:cubicBezTo>
                    <a:pt x="395" y="822"/>
                    <a:pt x="460" y="790"/>
                    <a:pt x="526" y="790"/>
                  </a:cubicBezTo>
                  <a:lnTo>
                    <a:pt x="657" y="757"/>
                  </a:lnTo>
                  <a:cubicBezTo>
                    <a:pt x="723" y="757"/>
                    <a:pt x="756" y="757"/>
                    <a:pt x="789" y="724"/>
                  </a:cubicBezTo>
                  <a:cubicBezTo>
                    <a:pt x="855" y="724"/>
                    <a:pt x="887" y="691"/>
                    <a:pt x="920" y="691"/>
                  </a:cubicBezTo>
                  <a:close/>
                  <a:moveTo>
                    <a:pt x="592" y="1"/>
                  </a:moveTo>
                  <a:cubicBezTo>
                    <a:pt x="460" y="1"/>
                    <a:pt x="329" y="34"/>
                    <a:pt x="230" y="100"/>
                  </a:cubicBezTo>
                  <a:cubicBezTo>
                    <a:pt x="132" y="165"/>
                    <a:pt x="66" y="264"/>
                    <a:pt x="66" y="428"/>
                  </a:cubicBezTo>
                  <a:lnTo>
                    <a:pt x="296" y="428"/>
                  </a:lnTo>
                  <a:cubicBezTo>
                    <a:pt x="296" y="362"/>
                    <a:pt x="296" y="297"/>
                    <a:pt x="329" y="264"/>
                  </a:cubicBezTo>
                  <a:cubicBezTo>
                    <a:pt x="395" y="198"/>
                    <a:pt x="460" y="165"/>
                    <a:pt x="592" y="165"/>
                  </a:cubicBezTo>
                  <a:cubicBezTo>
                    <a:pt x="690" y="165"/>
                    <a:pt x="789" y="198"/>
                    <a:pt x="822" y="231"/>
                  </a:cubicBezTo>
                  <a:cubicBezTo>
                    <a:pt x="887" y="264"/>
                    <a:pt x="920" y="330"/>
                    <a:pt x="920" y="395"/>
                  </a:cubicBezTo>
                  <a:cubicBezTo>
                    <a:pt x="920" y="428"/>
                    <a:pt x="920" y="461"/>
                    <a:pt x="887" y="494"/>
                  </a:cubicBezTo>
                  <a:cubicBezTo>
                    <a:pt x="887" y="527"/>
                    <a:pt x="855" y="560"/>
                    <a:pt x="789" y="560"/>
                  </a:cubicBezTo>
                  <a:lnTo>
                    <a:pt x="427" y="592"/>
                  </a:lnTo>
                  <a:cubicBezTo>
                    <a:pt x="296" y="625"/>
                    <a:pt x="197" y="658"/>
                    <a:pt x="99" y="724"/>
                  </a:cubicBezTo>
                  <a:cubicBezTo>
                    <a:pt x="33" y="822"/>
                    <a:pt x="0" y="921"/>
                    <a:pt x="0" y="1020"/>
                  </a:cubicBezTo>
                  <a:cubicBezTo>
                    <a:pt x="0" y="1151"/>
                    <a:pt x="33" y="1250"/>
                    <a:pt x="99" y="1315"/>
                  </a:cubicBezTo>
                  <a:cubicBezTo>
                    <a:pt x="197" y="1381"/>
                    <a:pt x="296" y="1447"/>
                    <a:pt x="427" y="1447"/>
                  </a:cubicBezTo>
                  <a:cubicBezTo>
                    <a:pt x="526" y="1447"/>
                    <a:pt x="625" y="1414"/>
                    <a:pt x="723" y="1381"/>
                  </a:cubicBezTo>
                  <a:cubicBezTo>
                    <a:pt x="822" y="1315"/>
                    <a:pt x="887" y="1283"/>
                    <a:pt x="920" y="1217"/>
                  </a:cubicBezTo>
                  <a:cubicBezTo>
                    <a:pt x="920" y="1250"/>
                    <a:pt x="953" y="1315"/>
                    <a:pt x="953" y="1348"/>
                  </a:cubicBezTo>
                  <a:cubicBezTo>
                    <a:pt x="986" y="1381"/>
                    <a:pt x="1052" y="1414"/>
                    <a:pt x="1150" y="1414"/>
                  </a:cubicBezTo>
                  <a:lnTo>
                    <a:pt x="1282" y="1414"/>
                  </a:lnTo>
                  <a:lnTo>
                    <a:pt x="1282" y="1217"/>
                  </a:lnTo>
                  <a:cubicBezTo>
                    <a:pt x="1282" y="1217"/>
                    <a:pt x="1282" y="1217"/>
                    <a:pt x="1249" y="1250"/>
                  </a:cubicBezTo>
                  <a:lnTo>
                    <a:pt x="1216" y="1250"/>
                  </a:lnTo>
                  <a:cubicBezTo>
                    <a:pt x="1183" y="1250"/>
                    <a:pt x="1183" y="1217"/>
                    <a:pt x="1150" y="1217"/>
                  </a:cubicBezTo>
                  <a:cubicBezTo>
                    <a:pt x="1150" y="1217"/>
                    <a:pt x="1150" y="1184"/>
                    <a:pt x="1150" y="1151"/>
                  </a:cubicBezTo>
                  <a:lnTo>
                    <a:pt x="1150" y="362"/>
                  </a:lnTo>
                  <a:cubicBezTo>
                    <a:pt x="1150" y="231"/>
                    <a:pt x="1085" y="132"/>
                    <a:pt x="986" y="67"/>
                  </a:cubicBezTo>
                  <a:cubicBezTo>
                    <a:pt x="887" y="1"/>
                    <a:pt x="756" y="1"/>
                    <a:pt x="5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8"/>
            <p:cNvSpPr/>
            <p:nvPr/>
          </p:nvSpPr>
          <p:spPr>
            <a:xfrm>
              <a:off x="1402150" y="3018925"/>
              <a:ext cx="42750" cy="46850"/>
            </a:xfrm>
            <a:custGeom>
              <a:avLst/>
              <a:gdLst/>
              <a:ahLst/>
              <a:cxnLst/>
              <a:rect l="l" t="t" r="r" b="b"/>
              <a:pathLst>
                <a:path w="1710" h="1874" extrusionOk="0">
                  <a:moveTo>
                    <a:pt x="855" y="263"/>
                  </a:moveTo>
                  <a:lnTo>
                    <a:pt x="1150" y="1117"/>
                  </a:lnTo>
                  <a:lnTo>
                    <a:pt x="559" y="1117"/>
                  </a:lnTo>
                  <a:lnTo>
                    <a:pt x="855" y="263"/>
                  </a:lnTo>
                  <a:close/>
                  <a:moveTo>
                    <a:pt x="723" y="0"/>
                  </a:moveTo>
                  <a:lnTo>
                    <a:pt x="0" y="1873"/>
                  </a:lnTo>
                  <a:lnTo>
                    <a:pt x="263" y="1873"/>
                  </a:lnTo>
                  <a:lnTo>
                    <a:pt x="493" y="1314"/>
                  </a:lnTo>
                  <a:lnTo>
                    <a:pt x="1216" y="1314"/>
                  </a:lnTo>
                  <a:lnTo>
                    <a:pt x="1413" y="1873"/>
                  </a:lnTo>
                  <a:lnTo>
                    <a:pt x="1709" y="187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1780050" y="3168425"/>
              <a:ext cx="33700" cy="163500"/>
            </a:xfrm>
            <a:custGeom>
              <a:avLst/>
              <a:gdLst/>
              <a:ahLst/>
              <a:cxnLst/>
              <a:rect l="l" t="t" r="r" b="b"/>
              <a:pathLst>
                <a:path w="1348" h="654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66" y="329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61"/>
                  </a:lnTo>
                  <a:lnTo>
                    <a:pt x="66" y="461"/>
                  </a:lnTo>
                  <a:lnTo>
                    <a:pt x="66" y="461"/>
                  </a:lnTo>
                  <a:lnTo>
                    <a:pt x="66" y="461"/>
                  </a:lnTo>
                  <a:lnTo>
                    <a:pt x="66" y="461"/>
                  </a:lnTo>
                  <a:lnTo>
                    <a:pt x="66" y="494"/>
                  </a:lnTo>
                  <a:lnTo>
                    <a:pt x="66" y="494"/>
                  </a:lnTo>
                  <a:lnTo>
                    <a:pt x="66" y="494"/>
                  </a:lnTo>
                  <a:lnTo>
                    <a:pt x="66" y="494"/>
                  </a:lnTo>
                  <a:lnTo>
                    <a:pt x="66" y="494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625"/>
                  </a:lnTo>
                  <a:lnTo>
                    <a:pt x="99" y="625"/>
                  </a:lnTo>
                  <a:lnTo>
                    <a:pt x="99" y="625"/>
                  </a:lnTo>
                  <a:lnTo>
                    <a:pt x="99" y="625"/>
                  </a:lnTo>
                  <a:lnTo>
                    <a:pt x="99" y="625"/>
                  </a:lnTo>
                  <a:lnTo>
                    <a:pt x="99" y="658"/>
                  </a:lnTo>
                  <a:lnTo>
                    <a:pt x="99" y="658"/>
                  </a:lnTo>
                  <a:lnTo>
                    <a:pt x="99" y="658"/>
                  </a:lnTo>
                  <a:lnTo>
                    <a:pt x="99" y="658"/>
                  </a:lnTo>
                  <a:lnTo>
                    <a:pt x="99" y="691"/>
                  </a:lnTo>
                  <a:lnTo>
                    <a:pt x="99" y="691"/>
                  </a:lnTo>
                  <a:lnTo>
                    <a:pt x="99" y="691"/>
                  </a:lnTo>
                  <a:lnTo>
                    <a:pt x="99" y="691"/>
                  </a:lnTo>
                  <a:lnTo>
                    <a:pt x="99" y="691"/>
                  </a:lnTo>
                  <a:lnTo>
                    <a:pt x="99" y="724"/>
                  </a:lnTo>
                  <a:lnTo>
                    <a:pt x="99" y="724"/>
                  </a:lnTo>
                  <a:lnTo>
                    <a:pt x="131" y="724"/>
                  </a:lnTo>
                  <a:lnTo>
                    <a:pt x="131" y="724"/>
                  </a:lnTo>
                  <a:lnTo>
                    <a:pt x="131" y="724"/>
                  </a:lnTo>
                  <a:lnTo>
                    <a:pt x="131" y="756"/>
                  </a:lnTo>
                  <a:lnTo>
                    <a:pt x="131" y="756"/>
                  </a:lnTo>
                  <a:lnTo>
                    <a:pt x="131" y="756"/>
                  </a:lnTo>
                  <a:lnTo>
                    <a:pt x="131" y="756"/>
                  </a:lnTo>
                  <a:lnTo>
                    <a:pt x="131" y="756"/>
                  </a:lnTo>
                  <a:lnTo>
                    <a:pt x="131" y="789"/>
                  </a:lnTo>
                  <a:lnTo>
                    <a:pt x="131" y="789"/>
                  </a:lnTo>
                  <a:lnTo>
                    <a:pt x="131" y="789"/>
                  </a:lnTo>
                  <a:lnTo>
                    <a:pt x="131" y="789"/>
                  </a:lnTo>
                  <a:lnTo>
                    <a:pt x="131" y="822"/>
                  </a:lnTo>
                  <a:lnTo>
                    <a:pt x="131" y="822"/>
                  </a:lnTo>
                  <a:lnTo>
                    <a:pt x="131" y="822"/>
                  </a:lnTo>
                  <a:lnTo>
                    <a:pt x="131" y="822"/>
                  </a:lnTo>
                  <a:lnTo>
                    <a:pt x="131" y="822"/>
                  </a:lnTo>
                  <a:lnTo>
                    <a:pt x="131" y="855"/>
                  </a:lnTo>
                  <a:lnTo>
                    <a:pt x="131" y="855"/>
                  </a:lnTo>
                  <a:lnTo>
                    <a:pt x="131" y="855"/>
                  </a:lnTo>
                  <a:lnTo>
                    <a:pt x="131" y="855"/>
                  </a:lnTo>
                  <a:lnTo>
                    <a:pt x="131" y="855"/>
                  </a:lnTo>
                  <a:lnTo>
                    <a:pt x="131" y="888"/>
                  </a:lnTo>
                  <a:lnTo>
                    <a:pt x="131" y="888"/>
                  </a:lnTo>
                  <a:lnTo>
                    <a:pt x="131" y="888"/>
                  </a:lnTo>
                  <a:lnTo>
                    <a:pt x="131" y="888"/>
                  </a:lnTo>
                  <a:lnTo>
                    <a:pt x="131" y="888"/>
                  </a:lnTo>
                  <a:lnTo>
                    <a:pt x="164" y="921"/>
                  </a:lnTo>
                  <a:lnTo>
                    <a:pt x="164" y="921"/>
                  </a:lnTo>
                  <a:lnTo>
                    <a:pt x="164" y="921"/>
                  </a:lnTo>
                  <a:lnTo>
                    <a:pt x="164" y="921"/>
                  </a:lnTo>
                  <a:lnTo>
                    <a:pt x="164" y="921"/>
                  </a:lnTo>
                  <a:lnTo>
                    <a:pt x="164" y="954"/>
                  </a:lnTo>
                  <a:lnTo>
                    <a:pt x="164" y="954"/>
                  </a:lnTo>
                  <a:lnTo>
                    <a:pt x="164" y="954"/>
                  </a:lnTo>
                  <a:lnTo>
                    <a:pt x="164" y="954"/>
                  </a:lnTo>
                  <a:lnTo>
                    <a:pt x="164" y="986"/>
                  </a:lnTo>
                  <a:lnTo>
                    <a:pt x="164" y="986"/>
                  </a:lnTo>
                  <a:lnTo>
                    <a:pt x="164" y="986"/>
                  </a:lnTo>
                  <a:lnTo>
                    <a:pt x="164" y="986"/>
                  </a:lnTo>
                  <a:lnTo>
                    <a:pt x="164" y="986"/>
                  </a:lnTo>
                  <a:lnTo>
                    <a:pt x="164" y="986"/>
                  </a:lnTo>
                  <a:lnTo>
                    <a:pt x="164" y="1019"/>
                  </a:lnTo>
                  <a:lnTo>
                    <a:pt x="164" y="1019"/>
                  </a:lnTo>
                  <a:lnTo>
                    <a:pt x="164" y="1019"/>
                  </a:lnTo>
                  <a:lnTo>
                    <a:pt x="164" y="1019"/>
                  </a:lnTo>
                  <a:lnTo>
                    <a:pt x="164" y="1019"/>
                  </a:lnTo>
                  <a:lnTo>
                    <a:pt x="164" y="1052"/>
                  </a:lnTo>
                  <a:lnTo>
                    <a:pt x="164" y="1052"/>
                  </a:lnTo>
                  <a:lnTo>
                    <a:pt x="164" y="1052"/>
                  </a:lnTo>
                  <a:lnTo>
                    <a:pt x="164" y="1052"/>
                  </a:lnTo>
                  <a:lnTo>
                    <a:pt x="164" y="1052"/>
                  </a:lnTo>
                  <a:lnTo>
                    <a:pt x="164" y="1085"/>
                  </a:lnTo>
                  <a:lnTo>
                    <a:pt x="164" y="1085"/>
                  </a:lnTo>
                  <a:lnTo>
                    <a:pt x="164" y="1085"/>
                  </a:lnTo>
                  <a:lnTo>
                    <a:pt x="197" y="1085"/>
                  </a:lnTo>
                  <a:lnTo>
                    <a:pt x="197" y="1085"/>
                  </a:lnTo>
                  <a:lnTo>
                    <a:pt x="197" y="1118"/>
                  </a:lnTo>
                  <a:lnTo>
                    <a:pt x="197" y="1118"/>
                  </a:lnTo>
                  <a:lnTo>
                    <a:pt x="197" y="1118"/>
                  </a:lnTo>
                  <a:lnTo>
                    <a:pt x="197" y="1118"/>
                  </a:lnTo>
                  <a:lnTo>
                    <a:pt x="197" y="1151"/>
                  </a:lnTo>
                  <a:lnTo>
                    <a:pt x="197" y="1151"/>
                  </a:lnTo>
                  <a:lnTo>
                    <a:pt x="197" y="1151"/>
                  </a:lnTo>
                  <a:lnTo>
                    <a:pt x="197" y="1151"/>
                  </a:lnTo>
                  <a:lnTo>
                    <a:pt x="197" y="1151"/>
                  </a:lnTo>
                  <a:lnTo>
                    <a:pt x="197" y="1184"/>
                  </a:lnTo>
                  <a:lnTo>
                    <a:pt x="197" y="1184"/>
                  </a:lnTo>
                  <a:lnTo>
                    <a:pt x="197" y="1184"/>
                  </a:lnTo>
                  <a:lnTo>
                    <a:pt x="197" y="1184"/>
                  </a:lnTo>
                  <a:lnTo>
                    <a:pt x="197" y="1216"/>
                  </a:lnTo>
                  <a:lnTo>
                    <a:pt x="197" y="1216"/>
                  </a:lnTo>
                  <a:lnTo>
                    <a:pt x="197" y="1216"/>
                  </a:lnTo>
                  <a:lnTo>
                    <a:pt x="197" y="1216"/>
                  </a:lnTo>
                  <a:lnTo>
                    <a:pt x="197" y="1216"/>
                  </a:lnTo>
                  <a:lnTo>
                    <a:pt x="197" y="1249"/>
                  </a:lnTo>
                  <a:lnTo>
                    <a:pt x="197" y="1249"/>
                  </a:lnTo>
                  <a:lnTo>
                    <a:pt x="197" y="1249"/>
                  </a:lnTo>
                  <a:lnTo>
                    <a:pt x="197" y="1249"/>
                  </a:lnTo>
                  <a:lnTo>
                    <a:pt x="230" y="1282"/>
                  </a:lnTo>
                  <a:lnTo>
                    <a:pt x="230" y="1282"/>
                  </a:lnTo>
                  <a:lnTo>
                    <a:pt x="230" y="1282"/>
                  </a:lnTo>
                  <a:lnTo>
                    <a:pt x="230" y="1282"/>
                  </a:lnTo>
                  <a:lnTo>
                    <a:pt x="230" y="1282"/>
                  </a:lnTo>
                  <a:lnTo>
                    <a:pt x="230" y="1315"/>
                  </a:lnTo>
                  <a:lnTo>
                    <a:pt x="230" y="1315"/>
                  </a:lnTo>
                  <a:lnTo>
                    <a:pt x="230" y="1315"/>
                  </a:lnTo>
                  <a:lnTo>
                    <a:pt x="230" y="1315"/>
                  </a:lnTo>
                  <a:lnTo>
                    <a:pt x="230" y="1348"/>
                  </a:lnTo>
                  <a:lnTo>
                    <a:pt x="230" y="1348"/>
                  </a:lnTo>
                  <a:lnTo>
                    <a:pt x="230" y="1348"/>
                  </a:lnTo>
                  <a:lnTo>
                    <a:pt x="230" y="1348"/>
                  </a:lnTo>
                  <a:lnTo>
                    <a:pt x="230" y="1348"/>
                  </a:lnTo>
                  <a:lnTo>
                    <a:pt x="230" y="1381"/>
                  </a:lnTo>
                  <a:lnTo>
                    <a:pt x="230" y="1381"/>
                  </a:lnTo>
                  <a:lnTo>
                    <a:pt x="230" y="1381"/>
                  </a:lnTo>
                  <a:lnTo>
                    <a:pt x="230" y="1381"/>
                  </a:lnTo>
                  <a:lnTo>
                    <a:pt x="230" y="1381"/>
                  </a:lnTo>
                  <a:lnTo>
                    <a:pt x="230" y="1414"/>
                  </a:lnTo>
                  <a:lnTo>
                    <a:pt x="230" y="1414"/>
                  </a:lnTo>
                  <a:lnTo>
                    <a:pt x="230" y="1414"/>
                  </a:lnTo>
                  <a:lnTo>
                    <a:pt x="230" y="1414"/>
                  </a:lnTo>
                  <a:lnTo>
                    <a:pt x="230" y="1414"/>
                  </a:lnTo>
                  <a:lnTo>
                    <a:pt x="230" y="1446"/>
                  </a:lnTo>
                  <a:lnTo>
                    <a:pt x="230" y="1446"/>
                  </a:lnTo>
                  <a:lnTo>
                    <a:pt x="230" y="1446"/>
                  </a:lnTo>
                  <a:lnTo>
                    <a:pt x="263" y="1446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512"/>
                  </a:lnTo>
                  <a:lnTo>
                    <a:pt x="263" y="1512"/>
                  </a:lnTo>
                  <a:lnTo>
                    <a:pt x="263" y="1512"/>
                  </a:lnTo>
                  <a:lnTo>
                    <a:pt x="263" y="1512"/>
                  </a:lnTo>
                  <a:lnTo>
                    <a:pt x="263" y="1545"/>
                  </a:lnTo>
                  <a:lnTo>
                    <a:pt x="263" y="1545"/>
                  </a:lnTo>
                  <a:lnTo>
                    <a:pt x="263" y="1545"/>
                  </a:lnTo>
                  <a:lnTo>
                    <a:pt x="263" y="1545"/>
                  </a:lnTo>
                  <a:lnTo>
                    <a:pt x="263" y="1578"/>
                  </a:lnTo>
                  <a:lnTo>
                    <a:pt x="263" y="1578"/>
                  </a:lnTo>
                  <a:lnTo>
                    <a:pt x="263" y="1578"/>
                  </a:lnTo>
                  <a:lnTo>
                    <a:pt x="263" y="1578"/>
                  </a:lnTo>
                  <a:lnTo>
                    <a:pt x="263" y="1578"/>
                  </a:lnTo>
                  <a:lnTo>
                    <a:pt x="263" y="1611"/>
                  </a:lnTo>
                  <a:lnTo>
                    <a:pt x="263" y="1611"/>
                  </a:lnTo>
                  <a:lnTo>
                    <a:pt x="263" y="1611"/>
                  </a:lnTo>
                  <a:lnTo>
                    <a:pt x="296" y="1611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76"/>
                  </a:lnTo>
                  <a:lnTo>
                    <a:pt x="296" y="1676"/>
                  </a:lnTo>
                  <a:lnTo>
                    <a:pt x="296" y="1676"/>
                  </a:lnTo>
                  <a:lnTo>
                    <a:pt x="296" y="1676"/>
                  </a:lnTo>
                  <a:lnTo>
                    <a:pt x="296" y="1676"/>
                  </a:lnTo>
                  <a:lnTo>
                    <a:pt x="296" y="1709"/>
                  </a:lnTo>
                  <a:lnTo>
                    <a:pt x="296" y="1709"/>
                  </a:lnTo>
                  <a:lnTo>
                    <a:pt x="296" y="1709"/>
                  </a:lnTo>
                  <a:lnTo>
                    <a:pt x="296" y="1709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74"/>
                  </a:lnTo>
                  <a:lnTo>
                    <a:pt x="329" y="1874"/>
                  </a:lnTo>
                  <a:lnTo>
                    <a:pt x="329" y="1874"/>
                  </a:lnTo>
                  <a:lnTo>
                    <a:pt x="329" y="1874"/>
                  </a:lnTo>
                  <a:lnTo>
                    <a:pt x="329" y="1907"/>
                  </a:lnTo>
                  <a:lnTo>
                    <a:pt x="329" y="1907"/>
                  </a:lnTo>
                  <a:lnTo>
                    <a:pt x="329" y="1907"/>
                  </a:lnTo>
                  <a:lnTo>
                    <a:pt x="329" y="1907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72"/>
                  </a:lnTo>
                  <a:lnTo>
                    <a:pt x="329" y="1972"/>
                  </a:lnTo>
                  <a:lnTo>
                    <a:pt x="361" y="1972"/>
                  </a:lnTo>
                  <a:lnTo>
                    <a:pt x="361" y="1972"/>
                  </a:lnTo>
                  <a:lnTo>
                    <a:pt x="361" y="2005"/>
                  </a:lnTo>
                  <a:lnTo>
                    <a:pt x="361" y="2005"/>
                  </a:lnTo>
                  <a:lnTo>
                    <a:pt x="361" y="2005"/>
                  </a:lnTo>
                  <a:lnTo>
                    <a:pt x="361" y="2005"/>
                  </a:lnTo>
                  <a:lnTo>
                    <a:pt x="361" y="2005"/>
                  </a:lnTo>
                  <a:lnTo>
                    <a:pt x="361" y="2038"/>
                  </a:lnTo>
                  <a:lnTo>
                    <a:pt x="361" y="2038"/>
                  </a:lnTo>
                  <a:lnTo>
                    <a:pt x="361" y="2038"/>
                  </a:lnTo>
                  <a:lnTo>
                    <a:pt x="361" y="2038"/>
                  </a:lnTo>
                  <a:lnTo>
                    <a:pt x="361" y="2038"/>
                  </a:lnTo>
                  <a:lnTo>
                    <a:pt x="361" y="2071"/>
                  </a:lnTo>
                  <a:lnTo>
                    <a:pt x="361" y="2071"/>
                  </a:lnTo>
                  <a:lnTo>
                    <a:pt x="361" y="2071"/>
                  </a:lnTo>
                  <a:lnTo>
                    <a:pt x="361" y="2071"/>
                  </a:lnTo>
                  <a:lnTo>
                    <a:pt x="361" y="2104"/>
                  </a:lnTo>
                  <a:lnTo>
                    <a:pt x="361" y="2104"/>
                  </a:lnTo>
                  <a:lnTo>
                    <a:pt x="361" y="2104"/>
                  </a:lnTo>
                  <a:lnTo>
                    <a:pt x="361" y="2104"/>
                  </a:lnTo>
                  <a:lnTo>
                    <a:pt x="361" y="2137"/>
                  </a:lnTo>
                  <a:lnTo>
                    <a:pt x="361" y="2137"/>
                  </a:lnTo>
                  <a:lnTo>
                    <a:pt x="361" y="2137"/>
                  </a:lnTo>
                  <a:lnTo>
                    <a:pt x="394" y="2137"/>
                  </a:lnTo>
                  <a:lnTo>
                    <a:pt x="394" y="2137"/>
                  </a:lnTo>
                  <a:lnTo>
                    <a:pt x="394" y="2169"/>
                  </a:lnTo>
                  <a:lnTo>
                    <a:pt x="394" y="2169"/>
                  </a:lnTo>
                  <a:lnTo>
                    <a:pt x="394" y="2169"/>
                  </a:lnTo>
                  <a:lnTo>
                    <a:pt x="394" y="2169"/>
                  </a:lnTo>
                  <a:lnTo>
                    <a:pt x="394" y="2202"/>
                  </a:lnTo>
                  <a:lnTo>
                    <a:pt x="394" y="2202"/>
                  </a:lnTo>
                  <a:lnTo>
                    <a:pt x="394" y="2202"/>
                  </a:lnTo>
                  <a:lnTo>
                    <a:pt x="394" y="2202"/>
                  </a:lnTo>
                  <a:lnTo>
                    <a:pt x="394" y="2235"/>
                  </a:lnTo>
                  <a:lnTo>
                    <a:pt x="394" y="2235"/>
                  </a:lnTo>
                  <a:lnTo>
                    <a:pt x="394" y="2235"/>
                  </a:lnTo>
                  <a:lnTo>
                    <a:pt x="394" y="2235"/>
                  </a:lnTo>
                  <a:lnTo>
                    <a:pt x="394" y="2268"/>
                  </a:lnTo>
                  <a:lnTo>
                    <a:pt x="394" y="2268"/>
                  </a:lnTo>
                  <a:lnTo>
                    <a:pt x="394" y="2268"/>
                  </a:lnTo>
                  <a:lnTo>
                    <a:pt x="394" y="2268"/>
                  </a:lnTo>
                  <a:lnTo>
                    <a:pt x="394" y="2301"/>
                  </a:lnTo>
                  <a:lnTo>
                    <a:pt x="394" y="2301"/>
                  </a:lnTo>
                  <a:lnTo>
                    <a:pt x="427" y="2301"/>
                  </a:lnTo>
                  <a:lnTo>
                    <a:pt x="427" y="2301"/>
                  </a:lnTo>
                  <a:lnTo>
                    <a:pt x="427" y="2334"/>
                  </a:lnTo>
                  <a:lnTo>
                    <a:pt x="427" y="2334"/>
                  </a:lnTo>
                  <a:lnTo>
                    <a:pt x="427" y="2334"/>
                  </a:lnTo>
                  <a:lnTo>
                    <a:pt x="427" y="2334"/>
                  </a:lnTo>
                  <a:lnTo>
                    <a:pt x="427" y="2367"/>
                  </a:lnTo>
                  <a:lnTo>
                    <a:pt x="427" y="2367"/>
                  </a:lnTo>
                  <a:lnTo>
                    <a:pt x="427" y="2367"/>
                  </a:lnTo>
                  <a:lnTo>
                    <a:pt x="427" y="2367"/>
                  </a:lnTo>
                  <a:lnTo>
                    <a:pt x="427" y="2399"/>
                  </a:lnTo>
                  <a:lnTo>
                    <a:pt x="427" y="2399"/>
                  </a:lnTo>
                  <a:lnTo>
                    <a:pt x="427" y="2399"/>
                  </a:lnTo>
                  <a:lnTo>
                    <a:pt x="427" y="2399"/>
                  </a:lnTo>
                  <a:lnTo>
                    <a:pt x="427" y="2432"/>
                  </a:lnTo>
                  <a:lnTo>
                    <a:pt x="427" y="2432"/>
                  </a:lnTo>
                  <a:lnTo>
                    <a:pt x="427" y="2432"/>
                  </a:lnTo>
                  <a:lnTo>
                    <a:pt x="427" y="2432"/>
                  </a:lnTo>
                  <a:lnTo>
                    <a:pt x="427" y="2465"/>
                  </a:lnTo>
                  <a:lnTo>
                    <a:pt x="427" y="2465"/>
                  </a:lnTo>
                  <a:lnTo>
                    <a:pt x="427" y="2465"/>
                  </a:lnTo>
                  <a:lnTo>
                    <a:pt x="427" y="2465"/>
                  </a:lnTo>
                  <a:lnTo>
                    <a:pt x="460" y="2498"/>
                  </a:lnTo>
                  <a:lnTo>
                    <a:pt x="460" y="2498"/>
                  </a:lnTo>
                  <a:lnTo>
                    <a:pt x="460" y="2498"/>
                  </a:lnTo>
                  <a:lnTo>
                    <a:pt x="460" y="2498"/>
                  </a:lnTo>
                  <a:lnTo>
                    <a:pt x="460" y="2531"/>
                  </a:lnTo>
                  <a:lnTo>
                    <a:pt x="460" y="2531"/>
                  </a:lnTo>
                  <a:lnTo>
                    <a:pt x="460" y="2531"/>
                  </a:lnTo>
                  <a:lnTo>
                    <a:pt x="460" y="2531"/>
                  </a:lnTo>
                  <a:lnTo>
                    <a:pt x="460" y="2564"/>
                  </a:lnTo>
                  <a:lnTo>
                    <a:pt x="460" y="2564"/>
                  </a:lnTo>
                  <a:lnTo>
                    <a:pt x="460" y="2564"/>
                  </a:lnTo>
                  <a:lnTo>
                    <a:pt x="460" y="2564"/>
                  </a:lnTo>
                  <a:lnTo>
                    <a:pt x="460" y="2597"/>
                  </a:lnTo>
                  <a:lnTo>
                    <a:pt x="460" y="2597"/>
                  </a:lnTo>
                  <a:lnTo>
                    <a:pt x="460" y="2597"/>
                  </a:lnTo>
                  <a:lnTo>
                    <a:pt x="460" y="2597"/>
                  </a:lnTo>
                  <a:lnTo>
                    <a:pt x="460" y="2629"/>
                  </a:lnTo>
                  <a:lnTo>
                    <a:pt x="460" y="2629"/>
                  </a:lnTo>
                  <a:lnTo>
                    <a:pt x="460" y="2629"/>
                  </a:lnTo>
                  <a:lnTo>
                    <a:pt x="460" y="2629"/>
                  </a:lnTo>
                  <a:lnTo>
                    <a:pt x="493" y="2662"/>
                  </a:lnTo>
                  <a:lnTo>
                    <a:pt x="493" y="2662"/>
                  </a:lnTo>
                  <a:lnTo>
                    <a:pt x="493" y="2662"/>
                  </a:lnTo>
                  <a:lnTo>
                    <a:pt x="493" y="2662"/>
                  </a:lnTo>
                  <a:lnTo>
                    <a:pt x="493" y="2695"/>
                  </a:lnTo>
                  <a:lnTo>
                    <a:pt x="493" y="2695"/>
                  </a:lnTo>
                  <a:lnTo>
                    <a:pt x="493" y="2695"/>
                  </a:lnTo>
                  <a:lnTo>
                    <a:pt x="493" y="2695"/>
                  </a:lnTo>
                  <a:lnTo>
                    <a:pt x="493" y="2728"/>
                  </a:lnTo>
                  <a:lnTo>
                    <a:pt x="493" y="2728"/>
                  </a:lnTo>
                  <a:lnTo>
                    <a:pt x="493" y="2728"/>
                  </a:lnTo>
                  <a:lnTo>
                    <a:pt x="493" y="2728"/>
                  </a:lnTo>
                  <a:lnTo>
                    <a:pt x="493" y="2761"/>
                  </a:lnTo>
                  <a:lnTo>
                    <a:pt x="493" y="2761"/>
                  </a:lnTo>
                  <a:lnTo>
                    <a:pt x="493" y="2761"/>
                  </a:lnTo>
                  <a:lnTo>
                    <a:pt x="493" y="2761"/>
                  </a:lnTo>
                  <a:lnTo>
                    <a:pt x="493" y="2794"/>
                  </a:lnTo>
                  <a:lnTo>
                    <a:pt x="493" y="2794"/>
                  </a:lnTo>
                  <a:lnTo>
                    <a:pt x="493" y="2794"/>
                  </a:lnTo>
                  <a:lnTo>
                    <a:pt x="493" y="2794"/>
                  </a:lnTo>
                  <a:lnTo>
                    <a:pt x="526" y="2827"/>
                  </a:lnTo>
                  <a:lnTo>
                    <a:pt x="526" y="2827"/>
                  </a:lnTo>
                  <a:lnTo>
                    <a:pt x="526" y="2827"/>
                  </a:lnTo>
                  <a:lnTo>
                    <a:pt x="526" y="2827"/>
                  </a:lnTo>
                  <a:lnTo>
                    <a:pt x="526" y="2827"/>
                  </a:lnTo>
                  <a:lnTo>
                    <a:pt x="526" y="2859"/>
                  </a:lnTo>
                  <a:lnTo>
                    <a:pt x="526" y="2859"/>
                  </a:lnTo>
                  <a:lnTo>
                    <a:pt x="526" y="2859"/>
                  </a:lnTo>
                  <a:lnTo>
                    <a:pt x="526" y="2859"/>
                  </a:lnTo>
                  <a:lnTo>
                    <a:pt x="526" y="2892"/>
                  </a:lnTo>
                  <a:lnTo>
                    <a:pt x="526" y="2892"/>
                  </a:lnTo>
                  <a:lnTo>
                    <a:pt x="526" y="2892"/>
                  </a:lnTo>
                  <a:lnTo>
                    <a:pt x="526" y="2892"/>
                  </a:lnTo>
                  <a:lnTo>
                    <a:pt x="526" y="2925"/>
                  </a:lnTo>
                  <a:lnTo>
                    <a:pt x="526" y="2925"/>
                  </a:lnTo>
                  <a:lnTo>
                    <a:pt x="526" y="2925"/>
                  </a:lnTo>
                  <a:lnTo>
                    <a:pt x="526" y="2925"/>
                  </a:lnTo>
                  <a:lnTo>
                    <a:pt x="526" y="2925"/>
                  </a:lnTo>
                  <a:lnTo>
                    <a:pt x="526" y="2958"/>
                  </a:lnTo>
                  <a:lnTo>
                    <a:pt x="526" y="2958"/>
                  </a:lnTo>
                  <a:lnTo>
                    <a:pt x="559" y="2958"/>
                  </a:lnTo>
                  <a:lnTo>
                    <a:pt x="559" y="2958"/>
                  </a:lnTo>
                  <a:lnTo>
                    <a:pt x="559" y="2991"/>
                  </a:lnTo>
                  <a:lnTo>
                    <a:pt x="559" y="2991"/>
                  </a:lnTo>
                  <a:lnTo>
                    <a:pt x="559" y="2991"/>
                  </a:lnTo>
                  <a:lnTo>
                    <a:pt x="559" y="2991"/>
                  </a:lnTo>
                  <a:lnTo>
                    <a:pt x="559" y="3024"/>
                  </a:lnTo>
                  <a:lnTo>
                    <a:pt x="559" y="3024"/>
                  </a:lnTo>
                  <a:lnTo>
                    <a:pt x="559" y="3024"/>
                  </a:lnTo>
                  <a:lnTo>
                    <a:pt x="559" y="3024"/>
                  </a:lnTo>
                  <a:lnTo>
                    <a:pt x="559" y="3057"/>
                  </a:lnTo>
                  <a:lnTo>
                    <a:pt x="559" y="3057"/>
                  </a:lnTo>
                  <a:lnTo>
                    <a:pt x="559" y="3057"/>
                  </a:lnTo>
                  <a:lnTo>
                    <a:pt x="559" y="3057"/>
                  </a:lnTo>
                  <a:lnTo>
                    <a:pt x="559" y="3089"/>
                  </a:lnTo>
                  <a:lnTo>
                    <a:pt x="559" y="3089"/>
                  </a:lnTo>
                  <a:lnTo>
                    <a:pt x="559" y="3089"/>
                  </a:lnTo>
                  <a:lnTo>
                    <a:pt x="559" y="3089"/>
                  </a:lnTo>
                  <a:lnTo>
                    <a:pt x="559" y="3122"/>
                  </a:lnTo>
                  <a:lnTo>
                    <a:pt x="592" y="3122"/>
                  </a:lnTo>
                  <a:lnTo>
                    <a:pt x="592" y="3122"/>
                  </a:lnTo>
                  <a:lnTo>
                    <a:pt x="592" y="3122"/>
                  </a:lnTo>
                  <a:lnTo>
                    <a:pt x="592" y="3155"/>
                  </a:lnTo>
                  <a:lnTo>
                    <a:pt x="592" y="3155"/>
                  </a:lnTo>
                  <a:lnTo>
                    <a:pt x="592" y="3155"/>
                  </a:lnTo>
                  <a:lnTo>
                    <a:pt x="592" y="3188"/>
                  </a:lnTo>
                  <a:lnTo>
                    <a:pt x="592" y="3188"/>
                  </a:lnTo>
                  <a:lnTo>
                    <a:pt x="592" y="3188"/>
                  </a:lnTo>
                  <a:lnTo>
                    <a:pt x="592" y="3188"/>
                  </a:lnTo>
                  <a:lnTo>
                    <a:pt x="592" y="3188"/>
                  </a:lnTo>
                  <a:lnTo>
                    <a:pt x="592" y="3221"/>
                  </a:lnTo>
                  <a:lnTo>
                    <a:pt x="592" y="3221"/>
                  </a:lnTo>
                  <a:lnTo>
                    <a:pt x="592" y="3221"/>
                  </a:lnTo>
                  <a:lnTo>
                    <a:pt x="592" y="3221"/>
                  </a:lnTo>
                  <a:lnTo>
                    <a:pt x="592" y="3254"/>
                  </a:lnTo>
                  <a:lnTo>
                    <a:pt x="592" y="3254"/>
                  </a:lnTo>
                  <a:lnTo>
                    <a:pt x="592" y="3254"/>
                  </a:lnTo>
                  <a:lnTo>
                    <a:pt x="624" y="3287"/>
                  </a:lnTo>
                  <a:lnTo>
                    <a:pt x="624" y="3287"/>
                  </a:lnTo>
                  <a:lnTo>
                    <a:pt x="624" y="3287"/>
                  </a:lnTo>
                  <a:lnTo>
                    <a:pt x="624" y="3287"/>
                  </a:lnTo>
                  <a:lnTo>
                    <a:pt x="624" y="3320"/>
                  </a:lnTo>
                  <a:lnTo>
                    <a:pt x="624" y="3320"/>
                  </a:lnTo>
                  <a:lnTo>
                    <a:pt x="624" y="3320"/>
                  </a:lnTo>
                  <a:lnTo>
                    <a:pt x="624" y="3320"/>
                  </a:lnTo>
                  <a:lnTo>
                    <a:pt x="624" y="3352"/>
                  </a:lnTo>
                  <a:lnTo>
                    <a:pt x="624" y="3352"/>
                  </a:lnTo>
                  <a:lnTo>
                    <a:pt x="624" y="3352"/>
                  </a:lnTo>
                  <a:lnTo>
                    <a:pt x="624" y="3352"/>
                  </a:lnTo>
                  <a:lnTo>
                    <a:pt x="624" y="3352"/>
                  </a:lnTo>
                  <a:lnTo>
                    <a:pt x="624" y="3385"/>
                  </a:lnTo>
                  <a:lnTo>
                    <a:pt x="624" y="3385"/>
                  </a:lnTo>
                  <a:lnTo>
                    <a:pt x="624" y="3385"/>
                  </a:lnTo>
                  <a:lnTo>
                    <a:pt x="624" y="3385"/>
                  </a:lnTo>
                  <a:lnTo>
                    <a:pt x="624" y="3418"/>
                  </a:lnTo>
                  <a:lnTo>
                    <a:pt x="624" y="3418"/>
                  </a:lnTo>
                  <a:lnTo>
                    <a:pt x="657" y="3418"/>
                  </a:lnTo>
                  <a:lnTo>
                    <a:pt x="657" y="3451"/>
                  </a:lnTo>
                  <a:lnTo>
                    <a:pt x="657" y="3451"/>
                  </a:lnTo>
                  <a:lnTo>
                    <a:pt x="657" y="3451"/>
                  </a:lnTo>
                  <a:lnTo>
                    <a:pt x="657" y="3451"/>
                  </a:lnTo>
                  <a:lnTo>
                    <a:pt x="657" y="3484"/>
                  </a:lnTo>
                  <a:lnTo>
                    <a:pt x="657" y="3484"/>
                  </a:lnTo>
                  <a:lnTo>
                    <a:pt x="657" y="3484"/>
                  </a:lnTo>
                  <a:lnTo>
                    <a:pt x="657" y="3517"/>
                  </a:lnTo>
                  <a:lnTo>
                    <a:pt x="657" y="3517"/>
                  </a:lnTo>
                  <a:lnTo>
                    <a:pt x="657" y="3517"/>
                  </a:lnTo>
                  <a:lnTo>
                    <a:pt x="657" y="3517"/>
                  </a:lnTo>
                  <a:lnTo>
                    <a:pt x="657" y="3550"/>
                  </a:lnTo>
                  <a:lnTo>
                    <a:pt x="657" y="3550"/>
                  </a:lnTo>
                  <a:lnTo>
                    <a:pt x="657" y="3550"/>
                  </a:lnTo>
                  <a:lnTo>
                    <a:pt x="657" y="3550"/>
                  </a:lnTo>
                  <a:lnTo>
                    <a:pt x="657" y="3582"/>
                  </a:lnTo>
                  <a:lnTo>
                    <a:pt x="657" y="3582"/>
                  </a:lnTo>
                  <a:lnTo>
                    <a:pt x="657" y="3582"/>
                  </a:lnTo>
                  <a:lnTo>
                    <a:pt x="690" y="3582"/>
                  </a:lnTo>
                  <a:lnTo>
                    <a:pt x="690" y="3615"/>
                  </a:lnTo>
                  <a:lnTo>
                    <a:pt x="690" y="3615"/>
                  </a:lnTo>
                  <a:lnTo>
                    <a:pt x="690" y="3615"/>
                  </a:lnTo>
                  <a:lnTo>
                    <a:pt x="690" y="3615"/>
                  </a:lnTo>
                  <a:lnTo>
                    <a:pt x="690" y="3648"/>
                  </a:lnTo>
                  <a:lnTo>
                    <a:pt x="690" y="3648"/>
                  </a:lnTo>
                  <a:lnTo>
                    <a:pt x="690" y="3648"/>
                  </a:lnTo>
                  <a:lnTo>
                    <a:pt x="690" y="3681"/>
                  </a:lnTo>
                  <a:lnTo>
                    <a:pt x="690" y="3681"/>
                  </a:lnTo>
                  <a:lnTo>
                    <a:pt x="690" y="3681"/>
                  </a:lnTo>
                  <a:lnTo>
                    <a:pt x="690" y="3681"/>
                  </a:lnTo>
                  <a:lnTo>
                    <a:pt x="690" y="3681"/>
                  </a:lnTo>
                  <a:lnTo>
                    <a:pt x="690" y="3714"/>
                  </a:lnTo>
                  <a:lnTo>
                    <a:pt x="690" y="3714"/>
                  </a:lnTo>
                  <a:lnTo>
                    <a:pt x="690" y="3714"/>
                  </a:lnTo>
                  <a:lnTo>
                    <a:pt x="690" y="3714"/>
                  </a:lnTo>
                  <a:lnTo>
                    <a:pt x="723" y="3747"/>
                  </a:lnTo>
                  <a:lnTo>
                    <a:pt x="723" y="3747"/>
                  </a:lnTo>
                  <a:lnTo>
                    <a:pt x="723" y="3747"/>
                  </a:lnTo>
                  <a:lnTo>
                    <a:pt x="723" y="3780"/>
                  </a:lnTo>
                  <a:lnTo>
                    <a:pt x="723" y="3780"/>
                  </a:lnTo>
                  <a:lnTo>
                    <a:pt x="723" y="3780"/>
                  </a:lnTo>
                  <a:lnTo>
                    <a:pt x="723" y="3780"/>
                  </a:lnTo>
                  <a:lnTo>
                    <a:pt x="723" y="3812"/>
                  </a:lnTo>
                  <a:lnTo>
                    <a:pt x="723" y="3812"/>
                  </a:lnTo>
                  <a:lnTo>
                    <a:pt x="723" y="3812"/>
                  </a:lnTo>
                  <a:lnTo>
                    <a:pt x="723" y="3812"/>
                  </a:lnTo>
                  <a:lnTo>
                    <a:pt x="723" y="3845"/>
                  </a:lnTo>
                  <a:lnTo>
                    <a:pt x="723" y="3845"/>
                  </a:lnTo>
                  <a:lnTo>
                    <a:pt x="723" y="3845"/>
                  </a:lnTo>
                  <a:lnTo>
                    <a:pt x="723" y="3845"/>
                  </a:lnTo>
                  <a:lnTo>
                    <a:pt x="723" y="3878"/>
                  </a:lnTo>
                  <a:lnTo>
                    <a:pt x="723" y="3878"/>
                  </a:lnTo>
                  <a:lnTo>
                    <a:pt x="756" y="3878"/>
                  </a:lnTo>
                  <a:lnTo>
                    <a:pt x="756" y="3911"/>
                  </a:lnTo>
                  <a:lnTo>
                    <a:pt x="756" y="3911"/>
                  </a:lnTo>
                  <a:lnTo>
                    <a:pt x="756" y="3911"/>
                  </a:lnTo>
                  <a:lnTo>
                    <a:pt x="756" y="3911"/>
                  </a:lnTo>
                  <a:lnTo>
                    <a:pt x="756" y="3911"/>
                  </a:lnTo>
                  <a:lnTo>
                    <a:pt x="756" y="3944"/>
                  </a:lnTo>
                  <a:lnTo>
                    <a:pt x="756" y="3944"/>
                  </a:lnTo>
                  <a:lnTo>
                    <a:pt x="756" y="3944"/>
                  </a:lnTo>
                  <a:lnTo>
                    <a:pt x="756" y="3977"/>
                  </a:lnTo>
                  <a:lnTo>
                    <a:pt x="756" y="3977"/>
                  </a:lnTo>
                  <a:lnTo>
                    <a:pt x="756" y="3977"/>
                  </a:lnTo>
                  <a:lnTo>
                    <a:pt x="756" y="3977"/>
                  </a:lnTo>
                  <a:lnTo>
                    <a:pt x="756" y="4010"/>
                  </a:lnTo>
                  <a:lnTo>
                    <a:pt x="756" y="4010"/>
                  </a:lnTo>
                  <a:lnTo>
                    <a:pt x="756" y="4010"/>
                  </a:lnTo>
                  <a:lnTo>
                    <a:pt x="756" y="4042"/>
                  </a:lnTo>
                  <a:lnTo>
                    <a:pt x="756" y="4042"/>
                  </a:lnTo>
                  <a:lnTo>
                    <a:pt x="789" y="4042"/>
                  </a:lnTo>
                  <a:lnTo>
                    <a:pt x="789" y="4042"/>
                  </a:lnTo>
                  <a:lnTo>
                    <a:pt x="789" y="4075"/>
                  </a:lnTo>
                  <a:lnTo>
                    <a:pt x="789" y="4075"/>
                  </a:lnTo>
                  <a:lnTo>
                    <a:pt x="789" y="4075"/>
                  </a:lnTo>
                  <a:lnTo>
                    <a:pt x="789" y="4075"/>
                  </a:lnTo>
                  <a:lnTo>
                    <a:pt x="789" y="4108"/>
                  </a:lnTo>
                  <a:lnTo>
                    <a:pt x="789" y="4108"/>
                  </a:lnTo>
                  <a:lnTo>
                    <a:pt x="789" y="4108"/>
                  </a:lnTo>
                  <a:lnTo>
                    <a:pt x="789" y="4108"/>
                  </a:lnTo>
                  <a:lnTo>
                    <a:pt x="789" y="4141"/>
                  </a:lnTo>
                  <a:lnTo>
                    <a:pt x="789" y="4141"/>
                  </a:lnTo>
                  <a:lnTo>
                    <a:pt x="789" y="4141"/>
                  </a:lnTo>
                  <a:lnTo>
                    <a:pt x="789" y="4174"/>
                  </a:lnTo>
                  <a:lnTo>
                    <a:pt x="789" y="4174"/>
                  </a:lnTo>
                  <a:lnTo>
                    <a:pt x="789" y="4174"/>
                  </a:lnTo>
                  <a:lnTo>
                    <a:pt x="822" y="4207"/>
                  </a:lnTo>
                  <a:lnTo>
                    <a:pt x="822" y="4207"/>
                  </a:lnTo>
                  <a:lnTo>
                    <a:pt x="822" y="4207"/>
                  </a:lnTo>
                  <a:lnTo>
                    <a:pt x="822" y="4207"/>
                  </a:lnTo>
                  <a:lnTo>
                    <a:pt x="822" y="4240"/>
                  </a:lnTo>
                  <a:lnTo>
                    <a:pt x="822" y="4240"/>
                  </a:lnTo>
                  <a:lnTo>
                    <a:pt x="822" y="4240"/>
                  </a:lnTo>
                  <a:lnTo>
                    <a:pt x="822" y="4240"/>
                  </a:lnTo>
                  <a:lnTo>
                    <a:pt x="822" y="4272"/>
                  </a:lnTo>
                  <a:lnTo>
                    <a:pt x="822" y="4272"/>
                  </a:lnTo>
                  <a:lnTo>
                    <a:pt x="822" y="4272"/>
                  </a:lnTo>
                  <a:lnTo>
                    <a:pt x="822" y="4305"/>
                  </a:lnTo>
                  <a:lnTo>
                    <a:pt x="822" y="4305"/>
                  </a:lnTo>
                  <a:lnTo>
                    <a:pt x="822" y="4305"/>
                  </a:lnTo>
                  <a:lnTo>
                    <a:pt x="822" y="4305"/>
                  </a:lnTo>
                  <a:lnTo>
                    <a:pt x="822" y="4338"/>
                  </a:lnTo>
                  <a:lnTo>
                    <a:pt x="822" y="4338"/>
                  </a:lnTo>
                  <a:lnTo>
                    <a:pt x="854" y="4338"/>
                  </a:lnTo>
                  <a:lnTo>
                    <a:pt x="854" y="4338"/>
                  </a:lnTo>
                  <a:lnTo>
                    <a:pt x="854" y="4371"/>
                  </a:lnTo>
                  <a:lnTo>
                    <a:pt x="854" y="4371"/>
                  </a:lnTo>
                  <a:lnTo>
                    <a:pt x="854" y="4371"/>
                  </a:lnTo>
                  <a:lnTo>
                    <a:pt x="854" y="4404"/>
                  </a:lnTo>
                  <a:lnTo>
                    <a:pt x="854" y="4404"/>
                  </a:lnTo>
                  <a:lnTo>
                    <a:pt x="854" y="4404"/>
                  </a:lnTo>
                  <a:lnTo>
                    <a:pt x="854" y="4437"/>
                  </a:lnTo>
                  <a:lnTo>
                    <a:pt x="854" y="4437"/>
                  </a:lnTo>
                  <a:lnTo>
                    <a:pt x="854" y="4437"/>
                  </a:lnTo>
                  <a:lnTo>
                    <a:pt x="854" y="4437"/>
                  </a:lnTo>
                  <a:lnTo>
                    <a:pt x="854" y="4470"/>
                  </a:lnTo>
                  <a:lnTo>
                    <a:pt x="854" y="4470"/>
                  </a:lnTo>
                  <a:lnTo>
                    <a:pt x="887" y="4470"/>
                  </a:lnTo>
                  <a:lnTo>
                    <a:pt x="887" y="4502"/>
                  </a:lnTo>
                  <a:lnTo>
                    <a:pt x="887" y="4502"/>
                  </a:lnTo>
                  <a:lnTo>
                    <a:pt x="887" y="4502"/>
                  </a:lnTo>
                  <a:lnTo>
                    <a:pt x="887" y="4535"/>
                  </a:lnTo>
                  <a:lnTo>
                    <a:pt x="887" y="4535"/>
                  </a:lnTo>
                  <a:lnTo>
                    <a:pt x="887" y="4535"/>
                  </a:lnTo>
                  <a:lnTo>
                    <a:pt x="887" y="4535"/>
                  </a:lnTo>
                  <a:lnTo>
                    <a:pt x="887" y="4535"/>
                  </a:lnTo>
                  <a:lnTo>
                    <a:pt x="887" y="4568"/>
                  </a:lnTo>
                  <a:lnTo>
                    <a:pt x="887" y="4568"/>
                  </a:lnTo>
                  <a:lnTo>
                    <a:pt x="887" y="4601"/>
                  </a:lnTo>
                  <a:lnTo>
                    <a:pt x="887" y="4601"/>
                  </a:lnTo>
                  <a:lnTo>
                    <a:pt x="887" y="4601"/>
                  </a:lnTo>
                  <a:lnTo>
                    <a:pt x="887" y="4601"/>
                  </a:lnTo>
                  <a:lnTo>
                    <a:pt x="920" y="4634"/>
                  </a:lnTo>
                  <a:lnTo>
                    <a:pt x="920" y="4634"/>
                  </a:lnTo>
                  <a:lnTo>
                    <a:pt x="920" y="4634"/>
                  </a:lnTo>
                  <a:lnTo>
                    <a:pt x="920" y="4667"/>
                  </a:lnTo>
                  <a:lnTo>
                    <a:pt x="920" y="4667"/>
                  </a:lnTo>
                  <a:lnTo>
                    <a:pt x="920" y="4667"/>
                  </a:lnTo>
                  <a:lnTo>
                    <a:pt x="920" y="4700"/>
                  </a:lnTo>
                  <a:lnTo>
                    <a:pt x="920" y="4700"/>
                  </a:lnTo>
                  <a:lnTo>
                    <a:pt x="920" y="4700"/>
                  </a:lnTo>
                  <a:lnTo>
                    <a:pt x="920" y="4700"/>
                  </a:lnTo>
                  <a:lnTo>
                    <a:pt x="920" y="4733"/>
                  </a:lnTo>
                  <a:lnTo>
                    <a:pt x="920" y="4733"/>
                  </a:lnTo>
                  <a:lnTo>
                    <a:pt x="920" y="4765"/>
                  </a:lnTo>
                  <a:lnTo>
                    <a:pt x="920" y="4765"/>
                  </a:lnTo>
                  <a:lnTo>
                    <a:pt x="953" y="4765"/>
                  </a:lnTo>
                  <a:lnTo>
                    <a:pt x="953" y="4765"/>
                  </a:lnTo>
                  <a:lnTo>
                    <a:pt x="953" y="4798"/>
                  </a:lnTo>
                  <a:lnTo>
                    <a:pt x="953" y="4798"/>
                  </a:lnTo>
                  <a:lnTo>
                    <a:pt x="953" y="4798"/>
                  </a:lnTo>
                  <a:lnTo>
                    <a:pt x="953" y="4798"/>
                  </a:lnTo>
                  <a:lnTo>
                    <a:pt x="953" y="4831"/>
                  </a:lnTo>
                  <a:lnTo>
                    <a:pt x="953" y="4831"/>
                  </a:lnTo>
                  <a:lnTo>
                    <a:pt x="953" y="4831"/>
                  </a:lnTo>
                  <a:lnTo>
                    <a:pt x="953" y="4864"/>
                  </a:lnTo>
                  <a:lnTo>
                    <a:pt x="953" y="4864"/>
                  </a:lnTo>
                  <a:lnTo>
                    <a:pt x="953" y="4864"/>
                  </a:lnTo>
                  <a:lnTo>
                    <a:pt x="953" y="4897"/>
                  </a:lnTo>
                  <a:lnTo>
                    <a:pt x="953" y="4897"/>
                  </a:lnTo>
                  <a:lnTo>
                    <a:pt x="953" y="4897"/>
                  </a:lnTo>
                  <a:lnTo>
                    <a:pt x="953" y="4897"/>
                  </a:lnTo>
                  <a:lnTo>
                    <a:pt x="953" y="4930"/>
                  </a:lnTo>
                  <a:lnTo>
                    <a:pt x="986" y="4930"/>
                  </a:lnTo>
                  <a:lnTo>
                    <a:pt x="986" y="4930"/>
                  </a:lnTo>
                  <a:lnTo>
                    <a:pt x="986" y="4963"/>
                  </a:lnTo>
                  <a:lnTo>
                    <a:pt x="986" y="4963"/>
                  </a:lnTo>
                  <a:lnTo>
                    <a:pt x="986" y="4995"/>
                  </a:lnTo>
                  <a:lnTo>
                    <a:pt x="986" y="4995"/>
                  </a:lnTo>
                  <a:lnTo>
                    <a:pt x="986" y="4995"/>
                  </a:lnTo>
                  <a:lnTo>
                    <a:pt x="986" y="4995"/>
                  </a:lnTo>
                  <a:lnTo>
                    <a:pt x="986" y="5028"/>
                  </a:lnTo>
                  <a:lnTo>
                    <a:pt x="986" y="5028"/>
                  </a:lnTo>
                  <a:lnTo>
                    <a:pt x="986" y="5028"/>
                  </a:lnTo>
                  <a:lnTo>
                    <a:pt x="986" y="5061"/>
                  </a:lnTo>
                  <a:lnTo>
                    <a:pt x="1019" y="5061"/>
                  </a:lnTo>
                  <a:lnTo>
                    <a:pt x="1019" y="5061"/>
                  </a:lnTo>
                  <a:lnTo>
                    <a:pt x="1019" y="5061"/>
                  </a:lnTo>
                  <a:lnTo>
                    <a:pt x="1019" y="5094"/>
                  </a:lnTo>
                  <a:lnTo>
                    <a:pt x="1019" y="5094"/>
                  </a:lnTo>
                  <a:lnTo>
                    <a:pt x="1019" y="5094"/>
                  </a:lnTo>
                  <a:lnTo>
                    <a:pt x="1019" y="5094"/>
                  </a:lnTo>
                  <a:lnTo>
                    <a:pt x="1019" y="5127"/>
                  </a:lnTo>
                  <a:lnTo>
                    <a:pt x="1019" y="5127"/>
                  </a:lnTo>
                  <a:lnTo>
                    <a:pt x="1019" y="5160"/>
                  </a:lnTo>
                  <a:lnTo>
                    <a:pt x="1019" y="5160"/>
                  </a:lnTo>
                  <a:lnTo>
                    <a:pt x="1019" y="5160"/>
                  </a:lnTo>
                  <a:lnTo>
                    <a:pt x="1019" y="5160"/>
                  </a:lnTo>
                  <a:lnTo>
                    <a:pt x="1019" y="5193"/>
                  </a:lnTo>
                  <a:lnTo>
                    <a:pt x="1019" y="5193"/>
                  </a:lnTo>
                  <a:lnTo>
                    <a:pt x="1052" y="5225"/>
                  </a:lnTo>
                  <a:lnTo>
                    <a:pt x="1052" y="5225"/>
                  </a:lnTo>
                  <a:lnTo>
                    <a:pt x="1052" y="5225"/>
                  </a:lnTo>
                  <a:lnTo>
                    <a:pt x="1052" y="5225"/>
                  </a:lnTo>
                  <a:lnTo>
                    <a:pt x="1052" y="5225"/>
                  </a:lnTo>
                  <a:lnTo>
                    <a:pt x="1052" y="5258"/>
                  </a:lnTo>
                  <a:lnTo>
                    <a:pt x="1052" y="5258"/>
                  </a:lnTo>
                  <a:lnTo>
                    <a:pt x="1052" y="5291"/>
                  </a:lnTo>
                  <a:lnTo>
                    <a:pt x="1052" y="5291"/>
                  </a:lnTo>
                  <a:lnTo>
                    <a:pt x="1052" y="5291"/>
                  </a:lnTo>
                  <a:lnTo>
                    <a:pt x="1052" y="5291"/>
                  </a:lnTo>
                  <a:lnTo>
                    <a:pt x="1052" y="5324"/>
                  </a:lnTo>
                  <a:lnTo>
                    <a:pt x="1052" y="5324"/>
                  </a:lnTo>
                  <a:lnTo>
                    <a:pt x="1084" y="5357"/>
                  </a:lnTo>
                  <a:lnTo>
                    <a:pt x="1084" y="5357"/>
                  </a:lnTo>
                  <a:lnTo>
                    <a:pt x="1084" y="5357"/>
                  </a:lnTo>
                  <a:lnTo>
                    <a:pt x="1084" y="5390"/>
                  </a:lnTo>
                  <a:lnTo>
                    <a:pt x="1084" y="5390"/>
                  </a:lnTo>
                  <a:lnTo>
                    <a:pt x="1084" y="5390"/>
                  </a:lnTo>
                  <a:lnTo>
                    <a:pt x="1084" y="5390"/>
                  </a:lnTo>
                  <a:lnTo>
                    <a:pt x="1084" y="5423"/>
                  </a:lnTo>
                  <a:lnTo>
                    <a:pt x="1084" y="5423"/>
                  </a:lnTo>
                  <a:lnTo>
                    <a:pt x="1084" y="5423"/>
                  </a:lnTo>
                  <a:lnTo>
                    <a:pt x="1084" y="5455"/>
                  </a:lnTo>
                  <a:lnTo>
                    <a:pt x="1084" y="5455"/>
                  </a:lnTo>
                  <a:lnTo>
                    <a:pt x="1084" y="5455"/>
                  </a:lnTo>
                  <a:lnTo>
                    <a:pt x="1117" y="5488"/>
                  </a:lnTo>
                  <a:lnTo>
                    <a:pt x="1117" y="5488"/>
                  </a:lnTo>
                  <a:lnTo>
                    <a:pt x="1117" y="5488"/>
                  </a:lnTo>
                  <a:lnTo>
                    <a:pt x="1117" y="5521"/>
                  </a:lnTo>
                  <a:lnTo>
                    <a:pt x="1117" y="5521"/>
                  </a:lnTo>
                  <a:lnTo>
                    <a:pt x="1117" y="5521"/>
                  </a:lnTo>
                  <a:lnTo>
                    <a:pt x="1117" y="5554"/>
                  </a:lnTo>
                  <a:lnTo>
                    <a:pt x="1117" y="5554"/>
                  </a:lnTo>
                  <a:lnTo>
                    <a:pt x="1117" y="5587"/>
                  </a:lnTo>
                  <a:lnTo>
                    <a:pt x="1117" y="5587"/>
                  </a:lnTo>
                  <a:lnTo>
                    <a:pt x="1117" y="5587"/>
                  </a:lnTo>
                  <a:lnTo>
                    <a:pt x="1117" y="5587"/>
                  </a:lnTo>
                  <a:lnTo>
                    <a:pt x="1150" y="5620"/>
                  </a:lnTo>
                  <a:lnTo>
                    <a:pt x="1150" y="5620"/>
                  </a:lnTo>
                  <a:lnTo>
                    <a:pt x="1150" y="5620"/>
                  </a:lnTo>
                  <a:lnTo>
                    <a:pt x="1150" y="5653"/>
                  </a:lnTo>
                  <a:lnTo>
                    <a:pt x="1150" y="5653"/>
                  </a:lnTo>
                  <a:lnTo>
                    <a:pt x="1150" y="5653"/>
                  </a:lnTo>
                  <a:lnTo>
                    <a:pt x="1150" y="5685"/>
                  </a:lnTo>
                  <a:lnTo>
                    <a:pt x="1150" y="5685"/>
                  </a:lnTo>
                  <a:lnTo>
                    <a:pt x="1150" y="5685"/>
                  </a:lnTo>
                  <a:lnTo>
                    <a:pt x="1150" y="5718"/>
                  </a:lnTo>
                  <a:lnTo>
                    <a:pt x="1150" y="5718"/>
                  </a:lnTo>
                  <a:lnTo>
                    <a:pt x="1150" y="5718"/>
                  </a:lnTo>
                  <a:lnTo>
                    <a:pt x="1150" y="5718"/>
                  </a:lnTo>
                  <a:lnTo>
                    <a:pt x="1150" y="5751"/>
                  </a:lnTo>
                  <a:lnTo>
                    <a:pt x="1150" y="5751"/>
                  </a:lnTo>
                  <a:lnTo>
                    <a:pt x="1183" y="5784"/>
                  </a:lnTo>
                  <a:lnTo>
                    <a:pt x="1183" y="5784"/>
                  </a:lnTo>
                  <a:lnTo>
                    <a:pt x="1183" y="5784"/>
                  </a:lnTo>
                  <a:lnTo>
                    <a:pt x="1183" y="5817"/>
                  </a:lnTo>
                  <a:lnTo>
                    <a:pt x="1183" y="5817"/>
                  </a:lnTo>
                  <a:lnTo>
                    <a:pt x="1183" y="5817"/>
                  </a:lnTo>
                  <a:lnTo>
                    <a:pt x="1183" y="5850"/>
                  </a:lnTo>
                  <a:lnTo>
                    <a:pt x="1183" y="5850"/>
                  </a:lnTo>
                  <a:lnTo>
                    <a:pt x="1183" y="5883"/>
                  </a:lnTo>
                  <a:lnTo>
                    <a:pt x="1183" y="5883"/>
                  </a:lnTo>
                  <a:lnTo>
                    <a:pt x="1216" y="5883"/>
                  </a:lnTo>
                  <a:lnTo>
                    <a:pt x="1216" y="5915"/>
                  </a:lnTo>
                  <a:lnTo>
                    <a:pt x="1216" y="5915"/>
                  </a:lnTo>
                  <a:lnTo>
                    <a:pt x="1216" y="5915"/>
                  </a:lnTo>
                  <a:lnTo>
                    <a:pt x="1216" y="5948"/>
                  </a:lnTo>
                  <a:lnTo>
                    <a:pt x="1216" y="5948"/>
                  </a:lnTo>
                  <a:lnTo>
                    <a:pt x="1216" y="5981"/>
                  </a:lnTo>
                  <a:lnTo>
                    <a:pt x="1216" y="5981"/>
                  </a:lnTo>
                  <a:lnTo>
                    <a:pt x="1216" y="5981"/>
                  </a:lnTo>
                  <a:lnTo>
                    <a:pt x="1216" y="6014"/>
                  </a:lnTo>
                  <a:lnTo>
                    <a:pt x="1216" y="6014"/>
                  </a:lnTo>
                  <a:lnTo>
                    <a:pt x="1216" y="6014"/>
                  </a:lnTo>
                  <a:lnTo>
                    <a:pt x="1216" y="6014"/>
                  </a:lnTo>
                  <a:lnTo>
                    <a:pt x="1249" y="6047"/>
                  </a:lnTo>
                  <a:lnTo>
                    <a:pt x="1249" y="6047"/>
                  </a:lnTo>
                  <a:lnTo>
                    <a:pt x="1249" y="6047"/>
                  </a:lnTo>
                  <a:lnTo>
                    <a:pt x="1249" y="6080"/>
                  </a:lnTo>
                  <a:lnTo>
                    <a:pt x="1249" y="6080"/>
                  </a:lnTo>
                  <a:lnTo>
                    <a:pt x="1249" y="6080"/>
                  </a:lnTo>
                  <a:lnTo>
                    <a:pt x="1249" y="6080"/>
                  </a:lnTo>
                  <a:lnTo>
                    <a:pt x="1249" y="6113"/>
                  </a:lnTo>
                  <a:lnTo>
                    <a:pt x="1249" y="6113"/>
                  </a:lnTo>
                  <a:lnTo>
                    <a:pt x="1249" y="6145"/>
                  </a:lnTo>
                  <a:lnTo>
                    <a:pt x="1249" y="6145"/>
                  </a:lnTo>
                  <a:lnTo>
                    <a:pt x="1282" y="6145"/>
                  </a:lnTo>
                  <a:lnTo>
                    <a:pt x="1282" y="6178"/>
                  </a:lnTo>
                  <a:lnTo>
                    <a:pt x="1282" y="6178"/>
                  </a:lnTo>
                  <a:lnTo>
                    <a:pt x="1282" y="6178"/>
                  </a:lnTo>
                  <a:lnTo>
                    <a:pt x="1282" y="6211"/>
                  </a:lnTo>
                  <a:lnTo>
                    <a:pt x="1282" y="6211"/>
                  </a:lnTo>
                  <a:lnTo>
                    <a:pt x="1282" y="6211"/>
                  </a:lnTo>
                  <a:lnTo>
                    <a:pt x="1282" y="6244"/>
                  </a:lnTo>
                  <a:lnTo>
                    <a:pt x="1282" y="6244"/>
                  </a:lnTo>
                  <a:lnTo>
                    <a:pt x="1282" y="6244"/>
                  </a:lnTo>
                  <a:lnTo>
                    <a:pt x="1282" y="6277"/>
                  </a:lnTo>
                  <a:lnTo>
                    <a:pt x="1282" y="6277"/>
                  </a:lnTo>
                  <a:lnTo>
                    <a:pt x="1282" y="6277"/>
                  </a:lnTo>
                  <a:lnTo>
                    <a:pt x="1314" y="6310"/>
                  </a:lnTo>
                  <a:lnTo>
                    <a:pt x="1314" y="6310"/>
                  </a:lnTo>
                  <a:lnTo>
                    <a:pt x="1314" y="6343"/>
                  </a:lnTo>
                  <a:lnTo>
                    <a:pt x="1314" y="6343"/>
                  </a:lnTo>
                  <a:lnTo>
                    <a:pt x="1314" y="6376"/>
                  </a:lnTo>
                  <a:lnTo>
                    <a:pt x="1314" y="6376"/>
                  </a:lnTo>
                  <a:lnTo>
                    <a:pt x="1314" y="6376"/>
                  </a:lnTo>
                  <a:lnTo>
                    <a:pt x="1314" y="6408"/>
                  </a:lnTo>
                  <a:lnTo>
                    <a:pt x="1314" y="6408"/>
                  </a:lnTo>
                  <a:lnTo>
                    <a:pt x="1314" y="6408"/>
                  </a:lnTo>
                  <a:lnTo>
                    <a:pt x="1314" y="6408"/>
                  </a:lnTo>
                  <a:lnTo>
                    <a:pt x="1347" y="6441"/>
                  </a:lnTo>
                  <a:lnTo>
                    <a:pt x="1347" y="6441"/>
                  </a:lnTo>
                  <a:lnTo>
                    <a:pt x="1347" y="6474"/>
                  </a:lnTo>
                  <a:lnTo>
                    <a:pt x="1347" y="6474"/>
                  </a:lnTo>
                  <a:lnTo>
                    <a:pt x="1347" y="6474"/>
                  </a:lnTo>
                  <a:lnTo>
                    <a:pt x="1347" y="6507"/>
                  </a:lnTo>
                  <a:lnTo>
                    <a:pt x="1347" y="6507"/>
                  </a:lnTo>
                  <a:lnTo>
                    <a:pt x="1347" y="6507"/>
                  </a:lnTo>
                  <a:lnTo>
                    <a:pt x="1347" y="654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8"/>
            <p:cNvSpPr/>
            <p:nvPr/>
          </p:nvSpPr>
          <p:spPr>
            <a:xfrm>
              <a:off x="1611625" y="3196350"/>
              <a:ext cx="36175" cy="176650"/>
            </a:xfrm>
            <a:custGeom>
              <a:avLst/>
              <a:gdLst/>
              <a:ahLst/>
              <a:cxnLst/>
              <a:rect l="l" t="t" r="r" b="b"/>
              <a:pathLst>
                <a:path w="1447" h="706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66" y="264"/>
                  </a:lnTo>
                  <a:lnTo>
                    <a:pt x="66" y="297"/>
                  </a:lnTo>
                  <a:lnTo>
                    <a:pt x="66" y="297"/>
                  </a:lnTo>
                  <a:lnTo>
                    <a:pt x="66" y="297"/>
                  </a:lnTo>
                  <a:lnTo>
                    <a:pt x="66" y="297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61"/>
                  </a:lnTo>
                  <a:lnTo>
                    <a:pt x="66" y="461"/>
                  </a:lnTo>
                  <a:lnTo>
                    <a:pt x="66" y="461"/>
                  </a:lnTo>
                  <a:lnTo>
                    <a:pt x="66" y="461"/>
                  </a:lnTo>
                  <a:lnTo>
                    <a:pt x="66" y="494"/>
                  </a:lnTo>
                  <a:lnTo>
                    <a:pt x="99" y="494"/>
                  </a:lnTo>
                  <a:lnTo>
                    <a:pt x="99" y="494"/>
                  </a:lnTo>
                  <a:lnTo>
                    <a:pt x="99" y="494"/>
                  </a:lnTo>
                  <a:lnTo>
                    <a:pt x="99" y="494"/>
                  </a:lnTo>
                  <a:lnTo>
                    <a:pt x="99" y="527"/>
                  </a:lnTo>
                  <a:lnTo>
                    <a:pt x="99" y="527"/>
                  </a:lnTo>
                  <a:lnTo>
                    <a:pt x="99" y="527"/>
                  </a:lnTo>
                  <a:lnTo>
                    <a:pt x="99" y="527"/>
                  </a:lnTo>
                  <a:lnTo>
                    <a:pt x="99" y="527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625"/>
                  </a:lnTo>
                  <a:lnTo>
                    <a:pt x="99" y="625"/>
                  </a:lnTo>
                  <a:lnTo>
                    <a:pt x="99" y="625"/>
                  </a:lnTo>
                  <a:lnTo>
                    <a:pt x="99" y="625"/>
                  </a:lnTo>
                  <a:lnTo>
                    <a:pt x="99" y="658"/>
                  </a:lnTo>
                  <a:lnTo>
                    <a:pt x="99" y="658"/>
                  </a:lnTo>
                  <a:lnTo>
                    <a:pt x="99" y="658"/>
                  </a:lnTo>
                  <a:lnTo>
                    <a:pt x="132" y="658"/>
                  </a:lnTo>
                  <a:lnTo>
                    <a:pt x="132" y="691"/>
                  </a:lnTo>
                  <a:lnTo>
                    <a:pt x="132" y="691"/>
                  </a:lnTo>
                  <a:lnTo>
                    <a:pt x="132" y="691"/>
                  </a:lnTo>
                  <a:lnTo>
                    <a:pt x="132" y="691"/>
                  </a:lnTo>
                  <a:lnTo>
                    <a:pt x="132" y="691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57"/>
                  </a:lnTo>
                  <a:lnTo>
                    <a:pt x="132" y="757"/>
                  </a:lnTo>
                  <a:lnTo>
                    <a:pt x="132" y="757"/>
                  </a:lnTo>
                  <a:lnTo>
                    <a:pt x="132" y="757"/>
                  </a:lnTo>
                  <a:lnTo>
                    <a:pt x="132" y="790"/>
                  </a:lnTo>
                  <a:lnTo>
                    <a:pt x="132" y="790"/>
                  </a:lnTo>
                  <a:lnTo>
                    <a:pt x="132" y="790"/>
                  </a:lnTo>
                  <a:lnTo>
                    <a:pt x="132" y="790"/>
                  </a:lnTo>
                  <a:lnTo>
                    <a:pt x="132" y="790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55"/>
                  </a:lnTo>
                  <a:lnTo>
                    <a:pt x="132" y="855"/>
                  </a:lnTo>
                  <a:lnTo>
                    <a:pt x="132" y="855"/>
                  </a:lnTo>
                  <a:lnTo>
                    <a:pt x="165" y="855"/>
                  </a:lnTo>
                  <a:lnTo>
                    <a:pt x="165" y="855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921"/>
                  </a:lnTo>
                  <a:lnTo>
                    <a:pt x="165" y="921"/>
                  </a:lnTo>
                  <a:lnTo>
                    <a:pt x="165" y="921"/>
                  </a:lnTo>
                  <a:lnTo>
                    <a:pt x="165" y="921"/>
                  </a:lnTo>
                  <a:lnTo>
                    <a:pt x="165" y="921"/>
                  </a:lnTo>
                  <a:lnTo>
                    <a:pt x="165" y="954"/>
                  </a:lnTo>
                  <a:lnTo>
                    <a:pt x="165" y="954"/>
                  </a:lnTo>
                  <a:lnTo>
                    <a:pt x="165" y="954"/>
                  </a:lnTo>
                  <a:lnTo>
                    <a:pt x="165" y="954"/>
                  </a:lnTo>
                  <a:lnTo>
                    <a:pt x="165" y="987"/>
                  </a:lnTo>
                  <a:lnTo>
                    <a:pt x="165" y="987"/>
                  </a:lnTo>
                  <a:lnTo>
                    <a:pt x="165" y="987"/>
                  </a:lnTo>
                  <a:lnTo>
                    <a:pt x="165" y="987"/>
                  </a:lnTo>
                  <a:lnTo>
                    <a:pt x="165" y="1020"/>
                  </a:lnTo>
                  <a:lnTo>
                    <a:pt x="165" y="1020"/>
                  </a:lnTo>
                  <a:lnTo>
                    <a:pt x="165" y="1020"/>
                  </a:lnTo>
                  <a:lnTo>
                    <a:pt x="165" y="1020"/>
                  </a:lnTo>
                  <a:lnTo>
                    <a:pt x="165" y="1052"/>
                  </a:lnTo>
                  <a:lnTo>
                    <a:pt x="165" y="1052"/>
                  </a:lnTo>
                  <a:lnTo>
                    <a:pt x="198" y="1052"/>
                  </a:lnTo>
                  <a:lnTo>
                    <a:pt x="198" y="1052"/>
                  </a:lnTo>
                  <a:lnTo>
                    <a:pt x="198" y="1085"/>
                  </a:lnTo>
                  <a:lnTo>
                    <a:pt x="198" y="1085"/>
                  </a:lnTo>
                  <a:lnTo>
                    <a:pt x="198" y="1085"/>
                  </a:lnTo>
                  <a:lnTo>
                    <a:pt x="198" y="1085"/>
                  </a:lnTo>
                  <a:lnTo>
                    <a:pt x="198" y="1085"/>
                  </a:lnTo>
                  <a:lnTo>
                    <a:pt x="198" y="1118"/>
                  </a:lnTo>
                  <a:lnTo>
                    <a:pt x="198" y="1118"/>
                  </a:lnTo>
                  <a:lnTo>
                    <a:pt x="198" y="1118"/>
                  </a:lnTo>
                  <a:lnTo>
                    <a:pt x="198" y="1118"/>
                  </a:lnTo>
                  <a:lnTo>
                    <a:pt x="198" y="1151"/>
                  </a:lnTo>
                  <a:lnTo>
                    <a:pt x="198" y="1151"/>
                  </a:lnTo>
                  <a:lnTo>
                    <a:pt x="198" y="1151"/>
                  </a:lnTo>
                  <a:lnTo>
                    <a:pt x="198" y="1151"/>
                  </a:lnTo>
                  <a:lnTo>
                    <a:pt x="198" y="1184"/>
                  </a:lnTo>
                  <a:lnTo>
                    <a:pt x="198" y="1184"/>
                  </a:lnTo>
                  <a:lnTo>
                    <a:pt x="198" y="1184"/>
                  </a:lnTo>
                  <a:lnTo>
                    <a:pt x="198" y="1184"/>
                  </a:lnTo>
                  <a:lnTo>
                    <a:pt x="198" y="1184"/>
                  </a:lnTo>
                  <a:lnTo>
                    <a:pt x="198" y="1217"/>
                  </a:lnTo>
                  <a:lnTo>
                    <a:pt x="198" y="1217"/>
                  </a:lnTo>
                  <a:lnTo>
                    <a:pt x="198" y="1217"/>
                  </a:lnTo>
                  <a:lnTo>
                    <a:pt x="198" y="1217"/>
                  </a:lnTo>
                  <a:lnTo>
                    <a:pt x="231" y="1250"/>
                  </a:lnTo>
                  <a:lnTo>
                    <a:pt x="231" y="1250"/>
                  </a:lnTo>
                  <a:lnTo>
                    <a:pt x="231" y="1250"/>
                  </a:lnTo>
                  <a:lnTo>
                    <a:pt x="231" y="1250"/>
                  </a:lnTo>
                  <a:lnTo>
                    <a:pt x="231" y="1282"/>
                  </a:lnTo>
                  <a:lnTo>
                    <a:pt x="231" y="1282"/>
                  </a:lnTo>
                  <a:lnTo>
                    <a:pt x="231" y="1282"/>
                  </a:lnTo>
                  <a:lnTo>
                    <a:pt x="231" y="1282"/>
                  </a:lnTo>
                  <a:lnTo>
                    <a:pt x="231" y="1315"/>
                  </a:lnTo>
                  <a:lnTo>
                    <a:pt x="231" y="1315"/>
                  </a:lnTo>
                  <a:lnTo>
                    <a:pt x="231" y="1315"/>
                  </a:lnTo>
                  <a:lnTo>
                    <a:pt x="231" y="1315"/>
                  </a:lnTo>
                  <a:lnTo>
                    <a:pt x="231" y="1348"/>
                  </a:lnTo>
                  <a:lnTo>
                    <a:pt x="231" y="1348"/>
                  </a:lnTo>
                  <a:lnTo>
                    <a:pt x="231" y="1348"/>
                  </a:lnTo>
                  <a:lnTo>
                    <a:pt x="231" y="1348"/>
                  </a:lnTo>
                  <a:lnTo>
                    <a:pt x="231" y="1348"/>
                  </a:lnTo>
                  <a:lnTo>
                    <a:pt x="231" y="1381"/>
                  </a:lnTo>
                  <a:lnTo>
                    <a:pt x="231" y="1381"/>
                  </a:lnTo>
                  <a:lnTo>
                    <a:pt x="231" y="1381"/>
                  </a:lnTo>
                  <a:lnTo>
                    <a:pt x="231" y="1381"/>
                  </a:lnTo>
                  <a:lnTo>
                    <a:pt x="231" y="1381"/>
                  </a:lnTo>
                  <a:lnTo>
                    <a:pt x="231" y="1414"/>
                  </a:lnTo>
                  <a:lnTo>
                    <a:pt x="231" y="1414"/>
                  </a:lnTo>
                  <a:lnTo>
                    <a:pt x="264" y="1414"/>
                  </a:lnTo>
                  <a:lnTo>
                    <a:pt x="264" y="1414"/>
                  </a:lnTo>
                  <a:lnTo>
                    <a:pt x="264" y="1447"/>
                  </a:lnTo>
                  <a:lnTo>
                    <a:pt x="264" y="1447"/>
                  </a:lnTo>
                  <a:lnTo>
                    <a:pt x="264" y="1447"/>
                  </a:lnTo>
                  <a:lnTo>
                    <a:pt x="264" y="1447"/>
                  </a:lnTo>
                  <a:lnTo>
                    <a:pt x="264" y="1447"/>
                  </a:lnTo>
                  <a:lnTo>
                    <a:pt x="264" y="1480"/>
                  </a:lnTo>
                  <a:lnTo>
                    <a:pt x="264" y="1480"/>
                  </a:lnTo>
                  <a:lnTo>
                    <a:pt x="264" y="1480"/>
                  </a:lnTo>
                  <a:lnTo>
                    <a:pt x="264" y="1480"/>
                  </a:lnTo>
                  <a:lnTo>
                    <a:pt x="264" y="1512"/>
                  </a:lnTo>
                  <a:lnTo>
                    <a:pt x="264" y="1512"/>
                  </a:lnTo>
                  <a:lnTo>
                    <a:pt x="264" y="1512"/>
                  </a:lnTo>
                  <a:lnTo>
                    <a:pt x="264" y="1512"/>
                  </a:lnTo>
                  <a:lnTo>
                    <a:pt x="264" y="1545"/>
                  </a:lnTo>
                  <a:lnTo>
                    <a:pt x="264" y="1545"/>
                  </a:lnTo>
                  <a:lnTo>
                    <a:pt x="264" y="1545"/>
                  </a:lnTo>
                  <a:lnTo>
                    <a:pt x="264" y="1545"/>
                  </a:lnTo>
                  <a:lnTo>
                    <a:pt x="264" y="1545"/>
                  </a:lnTo>
                  <a:lnTo>
                    <a:pt x="264" y="1578"/>
                  </a:lnTo>
                  <a:lnTo>
                    <a:pt x="264" y="1578"/>
                  </a:lnTo>
                  <a:lnTo>
                    <a:pt x="264" y="1578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77"/>
                  </a:lnTo>
                  <a:lnTo>
                    <a:pt x="296" y="1677"/>
                  </a:lnTo>
                  <a:lnTo>
                    <a:pt x="296" y="1677"/>
                  </a:lnTo>
                  <a:lnTo>
                    <a:pt x="296" y="1677"/>
                  </a:lnTo>
                  <a:lnTo>
                    <a:pt x="296" y="1710"/>
                  </a:lnTo>
                  <a:lnTo>
                    <a:pt x="296" y="1710"/>
                  </a:lnTo>
                  <a:lnTo>
                    <a:pt x="296" y="1710"/>
                  </a:lnTo>
                  <a:lnTo>
                    <a:pt x="296" y="1710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74"/>
                  </a:lnTo>
                  <a:lnTo>
                    <a:pt x="329" y="1874"/>
                  </a:lnTo>
                  <a:lnTo>
                    <a:pt x="329" y="1874"/>
                  </a:lnTo>
                  <a:lnTo>
                    <a:pt x="329" y="1874"/>
                  </a:lnTo>
                  <a:lnTo>
                    <a:pt x="329" y="1874"/>
                  </a:lnTo>
                  <a:lnTo>
                    <a:pt x="329" y="1907"/>
                  </a:lnTo>
                  <a:lnTo>
                    <a:pt x="329" y="1907"/>
                  </a:lnTo>
                  <a:lnTo>
                    <a:pt x="329" y="1907"/>
                  </a:lnTo>
                  <a:lnTo>
                    <a:pt x="329" y="1907"/>
                  </a:lnTo>
                  <a:lnTo>
                    <a:pt x="329" y="1940"/>
                  </a:lnTo>
                  <a:lnTo>
                    <a:pt x="329" y="1940"/>
                  </a:lnTo>
                  <a:lnTo>
                    <a:pt x="329" y="1940"/>
                  </a:lnTo>
                  <a:lnTo>
                    <a:pt x="329" y="1972"/>
                  </a:lnTo>
                  <a:lnTo>
                    <a:pt x="362" y="1972"/>
                  </a:lnTo>
                  <a:lnTo>
                    <a:pt x="362" y="1972"/>
                  </a:lnTo>
                  <a:lnTo>
                    <a:pt x="362" y="1972"/>
                  </a:lnTo>
                  <a:lnTo>
                    <a:pt x="362" y="1972"/>
                  </a:lnTo>
                  <a:lnTo>
                    <a:pt x="362" y="2005"/>
                  </a:lnTo>
                  <a:lnTo>
                    <a:pt x="362" y="2005"/>
                  </a:lnTo>
                  <a:lnTo>
                    <a:pt x="362" y="2005"/>
                  </a:lnTo>
                  <a:lnTo>
                    <a:pt x="362" y="2005"/>
                  </a:lnTo>
                  <a:lnTo>
                    <a:pt x="362" y="2038"/>
                  </a:lnTo>
                  <a:lnTo>
                    <a:pt x="362" y="2038"/>
                  </a:lnTo>
                  <a:lnTo>
                    <a:pt x="362" y="2038"/>
                  </a:lnTo>
                  <a:lnTo>
                    <a:pt x="362" y="2038"/>
                  </a:lnTo>
                  <a:lnTo>
                    <a:pt x="362" y="2038"/>
                  </a:lnTo>
                  <a:lnTo>
                    <a:pt x="362" y="2071"/>
                  </a:lnTo>
                  <a:lnTo>
                    <a:pt x="362" y="2071"/>
                  </a:lnTo>
                  <a:lnTo>
                    <a:pt x="362" y="2071"/>
                  </a:lnTo>
                  <a:lnTo>
                    <a:pt x="362" y="2071"/>
                  </a:lnTo>
                  <a:lnTo>
                    <a:pt x="362" y="2104"/>
                  </a:lnTo>
                  <a:lnTo>
                    <a:pt x="362" y="2104"/>
                  </a:lnTo>
                  <a:lnTo>
                    <a:pt x="362" y="2104"/>
                  </a:lnTo>
                  <a:lnTo>
                    <a:pt x="362" y="2137"/>
                  </a:lnTo>
                  <a:lnTo>
                    <a:pt x="362" y="2137"/>
                  </a:lnTo>
                  <a:lnTo>
                    <a:pt x="395" y="2137"/>
                  </a:lnTo>
                  <a:lnTo>
                    <a:pt x="395" y="2137"/>
                  </a:lnTo>
                  <a:lnTo>
                    <a:pt x="395" y="2137"/>
                  </a:lnTo>
                  <a:lnTo>
                    <a:pt x="395" y="2170"/>
                  </a:lnTo>
                  <a:lnTo>
                    <a:pt x="395" y="2170"/>
                  </a:lnTo>
                  <a:lnTo>
                    <a:pt x="395" y="2170"/>
                  </a:lnTo>
                  <a:lnTo>
                    <a:pt x="395" y="2170"/>
                  </a:lnTo>
                  <a:lnTo>
                    <a:pt x="395" y="2170"/>
                  </a:lnTo>
                  <a:lnTo>
                    <a:pt x="395" y="2203"/>
                  </a:lnTo>
                  <a:lnTo>
                    <a:pt x="395" y="2203"/>
                  </a:lnTo>
                  <a:lnTo>
                    <a:pt x="395" y="2203"/>
                  </a:lnTo>
                  <a:lnTo>
                    <a:pt x="395" y="2203"/>
                  </a:lnTo>
                  <a:lnTo>
                    <a:pt x="395" y="2235"/>
                  </a:lnTo>
                  <a:lnTo>
                    <a:pt x="395" y="2235"/>
                  </a:lnTo>
                  <a:lnTo>
                    <a:pt x="395" y="2235"/>
                  </a:lnTo>
                  <a:lnTo>
                    <a:pt x="395" y="2235"/>
                  </a:lnTo>
                  <a:lnTo>
                    <a:pt x="395" y="2268"/>
                  </a:lnTo>
                  <a:lnTo>
                    <a:pt x="395" y="2268"/>
                  </a:lnTo>
                  <a:lnTo>
                    <a:pt x="395" y="2268"/>
                  </a:lnTo>
                  <a:lnTo>
                    <a:pt x="395" y="2268"/>
                  </a:lnTo>
                  <a:lnTo>
                    <a:pt x="395" y="2301"/>
                  </a:lnTo>
                  <a:lnTo>
                    <a:pt x="395" y="2301"/>
                  </a:lnTo>
                  <a:lnTo>
                    <a:pt x="395" y="2301"/>
                  </a:lnTo>
                  <a:lnTo>
                    <a:pt x="428" y="2301"/>
                  </a:lnTo>
                  <a:lnTo>
                    <a:pt x="428" y="2301"/>
                  </a:lnTo>
                  <a:lnTo>
                    <a:pt x="428" y="2334"/>
                  </a:lnTo>
                  <a:lnTo>
                    <a:pt x="428" y="2334"/>
                  </a:lnTo>
                  <a:lnTo>
                    <a:pt x="428" y="2334"/>
                  </a:lnTo>
                  <a:lnTo>
                    <a:pt x="428" y="2334"/>
                  </a:lnTo>
                  <a:lnTo>
                    <a:pt x="428" y="2334"/>
                  </a:lnTo>
                  <a:lnTo>
                    <a:pt x="428" y="2367"/>
                  </a:lnTo>
                  <a:lnTo>
                    <a:pt x="428" y="2367"/>
                  </a:lnTo>
                  <a:lnTo>
                    <a:pt x="428" y="2367"/>
                  </a:lnTo>
                  <a:lnTo>
                    <a:pt x="428" y="2400"/>
                  </a:lnTo>
                  <a:lnTo>
                    <a:pt x="428" y="2400"/>
                  </a:lnTo>
                  <a:lnTo>
                    <a:pt x="428" y="2400"/>
                  </a:lnTo>
                  <a:lnTo>
                    <a:pt x="428" y="2400"/>
                  </a:lnTo>
                  <a:lnTo>
                    <a:pt x="428" y="2433"/>
                  </a:lnTo>
                  <a:lnTo>
                    <a:pt x="428" y="2433"/>
                  </a:lnTo>
                  <a:lnTo>
                    <a:pt x="428" y="2433"/>
                  </a:lnTo>
                  <a:lnTo>
                    <a:pt x="428" y="2433"/>
                  </a:lnTo>
                  <a:lnTo>
                    <a:pt x="428" y="2465"/>
                  </a:lnTo>
                  <a:lnTo>
                    <a:pt x="428" y="2465"/>
                  </a:lnTo>
                  <a:lnTo>
                    <a:pt x="428" y="2465"/>
                  </a:lnTo>
                  <a:lnTo>
                    <a:pt x="428" y="2465"/>
                  </a:lnTo>
                  <a:lnTo>
                    <a:pt x="461" y="2498"/>
                  </a:lnTo>
                  <a:lnTo>
                    <a:pt x="461" y="2498"/>
                  </a:lnTo>
                  <a:lnTo>
                    <a:pt x="461" y="2498"/>
                  </a:lnTo>
                  <a:lnTo>
                    <a:pt x="461" y="2498"/>
                  </a:lnTo>
                  <a:lnTo>
                    <a:pt x="461" y="2498"/>
                  </a:lnTo>
                  <a:lnTo>
                    <a:pt x="461" y="2531"/>
                  </a:lnTo>
                  <a:lnTo>
                    <a:pt x="461" y="2531"/>
                  </a:lnTo>
                  <a:lnTo>
                    <a:pt x="461" y="2531"/>
                  </a:lnTo>
                  <a:lnTo>
                    <a:pt x="461" y="2564"/>
                  </a:lnTo>
                  <a:lnTo>
                    <a:pt x="461" y="2564"/>
                  </a:lnTo>
                  <a:lnTo>
                    <a:pt x="461" y="2564"/>
                  </a:lnTo>
                  <a:lnTo>
                    <a:pt x="461" y="2597"/>
                  </a:lnTo>
                  <a:lnTo>
                    <a:pt x="461" y="2597"/>
                  </a:lnTo>
                  <a:lnTo>
                    <a:pt x="461" y="2597"/>
                  </a:lnTo>
                  <a:lnTo>
                    <a:pt x="461" y="2597"/>
                  </a:lnTo>
                  <a:lnTo>
                    <a:pt x="461" y="2630"/>
                  </a:lnTo>
                  <a:lnTo>
                    <a:pt x="461" y="2630"/>
                  </a:lnTo>
                  <a:lnTo>
                    <a:pt x="461" y="2630"/>
                  </a:lnTo>
                  <a:lnTo>
                    <a:pt x="461" y="2630"/>
                  </a:lnTo>
                  <a:lnTo>
                    <a:pt x="461" y="2663"/>
                  </a:lnTo>
                  <a:lnTo>
                    <a:pt x="494" y="2663"/>
                  </a:lnTo>
                  <a:lnTo>
                    <a:pt x="494" y="2663"/>
                  </a:lnTo>
                  <a:lnTo>
                    <a:pt x="494" y="2663"/>
                  </a:lnTo>
                  <a:lnTo>
                    <a:pt x="494" y="2663"/>
                  </a:lnTo>
                  <a:lnTo>
                    <a:pt x="494" y="2695"/>
                  </a:lnTo>
                  <a:lnTo>
                    <a:pt x="494" y="2695"/>
                  </a:lnTo>
                  <a:lnTo>
                    <a:pt x="494" y="2695"/>
                  </a:lnTo>
                  <a:lnTo>
                    <a:pt x="494" y="2695"/>
                  </a:lnTo>
                  <a:lnTo>
                    <a:pt x="494" y="2695"/>
                  </a:lnTo>
                  <a:lnTo>
                    <a:pt x="494" y="2728"/>
                  </a:lnTo>
                  <a:lnTo>
                    <a:pt x="494" y="2728"/>
                  </a:lnTo>
                  <a:lnTo>
                    <a:pt x="494" y="2728"/>
                  </a:lnTo>
                  <a:lnTo>
                    <a:pt x="494" y="2728"/>
                  </a:lnTo>
                  <a:lnTo>
                    <a:pt x="494" y="2761"/>
                  </a:lnTo>
                  <a:lnTo>
                    <a:pt x="494" y="2761"/>
                  </a:lnTo>
                  <a:lnTo>
                    <a:pt x="494" y="2761"/>
                  </a:lnTo>
                  <a:lnTo>
                    <a:pt x="494" y="2794"/>
                  </a:lnTo>
                  <a:lnTo>
                    <a:pt x="494" y="2794"/>
                  </a:lnTo>
                  <a:lnTo>
                    <a:pt x="494" y="2794"/>
                  </a:lnTo>
                  <a:lnTo>
                    <a:pt x="494" y="2827"/>
                  </a:lnTo>
                  <a:lnTo>
                    <a:pt x="526" y="2827"/>
                  </a:lnTo>
                  <a:lnTo>
                    <a:pt x="526" y="2827"/>
                  </a:lnTo>
                  <a:lnTo>
                    <a:pt x="526" y="2860"/>
                  </a:lnTo>
                  <a:lnTo>
                    <a:pt x="526" y="2860"/>
                  </a:lnTo>
                  <a:lnTo>
                    <a:pt x="526" y="2860"/>
                  </a:lnTo>
                  <a:lnTo>
                    <a:pt x="526" y="2860"/>
                  </a:lnTo>
                  <a:lnTo>
                    <a:pt x="526" y="2893"/>
                  </a:lnTo>
                  <a:lnTo>
                    <a:pt x="526" y="2893"/>
                  </a:lnTo>
                  <a:lnTo>
                    <a:pt x="526" y="2893"/>
                  </a:lnTo>
                  <a:lnTo>
                    <a:pt x="526" y="2925"/>
                  </a:lnTo>
                  <a:lnTo>
                    <a:pt x="526" y="2925"/>
                  </a:lnTo>
                  <a:lnTo>
                    <a:pt x="526" y="2925"/>
                  </a:lnTo>
                  <a:lnTo>
                    <a:pt x="526" y="2925"/>
                  </a:lnTo>
                  <a:lnTo>
                    <a:pt x="526" y="2925"/>
                  </a:lnTo>
                  <a:lnTo>
                    <a:pt x="526" y="2958"/>
                  </a:lnTo>
                  <a:lnTo>
                    <a:pt x="526" y="2958"/>
                  </a:lnTo>
                  <a:lnTo>
                    <a:pt x="526" y="2958"/>
                  </a:lnTo>
                  <a:lnTo>
                    <a:pt x="526" y="2958"/>
                  </a:lnTo>
                  <a:lnTo>
                    <a:pt x="526" y="2958"/>
                  </a:lnTo>
                  <a:lnTo>
                    <a:pt x="526" y="2991"/>
                  </a:lnTo>
                  <a:lnTo>
                    <a:pt x="559" y="2991"/>
                  </a:lnTo>
                  <a:lnTo>
                    <a:pt x="559" y="2991"/>
                  </a:lnTo>
                  <a:lnTo>
                    <a:pt x="559" y="2991"/>
                  </a:lnTo>
                  <a:lnTo>
                    <a:pt x="559" y="3024"/>
                  </a:lnTo>
                  <a:lnTo>
                    <a:pt x="559" y="3024"/>
                  </a:lnTo>
                  <a:lnTo>
                    <a:pt x="559" y="3024"/>
                  </a:lnTo>
                  <a:lnTo>
                    <a:pt x="559" y="3024"/>
                  </a:lnTo>
                  <a:lnTo>
                    <a:pt x="559" y="3024"/>
                  </a:lnTo>
                  <a:lnTo>
                    <a:pt x="559" y="3057"/>
                  </a:lnTo>
                  <a:lnTo>
                    <a:pt x="559" y="3057"/>
                  </a:lnTo>
                  <a:lnTo>
                    <a:pt x="559" y="3057"/>
                  </a:lnTo>
                  <a:lnTo>
                    <a:pt x="559" y="3057"/>
                  </a:lnTo>
                  <a:lnTo>
                    <a:pt x="559" y="3090"/>
                  </a:lnTo>
                  <a:lnTo>
                    <a:pt x="559" y="3090"/>
                  </a:lnTo>
                  <a:lnTo>
                    <a:pt x="559" y="3090"/>
                  </a:lnTo>
                  <a:lnTo>
                    <a:pt x="559" y="3090"/>
                  </a:lnTo>
                  <a:lnTo>
                    <a:pt x="559" y="3123"/>
                  </a:lnTo>
                  <a:lnTo>
                    <a:pt x="559" y="3123"/>
                  </a:lnTo>
                  <a:lnTo>
                    <a:pt x="559" y="3123"/>
                  </a:lnTo>
                  <a:lnTo>
                    <a:pt x="559" y="3155"/>
                  </a:lnTo>
                  <a:lnTo>
                    <a:pt x="592" y="3155"/>
                  </a:lnTo>
                  <a:lnTo>
                    <a:pt x="592" y="3155"/>
                  </a:lnTo>
                  <a:lnTo>
                    <a:pt x="592" y="3188"/>
                  </a:lnTo>
                  <a:lnTo>
                    <a:pt x="592" y="3188"/>
                  </a:lnTo>
                  <a:lnTo>
                    <a:pt x="592" y="3188"/>
                  </a:lnTo>
                  <a:lnTo>
                    <a:pt x="592" y="3221"/>
                  </a:lnTo>
                  <a:lnTo>
                    <a:pt x="592" y="3221"/>
                  </a:lnTo>
                  <a:lnTo>
                    <a:pt x="592" y="3221"/>
                  </a:lnTo>
                  <a:lnTo>
                    <a:pt x="592" y="3254"/>
                  </a:lnTo>
                  <a:lnTo>
                    <a:pt x="592" y="3254"/>
                  </a:lnTo>
                  <a:lnTo>
                    <a:pt x="592" y="3254"/>
                  </a:lnTo>
                  <a:lnTo>
                    <a:pt x="592" y="3254"/>
                  </a:lnTo>
                  <a:lnTo>
                    <a:pt x="592" y="3254"/>
                  </a:lnTo>
                  <a:lnTo>
                    <a:pt x="592" y="3287"/>
                  </a:lnTo>
                  <a:lnTo>
                    <a:pt x="592" y="3287"/>
                  </a:lnTo>
                  <a:lnTo>
                    <a:pt x="592" y="3287"/>
                  </a:lnTo>
                  <a:lnTo>
                    <a:pt x="592" y="3287"/>
                  </a:lnTo>
                  <a:lnTo>
                    <a:pt x="592" y="3320"/>
                  </a:lnTo>
                  <a:lnTo>
                    <a:pt x="592" y="3320"/>
                  </a:lnTo>
                  <a:lnTo>
                    <a:pt x="625" y="3320"/>
                  </a:lnTo>
                  <a:lnTo>
                    <a:pt x="625" y="3320"/>
                  </a:lnTo>
                  <a:lnTo>
                    <a:pt x="625" y="3320"/>
                  </a:lnTo>
                  <a:lnTo>
                    <a:pt x="625" y="3353"/>
                  </a:lnTo>
                  <a:lnTo>
                    <a:pt x="625" y="3353"/>
                  </a:lnTo>
                  <a:lnTo>
                    <a:pt x="625" y="3353"/>
                  </a:lnTo>
                  <a:lnTo>
                    <a:pt x="625" y="3353"/>
                  </a:lnTo>
                  <a:lnTo>
                    <a:pt x="625" y="3385"/>
                  </a:lnTo>
                  <a:lnTo>
                    <a:pt x="625" y="3385"/>
                  </a:lnTo>
                  <a:lnTo>
                    <a:pt x="625" y="3385"/>
                  </a:lnTo>
                  <a:lnTo>
                    <a:pt x="625" y="3385"/>
                  </a:lnTo>
                  <a:lnTo>
                    <a:pt x="625" y="3385"/>
                  </a:lnTo>
                  <a:lnTo>
                    <a:pt x="625" y="3418"/>
                  </a:lnTo>
                  <a:lnTo>
                    <a:pt x="625" y="3418"/>
                  </a:lnTo>
                  <a:lnTo>
                    <a:pt x="625" y="3418"/>
                  </a:lnTo>
                  <a:lnTo>
                    <a:pt x="625" y="3418"/>
                  </a:lnTo>
                  <a:lnTo>
                    <a:pt x="625" y="3418"/>
                  </a:lnTo>
                  <a:lnTo>
                    <a:pt x="625" y="3451"/>
                  </a:lnTo>
                  <a:lnTo>
                    <a:pt x="625" y="3451"/>
                  </a:lnTo>
                  <a:lnTo>
                    <a:pt x="625" y="3451"/>
                  </a:lnTo>
                  <a:lnTo>
                    <a:pt x="625" y="3451"/>
                  </a:lnTo>
                  <a:lnTo>
                    <a:pt x="625" y="3484"/>
                  </a:lnTo>
                  <a:lnTo>
                    <a:pt x="658" y="3484"/>
                  </a:lnTo>
                  <a:lnTo>
                    <a:pt x="658" y="3484"/>
                  </a:lnTo>
                  <a:lnTo>
                    <a:pt x="658" y="3484"/>
                  </a:lnTo>
                  <a:lnTo>
                    <a:pt x="658" y="3484"/>
                  </a:lnTo>
                  <a:lnTo>
                    <a:pt x="658" y="3517"/>
                  </a:lnTo>
                  <a:lnTo>
                    <a:pt x="658" y="3517"/>
                  </a:lnTo>
                  <a:lnTo>
                    <a:pt x="658" y="3517"/>
                  </a:lnTo>
                  <a:lnTo>
                    <a:pt x="658" y="3517"/>
                  </a:lnTo>
                  <a:lnTo>
                    <a:pt x="658" y="3550"/>
                  </a:lnTo>
                  <a:lnTo>
                    <a:pt x="658" y="3550"/>
                  </a:lnTo>
                  <a:lnTo>
                    <a:pt x="658" y="3550"/>
                  </a:lnTo>
                  <a:lnTo>
                    <a:pt x="658" y="3550"/>
                  </a:lnTo>
                  <a:lnTo>
                    <a:pt x="658" y="3583"/>
                  </a:lnTo>
                  <a:lnTo>
                    <a:pt x="658" y="3583"/>
                  </a:lnTo>
                  <a:lnTo>
                    <a:pt x="658" y="3583"/>
                  </a:lnTo>
                  <a:lnTo>
                    <a:pt x="658" y="3583"/>
                  </a:lnTo>
                  <a:lnTo>
                    <a:pt x="658" y="3583"/>
                  </a:lnTo>
                  <a:lnTo>
                    <a:pt x="658" y="3616"/>
                  </a:lnTo>
                  <a:lnTo>
                    <a:pt x="658" y="3616"/>
                  </a:lnTo>
                  <a:lnTo>
                    <a:pt x="658" y="3616"/>
                  </a:lnTo>
                  <a:lnTo>
                    <a:pt x="658" y="3616"/>
                  </a:lnTo>
                  <a:lnTo>
                    <a:pt x="691" y="3648"/>
                  </a:lnTo>
                  <a:lnTo>
                    <a:pt x="691" y="3648"/>
                  </a:lnTo>
                  <a:lnTo>
                    <a:pt x="691" y="3648"/>
                  </a:lnTo>
                  <a:lnTo>
                    <a:pt x="691" y="3648"/>
                  </a:lnTo>
                  <a:lnTo>
                    <a:pt x="691" y="3681"/>
                  </a:lnTo>
                  <a:lnTo>
                    <a:pt x="691" y="3681"/>
                  </a:lnTo>
                  <a:lnTo>
                    <a:pt x="691" y="3681"/>
                  </a:lnTo>
                  <a:lnTo>
                    <a:pt x="691" y="3681"/>
                  </a:lnTo>
                  <a:lnTo>
                    <a:pt x="691" y="3714"/>
                  </a:lnTo>
                  <a:lnTo>
                    <a:pt x="691" y="3714"/>
                  </a:lnTo>
                  <a:lnTo>
                    <a:pt x="691" y="3714"/>
                  </a:lnTo>
                  <a:lnTo>
                    <a:pt x="691" y="3714"/>
                  </a:lnTo>
                  <a:lnTo>
                    <a:pt x="691" y="3747"/>
                  </a:lnTo>
                  <a:lnTo>
                    <a:pt x="691" y="3747"/>
                  </a:lnTo>
                  <a:lnTo>
                    <a:pt x="691" y="3747"/>
                  </a:lnTo>
                  <a:lnTo>
                    <a:pt x="691" y="3747"/>
                  </a:lnTo>
                  <a:lnTo>
                    <a:pt x="691" y="3747"/>
                  </a:lnTo>
                  <a:lnTo>
                    <a:pt x="691" y="3780"/>
                  </a:lnTo>
                  <a:lnTo>
                    <a:pt x="691" y="3780"/>
                  </a:lnTo>
                  <a:lnTo>
                    <a:pt x="691" y="3780"/>
                  </a:lnTo>
                  <a:lnTo>
                    <a:pt x="691" y="3780"/>
                  </a:lnTo>
                  <a:lnTo>
                    <a:pt x="724" y="3813"/>
                  </a:lnTo>
                  <a:lnTo>
                    <a:pt x="724" y="3813"/>
                  </a:lnTo>
                  <a:lnTo>
                    <a:pt x="724" y="3813"/>
                  </a:lnTo>
                  <a:lnTo>
                    <a:pt x="724" y="3846"/>
                  </a:lnTo>
                  <a:lnTo>
                    <a:pt x="724" y="3846"/>
                  </a:lnTo>
                  <a:lnTo>
                    <a:pt x="724" y="3846"/>
                  </a:lnTo>
                  <a:lnTo>
                    <a:pt x="724" y="3846"/>
                  </a:lnTo>
                  <a:lnTo>
                    <a:pt x="724" y="3846"/>
                  </a:lnTo>
                  <a:lnTo>
                    <a:pt x="724" y="3878"/>
                  </a:lnTo>
                  <a:lnTo>
                    <a:pt x="724" y="3878"/>
                  </a:lnTo>
                  <a:lnTo>
                    <a:pt x="724" y="3878"/>
                  </a:lnTo>
                  <a:lnTo>
                    <a:pt x="724" y="3878"/>
                  </a:lnTo>
                  <a:lnTo>
                    <a:pt x="724" y="3911"/>
                  </a:lnTo>
                  <a:lnTo>
                    <a:pt x="724" y="3911"/>
                  </a:lnTo>
                  <a:lnTo>
                    <a:pt x="724" y="3911"/>
                  </a:lnTo>
                  <a:lnTo>
                    <a:pt x="724" y="3911"/>
                  </a:lnTo>
                  <a:lnTo>
                    <a:pt x="724" y="3944"/>
                  </a:lnTo>
                  <a:lnTo>
                    <a:pt x="724" y="3944"/>
                  </a:lnTo>
                  <a:lnTo>
                    <a:pt x="724" y="3944"/>
                  </a:lnTo>
                  <a:lnTo>
                    <a:pt x="756" y="3944"/>
                  </a:lnTo>
                  <a:lnTo>
                    <a:pt x="756" y="3944"/>
                  </a:lnTo>
                  <a:lnTo>
                    <a:pt x="756" y="3977"/>
                  </a:lnTo>
                  <a:lnTo>
                    <a:pt x="756" y="3977"/>
                  </a:lnTo>
                  <a:lnTo>
                    <a:pt x="756" y="3977"/>
                  </a:lnTo>
                  <a:lnTo>
                    <a:pt x="756" y="3977"/>
                  </a:lnTo>
                  <a:lnTo>
                    <a:pt x="756" y="4010"/>
                  </a:lnTo>
                  <a:lnTo>
                    <a:pt x="756" y="4010"/>
                  </a:lnTo>
                  <a:lnTo>
                    <a:pt x="756" y="4010"/>
                  </a:lnTo>
                  <a:lnTo>
                    <a:pt x="756" y="4010"/>
                  </a:lnTo>
                  <a:lnTo>
                    <a:pt x="756" y="4010"/>
                  </a:lnTo>
                  <a:lnTo>
                    <a:pt x="756" y="4043"/>
                  </a:lnTo>
                  <a:lnTo>
                    <a:pt x="756" y="4043"/>
                  </a:lnTo>
                  <a:lnTo>
                    <a:pt x="756" y="4043"/>
                  </a:lnTo>
                  <a:lnTo>
                    <a:pt x="756" y="4043"/>
                  </a:lnTo>
                  <a:lnTo>
                    <a:pt x="756" y="4043"/>
                  </a:lnTo>
                  <a:lnTo>
                    <a:pt x="756" y="4076"/>
                  </a:lnTo>
                  <a:lnTo>
                    <a:pt x="756" y="4076"/>
                  </a:lnTo>
                  <a:lnTo>
                    <a:pt x="756" y="4076"/>
                  </a:lnTo>
                  <a:lnTo>
                    <a:pt x="756" y="4076"/>
                  </a:lnTo>
                  <a:lnTo>
                    <a:pt x="756" y="4108"/>
                  </a:lnTo>
                  <a:lnTo>
                    <a:pt x="756" y="4108"/>
                  </a:lnTo>
                  <a:lnTo>
                    <a:pt x="756" y="4108"/>
                  </a:lnTo>
                  <a:lnTo>
                    <a:pt x="789" y="4108"/>
                  </a:lnTo>
                  <a:lnTo>
                    <a:pt x="789" y="4108"/>
                  </a:lnTo>
                  <a:lnTo>
                    <a:pt x="789" y="4141"/>
                  </a:lnTo>
                  <a:lnTo>
                    <a:pt x="789" y="4141"/>
                  </a:lnTo>
                  <a:lnTo>
                    <a:pt x="789" y="4141"/>
                  </a:lnTo>
                  <a:lnTo>
                    <a:pt x="789" y="4141"/>
                  </a:lnTo>
                  <a:lnTo>
                    <a:pt x="789" y="4141"/>
                  </a:lnTo>
                  <a:lnTo>
                    <a:pt x="789" y="4174"/>
                  </a:lnTo>
                  <a:lnTo>
                    <a:pt x="789" y="4174"/>
                  </a:lnTo>
                  <a:lnTo>
                    <a:pt x="789" y="4174"/>
                  </a:lnTo>
                  <a:lnTo>
                    <a:pt x="789" y="4207"/>
                  </a:lnTo>
                  <a:lnTo>
                    <a:pt x="789" y="4207"/>
                  </a:lnTo>
                  <a:lnTo>
                    <a:pt x="789" y="4207"/>
                  </a:lnTo>
                  <a:lnTo>
                    <a:pt x="789" y="4207"/>
                  </a:lnTo>
                  <a:lnTo>
                    <a:pt x="789" y="4240"/>
                  </a:lnTo>
                  <a:lnTo>
                    <a:pt x="789" y="4240"/>
                  </a:lnTo>
                  <a:lnTo>
                    <a:pt x="789" y="4240"/>
                  </a:lnTo>
                  <a:lnTo>
                    <a:pt x="789" y="4240"/>
                  </a:lnTo>
                  <a:lnTo>
                    <a:pt x="822" y="4273"/>
                  </a:lnTo>
                  <a:lnTo>
                    <a:pt x="822" y="4273"/>
                  </a:lnTo>
                  <a:lnTo>
                    <a:pt x="822" y="4273"/>
                  </a:lnTo>
                  <a:lnTo>
                    <a:pt x="822" y="4306"/>
                  </a:lnTo>
                  <a:lnTo>
                    <a:pt x="822" y="4306"/>
                  </a:lnTo>
                  <a:lnTo>
                    <a:pt x="822" y="4306"/>
                  </a:lnTo>
                  <a:lnTo>
                    <a:pt x="822" y="4338"/>
                  </a:lnTo>
                  <a:lnTo>
                    <a:pt x="822" y="4338"/>
                  </a:lnTo>
                  <a:lnTo>
                    <a:pt x="822" y="4338"/>
                  </a:lnTo>
                  <a:lnTo>
                    <a:pt x="822" y="4371"/>
                  </a:lnTo>
                  <a:lnTo>
                    <a:pt x="822" y="4371"/>
                  </a:lnTo>
                  <a:lnTo>
                    <a:pt x="822" y="4371"/>
                  </a:lnTo>
                  <a:lnTo>
                    <a:pt x="822" y="4404"/>
                  </a:lnTo>
                  <a:lnTo>
                    <a:pt x="822" y="4404"/>
                  </a:lnTo>
                  <a:lnTo>
                    <a:pt x="822" y="4404"/>
                  </a:lnTo>
                  <a:lnTo>
                    <a:pt x="855" y="4437"/>
                  </a:lnTo>
                  <a:lnTo>
                    <a:pt x="855" y="4437"/>
                  </a:lnTo>
                  <a:lnTo>
                    <a:pt x="855" y="4437"/>
                  </a:lnTo>
                  <a:lnTo>
                    <a:pt x="855" y="4437"/>
                  </a:lnTo>
                  <a:lnTo>
                    <a:pt x="855" y="4470"/>
                  </a:lnTo>
                  <a:lnTo>
                    <a:pt x="855" y="4470"/>
                  </a:lnTo>
                  <a:lnTo>
                    <a:pt x="855" y="4470"/>
                  </a:lnTo>
                  <a:lnTo>
                    <a:pt x="855" y="4470"/>
                  </a:lnTo>
                  <a:lnTo>
                    <a:pt x="855" y="4470"/>
                  </a:lnTo>
                  <a:lnTo>
                    <a:pt x="855" y="4503"/>
                  </a:lnTo>
                  <a:lnTo>
                    <a:pt x="855" y="4503"/>
                  </a:lnTo>
                  <a:lnTo>
                    <a:pt x="855" y="4503"/>
                  </a:lnTo>
                  <a:lnTo>
                    <a:pt x="855" y="4503"/>
                  </a:lnTo>
                  <a:lnTo>
                    <a:pt x="855" y="4503"/>
                  </a:lnTo>
                  <a:lnTo>
                    <a:pt x="855" y="4536"/>
                  </a:lnTo>
                  <a:lnTo>
                    <a:pt x="855" y="4536"/>
                  </a:lnTo>
                  <a:lnTo>
                    <a:pt x="855" y="4536"/>
                  </a:lnTo>
                  <a:lnTo>
                    <a:pt x="855" y="4536"/>
                  </a:lnTo>
                  <a:lnTo>
                    <a:pt x="855" y="4536"/>
                  </a:lnTo>
                  <a:lnTo>
                    <a:pt x="855" y="4568"/>
                  </a:lnTo>
                  <a:lnTo>
                    <a:pt x="855" y="4568"/>
                  </a:lnTo>
                  <a:lnTo>
                    <a:pt x="888" y="4568"/>
                  </a:lnTo>
                  <a:lnTo>
                    <a:pt x="888" y="4601"/>
                  </a:lnTo>
                  <a:lnTo>
                    <a:pt x="888" y="4601"/>
                  </a:lnTo>
                  <a:lnTo>
                    <a:pt x="888" y="4601"/>
                  </a:lnTo>
                  <a:lnTo>
                    <a:pt x="888" y="4601"/>
                  </a:lnTo>
                  <a:lnTo>
                    <a:pt x="888" y="4634"/>
                  </a:lnTo>
                  <a:lnTo>
                    <a:pt x="888" y="4634"/>
                  </a:lnTo>
                  <a:lnTo>
                    <a:pt x="888" y="4634"/>
                  </a:lnTo>
                  <a:lnTo>
                    <a:pt x="888" y="4667"/>
                  </a:lnTo>
                  <a:lnTo>
                    <a:pt x="888" y="4667"/>
                  </a:lnTo>
                  <a:lnTo>
                    <a:pt x="888" y="4667"/>
                  </a:lnTo>
                  <a:lnTo>
                    <a:pt x="888" y="4700"/>
                  </a:lnTo>
                  <a:lnTo>
                    <a:pt x="888" y="4700"/>
                  </a:lnTo>
                  <a:lnTo>
                    <a:pt x="888" y="4700"/>
                  </a:lnTo>
                  <a:lnTo>
                    <a:pt x="888" y="4700"/>
                  </a:lnTo>
                  <a:lnTo>
                    <a:pt x="921" y="4733"/>
                  </a:lnTo>
                  <a:lnTo>
                    <a:pt x="921" y="4733"/>
                  </a:lnTo>
                  <a:lnTo>
                    <a:pt x="921" y="4733"/>
                  </a:lnTo>
                  <a:lnTo>
                    <a:pt x="921" y="4733"/>
                  </a:lnTo>
                  <a:lnTo>
                    <a:pt x="921" y="4766"/>
                  </a:lnTo>
                  <a:lnTo>
                    <a:pt x="921" y="4766"/>
                  </a:lnTo>
                  <a:lnTo>
                    <a:pt x="921" y="4766"/>
                  </a:lnTo>
                  <a:lnTo>
                    <a:pt x="921" y="4766"/>
                  </a:lnTo>
                  <a:lnTo>
                    <a:pt x="921" y="4766"/>
                  </a:lnTo>
                  <a:lnTo>
                    <a:pt x="921" y="4798"/>
                  </a:lnTo>
                  <a:lnTo>
                    <a:pt x="921" y="4798"/>
                  </a:lnTo>
                  <a:lnTo>
                    <a:pt x="921" y="4798"/>
                  </a:lnTo>
                  <a:lnTo>
                    <a:pt x="921" y="4798"/>
                  </a:lnTo>
                  <a:lnTo>
                    <a:pt x="921" y="4831"/>
                  </a:lnTo>
                  <a:lnTo>
                    <a:pt x="921" y="4831"/>
                  </a:lnTo>
                  <a:lnTo>
                    <a:pt x="921" y="4831"/>
                  </a:lnTo>
                  <a:lnTo>
                    <a:pt x="921" y="4864"/>
                  </a:lnTo>
                  <a:lnTo>
                    <a:pt x="921" y="4864"/>
                  </a:lnTo>
                  <a:lnTo>
                    <a:pt x="921" y="4864"/>
                  </a:lnTo>
                  <a:lnTo>
                    <a:pt x="954" y="4897"/>
                  </a:lnTo>
                  <a:lnTo>
                    <a:pt x="954" y="4897"/>
                  </a:lnTo>
                  <a:lnTo>
                    <a:pt x="954" y="4897"/>
                  </a:lnTo>
                  <a:lnTo>
                    <a:pt x="954" y="4897"/>
                  </a:lnTo>
                  <a:lnTo>
                    <a:pt x="954" y="4897"/>
                  </a:lnTo>
                  <a:lnTo>
                    <a:pt x="954" y="4930"/>
                  </a:lnTo>
                  <a:lnTo>
                    <a:pt x="954" y="4930"/>
                  </a:lnTo>
                  <a:lnTo>
                    <a:pt x="954" y="4930"/>
                  </a:lnTo>
                  <a:lnTo>
                    <a:pt x="954" y="4963"/>
                  </a:lnTo>
                  <a:lnTo>
                    <a:pt x="954" y="4963"/>
                  </a:lnTo>
                  <a:lnTo>
                    <a:pt x="954" y="4963"/>
                  </a:lnTo>
                  <a:lnTo>
                    <a:pt x="954" y="4963"/>
                  </a:lnTo>
                  <a:lnTo>
                    <a:pt x="954" y="4963"/>
                  </a:lnTo>
                  <a:lnTo>
                    <a:pt x="954" y="4996"/>
                  </a:lnTo>
                  <a:lnTo>
                    <a:pt x="954" y="4996"/>
                  </a:lnTo>
                  <a:lnTo>
                    <a:pt x="954" y="4996"/>
                  </a:lnTo>
                  <a:lnTo>
                    <a:pt x="954" y="4996"/>
                  </a:lnTo>
                  <a:lnTo>
                    <a:pt x="987" y="5028"/>
                  </a:lnTo>
                  <a:lnTo>
                    <a:pt x="987" y="5028"/>
                  </a:lnTo>
                  <a:lnTo>
                    <a:pt x="987" y="5028"/>
                  </a:lnTo>
                  <a:lnTo>
                    <a:pt x="987" y="5061"/>
                  </a:lnTo>
                  <a:lnTo>
                    <a:pt x="987" y="5061"/>
                  </a:lnTo>
                  <a:lnTo>
                    <a:pt x="987" y="5061"/>
                  </a:lnTo>
                  <a:lnTo>
                    <a:pt x="987" y="5061"/>
                  </a:lnTo>
                  <a:lnTo>
                    <a:pt x="987" y="5094"/>
                  </a:lnTo>
                  <a:lnTo>
                    <a:pt x="987" y="5094"/>
                  </a:lnTo>
                  <a:lnTo>
                    <a:pt x="987" y="5094"/>
                  </a:lnTo>
                  <a:lnTo>
                    <a:pt x="987" y="5094"/>
                  </a:lnTo>
                  <a:lnTo>
                    <a:pt x="987" y="5127"/>
                  </a:lnTo>
                  <a:lnTo>
                    <a:pt x="987" y="5127"/>
                  </a:lnTo>
                  <a:lnTo>
                    <a:pt x="987" y="5127"/>
                  </a:lnTo>
                  <a:lnTo>
                    <a:pt x="987" y="5127"/>
                  </a:lnTo>
                  <a:lnTo>
                    <a:pt x="987" y="5160"/>
                  </a:lnTo>
                  <a:lnTo>
                    <a:pt x="1019" y="5160"/>
                  </a:lnTo>
                  <a:lnTo>
                    <a:pt x="1019" y="5160"/>
                  </a:lnTo>
                  <a:lnTo>
                    <a:pt x="1019" y="5160"/>
                  </a:lnTo>
                  <a:lnTo>
                    <a:pt x="1019" y="5193"/>
                  </a:lnTo>
                  <a:lnTo>
                    <a:pt x="1019" y="5193"/>
                  </a:lnTo>
                  <a:lnTo>
                    <a:pt x="1019" y="5193"/>
                  </a:lnTo>
                  <a:lnTo>
                    <a:pt x="1019" y="5193"/>
                  </a:lnTo>
                  <a:lnTo>
                    <a:pt x="1019" y="5226"/>
                  </a:lnTo>
                  <a:lnTo>
                    <a:pt x="1019" y="5226"/>
                  </a:lnTo>
                  <a:lnTo>
                    <a:pt x="1019" y="5259"/>
                  </a:lnTo>
                  <a:lnTo>
                    <a:pt x="1019" y="5259"/>
                  </a:lnTo>
                  <a:lnTo>
                    <a:pt x="1019" y="5259"/>
                  </a:lnTo>
                  <a:lnTo>
                    <a:pt x="1019" y="5259"/>
                  </a:lnTo>
                  <a:lnTo>
                    <a:pt x="1019" y="5291"/>
                  </a:lnTo>
                  <a:lnTo>
                    <a:pt x="1019" y="5291"/>
                  </a:lnTo>
                  <a:lnTo>
                    <a:pt x="1019" y="5291"/>
                  </a:lnTo>
                  <a:lnTo>
                    <a:pt x="1019" y="5291"/>
                  </a:lnTo>
                  <a:lnTo>
                    <a:pt x="1019" y="5291"/>
                  </a:lnTo>
                  <a:lnTo>
                    <a:pt x="1052" y="5324"/>
                  </a:lnTo>
                  <a:lnTo>
                    <a:pt x="1052" y="5324"/>
                  </a:lnTo>
                  <a:lnTo>
                    <a:pt x="1052" y="5324"/>
                  </a:lnTo>
                  <a:lnTo>
                    <a:pt x="1052" y="5324"/>
                  </a:lnTo>
                  <a:lnTo>
                    <a:pt x="1052" y="5357"/>
                  </a:lnTo>
                  <a:lnTo>
                    <a:pt x="1052" y="5357"/>
                  </a:lnTo>
                  <a:lnTo>
                    <a:pt x="1052" y="5390"/>
                  </a:lnTo>
                  <a:lnTo>
                    <a:pt x="1052" y="5390"/>
                  </a:lnTo>
                  <a:lnTo>
                    <a:pt x="1052" y="5390"/>
                  </a:lnTo>
                  <a:lnTo>
                    <a:pt x="1052" y="5390"/>
                  </a:lnTo>
                  <a:lnTo>
                    <a:pt x="1052" y="5423"/>
                  </a:lnTo>
                  <a:lnTo>
                    <a:pt x="1052" y="5423"/>
                  </a:lnTo>
                  <a:lnTo>
                    <a:pt x="1052" y="5423"/>
                  </a:lnTo>
                  <a:lnTo>
                    <a:pt x="1052" y="5423"/>
                  </a:lnTo>
                  <a:lnTo>
                    <a:pt x="1052" y="5456"/>
                  </a:lnTo>
                  <a:lnTo>
                    <a:pt x="1052" y="5456"/>
                  </a:lnTo>
                  <a:lnTo>
                    <a:pt x="1085" y="5456"/>
                  </a:lnTo>
                  <a:lnTo>
                    <a:pt x="1085" y="5456"/>
                  </a:lnTo>
                  <a:lnTo>
                    <a:pt x="1085" y="5456"/>
                  </a:lnTo>
                  <a:lnTo>
                    <a:pt x="1085" y="5489"/>
                  </a:lnTo>
                  <a:lnTo>
                    <a:pt x="1085" y="5489"/>
                  </a:lnTo>
                  <a:lnTo>
                    <a:pt x="1085" y="5489"/>
                  </a:lnTo>
                  <a:lnTo>
                    <a:pt x="1085" y="5521"/>
                  </a:lnTo>
                  <a:lnTo>
                    <a:pt x="1085" y="5521"/>
                  </a:lnTo>
                  <a:lnTo>
                    <a:pt x="1085" y="5554"/>
                  </a:lnTo>
                  <a:lnTo>
                    <a:pt x="1085" y="5554"/>
                  </a:lnTo>
                  <a:lnTo>
                    <a:pt x="1085" y="5554"/>
                  </a:lnTo>
                  <a:lnTo>
                    <a:pt x="1085" y="5554"/>
                  </a:lnTo>
                  <a:lnTo>
                    <a:pt x="1085" y="5554"/>
                  </a:lnTo>
                  <a:lnTo>
                    <a:pt x="1085" y="5587"/>
                  </a:lnTo>
                  <a:lnTo>
                    <a:pt x="1085" y="5587"/>
                  </a:lnTo>
                  <a:lnTo>
                    <a:pt x="1085" y="5587"/>
                  </a:lnTo>
                  <a:lnTo>
                    <a:pt x="1118" y="5587"/>
                  </a:lnTo>
                  <a:lnTo>
                    <a:pt x="1118" y="5620"/>
                  </a:lnTo>
                  <a:lnTo>
                    <a:pt x="1118" y="5620"/>
                  </a:lnTo>
                  <a:lnTo>
                    <a:pt x="1118" y="5620"/>
                  </a:lnTo>
                  <a:lnTo>
                    <a:pt x="1118" y="5653"/>
                  </a:lnTo>
                  <a:lnTo>
                    <a:pt x="1118" y="5653"/>
                  </a:lnTo>
                  <a:lnTo>
                    <a:pt x="1118" y="5653"/>
                  </a:lnTo>
                  <a:lnTo>
                    <a:pt x="1118" y="5653"/>
                  </a:lnTo>
                  <a:lnTo>
                    <a:pt x="1118" y="5686"/>
                  </a:lnTo>
                  <a:lnTo>
                    <a:pt x="1118" y="5686"/>
                  </a:lnTo>
                  <a:lnTo>
                    <a:pt x="1118" y="5686"/>
                  </a:lnTo>
                  <a:lnTo>
                    <a:pt x="1118" y="5686"/>
                  </a:lnTo>
                  <a:lnTo>
                    <a:pt x="1118" y="5686"/>
                  </a:lnTo>
                  <a:lnTo>
                    <a:pt x="1118" y="5719"/>
                  </a:lnTo>
                  <a:lnTo>
                    <a:pt x="1118" y="5719"/>
                  </a:lnTo>
                  <a:lnTo>
                    <a:pt x="1118" y="5719"/>
                  </a:lnTo>
                  <a:lnTo>
                    <a:pt x="1118" y="5751"/>
                  </a:lnTo>
                  <a:lnTo>
                    <a:pt x="1151" y="5751"/>
                  </a:lnTo>
                  <a:lnTo>
                    <a:pt x="1151" y="5751"/>
                  </a:lnTo>
                  <a:lnTo>
                    <a:pt x="1151" y="5751"/>
                  </a:lnTo>
                  <a:lnTo>
                    <a:pt x="1151" y="5784"/>
                  </a:lnTo>
                  <a:lnTo>
                    <a:pt x="1151" y="5784"/>
                  </a:lnTo>
                  <a:lnTo>
                    <a:pt x="1151" y="5784"/>
                  </a:lnTo>
                  <a:lnTo>
                    <a:pt x="1151" y="5784"/>
                  </a:lnTo>
                  <a:lnTo>
                    <a:pt x="1151" y="5817"/>
                  </a:lnTo>
                  <a:lnTo>
                    <a:pt x="1151" y="5817"/>
                  </a:lnTo>
                  <a:lnTo>
                    <a:pt x="1151" y="5817"/>
                  </a:lnTo>
                  <a:lnTo>
                    <a:pt x="1151" y="5817"/>
                  </a:lnTo>
                  <a:lnTo>
                    <a:pt x="1151" y="5850"/>
                  </a:lnTo>
                  <a:lnTo>
                    <a:pt x="1151" y="5850"/>
                  </a:lnTo>
                  <a:lnTo>
                    <a:pt x="1151" y="5850"/>
                  </a:lnTo>
                  <a:lnTo>
                    <a:pt x="1151" y="5883"/>
                  </a:lnTo>
                  <a:lnTo>
                    <a:pt x="1184" y="5883"/>
                  </a:lnTo>
                  <a:lnTo>
                    <a:pt x="1184" y="5883"/>
                  </a:lnTo>
                  <a:lnTo>
                    <a:pt x="1184" y="5883"/>
                  </a:lnTo>
                  <a:lnTo>
                    <a:pt x="1184" y="5916"/>
                  </a:lnTo>
                  <a:lnTo>
                    <a:pt x="1184" y="5916"/>
                  </a:lnTo>
                  <a:lnTo>
                    <a:pt x="1184" y="5916"/>
                  </a:lnTo>
                  <a:lnTo>
                    <a:pt x="1184" y="5916"/>
                  </a:lnTo>
                  <a:lnTo>
                    <a:pt x="1184" y="5916"/>
                  </a:lnTo>
                  <a:lnTo>
                    <a:pt x="1184" y="5949"/>
                  </a:lnTo>
                  <a:lnTo>
                    <a:pt x="1184" y="5949"/>
                  </a:lnTo>
                  <a:lnTo>
                    <a:pt x="1184" y="5949"/>
                  </a:lnTo>
                  <a:lnTo>
                    <a:pt x="1184" y="5981"/>
                  </a:lnTo>
                  <a:lnTo>
                    <a:pt x="1184" y="5981"/>
                  </a:lnTo>
                  <a:lnTo>
                    <a:pt x="1184" y="5981"/>
                  </a:lnTo>
                  <a:lnTo>
                    <a:pt x="1184" y="5981"/>
                  </a:lnTo>
                  <a:lnTo>
                    <a:pt x="1184" y="6014"/>
                  </a:lnTo>
                  <a:lnTo>
                    <a:pt x="1184" y="6014"/>
                  </a:lnTo>
                  <a:lnTo>
                    <a:pt x="1184" y="6014"/>
                  </a:lnTo>
                  <a:lnTo>
                    <a:pt x="1217" y="6047"/>
                  </a:lnTo>
                  <a:lnTo>
                    <a:pt x="1217" y="6047"/>
                  </a:lnTo>
                  <a:lnTo>
                    <a:pt x="1217" y="6047"/>
                  </a:lnTo>
                  <a:lnTo>
                    <a:pt x="1217" y="6047"/>
                  </a:lnTo>
                  <a:lnTo>
                    <a:pt x="1217" y="6080"/>
                  </a:lnTo>
                  <a:lnTo>
                    <a:pt x="1217" y="6080"/>
                  </a:lnTo>
                  <a:lnTo>
                    <a:pt x="1217" y="6080"/>
                  </a:lnTo>
                  <a:lnTo>
                    <a:pt x="1217" y="6113"/>
                  </a:lnTo>
                  <a:lnTo>
                    <a:pt x="1217" y="6113"/>
                  </a:lnTo>
                  <a:lnTo>
                    <a:pt x="1217" y="6113"/>
                  </a:lnTo>
                  <a:lnTo>
                    <a:pt x="1217" y="6146"/>
                  </a:lnTo>
                  <a:lnTo>
                    <a:pt x="1217" y="6146"/>
                  </a:lnTo>
                  <a:lnTo>
                    <a:pt x="1217" y="6146"/>
                  </a:lnTo>
                  <a:lnTo>
                    <a:pt x="1217" y="6146"/>
                  </a:lnTo>
                  <a:lnTo>
                    <a:pt x="1249" y="6179"/>
                  </a:lnTo>
                  <a:lnTo>
                    <a:pt x="1249" y="6179"/>
                  </a:lnTo>
                  <a:lnTo>
                    <a:pt x="1249" y="6179"/>
                  </a:lnTo>
                  <a:lnTo>
                    <a:pt x="1249" y="6179"/>
                  </a:lnTo>
                  <a:lnTo>
                    <a:pt x="1249" y="6211"/>
                  </a:lnTo>
                  <a:lnTo>
                    <a:pt x="1249" y="6211"/>
                  </a:lnTo>
                  <a:lnTo>
                    <a:pt x="1249" y="6211"/>
                  </a:lnTo>
                  <a:lnTo>
                    <a:pt x="1249" y="6244"/>
                  </a:lnTo>
                  <a:lnTo>
                    <a:pt x="1249" y="6244"/>
                  </a:lnTo>
                  <a:lnTo>
                    <a:pt x="1249" y="6244"/>
                  </a:lnTo>
                  <a:lnTo>
                    <a:pt x="1249" y="6244"/>
                  </a:lnTo>
                  <a:lnTo>
                    <a:pt x="1249" y="6277"/>
                  </a:lnTo>
                  <a:lnTo>
                    <a:pt x="1249" y="6277"/>
                  </a:lnTo>
                  <a:lnTo>
                    <a:pt x="1249" y="6277"/>
                  </a:lnTo>
                  <a:lnTo>
                    <a:pt x="1282" y="6310"/>
                  </a:lnTo>
                  <a:lnTo>
                    <a:pt x="1282" y="6310"/>
                  </a:lnTo>
                  <a:lnTo>
                    <a:pt x="1282" y="6310"/>
                  </a:lnTo>
                  <a:lnTo>
                    <a:pt x="1282" y="6310"/>
                  </a:lnTo>
                  <a:lnTo>
                    <a:pt x="1282" y="6343"/>
                  </a:lnTo>
                  <a:lnTo>
                    <a:pt x="1282" y="6343"/>
                  </a:lnTo>
                  <a:lnTo>
                    <a:pt x="1282" y="6343"/>
                  </a:lnTo>
                  <a:lnTo>
                    <a:pt x="1282" y="6343"/>
                  </a:lnTo>
                  <a:lnTo>
                    <a:pt x="1282" y="6376"/>
                  </a:lnTo>
                  <a:lnTo>
                    <a:pt x="1282" y="6376"/>
                  </a:lnTo>
                  <a:lnTo>
                    <a:pt x="1282" y="6376"/>
                  </a:lnTo>
                  <a:lnTo>
                    <a:pt x="1282" y="6409"/>
                  </a:lnTo>
                  <a:lnTo>
                    <a:pt x="1282" y="6409"/>
                  </a:lnTo>
                  <a:lnTo>
                    <a:pt x="1282" y="6409"/>
                  </a:lnTo>
                  <a:lnTo>
                    <a:pt x="1282" y="6441"/>
                  </a:lnTo>
                  <a:lnTo>
                    <a:pt x="1315" y="6441"/>
                  </a:lnTo>
                  <a:lnTo>
                    <a:pt x="1315" y="6441"/>
                  </a:lnTo>
                  <a:lnTo>
                    <a:pt x="1315" y="6474"/>
                  </a:lnTo>
                  <a:lnTo>
                    <a:pt x="1315" y="6474"/>
                  </a:lnTo>
                  <a:lnTo>
                    <a:pt x="1315" y="6474"/>
                  </a:lnTo>
                  <a:lnTo>
                    <a:pt x="1315" y="6474"/>
                  </a:lnTo>
                  <a:lnTo>
                    <a:pt x="1315" y="6507"/>
                  </a:lnTo>
                  <a:lnTo>
                    <a:pt x="1315" y="6507"/>
                  </a:lnTo>
                  <a:lnTo>
                    <a:pt x="1315" y="6507"/>
                  </a:lnTo>
                  <a:lnTo>
                    <a:pt x="1315" y="6540"/>
                  </a:lnTo>
                  <a:lnTo>
                    <a:pt x="1315" y="6540"/>
                  </a:lnTo>
                  <a:lnTo>
                    <a:pt x="1315" y="6540"/>
                  </a:lnTo>
                  <a:lnTo>
                    <a:pt x="1315" y="6573"/>
                  </a:lnTo>
                  <a:lnTo>
                    <a:pt x="1315" y="6573"/>
                  </a:lnTo>
                  <a:lnTo>
                    <a:pt x="1348" y="6573"/>
                  </a:lnTo>
                  <a:lnTo>
                    <a:pt x="1348" y="6573"/>
                  </a:lnTo>
                  <a:lnTo>
                    <a:pt x="1348" y="6606"/>
                  </a:lnTo>
                  <a:lnTo>
                    <a:pt x="1348" y="6606"/>
                  </a:lnTo>
                  <a:lnTo>
                    <a:pt x="1348" y="6606"/>
                  </a:lnTo>
                  <a:lnTo>
                    <a:pt x="1348" y="6639"/>
                  </a:lnTo>
                  <a:lnTo>
                    <a:pt x="1348" y="6639"/>
                  </a:lnTo>
                  <a:lnTo>
                    <a:pt x="1348" y="6639"/>
                  </a:lnTo>
                  <a:lnTo>
                    <a:pt x="1348" y="6639"/>
                  </a:lnTo>
                  <a:lnTo>
                    <a:pt x="1348" y="6672"/>
                  </a:lnTo>
                  <a:lnTo>
                    <a:pt x="1348" y="6672"/>
                  </a:lnTo>
                  <a:lnTo>
                    <a:pt x="1348" y="6672"/>
                  </a:lnTo>
                  <a:lnTo>
                    <a:pt x="1348" y="6672"/>
                  </a:lnTo>
                  <a:lnTo>
                    <a:pt x="1348" y="6704"/>
                  </a:lnTo>
                  <a:lnTo>
                    <a:pt x="1348" y="6704"/>
                  </a:lnTo>
                  <a:lnTo>
                    <a:pt x="1381" y="6704"/>
                  </a:lnTo>
                  <a:lnTo>
                    <a:pt x="1381" y="6737"/>
                  </a:lnTo>
                  <a:lnTo>
                    <a:pt x="1381" y="6737"/>
                  </a:lnTo>
                  <a:lnTo>
                    <a:pt x="1381" y="6737"/>
                  </a:lnTo>
                  <a:lnTo>
                    <a:pt x="1381" y="6737"/>
                  </a:lnTo>
                  <a:lnTo>
                    <a:pt x="1381" y="6770"/>
                  </a:lnTo>
                  <a:lnTo>
                    <a:pt x="1381" y="6770"/>
                  </a:lnTo>
                  <a:lnTo>
                    <a:pt x="1381" y="6770"/>
                  </a:lnTo>
                  <a:lnTo>
                    <a:pt x="1381" y="6803"/>
                  </a:lnTo>
                  <a:lnTo>
                    <a:pt x="1381" y="6803"/>
                  </a:lnTo>
                  <a:lnTo>
                    <a:pt x="1381" y="6803"/>
                  </a:lnTo>
                  <a:lnTo>
                    <a:pt x="1381" y="6803"/>
                  </a:lnTo>
                  <a:lnTo>
                    <a:pt x="1381" y="6836"/>
                  </a:lnTo>
                  <a:lnTo>
                    <a:pt x="1381" y="6836"/>
                  </a:lnTo>
                  <a:lnTo>
                    <a:pt x="1381" y="6836"/>
                  </a:lnTo>
                  <a:lnTo>
                    <a:pt x="1414" y="6869"/>
                  </a:lnTo>
                  <a:lnTo>
                    <a:pt x="1414" y="6869"/>
                  </a:lnTo>
                  <a:lnTo>
                    <a:pt x="1414" y="6869"/>
                  </a:lnTo>
                  <a:lnTo>
                    <a:pt x="1414" y="6869"/>
                  </a:lnTo>
                  <a:lnTo>
                    <a:pt x="1414" y="6902"/>
                  </a:lnTo>
                  <a:lnTo>
                    <a:pt x="1414" y="6902"/>
                  </a:lnTo>
                  <a:lnTo>
                    <a:pt x="1414" y="6902"/>
                  </a:lnTo>
                  <a:lnTo>
                    <a:pt x="1414" y="6934"/>
                  </a:lnTo>
                  <a:lnTo>
                    <a:pt x="1414" y="6934"/>
                  </a:lnTo>
                  <a:lnTo>
                    <a:pt x="1414" y="6934"/>
                  </a:lnTo>
                  <a:lnTo>
                    <a:pt x="1414" y="6934"/>
                  </a:lnTo>
                  <a:lnTo>
                    <a:pt x="1414" y="6967"/>
                  </a:lnTo>
                  <a:lnTo>
                    <a:pt x="1414" y="6967"/>
                  </a:lnTo>
                  <a:lnTo>
                    <a:pt x="1447" y="6967"/>
                  </a:lnTo>
                  <a:lnTo>
                    <a:pt x="1447" y="7000"/>
                  </a:lnTo>
                  <a:lnTo>
                    <a:pt x="1447" y="7000"/>
                  </a:lnTo>
                  <a:lnTo>
                    <a:pt x="1447" y="7033"/>
                  </a:lnTo>
                  <a:lnTo>
                    <a:pt x="1447" y="7033"/>
                  </a:lnTo>
                  <a:lnTo>
                    <a:pt x="1447" y="7033"/>
                  </a:lnTo>
                  <a:lnTo>
                    <a:pt x="1447" y="7033"/>
                  </a:lnTo>
                  <a:lnTo>
                    <a:pt x="1447" y="7066"/>
                  </a:lnTo>
                  <a:lnTo>
                    <a:pt x="1447" y="706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8"/>
            <p:cNvSpPr/>
            <p:nvPr/>
          </p:nvSpPr>
          <p:spPr>
            <a:xfrm>
              <a:off x="1611625" y="3168425"/>
              <a:ext cx="168450" cy="27950"/>
            </a:xfrm>
            <a:custGeom>
              <a:avLst/>
              <a:gdLst/>
              <a:ahLst/>
              <a:cxnLst/>
              <a:rect l="l" t="t" r="r" b="b"/>
              <a:pathLst>
                <a:path w="6738" h="1118" fill="none" extrusionOk="0">
                  <a:moveTo>
                    <a:pt x="6737" y="1"/>
                  </a:moveTo>
                  <a:lnTo>
                    <a:pt x="1" y="111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8"/>
            <p:cNvSpPr/>
            <p:nvPr/>
          </p:nvSpPr>
          <p:spPr>
            <a:xfrm>
              <a:off x="1647775" y="3331900"/>
              <a:ext cx="165975" cy="41100"/>
            </a:xfrm>
            <a:custGeom>
              <a:avLst/>
              <a:gdLst/>
              <a:ahLst/>
              <a:cxnLst/>
              <a:rect l="l" t="t" r="r" b="b"/>
              <a:pathLst>
                <a:path w="6639" h="1644" fill="none" extrusionOk="0">
                  <a:moveTo>
                    <a:pt x="6638" y="1"/>
                  </a:moveTo>
                  <a:lnTo>
                    <a:pt x="1" y="164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8"/>
            <p:cNvSpPr/>
            <p:nvPr/>
          </p:nvSpPr>
          <p:spPr>
            <a:xfrm>
              <a:off x="1612450" y="3168425"/>
              <a:ext cx="201300" cy="204575"/>
            </a:xfrm>
            <a:custGeom>
              <a:avLst/>
              <a:gdLst/>
              <a:ahLst/>
              <a:cxnLst/>
              <a:rect l="l" t="t" r="r" b="b"/>
              <a:pathLst>
                <a:path w="8052" h="8183" extrusionOk="0">
                  <a:moveTo>
                    <a:pt x="6704" y="1"/>
                  </a:moveTo>
                  <a:lnTo>
                    <a:pt x="1" y="1118"/>
                  </a:lnTo>
                  <a:lnTo>
                    <a:pt x="1" y="1151"/>
                  </a:lnTo>
                  <a:lnTo>
                    <a:pt x="1" y="1184"/>
                  </a:lnTo>
                  <a:lnTo>
                    <a:pt x="1" y="1216"/>
                  </a:lnTo>
                  <a:lnTo>
                    <a:pt x="33" y="1216"/>
                  </a:lnTo>
                  <a:lnTo>
                    <a:pt x="33" y="1249"/>
                  </a:lnTo>
                  <a:lnTo>
                    <a:pt x="33" y="1282"/>
                  </a:lnTo>
                  <a:lnTo>
                    <a:pt x="33" y="1315"/>
                  </a:lnTo>
                  <a:lnTo>
                    <a:pt x="33" y="1348"/>
                  </a:lnTo>
                  <a:lnTo>
                    <a:pt x="33" y="1381"/>
                  </a:lnTo>
                  <a:lnTo>
                    <a:pt x="33" y="1414"/>
                  </a:lnTo>
                  <a:lnTo>
                    <a:pt x="33" y="1446"/>
                  </a:lnTo>
                  <a:lnTo>
                    <a:pt x="66" y="1446"/>
                  </a:lnTo>
                  <a:lnTo>
                    <a:pt x="66" y="1479"/>
                  </a:lnTo>
                  <a:lnTo>
                    <a:pt x="66" y="1512"/>
                  </a:lnTo>
                  <a:lnTo>
                    <a:pt x="66" y="1545"/>
                  </a:lnTo>
                  <a:lnTo>
                    <a:pt x="66" y="1578"/>
                  </a:lnTo>
                  <a:lnTo>
                    <a:pt x="66" y="1611"/>
                  </a:lnTo>
                  <a:lnTo>
                    <a:pt x="99" y="1611"/>
                  </a:lnTo>
                  <a:lnTo>
                    <a:pt x="99" y="1644"/>
                  </a:lnTo>
                  <a:lnTo>
                    <a:pt x="99" y="1676"/>
                  </a:lnTo>
                  <a:lnTo>
                    <a:pt x="99" y="1709"/>
                  </a:lnTo>
                  <a:lnTo>
                    <a:pt x="99" y="1742"/>
                  </a:lnTo>
                  <a:lnTo>
                    <a:pt x="99" y="1775"/>
                  </a:lnTo>
                  <a:lnTo>
                    <a:pt x="99" y="1808"/>
                  </a:lnTo>
                  <a:lnTo>
                    <a:pt x="132" y="1808"/>
                  </a:lnTo>
                  <a:lnTo>
                    <a:pt x="132" y="1841"/>
                  </a:lnTo>
                  <a:lnTo>
                    <a:pt x="132" y="1874"/>
                  </a:lnTo>
                  <a:lnTo>
                    <a:pt x="132" y="1907"/>
                  </a:lnTo>
                  <a:lnTo>
                    <a:pt x="132" y="1939"/>
                  </a:lnTo>
                  <a:lnTo>
                    <a:pt x="132" y="1972"/>
                  </a:lnTo>
                  <a:lnTo>
                    <a:pt x="132" y="2005"/>
                  </a:lnTo>
                  <a:lnTo>
                    <a:pt x="165" y="2005"/>
                  </a:lnTo>
                  <a:lnTo>
                    <a:pt x="165" y="2038"/>
                  </a:lnTo>
                  <a:lnTo>
                    <a:pt x="165" y="2071"/>
                  </a:lnTo>
                  <a:lnTo>
                    <a:pt x="165" y="2104"/>
                  </a:lnTo>
                  <a:lnTo>
                    <a:pt x="165" y="2137"/>
                  </a:lnTo>
                  <a:lnTo>
                    <a:pt x="165" y="2169"/>
                  </a:lnTo>
                  <a:lnTo>
                    <a:pt x="165" y="2202"/>
                  </a:lnTo>
                  <a:lnTo>
                    <a:pt x="198" y="2202"/>
                  </a:lnTo>
                  <a:lnTo>
                    <a:pt x="198" y="2235"/>
                  </a:lnTo>
                  <a:lnTo>
                    <a:pt x="198" y="2268"/>
                  </a:lnTo>
                  <a:lnTo>
                    <a:pt x="198" y="2301"/>
                  </a:lnTo>
                  <a:lnTo>
                    <a:pt x="198" y="2334"/>
                  </a:lnTo>
                  <a:lnTo>
                    <a:pt x="198" y="2367"/>
                  </a:lnTo>
                  <a:lnTo>
                    <a:pt x="231" y="2367"/>
                  </a:lnTo>
                  <a:lnTo>
                    <a:pt x="231" y="2399"/>
                  </a:lnTo>
                  <a:lnTo>
                    <a:pt x="231" y="2432"/>
                  </a:lnTo>
                  <a:lnTo>
                    <a:pt x="231" y="2465"/>
                  </a:lnTo>
                  <a:lnTo>
                    <a:pt x="231" y="2498"/>
                  </a:lnTo>
                  <a:lnTo>
                    <a:pt x="231" y="2531"/>
                  </a:lnTo>
                  <a:lnTo>
                    <a:pt x="231" y="2564"/>
                  </a:lnTo>
                  <a:lnTo>
                    <a:pt x="263" y="2564"/>
                  </a:lnTo>
                  <a:lnTo>
                    <a:pt x="263" y="2597"/>
                  </a:lnTo>
                  <a:lnTo>
                    <a:pt x="263" y="2629"/>
                  </a:lnTo>
                  <a:lnTo>
                    <a:pt x="263" y="2662"/>
                  </a:lnTo>
                  <a:lnTo>
                    <a:pt x="263" y="2695"/>
                  </a:lnTo>
                  <a:lnTo>
                    <a:pt x="263" y="2728"/>
                  </a:lnTo>
                  <a:lnTo>
                    <a:pt x="296" y="2761"/>
                  </a:lnTo>
                  <a:lnTo>
                    <a:pt x="296" y="2794"/>
                  </a:lnTo>
                  <a:lnTo>
                    <a:pt x="296" y="2827"/>
                  </a:lnTo>
                  <a:lnTo>
                    <a:pt x="296" y="2859"/>
                  </a:lnTo>
                  <a:lnTo>
                    <a:pt x="296" y="2892"/>
                  </a:lnTo>
                  <a:lnTo>
                    <a:pt x="296" y="2925"/>
                  </a:lnTo>
                  <a:lnTo>
                    <a:pt x="329" y="2925"/>
                  </a:lnTo>
                  <a:lnTo>
                    <a:pt x="329" y="2958"/>
                  </a:lnTo>
                  <a:lnTo>
                    <a:pt x="329" y="2991"/>
                  </a:lnTo>
                  <a:lnTo>
                    <a:pt x="329" y="3024"/>
                  </a:lnTo>
                  <a:lnTo>
                    <a:pt x="329" y="3057"/>
                  </a:lnTo>
                  <a:lnTo>
                    <a:pt x="329" y="3089"/>
                  </a:lnTo>
                  <a:lnTo>
                    <a:pt x="362" y="3089"/>
                  </a:lnTo>
                  <a:lnTo>
                    <a:pt x="362" y="3122"/>
                  </a:lnTo>
                  <a:lnTo>
                    <a:pt x="362" y="3155"/>
                  </a:lnTo>
                  <a:lnTo>
                    <a:pt x="362" y="3188"/>
                  </a:lnTo>
                  <a:lnTo>
                    <a:pt x="362" y="3221"/>
                  </a:lnTo>
                  <a:lnTo>
                    <a:pt x="362" y="3254"/>
                  </a:lnTo>
                  <a:lnTo>
                    <a:pt x="395" y="3287"/>
                  </a:lnTo>
                  <a:lnTo>
                    <a:pt x="395" y="3320"/>
                  </a:lnTo>
                  <a:lnTo>
                    <a:pt x="395" y="3352"/>
                  </a:lnTo>
                  <a:lnTo>
                    <a:pt x="395" y="3385"/>
                  </a:lnTo>
                  <a:lnTo>
                    <a:pt x="395" y="3418"/>
                  </a:lnTo>
                  <a:lnTo>
                    <a:pt x="395" y="3451"/>
                  </a:lnTo>
                  <a:lnTo>
                    <a:pt x="428" y="3451"/>
                  </a:lnTo>
                  <a:lnTo>
                    <a:pt x="428" y="3484"/>
                  </a:lnTo>
                  <a:lnTo>
                    <a:pt x="428" y="3517"/>
                  </a:lnTo>
                  <a:lnTo>
                    <a:pt x="428" y="3550"/>
                  </a:lnTo>
                  <a:lnTo>
                    <a:pt x="428" y="3582"/>
                  </a:lnTo>
                  <a:lnTo>
                    <a:pt x="428" y="3615"/>
                  </a:lnTo>
                  <a:lnTo>
                    <a:pt x="461" y="3615"/>
                  </a:lnTo>
                  <a:lnTo>
                    <a:pt x="461" y="3648"/>
                  </a:lnTo>
                  <a:lnTo>
                    <a:pt x="461" y="3681"/>
                  </a:lnTo>
                  <a:lnTo>
                    <a:pt x="461" y="3714"/>
                  </a:lnTo>
                  <a:lnTo>
                    <a:pt x="461" y="3747"/>
                  </a:lnTo>
                  <a:lnTo>
                    <a:pt x="461" y="3780"/>
                  </a:lnTo>
                  <a:lnTo>
                    <a:pt x="493" y="3812"/>
                  </a:lnTo>
                  <a:lnTo>
                    <a:pt x="493" y="3845"/>
                  </a:lnTo>
                  <a:lnTo>
                    <a:pt x="493" y="3878"/>
                  </a:lnTo>
                  <a:lnTo>
                    <a:pt x="493" y="3911"/>
                  </a:lnTo>
                  <a:lnTo>
                    <a:pt x="493" y="3944"/>
                  </a:lnTo>
                  <a:lnTo>
                    <a:pt x="526" y="3977"/>
                  </a:lnTo>
                  <a:lnTo>
                    <a:pt x="526" y="4010"/>
                  </a:lnTo>
                  <a:lnTo>
                    <a:pt x="526" y="4042"/>
                  </a:lnTo>
                  <a:lnTo>
                    <a:pt x="526" y="4075"/>
                  </a:lnTo>
                  <a:lnTo>
                    <a:pt x="526" y="4108"/>
                  </a:lnTo>
                  <a:lnTo>
                    <a:pt x="559" y="4141"/>
                  </a:lnTo>
                  <a:lnTo>
                    <a:pt x="559" y="4174"/>
                  </a:lnTo>
                  <a:lnTo>
                    <a:pt x="559" y="4207"/>
                  </a:lnTo>
                  <a:lnTo>
                    <a:pt x="559" y="4240"/>
                  </a:lnTo>
                  <a:lnTo>
                    <a:pt x="559" y="4272"/>
                  </a:lnTo>
                  <a:lnTo>
                    <a:pt x="592" y="4305"/>
                  </a:lnTo>
                  <a:lnTo>
                    <a:pt x="592" y="4338"/>
                  </a:lnTo>
                  <a:lnTo>
                    <a:pt x="592" y="4371"/>
                  </a:lnTo>
                  <a:lnTo>
                    <a:pt x="592" y="4404"/>
                  </a:lnTo>
                  <a:lnTo>
                    <a:pt x="592" y="4437"/>
                  </a:lnTo>
                  <a:lnTo>
                    <a:pt x="625" y="4470"/>
                  </a:lnTo>
                  <a:lnTo>
                    <a:pt x="625" y="4502"/>
                  </a:lnTo>
                  <a:lnTo>
                    <a:pt x="625" y="4535"/>
                  </a:lnTo>
                  <a:lnTo>
                    <a:pt x="625" y="4568"/>
                  </a:lnTo>
                  <a:lnTo>
                    <a:pt x="625" y="4601"/>
                  </a:lnTo>
                  <a:lnTo>
                    <a:pt x="658" y="4634"/>
                  </a:lnTo>
                  <a:lnTo>
                    <a:pt x="658" y="4667"/>
                  </a:lnTo>
                  <a:lnTo>
                    <a:pt x="658" y="4700"/>
                  </a:lnTo>
                  <a:lnTo>
                    <a:pt x="658" y="4733"/>
                  </a:lnTo>
                  <a:lnTo>
                    <a:pt x="658" y="4765"/>
                  </a:lnTo>
                  <a:lnTo>
                    <a:pt x="691" y="4798"/>
                  </a:lnTo>
                  <a:lnTo>
                    <a:pt x="691" y="4831"/>
                  </a:lnTo>
                  <a:lnTo>
                    <a:pt x="691" y="4864"/>
                  </a:lnTo>
                  <a:lnTo>
                    <a:pt x="691" y="4897"/>
                  </a:lnTo>
                  <a:lnTo>
                    <a:pt x="691" y="4930"/>
                  </a:lnTo>
                  <a:lnTo>
                    <a:pt x="723" y="4930"/>
                  </a:lnTo>
                  <a:lnTo>
                    <a:pt x="723" y="4963"/>
                  </a:lnTo>
                  <a:lnTo>
                    <a:pt x="723" y="4995"/>
                  </a:lnTo>
                  <a:lnTo>
                    <a:pt x="723" y="5028"/>
                  </a:lnTo>
                  <a:lnTo>
                    <a:pt x="723" y="5061"/>
                  </a:lnTo>
                  <a:lnTo>
                    <a:pt x="723" y="5094"/>
                  </a:lnTo>
                  <a:lnTo>
                    <a:pt x="756" y="5094"/>
                  </a:lnTo>
                  <a:lnTo>
                    <a:pt x="756" y="5127"/>
                  </a:lnTo>
                  <a:lnTo>
                    <a:pt x="756" y="5160"/>
                  </a:lnTo>
                  <a:lnTo>
                    <a:pt x="756" y="5193"/>
                  </a:lnTo>
                  <a:lnTo>
                    <a:pt x="756" y="5225"/>
                  </a:lnTo>
                  <a:lnTo>
                    <a:pt x="756" y="5258"/>
                  </a:lnTo>
                  <a:lnTo>
                    <a:pt x="789" y="5258"/>
                  </a:lnTo>
                  <a:lnTo>
                    <a:pt x="789" y="5291"/>
                  </a:lnTo>
                  <a:lnTo>
                    <a:pt x="789" y="5324"/>
                  </a:lnTo>
                  <a:lnTo>
                    <a:pt x="789" y="5357"/>
                  </a:lnTo>
                  <a:lnTo>
                    <a:pt x="789" y="5390"/>
                  </a:lnTo>
                  <a:lnTo>
                    <a:pt x="822" y="5390"/>
                  </a:lnTo>
                  <a:lnTo>
                    <a:pt x="822" y="5423"/>
                  </a:lnTo>
                  <a:lnTo>
                    <a:pt x="822" y="5455"/>
                  </a:lnTo>
                  <a:lnTo>
                    <a:pt x="822" y="5488"/>
                  </a:lnTo>
                  <a:lnTo>
                    <a:pt x="822" y="5521"/>
                  </a:lnTo>
                  <a:lnTo>
                    <a:pt x="822" y="5554"/>
                  </a:lnTo>
                  <a:lnTo>
                    <a:pt x="855" y="5554"/>
                  </a:lnTo>
                  <a:lnTo>
                    <a:pt x="855" y="5587"/>
                  </a:lnTo>
                  <a:lnTo>
                    <a:pt x="855" y="5620"/>
                  </a:lnTo>
                  <a:lnTo>
                    <a:pt x="855" y="5653"/>
                  </a:lnTo>
                  <a:lnTo>
                    <a:pt x="855" y="5685"/>
                  </a:lnTo>
                  <a:lnTo>
                    <a:pt x="855" y="5718"/>
                  </a:lnTo>
                  <a:lnTo>
                    <a:pt x="888" y="5718"/>
                  </a:lnTo>
                  <a:lnTo>
                    <a:pt x="888" y="5751"/>
                  </a:lnTo>
                  <a:lnTo>
                    <a:pt x="888" y="5784"/>
                  </a:lnTo>
                  <a:lnTo>
                    <a:pt x="888" y="5817"/>
                  </a:lnTo>
                  <a:lnTo>
                    <a:pt x="888" y="5850"/>
                  </a:lnTo>
                  <a:lnTo>
                    <a:pt x="921" y="5883"/>
                  </a:lnTo>
                  <a:lnTo>
                    <a:pt x="921" y="5915"/>
                  </a:lnTo>
                  <a:lnTo>
                    <a:pt x="921" y="5948"/>
                  </a:lnTo>
                  <a:lnTo>
                    <a:pt x="921" y="5981"/>
                  </a:lnTo>
                  <a:lnTo>
                    <a:pt x="921" y="6014"/>
                  </a:lnTo>
                  <a:lnTo>
                    <a:pt x="954" y="6014"/>
                  </a:lnTo>
                  <a:lnTo>
                    <a:pt x="954" y="6047"/>
                  </a:lnTo>
                  <a:lnTo>
                    <a:pt x="954" y="6080"/>
                  </a:lnTo>
                  <a:lnTo>
                    <a:pt x="954" y="6113"/>
                  </a:lnTo>
                  <a:lnTo>
                    <a:pt x="954" y="6145"/>
                  </a:lnTo>
                  <a:lnTo>
                    <a:pt x="986" y="6178"/>
                  </a:lnTo>
                  <a:lnTo>
                    <a:pt x="986" y="6211"/>
                  </a:lnTo>
                  <a:lnTo>
                    <a:pt x="986" y="6244"/>
                  </a:lnTo>
                  <a:lnTo>
                    <a:pt x="986" y="6277"/>
                  </a:lnTo>
                  <a:lnTo>
                    <a:pt x="986" y="6310"/>
                  </a:lnTo>
                  <a:lnTo>
                    <a:pt x="1019" y="6310"/>
                  </a:lnTo>
                  <a:lnTo>
                    <a:pt x="1019" y="6343"/>
                  </a:lnTo>
                  <a:lnTo>
                    <a:pt x="1019" y="6376"/>
                  </a:lnTo>
                  <a:lnTo>
                    <a:pt x="1019" y="6408"/>
                  </a:lnTo>
                  <a:lnTo>
                    <a:pt x="1019" y="6441"/>
                  </a:lnTo>
                  <a:lnTo>
                    <a:pt x="1052" y="6441"/>
                  </a:lnTo>
                  <a:lnTo>
                    <a:pt x="1052" y="6474"/>
                  </a:lnTo>
                  <a:lnTo>
                    <a:pt x="1052" y="6507"/>
                  </a:lnTo>
                  <a:lnTo>
                    <a:pt x="1052" y="6540"/>
                  </a:lnTo>
                  <a:lnTo>
                    <a:pt x="1052" y="6573"/>
                  </a:lnTo>
                  <a:lnTo>
                    <a:pt x="1085" y="6606"/>
                  </a:lnTo>
                  <a:lnTo>
                    <a:pt x="1085" y="6638"/>
                  </a:lnTo>
                  <a:lnTo>
                    <a:pt x="1085" y="6671"/>
                  </a:lnTo>
                  <a:lnTo>
                    <a:pt x="1085" y="6704"/>
                  </a:lnTo>
                  <a:lnTo>
                    <a:pt x="1085" y="6737"/>
                  </a:lnTo>
                  <a:lnTo>
                    <a:pt x="1118" y="6737"/>
                  </a:lnTo>
                  <a:lnTo>
                    <a:pt x="1118" y="6770"/>
                  </a:lnTo>
                  <a:lnTo>
                    <a:pt x="1118" y="6803"/>
                  </a:lnTo>
                  <a:lnTo>
                    <a:pt x="1118" y="6836"/>
                  </a:lnTo>
                  <a:lnTo>
                    <a:pt x="1118" y="6868"/>
                  </a:lnTo>
                  <a:lnTo>
                    <a:pt x="1151" y="6868"/>
                  </a:lnTo>
                  <a:lnTo>
                    <a:pt x="1151" y="6901"/>
                  </a:lnTo>
                  <a:lnTo>
                    <a:pt x="1151" y="6934"/>
                  </a:lnTo>
                  <a:lnTo>
                    <a:pt x="1151" y="6967"/>
                  </a:lnTo>
                  <a:lnTo>
                    <a:pt x="1151" y="7000"/>
                  </a:lnTo>
                  <a:lnTo>
                    <a:pt x="1151" y="7033"/>
                  </a:lnTo>
                  <a:lnTo>
                    <a:pt x="1184" y="7033"/>
                  </a:lnTo>
                  <a:lnTo>
                    <a:pt x="1184" y="7066"/>
                  </a:lnTo>
                  <a:lnTo>
                    <a:pt x="1184" y="7098"/>
                  </a:lnTo>
                  <a:lnTo>
                    <a:pt x="1184" y="7131"/>
                  </a:lnTo>
                  <a:lnTo>
                    <a:pt x="1184" y="7164"/>
                  </a:lnTo>
                  <a:lnTo>
                    <a:pt x="1216" y="7164"/>
                  </a:lnTo>
                  <a:lnTo>
                    <a:pt x="1216" y="7197"/>
                  </a:lnTo>
                  <a:lnTo>
                    <a:pt x="1216" y="7230"/>
                  </a:lnTo>
                  <a:lnTo>
                    <a:pt x="1216" y="7263"/>
                  </a:lnTo>
                  <a:lnTo>
                    <a:pt x="1216" y="7296"/>
                  </a:lnTo>
                  <a:lnTo>
                    <a:pt x="1249" y="7296"/>
                  </a:lnTo>
                  <a:lnTo>
                    <a:pt x="1249" y="7328"/>
                  </a:lnTo>
                  <a:lnTo>
                    <a:pt x="1249" y="7361"/>
                  </a:lnTo>
                  <a:lnTo>
                    <a:pt x="1249" y="7394"/>
                  </a:lnTo>
                  <a:lnTo>
                    <a:pt x="1249" y="7427"/>
                  </a:lnTo>
                  <a:lnTo>
                    <a:pt x="1282" y="7460"/>
                  </a:lnTo>
                  <a:lnTo>
                    <a:pt x="1282" y="7493"/>
                  </a:lnTo>
                  <a:lnTo>
                    <a:pt x="1282" y="7526"/>
                  </a:lnTo>
                  <a:lnTo>
                    <a:pt x="1282" y="7558"/>
                  </a:lnTo>
                  <a:lnTo>
                    <a:pt x="1315" y="7591"/>
                  </a:lnTo>
                  <a:lnTo>
                    <a:pt x="1315" y="7624"/>
                  </a:lnTo>
                  <a:lnTo>
                    <a:pt x="1315" y="7657"/>
                  </a:lnTo>
                  <a:lnTo>
                    <a:pt x="1315" y="7690"/>
                  </a:lnTo>
                  <a:lnTo>
                    <a:pt x="1315" y="7723"/>
                  </a:lnTo>
                  <a:lnTo>
                    <a:pt x="1348" y="7723"/>
                  </a:lnTo>
                  <a:lnTo>
                    <a:pt x="1348" y="7756"/>
                  </a:lnTo>
                  <a:lnTo>
                    <a:pt x="1348" y="7789"/>
                  </a:lnTo>
                  <a:lnTo>
                    <a:pt x="1348" y="7821"/>
                  </a:lnTo>
                  <a:lnTo>
                    <a:pt x="1348" y="7854"/>
                  </a:lnTo>
                  <a:lnTo>
                    <a:pt x="1381" y="7854"/>
                  </a:lnTo>
                  <a:lnTo>
                    <a:pt x="1381" y="7887"/>
                  </a:lnTo>
                  <a:lnTo>
                    <a:pt x="1381" y="7920"/>
                  </a:lnTo>
                  <a:lnTo>
                    <a:pt x="1381" y="7953"/>
                  </a:lnTo>
                  <a:lnTo>
                    <a:pt x="1414" y="7986"/>
                  </a:lnTo>
                  <a:lnTo>
                    <a:pt x="1414" y="8019"/>
                  </a:lnTo>
                  <a:lnTo>
                    <a:pt x="1414" y="8051"/>
                  </a:lnTo>
                  <a:lnTo>
                    <a:pt x="1414" y="8084"/>
                  </a:lnTo>
                  <a:lnTo>
                    <a:pt x="1414" y="8117"/>
                  </a:lnTo>
                  <a:lnTo>
                    <a:pt x="1446" y="8117"/>
                  </a:lnTo>
                  <a:lnTo>
                    <a:pt x="1446" y="8150"/>
                  </a:lnTo>
                  <a:lnTo>
                    <a:pt x="1446" y="8183"/>
                  </a:lnTo>
                  <a:lnTo>
                    <a:pt x="8051" y="6540"/>
                  </a:lnTo>
                  <a:lnTo>
                    <a:pt x="8051" y="6507"/>
                  </a:lnTo>
                  <a:lnTo>
                    <a:pt x="8051" y="6474"/>
                  </a:lnTo>
                  <a:lnTo>
                    <a:pt x="8051" y="6441"/>
                  </a:lnTo>
                  <a:lnTo>
                    <a:pt x="8018" y="6408"/>
                  </a:lnTo>
                  <a:lnTo>
                    <a:pt x="8018" y="6376"/>
                  </a:lnTo>
                  <a:lnTo>
                    <a:pt x="8018" y="6343"/>
                  </a:lnTo>
                  <a:lnTo>
                    <a:pt x="8018" y="6310"/>
                  </a:lnTo>
                  <a:lnTo>
                    <a:pt x="7986" y="6277"/>
                  </a:lnTo>
                  <a:lnTo>
                    <a:pt x="7986" y="6244"/>
                  </a:lnTo>
                  <a:lnTo>
                    <a:pt x="7986" y="6211"/>
                  </a:lnTo>
                  <a:lnTo>
                    <a:pt x="7986" y="6178"/>
                  </a:lnTo>
                  <a:lnTo>
                    <a:pt x="7986" y="6145"/>
                  </a:lnTo>
                  <a:lnTo>
                    <a:pt x="7953" y="6145"/>
                  </a:lnTo>
                  <a:lnTo>
                    <a:pt x="7953" y="6113"/>
                  </a:lnTo>
                  <a:lnTo>
                    <a:pt x="7953" y="6080"/>
                  </a:lnTo>
                  <a:lnTo>
                    <a:pt x="7953" y="6047"/>
                  </a:lnTo>
                  <a:lnTo>
                    <a:pt x="7920" y="6014"/>
                  </a:lnTo>
                  <a:lnTo>
                    <a:pt x="7920" y="5981"/>
                  </a:lnTo>
                  <a:lnTo>
                    <a:pt x="7920" y="5948"/>
                  </a:lnTo>
                  <a:lnTo>
                    <a:pt x="7920" y="5915"/>
                  </a:lnTo>
                  <a:lnTo>
                    <a:pt x="7920" y="5883"/>
                  </a:lnTo>
                  <a:lnTo>
                    <a:pt x="7887" y="5883"/>
                  </a:lnTo>
                  <a:lnTo>
                    <a:pt x="7887" y="5850"/>
                  </a:lnTo>
                  <a:lnTo>
                    <a:pt x="7887" y="5817"/>
                  </a:lnTo>
                  <a:lnTo>
                    <a:pt x="7887" y="5784"/>
                  </a:lnTo>
                  <a:lnTo>
                    <a:pt x="7854" y="5751"/>
                  </a:lnTo>
                  <a:lnTo>
                    <a:pt x="7854" y="5718"/>
                  </a:lnTo>
                  <a:lnTo>
                    <a:pt x="7854" y="5685"/>
                  </a:lnTo>
                  <a:lnTo>
                    <a:pt x="7854" y="5653"/>
                  </a:lnTo>
                  <a:lnTo>
                    <a:pt x="7854" y="5620"/>
                  </a:lnTo>
                  <a:lnTo>
                    <a:pt x="7821" y="5587"/>
                  </a:lnTo>
                  <a:lnTo>
                    <a:pt x="7821" y="5554"/>
                  </a:lnTo>
                  <a:lnTo>
                    <a:pt x="7821" y="5521"/>
                  </a:lnTo>
                  <a:lnTo>
                    <a:pt x="7821" y="5488"/>
                  </a:lnTo>
                  <a:lnTo>
                    <a:pt x="7788" y="5455"/>
                  </a:lnTo>
                  <a:lnTo>
                    <a:pt x="7788" y="5423"/>
                  </a:lnTo>
                  <a:lnTo>
                    <a:pt x="7788" y="5390"/>
                  </a:lnTo>
                  <a:lnTo>
                    <a:pt x="7788" y="5357"/>
                  </a:lnTo>
                  <a:lnTo>
                    <a:pt x="7756" y="5324"/>
                  </a:lnTo>
                  <a:lnTo>
                    <a:pt x="7756" y="5291"/>
                  </a:lnTo>
                  <a:lnTo>
                    <a:pt x="7756" y="5258"/>
                  </a:lnTo>
                  <a:lnTo>
                    <a:pt x="7756" y="5225"/>
                  </a:lnTo>
                  <a:lnTo>
                    <a:pt x="7723" y="5193"/>
                  </a:lnTo>
                  <a:lnTo>
                    <a:pt x="7723" y="5160"/>
                  </a:lnTo>
                  <a:lnTo>
                    <a:pt x="7723" y="5127"/>
                  </a:lnTo>
                  <a:lnTo>
                    <a:pt x="7723" y="5094"/>
                  </a:lnTo>
                  <a:lnTo>
                    <a:pt x="7723" y="5061"/>
                  </a:lnTo>
                  <a:lnTo>
                    <a:pt x="7690" y="5061"/>
                  </a:lnTo>
                  <a:lnTo>
                    <a:pt x="7690" y="5028"/>
                  </a:lnTo>
                  <a:lnTo>
                    <a:pt x="7690" y="4995"/>
                  </a:lnTo>
                  <a:lnTo>
                    <a:pt x="7690" y="4963"/>
                  </a:lnTo>
                  <a:lnTo>
                    <a:pt x="7690" y="4930"/>
                  </a:lnTo>
                  <a:lnTo>
                    <a:pt x="7657" y="4930"/>
                  </a:lnTo>
                  <a:lnTo>
                    <a:pt x="7657" y="4897"/>
                  </a:lnTo>
                  <a:lnTo>
                    <a:pt x="7657" y="4864"/>
                  </a:lnTo>
                  <a:lnTo>
                    <a:pt x="7657" y="4831"/>
                  </a:lnTo>
                  <a:lnTo>
                    <a:pt x="7657" y="4798"/>
                  </a:lnTo>
                  <a:lnTo>
                    <a:pt x="7657" y="4765"/>
                  </a:lnTo>
                  <a:lnTo>
                    <a:pt x="7624" y="4765"/>
                  </a:lnTo>
                  <a:lnTo>
                    <a:pt x="7624" y="4733"/>
                  </a:lnTo>
                  <a:lnTo>
                    <a:pt x="7624" y="4700"/>
                  </a:lnTo>
                  <a:lnTo>
                    <a:pt x="7624" y="4667"/>
                  </a:lnTo>
                  <a:lnTo>
                    <a:pt x="7624" y="4634"/>
                  </a:lnTo>
                  <a:lnTo>
                    <a:pt x="7591" y="4601"/>
                  </a:lnTo>
                  <a:lnTo>
                    <a:pt x="7591" y="4568"/>
                  </a:lnTo>
                  <a:lnTo>
                    <a:pt x="7591" y="4535"/>
                  </a:lnTo>
                  <a:lnTo>
                    <a:pt x="7591" y="4502"/>
                  </a:lnTo>
                  <a:lnTo>
                    <a:pt x="7591" y="4470"/>
                  </a:lnTo>
                  <a:lnTo>
                    <a:pt x="7558" y="4470"/>
                  </a:lnTo>
                  <a:lnTo>
                    <a:pt x="7558" y="4437"/>
                  </a:lnTo>
                  <a:lnTo>
                    <a:pt x="7558" y="4404"/>
                  </a:lnTo>
                  <a:lnTo>
                    <a:pt x="7558" y="4371"/>
                  </a:lnTo>
                  <a:lnTo>
                    <a:pt x="7558" y="4338"/>
                  </a:lnTo>
                  <a:lnTo>
                    <a:pt x="7526" y="4338"/>
                  </a:lnTo>
                  <a:lnTo>
                    <a:pt x="7526" y="4305"/>
                  </a:lnTo>
                  <a:lnTo>
                    <a:pt x="7526" y="4272"/>
                  </a:lnTo>
                  <a:lnTo>
                    <a:pt x="7526" y="4240"/>
                  </a:lnTo>
                  <a:lnTo>
                    <a:pt x="7526" y="4207"/>
                  </a:lnTo>
                  <a:lnTo>
                    <a:pt x="7493" y="4174"/>
                  </a:lnTo>
                  <a:lnTo>
                    <a:pt x="7493" y="4141"/>
                  </a:lnTo>
                  <a:lnTo>
                    <a:pt x="7493" y="4108"/>
                  </a:lnTo>
                  <a:lnTo>
                    <a:pt x="7493" y="4075"/>
                  </a:lnTo>
                  <a:lnTo>
                    <a:pt x="7493" y="4042"/>
                  </a:lnTo>
                  <a:lnTo>
                    <a:pt x="7460" y="4042"/>
                  </a:lnTo>
                  <a:lnTo>
                    <a:pt x="7460" y="4010"/>
                  </a:lnTo>
                  <a:lnTo>
                    <a:pt x="7460" y="3977"/>
                  </a:lnTo>
                  <a:lnTo>
                    <a:pt x="7460" y="3944"/>
                  </a:lnTo>
                  <a:lnTo>
                    <a:pt x="7460" y="3911"/>
                  </a:lnTo>
                  <a:lnTo>
                    <a:pt x="7460" y="3878"/>
                  </a:lnTo>
                  <a:lnTo>
                    <a:pt x="7427" y="3878"/>
                  </a:lnTo>
                  <a:lnTo>
                    <a:pt x="7427" y="3845"/>
                  </a:lnTo>
                  <a:lnTo>
                    <a:pt x="7427" y="3812"/>
                  </a:lnTo>
                  <a:lnTo>
                    <a:pt x="7427" y="3780"/>
                  </a:lnTo>
                  <a:lnTo>
                    <a:pt x="7427" y="3747"/>
                  </a:lnTo>
                  <a:lnTo>
                    <a:pt x="7394" y="3714"/>
                  </a:lnTo>
                  <a:lnTo>
                    <a:pt x="7394" y="3681"/>
                  </a:lnTo>
                  <a:lnTo>
                    <a:pt x="7394" y="3648"/>
                  </a:lnTo>
                  <a:lnTo>
                    <a:pt x="7394" y="3615"/>
                  </a:lnTo>
                  <a:lnTo>
                    <a:pt x="7394" y="3582"/>
                  </a:lnTo>
                  <a:lnTo>
                    <a:pt x="7361" y="3582"/>
                  </a:lnTo>
                  <a:lnTo>
                    <a:pt x="7361" y="3550"/>
                  </a:lnTo>
                  <a:lnTo>
                    <a:pt x="7361" y="3517"/>
                  </a:lnTo>
                  <a:lnTo>
                    <a:pt x="7361" y="3484"/>
                  </a:lnTo>
                  <a:lnTo>
                    <a:pt x="7361" y="3451"/>
                  </a:lnTo>
                  <a:lnTo>
                    <a:pt x="7361" y="3418"/>
                  </a:lnTo>
                  <a:lnTo>
                    <a:pt x="7328" y="3418"/>
                  </a:lnTo>
                  <a:lnTo>
                    <a:pt x="7328" y="3385"/>
                  </a:lnTo>
                  <a:lnTo>
                    <a:pt x="7328" y="3352"/>
                  </a:lnTo>
                  <a:lnTo>
                    <a:pt x="7328" y="3320"/>
                  </a:lnTo>
                  <a:lnTo>
                    <a:pt x="7328" y="3287"/>
                  </a:lnTo>
                  <a:lnTo>
                    <a:pt x="7296" y="3254"/>
                  </a:lnTo>
                  <a:lnTo>
                    <a:pt x="7296" y="3221"/>
                  </a:lnTo>
                  <a:lnTo>
                    <a:pt x="7296" y="3188"/>
                  </a:lnTo>
                  <a:lnTo>
                    <a:pt x="7296" y="3155"/>
                  </a:lnTo>
                  <a:lnTo>
                    <a:pt x="7296" y="3122"/>
                  </a:lnTo>
                  <a:lnTo>
                    <a:pt x="7263" y="3122"/>
                  </a:lnTo>
                  <a:lnTo>
                    <a:pt x="7263" y="3089"/>
                  </a:lnTo>
                  <a:lnTo>
                    <a:pt x="7263" y="3057"/>
                  </a:lnTo>
                  <a:lnTo>
                    <a:pt x="7263" y="3024"/>
                  </a:lnTo>
                  <a:lnTo>
                    <a:pt x="7263" y="2991"/>
                  </a:lnTo>
                  <a:lnTo>
                    <a:pt x="7263" y="2958"/>
                  </a:lnTo>
                  <a:lnTo>
                    <a:pt x="7230" y="2958"/>
                  </a:lnTo>
                  <a:lnTo>
                    <a:pt x="7230" y="2925"/>
                  </a:lnTo>
                  <a:lnTo>
                    <a:pt x="7230" y="2892"/>
                  </a:lnTo>
                  <a:lnTo>
                    <a:pt x="7230" y="2859"/>
                  </a:lnTo>
                  <a:lnTo>
                    <a:pt x="7230" y="2827"/>
                  </a:lnTo>
                  <a:lnTo>
                    <a:pt x="7197" y="2794"/>
                  </a:lnTo>
                  <a:lnTo>
                    <a:pt x="7197" y="2761"/>
                  </a:lnTo>
                  <a:lnTo>
                    <a:pt x="7197" y="2728"/>
                  </a:lnTo>
                  <a:lnTo>
                    <a:pt x="7197" y="2695"/>
                  </a:lnTo>
                  <a:lnTo>
                    <a:pt x="7197" y="2662"/>
                  </a:lnTo>
                  <a:lnTo>
                    <a:pt x="7164" y="2629"/>
                  </a:lnTo>
                  <a:lnTo>
                    <a:pt x="7164" y="2597"/>
                  </a:lnTo>
                  <a:lnTo>
                    <a:pt x="7164" y="2564"/>
                  </a:lnTo>
                  <a:lnTo>
                    <a:pt x="7164" y="2531"/>
                  </a:lnTo>
                  <a:lnTo>
                    <a:pt x="7164" y="2498"/>
                  </a:lnTo>
                  <a:lnTo>
                    <a:pt x="7131" y="2465"/>
                  </a:lnTo>
                  <a:lnTo>
                    <a:pt x="7131" y="2432"/>
                  </a:lnTo>
                  <a:lnTo>
                    <a:pt x="7131" y="2399"/>
                  </a:lnTo>
                  <a:lnTo>
                    <a:pt x="7131" y="2367"/>
                  </a:lnTo>
                  <a:lnTo>
                    <a:pt x="7131" y="2334"/>
                  </a:lnTo>
                  <a:lnTo>
                    <a:pt x="7131" y="2301"/>
                  </a:lnTo>
                  <a:lnTo>
                    <a:pt x="7098" y="2301"/>
                  </a:lnTo>
                  <a:lnTo>
                    <a:pt x="7098" y="2268"/>
                  </a:lnTo>
                  <a:lnTo>
                    <a:pt x="7098" y="2235"/>
                  </a:lnTo>
                  <a:lnTo>
                    <a:pt x="7098" y="2202"/>
                  </a:lnTo>
                  <a:lnTo>
                    <a:pt x="7098" y="2169"/>
                  </a:lnTo>
                  <a:lnTo>
                    <a:pt x="7098" y="2137"/>
                  </a:lnTo>
                  <a:lnTo>
                    <a:pt x="7065" y="2137"/>
                  </a:lnTo>
                  <a:lnTo>
                    <a:pt x="7065" y="2104"/>
                  </a:lnTo>
                  <a:lnTo>
                    <a:pt x="7065" y="2071"/>
                  </a:lnTo>
                  <a:lnTo>
                    <a:pt x="7065" y="2038"/>
                  </a:lnTo>
                  <a:lnTo>
                    <a:pt x="7065" y="2005"/>
                  </a:lnTo>
                  <a:lnTo>
                    <a:pt x="7065" y="1972"/>
                  </a:lnTo>
                  <a:lnTo>
                    <a:pt x="7033" y="1972"/>
                  </a:lnTo>
                  <a:lnTo>
                    <a:pt x="7033" y="1939"/>
                  </a:lnTo>
                  <a:lnTo>
                    <a:pt x="7033" y="1907"/>
                  </a:lnTo>
                  <a:lnTo>
                    <a:pt x="7033" y="1874"/>
                  </a:lnTo>
                  <a:lnTo>
                    <a:pt x="7033" y="1841"/>
                  </a:lnTo>
                  <a:lnTo>
                    <a:pt x="7033" y="1808"/>
                  </a:lnTo>
                  <a:lnTo>
                    <a:pt x="7000" y="1808"/>
                  </a:lnTo>
                  <a:lnTo>
                    <a:pt x="7000" y="1775"/>
                  </a:lnTo>
                  <a:lnTo>
                    <a:pt x="7000" y="1742"/>
                  </a:lnTo>
                  <a:lnTo>
                    <a:pt x="7000" y="1709"/>
                  </a:lnTo>
                  <a:lnTo>
                    <a:pt x="7000" y="1676"/>
                  </a:lnTo>
                  <a:lnTo>
                    <a:pt x="7000" y="1644"/>
                  </a:lnTo>
                  <a:lnTo>
                    <a:pt x="7000" y="1611"/>
                  </a:lnTo>
                  <a:lnTo>
                    <a:pt x="6967" y="1611"/>
                  </a:lnTo>
                  <a:lnTo>
                    <a:pt x="6967" y="1578"/>
                  </a:lnTo>
                  <a:lnTo>
                    <a:pt x="6967" y="1545"/>
                  </a:lnTo>
                  <a:lnTo>
                    <a:pt x="6967" y="1512"/>
                  </a:lnTo>
                  <a:lnTo>
                    <a:pt x="6967" y="1479"/>
                  </a:lnTo>
                  <a:lnTo>
                    <a:pt x="6967" y="1446"/>
                  </a:lnTo>
                  <a:lnTo>
                    <a:pt x="6934" y="1446"/>
                  </a:lnTo>
                  <a:lnTo>
                    <a:pt x="6934" y="1414"/>
                  </a:lnTo>
                  <a:lnTo>
                    <a:pt x="6934" y="1381"/>
                  </a:lnTo>
                  <a:lnTo>
                    <a:pt x="6934" y="1348"/>
                  </a:lnTo>
                  <a:lnTo>
                    <a:pt x="6934" y="1315"/>
                  </a:lnTo>
                  <a:lnTo>
                    <a:pt x="6934" y="1282"/>
                  </a:lnTo>
                  <a:lnTo>
                    <a:pt x="6901" y="1249"/>
                  </a:lnTo>
                  <a:lnTo>
                    <a:pt x="6901" y="1216"/>
                  </a:lnTo>
                  <a:lnTo>
                    <a:pt x="6901" y="1184"/>
                  </a:lnTo>
                  <a:lnTo>
                    <a:pt x="6901" y="1151"/>
                  </a:lnTo>
                  <a:lnTo>
                    <a:pt x="6901" y="1118"/>
                  </a:lnTo>
                  <a:lnTo>
                    <a:pt x="6901" y="1085"/>
                  </a:lnTo>
                  <a:lnTo>
                    <a:pt x="6868" y="1085"/>
                  </a:lnTo>
                  <a:lnTo>
                    <a:pt x="6868" y="1052"/>
                  </a:lnTo>
                  <a:lnTo>
                    <a:pt x="6868" y="1019"/>
                  </a:lnTo>
                  <a:lnTo>
                    <a:pt x="6868" y="986"/>
                  </a:lnTo>
                  <a:lnTo>
                    <a:pt x="6868" y="954"/>
                  </a:lnTo>
                  <a:lnTo>
                    <a:pt x="6868" y="921"/>
                  </a:lnTo>
                  <a:lnTo>
                    <a:pt x="6835" y="888"/>
                  </a:lnTo>
                  <a:lnTo>
                    <a:pt x="6835" y="855"/>
                  </a:lnTo>
                  <a:lnTo>
                    <a:pt x="6835" y="822"/>
                  </a:lnTo>
                  <a:lnTo>
                    <a:pt x="6835" y="789"/>
                  </a:lnTo>
                  <a:lnTo>
                    <a:pt x="6835" y="756"/>
                  </a:lnTo>
                  <a:lnTo>
                    <a:pt x="6835" y="724"/>
                  </a:lnTo>
                  <a:lnTo>
                    <a:pt x="6803" y="724"/>
                  </a:lnTo>
                  <a:lnTo>
                    <a:pt x="6803" y="691"/>
                  </a:lnTo>
                  <a:lnTo>
                    <a:pt x="6803" y="658"/>
                  </a:lnTo>
                  <a:lnTo>
                    <a:pt x="6803" y="625"/>
                  </a:lnTo>
                  <a:lnTo>
                    <a:pt x="6803" y="592"/>
                  </a:lnTo>
                  <a:lnTo>
                    <a:pt x="6803" y="559"/>
                  </a:lnTo>
                  <a:lnTo>
                    <a:pt x="6803" y="526"/>
                  </a:lnTo>
                  <a:lnTo>
                    <a:pt x="6770" y="526"/>
                  </a:lnTo>
                  <a:lnTo>
                    <a:pt x="6770" y="494"/>
                  </a:lnTo>
                  <a:lnTo>
                    <a:pt x="6770" y="461"/>
                  </a:lnTo>
                  <a:lnTo>
                    <a:pt x="6770" y="428"/>
                  </a:lnTo>
                  <a:lnTo>
                    <a:pt x="6770" y="395"/>
                  </a:lnTo>
                  <a:lnTo>
                    <a:pt x="6770" y="362"/>
                  </a:lnTo>
                  <a:lnTo>
                    <a:pt x="6770" y="329"/>
                  </a:lnTo>
                  <a:lnTo>
                    <a:pt x="6737" y="329"/>
                  </a:lnTo>
                  <a:lnTo>
                    <a:pt x="6737" y="296"/>
                  </a:lnTo>
                  <a:lnTo>
                    <a:pt x="6737" y="264"/>
                  </a:lnTo>
                  <a:lnTo>
                    <a:pt x="6737" y="231"/>
                  </a:lnTo>
                  <a:lnTo>
                    <a:pt x="6737" y="198"/>
                  </a:lnTo>
                  <a:lnTo>
                    <a:pt x="6737" y="165"/>
                  </a:lnTo>
                  <a:lnTo>
                    <a:pt x="6704" y="132"/>
                  </a:lnTo>
                  <a:lnTo>
                    <a:pt x="6704" y="99"/>
                  </a:lnTo>
                  <a:lnTo>
                    <a:pt x="6704" y="66"/>
                  </a:lnTo>
                  <a:lnTo>
                    <a:pt x="6704" y="33"/>
                  </a:lnTo>
                  <a:lnTo>
                    <a:pt x="6704" y="1"/>
                  </a:lnTo>
                  <a:close/>
                </a:path>
              </a:pathLst>
            </a:custGeom>
            <a:solidFill>
              <a:srgbClr val="FFFFDE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8"/>
            <p:cNvSpPr/>
            <p:nvPr/>
          </p:nvSpPr>
          <p:spPr>
            <a:xfrm>
              <a:off x="1351225" y="3311375"/>
              <a:ext cx="32050" cy="48500"/>
            </a:xfrm>
            <a:custGeom>
              <a:avLst/>
              <a:gdLst/>
              <a:ahLst/>
              <a:cxnLst/>
              <a:rect l="l" t="t" r="r" b="b"/>
              <a:pathLst>
                <a:path w="1282" h="1940" extrusionOk="0">
                  <a:moveTo>
                    <a:pt x="0" y="0"/>
                  </a:moveTo>
                  <a:lnTo>
                    <a:pt x="526" y="1446"/>
                  </a:lnTo>
                  <a:cubicBezTo>
                    <a:pt x="493" y="1446"/>
                    <a:pt x="493" y="1512"/>
                    <a:pt x="460" y="1578"/>
                  </a:cubicBezTo>
                  <a:cubicBezTo>
                    <a:pt x="427" y="1643"/>
                    <a:pt x="427" y="1676"/>
                    <a:pt x="394" y="1676"/>
                  </a:cubicBezTo>
                  <a:cubicBezTo>
                    <a:pt x="394" y="1676"/>
                    <a:pt x="394" y="1709"/>
                    <a:pt x="361" y="1709"/>
                  </a:cubicBezTo>
                  <a:cubicBezTo>
                    <a:pt x="329" y="1742"/>
                    <a:pt x="296" y="1742"/>
                    <a:pt x="263" y="1742"/>
                  </a:cubicBezTo>
                  <a:lnTo>
                    <a:pt x="230" y="1742"/>
                  </a:lnTo>
                  <a:cubicBezTo>
                    <a:pt x="197" y="1742"/>
                    <a:pt x="164" y="1742"/>
                    <a:pt x="131" y="1709"/>
                  </a:cubicBezTo>
                  <a:lnTo>
                    <a:pt x="131" y="1939"/>
                  </a:lnTo>
                  <a:lnTo>
                    <a:pt x="263" y="1939"/>
                  </a:lnTo>
                  <a:cubicBezTo>
                    <a:pt x="394" y="1939"/>
                    <a:pt x="493" y="1906"/>
                    <a:pt x="559" y="1840"/>
                  </a:cubicBezTo>
                  <a:cubicBezTo>
                    <a:pt x="624" y="1742"/>
                    <a:pt x="690" y="1545"/>
                    <a:pt x="822" y="1183"/>
                  </a:cubicBezTo>
                  <a:cubicBezTo>
                    <a:pt x="887" y="1052"/>
                    <a:pt x="953" y="855"/>
                    <a:pt x="1052" y="625"/>
                  </a:cubicBezTo>
                  <a:cubicBezTo>
                    <a:pt x="1150" y="296"/>
                    <a:pt x="1216" y="99"/>
                    <a:pt x="1282" y="0"/>
                  </a:cubicBezTo>
                  <a:lnTo>
                    <a:pt x="1019" y="0"/>
                  </a:lnTo>
                  <a:lnTo>
                    <a:pt x="624" y="1118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8"/>
            <p:cNvSpPr/>
            <p:nvPr/>
          </p:nvSpPr>
          <p:spPr>
            <a:xfrm>
              <a:off x="1385725" y="3310550"/>
              <a:ext cx="28775" cy="37000"/>
            </a:xfrm>
            <a:custGeom>
              <a:avLst/>
              <a:gdLst/>
              <a:ahLst/>
              <a:cxnLst/>
              <a:rect l="l" t="t" r="r" b="b"/>
              <a:pathLst>
                <a:path w="1151" h="1480" extrusionOk="0">
                  <a:moveTo>
                    <a:pt x="624" y="0"/>
                  </a:moveTo>
                  <a:cubicBezTo>
                    <a:pt x="427" y="0"/>
                    <a:pt x="296" y="66"/>
                    <a:pt x="164" y="198"/>
                  </a:cubicBezTo>
                  <a:cubicBezTo>
                    <a:pt x="33" y="362"/>
                    <a:pt x="0" y="526"/>
                    <a:pt x="0" y="756"/>
                  </a:cubicBezTo>
                  <a:cubicBezTo>
                    <a:pt x="0" y="986"/>
                    <a:pt x="33" y="1151"/>
                    <a:pt x="132" y="1282"/>
                  </a:cubicBezTo>
                  <a:cubicBezTo>
                    <a:pt x="263" y="1413"/>
                    <a:pt x="394" y="1479"/>
                    <a:pt x="592" y="1479"/>
                  </a:cubicBezTo>
                  <a:cubicBezTo>
                    <a:pt x="756" y="1479"/>
                    <a:pt x="887" y="1413"/>
                    <a:pt x="986" y="1348"/>
                  </a:cubicBezTo>
                  <a:cubicBezTo>
                    <a:pt x="1085" y="1249"/>
                    <a:pt x="1150" y="1118"/>
                    <a:pt x="1150" y="921"/>
                  </a:cubicBezTo>
                  <a:lnTo>
                    <a:pt x="953" y="921"/>
                  </a:lnTo>
                  <a:cubicBezTo>
                    <a:pt x="920" y="1019"/>
                    <a:pt x="887" y="1118"/>
                    <a:pt x="822" y="1183"/>
                  </a:cubicBezTo>
                  <a:cubicBezTo>
                    <a:pt x="756" y="1249"/>
                    <a:pt x="690" y="1282"/>
                    <a:pt x="592" y="1282"/>
                  </a:cubicBezTo>
                  <a:cubicBezTo>
                    <a:pt x="460" y="1282"/>
                    <a:pt x="394" y="1216"/>
                    <a:pt x="329" y="1118"/>
                  </a:cubicBezTo>
                  <a:cubicBezTo>
                    <a:pt x="263" y="1019"/>
                    <a:pt x="230" y="921"/>
                    <a:pt x="230" y="756"/>
                  </a:cubicBezTo>
                  <a:cubicBezTo>
                    <a:pt x="230" y="625"/>
                    <a:pt x="263" y="526"/>
                    <a:pt x="296" y="428"/>
                  </a:cubicBezTo>
                  <a:cubicBezTo>
                    <a:pt x="362" y="296"/>
                    <a:pt x="460" y="198"/>
                    <a:pt x="624" y="198"/>
                  </a:cubicBezTo>
                  <a:cubicBezTo>
                    <a:pt x="723" y="198"/>
                    <a:pt x="789" y="230"/>
                    <a:pt x="855" y="296"/>
                  </a:cubicBezTo>
                  <a:cubicBezTo>
                    <a:pt x="887" y="362"/>
                    <a:pt x="920" y="428"/>
                    <a:pt x="953" y="493"/>
                  </a:cubicBezTo>
                  <a:lnTo>
                    <a:pt x="1150" y="493"/>
                  </a:lnTo>
                  <a:cubicBezTo>
                    <a:pt x="1150" y="329"/>
                    <a:pt x="1085" y="198"/>
                    <a:pt x="986" y="132"/>
                  </a:cubicBezTo>
                  <a:cubicBezTo>
                    <a:pt x="887" y="33"/>
                    <a:pt x="756" y="0"/>
                    <a:pt x="6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1416925" y="3298225"/>
              <a:ext cx="16475" cy="47675"/>
            </a:xfrm>
            <a:custGeom>
              <a:avLst/>
              <a:gdLst/>
              <a:ahLst/>
              <a:cxnLst/>
              <a:rect l="l" t="t" r="r" b="b"/>
              <a:pathLst>
                <a:path w="659" h="1907" extrusionOk="0">
                  <a:moveTo>
                    <a:pt x="559" y="1"/>
                  </a:moveTo>
                  <a:cubicBezTo>
                    <a:pt x="428" y="1"/>
                    <a:pt x="297" y="33"/>
                    <a:pt x="264" y="132"/>
                  </a:cubicBezTo>
                  <a:cubicBezTo>
                    <a:pt x="231" y="165"/>
                    <a:pt x="198" y="231"/>
                    <a:pt x="198" y="329"/>
                  </a:cubicBezTo>
                  <a:lnTo>
                    <a:pt x="198" y="559"/>
                  </a:lnTo>
                  <a:lnTo>
                    <a:pt x="1" y="559"/>
                  </a:lnTo>
                  <a:lnTo>
                    <a:pt x="1" y="723"/>
                  </a:lnTo>
                  <a:lnTo>
                    <a:pt x="198" y="723"/>
                  </a:lnTo>
                  <a:lnTo>
                    <a:pt x="198" y="1906"/>
                  </a:lnTo>
                  <a:lnTo>
                    <a:pt x="428" y="1906"/>
                  </a:lnTo>
                  <a:lnTo>
                    <a:pt x="428" y="723"/>
                  </a:lnTo>
                  <a:lnTo>
                    <a:pt x="658" y="723"/>
                  </a:lnTo>
                  <a:lnTo>
                    <a:pt x="658" y="559"/>
                  </a:lnTo>
                  <a:lnTo>
                    <a:pt x="428" y="559"/>
                  </a:lnTo>
                  <a:cubicBezTo>
                    <a:pt x="428" y="395"/>
                    <a:pt x="461" y="296"/>
                    <a:pt x="461" y="263"/>
                  </a:cubicBezTo>
                  <a:cubicBezTo>
                    <a:pt x="461" y="231"/>
                    <a:pt x="527" y="198"/>
                    <a:pt x="592" y="198"/>
                  </a:cubicBezTo>
                  <a:cubicBezTo>
                    <a:pt x="592" y="198"/>
                    <a:pt x="592" y="231"/>
                    <a:pt x="625" y="231"/>
                  </a:cubicBezTo>
                  <a:lnTo>
                    <a:pt x="658" y="231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1435825" y="3299875"/>
              <a:ext cx="32075" cy="47675"/>
            </a:xfrm>
            <a:custGeom>
              <a:avLst/>
              <a:gdLst/>
              <a:ahLst/>
              <a:cxnLst/>
              <a:rect l="l" t="t" r="r" b="b"/>
              <a:pathLst>
                <a:path w="1283" h="1907" extrusionOk="0">
                  <a:moveTo>
                    <a:pt x="625" y="0"/>
                  </a:moveTo>
                  <a:cubicBezTo>
                    <a:pt x="395" y="0"/>
                    <a:pt x="231" y="99"/>
                    <a:pt x="132" y="263"/>
                  </a:cubicBezTo>
                  <a:cubicBezTo>
                    <a:pt x="99" y="362"/>
                    <a:pt x="66" y="493"/>
                    <a:pt x="66" y="625"/>
                  </a:cubicBezTo>
                  <a:lnTo>
                    <a:pt x="296" y="625"/>
                  </a:lnTo>
                  <a:cubicBezTo>
                    <a:pt x="296" y="526"/>
                    <a:pt x="329" y="427"/>
                    <a:pt x="362" y="362"/>
                  </a:cubicBezTo>
                  <a:cubicBezTo>
                    <a:pt x="395" y="263"/>
                    <a:pt x="526" y="230"/>
                    <a:pt x="658" y="230"/>
                  </a:cubicBezTo>
                  <a:cubicBezTo>
                    <a:pt x="756" y="230"/>
                    <a:pt x="822" y="263"/>
                    <a:pt x="888" y="296"/>
                  </a:cubicBezTo>
                  <a:cubicBezTo>
                    <a:pt x="954" y="329"/>
                    <a:pt x="986" y="427"/>
                    <a:pt x="986" y="493"/>
                  </a:cubicBezTo>
                  <a:cubicBezTo>
                    <a:pt x="986" y="625"/>
                    <a:pt x="954" y="723"/>
                    <a:pt x="855" y="756"/>
                  </a:cubicBezTo>
                  <a:cubicBezTo>
                    <a:pt x="789" y="789"/>
                    <a:pt x="724" y="789"/>
                    <a:pt x="625" y="789"/>
                  </a:cubicBezTo>
                  <a:lnTo>
                    <a:pt x="526" y="789"/>
                  </a:lnTo>
                  <a:lnTo>
                    <a:pt x="526" y="986"/>
                  </a:lnTo>
                  <a:lnTo>
                    <a:pt x="625" y="986"/>
                  </a:lnTo>
                  <a:cubicBezTo>
                    <a:pt x="756" y="986"/>
                    <a:pt x="855" y="1019"/>
                    <a:pt x="921" y="1085"/>
                  </a:cubicBezTo>
                  <a:cubicBezTo>
                    <a:pt x="1019" y="1118"/>
                    <a:pt x="1052" y="1216"/>
                    <a:pt x="1052" y="1348"/>
                  </a:cubicBezTo>
                  <a:cubicBezTo>
                    <a:pt x="1052" y="1446"/>
                    <a:pt x="1019" y="1512"/>
                    <a:pt x="954" y="1578"/>
                  </a:cubicBezTo>
                  <a:cubicBezTo>
                    <a:pt x="855" y="1643"/>
                    <a:pt x="756" y="1676"/>
                    <a:pt x="658" y="1676"/>
                  </a:cubicBezTo>
                  <a:cubicBezTo>
                    <a:pt x="494" y="1676"/>
                    <a:pt x="395" y="1643"/>
                    <a:pt x="329" y="1545"/>
                  </a:cubicBezTo>
                  <a:cubicBezTo>
                    <a:pt x="296" y="1479"/>
                    <a:pt x="264" y="1413"/>
                    <a:pt x="264" y="1282"/>
                  </a:cubicBezTo>
                  <a:lnTo>
                    <a:pt x="1" y="1282"/>
                  </a:lnTo>
                  <a:cubicBezTo>
                    <a:pt x="1" y="1446"/>
                    <a:pt x="66" y="1610"/>
                    <a:pt x="165" y="1709"/>
                  </a:cubicBezTo>
                  <a:cubicBezTo>
                    <a:pt x="264" y="1840"/>
                    <a:pt x="428" y="1906"/>
                    <a:pt x="625" y="1906"/>
                  </a:cubicBezTo>
                  <a:cubicBezTo>
                    <a:pt x="855" y="1906"/>
                    <a:pt x="1019" y="1840"/>
                    <a:pt x="1118" y="1742"/>
                  </a:cubicBezTo>
                  <a:cubicBezTo>
                    <a:pt x="1249" y="1610"/>
                    <a:pt x="1282" y="1479"/>
                    <a:pt x="1282" y="1315"/>
                  </a:cubicBezTo>
                  <a:cubicBezTo>
                    <a:pt x="1282" y="1183"/>
                    <a:pt x="1282" y="1085"/>
                    <a:pt x="1216" y="1019"/>
                  </a:cubicBezTo>
                  <a:cubicBezTo>
                    <a:pt x="1151" y="953"/>
                    <a:pt x="1085" y="887"/>
                    <a:pt x="986" y="887"/>
                  </a:cubicBezTo>
                  <a:cubicBezTo>
                    <a:pt x="1052" y="855"/>
                    <a:pt x="1118" y="822"/>
                    <a:pt x="1151" y="756"/>
                  </a:cubicBezTo>
                  <a:cubicBezTo>
                    <a:pt x="1184" y="690"/>
                    <a:pt x="1216" y="625"/>
                    <a:pt x="1216" y="493"/>
                  </a:cubicBezTo>
                  <a:cubicBezTo>
                    <a:pt x="1216" y="329"/>
                    <a:pt x="1184" y="230"/>
                    <a:pt x="1085" y="132"/>
                  </a:cubicBezTo>
                  <a:cubicBezTo>
                    <a:pt x="986" y="66"/>
                    <a:pt x="822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781675" y="3181575"/>
              <a:ext cx="12350" cy="64100"/>
            </a:xfrm>
            <a:custGeom>
              <a:avLst/>
              <a:gdLst/>
              <a:ahLst/>
              <a:cxnLst/>
              <a:rect l="l" t="t" r="r" b="b"/>
              <a:pathLst>
                <a:path w="494" h="256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66" y="198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60"/>
                  </a:lnTo>
                  <a:lnTo>
                    <a:pt x="99" y="460"/>
                  </a:lnTo>
                  <a:lnTo>
                    <a:pt x="99" y="460"/>
                  </a:lnTo>
                  <a:lnTo>
                    <a:pt x="99" y="460"/>
                  </a:lnTo>
                  <a:lnTo>
                    <a:pt x="99" y="460"/>
                  </a:lnTo>
                  <a:lnTo>
                    <a:pt x="99" y="460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92"/>
                  </a:lnTo>
                  <a:lnTo>
                    <a:pt x="132" y="592"/>
                  </a:lnTo>
                  <a:lnTo>
                    <a:pt x="132" y="592"/>
                  </a:lnTo>
                  <a:lnTo>
                    <a:pt x="132" y="592"/>
                  </a:lnTo>
                  <a:lnTo>
                    <a:pt x="132" y="592"/>
                  </a:lnTo>
                  <a:lnTo>
                    <a:pt x="132" y="592"/>
                  </a:lnTo>
                  <a:lnTo>
                    <a:pt x="132" y="625"/>
                  </a:lnTo>
                  <a:lnTo>
                    <a:pt x="132" y="625"/>
                  </a:lnTo>
                  <a:lnTo>
                    <a:pt x="132" y="625"/>
                  </a:lnTo>
                  <a:lnTo>
                    <a:pt x="132" y="625"/>
                  </a:lnTo>
                  <a:lnTo>
                    <a:pt x="132" y="658"/>
                  </a:lnTo>
                  <a:lnTo>
                    <a:pt x="132" y="658"/>
                  </a:lnTo>
                  <a:lnTo>
                    <a:pt x="132" y="658"/>
                  </a:lnTo>
                  <a:lnTo>
                    <a:pt x="132" y="658"/>
                  </a:lnTo>
                  <a:lnTo>
                    <a:pt x="132" y="658"/>
                  </a:lnTo>
                  <a:lnTo>
                    <a:pt x="132" y="658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55"/>
                  </a:lnTo>
                  <a:lnTo>
                    <a:pt x="165" y="855"/>
                  </a:lnTo>
                  <a:lnTo>
                    <a:pt x="165" y="855"/>
                  </a:lnTo>
                  <a:lnTo>
                    <a:pt x="165" y="855"/>
                  </a:lnTo>
                  <a:lnTo>
                    <a:pt x="165" y="855"/>
                  </a:lnTo>
                  <a:lnTo>
                    <a:pt x="165" y="855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920"/>
                  </a:lnTo>
                  <a:lnTo>
                    <a:pt x="165" y="920"/>
                  </a:lnTo>
                  <a:lnTo>
                    <a:pt x="165" y="920"/>
                  </a:lnTo>
                  <a:lnTo>
                    <a:pt x="165" y="920"/>
                  </a:lnTo>
                  <a:lnTo>
                    <a:pt x="165" y="920"/>
                  </a:lnTo>
                  <a:lnTo>
                    <a:pt x="165" y="953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198" y="986"/>
                  </a:lnTo>
                  <a:lnTo>
                    <a:pt x="198" y="986"/>
                  </a:lnTo>
                  <a:lnTo>
                    <a:pt x="198" y="986"/>
                  </a:lnTo>
                  <a:lnTo>
                    <a:pt x="198" y="986"/>
                  </a:lnTo>
                  <a:lnTo>
                    <a:pt x="198" y="986"/>
                  </a:lnTo>
                  <a:lnTo>
                    <a:pt x="198" y="986"/>
                  </a:lnTo>
                  <a:lnTo>
                    <a:pt x="198" y="1019"/>
                  </a:lnTo>
                  <a:lnTo>
                    <a:pt x="198" y="1019"/>
                  </a:lnTo>
                  <a:lnTo>
                    <a:pt x="198" y="1019"/>
                  </a:lnTo>
                  <a:lnTo>
                    <a:pt x="198" y="1019"/>
                  </a:lnTo>
                  <a:lnTo>
                    <a:pt x="198" y="1019"/>
                  </a:lnTo>
                  <a:lnTo>
                    <a:pt x="198" y="1052"/>
                  </a:lnTo>
                  <a:lnTo>
                    <a:pt x="198" y="1052"/>
                  </a:lnTo>
                  <a:lnTo>
                    <a:pt x="198" y="1052"/>
                  </a:lnTo>
                  <a:lnTo>
                    <a:pt x="198" y="1052"/>
                  </a:lnTo>
                  <a:lnTo>
                    <a:pt x="198" y="1052"/>
                  </a:lnTo>
                  <a:lnTo>
                    <a:pt x="198" y="1085"/>
                  </a:lnTo>
                  <a:lnTo>
                    <a:pt x="198" y="1085"/>
                  </a:lnTo>
                  <a:lnTo>
                    <a:pt x="198" y="1085"/>
                  </a:lnTo>
                  <a:lnTo>
                    <a:pt x="198" y="1085"/>
                  </a:lnTo>
                  <a:lnTo>
                    <a:pt x="198" y="1085"/>
                  </a:lnTo>
                  <a:lnTo>
                    <a:pt x="198" y="1085"/>
                  </a:lnTo>
                  <a:lnTo>
                    <a:pt x="198" y="1118"/>
                  </a:lnTo>
                  <a:lnTo>
                    <a:pt x="198" y="1118"/>
                  </a:lnTo>
                  <a:lnTo>
                    <a:pt x="198" y="1118"/>
                  </a:lnTo>
                  <a:lnTo>
                    <a:pt x="231" y="1118"/>
                  </a:lnTo>
                  <a:lnTo>
                    <a:pt x="231" y="1118"/>
                  </a:lnTo>
                  <a:lnTo>
                    <a:pt x="231" y="1118"/>
                  </a:lnTo>
                  <a:lnTo>
                    <a:pt x="231" y="1150"/>
                  </a:lnTo>
                  <a:lnTo>
                    <a:pt x="231" y="1150"/>
                  </a:lnTo>
                  <a:lnTo>
                    <a:pt x="231" y="1150"/>
                  </a:lnTo>
                  <a:lnTo>
                    <a:pt x="231" y="1150"/>
                  </a:lnTo>
                  <a:lnTo>
                    <a:pt x="231" y="1150"/>
                  </a:lnTo>
                  <a:lnTo>
                    <a:pt x="231" y="1150"/>
                  </a:lnTo>
                  <a:lnTo>
                    <a:pt x="231" y="1183"/>
                  </a:lnTo>
                  <a:lnTo>
                    <a:pt x="231" y="1183"/>
                  </a:lnTo>
                  <a:lnTo>
                    <a:pt x="231" y="1183"/>
                  </a:lnTo>
                  <a:lnTo>
                    <a:pt x="231" y="1183"/>
                  </a:lnTo>
                  <a:lnTo>
                    <a:pt x="231" y="1183"/>
                  </a:lnTo>
                  <a:lnTo>
                    <a:pt x="231" y="1216"/>
                  </a:lnTo>
                  <a:lnTo>
                    <a:pt x="231" y="1216"/>
                  </a:lnTo>
                  <a:lnTo>
                    <a:pt x="231" y="1216"/>
                  </a:lnTo>
                  <a:lnTo>
                    <a:pt x="231" y="1216"/>
                  </a:lnTo>
                  <a:lnTo>
                    <a:pt x="231" y="1216"/>
                  </a:lnTo>
                  <a:lnTo>
                    <a:pt x="231" y="1216"/>
                  </a:lnTo>
                  <a:lnTo>
                    <a:pt x="231" y="1249"/>
                  </a:lnTo>
                  <a:lnTo>
                    <a:pt x="231" y="1249"/>
                  </a:lnTo>
                  <a:lnTo>
                    <a:pt x="231" y="1249"/>
                  </a:lnTo>
                  <a:lnTo>
                    <a:pt x="231" y="1249"/>
                  </a:lnTo>
                  <a:lnTo>
                    <a:pt x="231" y="1249"/>
                  </a:lnTo>
                  <a:lnTo>
                    <a:pt x="231" y="1282"/>
                  </a:lnTo>
                  <a:lnTo>
                    <a:pt x="231" y="1282"/>
                  </a:lnTo>
                  <a:lnTo>
                    <a:pt x="231" y="1282"/>
                  </a:lnTo>
                  <a:lnTo>
                    <a:pt x="231" y="1282"/>
                  </a:lnTo>
                  <a:lnTo>
                    <a:pt x="231" y="1282"/>
                  </a:lnTo>
                  <a:lnTo>
                    <a:pt x="264" y="1282"/>
                  </a:lnTo>
                  <a:lnTo>
                    <a:pt x="264" y="1315"/>
                  </a:lnTo>
                  <a:lnTo>
                    <a:pt x="264" y="1315"/>
                  </a:lnTo>
                  <a:lnTo>
                    <a:pt x="264" y="1315"/>
                  </a:lnTo>
                  <a:lnTo>
                    <a:pt x="264" y="1315"/>
                  </a:lnTo>
                  <a:lnTo>
                    <a:pt x="264" y="1315"/>
                  </a:lnTo>
                  <a:lnTo>
                    <a:pt x="264" y="1315"/>
                  </a:lnTo>
                  <a:lnTo>
                    <a:pt x="264" y="1348"/>
                  </a:lnTo>
                  <a:lnTo>
                    <a:pt x="264" y="1348"/>
                  </a:lnTo>
                  <a:lnTo>
                    <a:pt x="264" y="1348"/>
                  </a:lnTo>
                  <a:lnTo>
                    <a:pt x="264" y="1348"/>
                  </a:lnTo>
                  <a:lnTo>
                    <a:pt x="264" y="1348"/>
                  </a:lnTo>
                  <a:lnTo>
                    <a:pt x="264" y="1381"/>
                  </a:lnTo>
                  <a:lnTo>
                    <a:pt x="264" y="1381"/>
                  </a:lnTo>
                  <a:lnTo>
                    <a:pt x="264" y="1381"/>
                  </a:lnTo>
                  <a:lnTo>
                    <a:pt x="264" y="1381"/>
                  </a:lnTo>
                  <a:lnTo>
                    <a:pt x="264" y="1381"/>
                  </a:lnTo>
                  <a:lnTo>
                    <a:pt x="264" y="1381"/>
                  </a:lnTo>
                  <a:lnTo>
                    <a:pt x="264" y="1413"/>
                  </a:lnTo>
                  <a:lnTo>
                    <a:pt x="264" y="1413"/>
                  </a:lnTo>
                  <a:lnTo>
                    <a:pt x="264" y="1413"/>
                  </a:lnTo>
                  <a:lnTo>
                    <a:pt x="264" y="1413"/>
                  </a:lnTo>
                  <a:lnTo>
                    <a:pt x="264" y="1413"/>
                  </a:lnTo>
                  <a:lnTo>
                    <a:pt x="264" y="1413"/>
                  </a:lnTo>
                  <a:lnTo>
                    <a:pt x="264" y="1446"/>
                  </a:lnTo>
                  <a:lnTo>
                    <a:pt x="264" y="1446"/>
                  </a:lnTo>
                  <a:lnTo>
                    <a:pt x="264" y="1446"/>
                  </a:lnTo>
                  <a:lnTo>
                    <a:pt x="264" y="1446"/>
                  </a:lnTo>
                  <a:lnTo>
                    <a:pt x="264" y="1446"/>
                  </a:lnTo>
                  <a:lnTo>
                    <a:pt x="264" y="1479"/>
                  </a:lnTo>
                  <a:lnTo>
                    <a:pt x="296" y="1479"/>
                  </a:lnTo>
                  <a:lnTo>
                    <a:pt x="296" y="1479"/>
                  </a:lnTo>
                  <a:lnTo>
                    <a:pt x="296" y="1479"/>
                  </a:lnTo>
                  <a:lnTo>
                    <a:pt x="296" y="1479"/>
                  </a:lnTo>
                  <a:lnTo>
                    <a:pt x="296" y="1479"/>
                  </a:lnTo>
                  <a:lnTo>
                    <a:pt x="296" y="1512"/>
                  </a:lnTo>
                  <a:lnTo>
                    <a:pt x="296" y="1512"/>
                  </a:lnTo>
                  <a:lnTo>
                    <a:pt x="296" y="1512"/>
                  </a:lnTo>
                  <a:lnTo>
                    <a:pt x="296" y="1512"/>
                  </a:lnTo>
                  <a:lnTo>
                    <a:pt x="296" y="1512"/>
                  </a:lnTo>
                  <a:lnTo>
                    <a:pt x="296" y="1512"/>
                  </a:lnTo>
                  <a:lnTo>
                    <a:pt x="296" y="1545"/>
                  </a:lnTo>
                  <a:lnTo>
                    <a:pt x="296" y="1545"/>
                  </a:lnTo>
                  <a:lnTo>
                    <a:pt x="296" y="1545"/>
                  </a:lnTo>
                  <a:lnTo>
                    <a:pt x="296" y="1545"/>
                  </a:lnTo>
                  <a:lnTo>
                    <a:pt x="296" y="1545"/>
                  </a:lnTo>
                  <a:lnTo>
                    <a:pt x="296" y="1545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578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11"/>
                  </a:lnTo>
                  <a:lnTo>
                    <a:pt x="296" y="1643"/>
                  </a:lnTo>
                  <a:lnTo>
                    <a:pt x="329" y="1643"/>
                  </a:lnTo>
                  <a:lnTo>
                    <a:pt x="329" y="1643"/>
                  </a:lnTo>
                  <a:lnTo>
                    <a:pt x="329" y="1643"/>
                  </a:lnTo>
                  <a:lnTo>
                    <a:pt x="329" y="1643"/>
                  </a:lnTo>
                  <a:lnTo>
                    <a:pt x="329" y="1643"/>
                  </a:lnTo>
                  <a:lnTo>
                    <a:pt x="329" y="1676"/>
                  </a:lnTo>
                  <a:lnTo>
                    <a:pt x="329" y="1676"/>
                  </a:lnTo>
                  <a:lnTo>
                    <a:pt x="329" y="1676"/>
                  </a:lnTo>
                  <a:lnTo>
                    <a:pt x="329" y="1676"/>
                  </a:lnTo>
                  <a:lnTo>
                    <a:pt x="329" y="1676"/>
                  </a:lnTo>
                  <a:lnTo>
                    <a:pt x="329" y="1676"/>
                  </a:lnTo>
                  <a:lnTo>
                    <a:pt x="329" y="1709"/>
                  </a:lnTo>
                  <a:lnTo>
                    <a:pt x="329" y="1709"/>
                  </a:lnTo>
                  <a:lnTo>
                    <a:pt x="329" y="1709"/>
                  </a:lnTo>
                  <a:lnTo>
                    <a:pt x="329" y="1709"/>
                  </a:lnTo>
                  <a:lnTo>
                    <a:pt x="329" y="1709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42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775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62" y="1808"/>
                  </a:lnTo>
                  <a:lnTo>
                    <a:pt x="362" y="1808"/>
                  </a:lnTo>
                  <a:lnTo>
                    <a:pt x="362" y="1808"/>
                  </a:lnTo>
                  <a:lnTo>
                    <a:pt x="362" y="1808"/>
                  </a:lnTo>
                  <a:lnTo>
                    <a:pt x="362" y="1841"/>
                  </a:lnTo>
                  <a:lnTo>
                    <a:pt x="362" y="1841"/>
                  </a:lnTo>
                  <a:lnTo>
                    <a:pt x="362" y="1841"/>
                  </a:lnTo>
                  <a:lnTo>
                    <a:pt x="362" y="1841"/>
                  </a:lnTo>
                  <a:lnTo>
                    <a:pt x="362" y="1841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873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06"/>
                  </a:lnTo>
                  <a:lnTo>
                    <a:pt x="362" y="1939"/>
                  </a:lnTo>
                  <a:lnTo>
                    <a:pt x="362" y="1939"/>
                  </a:lnTo>
                  <a:lnTo>
                    <a:pt x="362" y="1939"/>
                  </a:lnTo>
                  <a:lnTo>
                    <a:pt x="362" y="1939"/>
                  </a:lnTo>
                  <a:lnTo>
                    <a:pt x="362" y="1939"/>
                  </a:lnTo>
                  <a:lnTo>
                    <a:pt x="362" y="1939"/>
                  </a:lnTo>
                  <a:lnTo>
                    <a:pt x="362" y="1972"/>
                  </a:lnTo>
                  <a:lnTo>
                    <a:pt x="362" y="1972"/>
                  </a:lnTo>
                  <a:lnTo>
                    <a:pt x="362" y="1972"/>
                  </a:lnTo>
                  <a:lnTo>
                    <a:pt x="395" y="1972"/>
                  </a:lnTo>
                  <a:lnTo>
                    <a:pt x="395" y="1972"/>
                  </a:lnTo>
                  <a:lnTo>
                    <a:pt x="395" y="1972"/>
                  </a:lnTo>
                  <a:lnTo>
                    <a:pt x="395" y="2005"/>
                  </a:lnTo>
                  <a:lnTo>
                    <a:pt x="395" y="2005"/>
                  </a:lnTo>
                  <a:lnTo>
                    <a:pt x="395" y="2005"/>
                  </a:lnTo>
                  <a:lnTo>
                    <a:pt x="395" y="2005"/>
                  </a:lnTo>
                  <a:lnTo>
                    <a:pt x="395" y="2005"/>
                  </a:lnTo>
                  <a:lnTo>
                    <a:pt x="395" y="2005"/>
                  </a:lnTo>
                  <a:lnTo>
                    <a:pt x="395" y="2038"/>
                  </a:lnTo>
                  <a:lnTo>
                    <a:pt x="395" y="2038"/>
                  </a:lnTo>
                  <a:lnTo>
                    <a:pt x="395" y="2038"/>
                  </a:lnTo>
                  <a:lnTo>
                    <a:pt x="395" y="2038"/>
                  </a:lnTo>
                  <a:lnTo>
                    <a:pt x="395" y="2038"/>
                  </a:lnTo>
                  <a:lnTo>
                    <a:pt x="395" y="2038"/>
                  </a:lnTo>
                  <a:lnTo>
                    <a:pt x="395" y="2071"/>
                  </a:lnTo>
                  <a:lnTo>
                    <a:pt x="395" y="2071"/>
                  </a:lnTo>
                  <a:lnTo>
                    <a:pt x="395" y="2071"/>
                  </a:lnTo>
                  <a:lnTo>
                    <a:pt x="395" y="2071"/>
                  </a:lnTo>
                  <a:lnTo>
                    <a:pt x="395" y="2071"/>
                  </a:lnTo>
                  <a:lnTo>
                    <a:pt x="395" y="2071"/>
                  </a:lnTo>
                  <a:lnTo>
                    <a:pt x="395" y="2103"/>
                  </a:lnTo>
                  <a:lnTo>
                    <a:pt x="395" y="2103"/>
                  </a:lnTo>
                  <a:lnTo>
                    <a:pt x="395" y="2103"/>
                  </a:lnTo>
                  <a:lnTo>
                    <a:pt x="395" y="2103"/>
                  </a:lnTo>
                  <a:lnTo>
                    <a:pt x="395" y="2103"/>
                  </a:lnTo>
                  <a:lnTo>
                    <a:pt x="395" y="2103"/>
                  </a:lnTo>
                  <a:lnTo>
                    <a:pt x="395" y="2136"/>
                  </a:lnTo>
                  <a:lnTo>
                    <a:pt x="395" y="2136"/>
                  </a:lnTo>
                  <a:lnTo>
                    <a:pt x="395" y="2136"/>
                  </a:lnTo>
                  <a:lnTo>
                    <a:pt x="428" y="2136"/>
                  </a:lnTo>
                  <a:lnTo>
                    <a:pt x="428" y="2136"/>
                  </a:lnTo>
                  <a:lnTo>
                    <a:pt x="428" y="2136"/>
                  </a:lnTo>
                  <a:lnTo>
                    <a:pt x="428" y="2169"/>
                  </a:lnTo>
                  <a:lnTo>
                    <a:pt x="428" y="2169"/>
                  </a:lnTo>
                  <a:lnTo>
                    <a:pt x="428" y="2169"/>
                  </a:lnTo>
                  <a:lnTo>
                    <a:pt x="428" y="2169"/>
                  </a:lnTo>
                  <a:lnTo>
                    <a:pt x="428" y="2169"/>
                  </a:lnTo>
                  <a:lnTo>
                    <a:pt x="428" y="2169"/>
                  </a:lnTo>
                  <a:lnTo>
                    <a:pt x="428" y="2202"/>
                  </a:lnTo>
                  <a:lnTo>
                    <a:pt x="428" y="2202"/>
                  </a:lnTo>
                  <a:lnTo>
                    <a:pt x="428" y="2202"/>
                  </a:lnTo>
                  <a:lnTo>
                    <a:pt x="428" y="2202"/>
                  </a:lnTo>
                  <a:lnTo>
                    <a:pt x="428" y="2202"/>
                  </a:lnTo>
                  <a:lnTo>
                    <a:pt x="428" y="2202"/>
                  </a:lnTo>
                  <a:lnTo>
                    <a:pt x="428" y="2235"/>
                  </a:lnTo>
                  <a:lnTo>
                    <a:pt x="428" y="2235"/>
                  </a:lnTo>
                  <a:lnTo>
                    <a:pt x="428" y="2235"/>
                  </a:lnTo>
                  <a:lnTo>
                    <a:pt x="428" y="2235"/>
                  </a:lnTo>
                  <a:lnTo>
                    <a:pt x="428" y="2235"/>
                  </a:lnTo>
                  <a:lnTo>
                    <a:pt x="428" y="2235"/>
                  </a:lnTo>
                  <a:lnTo>
                    <a:pt x="428" y="2268"/>
                  </a:lnTo>
                  <a:lnTo>
                    <a:pt x="428" y="2268"/>
                  </a:lnTo>
                  <a:lnTo>
                    <a:pt x="428" y="2268"/>
                  </a:lnTo>
                  <a:lnTo>
                    <a:pt x="428" y="2268"/>
                  </a:lnTo>
                  <a:lnTo>
                    <a:pt x="428" y="2268"/>
                  </a:lnTo>
                  <a:lnTo>
                    <a:pt x="428" y="2268"/>
                  </a:lnTo>
                  <a:lnTo>
                    <a:pt x="428" y="2301"/>
                  </a:lnTo>
                  <a:lnTo>
                    <a:pt x="428" y="2301"/>
                  </a:lnTo>
                  <a:lnTo>
                    <a:pt x="428" y="2301"/>
                  </a:lnTo>
                  <a:lnTo>
                    <a:pt x="461" y="2301"/>
                  </a:lnTo>
                  <a:lnTo>
                    <a:pt x="461" y="2301"/>
                  </a:lnTo>
                  <a:lnTo>
                    <a:pt x="461" y="2301"/>
                  </a:lnTo>
                  <a:lnTo>
                    <a:pt x="461" y="2333"/>
                  </a:lnTo>
                  <a:lnTo>
                    <a:pt x="461" y="2333"/>
                  </a:lnTo>
                  <a:lnTo>
                    <a:pt x="461" y="2333"/>
                  </a:lnTo>
                  <a:lnTo>
                    <a:pt x="461" y="2333"/>
                  </a:lnTo>
                  <a:lnTo>
                    <a:pt x="461" y="2333"/>
                  </a:lnTo>
                  <a:lnTo>
                    <a:pt x="461" y="2333"/>
                  </a:lnTo>
                  <a:lnTo>
                    <a:pt x="461" y="2366"/>
                  </a:lnTo>
                  <a:lnTo>
                    <a:pt x="461" y="2366"/>
                  </a:lnTo>
                  <a:lnTo>
                    <a:pt x="461" y="2366"/>
                  </a:lnTo>
                  <a:lnTo>
                    <a:pt x="461" y="2366"/>
                  </a:lnTo>
                  <a:lnTo>
                    <a:pt x="461" y="2366"/>
                  </a:lnTo>
                  <a:lnTo>
                    <a:pt x="461" y="2366"/>
                  </a:lnTo>
                  <a:lnTo>
                    <a:pt x="461" y="2399"/>
                  </a:lnTo>
                  <a:lnTo>
                    <a:pt x="461" y="2399"/>
                  </a:lnTo>
                  <a:lnTo>
                    <a:pt x="461" y="2399"/>
                  </a:lnTo>
                  <a:lnTo>
                    <a:pt x="461" y="2399"/>
                  </a:lnTo>
                  <a:lnTo>
                    <a:pt x="461" y="2399"/>
                  </a:lnTo>
                  <a:lnTo>
                    <a:pt x="461" y="2399"/>
                  </a:lnTo>
                  <a:lnTo>
                    <a:pt x="461" y="2432"/>
                  </a:lnTo>
                  <a:lnTo>
                    <a:pt x="461" y="2432"/>
                  </a:lnTo>
                  <a:lnTo>
                    <a:pt x="461" y="2432"/>
                  </a:lnTo>
                  <a:lnTo>
                    <a:pt x="461" y="2432"/>
                  </a:lnTo>
                  <a:lnTo>
                    <a:pt x="461" y="2432"/>
                  </a:lnTo>
                  <a:lnTo>
                    <a:pt x="461" y="2432"/>
                  </a:lnTo>
                  <a:lnTo>
                    <a:pt x="461" y="2432"/>
                  </a:lnTo>
                  <a:lnTo>
                    <a:pt x="461" y="2465"/>
                  </a:lnTo>
                  <a:lnTo>
                    <a:pt x="461" y="2465"/>
                  </a:lnTo>
                  <a:lnTo>
                    <a:pt x="494" y="2465"/>
                  </a:lnTo>
                  <a:lnTo>
                    <a:pt x="494" y="2465"/>
                  </a:lnTo>
                  <a:lnTo>
                    <a:pt x="494" y="2465"/>
                  </a:lnTo>
                  <a:lnTo>
                    <a:pt x="494" y="2465"/>
                  </a:lnTo>
                  <a:lnTo>
                    <a:pt x="494" y="2498"/>
                  </a:lnTo>
                  <a:lnTo>
                    <a:pt x="494" y="2498"/>
                  </a:lnTo>
                  <a:lnTo>
                    <a:pt x="494" y="2498"/>
                  </a:lnTo>
                  <a:lnTo>
                    <a:pt x="494" y="2498"/>
                  </a:lnTo>
                  <a:lnTo>
                    <a:pt x="494" y="2498"/>
                  </a:lnTo>
                  <a:lnTo>
                    <a:pt x="494" y="2498"/>
                  </a:lnTo>
                  <a:lnTo>
                    <a:pt x="494" y="2531"/>
                  </a:lnTo>
                  <a:lnTo>
                    <a:pt x="494" y="2531"/>
                  </a:lnTo>
                  <a:lnTo>
                    <a:pt x="494" y="2531"/>
                  </a:lnTo>
                  <a:lnTo>
                    <a:pt x="494" y="2531"/>
                  </a:lnTo>
                  <a:lnTo>
                    <a:pt x="494" y="2531"/>
                  </a:lnTo>
                  <a:lnTo>
                    <a:pt x="494" y="2531"/>
                  </a:lnTo>
                  <a:lnTo>
                    <a:pt x="494" y="2563"/>
                  </a:lnTo>
                  <a:lnTo>
                    <a:pt x="494" y="2563"/>
                  </a:lnTo>
                  <a:lnTo>
                    <a:pt x="494" y="2563"/>
                  </a:lnTo>
                  <a:lnTo>
                    <a:pt x="494" y="256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614100" y="3209500"/>
              <a:ext cx="12350" cy="69850"/>
            </a:xfrm>
            <a:custGeom>
              <a:avLst/>
              <a:gdLst/>
              <a:ahLst/>
              <a:cxnLst/>
              <a:rect l="l" t="t" r="r" b="b"/>
              <a:pathLst>
                <a:path w="494" h="279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33" y="132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61"/>
                  </a:lnTo>
                  <a:lnTo>
                    <a:pt x="66" y="461"/>
                  </a:lnTo>
                  <a:lnTo>
                    <a:pt x="66" y="461"/>
                  </a:lnTo>
                  <a:lnTo>
                    <a:pt x="66" y="461"/>
                  </a:lnTo>
                  <a:lnTo>
                    <a:pt x="66" y="461"/>
                  </a:lnTo>
                  <a:lnTo>
                    <a:pt x="66" y="494"/>
                  </a:lnTo>
                  <a:lnTo>
                    <a:pt x="66" y="494"/>
                  </a:lnTo>
                  <a:lnTo>
                    <a:pt x="66" y="494"/>
                  </a:lnTo>
                  <a:lnTo>
                    <a:pt x="66" y="494"/>
                  </a:lnTo>
                  <a:lnTo>
                    <a:pt x="66" y="494"/>
                  </a:lnTo>
                  <a:lnTo>
                    <a:pt x="66" y="494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625"/>
                  </a:lnTo>
                  <a:lnTo>
                    <a:pt x="99" y="625"/>
                  </a:lnTo>
                  <a:lnTo>
                    <a:pt x="99" y="625"/>
                  </a:lnTo>
                  <a:lnTo>
                    <a:pt x="99" y="625"/>
                  </a:lnTo>
                  <a:lnTo>
                    <a:pt x="99" y="625"/>
                  </a:lnTo>
                  <a:lnTo>
                    <a:pt x="99" y="625"/>
                  </a:lnTo>
                  <a:lnTo>
                    <a:pt x="99" y="658"/>
                  </a:lnTo>
                  <a:lnTo>
                    <a:pt x="99" y="658"/>
                  </a:lnTo>
                  <a:lnTo>
                    <a:pt x="99" y="658"/>
                  </a:lnTo>
                  <a:lnTo>
                    <a:pt x="99" y="658"/>
                  </a:lnTo>
                  <a:lnTo>
                    <a:pt x="99" y="691"/>
                  </a:lnTo>
                  <a:lnTo>
                    <a:pt x="99" y="691"/>
                  </a:lnTo>
                  <a:lnTo>
                    <a:pt x="99" y="691"/>
                  </a:lnTo>
                  <a:lnTo>
                    <a:pt x="99" y="691"/>
                  </a:lnTo>
                  <a:lnTo>
                    <a:pt x="99" y="691"/>
                  </a:lnTo>
                  <a:lnTo>
                    <a:pt x="99" y="691"/>
                  </a:lnTo>
                  <a:lnTo>
                    <a:pt x="99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89"/>
                  </a:lnTo>
                  <a:lnTo>
                    <a:pt x="132" y="789"/>
                  </a:lnTo>
                  <a:lnTo>
                    <a:pt x="132" y="789"/>
                  </a:lnTo>
                  <a:lnTo>
                    <a:pt x="132" y="789"/>
                  </a:lnTo>
                  <a:lnTo>
                    <a:pt x="132" y="789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55"/>
                  </a:lnTo>
                  <a:lnTo>
                    <a:pt x="132" y="855"/>
                  </a:lnTo>
                  <a:lnTo>
                    <a:pt x="132" y="855"/>
                  </a:lnTo>
                  <a:lnTo>
                    <a:pt x="132" y="855"/>
                  </a:lnTo>
                  <a:lnTo>
                    <a:pt x="132" y="855"/>
                  </a:lnTo>
                  <a:lnTo>
                    <a:pt x="132" y="855"/>
                  </a:lnTo>
                  <a:lnTo>
                    <a:pt x="132" y="888"/>
                  </a:lnTo>
                  <a:lnTo>
                    <a:pt x="132" y="888"/>
                  </a:lnTo>
                  <a:lnTo>
                    <a:pt x="132" y="888"/>
                  </a:lnTo>
                  <a:lnTo>
                    <a:pt x="165" y="888"/>
                  </a:lnTo>
                  <a:lnTo>
                    <a:pt x="165" y="921"/>
                  </a:lnTo>
                  <a:lnTo>
                    <a:pt x="165" y="921"/>
                  </a:lnTo>
                  <a:lnTo>
                    <a:pt x="165" y="921"/>
                  </a:lnTo>
                  <a:lnTo>
                    <a:pt x="165" y="921"/>
                  </a:lnTo>
                  <a:lnTo>
                    <a:pt x="165" y="921"/>
                  </a:lnTo>
                  <a:lnTo>
                    <a:pt x="165" y="921"/>
                  </a:lnTo>
                  <a:lnTo>
                    <a:pt x="165" y="954"/>
                  </a:lnTo>
                  <a:lnTo>
                    <a:pt x="165" y="954"/>
                  </a:lnTo>
                  <a:lnTo>
                    <a:pt x="165" y="954"/>
                  </a:lnTo>
                  <a:lnTo>
                    <a:pt x="165" y="954"/>
                  </a:lnTo>
                  <a:lnTo>
                    <a:pt x="165" y="954"/>
                  </a:lnTo>
                  <a:lnTo>
                    <a:pt x="165" y="954"/>
                  </a:lnTo>
                  <a:lnTo>
                    <a:pt x="165" y="986"/>
                  </a:lnTo>
                  <a:lnTo>
                    <a:pt x="165" y="986"/>
                  </a:lnTo>
                  <a:lnTo>
                    <a:pt x="165" y="986"/>
                  </a:lnTo>
                  <a:lnTo>
                    <a:pt x="165" y="986"/>
                  </a:lnTo>
                  <a:lnTo>
                    <a:pt x="165" y="986"/>
                  </a:lnTo>
                  <a:lnTo>
                    <a:pt x="165" y="986"/>
                  </a:lnTo>
                  <a:lnTo>
                    <a:pt x="165" y="1019"/>
                  </a:lnTo>
                  <a:lnTo>
                    <a:pt x="165" y="1019"/>
                  </a:lnTo>
                  <a:lnTo>
                    <a:pt x="165" y="1019"/>
                  </a:lnTo>
                  <a:lnTo>
                    <a:pt x="165" y="1019"/>
                  </a:lnTo>
                  <a:lnTo>
                    <a:pt x="165" y="1052"/>
                  </a:lnTo>
                  <a:lnTo>
                    <a:pt x="165" y="1052"/>
                  </a:lnTo>
                  <a:lnTo>
                    <a:pt x="165" y="1052"/>
                  </a:lnTo>
                  <a:lnTo>
                    <a:pt x="165" y="1052"/>
                  </a:lnTo>
                  <a:lnTo>
                    <a:pt x="165" y="1052"/>
                  </a:lnTo>
                  <a:lnTo>
                    <a:pt x="165" y="1052"/>
                  </a:lnTo>
                  <a:lnTo>
                    <a:pt x="165" y="1085"/>
                  </a:lnTo>
                  <a:lnTo>
                    <a:pt x="165" y="1085"/>
                  </a:lnTo>
                  <a:lnTo>
                    <a:pt x="165" y="1085"/>
                  </a:lnTo>
                  <a:lnTo>
                    <a:pt x="197" y="1085"/>
                  </a:lnTo>
                  <a:lnTo>
                    <a:pt x="197" y="1085"/>
                  </a:lnTo>
                  <a:lnTo>
                    <a:pt x="197" y="1085"/>
                  </a:lnTo>
                  <a:lnTo>
                    <a:pt x="197" y="1118"/>
                  </a:lnTo>
                  <a:lnTo>
                    <a:pt x="197" y="1118"/>
                  </a:lnTo>
                  <a:lnTo>
                    <a:pt x="197" y="1118"/>
                  </a:lnTo>
                  <a:lnTo>
                    <a:pt x="197" y="1118"/>
                  </a:lnTo>
                  <a:lnTo>
                    <a:pt x="197" y="1118"/>
                  </a:lnTo>
                  <a:lnTo>
                    <a:pt x="197" y="1118"/>
                  </a:lnTo>
                  <a:lnTo>
                    <a:pt x="197" y="1151"/>
                  </a:lnTo>
                  <a:lnTo>
                    <a:pt x="197" y="1151"/>
                  </a:lnTo>
                  <a:lnTo>
                    <a:pt x="197" y="1151"/>
                  </a:lnTo>
                  <a:lnTo>
                    <a:pt x="197" y="1151"/>
                  </a:lnTo>
                  <a:lnTo>
                    <a:pt x="197" y="1151"/>
                  </a:lnTo>
                  <a:lnTo>
                    <a:pt x="197" y="1151"/>
                  </a:lnTo>
                  <a:lnTo>
                    <a:pt x="197" y="1184"/>
                  </a:lnTo>
                  <a:lnTo>
                    <a:pt x="197" y="1184"/>
                  </a:lnTo>
                  <a:lnTo>
                    <a:pt x="197" y="1184"/>
                  </a:lnTo>
                  <a:lnTo>
                    <a:pt x="197" y="1184"/>
                  </a:lnTo>
                  <a:lnTo>
                    <a:pt x="197" y="1216"/>
                  </a:lnTo>
                  <a:lnTo>
                    <a:pt x="197" y="1216"/>
                  </a:lnTo>
                  <a:lnTo>
                    <a:pt x="197" y="1216"/>
                  </a:lnTo>
                  <a:lnTo>
                    <a:pt x="197" y="1216"/>
                  </a:lnTo>
                  <a:lnTo>
                    <a:pt x="197" y="1216"/>
                  </a:lnTo>
                  <a:lnTo>
                    <a:pt x="197" y="1216"/>
                  </a:lnTo>
                  <a:lnTo>
                    <a:pt x="197" y="1249"/>
                  </a:lnTo>
                  <a:lnTo>
                    <a:pt x="197" y="1249"/>
                  </a:lnTo>
                  <a:lnTo>
                    <a:pt x="197" y="1249"/>
                  </a:lnTo>
                  <a:lnTo>
                    <a:pt x="197" y="1249"/>
                  </a:lnTo>
                  <a:lnTo>
                    <a:pt x="197" y="1249"/>
                  </a:lnTo>
                  <a:lnTo>
                    <a:pt x="230" y="1249"/>
                  </a:lnTo>
                  <a:lnTo>
                    <a:pt x="230" y="1282"/>
                  </a:lnTo>
                  <a:lnTo>
                    <a:pt x="230" y="1282"/>
                  </a:lnTo>
                  <a:lnTo>
                    <a:pt x="230" y="1282"/>
                  </a:lnTo>
                  <a:lnTo>
                    <a:pt x="230" y="1282"/>
                  </a:lnTo>
                  <a:lnTo>
                    <a:pt x="230" y="1282"/>
                  </a:lnTo>
                  <a:lnTo>
                    <a:pt x="230" y="1282"/>
                  </a:lnTo>
                  <a:lnTo>
                    <a:pt x="230" y="1315"/>
                  </a:lnTo>
                  <a:lnTo>
                    <a:pt x="230" y="1315"/>
                  </a:lnTo>
                  <a:lnTo>
                    <a:pt x="230" y="1315"/>
                  </a:lnTo>
                  <a:lnTo>
                    <a:pt x="230" y="1315"/>
                  </a:lnTo>
                  <a:lnTo>
                    <a:pt x="230" y="1315"/>
                  </a:lnTo>
                  <a:lnTo>
                    <a:pt x="230" y="1348"/>
                  </a:lnTo>
                  <a:lnTo>
                    <a:pt x="230" y="1348"/>
                  </a:lnTo>
                  <a:lnTo>
                    <a:pt x="230" y="1348"/>
                  </a:lnTo>
                  <a:lnTo>
                    <a:pt x="230" y="1348"/>
                  </a:lnTo>
                  <a:lnTo>
                    <a:pt x="230" y="1348"/>
                  </a:lnTo>
                  <a:lnTo>
                    <a:pt x="230" y="1381"/>
                  </a:lnTo>
                  <a:lnTo>
                    <a:pt x="230" y="1381"/>
                  </a:lnTo>
                  <a:lnTo>
                    <a:pt x="230" y="1381"/>
                  </a:lnTo>
                  <a:lnTo>
                    <a:pt x="230" y="1381"/>
                  </a:lnTo>
                  <a:lnTo>
                    <a:pt x="230" y="1381"/>
                  </a:lnTo>
                  <a:lnTo>
                    <a:pt x="230" y="1381"/>
                  </a:lnTo>
                  <a:lnTo>
                    <a:pt x="230" y="1381"/>
                  </a:lnTo>
                  <a:lnTo>
                    <a:pt x="230" y="1414"/>
                  </a:lnTo>
                  <a:lnTo>
                    <a:pt x="230" y="1414"/>
                  </a:lnTo>
                  <a:lnTo>
                    <a:pt x="230" y="1414"/>
                  </a:lnTo>
                  <a:lnTo>
                    <a:pt x="230" y="1414"/>
                  </a:lnTo>
                  <a:lnTo>
                    <a:pt x="230" y="1414"/>
                  </a:lnTo>
                  <a:lnTo>
                    <a:pt x="230" y="1446"/>
                  </a:lnTo>
                  <a:lnTo>
                    <a:pt x="230" y="1446"/>
                  </a:lnTo>
                  <a:lnTo>
                    <a:pt x="230" y="1446"/>
                  </a:lnTo>
                  <a:lnTo>
                    <a:pt x="263" y="1446"/>
                  </a:lnTo>
                  <a:lnTo>
                    <a:pt x="263" y="1446"/>
                  </a:lnTo>
                  <a:lnTo>
                    <a:pt x="263" y="1446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512"/>
                  </a:lnTo>
                  <a:lnTo>
                    <a:pt x="263" y="1512"/>
                  </a:lnTo>
                  <a:lnTo>
                    <a:pt x="263" y="1512"/>
                  </a:lnTo>
                  <a:lnTo>
                    <a:pt x="263" y="1512"/>
                  </a:lnTo>
                  <a:lnTo>
                    <a:pt x="263" y="1512"/>
                  </a:lnTo>
                  <a:lnTo>
                    <a:pt x="263" y="1512"/>
                  </a:lnTo>
                  <a:lnTo>
                    <a:pt x="263" y="1545"/>
                  </a:lnTo>
                  <a:lnTo>
                    <a:pt x="263" y="1545"/>
                  </a:lnTo>
                  <a:lnTo>
                    <a:pt x="263" y="1545"/>
                  </a:lnTo>
                  <a:lnTo>
                    <a:pt x="263" y="1545"/>
                  </a:lnTo>
                  <a:lnTo>
                    <a:pt x="263" y="1545"/>
                  </a:lnTo>
                  <a:lnTo>
                    <a:pt x="263" y="1578"/>
                  </a:lnTo>
                  <a:lnTo>
                    <a:pt x="263" y="1578"/>
                  </a:lnTo>
                  <a:lnTo>
                    <a:pt x="263" y="1578"/>
                  </a:lnTo>
                  <a:lnTo>
                    <a:pt x="263" y="1578"/>
                  </a:lnTo>
                  <a:lnTo>
                    <a:pt x="263" y="1578"/>
                  </a:lnTo>
                  <a:lnTo>
                    <a:pt x="263" y="1578"/>
                  </a:lnTo>
                  <a:lnTo>
                    <a:pt x="263" y="1611"/>
                  </a:lnTo>
                  <a:lnTo>
                    <a:pt x="263" y="1611"/>
                  </a:lnTo>
                  <a:lnTo>
                    <a:pt x="263" y="1611"/>
                  </a:lnTo>
                  <a:lnTo>
                    <a:pt x="263" y="1611"/>
                  </a:lnTo>
                  <a:lnTo>
                    <a:pt x="296" y="1611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44"/>
                  </a:lnTo>
                  <a:lnTo>
                    <a:pt x="296" y="1677"/>
                  </a:lnTo>
                  <a:lnTo>
                    <a:pt x="296" y="1677"/>
                  </a:lnTo>
                  <a:lnTo>
                    <a:pt x="296" y="1677"/>
                  </a:lnTo>
                  <a:lnTo>
                    <a:pt x="296" y="1677"/>
                  </a:lnTo>
                  <a:lnTo>
                    <a:pt x="296" y="1677"/>
                  </a:lnTo>
                  <a:lnTo>
                    <a:pt x="296" y="1677"/>
                  </a:lnTo>
                  <a:lnTo>
                    <a:pt x="296" y="1709"/>
                  </a:lnTo>
                  <a:lnTo>
                    <a:pt x="296" y="1709"/>
                  </a:lnTo>
                  <a:lnTo>
                    <a:pt x="296" y="1709"/>
                  </a:lnTo>
                  <a:lnTo>
                    <a:pt x="296" y="1709"/>
                  </a:lnTo>
                  <a:lnTo>
                    <a:pt x="296" y="1709"/>
                  </a:lnTo>
                  <a:lnTo>
                    <a:pt x="296" y="1709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42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296" y="1775"/>
                  </a:lnTo>
                  <a:lnTo>
                    <a:pt x="329" y="1775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08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41"/>
                  </a:lnTo>
                  <a:lnTo>
                    <a:pt x="329" y="1874"/>
                  </a:lnTo>
                  <a:lnTo>
                    <a:pt x="329" y="1874"/>
                  </a:lnTo>
                  <a:lnTo>
                    <a:pt x="329" y="1874"/>
                  </a:lnTo>
                  <a:lnTo>
                    <a:pt x="329" y="1874"/>
                  </a:lnTo>
                  <a:lnTo>
                    <a:pt x="329" y="1874"/>
                  </a:lnTo>
                  <a:lnTo>
                    <a:pt x="329" y="1874"/>
                  </a:lnTo>
                  <a:lnTo>
                    <a:pt x="329" y="1907"/>
                  </a:lnTo>
                  <a:lnTo>
                    <a:pt x="329" y="1907"/>
                  </a:lnTo>
                  <a:lnTo>
                    <a:pt x="329" y="1907"/>
                  </a:lnTo>
                  <a:lnTo>
                    <a:pt x="329" y="1907"/>
                  </a:lnTo>
                  <a:lnTo>
                    <a:pt x="329" y="1907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39"/>
                  </a:lnTo>
                  <a:lnTo>
                    <a:pt x="329" y="1972"/>
                  </a:lnTo>
                  <a:lnTo>
                    <a:pt x="329" y="1972"/>
                  </a:lnTo>
                  <a:lnTo>
                    <a:pt x="329" y="1972"/>
                  </a:lnTo>
                  <a:lnTo>
                    <a:pt x="362" y="1972"/>
                  </a:lnTo>
                  <a:lnTo>
                    <a:pt x="362" y="1972"/>
                  </a:lnTo>
                  <a:lnTo>
                    <a:pt x="362" y="1972"/>
                  </a:lnTo>
                  <a:lnTo>
                    <a:pt x="362" y="2005"/>
                  </a:lnTo>
                  <a:lnTo>
                    <a:pt x="362" y="2005"/>
                  </a:lnTo>
                  <a:lnTo>
                    <a:pt x="362" y="2005"/>
                  </a:lnTo>
                  <a:lnTo>
                    <a:pt x="362" y="2005"/>
                  </a:lnTo>
                  <a:lnTo>
                    <a:pt x="362" y="2005"/>
                  </a:lnTo>
                  <a:lnTo>
                    <a:pt x="362" y="2005"/>
                  </a:lnTo>
                  <a:lnTo>
                    <a:pt x="362" y="2038"/>
                  </a:lnTo>
                  <a:lnTo>
                    <a:pt x="362" y="2038"/>
                  </a:lnTo>
                  <a:lnTo>
                    <a:pt x="362" y="2038"/>
                  </a:lnTo>
                  <a:lnTo>
                    <a:pt x="362" y="2038"/>
                  </a:lnTo>
                  <a:lnTo>
                    <a:pt x="362" y="2038"/>
                  </a:lnTo>
                  <a:lnTo>
                    <a:pt x="362" y="2038"/>
                  </a:lnTo>
                  <a:lnTo>
                    <a:pt x="362" y="2071"/>
                  </a:lnTo>
                  <a:lnTo>
                    <a:pt x="362" y="2071"/>
                  </a:lnTo>
                  <a:lnTo>
                    <a:pt x="362" y="2071"/>
                  </a:lnTo>
                  <a:lnTo>
                    <a:pt x="362" y="2071"/>
                  </a:lnTo>
                  <a:lnTo>
                    <a:pt x="362" y="2071"/>
                  </a:lnTo>
                  <a:lnTo>
                    <a:pt x="362" y="2071"/>
                  </a:lnTo>
                  <a:lnTo>
                    <a:pt x="362" y="2104"/>
                  </a:lnTo>
                  <a:lnTo>
                    <a:pt x="362" y="2104"/>
                  </a:lnTo>
                  <a:lnTo>
                    <a:pt x="362" y="2104"/>
                  </a:lnTo>
                  <a:lnTo>
                    <a:pt x="362" y="2104"/>
                  </a:lnTo>
                  <a:lnTo>
                    <a:pt x="362" y="2104"/>
                  </a:lnTo>
                  <a:lnTo>
                    <a:pt x="362" y="2104"/>
                  </a:lnTo>
                  <a:lnTo>
                    <a:pt x="362" y="2137"/>
                  </a:lnTo>
                  <a:lnTo>
                    <a:pt x="362" y="2137"/>
                  </a:lnTo>
                  <a:lnTo>
                    <a:pt x="362" y="2137"/>
                  </a:lnTo>
                  <a:lnTo>
                    <a:pt x="395" y="2137"/>
                  </a:lnTo>
                  <a:lnTo>
                    <a:pt x="395" y="2137"/>
                  </a:lnTo>
                  <a:lnTo>
                    <a:pt x="395" y="2137"/>
                  </a:lnTo>
                  <a:lnTo>
                    <a:pt x="395" y="2169"/>
                  </a:lnTo>
                  <a:lnTo>
                    <a:pt x="395" y="2169"/>
                  </a:lnTo>
                  <a:lnTo>
                    <a:pt x="395" y="2169"/>
                  </a:lnTo>
                  <a:lnTo>
                    <a:pt x="395" y="2169"/>
                  </a:lnTo>
                  <a:lnTo>
                    <a:pt x="395" y="2169"/>
                  </a:lnTo>
                  <a:lnTo>
                    <a:pt x="395" y="2169"/>
                  </a:lnTo>
                  <a:lnTo>
                    <a:pt x="395" y="2202"/>
                  </a:lnTo>
                  <a:lnTo>
                    <a:pt x="395" y="2202"/>
                  </a:lnTo>
                  <a:lnTo>
                    <a:pt x="395" y="2202"/>
                  </a:lnTo>
                  <a:lnTo>
                    <a:pt x="395" y="2202"/>
                  </a:lnTo>
                  <a:lnTo>
                    <a:pt x="395" y="2202"/>
                  </a:lnTo>
                  <a:lnTo>
                    <a:pt x="395" y="2202"/>
                  </a:lnTo>
                  <a:lnTo>
                    <a:pt x="395" y="2235"/>
                  </a:lnTo>
                  <a:lnTo>
                    <a:pt x="395" y="2235"/>
                  </a:lnTo>
                  <a:lnTo>
                    <a:pt x="395" y="2235"/>
                  </a:lnTo>
                  <a:lnTo>
                    <a:pt x="395" y="2235"/>
                  </a:lnTo>
                  <a:lnTo>
                    <a:pt x="395" y="2235"/>
                  </a:lnTo>
                  <a:lnTo>
                    <a:pt x="395" y="2235"/>
                  </a:lnTo>
                  <a:lnTo>
                    <a:pt x="395" y="2268"/>
                  </a:lnTo>
                  <a:lnTo>
                    <a:pt x="395" y="2268"/>
                  </a:lnTo>
                  <a:lnTo>
                    <a:pt x="395" y="2268"/>
                  </a:lnTo>
                  <a:lnTo>
                    <a:pt x="395" y="2268"/>
                  </a:lnTo>
                  <a:lnTo>
                    <a:pt x="395" y="2268"/>
                  </a:lnTo>
                  <a:lnTo>
                    <a:pt x="395" y="2268"/>
                  </a:lnTo>
                  <a:lnTo>
                    <a:pt x="395" y="2301"/>
                  </a:lnTo>
                  <a:lnTo>
                    <a:pt x="395" y="2301"/>
                  </a:lnTo>
                  <a:lnTo>
                    <a:pt x="395" y="2301"/>
                  </a:lnTo>
                  <a:lnTo>
                    <a:pt x="427" y="2301"/>
                  </a:lnTo>
                  <a:lnTo>
                    <a:pt x="427" y="2301"/>
                  </a:lnTo>
                  <a:lnTo>
                    <a:pt x="427" y="2301"/>
                  </a:lnTo>
                  <a:lnTo>
                    <a:pt x="427" y="2334"/>
                  </a:lnTo>
                  <a:lnTo>
                    <a:pt x="427" y="2334"/>
                  </a:lnTo>
                  <a:lnTo>
                    <a:pt x="427" y="2334"/>
                  </a:lnTo>
                  <a:lnTo>
                    <a:pt x="427" y="2334"/>
                  </a:lnTo>
                  <a:lnTo>
                    <a:pt x="427" y="2334"/>
                  </a:lnTo>
                  <a:lnTo>
                    <a:pt x="427" y="2334"/>
                  </a:lnTo>
                  <a:lnTo>
                    <a:pt x="427" y="2367"/>
                  </a:lnTo>
                  <a:lnTo>
                    <a:pt x="427" y="2367"/>
                  </a:lnTo>
                  <a:lnTo>
                    <a:pt x="427" y="2367"/>
                  </a:lnTo>
                  <a:lnTo>
                    <a:pt x="427" y="2367"/>
                  </a:lnTo>
                  <a:lnTo>
                    <a:pt x="427" y="2367"/>
                  </a:lnTo>
                  <a:lnTo>
                    <a:pt x="427" y="2367"/>
                  </a:lnTo>
                  <a:lnTo>
                    <a:pt x="427" y="2399"/>
                  </a:lnTo>
                  <a:lnTo>
                    <a:pt x="427" y="2399"/>
                  </a:lnTo>
                  <a:lnTo>
                    <a:pt x="427" y="2399"/>
                  </a:lnTo>
                  <a:lnTo>
                    <a:pt x="427" y="2399"/>
                  </a:lnTo>
                  <a:lnTo>
                    <a:pt x="427" y="2399"/>
                  </a:lnTo>
                  <a:lnTo>
                    <a:pt x="427" y="2399"/>
                  </a:lnTo>
                  <a:lnTo>
                    <a:pt x="427" y="2432"/>
                  </a:lnTo>
                  <a:lnTo>
                    <a:pt x="427" y="2432"/>
                  </a:lnTo>
                  <a:lnTo>
                    <a:pt x="427" y="2432"/>
                  </a:lnTo>
                  <a:lnTo>
                    <a:pt x="427" y="2432"/>
                  </a:lnTo>
                  <a:lnTo>
                    <a:pt x="427" y="2432"/>
                  </a:lnTo>
                  <a:lnTo>
                    <a:pt x="427" y="2432"/>
                  </a:lnTo>
                  <a:lnTo>
                    <a:pt x="427" y="2465"/>
                  </a:lnTo>
                  <a:lnTo>
                    <a:pt x="427" y="2465"/>
                  </a:lnTo>
                  <a:lnTo>
                    <a:pt x="427" y="2465"/>
                  </a:lnTo>
                  <a:lnTo>
                    <a:pt x="427" y="2465"/>
                  </a:lnTo>
                  <a:lnTo>
                    <a:pt x="427" y="2465"/>
                  </a:lnTo>
                  <a:lnTo>
                    <a:pt x="460" y="2465"/>
                  </a:lnTo>
                  <a:lnTo>
                    <a:pt x="460" y="2498"/>
                  </a:lnTo>
                  <a:lnTo>
                    <a:pt x="460" y="2498"/>
                  </a:lnTo>
                  <a:lnTo>
                    <a:pt x="460" y="2498"/>
                  </a:lnTo>
                  <a:lnTo>
                    <a:pt x="460" y="2498"/>
                  </a:lnTo>
                  <a:lnTo>
                    <a:pt x="460" y="2498"/>
                  </a:lnTo>
                  <a:lnTo>
                    <a:pt x="460" y="2498"/>
                  </a:lnTo>
                  <a:lnTo>
                    <a:pt x="460" y="2531"/>
                  </a:lnTo>
                  <a:lnTo>
                    <a:pt x="460" y="2531"/>
                  </a:lnTo>
                  <a:lnTo>
                    <a:pt x="460" y="2531"/>
                  </a:lnTo>
                  <a:lnTo>
                    <a:pt x="460" y="2531"/>
                  </a:lnTo>
                  <a:lnTo>
                    <a:pt x="460" y="2531"/>
                  </a:lnTo>
                  <a:lnTo>
                    <a:pt x="460" y="2531"/>
                  </a:lnTo>
                  <a:lnTo>
                    <a:pt x="460" y="2564"/>
                  </a:lnTo>
                  <a:lnTo>
                    <a:pt x="460" y="2564"/>
                  </a:lnTo>
                  <a:lnTo>
                    <a:pt x="460" y="2564"/>
                  </a:lnTo>
                  <a:lnTo>
                    <a:pt x="460" y="2564"/>
                  </a:lnTo>
                  <a:lnTo>
                    <a:pt x="460" y="2564"/>
                  </a:lnTo>
                  <a:lnTo>
                    <a:pt x="460" y="2564"/>
                  </a:lnTo>
                  <a:lnTo>
                    <a:pt x="460" y="2597"/>
                  </a:lnTo>
                  <a:lnTo>
                    <a:pt x="460" y="2597"/>
                  </a:lnTo>
                  <a:lnTo>
                    <a:pt x="460" y="2597"/>
                  </a:lnTo>
                  <a:lnTo>
                    <a:pt x="460" y="2597"/>
                  </a:lnTo>
                  <a:lnTo>
                    <a:pt x="460" y="2597"/>
                  </a:lnTo>
                  <a:lnTo>
                    <a:pt x="460" y="2597"/>
                  </a:lnTo>
                  <a:lnTo>
                    <a:pt x="460" y="2629"/>
                  </a:lnTo>
                  <a:lnTo>
                    <a:pt x="460" y="2629"/>
                  </a:lnTo>
                  <a:lnTo>
                    <a:pt x="460" y="2629"/>
                  </a:lnTo>
                  <a:lnTo>
                    <a:pt x="460" y="2629"/>
                  </a:lnTo>
                  <a:lnTo>
                    <a:pt x="460" y="2629"/>
                  </a:lnTo>
                  <a:lnTo>
                    <a:pt x="493" y="2629"/>
                  </a:lnTo>
                  <a:lnTo>
                    <a:pt x="493" y="2662"/>
                  </a:lnTo>
                  <a:lnTo>
                    <a:pt x="493" y="2662"/>
                  </a:lnTo>
                  <a:lnTo>
                    <a:pt x="493" y="2662"/>
                  </a:lnTo>
                  <a:lnTo>
                    <a:pt x="493" y="2662"/>
                  </a:lnTo>
                  <a:lnTo>
                    <a:pt x="493" y="2662"/>
                  </a:lnTo>
                  <a:lnTo>
                    <a:pt x="493" y="2662"/>
                  </a:lnTo>
                  <a:lnTo>
                    <a:pt x="493" y="2662"/>
                  </a:lnTo>
                  <a:lnTo>
                    <a:pt x="493" y="2695"/>
                  </a:lnTo>
                  <a:lnTo>
                    <a:pt x="493" y="2695"/>
                  </a:lnTo>
                  <a:lnTo>
                    <a:pt x="493" y="2695"/>
                  </a:lnTo>
                  <a:lnTo>
                    <a:pt x="493" y="2695"/>
                  </a:lnTo>
                  <a:lnTo>
                    <a:pt x="493" y="2695"/>
                  </a:lnTo>
                  <a:lnTo>
                    <a:pt x="493" y="2728"/>
                  </a:lnTo>
                  <a:lnTo>
                    <a:pt x="493" y="2728"/>
                  </a:lnTo>
                  <a:lnTo>
                    <a:pt x="493" y="2728"/>
                  </a:lnTo>
                  <a:lnTo>
                    <a:pt x="493" y="2728"/>
                  </a:lnTo>
                  <a:lnTo>
                    <a:pt x="493" y="2728"/>
                  </a:lnTo>
                  <a:lnTo>
                    <a:pt x="493" y="2728"/>
                  </a:lnTo>
                  <a:lnTo>
                    <a:pt x="493" y="2728"/>
                  </a:lnTo>
                  <a:lnTo>
                    <a:pt x="493" y="2761"/>
                  </a:lnTo>
                  <a:lnTo>
                    <a:pt x="493" y="2761"/>
                  </a:lnTo>
                  <a:lnTo>
                    <a:pt x="493" y="2761"/>
                  </a:lnTo>
                  <a:lnTo>
                    <a:pt x="493" y="2761"/>
                  </a:lnTo>
                  <a:lnTo>
                    <a:pt x="493" y="2761"/>
                  </a:lnTo>
                  <a:lnTo>
                    <a:pt x="493" y="2761"/>
                  </a:lnTo>
                  <a:lnTo>
                    <a:pt x="493" y="2794"/>
                  </a:lnTo>
                  <a:lnTo>
                    <a:pt x="493" y="2794"/>
                  </a:lnTo>
                  <a:lnTo>
                    <a:pt x="493" y="2794"/>
                  </a:lnTo>
                  <a:lnTo>
                    <a:pt x="493" y="2794"/>
                  </a:lnTo>
                  <a:lnTo>
                    <a:pt x="493" y="2794"/>
                  </a:lnTo>
                  <a:lnTo>
                    <a:pt x="493" y="279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614100" y="3181575"/>
              <a:ext cx="167600" cy="27950"/>
            </a:xfrm>
            <a:custGeom>
              <a:avLst/>
              <a:gdLst/>
              <a:ahLst/>
              <a:cxnLst/>
              <a:rect l="l" t="t" r="r" b="b"/>
              <a:pathLst>
                <a:path w="6704" h="1118" fill="none" extrusionOk="0">
                  <a:moveTo>
                    <a:pt x="6704" y="0"/>
                  </a:moveTo>
                  <a:lnTo>
                    <a:pt x="0" y="111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627250" y="3245650"/>
              <a:ext cx="166775" cy="33700"/>
            </a:xfrm>
            <a:custGeom>
              <a:avLst/>
              <a:gdLst/>
              <a:ahLst/>
              <a:cxnLst/>
              <a:rect l="l" t="t" r="r" b="b"/>
              <a:pathLst>
                <a:path w="6671" h="1348" fill="none" extrusionOk="0">
                  <a:moveTo>
                    <a:pt x="6671" y="0"/>
                  </a:moveTo>
                  <a:lnTo>
                    <a:pt x="0" y="134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1614100" y="3181575"/>
              <a:ext cx="179925" cy="97775"/>
            </a:xfrm>
            <a:custGeom>
              <a:avLst/>
              <a:gdLst/>
              <a:ahLst/>
              <a:cxnLst/>
              <a:rect l="l" t="t" r="r" b="b"/>
              <a:pathLst>
                <a:path w="7197" h="3911" extrusionOk="0">
                  <a:moveTo>
                    <a:pt x="6704" y="0"/>
                  </a:moveTo>
                  <a:lnTo>
                    <a:pt x="0" y="1118"/>
                  </a:lnTo>
                  <a:lnTo>
                    <a:pt x="0" y="1150"/>
                  </a:lnTo>
                  <a:lnTo>
                    <a:pt x="0" y="1183"/>
                  </a:lnTo>
                  <a:lnTo>
                    <a:pt x="33" y="1183"/>
                  </a:lnTo>
                  <a:lnTo>
                    <a:pt x="33" y="1216"/>
                  </a:lnTo>
                  <a:lnTo>
                    <a:pt x="33" y="1249"/>
                  </a:lnTo>
                  <a:lnTo>
                    <a:pt x="33" y="1282"/>
                  </a:lnTo>
                  <a:lnTo>
                    <a:pt x="33" y="1315"/>
                  </a:lnTo>
                  <a:lnTo>
                    <a:pt x="33" y="1348"/>
                  </a:lnTo>
                  <a:lnTo>
                    <a:pt x="33" y="1381"/>
                  </a:lnTo>
                  <a:lnTo>
                    <a:pt x="66" y="1381"/>
                  </a:lnTo>
                  <a:lnTo>
                    <a:pt x="66" y="1413"/>
                  </a:lnTo>
                  <a:lnTo>
                    <a:pt x="66" y="1446"/>
                  </a:lnTo>
                  <a:lnTo>
                    <a:pt x="66" y="1479"/>
                  </a:lnTo>
                  <a:lnTo>
                    <a:pt x="66" y="1512"/>
                  </a:lnTo>
                  <a:lnTo>
                    <a:pt x="66" y="1545"/>
                  </a:lnTo>
                  <a:lnTo>
                    <a:pt x="66" y="1578"/>
                  </a:lnTo>
                  <a:lnTo>
                    <a:pt x="99" y="1578"/>
                  </a:lnTo>
                  <a:lnTo>
                    <a:pt x="99" y="1611"/>
                  </a:lnTo>
                  <a:lnTo>
                    <a:pt x="99" y="1643"/>
                  </a:lnTo>
                  <a:lnTo>
                    <a:pt x="99" y="1676"/>
                  </a:lnTo>
                  <a:lnTo>
                    <a:pt x="99" y="1709"/>
                  </a:lnTo>
                  <a:lnTo>
                    <a:pt x="99" y="1742"/>
                  </a:lnTo>
                  <a:lnTo>
                    <a:pt x="132" y="1742"/>
                  </a:lnTo>
                  <a:lnTo>
                    <a:pt x="132" y="1775"/>
                  </a:lnTo>
                  <a:lnTo>
                    <a:pt x="132" y="1808"/>
                  </a:lnTo>
                  <a:lnTo>
                    <a:pt x="132" y="1841"/>
                  </a:lnTo>
                  <a:lnTo>
                    <a:pt x="132" y="1873"/>
                  </a:lnTo>
                  <a:lnTo>
                    <a:pt x="132" y="1906"/>
                  </a:lnTo>
                  <a:lnTo>
                    <a:pt x="132" y="1939"/>
                  </a:lnTo>
                  <a:lnTo>
                    <a:pt x="165" y="1939"/>
                  </a:lnTo>
                  <a:lnTo>
                    <a:pt x="165" y="1972"/>
                  </a:lnTo>
                  <a:lnTo>
                    <a:pt x="165" y="2005"/>
                  </a:lnTo>
                  <a:lnTo>
                    <a:pt x="165" y="2038"/>
                  </a:lnTo>
                  <a:lnTo>
                    <a:pt x="165" y="2071"/>
                  </a:lnTo>
                  <a:lnTo>
                    <a:pt x="165" y="2103"/>
                  </a:lnTo>
                  <a:lnTo>
                    <a:pt x="165" y="2136"/>
                  </a:lnTo>
                  <a:lnTo>
                    <a:pt x="197" y="2136"/>
                  </a:lnTo>
                  <a:lnTo>
                    <a:pt x="197" y="2169"/>
                  </a:lnTo>
                  <a:lnTo>
                    <a:pt x="197" y="2202"/>
                  </a:lnTo>
                  <a:lnTo>
                    <a:pt x="197" y="2235"/>
                  </a:lnTo>
                  <a:lnTo>
                    <a:pt x="197" y="2268"/>
                  </a:lnTo>
                  <a:lnTo>
                    <a:pt x="197" y="2301"/>
                  </a:lnTo>
                  <a:lnTo>
                    <a:pt x="230" y="2301"/>
                  </a:lnTo>
                  <a:lnTo>
                    <a:pt x="230" y="2333"/>
                  </a:lnTo>
                  <a:lnTo>
                    <a:pt x="230" y="2366"/>
                  </a:lnTo>
                  <a:lnTo>
                    <a:pt x="230" y="2399"/>
                  </a:lnTo>
                  <a:lnTo>
                    <a:pt x="230" y="2432"/>
                  </a:lnTo>
                  <a:lnTo>
                    <a:pt x="230" y="2465"/>
                  </a:lnTo>
                  <a:lnTo>
                    <a:pt x="230" y="2498"/>
                  </a:lnTo>
                  <a:lnTo>
                    <a:pt x="263" y="2498"/>
                  </a:lnTo>
                  <a:lnTo>
                    <a:pt x="263" y="2531"/>
                  </a:lnTo>
                  <a:lnTo>
                    <a:pt x="263" y="2563"/>
                  </a:lnTo>
                  <a:lnTo>
                    <a:pt x="263" y="2596"/>
                  </a:lnTo>
                  <a:lnTo>
                    <a:pt x="263" y="2629"/>
                  </a:lnTo>
                  <a:lnTo>
                    <a:pt x="263" y="2662"/>
                  </a:lnTo>
                  <a:lnTo>
                    <a:pt x="296" y="2662"/>
                  </a:lnTo>
                  <a:lnTo>
                    <a:pt x="296" y="2695"/>
                  </a:lnTo>
                  <a:lnTo>
                    <a:pt x="296" y="2728"/>
                  </a:lnTo>
                  <a:lnTo>
                    <a:pt x="296" y="2761"/>
                  </a:lnTo>
                  <a:lnTo>
                    <a:pt x="296" y="2794"/>
                  </a:lnTo>
                  <a:lnTo>
                    <a:pt x="296" y="2826"/>
                  </a:lnTo>
                  <a:lnTo>
                    <a:pt x="296" y="2859"/>
                  </a:lnTo>
                  <a:lnTo>
                    <a:pt x="329" y="2859"/>
                  </a:lnTo>
                  <a:lnTo>
                    <a:pt x="329" y="2892"/>
                  </a:lnTo>
                  <a:lnTo>
                    <a:pt x="329" y="2925"/>
                  </a:lnTo>
                  <a:lnTo>
                    <a:pt x="329" y="2958"/>
                  </a:lnTo>
                  <a:lnTo>
                    <a:pt x="329" y="2991"/>
                  </a:lnTo>
                  <a:lnTo>
                    <a:pt x="329" y="3024"/>
                  </a:lnTo>
                  <a:lnTo>
                    <a:pt x="362" y="3024"/>
                  </a:lnTo>
                  <a:lnTo>
                    <a:pt x="362" y="3056"/>
                  </a:lnTo>
                  <a:lnTo>
                    <a:pt x="362" y="3089"/>
                  </a:lnTo>
                  <a:lnTo>
                    <a:pt x="362" y="3122"/>
                  </a:lnTo>
                  <a:lnTo>
                    <a:pt x="362" y="3155"/>
                  </a:lnTo>
                  <a:lnTo>
                    <a:pt x="362" y="3188"/>
                  </a:lnTo>
                  <a:lnTo>
                    <a:pt x="395" y="3188"/>
                  </a:lnTo>
                  <a:lnTo>
                    <a:pt x="395" y="3221"/>
                  </a:lnTo>
                  <a:lnTo>
                    <a:pt x="395" y="3254"/>
                  </a:lnTo>
                  <a:lnTo>
                    <a:pt x="395" y="3286"/>
                  </a:lnTo>
                  <a:lnTo>
                    <a:pt x="395" y="3319"/>
                  </a:lnTo>
                  <a:lnTo>
                    <a:pt x="395" y="3352"/>
                  </a:lnTo>
                  <a:lnTo>
                    <a:pt x="427" y="3352"/>
                  </a:lnTo>
                  <a:lnTo>
                    <a:pt x="427" y="3385"/>
                  </a:lnTo>
                  <a:lnTo>
                    <a:pt x="427" y="3418"/>
                  </a:lnTo>
                  <a:lnTo>
                    <a:pt x="427" y="3451"/>
                  </a:lnTo>
                  <a:lnTo>
                    <a:pt x="427" y="3484"/>
                  </a:lnTo>
                  <a:lnTo>
                    <a:pt x="427" y="3516"/>
                  </a:lnTo>
                  <a:lnTo>
                    <a:pt x="460" y="3516"/>
                  </a:lnTo>
                  <a:lnTo>
                    <a:pt x="460" y="3549"/>
                  </a:lnTo>
                  <a:lnTo>
                    <a:pt x="460" y="3582"/>
                  </a:lnTo>
                  <a:lnTo>
                    <a:pt x="460" y="3615"/>
                  </a:lnTo>
                  <a:lnTo>
                    <a:pt x="460" y="3648"/>
                  </a:lnTo>
                  <a:lnTo>
                    <a:pt x="460" y="3681"/>
                  </a:lnTo>
                  <a:lnTo>
                    <a:pt x="493" y="3714"/>
                  </a:lnTo>
                  <a:lnTo>
                    <a:pt x="493" y="3746"/>
                  </a:lnTo>
                  <a:lnTo>
                    <a:pt x="493" y="3779"/>
                  </a:lnTo>
                  <a:lnTo>
                    <a:pt x="493" y="3812"/>
                  </a:lnTo>
                  <a:lnTo>
                    <a:pt x="493" y="3845"/>
                  </a:lnTo>
                  <a:lnTo>
                    <a:pt x="526" y="3845"/>
                  </a:lnTo>
                  <a:lnTo>
                    <a:pt x="526" y="3878"/>
                  </a:lnTo>
                  <a:lnTo>
                    <a:pt x="526" y="3911"/>
                  </a:lnTo>
                  <a:lnTo>
                    <a:pt x="7197" y="2563"/>
                  </a:lnTo>
                  <a:lnTo>
                    <a:pt x="7197" y="2531"/>
                  </a:lnTo>
                  <a:lnTo>
                    <a:pt x="7197" y="2498"/>
                  </a:lnTo>
                  <a:lnTo>
                    <a:pt x="7197" y="2465"/>
                  </a:lnTo>
                  <a:lnTo>
                    <a:pt x="7164" y="2465"/>
                  </a:lnTo>
                  <a:lnTo>
                    <a:pt x="7164" y="2432"/>
                  </a:lnTo>
                  <a:lnTo>
                    <a:pt x="7164" y="2399"/>
                  </a:lnTo>
                  <a:lnTo>
                    <a:pt x="7164" y="2366"/>
                  </a:lnTo>
                  <a:lnTo>
                    <a:pt x="7164" y="2333"/>
                  </a:lnTo>
                  <a:lnTo>
                    <a:pt x="7164" y="2301"/>
                  </a:lnTo>
                  <a:lnTo>
                    <a:pt x="7131" y="2301"/>
                  </a:lnTo>
                  <a:lnTo>
                    <a:pt x="7131" y="2268"/>
                  </a:lnTo>
                  <a:lnTo>
                    <a:pt x="7131" y="2235"/>
                  </a:lnTo>
                  <a:lnTo>
                    <a:pt x="7131" y="2202"/>
                  </a:lnTo>
                  <a:lnTo>
                    <a:pt x="7131" y="2169"/>
                  </a:lnTo>
                  <a:lnTo>
                    <a:pt x="7131" y="2136"/>
                  </a:lnTo>
                  <a:lnTo>
                    <a:pt x="7098" y="2136"/>
                  </a:lnTo>
                  <a:lnTo>
                    <a:pt x="7098" y="2103"/>
                  </a:lnTo>
                  <a:lnTo>
                    <a:pt x="7098" y="2071"/>
                  </a:lnTo>
                  <a:lnTo>
                    <a:pt x="7098" y="2038"/>
                  </a:lnTo>
                  <a:lnTo>
                    <a:pt x="7098" y="2005"/>
                  </a:lnTo>
                  <a:lnTo>
                    <a:pt x="7098" y="1972"/>
                  </a:lnTo>
                  <a:lnTo>
                    <a:pt x="7065" y="1972"/>
                  </a:lnTo>
                  <a:lnTo>
                    <a:pt x="7065" y="1939"/>
                  </a:lnTo>
                  <a:lnTo>
                    <a:pt x="7065" y="1906"/>
                  </a:lnTo>
                  <a:lnTo>
                    <a:pt x="7065" y="1873"/>
                  </a:lnTo>
                  <a:lnTo>
                    <a:pt x="7065" y="1841"/>
                  </a:lnTo>
                  <a:lnTo>
                    <a:pt x="7065" y="1808"/>
                  </a:lnTo>
                  <a:lnTo>
                    <a:pt x="7032" y="1808"/>
                  </a:lnTo>
                  <a:lnTo>
                    <a:pt x="7032" y="1775"/>
                  </a:lnTo>
                  <a:lnTo>
                    <a:pt x="7032" y="1742"/>
                  </a:lnTo>
                  <a:lnTo>
                    <a:pt x="7032" y="1709"/>
                  </a:lnTo>
                  <a:lnTo>
                    <a:pt x="7032" y="1676"/>
                  </a:lnTo>
                  <a:lnTo>
                    <a:pt x="7032" y="1643"/>
                  </a:lnTo>
                  <a:lnTo>
                    <a:pt x="6999" y="1643"/>
                  </a:lnTo>
                  <a:lnTo>
                    <a:pt x="6999" y="1611"/>
                  </a:lnTo>
                  <a:lnTo>
                    <a:pt x="6999" y="1578"/>
                  </a:lnTo>
                  <a:lnTo>
                    <a:pt x="6999" y="1545"/>
                  </a:lnTo>
                  <a:lnTo>
                    <a:pt x="6999" y="1512"/>
                  </a:lnTo>
                  <a:lnTo>
                    <a:pt x="6999" y="1479"/>
                  </a:lnTo>
                  <a:lnTo>
                    <a:pt x="6967" y="1479"/>
                  </a:lnTo>
                  <a:lnTo>
                    <a:pt x="6967" y="1446"/>
                  </a:lnTo>
                  <a:lnTo>
                    <a:pt x="6967" y="1413"/>
                  </a:lnTo>
                  <a:lnTo>
                    <a:pt x="6967" y="1381"/>
                  </a:lnTo>
                  <a:lnTo>
                    <a:pt x="6967" y="1348"/>
                  </a:lnTo>
                  <a:lnTo>
                    <a:pt x="6967" y="1315"/>
                  </a:lnTo>
                  <a:lnTo>
                    <a:pt x="6967" y="1282"/>
                  </a:lnTo>
                  <a:lnTo>
                    <a:pt x="6934" y="1282"/>
                  </a:lnTo>
                  <a:lnTo>
                    <a:pt x="6934" y="1249"/>
                  </a:lnTo>
                  <a:lnTo>
                    <a:pt x="6934" y="1216"/>
                  </a:lnTo>
                  <a:lnTo>
                    <a:pt x="6934" y="1183"/>
                  </a:lnTo>
                  <a:lnTo>
                    <a:pt x="6934" y="1150"/>
                  </a:lnTo>
                  <a:lnTo>
                    <a:pt x="6934" y="1118"/>
                  </a:lnTo>
                  <a:lnTo>
                    <a:pt x="6901" y="1118"/>
                  </a:lnTo>
                  <a:lnTo>
                    <a:pt x="6901" y="1085"/>
                  </a:lnTo>
                  <a:lnTo>
                    <a:pt x="6901" y="1052"/>
                  </a:lnTo>
                  <a:lnTo>
                    <a:pt x="6901" y="1019"/>
                  </a:lnTo>
                  <a:lnTo>
                    <a:pt x="6901" y="986"/>
                  </a:lnTo>
                  <a:lnTo>
                    <a:pt x="6901" y="953"/>
                  </a:lnTo>
                  <a:lnTo>
                    <a:pt x="6868" y="953"/>
                  </a:lnTo>
                  <a:lnTo>
                    <a:pt x="6868" y="920"/>
                  </a:lnTo>
                  <a:lnTo>
                    <a:pt x="6868" y="888"/>
                  </a:lnTo>
                  <a:lnTo>
                    <a:pt x="6868" y="855"/>
                  </a:lnTo>
                  <a:lnTo>
                    <a:pt x="6868" y="822"/>
                  </a:lnTo>
                  <a:lnTo>
                    <a:pt x="6868" y="789"/>
                  </a:lnTo>
                  <a:lnTo>
                    <a:pt x="6868" y="756"/>
                  </a:lnTo>
                  <a:lnTo>
                    <a:pt x="6835" y="756"/>
                  </a:lnTo>
                  <a:lnTo>
                    <a:pt x="6835" y="723"/>
                  </a:lnTo>
                  <a:lnTo>
                    <a:pt x="6835" y="690"/>
                  </a:lnTo>
                  <a:lnTo>
                    <a:pt x="6835" y="658"/>
                  </a:lnTo>
                  <a:lnTo>
                    <a:pt x="6835" y="625"/>
                  </a:lnTo>
                  <a:lnTo>
                    <a:pt x="6835" y="592"/>
                  </a:lnTo>
                  <a:lnTo>
                    <a:pt x="6802" y="592"/>
                  </a:lnTo>
                  <a:lnTo>
                    <a:pt x="6802" y="559"/>
                  </a:lnTo>
                  <a:lnTo>
                    <a:pt x="6802" y="526"/>
                  </a:lnTo>
                  <a:lnTo>
                    <a:pt x="6802" y="493"/>
                  </a:lnTo>
                  <a:lnTo>
                    <a:pt x="6802" y="460"/>
                  </a:lnTo>
                  <a:lnTo>
                    <a:pt x="6802" y="428"/>
                  </a:lnTo>
                  <a:lnTo>
                    <a:pt x="6802" y="395"/>
                  </a:lnTo>
                  <a:lnTo>
                    <a:pt x="6769" y="395"/>
                  </a:lnTo>
                  <a:lnTo>
                    <a:pt x="6769" y="362"/>
                  </a:lnTo>
                  <a:lnTo>
                    <a:pt x="6769" y="329"/>
                  </a:lnTo>
                  <a:lnTo>
                    <a:pt x="6769" y="296"/>
                  </a:lnTo>
                  <a:lnTo>
                    <a:pt x="6769" y="263"/>
                  </a:lnTo>
                  <a:lnTo>
                    <a:pt x="6769" y="230"/>
                  </a:lnTo>
                  <a:lnTo>
                    <a:pt x="6769" y="198"/>
                  </a:lnTo>
                  <a:lnTo>
                    <a:pt x="6737" y="198"/>
                  </a:lnTo>
                  <a:lnTo>
                    <a:pt x="6737" y="165"/>
                  </a:lnTo>
                  <a:lnTo>
                    <a:pt x="6737" y="132"/>
                  </a:lnTo>
                  <a:lnTo>
                    <a:pt x="6737" y="99"/>
                  </a:lnTo>
                  <a:lnTo>
                    <a:pt x="6737" y="66"/>
                  </a:lnTo>
                  <a:lnTo>
                    <a:pt x="6737" y="33"/>
                  </a:lnTo>
                  <a:lnTo>
                    <a:pt x="6704" y="33"/>
                  </a:lnTo>
                  <a:lnTo>
                    <a:pt x="6704" y="0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1798100" y="3263725"/>
              <a:ext cx="13175" cy="58350"/>
            </a:xfrm>
            <a:custGeom>
              <a:avLst/>
              <a:gdLst/>
              <a:ahLst/>
              <a:cxnLst/>
              <a:rect l="l" t="t" r="r" b="b"/>
              <a:pathLst>
                <a:path w="527" h="2334" fill="none" extrusionOk="0">
                  <a:moveTo>
                    <a:pt x="1" y="0"/>
                  </a:move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34" y="329"/>
                  </a:lnTo>
                  <a:lnTo>
                    <a:pt x="67" y="329"/>
                  </a:lnTo>
                  <a:lnTo>
                    <a:pt x="67" y="329"/>
                  </a:lnTo>
                  <a:lnTo>
                    <a:pt x="67" y="329"/>
                  </a:lnTo>
                  <a:lnTo>
                    <a:pt x="67" y="329"/>
                  </a:lnTo>
                  <a:lnTo>
                    <a:pt x="67" y="329"/>
                  </a:lnTo>
                  <a:lnTo>
                    <a:pt x="67" y="329"/>
                  </a:lnTo>
                  <a:lnTo>
                    <a:pt x="67" y="362"/>
                  </a:lnTo>
                  <a:lnTo>
                    <a:pt x="67" y="362"/>
                  </a:lnTo>
                  <a:lnTo>
                    <a:pt x="67" y="362"/>
                  </a:lnTo>
                  <a:lnTo>
                    <a:pt x="67" y="362"/>
                  </a:lnTo>
                  <a:lnTo>
                    <a:pt x="67" y="362"/>
                  </a:lnTo>
                  <a:lnTo>
                    <a:pt x="67" y="362"/>
                  </a:lnTo>
                  <a:lnTo>
                    <a:pt x="67" y="362"/>
                  </a:lnTo>
                  <a:lnTo>
                    <a:pt x="67" y="395"/>
                  </a:lnTo>
                  <a:lnTo>
                    <a:pt x="67" y="395"/>
                  </a:lnTo>
                  <a:lnTo>
                    <a:pt x="67" y="395"/>
                  </a:lnTo>
                  <a:lnTo>
                    <a:pt x="67" y="395"/>
                  </a:lnTo>
                  <a:lnTo>
                    <a:pt x="67" y="395"/>
                  </a:lnTo>
                  <a:lnTo>
                    <a:pt x="67" y="395"/>
                  </a:lnTo>
                  <a:lnTo>
                    <a:pt x="67" y="428"/>
                  </a:lnTo>
                  <a:lnTo>
                    <a:pt x="67" y="428"/>
                  </a:lnTo>
                  <a:lnTo>
                    <a:pt x="67" y="428"/>
                  </a:lnTo>
                  <a:lnTo>
                    <a:pt x="67" y="428"/>
                  </a:lnTo>
                  <a:lnTo>
                    <a:pt x="67" y="428"/>
                  </a:lnTo>
                  <a:lnTo>
                    <a:pt x="67" y="428"/>
                  </a:lnTo>
                  <a:lnTo>
                    <a:pt x="67" y="428"/>
                  </a:lnTo>
                  <a:lnTo>
                    <a:pt x="67" y="428"/>
                  </a:lnTo>
                  <a:lnTo>
                    <a:pt x="67" y="460"/>
                  </a:lnTo>
                  <a:lnTo>
                    <a:pt x="67" y="460"/>
                  </a:lnTo>
                  <a:lnTo>
                    <a:pt x="67" y="460"/>
                  </a:lnTo>
                  <a:lnTo>
                    <a:pt x="100" y="460"/>
                  </a:lnTo>
                  <a:lnTo>
                    <a:pt x="100" y="460"/>
                  </a:lnTo>
                  <a:lnTo>
                    <a:pt x="100" y="460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0" y="526"/>
                  </a:lnTo>
                  <a:lnTo>
                    <a:pt x="100" y="526"/>
                  </a:lnTo>
                  <a:lnTo>
                    <a:pt x="100" y="526"/>
                  </a:lnTo>
                  <a:lnTo>
                    <a:pt x="100" y="526"/>
                  </a:lnTo>
                  <a:lnTo>
                    <a:pt x="100" y="526"/>
                  </a:lnTo>
                  <a:lnTo>
                    <a:pt x="100" y="526"/>
                  </a:lnTo>
                  <a:lnTo>
                    <a:pt x="100" y="526"/>
                  </a:lnTo>
                  <a:lnTo>
                    <a:pt x="100" y="559"/>
                  </a:lnTo>
                  <a:lnTo>
                    <a:pt x="100" y="559"/>
                  </a:lnTo>
                  <a:lnTo>
                    <a:pt x="100" y="559"/>
                  </a:lnTo>
                  <a:lnTo>
                    <a:pt x="100" y="559"/>
                  </a:lnTo>
                  <a:lnTo>
                    <a:pt x="100" y="559"/>
                  </a:lnTo>
                  <a:lnTo>
                    <a:pt x="100" y="559"/>
                  </a:lnTo>
                  <a:lnTo>
                    <a:pt x="100" y="559"/>
                  </a:lnTo>
                  <a:lnTo>
                    <a:pt x="100" y="592"/>
                  </a:lnTo>
                  <a:lnTo>
                    <a:pt x="100" y="592"/>
                  </a:lnTo>
                  <a:lnTo>
                    <a:pt x="100" y="592"/>
                  </a:lnTo>
                  <a:lnTo>
                    <a:pt x="100" y="592"/>
                  </a:lnTo>
                  <a:lnTo>
                    <a:pt x="100" y="592"/>
                  </a:lnTo>
                  <a:lnTo>
                    <a:pt x="100" y="592"/>
                  </a:lnTo>
                  <a:lnTo>
                    <a:pt x="100" y="625"/>
                  </a:lnTo>
                  <a:lnTo>
                    <a:pt x="132" y="625"/>
                  </a:lnTo>
                  <a:lnTo>
                    <a:pt x="132" y="625"/>
                  </a:lnTo>
                  <a:lnTo>
                    <a:pt x="132" y="625"/>
                  </a:lnTo>
                  <a:lnTo>
                    <a:pt x="132" y="625"/>
                  </a:lnTo>
                  <a:lnTo>
                    <a:pt x="132" y="625"/>
                  </a:lnTo>
                  <a:lnTo>
                    <a:pt x="132" y="625"/>
                  </a:lnTo>
                  <a:lnTo>
                    <a:pt x="132" y="658"/>
                  </a:lnTo>
                  <a:lnTo>
                    <a:pt x="132" y="658"/>
                  </a:lnTo>
                  <a:lnTo>
                    <a:pt x="132" y="658"/>
                  </a:lnTo>
                  <a:lnTo>
                    <a:pt x="132" y="658"/>
                  </a:lnTo>
                  <a:lnTo>
                    <a:pt x="132" y="658"/>
                  </a:lnTo>
                  <a:lnTo>
                    <a:pt x="132" y="658"/>
                  </a:lnTo>
                  <a:lnTo>
                    <a:pt x="132" y="658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55"/>
                  </a:lnTo>
                  <a:lnTo>
                    <a:pt x="165" y="855"/>
                  </a:lnTo>
                  <a:lnTo>
                    <a:pt x="165" y="855"/>
                  </a:lnTo>
                  <a:lnTo>
                    <a:pt x="165" y="855"/>
                  </a:lnTo>
                  <a:lnTo>
                    <a:pt x="165" y="855"/>
                  </a:lnTo>
                  <a:lnTo>
                    <a:pt x="165" y="855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98" y="888"/>
                  </a:lnTo>
                  <a:lnTo>
                    <a:pt x="198" y="921"/>
                  </a:lnTo>
                  <a:lnTo>
                    <a:pt x="198" y="921"/>
                  </a:lnTo>
                  <a:lnTo>
                    <a:pt x="198" y="921"/>
                  </a:lnTo>
                  <a:lnTo>
                    <a:pt x="198" y="921"/>
                  </a:lnTo>
                  <a:lnTo>
                    <a:pt x="198" y="921"/>
                  </a:lnTo>
                  <a:lnTo>
                    <a:pt x="198" y="921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198" y="986"/>
                  </a:lnTo>
                  <a:lnTo>
                    <a:pt x="198" y="986"/>
                  </a:lnTo>
                  <a:lnTo>
                    <a:pt x="198" y="986"/>
                  </a:lnTo>
                  <a:lnTo>
                    <a:pt x="198" y="986"/>
                  </a:lnTo>
                  <a:lnTo>
                    <a:pt x="198" y="986"/>
                  </a:lnTo>
                  <a:lnTo>
                    <a:pt x="198" y="986"/>
                  </a:lnTo>
                  <a:lnTo>
                    <a:pt x="198" y="1019"/>
                  </a:lnTo>
                  <a:lnTo>
                    <a:pt x="198" y="1019"/>
                  </a:lnTo>
                  <a:lnTo>
                    <a:pt x="198" y="1019"/>
                  </a:lnTo>
                  <a:lnTo>
                    <a:pt x="198" y="1019"/>
                  </a:lnTo>
                  <a:lnTo>
                    <a:pt x="198" y="1019"/>
                  </a:lnTo>
                  <a:lnTo>
                    <a:pt x="198" y="1019"/>
                  </a:lnTo>
                  <a:lnTo>
                    <a:pt x="198" y="1052"/>
                  </a:lnTo>
                  <a:lnTo>
                    <a:pt x="198" y="1052"/>
                  </a:lnTo>
                  <a:lnTo>
                    <a:pt x="198" y="1052"/>
                  </a:lnTo>
                  <a:lnTo>
                    <a:pt x="231" y="1052"/>
                  </a:lnTo>
                  <a:lnTo>
                    <a:pt x="231" y="1052"/>
                  </a:lnTo>
                  <a:lnTo>
                    <a:pt x="231" y="1052"/>
                  </a:lnTo>
                  <a:lnTo>
                    <a:pt x="231" y="1052"/>
                  </a:lnTo>
                  <a:lnTo>
                    <a:pt x="231" y="1052"/>
                  </a:lnTo>
                  <a:lnTo>
                    <a:pt x="231" y="1085"/>
                  </a:lnTo>
                  <a:lnTo>
                    <a:pt x="231" y="1085"/>
                  </a:lnTo>
                  <a:lnTo>
                    <a:pt x="231" y="1085"/>
                  </a:lnTo>
                  <a:lnTo>
                    <a:pt x="231" y="1085"/>
                  </a:lnTo>
                  <a:lnTo>
                    <a:pt x="231" y="1085"/>
                  </a:lnTo>
                  <a:lnTo>
                    <a:pt x="231" y="1085"/>
                  </a:lnTo>
                  <a:lnTo>
                    <a:pt x="231" y="1118"/>
                  </a:lnTo>
                  <a:lnTo>
                    <a:pt x="231" y="1118"/>
                  </a:lnTo>
                  <a:lnTo>
                    <a:pt x="231" y="1118"/>
                  </a:lnTo>
                  <a:lnTo>
                    <a:pt x="231" y="1118"/>
                  </a:lnTo>
                  <a:lnTo>
                    <a:pt x="231" y="1118"/>
                  </a:lnTo>
                  <a:lnTo>
                    <a:pt x="231" y="1118"/>
                  </a:lnTo>
                  <a:lnTo>
                    <a:pt x="231" y="1118"/>
                  </a:lnTo>
                  <a:lnTo>
                    <a:pt x="231" y="1118"/>
                  </a:lnTo>
                  <a:lnTo>
                    <a:pt x="231" y="1151"/>
                  </a:lnTo>
                  <a:lnTo>
                    <a:pt x="231" y="1151"/>
                  </a:lnTo>
                  <a:lnTo>
                    <a:pt x="231" y="1151"/>
                  </a:lnTo>
                  <a:lnTo>
                    <a:pt x="231" y="1151"/>
                  </a:lnTo>
                  <a:lnTo>
                    <a:pt x="231" y="1151"/>
                  </a:lnTo>
                  <a:lnTo>
                    <a:pt x="231" y="1151"/>
                  </a:lnTo>
                  <a:lnTo>
                    <a:pt x="231" y="1183"/>
                  </a:lnTo>
                  <a:lnTo>
                    <a:pt x="231" y="1183"/>
                  </a:lnTo>
                  <a:lnTo>
                    <a:pt x="231" y="1183"/>
                  </a:lnTo>
                  <a:lnTo>
                    <a:pt x="231" y="1183"/>
                  </a:lnTo>
                  <a:lnTo>
                    <a:pt x="231" y="1183"/>
                  </a:lnTo>
                  <a:lnTo>
                    <a:pt x="264" y="1183"/>
                  </a:lnTo>
                  <a:lnTo>
                    <a:pt x="264" y="1183"/>
                  </a:lnTo>
                  <a:lnTo>
                    <a:pt x="264" y="1183"/>
                  </a:lnTo>
                  <a:lnTo>
                    <a:pt x="264" y="1216"/>
                  </a:lnTo>
                  <a:lnTo>
                    <a:pt x="264" y="1216"/>
                  </a:lnTo>
                  <a:lnTo>
                    <a:pt x="264" y="1216"/>
                  </a:lnTo>
                  <a:lnTo>
                    <a:pt x="264" y="1216"/>
                  </a:lnTo>
                  <a:lnTo>
                    <a:pt x="264" y="1216"/>
                  </a:lnTo>
                  <a:lnTo>
                    <a:pt x="264" y="1216"/>
                  </a:lnTo>
                  <a:lnTo>
                    <a:pt x="264" y="1249"/>
                  </a:lnTo>
                  <a:lnTo>
                    <a:pt x="264" y="1249"/>
                  </a:lnTo>
                  <a:lnTo>
                    <a:pt x="264" y="1249"/>
                  </a:lnTo>
                  <a:lnTo>
                    <a:pt x="264" y="1249"/>
                  </a:lnTo>
                  <a:lnTo>
                    <a:pt x="264" y="1249"/>
                  </a:lnTo>
                  <a:lnTo>
                    <a:pt x="264" y="1249"/>
                  </a:lnTo>
                  <a:lnTo>
                    <a:pt x="264" y="1249"/>
                  </a:lnTo>
                  <a:lnTo>
                    <a:pt x="264" y="1282"/>
                  </a:lnTo>
                  <a:lnTo>
                    <a:pt x="264" y="1282"/>
                  </a:lnTo>
                  <a:lnTo>
                    <a:pt x="264" y="1282"/>
                  </a:lnTo>
                  <a:lnTo>
                    <a:pt x="264" y="1282"/>
                  </a:lnTo>
                  <a:lnTo>
                    <a:pt x="264" y="1282"/>
                  </a:lnTo>
                  <a:lnTo>
                    <a:pt x="264" y="1282"/>
                  </a:lnTo>
                  <a:lnTo>
                    <a:pt x="264" y="1282"/>
                  </a:lnTo>
                  <a:lnTo>
                    <a:pt x="264" y="1315"/>
                  </a:lnTo>
                  <a:lnTo>
                    <a:pt x="264" y="1315"/>
                  </a:lnTo>
                  <a:lnTo>
                    <a:pt x="264" y="1315"/>
                  </a:lnTo>
                  <a:lnTo>
                    <a:pt x="264" y="1315"/>
                  </a:lnTo>
                  <a:lnTo>
                    <a:pt x="264" y="1315"/>
                  </a:lnTo>
                  <a:lnTo>
                    <a:pt x="264" y="1315"/>
                  </a:lnTo>
                  <a:lnTo>
                    <a:pt x="264" y="1315"/>
                  </a:lnTo>
                  <a:lnTo>
                    <a:pt x="297" y="1315"/>
                  </a:lnTo>
                  <a:lnTo>
                    <a:pt x="297" y="1348"/>
                  </a:lnTo>
                  <a:lnTo>
                    <a:pt x="297" y="1348"/>
                  </a:lnTo>
                  <a:lnTo>
                    <a:pt x="297" y="1348"/>
                  </a:lnTo>
                  <a:lnTo>
                    <a:pt x="297" y="1348"/>
                  </a:lnTo>
                  <a:lnTo>
                    <a:pt x="297" y="1348"/>
                  </a:lnTo>
                  <a:lnTo>
                    <a:pt x="297" y="1348"/>
                  </a:lnTo>
                  <a:lnTo>
                    <a:pt x="297" y="1381"/>
                  </a:lnTo>
                  <a:lnTo>
                    <a:pt x="297" y="1381"/>
                  </a:lnTo>
                  <a:lnTo>
                    <a:pt x="297" y="1381"/>
                  </a:lnTo>
                  <a:lnTo>
                    <a:pt x="297" y="1381"/>
                  </a:lnTo>
                  <a:lnTo>
                    <a:pt x="297" y="1381"/>
                  </a:lnTo>
                  <a:lnTo>
                    <a:pt x="297" y="1381"/>
                  </a:lnTo>
                  <a:lnTo>
                    <a:pt x="297" y="1381"/>
                  </a:lnTo>
                  <a:lnTo>
                    <a:pt x="297" y="1381"/>
                  </a:lnTo>
                  <a:lnTo>
                    <a:pt x="297" y="1413"/>
                  </a:lnTo>
                  <a:lnTo>
                    <a:pt x="297" y="1413"/>
                  </a:lnTo>
                  <a:lnTo>
                    <a:pt x="297" y="1413"/>
                  </a:lnTo>
                  <a:lnTo>
                    <a:pt x="297" y="1413"/>
                  </a:lnTo>
                  <a:lnTo>
                    <a:pt x="297" y="1413"/>
                  </a:lnTo>
                  <a:lnTo>
                    <a:pt x="297" y="1413"/>
                  </a:lnTo>
                  <a:lnTo>
                    <a:pt x="297" y="1446"/>
                  </a:lnTo>
                  <a:lnTo>
                    <a:pt x="297" y="1446"/>
                  </a:lnTo>
                  <a:lnTo>
                    <a:pt x="297" y="1446"/>
                  </a:lnTo>
                  <a:lnTo>
                    <a:pt x="297" y="1446"/>
                  </a:lnTo>
                  <a:lnTo>
                    <a:pt x="297" y="1446"/>
                  </a:lnTo>
                  <a:lnTo>
                    <a:pt x="297" y="1446"/>
                  </a:lnTo>
                  <a:lnTo>
                    <a:pt x="297" y="1446"/>
                  </a:lnTo>
                  <a:lnTo>
                    <a:pt x="297" y="1446"/>
                  </a:lnTo>
                  <a:lnTo>
                    <a:pt x="297" y="1479"/>
                  </a:lnTo>
                  <a:lnTo>
                    <a:pt x="330" y="1479"/>
                  </a:lnTo>
                  <a:lnTo>
                    <a:pt x="330" y="1479"/>
                  </a:lnTo>
                  <a:lnTo>
                    <a:pt x="330" y="1479"/>
                  </a:lnTo>
                  <a:lnTo>
                    <a:pt x="330" y="1479"/>
                  </a:lnTo>
                  <a:lnTo>
                    <a:pt x="330" y="1479"/>
                  </a:lnTo>
                  <a:lnTo>
                    <a:pt x="330" y="1512"/>
                  </a:lnTo>
                  <a:lnTo>
                    <a:pt x="330" y="1512"/>
                  </a:lnTo>
                  <a:lnTo>
                    <a:pt x="330" y="1512"/>
                  </a:lnTo>
                  <a:lnTo>
                    <a:pt x="330" y="1512"/>
                  </a:lnTo>
                  <a:lnTo>
                    <a:pt x="330" y="1512"/>
                  </a:lnTo>
                  <a:lnTo>
                    <a:pt x="330" y="1512"/>
                  </a:lnTo>
                  <a:lnTo>
                    <a:pt x="330" y="1512"/>
                  </a:lnTo>
                  <a:lnTo>
                    <a:pt x="330" y="1512"/>
                  </a:lnTo>
                  <a:lnTo>
                    <a:pt x="330" y="1545"/>
                  </a:lnTo>
                  <a:lnTo>
                    <a:pt x="330" y="1545"/>
                  </a:lnTo>
                  <a:lnTo>
                    <a:pt x="330" y="1545"/>
                  </a:lnTo>
                  <a:lnTo>
                    <a:pt x="330" y="1545"/>
                  </a:lnTo>
                  <a:lnTo>
                    <a:pt x="330" y="1545"/>
                  </a:lnTo>
                  <a:lnTo>
                    <a:pt x="330" y="1545"/>
                  </a:lnTo>
                  <a:lnTo>
                    <a:pt x="330" y="1545"/>
                  </a:lnTo>
                  <a:lnTo>
                    <a:pt x="330" y="1578"/>
                  </a:lnTo>
                  <a:lnTo>
                    <a:pt x="330" y="1578"/>
                  </a:lnTo>
                  <a:lnTo>
                    <a:pt x="330" y="1578"/>
                  </a:lnTo>
                  <a:lnTo>
                    <a:pt x="330" y="1578"/>
                  </a:lnTo>
                  <a:lnTo>
                    <a:pt x="330" y="1578"/>
                  </a:lnTo>
                  <a:lnTo>
                    <a:pt x="330" y="1578"/>
                  </a:lnTo>
                  <a:lnTo>
                    <a:pt x="330" y="1578"/>
                  </a:lnTo>
                  <a:lnTo>
                    <a:pt x="330" y="1611"/>
                  </a:lnTo>
                  <a:lnTo>
                    <a:pt x="330" y="1611"/>
                  </a:lnTo>
                  <a:lnTo>
                    <a:pt x="330" y="1611"/>
                  </a:lnTo>
                  <a:lnTo>
                    <a:pt x="362" y="1611"/>
                  </a:lnTo>
                  <a:lnTo>
                    <a:pt x="362" y="1611"/>
                  </a:lnTo>
                  <a:lnTo>
                    <a:pt x="362" y="1611"/>
                  </a:lnTo>
                  <a:lnTo>
                    <a:pt x="362" y="1611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42"/>
                  </a:lnTo>
                  <a:lnTo>
                    <a:pt x="362" y="1742"/>
                  </a:lnTo>
                  <a:lnTo>
                    <a:pt x="362" y="1742"/>
                  </a:lnTo>
                  <a:lnTo>
                    <a:pt x="362" y="1742"/>
                  </a:lnTo>
                  <a:lnTo>
                    <a:pt x="362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75"/>
                  </a:lnTo>
                  <a:lnTo>
                    <a:pt x="395" y="1775"/>
                  </a:lnTo>
                  <a:lnTo>
                    <a:pt x="395" y="1775"/>
                  </a:lnTo>
                  <a:lnTo>
                    <a:pt x="395" y="1775"/>
                  </a:lnTo>
                  <a:lnTo>
                    <a:pt x="395" y="1775"/>
                  </a:lnTo>
                  <a:lnTo>
                    <a:pt x="395" y="1775"/>
                  </a:lnTo>
                  <a:lnTo>
                    <a:pt x="395" y="1775"/>
                  </a:lnTo>
                  <a:lnTo>
                    <a:pt x="395" y="1775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73"/>
                  </a:lnTo>
                  <a:lnTo>
                    <a:pt x="395" y="1873"/>
                  </a:lnTo>
                  <a:lnTo>
                    <a:pt x="395" y="1873"/>
                  </a:lnTo>
                  <a:lnTo>
                    <a:pt x="395" y="1873"/>
                  </a:lnTo>
                  <a:lnTo>
                    <a:pt x="395" y="1873"/>
                  </a:lnTo>
                  <a:lnTo>
                    <a:pt x="395" y="1873"/>
                  </a:lnTo>
                  <a:lnTo>
                    <a:pt x="428" y="1873"/>
                  </a:lnTo>
                  <a:lnTo>
                    <a:pt x="428" y="1906"/>
                  </a:lnTo>
                  <a:lnTo>
                    <a:pt x="428" y="1906"/>
                  </a:lnTo>
                  <a:lnTo>
                    <a:pt x="428" y="1906"/>
                  </a:lnTo>
                  <a:lnTo>
                    <a:pt x="428" y="1906"/>
                  </a:lnTo>
                  <a:lnTo>
                    <a:pt x="428" y="1906"/>
                  </a:lnTo>
                  <a:lnTo>
                    <a:pt x="428" y="1906"/>
                  </a:lnTo>
                  <a:lnTo>
                    <a:pt x="428" y="1906"/>
                  </a:lnTo>
                  <a:lnTo>
                    <a:pt x="428" y="1906"/>
                  </a:lnTo>
                  <a:lnTo>
                    <a:pt x="428" y="1939"/>
                  </a:lnTo>
                  <a:lnTo>
                    <a:pt x="428" y="1939"/>
                  </a:lnTo>
                  <a:lnTo>
                    <a:pt x="428" y="1939"/>
                  </a:lnTo>
                  <a:lnTo>
                    <a:pt x="428" y="1939"/>
                  </a:lnTo>
                  <a:lnTo>
                    <a:pt x="428" y="1939"/>
                  </a:lnTo>
                  <a:lnTo>
                    <a:pt x="428" y="1939"/>
                  </a:lnTo>
                  <a:lnTo>
                    <a:pt x="428" y="1972"/>
                  </a:lnTo>
                  <a:lnTo>
                    <a:pt x="428" y="1972"/>
                  </a:lnTo>
                  <a:lnTo>
                    <a:pt x="428" y="1972"/>
                  </a:lnTo>
                  <a:lnTo>
                    <a:pt x="428" y="1972"/>
                  </a:lnTo>
                  <a:lnTo>
                    <a:pt x="428" y="1972"/>
                  </a:lnTo>
                  <a:lnTo>
                    <a:pt x="428" y="1972"/>
                  </a:lnTo>
                  <a:lnTo>
                    <a:pt x="428" y="1972"/>
                  </a:lnTo>
                  <a:lnTo>
                    <a:pt x="428" y="1972"/>
                  </a:lnTo>
                  <a:lnTo>
                    <a:pt x="428" y="2005"/>
                  </a:lnTo>
                  <a:lnTo>
                    <a:pt x="428" y="2005"/>
                  </a:lnTo>
                  <a:lnTo>
                    <a:pt x="428" y="2005"/>
                  </a:lnTo>
                  <a:lnTo>
                    <a:pt x="428" y="2005"/>
                  </a:lnTo>
                  <a:lnTo>
                    <a:pt x="428" y="2005"/>
                  </a:lnTo>
                  <a:lnTo>
                    <a:pt x="428" y="2005"/>
                  </a:lnTo>
                  <a:lnTo>
                    <a:pt x="428" y="2005"/>
                  </a:lnTo>
                  <a:lnTo>
                    <a:pt x="461" y="2005"/>
                  </a:lnTo>
                  <a:lnTo>
                    <a:pt x="461" y="2038"/>
                  </a:lnTo>
                  <a:lnTo>
                    <a:pt x="461" y="2038"/>
                  </a:lnTo>
                  <a:lnTo>
                    <a:pt x="461" y="2038"/>
                  </a:lnTo>
                  <a:lnTo>
                    <a:pt x="461" y="2038"/>
                  </a:lnTo>
                  <a:lnTo>
                    <a:pt x="461" y="2038"/>
                  </a:lnTo>
                  <a:lnTo>
                    <a:pt x="461" y="2038"/>
                  </a:lnTo>
                  <a:lnTo>
                    <a:pt x="461" y="2071"/>
                  </a:lnTo>
                  <a:lnTo>
                    <a:pt x="461" y="2071"/>
                  </a:lnTo>
                  <a:lnTo>
                    <a:pt x="461" y="2071"/>
                  </a:lnTo>
                  <a:lnTo>
                    <a:pt x="461" y="2071"/>
                  </a:lnTo>
                  <a:lnTo>
                    <a:pt x="461" y="2071"/>
                  </a:lnTo>
                  <a:lnTo>
                    <a:pt x="461" y="2071"/>
                  </a:lnTo>
                  <a:lnTo>
                    <a:pt x="461" y="2071"/>
                  </a:lnTo>
                  <a:lnTo>
                    <a:pt x="461" y="2071"/>
                  </a:lnTo>
                  <a:lnTo>
                    <a:pt x="461" y="2103"/>
                  </a:lnTo>
                  <a:lnTo>
                    <a:pt x="461" y="2103"/>
                  </a:lnTo>
                  <a:lnTo>
                    <a:pt x="461" y="2103"/>
                  </a:lnTo>
                  <a:lnTo>
                    <a:pt x="461" y="2103"/>
                  </a:lnTo>
                  <a:lnTo>
                    <a:pt x="461" y="2103"/>
                  </a:lnTo>
                  <a:lnTo>
                    <a:pt x="461" y="2103"/>
                  </a:lnTo>
                  <a:lnTo>
                    <a:pt x="461" y="2103"/>
                  </a:lnTo>
                  <a:lnTo>
                    <a:pt x="461" y="2136"/>
                  </a:lnTo>
                  <a:lnTo>
                    <a:pt x="461" y="2136"/>
                  </a:lnTo>
                  <a:lnTo>
                    <a:pt x="461" y="2136"/>
                  </a:lnTo>
                  <a:lnTo>
                    <a:pt x="461" y="2136"/>
                  </a:lnTo>
                  <a:lnTo>
                    <a:pt x="461" y="2136"/>
                  </a:lnTo>
                  <a:lnTo>
                    <a:pt x="461" y="2136"/>
                  </a:lnTo>
                  <a:lnTo>
                    <a:pt x="461" y="2136"/>
                  </a:lnTo>
                  <a:lnTo>
                    <a:pt x="461" y="2169"/>
                  </a:lnTo>
                  <a:lnTo>
                    <a:pt x="494" y="2169"/>
                  </a:lnTo>
                  <a:lnTo>
                    <a:pt x="494" y="2169"/>
                  </a:lnTo>
                  <a:lnTo>
                    <a:pt x="494" y="2169"/>
                  </a:lnTo>
                  <a:lnTo>
                    <a:pt x="494" y="2169"/>
                  </a:lnTo>
                  <a:lnTo>
                    <a:pt x="494" y="2169"/>
                  </a:lnTo>
                  <a:lnTo>
                    <a:pt x="494" y="2169"/>
                  </a:lnTo>
                  <a:lnTo>
                    <a:pt x="494" y="2169"/>
                  </a:lnTo>
                  <a:lnTo>
                    <a:pt x="494" y="2202"/>
                  </a:lnTo>
                  <a:lnTo>
                    <a:pt x="494" y="2202"/>
                  </a:lnTo>
                  <a:lnTo>
                    <a:pt x="494" y="2202"/>
                  </a:lnTo>
                  <a:lnTo>
                    <a:pt x="494" y="2202"/>
                  </a:lnTo>
                  <a:lnTo>
                    <a:pt x="494" y="2202"/>
                  </a:lnTo>
                  <a:lnTo>
                    <a:pt x="494" y="2202"/>
                  </a:lnTo>
                  <a:lnTo>
                    <a:pt x="494" y="2202"/>
                  </a:lnTo>
                  <a:lnTo>
                    <a:pt x="494" y="2235"/>
                  </a:lnTo>
                  <a:lnTo>
                    <a:pt x="494" y="2235"/>
                  </a:lnTo>
                  <a:lnTo>
                    <a:pt x="494" y="2235"/>
                  </a:lnTo>
                  <a:lnTo>
                    <a:pt x="494" y="2235"/>
                  </a:lnTo>
                  <a:lnTo>
                    <a:pt x="494" y="2235"/>
                  </a:lnTo>
                  <a:lnTo>
                    <a:pt x="494" y="2235"/>
                  </a:lnTo>
                  <a:lnTo>
                    <a:pt x="494" y="2235"/>
                  </a:lnTo>
                  <a:lnTo>
                    <a:pt x="494" y="2268"/>
                  </a:lnTo>
                  <a:lnTo>
                    <a:pt x="494" y="2268"/>
                  </a:lnTo>
                  <a:lnTo>
                    <a:pt x="494" y="2268"/>
                  </a:lnTo>
                  <a:lnTo>
                    <a:pt x="494" y="2268"/>
                  </a:lnTo>
                  <a:lnTo>
                    <a:pt x="494" y="2268"/>
                  </a:lnTo>
                  <a:lnTo>
                    <a:pt x="494" y="2268"/>
                  </a:lnTo>
                  <a:lnTo>
                    <a:pt x="494" y="2268"/>
                  </a:lnTo>
                  <a:lnTo>
                    <a:pt x="494" y="2268"/>
                  </a:lnTo>
                  <a:lnTo>
                    <a:pt x="494" y="2301"/>
                  </a:lnTo>
                  <a:lnTo>
                    <a:pt x="527" y="2301"/>
                  </a:lnTo>
                  <a:lnTo>
                    <a:pt x="527" y="2301"/>
                  </a:lnTo>
                  <a:lnTo>
                    <a:pt x="527" y="2301"/>
                  </a:lnTo>
                  <a:lnTo>
                    <a:pt x="527" y="2301"/>
                  </a:lnTo>
                  <a:lnTo>
                    <a:pt x="527" y="2301"/>
                  </a:lnTo>
                  <a:lnTo>
                    <a:pt x="527" y="2301"/>
                  </a:lnTo>
                  <a:lnTo>
                    <a:pt x="527" y="2301"/>
                  </a:lnTo>
                  <a:lnTo>
                    <a:pt x="527" y="2333"/>
                  </a:lnTo>
                  <a:lnTo>
                    <a:pt x="527" y="2333"/>
                  </a:lnTo>
                  <a:lnTo>
                    <a:pt x="527" y="2333"/>
                  </a:lnTo>
                  <a:lnTo>
                    <a:pt x="527" y="2333"/>
                  </a:lnTo>
                  <a:lnTo>
                    <a:pt x="527" y="233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1631350" y="3299050"/>
              <a:ext cx="13975" cy="63275"/>
            </a:xfrm>
            <a:custGeom>
              <a:avLst/>
              <a:gdLst/>
              <a:ahLst/>
              <a:cxnLst/>
              <a:rect l="l" t="t" r="r" b="b"/>
              <a:pathLst>
                <a:path w="559" h="253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60"/>
                  </a:lnTo>
                  <a:lnTo>
                    <a:pt x="66" y="460"/>
                  </a:lnTo>
                  <a:lnTo>
                    <a:pt x="66" y="460"/>
                  </a:lnTo>
                  <a:lnTo>
                    <a:pt x="99" y="460"/>
                  </a:lnTo>
                  <a:lnTo>
                    <a:pt x="99" y="460"/>
                  </a:lnTo>
                  <a:lnTo>
                    <a:pt x="99" y="460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625"/>
                  </a:lnTo>
                  <a:lnTo>
                    <a:pt x="99" y="625"/>
                  </a:lnTo>
                  <a:lnTo>
                    <a:pt x="132" y="625"/>
                  </a:lnTo>
                  <a:lnTo>
                    <a:pt x="132" y="625"/>
                  </a:lnTo>
                  <a:lnTo>
                    <a:pt x="132" y="625"/>
                  </a:lnTo>
                  <a:lnTo>
                    <a:pt x="132" y="625"/>
                  </a:lnTo>
                  <a:lnTo>
                    <a:pt x="132" y="625"/>
                  </a:lnTo>
                  <a:lnTo>
                    <a:pt x="132" y="658"/>
                  </a:lnTo>
                  <a:lnTo>
                    <a:pt x="132" y="658"/>
                  </a:lnTo>
                  <a:lnTo>
                    <a:pt x="132" y="658"/>
                  </a:lnTo>
                  <a:lnTo>
                    <a:pt x="132" y="658"/>
                  </a:lnTo>
                  <a:lnTo>
                    <a:pt x="132" y="658"/>
                  </a:lnTo>
                  <a:lnTo>
                    <a:pt x="132" y="658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23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65" y="756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22"/>
                  </a:lnTo>
                  <a:lnTo>
                    <a:pt x="165" y="855"/>
                  </a:lnTo>
                  <a:lnTo>
                    <a:pt x="165" y="855"/>
                  </a:lnTo>
                  <a:lnTo>
                    <a:pt x="165" y="855"/>
                  </a:lnTo>
                  <a:lnTo>
                    <a:pt x="165" y="855"/>
                  </a:lnTo>
                  <a:lnTo>
                    <a:pt x="165" y="855"/>
                  </a:lnTo>
                  <a:lnTo>
                    <a:pt x="165" y="855"/>
                  </a:lnTo>
                  <a:lnTo>
                    <a:pt x="165" y="855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888"/>
                  </a:lnTo>
                  <a:lnTo>
                    <a:pt x="165" y="920"/>
                  </a:lnTo>
                  <a:lnTo>
                    <a:pt x="198" y="920"/>
                  </a:lnTo>
                  <a:lnTo>
                    <a:pt x="198" y="920"/>
                  </a:lnTo>
                  <a:lnTo>
                    <a:pt x="198" y="920"/>
                  </a:lnTo>
                  <a:lnTo>
                    <a:pt x="198" y="920"/>
                  </a:lnTo>
                  <a:lnTo>
                    <a:pt x="198" y="920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198" y="986"/>
                  </a:lnTo>
                  <a:lnTo>
                    <a:pt x="198" y="986"/>
                  </a:lnTo>
                  <a:lnTo>
                    <a:pt x="198" y="986"/>
                  </a:lnTo>
                  <a:lnTo>
                    <a:pt x="198" y="986"/>
                  </a:lnTo>
                  <a:lnTo>
                    <a:pt x="198" y="986"/>
                  </a:lnTo>
                  <a:lnTo>
                    <a:pt x="198" y="986"/>
                  </a:lnTo>
                  <a:lnTo>
                    <a:pt x="198" y="986"/>
                  </a:lnTo>
                  <a:lnTo>
                    <a:pt x="198" y="1019"/>
                  </a:lnTo>
                  <a:lnTo>
                    <a:pt x="198" y="1019"/>
                  </a:lnTo>
                  <a:lnTo>
                    <a:pt x="198" y="1019"/>
                  </a:lnTo>
                  <a:lnTo>
                    <a:pt x="198" y="1019"/>
                  </a:lnTo>
                  <a:lnTo>
                    <a:pt x="198" y="1019"/>
                  </a:lnTo>
                  <a:lnTo>
                    <a:pt x="198" y="1019"/>
                  </a:lnTo>
                  <a:lnTo>
                    <a:pt x="198" y="1052"/>
                  </a:lnTo>
                  <a:lnTo>
                    <a:pt x="198" y="1052"/>
                  </a:lnTo>
                  <a:lnTo>
                    <a:pt x="198" y="1052"/>
                  </a:lnTo>
                  <a:lnTo>
                    <a:pt x="198" y="1052"/>
                  </a:lnTo>
                  <a:lnTo>
                    <a:pt x="198" y="1052"/>
                  </a:lnTo>
                  <a:lnTo>
                    <a:pt x="198" y="1052"/>
                  </a:lnTo>
                  <a:lnTo>
                    <a:pt x="198" y="1052"/>
                  </a:lnTo>
                  <a:lnTo>
                    <a:pt x="230" y="1052"/>
                  </a:lnTo>
                  <a:lnTo>
                    <a:pt x="230" y="1085"/>
                  </a:lnTo>
                  <a:lnTo>
                    <a:pt x="230" y="1085"/>
                  </a:lnTo>
                  <a:lnTo>
                    <a:pt x="230" y="1085"/>
                  </a:lnTo>
                  <a:lnTo>
                    <a:pt x="230" y="1085"/>
                  </a:lnTo>
                  <a:lnTo>
                    <a:pt x="230" y="1085"/>
                  </a:lnTo>
                  <a:lnTo>
                    <a:pt x="230" y="1085"/>
                  </a:lnTo>
                  <a:lnTo>
                    <a:pt x="230" y="1118"/>
                  </a:lnTo>
                  <a:lnTo>
                    <a:pt x="230" y="1118"/>
                  </a:lnTo>
                  <a:lnTo>
                    <a:pt x="230" y="1118"/>
                  </a:lnTo>
                  <a:lnTo>
                    <a:pt x="230" y="1118"/>
                  </a:lnTo>
                  <a:lnTo>
                    <a:pt x="230" y="1118"/>
                  </a:lnTo>
                  <a:lnTo>
                    <a:pt x="230" y="1118"/>
                  </a:lnTo>
                  <a:lnTo>
                    <a:pt x="230" y="1118"/>
                  </a:lnTo>
                  <a:lnTo>
                    <a:pt x="230" y="1118"/>
                  </a:lnTo>
                  <a:lnTo>
                    <a:pt x="230" y="1151"/>
                  </a:lnTo>
                  <a:lnTo>
                    <a:pt x="230" y="1151"/>
                  </a:lnTo>
                  <a:lnTo>
                    <a:pt x="230" y="1151"/>
                  </a:lnTo>
                  <a:lnTo>
                    <a:pt x="230" y="1151"/>
                  </a:lnTo>
                  <a:lnTo>
                    <a:pt x="230" y="1151"/>
                  </a:lnTo>
                  <a:lnTo>
                    <a:pt x="230" y="1151"/>
                  </a:lnTo>
                  <a:lnTo>
                    <a:pt x="230" y="1183"/>
                  </a:lnTo>
                  <a:lnTo>
                    <a:pt x="230" y="1183"/>
                  </a:lnTo>
                  <a:lnTo>
                    <a:pt x="230" y="1183"/>
                  </a:lnTo>
                  <a:lnTo>
                    <a:pt x="230" y="1183"/>
                  </a:lnTo>
                  <a:lnTo>
                    <a:pt x="230" y="1183"/>
                  </a:lnTo>
                  <a:lnTo>
                    <a:pt x="230" y="1183"/>
                  </a:lnTo>
                  <a:lnTo>
                    <a:pt x="230" y="1183"/>
                  </a:lnTo>
                  <a:lnTo>
                    <a:pt x="230" y="1216"/>
                  </a:lnTo>
                  <a:lnTo>
                    <a:pt x="230" y="1216"/>
                  </a:lnTo>
                  <a:lnTo>
                    <a:pt x="263" y="1216"/>
                  </a:lnTo>
                  <a:lnTo>
                    <a:pt x="263" y="1216"/>
                  </a:lnTo>
                  <a:lnTo>
                    <a:pt x="263" y="1216"/>
                  </a:lnTo>
                  <a:lnTo>
                    <a:pt x="263" y="1216"/>
                  </a:lnTo>
                  <a:lnTo>
                    <a:pt x="263" y="1216"/>
                  </a:lnTo>
                  <a:lnTo>
                    <a:pt x="263" y="1249"/>
                  </a:lnTo>
                  <a:lnTo>
                    <a:pt x="263" y="1249"/>
                  </a:lnTo>
                  <a:lnTo>
                    <a:pt x="263" y="1249"/>
                  </a:lnTo>
                  <a:lnTo>
                    <a:pt x="263" y="1249"/>
                  </a:lnTo>
                  <a:lnTo>
                    <a:pt x="263" y="1249"/>
                  </a:lnTo>
                  <a:lnTo>
                    <a:pt x="263" y="1249"/>
                  </a:lnTo>
                  <a:lnTo>
                    <a:pt x="263" y="1249"/>
                  </a:lnTo>
                  <a:lnTo>
                    <a:pt x="263" y="1249"/>
                  </a:lnTo>
                  <a:lnTo>
                    <a:pt x="263" y="1282"/>
                  </a:lnTo>
                  <a:lnTo>
                    <a:pt x="263" y="1282"/>
                  </a:lnTo>
                  <a:lnTo>
                    <a:pt x="263" y="1282"/>
                  </a:lnTo>
                  <a:lnTo>
                    <a:pt x="263" y="1282"/>
                  </a:lnTo>
                  <a:lnTo>
                    <a:pt x="263" y="1282"/>
                  </a:lnTo>
                  <a:lnTo>
                    <a:pt x="263" y="1282"/>
                  </a:lnTo>
                  <a:lnTo>
                    <a:pt x="263" y="1315"/>
                  </a:lnTo>
                  <a:lnTo>
                    <a:pt x="263" y="1315"/>
                  </a:lnTo>
                  <a:lnTo>
                    <a:pt x="263" y="1315"/>
                  </a:lnTo>
                  <a:lnTo>
                    <a:pt x="263" y="1315"/>
                  </a:lnTo>
                  <a:lnTo>
                    <a:pt x="263" y="1315"/>
                  </a:lnTo>
                  <a:lnTo>
                    <a:pt x="263" y="1315"/>
                  </a:lnTo>
                  <a:lnTo>
                    <a:pt x="263" y="1348"/>
                  </a:lnTo>
                  <a:lnTo>
                    <a:pt x="263" y="1348"/>
                  </a:lnTo>
                  <a:lnTo>
                    <a:pt x="263" y="1348"/>
                  </a:lnTo>
                  <a:lnTo>
                    <a:pt x="263" y="1348"/>
                  </a:lnTo>
                  <a:lnTo>
                    <a:pt x="263" y="1348"/>
                  </a:lnTo>
                  <a:lnTo>
                    <a:pt x="263" y="1348"/>
                  </a:lnTo>
                  <a:lnTo>
                    <a:pt x="263" y="1348"/>
                  </a:lnTo>
                  <a:lnTo>
                    <a:pt x="296" y="1348"/>
                  </a:lnTo>
                  <a:lnTo>
                    <a:pt x="296" y="1381"/>
                  </a:lnTo>
                  <a:lnTo>
                    <a:pt x="296" y="1381"/>
                  </a:lnTo>
                  <a:lnTo>
                    <a:pt x="296" y="1381"/>
                  </a:lnTo>
                  <a:lnTo>
                    <a:pt x="296" y="1381"/>
                  </a:lnTo>
                  <a:lnTo>
                    <a:pt x="296" y="1381"/>
                  </a:lnTo>
                  <a:lnTo>
                    <a:pt x="296" y="1381"/>
                  </a:lnTo>
                  <a:lnTo>
                    <a:pt x="296" y="1381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13"/>
                  </a:lnTo>
                  <a:lnTo>
                    <a:pt x="296" y="1446"/>
                  </a:lnTo>
                  <a:lnTo>
                    <a:pt x="296" y="1446"/>
                  </a:lnTo>
                  <a:lnTo>
                    <a:pt x="296" y="1446"/>
                  </a:lnTo>
                  <a:lnTo>
                    <a:pt x="296" y="1446"/>
                  </a:lnTo>
                  <a:lnTo>
                    <a:pt x="296" y="1446"/>
                  </a:lnTo>
                  <a:lnTo>
                    <a:pt x="296" y="1446"/>
                  </a:lnTo>
                  <a:lnTo>
                    <a:pt x="296" y="1479"/>
                  </a:lnTo>
                  <a:lnTo>
                    <a:pt x="296" y="1479"/>
                  </a:lnTo>
                  <a:lnTo>
                    <a:pt x="296" y="1479"/>
                  </a:lnTo>
                  <a:lnTo>
                    <a:pt x="296" y="1479"/>
                  </a:lnTo>
                  <a:lnTo>
                    <a:pt x="296" y="1479"/>
                  </a:lnTo>
                  <a:lnTo>
                    <a:pt x="296" y="1479"/>
                  </a:lnTo>
                  <a:lnTo>
                    <a:pt x="296" y="1479"/>
                  </a:lnTo>
                  <a:lnTo>
                    <a:pt x="296" y="1479"/>
                  </a:lnTo>
                  <a:lnTo>
                    <a:pt x="296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45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578"/>
                  </a:lnTo>
                  <a:lnTo>
                    <a:pt x="329" y="1611"/>
                  </a:lnTo>
                  <a:lnTo>
                    <a:pt x="329" y="1611"/>
                  </a:lnTo>
                  <a:lnTo>
                    <a:pt x="329" y="1611"/>
                  </a:lnTo>
                  <a:lnTo>
                    <a:pt x="329" y="1611"/>
                  </a:lnTo>
                  <a:lnTo>
                    <a:pt x="329" y="1611"/>
                  </a:lnTo>
                  <a:lnTo>
                    <a:pt x="329" y="1611"/>
                  </a:lnTo>
                  <a:lnTo>
                    <a:pt x="329" y="1611"/>
                  </a:lnTo>
                  <a:lnTo>
                    <a:pt x="329" y="1611"/>
                  </a:lnTo>
                  <a:lnTo>
                    <a:pt x="329" y="1643"/>
                  </a:lnTo>
                  <a:lnTo>
                    <a:pt x="329" y="1643"/>
                  </a:lnTo>
                  <a:lnTo>
                    <a:pt x="329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43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676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09"/>
                  </a:lnTo>
                  <a:lnTo>
                    <a:pt x="362" y="1742"/>
                  </a:lnTo>
                  <a:lnTo>
                    <a:pt x="362" y="1742"/>
                  </a:lnTo>
                  <a:lnTo>
                    <a:pt x="362" y="1742"/>
                  </a:lnTo>
                  <a:lnTo>
                    <a:pt x="362" y="1742"/>
                  </a:lnTo>
                  <a:lnTo>
                    <a:pt x="362" y="1742"/>
                  </a:lnTo>
                  <a:lnTo>
                    <a:pt x="362" y="1742"/>
                  </a:lnTo>
                  <a:lnTo>
                    <a:pt x="362" y="1742"/>
                  </a:lnTo>
                  <a:lnTo>
                    <a:pt x="362" y="1775"/>
                  </a:lnTo>
                  <a:lnTo>
                    <a:pt x="362" y="1775"/>
                  </a:lnTo>
                  <a:lnTo>
                    <a:pt x="362" y="1775"/>
                  </a:lnTo>
                  <a:lnTo>
                    <a:pt x="362" y="1775"/>
                  </a:lnTo>
                  <a:lnTo>
                    <a:pt x="362" y="1775"/>
                  </a:lnTo>
                  <a:lnTo>
                    <a:pt x="362" y="1775"/>
                  </a:lnTo>
                  <a:lnTo>
                    <a:pt x="362" y="1775"/>
                  </a:lnTo>
                  <a:lnTo>
                    <a:pt x="395" y="1775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08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41"/>
                  </a:lnTo>
                  <a:lnTo>
                    <a:pt x="395" y="1873"/>
                  </a:lnTo>
                  <a:lnTo>
                    <a:pt x="395" y="1873"/>
                  </a:lnTo>
                  <a:lnTo>
                    <a:pt x="395" y="1873"/>
                  </a:lnTo>
                  <a:lnTo>
                    <a:pt x="395" y="1873"/>
                  </a:lnTo>
                  <a:lnTo>
                    <a:pt x="395" y="1873"/>
                  </a:lnTo>
                  <a:lnTo>
                    <a:pt x="395" y="1873"/>
                  </a:lnTo>
                  <a:lnTo>
                    <a:pt x="395" y="1906"/>
                  </a:lnTo>
                  <a:lnTo>
                    <a:pt x="395" y="1906"/>
                  </a:lnTo>
                  <a:lnTo>
                    <a:pt x="395" y="1906"/>
                  </a:lnTo>
                  <a:lnTo>
                    <a:pt x="395" y="1906"/>
                  </a:lnTo>
                  <a:lnTo>
                    <a:pt x="395" y="1906"/>
                  </a:lnTo>
                  <a:lnTo>
                    <a:pt x="395" y="1906"/>
                  </a:lnTo>
                  <a:lnTo>
                    <a:pt x="395" y="1906"/>
                  </a:lnTo>
                  <a:lnTo>
                    <a:pt x="395" y="1906"/>
                  </a:lnTo>
                  <a:lnTo>
                    <a:pt x="395" y="1939"/>
                  </a:lnTo>
                  <a:lnTo>
                    <a:pt x="428" y="1939"/>
                  </a:lnTo>
                  <a:lnTo>
                    <a:pt x="428" y="1939"/>
                  </a:lnTo>
                  <a:lnTo>
                    <a:pt x="428" y="1939"/>
                  </a:lnTo>
                  <a:lnTo>
                    <a:pt x="428" y="1939"/>
                  </a:lnTo>
                  <a:lnTo>
                    <a:pt x="428" y="1939"/>
                  </a:lnTo>
                  <a:lnTo>
                    <a:pt x="428" y="1939"/>
                  </a:lnTo>
                  <a:lnTo>
                    <a:pt x="428" y="1972"/>
                  </a:lnTo>
                  <a:lnTo>
                    <a:pt x="428" y="1972"/>
                  </a:lnTo>
                  <a:lnTo>
                    <a:pt x="428" y="1972"/>
                  </a:lnTo>
                  <a:lnTo>
                    <a:pt x="428" y="1972"/>
                  </a:lnTo>
                  <a:lnTo>
                    <a:pt x="428" y="1972"/>
                  </a:lnTo>
                  <a:lnTo>
                    <a:pt x="428" y="1972"/>
                  </a:lnTo>
                  <a:lnTo>
                    <a:pt x="428" y="1972"/>
                  </a:lnTo>
                  <a:lnTo>
                    <a:pt x="428" y="2005"/>
                  </a:lnTo>
                  <a:lnTo>
                    <a:pt x="428" y="2005"/>
                  </a:lnTo>
                  <a:lnTo>
                    <a:pt x="428" y="2005"/>
                  </a:lnTo>
                  <a:lnTo>
                    <a:pt x="428" y="2005"/>
                  </a:lnTo>
                  <a:lnTo>
                    <a:pt x="428" y="2005"/>
                  </a:lnTo>
                  <a:lnTo>
                    <a:pt x="428" y="2005"/>
                  </a:lnTo>
                  <a:lnTo>
                    <a:pt x="428" y="2005"/>
                  </a:lnTo>
                  <a:lnTo>
                    <a:pt x="428" y="2038"/>
                  </a:lnTo>
                  <a:lnTo>
                    <a:pt x="428" y="2038"/>
                  </a:lnTo>
                  <a:lnTo>
                    <a:pt x="428" y="2038"/>
                  </a:lnTo>
                  <a:lnTo>
                    <a:pt x="428" y="2038"/>
                  </a:lnTo>
                  <a:lnTo>
                    <a:pt x="428" y="2038"/>
                  </a:lnTo>
                  <a:lnTo>
                    <a:pt x="428" y="2038"/>
                  </a:lnTo>
                  <a:lnTo>
                    <a:pt x="428" y="2038"/>
                  </a:lnTo>
                  <a:lnTo>
                    <a:pt x="428" y="2071"/>
                  </a:lnTo>
                  <a:lnTo>
                    <a:pt x="428" y="2071"/>
                  </a:lnTo>
                  <a:lnTo>
                    <a:pt x="428" y="2071"/>
                  </a:lnTo>
                  <a:lnTo>
                    <a:pt x="460" y="2071"/>
                  </a:lnTo>
                  <a:lnTo>
                    <a:pt x="460" y="2071"/>
                  </a:lnTo>
                  <a:lnTo>
                    <a:pt x="460" y="2071"/>
                  </a:lnTo>
                  <a:lnTo>
                    <a:pt x="460" y="2071"/>
                  </a:lnTo>
                  <a:lnTo>
                    <a:pt x="460" y="2071"/>
                  </a:lnTo>
                  <a:lnTo>
                    <a:pt x="460" y="2103"/>
                  </a:lnTo>
                  <a:lnTo>
                    <a:pt x="460" y="2103"/>
                  </a:lnTo>
                  <a:lnTo>
                    <a:pt x="460" y="2103"/>
                  </a:lnTo>
                  <a:lnTo>
                    <a:pt x="460" y="2103"/>
                  </a:lnTo>
                  <a:lnTo>
                    <a:pt x="460" y="2103"/>
                  </a:lnTo>
                  <a:lnTo>
                    <a:pt x="460" y="2103"/>
                  </a:lnTo>
                  <a:lnTo>
                    <a:pt x="460" y="2103"/>
                  </a:lnTo>
                  <a:lnTo>
                    <a:pt x="460" y="2136"/>
                  </a:lnTo>
                  <a:lnTo>
                    <a:pt x="460" y="2136"/>
                  </a:lnTo>
                  <a:lnTo>
                    <a:pt x="460" y="2136"/>
                  </a:lnTo>
                  <a:lnTo>
                    <a:pt x="460" y="2136"/>
                  </a:lnTo>
                  <a:lnTo>
                    <a:pt x="460" y="2136"/>
                  </a:lnTo>
                  <a:lnTo>
                    <a:pt x="460" y="2136"/>
                  </a:lnTo>
                  <a:lnTo>
                    <a:pt x="460" y="2136"/>
                  </a:lnTo>
                  <a:lnTo>
                    <a:pt x="460" y="2169"/>
                  </a:lnTo>
                  <a:lnTo>
                    <a:pt x="460" y="2169"/>
                  </a:lnTo>
                  <a:lnTo>
                    <a:pt x="460" y="2169"/>
                  </a:lnTo>
                  <a:lnTo>
                    <a:pt x="460" y="2169"/>
                  </a:lnTo>
                  <a:lnTo>
                    <a:pt x="460" y="2169"/>
                  </a:lnTo>
                  <a:lnTo>
                    <a:pt x="460" y="2169"/>
                  </a:lnTo>
                  <a:lnTo>
                    <a:pt x="460" y="2169"/>
                  </a:lnTo>
                  <a:lnTo>
                    <a:pt x="460" y="2169"/>
                  </a:lnTo>
                  <a:lnTo>
                    <a:pt x="460" y="2202"/>
                  </a:lnTo>
                  <a:lnTo>
                    <a:pt x="460" y="2202"/>
                  </a:lnTo>
                  <a:lnTo>
                    <a:pt x="460" y="2202"/>
                  </a:lnTo>
                  <a:lnTo>
                    <a:pt x="460" y="2202"/>
                  </a:lnTo>
                  <a:lnTo>
                    <a:pt x="460" y="2202"/>
                  </a:lnTo>
                  <a:lnTo>
                    <a:pt x="493" y="2202"/>
                  </a:lnTo>
                  <a:lnTo>
                    <a:pt x="493" y="2202"/>
                  </a:lnTo>
                  <a:lnTo>
                    <a:pt x="493" y="2235"/>
                  </a:lnTo>
                  <a:lnTo>
                    <a:pt x="493" y="2235"/>
                  </a:lnTo>
                  <a:lnTo>
                    <a:pt x="493" y="2235"/>
                  </a:lnTo>
                  <a:lnTo>
                    <a:pt x="493" y="2235"/>
                  </a:lnTo>
                  <a:lnTo>
                    <a:pt x="493" y="2235"/>
                  </a:lnTo>
                  <a:lnTo>
                    <a:pt x="493" y="2235"/>
                  </a:lnTo>
                  <a:lnTo>
                    <a:pt x="493" y="2235"/>
                  </a:lnTo>
                  <a:lnTo>
                    <a:pt x="493" y="2268"/>
                  </a:lnTo>
                  <a:lnTo>
                    <a:pt x="493" y="2268"/>
                  </a:lnTo>
                  <a:lnTo>
                    <a:pt x="493" y="2268"/>
                  </a:lnTo>
                  <a:lnTo>
                    <a:pt x="493" y="2268"/>
                  </a:lnTo>
                  <a:lnTo>
                    <a:pt x="493" y="2268"/>
                  </a:lnTo>
                  <a:lnTo>
                    <a:pt x="493" y="2268"/>
                  </a:lnTo>
                  <a:lnTo>
                    <a:pt x="493" y="2268"/>
                  </a:lnTo>
                  <a:lnTo>
                    <a:pt x="493" y="2268"/>
                  </a:lnTo>
                  <a:lnTo>
                    <a:pt x="493" y="2301"/>
                  </a:lnTo>
                  <a:lnTo>
                    <a:pt x="493" y="2301"/>
                  </a:lnTo>
                  <a:lnTo>
                    <a:pt x="493" y="2301"/>
                  </a:lnTo>
                  <a:lnTo>
                    <a:pt x="493" y="2301"/>
                  </a:lnTo>
                  <a:lnTo>
                    <a:pt x="493" y="2301"/>
                  </a:lnTo>
                  <a:lnTo>
                    <a:pt x="493" y="2301"/>
                  </a:lnTo>
                  <a:lnTo>
                    <a:pt x="493" y="2333"/>
                  </a:lnTo>
                  <a:lnTo>
                    <a:pt x="493" y="2333"/>
                  </a:lnTo>
                  <a:lnTo>
                    <a:pt x="493" y="2333"/>
                  </a:lnTo>
                  <a:lnTo>
                    <a:pt x="493" y="2333"/>
                  </a:lnTo>
                  <a:lnTo>
                    <a:pt x="493" y="2333"/>
                  </a:lnTo>
                  <a:lnTo>
                    <a:pt x="493" y="2333"/>
                  </a:lnTo>
                  <a:lnTo>
                    <a:pt x="493" y="2333"/>
                  </a:lnTo>
                  <a:lnTo>
                    <a:pt x="526" y="2333"/>
                  </a:lnTo>
                  <a:lnTo>
                    <a:pt x="526" y="2366"/>
                  </a:lnTo>
                  <a:lnTo>
                    <a:pt x="526" y="2366"/>
                  </a:lnTo>
                  <a:lnTo>
                    <a:pt x="526" y="2366"/>
                  </a:lnTo>
                  <a:lnTo>
                    <a:pt x="526" y="2366"/>
                  </a:lnTo>
                  <a:lnTo>
                    <a:pt x="526" y="2366"/>
                  </a:lnTo>
                  <a:lnTo>
                    <a:pt x="526" y="2366"/>
                  </a:lnTo>
                  <a:lnTo>
                    <a:pt x="526" y="2366"/>
                  </a:lnTo>
                  <a:lnTo>
                    <a:pt x="526" y="2399"/>
                  </a:lnTo>
                  <a:lnTo>
                    <a:pt x="526" y="2399"/>
                  </a:lnTo>
                  <a:lnTo>
                    <a:pt x="526" y="2399"/>
                  </a:lnTo>
                  <a:lnTo>
                    <a:pt x="526" y="2399"/>
                  </a:lnTo>
                  <a:lnTo>
                    <a:pt x="526" y="2399"/>
                  </a:lnTo>
                  <a:lnTo>
                    <a:pt x="526" y="2399"/>
                  </a:lnTo>
                  <a:lnTo>
                    <a:pt x="526" y="2399"/>
                  </a:lnTo>
                  <a:lnTo>
                    <a:pt x="526" y="2432"/>
                  </a:lnTo>
                  <a:lnTo>
                    <a:pt x="526" y="2432"/>
                  </a:lnTo>
                  <a:lnTo>
                    <a:pt x="526" y="2432"/>
                  </a:lnTo>
                  <a:lnTo>
                    <a:pt x="526" y="2432"/>
                  </a:lnTo>
                  <a:lnTo>
                    <a:pt x="526" y="2432"/>
                  </a:lnTo>
                  <a:lnTo>
                    <a:pt x="526" y="2432"/>
                  </a:lnTo>
                  <a:lnTo>
                    <a:pt x="526" y="2432"/>
                  </a:lnTo>
                  <a:lnTo>
                    <a:pt x="526" y="2432"/>
                  </a:lnTo>
                  <a:lnTo>
                    <a:pt x="526" y="2465"/>
                  </a:lnTo>
                  <a:lnTo>
                    <a:pt x="526" y="2465"/>
                  </a:lnTo>
                  <a:lnTo>
                    <a:pt x="526" y="2465"/>
                  </a:lnTo>
                  <a:lnTo>
                    <a:pt x="526" y="2465"/>
                  </a:lnTo>
                  <a:lnTo>
                    <a:pt x="526" y="2465"/>
                  </a:lnTo>
                  <a:lnTo>
                    <a:pt x="526" y="2465"/>
                  </a:lnTo>
                  <a:lnTo>
                    <a:pt x="526" y="2465"/>
                  </a:lnTo>
                  <a:lnTo>
                    <a:pt x="526" y="2498"/>
                  </a:lnTo>
                  <a:lnTo>
                    <a:pt x="526" y="2498"/>
                  </a:lnTo>
                  <a:lnTo>
                    <a:pt x="559" y="2498"/>
                  </a:lnTo>
                  <a:lnTo>
                    <a:pt x="559" y="2498"/>
                  </a:lnTo>
                  <a:lnTo>
                    <a:pt x="559" y="2498"/>
                  </a:lnTo>
                  <a:lnTo>
                    <a:pt x="559" y="2498"/>
                  </a:lnTo>
                  <a:lnTo>
                    <a:pt x="559" y="2498"/>
                  </a:lnTo>
                  <a:lnTo>
                    <a:pt x="559" y="2531"/>
                  </a:lnTo>
                  <a:lnTo>
                    <a:pt x="559" y="2531"/>
                  </a:lnTo>
                  <a:lnTo>
                    <a:pt x="559" y="2531"/>
                  </a:lnTo>
                  <a:lnTo>
                    <a:pt x="559" y="2531"/>
                  </a:lnTo>
                  <a:lnTo>
                    <a:pt x="559" y="2531"/>
                  </a:lnTo>
                  <a:lnTo>
                    <a:pt x="559" y="2531"/>
                  </a:lnTo>
                  <a:lnTo>
                    <a:pt x="559" y="253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1631350" y="3263725"/>
              <a:ext cx="166775" cy="35350"/>
            </a:xfrm>
            <a:custGeom>
              <a:avLst/>
              <a:gdLst/>
              <a:ahLst/>
              <a:cxnLst/>
              <a:rect l="l" t="t" r="r" b="b"/>
              <a:pathLst>
                <a:path w="6671" h="1414" fill="none" extrusionOk="0">
                  <a:moveTo>
                    <a:pt x="6671" y="0"/>
                  </a:moveTo>
                  <a:lnTo>
                    <a:pt x="0" y="141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1645300" y="3322050"/>
              <a:ext cx="165150" cy="40275"/>
            </a:xfrm>
            <a:custGeom>
              <a:avLst/>
              <a:gdLst/>
              <a:ahLst/>
              <a:cxnLst/>
              <a:rect l="l" t="t" r="r" b="b"/>
              <a:pathLst>
                <a:path w="6606" h="1611" fill="none" extrusionOk="0">
                  <a:moveTo>
                    <a:pt x="6606" y="0"/>
                  </a:moveTo>
                  <a:lnTo>
                    <a:pt x="1" y="161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1631350" y="3263725"/>
              <a:ext cx="179925" cy="98600"/>
            </a:xfrm>
            <a:custGeom>
              <a:avLst/>
              <a:gdLst/>
              <a:ahLst/>
              <a:cxnLst/>
              <a:rect l="l" t="t" r="r" b="b"/>
              <a:pathLst>
                <a:path w="7197" h="3944" extrusionOk="0">
                  <a:moveTo>
                    <a:pt x="6671" y="0"/>
                  </a:moveTo>
                  <a:lnTo>
                    <a:pt x="0" y="1413"/>
                  </a:lnTo>
                  <a:lnTo>
                    <a:pt x="0" y="1446"/>
                  </a:lnTo>
                  <a:lnTo>
                    <a:pt x="0" y="1479"/>
                  </a:lnTo>
                  <a:lnTo>
                    <a:pt x="33" y="1512"/>
                  </a:lnTo>
                  <a:lnTo>
                    <a:pt x="33" y="1545"/>
                  </a:lnTo>
                  <a:lnTo>
                    <a:pt x="33" y="1578"/>
                  </a:lnTo>
                  <a:lnTo>
                    <a:pt x="33" y="1611"/>
                  </a:lnTo>
                  <a:lnTo>
                    <a:pt x="33" y="1643"/>
                  </a:lnTo>
                  <a:lnTo>
                    <a:pt x="66" y="1676"/>
                  </a:lnTo>
                  <a:lnTo>
                    <a:pt x="66" y="1709"/>
                  </a:lnTo>
                  <a:lnTo>
                    <a:pt x="66" y="1742"/>
                  </a:lnTo>
                  <a:lnTo>
                    <a:pt x="66" y="1775"/>
                  </a:lnTo>
                  <a:lnTo>
                    <a:pt x="66" y="1808"/>
                  </a:lnTo>
                  <a:lnTo>
                    <a:pt x="99" y="1808"/>
                  </a:lnTo>
                  <a:lnTo>
                    <a:pt x="99" y="1841"/>
                  </a:lnTo>
                  <a:lnTo>
                    <a:pt x="99" y="1873"/>
                  </a:lnTo>
                  <a:lnTo>
                    <a:pt x="99" y="1906"/>
                  </a:lnTo>
                  <a:lnTo>
                    <a:pt x="99" y="1939"/>
                  </a:lnTo>
                  <a:lnTo>
                    <a:pt x="132" y="1972"/>
                  </a:lnTo>
                  <a:lnTo>
                    <a:pt x="132" y="2005"/>
                  </a:lnTo>
                  <a:lnTo>
                    <a:pt x="132" y="2038"/>
                  </a:lnTo>
                  <a:lnTo>
                    <a:pt x="132" y="2071"/>
                  </a:lnTo>
                  <a:lnTo>
                    <a:pt x="132" y="2103"/>
                  </a:lnTo>
                  <a:lnTo>
                    <a:pt x="165" y="2103"/>
                  </a:lnTo>
                  <a:lnTo>
                    <a:pt x="165" y="2136"/>
                  </a:lnTo>
                  <a:lnTo>
                    <a:pt x="165" y="2169"/>
                  </a:lnTo>
                  <a:lnTo>
                    <a:pt x="165" y="2202"/>
                  </a:lnTo>
                  <a:lnTo>
                    <a:pt x="165" y="2235"/>
                  </a:lnTo>
                  <a:lnTo>
                    <a:pt x="165" y="2268"/>
                  </a:lnTo>
                  <a:lnTo>
                    <a:pt x="198" y="2268"/>
                  </a:lnTo>
                  <a:lnTo>
                    <a:pt x="198" y="2301"/>
                  </a:lnTo>
                  <a:lnTo>
                    <a:pt x="198" y="2333"/>
                  </a:lnTo>
                  <a:lnTo>
                    <a:pt x="198" y="2366"/>
                  </a:lnTo>
                  <a:lnTo>
                    <a:pt x="198" y="2399"/>
                  </a:lnTo>
                  <a:lnTo>
                    <a:pt x="230" y="2399"/>
                  </a:lnTo>
                  <a:lnTo>
                    <a:pt x="230" y="2432"/>
                  </a:lnTo>
                  <a:lnTo>
                    <a:pt x="230" y="2465"/>
                  </a:lnTo>
                  <a:lnTo>
                    <a:pt x="230" y="2498"/>
                  </a:lnTo>
                  <a:lnTo>
                    <a:pt x="230" y="2531"/>
                  </a:lnTo>
                  <a:lnTo>
                    <a:pt x="230" y="2564"/>
                  </a:lnTo>
                  <a:lnTo>
                    <a:pt x="263" y="2564"/>
                  </a:lnTo>
                  <a:lnTo>
                    <a:pt x="263" y="2596"/>
                  </a:lnTo>
                  <a:lnTo>
                    <a:pt x="263" y="2629"/>
                  </a:lnTo>
                  <a:lnTo>
                    <a:pt x="263" y="2662"/>
                  </a:lnTo>
                  <a:lnTo>
                    <a:pt x="263" y="2695"/>
                  </a:lnTo>
                  <a:lnTo>
                    <a:pt x="296" y="2695"/>
                  </a:lnTo>
                  <a:lnTo>
                    <a:pt x="296" y="2728"/>
                  </a:lnTo>
                  <a:lnTo>
                    <a:pt x="296" y="2761"/>
                  </a:lnTo>
                  <a:lnTo>
                    <a:pt x="296" y="2794"/>
                  </a:lnTo>
                  <a:lnTo>
                    <a:pt x="296" y="2826"/>
                  </a:lnTo>
                  <a:lnTo>
                    <a:pt x="296" y="2859"/>
                  </a:lnTo>
                  <a:lnTo>
                    <a:pt x="329" y="2859"/>
                  </a:lnTo>
                  <a:lnTo>
                    <a:pt x="329" y="2892"/>
                  </a:lnTo>
                  <a:lnTo>
                    <a:pt x="329" y="2925"/>
                  </a:lnTo>
                  <a:lnTo>
                    <a:pt x="329" y="2958"/>
                  </a:lnTo>
                  <a:lnTo>
                    <a:pt x="329" y="2991"/>
                  </a:lnTo>
                  <a:lnTo>
                    <a:pt x="362" y="2991"/>
                  </a:lnTo>
                  <a:lnTo>
                    <a:pt x="362" y="3024"/>
                  </a:lnTo>
                  <a:lnTo>
                    <a:pt x="362" y="3056"/>
                  </a:lnTo>
                  <a:lnTo>
                    <a:pt x="362" y="3089"/>
                  </a:lnTo>
                  <a:lnTo>
                    <a:pt x="362" y="3122"/>
                  </a:lnTo>
                  <a:lnTo>
                    <a:pt x="395" y="3122"/>
                  </a:lnTo>
                  <a:lnTo>
                    <a:pt x="395" y="3155"/>
                  </a:lnTo>
                  <a:lnTo>
                    <a:pt x="395" y="3188"/>
                  </a:lnTo>
                  <a:lnTo>
                    <a:pt x="395" y="3221"/>
                  </a:lnTo>
                  <a:lnTo>
                    <a:pt x="395" y="3254"/>
                  </a:lnTo>
                  <a:lnTo>
                    <a:pt x="395" y="3286"/>
                  </a:lnTo>
                  <a:lnTo>
                    <a:pt x="428" y="3286"/>
                  </a:lnTo>
                  <a:lnTo>
                    <a:pt x="428" y="3319"/>
                  </a:lnTo>
                  <a:lnTo>
                    <a:pt x="428" y="3352"/>
                  </a:lnTo>
                  <a:lnTo>
                    <a:pt x="428" y="3385"/>
                  </a:lnTo>
                  <a:lnTo>
                    <a:pt x="428" y="3418"/>
                  </a:lnTo>
                  <a:lnTo>
                    <a:pt x="460" y="3418"/>
                  </a:lnTo>
                  <a:lnTo>
                    <a:pt x="460" y="3451"/>
                  </a:lnTo>
                  <a:lnTo>
                    <a:pt x="460" y="3484"/>
                  </a:lnTo>
                  <a:lnTo>
                    <a:pt x="460" y="3516"/>
                  </a:lnTo>
                  <a:lnTo>
                    <a:pt x="460" y="3549"/>
                  </a:lnTo>
                  <a:lnTo>
                    <a:pt x="493" y="3549"/>
                  </a:lnTo>
                  <a:lnTo>
                    <a:pt x="493" y="3582"/>
                  </a:lnTo>
                  <a:lnTo>
                    <a:pt x="493" y="3615"/>
                  </a:lnTo>
                  <a:lnTo>
                    <a:pt x="493" y="3648"/>
                  </a:lnTo>
                  <a:lnTo>
                    <a:pt x="493" y="3681"/>
                  </a:lnTo>
                  <a:lnTo>
                    <a:pt x="493" y="3714"/>
                  </a:lnTo>
                  <a:lnTo>
                    <a:pt x="526" y="3714"/>
                  </a:lnTo>
                  <a:lnTo>
                    <a:pt x="526" y="3746"/>
                  </a:lnTo>
                  <a:lnTo>
                    <a:pt x="526" y="3779"/>
                  </a:lnTo>
                  <a:lnTo>
                    <a:pt x="526" y="3812"/>
                  </a:lnTo>
                  <a:lnTo>
                    <a:pt x="526" y="3845"/>
                  </a:lnTo>
                  <a:lnTo>
                    <a:pt x="559" y="3845"/>
                  </a:lnTo>
                  <a:lnTo>
                    <a:pt x="559" y="3878"/>
                  </a:lnTo>
                  <a:lnTo>
                    <a:pt x="559" y="3911"/>
                  </a:lnTo>
                  <a:lnTo>
                    <a:pt x="559" y="3944"/>
                  </a:lnTo>
                  <a:lnTo>
                    <a:pt x="7197" y="2333"/>
                  </a:lnTo>
                  <a:lnTo>
                    <a:pt x="7197" y="2301"/>
                  </a:lnTo>
                  <a:lnTo>
                    <a:pt x="7164" y="2301"/>
                  </a:lnTo>
                  <a:lnTo>
                    <a:pt x="7164" y="2268"/>
                  </a:lnTo>
                  <a:lnTo>
                    <a:pt x="7164" y="2235"/>
                  </a:lnTo>
                  <a:lnTo>
                    <a:pt x="7164" y="2202"/>
                  </a:lnTo>
                  <a:lnTo>
                    <a:pt x="7164" y="2169"/>
                  </a:lnTo>
                  <a:lnTo>
                    <a:pt x="7131" y="2169"/>
                  </a:lnTo>
                  <a:lnTo>
                    <a:pt x="7131" y="2136"/>
                  </a:lnTo>
                  <a:lnTo>
                    <a:pt x="7131" y="2103"/>
                  </a:lnTo>
                  <a:lnTo>
                    <a:pt x="7131" y="2071"/>
                  </a:lnTo>
                  <a:lnTo>
                    <a:pt x="7131" y="2038"/>
                  </a:lnTo>
                  <a:lnTo>
                    <a:pt x="7131" y="2005"/>
                  </a:lnTo>
                  <a:lnTo>
                    <a:pt x="7098" y="2005"/>
                  </a:lnTo>
                  <a:lnTo>
                    <a:pt x="7098" y="1972"/>
                  </a:lnTo>
                  <a:lnTo>
                    <a:pt x="7098" y="1939"/>
                  </a:lnTo>
                  <a:lnTo>
                    <a:pt x="7098" y="1906"/>
                  </a:lnTo>
                  <a:lnTo>
                    <a:pt x="7098" y="1873"/>
                  </a:lnTo>
                  <a:lnTo>
                    <a:pt x="7065" y="1873"/>
                  </a:lnTo>
                  <a:lnTo>
                    <a:pt x="7065" y="1841"/>
                  </a:lnTo>
                  <a:lnTo>
                    <a:pt x="7065" y="1808"/>
                  </a:lnTo>
                  <a:lnTo>
                    <a:pt x="7065" y="1775"/>
                  </a:lnTo>
                  <a:lnTo>
                    <a:pt x="7065" y="1742"/>
                  </a:lnTo>
                  <a:lnTo>
                    <a:pt x="7032" y="1742"/>
                  </a:lnTo>
                  <a:lnTo>
                    <a:pt x="7032" y="1709"/>
                  </a:lnTo>
                  <a:lnTo>
                    <a:pt x="7032" y="1676"/>
                  </a:lnTo>
                  <a:lnTo>
                    <a:pt x="7032" y="1643"/>
                  </a:lnTo>
                  <a:lnTo>
                    <a:pt x="7032" y="1611"/>
                  </a:lnTo>
                  <a:lnTo>
                    <a:pt x="7000" y="1611"/>
                  </a:lnTo>
                  <a:lnTo>
                    <a:pt x="7000" y="1578"/>
                  </a:lnTo>
                  <a:lnTo>
                    <a:pt x="7000" y="1545"/>
                  </a:lnTo>
                  <a:lnTo>
                    <a:pt x="7000" y="1512"/>
                  </a:lnTo>
                  <a:lnTo>
                    <a:pt x="7000" y="1479"/>
                  </a:lnTo>
                  <a:lnTo>
                    <a:pt x="6967" y="1479"/>
                  </a:lnTo>
                  <a:lnTo>
                    <a:pt x="6967" y="1446"/>
                  </a:lnTo>
                  <a:lnTo>
                    <a:pt x="6967" y="1413"/>
                  </a:lnTo>
                  <a:lnTo>
                    <a:pt x="6967" y="1381"/>
                  </a:lnTo>
                  <a:lnTo>
                    <a:pt x="6967" y="1348"/>
                  </a:lnTo>
                  <a:lnTo>
                    <a:pt x="6967" y="1315"/>
                  </a:lnTo>
                  <a:lnTo>
                    <a:pt x="6934" y="1315"/>
                  </a:lnTo>
                  <a:lnTo>
                    <a:pt x="6934" y="1282"/>
                  </a:lnTo>
                  <a:lnTo>
                    <a:pt x="6934" y="1249"/>
                  </a:lnTo>
                  <a:lnTo>
                    <a:pt x="6934" y="1216"/>
                  </a:lnTo>
                  <a:lnTo>
                    <a:pt x="6934" y="1183"/>
                  </a:lnTo>
                  <a:lnTo>
                    <a:pt x="6901" y="1183"/>
                  </a:lnTo>
                  <a:lnTo>
                    <a:pt x="6901" y="1151"/>
                  </a:lnTo>
                  <a:lnTo>
                    <a:pt x="6901" y="1118"/>
                  </a:lnTo>
                  <a:lnTo>
                    <a:pt x="6901" y="1085"/>
                  </a:lnTo>
                  <a:lnTo>
                    <a:pt x="6901" y="1052"/>
                  </a:lnTo>
                  <a:lnTo>
                    <a:pt x="6868" y="1052"/>
                  </a:lnTo>
                  <a:lnTo>
                    <a:pt x="6868" y="1019"/>
                  </a:lnTo>
                  <a:lnTo>
                    <a:pt x="6868" y="986"/>
                  </a:lnTo>
                  <a:lnTo>
                    <a:pt x="6868" y="953"/>
                  </a:lnTo>
                  <a:lnTo>
                    <a:pt x="6868" y="921"/>
                  </a:lnTo>
                  <a:lnTo>
                    <a:pt x="6868" y="888"/>
                  </a:lnTo>
                  <a:lnTo>
                    <a:pt x="6835" y="888"/>
                  </a:lnTo>
                  <a:lnTo>
                    <a:pt x="6835" y="855"/>
                  </a:lnTo>
                  <a:lnTo>
                    <a:pt x="6835" y="822"/>
                  </a:lnTo>
                  <a:lnTo>
                    <a:pt x="6835" y="789"/>
                  </a:lnTo>
                  <a:lnTo>
                    <a:pt x="6835" y="756"/>
                  </a:lnTo>
                  <a:lnTo>
                    <a:pt x="6802" y="756"/>
                  </a:lnTo>
                  <a:lnTo>
                    <a:pt x="6802" y="723"/>
                  </a:lnTo>
                  <a:lnTo>
                    <a:pt x="6802" y="690"/>
                  </a:lnTo>
                  <a:lnTo>
                    <a:pt x="6802" y="658"/>
                  </a:lnTo>
                  <a:lnTo>
                    <a:pt x="6802" y="625"/>
                  </a:lnTo>
                  <a:lnTo>
                    <a:pt x="6770" y="625"/>
                  </a:lnTo>
                  <a:lnTo>
                    <a:pt x="6770" y="592"/>
                  </a:lnTo>
                  <a:lnTo>
                    <a:pt x="6770" y="559"/>
                  </a:lnTo>
                  <a:lnTo>
                    <a:pt x="6770" y="526"/>
                  </a:lnTo>
                  <a:lnTo>
                    <a:pt x="6770" y="493"/>
                  </a:lnTo>
                  <a:lnTo>
                    <a:pt x="6770" y="460"/>
                  </a:lnTo>
                  <a:lnTo>
                    <a:pt x="6737" y="460"/>
                  </a:lnTo>
                  <a:lnTo>
                    <a:pt x="6737" y="428"/>
                  </a:lnTo>
                  <a:lnTo>
                    <a:pt x="6737" y="395"/>
                  </a:lnTo>
                  <a:lnTo>
                    <a:pt x="6737" y="362"/>
                  </a:lnTo>
                  <a:lnTo>
                    <a:pt x="6737" y="329"/>
                  </a:lnTo>
                  <a:lnTo>
                    <a:pt x="6704" y="329"/>
                  </a:lnTo>
                  <a:lnTo>
                    <a:pt x="6704" y="296"/>
                  </a:lnTo>
                  <a:lnTo>
                    <a:pt x="6704" y="263"/>
                  </a:lnTo>
                  <a:lnTo>
                    <a:pt x="6704" y="230"/>
                  </a:lnTo>
                  <a:lnTo>
                    <a:pt x="6704" y="198"/>
                  </a:lnTo>
                  <a:lnTo>
                    <a:pt x="6704" y="165"/>
                  </a:lnTo>
                  <a:lnTo>
                    <a:pt x="6671" y="165"/>
                  </a:lnTo>
                  <a:lnTo>
                    <a:pt x="6671" y="132"/>
                  </a:lnTo>
                  <a:lnTo>
                    <a:pt x="6671" y="99"/>
                  </a:lnTo>
                  <a:lnTo>
                    <a:pt x="6671" y="66"/>
                  </a:lnTo>
                  <a:lnTo>
                    <a:pt x="6671" y="33"/>
                  </a:lnTo>
                  <a:lnTo>
                    <a:pt x="6671" y="0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1826875" y="3382850"/>
              <a:ext cx="13975" cy="49300"/>
            </a:xfrm>
            <a:custGeom>
              <a:avLst/>
              <a:gdLst/>
              <a:ahLst/>
              <a:cxnLst/>
              <a:rect l="l" t="t" r="r" b="b"/>
              <a:pathLst>
                <a:path w="559" h="197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94"/>
                  </a:lnTo>
                  <a:lnTo>
                    <a:pt x="99" y="394"/>
                  </a:lnTo>
                  <a:lnTo>
                    <a:pt x="99" y="394"/>
                  </a:lnTo>
                  <a:lnTo>
                    <a:pt x="99" y="394"/>
                  </a:lnTo>
                  <a:lnTo>
                    <a:pt x="99" y="394"/>
                  </a:lnTo>
                  <a:lnTo>
                    <a:pt x="99" y="394"/>
                  </a:lnTo>
                  <a:lnTo>
                    <a:pt x="99" y="394"/>
                  </a:lnTo>
                  <a:lnTo>
                    <a:pt x="99" y="394"/>
                  </a:lnTo>
                  <a:lnTo>
                    <a:pt x="99" y="394"/>
                  </a:lnTo>
                  <a:lnTo>
                    <a:pt x="99" y="427"/>
                  </a:lnTo>
                  <a:lnTo>
                    <a:pt x="99" y="427"/>
                  </a:lnTo>
                  <a:lnTo>
                    <a:pt x="99" y="427"/>
                  </a:lnTo>
                  <a:lnTo>
                    <a:pt x="99" y="427"/>
                  </a:lnTo>
                  <a:lnTo>
                    <a:pt x="99" y="427"/>
                  </a:lnTo>
                  <a:lnTo>
                    <a:pt x="99" y="427"/>
                  </a:lnTo>
                  <a:lnTo>
                    <a:pt x="99" y="427"/>
                  </a:lnTo>
                  <a:lnTo>
                    <a:pt x="99" y="427"/>
                  </a:lnTo>
                  <a:lnTo>
                    <a:pt x="99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64" y="559"/>
                  </a:lnTo>
                  <a:lnTo>
                    <a:pt x="164" y="559"/>
                  </a:lnTo>
                  <a:lnTo>
                    <a:pt x="164" y="559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625"/>
                  </a:lnTo>
                  <a:lnTo>
                    <a:pt x="164" y="625"/>
                  </a:lnTo>
                  <a:lnTo>
                    <a:pt x="164" y="625"/>
                  </a:lnTo>
                  <a:lnTo>
                    <a:pt x="164" y="625"/>
                  </a:lnTo>
                  <a:lnTo>
                    <a:pt x="164" y="625"/>
                  </a:lnTo>
                  <a:lnTo>
                    <a:pt x="164" y="625"/>
                  </a:lnTo>
                  <a:lnTo>
                    <a:pt x="164" y="625"/>
                  </a:lnTo>
                  <a:lnTo>
                    <a:pt x="164" y="625"/>
                  </a:lnTo>
                  <a:lnTo>
                    <a:pt x="164" y="657"/>
                  </a:lnTo>
                  <a:lnTo>
                    <a:pt x="164" y="657"/>
                  </a:lnTo>
                  <a:lnTo>
                    <a:pt x="164" y="657"/>
                  </a:lnTo>
                  <a:lnTo>
                    <a:pt x="164" y="657"/>
                  </a:lnTo>
                  <a:lnTo>
                    <a:pt x="164" y="657"/>
                  </a:lnTo>
                  <a:lnTo>
                    <a:pt x="164" y="657"/>
                  </a:lnTo>
                  <a:lnTo>
                    <a:pt x="164" y="657"/>
                  </a:lnTo>
                  <a:lnTo>
                    <a:pt x="164" y="657"/>
                  </a:lnTo>
                  <a:lnTo>
                    <a:pt x="164" y="657"/>
                  </a:lnTo>
                  <a:lnTo>
                    <a:pt x="164" y="690"/>
                  </a:lnTo>
                  <a:lnTo>
                    <a:pt x="197" y="690"/>
                  </a:lnTo>
                  <a:lnTo>
                    <a:pt x="197" y="690"/>
                  </a:lnTo>
                  <a:lnTo>
                    <a:pt x="197" y="690"/>
                  </a:lnTo>
                  <a:lnTo>
                    <a:pt x="197" y="690"/>
                  </a:lnTo>
                  <a:lnTo>
                    <a:pt x="197" y="690"/>
                  </a:lnTo>
                  <a:lnTo>
                    <a:pt x="197" y="690"/>
                  </a:lnTo>
                  <a:lnTo>
                    <a:pt x="197" y="690"/>
                  </a:lnTo>
                  <a:lnTo>
                    <a:pt x="197" y="690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56"/>
                  </a:lnTo>
                  <a:lnTo>
                    <a:pt x="197" y="756"/>
                  </a:lnTo>
                  <a:lnTo>
                    <a:pt x="197" y="756"/>
                  </a:lnTo>
                  <a:lnTo>
                    <a:pt x="197" y="756"/>
                  </a:lnTo>
                  <a:lnTo>
                    <a:pt x="197" y="756"/>
                  </a:lnTo>
                  <a:lnTo>
                    <a:pt x="197" y="756"/>
                  </a:lnTo>
                  <a:lnTo>
                    <a:pt x="197" y="756"/>
                  </a:lnTo>
                  <a:lnTo>
                    <a:pt x="197" y="756"/>
                  </a:lnTo>
                  <a:lnTo>
                    <a:pt x="197" y="789"/>
                  </a:lnTo>
                  <a:lnTo>
                    <a:pt x="197" y="789"/>
                  </a:lnTo>
                  <a:lnTo>
                    <a:pt x="197" y="789"/>
                  </a:lnTo>
                  <a:lnTo>
                    <a:pt x="197" y="789"/>
                  </a:lnTo>
                  <a:lnTo>
                    <a:pt x="197" y="789"/>
                  </a:lnTo>
                  <a:lnTo>
                    <a:pt x="230" y="789"/>
                  </a:lnTo>
                  <a:lnTo>
                    <a:pt x="230" y="789"/>
                  </a:lnTo>
                  <a:lnTo>
                    <a:pt x="230" y="789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55"/>
                  </a:lnTo>
                  <a:lnTo>
                    <a:pt x="230" y="855"/>
                  </a:lnTo>
                  <a:lnTo>
                    <a:pt x="230" y="855"/>
                  </a:lnTo>
                  <a:lnTo>
                    <a:pt x="230" y="855"/>
                  </a:lnTo>
                  <a:lnTo>
                    <a:pt x="230" y="855"/>
                  </a:lnTo>
                  <a:lnTo>
                    <a:pt x="230" y="855"/>
                  </a:lnTo>
                  <a:lnTo>
                    <a:pt x="230" y="855"/>
                  </a:lnTo>
                  <a:lnTo>
                    <a:pt x="230" y="855"/>
                  </a:lnTo>
                  <a:lnTo>
                    <a:pt x="230" y="887"/>
                  </a:lnTo>
                  <a:lnTo>
                    <a:pt x="230" y="887"/>
                  </a:lnTo>
                  <a:lnTo>
                    <a:pt x="230" y="887"/>
                  </a:lnTo>
                  <a:lnTo>
                    <a:pt x="230" y="887"/>
                  </a:lnTo>
                  <a:lnTo>
                    <a:pt x="230" y="887"/>
                  </a:lnTo>
                  <a:lnTo>
                    <a:pt x="230" y="887"/>
                  </a:lnTo>
                  <a:lnTo>
                    <a:pt x="230" y="887"/>
                  </a:lnTo>
                  <a:lnTo>
                    <a:pt x="230" y="887"/>
                  </a:lnTo>
                  <a:lnTo>
                    <a:pt x="230" y="887"/>
                  </a:lnTo>
                  <a:lnTo>
                    <a:pt x="263" y="920"/>
                  </a:lnTo>
                  <a:lnTo>
                    <a:pt x="263" y="920"/>
                  </a:lnTo>
                  <a:lnTo>
                    <a:pt x="263" y="920"/>
                  </a:lnTo>
                  <a:lnTo>
                    <a:pt x="263" y="920"/>
                  </a:lnTo>
                  <a:lnTo>
                    <a:pt x="263" y="920"/>
                  </a:lnTo>
                  <a:lnTo>
                    <a:pt x="263" y="920"/>
                  </a:lnTo>
                  <a:lnTo>
                    <a:pt x="263" y="920"/>
                  </a:lnTo>
                  <a:lnTo>
                    <a:pt x="263" y="920"/>
                  </a:lnTo>
                  <a:lnTo>
                    <a:pt x="263" y="920"/>
                  </a:lnTo>
                  <a:lnTo>
                    <a:pt x="263" y="953"/>
                  </a:lnTo>
                  <a:lnTo>
                    <a:pt x="263" y="953"/>
                  </a:lnTo>
                  <a:lnTo>
                    <a:pt x="263" y="953"/>
                  </a:lnTo>
                  <a:lnTo>
                    <a:pt x="263" y="953"/>
                  </a:lnTo>
                  <a:lnTo>
                    <a:pt x="263" y="953"/>
                  </a:lnTo>
                  <a:lnTo>
                    <a:pt x="263" y="953"/>
                  </a:lnTo>
                  <a:lnTo>
                    <a:pt x="263" y="953"/>
                  </a:lnTo>
                  <a:lnTo>
                    <a:pt x="263" y="953"/>
                  </a:lnTo>
                  <a:lnTo>
                    <a:pt x="263" y="986"/>
                  </a:lnTo>
                  <a:lnTo>
                    <a:pt x="263" y="986"/>
                  </a:lnTo>
                  <a:lnTo>
                    <a:pt x="263" y="986"/>
                  </a:lnTo>
                  <a:lnTo>
                    <a:pt x="263" y="986"/>
                  </a:lnTo>
                  <a:lnTo>
                    <a:pt x="263" y="986"/>
                  </a:lnTo>
                  <a:lnTo>
                    <a:pt x="263" y="986"/>
                  </a:lnTo>
                  <a:lnTo>
                    <a:pt x="263" y="986"/>
                  </a:lnTo>
                  <a:lnTo>
                    <a:pt x="263" y="986"/>
                  </a:lnTo>
                  <a:lnTo>
                    <a:pt x="263" y="986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52"/>
                  </a:lnTo>
                  <a:lnTo>
                    <a:pt x="296" y="1052"/>
                  </a:lnTo>
                  <a:lnTo>
                    <a:pt x="296" y="1052"/>
                  </a:lnTo>
                  <a:lnTo>
                    <a:pt x="296" y="1052"/>
                  </a:lnTo>
                  <a:lnTo>
                    <a:pt x="296" y="1052"/>
                  </a:lnTo>
                  <a:lnTo>
                    <a:pt x="296" y="1052"/>
                  </a:lnTo>
                  <a:lnTo>
                    <a:pt x="296" y="1052"/>
                  </a:lnTo>
                  <a:lnTo>
                    <a:pt x="296" y="1052"/>
                  </a:lnTo>
                  <a:lnTo>
                    <a:pt x="296" y="1052"/>
                  </a:lnTo>
                  <a:lnTo>
                    <a:pt x="296" y="1085"/>
                  </a:lnTo>
                  <a:lnTo>
                    <a:pt x="296" y="1085"/>
                  </a:lnTo>
                  <a:lnTo>
                    <a:pt x="296" y="1085"/>
                  </a:lnTo>
                  <a:lnTo>
                    <a:pt x="296" y="1085"/>
                  </a:lnTo>
                  <a:lnTo>
                    <a:pt x="296" y="1085"/>
                  </a:lnTo>
                  <a:lnTo>
                    <a:pt x="296" y="1085"/>
                  </a:lnTo>
                  <a:lnTo>
                    <a:pt x="296" y="1085"/>
                  </a:lnTo>
                  <a:lnTo>
                    <a:pt x="296" y="1085"/>
                  </a:lnTo>
                  <a:lnTo>
                    <a:pt x="296" y="1085"/>
                  </a:lnTo>
                  <a:lnTo>
                    <a:pt x="296" y="1117"/>
                  </a:lnTo>
                  <a:lnTo>
                    <a:pt x="296" y="1117"/>
                  </a:lnTo>
                  <a:lnTo>
                    <a:pt x="296" y="1117"/>
                  </a:lnTo>
                  <a:lnTo>
                    <a:pt x="296" y="1117"/>
                  </a:lnTo>
                  <a:lnTo>
                    <a:pt x="296" y="1117"/>
                  </a:lnTo>
                  <a:lnTo>
                    <a:pt x="296" y="1117"/>
                  </a:lnTo>
                  <a:lnTo>
                    <a:pt x="296" y="1117"/>
                  </a:lnTo>
                  <a:lnTo>
                    <a:pt x="329" y="1117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50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216"/>
                  </a:lnTo>
                  <a:lnTo>
                    <a:pt x="329" y="1216"/>
                  </a:lnTo>
                  <a:lnTo>
                    <a:pt x="329" y="1216"/>
                  </a:lnTo>
                  <a:lnTo>
                    <a:pt x="329" y="1216"/>
                  </a:lnTo>
                  <a:lnTo>
                    <a:pt x="329" y="1216"/>
                  </a:lnTo>
                  <a:lnTo>
                    <a:pt x="329" y="1216"/>
                  </a:lnTo>
                  <a:lnTo>
                    <a:pt x="329" y="1216"/>
                  </a:lnTo>
                  <a:lnTo>
                    <a:pt x="329" y="1216"/>
                  </a:lnTo>
                  <a:lnTo>
                    <a:pt x="329" y="1216"/>
                  </a:lnTo>
                  <a:lnTo>
                    <a:pt x="329" y="1249"/>
                  </a:lnTo>
                  <a:lnTo>
                    <a:pt x="329" y="1249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315"/>
                  </a:lnTo>
                  <a:lnTo>
                    <a:pt x="362" y="1315"/>
                  </a:lnTo>
                  <a:lnTo>
                    <a:pt x="362" y="1315"/>
                  </a:lnTo>
                  <a:lnTo>
                    <a:pt x="362" y="1315"/>
                  </a:lnTo>
                  <a:lnTo>
                    <a:pt x="362" y="1315"/>
                  </a:lnTo>
                  <a:lnTo>
                    <a:pt x="362" y="1315"/>
                  </a:lnTo>
                  <a:lnTo>
                    <a:pt x="362" y="1315"/>
                  </a:lnTo>
                  <a:lnTo>
                    <a:pt x="362" y="1315"/>
                  </a:lnTo>
                  <a:lnTo>
                    <a:pt x="362" y="1315"/>
                  </a:lnTo>
                  <a:lnTo>
                    <a:pt x="362" y="1315"/>
                  </a:lnTo>
                  <a:lnTo>
                    <a:pt x="362" y="1347"/>
                  </a:lnTo>
                  <a:lnTo>
                    <a:pt x="362" y="1347"/>
                  </a:lnTo>
                  <a:lnTo>
                    <a:pt x="362" y="1347"/>
                  </a:lnTo>
                  <a:lnTo>
                    <a:pt x="362" y="1347"/>
                  </a:lnTo>
                  <a:lnTo>
                    <a:pt x="362" y="1347"/>
                  </a:lnTo>
                  <a:lnTo>
                    <a:pt x="394" y="1347"/>
                  </a:lnTo>
                  <a:lnTo>
                    <a:pt x="394" y="1347"/>
                  </a:lnTo>
                  <a:lnTo>
                    <a:pt x="394" y="1347"/>
                  </a:lnTo>
                  <a:lnTo>
                    <a:pt x="394" y="1380"/>
                  </a:lnTo>
                  <a:lnTo>
                    <a:pt x="394" y="1380"/>
                  </a:lnTo>
                  <a:lnTo>
                    <a:pt x="394" y="1380"/>
                  </a:lnTo>
                  <a:lnTo>
                    <a:pt x="394" y="1380"/>
                  </a:lnTo>
                  <a:lnTo>
                    <a:pt x="394" y="1380"/>
                  </a:lnTo>
                  <a:lnTo>
                    <a:pt x="394" y="1380"/>
                  </a:lnTo>
                  <a:lnTo>
                    <a:pt x="394" y="1380"/>
                  </a:lnTo>
                  <a:lnTo>
                    <a:pt x="394" y="1380"/>
                  </a:lnTo>
                  <a:lnTo>
                    <a:pt x="394" y="1380"/>
                  </a:lnTo>
                  <a:lnTo>
                    <a:pt x="394" y="1380"/>
                  </a:lnTo>
                  <a:lnTo>
                    <a:pt x="394" y="1413"/>
                  </a:lnTo>
                  <a:lnTo>
                    <a:pt x="394" y="1413"/>
                  </a:lnTo>
                  <a:lnTo>
                    <a:pt x="394" y="1413"/>
                  </a:lnTo>
                  <a:lnTo>
                    <a:pt x="394" y="1413"/>
                  </a:lnTo>
                  <a:lnTo>
                    <a:pt x="394" y="1413"/>
                  </a:lnTo>
                  <a:lnTo>
                    <a:pt x="394" y="1413"/>
                  </a:lnTo>
                  <a:lnTo>
                    <a:pt x="394" y="1413"/>
                  </a:lnTo>
                  <a:lnTo>
                    <a:pt x="394" y="1413"/>
                  </a:lnTo>
                  <a:lnTo>
                    <a:pt x="394" y="1446"/>
                  </a:lnTo>
                  <a:lnTo>
                    <a:pt x="394" y="1446"/>
                  </a:lnTo>
                  <a:lnTo>
                    <a:pt x="394" y="1446"/>
                  </a:lnTo>
                  <a:lnTo>
                    <a:pt x="394" y="1446"/>
                  </a:lnTo>
                  <a:lnTo>
                    <a:pt x="394" y="1446"/>
                  </a:lnTo>
                  <a:lnTo>
                    <a:pt x="394" y="1446"/>
                  </a:lnTo>
                  <a:lnTo>
                    <a:pt x="394" y="1446"/>
                  </a:lnTo>
                  <a:lnTo>
                    <a:pt x="394" y="1446"/>
                  </a:lnTo>
                  <a:lnTo>
                    <a:pt x="394" y="1446"/>
                  </a:lnTo>
                  <a:lnTo>
                    <a:pt x="427" y="1479"/>
                  </a:lnTo>
                  <a:lnTo>
                    <a:pt x="427" y="1479"/>
                  </a:lnTo>
                  <a:lnTo>
                    <a:pt x="427" y="1479"/>
                  </a:lnTo>
                  <a:lnTo>
                    <a:pt x="427" y="1479"/>
                  </a:lnTo>
                  <a:lnTo>
                    <a:pt x="427" y="1479"/>
                  </a:lnTo>
                  <a:lnTo>
                    <a:pt x="427" y="1479"/>
                  </a:lnTo>
                  <a:lnTo>
                    <a:pt x="427" y="1479"/>
                  </a:lnTo>
                  <a:lnTo>
                    <a:pt x="427" y="1479"/>
                  </a:lnTo>
                  <a:lnTo>
                    <a:pt x="427" y="1479"/>
                  </a:lnTo>
                  <a:lnTo>
                    <a:pt x="427" y="1512"/>
                  </a:lnTo>
                  <a:lnTo>
                    <a:pt x="427" y="1512"/>
                  </a:lnTo>
                  <a:lnTo>
                    <a:pt x="427" y="1512"/>
                  </a:lnTo>
                  <a:lnTo>
                    <a:pt x="427" y="1512"/>
                  </a:lnTo>
                  <a:lnTo>
                    <a:pt x="427" y="1512"/>
                  </a:lnTo>
                  <a:lnTo>
                    <a:pt x="427" y="1512"/>
                  </a:lnTo>
                  <a:lnTo>
                    <a:pt x="427" y="1512"/>
                  </a:lnTo>
                  <a:lnTo>
                    <a:pt x="427" y="1512"/>
                  </a:lnTo>
                  <a:lnTo>
                    <a:pt x="427" y="1512"/>
                  </a:lnTo>
                  <a:lnTo>
                    <a:pt x="427" y="1545"/>
                  </a:lnTo>
                  <a:lnTo>
                    <a:pt x="427" y="1545"/>
                  </a:lnTo>
                  <a:lnTo>
                    <a:pt x="427" y="1545"/>
                  </a:lnTo>
                  <a:lnTo>
                    <a:pt x="427" y="1545"/>
                  </a:lnTo>
                  <a:lnTo>
                    <a:pt x="427" y="1545"/>
                  </a:lnTo>
                  <a:lnTo>
                    <a:pt x="427" y="1545"/>
                  </a:lnTo>
                  <a:lnTo>
                    <a:pt x="427" y="1545"/>
                  </a:lnTo>
                  <a:lnTo>
                    <a:pt x="427" y="1545"/>
                  </a:lnTo>
                  <a:lnTo>
                    <a:pt x="427" y="1545"/>
                  </a:lnTo>
                  <a:lnTo>
                    <a:pt x="427" y="1577"/>
                  </a:lnTo>
                  <a:lnTo>
                    <a:pt x="427" y="1577"/>
                  </a:lnTo>
                  <a:lnTo>
                    <a:pt x="427" y="1577"/>
                  </a:lnTo>
                  <a:lnTo>
                    <a:pt x="460" y="1577"/>
                  </a:lnTo>
                  <a:lnTo>
                    <a:pt x="460" y="1577"/>
                  </a:lnTo>
                  <a:lnTo>
                    <a:pt x="460" y="1577"/>
                  </a:lnTo>
                  <a:lnTo>
                    <a:pt x="460" y="1577"/>
                  </a:lnTo>
                  <a:lnTo>
                    <a:pt x="460" y="1577"/>
                  </a:lnTo>
                  <a:lnTo>
                    <a:pt x="460" y="1577"/>
                  </a:lnTo>
                  <a:lnTo>
                    <a:pt x="460" y="1577"/>
                  </a:lnTo>
                  <a:lnTo>
                    <a:pt x="460" y="1610"/>
                  </a:lnTo>
                  <a:lnTo>
                    <a:pt x="460" y="1610"/>
                  </a:lnTo>
                  <a:lnTo>
                    <a:pt x="460" y="1610"/>
                  </a:lnTo>
                  <a:lnTo>
                    <a:pt x="460" y="1610"/>
                  </a:lnTo>
                  <a:lnTo>
                    <a:pt x="460" y="1610"/>
                  </a:lnTo>
                  <a:lnTo>
                    <a:pt x="460" y="1610"/>
                  </a:lnTo>
                  <a:lnTo>
                    <a:pt x="460" y="1610"/>
                  </a:lnTo>
                  <a:lnTo>
                    <a:pt x="460" y="1610"/>
                  </a:lnTo>
                  <a:lnTo>
                    <a:pt x="460" y="1643"/>
                  </a:lnTo>
                  <a:lnTo>
                    <a:pt x="460" y="1643"/>
                  </a:lnTo>
                  <a:lnTo>
                    <a:pt x="460" y="1643"/>
                  </a:lnTo>
                  <a:lnTo>
                    <a:pt x="460" y="1643"/>
                  </a:lnTo>
                  <a:lnTo>
                    <a:pt x="460" y="1643"/>
                  </a:lnTo>
                  <a:lnTo>
                    <a:pt x="460" y="1643"/>
                  </a:lnTo>
                  <a:lnTo>
                    <a:pt x="460" y="1643"/>
                  </a:lnTo>
                  <a:lnTo>
                    <a:pt x="460" y="1643"/>
                  </a:lnTo>
                  <a:lnTo>
                    <a:pt x="460" y="1643"/>
                  </a:lnTo>
                  <a:lnTo>
                    <a:pt x="460" y="1676"/>
                  </a:lnTo>
                  <a:lnTo>
                    <a:pt x="460" y="1676"/>
                  </a:lnTo>
                  <a:lnTo>
                    <a:pt x="460" y="1676"/>
                  </a:lnTo>
                  <a:lnTo>
                    <a:pt x="460" y="1676"/>
                  </a:lnTo>
                  <a:lnTo>
                    <a:pt x="460" y="1676"/>
                  </a:lnTo>
                  <a:lnTo>
                    <a:pt x="460" y="1676"/>
                  </a:lnTo>
                  <a:lnTo>
                    <a:pt x="493" y="1676"/>
                  </a:lnTo>
                  <a:lnTo>
                    <a:pt x="493" y="1676"/>
                  </a:lnTo>
                  <a:lnTo>
                    <a:pt x="493" y="1676"/>
                  </a:lnTo>
                  <a:lnTo>
                    <a:pt x="493" y="1709"/>
                  </a:lnTo>
                  <a:lnTo>
                    <a:pt x="493" y="1709"/>
                  </a:lnTo>
                  <a:lnTo>
                    <a:pt x="493" y="1709"/>
                  </a:lnTo>
                  <a:lnTo>
                    <a:pt x="493" y="1709"/>
                  </a:lnTo>
                  <a:lnTo>
                    <a:pt x="493" y="1709"/>
                  </a:lnTo>
                  <a:lnTo>
                    <a:pt x="493" y="1709"/>
                  </a:lnTo>
                  <a:lnTo>
                    <a:pt x="493" y="1709"/>
                  </a:lnTo>
                  <a:lnTo>
                    <a:pt x="493" y="1709"/>
                  </a:lnTo>
                  <a:lnTo>
                    <a:pt x="493" y="1709"/>
                  </a:lnTo>
                  <a:lnTo>
                    <a:pt x="493" y="1742"/>
                  </a:lnTo>
                  <a:lnTo>
                    <a:pt x="493" y="1742"/>
                  </a:lnTo>
                  <a:lnTo>
                    <a:pt x="493" y="1742"/>
                  </a:lnTo>
                  <a:lnTo>
                    <a:pt x="493" y="1742"/>
                  </a:lnTo>
                  <a:lnTo>
                    <a:pt x="493" y="1742"/>
                  </a:lnTo>
                  <a:lnTo>
                    <a:pt x="493" y="1742"/>
                  </a:lnTo>
                  <a:lnTo>
                    <a:pt x="493" y="1742"/>
                  </a:lnTo>
                  <a:lnTo>
                    <a:pt x="493" y="1742"/>
                  </a:lnTo>
                  <a:lnTo>
                    <a:pt x="493" y="1742"/>
                  </a:lnTo>
                  <a:lnTo>
                    <a:pt x="493" y="1775"/>
                  </a:lnTo>
                  <a:lnTo>
                    <a:pt x="493" y="1775"/>
                  </a:lnTo>
                  <a:lnTo>
                    <a:pt x="493" y="1775"/>
                  </a:lnTo>
                  <a:lnTo>
                    <a:pt x="493" y="1775"/>
                  </a:lnTo>
                  <a:lnTo>
                    <a:pt x="493" y="1775"/>
                  </a:lnTo>
                  <a:lnTo>
                    <a:pt x="493" y="1775"/>
                  </a:lnTo>
                  <a:lnTo>
                    <a:pt x="493" y="1775"/>
                  </a:lnTo>
                  <a:lnTo>
                    <a:pt x="493" y="1775"/>
                  </a:lnTo>
                  <a:lnTo>
                    <a:pt x="493" y="1775"/>
                  </a:lnTo>
                  <a:lnTo>
                    <a:pt x="526" y="1775"/>
                  </a:lnTo>
                  <a:lnTo>
                    <a:pt x="526" y="1807"/>
                  </a:lnTo>
                  <a:lnTo>
                    <a:pt x="526" y="1807"/>
                  </a:lnTo>
                  <a:lnTo>
                    <a:pt x="526" y="1807"/>
                  </a:lnTo>
                  <a:lnTo>
                    <a:pt x="526" y="1807"/>
                  </a:lnTo>
                  <a:lnTo>
                    <a:pt x="526" y="1807"/>
                  </a:lnTo>
                  <a:lnTo>
                    <a:pt x="526" y="1807"/>
                  </a:lnTo>
                  <a:lnTo>
                    <a:pt x="526" y="1807"/>
                  </a:lnTo>
                  <a:lnTo>
                    <a:pt x="526" y="1807"/>
                  </a:lnTo>
                  <a:lnTo>
                    <a:pt x="526" y="1840"/>
                  </a:lnTo>
                  <a:lnTo>
                    <a:pt x="526" y="1840"/>
                  </a:lnTo>
                  <a:lnTo>
                    <a:pt x="526" y="1840"/>
                  </a:lnTo>
                  <a:lnTo>
                    <a:pt x="526" y="1840"/>
                  </a:lnTo>
                  <a:lnTo>
                    <a:pt x="526" y="1840"/>
                  </a:lnTo>
                  <a:lnTo>
                    <a:pt x="526" y="1840"/>
                  </a:lnTo>
                  <a:lnTo>
                    <a:pt x="526" y="1840"/>
                  </a:lnTo>
                  <a:lnTo>
                    <a:pt x="526" y="1840"/>
                  </a:lnTo>
                  <a:lnTo>
                    <a:pt x="526" y="1840"/>
                  </a:lnTo>
                  <a:lnTo>
                    <a:pt x="526" y="1840"/>
                  </a:lnTo>
                  <a:lnTo>
                    <a:pt x="526" y="1873"/>
                  </a:lnTo>
                  <a:lnTo>
                    <a:pt x="526" y="1873"/>
                  </a:lnTo>
                  <a:lnTo>
                    <a:pt x="526" y="1873"/>
                  </a:lnTo>
                  <a:lnTo>
                    <a:pt x="526" y="1873"/>
                  </a:lnTo>
                  <a:lnTo>
                    <a:pt x="526" y="1873"/>
                  </a:lnTo>
                  <a:lnTo>
                    <a:pt x="526" y="1873"/>
                  </a:lnTo>
                  <a:lnTo>
                    <a:pt x="526" y="1873"/>
                  </a:lnTo>
                  <a:lnTo>
                    <a:pt x="526" y="1873"/>
                  </a:lnTo>
                  <a:lnTo>
                    <a:pt x="526" y="1873"/>
                  </a:lnTo>
                  <a:lnTo>
                    <a:pt x="526" y="1906"/>
                  </a:lnTo>
                  <a:lnTo>
                    <a:pt x="526" y="1906"/>
                  </a:lnTo>
                  <a:lnTo>
                    <a:pt x="559" y="1906"/>
                  </a:lnTo>
                  <a:lnTo>
                    <a:pt x="559" y="1906"/>
                  </a:lnTo>
                  <a:lnTo>
                    <a:pt x="559" y="1906"/>
                  </a:lnTo>
                  <a:lnTo>
                    <a:pt x="559" y="1906"/>
                  </a:lnTo>
                  <a:lnTo>
                    <a:pt x="559" y="1906"/>
                  </a:lnTo>
                  <a:lnTo>
                    <a:pt x="559" y="1906"/>
                  </a:lnTo>
                  <a:lnTo>
                    <a:pt x="559" y="1906"/>
                  </a:lnTo>
                  <a:lnTo>
                    <a:pt x="559" y="1939"/>
                  </a:lnTo>
                  <a:lnTo>
                    <a:pt x="559" y="1939"/>
                  </a:lnTo>
                  <a:lnTo>
                    <a:pt x="559" y="1939"/>
                  </a:lnTo>
                  <a:lnTo>
                    <a:pt x="559" y="1939"/>
                  </a:lnTo>
                  <a:lnTo>
                    <a:pt x="559" y="1939"/>
                  </a:lnTo>
                  <a:lnTo>
                    <a:pt x="559" y="1939"/>
                  </a:lnTo>
                  <a:lnTo>
                    <a:pt x="559" y="1939"/>
                  </a:lnTo>
                  <a:lnTo>
                    <a:pt x="559" y="1939"/>
                  </a:lnTo>
                  <a:lnTo>
                    <a:pt x="559" y="1939"/>
                  </a:lnTo>
                  <a:lnTo>
                    <a:pt x="559" y="1972"/>
                  </a:lnTo>
                  <a:lnTo>
                    <a:pt x="559" y="197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1662575" y="3428025"/>
              <a:ext cx="14800" cy="53425"/>
            </a:xfrm>
            <a:custGeom>
              <a:avLst/>
              <a:gdLst/>
              <a:ahLst/>
              <a:cxnLst/>
              <a:rect l="l" t="t" r="r" b="b"/>
              <a:pathLst>
                <a:path w="592" h="213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99" y="329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61"/>
                  </a:lnTo>
                  <a:lnTo>
                    <a:pt x="99" y="461"/>
                  </a:lnTo>
                  <a:lnTo>
                    <a:pt x="99" y="461"/>
                  </a:lnTo>
                  <a:lnTo>
                    <a:pt x="131" y="461"/>
                  </a:lnTo>
                  <a:lnTo>
                    <a:pt x="131" y="461"/>
                  </a:lnTo>
                  <a:lnTo>
                    <a:pt x="131" y="461"/>
                  </a:lnTo>
                  <a:lnTo>
                    <a:pt x="131" y="461"/>
                  </a:lnTo>
                  <a:lnTo>
                    <a:pt x="131" y="461"/>
                  </a:lnTo>
                  <a:lnTo>
                    <a:pt x="131" y="493"/>
                  </a:lnTo>
                  <a:lnTo>
                    <a:pt x="131" y="493"/>
                  </a:lnTo>
                  <a:lnTo>
                    <a:pt x="131" y="493"/>
                  </a:lnTo>
                  <a:lnTo>
                    <a:pt x="131" y="493"/>
                  </a:lnTo>
                  <a:lnTo>
                    <a:pt x="131" y="493"/>
                  </a:lnTo>
                  <a:lnTo>
                    <a:pt x="131" y="493"/>
                  </a:lnTo>
                  <a:lnTo>
                    <a:pt x="131" y="493"/>
                  </a:lnTo>
                  <a:lnTo>
                    <a:pt x="131" y="493"/>
                  </a:lnTo>
                  <a:lnTo>
                    <a:pt x="131" y="493"/>
                  </a:lnTo>
                  <a:lnTo>
                    <a:pt x="131" y="493"/>
                  </a:lnTo>
                  <a:lnTo>
                    <a:pt x="131" y="526"/>
                  </a:lnTo>
                  <a:lnTo>
                    <a:pt x="131" y="526"/>
                  </a:lnTo>
                  <a:lnTo>
                    <a:pt x="131" y="526"/>
                  </a:lnTo>
                  <a:lnTo>
                    <a:pt x="131" y="526"/>
                  </a:lnTo>
                  <a:lnTo>
                    <a:pt x="131" y="526"/>
                  </a:lnTo>
                  <a:lnTo>
                    <a:pt x="131" y="526"/>
                  </a:lnTo>
                  <a:lnTo>
                    <a:pt x="131" y="526"/>
                  </a:lnTo>
                  <a:lnTo>
                    <a:pt x="131" y="526"/>
                  </a:lnTo>
                  <a:lnTo>
                    <a:pt x="131" y="559"/>
                  </a:lnTo>
                  <a:lnTo>
                    <a:pt x="131" y="559"/>
                  </a:lnTo>
                  <a:lnTo>
                    <a:pt x="131" y="559"/>
                  </a:lnTo>
                  <a:lnTo>
                    <a:pt x="131" y="559"/>
                  </a:lnTo>
                  <a:lnTo>
                    <a:pt x="131" y="559"/>
                  </a:lnTo>
                  <a:lnTo>
                    <a:pt x="131" y="559"/>
                  </a:lnTo>
                  <a:lnTo>
                    <a:pt x="131" y="559"/>
                  </a:lnTo>
                  <a:lnTo>
                    <a:pt x="131" y="559"/>
                  </a:lnTo>
                  <a:lnTo>
                    <a:pt x="131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592"/>
                  </a:lnTo>
                  <a:lnTo>
                    <a:pt x="164" y="625"/>
                  </a:lnTo>
                  <a:lnTo>
                    <a:pt x="164" y="625"/>
                  </a:lnTo>
                  <a:lnTo>
                    <a:pt x="164" y="625"/>
                  </a:lnTo>
                  <a:lnTo>
                    <a:pt x="164" y="625"/>
                  </a:lnTo>
                  <a:lnTo>
                    <a:pt x="164" y="625"/>
                  </a:lnTo>
                  <a:lnTo>
                    <a:pt x="164" y="625"/>
                  </a:lnTo>
                  <a:lnTo>
                    <a:pt x="164" y="625"/>
                  </a:lnTo>
                  <a:lnTo>
                    <a:pt x="164" y="625"/>
                  </a:lnTo>
                  <a:lnTo>
                    <a:pt x="164" y="658"/>
                  </a:lnTo>
                  <a:lnTo>
                    <a:pt x="164" y="658"/>
                  </a:lnTo>
                  <a:lnTo>
                    <a:pt x="164" y="658"/>
                  </a:lnTo>
                  <a:lnTo>
                    <a:pt x="164" y="658"/>
                  </a:lnTo>
                  <a:lnTo>
                    <a:pt x="164" y="658"/>
                  </a:lnTo>
                  <a:lnTo>
                    <a:pt x="164" y="658"/>
                  </a:lnTo>
                  <a:lnTo>
                    <a:pt x="164" y="658"/>
                  </a:lnTo>
                  <a:lnTo>
                    <a:pt x="164" y="658"/>
                  </a:lnTo>
                  <a:lnTo>
                    <a:pt x="164" y="691"/>
                  </a:lnTo>
                  <a:lnTo>
                    <a:pt x="164" y="691"/>
                  </a:lnTo>
                  <a:lnTo>
                    <a:pt x="164" y="691"/>
                  </a:lnTo>
                  <a:lnTo>
                    <a:pt x="164" y="691"/>
                  </a:lnTo>
                  <a:lnTo>
                    <a:pt x="164" y="691"/>
                  </a:lnTo>
                  <a:lnTo>
                    <a:pt x="197" y="691"/>
                  </a:lnTo>
                  <a:lnTo>
                    <a:pt x="197" y="691"/>
                  </a:lnTo>
                  <a:lnTo>
                    <a:pt x="197" y="691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56"/>
                  </a:lnTo>
                  <a:lnTo>
                    <a:pt x="197" y="756"/>
                  </a:lnTo>
                  <a:lnTo>
                    <a:pt x="197" y="756"/>
                  </a:lnTo>
                  <a:lnTo>
                    <a:pt x="197" y="756"/>
                  </a:lnTo>
                  <a:lnTo>
                    <a:pt x="197" y="756"/>
                  </a:lnTo>
                  <a:lnTo>
                    <a:pt x="197" y="756"/>
                  </a:lnTo>
                  <a:lnTo>
                    <a:pt x="197" y="756"/>
                  </a:lnTo>
                  <a:lnTo>
                    <a:pt x="197" y="756"/>
                  </a:lnTo>
                  <a:lnTo>
                    <a:pt x="197" y="789"/>
                  </a:lnTo>
                  <a:lnTo>
                    <a:pt x="197" y="789"/>
                  </a:lnTo>
                  <a:lnTo>
                    <a:pt x="197" y="789"/>
                  </a:lnTo>
                  <a:lnTo>
                    <a:pt x="197" y="789"/>
                  </a:lnTo>
                  <a:lnTo>
                    <a:pt x="197" y="789"/>
                  </a:lnTo>
                  <a:lnTo>
                    <a:pt x="197" y="789"/>
                  </a:lnTo>
                  <a:lnTo>
                    <a:pt x="197" y="789"/>
                  </a:lnTo>
                  <a:lnTo>
                    <a:pt x="197" y="789"/>
                  </a:lnTo>
                  <a:lnTo>
                    <a:pt x="197" y="789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55"/>
                  </a:lnTo>
                  <a:lnTo>
                    <a:pt x="230" y="855"/>
                  </a:lnTo>
                  <a:lnTo>
                    <a:pt x="230" y="855"/>
                  </a:lnTo>
                  <a:lnTo>
                    <a:pt x="230" y="855"/>
                  </a:lnTo>
                  <a:lnTo>
                    <a:pt x="230" y="855"/>
                  </a:lnTo>
                  <a:lnTo>
                    <a:pt x="230" y="855"/>
                  </a:lnTo>
                  <a:lnTo>
                    <a:pt x="230" y="855"/>
                  </a:lnTo>
                  <a:lnTo>
                    <a:pt x="230" y="855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53"/>
                  </a:lnTo>
                  <a:lnTo>
                    <a:pt x="263" y="953"/>
                  </a:lnTo>
                  <a:lnTo>
                    <a:pt x="263" y="953"/>
                  </a:lnTo>
                  <a:lnTo>
                    <a:pt x="263" y="953"/>
                  </a:lnTo>
                  <a:lnTo>
                    <a:pt x="263" y="953"/>
                  </a:lnTo>
                  <a:lnTo>
                    <a:pt x="263" y="953"/>
                  </a:lnTo>
                  <a:lnTo>
                    <a:pt x="263" y="953"/>
                  </a:lnTo>
                  <a:lnTo>
                    <a:pt x="263" y="953"/>
                  </a:lnTo>
                  <a:lnTo>
                    <a:pt x="263" y="953"/>
                  </a:lnTo>
                  <a:lnTo>
                    <a:pt x="263" y="986"/>
                  </a:lnTo>
                  <a:lnTo>
                    <a:pt x="263" y="986"/>
                  </a:lnTo>
                  <a:lnTo>
                    <a:pt x="263" y="986"/>
                  </a:lnTo>
                  <a:lnTo>
                    <a:pt x="263" y="986"/>
                  </a:lnTo>
                  <a:lnTo>
                    <a:pt x="263" y="986"/>
                  </a:lnTo>
                  <a:lnTo>
                    <a:pt x="263" y="986"/>
                  </a:lnTo>
                  <a:lnTo>
                    <a:pt x="263" y="986"/>
                  </a:lnTo>
                  <a:lnTo>
                    <a:pt x="263" y="986"/>
                  </a:lnTo>
                  <a:lnTo>
                    <a:pt x="263" y="986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52"/>
                  </a:lnTo>
                  <a:lnTo>
                    <a:pt x="296" y="1052"/>
                  </a:lnTo>
                  <a:lnTo>
                    <a:pt x="296" y="1052"/>
                  </a:lnTo>
                  <a:lnTo>
                    <a:pt x="296" y="1052"/>
                  </a:lnTo>
                  <a:lnTo>
                    <a:pt x="296" y="1052"/>
                  </a:lnTo>
                  <a:lnTo>
                    <a:pt x="296" y="1052"/>
                  </a:lnTo>
                  <a:lnTo>
                    <a:pt x="296" y="1052"/>
                  </a:lnTo>
                  <a:lnTo>
                    <a:pt x="296" y="1052"/>
                  </a:lnTo>
                  <a:lnTo>
                    <a:pt x="296" y="1085"/>
                  </a:lnTo>
                  <a:lnTo>
                    <a:pt x="296" y="1085"/>
                  </a:lnTo>
                  <a:lnTo>
                    <a:pt x="296" y="1085"/>
                  </a:lnTo>
                  <a:lnTo>
                    <a:pt x="296" y="1085"/>
                  </a:lnTo>
                  <a:lnTo>
                    <a:pt x="296" y="1085"/>
                  </a:lnTo>
                  <a:lnTo>
                    <a:pt x="296" y="1085"/>
                  </a:lnTo>
                  <a:lnTo>
                    <a:pt x="296" y="1085"/>
                  </a:lnTo>
                  <a:lnTo>
                    <a:pt x="296" y="1085"/>
                  </a:lnTo>
                  <a:lnTo>
                    <a:pt x="296" y="1085"/>
                  </a:lnTo>
                  <a:lnTo>
                    <a:pt x="296" y="1118"/>
                  </a:lnTo>
                  <a:lnTo>
                    <a:pt x="296" y="1118"/>
                  </a:lnTo>
                  <a:lnTo>
                    <a:pt x="296" y="1118"/>
                  </a:lnTo>
                  <a:lnTo>
                    <a:pt x="296" y="1118"/>
                  </a:lnTo>
                  <a:lnTo>
                    <a:pt x="296" y="1118"/>
                  </a:lnTo>
                  <a:lnTo>
                    <a:pt x="296" y="1118"/>
                  </a:lnTo>
                  <a:lnTo>
                    <a:pt x="296" y="1118"/>
                  </a:lnTo>
                  <a:lnTo>
                    <a:pt x="296" y="1118"/>
                  </a:lnTo>
                  <a:lnTo>
                    <a:pt x="296" y="1118"/>
                  </a:lnTo>
                  <a:lnTo>
                    <a:pt x="296" y="1151"/>
                  </a:lnTo>
                  <a:lnTo>
                    <a:pt x="296" y="1151"/>
                  </a:lnTo>
                  <a:lnTo>
                    <a:pt x="296" y="1151"/>
                  </a:lnTo>
                  <a:lnTo>
                    <a:pt x="296" y="1151"/>
                  </a:lnTo>
                  <a:lnTo>
                    <a:pt x="296" y="1151"/>
                  </a:lnTo>
                  <a:lnTo>
                    <a:pt x="296" y="1151"/>
                  </a:lnTo>
                  <a:lnTo>
                    <a:pt x="296" y="1151"/>
                  </a:lnTo>
                  <a:lnTo>
                    <a:pt x="329" y="1151"/>
                  </a:lnTo>
                  <a:lnTo>
                    <a:pt x="329" y="1151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216"/>
                  </a:lnTo>
                  <a:lnTo>
                    <a:pt x="329" y="1216"/>
                  </a:lnTo>
                  <a:lnTo>
                    <a:pt x="329" y="1216"/>
                  </a:lnTo>
                  <a:lnTo>
                    <a:pt x="329" y="1216"/>
                  </a:lnTo>
                  <a:lnTo>
                    <a:pt x="329" y="1216"/>
                  </a:lnTo>
                  <a:lnTo>
                    <a:pt x="329" y="1216"/>
                  </a:lnTo>
                  <a:lnTo>
                    <a:pt x="329" y="1216"/>
                  </a:lnTo>
                  <a:lnTo>
                    <a:pt x="329" y="1216"/>
                  </a:lnTo>
                  <a:lnTo>
                    <a:pt x="329" y="1249"/>
                  </a:lnTo>
                  <a:lnTo>
                    <a:pt x="329" y="1249"/>
                  </a:lnTo>
                  <a:lnTo>
                    <a:pt x="329" y="1249"/>
                  </a:lnTo>
                  <a:lnTo>
                    <a:pt x="329" y="1249"/>
                  </a:lnTo>
                  <a:lnTo>
                    <a:pt x="329" y="1249"/>
                  </a:lnTo>
                  <a:lnTo>
                    <a:pt x="329" y="1249"/>
                  </a:lnTo>
                  <a:lnTo>
                    <a:pt x="329" y="1249"/>
                  </a:lnTo>
                  <a:lnTo>
                    <a:pt x="329" y="1249"/>
                  </a:lnTo>
                  <a:lnTo>
                    <a:pt x="329" y="1249"/>
                  </a:lnTo>
                  <a:lnTo>
                    <a:pt x="329" y="1249"/>
                  </a:lnTo>
                  <a:lnTo>
                    <a:pt x="329" y="1282"/>
                  </a:lnTo>
                  <a:lnTo>
                    <a:pt x="361" y="1282"/>
                  </a:lnTo>
                  <a:lnTo>
                    <a:pt x="361" y="1282"/>
                  </a:lnTo>
                  <a:lnTo>
                    <a:pt x="361" y="1282"/>
                  </a:lnTo>
                  <a:lnTo>
                    <a:pt x="361" y="1282"/>
                  </a:lnTo>
                  <a:lnTo>
                    <a:pt x="361" y="1282"/>
                  </a:lnTo>
                  <a:lnTo>
                    <a:pt x="361" y="1282"/>
                  </a:lnTo>
                  <a:lnTo>
                    <a:pt x="361" y="1282"/>
                  </a:lnTo>
                  <a:lnTo>
                    <a:pt x="361" y="1315"/>
                  </a:lnTo>
                  <a:lnTo>
                    <a:pt x="361" y="1315"/>
                  </a:lnTo>
                  <a:lnTo>
                    <a:pt x="361" y="1315"/>
                  </a:lnTo>
                  <a:lnTo>
                    <a:pt x="361" y="1315"/>
                  </a:lnTo>
                  <a:lnTo>
                    <a:pt x="361" y="1315"/>
                  </a:lnTo>
                  <a:lnTo>
                    <a:pt x="361" y="1315"/>
                  </a:lnTo>
                  <a:lnTo>
                    <a:pt x="361" y="1315"/>
                  </a:lnTo>
                  <a:lnTo>
                    <a:pt x="361" y="1315"/>
                  </a:lnTo>
                  <a:lnTo>
                    <a:pt x="361" y="1348"/>
                  </a:lnTo>
                  <a:lnTo>
                    <a:pt x="361" y="1348"/>
                  </a:lnTo>
                  <a:lnTo>
                    <a:pt x="361" y="1348"/>
                  </a:lnTo>
                  <a:lnTo>
                    <a:pt x="361" y="1348"/>
                  </a:lnTo>
                  <a:lnTo>
                    <a:pt x="361" y="1348"/>
                  </a:lnTo>
                  <a:lnTo>
                    <a:pt x="361" y="1348"/>
                  </a:lnTo>
                  <a:lnTo>
                    <a:pt x="361" y="1348"/>
                  </a:lnTo>
                  <a:lnTo>
                    <a:pt x="361" y="1348"/>
                  </a:lnTo>
                  <a:lnTo>
                    <a:pt x="361" y="1348"/>
                  </a:lnTo>
                  <a:lnTo>
                    <a:pt x="361" y="1348"/>
                  </a:lnTo>
                  <a:lnTo>
                    <a:pt x="361" y="1381"/>
                  </a:lnTo>
                  <a:lnTo>
                    <a:pt x="361" y="1381"/>
                  </a:lnTo>
                  <a:lnTo>
                    <a:pt x="361" y="1381"/>
                  </a:lnTo>
                  <a:lnTo>
                    <a:pt x="361" y="1381"/>
                  </a:lnTo>
                  <a:lnTo>
                    <a:pt x="361" y="1381"/>
                  </a:lnTo>
                  <a:lnTo>
                    <a:pt x="394" y="1381"/>
                  </a:lnTo>
                  <a:lnTo>
                    <a:pt x="394" y="1381"/>
                  </a:lnTo>
                  <a:lnTo>
                    <a:pt x="394" y="1381"/>
                  </a:lnTo>
                  <a:lnTo>
                    <a:pt x="394" y="1381"/>
                  </a:lnTo>
                  <a:lnTo>
                    <a:pt x="394" y="1413"/>
                  </a:lnTo>
                  <a:lnTo>
                    <a:pt x="394" y="1413"/>
                  </a:lnTo>
                  <a:lnTo>
                    <a:pt x="394" y="1413"/>
                  </a:lnTo>
                  <a:lnTo>
                    <a:pt x="394" y="1413"/>
                  </a:lnTo>
                  <a:lnTo>
                    <a:pt x="394" y="1413"/>
                  </a:lnTo>
                  <a:lnTo>
                    <a:pt x="394" y="1413"/>
                  </a:lnTo>
                  <a:lnTo>
                    <a:pt x="394" y="1413"/>
                  </a:lnTo>
                  <a:lnTo>
                    <a:pt x="394" y="1413"/>
                  </a:lnTo>
                  <a:lnTo>
                    <a:pt x="394" y="1413"/>
                  </a:lnTo>
                  <a:lnTo>
                    <a:pt x="394" y="1446"/>
                  </a:lnTo>
                  <a:lnTo>
                    <a:pt x="394" y="1446"/>
                  </a:lnTo>
                  <a:lnTo>
                    <a:pt x="394" y="1446"/>
                  </a:lnTo>
                  <a:lnTo>
                    <a:pt x="394" y="1446"/>
                  </a:lnTo>
                  <a:lnTo>
                    <a:pt x="394" y="1446"/>
                  </a:lnTo>
                  <a:lnTo>
                    <a:pt x="394" y="1446"/>
                  </a:lnTo>
                  <a:lnTo>
                    <a:pt x="394" y="1446"/>
                  </a:lnTo>
                  <a:lnTo>
                    <a:pt x="394" y="1446"/>
                  </a:lnTo>
                  <a:lnTo>
                    <a:pt x="394" y="1479"/>
                  </a:lnTo>
                  <a:lnTo>
                    <a:pt x="394" y="1479"/>
                  </a:lnTo>
                  <a:lnTo>
                    <a:pt x="394" y="1479"/>
                  </a:lnTo>
                  <a:lnTo>
                    <a:pt x="394" y="1479"/>
                  </a:lnTo>
                  <a:lnTo>
                    <a:pt x="394" y="1479"/>
                  </a:lnTo>
                  <a:lnTo>
                    <a:pt x="394" y="1479"/>
                  </a:lnTo>
                  <a:lnTo>
                    <a:pt x="394" y="1479"/>
                  </a:lnTo>
                  <a:lnTo>
                    <a:pt x="394" y="1479"/>
                  </a:lnTo>
                  <a:lnTo>
                    <a:pt x="394" y="1479"/>
                  </a:lnTo>
                  <a:lnTo>
                    <a:pt x="394" y="1512"/>
                  </a:lnTo>
                  <a:lnTo>
                    <a:pt x="394" y="1512"/>
                  </a:lnTo>
                  <a:lnTo>
                    <a:pt x="427" y="1512"/>
                  </a:lnTo>
                  <a:lnTo>
                    <a:pt x="427" y="1512"/>
                  </a:lnTo>
                  <a:lnTo>
                    <a:pt x="427" y="1512"/>
                  </a:lnTo>
                  <a:lnTo>
                    <a:pt x="427" y="1512"/>
                  </a:lnTo>
                  <a:lnTo>
                    <a:pt x="427" y="1512"/>
                  </a:lnTo>
                  <a:lnTo>
                    <a:pt x="427" y="1512"/>
                  </a:lnTo>
                  <a:lnTo>
                    <a:pt x="427" y="1512"/>
                  </a:lnTo>
                  <a:lnTo>
                    <a:pt x="427" y="1545"/>
                  </a:lnTo>
                  <a:lnTo>
                    <a:pt x="427" y="1545"/>
                  </a:lnTo>
                  <a:lnTo>
                    <a:pt x="427" y="1545"/>
                  </a:lnTo>
                  <a:lnTo>
                    <a:pt x="427" y="1545"/>
                  </a:lnTo>
                  <a:lnTo>
                    <a:pt x="427" y="1545"/>
                  </a:lnTo>
                  <a:lnTo>
                    <a:pt x="427" y="1545"/>
                  </a:lnTo>
                  <a:lnTo>
                    <a:pt x="427" y="1545"/>
                  </a:lnTo>
                  <a:lnTo>
                    <a:pt x="427" y="1545"/>
                  </a:lnTo>
                  <a:lnTo>
                    <a:pt x="427" y="1578"/>
                  </a:lnTo>
                  <a:lnTo>
                    <a:pt x="427" y="1578"/>
                  </a:lnTo>
                  <a:lnTo>
                    <a:pt x="427" y="1578"/>
                  </a:lnTo>
                  <a:lnTo>
                    <a:pt x="427" y="1578"/>
                  </a:lnTo>
                  <a:lnTo>
                    <a:pt x="427" y="1578"/>
                  </a:lnTo>
                  <a:lnTo>
                    <a:pt x="427" y="1578"/>
                  </a:lnTo>
                  <a:lnTo>
                    <a:pt x="427" y="1578"/>
                  </a:lnTo>
                  <a:lnTo>
                    <a:pt x="427" y="1578"/>
                  </a:lnTo>
                  <a:lnTo>
                    <a:pt x="427" y="1578"/>
                  </a:lnTo>
                  <a:lnTo>
                    <a:pt x="427" y="1578"/>
                  </a:lnTo>
                  <a:lnTo>
                    <a:pt x="427" y="1611"/>
                  </a:lnTo>
                  <a:lnTo>
                    <a:pt x="427" y="1611"/>
                  </a:lnTo>
                  <a:lnTo>
                    <a:pt x="427" y="1611"/>
                  </a:lnTo>
                  <a:lnTo>
                    <a:pt x="427" y="1611"/>
                  </a:lnTo>
                  <a:lnTo>
                    <a:pt x="427" y="1611"/>
                  </a:lnTo>
                  <a:lnTo>
                    <a:pt x="460" y="1611"/>
                  </a:lnTo>
                  <a:lnTo>
                    <a:pt x="460" y="1611"/>
                  </a:lnTo>
                  <a:lnTo>
                    <a:pt x="460" y="1611"/>
                  </a:lnTo>
                  <a:lnTo>
                    <a:pt x="460" y="1611"/>
                  </a:lnTo>
                  <a:lnTo>
                    <a:pt x="460" y="1643"/>
                  </a:lnTo>
                  <a:lnTo>
                    <a:pt x="460" y="1643"/>
                  </a:lnTo>
                  <a:lnTo>
                    <a:pt x="460" y="1643"/>
                  </a:lnTo>
                  <a:lnTo>
                    <a:pt x="460" y="1643"/>
                  </a:lnTo>
                  <a:lnTo>
                    <a:pt x="460" y="1643"/>
                  </a:lnTo>
                  <a:lnTo>
                    <a:pt x="460" y="1643"/>
                  </a:lnTo>
                  <a:lnTo>
                    <a:pt x="460" y="1643"/>
                  </a:lnTo>
                  <a:lnTo>
                    <a:pt x="460" y="1643"/>
                  </a:lnTo>
                  <a:lnTo>
                    <a:pt x="460" y="1643"/>
                  </a:lnTo>
                  <a:lnTo>
                    <a:pt x="460" y="1676"/>
                  </a:lnTo>
                  <a:lnTo>
                    <a:pt x="460" y="1676"/>
                  </a:lnTo>
                  <a:lnTo>
                    <a:pt x="460" y="1676"/>
                  </a:lnTo>
                  <a:lnTo>
                    <a:pt x="460" y="1676"/>
                  </a:lnTo>
                  <a:lnTo>
                    <a:pt x="460" y="1676"/>
                  </a:lnTo>
                  <a:lnTo>
                    <a:pt x="460" y="1676"/>
                  </a:lnTo>
                  <a:lnTo>
                    <a:pt x="460" y="1676"/>
                  </a:lnTo>
                  <a:lnTo>
                    <a:pt x="460" y="1676"/>
                  </a:lnTo>
                  <a:lnTo>
                    <a:pt x="460" y="1676"/>
                  </a:lnTo>
                  <a:lnTo>
                    <a:pt x="460" y="1709"/>
                  </a:lnTo>
                  <a:lnTo>
                    <a:pt x="460" y="1709"/>
                  </a:lnTo>
                  <a:lnTo>
                    <a:pt x="460" y="1709"/>
                  </a:lnTo>
                  <a:lnTo>
                    <a:pt x="460" y="1709"/>
                  </a:lnTo>
                  <a:lnTo>
                    <a:pt x="460" y="1709"/>
                  </a:lnTo>
                  <a:lnTo>
                    <a:pt x="460" y="1709"/>
                  </a:lnTo>
                  <a:lnTo>
                    <a:pt x="460" y="1709"/>
                  </a:lnTo>
                  <a:lnTo>
                    <a:pt x="460" y="1709"/>
                  </a:lnTo>
                  <a:lnTo>
                    <a:pt x="460" y="1709"/>
                  </a:lnTo>
                  <a:lnTo>
                    <a:pt x="460" y="1742"/>
                  </a:lnTo>
                  <a:lnTo>
                    <a:pt x="493" y="1742"/>
                  </a:lnTo>
                  <a:lnTo>
                    <a:pt x="493" y="1742"/>
                  </a:lnTo>
                  <a:lnTo>
                    <a:pt x="493" y="1742"/>
                  </a:lnTo>
                  <a:lnTo>
                    <a:pt x="493" y="1742"/>
                  </a:lnTo>
                  <a:lnTo>
                    <a:pt x="493" y="1742"/>
                  </a:lnTo>
                  <a:lnTo>
                    <a:pt x="493" y="1742"/>
                  </a:lnTo>
                  <a:lnTo>
                    <a:pt x="493" y="1742"/>
                  </a:lnTo>
                  <a:lnTo>
                    <a:pt x="493" y="1742"/>
                  </a:lnTo>
                  <a:lnTo>
                    <a:pt x="493" y="1775"/>
                  </a:lnTo>
                  <a:lnTo>
                    <a:pt x="493" y="1775"/>
                  </a:lnTo>
                  <a:lnTo>
                    <a:pt x="493" y="1775"/>
                  </a:lnTo>
                  <a:lnTo>
                    <a:pt x="493" y="1775"/>
                  </a:lnTo>
                  <a:lnTo>
                    <a:pt x="493" y="1775"/>
                  </a:lnTo>
                  <a:lnTo>
                    <a:pt x="493" y="1775"/>
                  </a:lnTo>
                  <a:lnTo>
                    <a:pt x="493" y="1775"/>
                  </a:lnTo>
                  <a:lnTo>
                    <a:pt x="493" y="1775"/>
                  </a:lnTo>
                  <a:lnTo>
                    <a:pt x="493" y="1775"/>
                  </a:lnTo>
                  <a:lnTo>
                    <a:pt x="493" y="1808"/>
                  </a:lnTo>
                  <a:lnTo>
                    <a:pt x="493" y="1808"/>
                  </a:lnTo>
                  <a:lnTo>
                    <a:pt x="493" y="1808"/>
                  </a:lnTo>
                  <a:lnTo>
                    <a:pt x="493" y="1808"/>
                  </a:lnTo>
                  <a:lnTo>
                    <a:pt x="493" y="1808"/>
                  </a:lnTo>
                  <a:lnTo>
                    <a:pt x="493" y="1808"/>
                  </a:lnTo>
                  <a:lnTo>
                    <a:pt x="493" y="1808"/>
                  </a:lnTo>
                  <a:lnTo>
                    <a:pt x="493" y="1808"/>
                  </a:lnTo>
                  <a:lnTo>
                    <a:pt x="493" y="1808"/>
                  </a:lnTo>
                  <a:lnTo>
                    <a:pt x="493" y="1841"/>
                  </a:lnTo>
                  <a:lnTo>
                    <a:pt x="493" y="1841"/>
                  </a:lnTo>
                  <a:lnTo>
                    <a:pt x="493" y="1841"/>
                  </a:lnTo>
                  <a:lnTo>
                    <a:pt x="493" y="1841"/>
                  </a:lnTo>
                  <a:lnTo>
                    <a:pt x="526" y="1841"/>
                  </a:lnTo>
                  <a:lnTo>
                    <a:pt x="526" y="1841"/>
                  </a:lnTo>
                  <a:lnTo>
                    <a:pt x="526" y="1841"/>
                  </a:lnTo>
                  <a:lnTo>
                    <a:pt x="526" y="1841"/>
                  </a:lnTo>
                  <a:lnTo>
                    <a:pt x="526" y="1841"/>
                  </a:lnTo>
                  <a:lnTo>
                    <a:pt x="526" y="1874"/>
                  </a:lnTo>
                  <a:lnTo>
                    <a:pt x="526" y="1874"/>
                  </a:lnTo>
                  <a:lnTo>
                    <a:pt x="526" y="1874"/>
                  </a:lnTo>
                  <a:lnTo>
                    <a:pt x="526" y="1874"/>
                  </a:lnTo>
                  <a:lnTo>
                    <a:pt x="526" y="1874"/>
                  </a:lnTo>
                  <a:lnTo>
                    <a:pt x="526" y="1874"/>
                  </a:lnTo>
                  <a:lnTo>
                    <a:pt x="526" y="1874"/>
                  </a:lnTo>
                  <a:lnTo>
                    <a:pt x="526" y="1874"/>
                  </a:lnTo>
                  <a:lnTo>
                    <a:pt x="526" y="1874"/>
                  </a:lnTo>
                  <a:lnTo>
                    <a:pt x="526" y="1906"/>
                  </a:lnTo>
                  <a:lnTo>
                    <a:pt x="526" y="1906"/>
                  </a:lnTo>
                  <a:lnTo>
                    <a:pt x="526" y="1906"/>
                  </a:lnTo>
                  <a:lnTo>
                    <a:pt x="526" y="1906"/>
                  </a:lnTo>
                  <a:lnTo>
                    <a:pt x="526" y="1906"/>
                  </a:lnTo>
                  <a:lnTo>
                    <a:pt x="526" y="1906"/>
                  </a:lnTo>
                  <a:lnTo>
                    <a:pt x="526" y="1906"/>
                  </a:lnTo>
                  <a:lnTo>
                    <a:pt x="526" y="1906"/>
                  </a:lnTo>
                  <a:lnTo>
                    <a:pt x="526" y="1906"/>
                  </a:lnTo>
                  <a:lnTo>
                    <a:pt x="526" y="1939"/>
                  </a:lnTo>
                  <a:lnTo>
                    <a:pt x="526" y="1939"/>
                  </a:lnTo>
                  <a:lnTo>
                    <a:pt x="526" y="1939"/>
                  </a:lnTo>
                  <a:lnTo>
                    <a:pt x="526" y="1939"/>
                  </a:lnTo>
                  <a:lnTo>
                    <a:pt x="526" y="1939"/>
                  </a:lnTo>
                  <a:lnTo>
                    <a:pt x="526" y="1939"/>
                  </a:lnTo>
                  <a:lnTo>
                    <a:pt x="526" y="1939"/>
                  </a:lnTo>
                  <a:lnTo>
                    <a:pt x="559" y="1939"/>
                  </a:lnTo>
                  <a:lnTo>
                    <a:pt x="559" y="1939"/>
                  </a:lnTo>
                  <a:lnTo>
                    <a:pt x="559" y="1972"/>
                  </a:lnTo>
                  <a:lnTo>
                    <a:pt x="559" y="1972"/>
                  </a:lnTo>
                  <a:lnTo>
                    <a:pt x="559" y="1972"/>
                  </a:lnTo>
                  <a:lnTo>
                    <a:pt x="559" y="1972"/>
                  </a:lnTo>
                  <a:lnTo>
                    <a:pt x="559" y="1972"/>
                  </a:lnTo>
                  <a:lnTo>
                    <a:pt x="559" y="1972"/>
                  </a:lnTo>
                  <a:lnTo>
                    <a:pt x="559" y="1972"/>
                  </a:lnTo>
                  <a:lnTo>
                    <a:pt x="559" y="1972"/>
                  </a:lnTo>
                  <a:lnTo>
                    <a:pt x="559" y="1972"/>
                  </a:lnTo>
                  <a:lnTo>
                    <a:pt x="559" y="2005"/>
                  </a:lnTo>
                  <a:lnTo>
                    <a:pt x="559" y="2005"/>
                  </a:lnTo>
                  <a:lnTo>
                    <a:pt x="559" y="2005"/>
                  </a:lnTo>
                  <a:lnTo>
                    <a:pt x="559" y="2005"/>
                  </a:lnTo>
                  <a:lnTo>
                    <a:pt x="559" y="2005"/>
                  </a:lnTo>
                  <a:lnTo>
                    <a:pt x="559" y="2005"/>
                  </a:lnTo>
                  <a:lnTo>
                    <a:pt x="559" y="2005"/>
                  </a:lnTo>
                  <a:lnTo>
                    <a:pt x="559" y="2005"/>
                  </a:lnTo>
                  <a:lnTo>
                    <a:pt x="559" y="2005"/>
                  </a:lnTo>
                  <a:lnTo>
                    <a:pt x="559" y="2038"/>
                  </a:lnTo>
                  <a:lnTo>
                    <a:pt x="559" y="2038"/>
                  </a:lnTo>
                  <a:lnTo>
                    <a:pt x="559" y="2038"/>
                  </a:lnTo>
                  <a:lnTo>
                    <a:pt x="559" y="2038"/>
                  </a:lnTo>
                  <a:lnTo>
                    <a:pt x="559" y="2038"/>
                  </a:lnTo>
                  <a:lnTo>
                    <a:pt x="559" y="2038"/>
                  </a:lnTo>
                  <a:lnTo>
                    <a:pt x="559" y="2038"/>
                  </a:lnTo>
                  <a:lnTo>
                    <a:pt x="559" y="2038"/>
                  </a:lnTo>
                  <a:lnTo>
                    <a:pt x="559" y="2038"/>
                  </a:lnTo>
                  <a:lnTo>
                    <a:pt x="559" y="2038"/>
                  </a:lnTo>
                  <a:lnTo>
                    <a:pt x="559" y="2071"/>
                  </a:lnTo>
                  <a:lnTo>
                    <a:pt x="559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104"/>
                  </a:lnTo>
                  <a:lnTo>
                    <a:pt x="592" y="2104"/>
                  </a:lnTo>
                  <a:lnTo>
                    <a:pt x="592" y="2104"/>
                  </a:lnTo>
                  <a:lnTo>
                    <a:pt x="592" y="2104"/>
                  </a:lnTo>
                  <a:lnTo>
                    <a:pt x="592" y="2104"/>
                  </a:lnTo>
                  <a:lnTo>
                    <a:pt x="592" y="2104"/>
                  </a:lnTo>
                  <a:lnTo>
                    <a:pt x="592" y="2104"/>
                  </a:lnTo>
                  <a:lnTo>
                    <a:pt x="592" y="2104"/>
                  </a:lnTo>
                  <a:lnTo>
                    <a:pt x="592" y="2136"/>
                  </a:lnTo>
                  <a:lnTo>
                    <a:pt x="592" y="2136"/>
                  </a:lnTo>
                  <a:lnTo>
                    <a:pt x="592" y="213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1662575" y="3382850"/>
              <a:ext cx="164325" cy="45200"/>
            </a:xfrm>
            <a:custGeom>
              <a:avLst/>
              <a:gdLst/>
              <a:ahLst/>
              <a:cxnLst/>
              <a:rect l="l" t="t" r="r" b="b"/>
              <a:pathLst>
                <a:path w="6573" h="1808" fill="none" extrusionOk="0">
                  <a:moveTo>
                    <a:pt x="6572" y="0"/>
                  </a:moveTo>
                  <a:lnTo>
                    <a:pt x="0" y="180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1677350" y="3431300"/>
              <a:ext cx="163500" cy="49325"/>
            </a:xfrm>
            <a:custGeom>
              <a:avLst/>
              <a:gdLst/>
              <a:ahLst/>
              <a:cxnLst/>
              <a:rect l="l" t="t" r="r" b="b"/>
              <a:pathLst>
                <a:path w="6540" h="1973" fill="none" extrusionOk="0">
                  <a:moveTo>
                    <a:pt x="6540" y="1"/>
                  </a:moveTo>
                  <a:lnTo>
                    <a:pt x="1" y="197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1662575" y="3382850"/>
              <a:ext cx="178275" cy="98600"/>
            </a:xfrm>
            <a:custGeom>
              <a:avLst/>
              <a:gdLst/>
              <a:ahLst/>
              <a:cxnLst/>
              <a:rect l="l" t="t" r="r" b="b"/>
              <a:pathLst>
                <a:path w="7131" h="3944" extrusionOk="0">
                  <a:moveTo>
                    <a:pt x="6572" y="0"/>
                  </a:moveTo>
                  <a:lnTo>
                    <a:pt x="0" y="1807"/>
                  </a:lnTo>
                  <a:lnTo>
                    <a:pt x="0" y="1840"/>
                  </a:lnTo>
                  <a:lnTo>
                    <a:pt x="33" y="1840"/>
                  </a:lnTo>
                  <a:lnTo>
                    <a:pt x="33" y="1873"/>
                  </a:lnTo>
                  <a:lnTo>
                    <a:pt x="33" y="1906"/>
                  </a:lnTo>
                  <a:lnTo>
                    <a:pt x="33" y="1939"/>
                  </a:lnTo>
                  <a:lnTo>
                    <a:pt x="33" y="1972"/>
                  </a:lnTo>
                  <a:lnTo>
                    <a:pt x="66" y="1972"/>
                  </a:lnTo>
                  <a:lnTo>
                    <a:pt x="66" y="2005"/>
                  </a:lnTo>
                  <a:lnTo>
                    <a:pt x="66" y="2037"/>
                  </a:lnTo>
                  <a:lnTo>
                    <a:pt x="66" y="2070"/>
                  </a:lnTo>
                  <a:lnTo>
                    <a:pt x="99" y="2103"/>
                  </a:lnTo>
                  <a:lnTo>
                    <a:pt x="99" y="2136"/>
                  </a:lnTo>
                  <a:lnTo>
                    <a:pt x="99" y="2169"/>
                  </a:lnTo>
                  <a:lnTo>
                    <a:pt x="99" y="2202"/>
                  </a:lnTo>
                  <a:lnTo>
                    <a:pt x="131" y="2202"/>
                  </a:lnTo>
                  <a:lnTo>
                    <a:pt x="131" y="2235"/>
                  </a:lnTo>
                  <a:lnTo>
                    <a:pt x="131" y="2268"/>
                  </a:lnTo>
                  <a:lnTo>
                    <a:pt x="131" y="2300"/>
                  </a:lnTo>
                  <a:lnTo>
                    <a:pt x="131" y="2333"/>
                  </a:lnTo>
                  <a:lnTo>
                    <a:pt x="164" y="2333"/>
                  </a:lnTo>
                  <a:lnTo>
                    <a:pt x="164" y="2366"/>
                  </a:lnTo>
                  <a:lnTo>
                    <a:pt x="164" y="2399"/>
                  </a:lnTo>
                  <a:lnTo>
                    <a:pt x="164" y="2432"/>
                  </a:lnTo>
                  <a:lnTo>
                    <a:pt x="197" y="2432"/>
                  </a:lnTo>
                  <a:lnTo>
                    <a:pt x="197" y="2465"/>
                  </a:lnTo>
                  <a:lnTo>
                    <a:pt x="197" y="2498"/>
                  </a:lnTo>
                  <a:lnTo>
                    <a:pt x="197" y="2530"/>
                  </a:lnTo>
                  <a:lnTo>
                    <a:pt x="197" y="2563"/>
                  </a:lnTo>
                  <a:lnTo>
                    <a:pt x="230" y="2563"/>
                  </a:lnTo>
                  <a:lnTo>
                    <a:pt x="230" y="2596"/>
                  </a:lnTo>
                  <a:lnTo>
                    <a:pt x="230" y="2629"/>
                  </a:lnTo>
                  <a:lnTo>
                    <a:pt x="230" y="2662"/>
                  </a:lnTo>
                  <a:lnTo>
                    <a:pt x="263" y="2662"/>
                  </a:lnTo>
                  <a:lnTo>
                    <a:pt x="263" y="2695"/>
                  </a:lnTo>
                  <a:lnTo>
                    <a:pt x="263" y="2728"/>
                  </a:lnTo>
                  <a:lnTo>
                    <a:pt x="263" y="2760"/>
                  </a:lnTo>
                  <a:lnTo>
                    <a:pt x="263" y="2793"/>
                  </a:lnTo>
                  <a:lnTo>
                    <a:pt x="296" y="2793"/>
                  </a:lnTo>
                  <a:lnTo>
                    <a:pt x="296" y="2826"/>
                  </a:lnTo>
                  <a:lnTo>
                    <a:pt x="296" y="2859"/>
                  </a:lnTo>
                  <a:lnTo>
                    <a:pt x="296" y="2892"/>
                  </a:lnTo>
                  <a:lnTo>
                    <a:pt x="296" y="2925"/>
                  </a:lnTo>
                  <a:lnTo>
                    <a:pt x="329" y="2925"/>
                  </a:lnTo>
                  <a:lnTo>
                    <a:pt x="329" y="2958"/>
                  </a:lnTo>
                  <a:lnTo>
                    <a:pt x="329" y="2990"/>
                  </a:lnTo>
                  <a:lnTo>
                    <a:pt x="329" y="3023"/>
                  </a:lnTo>
                  <a:lnTo>
                    <a:pt x="361" y="3023"/>
                  </a:lnTo>
                  <a:lnTo>
                    <a:pt x="361" y="3056"/>
                  </a:lnTo>
                  <a:lnTo>
                    <a:pt x="361" y="3089"/>
                  </a:lnTo>
                  <a:lnTo>
                    <a:pt x="361" y="3122"/>
                  </a:lnTo>
                  <a:lnTo>
                    <a:pt x="361" y="3155"/>
                  </a:lnTo>
                  <a:lnTo>
                    <a:pt x="394" y="3155"/>
                  </a:lnTo>
                  <a:lnTo>
                    <a:pt x="394" y="3188"/>
                  </a:lnTo>
                  <a:lnTo>
                    <a:pt x="394" y="3220"/>
                  </a:lnTo>
                  <a:lnTo>
                    <a:pt x="394" y="3253"/>
                  </a:lnTo>
                  <a:lnTo>
                    <a:pt x="427" y="3253"/>
                  </a:lnTo>
                  <a:lnTo>
                    <a:pt x="427" y="3286"/>
                  </a:lnTo>
                  <a:lnTo>
                    <a:pt x="427" y="3319"/>
                  </a:lnTo>
                  <a:lnTo>
                    <a:pt x="427" y="3352"/>
                  </a:lnTo>
                  <a:lnTo>
                    <a:pt x="460" y="3352"/>
                  </a:lnTo>
                  <a:lnTo>
                    <a:pt x="460" y="3385"/>
                  </a:lnTo>
                  <a:lnTo>
                    <a:pt x="460" y="3418"/>
                  </a:lnTo>
                  <a:lnTo>
                    <a:pt x="460" y="3450"/>
                  </a:lnTo>
                  <a:lnTo>
                    <a:pt x="460" y="3483"/>
                  </a:lnTo>
                  <a:lnTo>
                    <a:pt x="493" y="3483"/>
                  </a:lnTo>
                  <a:lnTo>
                    <a:pt x="493" y="3516"/>
                  </a:lnTo>
                  <a:lnTo>
                    <a:pt x="493" y="3549"/>
                  </a:lnTo>
                  <a:lnTo>
                    <a:pt x="493" y="3582"/>
                  </a:lnTo>
                  <a:lnTo>
                    <a:pt x="526" y="3582"/>
                  </a:lnTo>
                  <a:lnTo>
                    <a:pt x="526" y="3615"/>
                  </a:lnTo>
                  <a:lnTo>
                    <a:pt x="526" y="3648"/>
                  </a:lnTo>
                  <a:lnTo>
                    <a:pt x="526" y="3681"/>
                  </a:lnTo>
                  <a:lnTo>
                    <a:pt x="526" y="3713"/>
                  </a:lnTo>
                  <a:lnTo>
                    <a:pt x="559" y="3713"/>
                  </a:lnTo>
                  <a:lnTo>
                    <a:pt x="559" y="3746"/>
                  </a:lnTo>
                  <a:lnTo>
                    <a:pt x="559" y="3779"/>
                  </a:lnTo>
                  <a:lnTo>
                    <a:pt x="559" y="3812"/>
                  </a:lnTo>
                  <a:lnTo>
                    <a:pt x="592" y="3812"/>
                  </a:lnTo>
                  <a:lnTo>
                    <a:pt x="592" y="3845"/>
                  </a:lnTo>
                  <a:lnTo>
                    <a:pt x="592" y="3878"/>
                  </a:lnTo>
                  <a:lnTo>
                    <a:pt x="592" y="3911"/>
                  </a:lnTo>
                  <a:lnTo>
                    <a:pt x="624" y="3911"/>
                  </a:lnTo>
                  <a:lnTo>
                    <a:pt x="624" y="3943"/>
                  </a:lnTo>
                  <a:lnTo>
                    <a:pt x="7131" y="1972"/>
                  </a:lnTo>
                  <a:lnTo>
                    <a:pt x="7131" y="1939"/>
                  </a:lnTo>
                  <a:lnTo>
                    <a:pt x="7131" y="1906"/>
                  </a:lnTo>
                  <a:lnTo>
                    <a:pt x="7098" y="1906"/>
                  </a:lnTo>
                  <a:lnTo>
                    <a:pt x="7098" y="1873"/>
                  </a:lnTo>
                  <a:lnTo>
                    <a:pt x="7098" y="1840"/>
                  </a:lnTo>
                  <a:lnTo>
                    <a:pt x="7098" y="1807"/>
                  </a:lnTo>
                  <a:lnTo>
                    <a:pt x="7098" y="1775"/>
                  </a:lnTo>
                  <a:lnTo>
                    <a:pt x="7065" y="1775"/>
                  </a:lnTo>
                  <a:lnTo>
                    <a:pt x="7065" y="1742"/>
                  </a:lnTo>
                  <a:lnTo>
                    <a:pt x="7065" y="1709"/>
                  </a:lnTo>
                  <a:lnTo>
                    <a:pt x="7065" y="1676"/>
                  </a:lnTo>
                  <a:lnTo>
                    <a:pt x="7032" y="1676"/>
                  </a:lnTo>
                  <a:lnTo>
                    <a:pt x="7032" y="1643"/>
                  </a:lnTo>
                  <a:lnTo>
                    <a:pt x="7032" y="1610"/>
                  </a:lnTo>
                  <a:lnTo>
                    <a:pt x="7032" y="1577"/>
                  </a:lnTo>
                  <a:lnTo>
                    <a:pt x="6999" y="1577"/>
                  </a:lnTo>
                  <a:lnTo>
                    <a:pt x="6999" y="1545"/>
                  </a:lnTo>
                  <a:lnTo>
                    <a:pt x="6999" y="1512"/>
                  </a:lnTo>
                  <a:lnTo>
                    <a:pt x="6999" y="1479"/>
                  </a:lnTo>
                  <a:lnTo>
                    <a:pt x="6966" y="1446"/>
                  </a:lnTo>
                  <a:lnTo>
                    <a:pt x="6966" y="1413"/>
                  </a:lnTo>
                  <a:lnTo>
                    <a:pt x="6966" y="1380"/>
                  </a:lnTo>
                  <a:lnTo>
                    <a:pt x="6966" y="1347"/>
                  </a:lnTo>
                  <a:lnTo>
                    <a:pt x="6934" y="1347"/>
                  </a:lnTo>
                  <a:lnTo>
                    <a:pt x="6934" y="1315"/>
                  </a:lnTo>
                  <a:lnTo>
                    <a:pt x="6934" y="1282"/>
                  </a:lnTo>
                  <a:lnTo>
                    <a:pt x="6934" y="1249"/>
                  </a:lnTo>
                  <a:lnTo>
                    <a:pt x="6901" y="1249"/>
                  </a:lnTo>
                  <a:lnTo>
                    <a:pt x="6901" y="1216"/>
                  </a:lnTo>
                  <a:lnTo>
                    <a:pt x="6901" y="1183"/>
                  </a:lnTo>
                  <a:lnTo>
                    <a:pt x="6901" y="1150"/>
                  </a:lnTo>
                  <a:lnTo>
                    <a:pt x="6901" y="1117"/>
                  </a:lnTo>
                  <a:lnTo>
                    <a:pt x="6868" y="1117"/>
                  </a:lnTo>
                  <a:lnTo>
                    <a:pt x="6868" y="1085"/>
                  </a:lnTo>
                  <a:lnTo>
                    <a:pt x="6868" y="1052"/>
                  </a:lnTo>
                  <a:lnTo>
                    <a:pt x="6868" y="1019"/>
                  </a:lnTo>
                  <a:lnTo>
                    <a:pt x="6835" y="1019"/>
                  </a:lnTo>
                  <a:lnTo>
                    <a:pt x="6835" y="986"/>
                  </a:lnTo>
                  <a:lnTo>
                    <a:pt x="6835" y="953"/>
                  </a:lnTo>
                  <a:lnTo>
                    <a:pt x="6835" y="920"/>
                  </a:lnTo>
                  <a:lnTo>
                    <a:pt x="6802" y="887"/>
                  </a:lnTo>
                  <a:lnTo>
                    <a:pt x="6802" y="855"/>
                  </a:lnTo>
                  <a:lnTo>
                    <a:pt x="6802" y="822"/>
                  </a:lnTo>
                  <a:lnTo>
                    <a:pt x="6802" y="789"/>
                  </a:lnTo>
                  <a:lnTo>
                    <a:pt x="6769" y="789"/>
                  </a:lnTo>
                  <a:lnTo>
                    <a:pt x="6769" y="756"/>
                  </a:lnTo>
                  <a:lnTo>
                    <a:pt x="6769" y="723"/>
                  </a:lnTo>
                  <a:lnTo>
                    <a:pt x="6769" y="690"/>
                  </a:lnTo>
                  <a:lnTo>
                    <a:pt x="6736" y="690"/>
                  </a:lnTo>
                  <a:lnTo>
                    <a:pt x="6736" y="657"/>
                  </a:lnTo>
                  <a:lnTo>
                    <a:pt x="6736" y="625"/>
                  </a:lnTo>
                  <a:lnTo>
                    <a:pt x="6736" y="592"/>
                  </a:lnTo>
                  <a:lnTo>
                    <a:pt x="6736" y="559"/>
                  </a:lnTo>
                  <a:lnTo>
                    <a:pt x="6704" y="559"/>
                  </a:lnTo>
                  <a:lnTo>
                    <a:pt x="6704" y="526"/>
                  </a:lnTo>
                  <a:lnTo>
                    <a:pt x="6704" y="493"/>
                  </a:lnTo>
                  <a:lnTo>
                    <a:pt x="6704" y="460"/>
                  </a:lnTo>
                  <a:lnTo>
                    <a:pt x="6671" y="460"/>
                  </a:lnTo>
                  <a:lnTo>
                    <a:pt x="6671" y="427"/>
                  </a:lnTo>
                  <a:lnTo>
                    <a:pt x="6671" y="394"/>
                  </a:lnTo>
                  <a:lnTo>
                    <a:pt x="6671" y="362"/>
                  </a:lnTo>
                  <a:lnTo>
                    <a:pt x="6671" y="329"/>
                  </a:lnTo>
                  <a:lnTo>
                    <a:pt x="6638" y="329"/>
                  </a:lnTo>
                  <a:lnTo>
                    <a:pt x="6638" y="296"/>
                  </a:lnTo>
                  <a:lnTo>
                    <a:pt x="6638" y="263"/>
                  </a:lnTo>
                  <a:lnTo>
                    <a:pt x="6638" y="230"/>
                  </a:lnTo>
                  <a:lnTo>
                    <a:pt x="6605" y="230"/>
                  </a:lnTo>
                  <a:lnTo>
                    <a:pt x="6605" y="197"/>
                  </a:lnTo>
                  <a:lnTo>
                    <a:pt x="6605" y="164"/>
                  </a:lnTo>
                  <a:lnTo>
                    <a:pt x="6605" y="132"/>
                  </a:lnTo>
                  <a:lnTo>
                    <a:pt x="6605" y="99"/>
                  </a:lnTo>
                  <a:lnTo>
                    <a:pt x="6572" y="99"/>
                  </a:lnTo>
                  <a:lnTo>
                    <a:pt x="6572" y="66"/>
                  </a:lnTo>
                  <a:lnTo>
                    <a:pt x="6572" y="33"/>
                  </a:lnTo>
                  <a:lnTo>
                    <a:pt x="6572" y="0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1397225" y="3497025"/>
              <a:ext cx="17275" cy="34525"/>
            </a:xfrm>
            <a:custGeom>
              <a:avLst/>
              <a:gdLst/>
              <a:ahLst/>
              <a:cxnLst/>
              <a:rect l="l" t="t" r="r" b="b"/>
              <a:pathLst>
                <a:path w="691" h="1381" extrusionOk="0">
                  <a:moveTo>
                    <a:pt x="592" y="1"/>
                  </a:moveTo>
                  <a:cubicBezTo>
                    <a:pt x="526" y="1"/>
                    <a:pt x="427" y="34"/>
                    <a:pt x="362" y="99"/>
                  </a:cubicBezTo>
                  <a:cubicBezTo>
                    <a:pt x="296" y="165"/>
                    <a:pt x="230" y="198"/>
                    <a:pt x="230" y="264"/>
                  </a:cubicBezTo>
                  <a:lnTo>
                    <a:pt x="230" y="34"/>
                  </a:lnTo>
                  <a:lnTo>
                    <a:pt x="0" y="34"/>
                  </a:lnTo>
                  <a:lnTo>
                    <a:pt x="0" y="1381"/>
                  </a:lnTo>
                  <a:lnTo>
                    <a:pt x="230" y="1381"/>
                  </a:lnTo>
                  <a:lnTo>
                    <a:pt x="230" y="592"/>
                  </a:lnTo>
                  <a:cubicBezTo>
                    <a:pt x="230" y="526"/>
                    <a:pt x="263" y="428"/>
                    <a:pt x="329" y="362"/>
                  </a:cubicBezTo>
                  <a:cubicBezTo>
                    <a:pt x="395" y="264"/>
                    <a:pt x="493" y="231"/>
                    <a:pt x="592" y="231"/>
                  </a:cubicBezTo>
                  <a:lnTo>
                    <a:pt x="690" y="231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1418575" y="349702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8"/>
                  </a:moveTo>
                  <a:cubicBezTo>
                    <a:pt x="756" y="198"/>
                    <a:pt x="855" y="264"/>
                    <a:pt x="921" y="428"/>
                  </a:cubicBezTo>
                  <a:cubicBezTo>
                    <a:pt x="954" y="494"/>
                    <a:pt x="986" y="592"/>
                    <a:pt x="986" y="691"/>
                  </a:cubicBezTo>
                  <a:cubicBezTo>
                    <a:pt x="986" y="888"/>
                    <a:pt x="954" y="1019"/>
                    <a:pt x="855" y="1118"/>
                  </a:cubicBezTo>
                  <a:cubicBezTo>
                    <a:pt x="789" y="1184"/>
                    <a:pt x="723" y="1249"/>
                    <a:pt x="592" y="1249"/>
                  </a:cubicBezTo>
                  <a:cubicBezTo>
                    <a:pt x="461" y="1249"/>
                    <a:pt x="329" y="1184"/>
                    <a:pt x="263" y="1019"/>
                  </a:cubicBezTo>
                  <a:cubicBezTo>
                    <a:pt x="231" y="954"/>
                    <a:pt x="231" y="855"/>
                    <a:pt x="231" y="757"/>
                  </a:cubicBezTo>
                  <a:cubicBezTo>
                    <a:pt x="231" y="625"/>
                    <a:pt x="231" y="526"/>
                    <a:pt x="263" y="428"/>
                  </a:cubicBezTo>
                  <a:cubicBezTo>
                    <a:pt x="329" y="264"/>
                    <a:pt x="461" y="198"/>
                    <a:pt x="592" y="198"/>
                  </a:cubicBezTo>
                  <a:close/>
                  <a:moveTo>
                    <a:pt x="658" y="1"/>
                  </a:moveTo>
                  <a:cubicBezTo>
                    <a:pt x="559" y="1"/>
                    <a:pt x="461" y="34"/>
                    <a:pt x="395" y="66"/>
                  </a:cubicBezTo>
                  <a:cubicBezTo>
                    <a:pt x="329" y="99"/>
                    <a:pt x="263" y="165"/>
                    <a:pt x="231" y="198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96" y="1315"/>
                    <a:pt x="329" y="1348"/>
                    <a:pt x="362" y="1381"/>
                  </a:cubicBezTo>
                  <a:cubicBezTo>
                    <a:pt x="461" y="1414"/>
                    <a:pt x="526" y="1447"/>
                    <a:pt x="625" y="1447"/>
                  </a:cubicBezTo>
                  <a:cubicBezTo>
                    <a:pt x="756" y="1447"/>
                    <a:pt x="888" y="1414"/>
                    <a:pt x="986" y="1315"/>
                  </a:cubicBezTo>
                  <a:cubicBezTo>
                    <a:pt x="1151" y="1184"/>
                    <a:pt x="1216" y="987"/>
                    <a:pt x="1216" y="691"/>
                  </a:cubicBezTo>
                  <a:cubicBezTo>
                    <a:pt x="1216" y="461"/>
                    <a:pt x="1151" y="296"/>
                    <a:pt x="1052" y="165"/>
                  </a:cubicBezTo>
                  <a:cubicBezTo>
                    <a:pt x="954" y="66"/>
                    <a:pt x="822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1453900" y="3496200"/>
              <a:ext cx="27950" cy="37000"/>
            </a:xfrm>
            <a:custGeom>
              <a:avLst/>
              <a:gdLst/>
              <a:ahLst/>
              <a:cxnLst/>
              <a:rect l="l" t="t" r="r" b="b"/>
              <a:pathLst>
                <a:path w="1118" h="1480" extrusionOk="0">
                  <a:moveTo>
                    <a:pt x="559" y="1"/>
                  </a:moveTo>
                  <a:cubicBezTo>
                    <a:pt x="395" y="1"/>
                    <a:pt x="263" y="67"/>
                    <a:pt x="165" y="132"/>
                  </a:cubicBezTo>
                  <a:cubicBezTo>
                    <a:pt x="66" y="231"/>
                    <a:pt x="33" y="329"/>
                    <a:pt x="33" y="461"/>
                  </a:cubicBezTo>
                  <a:cubicBezTo>
                    <a:pt x="33" y="559"/>
                    <a:pt x="66" y="658"/>
                    <a:pt x="165" y="724"/>
                  </a:cubicBezTo>
                  <a:cubicBezTo>
                    <a:pt x="231" y="757"/>
                    <a:pt x="329" y="790"/>
                    <a:pt x="428" y="822"/>
                  </a:cubicBezTo>
                  <a:lnTo>
                    <a:pt x="625" y="855"/>
                  </a:lnTo>
                  <a:cubicBezTo>
                    <a:pt x="723" y="888"/>
                    <a:pt x="789" y="921"/>
                    <a:pt x="822" y="921"/>
                  </a:cubicBezTo>
                  <a:cubicBezTo>
                    <a:pt x="855" y="954"/>
                    <a:pt x="888" y="987"/>
                    <a:pt x="888" y="1052"/>
                  </a:cubicBezTo>
                  <a:cubicBezTo>
                    <a:pt x="888" y="1151"/>
                    <a:pt x="855" y="1184"/>
                    <a:pt x="789" y="1217"/>
                  </a:cubicBezTo>
                  <a:cubicBezTo>
                    <a:pt x="723" y="1250"/>
                    <a:pt x="658" y="1282"/>
                    <a:pt x="559" y="1282"/>
                  </a:cubicBezTo>
                  <a:cubicBezTo>
                    <a:pt x="428" y="1282"/>
                    <a:pt x="329" y="1250"/>
                    <a:pt x="263" y="1184"/>
                  </a:cubicBezTo>
                  <a:cubicBezTo>
                    <a:pt x="231" y="1118"/>
                    <a:pt x="231" y="1085"/>
                    <a:pt x="198" y="987"/>
                  </a:cubicBezTo>
                  <a:lnTo>
                    <a:pt x="1" y="987"/>
                  </a:lnTo>
                  <a:cubicBezTo>
                    <a:pt x="1" y="1151"/>
                    <a:pt x="33" y="1250"/>
                    <a:pt x="132" y="1348"/>
                  </a:cubicBezTo>
                  <a:cubicBezTo>
                    <a:pt x="198" y="1447"/>
                    <a:pt x="362" y="1480"/>
                    <a:pt x="559" y="1480"/>
                  </a:cubicBezTo>
                  <a:cubicBezTo>
                    <a:pt x="756" y="1480"/>
                    <a:pt x="888" y="1447"/>
                    <a:pt x="986" y="1348"/>
                  </a:cubicBezTo>
                  <a:cubicBezTo>
                    <a:pt x="1085" y="1250"/>
                    <a:pt x="1118" y="1151"/>
                    <a:pt x="1118" y="1020"/>
                  </a:cubicBezTo>
                  <a:cubicBezTo>
                    <a:pt x="1118" y="888"/>
                    <a:pt x="1085" y="822"/>
                    <a:pt x="986" y="757"/>
                  </a:cubicBezTo>
                  <a:cubicBezTo>
                    <a:pt x="921" y="724"/>
                    <a:pt x="822" y="658"/>
                    <a:pt x="658" y="625"/>
                  </a:cubicBezTo>
                  <a:lnTo>
                    <a:pt x="493" y="592"/>
                  </a:lnTo>
                  <a:cubicBezTo>
                    <a:pt x="428" y="592"/>
                    <a:pt x="395" y="559"/>
                    <a:pt x="362" y="527"/>
                  </a:cubicBezTo>
                  <a:cubicBezTo>
                    <a:pt x="296" y="494"/>
                    <a:pt x="263" y="461"/>
                    <a:pt x="263" y="395"/>
                  </a:cubicBezTo>
                  <a:cubicBezTo>
                    <a:pt x="263" y="329"/>
                    <a:pt x="296" y="297"/>
                    <a:pt x="329" y="264"/>
                  </a:cubicBezTo>
                  <a:cubicBezTo>
                    <a:pt x="362" y="231"/>
                    <a:pt x="428" y="198"/>
                    <a:pt x="526" y="198"/>
                  </a:cubicBezTo>
                  <a:cubicBezTo>
                    <a:pt x="658" y="198"/>
                    <a:pt x="756" y="231"/>
                    <a:pt x="789" y="297"/>
                  </a:cubicBezTo>
                  <a:cubicBezTo>
                    <a:pt x="822" y="362"/>
                    <a:pt x="855" y="395"/>
                    <a:pt x="855" y="461"/>
                  </a:cubicBezTo>
                  <a:lnTo>
                    <a:pt x="1085" y="461"/>
                  </a:lnTo>
                  <a:cubicBezTo>
                    <a:pt x="1085" y="362"/>
                    <a:pt x="1052" y="264"/>
                    <a:pt x="986" y="198"/>
                  </a:cubicBezTo>
                  <a:cubicBezTo>
                    <a:pt x="888" y="67"/>
                    <a:pt x="756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1485950" y="3485525"/>
              <a:ext cx="32875" cy="46025"/>
            </a:xfrm>
            <a:custGeom>
              <a:avLst/>
              <a:gdLst/>
              <a:ahLst/>
              <a:cxnLst/>
              <a:rect l="l" t="t" r="r" b="b"/>
              <a:pathLst>
                <a:path w="1315" h="1841" extrusionOk="0">
                  <a:moveTo>
                    <a:pt x="789" y="362"/>
                  </a:moveTo>
                  <a:lnTo>
                    <a:pt x="789" y="1217"/>
                  </a:lnTo>
                  <a:lnTo>
                    <a:pt x="230" y="1217"/>
                  </a:lnTo>
                  <a:lnTo>
                    <a:pt x="789" y="362"/>
                  </a:lnTo>
                  <a:close/>
                  <a:moveTo>
                    <a:pt x="854" y="1"/>
                  </a:moveTo>
                  <a:lnTo>
                    <a:pt x="0" y="1184"/>
                  </a:lnTo>
                  <a:lnTo>
                    <a:pt x="0" y="1414"/>
                  </a:lnTo>
                  <a:lnTo>
                    <a:pt x="822" y="1414"/>
                  </a:lnTo>
                  <a:lnTo>
                    <a:pt x="822" y="1841"/>
                  </a:lnTo>
                  <a:lnTo>
                    <a:pt x="1052" y="1841"/>
                  </a:lnTo>
                  <a:lnTo>
                    <a:pt x="1052" y="1414"/>
                  </a:lnTo>
                  <a:lnTo>
                    <a:pt x="1314" y="1414"/>
                  </a:lnTo>
                  <a:lnTo>
                    <a:pt x="1314" y="1217"/>
                  </a:lnTo>
                  <a:lnTo>
                    <a:pt x="1052" y="1217"/>
                  </a:lnTo>
                  <a:lnTo>
                    <a:pt x="10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1849875" y="3461700"/>
              <a:ext cx="2475" cy="5775"/>
            </a:xfrm>
            <a:custGeom>
              <a:avLst/>
              <a:gdLst/>
              <a:ahLst/>
              <a:cxnLst/>
              <a:rect l="l" t="t" r="r" b="b"/>
              <a:pathLst>
                <a:path w="99" h="23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99" y="231"/>
                  </a:lnTo>
                  <a:lnTo>
                    <a:pt x="99" y="23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1688025" y="3513450"/>
              <a:ext cx="1675" cy="6600"/>
            </a:xfrm>
            <a:custGeom>
              <a:avLst/>
              <a:gdLst/>
              <a:ahLst/>
              <a:cxnLst/>
              <a:rect l="l" t="t" r="r" b="b"/>
              <a:pathLst>
                <a:path w="67" h="26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1688025" y="3461700"/>
              <a:ext cx="161875" cy="51775"/>
            </a:xfrm>
            <a:custGeom>
              <a:avLst/>
              <a:gdLst/>
              <a:ahLst/>
              <a:cxnLst/>
              <a:rect l="l" t="t" r="r" b="b"/>
              <a:pathLst>
                <a:path w="6475" h="2071" fill="none" extrusionOk="0">
                  <a:moveTo>
                    <a:pt x="6474" y="1"/>
                  </a:moveTo>
                  <a:lnTo>
                    <a:pt x="1" y="207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1689675" y="3467450"/>
              <a:ext cx="161850" cy="52600"/>
            </a:xfrm>
            <a:custGeom>
              <a:avLst/>
              <a:gdLst/>
              <a:ahLst/>
              <a:cxnLst/>
              <a:rect l="l" t="t" r="r" b="b"/>
              <a:pathLst>
                <a:path w="6474" h="2104" fill="none" extrusionOk="0">
                  <a:moveTo>
                    <a:pt x="6474" y="1"/>
                  </a:moveTo>
                  <a:lnTo>
                    <a:pt x="0" y="210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1688025" y="3461700"/>
              <a:ext cx="164325" cy="58350"/>
            </a:xfrm>
            <a:custGeom>
              <a:avLst/>
              <a:gdLst/>
              <a:ahLst/>
              <a:cxnLst/>
              <a:rect l="l" t="t" r="r" b="b"/>
              <a:pathLst>
                <a:path w="6573" h="2334" extrusionOk="0">
                  <a:moveTo>
                    <a:pt x="6474" y="1"/>
                  </a:moveTo>
                  <a:lnTo>
                    <a:pt x="1" y="2071"/>
                  </a:lnTo>
                  <a:lnTo>
                    <a:pt x="1" y="2104"/>
                  </a:lnTo>
                  <a:lnTo>
                    <a:pt x="1" y="2137"/>
                  </a:lnTo>
                  <a:lnTo>
                    <a:pt x="1" y="2170"/>
                  </a:lnTo>
                  <a:lnTo>
                    <a:pt x="34" y="2170"/>
                  </a:lnTo>
                  <a:lnTo>
                    <a:pt x="34" y="2202"/>
                  </a:lnTo>
                  <a:lnTo>
                    <a:pt x="34" y="2235"/>
                  </a:lnTo>
                  <a:lnTo>
                    <a:pt x="34" y="2268"/>
                  </a:lnTo>
                  <a:lnTo>
                    <a:pt x="66" y="2268"/>
                  </a:lnTo>
                  <a:lnTo>
                    <a:pt x="66" y="2301"/>
                  </a:lnTo>
                  <a:lnTo>
                    <a:pt x="66" y="2334"/>
                  </a:lnTo>
                  <a:lnTo>
                    <a:pt x="6573" y="231"/>
                  </a:lnTo>
                  <a:lnTo>
                    <a:pt x="6540" y="231"/>
                  </a:lnTo>
                  <a:lnTo>
                    <a:pt x="6540" y="198"/>
                  </a:lnTo>
                  <a:lnTo>
                    <a:pt x="6540" y="165"/>
                  </a:lnTo>
                  <a:lnTo>
                    <a:pt x="6540" y="132"/>
                  </a:lnTo>
                  <a:lnTo>
                    <a:pt x="6507" y="132"/>
                  </a:lnTo>
                  <a:lnTo>
                    <a:pt x="6507" y="99"/>
                  </a:lnTo>
                  <a:lnTo>
                    <a:pt x="6507" y="66"/>
                  </a:lnTo>
                  <a:lnTo>
                    <a:pt x="6507" y="34"/>
                  </a:lnTo>
                  <a:lnTo>
                    <a:pt x="6474" y="34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1330675" y="3561100"/>
              <a:ext cx="41925" cy="46850"/>
            </a:xfrm>
            <a:custGeom>
              <a:avLst/>
              <a:gdLst/>
              <a:ahLst/>
              <a:cxnLst/>
              <a:rect l="l" t="t" r="r" b="b"/>
              <a:pathLst>
                <a:path w="1677" h="1874" extrusionOk="0">
                  <a:moveTo>
                    <a:pt x="855" y="264"/>
                  </a:moveTo>
                  <a:lnTo>
                    <a:pt x="1118" y="1118"/>
                  </a:lnTo>
                  <a:lnTo>
                    <a:pt x="559" y="1118"/>
                  </a:lnTo>
                  <a:lnTo>
                    <a:pt x="855" y="264"/>
                  </a:lnTo>
                  <a:close/>
                  <a:moveTo>
                    <a:pt x="723" y="1"/>
                  </a:moveTo>
                  <a:lnTo>
                    <a:pt x="1" y="1874"/>
                  </a:lnTo>
                  <a:lnTo>
                    <a:pt x="263" y="1874"/>
                  </a:lnTo>
                  <a:lnTo>
                    <a:pt x="461" y="1315"/>
                  </a:lnTo>
                  <a:lnTo>
                    <a:pt x="1216" y="1315"/>
                  </a:lnTo>
                  <a:lnTo>
                    <a:pt x="1414" y="1874"/>
                  </a:lnTo>
                  <a:lnTo>
                    <a:pt x="1676" y="1874"/>
                  </a:lnTo>
                  <a:lnTo>
                    <a:pt x="10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1378325" y="3572600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1"/>
                  </a:moveTo>
                  <a:cubicBezTo>
                    <a:pt x="493" y="1"/>
                    <a:pt x="395" y="34"/>
                    <a:pt x="329" y="99"/>
                  </a:cubicBezTo>
                  <a:cubicBezTo>
                    <a:pt x="263" y="165"/>
                    <a:pt x="230" y="231"/>
                    <a:pt x="198" y="264"/>
                  </a:cubicBezTo>
                  <a:lnTo>
                    <a:pt x="198" y="34"/>
                  </a:lnTo>
                  <a:lnTo>
                    <a:pt x="0" y="34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25"/>
                  </a:lnTo>
                  <a:cubicBezTo>
                    <a:pt x="230" y="527"/>
                    <a:pt x="263" y="428"/>
                    <a:pt x="296" y="362"/>
                  </a:cubicBezTo>
                  <a:cubicBezTo>
                    <a:pt x="362" y="297"/>
                    <a:pt x="460" y="264"/>
                    <a:pt x="592" y="264"/>
                  </a:cubicBezTo>
                  <a:lnTo>
                    <a:pt x="658" y="264"/>
                  </a:lnTo>
                  <a:lnTo>
                    <a:pt x="658" y="34"/>
                  </a:lnTo>
                  <a:cubicBezTo>
                    <a:pt x="625" y="1"/>
                    <a:pt x="625" y="1"/>
                    <a:pt x="5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1396400" y="3564400"/>
              <a:ext cx="15625" cy="44375"/>
            </a:xfrm>
            <a:custGeom>
              <a:avLst/>
              <a:gdLst/>
              <a:ahLst/>
              <a:cxnLst/>
              <a:rect l="l" t="t" r="r" b="b"/>
              <a:pathLst>
                <a:path w="625" h="1775" extrusionOk="0">
                  <a:moveTo>
                    <a:pt x="197" y="0"/>
                  </a:moveTo>
                  <a:lnTo>
                    <a:pt x="197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7" y="559"/>
                  </a:lnTo>
                  <a:lnTo>
                    <a:pt x="197" y="1479"/>
                  </a:lnTo>
                  <a:cubicBezTo>
                    <a:pt x="197" y="1545"/>
                    <a:pt x="197" y="1610"/>
                    <a:pt x="230" y="1676"/>
                  </a:cubicBezTo>
                  <a:cubicBezTo>
                    <a:pt x="296" y="1742"/>
                    <a:pt x="362" y="1775"/>
                    <a:pt x="460" y="1775"/>
                  </a:cubicBezTo>
                  <a:cubicBezTo>
                    <a:pt x="493" y="1775"/>
                    <a:pt x="526" y="1775"/>
                    <a:pt x="559" y="1742"/>
                  </a:cubicBezTo>
                  <a:lnTo>
                    <a:pt x="625" y="1742"/>
                  </a:lnTo>
                  <a:lnTo>
                    <a:pt x="625" y="1545"/>
                  </a:lnTo>
                  <a:lnTo>
                    <a:pt x="460" y="1545"/>
                  </a:lnTo>
                  <a:cubicBezTo>
                    <a:pt x="428" y="1545"/>
                    <a:pt x="428" y="1512"/>
                    <a:pt x="428" y="1446"/>
                  </a:cubicBezTo>
                  <a:lnTo>
                    <a:pt x="428" y="559"/>
                  </a:lnTo>
                  <a:lnTo>
                    <a:pt x="625" y="559"/>
                  </a:lnTo>
                  <a:lnTo>
                    <a:pt x="625" y="362"/>
                  </a:lnTo>
                  <a:lnTo>
                    <a:pt x="428" y="362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1417750" y="3560275"/>
              <a:ext cx="28775" cy="47675"/>
            </a:xfrm>
            <a:custGeom>
              <a:avLst/>
              <a:gdLst/>
              <a:ahLst/>
              <a:cxnLst/>
              <a:rect l="l" t="t" r="r" b="b"/>
              <a:pathLst>
                <a:path w="1151" h="1907" extrusionOk="0">
                  <a:moveTo>
                    <a:pt x="1" y="1"/>
                  </a:moveTo>
                  <a:lnTo>
                    <a:pt x="1" y="1907"/>
                  </a:lnTo>
                  <a:lnTo>
                    <a:pt x="231" y="1907"/>
                  </a:lnTo>
                  <a:lnTo>
                    <a:pt x="231" y="1184"/>
                  </a:lnTo>
                  <a:cubicBezTo>
                    <a:pt x="231" y="987"/>
                    <a:pt x="296" y="888"/>
                    <a:pt x="362" y="822"/>
                  </a:cubicBezTo>
                  <a:cubicBezTo>
                    <a:pt x="428" y="757"/>
                    <a:pt x="526" y="691"/>
                    <a:pt x="625" y="691"/>
                  </a:cubicBezTo>
                  <a:cubicBezTo>
                    <a:pt x="724" y="691"/>
                    <a:pt x="822" y="757"/>
                    <a:pt x="855" y="822"/>
                  </a:cubicBezTo>
                  <a:cubicBezTo>
                    <a:pt x="888" y="855"/>
                    <a:pt x="888" y="954"/>
                    <a:pt x="888" y="1053"/>
                  </a:cubicBezTo>
                  <a:lnTo>
                    <a:pt x="888" y="1907"/>
                  </a:lnTo>
                  <a:lnTo>
                    <a:pt x="1151" y="1907"/>
                  </a:lnTo>
                  <a:lnTo>
                    <a:pt x="1151" y="1020"/>
                  </a:lnTo>
                  <a:cubicBezTo>
                    <a:pt x="1151" y="888"/>
                    <a:pt x="1118" y="790"/>
                    <a:pt x="1085" y="691"/>
                  </a:cubicBezTo>
                  <a:cubicBezTo>
                    <a:pt x="987" y="560"/>
                    <a:pt x="855" y="494"/>
                    <a:pt x="658" y="494"/>
                  </a:cubicBezTo>
                  <a:cubicBezTo>
                    <a:pt x="559" y="494"/>
                    <a:pt x="461" y="527"/>
                    <a:pt x="395" y="560"/>
                  </a:cubicBezTo>
                  <a:cubicBezTo>
                    <a:pt x="329" y="592"/>
                    <a:pt x="296" y="658"/>
                    <a:pt x="231" y="724"/>
                  </a:cubicBez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1453075" y="3559475"/>
              <a:ext cx="41925" cy="50125"/>
            </a:xfrm>
            <a:custGeom>
              <a:avLst/>
              <a:gdLst/>
              <a:ahLst/>
              <a:cxnLst/>
              <a:rect l="l" t="t" r="r" b="b"/>
              <a:pathLst>
                <a:path w="1677" h="2005" extrusionOk="0">
                  <a:moveTo>
                    <a:pt x="888" y="0"/>
                  </a:moveTo>
                  <a:cubicBezTo>
                    <a:pt x="592" y="0"/>
                    <a:pt x="395" y="99"/>
                    <a:pt x="231" y="296"/>
                  </a:cubicBezTo>
                  <a:cubicBezTo>
                    <a:pt x="66" y="460"/>
                    <a:pt x="1" y="690"/>
                    <a:pt x="1" y="986"/>
                  </a:cubicBezTo>
                  <a:cubicBezTo>
                    <a:pt x="1" y="1347"/>
                    <a:pt x="99" y="1610"/>
                    <a:pt x="296" y="1775"/>
                  </a:cubicBezTo>
                  <a:cubicBezTo>
                    <a:pt x="461" y="1906"/>
                    <a:pt x="625" y="2005"/>
                    <a:pt x="855" y="2005"/>
                  </a:cubicBezTo>
                  <a:cubicBezTo>
                    <a:pt x="1118" y="2005"/>
                    <a:pt x="1315" y="1906"/>
                    <a:pt x="1447" y="1742"/>
                  </a:cubicBezTo>
                  <a:cubicBezTo>
                    <a:pt x="1578" y="1610"/>
                    <a:pt x="1644" y="1446"/>
                    <a:pt x="1677" y="1249"/>
                  </a:cubicBezTo>
                  <a:lnTo>
                    <a:pt x="1447" y="1249"/>
                  </a:lnTo>
                  <a:cubicBezTo>
                    <a:pt x="1414" y="1380"/>
                    <a:pt x="1348" y="1479"/>
                    <a:pt x="1315" y="1545"/>
                  </a:cubicBezTo>
                  <a:cubicBezTo>
                    <a:pt x="1217" y="1676"/>
                    <a:pt x="1085" y="1742"/>
                    <a:pt x="888" y="1742"/>
                  </a:cubicBezTo>
                  <a:cubicBezTo>
                    <a:pt x="691" y="1742"/>
                    <a:pt x="526" y="1676"/>
                    <a:pt x="428" y="1545"/>
                  </a:cubicBezTo>
                  <a:cubicBezTo>
                    <a:pt x="329" y="1413"/>
                    <a:pt x="264" y="1249"/>
                    <a:pt x="264" y="1019"/>
                  </a:cubicBezTo>
                  <a:cubicBezTo>
                    <a:pt x="264" y="756"/>
                    <a:pt x="329" y="559"/>
                    <a:pt x="428" y="427"/>
                  </a:cubicBezTo>
                  <a:cubicBezTo>
                    <a:pt x="559" y="296"/>
                    <a:pt x="691" y="230"/>
                    <a:pt x="888" y="230"/>
                  </a:cubicBezTo>
                  <a:cubicBezTo>
                    <a:pt x="1052" y="230"/>
                    <a:pt x="1151" y="263"/>
                    <a:pt x="1249" y="329"/>
                  </a:cubicBezTo>
                  <a:cubicBezTo>
                    <a:pt x="1315" y="394"/>
                    <a:pt x="1381" y="493"/>
                    <a:pt x="1414" y="624"/>
                  </a:cubicBezTo>
                  <a:lnTo>
                    <a:pt x="1677" y="624"/>
                  </a:lnTo>
                  <a:cubicBezTo>
                    <a:pt x="1644" y="460"/>
                    <a:pt x="1578" y="329"/>
                    <a:pt x="1447" y="197"/>
                  </a:cubicBezTo>
                  <a:cubicBezTo>
                    <a:pt x="1315" y="66"/>
                    <a:pt x="1118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1498250" y="3564400"/>
              <a:ext cx="16475" cy="44375"/>
            </a:xfrm>
            <a:custGeom>
              <a:avLst/>
              <a:gdLst/>
              <a:ahLst/>
              <a:cxnLst/>
              <a:rect l="l" t="t" r="r" b="b"/>
              <a:pathLst>
                <a:path w="659" h="1775" extrusionOk="0">
                  <a:moveTo>
                    <a:pt x="198" y="0"/>
                  </a:moveTo>
                  <a:lnTo>
                    <a:pt x="198" y="362"/>
                  </a:lnTo>
                  <a:lnTo>
                    <a:pt x="1" y="362"/>
                  </a:lnTo>
                  <a:lnTo>
                    <a:pt x="1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45"/>
                    <a:pt x="231" y="1610"/>
                    <a:pt x="264" y="1676"/>
                  </a:cubicBezTo>
                  <a:cubicBezTo>
                    <a:pt x="297" y="1742"/>
                    <a:pt x="362" y="1775"/>
                    <a:pt x="494" y="1775"/>
                  </a:cubicBezTo>
                  <a:cubicBezTo>
                    <a:pt x="494" y="1775"/>
                    <a:pt x="527" y="1775"/>
                    <a:pt x="560" y="1742"/>
                  </a:cubicBezTo>
                  <a:lnTo>
                    <a:pt x="658" y="1742"/>
                  </a:lnTo>
                  <a:lnTo>
                    <a:pt x="658" y="1545"/>
                  </a:lnTo>
                  <a:lnTo>
                    <a:pt x="494" y="1545"/>
                  </a:lnTo>
                  <a:cubicBezTo>
                    <a:pt x="428" y="1545"/>
                    <a:pt x="428" y="1512"/>
                    <a:pt x="428" y="1446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62"/>
                  </a:lnTo>
                  <a:lnTo>
                    <a:pt x="428" y="362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1522075" y="3561925"/>
              <a:ext cx="17275" cy="46025"/>
            </a:xfrm>
            <a:custGeom>
              <a:avLst/>
              <a:gdLst/>
              <a:ahLst/>
              <a:cxnLst/>
              <a:rect l="l" t="t" r="r" b="b"/>
              <a:pathLst>
                <a:path w="691" h="1841" extrusionOk="0">
                  <a:moveTo>
                    <a:pt x="494" y="1"/>
                  </a:moveTo>
                  <a:cubicBezTo>
                    <a:pt x="461" y="165"/>
                    <a:pt x="428" y="231"/>
                    <a:pt x="362" y="296"/>
                  </a:cubicBezTo>
                  <a:cubicBezTo>
                    <a:pt x="297" y="329"/>
                    <a:pt x="165" y="329"/>
                    <a:pt x="1" y="362"/>
                  </a:cubicBezTo>
                  <a:lnTo>
                    <a:pt x="1" y="526"/>
                  </a:lnTo>
                  <a:lnTo>
                    <a:pt x="428" y="526"/>
                  </a:lnTo>
                  <a:lnTo>
                    <a:pt x="428" y="1841"/>
                  </a:lnTo>
                  <a:lnTo>
                    <a:pt x="691" y="184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1554950" y="3561925"/>
              <a:ext cx="31250" cy="47675"/>
            </a:xfrm>
            <a:custGeom>
              <a:avLst/>
              <a:gdLst/>
              <a:ahLst/>
              <a:cxnLst/>
              <a:rect l="l" t="t" r="r" b="b"/>
              <a:pathLst>
                <a:path w="1250" h="1907" extrusionOk="0">
                  <a:moveTo>
                    <a:pt x="625" y="198"/>
                  </a:moveTo>
                  <a:cubicBezTo>
                    <a:pt x="789" y="198"/>
                    <a:pt x="888" y="296"/>
                    <a:pt x="920" y="428"/>
                  </a:cubicBezTo>
                  <a:cubicBezTo>
                    <a:pt x="986" y="559"/>
                    <a:pt x="1019" y="724"/>
                    <a:pt x="1019" y="921"/>
                  </a:cubicBezTo>
                  <a:cubicBezTo>
                    <a:pt x="1019" y="1217"/>
                    <a:pt x="986" y="1414"/>
                    <a:pt x="888" y="1512"/>
                  </a:cubicBezTo>
                  <a:cubicBezTo>
                    <a:pt x="822" y="1611"/>
                    <a:pt x="723" y="1677"/>
                    <a:pt x="625" y="1677"/>
                  </a:cubicBezTo>
                  <a:cubicBezTo>
                    <a:pt x="460" y="1677"/>
                    <a:pt x="362" y="1578"/>
                    <a:pt x="296" y="1414"/>
                  </a:cubicBezTo>
                  <a:cubicBezTo>
                    <a:pt x="263" y="1315"/>
                    <a:pt x="230" y="1151"/>
                    <a:pt x="230" y="954"/>
                  </a:cubicBezTo>
                  <a:cubicBezTo>
                    <a:pt x="230" y="724"/>
                    <a:pt x="263" y="526"/>
                    <a:pt x="329" y="395"/>
                  </a:cubicBezTo>
                  <a:cubicBezTo>
                    <a:pt x="395" y="264"/>
                    <a:pt x="493" y="198"/>
                    <a:pt x="625" y="198"/>
                  </a:cubicBezTo>
                  <a:close/>
                  <a:moveTo>
                    <a:pt x="625" y="1"/>
                  </a:moveTo>
                  <a:cubicBezTo>
                    <a:pt x="362" y="1"/>
                    <a:pt x="165" y="132"/>
                    <a:pt x="66" y="428"/>
                  </a:cubicBezTo>
                  <a:cubicBezTo>
                    <a:pt x="0" y="559"/>
                    <a:pt x="0" y="756"/>
                    <a:pt x="0" y="954"/>
                  </a:cubicBezTo>
                  <a:cubicBezTo>
                    <a:pt x="0" y="1217"/>
                    <a:pt x="33" y="1447"/>
                    <a:pt x="132" y="1611"/>
                  </a:cubicBezTo>
                  <a:cubicBezTo>
                    <a:pt x="230" y="1808"/>
                    <a:pt x="395" y="1907"/>
                    <a:pt x="625" y="1907"/>
                  </a:cubicBezTo>
                  <a:cubicBezTo>
                    <a:pt x="855" y="1907"/>
                    <a:pt x="1052" y="1775"/>
                    <a:pt x="1150" y="1545"/>
                  </a:cubicBezTo>
                  <a:cubicBezTo>
                    <a:pt x="1216" y="1381"/>
                    <a:pt x="1249" y="1184"/>
                    <a:pt x="1249" y="921"/>
                  </a:cubicBezTo>
                  <a:cubicBezTo>
                    <a:pt x="1249" y="658"/>
                    <a:pt x="1216" y="461"/>
                    <a:pt x="1118" y="296"/>
                  </a:cubicBezTo>
                  <a:cubicBezTo>
                    <a:pt x="1019" y="99"/>
                    <a:pt x="855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1591100" y="3561925"/>
              <a:ext cx="32050" cy="47675"/>
            </a:xfrm>
            <a:custGeom>
              <a:avLst/>
              <a:gdLst/>
              <a:ahLst/>
              <a:cxnLst/>
              <a:rect l="l" t="t" r="r" b="b"/>
              <a:pathLst>
                <a:path w="1282" h="1907" extrusionOk="0">
                  <a:moveTo>
                    <a:pt x="657" y="198"/>
                  </a:moveTo>
                  <a:cubicBezTo>
                    <a:pt x="789" y="198"/>
                    <a:pt x="887" y="296"/>
                    <a:pt x="953" y="428"/>
                  </a:cubicBezTo>
                  <a:cubicBezTo>
                    <a:pt x="986" y="559"/>
                    <a:pt x="1019" y="724"/>
                    <a:pt x="1019" y="921"/>
                  </a:cubicBezTo>
                  <a:cubicBezTo>
                    <a:pt x="1019" y="1217"/>
                    <a:pt x="986" y="1414"/>
                    <a:pt x="920" y="1512"/>
                  </a:cubicBezTo>
                  <a:cubicBezTo>
                    <a:pt x="855" y="1611"/>
                    <a:pt x="756" y="1677"/>
                    <a:pt x="625" y="1677"/>
                  </a:cubicBezTo>
                  <a:cubicBezTo>
                    <a:pt x="493" y="1677"/>
                    <a:pt x="362" y="1578"/>
                    <a:pt x="329" y="1414"/>
                  </a:cubicBezTo>
                  <a:cubicBezTo>
                    <a:pt x="263" y="1315"/>
                    <a:pt x="263" y="1151"/>
                    <a:pt x="263" y="954"/>
                  </a:cubicBezTo>
                  <a:cubicBezTo>
                    <a:pt x="263" y="724"/>
                    <a:pt x="296" y="526"/>
                    <a:pt x="362" y="395"/>
                  </a:cubicBezTo>
                  <a:cubicBezTo>
                    <a:pt x="395" y="264"/>
                    <a:pt x="526" y="198"/>
                    <a:pt x="657" y="198"/>
                  </a:cubicBezTo>
                  <a:close/>
                  <a:moveTo>
                    <a:pt x="625" y="1"/>
                  </a:moveTo>
                  <a:cubicBezTo>
                    <a:pt x="362" y="1"/>
                    <a:pt x="197" y="132"/>
                    <a:pt x="99" y="428"/>
                  </a:cubicBezTo>
                  <a:cubicBezTo>
                    <a:pt x="33" y="559"/>
                    <a:pt x="0" y="756"/>
                    <a:pt x="0" y="954"/>
                  </a:cubicBezTo>
                  <a:cubicBezTo>
                    <a:pt x="0" y="1217"/>
                    <a:pt x="33" y="1447"/>
                    <a:pt x="132" y="1611"/>
                  </a:cubicBezTo>
                  <a:cubicBezTo>
                    <a:pt x="230" y="1808"/>
                    <a:pt x="395" y="1907"/>
                    <a:pt x="625" y="1907"/>
                  </a:cubicBezTo>
                  <a:cubicBezTo>
                    <a:pt x="887" y="1907"/>
                    <a:pt x="1052" y="1775"/>
                    <a:pt x="1150" y="1545"/>
                  </a:cubicBezTo>
                  <a:cubicBezTo>
                    <a:pt x="1249" y="1381"/>
                    <a:pt x="1282" y="1184"/>
                    <a:pt x="1282" y="921"/>
                  </a:cubicBezTo>
                  <a:cubicBezTo>
                    <a:pt x="1282" y="658"/>
                    <a:pt x="1216" y="461"/>
                    <a:pt x="1150" y="296"/>
                  </a:cubicBezTo>
                  <a:cubicBezTo>
                    <a:pt x="1052" y="99"/>
                    <a:pt x="855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1922150" y="3653950"/>
              <a:ext cx="16475" cy="36975"/>
            </a:xfrm>
            <a:custGeom>
              <a:avLst/>
              <a:gdLst/>
              <a:ahLst/>
              <a:cxnLst/>
              <a:rect l="l" t="t" r="r" b="b"/>
              <a:pathLst>
                <a:path w="659" h="14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65" y="329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94"/>
                  </a:lnTo>
                  <a:lnTo>
                    <a:pt x="165" y="394"/>
                  </a:lnTo>
                  <a:lnTo>
                    <a:pt x="165" y="394"/>
                  </a:lnTo>
                  <a:lnTo>
                    <a:pt x="165" y="394"/>
                  </a:lnTo>
                  <a:lnTo>
                    <a:pt x="165" y="394"/>
                  </a:lnTo>
                  <a:lnTo>
                    <a:pt x="165" y="394"/>
                  </a:lnTo>
                  <a:lnTo>
                    <a:pt x="165" y="394"/>
                  </a:lnTo>
                  <a:lnTo>
                    <a:pt x="165" y="394"/>
                  </a:lnTo>
                  <a:lnTo>
                    <a:pt x="165" y="394"/>
                  </a:lnTo>
                  <a:lnTo>
                    <a:pt x="165" y="394"/>
                  </a:lnTo>
                  <a:lnTo>
                    <a:pt x="165" y="394"/>
                  </a:lnTo>
                  <a:lnTo>
                    <a:pt x="165" y="394"/>
                  </a:lnTo>
                  <a:lnTo>
                    <a:pt x="165" y="394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98" y="427"/>
                  </a:lnTo>
                  <a:lnTo>
                    <a:pt x="198" y="427"/>
                  </a:lnTo>
                  <a:lnTo>
                    <a:pt x="198" y="427"/>
                  </a:lnTo>
                  <a:lnTo>
                    <a:pt x="198" y="427"/>
                  </a:lnTo>
                  <a:lnTo>
                    <a:pt x="198" y="427"/>
                  </a:lnTo>
                  <a:lnTo>
                    <a:pt x="198" y="427"/>
                  </a:lnTo>
                  <a:lnTo>
                    <a:pt x="198" y="427"/>
                  </a:lnTo>
                  <a:lnTo>
                    <a:pt x="198" y="427"/>
                  </a:lnTo>
                  <a:lnTo>
                    <a:pt x="198" y="427"/>
                  </a:lnTo>
                  <a:lnTo>
                    <a:pt x="198" y="427"/>
                  </a:lnTo>
                  <a:lnTo>
                    <a:pt x="198" y="427"/>
                  </a:lnTo>
                  <a:lnTo>
                    <a:pt x="198" y="460"/>
                  </a:lnTo>
                  <a:lnTo>
                    <a:pt x="198" y="460"/>
                  </a:lnTo>
                  <a:lnTo>
                    <a:pt x="198" y="460"/>
                  </a:lnTo>
                  <a:lnTo>
                    <a:pt x="198" y="460"/>
                  </a:lnTo>
                  <a:lnTo>
                    <a:pt x="198" y="460"/>
                  </a:lnTo>
                  <a:lnTo>
                    <a:pt x="198" y="460"/>
                  </a:lnTo>
                  <a:lnTo>
                    <a:pt x="198" y="460"/>
                  </a:lnTo>
                  <a:lnTo>
                    <a:pt x="198" y="460"/>
                  </a:lnTo>
                  <a:lnTo>
                    <a:pt x="198" y="460"/>
                  </a:lnTo>
                  <a:lnTo>
                    <a:pt x="198" y="460"/>
                  </a:lnTo>
                  <a:lnTo>
                    <a:pt x="198" y="460"/>
                  </a:lnTo>
                  <a:lnTo>
                    <a:pt x="198" y="460"/>
                  </a:lnTo>
                  <a:lnTo>
                    <a:pt x="198" y="460"/>
                  </a:lnTo>
                  <a:lnTo>
                    <a:pt x="198" y="460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231" y="493"/>
                  </a:lnTo>
                  <a:lnTo>
                    <a:pt x="231" y="493"/>
                  </a:lnTo>
                  <a:lnTo>
                    <a:pt x="231" y="493"/>
                  </a:lnTo>
                  <a:lnTo>
                    <a:pt x="231" y="493"/>
                  </a:lnTo>
                  <a:lnTo>
                    <a:pt x="231" y="493"/>
                  </a:lnTo>
                  <a:lnTo>
                    <a:pt x="231" y="493"/>
                  </a:lnTo>
                  <a:lnTo>
                    <a:pt x="231" y="493"/>
                  </a:lnTo>
                  <a:lnTo>
                    <a:pt x="231" y="493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64" y="559"/>
                  </a:lnTo>
                  <a:lnTo>
                    <a:pt x="264" y="559"/>
                  </a:lnTo>
                  <a:lnTo>
                    <a:pt x="264" y="559"/>
                  </a:lnTo>
                  <a:lnTo>
                    <a:pt x="264" y="559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624"/>
                  </a:lnTo>
                  <a:lnTo>
                    <a:pt x="264" y="624"/>
                  </a:lnTo>
                  <a:lnTo>
                    <a:pt x="264" y="624"/>
                  </a:lnTo>
                  <a:lnTo>
                    <a:pt x="264" y="624"/>
                  </a:lnTo>
                  <a:lnTo>
                    <a:pt x="264" y="624"/>
                  </a:lnTo>
                  <a:lnTo>
                    <a:pt x="264" y="624"/>
                  </a:lnTo>
                  <a:lnTo>
                    <a:pt x="264" y="624"/>
                  </a:lnTo>
                  <a:lnTo>
                    <a:pt x="264" y="624"/>
                  </a:lnTo>
                  <a:lnTo>
                    <a:pt x="264" y="624"/>
                  </a:lnTo>
                  <a:lnTo>
                    <a:pt x="264" y="624"/>
                  </a:lnTo>
                  <a:lnTo>
                    <a:pt x="264" y="624"/>
                  </a:lnTo>
                  <a:lnTo>
                    <a:pt x="264" y="624"/>
                  </a:lnTo>
                  <a:lnTo>
                    <a:pt x="264" y="624"/>
                  </a:lnTo>
                  <a:lnTo>
                    <a:pt x="297" y="624"/>
                  </a:lnTo>
                  <a:lnTo>
                    <a:pt x="297" y="657"/>
                  </a:lnTo>
                  <a:lnTo>
                    <a:pt x="297" y="657"/>
                  </a:lnTo>
                  <a:lnTo>
                    <a:pt x="297" y="657"/>
                  </a:lnTo>
                  <a:lnTo>
                    <a:pt x="297" y="657"/>
                  </a:lnTo>
                  <a:lnTo>
                    <a:pt x="297" y="657"/>
                  </a:lnTo>
                  <a:lnTo>
                    <a:pt x="297" y="657"/>
                  </a:lnTo>
                  <a:lnTo>
                    <a:pt x="297" y="657"/>
                  </a:lnTo>
                  <a:lnTo>
                    <a:pt x="297" y="657"/>
                  </a:lnTo>
                  <a:lnTo>
                    <a:pt x="297" y="657"/>
                  </a:lnTo>
                  <a:lnTo>
                    <a:pt x="297" y="657"/>
                  </a:lnTo>
                  <a:lnTo>
                    <a:pt x="297" y="657"/>
                  </a:lnTo>
                  <a:lnTo>
                    <a:pt x="297" y="657"/>
                  </a:lnTo>
                  <a:lnTo>
                    <a:pt x="297" y="657"/>
                  </a:lnTo>
                  <a:lnTo>
                    <a:pt x="297" y="690"/>
                  </a:lnTo>
                  <a:lnTo>
                    <a:pt x="297" y="690"/>
                  </a:lnTo>
                  <a:lnTo>
                    <a:pt x="297" y="690"/>
                  </a:lnTo>
                  <a:lnTo>
                    <a:pt x="297" y="690"/>
                  </a:lnTo>
                  <a:lnTo>
                    <a:pt x="297" y="690"/>
                  </a:lnTo>
                  <a:lnTo>
                    <a:pt x="297" y="690"/>
                  </a:lnTo>
                  <a:lnTo>
                    <a:pt x="297" y="690"/>
                  </a:lnTo>
                  <a:lnTo>
                    <a:pt x="297" y="690"/>
                  </a:lnTo>
                  <a:lnTo>
                    <a:pt x="297" y="690"/>
                  </a:lnTo>
                  <a:lnTo>
                    <a:pt x="297" y="690"/>
                  </a:lnTo>
                  <a:lnTo>
                    <a:pt x="297" y="690"/>
                  </a:lnTo>
                  <a:lnTo>
                    <a:pt x="297" y="690"/>
                  </a:lnTo>
                  <a:lnTo>
                    <a:pt x="297" y="690"/>
                  </a:lnTo>
                  <a:lnTo>
                    <a:pt x="297" y="723"/>
                  </a:lnTo>
                  <a:lnTo>
                    <a:pt x="297" y="723"/>
                  </a:lnTo>
                  <a:lnTo>
                    <a:pt x="297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54"/>
                  </a:lnTo>
                  <a:lnTo>
                    <a:pt x="362" y="854"/>
                  </a:lnTo>
                  <a:lnTo>
                    <a:pt x="362" y="854"/>
                  </a:lnTo>
                  <a:lnTo>
                    <a:pt x="362" y="854"/>
                  </a:lnTo>
                  <a:lnTo>
                    <a:pt x="362" y="854"/>
                  </a:lnTo>
                  <a:lnTo>
                    <a:pt x="362" y="854"/>
                  </a:lnTo>
                  <a:lnTo>
                    <a:pt x="362" y="854"/>
                  </a:lnTo>
                  <a:lnTo>
                    <a:pt x="362" y="854"/>
                  </a:lnTo>
                  <a:lnTo>
                    <a:pt x="362" y="854"/>
                  </a:lnTo>
                  <a:lnTo>
                    <a:pt x="395" y="854"/>
                  </a:lnTo>
                  <a:lnTo>
                    <a:pt x="395" y="854"/>
                  </a:lnTo>
                  <a:lnTo>
                    <a:pt x="395" y="854"/>
                  </a:lnTo>
                  <a:lnTo>
                    <a:pt x="395" y="854"/>
                  </a:lnTo>
                  <a:lnTo>
                    <a:pt x="395" y="887"/>
                  </a:lnTo>
                  <a:lnTo>
                    <a:pt x="395" y="887"/>
                  </a:lnTo>
                  <a:lnTo>
                    <a:pt x="395" y="887"/>
                  </a:lnTo>
                  <a:lnTo>
                    <a:pt x="395" y="887"/>
                  </a:lnTo>
                  <a:lnTo>
                    <a:pt x="395" y="887"/>
                  </a:lnTo>
                  <a:lnTo>
                    <a:pt x="395" y="887"/>
                  </a:lnTo>
                  <a:lnTo>
                    <a:pt x="395" y="887"/>
                  </a:lnTo>
                  <a:lnTo>
                    <a:pt x="395" y="887"/>
                  </a:lnTo>
                  <a:lnTo>
                    <a:pt x="395" y="887"/>
                  </a:lnTo>
                  <a:lnTo>
                    <a:pt x="395" y="887"/>
                  </a:lnTo>
                  <a:lnTo>
                    <a:pt x="395" y="887"/>
                  </a:lnTo>
                  <a:lnTo>
                    <a:pt x="395" y="887"/>
                  </a:lnTo>
                  <a:lnTo>
                    <a:pt x="395" y="887"/>
                  </a:lnTo>
                  <a:lnTo>
                    <a:pt x="395" y="887"/>
                  </a:lnTo>
                  <a:lnTo>
                    <a:pt x="395" y="920"/>
                  </a:lnTo>
                  <a:lnTo>
                    <a:pt x="395" y="920"/>
                  </a:lnTo>
                  <a:lnTo>
                    <a:pt x="395" y="920"/>
                  </a:lnTo>
                  <a:lnTo>
                    <a:pt x="395" y="920"/>
                  </a:lnTo>
                  <a:lnTo>
                    <a:pt x="395" y="920"/>
                  </a:lnTo>
                  <a:lnTo>
                    <a:pt x="395" y="920"/>
                  </a:lnTo>
                  <a:lnTo>
                    <a:pt x="395" y="920"/>
                  </a:lnTo>
                  <a:lnTo>
                    <a:pt x="395" y="920"/>
                  </a:lnTo>
                  <a:lnTo>
                    <a:pt x="395" y="920"/>
                  </a:lnTo>
                  <a:lnTo>
                    <a:pt x="395" y="920"/>
                  </a:lnTo>
                  <a:lnTo>
                    <a:pt x="395" y="920"/>
                  </a:lnTo>
                  <a:lnTo>
                    <a:pt x="395" y="920"/>
                  </a:lnTo>
                  <a:lnTo>
                    <a:pt x="428" y="920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84"/>
                  </a:lnTo>
                  <a:lnTo>
                    <a:pt x="461" y="1084"/>
                  </a:lnTo>
                  <a:lnTo>
                    <a:pt x="461" y="1084"/>
                  </a:lnTo>
                  <a:lnTo>
                    <a:pt x="461" y="1084"/>
                  </a:lnTo>
                  <a:lnTo>
                    <a:pt x="461" y="1084"/>
                  </a:lnTo>
                  <a:lnTo>
                    <a:pt x="494" y="1084"/>
                  </a:lnTo>
                  <a:lnTo>
                    <a:pt x="494" y="1084"/>
                  </a:lnTo>
                  <a:lnTo>
                    <a:pt x="494" y="1084"/>
                  </a:lnTo>
                  <a:lnTo>
                    <a:pt x="494" y="1084"/>
                  </a:lnTo>
                  <a:lnTo>
                    <a:pt x="494" y="1084"/>
                  </a:lnTo>
                  <a:lnTo>
                    <a:pt x="494" y="1084"/>
                  </a:lnTo>
                  <a:lnTo>
                    <a:pt x="494" y="1084"/>
                  </a:lnTo>
                  <a:lnTo>
                    <a:pt x="494" y="1084"/>
                  </a:lnTo>
                  <a:lnTo>
                    <a:pt x="494" y="1084"/>
                  </a:lnTo>
                  <a:lnTo>
                    <a:pt x="494" y="1117"/>
                  </a:lnTo>
                  <a:lnTo>
                    <a:pt x="494" y="1117"/>
                  </a:lnTo>
                  <a:lnTo>
                    <a:pt x="494" y="1117"/>
                  </a:lnTo>
                  <a:lnTo>
                    <a:pt x="494" y="1117"/>
                  </a:lnTo>
                  <a:lnTo>
                    <a:pt x="494" y="1117"/>
                  </a:lnTo>
                  <a:lnTo>
                    <a:pt x="494" y="1117"/>
                  </a:lnTo>
                  <a:lnTo>
                    <a:pt x="494" y="1117"/>
                  </a:lnTo>
                  <a:lnTo>
                    <a:pt x="494" y="1117"/>
                  </a:lnTo>
                  <a:lnTo>
                    <a:pt x="494" y="1117"/>
                  </a:lnTo>
                  <a:lnTo>
                    <a:pt x="494" y="1117"/>
                  </a:lnTo>
                  <a:lnTo>
                    <a:pt x="494" y="1117"/>
                  </a:lnTo>
                  <a:lnTo>
                    <a:pt x="494" y="1117"/>
                  </a:lnTo>
                  <a:lnTo>
                    <a:pt x="494" y="1117"/>
                  </a:lnTo>
                  <a:lnTo>
                    <a:pt x="494" y="1150"/>
                  </a:lnTo>
                  <a:lnTo>
                    <a:pt x="494" y="1150"/>
                  </a:lnTo>
                  <a:lnTo>
                    <a:pt x="494" y="1150"/>
                  </a:lnTo>
                  <a:lnTo>
                    <a:pt x="494" y="1150"/>
                  </a:lnTo>
                  <a:lnTo>
                    <a:pt x="494" y="1150"/>
                  </a:lnTo>
                  <a:lnTo>
                    <a:pt x="494" y="1150"/>
                  </a:lnTo>
                  <a:lnTo>
                    <a:pt x="494" y="1150"/>
                  </a:lnTo>
                  <a:lnTo>
                    <a:pt x="494" y="1150"/>
                  </a:lnTo>
                  <a:lnTo>
                    <a:pt x="527" y="1150"/>
                  </a:lnTo>
                  <a:lnTo>
                    <a:pt x="527" y="1150"/>
                  </a:lnTo>
                  <a:lnTo>
                    <a:pt x="527" y="1150"/>
                  </a:lnTo>
                  <a:lnTo>
                    <a:pt x="527" y="1150"/>
                  </a:lnTo>
                  <a:lnTo>
                    <a:pt x="527" y="1150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216"/>
                  </a:lnTo>
                  <a:lnTo>
                    <a:pt x="527" y="1216"/>
                  </a:lnTo>
                  <a:lnTo>
                    <a:pt x="527" y="1216"/>
                  </a:lnTo>
                  <a:lnTo>
                    <a:pt x="527" y="1216"/>
                  </a:lnTo>
                  <a:lnTo>
                    <a:pt x="527" y="1216"/>
                  </a:lnTo>
                  <a:lnTo>
                    <a:pt x="527" y="1216"/>
                  </a:lnTo>
                  <a:lnTo>
                    <a:pt x="527" y="1216"/>
                  </a:lnTo>
                  <a:lnTo>
                    <a:pt x="527" y="1216"/>
                  </a:lnTo>
                  <a:lnTo>
                    <a:pt x="527" y="1216"/>
                  </a:lnTo>
                  <a:lnTo>
                    <a:pt x="527" y="1216"/>
                  </a:lnTo>
                  <a:lnTo>
                    <a:pt x="527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92" y="1314"/>
                  </a:lnTo>
                  <a:lnTo>
                    <a:pt x="592" y="1314"/>
                  </a:lnTo>
                  <a:lnTo>
                    <a:pt x="592" y="1314"/>
                  </a:lnTo>
                  <a:lnTo>
                    <a:pt x="592" y="1314"/>
                  </a:lnTo>
                  <a:lnTo>
                    <a:pt x="592" y="1314"/>
                  </a:lnTo>
                  <a:lnTo>
                    <a:pt x="592" y="1314"/>
                  </a:lnTo>
                  <a:lnTo>
                    <a:pt x="592" y="1314"/>
                  </a:lnTo>
                  <a:lnTo>
                    <a:pt x="592" y="1314"/>
                  </a:lnTo>
                  <a:lnTo>
                    <a:pt x="592" y="1314"/>
                  </a:lnTo>
                  <a:lnTo>
                    <a:pt x="592" y="1314"/>
                  </a:lnTo>
                  <a:lnTo>
                    <a:pt x="592" y="1314"/>
                  </a:lnTo>
                  <a:lnTo>
                    <a:pt x="592" y="1314"/>
                  </a:lnTo>
                  <a:lnTo>
                    <a:pt x="592" y="1314"/>
                  </a:lnTo>
                  <a:lnTo>
                    <a:pt x="592" y="1347"/>
                  </a:lnTo>
                  <a:lnTo>
                    <a:pt x="592" y="1347"/>
                  </a:lnTo>
                  <a:lnTo>
                    <a:pt x="592" y="1347"/>
                  </a:lnTo>
                  <a:lnTo>
                    <a:pt x="592" y="1347"/>
                  </a:lnTo>
                  <a:lnTo>
                    <a:pt x="592" y="1347"/>
                  </a:lnTo>
                  <a:lnTo>
                    <a:pt x="592" y="1347"/>
                  </a:lnTo>
                  <a:lnTo>
                    <a:pt x="592" y="1347"/>
                  </a:lnTo>
                  <a:lnTo>
                    <a:pt x="592" y="1347"/>
                  </a:lnTo>
                  <a:lnTo>
                    <a:pt x="592" y="1347"/>
                  </a:lnTo>
                  <a:lnTo>
                    <a:pt x="592" y="1347"/>
                  </a:lnTo>
                  <a:lnTo>
                    <a:pt x="592" y="1347"/>
                  </a:lnTo>
                  <a:lnTo>
                    <a:pt x="592" y="1347"/>
                  </a:lnTo>
                  <a:lnTo>
                    <a:pt x="592" y="1347"/>
                  </a:lnTo>
                  <a:lnTo>
                    <a:pt x="592" y="1347"/>
                  </a:lnTo>
                  <a:lnTo>
                    <a:pt x="592" y="1380"/>
                  </a:lnTo>
                  <a:lnTo>
                    <a:pt x="592" y="1380"/>
                  </a:lnTo>
                  <a:lnTo>
                    <a:pt x="592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380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413"/>
                  </a:lnTo>
                  <a:lnTo>
                    <a:pt x="625" y="1446"/>
                  </a:lnTo>
                  <a:lnTo>
                    <a:pt x="625" y="1446"/>
                  </a:lnTo>
                  <a:lnTo>
                    <a:pt x="625" y="1446"/>
                  </a:lnTo>
                  <a:lnTo>
                    <a:pt x="625" y="1446"/>
                  </a:lnTo>
                  <a:lnTo>
                    <a:pt x="625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79"/>
                  </a:lnTo>
                  <a:lnTo>
                    <a:pt x="658" y="1479"/>
                  </a:lnTo>
                  <a:lnTo>
                    <a:pt x="658" y="147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1766075" y="3721300"/>
              <a:ext cx="17275" cy="40275"/>
            </a:xfrm>
            <a:custGeom>
              <a:avLst/>
              <a:gdLst/>
              <a:ahLst/>
              <a:cxnLst/>
              <a:rect l="l" t="t" r="r" b="b"/>
              <a:pathLst>
                <a:path w="691" h="161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3" y="66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65" y="362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230" y="526"/>
                  </a:lnTo>
                  <a:lnTo>
                    <a:pt x="230" y="526"/>
                  </a:lnTo>
                  <a:lnTo>
                    <a:pt x="230" y="526"/>
                  </a:lnTo>
                  <a:lnTo>
                    <a:pt x="230" y="526"/>
                  </a:lnTo>
                  <a:lnTo>
                    <a:pt x="230" y="526"/>
                  </a:lnTo>
                  <a:lnTo>
                    <a:pt x="230" y="526"/>
                  </a:lnTo>
                  <a:lnTo>
                    <a:pt x="230" y="526"/>
                  </a:lnTo>
                  <a:lnTo>
                    <a:pt x="230" y="559"/>
                  </a:lnTo>
                  <a:lnTo>
                    <a:pt x="230" y="559"/>
                  </a:lnTo>
                  <a:lnTo>
                    <a:pt x="230" y="559"/>
                  </a:lnTo>
                  <a:lnTo>
                    <a:pt x="230" y="559"/>
                  </a:lnTo>
                  <a:lnTo>
                    <a:pt x="230" y="559"/>
                  </a:lnTo>
                  <a:lnTo>
                    <a:pt x="230" y="559"/>
                  </a:lnTo>
                  <a:lnTo>
                    <a:pt x="230" y="559"/>
                  </a:lnTo>
                  <a:lnTo>
                    <a:pt x="230" y="559"/>
                  </a:lnTo>
                  <a:lnTo>
                    <a:pt x="230" y="559"/>
                  </a:lnTo>
                  <a:lnTo>
                    <a:pt x="230" y="559"/>
                  </a:lnTo>
                  <a:lnTo>
                    <a:pt x="230" y="559"/>
                  </a:lnTo>
                  <a:lnTo>
                    <a:pt x="230" y="559"/>
                  </a:lnTo>
                  <a:lnTo>
                    <a:pt x="230" y="559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30" y="592"/>
                  </a:lnTo>
                  <a:lnTo>
                    <a:pt x="263" y="592"/>
                  </a:lnTo>
                  <a:lnTo>
                    <a:pt x="263" y="592"/>
                  </a:lnTo>
                  <a:lnTo>
                    <a:pt x="263" y="592"/>
                  </a:lnTo>
                  <a:lnTo>
                    <a:pt x="263" y="625"/>
                  </a:lnTo>
                  <a:lnTo>
                    <a:pt x="263" y="625"/>
                  </a:lnTo>
                  <a:lnTo>
                    <a:pt x="263" y="625"/>
                  </a:lnTo>
                  <a:lnTo>
                    <a:pt x="263" y="625"/>
                  </a:lnTo>
                  <a:lnTo>
                    <a:pt x="263" y="625"/>
                  </a:lnTo>
                  <a:lnTo>
                    <a:pt x="263" y="625"/>
                  </a:lnTo>
                  <a:lnTo>
                    <a:pt x="263" y="625"/>
                  </a:lnTo>
                  <a:lnTo>
                    <a:pt x="263" y="625"/>
                  </a:lnTo>
                  <a:lnTo>
                    <a:pt x="263" y="625"/>
                  </a:lnTo>
                  <a:lnTo>
                    <a:pt x="263" y="625"/>
                  </a:lnTo>
                  <a:lnTo>
                    <a:pt x="263" y="625"/>
                  </a:lnTo>
                  <a:lnTo>
                    <a:pt x="263" y="625"/>
                  </a:lnTo>
                  <a:lnTo>
                    <a:pt x="263" y="625"/>
                  </a:lnTo>
                  <a:lnTo>
                    <a:pt x="263" y="625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3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24"/>
                  </a:lnTo>
                  <a:lnTo>
                    <a:pt x="296" y="756"/>
                  </a:lnTo>
                  <a:lnTo>
                    <a:pt x="296" y="756"/>
                  </a:lnTo>
                  <a:lnTo>
                    <a:pt x="296" y="756"/>
                  </a:lnTo>
                  <a:lnTo>
                    <a:pt x="296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55"/>
                  </a:lnTo>
                  <a:lnTo>
                    <a:pt x="362" y="855"/>
                  </a:lnTo>
                  <a:lnTo>
                    <a:pt x="362" y="855"/>
                  </a:lnTo>
                  <a:lnTo>
                    <a:pt x="362" y="855"/>
                  </a:lnTo>
                  <a:lnTo>
                    <a:pt x="362" y="855"/>
                  </a:lnTo>
                  <a:lnTo>
                    <a:pt x="362" y="855"/>
                  </a:lnTo>
                  <a:lnTo>
                    <a:pt x="362" y="855"/>
                  </a:lnTo>
                  <a:lnTo>
                    <a:pt x="362" y="855"/>
                  </a:lnTo>
                  <a:lnTo>
                    <a:pt x="362" y="855"/>
                  </a:lnTo>
                  <a:lnTo>
                    <a:pt x="362" y="855"/>
                  </a:lnTo>
                  <a:lnTo>
                    <a:pt x="362" y="855"/>
                  </a:lnTo>
                  <a:lnTo>
                    <a:pt x="362" y="855"/>
                  </a:lnTo>
                  <a:lnTo>
                    <a:pt x="362" y="855"/>
                  </a:lnTo>
                  <a:lnTo>
                    <a:pt x="362" y="855"/>
                  </a:lnTo>
                  <a:lnTo>
                    <a:pt x="362" y="888"/>
                  </a:lnTo>
                  <a:lnTo>
                    <a:pt x="362" y="888"/>
                  </a:lnTo>
                  <a:lnTo>
                    <a:pt x="362" y="888"/>
                  </a:lnTo>
                  <a:lnTo>
                    <a:pt x="362" y="888"/>
                  </a:lnTo>
                  <a:lnTo>
                    <a:pt x="362" y="888"/>
                  </a:lnTo>
                  <a:lnTo>
                    <a:pt x="362" y="888"/>
                  </a:lnTo>
                  <a:lnTo>
                    <a:pt x="362" y="888"/>
                  </a:lnTo>
                  <a:lnTo>
                    <a:pt x="362" y="888"/>
                  </a:lnTo>
                  <a:lnTo>
                    <a:pt x="362" y="888"/>
                  </a:lnTo>
                  <a:lnTo>
                    <a:pt x="362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921"/>
                  </a:lnTo>
                  <a:lnTo>
                    <a:pt x="395" y="921"/>
                  </a:lnTo>
                  <a:lnTo>
                    <a:pt x="395" y="921"/>
                  </a:lnTo>
                  <a:lnTo>
                    <a:pt x="395" y="921"/>
                  </a:lnTo>
                  <a:lnTo>
                    <a:pt x="395" y="921"/>
                  </a:lnTo>
                  <a:lnTo>
                    <a:pt x="395" y="921"/>
                  </a:lnTo>
                  <a:lnTo>
                    <a:pt x="395" y="921"/>
                  </a:lnTo>
                  <a:lnTo>
                    <a:pt x="395" y="921"/>
                  </a:lnTo>
                  <a:lnTo>
                    <a:pt x="395" y="921"/>
                  </a:lnTo>
                  <a:lnTo>
                    <a:pt x="395" y="921"/>
                  </a:lnTo>
                  <a:lnTo>
                    <a:pt x="395" y="921"/>
                  </a:lnTo>
                  <a:lnTo>
                    <a:pt x="395" y="921"/>
                  </a:lnTo>
                  <a:lnTo>
                    <a:pt x="395" y="921"/>
                  </a:lnTo>
                  <a:lnTo>
                    <a:pt x="395" y="921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19"/>
                  </a:lnTo>
                  <a:lnTo>
                    <a:pt x="428" y="1052"/>
                  </a:lnTo>
                  <a:lnTo>
                    <a:pt x="428" y="1052"/>
                  </a:lnTo>
                  <a:lnTo>
                    <a:pt x="428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60" y="1118"/>
                  </a:lnTo>
                  <a:lnTo>
                    <a:pt x="493" y="1118"/>
                  </a:lnTo>
                  <a:lnTo>
                    <a:pt x="493" y="1118"/>
                  </a:lnTo>
                  <a:lnTo>
                    <a:pt x="493" y="1118"/>
                  </a:lnTo>
                  <a:lnTo>
                    <a:pt x="493" y="1118"/>
                  </a:lnTo>
                  <a:lnTo>
                    <a:pt x="493" y="1118"/>
                  </a:lnTo>
                  <a:lnTo>
                    <a:pt x="493" y="1118"/>
                  </a:lnTo>
                  <a:lnTo>
                    <a:pt x="493" y="1118"/>
                  </a:lnTo>
                  <a:lnTo>
                    <a:pt x="493" y="1151"/>
                  </a:lnTo>
                  <a:lnTo>
                    <a:pt x="493" y="1151"/>
                  </a:lnTo>
                  <a:lnTo>
                    <a:pt x="493" y="1151"/>
                  </a:lnTo>
                  <a:lnTo>
                    <a:pt x="493" y="1151"/>
                  </a:lnTo>
                  <a:lnTo>
                    <a:pt x="493" y="1151"/>
                  </a:lnTo>
                  <a:lnTo>
                    <a:pt x="493" y="1151"/>
                  </a:lnTo>
                  <a:lnTo>
                    <a:pt x="493" y="1151"/>
                  </a:lnTo>
                  <a:lnTo>
                    <a:pt x="493" y="1151"/>
                  </a:lnTo>
                  <a:lnTo>
                    <a:pt x="493" y="1151"/>
                  </a:lnTo>
                  <a:lnTo>
                    <a:pt x="493" y="1151"/>
                  </a:lnTo>
                  <a:lnTo>
                    <a:pt x="493" y="1151"/>
                  </a:lnTo>
                  <a:lnTo>
                    <a:pt x="493" y="1151"/>
                  </a:lnTo>
                  <a:lnTo>
                    <a:pt x="493" y="1151"/>
                  </a:lnTo>
                  <a:lnTo>
                    <a:pt x="493" y="1151"/>
                  </a:lnTo>
                  <a:lnTo>
                    <a:pt x="493" y="1184"/>
                  </a:lnTo>
                  <a:lnTo>
                    <a:pt x="493" y="1184"/>
                  </a:lnTo>
                  <a:lnTo>
                    <a:pt x="493" y="1184"/>
                  </a:lnTo>
                  <a:lnTo>
                    <a:pt x="493" y="1184"/>
                  </a:lnTo>
                  <a:lnTo>
                    <a:pt x="493" y="1184"/>
                  </a:lnTo>
                  <a:lnTo>
                    <a:pt x="493" y="1184"/>
                  </a:lnTo>
                  <a:lnTo>
                    <a:pt x="493" y="1184"/>
                  </a:lnTo>
                  <a:lnTo>
                    <a:pt x="493" y="1184"/>
                  </a:lnTo>
                  <a:lnTo>
                    <a:pt x="493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184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59" y="1249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15"/>
                  </a:lnTo>
                  <a:lnTo>
                    <a:pt x="559" y="1348"/>
                  </a:lnTo>
                  <a:lnTo>
                    <a:pt x="592" y="1348"/>
                  </a:lnTo>
                  <a:lnTo>
                    <a:pt x="592" y="1348"/>
                  </a:lnTo>
                  <a:lnTo>
                    <a:pt x="592" y="1348"/>
                  </a:lnTo>
                  <a:lnTo>
                    <a:pt x="592" y="1348"/>
                  </a:lnTo>
                  <a:lnTo>
                    <a:pt x="592" y="1348"/>
                  </a:lnTo>
                  <a:lnTo>
                    <a:pt x="592" y="1348"/>
                  </a:lnTo>
                  <a:lnTo>
                    <a:pt x="592" y="1348"/>
                  </a:lnTo>
                  <a:lnTo>
                    <a:pt x="592" y="1348"/>
                  </a:lnTo>
                  <a:lnTo>
                    <a:pt x="592" y="1348"/>
                  </a:lnTo>
                  <a:lnTo>
                    <a:pt x="592" y="1348"/>
                  </a:lnTo>
                  <a:lnTo>
                    <a:pt x="592" y="1348"/>
                  </a:lnTo>
                  <a:lnTo>
                    <a:pt x="592" y="1348"/>
                  </a:lnTo>
                  <a:lnTo>
                    <a:pt x="592" y="1381"/>
                  </a:lnTo>
                  <a:lnTo>
                    <a:pt x="592" y="1381"/>
                  </a:lnTo>
                  <a:lnTo>
                    <a:pt x="592" y="1381"/>
                  </a:lnTo>
                  <a:lnTo>
                    <a:pt x="592" y="1381"/>
                  </a:lnTo>
                  <a:lnTo>
                    <a:pt x="592" y="1381"/>
                  </a:lnTo>
                  <a:lnTo>
                    <a:pt x="592" y="1381"/>
                  </a:lnTo>
                  <a:lnTo>
                    <a:pt x="592" y="1381"/>
                  </a:lnTo>
                  <a:lnTo>
                    <a:pt x="592" y="1381"/>
                  </a:lnTo>
                  <a:lnTo>
                    <a:pt x="592" y="1381"/>
                  </a:lnTo>
                  <a:lnTo>
                    <a:pt x="592" y="1381"/>
                  </a:lnTo>
                  <a:lnTo>
                    <a:pt x="592" y="1381"/>
                  </a:lnTo>
                  <a:lnTo>
                    <a:pt x="592" y="1381"/>
                  </a:lnTo>
                  <a:lnTo>
                    <a:pt x="592" y="1381"/>
                  </a:lnTo>
                  <a:lnTo>
                    <a:pt x="592" y="1381"/>
                  </a:lnTo>
                  <a:lnTo>
                    <a:pt x="592" y="1414"/>
                  </a:lnTo>
                  <a:lnTo>
                    <a:pt x="592" y="1414"/>
                  </a:lnTo>
                  <a:lnTo>
                    <a:pt x="592" y="1414"/>
                  </a:lnTo>
                  <a:lnTo>
                    <a:pt x="592" y="1414"/>
                  </a:lnTo>
                  <a:lnTo>
                    <a:pt x="625" y="1414"/>
                  </a:lnTo>
                  <a:lnTo>
                    <a:pt x="625" y="1414"/>
                  </a:lnTo>
                  <a:lnTo>
                    <a:pt x="625" y="1414"/>
                  </a:lnTo>
                  <a:lnTo>
                    <a:pt x="625" y="1414"/>
                  </a:lnTo>
                  <a:lnTo>
                    <a:pt x="625" y="1414"/>
                  </a:lnTo>
                  <a:lnTo>
                    <a:pt x="625" y="1414"/>
                  </a:lnTo>
                  <a:lnTo>
                    <a:pt x="625" y="1414"/>
                  </a:lnTo>
                  <a:lnTo>
                    <a:pt x="625" y="1414"/>
                  </a:lnTo>
                  <a:lnTo>
                    <a:pt x="625" y="1414"/>
                  </a:lnTo>
                  <a:lnTo>
                    <a:pt x="625" y="1446"/>
                  </a:lnTo>
                  <a:lnTo>
                    <a:pt x="625" y="1446"/>
                  </a:lnTo>
                  <a:lnTo>
                    <a:pt x="625" y="1446"/>
                  </a:lnTo>
                  <a:lnTo>
                    <a:pt x="625" y="1446"/>
                  </a:lnTo>
                  <a:lnTo>
                    <a:pt x="625" y="1446"/>
                  </a:lnTo>
                  <a:lnTo>
                    <a:pt x="625" y="1446"/>
                  </a:lnTo>
                  <a:lnTo>
                    <a:pt x="625" y="1446"/>
                  </a:lnTo>
                  <a:lnTo>
                    <a:pt x="625" y="1446"/>
                  </a:lnTo>
                  <a:lnTo>
                    <a:pt x="625" y="1446"/>
                  </a:lnTo>
                  <a:lnTo>
                    <a:pt x="625" y="1446"/>
                  </a:lnTo>
                  <a:lnTo>
                    <a:pt x="625" y="1446"/>
                  </a:lnTo>
                  <a:lnTo>
                    <a:pt x="625" y="1446"/>
                  </a:lnTo>
                  <a:lnTo>
                    <a:pt x="625" y="1446"/>
                  </a:lnTo>
                  <a:lnTo>
                    <a:pt x="625" y="1446"/>
                  </a:lnTo>
                  <a:lnTo>
                    <a:pt x="625" y="1479"/>
                  </a:lnTo>
                  <a:lnTo>
                    <a:pt x="625" y="1479"/>
                  </a:lnTo>
                  <a:lnTo>
                    <a:pt x="625" y="1479"/>
                  </a:lnTo>
                  <a:lnTo>
                    <a:pt x="625" y="1479"/>
                  </a:lnTo>
                  <a:lnTo>
                    <a:pt x="625" y="1479"/>
                  </a:lnTo>
                  <a:lnTo>
                    <a:pt x="625" y="1479"/>
                  </a:lnTo>
                  <a:lnTo>
                    <a:pt x="625" y="1479"/>
                  </a:lnTo>
                  <a:lnTo>
                    <a:pt x="658" y="1479"/>
                  </a:lnTo>
                  <a:lnTo>
                    <a:pt x="658" y="1479"/>
                  </a:lnTo>
                  <a:lnTo>
                    <a:pt x="658" y="1479"/>
                  </a:lnTo>
                  <a:lnTo>
                    <a:pt x="658" y="1479"/>
                  </a:lnTo>
                  <a:lnTo>
                    <a:pt x="658" y="1479"/>
                  </a:lnTo>
                  <a:lnTo>
                    <a:pt x="658" y="1479"/>
                  </a:lnTo>
                  <a:lnTo>
                    <a:pt x="658" y="1512"/>
                  </a:lnTo>
                  <a:lnTo>
                    <a:pt x="658" y="1512"/>
                  </a:lnTo>
                  <a:lnTo>
                    <a:pt x="658" y="1512"/>
                  </a:lnTo>
                  <a:lnTo>
                    <a:pt x="658" y="1512"/>
                  </a:lnTo>
                  <a:lnTo>
                    <a:pt x="658" y="1512"/>
                  </a:lnTo>
                  <a:lnTo>
                    <a:pt x="658" y="1512"/>
                  </a:lnTo>
                  <a:lnTo>
                    <a:pt x="658" y="1512"/>
                  </a:lnTo>
                  <a:lnTo>
                    <a:pt x="658" y="1512"/>
                  </a:lnTo>
                  <a:lnTo>
                    <a:pt x="658" y="1512"/>
                  </a:lnTo>
                  <a:lnTo>
                    <a:pt x="658" y="1512"/>
                  </a:lnTo>
                  <a:lnTo>
                    <a:pt x="658" y="1512"/>
                  </a:lnTo>
                  <a:lnTo>
                    <a:pt x="658" y="1512"/>
                  </a:lnTo>
                  <a:lnTo>
                    <a:pt x="658" y="1512"/>
                  </a:lnTo>
                  <a:lnTo>
                    <a:pt x="658" y="1512"/>
                  </a:lnTo>
                  <a:lnTo>
                    <a:pt x="658" y="1545"/>
                  </a:lnTo>
                  <a:lnTo>
                    <a:pt x="658" y="1545"/>
                  </a:lnTo>
                  <a:lnTo>
                    <a:pt x="658" y="1545"/>
                  </a:lnTo>
                  <a:lnTo>
                    <a:pt x="658" y="1545"/>
                  </a:lnTo>
                  <a:lnTo>
                    <a:pt x="658" y="1545"/>
                  </a:lnTo>
                  <a:lnTo>
                    <a:pt x="658" y="1545"/>
                  </a:lnTo>
                  <a:lnTo>
                    <a:pt x="658" y="1545"/>
                  </a:lnTo>
                  <a:lnTo>
                    <a:pt x="658" y="1545"/>
                  </a:lnTo>
                  <a:lnTo>
                    <a:pt x="658" y="1545"/>
                  </a:lnTo>
                  <a:lnTo>
                    <a:pt x="658" y="1545"/>
                  </a:lnTo>
                  <a:lnTo>
                    <a:pt x="690" y="1545"/>
                  </a:lnTo>
                  <a:lnTo>
                    <a:pt x="690" y="1545"/>
                  </a:lnTo>
                  <a:lnTo>
                    <a:pt x="690" y="1545"/>
                  </a:lnTo>
                  <a:lnTo>
                    <a:pt x="690" y="1578"/>
                  </a:lnTo>
                  <a:lnTo>
                    <a:pt x="690" y="1578"/>
                  </a:lnTo>
                  <a:lnTo>
                    <a:pt x="690" y="1578"/>
                  </a:lnTo>
                  <a:lnTo>
                    <a:pt x="690" y="1578"/>
                  </a:lnTo>
                  <a:lnTo>
                    <a:pt x="690" y="1578"/>
                  </a:lnTo>
                  <a:lnTo>
                    <a:pt x="690" y="1578"/>
                  </a:lnTo>
                  <a:lnTo>
                    <a:pt x="690" y="1578"/>
                  </a:lnTo>
                  <a:lnTo>
                    <a:pt x="690" y="1578"/>
                  </a:lnTo>
                  <a:lnTo>
                    <a:pt x="690" y="1578"/>
                  </a:lnTo>
                  <a:lnTo>
                    <a:pt x="690" y="1578"/>
                  </a:lnTo>
                  <a:lnTo>
                    <a:pt x="690" y="1578"/>
                  </a:lnTo>
                  <a:lnTo>
                    <a:pt x="690" y="1578"/>
                  </a:lnTo>
                  <a:lnTo>
                    <a:pt x="690" y="1578"/>
                  </a:lnTo>
                  <a:lnTo>
                    <a:pt x="690" y="1578"/>
                  </a:lnTo>
                  <a:lnTo>
                    <a:pt x="690" y="1611"/>
                  </a:lnTo>
                  <a:lnTo>
                    <a:pt x="690" y="1611"/>
                  </a:lnTo>
                  <a:lnTo>
                    <a:pt x="690" y="1611"/>
                  </a:lnTo>
                  <a:lnTo>
                    <a:pt x="690" y="1611"/>
                  </a:lnTo>
                  <a:lnTo>
                    <a:pt x="690" y="1611"/>
                  </a:lnTo>
                  <a:lnTo>
                    <a:pt x="690" y="1611"/>
                  </a:lnTo>
                  <a:lnTo>
                    <a:pt x="690" y="161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1766075" y="3653950"/>
              <a:ext cx="156100" cy="67375"/>
            </a:xfrm>
            <a:custGeom>
              <a:avLst/>
              <a:gdLst/>
              <a:ahLst/>
              <a:cxnLst/>
              <a:rect l="l" t="t" r="r" b="b"/>
              <a:pathLst>
                <a:path w="6244" h="2695" fill="none" extrusionOk="0">
                  <a:moveTo>
                    <a:pt x="6244" y="0"/>
                  </a:moveTo>
                  <a:lnTo>
                    <a:pt x="0" y="269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1783325" y="3690075"/>
              <a:ext cx="154475" cy="70675"/>
            </a:xfrm>
            <a:custGeom>
              <a:avLst/>
              <a:gdLst/>
              <a:ahLst/>
              <a:cxnLst/>
              <a:rect l="l" t="t" r="r" b="b"/>
              <a:pathLst>
                <a:path w="6179" h="2827" fill="none" extrusionOk="0">
                  <a:moveTo>
                    <a:pt x="6178" y="1"/>
                  </a:moveTo>
                  <a:lnTo>
                    <a:pt x="0" y="282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1765250" y="3653950"/>
              <a:ext cx="173375" cy="107625"/>
            </a:xfrm>
            <a:custGeom>
              <a:avLst/>
              <a:gdLst/>
              <a:ahLst/>
              <a:cxnLst/>
              <a:rect l="l" t="t" r="r" b="b"/>
              <a:pathLst>
                <a:path w="6935" h="4305" extrusionOk="0">
                  <a:moveTo>
                    <a:pt x="6277" y="0"/>
                  </a:moveTo>
                  <a:lnTo>
                    <a:pt x="1" y="2695"/>
                  </a:lnTo>
                  <a:lnTo>
                    <a:pt x="33" y="2695"/>
                  </a:lnTo>
                  <a:lnTo>
                    <a:pt x="33" y="2727"/>
                  </a:lnTo>
                  <a:lnTo>
                    <a:pt x="33" y="2760"/>
                  </a:lnTo>
                  <a:lnTo>
                    <a:pt x="66" y="2760"/>
                  </a:lnTo>
                  <a:lnTo>
                    <a:pt x="66" y="2793"/>
                  </a:lnTo>
                  <a:lnTo>
                    <a:pt x="66" y="2826"/>
                  </a:lnTo>
                  <a:lnTo>
                    <a:pt x="66" y="2859"/>
                  </a:lnTo>
                  <a:lnTo>
                    <a:pt x="99" y="2859"/>
                  </a:lnTo>
                  <a:lnTo>
                    <a:pt x="99" y="2892"/>
                  </a:lnTo>
                  <a:lnTo>
                    <a:pt x="99" y="2925"/>
                  </a:lnTo>
                  <a:lnTo>
                    <a:pt x="132" y="2925"/>
                  </a:lnTo>
                  <a:lnTo>
                    <a:pt x="132" y="2957"/>
                  </a:lnTo>
                  <a:lnTo>
                    <a:pt x="132" y="2990"/>
                  </a:lnTo>
                  <a:lnTo>
                    <a:pt x="165" y="2990"/>
                  </a:lnTo>
                  <a:lnTo>
                    <a:pt x="165" y="3023"/>
                  </a:lnTo>
                  <a:lnTo>
                    <a:pt x="165" y="3056"/>
                  </a:lnTo>
                  <a:lnTo>
                    <a:pt x="198" y="3089"/>
                  </a:lnTo>
                  <a:lnTo>
                    <a:pt x="198" y="3122"/>
                  </a:lnTo>
                  <a:lnTo>
                    <a:pt x="198" y="3155"/>
                  </a:lnTo>
                  <a:lnTo>
                    <a:pt x="231" y="3155"/>
                  </a:lnTo>
                  <a:lnTo>
                    <a:pt x="231" y="3187"/>
                  </a:lnTo>
                  <a:lnTo>
                    <a:pt x="231" y="3220"/>
                  </a:lnTo>
                  <a:lnTo>
                    <a:pt x="263" y="3220"/>
                  </a:lnTo>
                  <a:lnTo>
                    <a:pt x="263" y="3253"/>
                  </a:lnTo>
                  <a:lnTo>
                    <a:pt x="263" y="3286"/>
                  </a:lnTo>
                  <a:lnTo>
                    <a:pt x="296" y="3286"/>
                  </a:lnTo>
                  <a:lnTo>
                    <a:pt x="296" y="3319"/>
                  </a:lnTo>
                  <a:lnTo>
                    <a:pt x="296" y="3352"/>
                  </a:lnTo>
                  <a:lnTo>
                    <a:pt x="296" y="3385"/>
                  </a:lnTo>
                  <a:lnTo>
                    <a:pt x="329" y="3385"/>
                  </a:lnTo>
                  <a:lnTo>
                    <a:pt x="329" y="3418"/>
                  </a:lnTo>
                  <a:lnTo>
                    <a:pt x="329" y="3450"/>
                  </a:lnTo>
                  <a:lnTo>
                    <a:pt x="362" y="3450"/>
                  </a:lnTo>
                  <a:lnTo>
                    <a:pt x="362" y="3483"/>
                  </a:lnTo>
                  <a:lnTo>
                    <a:pt x="362" y="3516"/>
                  </a:lnTo>
                  <a:lnTo>
                    <a:pt x="395" y="3516"/>
                  </a:lnTo>
                  <a:lnTo>
                    <a:pt x="395" y="3549"/>
                  </a:lnTo>
                  <a:lnTo>
                    <a:pt x="395" y="3582"/>
                  </a:lnTo>
                  <a:lnTo>
                    <a:pt x="428" y="3582"/>
                  </a:lnTo>
                  <a:lnTo>
                    <a:pt x="428" y="3615"/>
                  </a:lnTo>
                  <a:lnTo>
                    <a:pt x="428" y="3648"/>
                  </a:lnTo>
                  <a:lnTo>
                    <a:pt x="428" y="3680"/>
                  </a:lnTo>
                  <a:lnTo>
                    <a:pt x="461" y="3680"/>
                  </a:lnTo>
                  <a:lnTo>
                    <a:pt x="461" y="3713"/>
                  </a:lnTo>
                  <a:lnTo>
                    <a:pt x="461" y="3746"/>
                  </a:lnTo>
                  <a:lnTo>
                    <a:pt x="493" y="3746"/>
                  </a:lnTo>
                  <a:lnTo>
                    <a:pt x="493" y="3779"/>
                  </a:lnTo>
                  <a:lnTo>
                    <a:pt x="493" y="3812"/>
                  </a:lnTo>
                  <a:lnTo>
                    <a:pt x="526" y="3812"/>
                  </a:lnTo>
                  <a:lnTo>
                    <a:pt x="526" y="3845"/>
                  </a:lnTo>
                  <a:lnTo>
                    <a:pt x="526" y="3878"/>
                  </a:lnTo>
                  <a:lnTo>
                    <a:pt x="559" y="3878"/>
                  </a:lnTo>
                  <a:lnTo>
                    <a:pt x="559" y="3910"/>
                  </a:lnTo>
                  <a:lnTo>
                    <a:pt x="559" y="3943"/>
                  </a:lnTo>
                  <a:lnTo>
                    <a:pt x="592" y="3976"/>
                  </a:lnTo>
                  <a:lnTo>
                    <a:pt x="592" y="4009"/>
                  </a:lnTo>
                  <a:lnTo>
                    <a:pt x="592" y="4042"/>
                  </a:lnTo>
                  <a:lnTo>
                    <a:pt x="625" y="4042"/>
                  </a:lnTo>
                  <a:lnTo>
                    <a:pt x="625" y="4075"/>
                  </a:lnTo>
                  <a:lnTo>
                    <a:pt x="625" y="4108"/>
                  </a:lnTo>
                  <a:lnTo>
                    <a:pt x="658" y="4108"/>
                  </a:lnTo>
                  <a:lnTo>
                    <a:pt x="658" y="4140"/>
                  </a:lnTo>
                  <a:lnTo>
                    <a:pt x="658" y="4173"/>
                  </a:lnTo>
                  <a:lnTo>
                    <a:pt x="691" y="4173"/>
                  </a:lnTo>
                  <a:lnTo>
                    <a:pt x="691" y="4206"/>
                  </a:lnTo>
                  <a:lnTo>
                    <a:pt x="691" y="4239"/>
                  </a:lnTo>
                  <a:lnTo>
                    <a:pt x="723" y="4239"/>
                  </a:lnTo>
                  <a:lnTo>
                    <a:pt x="723" y="4272"/>
                  </a:lnTo>
                  <a:lnTo>
                    <a:pt x="723" y="4305"/>
                  </a:lnTo>
                  <a:lnTo>
                    <a:pt x="6934" y="1479"/>
                  </a:lnTo>
                  <a:lnTo>
                    <a:pt x="6934" y="1446"/>
                  </a:lnTo>
                  <a:lnTo>
                    <a:pt x="6901" y="1446"/>
                  </a:lnTo>
                  <a:lnTo>
                    <a:pt x="6901" y="1413"/>
                  </a:lnTo>
                  <a:lnTo>
                    <a:pt x="6901" y="1380"/>
                  </a:lnTo>
                  <a:lnTo>
                    <a:pt x="6868" y="1380"/>
                  </a:lnTo>
                  <a:lnTo>
                    <a:pt x="6868" y="1347"/>
                  </a:lnTo>
                  <a:lnTo>
                    <a:pt x="6868" y="1314"/>
                  </a:lnTo>
                  <a:lnTo>
                    <a:pt x="6835" y="1282"/>
                  </a:lnTo>
                  <a:lnTo>
                    <a:pt x="6835" y="1249"/>
                  </a:lnTo>
                  <a:lnTo>
                    <a:pt x="6835" y="1216"/>
                  </a:lnTo>
                  <a:lnTo>
                    <a:pt x="6803" y="1216"/>
                  </a:lnTo>
                  <a:lnTo>
                    <a:pt x="6803" y="1183"/>
                  </a:lnTo>
                  <a:lnTo>
                    <a:pt x="6803" y="1150"/>
                  </a:lnTo>
                  <a:lnTo>
                    <a:pt x="6770" y="1150"/>
                  </a:lnTo>
                  <a:lnTo>
                    <a:pt x="6770" y="1117"/>
                  </a:lnTo>
                  <a:lnTo>
                    <a:pt x="6770" y="1084"/>
                  </a:lnTo>
                  <a:lnTo>
                    <a:pt x="6737" y="1084"/>
                  </a:lnTo>
                  <a:lnTo>
                    <a:pt x="6737" y="1052"/>
                  </a:lnTo>
                  <a:lnTo>
                    <a:pt x="6737" y="1019"/>
                  </a:lnTo>
                  <a:lnTo>
                    <a:pt x="6704" y="1019"/>
                  </a:lnTo>
                  <a:lnTo>
                    <a:pt x="6704" y="986"/>
                  </a:lnTo>
                  <a:lnTo>
                    <a:pt x="6704" y="953"/>
                  </a:lnTo>
                  <a:lnTo>
                    <a:pt x="6704" y="920"/>
                  </a:lnTo>
                  <a:lnTo>
                    <a:pt x="6671" y="920"/>
                  </a:lnTo>
                  <a:lnTo>
                    <a:pt x="6671" y="887"/>
                  </a:lnTo>
                  <a:lnTo>
                    <a:pt x="6671" y="854"/>
                  </a:lnTo>
                  <a:lnTo>
                    <a:pt x="6638" y="854"/>
                  </a:lnTo>
                  <a:lnTo>
                    <a:pt x="6638" y="822"/>
                  </a:lnTo>
                  <a:lnTo>
                    <a:pt x="6638" y="789"/>
                  </a:lnTo>
                  <a:lnTo>
                    <a:pt x="6605" y="789"/>
                  </a:lnTo>
                  <a:lnTo>
                    <a:pt x="6605" y="756"/>
                  </a:lnTo>
                  <a:lnTo>
                    <a:pt x="6605" y="723"/>
                  </a:lnTo>
                  <a:lnTo>
                    <a:pt x="6573" y="723"/>
                  </a:lnTo>
                  <a:lnTo>
                    <a:pt x="6573" y="690"/>
                  </a:lnTo>
                  <a:lnTo>
                    <a:pt x="6573" y="657"/>
                  </a:lnTo>
                  <a:lnTo>
                    <a:pt x="6573" y="624"/>
                  </a:lnTo>
                  <a:lnTo>
                    <a:pt x="6540" y="624"/>
                  </a:lnTo>
                  <a:lnTo>
                    <a:pt x="6540" y="592"/>
                  </a:lnTo>
                  <a:lnTo>
                    <a:pt x="6540" y="559"/>
                  </a:lnTo>
                  <a:lnTo>
                    <a:pt x="6507" y="559"/>
                  </a:lnTo>
                  <a:lnTo>
                    <a:pt x="6507" y="526"/>
                  </a:lnTo>
                  <a:lnTo>
                    <a:pt x="6507" y="493"/>
                  </a:lnTo>
                  <a:lnTo>
                    <a:pt x="6474" y="493"/>
                  </a:lnTo>
                  <a:lnTo>
                    <a:pt x="6474" y="460"/>
                  </a:lnTo>
                  <a:lnTo>
                    <a:pt x="6474" y="427"/>
                  </a:lnTo>
                  <a:lnTo>
                    <a:pt x="6441" y="427"/>
                  </a:lnTo>
                  <a:lnTo>
                    <a:pt x="6441" y="394"/>
                  </a:lnTo>
                  <a:lnTo>
                    <a:pt x="6441" y="362"/>
                  </a:lnTo>
                  <a:lnTo>
                    <a:pt x="6441" y="329"/>
                  </a:lnTo>
                  <a:lnTo>
                    <a:pt x="6408" y="329"/>
                  </a:lnTo>
                  <a:lnTo>
                    <a:pt x="6408" y="296"/>
                  </a:lnTo>
                  <a:lnTo>
                    <a:pt x="6408" y="263"/>
                  </a:lnTo>
                  <a:lnTo>
                    <a:pt x="6375" y="263"/>
                  </a:lnTo>
                  <a:lnTo>
                    <a:pt x="6375" y="230"/>
                  </a:lnTo>
                  <a:lnTo>
                    <a:pt x="6375" y="197"/>
                  </a:lnTo>
                  <a:lnTo>
                    <a:pt x="6343" y="197"/>
                  </a:lnTo>
                  <a:lnTo>
                    <a:pt x="6343" y="164"/>
                  </a:lnTo>
                  <a:lnTo>
                    <a:pt x="6343" y="131"/>
                  </a:lnTo>
                  <a:lnTo>
                    <a:pt x="6310" y="131"/>
                  </a:lnTo>
                  <a:lnTo>
                    <a:pt x="6310" y="99"/>
                  </a:lnTo>
                  <a:lnTo>
                    <a:pt x="6310" y="66"/>
                  </a:lnTo>
                  <a:lnTo>
                    <a:pt x="6310" y="33"/>
                  </a:lnTo>
                  <a:lnTo>
                    <a:pt x="6277" y="33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1941875" y="3697475"/>
              <a:ext cx="24675" cy="52600"/>
            </a:xfrm>
            <a:custGeom>
              <a:avLst/>
              <a:gdLst/>
              <a:ahLst/>
              <a:cxnLst/>
              <a:rect l="l" t="t" r="r" b="b"/>
              <a:pathLst>
                <a:path w="987" h="210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98" y="395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63" y="559"/>
                  </a:lnTo>
                  <a:lnTo>
                    <a:pt x="263" y="559"/>
                  </a:lnTo>
                  <a:lnTo>
                    <a:pt x="263" y="559"/>
                  </a:lnTo>
                  <a:lnTo>
                    <a:pt x="263" y="559"/>
                  </a:lnTo>
                  <a:lnTo>
                    <a:pt x="263" y="559"/>
                  </a:lnTo>
                  <a:lnTo>
                    <a:pt x="263" y="559"/>
                  </a:lnTo>
                  <a:lnTo>
                    <a:pt x="263" y="559"/>
                  </a:lnTo>
                  <a:lnTo>
                    <a:pt x="263" y="559"/>
                  </a:lnTo>
                  <a:lnTo>
                    <a:pt x="263" y="559"/>
                  </a:lnTo>
                  <a:lnTo>
                    <a:pt x="263" y="559"/>
                  </a:lnTo>
                  <a:lnTo>
                    <a:pt x="263" y="592"/>
                  </a:lnTo>
                  <a:lnTo>
                    <a:pt x="263" y="592"/>
                  </a:lnTo>
                  <a:lnTo>
                    <a:pt x="263" y="592"/>
                  </a:lnTo>
                  <a:lnTo>
                    <a:pt x="263" y="592"/>
                  </a:lnTo>
                  <a:lnTo>
                    <a:pt x="263" y="592"/>
                  </a:lnTo>
                  <a:lnTo>
                    <a:pt x="263" y="592"/>
                  </a:lnTo>
                  <a:lnTo>
                    <a:pt x="263" y="592"/>
                  </a:lnTo>
                  <a:lnTo>
                    <a:pt x="263" y="592"/>
                  </a:lnTo>
                  <a:lnTo>
                    <a:pt x="263" y="592"/>
                  </a:lnTo>
                  <a:lnTo>
                    <a:pt x="263" y="592"/>
                  </a:lnTo>
                  <a:lnTo>
                    <a:pt x="263" y="592"/>
                  </a:lnTo>
                  <a:lnTo>
                    <a:pt x="263" y="592"/>
                  </a:lnTo>
                  <a:lnTo>
                    <a:pt x="263" y="592"/>
                  </a:lnTo>
                  <a:lnTo>
                    <a:pt x="263" y="592"/>
                  </a:lnTo>
                  <a:lnTo>
                    <a:pt x="263" y="625"/>
                  </a:lnTo>
                  <a:lnTo>
                    <a:pt x="263" y="625"/>
                  </a:lnTo>
                  <a:lnTo>
                    <a:pt x="263" y="625"/>
                  </a:lnTo>
                  <a:lnTo>
                    <a:pt x="263" y="625"/>
                  </a:lnTo>
                  <a:lnTo>
                    <a:pt x="296" y="625"/>
                  </a:lnTo>
                  <a:lnTo>
                    <a:pt x="296" y="625"/>
                  </a:lnTo>
                  <a:lnTo>
                    <a:pt x="296" y="625"/>
                  </a:lnTo>
                  <a:lnTo>
                    <a:pt x="296" y="625"/>
                  </a:lnTo>
                  <a:lnTo>
                    <a:pt x="296" y="625"/>
                  </a:lnTo>
                  <a:lnTo>
                    <a:pt x="296" y="625"/>
                  </a:lnTo>
                  <a:lnTo>
                    <a:pt x="296" y="625"/>
                  </a:lnTo>
                  <a:lnTo>
                    <a:pt x="296" y="625"/>
                  </a:lnTo>
                  <a:lnTo>
                    <a:pt x="296" y="625"/>
                  </a:lnTo>
                  <a:lnTo>
                    <a:pt x="296" y="625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58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24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62" y="756"/>
                  </a:lnTo>
                  <a:lnTo>
                    <a:pt x="362" y="756"/>
                  </a:lnTo>
                  <a:lnTo>
                    <a:pt x="362" y="756"/>
                  </a:lnTo>
                  <a:lnTo>
                    <a:pt x="362" y="756"/>
                  </a:lnTo>
                  <a:lnTo>
                    <a:pt x="362" y="756"/>
                  </a:lnTo>
                  <a:lnTo>
                    <a:pt x="362" y="756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95" y="822"/>
                  </a:lnTo>
                  <a:lnTo>
                    <a:pt x="395" y="822"/>
                  </a:lnTo>
                  <a:lnTo>
                    <a:pt x="395" y="822"/>
                  </a:lnTo>
                  <a:lnTo>
                    <a:pt x="395" y="822"/>
                  </a:lnTo>
                  <a:lnTo>
                    <a:pt x="395" y="822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428" y="888"/>
                  </a:lnTo>
                  <a:lnTo>
                    <a:pt x="428" y="888"/>
                  </a:lnTo>
                  <a:lnTo>
                    <a:pt x="428" y="888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54"/>
                  </a:lnTo>
                  <a:lnTo>
                    <a:pt x="428" y="954"/>
                  </a:lnTo>
                  <a:lnTo>
                    <a:pt x="428" y="954"/>
                  </a:lnTo>
                  <a:lnTo>
                    <a:pt x="428" y="954"/>
                  </a:lnTo>
                  <a:lnTo>
                    <a:pt x="428" y="954"/>
                  </a:lnTo>
                  <a:lnTo>
                    <a:pt x="428" y="954"/>
                  </a:lnTo>
                  <a:lnTo>
                    <a:pt x="428" y="954"/>
                  </a:lnTo>
                  <a:lnTo>
                    <a:pt x="428" y="954"/>
                  </a:lnTo>
                  <a:lnTo>
                    <a:pt x="428" y="954"/>
                  </a:lnTo>
                  <a:lnTo>
                    <a:pt x="428" y="954"/>
                  </a:lnTo>
                  <a:lnTo>
                    <a:pt x="461" y="954"/>
                  </a:lnTo>
                  <a:lnTo>
                    <a:pt x="461" y="954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93" y="1019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493" y="1085"/>
                  </a:lnTo>
                  <a:lnTo>
                    <a:pt x="526" y="1118"/>
                  </a:lnTo>
                  <a:lnTo>
                    <a:pt x="526" y="1118"/>
                  </a:lnTo>
                  <a:lnTo>
                    <a:pt x="526" y="1118"/>
                  </a:lnTo>
                  <a:lnTo>
                    <a:pt x="526" y="1118"/>
                  </a:lnTo>
                  <a:lnTo>
                    <a:pt x="526" y="1118"/>
                  </a:lnTo>
                  <a:lnTo>
                    <a:pt x="526" y="1118"/>
                  </a:lnTo>
                  <a:lnTo>
                    <a:pt x="526" y="1118"/>
                  </a:lnTo>
                  <a:lnTo>
                    <a:pt x="526" y="1118"/>
                  </a:lnTo>
                  <a:lnTo>
                    <a:pt x="526" y="1118"/>
                  </a:lnTo>
                  <a:lnTo>
                    <a:pt x="526" y="1118"/>
                  </a:lnTo>
                  <a:lnTo>
                    <a:pt x="526" y="1118"/>
                  </a:lnTo>
                  <a:lnTo>
                    <a:pt x="526" y="1118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51"/>
                  </a:lnTo>
                  <a:lnTo>
                    <a:pt x="526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184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625" y="1315"/>
                  </a:lnTo>
                  <a:lnTo>
                    <a:pt x="625" y="1315"/>
                  </a:lnTo>
                  <a:lnTo>
                    <a:pt x="625" y="1315"/>
                  </a:lnTo>
                  <a:lnTo>
                    <a:pt x="625" y="1315"/>
                  </a:lnTo>
                  <a:lnTo>
                    <a:pt x="625" y="1315"/>
                  </a:lnTo>
                  <a:lnTo>
                    <a:pt x="625" y="1315"/>
                  </a:lnTo>
                  <a:lnTo>
                    <a:pt x="625" y="1315"/>
                  </a:lnTo>
                  <a:lnTo>
                    <a:pt x="625" y="1315"/>
                  </a:lnTo>
                  <a:lnTo>
                    <a:pt x="625" y="1315"/>
                  </a:lnTo>
                  <a:lnTo>
                    <a:pt x="625" y="1315"/>
                  </a:lnTo>
                  <a:lnTo>
                    <a:pt x="625" y="1315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81"/>
                  </a:lnTo>
                  <a:lnTo>
                    <a:pt x="625" y="1381"/>
                  </a:lnTo>
                  <a:lnTo>
                    <a:pt x="625" y="1381"/>
                  </a:lnTo>
                  <a:lnTo>
                    <a:pt x="625" y="1381"/>
                  </a:lnTo>
                  <a:lnTo>
                    <a:pt x="658" y="1381"/>
                  </a:lnTo>
                  <a:lnTo>
                    <a:pt x="658" y="1381"/>
                  </a:lnTo>
                  <a:lnTo>
                    <a:pt x="658" y="1381"/>
                  </a:lnTo>
                  <a:lnTo>
                    <a:pt x="658" y="1381"/>
                  </a:lnTo>
                  <a:lnTo>
                    <a:pt x="658" y="1381"/>
                  </a:lnTo>
                  <a:lnTo>
                    <a:pt x="658" y="1381"/>
                  </a:lnTo>
                  <a:lnTo>
                    <a:pt x="658" y="1381"/>
                  </a:lnTo>
                  <a:lnTo>
                    <a:pt x="658" y="1381"/>
                  </a:lnTo>
                  <a:lnTo>
                    <a:pt x="658" y="1381"/>
                  </a:lnTo>
                  <a:lnTo>
                    <a:pt x="658" y="1381"/>
                  </a:lnTo>
                  <a:lnTo>
                    <a:pt x="658" y="1414"/>
                  </a:lnTo>
                  <a:lnTo>
                    <a:pt x="658" y="1414"/>
                  </a:lnTo>
                  <a:lnTo>
                    <a:pt x="658" y="1414"/>
                  </a:lnTo>
                  <a:lnTo>
                    <a:pt x="658" y="1414"/>
                  </a:lnTo>
                  <a:lnTo>
                    <a:pt x="658" y="1414"/>
                  </a:lnTo>
                  <a:lnTo>
                    <a:pt x="658" y="1414"/>
                  </a:lnTo>
                  <a:lnTo>
                    <a:pt x="658" y="1414"/>
                  </a:lnTo>
                  <a:lnTo>
                    <a:pt x="658" y="1414"/>
                  </a:lnTo>
                  <a:lnTo>
                    <a:pt x="658" y="1414"/>
                  </a:lnTo>
                  <a:lnTo>
                    <a:pt x="658" y="1414"/>
                  </a:lnTo>
                  <a:lnTo>
                    <a:pt x="658" y="1414"/>
                  </a:lnTo>
                  <a:lnTo>
                    <a:pt x="658" y="1414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91" y="1446"/>
                  </a:lnTo>
                  <a:lnTo>
                    <a:pt x="691" y="1446"/>
                  </a:lnTo>
                  <a:lnTo>
                    <a:pt x="691" y="1446"/>
                  </a:lnTo>
                  <a:lnTo>
                    <a:pt x="691" y="1446"/>
                  </a:lnTo>
                  <a:lnTo>
                    <a:pt x="691" y="1446"/>
                  </a:lnTo>
                  <a:lnTo>
                    <a:pt x="691" y="1446"/>
                  </a:lnTo>
                  <a:lnTo>
                    <a:pt x="691" y="1446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723" y="1512"/>
                  </a:lnTo>
                  <a:lnTo>
                    <a:pt x="723" y="1512"/>
                  </a:lnTo>
                  <a:lnTo>
                    <a:pt x="723" y="1512"/>
                  </a:lnTo>
                  <a:lnTo>
                    <a:pt x="723" y="1512"/>
                  </a:lnTo>
                  <a:lnTo>
                    <a:pt x="723" y="1512"/>
                  </a:lnTo>
                  <a:lnTo>
                    <a:pt x="723" y="1512"/>
                  </a:lnTo>
                  <a:lnTo>
                    <a:pt x="723" y="1512"/>
                  </a:lnTo>
                  <a:lnTo>
                    <a:pt x="723" y="1512"/>
                  </a:lnTo>
                  <a:lnTo>
                    <a:pt x="723" y="1512"/>
                  </a:lnTo>
                  <a:lnTo>
                    <a:pt x="723" y="1545"/>
                  </a:lnTo>
                  <a:lnTo>
                    <a:pt x="723" y="1545"/>
                  </a:lnTo>
                  <a:lnTo>
                    <a:pt x="723" y="1545"/>
                  </a:lnTo>
                  <a:lnTo>
                    <a:pt x="723" y="1545"/>
                  </a:lnTo>
                  <a:lnTo>
                    <a:pt x="723" y="1545"/>
                  </a:lnTo>
                  <a:lnTo>
                    <a:pt x="723" y="1545"/>
                  </a:lnTo>
                  <a:lnTo>
                    <a:pt x="723" y="1545"/>
                  </a:lnTo>
                  <a:lnTo>
                    <a:pt x="723" y="1545"/>
                  </a:lnTo>
                  <a:lnTo>
                    <a:pt x="723" y="1545"/>
                  </a:lnTo>
                  <a:lnTo>
                    <a:pt x="723" y="1545"/>
                  </a:lnTo>
                  <a:lnTo>
                    <a:pt x="723" y="1545"/>
                  </a:lnTo>
                  <a:lnTo>
                    <a:pt x="723" y="1545"/>
                  </a:lnTo>
                  <a:lnTo>
                    <a:pt x="723" y="1545"/>
                  </a:lnTo>
                  <a:lnTo>
                    <a:pt x="723" y="1578"/>
                  </a:lnTo>
                  <a:lnTo>
                    <a:pt x="723" y="1578"/>
                  </a:lnTo>
                  <a:lnTo>
                    <a:pt x="723" y="1578"/>
                  </a:lnTo>
                  <a:lnTo>
                    <a:pt x="723" y="1578"/>
                  </a:lnTo>
                  <a:lnTo>
                    <a:pt x="723" y="1578"/>
                  </a:lnTo>
                  <a:lnTo>
                    <a:pt x="723" y="1578"/>
                  </a:lnTo>
                  <a:lnTo>
                    <a:pt x="756" y="1578"/>
                  </a:lnTo>
                  <a:lnTo>
                    <a:pt x="756" y="1578"/>
                  </a:lnTo>
                  <a:lnTo>
                    <a:pt x="756" y="1578"/>
                  </a:lnTo>
                  <a:lnTo>
                    <a:pt x="756" y="1578"/>
                  </a:lnTo>
                  <a:lnTo>
                    <a:pt x="756" y="1578"/>
                  </a:lnTo>
                  <a:lnTo>
                    <a:pt x="756" y="1578"/>
                  </a:lnTo>
                  <a:lnTo>
                    <a:pt x="756" y="1578"/>
                  </a:lnTo>
                  <a:lnTo>
                    <a:pt x="756" y="1611"/>
                  </a:lnTo>
                  <a:lnTo>
                    <a:pt x="756" y="1611"/>
                  </a:lnTo>
                  <a:lnTo>
                    <a:pt x="756" y="1611"/>
                  </a:lnTo>
                  <a:lnTo>
                    <a:pt x="756" y="1611"/>
                  </a:lnTo>
                  <a:lnTo>
                    <a:pt x="756" y="1611"/>
                  </a:lnTo>
                  <a:lnTo>
                    <a:pt x="756" y="1611"/>
                  </a:lnTo>
                  <a:lnTo>
                    <a:pt x="756" y="1611"/>
                  </a:lnTo>
                  <a:lnTo>
                    <a:pt x="756" y="1611"/>
                  </a:lnTo>
                  <a:lnTo>
                    <a:pt x="756" y="1611"/>
                  </a:lnTo>
                  <a:lnTo>
                    <a:pt x="756" y="1611"/>
                  </a:lnTo>
                  <a:lnTo>
                    <a:pt x="756" y="1611"/>
                  </a:lnTo>
                  <a:lnTo>
                    <a:pt x="756" y="1611"/>
                  </a:lnTo>
                  <a:lnTo>
                    <a:pt x="756" y="1611"/>
                  </a:lnTo>
                  <a:lnTo>
                    <a:pt x="756" y="1644"/>
                  </a:lnTo>
                  <a:lnTo>
                    <a:pt x="756" y="1644"/>
                  </a:lnTo>
                  <a:lnTo>
                    <a:pt x="756" y="1644"/>
                  </a:lnTo>
                  <a:lnTo>
                    <a:pt x="756" y="1644"/>
                  </a:lnTo>
                  <a:lnTo>
                    <a:pt x="756" y="1644"/>
                  </a:lnTo>
                  <a:lnTo>
                    <a:pt x="756" y="1644"/>
                  </a:lnTo>
                  <a:lnTo>
                    <a:pt x="756" y="1644"/>
                  </a:lnTo>
                  <a:lnTo>
                    <a:pt x="756" y="1644"/>
                  </a:lnTo>
                  <a:lnTo>
                    <a:pt x="789" y="1644"/>
                  </a:lnTo>
                  <a:lnTo>
                    <a:pt x="789" y="1644"/>
                  </a:lnTo>
                  <a:lnTo>
                    <a:pt x="789" y="1644"/>
                  </a:lnTo>
                  <a:lnTo>
                    <a:pt x="789" y="1644"/>
                  </a:lnTo>
                  <a:lnTo>
                    <a:pt x="789" y="1644"/>
                  </a:lnTo>
                  <a:lnTo>
                    <a:pt x="789" y="1644"/>
                  </a:lnTo>
                  <a:lnTo>
                    <a:pt x="789" y="1644"/>
                  </a:lnTo>
                  <a:lnTo>
                    <a:pt x="789" y="1677"/>
                  </a:lnTo>
                  <a:lnTo>
                    <a:pt x="789" y="1677"/>
                  </a:lnTo>
                  <a:lnTo>
                    <a:pt x="789" y="1677"/>
                  </a:lnTo>
                  <a:lnTo>
                    <a:pt x="789" y="1677"/>
                  </a:lnTo>
                  <a:lnTo>
                    <a:pt x="789" y="1677"/>
                  </a:lnTo>
                  <a:lnTo>
                    <a:pt x="789" y="1677"/>
                  </a:lnTo>
                  <a:lnTo>
                    <a:pt x="789" y="1677"/>
                  </a:lnTo>
                  <a:lnTo>
                    <a:pt x="789" y="1677"/>
                  </a:lnTo>
                  <a:lnTo>
                    <a:pt x="789" y="1677"/>
                  </a:lnTo>
                  <a:lnTo>
                    <a:pt x="789" y="1677"/>
                  </a:lnTo>
                  <a:lnTo>
                    <a:pt x="789" y="1677"/>
                  </a:lnTo>
                  <a:lnTo>
                    <a:pt x="789" y="1677"/>
                  </a:lnTo>
                  <a:lnTo>
                    <a:pt x="789" y="1677"/>
                  </a:lnTo>
                  <a:lnTo>
                    <a:pt x="789" y="1677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822" y="1709"/>
                  </a:lnTo>
                  <a:lnTo>
                    <a:pt x="822" y="1709"/>
                  </a:lnTo>
                  <a:lnTo>
                    <a:pt x="822" y="1709"/>
                  </a:lnTo>
                  <a:lnTo>
                    <a:pt x="822" y="1709"/>
                  </a:lnTo>
                  <a:lnTo>
                    <a:pt x="822" y="1709"/>
                  </a:lnTo>
                  <a:lnTo>
                    <a:pt x="822" y="1709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55" y="1775"/>
                  </a:lnTo>
                  <a:lnTo>
                    <a:pt x="855" y="1775"/>
                  </a:lnTo>
                  <a:lnTo>
                    <a:pt x="855" y="1775"/>
                  </a:lnTo>
                  <a:lnTo>
                    <a:pt x="855" y="1775"/>
                  </a:lnTo>
                  <a:lnTo>
                    <a:pt x="855" y="1775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88" y="1841"/>
                  </a:lnTo>
                  <a:lnTo>
                    <a:pt x="888" y="1841"/>
                  </a:lnTo>
                  <a:lnTo>
                    <a:pt x="888" y="1841"/>
                  </a:lnTo>
                  <a:lnTo>
                    <a:pt x="888" y="1841"/>
                  </a:lnTo>
                  <a:lnTo>
                    <a:pt x="888" y="1841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907"/>
                  </a:lnTo>
                  <a:lnTo>
                    <a:pt x="888" y="1907"/>
                  </a:lnTo>
                  <a:lnTo>
                    <a:pt x="888" y="1907"/>
                  </a:lnTo>
                  <a:lnTo>
                    <a:pt x="888" y="1907"/>
                  </a:lnTo>
                  <a:lnTo>
                    <a:pt x="888" y="1907"/>
                  </a:lnTo>
                  <a:lnTo>
                    <a:pt x="888" y="1907"/>
                  </a:lnTo>
                  <a:lnTo>
                    <a:pt x="888" y="1907"/>
                  </a:lnTo>
                  <a:lnTo>
                    <a:pt x="888" y="1907"/>
                  </a:lnTo>
                  <a:lnTo>
                    <a:pt x="921" y="1907"/>
                  </a:lnTo>
                  <a:lnTo>
                    <a:pt x="921" y="1907"/>
                  </a:lnTo>
                  <a:lnTo>
                    <a:pt x="921" y="1907"/>
                  </a:lnTo>
                  <a:lnTo>
                    <a:pt x="921" y="1907"/>
                  </a:lnTo>
                  <a:lnTo>
                    <a:pt x="921" y="1907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53" y="1972"/>
                  </a:lnTo>
                  <a:lnTo>
                    <a:pt x="953" y="1972"/>
                  </a:lnTo>
                  <a:lnTo>
                    <a:pt x="953" y="1972"/>
                  </a:lnTo>
                  <a:lnTo>
                    <a:pt x="953" y="2005"/>
                  </a:lnTo>
                  <a:lnTo>
                    <a:pt x="953" y="2005"/>
                  </a:lnTo>
                  <a:lnTo>
                    <a:pt x="953" y="2005"/>
                  </a:lnTo>
                  <a:lnTo>
                    <a:pt x="953" y="2005"/>
                  </a:lnTo>
                  <a:lnTo>
                    <a:pt x="953" y="2005"/>
                  </a:lnTo>
                  <a:lnTo>
                    <a:pt x="953" y="2005"/>
                  </a:lnTo>
                  <a:lnTo>
                    <a:pt x="953" y="2005"/>
                  </a:lnTo>
                  <a:lnTo>
                    <a:pt x="953" y="2005"/>
                  </a:lnTo>
                  <a:lnTo>
                    <a:pt x="953" y="2005"/>
                  </a:lnTo>
                  <a:lnTo>
                    <a:pt x="953" y="2005"/>
                  </a:lnTo>
                  <a:lnTo>
                    <a:pt x="953" y="2005"/>
                  </a:lnTo>
                  <a:lnTo>
                    <a:pt x="953" y="2005"/>
                  </a:lnTo>
                  <a:lnTo>
                    <a:pt x="953" y="2005"/>
                  </a:lnTo>
                  <a:lnTo>
                    <a:pt x="953" y="2005"/>
                  </a:lnTo>
                  <a:lnTo>
                    <a:pt x="953" y="2038"/>
                  </a:lnTo>
                  <a:lnTo>
                    <a:pt x="953" y="2038"/>
                  </a:lnTo>
                  <a:lnTo>
                    <a:pt x="953" y="2038"/>
                  </a:lnTo>
                  <a:lnTo>
                    <a:pt x="953" y="2038"/>
                  </a:lnTo>
                  <a:lnTo>
                    <a:pt x="953" y="2038"/>
                  </a:lnTo>
                  <a:lnTo>
                    <a:pt x="953" y="2038"/>
                  </a:lnTo>
                  <a:lnTo>
                    <a:pt x="953" y="2038"/>
                  </a:lnTo>
                  <a:lnTo>
                    <a:pt x="953" y="2038"/>
                  </a:lnTo>
                  <a:lnTo>
                    <a:pt x="953" y="2038"/>
                  </a:lnTo>
                  <a:lnTo>
                    <a:pt x="953" y="2038"/>
                  </a:lnTo>
                  <a:lnTo>
                    <a:pt x="953" y="2038"/>
                  </a:lnTo>
                  <a:lnTo>
                    <a:pt x="986" y="2038"/>
                  </a:lnTo>
                  <a:lnTo>
                    <a:pt x="986" y="2038"/>
                  </a:lnTo>
                  <a:lnTo>
                    <a:pt x="986" y="2038"/>
                  </a:lnTo>
                  <a:lnTo>
                    <a:pt x="986" y="2071"/>
                  </a:lnTo>
                  <a:lnTo>
                    <a:pt x="986" y="2071"/>
                  </a:lnTo>
                  <a:lnTo>
                    <a:pt x="986" y="2071"/>
                  </a:lnTo>
                  <a:lnTo>
                    <a:pt x="986" y="2071"/>
                  </a:lnTo>
                  <a:lnTo>
                    <a:pt x="986" y="2071"/>
                  </a:lnTo>
                  <a:lnTo>
                    <a:pt x="986" y="2071"/>
                  </a:lnTo>
                  <a:lnTo>
                    <a:pt x="986" y="2071"/>
                  </a:lnTo>
                  <a:lnTo>
                    <a:pt x="986" y="2071"/>
                  </a:lnTo>
                  <a:lnTo>
                    <a:pt x="986" y="2071"/>
                  </a:lnTo>
                  <a:lnTo>
                    <a:pt x="986" y="2071"/>
                  </a:lnTo>
                  <a:lnTo>
                    <a:pt x="986" y="2071"/>
                  </a:lnTo>
                  <a:lnTo>
                    <a:pt x="986" y="2071"/>
                  </a:lnTo>
                  <a:lnTo>
                    <a:pt x="986" y="2071"/>
                  </a:lnTo>
                  <a:lnTo>
                    <a:pt x="986" y="2071"/>
                  </a:lnTo>
                  <a:lnTo>
                    <a:pt x="986" y="2071"/>
                  </a:lnTo>
                  <a:lnTo>
                    <a:pt x="986" y="210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1787425" y="3768950"/>
              <a:ext cx="26325" cy="56700"/>
            </a:xfrm>
            <a:custGeom>
              <a:avLst/>
              <a:gdLst/>
              <a:ahLst/>
              <a:cxnLst/>
              <a:rect l="l" t="t" r="r" b="b"/>
              <a:pathLst>
                <a:path w="1053" h="22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66" y="132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29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65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61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231" y="493"/>
                  </a:lnTo>
                  <a:lnTo>
                    <a:pt x="231" y="493"/>
                  </a:lnTo>
                  <a:lnTo>
                    <a:pt x="231" y="493"/>
                  </a:lnTo>
                  <a:lnTo>
                    <a:pt x="231" y="493"/>
                  </a:lnTo>
                  <a:lnTo>
                    <a:pt x="231" y="493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26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31" y="559"/>
                  </a:lnTo>
                  <a:lnTo>
                    <a:pt x="264" y="559"/>
                  </a:lnTo>
                  <a:lnTo>
                    <a:pt x="264" y="559"/>
                  </a:lnTo>
                  <a:lnTo>
                    <a:pt x="264" y="559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592"/>
                  </a:lnTo>
                  <a:lnTo>
                    <a:pt x="264" y="625"/>
                  </a:lnTo>
                  <a:lnTo>
                    <a:pt x="264" y="625"/>
                  </a:lnTo>
                  <a:lnTo>
                    <a:pt x="264" y="625"/>
                  </a:lnTo>
                  <a:lnTo>
                    <a:pt x="264" y="625"/>
                  </a:lnTo>
                  <a:lnTo>
                    <a:pt x="264" y="625"/>
                  </a:lnTo>
                  <a:lnTo>
                    <a:pt x="264" y="625"/>
                  </a:lnTo>
                  <a:lnTo>
                    <a:pt x="264" y="625"/>
                  </a:lnTo>
                  <a:lnTo>
                    <a:pt x="264" y="625"/>
                  </a:lnTo>
                  <a:lnTo>
                    <a:pt x="264" y="625"/>
                  </a:lnTo>
                  <a:lnTo>
                    <a:pt x="264" y="625"/>
                  </a:lnTo>
                  <a:lnTo>
                    <a:pt x="264" y="625"/>
                  </a:lnTo>
                  <a:lnTo>
                    <a:pt x="264" y="625"/>
                  </a:lnTo>
                  <a:lnTo>
                    <a:pt x="297" y="625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58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23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29" y="789"/>
                  </a:lnTo>
                  <a:lnTo>
                    <a:pt x="329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789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22"/>
                  </a:lnTo>
                  <a:lnTo>
                    <a:pt x="362" y="855"/>
                  </a:lnTo>
                  <a:lnTo>
                    <a:pt x="362" y="855"/>
                  </a:lnTo>
                  <a:lnTo>
                    <a:pt x="362" y="855"/>
                  </a:lnTo>
                  <a:lnTo>
                    <a:pt x="362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888"/>
                  </a:lnTo>
                  <a:lnTo>
                    <a:pt x="395" y="921"/>
                  </a:lnTo>
                  <a:lnTo>
                    <a:pt x="395" y="921"/>
                  </a:lnTo>
                  <a:lnTo>
                    <a:pt x="395" y="921"/>
                  </a:lnTo>
                  <a:lnTo>
                    <a:pt x="395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21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28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986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19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61" y="1052"/>
                  </a:lnTo>
                  <a:lnTo>
                    <a:pt x="494" y="1052"/>
                  </a:lnTo>
                  <a:lnTo>
                    <a:pt x="494" y="1052"/>
                  </a:lnTo>
                  <a:lnTo>
                    <a:pt x="494" y="1052"/>
                  </a:lnTo>
                  <a:lnTo>
                    <a:pt x="494" y="1052"/>
                  </a:lnTo>
                  <a:lnTo>
                    <a:pt x="494" y="1052"/>
                  </a:lnTo>
                  <a:lnTo>
                    <a:pt x="494" y="1052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085"/>
                  </a:lnTo>
                  <a:lnTo>
                    <a:pt x="494" y="1118"/>
                  </a:lnTo>
                  <a:lnTo>
                    <a:pt x="494" y="1118"/>
                  </a:lnTo>
                  <a:lnTo>
                    <a:pt x="494" y="1118"/>
                  </a:lnTo>
                  <a:lnTo>
                    <a:pt x="494" y="1118"/>
                  </a:lnTo>
                  <a:lnTo>
                    <a:pt x="494" y="1118"/>
                  </a:lnTo>
                  <a:lnTo>
                    <a:pt x="494" y="1118"/>
                  </a:lnTo>
                  <a:lnTo>
                    <a:pt x="494" y="1118"/>
                  </a:lnTo>
                  <a:lnTo>
                    <a:pt x="494" y="1118"/>
                  </a:lnTo>
                  <a:lnTo>
                    <a:pt x="494" y="1118"/>
                  </a:lnTo>
                  <a:lnTo>
                    <a:pt x="527" y="1118"/>
                  </a:lnTo>
                  <a:lnTo>
                    <a:pt x="527" y="1118"/>
                  </a:lnTo>
                  <a:lnTo>
                    <a:pt x="527" y="1118"/>
                  </a:lnTo>
                  <a:lnTo>
                    <a:pt x="527" y="1118"/>
                  </a:lnTo>
                  <a:lnTo>
                    <a:pt x="527" y="1118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51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27" y="1183"/>
                  </a:lnTo>
                  <a:lnTo>
                    <a:pt x="559" y="1183"/>
                  </a:lnTo>
                  <a:lnTo>
                    <a:pt x="559" y="1183"/>
                  </a:lnTo>
                  <a:lnTo>
                    <a:pt x="559" y="1183"/>
                  </a:lnTo>
                  <a:lnTo>
                    <a:pt x="559" y="1183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59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49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592" y="1315"/>
                  </a:lnTo>
                  <a:lnTo>
                    <a:pt x="625" y="1315"/>
                  </a:lnTo>
                  <a:lnTo>
                    <a:pt x="625" y="1315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5" y="1381"/>
                  </a:lnTo>
                  <a:lnTo>
                    <a:pt x="625" y="1381"/>
                  </a:lnTo>
                  <a:lnTo>
                    <a:pt x="625" y="1381"/>
                  </a:lnTo>
                  <a:lnTo>
                    <a:pt x="625" y="1381"/>
                  </a:lnTo>
                  <a:lnTo>
                    <a:pt x="625" y="1381"/>
                  </a:lnTo>
                  <a:lnTo>
                    <a:pt x="625" y="1381"/>
                  </a:lnTo>
                  <a:lnTo>
                    <a:pt x="625" y="1381"/>
                  </a:lnTo>
                  <a:lnTo>
                    <a:pt x="625" y="1381"/>
                  </a:lnTo>
                  <a:lnTo>
                    <a:pt x="625" y="1381"/>
                  </a:lnTo>
                  <a:lnTo>
                    <a:pt x="625" y="1381"/>
                  </a:lnTo>
                  <a:lnTo>
                    <a:pt x="625" y="1381"/>
                  </a:lnTo>
                  <a:lnTo>
                    <a:pt x="625" y="1381"/>
                  </a:lnTo>
                  <a:lnTo>
                    <a:pt x="625" y="1381"/>
                  </a:lnTo>
                  <a:lnTo>
                    <a:pt x="658" y="1381"/>
                  </a:lnTo>
                  <a:lnTo>
                    <a:pt x="658" y="1413"/>
                  </a:lnTo>
                  <a:lnTo>
                    <a:pt x="658" y="1413"/>
                  </a:lnTo>
                  <a:lnTo>
                    <a:pt x="658" y="1413"/>
                  </a:lnTo>
                  <a:lnTo>
                    <a:pt x="658" y="1413"/>
                  </a:lnTo>
                  <a:lnTo>
                    <a:pt x="658" y="1413"/>
                  </a:lnTo>
                  <a:lnTo>
                    <a:pt x="658" y="1413"/>
                  </a:lnTo>
                  <a:lnTo>
                    <a:pt x="658" y="1413"/>
                  </a:lnTo>
                  <a:lnTo>
                    <a:pt x="658" y="1413"/>
                  </a:lnTo>
                  <a:lnTo>
                    <a:pt x="658" y="1413"/>
                  </a:lnTo>
                  <a:lnTo>
                    <a:pt x="658" y="1413"/>
                  </a:lnTo>
                  <a:lnTo>
                    <a:pt x="658" y="1413"/>
                  </a:lnTo>
                  <a:lnTo>
                    <a:pt x="658" y="1413"/>
                  </a:lnTo>
                  <a:lnTo>
                    <a:pt x="658" y="1413"/>
                  </a:lnTo>
                  <a:lnTo>
                    <a:pt x="658" y="1413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58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479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12"/>
                  </a:lnTo>
                  <a:lnTo>
                    <a:pt x="691" y="1545"/>
                  </a:lnTo>
                  <a:lnTo>
                    <a:pt x="724" y="1545"/>
                  </a:lnTo>
                  <a:lnTo>
                    <a:pt x="724" y="1545"/>
                  </a:lnTo>
                  <a:lnTo>
                    <a:pt x="724" y="1545"/>
                  </a:lnTo>
                  <a:lnTo>
                    <a:pt x="724" y="1545"/>
                  </a:lnTo>
                  <a:lnTo>
                    <a:pt x="724" y="1545"/>
                  </a:lnTo>
                  <a:lnTo>
                    <a:pt x="724" y="1545"/>
                  </a:lnTo>
                  <a:lnTo>
                    <a:pt x="724" y="1545"/>
                  </a:lnTo>
                  <a:lnTo>
                    <a:pt x="724" y="1545"/>
                  </a:lnTo>
                  <a:lnTo>
                    <a:pt x="724" y="1545"/>
                  </a:lnTo>
                  <a:lnTo>
                    <a:pt x="724" y="1545"/>
                  </a:lnTo>
                  <a:lnTo>
                    <a:pt x="724" y="1545"/>
                  </a:lnTo>
                  <a:lnTo>
                    <a:pt x="724" y="1545"/>
                  </a:lnTo>
                  <a:lnTo>
                    <a:pt x="724" y="1545"/>
                  </a:lnTo>
                  <a:lnTo>
                    <a:pt x="724" y="1578"/>
                  </a:lnTo>
                  <a:lnTo>
                    <a:pt x="724" y="1578"/>
                  </a:lnTo>
                  <a:lnTo>
                    <a:pt x="724" y="1578"/>
                  </a:lnTo>
                  <a:lnTo>
                    <a:pt x="724" y="1578"/>
                  </a:lnTo>
                  <a:lnTo>
                    <a:pt x="724" y="1578"/>
                  </a:lnTo>
                  <a:lnTo>
                    <a:pt x="724" y="1578"/>
                  </a:lnTo>
                  <a:lnTo>
                    <a:pt x="724" y="1578"/>
                  </a:lnTo>
                  <a:lnTo>
                    <a:pt x="724" y="1578"/>
                  </a:lnTo>
                  <a:lnTo>
                    <a:pt x="724" y="1578"/>
                  </a:lnTo>
                  <a:lnTo>
                    <a:pt x="724" y="1578"/>
                  </a:lnTo>
                  <a:lnTo>
                    <a:pt x="724" y="1578"/>
                  </a:lnTo>
                  <a:lnTo>
                    <a:pt x="724" y="1578"/>
                  </a:lnTo>
                  <a:lnTo>
                    <a:pt x="724" y="1578"/>
                  </a:lnTo>
                  <a:lnTo>
                    <a:pt x="724" y="1578"/>
                  </a:lnTo>
                  <a:lnTo>
                    <a:pt x="724" y="1578"/>
                  </a:lnTo>
                  <a:lnTo>
                    <a:pt x="724" y="1611"/>
                  </a:lnTo>
                  <a:lnTo>
                    <a:pt x="724" y="1611"/>
                  </a:lnTo>
                  <a:lnTo>
                    <a:pt x="757" y="1611"/>
                  </a:lnTo>
                  <a:lnTo>
                    <a:pt x="757" y="1611"/>
                  </a:lnTo>
                  <a:lnTo>
                    <a:pt x="757" y="1611"/>
                  </a:lnTo>
                  <a:lnTo>
                    <a:pt x="757" y="1611"/>
                  </a:lnTo>
                  <a:lnTo>
                    <a:pt x="757" y="1611"/>
                  </a:lnTo>
                  <a:lnTo>
                    <a:pt x="757" y="1611"/>
                  </a:lnTo>
                  <a:lnTo>
                    <a:pt x="757" y="1611"/>
                  </a:lnTo>
                  <a:lnTo>
                    <a:pt x="757" y="1611"/>
                  </a:lnTo>
                  <a:lnTo>
                    <a:pt x="757" y="1611"/>
                  </a:lnTo>
                  <a:lnTo>
                    <a:pt x="757" y="1611"/>
                  </a:lnTo>
                  <a:lnTo>
                    <a:pt x="757" y="1611"/>
                  </a:lnTo>
                  <a:lnTo>
                    <a:pt x="757" y="1611"/>
                  </a:lnTo>
                  <a:lnTo>
                    <a:pt x="757" y="1644"/>
                  </a:lnTo>
                  <a:lnTo>
                    <a:pt x="757" y="1644"/>
                  </a:lnTo>
                  <a:lnTo>
                    <a:pt x="757" y="1644"/>
                  </a:lnTo>
                  <a:lnTo>
                    <a:pt x="757" y="1644"/>
                  </a:lnTo>
                  <a:lnTo>
                    <a:pt x="757" y="1644"/>
                  </a:lnTo>
                  <a:lnTo>
                    <a:pt x="757" y="1644"/>
                  </a:lnTo>
                  <a:lnTo>
                    <a:pt x="757" y="1644"/>
                  </a:lnTo>
                  <a:lnTo>
                    <a:pt x="757" y="1644"/>
                  </a:lnTo>
                  <a:lnTo>
                    <a:pt x="757" y="1644"/>
                  </a:lnTo>
                  <a:lnTo>
                    <a:pt x="757" y="1644"/>
                  </a:lnTo>
                  <a:lnTo>
                    <a:pt x="757" y="1644"/>
                  </a:lnTo>
                  <a:lnTo>
                    <a:pt x="757" y="1644"/>
                  </a:lnTo>
                  <a:lnTo>
                    <a:pt x="757" y="1644"/>
                  </a:lnTo>
                  <a:lnTo>
                    <a:pt x="757" y="1644"/>
                  </a:lnTo>
                  <a:lnTo>
                    <a:pt x="757" y="1644"/>
                  </a:lnTo>
                  <a:lnTo>
                    <a:pt x="757" y="1676"/>
                  </a:lnTo>
                  <a:lnTo>
                    <a:pt x="757" y="1676"/>
                  </a:lnTo>
                  <a:lnTo>
                    <a:pt x="757" y="1676"/>
                  </a:lnTo>
                  <a:lnTo>
                    <a:pt x="789" y="1676"/>
                  </a:lnTo>
                  <a:lnTo>
                    <a:pt x="789" y="1676"/>
                  </a:lnTo>
                  <a:lnTo>
                    <a:pt x="789" y="1676"/>
                  </a:lnTo>
                  <a:lnTo>
                    <a:pt x="789" y="1676"/>
                  </a:lnTo>
                  <a:lnTo>
                    <a:pt x="789" y="1676"/>
                  </a:lnTo>
                  <a:lnTo>
                    <a:pt x="789" y="1676"/>
                  </a:lnTo>
                  <a:lnTo>
                    <a:pt x="789" y="1676"/>
                  </a:lnTo>
                  <a:lnTo>
                    <a:pt x="789" y="1676"/>
                  </a:lnTo>
                  <a:lnTo>
                    <a:pt x="789" y="1676"/>
                  </a:lnTo>
                  <a:lnTo>
                    <a:pt x="789" y="1676"/>
                  </a:lnTo>
                  <a:lnTo>
                    <a:pt x="789" y="1676"/>
                  </a:lnTo>
                  <a:lnTo>
                    <a:pt x="789" y="1676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09"/>
                  </a:lnTo>
                  <a:lnTo>
                    <a:pt x="789" y="1742"/>
                  </a:lnTo>
                  <a:lnTo>
                    <a:pt x="789" y="1742"/>
                  </a:lnTo>
                  <a:lnTo>
                    <a:pt x="789" y="1742"/>
                  </a:lnTo>
                  <a:lnTo>
                    <a:pt x="789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42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775"/>
                  </a:lnTo>
                  <a:lnTo>
                    <a:pt x="822" y="1808"/>
                  </a:lnTo>
                  <a:lnTo>
                    <a:pt x="822" y="1808"/>
                  </a:lnTo>
                  <a:lnTo>
                    <a:pt x="822" y="1808"/>
                  </a:lnTo>
                  <a:lnTo>
                    <a:pt x="822" y="1808"/>
                  </a:lnTo>
                  <a:lnTo>
                    <a:pt x="822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08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41"/>
                  </a:lnTo>
                  <a:lnTo>
                    <a:pt x="855" y="1874"/>
                  </a:lnTo>
                  <a:lnTo>
                    <a:pt x="855" y="1874"/>
                  </a:lnTo>
                  <a:lnTo>
                    <a:pt x="855" y="1874"/>
                  </a:lnTo>
                  <a:lnTo>
                    <a:pt x="855" y="1874"/>
                  </a:lnTo>
                  <a:lnTo>
                    <a:pt x="855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874"/>
                  </a:lnTo>
                  <a:lnTo>
                    <a:pt x="888" y="1906"/>
                  </a:lnTo>
                  <a:lnTo>
                    <a:pt x="888" y="1906"/>
                  </a:lnTo>
                  <a:lnTo>
                    <a:pt x="888" y="1906"/>
                  </a:lnTo>
                  <a:lnTo>
                    <a:pt x="888" y="1906"/>
                  </a:lnTo>
                  <a:lnTo>
                    <a:pt x="888" y="1906"/>
                  </a:lnTo>
                  <a:lnTo>
                    <a:pt x="888" y="1906"/>
                  </a:lnTo>
                  <a:lnTo>
                    <a:pt x="888" y="1906"/>
                  </a:lnTo>
                  <a:lnTo>
                    <a:pt x="888" y="1906"/>
                  </a:lnTo>
                  <a:lnTo>
                    <a:pt x="888" y="1906"/>
                  </a:lnTo>
                  <a:lnTo>
                    <a:pt x="888" y="1906"/>
                  </a:lnTo>
                  <a:lnTo>
                    <a:pt x="888" y="1906"/>
                  </a:lnTo>
                  <a:lnTo>
                    <a:pt x="888" y="1906"/>
                  </a:lnTo>
                  <a:lnTo>
                    <a:pt x="888" y="1906"/>
                  </a:lnTo>
                  <a:lnTo>
                    <a:pt x="888" y="1906"/>
                  </a:lnTo>
                  <a:lnTo>
                    <a:pt x="888" y="1906"/>
                  </a:lnTo>
                  <a:lnTo>
                    <a:pt x="888" y="1939"/>
                  </a:lnTo>
                  <a:lnTo>
                    <a:pt x="888" y="1939"/>
                  </a:lnTo>
                  <a:lnTo>
                    <a:pt x="888" y="1939"/>
                  </a:lnTo>
                  <a:lnTo>
                    <a:pt x="888" y="1939"/>
                  </a:lnTo>
                  <a:lnTo>
                    <a:pt x="888" y="1939"/>
                  </a:lnTo>
                  <a:lnTo>
                    <a:pt x="888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1972"/>
                  </a:lnTo>
                  <a:lnTo>
                    <a:pt x="921" y="2005"/>
                  </a:lnTo>
                  <a:lnTo>
                    <a:pt x="921" y="2005"/>
                  </a:lnTo>
                  <a:lnTo>
                    <a:pt x="921" y="2005"/>
                  </a:lnTo>
                  <a:lnTo>
                    <a:pt x="921" y="2005"/>
                  </a:lnTo>
                  <a:lnTo>
                    <a:pt x="921" y="2005"/>
                  </a:lnTo>
                  <a:lnTo>
                    <a:pt x="921" y="2005"/>
                  </a:lnTo>
                  <a:lnTo>
                    <a:pt x="921" y="2005"/>
                  </a:lnTo>
                  <a:lnTo>
                    <a:pt x="954" y="2005"/>
                  </a:lnTo>
                  <a:lnTo>
                    <a:pt x="954" y="2005"/>
                  </a:lnTo>
                  <a:lnTo>
                    <a:pt x="954" y="2005"/>
                  </a:lnTo>
                  <a:lnTo>
                    <a:pt x="954" y="2005"/>
                  </a:lnTo>
                  <a:lnTo>
                    <a:pt x="954" y="2005"/>
                  </a:lnTo>
                  <a:lnTo>
                    <a:pt x="954" y="2005"/>
                  </a:lnTo>
                  <a:lnTo>
                    <a:pt x="954" y="2005"/>
                  </a:lnTo>
                  <a:lnTo>
                    <a:pt x="954" y="2038"/>
                  </a:lnTo>
                  <a:lnTo>
                    <a:pt x="954" y="2038"/>
                  </a:lnTo>
                  <a:lnTo>
                    <a:pt x="954" y="2038"/>
                  </a:lnTo>
                  <a:lnTo>
                    <a:pt x="954" y="2038"/>
                  </a:lnTo>
                  <a:lnTo>
                    <a:pt x="954" y="2038"/>
                  </a:lnTo>
                  <a:lnTo>
                    <a:pt x="954" y="2038"/>
                  </a:lnTo>
                  <a:lnTo>
                    <a:pt x="954" y="2038"/>
                  </a:lnTo>
                  <a:lnTo>
                    <a:pt x="954" y="2038"/>
                  </a:lnTo>
                  <a:lnTo>
                    <a:pt x="954" y="2038"/>
                  </a:lnTo>
                  <a:lnTo>
                    <a:pt x="954" y="2038"/>
                  </a:lnTo>
                  <a:lnTo>
                    <a:pt x="954" y="2038"/>
                  </a:lnTo>
                  <a:lnTo>
                    <a:pt x="954" y="2038"/>
                  </a:lnTo>
                  <a:lnTo>
                    <a:pt x="954" y="2038"/>
                  </a:lnTo>
                  <a:lnTo>
                    <a:pt x="954" y="2038"/>
                  </a:lnTo>
                  <a:lnTo>
                    <a:pt x="954" y="2071"/>
                  </a:lnTo>
                  <a:lnTo>
                    <a:pt x="954" y="2071"/>
                  </a:lnTo>
                  <a:lnTo>
                    <a:pt x="954" y="2071"/>
                  </a:lnTo>
                  <a:lnTo>
                    <a:pt x="954" y="2071"/>
                  </a:lnTo>
                  <a:lnTo>
                    <a:pt x="954" y="2071"/>
                  </a:lnTo>
                  <a:lnTo>
                    <a:pt x="954" y="2071"/>
                  </a:lnTo>
                  <a:lnTo>
                    <a:pt x="954" y="2071"/>
                  </a:lnTo>
                  <a:lnTo>
                    <a:pt x="987" y="2071"/>
                  </a:lnTo>
                  <a:lnTo>
                    <a:pt x="987" y="2071"/>
                  </a:lnTo>
                  <a:lnTo>
                    <a:pt x="987" y="2071"/>
                  </a:lnTo>
                  <a:lnTo>
                    <a:pt x="987" y="2071"/>
                  </a:lnTo>
                  <a:lnTo>
                    <a:pt x="987" y="2071"/>
                  </a:lnTo>
                  <a:lnTo>
                    <a:pt x="987" y="2071"/>
                  </a:lnTo>
                  <a:lnTo>
                    <a:pt x="987" y="2071"/>
                  </a:lnTo>
                  <a:lnTo>
                    <a:pt x="987" y="2071"/>
                  </a:lnTo>
                  <a:lnTo>
                    <a:pt x="987" y="2104"/>
                  </a:lnTo>
                  <a:lnTo>
                    <a:pt x="987" y="2104"/>
                  </a:lnTo>
                  <a:lnTo>
                    <a:pt x="987" y="2104"/>
                  </a:lnTo>
                  <a:lnTo>
                    <a:pt x="987" y="2104"/>
                  </a:lnTo>
                  <a:lnTo>
                    <a:pt x="987" y="2104"/>
                  </a:lnTo>
                  <a:lnTo>
                    <a:pt x="987" y="2104"/>
                  </a:lnTo>
                  <a:lnTo>
                    <a:pt x="987" y="2104"/>
                  </a:lnTo>
                  <a:lnTo>
                    <a:pt x="987" y="2104"/>
                  </a:lnTo>
                  <a:lnTo>
                    <a:pt x="987" y="2104"/>
                  </a:lnTo>
                  <a:lnTo>
                    <a:pt x="987" y="2104"/>
                  </a:lnTo>
                  <a:lnTo>
                    <a:pt x="987" y="2104"/>
                  </a:lnTo>
                  <a:lnTo>
                    <a:pt x="987" y="2104"/>
                  </a:lnTo>
                  <a:lnTo>
                    <a:pt x="987" y="2104"/>
                  </a:lnTo>
                  <a:lnTo>
                    <a:pt x="987" y="2104"/>
                  </a:lnTo>
                  <a:lnTo>
                    <a:pt x="987" y="2104"/>
                  </a:lnTo>
                  <a:lnTo>
                    <a:pt x="987" y="2136"/>
                  </a:lnTo>
                  <a:lnTo>
                    <a:pt x="987" y="2136"/>
                  </a:lnTo>
                  <a:lnTo>
                    <a:pt x="987" y="2136"/>
                  </a:lnTo>
                  <a:lnTo>
                    <a:pt x="987" y="2136"/>
                  </a:lnTo>
                  <a:lnTo>
                    <a:pt x="987" y="2136"/>
                  </a:lnTo>
                  <a:lnTo>
                    <a:pt x="987" y="2136"/>
                  </a:lnTo>
                  <a:lnTo>
                    <a:pt x="987" y="2136"/>
                  </a:lnTo>
                  <a:lnTo>
                    <a:pt x="1019" y="2136"/>
                  </a:lnTo>
                  <a:lnTo>
                    <a:pt x="1019" y="2136"/>
                  </a:lnTo>
                  <a:lnTo>
                    <a:pt x="1019" y="2136"/>
                  </a:lnTo>
                  <a:lnTo>
                    <a:pt x="1019" y="2136"/>
                  </a:lnTo>
                  <a:lnTo>
                    <a:pt x="1019" y="2136"/>
                  </a:lnTo>
                  <a:lnTo>
                    <a:pt x="1019" y="2136"/>
                  </a:lnTo>
                  <a:lnTo>
                    <a:pt x="1019" y="2136"/>
                  </a:lnTo>
                  <a:lnTo>
                    <a:pt x="1019" y="2169"/>
                  </a:lnTo>
                  <a:lnTo>
                    <a:pt x="1019" y="2169"/>
                  </a:lnTo>
                  <a:lnTo>
                    <a:pt x="1019" y="2169"/>
                  </a:lnTo>
                  <a:lnTo>
                    <a:pt x="1019" y="2169"/>
                  </a:lnTo>
                  <a:lnTo>
                    <a:pt x="1019" y="2169"/>
                  </a:lnTo>
                  <a:lnTo>
                    <a:pt x="1019" y="2169"/>
                  </a:lnTo>
                  <a:lnTo>
                    <a:pt x="1019" y="2169"/>
                  </a:lnTo>
                  <a:lnTo>
                    <a:pt x="1019" y="2169"/>
                  </a:lnTo>
                  <a:lnTo>
                    <a:pt x="1019" y="2169"/>
                  </a:lnTo>
                  <a:lnTo>
                    <a:pt x="1019" y="2169"/>
                  </a:lnTo>
                  <a:lnTo>
                    <a:pt x="1019" y="2169"/>
                  </a:lnTo>
                  <a:lnTo>
                    <a:pt x="1019" y="2169"/>
                  </a:lnTo>
                  <a:lnTo>
                    <a:pt x="1019" y="2169"/>
                  </a:lnTo>
                  <a:lnTo>
                    <a:pt x="1019" y="2169"/>
                  </a:lnTo>
                  <a:lnTo>
                    <a:pt x="1019" y="2169"/>
                  </a:lnTo>
                  <a:lnTo>
                    <a:pt x="1019" y="2202"/>
                  </a:lnTo>
                  <a:lnTo>
                    <a:pt x="1019" y="2202"/>
                  </a:lnTo>
                  <a:lnTo>
                    <a:pt x="1019" y="2202"/>
                  </a:lnTo>
                  <a:lnTo>
                    <a:pt x="1019" y="2202"/>
                  </a:lnTo>
                  <a:lnTo>
                    <a:pt x="1019" y="2202"/>
                  </a:lnTo>
                  <a:lnTo>
                    <a:pt x="1019" y="2202"/>
                  </a:lnTo>
                  <a:lnTo>
                    <a:pt x="1019" y="2202"/>
                  </a:lnTo>
                  <a:lnTo>
                    <a:pt x="1019" y="2202"/>
                  </a:lnTo>
                  <a:lnTo>
                    <a:pt x="1052" y="2202"/>
                  </a:lnTo>
                  <a:lnTo>
                    <a:pt x="1052" y="2202"/>
                  </a:lnTo>
                  <a:lnTo>
                    <a:pt x="1052" y="2202"/>
                  </a:lnTo>
                  <a:lnTo>
                    <a:pt x="1052" y="2202"/>
                  </a:lnTo>
                  <a:lnTo>
                    <a:pt x="1052" y="2202"/>
                  </a:lnTo>
                  <a:lnTo>
                    <a:pt x="1052" y="2202"/>
                  </a:lnTo>
                  <a:lnTo>
                    <a:pt x="1052" y="2202"/>
                  </a:lnTo>
                  <a:lnTo>
                    <a:pt x="1052" y="2235"/>
                  </a:lnTo>
                  <a:lnTo>
                    <a:pt x="1052" y="2235"/>
                  </a:lnTo>
                  <a:lnTo>
                    <a:pt x="1052" y="2235"/>
                  </a:lnTo>
                  <a:lnTo>
                    <a:pt x="1052" y="2235"/>
                  </a:lnTo>
                  <a:lnTo>
                    <a:pt x="1052" y="2235"/>
                  </a:lnTo>
                  <a:lnTo>
                    <a:pt x="1052" y="2235"/>
                  </a:lnTo>
                  <a:lnTo>
                    <a:pt x="1052" y="2235"/>
                  </a:lnTo>
                  <a:lnTo>
                    <a:pt x="1052" y="2235"/>
                  </a:lnTo>
                  <a:lnTo>
                    <a:pt x="1052" y="2235"/>
                  </a:lnTo>
                  <a:lnTo>
                    <a:pt x="1052" y="2235"/>
                  </a:lnTo>
                  <a:lnTo>
                    <a:pt x="1052" y="2235"/>
                  </a:lnTo>
                  <a:lnTo>
                    <a:pt x="1052" y="2235"/>
                  </a:lnTo>
                  <a:lnTo>
                    <a:pt x="1052" y="2235"/>
                  </a:lnTo>
                  <a:lnTo>
                    <a:pt x="1052" y="2268"/>
                  </a:lnTo>
                  <a:lnTo>
                    <a:pt x="1052" y="2268"/>
                  </a:lnTo>
                  <a:lnTo>
                    <a:pt x="1052" y="2268"/>
                  </a:lnTo>
                  <a:lnTo>
                    <a:pt x="1052" y="2268"/>
                  </a:lnTo>
                  <a:lnTo>
                    <a:pt x="1052" y="226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1787425" y="3697475"/>
              <a:ext cx="154475" cy="71500"/>
            </a:xfrm>
            <a:custGeom>
              <a:avLst/>
              <a:gdLst/>
              <a:ahLst/>
              <a:cxnLst/>
              <a:rect l="l" t="t" r="r" b="b"/>
              <a:pathLst>
                <a:path w="6179" h="2860" fill="none" extrusionOk="0">
                  <a:moveTo>
                    <a:pt x="6178" y="1"/>
                  </a:moveTo>
                  <a:lnTo>
                    <a:pt x="1" y="285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1813725" y="3748400"/>
              <a:ext cx="152000" cy="75625"/>
            </a:xfrm>
            <a:custGeom>
              <a:avLst/>
              <a:gdLst/>
              <a:ahLst/>
              <a:cxnLst/>
              <a:rect l="l" t="t" r="r" b="b"/>
              <a:pathLst>
                <a:path w="6080" h="3025" fill="none" extrusionOk="0">
                  <a:moveTo>
                    <a:pt x="6079" y="1"/>
                  </a:moveTo>
                  <a:lnTo>
                    <a:pt x="0" y="302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1786600" y="3697475"/>
              <a:ext cx="179950" cy="128175"/>
            </a:xfrm>
            <a:custGeom>
              <a:avLst/>
              <a:gdLst/>
              <a:ahLst/>
              <a:cxnLst/>
              <a:rect l="l" t="t" r="r" b="b"/>
              <a:pathLst>
                <a:path w="7198" h="5127" extrusionOk="0">
                  <a:moveTo>
                    <a:pt x="6211" y="1"/>
                  </a:moveTo>
                  <a:lnTo>
                    <a:pt x="1" y="2859"/>
                  </a:lnTo>
                  <a:lnTo>
                    <a:pt x="34" y="2859"/>
                  </a:lnTo>
                  <a:lnTo>
                    <a:pt x="34" y="2892"/>
                  </a:lnTo>
                  <a:lnTo>
                    <a:pt x="34" y="2925"/>
                  </a:lnTo>
                  <a:lnTo>
                    <a:pt x="67" y="2925"/>
                  </a:lnTo>
                  <a:lnTo>
                    <a:pt x="67" y="2958"/>
                  </a:lnTo>
                  <a:lnTo>
                    <a:pt x="67" y="2991"/>
                  </a:lnTo>
                  <a:lnTo>
                    <a:pt x="99" y="2991"/>
                  </a:lnTo>
                  <a:lnTo>
                    <a:pt x="99" y="3024"/>
                  </a:lnTo>
                  <a:lnTo>
                    <a:pt x="99" y="3057"/>
                  </a:lnTo>
                  <a:lnTo>
                    <a:pt x="99" y="3090"/>
                  </a:lnTo>
                  <a:lnTo>
                    <a:pt x="132" y="3090"/>
                  </a:lnTo>
                  <a:lnTo>
                    <a:pt x="132" y="3122"/>
                  </a:lnTo>
                  <a:lnTo>
                    <a:pt x="132" y="3155"/>
                  </a:lnTo>
                  <a:lnTo>
                    <a:pt x="165" y="3155"/>
                  </a:lnTo>
                  <a:lnTo>
                    <a:pt x="165" y="3188"/>
                  </a:lnTo>
                  <a:lnTo>
                    <a:pt x="165" y="3221"/>
                  </a:lnTo>
                  <a:lnTo>
                    <a:pt x="198" y="3221"/>
                  </a:lnTo>
                  <a:lnTo>
                    <a:pt x="198" y="3254"/>
                  </a:lnTo>
                  <a:lnTo>
                    <a:pt x="198" y="3287"/>
                  </a:lnTo>
                  <a:lnTo>
                    <a:pt x="231" y="3287"/>
                  </a:lnTo>
                  <a:lnTo>
                    <a:pt x="231" y="3320"/>
                  </a:lnTo>
                  <a:lnTo>
                    <a:pt x="231" y="3352"/>
                  </a:lnTo>
                  <a:lnTo>
                    <a:pt x="264" y="3352"/>
                  </a:lnTo>
                  <a:lnTo>
                    <a:pt x="264" y="3385"/>
                  </a:lnTo>
                  <a:lnTo>
                    <a:pt x="264" y="3418"/>
                  </a:lnTo>
                  <a:lnTo>
                    <a:pt x="297" y="3418"/>
                  </a:lnTo>
                  <a:lnTo>
                    <a:pt x="297" y="3451"/>
                  </a:lnTo>
                  <a:lnTo>
                    <a:pt x="297" y="3484"/>
                  </a:lnTo>
                  <a:lnTo>
                    <a:pt x="330" y="3484"/>
                  </a:lnTo>
                  <a:lnTo>
                    <a:pt x="330" y="3517"/>
                  </a:lnTo>
                  <a:lnTo>
                    <a:pt x="330" y="3550"/>
                  </a:lnTo>
                  <a:lnTo>
                    <a:pt x="330" y="3582"/>
                  </a:lnTo>
                  <a:lnTo>
                    <a:pt x="362" y="3582"/>
                  </a:lnTo>
                  <a:lnTo>
                    <a:pt x="362" y="3615"/>
                  </a:lnTo>
                  <a:lnTo>
                    <a:pt x="362" y="3648"/>
                  </a:lnTo>
                  <a:lnTo>
                    <a:pt x="395" y="3648"/>
                  </a:lnTo>
                  <a:lnTo>
                    <a:pt x="395" y="3681"/>
                  </a:lnTo>
                  <a:lnTo>
                    <a:pt x="395" y="3714"/>
                  </a:lnTo>
                  <a:lnTo>
                    <a:pt x="428" y="3714"/>
                  </a:lnTo>
                  <a:lnTo>
                    <a:pt x="428" y="3747"/>
                  </a:lnTo>
                  <a:lnTo>
                    <a:pt x="428" y="3780"/>
                  </a:lnTo>
                  <a:lnTo>
                    <a:pt x="461" y="3780"/>
                  </a:lnTo>
                  <a:lnTo>
                    <a:pt x="461" y="3812"/>
                  </a:lnTo>
                  <a:lnTo>
                    <a:pt x="461" y="3845"/>
                  </a:lnTo>
                  <a:lnTo>
                    <a:pt x="494" y="3845"/>
                  </a:lnTo>
                  <a:lnTo>
                    <a:pt x="494" y="3878"/>
                  </a:lnTo>
                  <a:lnTo>
                    <a:pt x="494" y="3911"/>
                  </a:lnTo>
                  <a:lnTo>
                    <a:pt x="527" y="3911"/>
                  </a:lnTo>
                  <a:lnTo>
                    <a:pt x="527" y="3944"/>
                  </a:lnTo>
                  <a:lnTo>
                    <a:pt x="527" y="3977"/>
                  </a:lnTo>
                  <a:lnTo>
                    <a:pt x="560" y="3977"/>
                  </a:lnTo>
                  <a:lnTo>
                    <a:pt x="560" y="4010"/>
                  </a:lnTo>
                  <a:lnTo>
                    <a:pt x="560" y="4042"/>
                  </a:lnTo>
                  <a:lnTo>
                    <a:pt x="592" y="4042"/>
                  </a:lnTo>
                  <a:lnTo>
                    <a:pt x="592" y="4075"/>
                  </a:lnTo>
                  <a:lnTo>
                    <a:pt x="592" y="4108"/>
                  </a:lnTo>
                  <a:lnTo>
                    <a:pt x="625" y="4108"/>
                  </a:lnTo>
                  <a:lnTo>
                    <a:pt x="625" y="4141"/>
                  </a:lnTo>
                  <a:lnTo>
                    <a:pt x="625" y="4174"/>
                  </a:lnTo>
                  <a:lnTo>
                    <a:pt x="658" y="4174"/>
                  </a:lnTo>
                  <a:lnTo>
                    <a:pt x="658" y="4207"/>
                  </a:lnTo>
                  <a:lnTo>
                    <a:pt x="658" y="4240"/>
                  </a:lnTo>
                  <a:lnTo>
                    <a:pt x="691" y="4272"/>
                  </a:lnTo>
                  <a:lnTo>
                    <a:pt x="691" y="4305"/>
                  </a:lnTo>
                  <a:lnTo>
                    <a:pt x="691" y="4338"/>
                  </a:lnTo>
                  <a:lnTo>
                    <a:pt x="724" y="4338"/>
                  </a:lnTo>
                  <a:lnTo>
                    <a:pt x="724" y="4371"/>
                  </a:lnTo>
                  <a:lnTo>
                    <a:pt x="724" y="4404"/>
                  </a:lnTo>
                  <a:lnTo>
                    <a:pt x="757" y="4404"/>
                  </a:lnTo>
                  <a:lnTo>
                    <a:pt x="757" y="4437"/>
                  </a:lnTo>
                  <a:lnTo>
                    <a:pt x="757" y="4470"/>
                  </a:lnTo>
                  <a:lnTo>
                    <a:pt x="790" y="4470"/>
                  </a:lnTo>
                  <a:lnTo>
                    <a:pt x="790" y="4503"/>
                  </a:lnTo>
                  <a:lnTo>
                    <a:pt x="790" y="4535"/>
                  </a:lnTo>
                  <a:lnTo>
                    <a:pt x="822" y="4535"/>
                  </a:lnTo>
                  <a:lnTo>
                    <a:pt x="822" y="4568"/>
                  </a:lnTo>
                  <a:lnTo>
                    <a:pt x="822" y="4601"/>
                  </a:lnTo>
                  <a:lnTo>
                    <a:pt x="855" y="4601"/>
                  </a:lnTo>
                  <a:lnTo>
                    <a:pt x="855" y="4634"/>
                  </a:lnTo>
                  <a:lnTo>
                    <a:pt x="855" y="4667"/>
                  </a:lnTo>
                  <a:lnTo>
                    <a:pt x="888" y="4667"/>
                  </a:lnTo>
                  <a:lnTo>
                    <a:pt x="888" y="4700"/>
                  </a:lnTo>
                  <a:lnTo>
                    <a:pt x="888" y="4733"/>
                  </a:lnTo>
                  <a:lnTo>
                    <a:pt x="921" y="4733"/>
                  </a:lnTo>
                  <a:lnTo>
                    <a:pt x="921" y="4765"/>
                  </a:lnTo>
                  <a:lnTo>
                    <a:pt x="921" y="4798"/>
                  </a:lnTo>
                  <a:lnTo>
                    <a:pt x="954" y="4798"/>
                  </a:lnTo>
                  <a:lnTo>
                    <a:pt x="954" y="4831"/>
                  </a:lnTo>
                  <a:lnTo>
                    <a:pt x="954" y="4864"/>
                  </a:lnTo>
                  <a:lnTo>
                    <a:pt x="987" y="4864"/>
                  </a:lnTo>
                  <a:lnTo>
                    <a:pt x="987" y="4897"/>
                  </a:lnTo>
                  <a:lnTo>
                    <a:pt x="987" y="4930"/>
                  </a:lnTo>
                  <a:lnTo>
                    <a:pt x="1020" y="4930"/>
                  </a:lnTo>
                  <a:lnTo>
                    <a:pt x="1020" y="4963"/>
                  </a:lnTo>
                  <a:lnTo>
                    <a:pt x="1020" y="4995"/>
                  </a:lnTo>
                  <a:lnTo>
                    <a:pt x="1052" y="4995"/>
                  </a:lnTo>
                  <a:lnTo>
                    <a:pt x="1052" y="5028"/>
                  </a:lnTo>
                  <a:lnTo>
                    <a:pt x="1052" y="5061"/>
                  </a:lnTo>
                  <a:lnTo>
                    <a:pt x="1085" y="5061"/>
                  </a:lnTo>
                  <a:lnTo>
                    <a:pt x="1085" y="5094"/>
                  </a:lnTo>
                  <a:lnTo>
                    <a:pt x="1085" y="5127"/>
                  </a:lnTo>
                  <a:lnTo>
                    <a:pt x="7197" y="2104"/>
                  </a:lnTo>
                  <a:lnTo>
                    <a:pt x="7197" y="2071"/>
                  </a:lnTo>
                  <a:lnTo>
                    <a:pt x="7197" y="2038"/>
                  </a:lnTo>
                  <a:lnTo>
                    <a:pt x="7164" y="2038"/>
                  </a:lnTo>
                  <a:lnTo>
                    <a:pt x="7164" y="2005"/>
                  </a:lnTo>
                  <a:lnTo>
                    <a:pt x="7164" y="1972"/>
                  </a:lnTo>
                  <a:lnTo>
                    <a:pt x="7132" y="1972"/>
                  </a:lnTo>
                  <a:lnTo>
                    <a:pt x="7132" y="1939"/>
                  </a:lnTo>
                  <a:lnTo>
                    <a:pt x="7132" y="1907"/>
                  </a:lnTo>
                  <a:lnTo>
                    <a:pt x="7099" y="1907"/>
                  </a:lnTo>
                  <a:lnTo>
                    <a:pt x="7099" y="1874"/>
                  </a:lnTo>
                  <a:lnTo>
                    <a:pt x="7099" y="1841"/>
                  </a:lnTo>
                  <a:lnTo>
                    <a:pt x="7066" y="1841"/>
                  </a:lnTo>
                  <a:lnTo>
                    <a:pt x="7066" y="1808"/>
                  </a:lnTo>
                  <a:lnTo>
                    <a:pt x="7066" y="1775"/>
                  </a:lnTo>
                  <a:lnTo>
                    <a:pt x="7033" y="1775"/>
                  </a:lnTo>
                  <a:lnTo>
                    <a:pt x="7033" y="1742"/>
                  </a:lnTo>
                  <a:lnTo>
                    <a:pt x="7033" y="1709"/>
                  </a:lnTo>
                  <a:lnTo>
                    <a:pt x="7000" y="1709"/>
                  </a:lnTo>
                  <a:lnTo>
                    <a:pt x="7000" y="1677"/>
                  </a:lnTo>
                  <a:lnTo>
                    <a:pt x="7000" y="1644"/>
                  </a:lnTo>
                  <a:lnTo>
                    <a:pt x="6967" y="1644"/>
                  </a:lnTo>
                  <a:lnTo>
                    <a:pt x="6967" y="1611"/>
                  </a:lnTo>
                  <a:lnTo>
                    <a:pt x="6967" y="1578"/>
                  </a:lnTo>
                  <a:lnTo>
                    <a:pt x="6934" y="1578"/>
                  </a:lnTo>
                  <a:lnTo>
                    <a:pt x="6934" y="1545"/>
                  </a:lnTo>
                  <a:lnTo>
                    <a:pt x="6934" y="1512"/>
                  </a:lnTo>
                  <a:lnTo>
                    <a:pt x="6902" y="1512"/>
                  </a:lnTo>
                  <a:lnTo>
                    <a:pt x="6902" y="1479"/>
                  </a:lnTo>
                  <a:lnTo>
                    <a:pt x="6902" y="1446"/>
                  </a:lnTo>
                  <a:lnTo>
                    <a:pt x="6869" y="1446"/>
                  </a:lnTo>
                  <a:lnTo>
                    <a:pt x="6869" y="1414"/>
                  </a:lnTo>
                  <a:lnTo>
                    <a:pt x="6869" y="1381"/>
                  </a:lnTo>
                  <a:lnTo>
                    <a:pt x="6836" y="1381"/>
                  </a:lnTo>
                  <a:lnTo>
                    <a:pt x="6836" y="1348"/>
                  </a:lnTo>
                  <a:lnTo>
                    <a:pt x="6836" y="1315"/>
                  </a:lnTo>
                  <a:lnTo>
                    <a:pt x="6803" y="1315"/>
                  </a:lnTo>
                  <a:lnTo>
                    <a:pt x="6803" y="1282"/>
                  </a:lnTo>
                  <a:lnTo>
                    <a:pt x="6803" y="1249"/>
                  </a:lnTo>
                  <a:lnTo>
                    <a:pt x="6770" y="1249"/>
                  </a:lnTo>
                  <a:lnTo>
                    <a:pt x="6770" y="1216"/>
                  </a:lnTo>
                  <a:lnTo>
                    <a:pt x="6770" y="1184"/>
                  </a:lnTo>
                  <a:lnTo>
                    <a:pt x="6737" y="1184"/>
                  </a:lnTo>
                  <a:lnTo>
                    <a:pt x="6737" y="1151"/>
                  </a:lnTo>
                  <a:lnTo>
                    <a:pt x="6737" y="1118"/>
                  </a:lnTo>
                  <a:lnTo>
                    <a:pt x="6704" y="1085"/>
                  </a:lnTo>
                  <a:lnTo>
                    <a:pt x="6704" y="1052"/>
                  </a:lnTo>
                  <a:lnTo>
                    <a:pt x="6704" y="1019"/>
                  </a:lnTo>
                  <a:lnTo>
                    <a:pt x="6672" y="1019"/>
                  </a:lnTo>
                  <a:lnTo>
                    <a:pt x="6672" y="986"/>
                  </a:lnTo>
                  <a:lnTo>
                    <a:pt x="6672" y="954"/>
                  </a:lnTo>
                  <a:lnTo>
                    <a:pt x="6639" y="954"/>
                  </a:lnTo>
                  <a:lnTo>
                    <a:pt x="6639" y="921"/>
                  </a:lnTo>
                  <a:lnTo>
                    <a:pt x="6639" y="888"/>
                  </a:lnTo>
                  <a:lnTo>
                    <a:pt x="6606" y="888"/>
                  </a:lnTo>
                  <a:lnTo>
                    <a:pt x="6606" y="855"/>
                  </a:lnTo>
                  <a:lnTo>
                    <a:pt x="6606" y="822"/>
                  </a:lnTo>
                  <a:lnTo>
                    <a:pt x="6573" y="822"/>
                  </a:lnTo>
                  <a:lnTo>
                    <a:pt x="6573" y="789"/>
                  </a:lnTo>
                  <a:lnTo>
                    <a:pt x="6573" y="756"/>
                  </a:lnTo>
                  <a:lnTo>
                    <a:pt x="6540" y="756"/>
                  </a:lnTo>
                  <a:lnTo>
                    <a:pt x="6540" y="724"/>
                  </a:lnTo>
                  <a:lnTo>
                    <a:pt x="6540" y="691"/>
                  </a:lnTo>
                  <a:lnTo>
                    <a:pt x="6507" y="691"/>
                  </a:lnTo>
                  <a:lnTo>
                    <a:pt x="6507" y="658"/>
                  </a:lnTo>
                  <a:lnTo>
                    <a:pt x="6507" y="625"/>
                  </a:lnTo>
                  <a:lnTo>
                    <a:pt x="6474" y="625"/>
                  </a:lnTo>
                  <a:lnTo>
                    <a:pt x="6474" y="592"/>
                  </a:lnTo>
                  <a:lnTo>
                    <a:pt x="6474" y="559"/>
                  </a:lnTo>
                  <a:lnTo>
                    <a:pt x="6442" y="559"/>
                  </a:lnTo>
                  <a:lnTo>
                    <a:pt x="6442" y="526"/>
                  </a:lnTo>
                  <a:lnTo>
                    <a:pt x="6442" y="494"/>
                  </a:lnTo>
                  <a:lnTo>
                    <a:pt x="6409" y="461"/>
                  </a:lnTo>
                  <a:lnTo>
                    <a:pt x="6409" y="428"/>
                  </a:lnTo>
                  <a:lnTo>
                    <a:pt x="6409" y="395"/>
                  </a:lnTo>
                  <a:lnTo>
                    <a:pt x="6376" y="395"/>
                  </a:lnTo>
                  <a:lnTo>
                    <a:pt x="6376" y="362"/>
                  </a:lnTo>
                  <a:lnTo>
                    <a:pt x="6376" y="329"/>
                  </a:lnTo>
                  <a:lnTo>
                    <a:pt x="6343" y="329"/>
                  </a:lnTo>
                  <a:lnTo>
                    <a:pt x="6343" y="296"/>
                  </a:lnTo>
                  <a:lnTo>
                    <a:pt x="6343" y="264"/>
                  </a:lnTo>
                  <a:lnTo>
                    <a:pt x="6310" y="264"/>
                  </a:lnTo>
                  <a:lnTo>
                    <a:pt x="6310" y="231"/>
                  </a:lnTo>
                  <a:lnTo>
                    <a:pt x="6310" y="198"/>
                  </a:lnTo>
                  <a:lnTo>
                    <a:pt x="6277" y="198"/>
                  </a:lnTo>
                  <a:lnTo>
                    <a:pt x="6277" y="165"/>
                  </a:lnTo>
                  <a:lnTo>
                    <a:pt x="6277" y="132"/>
                  </a:lnTo>
                  <a:lnTo>
                    <a:pt x="6244" y="132"/>
                  </a:lnTo>
                  <a:lnTo>
                    <a:pt x="6244" y="99"/>
                  </a:lnTo>
                  <a:lnTo>
                    <a:pt x="6244" y="66"/>
                  </a:lnTo>
                  <a:lnTo>
                    <a:pt x="6211" y="66"/>
                  </a:lnTo>
                  <a:lnTo>
                    <a:pt x="6211" y="34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1968175" y="3753350"/>
              <a:ext cx="13975" cy="27950"/>
            </a:xfrm>
            <a:custGeom>
              <a:avLst/>
              <a:gdLst/>
              <a:ahLst/>
              <a:cxnLst/>
              <a:rect l="l" t="t" r="r" b="b"/>
              <a:pathLst>
                <a:path w="559" h="111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131" y="197"/>
                  </a:lnTo>
                  <a:lnTo>
                    <a:pt x="131" y="197"/>
                  </a:lnTo>
                  <a:lnTo>
                    <a:pt x="131" y="197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329"/>
                  </a:lnTo>
                  <a:lnTo>
                    <a:pt x="164" y="329"/>
                  </a:lnTo>
                  <a:lnTo>
                    <a:pt x="164" y="329"/>
                  </a:lnTo>
                  <a:lnTo>
                    <a:pt x="164" y="329"/>
                  </a:lnTo>
                  <a:lnTo>
                    <a:pt x="164" y="329"/>
                  </a:lnTo>
                  <a:lnTo>
                    <a:pt x="164" y="329"/>
                  </a:lnTo>
                  <a:lnTo>
                    <a:pt x="164" y="329"/>
                  </a:lnTo>
                  <a:lnTo>
                    <a:pt x="164" y="329"/>
                  </a:lnTo>
                  <a:lnTo>
                    <a:pt x="164" y="329"/>
                  </a:lnTo>
                  <a:lnTo>
                    <a:pt x="164" y="329"/>
                  </a:lnTo>
                  <a:lnTo>
                    <a:pt x="164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230" y="394"/>
                  </a:lnTo>
                  <a:lnTo>
                    <a:pt x="230" y="394"/>
                  </a:lnTo>
                  <a:lnTo>
                    <a:pt x="230" y="394"/>
                  </a:lnTo>
                  <a:lnTo>
                    <a:pt x="230" y="394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60"/>
                  </a:lnTo>
                  <a:lnTo>
                    <a:pt x="230" y="460"/>
                  </a:lnTo>
                  <a:lnTo>
                    <a:pt x="230" y="460"/>
                  </a:lnTo>
                  <a:lnTo>
                    <a:pt x="230" y="460"/>
                  </a:lnTo>
                  <a:lnTo>
                    <a:pt x="230" y="460"/>
                  </a:lnTo>
                  <a:lnTo>
                    <a:pt x="230" y="460"/>
                  </a:lnTo>
                  <a:lnTo>
                    <a:pt x="230" y="460"/>
                  </a:lnTo>
                  <a:lnTo>
                    <a:pt x="230" y="460"/>
                  </a:lnTo>
                  <a:lnTo>
                    <a:pt x="230" y="460"/>
                  </a:lnTo>
                  <a:lnTo>
                    <a:pt x="230" y="460"/>
                  </a:lnTo>
                  <a:lnTo>
                    <a:pt x="230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63" y="526"/>
                  </a:lnTo>
                  <a:lnTo>
                    <a:pt x="263" y="526"/>
                  </a:lnTo>
                  <a:lnTo>
                    <a:pt x="263" y="526"/>
                  </a:lnTo>
                  <a:lnTo>
                    <a:pt x="263" y="526"/>
                  </a:lnTo>
                  <a:lnTo>
                    <a:pt x="263" y="526"/>
                  </a:lnTo>
                  <a:lnTo>
                    <a:pt x="263" y="526"/>
                  </a:lnTo>
                  <a:lnTo>
                    <a:pt x="263" y="526"/>
                  </a:lnTo>
                  <a:lnTo>
                    <a:pt x="263" y="526"/>
                  </a:lnTo>
                  <a:lnTo>
                    <a:pt x="263" y="526"/>
                  </a:lnTo>
                  <a:lnTo>
                    <a:pt x="263" y="526"/>
                  </a:lnTo>
                  <a:lnTo>
                    <a:pt x="263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296" y="592"/>
                  </a:lnTo>
                  <a:lnTo>
                    <a:pt x="296" y="592"/>
                  </a:lnTo>
                  <a:lnTo>
                    <a:pt x="296" y="592"/>
                  </a:lnTo>
                  <a:lnTo>
                    <a:pt x="296" y="592"/>
                  </a:lnTo>
                  <a:lnTo>
                    <a:pt x="296" y="592"/>
                  </a:lnTo>
                  <a:lnTo>
                    <a:pt x="296" y="592"/>
                  </a:lnTo>
                  <a:lnTo>
                    <a:pt x="296" y="592"/>
                  </a:lnTo>
                  <a:lnTo>
                    <a:pt x="296" y="592"/>
                  </a:lnTo>
                  <a:lnTo>
                    <a:pt x="296" y="592"/>
                  </a:lnTo>
                  <a:lnTo>
                    <a:pt x="296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61" y="657"/>
                  </a:lnTo>
                  <a:lnTo>
                    <a:pt x="361" y="657"/>
                  </a:lnTo>
                  <a:lnTo>
                    <a:pt x="361" y="657"/>
                  </a:lnTo>
                  <a:lnTo>
                    <a:pt x="361" y="657"/>
                  </a:lnTo>
                  <a:lnTo>
                    <a:pt x="361" y="657"/>
                  </a:lnTo>
                  <a:lnTo>
                    <a:pt x="361" y="657"/>
                  </a:lnTo>
                  <a:lnTo>
                    <a:pt x="361" y="690"/>
                  </a:lnTo>
                  <a:lnTo>
                    <a:pt x="361" y="690"/>
                  </a:lnTo>
                  <a:lnTo>
                    <a:pt x="361" y="690"/>
                  </a:lnTo>
                  <a:lnTo>
                    <a:pt x="361" y="690"/>
                  </a:lnTo>
                  <a:lnTo>
                    <a:pt x="361" y="690"/>
                  </a:lnTo>
                  <a:lnTo>
                    <a:pt x="361" y="690"/>
                  </a:lnTo>
                  <a:lnTo>
                    <a:pt x="361" y="690"/>
                  </a:lnTo>
                  <a:lnTo>
                    <a:pt x="361" y="690"/>
                  </a:lnTo>
                  <a:lnTo>
                    <a:pt x="361" y="690"/>
                  </a:lnTo>
                  <a:lnTo>
                    <a:pt x="361" y="690"/>
                  </a:lnTo>
                  <a:lnTo>
                    <a:pt x="361" y="690"/>
                  </a:lnTo>
                  <a:lnTo>
                    <a:pt x="361" y="690"/>
                  </a:lnTo>
                  <a:lnTo>
                    <a:pt x="361" y="690"/>
                  </a:lnTo>
                  <a:lnTo>
                    <a:pt x="361" y="690"/>
                  </a:lnTo>
                  <a:lnTo>
                    <a:pt x="361" y="690"/>
                  </a:lnTo>
                  <a:lnTo>
                    <a:pt x="361" y="723"/>
                  </a:lnTo>
                  <a:lnTo>
                    <a:pt x="361" y="723"/>
                  </a:lnTo>
                  <a:lnTo>
                    <a:pt x="361" y="723"/>
                  </a:lnTo>
                  <a:lnTo>
                    <a:pt x="361" y="723"/>
                  </a:lnTo>
                  <a:lnTo>
                    <a:pt x="361" y="723"/>
                  </a:lnTo>
                  <a:lnTo>
                    <a:pt x="361" y="723"/>
                  </a:lnTo>
                  <a:lnTo>
                    <a:pt x="361" y="723"/>
                  </a:lnTo>
                  <a:lnTo>
                    <a:pt x="361" y="723"/>
                  </a:lnTo>
                  <a:lnTo>
                    <a:pt x="361" y="723"/>
                  </a:lnTo>
                  <a:lnTo>
                    <a:pt x="394" y="723"/>
                  </a:lnTo>
                  <a:lnTo>
                    <a:pt x="394" y="723"/>
                  </a:lnTo>
                  <a:lnTo>
                    <a:pt x="394" y="723"/>
                  </a:lnTo>
                  <a:lnTo>
                    <a:pt x="394" y="723"/>
                  </a:lnTo>
                  <a:lnTo>
                    <a:pt x="394" y="723"/>
                  </a:lnTo>
                  <a:lnTo>
                    <a:pt x="394" y="723"/>
                  </a:lnTo>
                  <a:lnTo>
                    <a:pt x="394" y="723"/>
                  </a:lnTo>
                  <a:lnTo>
                    <a:pt x="394" y="756"/>
                  </a:lnTo>
                  <a:lnTo>
                    <a:pt x="394" y="756"/>
                  </a:lnTo>
                  <a:lnTo>
                    <a:pt x="394" y="756"/>
                  </a:lnTo>
                  <a:lnTo>
                    <a:pt x="394" y="756"/>
                  </a:lnTo>
                  <a:lnTo>
                    <a:pt x="394" y="756"/>
                  </a:lnTo>
                  <a:lnTo>
                    <a:pt x="394" y="756"/>
                  </a:lnTo>
                  <a:lnTo>
                    <a:pt x="394" y="756"/>
                  </a:lnTo>
                  <a:lnTo>
                    <a:pt x="394" y="756"/>
                  </a:lnTo>
                  <a:lnTo>
                    <a:pt x="394" y="756"/>
                  </a:lnTo>
                  <a:lnTo>
                    <a:pt x="394" y="756"/>
                  </a:lnTo>
                  <a:lnTo>
                    <a:pt x="394" y="756"/>
                  </a:lnTo>
                  <a:lnTo>
                    <a:pt x="394" y="756"/>
                  </a:lnTo>
                  <a:lnTo>
                    <a:pt x="394" y="756"/>
                  </a:lnTo>
                  <a:lnTo>
                    <a:pt x="394" y="756"/>
                  </a:lnTo>
                  <a:lnTo>
                    <a:pt x="394" y="756"/>
                  </a:lnTo>
                  <a:lnTo>
                    <a:pt x="394" y="789"/>
                  </a:lnTo>
                  <a:lnTo>
                    <a:pt x="394" y="789"/>
                  </a:lnTo>
                  <a:lnTo>
                    <a:pt x="394" y="789"/>
                  </a:lnTo>
                  <a:lnTo>
                    <a:pt x="394" y="789"/>
                  </a:lnTo>
                  <a:lnTo>
                    <a:pt x="394" y="789"/>
                  </a:lnTo>
                  <a:lnTo>
                    <a:pt x="394" y="789"/>
                  </a:lnTo>
                  <a:lnTo>
                    <a:pt x="394" y="789"/>
                  </a:lnTo>
                  <a:lnTo>
                    <a:pt x="394" y="789"/>
                  </a:lnTo>
                  <a:lnTo>
                    <a:pt x="427" y="789"/>
                  </a:lnTo>
                  <a:lnTo>
                    <a:pt x="427" y="789"/>
                  </a:lnTo>
                  <a:lnTo>
                    <a:pt x="427" y="789"/>
                  </a:lnTo>
                  <a:lnTo>
                    <a:pt x="427" y="789"/>
                  </a:lnTo>
                  <a:lnTo>
                    <a:pt x="427" y="789"/>
                  </a:lnTo>
                  <a:lnTo>
                    <a:pt x="427" y="789"/>
                  </a:lnTo>
                  <a:lnTo>
                    <a:pt x="427" y="789"/>
                  </a:lnTo>
                  <a:lnTo>
                    <a:pt x="427" y="822"/>
                  </a:lnTo>
                  <a:lnTo>
                    <a:pt x="427" y="822"/>
                  </a:lnTo>
                  <a:lnTo>
                    <a:pt x="427" y="822"/>
                  </a:lnTo>
                  <a:lnTo>
                    <a:pt x="427" y="822"/>
                  </a:lnTo>
                  <a:lnTo>
                    <a:pt x="427" y="822"/>
                  </a:lnTo>
                  <a:lnTo>
                    <a:pt x="427" y="822"/>
                  </a:lnTo>
                  <a:lnTo>
                    <a:pt x="427" y="822"/>
                  </a:lnTo>
                  <a:lnTo>
                    <a:pt x="427" y="822"/>
                  </a:lnTo>
                  <a:lnTo>
                    <a:pt x="427" y="822"/>
                  </a:lnTo>
                  <a:lnTo>
                    <a:pt x="427" y="822"/>
                  </a:lnTo>
                  <a:lnTo>
                    <a:pt x="427" y="822"/>
                  </a:lnTo>
                  <a:lnTo>
                    <a:pt x="427" y="822"/>
                  </a:lnTo>
                  <a:lnTo>
                    <a:pt x="427" y="822"/>
                  </a:lnTo>
                  <a:lnTo>
                    <a:pt x="427" y="822"/>
                  </a:lnTo>
                  <a:lnTo>
                    <a:pt x="427" y="822"/>
                  </a:lnTo>
                  <a:lnTo>
                    <a:pt x="427" y="822"/>
                  </a:lnTo>
                  <a:lnTo>
                    <a:pt x="427" y="855"/>
                  </a:lnTo>
                  <a:lnTo>
                    <a:pt x="427" y="855"/>
                  </a:lnTo>
                  <a:lnTo>
                    <a:pt x="427" y="855"/>
                  </a:lnTo>
                  <a:lnTo>
                    <a:pt x="427" y="855"/>
                  </a:lnTo>
                  <a:lnTo>
                    <a:pt x="427" y="855"/>
                  </a:lnTo>
                  <a:lnTo>
                    <a:pt x="427" y="855"/>
                  </a:lnTo>
                  <a:lnTo>
                    <a:pt x="427" y="855"/>
                  </a:lnTo>
                  <a:lnTo>
                    <a:pt x="460" y="855"/>
                  </a:lnTo>
                  <a:lnTo>
                    <a:pt x="460" y="855"/>
                  </a:lnTo>
                  <a:lnTo>
                    <a:pt x="460" y="855"/>
                  </a:lnTo>
                  <a:lnTo>
                    <a:pt x="460" y="855"/>
                  </a:lnTo>
                  <a:lnTo>
                    <a:pt x="460" y="855"/>
                  </a:lnTo>
                  <a:lnTo>
                    <a:pt x="460" y="855"/>
                  </a:lnTo>
                  <a:lnTo>
                    <a:pt x="460" y="855"/>
                  </a:lnTo>
                  <a:lnTo>
                    <a:pt x="460" y="855"/>
                  </a:lnTo>
                  <a:lnTo>
                    <a:pt x="460" y="887"/>
                  </a:lnTo>
                  <a:lnTo>
                    <a:pt x="460" y="887"/>
                  </a:lnTo>
                  <a:lnTo>
                    <a:pt x="460" y="887"/>
                  </a:lnTo>
                  <a:lnTo>
                    <a:pt x="460" y="887"/>
                  </a:lnTo>
                  <a:lnTo>
                    <a:pt x="460" y="887"/>
                  </a:lnTo>
                  <a:lnTo>
                    <a:pt x="460" y="887"/>
                  </a:lnTo>
                  <a:lnTo>
                    <a:pt x="460" y="887"/>
                  </a:lnTo>
                  <a:lnTo>
                    <a:pt x="460" y="887"/>
                  </a:lnTo>
                  <a:lnTo>
                    <a:pt x="460" y="887"/>
                  </a:lnTo>
                  <a:lnTo>
                    <a:pt x="460" y="887"/>
                  </a:lnTo>
                  <a:lnTo>
                    <a:pt x="460" y="887"/>
                  </a:lnTo>
                  <a:lnTo>
                    <a:pt x="460" y="887"/>
                  </a:lnTo>
                  <a:lnTo>
                    <a:pt x="460" y="887"/>
                  </a:lnTo>
                  <a:lnTo>
                    <a:pt x="460" y="887"/>
                  </a:lnTo>
                  <a:lnTo>
                    <a:pt x="460" y="887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60" y="920"/>
                  </a:lnTo>
                  <a:lnTo>
                    <a:pt x="493" y="920"/>
                  </a:lnTo>
                  <a:lnTo>
                    <a:pt x="493" y="920"/>
                  </a:lnTo>
                  <a:lnTo>
                    <a:pt x="493" y="920"/>
                  </a:lnTo>
                  <a:lnTo>
                    <a:pt x="493" y="920"/>
                  </a:lnTo>
                  <a:lnTo>
                    <a:pt x="493" y="920"/>
                  </a:lnTo>
                  <a:lnTo>
                    <a:pt x="493" y="920"/>
                  </a:lnTo>
                  <a:lnTo>
                    <a:pt x="493" y="920"/>
                  </a:lnTo>
                  <a:lnTo>
                    <a:pt x="493" y="920"/>
                  </a:lnTo>
                  <a:lnTo>
                    <a:pt x="493" y="920"/>
                  </a:lnTo>
                  <a:lnTo>
                    <a:pt x="493" y="953"/>
                  </a:lnTo>
                  <a:lnTo>
                    <a:pt x="493" y="953"/>
                  </a:lnTo>
                  <a:lnTo>
                    <a:pt x="493" y="953"/>
                  </a:lnTo>
                  <a:lnTo>
                    <a:pt x="493" y="953"/>
                  </a:lnTo>
                  <a:lnTo>
                    <a:pt x="493" y="953"/>
                  </a:lnTo>
                  <a:lnTo>
                    <a:pt x="493" y="953"/>
                  </a:lnTo>
                  <a:lnTo>
                    <a:pt x="493" y="953"/>
                  </a:lnTo>
                  <a:lnTo>
                    <a:pt x="493" y="953"/>
                  </a:lnTo>
                  <a:lnTo>
                    <a:pt x="493" y="953"/>
                  </a:lnTo>
                  <a:lnTo>
                    <a:pt x="493" y="953"/>
                  </a:lnTo>
                  <a:lnTo>
                    <a:pt x="493" y="953"/>
                  </a:lnTo>
                  <a:lnTo>
                    <a:pt x="493" y="953"/>
                  </a:lnTo>
                  <a:lnTo>
                    <a:pt x="493" y="953"/>
                  </a:lnTo>
                  <a:lnTo>
                    <a:pt x="493" y="953"/>
                  </a:lnTo>
                  <a:lnTo>
                    <a:pt x="493" y="953"/>
                  </a:lnTo>
                  <a:lnTo>
                    <a:pt x="493" y="953"/>
                  </a:lnTo>
                  <a:lnTo>
                    <a:pt x="493" y="986"/>
                  </a:lnTo>
                  <a:lnTo>
                    <a:pt x="493" y="986"/>
                  </a:lnTo>
                  <a:lnTo>
                    <a:pt x="493" y="986"/>
                  </a:lnTo>
                  <a:lnTo>
                    <a:pt x="493" y="986"/>
                  </a:lnTo>
                  <a:lnTo>
                    <a:pt x="493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986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19"/>
                  </a:lnTo>
                  <a:lnTo>
                    <a:pt x="526" y="1052"/>
                  </a:lnTo>
                  <a:lnTo>
                    <a:pt x="526" y="1052"/>
                  </a:lnTo>
                  <a:lnTo>
                    <a:pt x="526" y="1052"/>
                  </a:lnTo>
                  <a:lnTo>
                    <a:pt x="526" y="1052"/>
                  </a:lnTo>
                  <a:lnTo>
                    <a:pt x="526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085"/>
                  </a:lnTo>
                  <a:lnTo>
                    <a:pt x="559" y="111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1816175" y="3829750"/>
              <a:ext cx="14825" cy="29600"/>
            </a:xfrm>
            <a:custGeom>
              <a:avLst/>
              <a:gdLst/>
              <a:ahLst/>
              <a:cxnLst/>
              <a:rect l="l" t="t" r="r" b="b"/>
              <a:pathLst>
                <a:path w="593" h="118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65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8" y="427"/>
                  </a:lnTo>
                  <a:lnTo>
                    <a:pt x="198" y="427"/>
                  </a:lnTo>
                  <a:lnTo>
                    <a:pt x="198" y="427"/>
                  </a:lnTo>
                  <a:lnTo>
                    <a:pt x="198" y="427"/>
                  </a:lnTo>
                  <a:lnTo>
                    <a:pt x="198" y="427"/>
                  </a:lnTo>
                  <a:lnTo>
                    <a:pt x="198" y="427"/>
                  </a:lnTo>
                  <a:lnTo>
                    <a:pt x="198" y="427"/>
                  </a:lnTo>
                  <a:lnTo>
                    <a:pt x="231" y="427"/>
                  </a:lnTo>
                  <a:lnTo>
                    <a:pt x="231" y="427"/>
                  </a:lnTo>
                  <a:lnTo>
                    <a:pt x="231" y="427"/>
                  </a:lnTo>
                  <a:lnTo>
                    <a:pt x="231" y="427"/>
                  </a:lnTo>
                  <a:lnTo>
                    <a:pt x="231" y="427"/>
                  </a:lnTo>
                  <a:lnTo>
                    <a:pt x="231" y="427"/>
                  </a:lnTo>
                  <a:lnTo>
                    <a:pt x="231" y="427"/>
                  </a:lnTo>
                  <a:lnTo>
                    <a:pt x="231" y="427"/>
                  </a:lnTo>
                  <a:lnTo>
                    <a:pt x="231" y="427"/>
                  </a:lnTo>
                  <a:lnTo>
                    <a:pt x="231" y="460"/>
                  </a:lnTo>
                  <a:lnTo>
                    <a:pt x="231" y="460"/>
                  </a:lnTo>
                  <a:lnTo>
                    <a:pt x="231" y="460"/>
                  </a:lnTo>
                  <a:lnTo>
                    <a:pt x="231" y="460"/>
                  </a:lnTo>
                  <a:lnTo>
                    <a:pt x="231" y="460"/>
                  </a:lnTo>
                  <a:lnTo>
                    <a:pt x="231" y="460"/>
                  </a:lnTo>
                  <a:lnTo>
                    <a:pt x="231" y="460"/>
                  </a:lnTo>
                  <a:lnTo>
                    <a:pt x="231" y="460"/>
                  </a:lnTo>
                  <a:lnTo>
                    <a:pt x="231" y="460"/>
                  </a:lnTo>
                  <a:lnTo>
                    <a:pt x="231" y="460"/>
                  </a:lnTo>
                  <a:lnTo>
                    <a:pt x="231" y="460"/>
                  </a:lnTo>
                  <a:lnTo>
                    <a:pt x="231" y="460"/>
                  </a:lnTo>
                  <a:lnTo>
                    <a:pt x="231" y="460"/>
                  </a:lnTo>
                  <a:lnTo>
                    <a:pt x="231" y="460"/>
                  </a:lnTo>
                  <a:lnTo>
                    <a:pt x="231" y="493"/>
                  </a:lnTo>
                  <a:lnTo>
                    <a:pt x="231" y="493"/>
                  </a:lnTo>
                  <a:lnTo>
                    <a:pt x="231" y="493"/>
                  </a:lnTo>
                  <a:lnTo>
                    <a:pt x="231" y="493"/>
                  </a:lnTo>
                  <a:lnTo>
                    <a:pt x="231" y="493"/>
                  </a:lnTo>
                  <a:lnTo>
                    <a:pt x="231" y="493"/>
                  </a:lnTo>
                  <a:lnTo>
                    <a:pt x="231" y="493"/>
                  </a:lnTo>
                  <a:lnTo>
                    <a:pt x="264" y="493"/>
                  </a:lnTo>
                  <a:lnTo>
                    <a:pt x="264" y="493"/>
                  </a:lnTo>
                  <a:lnTo>
                    <a:pt x="264" y="493"/>
                  </a:lnTo>
                  <a:lnTo>
                    <a:pt x="264" y="493"/>
                  </a:lnTo>
                  <a:lnTo>
                    <a:pt x="264" y="493"/>
                  </a:lnTo>
                  <a:lnTo>
                    <a:pt x="264" y="493"/>
                  </a:lnTo>
                  <a:lnTo>
                    <a:pt x="264" y="493"/>
                  </a:lnTo>
                  <a:lnTo>
                    <a:pt x="264" y="493"/>
                  </a:lnTo>
                  <a:lnTo>
                    <a:pt x="264" y="493"/>
                  </a:lnTo>
                  <a:lnTo>
                    <a:pt x="264" y="526"/>
                  </a:lnTo>
                  <a:lnTo>
                    <a:pt x="264" y="526"/>
                  </a:lnTo>
                  <a:lnTo>
                    <a:pt x="264" y="526"/>
                  </a:lnTo>
                  <a:lnTo>
                    <a:pt x="264" y="526"/>
                  </a:lnTo>
                  <a:lnTo>
                    <a:pt x="264" y="526"/>
                  </a:lnTo>
                  <a:lnTo>
                    <a:pt x="264" y="526"/>
                  </a:lnTo>
                  <a:lnTo>
                    <a:pt x="264" y="526"/>
                  </a:lnTo>
                  <a:lnTo>
                    <a:pt x="264" y="526"/>
                  </a:lnTo>
                  <a:lnTo>
                    <a:pt x="264" y="526"/>
                  </a:lnTo>
                  <a:lnTo>
                    <a:pt x="264" y="526"/>
                  </a:lnTo>
                  <a:lnTo>
                    <a:pt x="264" y="526"/>
                  </a:lnTo>
                  <a:lnTo>
                    <a:pt x="264" y="526"/>
                  </a:lnTo>
                  <a:lnTo>
                    <a:pt x="264" y="526"/>
                  </a:lnTo>
                  <a:lnTo>
                    <a:pt x="264" y="526"/>
                  </a:lnTo>
                  <a:lnTo>
                    <a:pt x="264" y="526"/>
                  </a:lnTo>
                  <a:lnTo>
                    <a:pt x="264" y="559"/>
                  </a:lnTo>
                  <a:lnTo>
                    <a:pt x="264" y="559"/>
                  </a:lnTo>
                  <a:lnTo>
                    <a:pt x="264" y="559"/>
                  </a:lnTo>
                  <a:lnTo>
                    <a:pt x="264" y="559"/>
                  </a:lnTo>
                  <a:lnTo>
                    <a:pt x="264" y="559"/>
                  </a:lnTo>
                  <a:lnTo>
                    <a:pt x="264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97" y="592"/>
                  </a:lnTo>
                  <a:lnTo>
                    <a:pt x="297" y="592"/>
                  </a:lnTo>
                  <a:lnTo>
                    <a:pt x="297" y="592"/>
                  </a:lnTo>
                  <a:lnTo>
                    <a:pt x="297" y="592"/>
                  </a:lnTo>
                  <a:lnTo>
                    <a:pt x="297" y="592"/>
                  </a:lnTo>
                  <a:lnTo>
                    <a:pt x="297" y="592"/>
                  </a:lnTo>
                  <a:lnTo>
                    <a:pt x="297" y="592"/>
                  </a:lnTo>
                  <a:lnTo>
                    <a:pt x="297" y="592"/>
                  </a:lnTo>
                  <a:lnTo>
                    <a:pt x="297" y="592"/>
                  </a:lnTo>
                  <a:lnTo>
                    <a:pt x="297" y="592"/>
                  </a:lnTo>
                  <a:lnTo>
                    <a:pt x="297" y="592"/>
                  </a:lnTo>
                  <a:lnTo>
                    <a:pt x="297" y="592"/>
                  </a:lnTo>
                  <a:lnTo>
                    <a:pt x="297" y="592"/>
                  </a:lnTo>
                  <a:lnTo>
                    <a:pt x="297" y="592"/>
                  </a:lnTo>
                  <a:lnTo>
                    <a:pt x="297" y="592"/>
                  </a:lnTo>
                  <a:lnTo>
                    <a:pt x="297" y="592"/>
                  </a:lnTo>
                  <a:lnTo>
                    <a:pt x="297" y="624"/>
                  </a:lnTo>
                  <a:lnTo>
                    <a:pt x="297" y="624"/>
                  </a:lnTo>
                  <a:lnTo>
                    <a:pt x="297" y="624"/>
                  </a:lnTo>
                  <a:lnTo>
                    <a:pt x="297" y="624"/>
                  </a:lnTo>
                  <a:lnTo>
                    <a:pt x="297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90"/>
                  </a:lnTo>
                  <a:lnTo>
                    <a:pt x="329" y="690"/>
                  </a:lnTo>
                  <a:lnTo>
                    <a:pt x="329" y="690"/>
                  </a:lnTo>
                  <a:lnTo>
                    <a:pt x="329" y="690"/>
                  </a:lnTo>
                  <a:lnTo>
                    <a:pt x="329" y="690"/>
                  </a:lnTo>
                  <a:lnTo>
                    <a:pt x="362" y="690"/>
                  </a:lnTo>
                  <a:lnTo>
                    <a:pt x="362" y="690"/>
                  </a:lnTo>
                  <a:lnTo>
                    <a:pt x="362" y="690"/>
                  </a:lnTo>
                  <a:lnTo>
                    <a:pt x="362" y="690"/>
                  </a:lnTo>
                  <a:lnTo>
                    <a:pt x="362" y="690"/>
                  </a:lnTo>
                  <a:lnTo>
                    <a:pt x="362" y="690"/>
                  </a:lnTo>
                  <a:lnTo>
                    <a:pt x="362" y="690"/>
                  </a:lnTo>
                  <a:lnTo>
                    <a:pt x="362" y="690"/>
                  </a:lnTo>
                  <a:lnTo>
                    <a:pt x="362" y="690"/>
                  </a:lnTo>
                  <a:lnTo>
                    <a:pt x="362" y="690"/>
                  </a:lnTo>
                  <a:lnTo>
                    <a:pt x="362" y="690"/>
                  </a:lnTo>
                  <a:lnTo>
                    <a:pt x="362" y="723"/>
                  </a:lnTo>
                  <a:lnTo>
                    <a:pt x="362" y="723"/>
                  </a:lnTo>
                  <a:lnTo>
                    <a:pt x="362" y="723"/>
                  </a:lnTo>
                  <a:lnTo>
                    <a:pt x="362" y="723"/>
                  </a:lnTo>
                  <a:lnTo>
                    <a:pt x="362" y="723"/>
                  </a:lnTo>
                  <a:lnTo>
                    <a:pt x="362" y="723"/>
                  </a:lnTo>
                  <a:lnTo>
                    <a:pt x="362" y="723"/>
                  </a:lnTo>
                  <a:lnTo>
                    <a:pt x="362" y="723"/>
                  </a:lnTo>
                  <a:lnTo>
                    <a:pt x="362" y="723"/>
                  </a:lnTo>
                  <a:lnTo>
                    <a:pt x="362" y="723"/>
                  </a:lnTo>
                  <a:lnTo>
                    <a:pt x="362" y="723"/>
                  </a:lnTo>
                  <a:lnTo>
                    <a:pt x="362" y="723"/>
                  </a:lnTo>
                  <a:lnTo>
                    <a:pt x="362" y="723"/>
                  </a:lnTo>
                  <a:lnTo>
                    <a:pt x="362" y="723"/>
                  </a:lnTo>
                  <a:lnTo>
                    <a:pt x="362" y="723"/>
                  </a:lnTo>
                  <a:lnTo>
                    <a:pt x="362" y="756"/>
                  </a:lnTo>
                  <a:lnTo>
                    <a:pt x="362" y="756"/>
                  </a:lnTo>
                  <a:lnTo>
                    <a:pt x="362" y="756"/>
                  </a:lnTo>
                  <a:lnTo>
                    <a:pt x="362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395" y="822"/>
                  </a:lnTo>
                  <a:lnTo>
                    <a:pt x="395" y="822"/>
                  </a:lnTo>
                  <a:lnTo>
                    <a:pt x="395" y="822"/>
                  </a:lnTo>
                  <a:lnTo>
                    <a:pt x="428" y="822"/>
                  </a:lnTo>
                  <a:lnTo>
                    <a:pt x="428" y="822"/>
                  </a:lnTo>
                  <a:lnTo>
                    <a:pt x="428" y="822"/>
                  </a:lnTo>
                  <a:lnTo>
                    <a:pt x="428" y="822"/>
                  </a:lnTo>
                  <a:lnTo>
                    <a:pt x="428" y="822"/>
                  </a:lnTo>
                  <a:lnTo>
                    <a:pt x="428" y="822"/>
                  </a:lnTo>
                  <a:lnTo>
                    <a:pt x="428" y="822"/>
                  </a:lnTo>
                  <a:lnTo>
                    <a:pt x="428" y="822"/>
                  </a:lnTo>
                  <a:lnTo>
                    <a:pt x="428" y="822"/>
                  </a:lnTo>
                  <a:lnTo>
                    <a:pt x="428" y="822"/>
                  </a:lnTo>
                  <a:lnTo>
                    <a:pt x="428" y="822"/>
                  </a:lnTo>
                  <a:lnTo>
                    <a:pt x="428" y="822"/>
                  </a:lnTo>
                  <a:lnTo>
                    <a:pt x="428" y="855"/>
                  </a:lnTo>
                  <a:lnTo>
                    <a:pt x="428" y="855"/>
                  </a:lnTo>
                  <a:lnTo>
                    <a:pt x="428" y="855"/>
                  </a:lnTo>
                  <a:lnTo>
                    <a:pt x="428" y="855"/>
                  </a:lnTo>
                  <a:lnTo>
                    <a:pt x="428" y="855"/>
                  </a:lnTo>
                  <a:lnTo>
                    <a:pt x="428" y="855"/>
                  </a:lnTo>
                  <a:lnTo>
                    <a:pt x="428" y="855"/>
                  </a:lnTo>
                  <a:lnTo>
                    <a:pt x="428" y="855"/>
                  </a:lnTo>
                  <a:lnTo>
                    <a:pt x="428" y="855"/>
                  </a:lnTo>
                  <a:lnTo>
                    <a:pt x="428" y="855"/>
                  </a:lnTo>
                  <a:lnTo>
                    <a:pt x="428" y="855"/>
                  </a:lnTo>
                  <a:lnTo>
                    <a:pt x="428" y="855"/>
                  </a:lnTo>
                  <a:lnTo>
                    <a:pt x="428" y="855"/>
                  </a:lnTo>
                  <a:lnTo>
                    <a:pt x="428" y="855"/>
                  </a:lnTo>
                  <a:lnTo>
                    <a:pt x="428" y="855"/>
                  </a:lnTo>
                  <a:lnTo>
                    <a:pt x="428" y="887"/>
                  </a:lnTo>
                  <a:lnTo>
                    <a:pt x="428" y="887"/>
                  </a:lnTo>
                  <a:lnTo>
                    <a:pt x="428" y="887"/>
                  </a:lnTo>
                  <a:lnTo>
                    <a:pt x="461" y="887"/>
                  </a:lnTo>
                  <a:lnTo>
                    <a:pt x="461" y="887"/>
                  </a:lnTo>
                  <a:lnTo>
                    <a:pt x="461" y="887"/>
                  </a:lnTo>
                  <a:lnTo>
                    <a:pt x="461" y="887"/>
                  </a:lnTo>
                  <a:lnTo>
                    <a:pt x="461" y="887"/>
                  </a:lnTo>
                  <a:lnTo>
                    <a:pt x="461" y="887"/>
                  </a:lnTo>
                  <a:lnTo>
                    <a:pt x="461" y="887"/>
                  </a:lnTo>
                  <a:lnTo>
                    <a:pt x="461" y="887"/>
                  </a:lnTo>
                  <a:lnTo>
                    <a:pt x="461" y="887"/>
                  </a:lnTo>
                  <a:lnTo>
                    <a:pt x="461" y="887"/>
                  </a:lnTo>
                  <a:lnTo>
                    <a:pt x="461" y="887"/>
                  </a:lnTo>
                  <a:lnTo>
                    <a:pt x="461" y="887"/>
                  </a:lnTo>
                  <a:lnTo>
                    <a:pt x="461" y="887"/>
                  </a:lnTo>
                  <a:lnTo>
                    <a:pt x="461" y="920"/>
                  </a:lnTo>
                  <a:lnTo>
                    <a:pt x="461" y="920"/>
                  </a:lnTo>
                  <a:lnTo>
                    <a:pt x="461" y="920"/>
                  </a:lnTo>
                  <a:lnTo>
                    <a:pt x="461" y="920"/>
                  </a:lnTo>
                  <a:lnTo>
                    <a:pt x="461" y="920"/>
                  </a:lnTo>
                  <a:lnTo>
                    <a:pt x="461" y="920"/>
                  </a:lnTo>
                  <a:lnTo>
                    <a:pt x="461" y="920"/>
                  </a:lnTo>
                  <a:lnTo>
                    <a:pt x="461" y="920"/>
                  </a:lnTo>
                  <a:lnTo>
                    <a:pt x="461" y="920"/>
                  </a:lnTo>
                  <a:lnTo>
                    <a:pt x="461" y="920"/>
                  </a:lnTo>
                  <a:lnTo>
                    <a:pt x="461" y="920"/>
                  </a:lnTo>
                  <a:lnTo>
                    <a:pt x="461" y="920"/>
                  </a:lnTo>
                  <a:lnTo>
                    <a:pt x="461" y="920"/>
                  </a:lnTo>
                  <a:lnTo>
                    <a:pt x="461" y="920"/>
                  </a:lnTo>
                  <a:lnTo>
                    <a:pt x="461" y="920"/>
                  </a:lnTo>
                  <a:lnTo>
                    <a:pt x="461" y="953"/>
                  </a:lnTo>
                  <a:lnTo>
                    <a:pt x="461" y="953"/>
                  </a:lnTo>
                  <a:lnTo>
                    <a:pt x="494" y="953"/>
                  </a:lnTo>
                  <a:lnTo>
                    <a:pt x="494" y="953"/>
                  </a:lnTo>
                  <a:lnTo>
                    <a:pt x="494" y="953"/>
                  </a:lnTo>
                  <a:lnTo>
                    <a:pt x="494" y="953"/>
                  </a:lnTo>
                  <a:lnTo>
                    <a:pt x="494" y="953"/>
                  </a:lnTo>
                  <a:lnTo>
                    <a:pt x="494" y="953"/>
                  </a:lnTo>
                  <a:lnTo>
                    <a:pt x="494" y="953"/>
                  </a:lnTo>
                  <a:lnTo>
                    <a:pt x="494" y="953"/>
                  </a:lnTo>
                  <a:lnTo>
                    <a:pt x="494" y="953"/>
                  </a:lnTo>
                  <a:lnTo>
                    <a:pt x="494" y="953"/>
                  </a:lnTo>
                  <a:lnTo>
                    <a:pt x="494" y="953"/>
                  </a:lnTo>
                  <a:lnTo>
                    <a:pt x="494" y="953"/>
                  </a:lnTo>
                  <a:lnTo>
                    <a:pt x="494" y="953"/>
                  </a:lnTo>
                  <a:lnTo>
                    <a:pt x="494" y="986"/>
                  </a:lnTo>
                  <a:lnTo>
                    <a:pt x="494" y="986"/>
                  </a:lnTo>
                  <a:lnTo>
                    <a:pt x="494" y="986"/>
                  </a:lnTo>
                  <a:lnTo>
                    <a:pt x="494" y="986"/>
                  </a:lnTo>
                  <a:lnTo>
                    <a:pt x="494" y="986"/>
                  </a:lnTo>
                  <a:lnTo>
                    <a:pt x="494" y="986"/>
                  </a:lnTo>
                  <a:lnTo>
                    <a:pt x="494" y="986"/>
                  </a:lnTo>
                  <a:lnTo>
                    <a:pt x="494" y="986"/>
                  </a:lnTo>
                  <a:lnTo>
                    <a:pt x="494" y="986"/>
                  </a:lnTo>
                  <a:lnTo>
                    <a:pt x="494" y="986"/>
                  </a:lnTo>
                  <a:lnTo>
                    <a:pt x="494" y="986"/>
                  </a:lnTo>
                  <a:lnTo>
                    <a:pt x="494" y="986"/>
                  </a:lnTo>
                  <a:lnTo>
                    <a:pt x="494" y="986"/>
                  </a:lnTo>
                  <a:lnTo>
                    <a:pt x="494" y="986"/>
                  </a:lnTo>
                  <a:lnTo>
                    <a:pt x="494" y="986"/>
                  </a:lnTo>
                  <a:lnTo>
                    <a:pt x="494" y="986"/>
                  </a:lnTo>
                  <a:lnTo>
                    <a:pt x="494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19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60" y="1085"/>
                  </a:lnTo>
                  <a:lnTo>
                    <a:pt x="560" y="1085"/>
                  </a:lnTo>
                  <a:lnTo>
                    <a:pt x="560" y="1085"/>
                  </a:lnTo>
                  <a:lnTo>
                    <a:pt x="560" y="1085"/>
                  </a:lnTo>
                  <a:lnTo>
                    <a:pt x="560" y="1085"/>
                  </a:lnTo>
                  <a:lnTo>
                    <a:pt x="560" y="1085"/>
                  </a:lnTo>
                  <a:lnTo>
                    <a:pt x="560" y="1085"/>
                  </a:lnTo>
                  <a:lnTo>
                    <a:pt x="560" y="1085"/>
                  </a:lnTo>
                  <a:lnTo>
                    <a:pt x="560" y="1085"/>
                  </a:lnTo>
                  <a:lnTo>
                    <a:pt x="560" y="1085"/>
                  </a:lnTo>
                  <a:lnTo>
                    <a:pt x="560" y="1085"/>
                  </a:lnTo>
                  <a:lnTo>
                    <a:pt x="560" y="1085"/>
                  </a:lnTo>
                  <a:lnTo>
                    <a:pt x="560" y="1085"/>
                  </a:lnTo>
                  <a:lnTo>
                    <a:pt x="560" y="1085"/>
                  </a:lnTo>
                  <a:lnTo>
                    <a:pt x="560" y="1085"/>
                  </a:lnTo>
                  <a:lnTo>
                    <a:pt x="560" y="1117"/>
                  </a:lnTo>
                  <a:lnTo>
                    <a:pt x="560" y="1117"/>
                  </a:lnTo>
                  <a:lnTo>
                    <a:pt x="560" y="1117"/>
                  </a:lnTo>
                  <a:lnTo>
                    <a:pt x="560" y="1117"/>
                  </a:lnTo>
                  <a:lnTo>
                    <a:pt x="560" y="1117"/>
                  </a:lnTo>
                  <a:lnTo>
                    <a:pt x="560" y="1117"/>
                  </a:lnTo>
                  <a:lnTo>
                    <a:pt x="560" y="1117"/>
                  </a:lnTo>
                  <a:lnTo>
                    <a:pt x="560" y="1117"/>
                  </a:lnTo>
                  <a:lnTo>
                    <a:pt x="560" y="1117"/>
                  </a:lnTo>
                  <a:lnTo>
                    <a:pt x="560" y="1117"/>
                  </a:lnTo>
                  <a:lnTo>
                    <a:pt x="560" y="1117"/>
                  </a:lnTo>
                  <a:lnTo>
                    <a:pt x="560" y="1117"/>
                  </a:lnTo>
                  <a:lnTo>
                    <a:pt x="560" y="1117"/>
                  </a:lnTo>
                  <a:lnTo>
                    <a:pt x="560" y="1117"/>
                  </a:lnTo>
                  <a:lnTo>
                    <a:pt x="560" y="1117"/>
                  </a:lnTo>
                  <a:lnTo>
                    <a:pt x="592" y="1117"/>
                  </a:lnTo>
                  <a:lnTo>
                    <a:pt x="592" y="1150"/>
                  </a:lnTo>
                  <a:lnTo>
                    <a:pt x="592" y="1150"/>
                  </a:lnTo>
                  <a:lnTo>
                    <a:pt x="592" y="1150"/>
                  </a:lnTo>
                  <a:lnTo>
                    <a:pt x="592" y="1150"/>
                  </a:lnTo>
                  <a:lnTo>
                    <a:pt x="592" y="1150"/>
                  </a:lnTo>
                  <a:lnTo>
                    <a:pt x="592" y="1150"/>
                  </a:lnTo>
                  <a:lnTo>
                    <a:pt x="592" y="1150"/>
                  </a:lnTo>
                  <a:lnTo>
                    <a:pt x="592" y="1150"/>
                  </a:lnTo>
                  <a:lnTo>
                    <a:pt x="592" y="1150"/>
                  </a:lnTo>
                  <a:lnTo>
                    <a:pt x="592" y="1150"/>
                  </a:lnTo>
                  <a:lnTo>
                    <a:pt x="592" y="1150"/>
                  </a:lnTo>
                  <a:lnTo>
                    <a:pt x="592" y="1150"/>
                  </a:lnTo>
                  <a:lnTo>
                    <a:pt x="592" y="1150"/>
                  </a:lnTo>
                  <a:lnTo>
                    <a:pt x="592" y="1150"/>
                  </a:lnTo>
                  <a:lnTo>
                    <a:pt x="592" y="1150"/>
                  </a:lnTo>
                  <a:lnTo>
                    <a:pt x="592" y="1150"/>
                  </a:lnTo>
                  <a:lnTo>
                    <a:pt x="592" y="1183"/>
                  </a:lnTo>
                  <a:lnTo>
                    <a:pt x="592" y="1183"/>
                  </a:lnTo>
                  <a:lnTo>
                    <a:pt x="592" y="1183"/>
                  </a:lnTo>
                  <a:lnTo>
                    <a:pt x="592" y="1183"/>
                  </a:lnTo>
                  <a:lnTo>
                    <a:pt x="592" y="1183"/>
                  </a:lnTo>
                  <a:lnTo>
                    <a:pt x="592" y="1183"/>
                  </a:lnTo>
                  <a:lnTo>
                    <a:pt x="592" y="118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1816175" y="3753350"/>
              <a:ext cx="152025" cy="76425"/>
            </a:xfrm>
            <a:custGeom>
              <a:avLst/>
              <a:gdLst/>
              <a:ahLst/>
              <a:cxnLst/>
              <a:rect l="l" t="t" r="r" b="b"/>
              <a:pathLst>
                <a:path w="6081" h="3057" fill="none" extrusionOk="0">
                  <a:moveTo>
                    <a:pt x="6080" y="0"/>
                  </a:moveTo>
                  <a:lnTo>
                    <a:pt x="1" y="305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1830975" y="3780450"/>
              <a:ext cx="151175" cy="78075"/>
            </a:xfrm>
            <a:custGeom>
              <a:avLst/>
              <a:gdLst/>
              <a:ahLst/>
              <a:cxnLst/>
              <a:rect l="l" t="t" r="r" b="b"/>
              <a:pathLst>
                <a:path w="6047" h="3123" fill="none" extrusionOk="0">
                  <a:moveTo>
                    <a:pt x="6047" y="1"/>
                  </a:moveTo>
                  <a:lnTo>
                    <a:pt x="0" y="312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1816175" y="3753350"/>
              <a:ext cx="165975" cy="106000"/>
            </a:xfrm>
            <a:custGeom>
              <a:avLst/>
              <a:gdLst/>
              <a:ahLst/>
              <a:cxnLst/>
              <a:rect l="l" t="t" r="r" b="b"/>
              <a:pathLst>
                <a:path w="6639" h="4240" extrusionOk="0">
                  <a:moveTo>
                    <a:pt x="6080" y="0"/>
                  </a:moveTo>
                  <a:lnTo>
                    <a:pt x="1" y="3056"/>
                  </a:lnTo>
                  <a:lnTo>
                    <a:pt x="1" y="3089"/>
                  </a:lnTo>
                  <a:lnTo>
                    <a:pt x="34" y="3089"/>
                  </a:lnTo>
                  <a:lnTo>
                    <a:pt x="34" y="3122"/>
                  </a:lnTo>
                  <a:lnTo>
                    <a:pt x="34" y="3155"/>
                  </a:lnTo>
                  <a:lnTo>
                    <a:pt x="67" y="3155"/>
                  </a:lnTo>
                  <a:lnTo>
                    <a:pt x="67" y="3188"/>
                  </a:lnTo>
                  <a:lnTo>
                    <a:pt x="67" y="3220"/>
                  </a:lnTo>
                  <a:lnTo>
                    <a:pt x="99" y="3220"/>
                  </a:lnTo>
                  <a:lnTo>
                    <a:pt x="99" y="3253"/>
                  </a:lnTo>
                  <a:lnTo>
                    <a:pt x="99" y="3286"/>
                  </a:lnTo>
                  <a:lnTo>
                    <a:pt x="132" y="3286"/>
                  </a:lnTo>
                  <a:lnTo>
                    <a:pt x="132" y="3319"/>
                  </a:lnTo>
                  <a:lnTo>
                    <a:pt x="132" y="3352"/>
                  </a:lnTo>
                  <a:lnTo>
                    <a:pt x="165" y="3352"/>
                  </a:lnTo>
                  <a:lnTo>
                    <a:pt x="165" y="3385"/>
                  </a:lnTo>
                  <a:lnTo>
                    <a:pt x="165" y="3418"/>
                  </a:lnTo>
                  <a:lnTo>
                    <a:pt x="198" y="3418"/>
                  </a:lnTo>
                  <a:lnTo>
                    <a:pt x="198" y="3450"/>
                  </a:lnTo>
                  <a:lnTo>
                    <a:pt x="198" y="3483"/>
                  </a:lnTo>
                  <a:lnTo>
                    <a:pt x="231" y="3483"/>
                  </a:lnTo>
                  <a:lnTo>
                    <a:pt x="231" y="3516"/>
                  </a:lnTo>
                  <a:lnTo>
                    <a:pt x="231" y="3549"/>
                  </a:lnTo>
                  <a:lnTo>
                    <a:pt x="264" y="3549"/>
                  </a:lnTo>
                  <a:lnTo>
                    <a:pt x="264" y="3582"/>
                  </a:lnTo>
                  <a:lnTo>
                    <a:pt x="264" y="3615"/>
                  </a:lnTo>
                  <a:lnTo>
                    <a:pt x="297" y="3615"/>
                  </a:lnTo>
                  <a:lnTo>
                    <a:pt x="297" y="3648"/>
                  </a:lnTo>
                  <a:lnTo>
                    <a:pt x="297" y="3680"/>
                  </a:lnTo>
                  <a:lnTo>
                    <a:pt x="329" y="3680"/>
                  </a:lnTo>
                  <a:lnTo>
                    <a:pt x="329" y="3713"/>
                  </a:lnTo>
                  <a:lnTo>
                    <a:pt x="329" y="3746"/>
                  </a:lnTo>
                  <a:lnTo>
                    <a:pt x="362" y="3746"/>
                  </a:lnTo>
                  <a:lnTo>
                    <a:pt x="362" y="3779"/>
                  </a:lnTo>
                  <a:lnTo>
                    <a:pt x="362" y="3812"/>
                  </a:lnTo>
                  <a:lnTo>
                    <a:pt x="395" y="3812"/>
                  </a:lnTo>
                  <a:lnTo>
                    <a:pt x="395" y="3845"/>
                  </a:lnTo>
                  <a:lnTo>
                    <a:pt x="395" y="3878"/>
                  </a:lnTo>
                  <a:lnTo>
                    <a:pt x="428" y="3878"/>
                  </a:lnTo>
                  <a:lnTo>
                    <a:pt x="428" y="3911"/>
                  </a:lnTo>
                  <a:lnTo>
                    <a:pt x="428" y="3943"/>
                  </a:lnTo>
                  <a:lnTo>
                    <a:pt x="461" y="3943"/>
                  </a:lnTo>
                  <a:lnTo>
                    <a:pt x="461" y="3976"/>
                  </a:lnTo>
                  <a:lnTo>
                    <a:pt x="461" y="4009"/>
                  </a:lnTo>
                  <a:lnTo>
                    <a:pt x="494" y="4009"/>
                  </a:lnTo>
                  <a:lnTo>
                    <a:pt x="494" y="4042"/>
                  </a:lnTo>
                  <a:lnTo>
                    <a:pt x="494" y="4075"/>
                  </a:lnTo>
                  <a:lnTo>
                    <a:pt x="527" y="4075"/>
                  </a:lnTo>
                  <a:lnTo>
                    <a:pt x="527" y="4108"/>
                  </a:lnTo>
                  <a:lnTo>
                    <a:pt x="527" y="4141"/>
                  </a:lnTo>
                  <a:lnTo>
                    <a:pt x="560" y="4141"/>
                  </a:lnTo>
                  <a:lnTo>
                    <a:pt x="560" y="4173"/>
                  </a:lnTo>
                  <a:lnTo>
                    <a:pt x="592" y="4206"/>
                  </a:lnTo>
                  <a:lnTo>
                    <a:pt x="592" y="4239"/>
                  </a:lnTo>
                  <a:lnTo>
                    <a:pt x="6639" y="1117"/>
                  </a:lnTo>
                  <a:lnTo>
                    <a:pt x="6639" y="1085"/>
                  </a:lnTo>
                  <a:lnTo>
                    <a:pt x="6639" y="1052"/>
                  </a:lnTo>
                  <a:lnTo>
                    <a:pt x="6606" y="1052"/>
                  </a:lnTo>
                  <a:lnTo>
                    <a:pt x="6606" y="1019"/>
                  </a:lnTo>
                  <a:lnTo>
                    <a:pt x="6606" y="986"/>
                  </a:lnTo>
                  <a:lnTo>
                    <a:pt x="6573" y="986"/>
                  </a:lnTo>
                  <a:lnTo>
                    <a:pt x="6573" y="953"/>
                  </a:lnTo>
                  <a:lnTo>
                    <a:pt x="6573" y="920"/>
                  </a:lnTo>
                  <a:lnTo>
                    <a:pt x="6540" y="920"/>
                  </a:lnTo>
                  <a:lnTo>
                    <a:pt x="6540" y="887"/>
                  </a:lnTo>
                  <a:lnTo>
                    <a:pt x="6540" y="855"/>
                  </a:lnTo>
                  <a:lnTo>
                    <a:pt x="6507" y="855"/>
                  </a:lnTo>
                  <a:lnTo>
                    <a:pt x="6507" y="822"/>
                  </a:lnTo>
                  <a:lnTo>
                    <a:pt x="6507" y="789"/>
                  </a:lnTo>
                  <a:lnTo>
                    <a:pt x="6474" y="789"/>
                  </a:lnTo>
                  <a:lnTo>
                    <a:pt x="6474" y="756"/>
                  </a:lnTo>
                  <a:lnTo>
                    <a:pt x="6474" y="723"/>
                  </a:lnTo>
                  <a:lnTo>
                    <a:pt x="6441" y="723"/>
                  </a:lnTo>
                  <a:lnTo>
                    <a:pt x="6441" y="690"/>
                  </a:lnTo>
                  <a:lnTo>
                    <a:pt x="6441" y="657"/>
                  </a:lnTo>
                  <a:lnTo>
                    <a:pt x="6409" y="657"/>
                  </a:lnTo>
                  <a:lnTo>
                    <a:pt x="6409" y="624"/>
                  </a:lnTo>
                  <a:lnTo>
                    <a:pt x="6409" y="592"/>
                  </a:lnTo>
                  <a:lnTo>
                    <a:pt x="6376" y="592"/>
                  </a:lnTo>
                  <a:lnTo>
                    <a:pt x="6376" y="559"/>
                  </a:lnTo>
                  <a:lnTo>
                    <a:pt x="6376" y="526"/>
                  </a:lnTo>
                  <a:lnTo>
                    <a:pt x="6343" y="526"/>
                  </a:lnTo>
                  <a:lnTo>
                    <a:pt x="6343" y="493"/>
                  </a:lnTo>
                  <a:lnTo>
                    <a:pt x="6343" y="460"/>
                  </a:lnTo>
                  <a:lnTo>
                    <a:pt x="6310" y="460"/>
                  </a:lnTo>
                  <a:lnTo>
                    <a:pt x="6310" y="427"/>
                  </a:lnTo>
                  <a:lnTo>
                    <a:pt x="6310" y="394"/>
                  </a:lnTo>
                  <a:lnTo>
                    <a:pt x="6277" y="394"/>
                  </a:lnTo>
                  <a:lnTo>
                    <a:pt x="6277" y="362"/>
                  </a:lnTo>
                  <a:lnTo>
                    <a:pt x="6277" y="329"/>
                  </a:lnTo>
                  <a:lnTo>
                    <a:pt x="6244" y="329"/>
                  </a:lnTo>
                  <a:lnTo>
                    <a:pt x="6244" y="296"/>
                  </a:lnTo>
                  <a:lnTo>
                    <a:pt x="6244" y="263"/>
                  </a:lnTo>
                  <a:lnTo>
                    <a:pt x="6211" y="263"/>
                  </a:lnTo>
                  <a:lnTo>
                    <a:pt x="6211" y="230"/>
                  </a:lnTo>
                  <a:lnTo>
                    <a:pt x="6211" y="197"/>
                  </a:lnTo>
                  <a:lnTo>
                    <a:pt x="6179" y="197"/>
                  </a:lnTo>
                  <a:lnTo>
                    <a:pt x="6179" y="164"/>
                  </a:lnTo>
                  <a:lnTo>
                    <a:pt x="6179" y="132"/>
                  </a:lnTo>
                  <a:lnTo>
                    <a:pt x="6146" y="132"/>
                  </a:lnTo>
                  <a:lnTo>
                    <a:pt x="6146" y="99"/>
                  </a:lnTo>
                  <a:lnTo>
                    <a:pt x="6146" y="66"/>
                  </a:lnTo>
                  <a:lnTo>
                    <a:pt x="6113" y="66"/>
                  </a:lnTo>
                  <a:lnTo>
                    <a:pt x="6113" y="33"/>
                  </a:lnTo>
                  <a:lnTo>
                    <a:pt x="6113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1551650" y="3933250"/>
              <a:ext cx="27975" cy="34525"/>
            </a:xfrm>
            <a:custGeom>
              <a:avLst/>
              <a:gdLst/>
              <a:ahLst/>
              <a:cxnLst/>
              <a:rect l="l" t="t" r="r" b="b"/>
              <a:pathLst>
                <a:path w="1119" h="1381" extrusionOk="0">
                  <a:moveTo>
                    <a:pt x="1" y="1"/>
                  </a:moveTo>
                  <a:lnTo>
                    <a:pt x="1" y="1381"/>
                  </a:lnTo>
                  <a:lnTo>
                    <a:pt x="231" y="1381"/>
                  </a:lnTo>
                  <a:lnTo>
                    <a:pt x="231" y="658"/>
                  </a:lnTo>
                  <a:cubicBezTo>
                    <a:pt x="231" y="592"/>
                    <a:pt x="231" y="526"/>
                    <a:pt x="264" y="461"/>
                  </a:cubicBezTo>
                  <a:cubicBezTo>
                    <a:pt x="264" y="428"/>
                    <a:pt x="297" y="362"/>
                    <a:pt x="330" y="329"/>
                  </a:cubicBezTo>
                  <a:cubicBezTo>
                    <a:pt x="362" y="263"/>
                    <a:pt x="428" y="231"/>
                    <a:pt x="494" y="198"/>
                  </a:cubicBezTo>
                  <a:lnTo>
                    <a:pt x="625" y="198"/>
                  </a:lnTo>
                  <a:cubicBezTo>
                    <a:pt x="724" y="198"/>
                    <a:pt x="822" y="231"/>
                    <a:pt x="855" y="329"/>
                  </a:cubicBezTo>
                  <a:cubicBezTo>
                    <a:pt x="855" y="362"/>
                    <a:pt x="888" y="428"/>
                    <a:pt x="888" y="526"/>
                  </a:cubicBezTo>
                  <a:lnTo>
                    <a:pt x="888" y="1381"/>
                  </a:lnTo>
                  <a:lnTo>
                    <a:pt x="1118" y="1381"/>
                  </a:lnTo>
                  <a:lnTo>
                    <a:pt x="1118" y="493"/>
                  </a:lnTo>
                  <a:cubicBezTo>
                    <a:pt x="1118" y="362"/>
                    <a:pt x="1118" y="263"/>
                    <a:pt x="1052" y="198"/>
                  </a:cubicBezTo>
                  <a:cubicBezTo>
                    <a:pt x="987" y="66"/>
                    <a:pt x="855" y="1"/>
                    <a:pt x="658" y="1"/>
                  </a:cubicBezTo>
                  <a:cubicBezTo>
                    <a:pt x="592" y="1"/>
                    <a:pt x="494" y="1"/>
                    <a:pt x="428" y="33"/>
                  </a:cubicBezTo>
                  <a:cubicBezTo>
                    <a:pt x="362" y="66"/>
                    <a:pt x="297" y="132"/>
                    <a:pt x="231" y="198"/>
                  </a:cubicBez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8"/>
            <p:cNvSpPr/>
            <p:nvPr/>
          </p:nvSpPr>
          <p:spPr>
            <a:xfrm>
              <a:off x="1585350" y="3920925"/>
              <a:ext cx="31225" cy="48500"/>
            </a:xfrm>
            <a:custGeom>
              <a:avLst/>
              <a:gdLst/>
              <a:ahLst/>
              <a:cxnLst/>
              <a:rect l="l" t="t" r="r" b="b"/>
              <a:pathLst>
                <a:path w="1249" h="1940" extrusionOk="0">
                  <a:moveTo>
                    <a:pt x="657" y="691"/>
                  </a:moveTo>
                  <a:cubicBezTo>
                    <a:pt x="756" y="691"/>
                    <a:pt x="855" y="724"/>
                    <a:pt x="920" y="822"/>
                  </a:cubicBezTo>
                  <a:cubicBezTo>
                    <a:pt x="986" y="888"/>
                    <a:pt x="1019" y="1019"/>
                    <a:pt x="1019" y="1184"/>
                  </a:cubicBezTo>
                  <a:cubicBezTo>
                    <a:pt x="1019" y="1381"/>
                    <a:pt x="986" y="1512"/>
                    <a:pt x="920" y="1578"/>
                  </a:cubicBezTo>
                  <a:cubicBezTo>
                    <a:pt x="855" y="1677"/>
                    <a:pt x="756" y="1742"/>
                    <a:pt x="657" y="1742"/>
                  </a:cubicBezTo>
                  <a:cubicBezTo>
                    <a:pt x="526" y="1742"/>
                    <a:pt x="427" y="1677"/>
                    <a:pt x="362" y="1578"/>
                  </a:cubicBezTo>
                  <a:cubicBezTo>
                    <a:pt x="296" y="1479"/>
                    <a:pt x="263" y="1348"/>
                    <a:pt x="263" y="1216"/>
                  </a:cubicBezTo>
                  <a:cubicBezTo>
                    <a:pt x="263" y="1052"/>
                    <a:pt x="296" y="921"/>
                    <a:pt x="362" y="822"/>
                  </a:cubicBezTo>
                  <a:cubicBezTo>
                    <a:pt x="427" y="724"/>
                    <a:pt x="526" y="691"/>
                    <a:pt x="657" y="691"/>
                  </a:cubicBezTo>
                  <a:close/>
                  <a:moveTo>
                    <a:pt x="1019" y="1"/>
                  </a:moveTo>
                  <a:lnTo>
                    <a:pt x="1019" y="691"/>
                  </a:lnTo>
                  <a:cubicBezTo>
                    <a:pt x="953" y="625"/>
                    <a:pt x="920" y="592"/>
                    <a:pt x="855" y="559"/>
                  </a:cubicBezTo>
                  <a:cubicBezTo>
                    <a:pt x="789" y="494"/>
                    <a:pt x="723" y="494"/>
                    <a:pt x="592" y="494"/>
                  </a:cubicBezTo>
                  <a:cubicBezTo>
                    <a:pt x="427" y="494"/>
                    <a:pt x="263" y="559"/>
                    <a:pt x="164" y="724"/>
                  </a:cubicBezTo>
                  <a:cubicBezTo>
                    <a:pt x="66" y="855"/>
                    <a:pt x="0" y="1019"/>
                    <a:pt x="0" y="1216"/>
                  </a:cubicBezTo>
                  <a:cubicBezTo>
                    <a:pt x="0" y="1446"/>
                    <a:pt x="66" y="1611"/>
                    <a:pt x="197" y="1742"/>
                  </a:cubicBezTo>
                  <a:cubicBezTo>
                    <a:pt x="296" y="1874"/>
                    <a:pt x="427" y="1939"/>
                    <a:pt x="592" y="1939"/>
                  </a:cubicBezTo>
                  <a:cubicBezTo>
                    <a:pt x="690" y="1939"/>
                    <a:pt x="756" y="1907"/>
                    <a:pt x="822" y="1874"/>
                  </a:cubicBezTo>
                  <a:cubicBezTo>
                    <a:pt x="920" y="1841"/>
                    <a:pt x="986" y="1775"/>
                    <a:pt x="1019" y="1709"/>
                  </a:cubicBezTo>
                  <a:lnTo>
                    <a:pt x="1019" y="1874"/>
                  </a:lnTo>
                  <a:lnTo>
                    <a:pt x="1249" y="1874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8"/>
            <p:cNvSpPr/>
            <p:nvPr/>
          </p:nvSpPr>
          <p:spPr>
            <a:xfrm>
              <a:off x="1624775" y="3920925"/>
              <a:ext cx="27950" cy="46850"/>
            </a:xfrm>
            <a:custGeom>
              <a:avLst/>
              <a:gdLst/>
              <a:ahLst/>
              <a:cxnLst/>
              <a:rect l="l" t="t" r="r" b="b"/>
              <a:pathLst>
                <a:path w="1118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151"/>
                  </a:lnTo>
                  <a:cubicBezTo>
                    <a:pt x="230" y="986"/>
                    <a:pt x="263" y="855"/>
                    <a:pt x="329" y="789"/>
                  </a:cubicBezTo>
                  <a:cubicBezTo>
                    <a:pt x="428" y="724"/>
                    <a:pt x="493" y="691"/>
                    <a:pt x="592" y="691"/>
                  </a:cubicBezTo>
                  <a:cubicBezTo>
                    <a:pt x="723" y="691"/>
                    <a:pt x="789" y="724"/>
                    <a:pt x="822" y="789"/>
                  </a:cubicBezTo>
                  <a:cubicBezTo>
                    <a:pt x="855" y="855"/>
                    <a:pt x="888" y="921"/>
                    <a:pt x="888" y="1019"/>
                  </a:cubicBezTo>
                  <a:lnTo>
                    <a:pt x="888" y="1874"/>
                  </a:lnTo>
                  <a:lnTo>
                    <a:pt x="1118" y="1874"/>
                  </a:lnTo>
                  <a:lnTo>
                    <a:pt x="1118" y="986"/>
                  </a:lnTo>
                  <a:cubicBezTo>
                    <a:pt x="1118" y="855"/>
                    <a:pt x="1085" y="756"/>
                    <a:pt x="1052" y="691"/>
                  </a:cubicBezTo>
                  <a:cubicBezTo>
                    <a:pt x="986" y="559"/>
                    <a:pt x="855" y="494"/>
                    <a:pt x="658" y="494"/>
                  </a:cubicBezTo>
                  <a:cubicBezTo>
                    <a:pt x="559" y="494"/>
                    <a:pt x="461" y="494"/>
                    <a:pt x="362" y="559"/>
                  </a:cubicBezTo>
                  <a:cubicBezTo>
                    <a:pt x="329" y="592"/>
                    <a:pt x="296" y="625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8"/>
            <p:cNvSpPr/>
            <p:nvPr/>
          </p:nvSpPr>
          <p:spPr>
            <a:xfrm>
              <a:off x="1660100" y="3919275"/>
              <a:ext cx="41925" cy="50150"/>
            </a:xfrm>
            <a:custGeom>
              <a:avLst/>
              <a:gdLst/>
              <a:ahLst/>
              <a:cxnLst/>
              <a:rect l="l" t="t" r="r" b="b"/>
              <a:pathLst>
                <a:path w="1677" h="2006" extrusionOk="0">
                  <a:moveTo>
                    <a:pt x="855" y="1"/>
                  </a:moveTo>
                  <a:cubicBezTo>
                    <a:pt x="592" y="1"/>
                    <a:pt x="362" y="99"/>
                    <a:pt x="198" y="297"/>
                  </a:cubicBezTo>
                  <a:cubicBezTo>
                    <a:pt x="66" y="494"/>
                    <a:pt x="0" y="724"/>
                    <a:pt x="0" y="987"/>
                  </a:cubicBezTo>
                  <a:cubicBezTo>
                    <a:pt x="0" y="1348"/>
                    <a:pt x="99" y="1611"/>
                    <a:pt x="296" y="1808"/>
                  </a:cubicBezTo>
                  <a:cubicBezTo>
                    <a:pt x="428" y="1940"/>
                    <a:pt x="625" y="2005"/>
                    <a:pt x="822" y="2005"/>
                  </a:cubicBezTo>
                  <a:cubicBezTo>
                    <a:pt x="1085" y="2005"/>
                    <a:pt x="1282" y="1907"/>
                    <a:pt x="1446" y="1743"/>
                  </a:cubicBezTo>
                  <a:cubicBezTo>
                    <a:pt x="1578" y="1611"/>
                    <a:pt x="1643" y="1447"/>
                    <a:pt x="1676" y="1250"/>
                  </a:cubicBezTo>
                  <a:lnTo>
                    <a:pt x="1413" y="1250"/>
                  </a:lnTo>
                  <a:cubicBezTo>
                    <a:pt x="1381" y="1381"/>
                    <a:pt x="1348" y="1480"/>
                    <a:pt x="1282" y="1545"/>
                  </a:cubicBezTo>
                  <a:cubicBezTo>
                    <a:pt x="1183" y="1710"/>
                    <a:pt x="1052" y="1775"/>
                    <a:pt x="855" y="1775"/>
                  </a:cubicBezTo>
                  <a:cubicBezTo>
                    <a:pt x="658" y="1775"/>
                    <a:pt x="493" y="1710"/>
                    <a:pt x="395" y="1578"/>
                  </a:cubicBezTo>
                  <a:cubicBezTo>
                    <a:pt x="296" y="1414"/>
                    <a:pt x="263" y="1250"/>
                    <a:pt x="263" y="1020"/>
                  </a:cubicBezTo>
                  <a:cubicBezTo>
                    <a:pt x="263" y="757"/>
                    <a:pt x="296" y="560"/>
                    <a:pt x="428" y="428"/>
                  </a:cubicBezTo>
                  <a:cubicBezTo>
                    <a:pt x="526" y="297"/>
                    <a:pt x="691" y="231"/>
                    <a:pt x="855" y="231"/>
                  </a:cubicBezTo>
                  <a:cubicBezTo>
                    <a:pt x="1019" y="231"/>
                    <a:pt x="1151" y="264"/>
                    <a:pt x="1216" y="362"/>
                  </a:cubicBezTo>
                  <a:cubicBezTo>
                    <a:pt x="1315" y="428"/>
                    <a:pt x="1381" y="494"/>
                    <a:pt x="1413" y="625"/>
                  </a:cubicBezTo>
                  <a:lnTo>
                    <a:pt x="1643" y="625"/>
                  </a:lnTo>
                  <a:cubicBezTo>
                    <a:pt x="1643" y="461"/>
                    <a:pt x="1545" y="330"/>
                    <a:pt x="1413" y="198"/>
                  </a:cubicBezTo>
                  <a:cubicBezTo>
                    <a:pt x="1282" y="67"/>
                    <a:pt x="1118" y="1"/>
                    <a:pt x="8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2015000" y="3841250"/>
              <a:ext cx="28775" cy="49300"/>
            </a:xfrm>
            <a:custGeom>
              <a:avLst/>
              <a:gdLst/>
              <a:ahLst/>
              <a:cxnLst/>
              <a:rect l="l" t="t" r="r" b="b"/>
              <a:pathLst>
                <a:path w="1151" h="197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131" y="197"/>
                  </a:lnTo>
                  <a:lnTo>
                    <a:pt x="131" y="197"/>
                  </a:lnTo>
                  <a:lnTo>
                    <a:pt x="131" y="197"/>
                  </a:lnTo>
                  <a:lnTo>
                    <a:pt x="131" y="197"/>
                  </a:lnTo>
                  <a:lnTo>
                    <a:pt x="131" y="197"/>
                  </a:lnTo>
                  <a:lnTo>
                    <a:pt x="131" y="197"/>
                  </a:lnTo>
                  <a:lnTo>
                    <a:pt x="131" y="197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30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230" y="362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30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59"/>
                  </a:lnTo>
                  <a:lnTo>
                    <a:pt x="296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57"/>
                  </a:lnTo>
                  <a:lnTo>
                    <a:pt x="362" y="657"/>
                  </a:lnTo>
                  <a:lnTo>
                    <a:pt x="362" y="657"/>
                  </a:lnTo>
                  <a:lnTo>
                    <a:pt x="362" y="657"/>
                  </a:lnTo>
                  <a:lnTo>
                    <a:pt x="362" y="657"/>
                  </a:lnTo>
                  <a:lnTo>
                    <a:pt x="362" y="657"/>
                  </a:lnTo>
                  <a:lnTo>
                    <a:pt x="362" y="657"/>
                  </a:lnTo>
                  <a:lnTo>
                    <a:pt x="362" y="657"/>
                  </a:lnTo>
                  <a:lnTo>
                    <a:pt x="362" y="657"/>
                  </a:lnTo>
                  <a:lnTo>
                    <a:pt x="362" y="657"/>
                  </a:lnTo>
                  <a:lnTo>
                    <a:pt x="394" y="657"/>
                  </a:lnTo>
                  <a:lnTo>
                    <a:pt x="394" y="657"/>
                  </a:lnTo>
                  <a:lnTo>
                    <a:pt x="394" y="657"/>
                  </a:lnTo>
                  <a:lnTo>
                    <a:pt x="394" y="657"/>
                  </a:lnTo>
                  <a:lnTo>
                    <a:pt x="394" y="657"/>
                  </a:lnTo>
                  <a:lnTo>
                    <a:pt x="394" y="657"/>
                  </a:lnTo>
                  <a:lnTo>
                    <a:pt x="394" y="690"/>
                  </a:lnTo>
                  <a:lnTo>
                    <a:pt x="394" y="690"/>
                  </a:lnTo>
                  <a:lnTo>
                    <a:pt x="394" y="690"/>
                  </a:lnTo>
                  <a:lnTo>
                    <a:pt x="394" y="690"/>
                  </a:lnTo>
                  <a:lnTo>
                    <a:pt x="394" y="690"/>
                  </a:lnTo>
                  <a:lnTo>
                    <a:pt x="394" y="690"/>
                  </a:lnTo>
                  <a:lnTo>
                    <a:pt x="394" y="690"/>
                  </a:lnTo>
                  <a:lnTo>
                    <a:pt x="394" y="690"/>
                  </a:lnTo>
                  <a:lnTo>
                    <a:pt x="394" y="690"/>
                  </a:lnTo>
                  <a:lnTo>
                    <a:pt x="394" y="690"/>
                  </a:lnTo>
                  <a:lnTo>
                    <a:pt x="394" y="690"/>
                  </a:lnTo>
                  <a:lnTo>
                    <a:pt x="394" y="690"/>
                  </a:lnTo>
                  <a:lnTo>
                    <a:pt x="394" y="690"/>
                  </a:lnTo>
                  <a:lnTo>
                    <a:pt x="394" y="690"/>
                  </a:lnTo>
                  <a:lnTo>
                    <a:pt x="394" y="690"/>
                  </a:lnTo>
                  <a:lnTo>
                    <a:pt x="394" y="690"/>
                  </a:lnTo>
                  <a:lnTo>
                    <a:pt x="394" y="723"/>
                  </a:lnTo>
                  <a:lnTo>
                    <a:pt x="394" y="723"/>
                  </a:lnTo>
                  <a:lnTo>
                    <a:pt x="394" y="723"/>
                  </a:lnTo>
                  <a:lnTo>
                    <a:pt x="394" y="723"/>
                  </a:lnTo>
                  <a:lnTo>
                    <a:pt x="394" y="723"/>
                  </a:lnTo>
                  <a:lnTo>
                    <a:pt x="394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89"/>
                  </a:lnTo>
                  <a:lnTo>
                    <a:pt x="427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87"/>
                  </a:lnTo>
                  <a:lnTo>
                    <a:pt x="493" y="887"/>
                  </a:lnTo>
                  <a:lnTo>
                    <a:pt x="493" y="887"/>
                  </a:lnTo>
                  <a:lnTo>
                    <a:pt x="493" y="887"/>
                  </a:lnTo>
                  <a:lnTo>
                    <a:pt x="493" y="887"/>
                  </a:lnTo>
                  <a:lnTo>
                    <a:pt x="493" y="887"/>
                  </a:lnTo>
                  <a:lnTo>
                    <a:pt x="493" y="887"/>
                  </a:lnTo>
                  <a:lnTo>
                    <a:pt x="493" y="887"/>
                  </a:lnTo>
                  <a:lnTo>
                    <a:pt x="493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887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526" y="953"/>
                  </a:lnTo>
                  <a:lnTo>
                    <a:pt x="526" y="953"/>
                  </a:lnTo>
                  <a:lnTo>
                    <a:pt x="526" y="953"/>
                  </a:lnTo>
                  <a:lnTo>
                    <a:pt x="526" y="953"/>
                  </a:lnTo>
                  <a:lnTo>
                    <a:pt x="526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624" y="1052"/>
                  </a:lnTo>
                  <a:lnTo>
                    <a:pt x="624" y="1052"/>
                  </a:lnTo>
                  <a:lnTo>
                    <a:pt x="624" y="1052"/>
                  </a:lnTo>
                  <a:lnTo>
                    <a:pt x="624" y="1052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117"/>
                  </a:lnTo>
                  <a:lnTo>
                    <a:pt x="624" y="1117"/>
                  </a:lnTo>
                  <a:lnTo>
                    <a:pt x="624" y="1117"/>
                  </a:lnTo>
                  <a:lnTo>
                    <a:pt x="624" y="1117"/>
                  </a:lnTo>
                  <a:lnTo>
                    <a:pt x="624" y="1117"/>
                  </a:lnTo>
                  <a:lnTo>
                    <a:pt x="624" y="1117"/>
                  </a:lnTo>
                  <a:lnTo>
                    <a:pt x="657" y="1117"/>
                  </a:lnTo>
                  <a:lnTo>
                    <a:pt x="657" y="1117"/>
                  </a:lnTo>
                  <a:lnTo>
                    <a:pt x="657" y="1117"/>
                  </a:lnTo>
                  <a:lnTo>
                    <a:pt x="657" y="1117"/>
                  </a:lnTo>
                  <a:lnTo>
                    <a:pt x="657" y="1117"/>
                  </a:lnTo>
                  <a:lnTo>
                    <a:pt x="657" y="1117"/>
                  </a:lnTo>
                  <a:lnTo>
                    <a:pt x="657" y="1117"/>
                  </a:lnTo>
                  <a:lnTo>
                    <a:pt x="657" y="1117"/>
                  </a:lnTo>
                  <a:lnTo>
                    <a:pt x="657" y="1117"/>
                  </a:lnTo>
                  <a:lnTo>
                    <a:pt x="657" y="1150"/>
                  </a:lnTo>
                  <a:lnTo>
                    <a:pt x="657" y="1150"/>
                  </a:lnTo>
                  <a:lnTo>
                    <a:pt x="657" y="1150"/>
                  </a:lnTo>
                  <a:lnTo>
                    <a:pt x="657" y="1150"/>
                  </a:lnTo>
                  <a:lnTo>
                    <a:pt x="657" y="1150"/>
                  </a:lnTo>
                  <a:lnTo>
                    <a:pt x="657" y="1150"/>
                  </a:lnTo>
                  <a:lnTo>
                    <a:pt x="657" y="1150"/>
                  </a:lnTo>
                  <a:lnTo>
                    <a:pt x="657" y="1150"/>
                  </a:lnTo>
                  <a:lnTo>
                    <a:pt x="657" y="1150"/>
                  </a:lnTo>
                  <a:lnTo>
                    <a:pt x="657" y="1150"/>
                  </a:lnTo>
                  <a:lnTo>
                    <a:pt x="657" y="1150"/>
                  </a:lnTo>
                  <a:lnTo>
                    <a:pt x="657" y="1150"/>
                  </a:lnTo>
                  <a:lnTo>
                    <a:pt x="657" y="1150"/>
                  </a:lnTo>
                  <a:lnTo>
                    <a:pt x="657" y="1150"/>
                  </a:lnTo>
                  <a:lnTo>
                    <a:pt x="657" y="1183"/>
                  </a:lnTo>
                  <a:lnTo>
                    <a:pt x="657" y="1183"/>
                  </a:lnTo>
                  <a:lnTo>
                    <a:pt x="657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82"/>
                  </a:lnTo>
                  <a:lnTo>
                    <a:pt x="723" y="1282"/>
                  </a:lnTo>
                  <a:lnTo>
                    <a:pt x="723" y="1282"/>
                  </a:lnTo>
                  <a:lnTo>
                    <a:pt x="723" y="1282"/>
                  </a:lnTo>
                  <a:lnTo>
                    <a:pt x="723" y="1282"/>
                  </a:lnTo>
                  <a:lnTo>
                    <a:pt x="723" y="1282"/>
                  </a:lnTo>
                  <a:lnTo>
                    <a:pt x="723" y="1282"/>
                  </a:lnTo>
                  <a:lnTo>
                    <a:pt x="723" y="1282"/>
                  </a:lnTo>
                  <a:lnTo>
                    <a:pt x="723" y="1282"/>
                  </a:lnTo>
                  <a:lnTo>
                    <a:pt x="723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47"/>
                  </a:lnTo>
                  <a:lnTo>
                    <a:pt x="756" y="1347"/>
                  </a:lnTo>
                  <a:lnTo>
                    <a:pt x="756" y="1347"/>
                  </a:lnTo>
                  <a:lnTo>
                    <a:pt x="756" y="1347"/>
                  </a:lnTo>
                  <a:lnTo>
                    <a:pt x="756" y="1347"/>
                  </a:lnTo>
                  <a:lnTo>
                    <a:pt x="756" y="1347"/>
                  </a:lnTo>
                  <a:lnTo>
                    <a:pt x="756" y="1347"/>
                  </a:lnTo>
                  <a:lnTo>
                    <a:pt x="789" y="1347"/>
                  </a:lnTo>
                  <a:lnTo>
                    <a:pt x="789" y="1347"/>
                  </a:lnTo>
                  <a:lnTo>
                    <a:pt x="789" y="1347"/>
                  </a:lnTo>
                  <a:lnTo>
                    <a:pt x="789" y="1347"/>
                  </a:lnTo>
                  <a:lnTo>
                    <a:pt x="789" y="1347"/>
                  </a:lnTo>
                  <a:lnTo>
                    <a:pt x="789" y="1347"/>
                  </a:lnTo>
                  <a:lnTo>
                    <a:pt x="789" y="1347"/>
                  </a:lnTo>
                  <a:lnTo>
                    <a:pt x="789" y="1347"/>
                  </a:lnTo>
                  <a:lnTo>
                    <a:pt x="789" y="1380"/>
                  </a:lnTo>
                  <a:lnTo>
                    <a:pt x="789" y="1380"/>
                  </a:lnTo>
                  <a:lnTo>
                    <a:pt x="789" y="1380"/>
                  </a:lnTo>
                  <a:lnTo>
                    <a:pt x="789" y="1380"/>
                  </a:lnTo>
                  <a:lnTo>
                    <a:pt x="789" y="1380"/>
                  </a:lnTo>
                  <a:lnTo>
                    <a:pt x="789" y="1380"/>
                  </a:lnTo>
                  <a:lnTo>
                    <a:pt x="789" y="1380"/>
                  </a:lnTo>
                  <a:lnTo>
                    <a:pt x="789" y="1380"/>
                  </a:lnTo>
                  <a:lnTo>
                    <a:pt x="789" y="1380"/>
                  </a:lnTo>
                  <a:lnTo>
                    <a:pt x="789" y="1380"/>
                  </a:lnTo>
                  <a:lnTo>
                    <a:pt x="789" y="1380"/>
                  </a:lnTo>
                  <a:lnTo>
                    <a:pt x="789" y="1380"/>
                  </a:lnTo>
                  <a:lnTo>
                    <a:pt x="789" y="1413"/>
                  </a:lnTo>
                  <a:lnTo>
                    <a:pt x="789" y="1413"/>
                  </a:lnTo>
                  <a:lnTo>
                    <a:pt x="822" y="1413"/>
                  </a:lnTo>
                  <a:lnTo>
                    <a:pt x="822" y="1413"/>
                  </a:lnTo>
                  <a:lnTo>
                    <a:pt x="822" y="1413"/>
                  </a:lnTo>
                  <a:lnTo>
                    <a:pt x="822" y="1413"/>
                  </a:lnTo>
                  <a:lnTo>
                    <a:pt x="822" y="1413"/>
                  </a:lnTo>
                  <a:lnTo>
                    <a:pt x="822" y="1413"/>
                  </a:lnTo>
                  <a:lnTo>
                    <a:pt x="822" y="1413"/>
                  </a:lnTo>
                  <a:lnTo>
                    <a:pt x="822" y="1413"/>
                  </a:lnTo>
                  <a:lnTo>
                    <a:pt x="822" y="1413"/>
                  </a:lnTo>
                  <a:lnTo>
                    <a:pt x="822" y="1413"/>
                  </a:lnTo>
                  <a:lnTo>
                    <a:pt x="822" y="1413"/>
                  </a:lnTo>
                  <a:lnTo>
                    <a:pt x="822" y="1413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54" y="1446"/>
                  </a:lnTo>
                  <a:lnTo>
                    <a:pt x="854" y="1446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512"/>
                  </a:lnTo>
                  <a:lnTo>
                    <a:pt x="854" y="1512"/>
                  </a:lnTo>
                  <a:lnTo>
                    <a:pt x="854" y="1512"/>
                  </a:lnTo>
                  <a:lnTo>
                    <a:pt x="854" y="1512"/>
                  </a:lnTo>
                  <a:lnTo>
                    <a:pt x="854" y="1512"/>
                  </a:lnTo>
                  <a:lnTo>
                    <a:pt x="854" y="1512"/>
                  </a:lnTo>
                  <a:lnTo>
                    <a:pt x="854" y="1512"/>
                  </a:lnTo>
                  <a:lnTo>
                    <a:pt x="854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77"/>
                  </a:lnTo>
                  <a:lnTo>
                    <a:pt x="920" y="1577"/>
                  </a:lnTo>
                  <a:lnTo>
                    <a:pt x="920" y="1577"/>
                  </a:lnTo>
                  <a:lnTo>
                    <a:pt x="920" y="1577"/>
                  </a:lnTo>
                  <a:lnTo>
                    <a:pt x="920" y="1577"/>
                  </a:lnTo>
                  <a:lnTo>
                    <a:pt x="920" y="1577"/>
                  </a:lnTo>
                  <a:lnTo>
                    <a:pt x="920" y="1577"/>
                  </a:lnTo>
                  <a:lnTo>
                    <a:pt x="920" y="1577"/>
                  </a:lnTo>
                  <a:lnTo>
                    <a:pt x="920" y="1577"/>
                  </a:lnTo>
                  <a:lnTo>
                    <a:pt x="920" y="1577"/>
                  </a:lnTo>
                  <a:lnTo>
                    <a:pt x="920" y="1577"/>
                  </a:lnTo>
                  <a:lnTo>
                    <a:pt x="920" y="1577"/>
                  </a:lnTo>
                  <a:lnTo>
                    <a:pt x="920" y="1610"/>
                  </a:lnTo>
                  <a:lnTo>
                    <a:pt x="920" y="1610"/>
                  </a:lnTo>
                  <a:lnTo>
                    <a:pt x="920" y="1610"/>
                  </a:lnTo>
                  <a:lnTo>
                    <a:pt x="920" y="1610"/>
                  </a:lnTo>
                  <a:lnTo>
                    <a:pt x="920" y="1610"/>
                  </a:lnTo>
                  <a:lnTo>
                    <a:pt x="920" y="1610"/>
                  </a:lnTo>
                  <a:lnTo>
                    <a:pt x="920" y="1610"/>
                  </a:lnTo>
                  <a:lnTo>
                    <a:pt x="920" y="1610"/>
                  </a:lnTo>
                  <a:lnTo>
                    <a:pt x="920" y="1610"/>
                  </a:lnTo>
                  <a:lnTo>
                    <a:pt x="920" y="1610"/>
                  </a:lnTo>
                  <a:lnTo>
                    <a:pt x="920" y="1610"/>
                  </a:lnTo>
                  <a:lnTo>
                    <a:pt x="920" y="1610"/>
                  </a:lnTo>
                  <a:lnTo>
                    <a:pt x="920" y="1610"/>
                  </a:lnTo>
                  <a:lnTo>
                    <a:pt x="953" y="1610"/>
                  </a:lnTo>
                  <a:lnTo>
                    <a:pt x="953" y="1643"/>
                  </a:lnTo>
                  <a:lnTo>
                    <a:pt x="953" y="1643"/>
                  </a:lnTo>
                  <a:lnTo>
                    <a:pt x="953" y="1643"/>
                  </a:lnTo>
                  <a:lnTo>
                    <a:pt x="953" y="1643"/>
                  </a:lnTo>
                  <a:lnTo>
                    <a:pt x="953" y="1643"/>
                  </a:lnTo>
                  <a:lnTo>
                    <a:pt x="953" y="1643"/>
                  </a:lnTo>
                  <a:lnTo>
                    <a:pt x="953" y="1643"/>
                  </a:lnTo>
                  <a:lnTo>
                    <a:pt x="953" y="1643"/>
                  </a:lnTo>
                  <a:lnTo>
                    <a:pt x="953" y="1643"/>
                  </a:lnTo>
                  <a:lnTo>
                    <a:pt x="953" y="1643"/>
                  </a:lnTo>
                  <a:lnTo>
                    <a:pt x="953" y="1643"/>
                  </a:lnTo>
                  <a:lnTo>
                    <a:pt x="953" y="1643"/>
                  </a:lnTo>
                  <a:lnTo>
                    <a:pt x="953" y="1643"/>
                  </a:lnTo>
                  <a:lnTo>
                    <a:pt x="953" y="1676"/>
                  </a:lnTo>
                  <a:lnTo>
                    <a:pt x="953" y="1676"/>
                  </a:lnTo>
                  <a:lnTo>
                    <a:pt x="953" y="1676"/>
                  </a:lnTo>
                  <a:lnTo>
                    <a:pt x="953" y="1676"/>
                  </a:lnTo>
                  <a:lnTo>
                    <a:pt x="953" y="1676"/>
                  </a:lnTo>
                  <a:lnTo>
                    <a:pt x="953" y="1676"/>
                  </a:lnTo>
                  <a:lnTo>
                    <a:pt x="953" y="1676"/>
                  </a:lnTo>
                  <a:lnTo>
                    <a:pt x="953" y="1676"/>
                  </a:lnTo>
                  <a:lnTo>
                    <a:pt x="953" y="1676"/>
                  </a:lnTo>
                  <a:lnTo>
                    <a:pt x="953" y="1676"/>
                  </a:lnTo>
                  <a:lnTo>
                    <a:pt x="986" y="1676"/>
                  </a:lnTo>
                  <a:lnTo>
                    <a:pt x="986" y="1676"/>
                  </a:lnTo>
                  <a:lnTo>
                    <a:pt x="986" y="1676"/>
                  </a:lnTo>
                  <a:lnTo>
                    <a:pt x="986" y="1676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42"/>
                  </a:lnTo>
                  <a:lnTo>
                    <a:pt x="986" y="1742"/>
                  </a:lnTo>
                  <a:lnTo>
                    <a:pt x="986" y="1742"/>
                  </a:lnTo>
                  <a:lnTo>
                    <a:pt x="986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52" y="1775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40"/>
                  </a:lnTo>
                  <a:lnTo>
                    <a:pt x="1052" y="1840"/>
                  </a:lnTo>
                  <a:lnTo>
                    <a:pt x="1052" y="1840"/>
                  </a:lnTo>
                  <a:lnTo>
                    <a:pt x="1052" y="1840"/>
                  </a:lnTo>
                  <a:lnTo>
                    <a:pt x="1052" y="1840"/>
                  </a:lnTo>
                  <a:lnTo>
                    <a:pt x="1052" y="1840"/>
                  </a:lnTo>
                  <a:lnTo>
                    <a:pt x="1052" y="1840"/>
                  </a:lnTo>
                  <a:lnTo>
                    <a:pt x="1052" y="1840"/>
                  </a:lnTo>
                  <a:lnTo>
                    <a:pt x="1084" y="1840"/>
                  </a:lnTo>
                  <a:lnTo>
                    <a:pt x="1084" y="1840"/>
                  </a:lnTo>
                  <a:lnTo>
                    <a:pt x="1084" y="1840"/>
                  </a:lnTo>
                  <a:lnTo>
                    <a:pt x="1084" y="1840"/>
                  </a:lnTo>
                  <a:lnTo>
                    <a:pt x="1084" y="1840"/>
                  </a:lnTo>
                  <a:lnTo>
                    <a:pt x="1084" y="1873"/>
                  </a:lnTo>
                  <a:lnTo>
                    <a:pt x="1084" y="1873"/>
                  </a:lnTo>
                  <a:lnTo>
                    <a:pt x="1084" y="1873"/>
                  </a:lnTo>
                  <a:lnTo>
                    <a:pt x="1084" y="1873"/>
                  </a:lnTo>
                  <a:lnTo>
                    <a:pt x="1084" y="1873"/>
                  </a:lnTo>
                  <a:lnTo>
                    <a:pt x="1084" y="1873"/>
                  </a:lnTo>
                  <a:lnTo>
                    <a:pt x="1084" y="1873"/>
                  </a:lnTo>
                  <a:lnTo>
                    <a:pt x="1084" y="1873"/>
                  </a:lnTo>
                  <a:lnTo>
                    <a:pt x="1084" y="1873"/>
                  </a:lnTo>
                  <a:lnTo>
                    <a:pt x="1084" y="1873"/>
                  </a:lnTo>
                  <a:lnTo>
                    <a:pt x="1084" y="1873"/>
                  </a:lnTo>
                  <a:lnTo>
                    <a:pt x="1084" y="1873"/>
                  </a:lnTo>
                  <a:lnTo>
                    <a:pt x="1084" y="1873"/>
                  </a:lnTo>
                  <a:lnTo>
                    <a:pt x="1084" y="1873"/>
                  </a:lnTo>
                  <a:lnTo>
                    <a:pt x="1084" y="1873"/>
                  </a:lnTo>
                  <a:lnTo>
                    <a:pt x="1084" y="1873"/>
                  </a:lnTo>
                  <a:lnTo>
                    <a:pt x="1084" y="1873"/>
                  </a:lnTo>
                  <a:lnTo>
                    <a:pt x="1084" y="1906"/>
                  </a:lnTo>
                  <a:lnTo>
                    <a:pt x="1084" y="1906"/>
                  </a:lnTo>
                  <a:lnTo>
                    <a:pt x="1084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39"/>
                  </a:lnTo>
                  <a:lnTo>
                    <a:pt x="1117" y="1939"/>
                  </a:lnTo>
                  <a:lnTo>
                    <a:pt x="1117" y="1939"/>
                  </a:lnTo>
                  <a:lnTo>
                    <a:pt x="1117" y="1939"/>
                  </a:lnTo>
                  <a:lnTo>
                    <a:pt x="1117" y="1939"/>
                  </a:lnTo>
                  <a:lnTo>
                    <a:pt x="1117" y="1939"/>
                  </a:lnTo>
                  <a:lnTo>
                    <a:pt x="1117" y="1939"/>
                  </a:lnTo>
                  <a:lnTo>
                    <a:pt x="1117" y="1939"/>
                  </a:lnTo>
                  <a:lnTo>
                    <a:pt x="1117" y="1939"/>
                  </a:lnTo>
                  <a:lnTo>
                    <a:pt x="1117" y="1939"/>
                  </a:lnTo>
                  <a:lnTo>
                    <a:pt x="1117" y="1939"/>
                  </a:lnTo>
                  <a:lnTo>
                    <a:pt x="1117" y="1939"/>
                  </a:lnTo>
                  <a:lnTo>
                    <a:pt x="1117" y="1939"/>
                  </a:lnTo>
                  <a:lnTo>
                    <a:pt x="1150" y="1939"/>
                  </a:lnTo>
                  <a:lnTo>
                    <a:pt x="1150" y="1972"/>
                  </a:lnTo>
                  <a:lnTo>
                    <a:pt x="1150" y="1972"/>
                  </a:lnTo>
                  <a:lnTo>
                    <a:pt x="1150" y="1972"/>
                  </a:lnTo>
                  <a:lnTo>
                    <a:pt x="1150" y="1972"/>
                  </a:lnTo>
                  <a:lnTo>
                    <a:pt x="1150" y="1972"/>
                  </a:lnTo>
                  <a:lnTo>
                    <a:pt x="1150" y="1972"/>
                  </a:lnTo>
                  <a:lnTo>
                    <a:pt x="1150" y="1972"/>
                  </a:lnTo>
                  <a:lnTo>
                    <a:pt x="1150" y="1972"/>
                  </a:lnTo>
                  <a:lnTo>
                    <a:pt x="1150" y="1972"/>
                  </a:lnTo>
                  <a:lnTo>
                    <a:pt x="1150" y="1972"/>
                  </a:lnTo>
                  <a:lnTo>
                    <a:pt x="1150" y="1972"/>
                  </a:lnTo>
                  <a:lnTo>
                    <a:pt x="1150" y="1972"/>
                  </a:lnTo>
                  <a:lnTo>
                    <a:pt x="1150" y="197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1866300" y="3925025"/>
              <a:ext cx="31250" cy="53425"/>
            </a:xfrm>
            <a:custGeom>
              <a:avLst/>
              <a:gdLst/>
              <a:ahLst/>
              <a:cxnLst/>
              <a:rect l="l" t="t" r="r" b="b"/>
              <a:pathLst>
                <a:path w="1250" h="213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98" y="297"/>
                  </a:lnTo>
                  <a:lnTo>
                    <a:pt x="198" y="297"/>
                  </a:lnTo>
                  <a:lnTo>
                    <a:pt x="198" y="297"/>
                  </a:lnTo>
                  <a:lnTo>
                    <a:pt x="198" y="297"/>
                  </a:lnTo>
                  <a:lnTo>
                    <a:pt x="198" y="297"/>
                  </a:lnTo>
                  <a:lnTo>
                    <a:pt x="198" y="297"/>
                  </a:lnTo>
                  <a:lnTo>
                    <a:pt x="198" y="297"/>
                  </a:lnTo>
                  <a:lnTo>
                    <a:pt x="198" y="297"/>
                  </a:lnTo>
                  <a:lnTo>
                    <a:pt x="198" y="297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96" y="461"/>
                  </a:lnTo>
                  <a:lnTo>
                    <a:pt x="296" y="461"/>
                  </a:lnTo>
                  <a:lnTo>
                    <a:pt x="296" y="461"/>
                  </a:lnTo>
                  <a:lnTo>
                    <a:pt x="296" y="461"/>
                  </a:lnTo>
                  <a:lnTo>
                    <a:pt x="296" y="494"/>
                  </a:lnTo>
                  <a:lnTo>
                    <a:pt x="296" y="494"/>
                  </a:lnTo>
                  <a:lnTo>
                    <a:pt x="296" y="494"/>
                  </a:lnTo>
                  <a:lnTo>
                    <a:pt x="296" y="494"/>
                  </a:lnTo>
                  <a:lnTo>
                    <a:pt x="296" y="494"/>
                  </a:lnTo>
                  <a:lnTo>
                    <a:pt x="296" y="494"/>
                  </a:lnTo>
                  <a:lnTo>
                    <a:pt x="296" y="494"/>
                  </a:lnTo>
                  <a:lnTo>
                    <a:pt x="296" y="494"/>
                  </a:lnTo>
                  <a:lnTo>
                    <a:pt x="296" y="494"/>
                  </a:lnTo>
                  <a:lnTo>
                    <a:pt x="296" y="494"/>
                  </a:lnTo>
                  <a:lnTo>
                    <a:pt x="296" y="494"/>
                  </a:lnTo>
                  <a:lnTo>
                    <a:pt x="296" y="494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329" y="527"/>
                  </a:lnTo>
                  <a:lnTo>
                    <a:pt x="329" y="527"/>
                  </a:lnTo>
                  <a:lnTo>
                    <a:pt x="329" y="527"/>
                  </a:lnTo>
                  <a:lnTo>
                    <a:pt x="329" y="527"/>
                  </a:lnTo>
                  <a:lnTo>
                    <a:pt x="329" y="527"/>
                  </a:lnTo>
                  <a:lnTo>
                    <a:pt x="329" y="527"/>
                  </a:lnTo>
                  <a:lnTo>
                    <a:pt x="329" y="527"/>
                  </a:lnTo>
                  <a:lnTo>
                    <a:pt x="329" y="527"/>
                  </a:lnTo>
                  <a:lnTo>
                    <a:pt x="329" y="560"/>
                  </a:lnTo>
                  <a:lnTo>
                    <a:pt x="329" y="560"/>
                  </a:lnTo>
                  <a:lnTo>
                    <a:pt x="329" y="560"/>
                  </a:lnTo>
                  <a:lnTo>
                    <a:pt x="329" y="560"/>
                  </a:lnTo>
                  <a:lnTo>
                    <a:pt x="329" y="560"/>
                  </a:lnTo>
                  <a:lnTo>
                    <a:pt x="329" y="560"/>
                  </a:lnTo>
                  <a:lnTo>
                    <a:pt x="329" y="560"/>
                  </a:lnTo>
                  <a:lnTo>
                    <a:pt x="329" y="560"/>
                  </a:lnTo>
                  <a:lnTo>
                    <a:pt x="329" y="560"/>
                  </a:lnTo>
                  <a:lnTo>
                    <a:pt x="329" y="560"/>
                  </a:lnTo>
                  <a:lnTo>
                    <a:pt x="329" y="560"/>
                  </a:lnTo>
                  <a:lnTo>
                    <a:pt x="329" y="560"/>
                  </a:lnTo>
                  <a:lnTo>
                    <a:pt x="329" y="560"/>
                  </a:lnTo>
                  <a:lnTo>
                    <a:pt x="329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60" y="757"/>
                  </a:lnTo>
                  <a:lnTo>
                    <a:pt x="460" y="757"/>
                  </a:lnTo>
                  <a:lnTo>
                    <a:pt x="460" y="757"/>
                  </a:lnTo>
                  <a:lnTo>
                    <a:pt x="460" y="757"/>
                  </a:lnTo>
                  <a:lnTo>
                    <a:pt x="460" y="757"/>
                  </a:lnTo>
                  <a:lnTo>
                    <a:pt x="460" y="757"/>
                  </a:lnTo>
                  <a:lnTo>
                    <a:pt x="460" y="757"/>
                  </a:lnTo>
                  <a:lnTo>
                    <a:pt x="460" y="790"/>
                  </a:lnTo>
                  <a:lnTo>
                    <a:pt x="460" y="790"/>
                  </a:lnTo>
                  <a:lnTo>
                    <a:pt x="460" y="790"/>
                  </a:lnTo>
                  <a:lnTo>
                    <a:pt x="460" y="790"/>
                  </a:lnTo>
                  <a:lnTo>
                    <a:pt x="460" y="790"/>
                  </a:lnTo>
                  <a:lnTo>
                    <a:pt x="460" y="790"/>
                  </a:lnTo>
                  <a:lnTo>
                    <a:pt x="460" y="790"/>
                  </a:lnTo>
                  <a:lnTo>
                    <a:pt x="460" y="790"/>
                  </a:lnTo>
                  <a:lnTo>
                    <a:pt x="460" y="790"/>
                  </a:lnTo>
                  <a:lnTo>
                    <a:pt x="460" y="790"/>
                  </a:lnTo>
                  <a:lnTo>
                    <a:pt x="460" y="790"/>
                  </a:lnTo>
                  <a:lnTo>
                    <a:pt x="460" y="790"/>
                  </a:lnTo>
                  <a:lnTo>
                    <a:pt x="460" y="790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59" y="921"/>
                  </a:lnTo>
                  <a:lnTo>
                    <a:pt x="559" y="921"/>
                  </a:lnTo>
                  <a:lnTo>
                    <a:pt x="559" y="921"/>
                  </a:lnTo>
                  <a:lnTo>
                    <a:pt x="559" y="921"/>
                  </a:lnTo>
                  <a:lnTo>
                    <a:pt x="559" y="921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1020"/>
                  </a:lnTo>
                  <a:lnTo>
                    <a:pt x="592" y="1020"/>
                  </a:lnTo>
                  <a:lnTo>
                    <a:pt x="592" y="1020"/>
                  </a:lnTo>
                  <a:lnTo>
                    <a:pt x="592" y="1020"/>
                  </a:lnTo>
                  <a:lnTo>
                    <a:pt x="592" y="1020"/>
                  </a:lnTo>
                  <a:lnTo>
                    <a:pt x="592" y="1020"/>
                  </a:lnTo>
                  <a:lnTo>
                    <a:pt x="592" y="1020"/>
                  </a:lnTo>
                  <a:lnTo>
                    <a:pt x="592" y="1020"/>
                  </a:lnTo>
                  <a:lnTo>
                    <a:pt x="592" y="1020"/>
                  </a:lnTo>
                  <a:lnTo>
                    <a:pt x="592" y="1020"/>
                  </a:lnTo>
                  <a:lnTo>
                    <a:pt x="592" y="1020"/>
                  </a:lnTo>
                  <a:lnTo>
                    <a:pt x="592" y="1020"/>
                  </a:lnTo>
                  <a:lnTo>
                    <a:pt x="592" y="1020"/>
                  </a:lnTo>
                  <a:lnTo>
                    <a:pt x="592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90" y="1151"/>
                  </a:lnTo>
                  <a:lnTo>
                    <a:pt x="690" y="1151"/>
                  </a:lnTo>
                  <a:lnTo>
                    <a:pt x="690" y="1151"/>
                  </a:lnTo>
                  <a:lnTo>
                    <a:pt x="690" y="1151"/>
                  </a:lnTo>
                  <a:lnTo>
                    <a:pt x="690" y="1151"/>
                  </a:lnTo>
                  <a:lnTo>
                    <a:pt x="690" y="1151"/>
                  </a:lnTo>
                  <a:lnTo>
                    <a:pt x="690" y="1184"/>
                  </a:lnTo>
                  <a:lnTo>
                    <a:pt x="690" y="1184"/>
                  </a:lnTo>
                  <a:lnTo>
                    <a:pt x="690" y="1184"/>
                  </a:lnTo>
                  <a:lnTo>
                    <a:pt x="690" y="1184"/>
                  </a:lnTo>
                  <a:lnTo>
                    <a:pt x="690" y="1184"/>
                  </a:lnTo>
                  <a:lnTo>
                    <a:pt x="690" y="1184"/>
                  </a:lnTo>
                  <a:lnTo>
                    <a:pt x="690" y="1184"/>
                  </a:lnTo>
                  <a:lnTo>
                    <a:pt x="690" y="1184"/>
                  </a:lnTo>
                  <a:lnTo>
                    <a:pt x="690" y="1184"/>
                  </a:lnTo>
                  <a:lnTo>
                    <a:pt x="690" y="1184"/>
                  </a:lnTo>
                  <a:lnTo>
                    <a:pt x="690" y="1184"/>
                  </a:lnTo>
                  <a:lnTo>
                    <a:pt x="690" y="1184"/>
                  </a:lnTo>
                  <a:lnTo>
                    <a:pt x="690" y="1217"/>
                  </a:lnTo>
                  <a:lnTo>
                    <a:pt x="690" y="1217"/>
                  </a:lnTo>
                  <a:lnTo>
                    <a:pt x="690" y="1217"/>
                  </a:lnTo>
                  <a:lnTo>
                    <a:pt x="690" y="1217"/>
                  </a:lnTo>
                  <a:lnTo>
                    <a:pt x="690" y="1217"/>
                  </a:lnTo>
                  <a:lnTo>
                    <a:pt x="690" y="1217"/>
                  </a:lnTo>
                  <a:lnTo>
                    <a:pt x="723" y="1217"/>
                  </a:lnTo>
                  <a:lnTo>
                    <a:pt x="723" y="1217"/>
                  </a:lnTo>
                  <a:lnTo>
                    <a:pt x="723" y="1217"/>
                  </a:lnTo>
                  <a:lnTo>
                    <a:pt x="723" y="1217"/>
                  </a:lnTo>
                  <a:lnTo>
                    <a:pt x="723" y="1217"/>
                  </a:lnTo>
                  <a:lnTo>
                    <a:pt x="723" y="1217"/>
                  </a:lnTo>
                  <a:lnTo>
                    <a:pt x="723" y="1217"/>
                  </a:lnTo>
                  <a:lnTo>
                    <a:pt x="723" y="1217"/>
                  </a:lnTo>
                  <a:lnTo>
                    <a:pt x="723" y="1250"/>
                  </a:lnTo>
                  <a:lnTo>
                    <a:pt x="723" y="1250"/>
                  </a:lnTo>
                  <a:lnTo>
                    <a:pt x="723" y="1250"/>
                  </a:lnTo>
                  <a:lnTo>
                    <a:pt x="723" y="1250"/>
                  </a:lnTo>
                  <a:lnTo>
                    <a:pt x="723" y="1250"/>
                  </a:lnTo>
                  <a:lnTo>
                    <a:pt x="723" y="1250"/>
                  </a:lnTo>
                  <a:lnTo>
                    <a:pt x="723" y="1250"/>
                  </a:lnTo>
                  <a:lnTo>
                    <a:pt x="723" y="1250"/>
                  </a:lnTo>
                  <a:lnTo>
                    <a:pt x="723" y="1250"/>
                  </a:lnTo>
                  <a:lnTo>
                    <a:pt x="723" y="1250"/>
                  </a:lnTo>
                  <a:lnTo>
                    <a:pt x="723" y="1250"/>
                  </a:lnTo>
                  <a:lnTo>
                    <a:pt x="723" y="1250"/>
                  </a:lnTo>
                  <a:lnTo>
                    <a:pt x="723" y="1250"/>
                  </a:lnTo>
                  <a:lnTo>
                    <a:pt x="723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89" y="1315"/>
                  </a:lnTo>
                  <a:lnTo>
                    <a:pt x="789" y="1315"/>
                  </a:lnTo>
                  <a:lnTo>
                    <a:pt x="789" y="1315"/>
                  </a:lnTo>
                  <a:lnTo>
                    <a:pt x="789" y="1315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822" y="1381"/>
                  </a:lnTo>
                  <a:lnTo>
                    <a:pt x="822" y="1381"/>
                  </a:lnTo>
                  <a:lnTo>
                    <a:pt x="822" y="1381"/>
                  </a:lnTo>
                  <a:lnTo>
                    <a:pt x="822" y="1381"/>
                  </a:lnTo>
                  <a:lnTo>
                    <a:pt x="822" y="1381"/>
                  </a:lnTo>
                  <a:lnTo>
                    <a:pt x="822" y="1381"/>
                  </a:lnTo>
                  <a:lnTo>
                    <a:pt x="822" y="1381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47"/>
                  </a:lnTo>
                  <a:lnTo>
                    <a:pt x="822" y="1447"/>
                  </a:lnTo>
                  <a:lnTo>
                    <a:pt x="822" y="1447"/>
                  </a:lnTo>
                  <a:lnTo>
                    <a:pt x="855" y="1447"/>
                  </a:lnTo>
                  <a:lnTo>
                    <a:pt x="855" y="1447"/>
                  </a:lnTo>
                  <a:lnTo>
                    <a:pt x="855" y="1447"/>
                  </a:lnTo>
                  <a:lnTo>
                    <a:pt x="855" y="1447"/>
                  </a:lnTo>
                  <a:lnTo>
                    <a:pt x="855" y="1447"/>
                  </a:lnTo>
                  <a:lnTo>
                    <a:pt x="855" y="1447"/>
                  </a:lnTo>
                  <a:lnTo>
                    <a:pt x="855" y="1447"/>
                  </a:lnTo>
                  <a:lnTo>
                    <a:pt x="855" y="1447"/>
                  </a:lnTo>
                  <a:lnTo>
                    <a:pt x="855" y="1447"/>
                  </a:lnTo>
                  <a:lnTo>
                    <a:pt x="855" y="1447"/>
                  </a:lnTo>
                  <a:lnTo>
                    <a:pt x="855" y="1480"/>
                  </a:lnTo>
                  <a:lnTo>
                    <a:pt x="855" y="1480"/>
                  </a:lnTo>
                  <a:lnTo>
                    <a:pt x="855" y="1480"/>
                  </a:lnTo>
                  <a:lnTo>
                    <a:pt x="855" y="1480"/>
                  </a:lnTo>
                  <a:lnTo>
                    <a:pt x="855" y="1480"/>
                  </a:lnTo>
                  <a:lnTo>
                    <a:pt x="855" y="1480"/>
                  </a:lnTo>
                  <a:lnTo>
                    <a:pt x="855" y="1480"/>
                  </a:lnTo>
                  <a:lnTo>
                    <a:pt x="855" y="1480"/>
                  </a:lnTo>
                  <a:lnTo>
                    <a:pt x="855" y="1480"/>
                  </a:lnTo>
                  <a:lnTo>
                    <a:pt x="855" y="1480"/>
                  </a:lnTo>
                  <a:lnTo>
                    <a:pt x="855" y="1480"/>
                  </a:lnTo>
                  <a:lnTo>
                    <a:pt x="855" y="1480"/>
                  </a:lnTo>
                  <a:lnTo>
                    <a:pt x="888" y="1480"/>
                  </a:lnTo>
                  <a:lnTo>
                    <a:pt x="888" y="1513"/>
                  </a:lnTo>
                  <a:lnTo>
                    <a:pt x="888" y="1513"/>
                  </a:lnTo>
                  <a:lnTo>
                    <a:pt x="888" y="1513"/>
                  </a:lnTo>
                  <a:lnTo>
                    <a:pt x="888" y="1513"/>
                  </a:lnTo>
                  <a:lnTo>
                    <a:pt x="888" y="1513"/>
                  </a:lnTo>
                  <a:lnTo>
                    <a:pt x="888" y="1513"/>
                  </a:lnTo>
                  <a:lnTo>
                    <a:pt x="888" y="1513"/>
                  </a:lnTo>
                  <a:lnTo>
                    <a:pt x="888" y="1513"/>
                  </a:lnTo>
                  <a:lnTo>
                    <a:pt x="888" y="1513"/>
                  </a:lnTo>
                  <a:lnTo>
                    <a:pt x="888" y="1513"/>
                  </a:lnTo>
                  <a:lnTo>
                    <a:pt x="888" y="1513"/>
                  </a:lnTo>
                  <a:lnTo>
                    <a:pt x="888" y="1513"/>
                  </a:lnTo>
                  <a:lnTo>
                    <a:pt x="888" y="1513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920" y="1545"/>
                  </a:lnTo>
                  <a:lnTo>
                    <a:pt x="920" y="1545"/>
                  </a:lnTo>
                  <a:lnTo>
                    <a:pt x="920" y="1545"/>
                  </a:lnTo>
                  <a:lnTo>
                    <a:pt x="920" y="1545"/>
                  </a:lnTo>
                  <a:lnTo>
                    <a:pt x="920" y="1545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611"/>
                  </a:lnTo>
                  <a:lnTo>
                    <a:pt x="920" y="1611"/>
                  </a:lnTo>
                  <a:lnTo>
                    <a:pt x="953" y="1611"/>
                  </a:lnTo>
                  <a:lnTo>
                    <a:pt x="953" y="1611"/>
                  </a:lnTo>
                  <a:lnTo>
                    <a:pt x="953" y="1611"/>
                  </a:lnTo>
                  <a:lnTo>
                    <a:pt x="953" y="1611"/>
                  </a:lnTo>
                  <a:lnTo>
                    <a:pt x="953" y="1611"/>
                  </a:lnTo>
                  <a:lnTo>
                    <a:pt x="953" y="1611"/>
                  </a:lnTo>
                  <a:lnTo>
                    <a:pt x="953" y="1611"/>
                  </a:lnTo>
                  <a:lnTo>
                    <a:pt x="953" y="1611"/>
                  </a:lnTo>
                  <a:lnTo>
                    <a:pt x="953" y="1611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86" y="1677"/>
                  </a:lnTo>
                  <a:lnTo>
                    <a:pt x="986" y="1677"/>
                  </a:lnTo>
                  <a:lnTo>
                    <a:pt x="986" y="1677"/>
                  </a:lnTo>
                  <a:lnTo>
                    <a:pt x="986" y="1677"/>
                  </a:lnTo>
                  <a:lnTo>
                    <a:pt x="986" y="1677"/>
                  </a:lnTo>
                  <a:lnTo>
                    <a:pt x="986" y="1677"/>
                  </a:lnTo>
                  <a:lnTo>
                    <a:pt x="986" y="1677"/>
                  </a:lnTo>
                  <a:lnTo>
                    <a:pt x="986" y="1677"/>
                  </a:lnTo>
                  <a:lnTo>
                    <a:pt x="986" y="1677"/>
                  </a:lnTo>
                  <a:lnTo>
                    <a:pt x="986" y="1677"/>
                  </a:lnTo>
                  <a:lnTo>
                    <a:pt x="986" y="1677"/>
                  </a:lnTo>
                  <a:lnTo>
                    <a:pt x="986" y="1677"/>
                  </a:lnTo>
                  <a:lnTo>
                    <a:pt x="986" y="1677"/>
                  </a:lnTo>
                  <a:lnTo>
                    <a:pt x="986" y="1677"/>
                  </a:lnTo>
                  <a:lnTo>
                    <a:pt x="986" y="1677"/>
                  </a:lnTo>
                  <a:lnTo>
                    <a:pt x="986" y="1710"/>
                  </a:lnTo>
                  <a:lnTo>
                    <a:pt x="986" y="1710"/>
                  </a:lnTo>
                  <a:lnTo>
                    <a:pt x="986" y="1710"/>
                  </a:lnTo>
                  <a:lnTo>
                    <a:pt x="986" y="1710"/>
                  </a:lnTo>
                  <a:lnTo>
                    <a:pt x="986" y="1710"/>
                  </a:lnTo>
                  <a:lnTo>
                    <a:pt x="986" y="1710"/>
                  </a:lnTo>
                  <a:lnTo>
                    <a:pt x="986" y="1710"/>
                  </a:lnTo>
                  <a:lnTo>
                    <a:pt x="986" y="1710"/>
                  </a:lnTo>
                  <a:lnTo>
                    <a:pt x="1019" y="1710"/>
                  </a:lnTo>
                  <a:lnTo>
                    <a:pt x="1019" y="1710"/>
                  </a:lnTo>
                  <a:lnTo>
                    <a:pt x="1019" y="1710"/>
                  </a:lnTo>
                  <a:lnTo>
                    <a:pt x="1019" y="1710"/>
                  </a:lnTo>
                  <a:lnTo>
                    <a:pt x="1019" y="1743"/>
                  </a:lnTo>
                  <a:lnTo>
                    <a:pt x="1019" y="1743"/>
                  </a:lnTo>
                  <a:lnTo>
                    <a:pt x="1019" y="1743"/>
                  </a:lnTo>
                  <a:lnTo>
                    <a:pt x="1019" y="1743"/>
                  </a:lnTo>
                  <a:lnTo>
                    <a:pt x="1019" y="1743"/>
                  </a:lnTo>
                  <a:lnTo>
                    <a:pt x="1019" y="1743"/>
                  </a:lnTo>
                  <a:lnTo>
                    <a:pt x="1019" y="1743"/>
                  </a:lnTo>
                  <a:lnTo>
                    <a:pt x="1019" y="1743"/>
                  </a:lnTo>
                  <a:lnTo>
                    <a:pt x="1019" y="1743"/>
                  </a:lnTo>
                  <a:lnTo>
                    <a:pt x="1019" y="1743"/>
                  </a:lnTo>
                  <a:lnTo>
                    <a:pt x="1019" y="1743"/>
                  </a:lnTo>
                  <a:lnTo>
                    <a:pt x="1019" y="1743"/>
                  </a:lnTo>
                  <a:lnTo>
                    <a:pt x="1019" y="1743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52" y="1775"/>
                  </a:lnTo>
                  <a:lnTo>
                    <a:pt x="1052" y="1775"/>
                  </a:lnTo>
                  <a:lnTo>
                    <a:pt x="1052" y="1775"/>
                  </a:lnTo>
                  <a:lnTo>
                    <a:pt x="1052" y="1775"/>
                  </a:lnTo>
                  <a:lnTo>
                    <a:pt x="1052" y="1775"/>
                  </a:lnTo>
                  <a:lnTo>
                    <a:pt x="1052" y="1775"/>
                  </a:lnTo>
                  <a:lnTo>
                    <a:pt x="1052" y="1775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41"/>
                  </a:lnTo>
                  <a:lnTo>
                    <a:pt x="1085" y="1841"/>
                  </a:lnTo>
                  <a:lnTo>
                    <a:pt x="1085" y="1841"/>
                  </a:lnTo>
                  <a:lnTo>
                    <a:pt x="1085" y="1841"/>
                  </a:lnTo>
                  <a:lnTo>
                    <a:pt x="1085" y="1841"/>
                  </a:lnTo>
                  <a:lnTo>
                    <a:pt x="1085" y="1841"/>
                  </a:lnTo>
                  <a:lnTo>
                    <a:pt x="1085" y="1841"/>
                  </a:lnTo>
                  <a:lnTo>
                    <a:pt x="1085" y="1841"/>
                  </a:lnTo>
                  <a:lnTo>
                    <a:pt x="1085" y="1841"/>
                  </a:lnTo>
                  <a:lnTo>
                    <a:pt x="1085" y="1841"/>
                  </a:lnTo>
                  <a:lnTo>
                    <a:pt x="1085" y="1841"/>
                  </a:lnTo>
                  <a:lnTo>
                    <a:pt x="1085" y="1841"/>
                  </a:lnTo>
                  <a:lnTo>
                    <a:pt x="1085" y="1841"/>
                  </a:lnTo>
                  <a:lnTo>
                    <a:pt x="1085" y="1841"/>
                  </a:lnTo>
                  <a:lnTo>
                    <a:pt x="1085" y="1874"/>
                  </a:lnTo>
                  <a:lnTo>
                    <a:pt x="1085" y="1874"/>
                  </a:lnTo>
                  <a:lnTo>
                    <a:pt x="1085" y="1874"/>
                  </a:lnTo>
                  <a:lnTo>
                    <a:pt x="1085" y="1874"/>
                  </a:lnTo>
                  <a:lnTo>
                    <a:pt x="1085" y="1874"/>
                  </a:lnTo>
                  <a:lnTo>
                    <a:pt x="1085" y="1874"/>
                  </a:lnTo>
                  <a:lnTo>
                    <a:pt x="1085" y="1874"/>
                  </a:lnTo>
                  <a:lnTo>
                    <a:pt x="1085" y="1874"/>
                  </a:lnTo>
                  <a:lnTo>
                    <a:pt x="1085" y="1874"/>
                  </a:lnTo>
                  <a:lnTo>
                    <a:pt x="1118" y="1874"/>
                  </a:lnTo>
                  <a:lnTo>
                    <a:pt x="1118" y="1874"/>
                  </a:lnTo>
                  <a:lnTo>
                    <a:pt x="1118" y="1874"/>
                  </a:lnTo>
                  <a:lnTo>
                    <a:pt x="1118" y="1874"/>
                  </a:lnTo>
                  <a:lnTo>
                    <a:pt x="1118" y="1907"/>
                  </a:lnTo>
                  <a:lnTo>
                    <a:pt x="1118" y="1907"/>
                  </a:lnTo>
                  <a:lnTo>
                    <a:pt x="1118" y="1907"/>
                  </a:lnTo>
                  <a:lnTo>
                    <a:pt x="1118" y="1907"/>
                  </a:lnTo>
                  <a:lnTo>
                    <a:pt x="1118" y="1907"/>
                  </a:lnTo>
                  <a:lnTo>
                    <a:pt x="1118" y="1907"/>
                  </a:lnTo>
                  <a:lnTo>
                    <a:pt x="1118" y="1907"/>
                  </a:lnTo>
                  <a:lnTo>
                    <a:pt x="1118" y="1907"/>
                  </a:lnTo>
                  <a:lnTo>
                    <a:pt x="1118" y="1907"/>
                  </a:lnTo>
                  <a:lnTo>
                    <a:pt x="1118" y="1907"/>
                  </a:lnTo>
                  <a:lnTo>
                    <a:pt x="1118" y="1907"/>
                  </a:lnTo>
                  <a:lnTo>
                    <a:pt x="1118" y="1907"/>
                  </a:lnTo>
                  <a:lnTo>
                    <a:pt x="1118" y="1940"/>
                  </a:lnTo>
                  <a:lnTo>
                    <a:pt x="1118" y="1940"/>
                  </a:lnTo>
                  <a:lnTo>
                    <a:pt x="1118" y="1940"/>
                  </a:lnTo>
                  <a:lnTo>
                    <a:pt x="1118" y="1940"/>
                  </a:lnTo>
                  <a:lnTo>
                    <a:pt x="1118" y="1940"/>
                  </a:lnTo>
                  <a:lnTo>
                    <a:pt x="1118" y="1940"/>
                  </a:lnTo>
                  <a:lnTo>
                    <a:pt x="1150" y="1940"/>
                  </a:lnTo>
                  <a:lnTo>
                    <a:pt x="1150" y="1940"/>
                  </a:lnTo>
                  <a:lnTo>
                    <a:pt x="1150" y="1940"/>
                  </a:lnTo>
                  <a:lnTo>
                    <a:pt x="1150" y="1940"/>
                  </a:lnTo>
                  <a:lnTo>
                    <a:pt x="1150" y="1940"/>
                  </a:lnTo>
                  <a:lnTo>
                    <a:pt x="1150" y="1940"/>
                  </a:lnTo>
                  <a:lnTo>
                    <a:pt x="1150" y="1973"/>
                  </a:lnTo>
                  <a:lnTo>
                    <a:pt x="1150" y="1973"/>
                  </a:lnTo>
                  <a:lnTo>
                    <a:pt x="1150" y="1973"/>
                  </a:lnTo>
                  <a:lnTo>
                    <a:pt x="1150" y="1973"/>
                  </a:lnTo>
                  <a:lnTo>
                    <a:pt x="1150" y="1973"/>
                  </a:lnTo>
                  <a:lnTo>
                    <a:pt x="1150" y="1973"/>
                  </a:lnTo>
                  <a:lnTo>
                    <a:pt x="1150" y="1973"/>
                  </a:lnTo>
                  <a:lnTo>
                    <a:pt x="1150" y="1973"/>
                  </a:lnTo>
                  <a:lnTo>
                    <a:pt x="1150" y="1973"/>
                  </a:lnTo>
                  <a:lnTo>
                    <a:pt x="1150" y="1973"/>
                  </a:lnTo>
                  <a:lnTo>
                    <a:pt x="1150" y="1973"/>
                  </a:lnTo>
                  <a:lnTo>
                    <a:pt x="1150" y="1973"/>
                  </a:lnTo>
                  <a:lnTo>
                    <a:pt x="1150" y="2005"/>
                  </a:lnTo>
                  <a:lnTo>
                    <a:pt x="1150" y="2005"/>
                  </a:lnTo>
                  <a:lnTo>
                    <a:pt x="1183" y="2005"/>
                  </a:lnTo>
                  <a:lnTo>
                    <a:pt x="1183" y="2005"/>
                  </a:lnTo>
                  <a:lnTo>
                    <a:pt x="1183" y="2005"/>
                  </a:lnTo>
                  <a:lnTo>
                    <a:pt x="1183" y="2005"/>
                  </a:lnTo>
                  <a:lnTo>
                    <a:pt x="1183" y="2005"/>
                  </a:lnTo>
                  <a:lnTo>
                    <a:pt x="1183" y="2005"/>
                  </a:lnTo>
                  <a:lnTo>
                    <a:pt x="1183" y="2005"/>
                  </a:lnTo>
                  <a:lnTo>
                    <a:pt x="1183" y="2005"/>
                  </a:lnTo>
                  <a:lnTo>
                    <a:pt x="1183" y="2005"/>
                  </a:lnTo>
                  <a:lnTo>
                    <a:pt x="1183" y="2005"/>
                  </a:lnTo>
                  <a:lnTo>
                    <a:pt x="1183" y="2038"/>
                  </a:lnTo>
                  <a:lnTo>
                    <a:pt x="1183" y="2038"/>
                  </a:lnTo>
                  <a:lnTo>
                    <a:pt x="1183" y="2038"/>
                  </a:lnTo>
                  <a:lnTo>
                    <a:pt x="1183" y="2038"/>
                  </a:lnTo>
                  <a:lnTo>
                    <a:pt x="1183" y="2038"/>
                  </a:lnTo>
                  <a:lnTo>
                    <a:pt x="1183" y="2038"/>
                  </a:lnTo>
                  <a:lnTo>
                    <a:pt x="1183" y="2038"/>
                  </a:lnTo>
                  <a:lnTo>
                    <a:pt x="1183" y="2038"/>
                  </a:lnTo>
                  <a:lnTo>
                    <a:pt x="1183" y="2038"/>
                  </a:lnTo>
                  <a:lnTo>
                    <a:pt x="1183" y="2038"/>
                  </a:lnTo>
                  <a:lnTo>
                    <a:pt x="1216" y="2038"/>
                  </a:lnTo>
                  <a:lnTo>
                    <a:pt x="1216" y="2038"/>
                  </a:lnTo>
                  <a:lnTo>
                    <a:pt x="1216" y="2071"/>
                  </a:lnTo>
                  <a:lnTo>
                    <a:pt x="1216" y="2071"/>
                  </a:lnTo>
                  <a:lnTo>
                    <a:pt x="1216" y="2071"/>
                  </a:lnTo>
                  <a:lnTo>
                    <a:pt x="1216" y="2071"/>
                  </a:lnTo>
                  <a:lnTo>
                    <a:pt x="1216" y="2071"/>
                  </a:lnTo>
                  <a:lnTo>
                    <a:pt x="1216" y="2071"/>
                  </a:lnTo>
                  <a:lnTo>
                    <a:pt x="1216" y="2071"/>
                  </a:lnTo>
                  <a:lnTo>
                    <a:pt x="1216" y="2071"/>
                  </a:lnTo>
                  <a:lnTo>
                    <a:pt x="1216" y="2071"/>
                  </a:lnTo>
                  <a:lnTo>
                    <a:pt x="1216" y="2071"/>
                  </a:lnTo>
                  <a:lnTo>
                    <a:pt x="1216" y="2071"/>
                  </a:lnTo>
                  <a:lnTo>
                    <a:pt x="1216" y="2071"/>
                  </a:lnTo>
                  <a:lnTo>
                    <a:pt x="1216" y="2071"/>
                  </a:lnTo>
                  <a:lnTo>
                    <a:pt x="1216" y="2104"/>
                  </a:lnTo>
                  <a:lnTo>
                    <a:pt x="1216" y="2104"/>
                  </a:lnTo>
                  <a:lnTo>
                    <a:pt x="1216" y="2104"/>
                  </a:lnTo>
                  <a:lnTo>
                    <a:pt x="1216" y="2104"/>
                  </a:lnTo>
                  <a:lnTo>
                    <a:pt x="1216" y="2104"/>
                  </a:lnTo>
                  <a:lnTo>
                    <a:pt x="1216" y="2104"/>
                  </a:lnTo>
                  <a:lnTo>
                    <a:pt x="1216" y="2104"/>
                  </a:lnTo>
                  <a:lnTo>
                    <a:pt x="1249" y="2104"/>
                  </a:lnTo>
                  <a:lnTo>
                    <a:pt x="1249" y="2104"/>
                  </a:lnTo>
                  <a:lnTo>
                    <a:pt x="1249" y="2104"/>
                  </a:lnTo>
                  <a:lnTo>
                    <a:pt x="1249" y="2104"/>
                  </a:lnTo>
                  <a:lnTo>
                    <a:pt x="1249" y="2104"/>
                  </a:lnTo>
                  <a:lnTo>
                    <a:pt x="1249" y="2104"/>
                  </a:lnTo>
                  <a:lnTo>
                    <a:pt x="1249" y="2137"/>
                  </a:lnTo>
                  <a:lnTo>
                    <a:pt x="1249" y="2137"/>
                  </a:lnTo>
                  <a:lnTo>
                    <a:pt x="1249" y="2137"/>
                  </a:lnTo>
                  <a:lnTo>
                    <a:pt x="1249" y="2137"/>
                  </a:lnTo>
                  <a:lnTo>
                    <a:pt x="1249" y="2137"/>
                  </a:lnTo>
                  <a:lnTo>
                    <a:pt x="1249" y="2137"/>
                  </a:lnTo>
                  <a:lnTo>
                    <a:pt x="1249" y="2137"/>
                  </a:lnTo>
                  <a:lnTo>
                    <a:pt x="1249" y="213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8"/>
            <p:cNvSpPr/>
            <p:nvPr/>
          </p:nvSpPr>
          <p:spPr>
            <a:xfrm>
              <a:off x="1866300" y="3841250"/>
              <a:ext cx="148725" cy="83800"/>
            </a:xfrm>
            <a:custGeom>
              <a:avLst/>
              <a:gdLst/>
              <a:ahLst/>
              <a:cxnLst/>
              <a:rect l="l" t="t" r="r" b="b"/>
              <a:pathLst>
                <a:path w="5949" h="3352" fill="none" extrusionOk="0">
                  <a:moveTo>
                    <a:pt x="5948" y="0"/>
                  </a:moveTo>
                  <a:lnTo>
                    <a:pt x="0" y="335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8"/>
            <p:cNvSpPr/>
            <p:nvPr/>
          </p:nvSpPr>
          <p:spPr>
            <a:xfrm>
              <a:off x="1896700" y="3889700"/>
              <a:ext cx="146250" cy="87925"/>
            </a:xfrm>
            <a:custGeom>
              <a:avLst/>
              <a:gdLst/>
              <a:ahLst/>
              <a:cxnLst/>
              <a:rect l="l" t="t" r="r" b="b"/>
              <a:pathLst>
                <a:path w="5850" h="3517" fill="none" extrusionOk="0">
                  <a:moveTo>
                    <a:pt x="5849" y="1"/>
                  </a:moveTo>
                  <a:lnTo>
                    <a:pt x="0" y="351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8"/>
            <p:cNvSpPr/>
            <p:nvPr/>
          </p:nvSpPr>
          <p:spPr>
            <a:xfrm>
              <a:off x="1866300" y="3841250"/>
              <a:ext cx="177475" cy="137200"/>
            </a:xfrm>
            <a:custGeom>
              <a:avLst/>
              <a:gdLst/>
              <a:ahLst/>
              <a:cxnLst/>
              <a:rect l="l" t="t" r="r" b="b"/>
              <a:pathLst>
                <a:path w="7099" h="5488" extrusionOk="0">
                  <a:moveTo>
                    <a:pt x="5948" y="0"/>
                  </a:moveTo>
                  <a:lnTo>
                    <a:pt x="0" y="3352"/>
                  </a:lnTo>
                  <a:lnTo>
                    <a:pt x="33" y="3352"/>
                  </a:lnTo>
                  <a:lnTo>
                    <a:pt x="33" y="3385"/>
                  </a:lnTo>
                  <a:lnTo>
                    <a:pt x="33" y="3418"/>
                  </a:lnTo>
                  <a:lnTo>
                    <a:pt x="66" y="3418"/>
                  </a:lnTo>
                  <a:lnTo>
                    <a:pt x="66" y="3451"/>
                  </a:lnTo>
                  <a:lnTo>
                    <a:pt x="66" y="3483"/>
                  </a:lnTo>
                  <a:lnTo>
                    <a:pt x="99" y="3483"/>
                  </a:lnTo>
                  <a:lnTo>
                    <a:pt x="99" y="3516"/>
                  </a:lnTo>
                  <a:lnTo>
                    <a:pt x="132" y="3516"/>
                  </a:lnTo>
                  <a:lnTo>
                    <a:pt x="132" y="3549"/>
                  </a:lnTo>
                  <a:lnTo>
                    <a:pt x="132" y="3582"/>
                  </a:lnTo>
                  <a:lnTo>
                    <a:pt x="165" y="3582"/>
                  </a:lnTo>
                  <a:lnTo>
                    <a:pt x="165" y="3615"/>
                  </a:lnTo>
                  <a:lnTo>
                    <a:pt x="165" y="3648"/>
                  </a:lnTo>
                  <a:lnTo>
                    <a:pt x="198" y="3648"/>
                  </a:lnTo>
                  <a:lnTo>
                    <a:pt x="198" y="3681"/>
                  </a:lnTo>
                  <a:lnTo>
                    <a:pt x="198" y="3713"/>
                  </a:lnTo>
                  <a:lnTo>
                    <a:pt x="230" y="3713"/>
                  </a:lnTo>
                  <a:lnTo>
                    <a:pt x="230" y="3746"/>
                  </a:lnTo>
                  <a:lnTo>
                    <a:pt x="263" y="3779"/>
                  </a:lnTo>
                  <a:lnTo>
                    <a:pt x="263" y="3812"/>
                  </a:lnTo>
                  <a:lnTo>
                    <a:pt x="296" y="3812"/>
                  </a:lnTo>
                  <a:lnTo>
                    <a:pt x="296" y="3845"/>
                  </a:lnTo>
                  <a:lnTo>
                    <a:pt x="296" y="3878"/>
                  </a:lnTo>
                  <a:lnTo>
                    <a:pt x="329" y="3878"/>
                  </a:lnTo>
                  <a:lnTo>
                    <a:pt x="329" y="3911"/>
                  </a:lnTo>
                  <a:lnTo>
                    <a:pt x="329" y="3943"/>
                  </a:lnTo>
                  <a:lnTo>
                    <a:pt x="362" y="3943"/>
                  </a:lnTo>
                  <a:lnTo>
                    <a:pt x="362" y="3976"/>
                  </a:lnTo>
                  <a:lnTo>
                    <a:pt x="395" y="4009"/>
                  </a:lnTo>
                  <a:lnTo>
                    <a:pt x="395" y="4042"/>
                  </a:lnTo>
                  <a:lnTo>
                    <a:pt x="428" y="4042"/>
                  </a:lnTo>
                  <a:lnTo>
                    <a:pt x="428" y="4075"/>
                  </a:lnTo>
                  <a:lnTo>
                    <a:pt x="428" y="4108"/>
                  </a:lnTo>
                  <a:lnTo>
                    <a:pt x="460" y="4108"/>
                  </a:lnTo>
                  <a:lnTo>
                    <a:pt x="460" y="4141"/>
                  </a:lnTo>
                  <a:lnTo>
                    <a:pt x="460" y="4173"/>
                  </a:lnTo>
                  <a:lnTo>
                    <a:pt x="493" y="4173"/>
                  </a:lnTo>
                  <a:lnTo>
                    <a:pt x="493" y="4206"/>
                  </a:lnTo>
                  <a:lnTo>
                    <a:pt x="526" y="4206"/>
                  </a:lnTo>
                  <a:lnTo>
                    <a:pt x="526" y="4239"/>
                  </a:lnTo>
                  <a:lnTo>
                    <a:pt x="526" y="4272"/>
                  </a:lnTo>
                  <a:lnTo>
                    <a:pt x="559" y="4272"/>
                  </a:lnTo>
                  <a:lnTo>
                    <a:pt x="559" y="4305"/>
                  </a:lnTo>
                  <a:lnTo>
                    <a:pt x="559" y="4338"/>
                  </a:lnTo>
                  <a:lnTo>
                    <a:pt x="592" y="4338"/>
                  </a:lnTo>
                  <a:lnTo>
                    <a:pt x="592" y="4371"/>
                  </a:lnTo>
                  <a:lnTo>
                    <a:pt x="592" y="4403"/>
                  </a:lnTo>
                  <a:lnTo>
                    <a:pt x="625" y="4403"/>
                  </a:lnTo>
                  <a:lnTo>
                    <a:pt x="625" y="4436"/>
                  </a:lnTo>
                  <a:lnTo>
                    <a:pt x="658" y="4436"/>
                  </a:lnTo>
                  <a:lnTo>
                    <a:pt x="658" y="4469"/>
                  </a:lnTo>
                  <a:lnTo>
                    <a:pt x="658" y="4502"/>
                  </a:lnTo>
                  <a:lnTo>
                    <a:pt x="690" y="4502"/>
                  </a:lnTo>
                  <a:lnTo>
                    <a:pt x="690" y="4535"/>
                  </a:lnTo>
                  <a:lnTo>
                    <a:pt x="690" y="4568"/>
                  </a:lnTo>
                  <a:lnTo>
                    <a:pt x="723" y="4568"/>
                  </a:lnTo>
                  <a:lnTo>
                    <a:pt x="723" y="4601"/>
                  </a:lnTo>
                  <a:lnTo>
                    <a:pt x="723" y="4633"/>
                  </a:lnTo>
                  <a:lnTo>
                    <a:pt x="756" y="4633"/>
                  </a:lnTo>
                  <a:lnTo>
                    <a:pt x="756" y="4666"/>
                  </a:lnTo>
                  <a:lnTo>
                    <a:pt x="789" y="4666"/>
                  </a:lnTo>
                  <a:lnTo>
                    <a:pt x="789" y="4699"/>
                  </a:lnTo>
                  <a:lnTo>
                    <a:pt x="789" y="4732"/>
                  </a:lnTo>
                  <a:lnTo>
                    <a:pt x="822" y="4732"/>
                  </a:lnTo>
                  <a:lnTo>
                    <a:pt x="822" y="4765"/>
                  </a:lnTo>
                  <a:lnTo>
                    <a:pt x="822" y="4798"/>
                  </a:lnTo>
                  <a:lnTo>
                    <a:pt x="855" y="4798"/>
                  </a:lnTo>
                  <a:lnTo>
                    <a:pt x="855" y="4831"/>
                  </a:lnTo>
                  <a:lnTo>
                    <a:pt x="888" y="4864"/>
                  </a:lnTo>
                  <a:lnTo>
                    <a:pt x="888" y="4896"/>
                  </a:lnTo>
                  <a:lnTo>
                    <a:pt x="920" y="4896"/>
                  </a:lnTo>
                  <a:lnTo>
                    <a:pt x="920" y="4929"/>
                  </a:lnTo>
                  <a:lnTo>
                    <a:pt x="920" y="4962"/>
                  </a:lnTo>
                  <a:lnTo>
                    <a:pt x="953" y="4962"/>
                  </a:lnTo>
                  <a:lnTo>
                    <a:pt x="953" y="4995"/>
                  </a:lnTo>
                  <a:lnTo>
                    <a:pt x="986" y="5028"/>
                  </a:lnTo>
                  <a:lnTo>
                    <a:pt x="986" y="5061"/>
                  </a:lnTo>
                  <a:lnTo>
                    <a:pt x="1019" y="5061"/>
                  </a:lnTo>
                  <a:lnTo>
                    <a:pt x="1019" y="5094"/>
                  </a:lnTo>
                  <a:lnTo>
                    <a:pt x="1019" y="5126"/>
                  </a:lnTo>
                  <a:lnTo>
                    <a:pt x="1052" y="5126"/>
                  </a:lnTo>
                  <a:lnTo>
                    <a:pt x="1052" y="5159"/>
                  </a:lnTo>
                  <a:lnTo>
                    <a:pt x="1052" y="5192"/>
                  </a:lnTo>
                  <a:lnTo>
                    <a:pt x="1085" y="5192"/>
                  </a:lnTo>
                  <a:lnTo>
                    <a:pt x="1085" y="5225"/>
                  </a:lnTo>
                  <a:lnTo>
                    <a:pt x="1118" y="5225"/>
                  </a:lnTo>
                  <a:lnTo>
                    <a:pt x="1118" y="5258"/>
                  </a:lnTo>
                  <a:lnTo>
                    <a:pt x="1118" y="5291"/>
                  </a:lnTo>
                  <a:lnTo>
                    <a:pt x="1150" y="5291"/>
                  </a:lnTo>
                  <a:lnTo>
                    <a:pt x="1150" y="5324"/>
                  </a:lnTo>
                  <a:lnTo>
                    <a:pt x="1150" y="5356"/>
                  </a:lnTo>
                  <a:lnTo>
                    <a:pt x="1183" y="5356"/>
                  </a:lnTo>
                  <a:lnTo>
                    <a:pt x="1183" y="5389"/>
                  </a:lnTo>
                  <a:lnTo>
                    <a:pt x="1216" y="5389"/>
                  </a:lnTo>
                  <a:lnTo>
                    <a:pt x="1216" y="5422"/>
                  </a:lnTo>
                  <a:lnTo>
                    <a:pt x="1216" y="5455"/>
                  </a:lnTo>
                  <a:lnTo>
                    <a:pt x="1249" y="5455"/>
                  </a:lnTo>
                  <a:lnTo>
                    <a:pt x="1249" y="5488"/>
                  </a:lnTo>
                  <a:lnTo>
                    <a:pt x="7098" y="1972"/>
                  </a:lnTo>
                  <a:lnTo>
                    <a:pt x="7098" y="1939"/>
                  </a:lnTo>
                  <a:lnTo>
                    <a:pt x="7065" y="1939"/>
                  </a:lnTo>
                  <a:lnTo>
                    <a:pt x="7065" y="1906"/>
                  </a:lnTo>
                  <a:lnTo>
                    <a:pt x="7032" y="1906"/>
                  </a:lnTo>
                  <a:lnTo>
                    <a:pt x="7032" y="1873"/>
                  </a:lnTo>
                  <a:lnTo>
                    <a:pt x="7032" y="1840"/>
                  </a:lnTo>
                  <a:lnTo>
                    <a:pt x="7000" y="1840"/>
                  </a:lnTo>
                  <a:lnTo>
                    <a:pt x="7000" y="1808"/>
                  </a:lnTo>
                  <a:lnTo>
                    <a:pt x="7000" y="1775"/>
                  </a:lnTo>
                  <a:lnTo>
                    <a:pt x="6967" y="1775"/>
                  </a:lnTo>
                  <a:lnTo>
                    <a:pt x="6967" y="1742"/>
                  </a:lnTo>
                  <a:lnTo>
                    <a:pt x="6934" y="1742"/>
                  </a:lnTo>
                  <a:lnTo>
                    <a:pt x="6934" y="1709"/>
                  </a:lnTo>
                  <a:lnTo>
                    <a:pt x="6934" y="1676"/>
                  </a:lnTo>
                  <a:lnTo>
                    <a:pt x="6901" y="1676"/>
                  </a:lnTo>
                  <a:lnTo>
                    <a:pt x="6901" y="1643"/>
                  </a:lnTo>
                  <a:lnTo>
                    <a:pt x="6901" y="1610"/>
                  </a:lnTo>
                  <a:lnTo>
                    <a:pt x="6868" y="1610"/>
                  </a:lnTo>
                  <a:lnTo>
                    <a:pt x="6868" y="1577"/>
                  </a:lnTo>
                  <a:lnTo>
                    <a:pt x="6835" y="1577"/>
                  </a:lnTo>
                  <a:lnTo>
                    <a:pt x="6835" y="1545"/>
                  </a:lnTo>
                  <a:lnTo>
                    <a:pt x="6835" y="1512"/>
                  </a:lnTo>
                  <a:lnTo>
                    <a:pt x="6802" y="1512"/>
                  </a:lnTo>
                  <a:lnTo>
                    <a:pt x="6802" y="1479"/>
                  </a:lnTo>
                  <a:lnTo>
                    <a:pt x="6802" y="1446"/>
                  </a:lnTo>
                  <a:lnTo>
                    <a:pt x="6770" y="1446"/>
                  </a:lnTo>
                  <a:lnTo>
                    <a:pt x="6770" y="1413"/>
                  </a:lnTo>
                  <a:lnTo>
                    <a:pt x="6737" y="1413"/>
                  </a:lnTo>
                  <a:lnTo>
                    <a:pt x="6737" y="1380"/>
                  </a:lnTo>
                  <a:lnTo>
                    <a:pt x="6737" y="1347"/>
                  </a:lnTo>
                  <a:lnTo>
                    <a:pt x="6704" y="1347"/>
                  </a:lnTo>
                  <a:lnTo>
                    <a:pt x="6704" y="1315"/>
                  </a:lnTo>
                  <a:lnTo>
                    <a:pt x="6704" y="1282"/>
                  </a:lnTo>
                  <a:lnTo>
                    <a:pt x="6671" y="1282"/>
                  </a:lnTo>
                  <a:lnTo>
                    <a:pt x="6671" y="1249"/>
                  </a:lnTo>
                  <a:lnTo>
                    <a:pt x="6638" y="1216"/>
                  </a:lnTo>
                  <a:lnTo>
                    <a:pt x="6638" y="1183"/>
                  </a:lnTo>
                  <a:lnTo>
                    <a:pt x="6605" y="1183"/>
                  </a:lnTo>
                  <a:lnTo>
                    <a:pt x="6605" y="1150"/>
                  </a:lnTo>
                  <a:lnTo>
                    <a:pt x="6605" y="1117"/>
                  </a:lnTo>
                  <a:lnTo>
                    <a:pt x="6572" y="1117"/>
                  </a:lnTo>
                  <a:lnTo>
                    <a:pt x="6572" y="1085"/>
                  </a:lnTo>
                  <a:lnTo>
                    <a:pt x="6572" y="1052"/>
                  </a:lnTo>
                  <a:lnTo>
                    <a:pt x="6540" y="1052"/>
                  </a:lnTo>
                  <a:lnTo>
                    <a:pt x="6540" y="1019"/>
                  </a:lnTo>
                  <a:lnTo>
                    <a:pt x="6507" y="986"/>
                  </a:lnTo>
                  <a:lnTo>
                    <a:pt x="6507" y="953"/>
                  </a:lnTo>
                  <a:lnTo>
                    <a:pt x="6474" y="953"/>
                  </a:lnTo>
                  <a:lnTo>
                    <a:pt x="6474" y="920"/>
                  </a:lnTo>
                  <a:lnTo>
                    <a:pt x="6474" y="887"/>
                  </a:lnTo>
                  <a:lnTo>
                    <a:pt x="6441" y="887"/>
                  </a:lnTo>
                  <a:lnTo>
                    <a:pt x="6441" y="855"/>
                  </a:lnTo>
                  <a:lnTo>
                    <a:pt x="6441" y="822"/>
                  </a:lnTo>
                  <a:lnTo>
                    <a:pt x="6408" y="822"/>
                  </a:lnTo>
                  <a:lnTo>
                    <a:pt x="6408" y="789"/>
                  </a:lnTo>
                  <a:lnTo>
                    <a:pt x="6375" y="789"/>
                  </a:lnTo>
                  <a:lnTo>
                    <a:pt x="6375" y="756"/>
                  </a:lnTo>
                  <a:lnTo>
                    <a:pt x="6375" y="723"/>
                  </a:lnTo>
                  <a:lnTo>
                    <a:pt x="6342" y="723"/>
                  </a:lnTo>
                  <a:lnTo>
                    <a:pt x="6342" y="690"/>
                  </a:lnTo>
                  <a:lnTo>
                    <a:pt x="6342" y="657"/>
                  </a:lnTo>
                  <a:lnTo>
                    <a:pt x="6310" y="657"/>
                  </a:lnTo>
                  <a:lnTo>
                    <a:pt x="6310" y="625"/>
                  </a:lnTo>
                  <a:lnTo>
                    <a:pt x="6310" y="592"/>
                  </a:lnTo>
                  <a:lnTo>
                    <a:pt x="6277" y="592"/>
                  </a:lnTo>
                  <a:lnTo>
                    <a:pt x="6277" y="559"/>
                  </a:lnTo>
                  <a:lnTo>
                    <a:pt x="6244" y="559"/>
                  </a:lnTo>
                  <a:lnTo>
                    <a:pt x="6244" y="526"/>
                  </a:lnTo>
                  <a:lnTo>
                    <a:pt x="6244" y="493"/>
                  </a:lnTo>
                  <a:lnTo>
                    <a:pt x="6211" y="493"/>
                  </a:lnTo>
                  <a:lnTo>
                    <a:pt x="6211" y="460"/>
                  </a:lnTo>
                  <a:lnTo>
                    <a:pt x="6211" y="427"/>
                  </a:lnTo>
                  <a:lnTo>
                    <a:pt x="6178" y="427"/>
                  </a:lnTo>
                  <a:lnTo>
                    <a:pt x="6178" y="395"/>
                  </a:lnTo>
                  <a:lnTo>
                    <a:pt x="6178" y="362"/>
                  </a:lnTo>
                  <a:lnTo>
                    <a:pt x="6145" y="362"/>
                  </a:lnTo>
                  <a:lnTo>
                    <a:pt x="6145" y="329"/>
                  </a:lnTo>
                  <a:lnTo>
                    <a:pt x="6112" y="329"/>
                  </a:lnTo>
                  <a:lnTo>
                    <a:pt x="6112" y="296"/>
                  </a:lnTo>
                  <a:lnTo>
                    <a:pt x="6112" y="263"/>
                  </a:lnTo>
                  <a:lnTo>
                    <a:pt x="6079" y="263"/>
                  </a:lnTo>
                  <a:lnTo>
                    <a:pt x="6079" y="230"/>
                  </a:lnTo>
                  <a:lnTo>
                    <a:pt x="6079" y="197"/>
                  </a:lnTo>
                  <a:lnTo>
                    <a:pt x="6047" y="197"/>
                  </a:lnTo>
                  <a:lnTo>
                    <a:pt x="6047" y="164"/>
                  </a:lnTo>
                  <a:lnTo>
                    <a:pt x="6047" y="132"/>
                  </a:lnTo>
                  <a:lnTo>
                    <a:pt x="6014" y="132"/>
                  </a:lnTo>
                  <a:lnTo>
                    <a:pt x="6014" y="99"/>
                  </a:lnTo>
                  <a:lnTo>
                    <a:pt x="5981" y="99"/>
                  </a:lnTo>
                  <a:lnTo>
                    <a:pt x="5981" y="66"/>
                  </a:lnTo>
                  <a:lnTo>
                    <a:pt x="5981" y="33"/>
                  </a:lnTo>
                  <a:lnTo>
                    <a:pt x="5948" y="33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8"/>
            <p:cNvSpPr/>
            <p:nvPr/>
          </p:nvSpPr>
          <p:spPr>
            <a:xfrm>
              <a:off x="1630525" y="4041700"/>
              <a:ext cx="15625" cy="44375"/>
            </a:xfrm>
            <a:custGeom>
              <a:avLst/>
              <a:gdLst/>
              <a:ahLst/>
              <a:cxnLst/>
              <a:rect l="l" t="t" r="r" b="b"/>
              <a:pathLst>
                <a:path w="625" h="1775" extrusionOk="0">
                  <a:moveTo>
                    <a:pt x="198" y="0"/>
                  </a:moveTo>
                  <a:lnTo>
                    <a:pt x="198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77"/>
                    <a:pt x="198" y="1643"/>
                    <a:pt x="231" y="1676"/>
                  </a:cubicBezTo>
                  <a:cubicBezTo>
                    <a:pt x="296" y="1742"/>
                    <a:pt x="362" y="1775"/>
                    <a:pt x="461" y="1775"/>
                  </a:cubicBezTo>
                  <a:lnTo>
                    <a:pt x="559" y="1775"/>
                  </a:lnTo>
                  <a:cubicBezTo>
                    <a:pt x="592" y="1775"/>
                    <a:pt x="592" y="1742"/>
                    <a:pt x="625" y="1742"/>
                  </a:cubicBezTo>
                  <a:lnTo>
                    <a:pt x="625" y="1577"/>
                  </a:lnTo>
                  <a:lnTo>
                    <a:pt x="461" y="1577"/>
                  </a:lnTo>
                  <a:cubicBezTo>
                    <a:pt x="428" y="1545"/>
                    <a:pt x="428" y="1512"/>
                    <a:pt x="428" y="1446"/>
                  </a:cubicBezTo>
                  <a:lnTo>
                    <a:pt x="428" y="559"/>
                  </a:lnTo>
                  <a:lnTo>
                    <a:pt x="625" y="559"/>
                  </a:lnTo>
                  <a:lnTo>
                    <a:pt x="625" y="362"/>
                  </a:lnTo>
                  <a:lnTo>
                    <a:pt x="428" y="362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8"/>
            <p:cNvSpPr/>
            <p:nvPr/>
          </p:nvSpPr>
          <p:spPr>
            <a:xfrm>
              <a:off x="1652700" y="4050725"/>
              <a:ext cx="16450" cy="34525"/>
            </a:xfrm>
            <a:custGeom>
              <a:avLst/>
              <a:gdLst/>
              <a:ahLst/>
              <a:cxnLst/>
              <a:rect l="l" t="t" r="r" b="b"/>
              <a:pathLst>
                <a:path w="658" h="1381" extrusionOk="0">
                  <a:moveTo>
                    <a:pt x="1" y="1"/>
                  </a:moveTo>
                  <a:lnTo>
                    <a:pt x="1" y="1381"/>
                  </a:lnTo>
                  <a:lnTo>
                    <a:pt x="231" y="1381"/>
                  </a:lnTo>
                  <a:lnTo>
                    <a:pt x="231" y="592"/>
                  </a:lnTo>
                  <a:cubicBezTo>
                    <a:pt x="231" y="493"/>
                    <a:pt x="264" y="428"/>
                    <a:pt x="296" y="329"/>
                  </a:cubicBezTo>
                  <a:cubicBezTo>
                    <a:pt x="362" y="263"/>
                    <a:pt x="461" y="231"/>
                    <a:pt x="592" y="231"/>
                  </a:cubicBezTo>
                  <a:lnTo>
                    <a:pt x="658" y="231"/>
                  </a:lnTo>
                  <a:lnTo>
                    <a:pt x="658" y="1"/>
                  </a:lnTo>
                  <a:lnTo>
                    <a:pt x="592" y="1"/>
                  </a:lnTo>
                  <a:cubicBezTo>
                    <a:pt x="494" y="1"/>
                    <a:pt x="395" y="33"/>
                    <a:pt x="329" y="99"/>
                  </a:cubicBezTo>
                  <a:cubicBezTo>
                    <a:pt x="264" y="165"/>
                    <a:pt x="231" y="198"/>
                    <a:pt x="198" y="263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8"/>
            <p:cNvSpPr/>
            <p:nvPr/>
          </p:nvSpPr>
          <p:spPr>
            <a:xfrm>
              <a:off x="1674075" y="4050725"/>
              <a:ext cx="27950" cy="34525"/>
            </a:xfrm>
            <a:custGeom>
              <a:avLst/>
              <a:gdLst/>
              <a:ahLst/>
              <a:cxnLst/>
              <a:rect l="l" t="t" r="r" b="b"/>
              <a:pathLst>
                <a:path w="1118" h="1381" extrusionOk="0">
                  <a:moveTo>
                    <a:pt x="0" y="1"/>
                  </a:moveTo>
                  <a:lnTo>
                    <a:pt x="0" y="1381"/>
                  </a:lnTo>
                  <a:lnTo>
                    <a:pt x="230" y="1381"/>
                  </a:lnTo>
                  <a:lnTo>
                    <a:pt x="230" y="658"/>
                  </a:lnTo>
                  <a:cubicBezTo>
                    <a:pt x="230" y="592"/>
                    <a:pt x="230" y="526"/>
                    <a:pt x="263" y="461"/>
                  </a:cubicBezTo>
                  <a:cubicBezTo>
                    <a:pt x="263" y="428"/>
                    <a:pt x="296" y="362"/>
                    <a:pt x="329" y="329"/>
                  </a:cubicBezTo>
                  <a:cubicBezTo>
                    <a:pt x="362" y="263"/>
                    <a:pt x="427" y="231"/>
                    <a:pt x="493" y="198"/>
                  </a:cubicBezTo>
                  <a:lnTo>
                    <a:pt x="624" y="198"/>
                  </a:lnTo>
                  <a:cubicBezTo>
                    <a:pt x="723" y="198"/>
                    <a:pt x="822" y="231"/>
                    <a:pt x="854" y="329"/>
                  </a:cubicBezTo>
                  <a:cubicBezTo>
                    <a:pt x="887" y="362"/>
                    <a:pt x="887" y="428"/>
                    <a:pt x="887" y="526"/>
                  </a:cubicBezTo>
                  <a:lnTo>
                    <a:pt x="887" y="1381"/>
                  </a:lnTo>
                  <a:lnTo>
                    <a:pt x="1117" y="1381"/>
                  </a:lnTo>
                  <a:lnTo>
                    <a:pt x="1117" y="493"/>
                  </a:lnTo>
                  <a:cubicBezTo>
                    <a:pt x="1117" y="362"/>
                    <a:pt x="1117" y="263"/>
                    <a:pt x="1052" y="198"/>
                  </a:cubicBezTo>
                  <a:cubicBezTo>
                    <a:pt x="986" y="66"/>
                    <a:pt x="854" y="1"/>
                    <a:pt x="657" y="1"/>
                  </a:cubicBezTo>
                  <a:cubicBezTo>
                    <a:pt x="592" y="1"/>
                    <a:pt x="493" y="1"/>
                    <a:pt x="427" y="33"/>
                  </a:cubicBezTo>
                  <a:cubicBezTo>
                    <a:pt x="362" y="66"/>
                    <a:pt x="296" y="132"/>
                    <a:pt x="230" y="198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8"/>
            <p:cNvSpPr/>
            <p:nvPr/>
          </p:nvSpPr>
          <p:spPr>
            <a:xfrm>
              <a:off x="1707750" y="4038400"/>
              <a:ext cx="41100" cy="46850"/>
            </a:xfrm>
            <a:custGeom>
              <a:avLst/>
              <a:gdLst/>
              <a:ahLst/>
              <a:cxnLst/>
              <a:rect l="l" t="t" r="r" b="b"/>
              <a:pathLst>
                <a:path w="1644" h="1874" extrusionOk="0">
                  <a:moveTo>
                    <a:pt x="0" y="1"/>
                  </a:moveTo>
                  <a:lnTo>
                    <a:pt x="690" y="1874"/>
                  </a:lnTo>
                  <a:lnTo>
                    <a:pt x="986" y="1874"/>
                  </a:lnTo>
                  <a:lnTo>
                    <a:pt x="1643" y="1"/>
                  </a:lnTo>
                  <a:lnTo>
                    <a:pt x="1380" y="1"/>
                  </a:lnTo>
                  <a:lnTo>
                    <a:pt x="822" y="1611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2016625" y="3843700"/>
              <a:ext cx="25500" cy="44400"/>
            </a:xfrm>
            <a:custGeom>
              <a:avLst/>
              <a:gdLst/>
              <a:ahLst/>
              <a:cxnLst/>
              <a:rect l="l" t="t" r="r" b="b"/>
              <a:pathLst>
                <a:path w="1020" h="177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99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65" y="264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95"/>
                  </a:lnTo>
                  <a:lnTo>
                    <a:pt x="198" y="395"/>
                  </a:lnTo>
                  <a:lnTo>
                    <a:pt x="198" y="395"/>
                  </a:lnTo>
                  <a:lnTo>
                    <a:pt x="198" y="395"/>
                  </a:lnTo>
                  <a:lnTo>
                    <a:pt x="198" y="395"/>
                  </a:lnTo>
                  <a:lnTo>
                    <a:pt x="198" y="395"/>
                  </a:lnTo>
                  <a:lnTo>
                    <a:pt x="198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94"/>
                  </a:lnTo>
                  <a:lnTo>
                    <a:pt x="264" y="494"/>
                  </a:lnTo>
                  <a:lnTo>
                    <a:pt x="264" y="494"/>
                  </a:lnTo>
                  <a:lnTo>
                    <a:pt x="264" y="494"/>
                  </a:lnTo>
                  <a:lnTo>
                    <a:pt x="264" y="494"/>
                  </a:lnTo>
                  <a:lnTo>
                    <a:pt x="264" y="494"/>
                  </a:lnTo>
                  <a:lnTo>
                    <a:pt x="264" y="494"/>
                  </a:lnTo>
                  <a:lnTo>
                    <a:pt x="264" y="494"/>
                  </a:lnTo>
                  <a:lnTo>
                    <a:pt x="264" y="494"/>
                  </a:lnTo>
                  <a:lnTo>
                    <a:pt x="264" y="494"/>
                  </a:lnTo>
                  <a:lnTo>
                    <a:pt x="264" y="494"/>
                  </a:lnTo>
                  <a:lnTo>
                    <a:pt x="264" y="494"/>
                  </a:lnTo>
                  <a:lnTo>
                    <a:pt x="264" y="494"/>
                  </a:lnTo>
                  <a:lnTo>
                    <a:pt x="297" y="494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297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625"/>
                  </a:lnTo>
                  <a:lnTo>
                    <a:pt x="329" y="625"/>
                  </a:lnTo>
                  <a:lnTo>
                    <a:pt x="329" y="625"/>
                  </a:lnTo>
                  <a:lnTo>
                    <a:pt x="329" y="625"/>
                  </a:lnTo>
                  <a:lnTo>
                    <a:pt x="329" y="625"/>
                  </a:lnTo>
                  <a:lnTo>
                    <a:pt x="329" y="625"/>
                  </a:lnTo>
                  <a:lnTo>
                    <a:pt x="329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61" y="789"/>
                  </a:lnTo>
                  <a:lnTo>
                    <a:pt x="461" y="789"/>
                  </a:lnTo>
                  <a:lnTo>
                    <a:pt x="461" y="789"/>
                  </a:lnTo>
                  <a:lnTo>
                    <a:pt x="461" y="789"/>
                  </a:lnTo>
                  <a:lnTo>
                    <a:pt x="461" y="789"/>
                  </a:lnTo>
                  <a:lnTo>
                    <a:pt x="461" y="789"/>
                  </a:lnTo>
                  <a:lnTo>
                    <a:pt x="461" y="789"/>
                  </a:lnTo>
                  <a:lnTo>
                    <a:pt x="461" y="822"/>
                  </a:lnTo>
                  <a:lnTo>
                    <a:pt x="461" y="822"/>
                  </a:lnTo>
                  <a:lnTo>
                    <a:pt x="461" y="822"/>
                  </a:lnTo>
                  <a:lnTo>
                    <a:pt x="461" y="822"/>
                  </a:lnTo>
                  <a:lnTo>
                    <a:pt x="461" y="822"/>
                  </a:lnTo>
                  <a:lnTo>
                    <a:pt x="461" y="822"/>
                  </a:lnTo>
                  <a:lnTo>
                    <a:pt x="461" y="822"/>
                  </a:lnTo>
                  <a:lnTo>
                    <a:pt x="461" y="822"/>
                  </a:lnTo>
                  <a:lnTo>
                    <a:pt x="461" y="822"/>
                  </a:lnTo>
                  <a:lnTo>
                    <a:pt x="461" y="822"/>
                  </a:lnTo>
                  <a:lnTo>
                    <a:pt x="461" y="822"/>
                  </a:lnTo>
                  <a:lnTo>
                    <a:pt x="461" y="822"/>
                  </a:lnTo>
                  <a:lnTo>
                    <a:pt x="461" y="822"/>
                  </a:lnTo>
                  <a:lnTo>
                    <a:pt x="461" y="855"/>
                  </a:lnTo>
                  <a:lnTo>
                    <a:pt x="461" y="855"/>
                  </a:lnTo>
                  <a:lnTo>
                    <a:pt x="461" y="855"/>
                  </a:lnTo>
                  <a:lnTo>
                    <a:pt x="461" y="855"/>
                  </a:lnTo>
                  <a:lnTo>
                    <a:pt x="461" y="855"/>
                  </a:lnTo>
                  <a:lnTo>
                    <a:pt x="461" y="855"/>
                  </a:lnTo>
                  <a:lnTo>
                    <a:pt x="494" y="855"/>
                  </a:lnTo>
                  <a:lnTo>
                    <a:pt x="494" y="855"/>
                  </a:lnTo>
                  <a:lnTo>
                    <a:pt x="494" y="855"/>
                  </a:lnTo>
                  <a:lnTo>
                    <a:pt x="494" y="855"/>
                  </a:lnTo>
                  <a:lnTo>
                    <a:pt x="494" y="855"/>
                  </a:lnTo>
                  <a:lnTo>
                    <a:pt x="494" y="855"/>
                  </a:lnTo>
                  <a:lnTo>
                    <a:pt x="494" y="855"/>
                  </a:lnTo>
                  <a:lnTo>
                    <a:pt x="494" y="855"/>
                  </a:lnTo>
                  <a:lnTo>
                    <a:pt x="494" y="855"/>
                  </a:lnTo>
                  <a:lnTo>
                    <a:pt x="494" y="855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527" y="921"/>
                  </a:lnTo>
                  <a:lnTo>
                    <a:pt x="527" y="921"/>
                  </a:lnTo>
                  <a:lnTo>
                    <a:pt x="527" y="921"/>
                  </a:lnTo>
                  <a:lnTo>
                    <a:pt x="527" y="921"/>
                  </a:lnTo>
                  <a:lnTo>
                    <a:pt x="527" y="921"/>
                  </a:lnTo>
                  <a:lnTo>
                    <a:pt x="527" y="921"/>
                  </a:lnTo>
                  <a:lnTo>
                    <a:pt x="527" y="921"/>
                  </a:lnTo>
                  <a:lnTo>
                    <a:pt x="527" y="921"/>
                  </a:lnTo>
                  <a:lnTo>
                    <a:pt x="527" y="921"/>
                  </a:lnTo>
                  <a:lnTo>
                    <a:pt x="527" y="921"/>
                  </a:lnTo>
                  <a:lnTo>
                    <a:pt x="527" y="921"/>
                  </a:lnTo>
                  <a:lnTo>
                    <a:pt x="527" y="921"/>
                  </a:lnTo>
                  <a:lnTo>
                    <a:pt x="527" y="954"/>
                  </a:lnTo>
                  <a:lnTo>
                    <a:pt x="527" y="954"/>
                  </a:lnTo>
                  <a:lnTo>
                    <a:pt x="527" y="954"/>
                  </a:lnTo>
                  <a:lnTo>
                    <a:pt x="527" y="954"/>
                  </a:lnTo>
                  <a:lnTo>
                    <a:pt x="527" y="954"/>
                  </a:lnTo>
                  <a:lnTo>
                    <a:pt x="527" y="954"/>
                  </a:lnTo>
                  <a:lnTo>
                    <a:pt x="527" y="954"/>
                  </a:lnTo>
                  <a:lnTo>
                    <a:pt x="527" y="954"/>
                  </a:lnTo>
                  <a:lnTo>
                    <a:pt x="527" y="954"/>
                  </a:lnTo>
                  <a:lnTo>
                    <a:pt x="527" y="954"/>
                  </a:lnTo>
                  <a:lnTo>
                    <a:pt x="527" y="954"/>
                  </a:lnTo>
                  <a:lnTo>
                    <a:pt x="527" y="954"/>
                  </a:lnTo>
                  <a:lnTo>
                    <a:pt x="527" y="954"/>
                  </a:lnTo>
                  <a:lnTo>
                    <a:pt x="527" y="954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59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592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118"/>
                  </a:lnTo>
                  <a:lnTo>
                    <a:pt x="625" y="1118"/>
                  </a:lnTo>
                  <a:lnTo>
                    <a:pt x="625" y="1118"/>
                  </a:lnTo>
                  <a:lnTo>
                    <a:pt x="625" y="1118"/>
                  </a:lnTo>
                  <a:lnTo>
                    <a:pt x="625" y="1118"/>
                  </a:lnTo>
                  <a:lnTo>
                    <a:pt x="625" y="1118"/>
                  </a:lnTo>
                  <a:lnTo>
                    <a:pt x="625" y="1118"/>
                  </a:lnTo>
                  <a:lnTo>
                    <a:pt x="625" y="1118"/>
                  </a:lnTo>
                  <a:lnTo>
                    <a:pt x="625" y="1118"/>
                  </a:lnTo>
                  <a:lnTo>
                    <a:pt x="625" y="1118"/>
                  </a:lnTo>
                  <a:lnTo>
                    <a:pt x="625" y="1118"/>
                  </a:lnTo>
                  <a:lnTo>
                    <a:pt x="625" y="1118"/>
                  </a:lnTo>
                  <a:lnTo>
                    <a:pt x="625" y="1118"/>
                  </a:lnTo>
                  <a:lnTo>
                    <a:pt x="625" y="1118"/>
                  </a:lnTo>
                  <a:lnTo>
                    <a:pt x="625" y="1118"/>
                  </a:lnTo>
                  <a:lnTo>
                    <a:pt x="658" y="1118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84"/>
                  </a:lnTo>
                  <a:lnTo>
                    <a:pt x="658" y="1184"/>
                  </a:lnTo>
                  <a:lnTo>
                    <a:pt x="658" y="1184"/>
                  </a:lnTo>
                  <a:lnTo>
                    <a:pt x="658" y="1184"/>
                  </a:lnTo>
                  <a:lnTo>
                    <a:pt x="658" y="1184"/>
                  </a:lnTo>
                  <a:lnTo>
                    <a:pt x="658" y="1184"/>
                  </a:lnTo>
                  <a:lnTo>
                    <a:pt x="658" y="1184"/>
                  </a:lnTo>
                  <a:lnTo>
                    <a:pt x="691" y="1184"/>
                  </a:lnTo>
                  <a:lnTo>
                    <a:pt x="691" y="1184"/>
                  </a:lnTo>
                  <a:lnTo>
                    <a:pt x="691" y="1184"/>
                  </a:lnTo>
                  <a:lnTo>
                    <a:pt x="691" y="1184"/>
                  </a:lnTo>
                  <a:lnTo>
                    <a:pt x="691" y="1184"/>
                  </a:lnTo>
                  <a:lnTo>
                    <a:pt x="691" y="1184"/>
                  </a:lnTo>
                  <a:lnTo>
                    <a:pt x="691" y="1217"/>
                  </a:lnTo>
                  <a:lnTo>
                    <a:pt x="691" y="1217"/>
                  </a:lnTo>
                  <a:lnTo>
                    <a:pt x="691" y="1217"/>
                  </a:lnTo>
                  <a:lnTo>
                    <a:pt x="691" y="1217"/>
                  </a:lnTo>
                  <a:lnTo>
                    <a:pt x="691" y="1217"/>
                  </a:lnTo>
                  <a:lnTo>
                    <a:pt x="691" y="1217"/>
                  </a:lnTo>
                  <a:lnTo>
                    <a:pt x="691" y="1217"/>
                  </a:lnTo>
                  <a:lnTo>
                    <a:pt x="691" y="1217"/>
                  </a:lnTo>
                  <a:lnTo>
                    <a:pt x="691" y="1217"/>
                  </a:lnTo>
                  <a:lnTo>
                    <a:pt x="691" y="1217"/>
                  </a:lnTo>
                  <a:lnTo>
                    <a:pt x="691" y="1217"/>
                  </a:lnTo>
                  <a:lnTo>
                    <a:pt x="691" y="1217"/>
                  </a:lnTo>
                  <a:lnTo>
                    <a:pt x="691" y="1217"/>
                  </a:lnTo>
                  <a:lnTo>
                    <a:pt x="691" y="1217"/>
                  </a:lnTo>
                  <a:lnTo>
                    <a:pt x="691" y="1217"/>
                  </a:lnTo>
                  <a:lnTo>
                    <a:pt x="691" y="1217"/>
                  </a:lnTo>
                  <a:lnTo>
                    <a:pt x="691" y="1249"/>
                  </a:lnTo>
                  <a:lnTo>
                    <a:pt x="691" y="1249"/>
                  </a:lnTo>
                  <a:lnTo>
                    <a:pt x="691" y="1249"/>
                  </a:lnTo>
                  <a:lnTo>
                    <a:pt x="691" y="1249"/>
                  </a:lnTo>
                  <a:lnTo>
                    <a:pt x="691" y="1249"/>
                  </a:lnTo>
                  <a:lnTo>
                    <a:pt x="691" y="1249"/>
                  </a:lnTo>
                  <a:lnTo>
                    <a:pt x="724" y="1249"/>
                  </a:lnTo>
                  <a:lnTo>
                    <a:pt x="724" y="1249"/>
                  </a:lnTo>
                  <a:lnTo>
                    <a:pt x="724" y="1249"/>
                  </a:lnTo>
                  <a:lnTo>
                    <a:pt x="724" y="1249"/>
                  </a:lnTo>
                  <a:lnTo>
                    <a:pt x="724" y="1249"/>
                  </a:lnTo>
                  <a:lnTo>
                    <a:pt x="724" y="1249"/>
                  </a:lnTo>
                  <a:lnTo>
                    <a:pt x="724" y="1249"/>
                  </a:lnTo>
                  <a:lnTo>
                    <a:pt x="724" y="1249"/>
                  </a:lnTo>
                  <a:lnTo>
                    <a:pt x="724" y="1282"/>
                  </a:lnTo>
                  <a:lnTo>
                    <a:pt x="724" y="1282"/>
                  </a:lnTo>
                  <a:lnTo>
                    <a:pt x="724" y="1282"/>
                  </a:lnTo>
                  <a:lnTo>
                    <a:pt x="724" y="1282"/>
                  </a:lnTo>
                  <a:lnTo>
                    <a:pt x="724" y="1282"/>
                  </a:lnTo>
                  <a:lnTo>
                    <a:pt x="724" y="1282"/>
                  </a:lnTo>
                  <a:lnTo>
                    <a:pt x="724" y="1282"/>
                  </a:lnTo>
                  <a:lnTo>
                    <a:pt x="724" y="1282"/>
                  </a:lnTo>
                  <a:lnTo>
                    <a:pt x="724" y="1282"/>
                  </a:lnTo>
                  <a:lnTo>
                    <a:pt x="724" y="1282"/>
                  </a:lnTo>
                  <a:lnTo>
                    <a:pt x="724" y="1282"/>
                  </a:lnTo>
                  <a:lnTo>
                    <a:pt x="724" y="1282"/>
                  </a:lnTo>
                  <a:lnTo>
                    <a:pt x="724" y="1282"/>
                  </a:lnTo>
                  <a:lnTo>
                    <a:pt x="724" y="1315"/>
                  </a:lnTo>
                  <a:lnTo>
                    <a:pt x="757" y="1315"/>
                  </a:lnTo>
                  <a:lnTo>
                    <a:pt x="757" y="1315"/>
                  </a:lnTo>
                  <a:lnTo>
                    <a:pt x="757" y="1315"/>
                  </a:lnTo>
                  <a:lnTo>
                    <a:pt x="757" y="1315"/>
                  </a:lnTo>
                  <a:lnTo>
                    <a:pt x="757" y="1315"/>
                  </a:lnTo>
                  <a:lnTo>
                    <a:pt x="757" y="1315"/>
                  </a:lnTo>
                  <a:lnTo>
                    <a:pt x="757" y="1315"/>
                  </a:lnTo>
                  <a:lnTo>
                    <a:pt x="757" y="1315"/>
                  </a:lnTo>
                  <a:lnTo>
                    <a:pt x="757" y="1315"/>
                  </a:lnTo>
                  <a:lnTo>
                    <a:pt x="757" y="1315"/>
                  </a:lnTo>
                  <a:lnTo>
                    <a:pt x="757" y="1315"/>
                  </a:lnTo>
                  <a:lnTo>
                    <a:pt x="757" y="1315"/>
                  </a:lnTo>
                  <a:lnTo>
                    <a:pt x="757" y="1315"/>
                  </a:lnTo>
                  <a:lnTo>
                    <a:pt x="757" y="1315"/>
                  </a:lnTo>
                  <a:lnTo>
                    <a:pt x="757" y="1348"/>
                  </a:lnTo>
                  <a:lnTo>
                    <a:pt x="757" y="1348"/>
                  </a:lnTo>
                  <a:lnTo>
                    <a:pt x="757" y="1348"/>
                  </a:lnTo>
                  <a:lnTo>
                    <a:pt x="757" y="1348"/>
                  </a:lnTo>
                  <a:lnTo>
                    <a:pt x="757" y="1348"/>
                  </a:lnTo>
                  <a:lnTo>
                    <a:pt x="757" y="1348"/>
                  </a:lnTo>
                  <a:lnTo>
                    <a:pt x="757" y="1348"/>
                  </a:lnTo>
                  <a:lnTo>
                    <a:pt x="757" y="1348"/>
                  </a:lnTo>
                  <a:lnTo>
                    <a:pt x="757" y="1348"/>
                  </a:lnTo>
                  <a:lnTo>
                    <a:pt x="757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414"/>
                  </a:lnTo>
                  <a:lnTo>
                    <a:pt x="789" y="1414"/>
                  </a:lnTo>
                  <a:lnTo>
                    <a:pt x="789" y="1414"/>
                  </a:lnTo>
                  <a:lnTo>
                    <a:pt x="789" y="1414"/>
                  </a:lnTo>
                  <a:lnTo>
                    <a:pt x="789" y="1414"/>
                  </a:lnTo>
                  <a:lnTo>
                    <a:pt x="789" y="1414"/>
                  </a:lnTo>
                  <a:lnTo>
                    <a:pt x="789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47"/>
                  </a:lnTo>
                  <a:lnTo>
                    <a:pt x="822" y="1447"/>
                  </a:lnTo>
                  <a:lnTo>
                    <a:pt x="822" y="1447"/>
                  </a:lnTo>
                  <a:lnTo>
                    <a:pt x="822" y="1447"/>
                  </a:lnTo>
                  <a:lnTo>
                    <a:pt x="822" y="1447"/>
                  </a:lnTo>
                  <a:lnTo>
                    <a:pt x="822" y="1447"/>
                  </a:lnTo>
                  <a:lnTo>
                    <a:pt x="822" y="1447"/>
                  </a:lnTo>
                  <a:lnTo>
                    <a:pt x="822" y="1447"/>
                  </a:lnTo>
                  <a:lnTo>
                    <a:pt x="822" y="1447"/>
                  </a:lnTo>
                  <a:lnTo>
                    <a:pt x="822" y="1447"/>
                  </a:lnTo>
                  <a:lnTo>
                    <a:pt x="822" y="1447"/>
                  </a:lnTo>
                  <a:lnTo>
                    <a:pt x="822" y="1447"/>
                  </a:lnTo>
                  <a:lnTo>
                    <a:pt x="822" y="1479"/>
                  </a:lnTo>
                  <a:lnTo>
                    <a:pt x="822" y="1479"/>
                  </a:lnTo>
                  <a:lnTo>
                    <a:pt x="822" y="1479"/>
                  </a:lnTo>
                  <a:lnTo>
                    <a:pt x="855" y="1479"/>
                  </a:lnTo>
                  <a:lnTo>
                    <a:pt x="855" y="1479"/>
                  </a:lnTo>
                  <a:lnTo>
                    <a:pt x="855" y="1479"/>
                  </a:lnTo>
                  <a:lnTo>
                    <a:pt x="855" y="1479"/>
                  </a:lnTo>
                  <a:lnTo>
                    <a:pt x="855" y="1479"/>
                  </a:lnTo>
                  <a:lnTo>
                    <a:pt x="855" y="1479"/>
                  </a:lnTo>
                  <a:lnTo>
                    <a:pt x="855" y="1479"/>
                  </a:lnTo>
                  <a:lnTo>
                    <a:pt x="855" y="1479"/>
                  </a:lnTo>
                  <a:lnTo>
                    <a:pt x="855" y="1479"/>
                  </a:lnTo>
                  <a:lnTo>
                    <a:pt x="855" y="1479"/>
                  </a:lnTo>
                  <a:lnTo>
                    <a:pt x="855" y="1479"/>
                  </a:lnTo>
                  <a:lnTo>
                    <a:pt x="855" y="1479"/>
                  </a:lnTo>
                  <a:lnTo>
                    <a:pt x="855" y="1512"/>
                  </a:lnTo>
                  <a:lnTo>
                    <a:pt x="855" y="1512"/>
                  </a:lnTo>
                  <a:lnTo>
                    <a:pt x="855" y="1512"/>
                  </a:lnTo>
                  <a:lnTo>
                    <a:pt x="855" y="1512"/>
                  </a:lnTo>
                  <a:lnTo>
                    <a:pt x="855" y="1512"/>
                  </a:lnTo>
                  <a:lnTo>
                    <a:pt x="855" y="1512"/>
                  </a:lnTo>
                  <a:lnTo>
                    <a:pt x="855" y="1512"/>
                  </a:lnTo>
                  <a:lnTo>
                    <a:pt x="855" y="1512"/>
                  </a:lnTo>
                  <a:lnTo>
                    <a:pt x="855" y="1512"/>
                  </a:lnTo>
                  <a:lnTo>
                    <a:pt x="855" y="1512"/>
                  </a:lnTo>
                  <a:lnTo>
                    <a:pt x="855" y="1512"/>
                  </a:lnTo>
                  <a:lnTo>
                    <a:pt x="855" y="1512"/>
                  </a:lnTo>
                  <a:lnTo>
                    <a:pt x="888" y="1512"/>
                  </a:lnTo>
                  <a:lnTo>
                    <a:pt x="888" y="1512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78"/>
                  </a:lnTo>
                  <a:lnTo>
                    <a:pt x="888" y="1578"/>
                  </a:lnTo>
                  <a:lnTo>
                    <a:pt x="888" y="1578"/>
                  </a:lnTo>
                  <a:lnTo>
                    <a:pt x="888" y="1578"/>
                  </a:lnTo>
                  <a:lnTo>
                    <a:pt x="888" y="1578"/>
                  </a:lnTo>
                  <a:lnTo>
                    <a:pt x="888" y="1578"/>
                  </a:lnTo>
                  <a:lnTo>
                    <a:pt x="888" y="1578"/>
                  </a:lnTo>
                  <a:lnTo>
                    <a:pt x="888" y="1578"/>
                  </a:lnTo>
                  <a:lnTo>
                    <a:pt x="921" y="1578"/>
                  </a:lnTo>
                  <a:lnTo>
                    <a:pt x="921" y="1578"/>
                  </a:lnTo>
                  <a:lnTo>
                    <a:pt x="921" y="1578"/>
                  </a:lnTo>
                  <a:lnTo>
                    <a:pt x="921" y="1578"/>
                  </a:lnTo>
                  <a:lnTo>
                    <a:pt x="921" y="1611"/>
                  </a:lnTo>
                  <a:lnTo>
                    <a:pt x="921" y="1611"/>
                  </a:lnTo>
                  <a:lnTo>
                    <a:pt x="921" y="1611"/>
                  </a:lnTo>
                  <a:lnTo>
                    <a:pt x="921" y="1611"/>
                  </a:lnTo>
                  <a:lnTo>
                    <a:pt x="921" y="1611"/>
                  </a:lnTo>
                  <a:lnTo>
                    <a:pt x="921" y="1611"/>
                  </a:lnTo>
                  <a:lnTo>
                    <a:pt x="921" y="1611"/>
                  </a:lnTo>
                  <a:lnTo>
                    <a:pt x="921" y="1611"/>
                  </a:lnTo>
                  <a:lnTo>
                    <a:pt x="921" y="1611"/>
                  </a:lnTo>
                  <a:lnTo>
                    <a:pt x="921" y="1611"/>
                  </a:lnTo>
                  <a:lnTo>
                    <a:pt x="921" y="1611"/>
                  </a:lnTo>
                  <a:lnTo>
                    <a:pt x="921" y="1611"/>
                  </a:lnTo>
                  <a:lnTo>
                    <a:pt x="921" y="1611"/>
                  </a:lnTo>
                  <a:lnTo>
                    <a:pt x="921" y="1611"/>
                  </a:lnTo>
                  <a:lnTo>
                    <a:pt x="921" y="1611"/>
                  </a:lnTo>
                  <a:lnTo>
                    <a:pt x="921" y="1644"/>
                  </a:lnTo>
                  <a:lnTo>
                    <a:pt x="921" y="1644"/>
                  </a:lnTo>
                  <a:lnTo>
                    <a:pt x="921" y="1644"/>
                  </a:lnTo>
                  <a:lnTo>
                    <a:pt x="921" y="1644"/>
                  </a:lnTo>
                  <a:lnTo>
                    <a:pt x="921" y="1644"/>
                  </a:lnTo>
                  <a:lnTo>
                    <a:pt x="954" y="1644"/>
                  </a:lnTo>
                  <a:lnTo>
                    <a:pt x="954" y="1644"/>
                  </a:lnTo>
                  <a:lnTo>
                    <a:pt x="954" y="1644"/>
                  </a:lnTo>
                  <a:lnTo>
                    <a:pt x="954" y="1644"/>
                  </a:lnTo>
                  <a:lnTo>
                    <a:pt x="954" y="1644"/>
                  </a:lnTo>
                  <a:lnTo>
                    <a:pt x="954" y="1644"/>
                  </a:lnTo>
                  <a:lnTo>
                    <a:pt x="954" y="1644"/>
                  </a:lnTo>
                  <a:lnTo>
                    <a:pt x="954" y="1644"/>
                  </a:lnTo>
                  <a:lnTo>
                    <a:pt x="954" y="1644"/>
                  </a:lnTo>
                  <a:lnTo>
                    <a:pt x="954" y="1677"/>
                  </a:lnTo>
                  <a:lnTo>
                    <a:pt x="954" y="1677"/>
                  </a:lnTo>
                  <a:lnTo>
                    <a:pt x="954" y="1677"/>
                  </a:lnTo>
                  <a:lnTo>
                    <a:pt x="954" y="1677"/>
                  </a:lnTo>
                  <a:lnTo>
                    <a:pt x="954" y="1677"/>
                  </a:lnTo>
                  <a:lnTo>
                    <a:pt x="954" y="1677"/>
                  </a:lnTo>
                  <a:lnTo>
                    <a:pt x="954" y="1677"/>
                  </a:lnTo>
                  <a:lnTo>
                    <a:pt x="954" y="1677"/>
                  </a:lnTo>
                  <a:lnTo>
                    <a:pt x="954" y="1677"/>
                  </a:lnTo>
                  <a:lnTo>
                    <a:pt x="954" y="1677"/>
                  </a:lnTo>
                  <a:lnTo>
                    <a:pt x="954" y="1677"/>
                  </a:lnTo>
                  <a:lnTo>
                    <a:pt x="954" y="1677"/>
                  </a:lnTo>
                  <a:lnTo>
                    <a:pt x="954" y="1677"/>
                  </a:lnTo>
                  <a:lnTo>
                    <a:pt x="987" y="1677"/>
                  </a:lnTo>
                  <a:lnTo>
                    <a:pt x="987" y="1710"/>
                  </a:lnTo>
                  <a:lnTo>
                    <a:pt x="987" y="1710"/>
                  </a:lnTo>
                  <a:lnTo>
                    <a:pt x="987" y="1710"/>
                  </a:lnTo>
                  <a:lnTo>
                    <a:pt x="987" y="1710"/>
                  </a:lnTo>
                  <a:lnTo>
                    <a:pt x="987" y="1710"/>
                  </a:lnTo>
                  <a:lnTo>
                    <a:pt x="987" y="1710"/>
                  </a:lnTo>
                  <a:lnTo>
                    <a:pt x="987" y="1710"/>
                  </a:lnTo>
                  <a:lnTo>
                    <a:pt x="987" y="1710"/>
                  </a:lnTo>
                  <a:lnTo>
                    <a:pt x="987" y="1710"/>
                  </a:lnTo>
                  <a:lnTo>
                    <a:pt x="987" y="1710"/>
                  </a:lnTo>
                  <a:lnTo>
                    <a:pt x="987" y="1710"/>
                  </a:lnTo>
                  <a:lnTo>
                    <a:pt x="987" y="1710"/>
                  </a:lnTo>
                  <a:lnTo>
                    <a:pt x="987" y="1710"/>
                  </a:lnTo>
                  <a:lnTo>
                    <a:pt x="987" y="1710"/>
                  </a:lnTo>
                  <a:lnTo>
                    <a:pt x="987" y="1710"/>
                  </a:lnTo>
                  <a:lnTo>
                    <a:pt x="987" y="1742"/>
                  </a:lnTo>
                  <a:lnTo>
                    <a:pt x="987" y="1742"/>
                  </a:lnTo>
                  <a:lnTo>
                    <a:pt x="987" y="1742"/>
                  </a:lnTo>
                  <a:lnTo>
                    <a:pt x="987" y="1742"/>
                  </a:lnTo>
                  <a:lnTo>
                    <a:pt x="987" y="1742"/>
                  </a:lnTo>
                  <a:lnTo>
                    <a:pt x="987" y="1742"/>
                  </a:lnTo>
                  <a:lnTo>
                    <a:pt x="987" y="1742"/>
                  </a:lnTo>
                  <a:lnTo>
                    <a:pt x="987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8"/>
            <p:cNvSpPr/>
            <p:nvPr/>
          </p:nvSpPr>
          <p:spPr>
            <a:xfrm>
              <a:off x="1867950" y="3927500"/>
              <a:ext cx="27950" cy="47675"/>
            </a:xfrm>
            <a:custGeom>
              <a:avLst/>
              <a:gdLst/>
              <a:ahLst/>
              <a:cxnLst/>
              <a:rect l="l" t="t" r="r" b="b"/>
              <a:pathLst>
                <a:path w="1118" h="190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428"/>
                  </a:lnTo>
                  <a:lnTo>
                    <a:pt x="230" y="428"/>
                  </a:lnTo>
                  <a:lnTo>
                    <a:pt x="230" y="428"/>
                  </a:lnTo>
                  <a:lnTo>
                    <a:pt x="230" y="428"/>
                  </a:lnTo>
                  <a:lnTo>
                    <a:pt x="230" y="428"/>
                  </a:lnTo>
                  <a:lnTo>
                    <a:pt x="230" y="428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61"/>
                  </a:lnTo>
                  <a:lnTo>
                    <a:pt x="263" y="493"/>
                  </a:lnTo>
                  <a:lnTo>
                    <a:pt x="263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329" y="526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94" y="658"/>
                  </a:lnTo>
                  <a:lnTo>
                    <a:pt x="394" y="658"/>
                  </a:lnTo>
                  <a:lnTo>
                    <a:pt x="394" y="658"/>
                  </a:lnTo>
                  <a:lnTo>
                    <a:pt x="394" y="658"/>
                  </a:lnTo>
                  <a:lnTo>
                    <a:pt x="394" y="658"/>
                  </a:lnTo>
                  <a:lnTo>
                    <a:pt x="394" y="658"/>
                  </a:lnTo>
                  <a:lnTo>
                    <a:pt x="394" y="658"/>
                  </a:lnTo>
                  <a:lnTo>
                    <a:pt x="394" y="658"/>
                  </a:lnTo>
                  <a:lnTo>
                    <a:pt x="394" y="658"/>
                  </a:lnTo>
                  <a:lnTo>
                    <a:pt x="394" y="658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4" y="723"/>
                  </a:lnTo>
                  <a:lnTo>
                    <a:pt x="394" y="723"/>
                  </a:lnTo>
                  <a:lnTo>
                    <a:pt x="394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23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27" y="756"/>
                  </a:lnTo>
                  <a:lnTo>
                    <a:pt x="460" y="756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60" y="822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88"/>
                  </a:lnTo>
                  <a:lnTo>
                    <a:pt x="493" y="888"/>
                  </a:lnTo>
                  <a:lnTo>
                    <a:pt x="493" y="888"/>
                  </a:lnTo>
                  <a:lnTo>
                    <a:pt x="493" y="888"/>
                  </a:lnTo>
                  <a:lnTo>
                    <a:pt x="493" y="888"/>
                  </a:lnTo>
                  <a:lnTo>
                    <a:pt x="493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888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53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59" y="986"/>
                  </a:lnTo>
                  <a:lnTo>
                    <a:pt x="592" y="986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624" y="1052"/>
                  </a:lnTo>
                  <a:lnTo>
                    <a:pt x="624" y="1052"/>
                  </a:lnTo>
                  <a:lnTo>
                    <a:pt x="624" y="1052"/>
                  </a:lnTo>
                  <a:lnTo>
                    <a:pt x="624" y="1052"/>
                  </a:lnTo>
                  <a:lnTo>
                    <a:pt x="624" y="1052"/>
                  </a:lnTo>
                  <a:lnTo>
                    <a:pt x="624" y="1052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085"/>
                  </a:lnTo>
                  <a:lnTo>
                    <a:pt x="624" y="1118"/>
                  </a:lnTo>
                  <a:lnTo>
                    <a:pt x="624" y="1118"/>
                  </a:lnTo>
                  <a:lnTo>
                    <a:pt x="624" y="1118"/>
                  </a:lnTo>
                  <a:lnTo>
                    <a:pt x="624" y="1118"/>
                  </a:lnTo>
                  <a:lnTo>
                    <a:pt x="624" y="1118"/>
                  </a:lnTo>
                  <a:lnTo>
                    <a:pt x="657" y="1118"/>
                  </a:lnTo>
                  <a:lnTo>
                    <a:pt x="657" y="1118"/>
                  </a:lnTo>
                  <a:lnTo>
                    <a:pt x="657" y="1118"/>
                  </a:lnTo>
                  <a:lnTo>
                    <a:pt x="657" y="1118"/>
                  </a:lnTo>
                  <a:lnTo>
                    <a:pt x="657" y="1118"/>
                  </a:lnTo>
                  <a:lnTo>
                    <a:pt x="657" y="1118"/>
                  </a:lnTo>
                  <a:lnTo>
                    <a:pt x="657" y="1118"/>
                  </a:lnTo>
                  <a:lnTo>
                    <a:pt x="657" y="1118"/>
                  </a:lnTo>
                  <a:lnTo>
                    <a:pt x="657" y="1118"/>
                  </a:lnTo>
                  <a:lnTo>
                    <a:pt x="657" y="1118"/>
                  </a:lnTo>
                  <a:lnTo>
                    <a:pt x="657" y="1118"/>
                  </a:lnTo>
                  <a:lnTo>
                    <a:pt x="657" y="1118"/>
                  </a:lnTo>
                  <a:lnTo>
                    <a:pt x="657" y="1118"/>
                  </a:lnTo>
                  <a:lnTo>
                    <a:pt x="657" y="1151"/>
                  </a:lnTo>
                  <a:lnTo>
                    <a:pt x="657" y="1151"/>
                  </a:lnTo>
                  <a:lnTo>
                    <a:pt x="657" y="1151"/>
                  </a:lnTo>
                  <a:lnTo>
                    <a:pt x="657" y="1151"/>
                  </a:lnTo>
                  <a:lnTo>
                    <a:pt x="657" y="1151"/>
                  </a:lnTo>
                  <a:lnTo>
                    <a:pt x="657" y="1151"/>
                  </a:lnTo>
                  <a:lnTo>
                    <a:pt x="657" y="1151"/>
                  </a:lnTo>
                  <a:lnTo>
                    <a:pt x="657" y="1151"/>
                  </a:lnTo>
                  <a:lnTo>
                    <a:pt x="657" y="1151"/>
                  </a:lnTo>
                  <a:lnTo>
                    <a:pt x="657" y="1151"/>
                  </a:lnTo>
                  <a:lnTo>
                    <a:pt x="657" y="1151"/>
                  </a:lnTo>
                  <a:lnTo>
                    <a:pt x="657" y="1151"/>
                  </a:lnTo>
                  <a:lnTo>
                    <a:pt x="657" y="1151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183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723" y="1216"/>
                  </a:lnTo>
                  <a:lnTo>
                    <a:pt x="723" y="1216"/>
                  </a:lnTo>
                  <a:lnTo>
                    <a:pt x="723" y="1216"/>
                  </a:lnTo>
                  <a:lnTo>
                    <a:pt x="723" y="1216"/>
                  </a:lnTo>
                  <a:lnTo>
                    <a:pt x="723" y="1216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49"/>
                  </a:lnTo>
                  <a:lnTo>
                    <a:pt x="723" y="1282"/>
                  </a:lnTo>
                  <a:lnTo>
                    <a:pt x="723" y="1282"/>
                  </a:lnTo>
                  <a:lnTo>
                    <a:pt x="723" y="1282"/>
                  </a:lnTo>
                  <a:lnTo>
                    <a:pt x="723" y="1282"/>
                  </a:lnTo>
                  <a:lnTo>
                    <a:pt x="723" y="1282"/>
                  </a:lnTo>
                  <a:lnTo>
                    <a:pt x="723" y="1282"/>
                  </a:lnTo>
                  <a:lnTo>
                    <a:pt x="723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15"/>
                  </a:lnTo>
                  <a:lnTo>
                    <a:pt x="756" y="1348"/>
                  </a:lnTo>
                  <a:lnTo>
                    <a:pt x="756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822" y="1381"/>
                  </a:lnTo>
                  <a:lnTo>
                    <a:pt x="822" y="1381"/>
                  </a:lnTo>
                  <a:lnTo>
                    <a:pt x="822" y="1381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14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22" y="1446"/>
                  </a:lnTo>
                  <a:lnTo>
                    <a:pt x="854" y="1446"/>
                  </a:lnTo>
                  <a:lnTo>
                    <a:pt x="854" y="1446"/>
                  </a:lnTo>
                  <a:lnTo>
                    <a:pt x="854" y="1446"/>
                  </a:lnTo>
                  <a:lnTo>
                    <a:pt x="854" y="1446"/>
                  </a:lnTo>
                  <a:lnTo>
                    <a:pt x="854" y="1446"/>
                  </a:lnTo>
                  <a:lnTo>
                    <a:pt x="854" y="1446"/>
                  </a:lnTo>
                  <a:lnTo>
                    <a:pt x="854" y="1446"/>
                  </a:lnTo>
                  <a:lnTo>
                    <a:pt x="854" y="1446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479"/>
                  </a:lnTo>
                  <a:lnTo>
                    <a:pt x="854" y="1512"/>
                  </a:lnTo>
                  <a:lnTo>
                    <a:pt x="854" y="1512"/>
                  </a:lnTo>
                  <a:lnTo>
                    <a:pt x="854" y="1512"/>
                  </a:lnTo>
                  <a:lnTo>
                    <a:pt x="854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887" y="1545"/>
                  </a:lnTo>
                  <a:lnTo>
                    <a:pt x="920" y="1545"/>
                  </a:lnTo>
                  <a:lnTo>
                    <a:pt x="920" y="1545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578"/>
                  </a:lnTo>
                  <a:lnTo>
                    <a:pt x="920" y="1611"/>
                  </a:lnTo>
                  <a:lnTo>
                    <a:pt x="920" y="1611"/>
                  </a:lnTo>
                  <a:lnTo>
                    <a:pt x="920" y="1611"/>
                  </a:lnTo>
                  <a:lnTo>
                    <a:pt x="920" y="1611"/>
                  </a:lnTo>
                  <a:lnTo>
                    <a:pt x="920" y="1611"/>
                  </a:lnTo>
                  <a:lnTo>
                    <a:pt x="920" y="1611"/>
                  </a:lnTo>
                  <a:lnTo>
                    <a:pt x="920" y="1611"/>
                  </a:lnTo>
                  <a:lnTo>
                    <a:pt x="920" y="1611"/>
                  </a:lnTo>
                  <a:lnTo>
                    <a:pt x="920" y="1611"/>
                  </a:lnTo>
                  <a:lnTo>
                    <a:pt x="920" y="1611"/>
                  </a:lnTo>
                  <a:lnTo>
                    <a:pt x="920" y="1611"/>
                  </a:lnTo>
                  <a:lnTo>
                    <a:pt x="953" y="1611"/>
                  </a:lnTo>
                  <a:lnTo>
                    <a:pt x="953" y="1611"/>
                  </a:lnTo>
                  <a:lnTo>
                    <a:pt x="953" y="1611"/>
                  </a:lnTo>
                  <a:lnTo>
                    <a:pt x="953" y="1611"/>
                  </a:lnTo>
                  <a:lnTo>
                    <a:pt x="953" y="1611"/>
                  </a:lnTo>
                  <a:lnTo>
                    <a:pt x="953" y="1611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44"/>
                  </a:lnTo>
                  <a:lnTo>
                    <a:pt x="953" y="1676"/>
                  </a:lnTo>
                  <a:lnTo>
                    <a:pt x="953" y="1676"/>
                  </a:lnTo>
                  <a:lnTo>
                    <a:pt x="953" y="1676"/>
                  </a:lnTo>
                  <a:lnTo>
                    <a:pt x="953" y="1676"/>
                  </a:lnTo>
                  <a:lnTo>
                    <a:pt x="953" y="1676"/>
                  </a:lnTo>
                  <a:lnTo>
                    <a:pt x="986" y="1676"/>
                  </a:lnTo>
                  <a:lnTo>
                    <a:pt x="986" y="1676"/>
                  </a:lnTo>
                  <a:lnTo>
                    <a:pt x="986" y="1676"/>
                  </a:lnTo>
                  <a:lnTo>
                    <a:pt x="986" y="1676"/>
                  </a:lnTo>
                  <a:lnTo>
                    <a:pt x="986" y="1676"/>
                  </a:lnTo>
                  <a:lnTo>
                    <a:pt x="986" y="1676"/>
                  </a:lnTo>
                  <a:lnTo>
                    <a:pt x="986" y="1676"/>
                  </a:lnTo>
                  <a:lnTo>
                    <a:pt x="986" y="1676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986" y="1709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52" y="1775"/>
                  </a:lnTo>
                  <a:lnTo>
                    <a:pt x="1052" y="1775"/>
                  </a:lnTo>
                  <a:lnTo>
                    <a:pt x="1052" y="1775"/>
                  </a:lnTo>
                  <a:lnTo>
                    <a:pt x="1052" y="1775"/>
                  </a:lnTo>
                  <a:lnTo>
                    <a:pt x="1052" y="1775"/>
                  </a:lnTo>
                  <a:lnTo>
                    <a:pt x="1052" y="1775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841"/>
                  </a:lnTo>
                  <a:lnTo>
                    <a:pt x="1052" y="1841"/>
                  </a:lnTo>
                  <a:lnTo>
                    <a:pt x="1052" y="1841"/>
                  </a:lnTo>
                  <a:lnTo>
                    <a:pt x="1052" y="1841"/>
                  </a:lnTo>
                  <a:lnTo>
                    <a:pt x="1052" y="1841"/>
                  </a:lnTo>
                  <a:lnTo>
                    <a:pt x="1084" y="1841"/>
                  </a:lnTo>
                  <a:lnTo>
                    <a:pt x="1084" y="1841"/>
                  </a:lnTo>
                  <a:lnTo>
                    <a:pt x="1084" y="1841"/>
                  </a:lnTo>
                  <a:lnTo>
                    <a:pt x="1084" y="1841"/>
                  </a:lnTo>
                  <a:lnTo>
                    <a:pt x="1084" y="1841"/>
                  </a:lnTo>
                  <a:lnTo>
                    <a:pt x="1084" y="1841"/>
                  </a:lnTo>
                  <a:lnTo>
                    <a:pt x="1084" y="1841"/>
                  </a:lnTo>
                  <a:lnTo>
                    <a:pt x="1084" y="1841"/>
                  </a:lnTo>
                  <a:lnTo>
                    <a:pt x="1084" y="1841"/>
                  </a:lnTo>
                  <a:lnTo>
                    <a:pt x="1084" y="1874"/>
                  </a:lnTo>
                  <a:lnTo>
                    <a:pt x="1084" y="1874"/>
                  </a:lnTo>
                  <a:lnTo>
                    <a:pt x="1084" y="1874"/>
                  </a:lnTo>
                  <a:lnTo>
                    <a:pt x="1084" y="1874"/>
                  </a:lnTo>
                  <a:lnTo>
                    <a:pt x="1084" y="1874"/>
                  </a:lnTo>
                  <a:lnTo>
                    <a:pt x="1084" y="1874"/>
                  </a:lnTo>
                  <a:lnTo>
                    <a:pt x="1084" y="1874"/>
                  </a:lnTo>
                  <a:lnTo>
                    <a:pt x="1084" y="1874"/>
                  </a:lnTo>
                  <a:lnTo>
                    <a:pt x="1084" y="1874"/>
                  </a:lnTo>
                  <a:lnTo>
                    <a:pt x="1084" y="1874"/>
                  </a:lnTo>
                  <a:lnTo>
                    <a:pt x="1084" y="1874"/>
                  </a:lnTo>
                  <a:lnTo>
                    <a:pt x="1084" y="1874"/>
                  </a:lnTo>
                  <a:lnTo>
                    <a:pt x="1084" y="1874"/>
                  </a:lnTo>
                  <a:lnTo>
                    <a:pt x="1084" y="1874"/>
                  </a:lnTo>
                  <a:lnTo>
                    <a:pt x="1084" y="1874"/>
                  </a:lnTo>
                  <a:lnTo>
                    <a:pt x="1084" y="1874"/>
                  </a:lnTo>
                  <a:lnTo>
                    <a:pt x="1084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90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8"/>
            <p:cNvSpPr/>
            <p:nvPr/>
          </p:nvSpPr>
          <p:spPr>
            <a:xfrm>
              <a:off x="1867950" y="3843700"/>
              <a:ext cx="148700" cy="83825"/>
            </a:xfrm>
            <a:custGeom>
              <a:avLst/>
              <a:gdLst/>
              <a:ahLst/>
              <a:cxnLst/>
              <a:rect l="l" t="t" r="r" b="b"/>
              <a:pathLst>
                <a:path w="5948" h="3353" fill="none" extrusionOk="0">
                  <a:moveTo>
                    <a:pt x="5948" y="1"/>
                  </a:moveTo>
                  <a:lnTo>
                    <a:pt x="0" y="335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1895050" y="3887250"/>
              <a:ext cx="146250" cy="87100"/>
            </a:xfrm>
            <a:custGeom>
              <a:avLst/>
              <a:gdLst/>
              <a:ahLst/>
              <a:cxnLst/>
              <a:rect l="l" t="t" r="r" b="b"/>
              <a:pathLst>
                <a:path w="5850" h="3484" fill="none" extrusionOk="0">
                  <a:moveTo>
                    <a:pt x="5850" y="0"/>
                  </a:moveTo>
                  <a:lnTo>
                    <a:pt x="0" y="348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8"/>
            <p:cNvSpPr/>
            <p:nvPr/>
          </p:nvSpPr>
          <p:spPr>
            <a:xfrm>
              <a:off x="1867950" y="3843700"/>
              <a:ext cx="174175" cy="131475"/>
            </a:xfrm>
            <a:custGeom>
              <a:avLst/>
              <a:gdLst/>
              <a:ahLst/>
              <a:cxnLst/>
              <a:rect l="l" t="t" r="r" b="b"/>
              <a:pathLst>
                <a:path w="6967" h="5259" extrusionOk="0">
                  <a:moveTo>
                    <a:pt x="5948" y="1"/>
                  </a:moveTo>
                  <a:lnTo>
                    <a:pt x="0" y="3353"/>
                  </a:lnTo>
                  <a:lnTo>
                    <a:pt x="0" y="3385"/>
                  </a:lnTo>
                  <a:lnTo>
                    <a:pt x="33" y="3385"/>
                  </a:lnTo>
                  <a:lnTo>
                    <a:pt x="33" y="3418"/>
                  </a:lnTo>
                  <a:lnTo>
                    <a:pt x="66" y="3418"/>
                  </a:lnTo>
                  <a:lnTo>
                    <a:pt x="66" y="3451"/>
                  </a:lnTo>
                  <a:lnTo>
                    <a:pt x="66" y="3484"/>
                  </a:lnTo>
                  <a:lnTo>
                    <a:pt x="99" y="3484"/>
                  </a:lnTo>
                  <a:lnTo>
                    <a:pt x="99" y="3517"/>
                  </a:lnTo>
                  <a:lnTo>
                    <a:pt x="99" y="3550"/>
                  </a:lnTo>
                  <a:lnTo>
                    <a:pt x="132" y="3550"/>
                  </a:lnTo>
                  <a:lnTo>
                    <a:pt x="132" y="3583"/>
                  </a:lnTo>
                  <a:lnTo>
                    <a:pt x="132" y="3615"/>
                  </a:lnTo>
                  <a:lnTo>
                    <a:pt x="164" y="3615"/>
                  </a:lnTo>
                  <a:lnTo>
                    <a:pt x="164" y="3648"/>
                  </a:lnTo>
                  <a:lnTo>
                    <a:pt x="197" y="3648"/>
                  </a:lnTo>
                  <a:lnTo>
                    <a:pt x="197" y="3681"/>
                  </a:lnTo>
                  <a:lnTo>
                    <a:pt x="197" y="3714"/>
                  </a:lnTo>
                  <a:lnTo>
                    <a:pt x="230" y="3714"/>
                  </a:lnTo>
                  <a:lnTo>
                    <a:pt x="230" y="3747"/>
                  </a:lnTo>
                  <a:lnTo>
                    <a:pt x="230" y="3780"/>
                  </a:lnTo>
                  <a:lnTo>
                    <a:pt x="263" y="3780"/>
                  </a:lnTo>
                  <a:lnTo>
                    <a:pt x="263" y="3813"/>
                  </a:lnTo>
                  <a:lnTo>
                    <a:pt x="263" y="3845"/>
                  </a:lnTo>
                  <a:lnTo>
                    <a:pt x="296" y="3845"/>
                  </a:lnTo>
                  <a:lnTo>
                    <a:pt x="296" y="3878"/>
                  </a:lnTo>
                  <a:lnTo>
                    <a:pt x="329" y="3878"/>
                  </a:lnTo>
                  <a:lnTo>
                    <a:pt x="329" y="3911"/>
                  </a:lnTo>
                  <a:lnTo>
                    <a:pt x="329" y="3944"/>
                  </a:lnTo>
                  <a:lnTo>
                    <a:pt x="362" y="3944"/>
                  </a:lnTo>
                  <a:lnTo>
                    <a:pt x="362" y="3977"/>
                  </a:lnTo>
                  <a:lnTo>
                    <a:pt x="362" y="4010"/>
                  </a:lnTo>
                  <a:lnTo>
                    <a:pt x="394" y="4010"/>
                  </a:lnTo>
                  <a:lnTo>
                    <a:pt x="394" y="4043"/>
                  </a:lnTo>
                  <a:lnTo>
                    <a:pt x="394" y="4075"/>
                  </a:lnTo>
                  <a:lnTo>
                    <a:pt x="427" y="4075"/>
                  </a:lnTo>
                  <a:lnTo>
                    <a:pt x="427" y="4108"/>
                  </a:lnTo>
                  <a:lnTo>
                    <a:pt x="460" y="4108"/>
                  </a:lnTo>
                  <a:lnTo>
                    <a:pt x="460" y="4141"/>
                  </a:lnTo>
                  <a:lnTo>
                    <a:pt x="460" y="4174"/>
                  </a:lnTo>
                  <a:lnTo>
                    <a:pt x="493" y="4174"/>
                  </a:lnTo>
                  <a:lnTo>
                    <a:pt x="493" y="4207"/>
                  </a:lnTo>
                  <a:lnTo>
                    <a:pt x="493" y="4240"/>
                  </a:lnTo>
                  <a:lnTo>
                    <a:pt x="526" y="4240"/>
                  </a:lnTo>
                  <a:lnTo>
                    <a:pt x="526" y="4273"/>
                  </a:lnTo>
                  <a:lnTo>
                    <a:pt x="526" y="4305"/>
                  </a:lnTo>
                  <a:lnTo>
                    <a:pt x="559" y="4305"/>
                  </a:lnTo>
                  <a:lnTo>
                    <a:pt x="559" y="4338"/>
                  </a:lnTo>
                  <a:lnTo>
                    <a:pt x="592" y="4338"/>
                  </a:lnTo>
                  <a:lnTo>
                    <a:pt x="592" y="4371"/>
                  </a:lnTo>
                  <a:lnTo>
                    <a:pt x="592" y="4404"/>
                  </a:lnTo>
                  <a:lnTo>
                    <a:pt x="624" y="4404"/>
                  </a:lnTo>
                  <a:lnTo>
                    <a:pt x="624" y="4437"/>
                  </a:lnTo>
                  <a:lnTo>
                    <a:pt x="624" y="4470"/>
                  </a:lnTo>
                  <a:lnTo>
                    <a:pt x="657" y="4470"/>
                  </a:lnTo>
                  <a:lnTo>
                    <a:pt x="657" y="4503"/>
                  </a:lnTo>
                  <a:lnTo>
                    <a:pt x="657" y="4535"/>
                  </a:lnTo>
                  <a:lnTo>
                    <a:pt x="690" y="4535"/>
                  </a:lnTo>
                  <a:lnTo>
                    <a:pt x="690" y="4568"/>
                  </a:lnTo>
                  <a:lnTo>
                    <a:pt x="723" y="4568"/>
                  </a:lnTo>
                  <a:lnTo>
                    <a:pt x="723" y="4601"/>
                  </a:lnTo>
                  <a:lnTo>
                    <a:pt x="723" y="4634"/>
                  </a:lnTo>
                  <a:lnTo>
                    <a:pt x="756" y="4634"/>
                  </a:lnTo>
                  <a:lnTo>
                    <a:pt x="756" y="4667"/>
                  </a:lnTo>
                  <a:lnTo>
                    <a:pt x="756" y="4700"/>
                  </a:lnTo>
                  <a:lnTo>
                    <a:pt x="789" y="4700"/>
                  </a:lnTo>
                  <a:lnTo>
                    <a:pt x="789" y="4733"/>
                  </a:lnTo>
                  <a:lnTo>
                    <a:pt x="822" y="4733"/>
                  </a:lnTo>
                  <a:lnTo>
                    <a:pt x="822" y="4766"/>
                  </a:lnTo>
                  <a:lnTo>
                    <a:pt x="822" y="4798"/>
                  </a:lnTo>
                  <a:lnTo>
                    <a:pt x="854" y="4798"/>
                  </a:lnTo>
                  <a:lnTo>
                    <a:pt x="854" y="4831"/>
                  </a:lnTo>
                  <a:lnTo>
                    <a:pt x="854" y="4864"/>
                  </a:lnTo>
                  <a:lnTo>
                    <a:pt x="887" y="4864"/>
                  </a:lnTo>
                  <a:lnTo>
                    <a:pt x="887" y="4897"/>
                  </a:lnTo>
                  <a:lnTo>
                    <a:pt x="920" y="4897"/>
                  </a:lnTo>
                  <a:lnTo>
                    <a:pt x="920" y="4930"/>
                  </a:lnTo>
                  <a:lnTo>
                    <a:pt x="920" y="4963"/>
                  </a:lnTo>
                  <a:lnTo>
                    <a:pt x="953" y="4963"/>
                  </a:lnTo>
                  <a:lnTo>
                    <a:pt x="953" y="4996"/>
                  </a:lnTo>
                  <a:lnTo>
                    <a:pt x="953" y="5028"/>
                  </a:lnTo>
                  <a:lnTo>
                    <a:pt x="986" y="5028"/>
                  </a:lnTo>
                  <a:lnTo>
                    <a:pt x="986" y="5061"/>
                  </a:lnTo>
                  <a:lnTo>
                    <a:pt x="986" y="5094"/>
                  </a:lnTo>
                  <a:lnTo>
                    <a:pt x="1019" y="5094"/>
                  </a:lnTo>
                  <a:lnTo>
                    <a:pt x="1019" y="5127"/>
                  </a:lnTo>
                  <a:lnTo>
                    <a:pt x="1052" y="5127"/>
                  </a:lnTo>
                  <a:lnTo>
                    <a:pt x="1052" y="5160"/>
                  </a:lnTo>
                  <a:lnTo>
                    <a:pt x="1052" y="5193"/>
                  </a:lnTo>
                  <a:lnTo>
                    <a:pt x="1084" y="5193"/>
                  </a:lnTo>
                  <a:lnTo>
                    <a:pt x="1084" y="5226"/>
                  </a:lnTo>
                  <a:lnTo>
                    <a:pt x="1117" y="5258"/>
                  </a:lnTo>
                  <a:lnTo>
                    <a:pt x="6966" y="1775"/>
                  </a:lnTo>
                  <a:lnTo>
                    <a:pt x="6966" y="1742"/>
                  </a:lnTo>
                  <a:lnTo>
                    <a:pt x="6934" y="1742"/>
                  </a:lnTo>
                  <a:lnTo>
                    <a:pt x="6934" y="1710"/>
                  </a:lnTo>
                  <a:lnTo>
                    <a:pt x="6934" y="1677"/>
                  </a:lnTo>
                  <a:lnTo>
                    <a:pt x="6901" y="1677"/>
                  </a:lnTo>
                  <a:lnTo>
                    <a:pt x="6901" y="1644"/>
                  </a:lnTo>
                  <a:lnTo>
                    <a:pt x="6868" y="1644"/>
                  </a:lnTo>
                  <a:lnTo>
                    <a:pt x="6868" y="1611"/>
                  </a:lnTo>
                  <a:lnTo>
                    <a:pt x="6868" y="1578"/>
                  </a:lnTo>
                  <a:lnTo>
                    <a:pt x="6835" y="1578"/>
                  </a:lnTo>
                  <a:lnTo>
                    <a:pt x="6835" y="1545"/>
                  </a:lnTo>
                  <a:lnTo>
                    <a:pt x="6835" y="1512"/>
                  </a:lnTo>
                  <a:lnTo>
                    <a:pt x="6802" y="1512"/>
                  </a:lnTo>
                  <a:lnTo>
                    <a:pt x="6802" y="1479"/>
                  </a:lnTo>
                  <a:lnTo>
                    <a:pt x="6769" y="1479"/>
                  </a:lnTo>
                  <a:lnTo>
                    <a:pt x="6769" y="1447"/>
                  </a:lnTo>
                  <a:lnTo>
                    <a:pt x="6769" y="1414"/>
                  </a:lnTo>
                  <a:lnTo>
                    <a:pt x="6736" y="1414"/>
                  </a:lnTo>
                  <a:lnTo>
                    <a:pt x="6736" y="1381"/>
                  </a:lnTo>
                  <a:lnTo>
                    <a:pt x="6736" y="1348"/>
                  </a:lnTo>
                  <a:lnTo>
                    <a:pt x="6704" y="1348"/>
                  </a:lnTo>
                  <a:lnTo>
                    <a:pt x="6704" y="1315"/>
                  </a:lnTo>
                  <a:lnTo>
                    <a:pt x="6671" y="1315"/>
                  </a:lnTo>
                  <a:lnTo>
                    <a:pt x="6671" y="1282"/>
                  </a:lnTo>
                  <a:lnTo>
                    <a:pt x="6671" y="1249"/>
                  </a:lnTo>
                  <a:lnTo>
                    <a:pt x="6638" y="1249"/>
                  </a:lnTo>
                  <a:lnTo>
                    <a:pt x="6638" y="1217"/>
                  </a:lnTo>
                  <a:lnTo>
                    <a:pt x="6638" y="1184"/>
                  </a:lnTo>
                  <a:lnTo>
                    <a:pt x="6605" y="1184"/>
                  </a:lnTo>
                  <a:lnTo>
                    <a:pt x="6605" y="1151"/>
                  </a:lnTo>
                  <a:lnTo>
                    <a:pt x="6605" y="1118"/>
                  </a:lnTo>
                  <a:lnTo>
                    <a:pt x="6572" y="1118"/>
                  </a:lnTo>
                  <a:lnTo>
                    <a:pt x="6572" y="1085"/>
                  </a:lnTo>
                  <a:lnTo>
                    <a:pt x="6539" y="1085"/>
                  </a:lnTo>
                  <a:lnTo>
                    <a:pt x="6539" y="1052"/>
                  </a:lnTo>
                  <a:lnTo>
                    <a:pt x="6539" y="1019"/>
                  </a:lnTo>
                  <a:lnTo>
                    <a:pt x="6506" y="1019"/>
                  </a:lnTo>
                  <a:lnTo>
                    <a:pt x="6506" y="987"/>
                  </a:lnTo>
                  <a:lnTo>
                    <a:pt x="6506" y="954"/>
                  </a:lnTo>
                  <a:lnTo>
                    <a:pt x="6474" y="954"/>
                  </a:lnTo>
                  <a:lnTo>
                    <a:pt x="6474" y="921"/>
                  </a:lnTo>
                  <a:lnTo>
                    <a:pt x="6441" y="888"/>
                  </a:lnTo>
                  <a:lnTo>
                    <a:pt x="6441" y="855"/>
                  </a:lnTo>
                  <a:lnTo>
                    <a:pt x="6408" y="855"/>
                  </a:lnTo>
                  <a:lnTo>
                    <a:pt x="6408" y="822"/>
                  </a:lnTo>
                  <a:lnTo>
                    <a:pt x="6408" y="789"/>
                  </a:lnTo>
                  <a:lnTo>
                    <a:pt x="6375" y="789"/>
                  </a:lnTo>
                  <a:lnTo>
                    <a:pt x="6375" y="757"/>
                  </a:lnTo>
                  <a:lnTo>
                    <a:pt x="6375" y="724"/>
                  </a:lnTo>
                  <a:lnTo>
                    <a:pt x="6342" y="724"/>
                  </a:lnTo>
                  <a:lnTo>
                    <a:pt x="6342" y="691"/>
                  </a:lnTo>
                  <a:lnTo>
                    <a:pt x="6309" y="691"/>
                  </a:lnTo>
                  <a:lnTo>
                    <a:pt x="6309" y="658"/>
                  </a:lnTo>
                  <a:lnTo>
                    <a:pt x="6309" y="625"/>
                  </a:lnTo>
                  <a:lnTo>
                    <a:pt x="6276" y="625"/>
                  </a:lnTo>
                  <a:lnTo>
                    <a:pt x="6276" y="592"/>
                  </a:lnTo>
                  <a:lnTo>
                    <a:pt x="6276" y="559"/>
                  </a:lnTo>
                  <a:lnTo>
                    <a:pt x="6244" y="559"/>
                  </a:lnTo>
                  <a:lnTo>
                    <a:pt x="6244" y="527"/>
                  </a:lnTo>
                  <a:lnTo>
                    <a:pt x="6244" y="494"/>
                  </a:lnTo>
                  <a:lnTo>
                    <a:pt x="6211" y="494"/>
                  </a:lnTo>
                  <a:lnTo>
                    <a:pt x="6211" y="461"/>
                  </a:lnTo>
                  <a:lnTo>
                    <a:pt x="6178" y="461"/>
                  </a:lnTo>
                  <a:lnTo>
                    <a:pt x="6178" y="428"/>
                  </a:lnTo>
                  <a:lnTo>
                    <a:pt x="6178" y="395"/>
                  </a:lnTo>
                  <a:lnTo>
                    <a:pt x="6145" y="395"/>
                  </a:lnTo>
                  <a:lnTo>
                    <a:pt x="6145" y="362"/>
                  </a:lnTo>
                  <a:lnTo>
                    <a:pt x="6145" y="329"/>
                  </a:lnTo>
                  <a:lnTo>
                    <a:pt x="6112" y="329"/>
                  </a:lnTo>
                  <a:lnTo>
                    <a:pt x="6112" y="297"/>
                  </a:lnTo>
                  <a:lnTo>
                    <a:pt x="6112" y="264"/>
                  </a:lnTo>
                  <a:lnTo>
                    <a:pt x="6079" y="264"/>
                  </a:lnTo>
                  <a:lnTo>
                    <a:pt x="6079" y="231"/>
                  </a:lnTo>
                  <a:lnTo>
                    <a:pt x="6046" y="231"/>
                  </a:lnTo>
                  <a:lnTo>
                    <a:pt x="6046" y="198"/>
                  </a:lnTo>
                  <a:lnTo>
                    <a:pt x="6046" y="165"/>
                  </a:lnTo>
                  <a:lnTo>
                    <a:pt x="6013" y="165"/>
                  </a:lnTo>
                  <a:lnTo>
                    <a:pt x="6013" y="132"/>
                  </a:lnTo>
                  <a:lnTo>
                    <a:pt x="6013" y="99"/>
                  </a:lnTo>
                  <a:lnTo>
                    <a:pt x="5981" y="99"/>
                  </a:lnTo>
                  <a:lnTo>
                    <a:pt x="5981" y="66"/>
                  </a:lnTo>
                  <a:lnTo>
                    <a:pt x="5981" y="34"/>
                  </a:lnTo>
                  <a:lnTo>
                    <a:pt x="5948" y="34"/>
                  </a:lnTo>
                  <a:lnTo>
                    <a:pt x="5948" y="1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8"/>
            <p:cNvSpPr/>
            <p:nvPr/>
          </p:nvSpPr>
          <p:spPr>
            <a:xfrm>
              <a:off x="2060175" y="3917650"/>
              <a:ext cx="18100" cy="28775"/>
            </a:xfrm>
            <a:custGeom>
              <a:avLst/>
              <a:gdLst/>
              <a:ahLst/>
              <a:cxnLst/>
              <a:rect l="l" t="t" r="r" b="b"/>
              <a:pathLst>
                <a:path w="724" h="11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230" y="329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27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63" y="460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296" y="493"/>
                  </a:lnTo>
                  <a:lnTo>
                    <a:pt x="329" y="493"/>
                  </a:lnTo>
                  <a:lnTo>
                    <a:pt x="329" y="493"/>
                  </a:lnTo>
                  <a:lnTo>
                    <a:pt x="329" y="493"/>
                  </a:lnTo>
                  <a:lnTo>
                    <a:pt x="329" y="493"/>
                  </a:lnTo>
                  <a:lnTo>
                    <a:pt x="329" y="493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26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95" y="592"/>
                  </a:lnTo>
                  <a:lnTo>
                    <a:pt x="395" y="592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57"/>
                  </a:lnTo>
                  <a:lnTo>
                    <a:pt x="395" y="657"/>
                  </a:lnTo>
                  <a:lnTo>
                    <a:pt x="395" y="657"/>
                  </a:lnTo>
                  <a:lnTo>
                    <a:pt x="395" y="657"/>
                  </a:lnTo>
                  <a:lnTo>
                    <a:pt x="395" y="657"/>
                  </a:lnTo>
                  <a:lnTo>
                    <a:pt x="395" y="657"/>
                  </a:lnTo>
                  <a:lnTo>
                    <a:pt x="395" y="657"/>
                  </a:lnTo>
                  <a:lnTo>
                    <a:pt x="395" y="657"/>
                  </a:lnTo>
                  <a:lnTo>
                    <a:pt x="395" y="657"/>
                  </a:lnTo>
                  <a:lnTo>
                    <a:pt x="428" y="657"/>
                  </a:lnTo>
                  <a:lnTo>
                    <a:pt x="428" y="657"/>
                  </a:lnTo>
                  <a:lnTo>
                    <a:pt x="428" y="657"/>
                  </a:lnTo>
                  <a:lnTo>
                    <a:pt x="428" y="657"/>
                  </a:lnTo>
                  <a:lnTo>
                    <a:pt x="428" y="657"/>
                  </a:lnTo>
                  <a:lnTo>
                    <a:pt x="428" y="657"/>
                  </a:lnTo>
                  <a:lnTo>
                    <a:pt x="428" y="657"/>
                  </a:lnTo>
                  <a:lnTo>
                    <a:pt x="428" y="657"/>
                  </a:lnTo>
                  <a:lnTo>
                    <a:pt x="428" y="657"/>
                  </a:lnTo>
                  <a:lnTo>
                    <a:pt x="428" y="657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690"/>
                  </a:lnTo>
                  <a:lnTo>
                    <a:pt x="428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23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93" y="756"/>
                  </a:lnTo>
                  <a:lnTo>
                    <a:pt x="493" y="756"/>
                  </a:lnTo>
                  <a:lnTo>
                    <a:pt x="493" y="756"/>
                  </a:lnTo>
                  <a:lnTo>
                    <a:pt x="493" y="756"/>
                  </a:lnTo>
                  <a:lnTo>
                    <a:pt x="493" y="756"/>
                  </a:lnTo>
                  <a:lnTo>
                    <a:pt x="493" y="756"/>
                  </a:lnTo>
                  <a:lnTo>
                    <a:pt x="493" y="756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789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493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22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526" y="855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887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59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20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592" y="953"/>
                  </a:lnTo>
                  <a:lnTo>
                    <a:pt x="625" y="953"/>
                  </a:lnTo>
                  <a:lnTo>
                    <a:pt x="625" y="953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986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25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723" y="1117"/>
                  </a:lnTo>
                  <a:lnTo>
                    <a:pt x="723" y="1117"/>
                  </a:lnTo>
                  <a:lnTo>
                    <a:pt x="723" y="1117"/>
                  </a:lnTo>
                  <a:lnTo>
                    <a:pt x="723" y="1117"/>
                  </a:lnTo>
                  <a:lnTo>
                    <a:pt x="723" y="1117"/>
                  </a:lnTo>
                  <a:lnTo>
                    <a:pt x="723" y="1117"/>
                  </a:lnTo>
                  <a:lnTo>
                    <a:pt x="723" y="1117"/>
                  </a:lnTo>
                  <a:lnTo>
                    <a:pt x="723" y="1150"/>
                  </a:lnTo>
                  <a:lnTo>
                    <a:pt x="723" y="1150"/>
                  </a:lnTo>
                  <a:lnTo>
                    <a:pt x="723" y="1150"/>
                  </a:lnTo>
                  <a:lnTo>
                    <a:pt x="723" y="1150"/>
                  </a:lnTo>
                  <a:lnTo>
                    <a:pt x="723" y="1150"/>
                  </a:lnTo>
                  <a:lnTo>
                    <a:pt x="723" y="1150"/>
                  </a:lnTo>
                  <a:lnTo>
                    <a:pt x="723" y="1150"/>
                  </a:lnTo>
                  <a:lnTo>
                    <a:pt x="723" y="1150"/>
                  </a:lnTo>
                  <a:lnTo>
                    <a:pt x="723" y="1150"/>
                  </a:lnTo>
                  <a:lnTo>
                    <a:pt x="723" y="1150"/>
                  </a:lnTo>
                  <a:lnTo>
                    <a:pt x="723" y="115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8"/>
            <p:cNvSpPr/>
            <p:nvPr/>
          </p:nvSpPr>
          <p:spPr>
            <a:xfrm>
              <a:off x="1915575" y="4007175"/>
              <a:ext cx="19750" cy="31250"/>
            </a:xfrm>
            <a:custGeom>
              <a:avLst/>
              <a:gdLst/>
              <a:ahLst/>
              <a:cxnLst/>
              <a:rect l="l" t="t" r="r" b="b"/>
              <a:pathLst>
                <a:path w="790" h="1250" fill="none" extrusionOk="0">
                  <a:moveTo>
                    <a:pt x="1" y="1"/>
                  </a:move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32" y="198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231" y="362"/>
                  </a:lnTo>
                  <a:lnTo>
                    <a:pt x="231" y="362"/>
                  </a:lnTo>
                  <a:lnTo>
                    <a:pt x="231" y="362"/>
                  </a:lnTo>
                  <a:lnTo>
                    <a:pt x="231" y="362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64" y="428"/>
                  </a:lnTo>
                  <a:lnTo>
                    <a:pt x="264" y="428"/>
                  </a:lnTo>
                  <a:lnTo>
                    <a:pt x="264" y="428"/>
                  </a:lnTo>
                  <a:lnTo>
                    <a:pt x="264" y="428"/>
                  </a:lnTo>
                  <a:lnTo>
                    <a:pt x="264" y="428"/>
                  </a:lnTo>
                  <a:lnTo>
                    <a:pt x="264" y="428"/>
                  </a:lnTo>
                  <a:lnTo>
                    <a:pt x="264" y="428"/>
                  </a:lnTo>
                  <a:lnTo>
                    <a:pt x="264" y="428"/>
                  </a:lnTo>
                  <a:lnTo>
                    <a:pt x="264" y="428"/>
                  </a:lnTo>
                  <a:lnTo>
                    <a:pt x="264" y="428"/>
                  </a:lnTo>
                  <a:lnTo>
                    <a:pt x="264" y="428"/>
                  </a:lnTo>
                  <a:lnTo>
                    <a:pt x="264" y="428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97" y="461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494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330" y="527"/>
                  </a:lnTo>
                  <a:lnTo>
                    <a:pt x="330" y="527"/>
                  </a:lnTo>
                  <a:lnTo>
                    <a:pt x="330" y="527"/>
                  </a:lnTo>
                  <a:lnTo>
                    <a:pt x="330" y="527"/>
                  </a:lnTo>
                  <a:lnTo>
                    <a:pt x="330" y="527"/>
                  </a:lnTo>
                  <a:lnTo>
                    <a:pt x="330" y="527"/>
                  </a:lnTo>
                  <a:lnTo>
                    <a:pt x="330" y="527"/>
                  </a:lnTo>
                  <a:lnTo>
                    <a:pt x="330" y="527"/>
                  </a:lnTo>
                  <a:lnTo>
                    <a:pt x="330" y="527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0" y="592"/>
                  </a:lnTo>
                  <a:lnTo>
                    <a:pt x="330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62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691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61" y="724"/>
                  </a:lnTo>
                  <a:lnTo>
                    <a:pt x="461" y="724"/>
                  </a:lnTo>
                  <a:lnTo>
                    <a:pt x="461" y="724"/>
                  </a:lnTo>
                  <a:lnTo>
                    <a:pt x="461" y="757"/>
                  </a:lnTo>
                  <a:lnTo>
                    <a:pt x="461" y="757"/>
                  </a:lnTo>
                  <a:lnTo>
                    <a:pt x="461" y="757"/>
                  </a:lnTo>
                  <a:lnTo>
                    <a:pt x="461" y="757"/>
                  </a:lnTo>
                  <a:lnTo>
                    <a:pt x="461" y="757"/>
                  </a:lnTo>
                  <a:lnTo>
                    <a:pt x="461" y="757"/>
                  </a:lnTo>
                  <a:lnTo>
                    <a:pt x="461" y="757"/>
                  </a:lnTo>
                  <a:lnTo>
                    <a:pt x="461" y="757"/>
                  </a:lnTo>
                  <a:lnTo>
                    <a:pt x="461" y="757"/>
                  </a:lnTo>
                  <a:lnTo>
                    <a:pt x="461" y="757"/>
                  </a:lnTo>
                  <a:lnTo>
                    <a:pt x="461" y="757"/>
                  </a:lnTo>
                  <a:lnTo>
                    <a:pt x="461" y="757"/>
                  </a:lnTo>
                  <a:lnTo>
                    <a:pt x="461" y="757"/>
                  </a:lnTo>
                  <a:lnTo>
                    <a:pt x="461" y="757"/>
                  </a:lnTo>
                  <a:lnTo>
                    <a:pt x="461" y="757"/>
                  </a:lnTo>
                  <a:lnTo>
                    <a:pt x="461" y="757"/>
                  </a:lnTo>
                  <a:lnTo>
                    <a:pt x="461" y="757"/>
                  </a:lnTo>
                  <a:lnTo>
                    <a:pt x="461" y="757"/>
                  </a:lnTo>
                  <a:lnTo>
                    <a:pt x="461" y="790"/>
                  </a:lnTo>
                  <a:lnTo>
                    <a:pt x="461" y="790"/>
                  </a:lnTo>
                  <a:lnTo>
                    <a:pt x="461" y="790"/>
                  </a:lnTo>
                  <a:lnTo>
                    <a:pt x="461" y="790"/>
                  </a:lnTo>
                  <a:lnTo>
                    <a:pt x="461" y="790"/>
                  </a:lnTo>
                  <a:lnTo>
                    <a:pt x="461" y="790"/>
                  </a:lnTo>
                  <a:lnTo>
                    <a:pt x="461" y="790"/>
                  </a:lnTo>
                  <a:lnTo>
                    <a:pt x="494" y="790"/>
                  </a:lnTo>
                  <a:lnTo>
                    <a:pt x="494" y="790"/>
                  </a:lnTo>
                  <a:lnTo>
                    <a:pt x="494" y="790"/>
                  </a:lnTo>
                  <a:lnTo>
                    <a:pt x="494" y="790"/>
                  </a:lnTo>
                  <a:lnTo>
                    <a:pt x="494" y="790"/>
                  </a:lnTo>
                  <a:lnTo>
                    <a:pt x="494" y="790"/>
                  </a:lnTo>
                  <a:lnTo>
                    <a:pt x="494" y="790"/>
                  </a:lnTo>
                  <a:lnTo>
                    <a:pt x="494" y="790"/>
                  </a:lnTo>
                  <a:lnTo>
                    <a:pt x="494" y="790"/>
                  </a:lnTo>
                  <a:lnTo>
                    <a:pt x="494" y="790"/>
                  </a:lnTo>
                  <a:lnTo>
                    <a:pt x="494" y="790"/>
                  </a:lnTo>
                  <a:lnTo>
                    <a:pt x="494" y="822"/>
                  </a:lnTo>
                  <a:lnTo>
                    <a:pt x="494" y="822"/>
                  </a:lnTo>
                  <a:lnTo>
                    <a:pt x="494" y="822"/>
                  </a:lnTo>
                  <a:lnTo>
                    <a:pt x="494" y="822"/>
                  </a:lnTo>
                  <a:lnTo>
                    <a:pt x="494" y="822"/>
                  </a:lnTo>
                  <a:lnTo>
                    <a:pt x="494" y="822"/>
                  </a:lnTo>
                  <a:lnTo>
                    <a:pt x="494" y="822"/>
                  </a:lnTo>
                  <a:lnTo>
                    <a:pt x="494" y="822"/>
                  </a:lnTo>
                  <a:lnTo>
                    <a:pt x="494" y="822"/>
                  </a:lnTo>
                  <a:lnTo>
                    <a:pt x="494" y="822"/>
                  </a:lnTo>
                  <a:lnTo>
                    <a:pt x="494" y="822"/>
                  </a:lnTo>
                  <a:lnTo>
                    <a:pt x="494" y="822"/>
                  </a:lnTo>
                  <a:lnTo>
                    <a:pt x="494" y="822"/>
                  </a:lnTo>
                  <a:lnTo>
                    <a:pt x="494" y="822"/>
                  </a:lnTo>
                  <a:lnTo>
                    <a:pt x="494" y="822"/>
                  </a:lnTo>
                  <a:lnTo>
                    <a:pt x="494" y="822"/>
                  </a:lnTo>
                  <a:lnTo>
                    <a:pt x="494" y="855"/>
                  </a:lnTo>
                  <a:lnTo>
                    <a:pt x="527" y="855"/>
                  </a:lnTo>
                  <a:lnTo>
                    <a:pt x="527" y="855"/>
                  </a:lnTo>
                  <a:lnTo>
                    <a:pt x="527" y="855"/>
                  </a:lnTo>
                  <a:lnTo>
                    <a:pt x="527" y="855"/>
                  </a:lnTo>
                  <a:lnTo>
                    <a:pt x="527" y="855"/>
                  </a:lnTo>
                  <a:lnTo>
                    <a:pt x="527" y="855"/>
                  </a:lnTo>
                  <a:lnTo>
                    <a:pt x="527" y="855"/>
                  </a:lnTo>
                  <a:lnTo>
                    <a:pt x="527" y="855"/>
                  </a:lnTo>
                  <a:lnTo>
                    <a:pt x="527" y="855"/>
                  </a:lnTo>
                  <a:lnTo>
                    <a:pt x="527" y="855"/>
                  </a:lnTo>
                  <a:lnTo>
                    <a:pt x="527" y="855"/>
                  </a:lnTo>
                  <a:lnTo>
                    <a:pt x="527" y="855"/>
                  </a:lnTo>
                  <a:lnTo>
                    <a:pt x="527" y="855"/>
                  </a:lnTo>
                  <a:lnTo>
                    <a:pt x="527" y="855"/>
                  </a:lnTo>
                  <a:lnTo>
                    <a:pt x="527" y="855"/>
                  </a:lnTo>
                  <a:lnTo>
                    <a:pt x="527" y="888"/>
                  </a:lnTo>
                  <a:lnTo>
                    <a:pt x="527" y="888"/>
                  </a:lnTo>
                  <a:lnTo>
                    <a:pt x="527" y="888"/>
                  </a:lnTo>
                  <a:lnTo>
                    <a:pt x="527" y="888"/>
                  </a:lnTo>
                  <a:lnTo>
                    <a:pt x="527" y="888"/>
                  </a:lnTo>
                  <a:lnTo>
                    <a:pt x="527" y="888"/>
                  </a:lnTo>
                  <a:lnTo>
                    <a:pt x="527" y="888"/>
                  </a:lnTo>
                  <a:lnTo>
                    <a:pt x="527" y="888"/>
                  </a:lnTo>
                  <a:lnTo>
                    <a:pt x="527" y="888"/>
                  </a:lnTo>
                  <a:lnTo>
                    <a:pt x="560" y="888"/>
                  </a:lnTo>
                  <a:lnTo>
                    <a:pt x="560" y="888"/>
                  </a:lnTo>
                  <a:lnTo>
                    <a:pt x="560" y="888"/>
                  </a:lnTo>
                  <a:lnTo>
                    <a:pt x="560" y="888"/>
                  </a:lnTo>
                  <a:lnTo>
                    <a:pt x="560" y="888"/>
                  </a:lnTo>
                  <a:lnTo>
                    <a:pt x="560" y="888"/>
                  </a:lnTo>
                  <a:lnTo>
                    <a:pt x="560" y="888"/>
                  </a:lnTo>
                  <a:lnTo>
                    <a:pt x="560" y="921"/>
                  </a:lnTo>
                  <a:lnTo>
                    <a:pt x="560" y="921"/>
                  </a:lnTo>
                  <a:lnTo>
                    <a:pt x="560" y="921"/>
                  </a:lnTo>
                  <a:lnTo>
                    <a:pt x="560" y="921"/>
                  </a:lnTo>
                  <a:lnTo>
                    <a:pt x="560" y="921"/>
                  </a:lnTo>
                  <a:lnTo>
                    <a:pt x="560" y="921"/>
                  </a:lnTo>
                  <a:lnTo>
                    <a:pt x="560" y="921"/>
                  </a:lnTo>
                  <a:lnTo>
                    <a:pt x="560" y="921"/>
                  </a:lnTo>
                  <a:lnTo>
                    <a:pt x="560" y="921"/>
                  </a:lnTo>
                  <a:lnTo>
                    <a:pt x="560" y="921"/>
                  </a:lnTo>
                  <a:lnTo>
                    <a:pt x="560" y="921"/>
                  </a:lnTo>
                  <a:lnTo>
                    <a:pt x="560" y="921"/>
                  </a:lnTo>
                  <a:lnTo>
                    <a:pt x="560" y="921"/>
                  </a:lnTo>
                  <a:lnTo>
                    <a:pt x="560" y="921"/>
                  </a:lnTo>
                  <a:lnTo>
                    <a:pt x="560" y="921"/>
                  </a:lnTo>
                  <a:lnTo>
                    <a:pt x="560" y="921"/>
                  </a:lnTo>
                  <a:lnTo>
                    <a:pt x="560" y="921"/>
                  </a:lnTo>
                  <a:lnTo>
                    <a:pt x="560" y="921"/>
                  </a:lnTo>
                  <a:lnTo>
                    <a:pt x="560" y="954"/>
                  </a:lnTo>
                  <a:lnTo>
                    <a:pt x="560" y="954"/>
                  </a:lnTo>
                  <a:lnTo>
                    <a:pt x="560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54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592" y="987"/>
                  </a:lnTo>
                  <a:lnTo>
                    <a:pt x="625" y="987"/>
                  </a:lnTo>
                  <a:lnTo>
                    <a:pt x="625" y="987"/>
                  </a:lnTo>
                  <a:lnTo>
                    <a:pt x="625" y="987"/>
                  </a:lnTo>
                  <a:lnTo>
                    <a:pt x="625" y="1020"/>
                  </a:lnTo>
                  <a:lnTo>
                    <a:pt x="625" y="1020"/>
                  </a:lnTo>
                  <a:lnTo>
                    <a:pt x="625" y="1020"/>
                  </a:lnTo>
                  <a:lnTo>
                    <a:pt x="625" y="1020"/>
                  </a:lnTo>
                  <a:lnTo>
                    <a:pt x="625" y="1020"/>
                  </a:lnTo>
                  <a:lnTo>
                    <a:pt x="625" y="1020"/>
                  </a:lnTo>
                  <a:lnTo>
                    <a:pt x="625" y="1020"/>
                  </a:lnTo>
                  <a:lnTo>
                    <a:pt x="625" y="1020"/>
                  </a:lnTo>
                  <a:lnTo>
                    <a:pt x="625" y="1020"/>
                  </a:lnTo>
                  <a:lnTo>
                    <a:pt x="625" y="1020"/>
                  </a:lnTo>
                  <a:lnTo>
                    <a:pt x="625" y="1020"/>
                  </a:lnTo>
                  <a:lnTo>
                    <a:pt x="625" y="1020"/>
                  </a:lnTo>
                  <a:lnTo>
                    <a:pt x="625" y="1020"/>
                  </a:lnTo>
                  <a:lnTo>
                    <a:pt x="625" y="1020"/>
                  </a:lnTo>
                  <a:lnTo>
                    <a:pt x="625" y="1020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25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52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58" y="1085"/>
                  </a:lnTo>
                  <a:lnTo>
                    <a:pt x="691" y="1085"/>
                  </a:lnTo>
                  <a:lnTo>
                    <a:pt x="691" y="1085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18"/>
                  </a:lnTo>
                  <a:lnTo>
                    <a:pt x="691" y="1151"/>
                  </a:lnTo>
                  <a:lnTo>
                    <a:pt x="691" y="1151"/>
                  </a:lnTo>
                  <a:lnTo>
                    <a:pt x="691" y="1151"/>
                  </a:lnTo>
                  <a:lnTo>
                    <a:pt x="691" y="1151"/>
                  </a:lnTo>
                  <a:lnTo>
                    <a:pt x="691" y="1151"/>
                  </a:lnTo>
                  <a:lnTo>
                    <a:pt x="691" y="1151"/>
                  </a:lnTo>
                  <a:lnTo>
                    <a:pt x="724" y="1151"/>
                  </a:lnTo>
                  <a:lnTo>
                    <a:pt x="724" y="1151"/>
                  </a:lnTo>
                  <a:lnTo>
                    <a:pt x="724" y="1151"/>
                  </a:lnTo>
                  <a:lnTo>
                    <a:pt x="724" y="1151"/>
                  </a:lnTo>
                  <a:lnTo>
                    <a:pt x="724" y="1151"/>
                  </a:lnTo>
                  <a:lnTo>
                    <a:pt x="724" y="1151"/>
                  </a:lnTo>
                  <a:lnTo>
                    <a:pt x="724" y="1151"/>
                  </a:lnTo>
                  <a:lnTo>
                    <a:pt x="724" y="1151"/>
                  </a:lnTo>
                  <a:lnTo>
                    <a:pt x="724" y="1151"/>
                  </a:lnTo>
                  <a:lnTo>
                    <a:pt x="724" y="1151"/>
                  </a:lnTo>
                  <a:lnTo>
                    <a:pt x="724" y="1151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24" y="1184"/>
                  </a:lnTo>
                  <a:lnTo>
                    <a:pt x="757" y="1217"/>
                  </a:lnTo>
                  <a:lnTo>
                    <a:pt x="757" y="1217"/>
                  </a:lnTo>
                  <a:lnTo>
                    <a:pt x="757" y="1217"/>
                  </a:lnTo>
                  <a:lnTo>
                    <a:pt x="757" y="1217"/>
                  </a:lnTo>
                  <a:lnTo>
                    <a:pt x="757" y="1217"/>
                  </a:lnTo>
                  <a:lnTo>
                    <a:pt x="757" y="1217"/>
                  </a:lnTo>
                  <a:lnTo>
                    <a:pt x="757" y="1217"/>
                  </a:lnTo>
                  <a:lnTo>
                    <a:pt x="757" y="1217"/>
                  </a:lnTo>
                  <a:lnTo>
                    <a:pt x="757" y="1217"/>
                  </a:lnTo>
                  <a:lnTo>
                    <a:pt x="757" y="1217"/>
                  </a:lnTo>
                  <a:lnTo>
                    <a:pt x="757" y="1217"/>
                  </a:lnTo>
                  <a:lnTo>
                    <a:pt x="757" y="1217"/>
                  </a:lnTo>
                  <a:lnTo>
                    <a:pt x="757" y="1217"/>
                  </a:lnTo>
                  <a:lnTo>
                    <a:pt x="757" y="1217"/>
                  </a:lnTo>
                  <a:lnTo>
                    <a:pt x="757" y="1217"/>
                  </a:lnTo>
                  <a:lnTo>
                    <a:pt x="757" y="1217"/>
                  </a:lnTo>
                  <a:lnTo>
                    <a:pt x="757" y="1250"/>
                  </a:lnTo>
                  <a:lnTo>
                    <a:pt x="757" y="1250"/>
                  </a:lnTo>
                  <a:lnTo>
                    <a:pt x="757" y="1250"/>
                  </a:lnTo>
                  <a:lnTo>
                    <a:pt x="757" y="1250"/>
                  </a:lnTo>
                  <a:lnTo>
                    <a:pt x="757" y="1250"/>
                  </a:lnTo>
                  <a:lnTo>
                    <a:pt x="757" y="1250"/>
                  </a:lnTo>
                  <a:lnTo>
                    <a:pt x="757" y="1250"/>
                  </a:lnTo>
                  <a:lnTo>
                    <a:pt x="757" y="1250"/>
                  </a:lnTo>
                  <a:lnTo>
                    <a:pt x="757" y="1250"/>
                  </a:lnTo>
                  <a:lnTo>
                    <a:pt x="757" y="1250"/>
                  </a:lnTo>
                  <a:lnTo>
                    <a:pt x="790" y="1250"/>
                  </a:lnTo>
                  <a:lnTo>
                    <a:pt x="790" y="1250"/>
                  </a:lnTo>
                  <a:lnTo>
                    <a:pt x="790" y="1250"/>
                  </a:lnTo>
                  <a:lnTo>
                    <a:pt x="790" y="125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1915575" y="3917650"/>
              <a:ext cx="144625" cy="89550"/>
            </a:xfrm>
            <a:custGeom>
              <a:avLst/>
              <a:gdLst/>
              <a:ahLst/>
              <a:cxnLst/>
              <a:rect l="l" t="t" r="r" b="b"/>
              <a:pathLst>
                <a:path w="5785" h="3582" fill="none" extrusionOk="0">
                  <a:moveTo>
                    <a:pt x="5784" y="0"/>
                  </a:moveTo>
                  <a:lnTo>
                    <a:pt x="1" y="358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1934475" y="3945575"/>
              <a:ext cx="143800" cy="92025"/>
            </a:xfrm>
            <a:custGeom>
              <a:avLst/>
              <a:gdLst/>
              <a:ahLst/>
              <a:cxnLst/>
              <a:rect l="l" t="t" r="r" b="b"/>
              <a:pathLst>
                <a:path w="5752" h="3681" fill="none" extrusionOk="0">
                  <a:moveTo>
                    <a:pt x="5751" y="0"/>
                  </a:moveTo>
                  <a:lnTo>
                    <a:pt x="1" y="368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1915575" y="3917650"/>
              <a:ext cx="162700" cy="120775"/>
            </a:xfrm>
            <a:custGeom>
              <a:avLst/>
              <a:gdLst/>
              <a:ahLst/>
              <a:cxnLst/>
              <a:rect l="l" t="t" r="r" b="b"/>
              <a:pathLst>
                <a:path w="6508" h="4831" extrusionOk="0">
                  <a:moveTo>
                    <a:pt x="5784" y="0"/>
                  </a:moveTo>
                  <a:lnTo>
                    <a:pt x="1" y="3582"/>
                  </a:lnTo>
                  <a:lnTo>
                    <a:pt x="1" y="3615"/>
                  </a:lnTo>
                  <a:lnTo>
                    <a:pt x="1" y="3648"/>
                  </a:lnTo>
                  <a:lnTo>
                    <a:pt x="34" y="3648"/>
                  </a:lnTo>
                  <a:lnTo>
                    <a:pt x="34" y="3681"/>
                  </a:lnTo>
                  <a:lnTo>
                    <a:pt x="67" y="3681"/>
                  </a:lnTo>
                  <a:lnTo>
                    <a:pt x="67" y="3713"/>
                  </a:lnTo>
                  <a:lnTo>
                    <a:pt x="67" y="3746"/>
                  </a:lnTo>
                  <a:lnTo>
                    <a:pt x="100" y="3746"/>
                  </a:lnTo>
                  <a:lnTo>
                    <a:pt x="100" y="3779"/>
                  </a:lnTo>
                  <a:lnTo>
                    <a:pt x="132" y="3779"/>
                  </a:lnTo>
                  <a:lnTo>
                    <a:pt x="132" y="3812"/>
                  </a:lnTo>
                  <a:lnTo>
                    <a:pt x="132" y="3845"/>
                  </a:lnTo>
                  <a:lnTo>
                    <a:pt x="165" y="3845"/>
                  </a:lnTo>
                  <a:lnTo>
                    <a:pt x="165" y="3878"/>
                  </a:lnTo>
                  <a:lnTo>
                    <a:pt x="165" y="3911"/>
                  </a:lnTo>
                  <a:lnTo>
                    <a:pt x="198" y="3911"/>
                  </a:lnTo>
                  <a:lnTo>
                    <a:pt x="198" y="3943"/>
                  </a:lnTo>
                  <a:lnTo>
                    <a:pt x="231" y="3943"/>
                  </a:lnTo>
                  <a:lnTo>
                    <a:pt x="231" y="3976"/>
                  </a:lnTo>
                  <a:lnTo>
                    <a:pt x="231" y="4009"/>
                  </a:lnTo>
                  <a:lnTo>
                    <a:pt x="264" y="4009"/>
                  </a:lnTo>
                  <a:lnTo>
                    <a:pt x="264" y="4042"/>
                  </a:lnTo>
                  <a:lnTo>
                    <a:pt x="297" y="4042"/>
                  </a:lnTo>
                  <a:lnTo>
                    <a:pt x="297" y="4075"/>
                  </a:lnTo>
                  <a:lnTo>
                    <a:pt x="297" y="4108"/>
                  </a:lnTo>
                  <a:lnTo>
                    <a:pt x="330" y="4108"/>
                  </a:lnTo>
                  <a:lnTo>
                    <a:pt x="330" y="4141"/>
                  </a:lnTo>
                  <a:lnTo>
                    <a:pt x="330" y="4173"/>
                  </a:lnTo>
                  <a:lnTo>
                    <a:pt x="362" y="4173"/>
                  </a:lnTo>
                  <a:lnTo>
                    <a:pt x="362" y="4206"/>
                  </a:lnTo>
                  <a:lnTo>
                    <a:pt x="395" y="4206"/>
                  </a:lnTo>
                  <a:lnTo>
                    <a:pt x="395" y="4239"/>
                  </a:lnTo>
                  <a:lnTo>
                    <a:pt x="395" y="4272"/>
                  </a:lnTo>
                  <a:lnTo>
                    <a:pt x="428" y="4272"/>
                  </a:lnTo>
                  <a:lnTo>
                    <a:pt x="428" y="4305"/>
                  </a:lnTo>
                  <a:lnTo>
                    <a:pt x="461" y="4305"/>
                  </a:lnTo>
                  <a:lnTo>
                    <a:pt x="461" y="4338"/>
                  </a:lnTo>
                  <a:lnTo>
                    <a:pt x="461" y="4371"/>
                  </a:lnTo>
                  <a:lnTo>
                    <a:pt x="494" y="4371"/>
                  </a:lnTo>
                  <a:lnTo>
                    <a:pt x="494" y="4403"/>
                  </a:lnTo>
                  <a:lnTo>
                    <a:pt x="527" y="4403"/>
                  </a:lnTo>
                  <a:lnTo>
                    <a:pt x="527" y="4436"/>
                  </a:lnTo>
                  <a:lnTo>
                    <a:pt x="527" y="4469"/>
                  </a:lnTo>
                  <a:lnTo>
                    <a:pt x="560" y="4469"/>
                  </a:lnTo>
                  <a:lnTo>
                    <a:pt x="560" y="4502"/>
                  </a:lnTo>
                  <a:lnTo>
                    <a:pt x="560" y="4535"/>
                  </a:lnTo>
                  <a:lnTo>
                    <a:pt x="592" y="4535"/>
                  </a:lnTo>
                  <a:lnTo>
                    <a:pt x="592" y="4568"/>
                  </a:lnTo>
                  <a:lnTo>
                    <a:pt x="625" y="4568"/>
                  </a:lnTo>
                  <a:lnTo>
                    <a:pt x="625" y="4601"/>
                  </a:lnTo>
                  <a:lnTo>
                    <a:pt x="625" y="4633"/>
                  </a:lnTo>
                  <a:lnTo>
                    <a:pt x="658" y="4633"/>
                  </a:lnTo>
                  <a:lnTo>
                    <a:pt x="658" y="4666"/>
                  </a:lnTo>
                  <a:lnTo>
                    <a:pt x="691" y="4666"/>
                  </a:lnTo>
                  <a:lnTo>
                    <a:pt x="691" y="4699"/>
                  </a:lnTo>
                  <a:lnTo>
                    <a:pt x="691" y="4732"/>
                  </a:lnTo>
                  <a:lnTo>
                    <a:pt x="724" y="4732"/>
                  </a:lnTo>
                  <a:lnTo>
                    <a:pt x="724" y="4765"/>
                  </a:lnTo>
                  <a:lnTo>
                    <a:pt x="757" y="4765"/>
                  </a:lnTo>
                  <a:lnTo>
                    <a:pt x="757" y="4798"/>
                  </a:lnTo>
                  <a:lnTo>
                    <a:pt x="757" y="4831"/>
                  </a:lnTo>
                  <a:lnTo>
                    <a:pt x="790" y="4831"/>
                  </a:lnTo>
                  <a:lnTo>
                    <a:pt x="6507" y="1150"/>
                  </a:lnTo>
                  <a:lnTo>
                    <a:pt x="6507" y="1117"/>
                  </a:lnTo>
                  <a:lnTo>
                    <a:pt x="6474" y="1117"/>
                  </a:lnTo>
                  <a:lnTo>
                    <a:pt x="6474" y="1085"/>
                  </a:lnTo>
                  <a:lnTo>
                    <a:pt x="6442" y="1085"/>
                  </a:lnTo>
                  <a:lnTo>
                    <a:pt x="6442" y="1052"/>
                  </a:lnTo>
                  <a:lnTo>
                    <a:pt x="6442" y="1019"/>
                  </a:lnTo>
                  <a:lnTo>
                    <a:pt x="6409" y="1019"/>
                  </a:lnTo>
                  <a:lnTo>
                    <a:pt x="6409" y="986"/>
                  </a:lnTo>
                  <a:lnTo>
                    <a:pt x="6409" y="953"/>
                  </a:lnTo>
                  <a:lnTo>
                    <a:pt x="6376" y="953"/>
                  </a:lnTo>
                  <a:lnTo>
                    <a:pt x="6376" y="920"/>
                  </a:lnTo>
                  <a:lnTo>
                    <a:pt x="6343" y="920"/>
                  </a:lnTo>
                  <a:lnTo>
                    <a:pt x="6343" y="887"/>
                  </a:lnTo>
                  <a:lnTo>
                    <a:pt x="6343" y="855"/>
                  </a:lnTo>
                  <a:lnTo>
                    <a:pt x="6310" y="855"/>
                  </a:lnTo>
                  <a:lnTo>
                    <a:pt x="6310" y="822"/>
                  </a:lnTo>
                  <a:lnTo>
                    <a:pt x="6277" y="822"/>
                  </a:lnTo>
                  <a:lnTo>
                    <a:pt x="6277" y="789"/>
                  </a:lnTo>
                  <a:lnTo>
                    <a:pt x="6277" y="756"/>
                  </a:lnTo>
                  <a:lnTo>
                    <a:pt x="6244" y="756"/>
                  </a:lnTo>
                  <a:lnTo>
                    <a:pt x="6244" y="723"/>
                  </a:lnTo>
                  <a:lnTo>
                    <a:pt x="6212" y="723"/>
                  </a:lnTo>
                  <a:lnTo>
                    <a:pt x="6212" y="690"/>
                  </a:lnTo>
                  <a:lnTo>
                    <a:pt x="6212" y="657"/>
                  </a:lnTo>
                  <a:lnTo>
                    <a:pt x="6179" y="657"/>
                  </a:lnTo>
                  <a:lnTo>
                    <a:pt x="6179" y="625"/>
                  </a:lnTo>
                  <a:lnTo>
                    <a:pt x="6179" y="592"/>
                  </a:lnTo>
                  <a:lnTo>
                    <a:pt x="6146" y="592"/>
                  </a:lnTo>
                  <a:lnTo>
                    <a:pt x="6146" y="559"/>
                  </a:lnTo>
                  <a:lnTo>
                    <a:pt x="6113" y="559"/>
                  </a:lnTo>
                  <a:lnTo>
                    <a:pt x="6113" y="526"/>
                  </a:lnTo>
                  <a:lnTo>
                    <a:pt x="6113" y="493"/>
                  </a:lnTo>
                  <a:lnTo>
                    <a:pt x="6080" y="493"/>
                  </a:lnTo>
                  <a:lnTo>
                    <a:pt x="6080" y="460"/>
                  </a:lnTo>
                  <a:lnTo>
                    <a:pt x="6047" y="460"/>
                  </a:lnTo>
                  <a:lnTo>
                    <a:pt x="6047" y="427"/>
                  </a:lnTo>
                  <a:lnTo>
                    <a:pt x="6047" y="395"/>
                  </a:lnTo>
                  <a:lnTo>
                    <a:pt x="6014" y="395"/>
                  </a:lnTo>
                  <a:lnTo>
                    <a:pt x="6014" y="362"/>
                  </a:lnTo>
                  <a:lnTo>
                    <a:pt x="6014" y="329"/>
                  </a:lnTo>
                  <a:lnTo>
                    <a:pt x="5982" y="329"/>
                  </a:lnTo>
                  <a:lnTo>
                    <a:pt x="5982" y="296"/>
                  </a:lnTo>
                  <a:lnTo>
                    <a:pt x="5949" y="296"/>
                  </a:lnTo>
                  <a:lnTo>
                    <a:pt x="5949" y="263"/>
                  </a:lnTo>
                  <a:lnTo>
                    <a:pt x="5949" y="230"/>
                  </a:lnTo>
                  <a:lnTo>
                    <a:pt x="5916" y="230"/>
                  </a:lnTo>
                  <a:lnTo>
                    <a:pt x="5916" y="197"/>
                  </a:lnTo>
                  <a:lnTo>
                    <a:pt x="5883" y="197"/>
                  </a:lnTo>
                  <a:lnTo>
                    <a:pt x="5883" y="164"/>
                  </a:lnTo>
                  <a:lnTo>
                    <a:pt x="5883" y="132"/>
                  </a:lnTo>
                  <a:lnTo>
                    <a:pt x="5850" y="132"/>
                  </a:lnTo>
                  <a:lnTo>
                    <a:pt x="5850" y="99"/>
                  </a:lnTo>
                  <a:lnTo>
                    <a:pt x="5850" y="66"/>
                  </a:lnTo>
                  <a:lnTo>
                    <a:pt x="5817" y="66"/>
                  </a:lnTo>
                  <a:lnTo>
                    <a:pt x="5817" y="33"/>
                  </a:lnTo>
                  <a:lnTo>
                    <a:pt x="5784" y="33"/>
                  </a:lnTo>
                  <a:lnTo>
                    <a:pt x="5784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1672425" y="4123025"/>
              <a:ext cx="32875" cy="36175"/>
            </a:xfrm>
            <a:custGeom>
              <a:avLst/>
              <a:gdLst/>
              <a:ahLst/>
              <a:cxnLst/>
              <a:rect l="l" t="t" r="r" b="b"/>
              <a:pathLst>
                <a:path w="1315" h="1447" extrusionOk="0">
                  <a:moveTo>
                    <a:pt x="920" y="690"/>
                  </a:moveTo>
                  <a:lnTo>
                    <a:pt x="920" y="887"/>
                  </a:lnTo>
                  <a:cubicBezTo>
                    <a:pt x="920" y="1019"/>
                    <a:pt x="855" y="1118"/>
                    <a:pt x="723" y="1183"/>
                  </a:cubicBezTo>
                  <a:cubicBezTo>
                    <a:pt x="658" y="1216"/>
                    <a:pt x="559" y="1249"/>
                    <a:pt x="493" y="1249"/>
                  </a:cubicBezTo>
                  <a:cubicBezTo>
                    <a:pt x="428" y="1249"/>
                    <a:pt x="362" y="1216"/>
                    <a:pt x="329" y="1183"/>
                  </a:cubicBezTo>
                  <a:cubicBezTo>
                    <a:pt x="263" y="1150"/>
                    <a:pt x="263" y="1085"/>
                    <a:pt x="263" y="1019"/>
                  </a:cubicBezTo>
                  <a:cubicBezTo>
                    <a:pt x="263" y="920"/>
                    <a:pt x="296" y="887"/>
                    <a:pt x="362" y="822"/>
                  </a:cubicBezTo>
                  <a:cubicBezTo>
                    <a:pt x="395" y="822"/>
                    <a:pt x="460" y="789"/>
                    <a:pt x="559" y="789"/>
                  </a:cubicBezTo>
                  <a:lnTo>
                    <a:pt x="690" y="756"/>
                  </a:lnTo>
                  <a:cubicBezTo>
                    <a:pt x="723" y="756"/>
                    <a:pt x="756" y="756"/>
                    <a:pt x="822" y="723"/>
                  </a:cubicBezTo>
                  <a:cubicBezTo>
                    <a:pt x="855" y="723"/>
                    <a:pt x="888" y="690"/>
                    <a:pt x="920" y="690"/>
                  </a:cubicBezTo>
                  <a:close/>
                  <a:moveTo>
                    <a:pt x="625" y="0"/>
                  </a:moveTo>
                  <a:cubicBezTo>
                    <a:pt x="460" y="0"/>
                    <a:pt x="362" y="33"/>
                    <a:pt x="230" y="99"/>
                  </a:cubicBezTo>
                  <a:cubicBezTo>
                    <a:pt x="132" y="165"/>
                    <a:pt x="99" y="263"/>
                    <a:pt x="99" y="427"/>
                  </a:cubicBezTo>
                  <a:lnTo>
                    <a:pt x="296" y="427"/>
                  </a:lnTo>
                  <a:cubicBezTo>
                    <a:pt x="296" y="362"/>
                    <a:pt x="329" y="296"/>
                    <a:pt x="362" y="263"/>
                  </a:cubicBezTo>
                  <a:cubicBezTo>
                    <a:pt x="395" y="197"/>
                    <a:pt x="493" y="165"/>
                    <a:pt x="592" y="165"/>
                  </a:cubicBezTo>
                  <a:cubicBezTo>
                    <a:pt x="723" y="165"/>
                    <a:pt x="789" y="197"/>
                    <a:pt x="855" y="230"/>
                  </a:cubicBezTo>
                  <a:cubicBezTo>
                    <a:pt x="888" y="263"/>
                    <a:pt x="920" y="329"/>
                    <a:pt x="920" y="395"/>
                  </a:cubicBezTo>
                  <a:cubicBezTo>
                    <a:pt x="920" y="427"/>
                    <a:pt x="920" y="460"/>
                    <a:pt x="920" y="493"/>
                  </a:cubicBezTo>
                  <a:cubicBezTo>
                    <a:pt x="888" y="526"/>
                    <a:pt x="855" y="559"/>
                    <a:pt x="822" y="559"/>
                  </a:cubicBezTo>
                  <a:lnTo>
                    <a:pt x="460" y="592"/>
                  </a:lnTo>
                  <a:cubicBezTo>
                    <a:pt x="296" y="625"/>
                    <a:pt x="198" y="657"/>
                    <a:pt x="132" y="723"/>
                  </a:cubicBezTo>
                  <a:cubicBezTo>
                    <a:pt x="33" y="822"/>
                    <a:pt x="0" y="920"/>
                    <a:pt x="0" y="1019"/>
                  </a:cubicBezTo>
                  <a:cubicBezTo>
                    <a:pt x="0" y="1150"/>
                    <a:pt x="33" y="1249"/>
                    <a:pt x="132" y="1315"/>
                  </a:cubicBezTo>
                  <a:cubicBezTo>
                    <a:pt x="198" y="1380"/>
                    <a:pt x="329" y="1446"/>
                    <a:pt x="460" y="1446"/>
                  </a:cubicBezTo>
                  <a:cubicBezTo>
                    <a:pt x="559" y="1446"/>
                    <a:pt x="658" y="1413"/>
                    <a:pt x="723" y="1380"/>
                  </a:cubicBezTo>
                  <a:cubicBezTo>
                    <a:pt x="822" y="1315"/>
                    <a:pt x="888" y="1282"/>
                    <a:pt x="953" y="1216"/>
                  </a:cubicBezTo>
                  <a:cubicBezTo>
                    <a:pt x="953" y="1249"/>
                    <a:pt x="953" y="1315"/>
                    <a:pt x="986" y="1348"/>
                  </a:cubicBezTo>
                  <a:cubicBezTo>
                    <a:pt x="1019" y="1380"/>
                    <a:pt x="1085" y="1413"/>
                    <a:pt x="1150" y="1413"/>
                  </a:cubicBezTo>
                  <a:lnTo>
                    <a:pt x="1216" y="1413"/>
                  </a:lnTo>
                  <a:cubicBezTo>
                    <a:pt x="1249" y="1413"/>
                    <a:pt x="1282" y="1413"/>
                    <a:pt x="1315" y="1380"/>
                  </a:cubicBezTo>
                  <a:lnTo>
                    <a:pt x="1315" y="1216"/>
                  </a:lnTo>
                  <a:cubicBezTo>
                    <a:pt x="1282" y="1216"/>
                    <a:pt x="1282" y="1216"/>
                    <a:pt x="1282" y="1249"/>
                  </a:cubicBezTo>
                  <a:lnTo>
                    <a:pt x="1216" y="1249"/>
                  </a:lnTo>
                  <a:cubicBezTo>
                    <a:pt x="1216" y="1249"/>
                    <a:pt x="1183" y="1216"/>
                    <a:pt x="1183" y="1216"/>
                  </a:cubicBezTo>
                  <a:cubicBezTo>
                    <a:pt x="1150" y="1183"/>
                    <a:pt x="1150" y="1183"/>
                    <a:pt x="1150" y="1150"/>
                  </a:cubicBezTo>
                  <a:lnTo>
                    <a:pt x="1150" y="362"/>
                  </a:lnTo>
                  <a:cubicBezTo>
                    <a:pt x="1150" y="230"/>
                    <a:pt x="1118" y="132"/>
                    <a:pt x="1019" y="66"/>
                  </a:cubicBezTo>
                  <a:cubicBezTo>
                    <a:pt x="920" y="0"/>
                    <a:pt x="789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1706925" y="4113975"/>
              <a:ext cx="16450" cy="44400"/>
            </a:xfrm>
            <a:custGeom>
              <a:avLst/>
              <a:gdLst/>
              <a:ahLst/>
              <a:cxnLst/>
              <a:rect l="l" t="t" r="r" b="b"/>
              <a:pathLst>
                <a:path w="658" h="1776" extrusionOk="0">
                  <a:moveTo>
                    <a:pt x="198" y="1"/>
                  </a:moveTo>
                  <a:lnTo>
                    <a:pt x="198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8" y="559"/>
                  </a:lnTo>
                  <a:lnTo>
                    <a:pt x="198" y="1480"/>
                  </a:lnTo>
                  <a:cubicBezTo>
                    <a:pt x="198" y="1545"/>
                    <a:pt x="230" y="1644"/>
                    <a:pt x="263" y="1677"/>
                  </a:cubicBezTo>
                  <a:cubicBezTo>
                    <a:pt x="296" y="1742"/>
                    <a:pt x="362" y="1775"/>
                    <a:pt x="493" y="1775"/>
                  </a:cubicBezTo>
                  <a:lnTo>
                    <a:pt x="559" y="1775"/>
                  </a:lnTo>
                  <a:cubicBezTo>
                    <a:pt x="592" y="1775"/>
                    <a:pt x="625" y="1742"/>
                    <a:pt x="658" y="1742"/>
                  </a:cubicBezTo>
                  <a:lnTo>
                    <a:pt x="658" y="1578"/>
                  </a:lnTo>
                  <a:lnTo>
                    <a:pt x="592" y="1578"/>
                  </a:lnTo>
                  <a:cubicBezTo>
                    <a:pt x="526" y="1578"/>
                    <a:pt x="493" y="1578"/>
                    <a:pt x="493" y="1545"/>
                  </a:cubicBezTo>
                  <a:cubicBezTo>
                    <a:pt x="461" y="1545"/>
                    <a:pt x="428" y="1512"/>
                    <a:pt x="428" y="1447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62"/>
                  </a:lnTo>
                  <a:lnTo>
                    <a:pt x="428" y="362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1728275" y="412302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197"/>
                  </a:moveTo>
                  <a:cubicBezTo>
                    <a:pt x="757" y="197"/>
                    <a:pt x="888" y="263"/>
                    <a:pt x="954" y="427"/>
                  </a:cubicBezTo>
                  <a:cubicBezTo>
                    <a:pt x="954" y="493"/>
                    <a:pt x="987" y="592"/>
                    <a:pt x="987" y="690"/>
                  </a:cubicBezTo>
                  <a:cubicBezTo>
                    <a:pt x="987" y="887"/>
                    <a:pt x="954" y="1019"/>
                    <a:pt x="888" y="1085"/>
                  </a:cubicBezTo>
                  <a:cubicBezTo>
                    <a:pt x="789" y="1183"/>
                    <a:pt x="724" y="1249"/>
                    <a:pt x="625" y="1249"/>
                  </a:cubicBezTo>
                  <a:cubicBezTo>
                    <a:pt x="461" y="1249"/>
                    <a:pt x="329" y="1150"/>
                    <a:pt x="297" y="1019"/>
                  </a:cubicBezTo>
                  <a:cubicBezTo>
                    <a:pt x="264" y="953"/>
                    <a:pt x="231" y="855"/>
                    <a:pt x="231" y="756"/>
                  </a:cubicBezTo>
                  <a:cubicBezTo>
                    <a:pt x="231" y="625"/>
                    <a:pt x="264" y="493"/>
                    <a:pt x="297" y="427"/>
                  </a:cubicBezTo>
                  <a:cubicBezTo>
                    <a:pt x="329" y="263"/>
                    <a:pt x="461" y="197"/>
                    <a:pt x="625" y="197"/>
                  </a:cubicBezTo>
                  <a:close/>
                  <a:moveTo>
                    <a:pt x="658" y="0"/>
                  </a:moveTo>
                  <a:cubicBezTo>
                    <a:pt x="559" y="0"/>
                    <a:pt x="461" y="0"/>
                    <a:pt x="395" y="66"/>
                  </a:cubicBezTo>
                  <a:cubicBezTo>
                    <a:pt x="329" y="99"/>
                    <a:pt x="297" y="132"/>
                    <a:pt x="231" y="197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64" y="1939"/>
                  </a:lnTo>
                  <a:lnTo>
                    <a:pt x="264" y="1249"/>
                  </a:lnTo>
                  <a:cubicBezTo>
                    <a:pt x="297" y="1282"/>
                    <a:pt x="329" y="1348"/>
                    <a:pt x="395" y="1348"/>
                  </a:cubicBezTo>
                  <a:cubicBezTo>
                    <a:pt x="461" y="1413"/>
                    <a:pt x="527" y="1446"/>
                    <a:pt x="625" y="1446"/>
                  </a:cubicBezTo>
                  <a:cubicBezTo>
                    <a:pt x="757" y="1446"/>
                    <a:pt x="888" y="1380"/>
                    <a:pt x="987" y="1315"/>
                  </a:cubicBezTo>
                  <a:cubicBezTo>
                    <a:pt x="1151" y="1183"/>
                    <a:pt x="1217" y="986"/>
                    <a:pt x="1217" y="657"/>
                  </a:cubicBezTo>
                  <a:cubicBezTo>
                    <a:pt x="1217" y="460"/>
                    <a:pt x="1184" y="263"/>
                    <a:pt x="1052" y="165"/>
                  </a:cubicBezTo>
                  <a:cubicBezTo>
                    <a:pt x="954" y="33"/>
                    <a:pt x="822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1766900" y="4110700"/>
              <a:ext cx="34525" cy="46850"/>
            </a:xfrm>
            <a:custGeom>
              <a:avLst/>
              <a:gdLst/>
              <a:ahLst/>
              <a:cxnLst/>
              <a:rect l="l" t="t" r="r" b="b"/>
              <a:pathLst>
                <a:path w="1381" h="1874" extrusionOk="0">
                  <a:moveTo>
                    <a:pt x="0" y="0"/>
                  </a:moveTo>
                  <a:lnTo>
                    <a:pt x="0" y="1873"/>
                  </a:lnTo>
                  <a:lnTo>
                    <a:pt x="1380" y="1873"/>
                  </a:lnTo>
                  <a:lnTo>
                    <a:pt x="1380" y="1643"/>
                  </a:lnTo>
                  <a:lnTo>
                    <a:pt x="263" y="1643"/>
                  </a:lnTo>
                  <a:lnTo>
                    <a:pt x="263" y="1019"/>
                  </a:lnTo>
                  <a:lnTo>
                    <a:pt x="1282" y="1019"/>
                  </a:lnTo>
                  <a:lnTo>
                    <a:pt x="1282" y="789"/>
                  </a:lnTo>
                  <a:lnTo>
                    <a:pt x="263" y="789"/>
                  </a:lnTo>
                  <a:lnTo>
                    <a:pt x="263" y="230"/>
                  </a:lnTo>
                  <a:lnTo>
                    <a:pt x="1380" y="23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2077425" y="3945575"/>
              <a:ext cx="72325" cy="103525"/>
            </a:xfrm>
            <a:custGeom>
              <a:avLst/>
              <a:gdLst/>
              <a:ahLst/>
              <a:cxnLst/>
              <a:rect l="l" t="t" r="r" b="b"/>
              <a:pathLst>
                <a:path w="2893" h="4141" fill="none" extrusionOk="0">
                  <a:moveTo>
                    <a:pt x="0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99" y="99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230" y="296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96" y="395"/>
                  </a:lnTo>
                  <a:lnTo>
                    <a:pt x="296" y="428"/>
                  </a:lnTo>
                  <a:lnTo>
                    <a:pt x="296" y="428"/>
                  </a:lnTo>
                  <a:lnTo>
                    <a:pt x="296" y="428"/>
                  </a:lnTo>
                  <a:lnTo>
                    <a:pt x="296" y="428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329" y="460"/>
                  </a:lnTo>
                  <a:lnTo>
                    <a:pt x="329" y="460"/>
                  </a:lnTo>
                  <a:lnTo>
                    <a:pt x="329" y="460"/>
                  </a:lnTo>
                  <a:lnTo>
                    <a:pt x="329" y="460"/>
                  </a:lnTo>
                  <a:lnTo>
                    <a:pt x="329" y="493"/>
                  </a:lnTo>
                  <a:lnTo>
                    <a:pt x="329" y="493"/>
                  </a:lnTo>
                  <a:lnTo>
                    <a:pt x="329" y="493"/>
                  </a:lnTo>
                  <a:lnTo>
                    <a:pt x="329" y="493"/>
                  </a:lnTo>
                  <a:lnTo>
                    <a:pt x="362" y="526"/>
                  </a:lnTo>
                  <a:lnTo>
                    <a:pt x="362" y="526"/>
                  </a:lnTo>
                  <a:lnTo>
                    <a:pt x="362" y="526"/>
                  </a:lnTo>
                  <a:lnTo>
                    <a:pt x="362" y="526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95" y="559"/>
                  </a:lnTo>
                  <a:lnTo>
                    <a:pt x="395" y="559"/>
                  </a:lnTo>
                  <a:lnTo>
                    <a:pt x="395" y="592"/>
                  </a:lnTo>
                  <a:lnTo>
                    <a:pt x="395" y="592"/>
                  </a:lnTo>
                  <a:lnTo>
                    <a:pt x="395" y="592"/>
                  </a:lnTo>
                  <a:lnTo>
                    <a:pt x="395" y="592"/>
                  </a:lnTo>
                  <a:lnTo>
                    <a:pt x="428" y="625"/>
                  </a:lnTo>
                  <a:lnTo>
                    <a:pt x="428" y="625"/>
                  </a:lnTo>
                  <a:lnTo>
                    <a:pt x="428" y="625"/>
                  </a:lnTo>
                  <a:lnTo>
                    <a:pt x="428" y="625"/>
                  </a:lnTo>
                  <a:lnTo>
                    <a:pt x="428" y="625"/>
                  </a:lnTo>
                  <a:lnTo>
                    <a:pt x="428" y="625"/>
                  </a:lnTo>
                  <a:lnTo>
                    <a:pt x="428" y="625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60" y="658"/>
                  </a:lnTo>
                  <a:lnTo>
                    <a:pt x="460" y="658"/>
                  </a:lnTo>
                  <a:lnTo>
                    <a:pt x="460" y="691"/>
                  </a:lnTo>
                  <a:lnTo>
                    <a:pt x="460" y="691"/>
                  </a:lnTo>
                  <a:lnTo>
                    <a:pt x="460" y="691"/>
                  </a:lnTo>
                  <a:lnTo>
                    <a:pt x="460" y="691"/>
                  </a:lnTo>
                  <a:lnTo>
                    <a:pt x="460" y="691"/>
                  </a:lnTo>
                  <a:lnTo>
                    <a:pt x="460" y="691"/>
                  </a:lnTo>
                  <a:lnTo>
                    <a:pt x="493" y="723"/>
                  </a:lnTo>
                  <a:lnTo>
                    <a:pt x="493" y="723"/>
                  </a:lnTo>
                  <a:lnTo>
                    <a:pt x="493" y="723"/>
                  </a:lnTo>
                  <a:lnTo>
                    <a:pt x="493" y="723"/>
                  </a:lnTo>
                  <a:lnTo>
                    <a:pt x="493" y="756"/>
                  </a:lnTo>
                  <a:lnTo>
                    <a:pt x="493" y="756"/>
                  </a:lnTo>
                  <a:lnTo>
                    <a:pt x="493" y="756"/>
                  </a:lnTo>
                  <a:lnTo>
                    <a:pt x="526" y="756"/>
                  </a:lnTo>
                  <a:lnTo>
                    <a:pt x="526" y="756"/>
                  </a:lnTo>
                  <a:lnTo>
                    <a:pt x="526" y="789"/>
                  </a:lnTo>
                  <a:lnTo>
                    <a:pt x="526" y="789"/>
                  </a:lnTo>
                  <a:lnTo>
                    <a:pt x="526" y="789"/>
                  </a:lnTo>
                  <a:lnTo>
                    <a:pt x="526" y="789"/>
                  </a:lnTo>
                  <a:lnTo>
                    <a:pt x="526" y="789"/>
                  </a:lnTo>
                  <a:lnTo>
                    <a:pt x="559" y="822"/>
                  </a:lnTo>
                  <a:lnTo>
                    <a:pt x="559" y="822"/>
                  </a:lnTo>
                  <a:lnTo>
                    <a:pt x="559" y="822"/>
                  </a:lnTo>
                  <a:lnTo>
                    <a:pt x="559" y="822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92" y="855"/>
                  </a:lnTo>
                  <a:lnTo>
                    <a:pt x="592" y="855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25" y="953"/>
                  </a:lnTo>
                  <a:lnTo>
                    <a:pt x="625" y="953"/>
                  </a:lnTo>
                  <a:lnTo>
                    <a:pt x="658" y="953"/>
                  </a:lnTo>
                  <a:lnTo>
                    <a:pt x="658" y="953"/>
                  </a:lnTo>
                  <a:lnTo>
                    <a:pt x="658" y="986"/>
                  </a:lnTo>
                  <a:lnTo>
                    <a:pt x="658" y="986"/>
                  </a:lnTo>
                  <a:lnTo>
                    <a:pt x="658" y="986"/>
                  </a:lnTo>
                  <a:lnTo>
                    <a:pt x="658" y="986"/>
                  </a:lnTo>
                  <a:lnTo>
                    <a:pt x="658" y="986"/>
                  </a:lnTo>
                  <a:lnTo>
                    <a:pt x="658" y="986"/>
                  </a:lnTo>
                  <a:lnTo>
                    <a:pt x="690" y="1019"/>
                  </a:lnTo>
                  <a:lnTo>
                    <a:pt x="690" y="1019"/>
                  </a:lnTo>
                  <a:lnTo>
                    <a:pt x="690" y="1019"/>
                  </a:lnTo>
                  <a:lnTo>
                    <a:pt x="690" y="1019"/>
                  </a:lnTo>
                  <a:lnTo>
                    <a:pt x="690" y="1052"/>
                  </a:lnTo>
                  <a:lnTo>
                    <a:pt x="690" y="1052"/>
                  </a:lnTo>
                  <a:lnTo>
                    <a:pt x="690" y="1052"/>
                  </a:lnTo>
                  <a:lnTo>
                    <a:pt x="723" y="1052"/>
                  </a:lnTo>
                  <a:lnTo>
                    <a:pt x="723" y="1052"/>
                  </a:lnTo>
                  <a:lnTo>
                    <a:pt x="723" y="1085"/>
                  </a:lnTo>
                  <a:lnTo>
                    <a:pt x="723" y="1085"/>
                  </a:lnTo>
                  <a:lnTo>
                    <a:pt x="723" y="1085"/>
                  </a:lnTo>
                  <a:lnTo>
                    <a:pt x="723" y="1085"/>
                  </a:lnTo>
                  <a:lnTo>
                    <a:pt x="723" y="1085"/>
                  </a:lnTo>
                  <a:lnTo>
                    <a:pt x="756" y="1118"/>
                  </a:lnTo>
                  <a:lnTo>
                    <a:pt x="756" y="1118"/>
                  </a:lnTo>
                  <a:lnTo>
                    <a:pt x="756" y="1118"/>
                  </a:lnTo>
                  <a:lnTo>
                    <a:pt x="756" y="1118"/>
                  </a:lnTo>
                  <a:lnTo>
                    <a:pt x="756" y="1151"/>
                  </a:lnTo>
                  <a:lnTo>
                    <a:pt x="756" y="1151"/>
                  </a:lnTo>
                  <a:lnTo>
                    <a:pt x="756" y="1151"/>
                  </a:lnTo>
                  <a:lnTo>
                    <a:pt x="789" y="1151"/>
                  </a:lnTo>
                  <a:lnTo>
                    <a:pt x="789" y="1151"/>
                  </a:lnTo>
                  <a:lnTo>
                    <a:pt x="789" y="1183"/>
                  </a:lnTo>
                  <a:lnTo>
                    <a:pt x="789" y="1183"/>
                  </a:lnTo>
                  <a:lnTo>
                    <a:pt x="789" y="1183"/>
                  </a:lnTo>
                  <a:lnTo>
                    <a:pt x="789" y="1183"/>
                  </a:lnTo>
                  <a:lnTo>
                    <a:pt x="822" y="1216"/>
                  </a:lnTo>
                  <a:lnTo>
                    <a:pt x="822" y="1216"/>
                  </a:lnTo>
                  <a:lnTo>
                    <a:pt x="822" y="1216"/>
                  </a:lnTo>
                  <a:lnTo>
                    <a:pt x="822" y="1216"/>
                  </a:lnTo>
                  <a:lnTo>
                    <a:pt x="822" y="1216"/>
                  </a:lnTo>
                  <a:lnTo>
                    <a:pt x="822" y="1249"/>
                  </a:lnTo>
                  <a:lnTo>
                    <a:pt x="822" y="1249"/>
                  </a:lnTo>
                  <a:lnTo>
                    <a:pt x="855" y="1249"/>
                  </a:lnTo>
                  <a:lnTo>
                    <a:pt x="855" y="1249"/>
                  </a:lnTo>
                  <a:lnTo>
                    <a:pt x="855" y="1282"/>
                  </a:lnTo>
                  <a:lnTo>
                    <a:pt x="855" y="1282"/>
                  </a:lnTo>
                  <a:lnTo>
                    <a:pt x="855" y="1282"/>
                  </a:lnTo>
                  <a:lnTo>
                    <a:pt x="855" y="1282"/>
                  </a:lnTo>
                  <a:lnTo>
                    <a:pt x="855" y="1282"/>
                  </a:lnTo>
                  <a:lnTo>
                    <a:pt x="855" y="1282"/>
                  </a:lnTo>
                  <a:lnTo>
                    <a:pt x="888" y="1315"/>
                  </a:lnTo>
                  <a:lnTo>
                    <a:pt x="888" y="1315"/>
                  </a:lnTo>
                  <a:lnTo>
                    <a:pt x="888" y="1315"/>
                  </a:lnTo>
                  <a:lnTo>
                    <a:pt x="888" y="1315"/>
                  </a:lnTo>
                  <a:lnTo>
                    <a:pt x="888" y="1348"/>
                  </a:lnTo>
                  <a:lnTo>
                    <a:pt x="888" y="1348"/>
                  </a:lnTo>
                  <a:lnTo>
                    <a:pt x="920" y="1348"/>
                  </a:lnTo>
                  <a:lnTo>
                    <a:pt x="920" y="1348"/>
                  </a:lnTo>
                  <a:lnTo>
                    <a:pt x="920" y="1348"/>
                  </a:lnTo>
                  <a:lnTo>
                    <a:pt x="920" y="1381"/>
                  </a:lnTo>
                  <a:lnTo>
                    <a:pt x="920" y="1381"/>
                  </a:lnTo>
                  <a:lnTo>
                    <a:pt x="920" y="1381"/>
                  </a:lnTo>
                  <a:lnTo>
                    <a:pt x="920" y="1381"/>
                  </a:lnTo>
                  <a:lnTo>
                    <a:pt x="953" y="1413"/>
                  </a:lnTo>
                  <a:lnTo>
                    <a:pt x="953" y="1413"/>
                  </a:lnTo>
                  <a:lnTo>
                    <a:pt x="953" y="1413"/>
                  </a:lnTo>
                  <a:lnTo>
                    <a:pt x="953" y="1413"/>
                  </a:lnTo>
                  <a:lnTo>
                    <a:pt x="953" y="1413"/>
                  </a:lnTo>
                  <a:lnTo>
                    <a:pt x="953" y="1446"/>
                  </a:lnTo>
                  <a:lnTo>
                    <a:pt x="953" y="1446"/>
                  </a:lnTo>
                  <a:lnTo>
                    <a:pt x="986" y="1446"/>
                  </a:lnTo>
                  <a:lnTo>
                    <a:pt x="986" y="1446"/>
                  </a:lnTo>
                  <a:lnTo>
                    <a:pt x="986" y="1446"/>
                  </a:lnTo>
                  <a:lnTo>
                    <a:pt x="986" y="1479"/>
                  </a:lnTo>
                  <a:lnTo>
                    <a:pt x="986" y="1479"/>
                  </a:lnTo>
                  <a:lnTo>
                    <a:pt x="986" y="1479"/>
                  </a:lnTo>
                  <a:lnTo>
                    <a:pt x="986" y="1479"/>
                  </a:lnTo>
                  <a:lnTo>
                    <a:pt x="1019" y="1479"/>
                  </a:lnTo>
                  <a:lnTo>
                    <a:pt x="1019" y="1512"/>
                  </a:lnTo>
                  <a:lnTo>
                    <a:pt x="1019" y="1512"/>
                  </a:lnTo>
                  <a:lnTo>
                    <a:pt x="1019" y="1512"/>
                  </a:lnTo>
                  <a:lnTo>
                    <a:pt x="1019" y="1512"/>
                  </a:lnTo>
                  <a:lnTo>
                    <a:pt x="1019" y="1512"/>
                  </a:lnTo>
                  <a:lnTo>
                    <a:pt x="1019" y="1545"/>
                  </a:lnTo>
                  <a:lnTo>
                    <a:pt x="1052" y="1545"/>
                  </a:lnTo>
                  <a:lnTo>
                    <a:pt x="1052" y="1545"/>
                  </a:lnTo>
                  <a:lnTo>
                    <a:pt x="1052" y="1545"/>
                  </a:lnTo>
                  <a:lnTo>
                    <a:pt x="1052" y="1578"/>
                  </a:lnTo>
                  <a:lnTo>
                    <a:pt x="1052" y="1578"/>
                  </a:lnTo>
                  <a:lnTo>
                    <a:pt x="1052" y="1578"/>
                  </a:lnTo>
                  <a:lnTo>
                    <a:pt x="1052" y="1578"/>
                  </a:lnTo>
                  <a:lnTo>
                    <a:pt x="1085" y="1578"/>
                  </a:lnTo>
                  <a:lnTo>
                    <a:pt x="1085" y="1611"/>
                  </a:lnTo>
                  <a:lnTo>
                    <a:pt x="1085" y="1611"/>
                  </a:lnTo>
                  <a:lnTo>
                    <a:pt x="1085" y="1611"/>
                  </a:lnTo>
                  <a:lnTo>
                    <a:pt x="1085" y="1611"/>
                  </a:lnTo>
                  <a:lnTo>
                    <a:pt x="1085" y="1611"/>
                  </a:lnTo>
                  <a:lnTo>
                    <a:pt x="1085" y="1643"/>
                  </a:lnTo>
                  <a:lnTo>
                    <a:pt x="1118" y="1643"/>
                  </a:lnTo>
                  <a:lnTo>
                    <a:pt x="1118" y="1643"/>
                  </a:lnTo>
                  <a:lnTo>
                    <a:pt x="1118" y="1643"/>
                  </a:lnTo>
                  <a:lnTo>
                    <a:pt x="1118" y="1643"/>
                  </a:lnTo>
                  <a:lnTo>
                    <a:pt x="1118" y="1676"/>
                  </a:lnTo>
                  <a:lnTo>
                    <a:pt x="1118" y="1676"/>
                  </a:lnTo>
                  <a:lnTo>
                    <a:pt x="1118" y="1676"/>
                  </a:lnTo>
                  <a:lnTo>
                    <a:pt x="1151" y="1676"/>
                  </a:lnTo>
                  <a:lnTo>
                    <a:pt x="1151" y="1709"/>
                  </a:lnTo>
                  <a:lnTo>
                    <a:pt x="1151" y="1709"/>
                  </a:lnTo>
                  <a:lnTo>
                    <a:pt x="1151" y="1709"/>
                  </a:lnTo>
                  <a:lnTo>
                    <a:pt x="1151" y="1709"/>
                  </a:lnTo>
                  <a:lnTo>
                    <a:pt x="1151" y="1709"/>
                  </a:lnTo>
                  <a:lnTo>
                    <a:pt x="1151" y="1709"/>
                  </a:lnTo>
                  <a:lnTo>
                    <a:pt x="1151" y="1742"/>
                  </a:lnTo>
                  <a:lnTo>
                    <a:pt x="1183" y="1742"/>
                  </a:lnTo>
                  <a:lnTo>
                    <a:pt x="1183" y="1742"/>
                  </a:lnTo>
                  <a:lnTo>
                    <a:pt x="1183" y="1742"/>
                  </a:lnTo>
                  <a:lnTo>
                    <a:pt x="1183" y="1775"/>
                  </a:lnTo>
                  <a:lnTo>
                    <a:pt x="1183" y="1775"/>
                  </a:lnTo>
                  <a:lnTo>
                    <a:pt x="1183" y="1775"/>
                  </a:lnTo>
                  <a:lnTo>
                    <a:pt x="1183" y="1775"/>
                  </a:lnTo>
                  <a:lnTo>
                    <a:pt x="1216" y="1775"/>
                  </a:lnTo>
                  <a:lnTo>
                    <a:pt x="1216" y="1775"/>
                  </a:lnTo>
                  <a:lnTo>
                    <a:pt x="1216" y="1808"/>
                  </a:lnTo>
                  <a:lnTo>
                    <a:pt x="1216" y="1808"/>
                  </a:lnTo>
                  <a:lnTo>
                    <a:pt x="1216" y="1808"/>
                  </a:lnTo>
                  <a:lnTo>
                    <a:pt x="1216" y="1808"/>
                  </a:lnTo>
                  <a:lnTo>
                    <a:pt x="1216" y="1841"/>
                  </a:lnTo>
                  <a:lnTo>
                    <a:pt x="1249" y="1841"/>
                  </a:lnTo>
                  <a:lnTo>
                    <a:pt x="1249" y="1841"/>
                  </a:lnTo>
                  <a:lnTo>
                    <a:pt x="1249" y="1841"/>
                  </a:lnTo>
                  <a:lnTo>
                    <a:pt x="1249" y="1841"/>
                  </a:lnTo>
                  <a:lnTo>
                    <a:pt x="1249" y="1873"/>
                  </a:lnTo>
                  <a:lnTo>
                    <a:pt x="1249" y="1873"/>
                  </a:lnTo>
                  <a:lnTo>
                    <a:pt x="1249" y="1873"/>
                  </a:lnTo>
                  <a:lnTo>
                    <a:pt x="1282" y="1873"/>
                  </a:lnTo>
                  <a:lnTo>
                    <a:pt x="1282" y="1873"/>
                  </a:lnTo>
                  <a:lnTo>
                    <a:pt x="1282" y="1906"/>
                  </a:lnTo>
                  <a:lnTo>
                    <a:pt x="1282" y="1906"/>
                  </a:lnTo>
                  <a:lnTo>
                    <a:pt x="1282" y="1906"/>
                  </a:lnTo>
                  <a:lnTo>
                    <a:pt x="1282" y="1906"/>
                  </a:lnTo>
                  <a:lnTo>
                    <a:pt x="1282" y="1906"/>
                  </a:lnTo>
                  <a:lnTo>
                    <a:pt x="1282" y="1906"/>
                  </a:lnTo>
                  <a:lnTo>
                    <a:pt x="1282" y="1906"/>
                  </a:lnTo>
                  <a:lnTo>
                    <a:pt x="1315" y="1939"/>
                  </a:lnTo>
                  <a:lnTo>
                    <a:pt x="1315" y="1939"/>
                  </a:lnTo>
                  <a:lnTo>
                    <a:pt x="1315" y="1939"/>
                  </a:lnTo>
                  <a:lnTo>
                    <a:pt x="1315" y="1939"/>
                  </a:lnTo>
                  <a:lnTo>
                    <a:pt x="1315" y="1939"/>
                  </a:lnTo>
                  <a:lnTo>
                    <a:pt x="1315" y="1972"/>
                  </a:lnTo>
                  <a:lnTo>
                    <a:pt x="1315" y="1972"/>
                  </a:lnTo>
                  <a:lnTo>
                    <a:pt x="1315" y="1972"/>
                  </a:lnTo>
                  <a:lnTo>
                    <a:pt x="1348" y="1972"/>
                  </a:lnTo>
                  <a:lnTo>
                    <a:pt x="1348" y="1972"/>
                  </a:lnTo>
                  <a:lnTo>
                    <a:pt x="1348" y="2005"/>
                  </a:lnTo>
                  <a:lnTo>
                    <a:pt x="1348" y="2005"/>
                  </a:lnTo>
                  <a:lnTo>
                    <a:pt x="1348" y="2005"/>
                  </a:lnTo>
                  <a:lnTo>
                    <a:pt x="1348" y="2005"/>
                  </a:lnTo>
                  <a:lnTo>
                    <a:pt x="1381" y="2005"/>
                  </a:lnTo>
                  <a:lnTo>
                    <a:pt x="1381" y="2038"/>
                  </a:lnTo>
                  <a:lnTo>
                    <a:pt x="1381" y="2038"/>
                  </a:lnTo>
                  <a:lnTo>
                    <a:pt x="1381" y="2038"/>
                  </a:lnTo>
                  <a:lnTo>
                    <a:pt x="1381" y="2038"/>
                  </a:lnTo>
                  <a:lnTo>
                    <a:pt x="1381" y="2038"/>
                  </a:lnTo>
                  <a:lnTo>
                    <a:pt x="1381" y="2071"/>
                  </a:lnTo>
                  <a:lnTo>
                    <a:pt x="1381" y="2071"/>
                  </a:lnTo>
                  <a:lnTo>
                    <a:pt x="1413" y="2071"/>
                  </a:lnTo>
                  <a:lnTo>
                    <a:pt x="1413" y="2071"/>
                  </a:lnTo>
                  <a:lnTo>
                    <a:pt x="1413" y="2071"/>
                  </a:lnTo>
                  <a:lnTo>
                    <a:pt x="1413" y="2071"/>
                  </a:lnTo>
                  <a:lnTo>
                    <a:pt x="1413" y="2071"/>
                  </a:lnTo>
                  <a:lnTo>
                    <a:pt x="1413" y="2104"/>
                  </a:lnTo>
                  <a:lnTo>
                    <a:pt x="1413" y="2104"/>
                  </a:lnTo>
                  <a:lnTo>
                    <a:pt x="1413" y="2104"/>
                  </a:lnTo>
                  <a:lnTo>
                    <a:pt x="1413" y="2104"/>
                  </a:lnTo>
                  <a:lnTo>
                    <a:pt x="1446" y="2104"/>
                  </a:lnTo>
                  <a:lnTo>
                    <a:pt x="1446" y="2136"/>
                  </a:lnTo>
                  <a:lnTo>
                    <a:pt x="1446" y="2136"/>
                  </a:lnTo>
                  <a:lnTo>
                    <a:pt x="1446" y="2136"/>
                  </a:lnTo>
                  <a:lnTo>
                    <a:pt x="1446" y="2136"/>
                  </a:lnTo>
                  <a:lnTo>
                    <a:pt x="1446" y="2136"/>
                  </a:lnTo>
                  <a:lnTo>
                    <a:pt x="1446" y="2169"/>
                  </a:lnTo>
                  <a:lnTo>
                    <a:pt x="1479" y="2169"/>
                  </a:lnTo>
                  <a:lnTo>
                    <a:pt x="1479" y="2169"/>
                  </a:lnTo>
                  <a:lnTo>
                    <a:pt x="1479" y="2169"/>
                  </a:lnTo>
                  <a:lnTo>
                    <a:pt x="1479" y="2169"/>
                  </a:lnTo>
                  <a:lnTo>
                    <a:pt x="1479" y="2202"/>
                  </a:lnTo>
                  <a:lnTo>
                    <a:pt x="1479" y="2202"/>
                  </a:lnTo>
                  <a:lnTo>
                    <a:pt x="1479" y="2202"/>
                  </a:lnTo>
                  <a:lnTo>
                    <a:pt x="1512" y="2202"/>
                  </a:lnTo>
                  <a:lnTo>
                    <a:pt x="1512" y="2202"/>
                  </a:lnTo>
                  <a:lnTo>
                    <a:pt x="1512" y="2235"/>
                  </a:lnTo>
                  <a:lnTo>
                    <a:pt x="1512" y="2235"/>
                  </a:lnTo>
                  <a:lnTo>
                    <a:pt x="1512" y="2235"/>
                  </a:lnTo>
                  <a:lnTo>
                    <a:pt x="1512" y="2235"/>
                  </a:lnTo>
                  <a:lnTo>
                    <a:pt x="1512" y="2235"/>
                  </a:lnTo>
                  <a:lnTo>
                    <a:pt x="1512" y="2235"/>
                  </a:lnTo>
                  <a:lnTo>
                    <a:pt x="1545" y="2268"/>
                  </a:lnTo>
                  <a:lnTo>
                    <a:pt x="1545" y="2268"/>
                  </a:lnTo>
                  <a:lnTo>
                    <a:pt x="1545" y="2268"/>
                  </a:lnTo>
                  <a:lnTo>
                    <a:pt x="1545" y="2268"/>
                  </a:lnTo>
                  <a:lnTo>
                    <a:pt x="1545" y="2301"/>
                  </a:lnTo>
                  <a:lnTo>
                    <a:pt x="1545" y="2301"/>
                  </a:lnTo>
                  <a:lnTo>
                    <a:pt x="1545" y="2301"/>
                  </a:lnTo>
                  <a:lnTo>
                    <a:pt x="1578" y="2301"/>
                  </a:lnTo>
                  <a:lnTo>
                    <a:pt x="1578" y="2301"/>
                  </a:lnTo>
                  <a:lnTo>
                    <a:pt x="1578" y="2301"/>
                  </a:lnTo>
                  <a:lnTo>
                    <a:pt x="1578" y="2334"/>
                  </a:lnTo>
                  <a:lnTo>
                    <a:pt x="1578" y="2334"/>
                  </a:lnTo>
                  <a:lnTo>
                    <a:pt x="1578" y="2334"/>
                  </a:lnTo>
                  <a:lnTo>
                    <a:pt x="1578" y="2334"/>
                  </a:lnTo>
                  <a:lnTo>
                    <a:pt x="1611" y="2334"/>
                  </a:lnTo>
                  <a:lnTo>
                    <a:pt x="1611" y="2366"/>
                  </a:lnTo>
                  <a:lnTo>
                    <a:pt x="1611" y="2366"/>
                  </a:lnTo>
                  <a:lnTo>
                    <a:pt x="1611" y="2366"/>
                  </a:lnTo>
                  <a:lnTo>
                    <a:pt x="1611" y="2366"/>
                  </a:lnTo>
                  <a:lnTo>
                    <a:pt x="1611" y="2366"/>
                  </a:lnTo>
                  <a:lnTo>
                    <a:pt x="1611" y="2399"/>
                  </a:lnTo>
                  <a:lnTo>
                    <a:pt x="1611" y="2399"/>
                  </a:lnTo>
                  <a:lnTo>
                    <a:pt x="1643" y="2399"/>
                  </a:lnTo>
                  <a:lnTo>
                    <a:pt x="1643" y="2399"/>
                  </a:lnTo>
                  <a:lnTo>
                    <a:pt x="1643" y="2399"/>
                  </a:lnTo>
                  <a:lnTo>
                    <a:pt x="1643" y="2399"/>
                  </a:lnTo>
                  <a:lnTo>
                    <a:pt x="1643" y="2432"/>
                  </a:lnTo>
                  <a:lnTo>
                    <a:pt x="1643" y="2432"/>
                  </a:lnTo>
                  <a:lnTo>
                    <a:pt x="1643" y="2432"/>
                  </a:lnTo>
                  <a:lnTo>
                    <a:pt x="1643" y="2432"/>
                  </a:lnTo>
                  <a:lnTo>
                    <a:pt x="1676" y="2432"/>
                  </a:lnTo>
                  <a:lnTo>
                    <a:pt x="1676" y="2465"/>
                  </a:lnTo>
                  <a:lnTo>
                    <a:pt x="1676" y="2465"/>
                  </a:lnTo>
                  <a:lnTo>
                    <a:pt x="1676" y="2465"/>
                  </a:lnTo>
                  <a:lnTo>
                    <a:pt x="1676" y="2465"/>
                  </a:lnTo>
                  <a:lnTo>
                    <a:pt x="1676" y="2465"/>
                  </a:lnTo>
                  <a:lnTo>
                    <a:pt x="1676" y="2498"/>
                  </a:lnTo>
                  <a:lnTo>
                    <a:pt x="1709" y="2498"/>
                  </a:lnTo>
                  <a:lnTo>
                    <a:pt x="1709" y="2498"/>
                  </a:lnTo>
                  <a:lnTo>
                    <a:pt x="1709" y="2498"/>
                  </a:lnTo>
                  <a:lnTo>
                    <a:pt x="1709" y="2531"/>
                  </a:lnTo>
                  <a:lnTo>
                    <a:pt x="1709" y="2531"/>
                  </a:lnTo>
                  <a:lnTo>
                    <a:pt x="1709" y="2531"/>
                  </a:lnTo>
                  <a:lnTo>
                    <a:pt x="1709" y="2531"/>
                  </a:lnTo>
                  <a:lnTo>
                    <a:pt x="1742" y="2531"/>
                  </a:lnTo>
                  <a:lnTo>
                    <a:pt x="1742" y="2531"/>
                  </a:lnTo>
                  <a:lnTo>
                    <a:pt x="1742" y="2564"/>
                  </a:lnTo>
                  <a:lnTo>
                    <a:pt x="1742" y="2564"/>
                  </a:lnTo>
                  <a:lnTo>
                    <a:pt x="1742" y="2564"/>
                  </a:lnTo>
                  <a:lnTo>
                    <a:pt x="1742" y="2564"/>
                  </a:lnTo>
                  <a:lnTo>
                    <a:pt x="1742" y="2564"/>
                  </a:lnTo>
                  <a:lnTo>
                    <a:pt x="1742" y="2564"/>
                  </a:lnTo>
                  <a:lnTo>
                    <a:pt x="1775" y="2596"/>
                  </a:lnTo>
                  <a:lnTo>
                    <a:pt x="1775" y="2596"/>
                  </a:lnTo>
                  <a:lnTo>
                    <a:pt x="1775" y="2596"/>
                  </a:lnTo>
                  <a:lnTo>
                    <a:pt x="1775" y="2596"/>
                  </a:lnTo>
                  <a:lnTo>
                    <a:pt x="1775" y="2596"/>
                  </a:lnTo>
                  <a:lnTo>
                    <a:pt x="1775" y="2629"/>
                  </a:lnTo>
                  <a:lnTo>
                    <a:pt x="1775" y="2629"/>
                  </a:lnTo>
                  <a:lnTo>
                    <a:pt x="1808" y="2629"/>
                  </a:lnTo>
                  <a:lnTo>
                    <a:pt x="1808" y="2629"/>
                  </a:lnTo>
                  <a:lnTo>
                    <a:pt x="1808" y="2629"/>
                  </a:lnTo>
                  <a:lnTo>
                    <a:pt x="1808" y="2662"/>
                  </a:lnTo>
                  <a:lnTo>
                    <a:pt x="1808" y="2662"/>
                  </a:lnTo>
                  <a:lnTo>
                    <a:pt x="1808" y="2662"/>
                  </a:lnTo>
                  <a:lnTo>
                    <a:pt x="1808" y="2662"/>
                  </a:lnTo>
                  <a:lnTo>
                    <a:pt x="1808" y="2662"/>
                  </a:lnTo>
                  <a:lnTo>
                    <a:pt x="1841" y="2662"/>
                  </a:lnTo>
                  <a:lnTo>
                    <a:pt x="1841" y="2695"/>
                  </a:lnTo>
                  <a:lnTo>
                    <a:pt x="1841" y="2695"/>
                  </a:lnTo>
                  <a:lnTo>
                    <a:pt x="1841" y="2695"/>
                  </a:lnTo>
                  <a:lnTo>
                    <a:pt x="1841" y="2695"/>
                  </a:lnTo>
                  <a:lnTo>
                    <a:pt x="1841" y="2695"/>
                  </a:lnTo>
                  <a:lnTo>
                    <a:pt x="1841" y="2728"/>
                  </a:lnTo>
                  <a:lnTo>
                    <a:pt x="1873" y="2728"/>
                  </a:lnTo>
                  <a:lnTo>
                    <a:pt x="1873" y="2728"/>
                  </a:lnTo>
                  <a:lnTo>
                    <a:pt x="1873" y="2728"/>
                  </a:lnTo>
                  <a:lnTo>
                    <a:pt x="1873" y="2728"/>
                  </a:lnTo>
                  <a:lnTo>
                    <a:pt x="1873" y="2761"/>
                  </a:lnTo>
                  <a:lnTo>
                    <a:pt x="1873" y="2761"/>
                  </a:lnTo>
                  <a:lnTo>
                    <a:pt x="1873" y="2761"/>
                  </a:lnTo>
                  <a:lnTo>
                    <a:pt x="1873" y="2761"/>
                  </a:lnTo>
                  <a:lnTo>
                    <a:pt x="1906" y="2761"/>
                  </a:lnTo>
                  <a:lnTo>
                    <a:pt x="1906" y="2794"/>
                  </a:lnTo>
                  <a:lnTo>
                    <a:pt x="1906" y="2794"/>
                  </a:lnTo>
                  <a:lnTo>
                    <a:pt x="1906" y="2794"/>
                  </a:lnTo>
                  <a:lnTo>
                    <a:pt x="1906" y="2794"/>
                  </a:lnTo>
                  <a:lnTo>
                    <a:pt x="1906" y="2794"/>
                  </a:lnTo>
                  <a:lnTo>
                    <a:pt x="1906" y="2794"/>
                  </a:lnTo>
                  <a:lnTo>
                    <a:pt x="1939" y="2826"/>
                  </a:lnTo>
                  <a:lnTo>
                    <a:pt x="1939" y="2826"/>
                  </a:lnTo>
                  <a:lnTo>
                    <a:pt x="1939" y="2826"/>
                  </a:lnTo>
                  <a:lnTo>
                    <a:pt x="1939" y="2826"/>
                  </a:lnTo>
                  <a:lnTo>
                    <a:pt x="1939" y="2859"/>
                  </a:lnTo>
                  <a:lnTo>
                    <a:pt x="1939" y="2859"/>
                  </a:lnTo>
                  <a:lnTo>
                    <a:pt x="1972" y="2859"/>
                  </a:lnTo>
                  <a:lnTo>
                    <a:pt x="1972" y="2859"/>
                  </a:lnTo>
                  <a:lnTo>
                    <a:pt x="1972" y="2859"/>
                  </a:lnTo>
                  <a:lnTo>
                    <a:pt x="1972" y="2892"/>
                  </a:lnTo>
                  <a:lnTo>
                    <a:pt x="1972" y="2892"/>
                  </a:lnTo>
                  <a:lnTo>
                    <a:pt x="1972" y="2892"/>
                  </a:lnTo>
                  <a:lnTo>
                    <a:pt x="1972" y="2892"/>
                  </a:lnTo>
                  <a:lnTo>
                    <a:pt x="1972" y="2892"/>
                  </a:lnTo>
                  <a:lnTo>
                    <a:pt x="2005" y="2892"/>
                  </a:lnTo>
                  <a:lnTo>
                    <a:pt x="2005" y="2925"/>
                  </a:lnTo>
                  <a:lnTo>
                    <a:pt x="2005" y="2925"/>
                  </a:lnTo>
                  <a:lnTo>
                    <a:pt x="2005" y="2925"/>
                  </a:lnTo>
                  <a:lnTo>
                    <a:pt x="2005" y="2925"/>
                  </a:lnTo>
                  <a:lnTo>
                    <a:pt x="2005" y="2925"/>
                  </a:lnTo>
                  <a:lnTo>
                    <a:pt x="2005" y="2958"/>
                  </a:lnTo>
                  <a:lnTo>
                    <a:pt x="2038" y="2958"/>
                  </a:lnTo>
                  <a:lnTo>
                    <a:pt x="2038" y="2958"/>
                  </a:lnTo>
                  <a:lnTo>
                    <a:pt x="2038" y="2958"/>
                  </a:lnTo>
                  <a:lnTo>
                    <a:pt x="2038" y="2958"/>
                  </a:lnTo>
                  <a:lnTo>
                    <a:pt x="2038" y="2991"/>
                  </a:lnTo>
                  <a:lnTo>
                    <a:pt x="2038" y="2991"/>
                  </a:lnTo>
                  <a:lnTo>
                    <a:pt x="2038" y="2991"/>
                  </a:lnTo>
                  <a:lnTo>
                    <a:pt x="2038" y="2991"/>
                  </a:lnTo>
                  <a:lnTo>
                    <a:pt x="2071" y="2991"/>
                  </a:lnTo>
                  <a:lnTo>
                    <a:pt x="2071" y="2991"/>
                  </a:lnTo>
                  <a:lnTo>
                    <a:pt x="2071" y="3024"/>
                  </a:lnTo>
                  <a:lnTo>
                    <a:pt x="2071" y="3024"/>
                  </a:lnTo>
                  <a:lnTo>
                    <a:pt x="2071" y="3024"/>
                  </a:lnTo>
                  <a:lnTo>
                    <a:pt x="2071" y="3024"/>
                  </a:lnTo>
                  <a:lnTo>
                    <a:pt x="2071" y="3024"/>
                  </a:lnTo>
                  <a:lnTo>
                    <a:pt x="2071" y="3056"/>
                  </a:lnTo>
                  <a:lnTo>
                    <a:pt x="2103" y="3056"/>
                  </a:lnTo>
                  <a:lnTo>
                    <a:pt x="2103" y="3056"/>
                  </a:lnTo>
                  <a:lnTo>
                    <a:pt x="2103" y="3056"/>
                  </a:lnTo>
                  <a:lnTo>
                    <a:pt x="2103" y="3056"/>
                  </a:lnTo>
                  <a:lnTo>
                    <a:pt x="2103" y="3056"/>
                  </a:lnTo>
                  <a:lnTo>
                    <a:pt x="2103" y="3089"/>
                  </a:lnTo>
                  <a:lnTo>
                    <a:pt x="2103" y="3089"/>
                  </a:lnTo>
                  <a:lnTo>
                    <a:pt x="2103" y="3089"/>
                  </a:lnTo>
                  <a:lnTo>
                    <a:pt x="2136" y="3089"/>
                  </a:lnTo>
                  <a:lnTo>
                    <a:pt x="2136" y="3089"/>
                  </a:lnTo>
                  <a:lnTo>
                    <a:pt x="2136" y="3122"/>
                  </a:lnTo>
                  <a:lnTo>
                    <a:pt x="2136" y="3122"/>
                  </a:lnTo>
                  <a:lnTo>
                    <a:pt x="2136" y="3122"/>
                  </a:lnTo>
                  <a:lnTo>
                    <a:pt x="2136" y="3122"/>
                  </a:lnTo>
                  <a:lnTo>
                    <a:pt x="2136" y="3122"/>
                  </a:lnTo>
                  <a:lnTo>
                    <a:pt x="2136" y="3122"/>
                  </a:lnTo>
                  <a:lnTo>
                    <a:pt x="2169" y="3155"/>
                  </a:lnTo>
                  <a:lnTo>
                    <a:pt x="2169" y="3155"/>
                  </a:lnTo>
                  <a:lnTo>
                    <a:pt x="2169" y="3155"/>
                  </a:lnTo>
                  <a:lnTo>
                    <a:pt x="2169" y="3155"/>
                  </a:lnTo>
                  <a:lnTo>
                    <a:pt x="2169" y="3155"/>
                  </a:lnTo>
                  <a:lnTo>
                    <a:pt x="2169" y="3155"/>
                  </a:lnTo>
                  <a:lnTo>
                    <a:pt x="2169" y="3188"/>
                  </a:lnTo>
                  <a:lnTo>
                    <a:pt x="2202" y="3188"/>
                  </a:lnTo>
                  <a:lnTo>
                    <a:pt x="2202" y="3188"/>
                  </a:lnTo>
                  <a:lnTo>
                    <a:pt x="2202" y="3188"/>
                  </a:lnTo>
                  <a:lnTo>
                    <a:pt x="2202" y="3188"/>
                  </a:lnTo>
                  <a:lnTo>
                    <a:pt x="2202" y="3221"/>
                  </a:lnTo>
                  <a:lnTo>
                    <a:pt x="2202" y="3221"/>
                  </a:lnTo>
                  <a:lnTo>
                    <a:pt x="2202" y="3221"/>
                  </a:lnTo>
                  <a:lnTo>
                    <a:pt x="2202" y="3221"/>
                  </a:lnTo>
                  <a:lnTo>
                    <a:pt x="2235" y="3221"/>
                  </a:lnTo>
                  <a:lnTo>
                    <a:pt x="2235" y="3221"/>
                  </a:lnTo>
                  <a:lnTo>
                    <a:pt x="2235" y="3254"/>
                  </a:lnTo>
                  <a:lnTo>
                    <a:pt x="2235" y="3254"/>
                  </a:lnTo>
                  <a:lnTo>
                    <a:pt x="2235" y="3254"/>
                  </a:lnTo>
                  <a:lnTo>
                    <a:pt x="2235" y="3254"/>
                  </a:lnTo>
                  <a:lnTo>
                    <a:pt x="2235" y="3254"/>
                  </a:lnTo>
                  <a:lnTo>
                    <a:pt x="2235" y="3286"/>
                  </a:lnTo>
                  <a:lnTo>
                    <a:pt x="2268" y="3286"/>
                  </a:lnTo>
                  <a:lnTo>
                    <a:pt x="2268" y="3286"/>
                  </a:lnTo>
                  <a:lnTo>
                    <a:pt x="2268" y="3286"/>
                  </a:lnTo>
                  <a:lnTo>
                    <a:pt x="2268" y="3286"/>
                  </a:lnTo>
                  <a:lnTo>
                    <a:pt x="2268" y="3286"/>
                  </a:lnTo>
                  <a:lnTo>
                    <a:pt x="2268" y="3319"/>
                  </a:lnTo>
                  <a:lnTo>
                    <a:pt x="2268" y="3319"/>
                  </a:lnTo>
                  <a:lnTo>
                    <a:pt x="2268" y="3319"/>
                  </a:lnTo>
                  <a:lnTo>
                    <a:pt x="2301" y="3319"/>
                  </a:lnTo>
                  <a:lnTo>
                    <a:pt x="2301" y="3319"/>
                  </a:lnTo>
                  <a:lnTo>
                    <a:pt x="2301" y="3319"/>
                  </a:lnTo>
                  <a:lnTo>
                    <a:pt x="2301" y="3352"/>
                  </a:lnTo>
                  <a:lnTo>
                    <a:pt x="2301" y="3352"/>
                  </a:lnTo>
                  <a:lnTo>
                    <a:pt x="2301" y="3352"/>
                  </a:lnTo>
                  <a:lnTo>
                    <a:pt x="2333" y="3352"/>
                  </a:lnTo>
                  <a:lnTo>
                    <a:pt x="2333" y="3385"/>
                  </a:lnTo>
                  <a:lnTo>
                    <a:pt x="2333" y="3385"/>
                  </a:lnTo>
                  <a:lnTo>
                    <a:pt x="2333" y="3385"/>
                  </a:lnTo>
                  <a:lnTo>
                    <a:pt x="2333" y="3385"/>
                  </a:lnTo>
                  <a:lnTo>
                    <a:pt x="2333" y="3385"/>
                  </a:lnTo>
                  <a:lnTo>
                    <a:pt x="2333" y="3418"/>
                  </a:lnTo>
                  <a:lnTo>
                    <a:pt x="2366" y="3418"/>
                  </a:lnTo>
                  <a:lnTo>
                    <a:pt x="2366" y="3418"/>
                  </a:lnTo>
                  <a:lnTo>
                    <a:pt x="2366" y="3418"/>
                  </a:lnTo>
                  <a:lnTo>
                    <a:pt x="2366" y="3418"/>
                  </a:lnTo>
                  <a:lnTo>
                    <a:pt x="2366" y="3418"/>
                  </a:lnTo>
                  <a:lnTo>
                    <a:pt x="2366" y="3451"/>
                  </a:lnTo>
                  <a:lnTo>
                    <a:pt x="2366" y="3451"/>
                  </a:lnTo>
                  <a:lnTo>
                    <a:pt x="2366" y="3451"/>
                  </a:lnTo>
                  <a:lnTo>
                    <a:pt x="2399" y="3451"/>
                  </a:lnTo>
                  <a:lnTo>
                    <a:pt x="2399" y="3451"/>
                  </a:lnTo>
                  <a:lnTo>
                    <a:pt x="2399" y="3484"/>
                  </a:lnTo>
                  <a:lnTo>
                    <a:pt x="2399" y="3484"/>
                  </a:lnTo>
                  <a:lnTo>
                    <a:pt x="2399" y="3484"/>
                  </a:lnTo>
                  <a:lnTo>
                    <a:pt x="2399" y="3484"/>
                  </a:lnTo>
                  <a:lnTo>
                    <a:pt x="2399" y="3484"/>
                  </a:lnTo>
                  <a:lnTo>
                    <a:pt x="2399" y="3484"/>
                  </a:lnTo>
                  <a:lnTo>
                    <a:pt x="2432" y="3516"/>
                  </a:lnTo>
                  <a:lnTo>
                    <a:pt x="2432" y="3516"/>
                  </a:lnTo>
                  <a:lnTo>
                    <a:pt x="2432" y="3516"/>
                  </a:lnTo>
                  <a:lnTo>
                    <a:pt x="2432" y="3516"/>
                  </a:lnTo>
                  <a:lnTo>
                    <a:pt x="2432" y="3516"/>
                  </a:lnTo>
                  <a:lnTo>
                    <a:pt x="2432" y="3516"/>
                  </a:lnTo>
                  <a:lnTo>
                    <a:pt x="2432" y="3549"/>
                  </a:lnTo>
                  <a:lnTo>
                    <a:pt x="2432" y="3549"/>
                  </a:lnTo>
                  <a:lnTo>
                    <a:pt x="2465" y="3549"/>
                  </a:lnTo>
                  <a:lnTo>
                    <a:pt x="2465" y="3549"/>
                  </a:lnTo>
                  <a:lnTo>
                    <a:pt x="2465" y="3549"/>
                  </a:lnTo>
                  <a:lnTo>
                    <a:pt x="2465" y="3549"/>
                  </a:lnTo>
                  <a:lnTo>
                    <a:pt x="2465" y="3582"/>
                  </a:lnTo>
                  <a:lnTo>
                    <a:pt x="2465" y="3582"/>
                  </a:lnTo>
                  <a:lnTo>
                    <a:pt x="2465" y="3582"/>
                  </a:lnTo>
                  <a:lnTo>
                    <a:pt x="2498" y="3582"/>
                  </a:lnTo>
                  <a:lnTo>
                    <a:pt x="2498" y="3615"/>
                  </a:lnTo>
                  <a:lnTo>
                    <a:pt x="2498" y="3615"/>
                  </a:lnTo>
                  <a:lnTo>
                    <a:pt x="2498" y="3615"/>
                  </a:lnTo>
                  <a:lnTo>
                    <a:pt x="2498" y="3615"/>
                  </a:lnTo>
                  <a:lnTo>
                    <a:pt x="2498" y="3615"/>
                  </a:lnTo>
                  <a:lnTo>
                    <a:pt x="2498" y="3615"/>
                  </a:lnTo>
                  <a:lnTo>
                    <a:pt x="2531" y="3648"/>
                  </a:lnTo>
                  <a:lnTo>
                    <a:pt x="2531" y="3648"/>
                  </a:lnTo>
                  <a:lnTo>
                    <a:pt x="2531" y="3648"/>
                  </a:lnTo>
                  <a:lnTo>
                    <a:pt x="2531" y="3648"/>
                  </a:lnTo>
                  <a:lnTo>
                    <a:pt x="2531" y="3648"/>
                  </a:lnTo>
                  <a:lnTo>
                    <a:pt x="2531" y="3648"/>
                  </a:lnTo>
                  <a:lnTo>
                    <a:pt x="2531" y="3681"/>
                  </a:lnTo>
                  <a:lnTo>
                    <a:pt x="2531" y="3681"/>
                  </a:lnTo>
                  <a:lnTo>
                    <a:pt x="2564" y="3681"/>
                  </a:lnTo>
                  <a:lnTo>
                    <a:pt x="2564" y="3681"/>
                  </a:lnTo>
                  <a:lnTo>
                    <a:pt x="2564" y="3681"/>
                  </a:lnTo>
                  <a:lnTo>
                    <a:pt x="2564" y="3714"/>
                  </a:lnTo>
                  <a:lnTo>
                    <a:pt x="2564" y="3714"/>
                  </a:lnTo>
                  <a:lnTo>
                    <a:pt x="2564" y="3714"/>
                  </a:lnTo>
                  <a:lnTo>
                    <a:pt x="2564" y="3714"/>
                  </a:lnTo>
                  <a:lnTo>
                    <a:pt x="2564" y="3714"/>
                  </a:lnTo>
                  <a:lnTo>
                    <a:pt x="2596" y="3747"/>
                  </a:lnTo>
                  <a:lnTo>
                    <a:pt x="2596" y="3747"/>
                  </a:lnTo>
                  <a:lnTo>
                    <a:pt x="2596" y="3747"/>
                  </a:lnTo>
                  <a:lnTo>
                    <a:pt x="2596" y="3747"/>
                  </a:lnTo>
                  <a:lnTo>
                    <a:pt x="2596" y="3747"/>
                  </a:lnTo>
                  <a:lnTo>
                    <a:pt x="2596" y="3779"/>
                  </a:lnTo>
                  <a:lnTo>
                    <a:pt x="2596" y="3779"/>
                  </a:lnTo>
                  <a:lnTo>
                    <a:pt x="2629" y="3779"/>
                  </a:lnTo>
                  <a:lnTo>
                    <a:pt x="2629" y="3779"/>
                  </a:lnTo>
                  <a:lnTo>
                    <a:pt x="2629" y="3779"/>
                  </a:lnTo>
                  <a:lnTo>
                    <a:pt x="2629" y="3779"/>
                  </a:lnTo>
                  <a:lnTo>
                    <a:pt x="2629" y="3812"/>
                  </a:lnTo>
                  <a:lnTo>
                    <a:pt x="2629" y="3812"/>
                  </a:lnTo>
                  <a:lnTo>
                    <a:pt x="2629" y="3812"/>
                  </a:lnTo>
                  <a:lnTo>
                    <a:pt x="2629" y="3812"/>
                  </a:lnTo>
                  <a:lnTo>
                    <a:pt x="2662" y="3812"/>
                  </a:lnTo>
                  <a:lnTo>
                    <a:pt x="2662" y="3812"/>
                  </a:lnTo>
                  <a:lnTo>
                    <a:pt x="2662" y="3845"/>
                  </a:lnTo>
                  <a:lnTo>
                    <a:pt x="2662" y="3845"/>
                  </a:lnTo>
                  <a:lnTo>
                    <a:pt x="2662" y="3845"/>
                  </a:lnTo>
                  <a:lnTo>
                    <a:pt x="2662" y="3845"/>
                  </a:lnTo>
                  <a:lnTo>
                    <a:pt x="2662" y="3845"/>
                  </a:lnTo>
                  <a:lnTo>
                    <a:pt x="2662" y="3845"/>
                  </a:lnTo>
                  <a:lnTo>
                    <a:pt x="2695" y="3878"/>
                  </a:lnTo>
                  <a:lnTo>
                    <a:pt x="2695" y="3878"/>
                  </a:lnTo>
                  <a:lnTo>
                    <a:pt x="2695" y="3878"/>
                  </a:lnTo>
                  <a:lnTo>
                    <a:pt x="2695" y="3878"/>
                  </a:lnTo>
                  <a:lnTo>
                    <a:pt x="2695" y="3878"/>
                  </a:lnTo>
                  <a:lnTo>
                    <a:pt x="2695" y="3878"/>
                  </a:lnTo>
                  <a:lnTo>
                    <a:pt x="2695" y="3911"/>
                  </a:lnTo>
                  <a:lnTo>
                    <a:pt x="2695" y="3911"/>
                  </a:lnTo>
                  <a:lnTo>
                    <a:pt x="2728" y="3911"/>
                  </a:lnTo>
                  <a:lnTo>
                    <a:pt x="2728" y="3911"/>
                  </a:lnTo>
                  <a:lnTo>
                    <a:pt x="2728" y="3911"/>
                  </a:lnTo>
                  <a:lnTo>
                    <a:pt x="2728" y="3944"/>
                  </a:lnTo>
                  <a:lnTo>
                    <a:pt x="2728" y="3944"/>
                  </a:lnTo>
                  <a:lnTo>
                    <a:pt x="2728" y="3944"/>
                  </a:lnTo>
                  <a:lnTo>
                    <a:pt x="2728" y="3944"/>
                  </a:lnTo>
                  <a:lnTo>
                    <a:pt x="2728" y="3944"/>
                  </a:lnTo>
                  <a:lnTo>
                    <a:pt x="2761" y="3944"/>
                  </a:lnTo>
                  <a:lnTo>
                    <a:pt x="2761" y="3977"/>
                  </a:lnTo>
                  <a:lnTo>
                    <a:pt x="2761" y="3977"/>
                  </a:lnTo>
                  <a:lnTo>
                    <a:pt x="2761" y="3977"/>
                  </a:lnTo>
                  <a:lnTo>
                    <a:pt x="2761" y="3977"/>
                  </a:lnTo>
                  <a:lnTo>
                    <a:pt x="2761" y="3977"/>
                  </a:lnTo>
                  <a:lnTo>
                    <a:pt x="2761" y="3977"/>
                  </a:lnTo>
                  <a:lnTo>
                    <a:pt x="2761" y="4009"/>
                  </a:lnTo>
                  <a:lnTo>
                    <a:pt x="2794" y="4009"/>
                  </a:lnTo>
                  <a:lnTo>
                    <a:pt x="2794" y="4009"/>
                  </a:lnTo>
                  <a:lnTo>
                    <a:pt x="2794" y="4009"/>
                  </a:lnTo>
                  <a:lnTo>
                    <a:pt x="2794" y="4009"/>
                  </a:lnTo>
                  <a:lnTo>
                    <a:pt x="2794" y="4009"/>
                  </a:lnTo>
                  <a:lnTo>
                    <a:pt x="2794" y="4042"/>
                  </a:lnTo>
                  <a:lnTo>
                    <a:pt x="2794" y="4042"/>
                  </a:lnTo>
                  <a:lnTo>
                    <a:pt x="2794" y="4042"/>
                  </a:lnTo>
                  <a:lnTo>
                    <a:pt x="2826" y="4042"/>
                  </a:lnTo>
                  <a:lnTo>
                    <a:pt x="2826" y="4042"/>
                  </a:lnTo>
                  <a:lnTo>
                    <a:pt x="2826" y="4042"/>
                  </a:lnTo>
                  <a:lnTo>
                    <a:pt x="2826" y="4042"/>
                  </a:lnTo>
                  <a:lnTo>
                    <a:pt x="2826" y="4075"/>
                  </a:lnTo>
                  <a:lnTo>
                    <a:pt x="2826" y="4075"/>
                  </a:lnTo>
                  <a:lnTo>
                    <a:pt x="2826" y="4075"/>
                  </a:lnTo>
                  <a:lnTo>
                    <a:pt x="2826" y="4075"/>
                  </a:lnTo>
                  <a:lnTo>
                    <a:pt x="2859" y="4075"/>
                  </a:lnTo>
                  <a:lnTo>
                    <a:pt x="2859" y="4075"/>
                  </a:lnTo>
                  <a:lnTo>
                    <a:pt x="2859" y="4108"/>
                  </a:lnTo>
                  <a:lnTo>
                    <a:pt x="2859" y="4108"/>
                  </a:lnTo>
                  <a:lnTo>
                    <a:pt x="2859" y="4108"/>
                  </a:lnTo>
                  <a:lnTo>
                    <a:pt x="2859" y="4108"/>
                  </a:lnTo>
                  <a:lnTo>
                    <a:pt x="2859" y="4108"/>
                  </a:lnTo>
                  <a:lnTo>
                    <a:pt x="2859" y="4108"/>
                  </a:lnTo>
                  <a:lnTo>
                    <a:pt x="2892" y="4141"/>
                  </a:lnTo>
                  <a:lnTo>
                    <a:pt x="2892" y="414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1934475" y="4037575"/>
              <a:ext cx="78075" cy="112575"/>
            </a:xfrm>
            <a:custGeom>
              <a:avLst/>
              <a:gdLst/>
              <a:ahLst/>
              <a:cxnLst/>
              <a:rect l="l" t="t" r="r" b="b"/>
              <a:pathLst>
                <a:path w="3123" h="450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98" y="297"/>
                  </a:lnTo>
                  <a:lnTo>
                    <a:pt x="198" y="297"/>
                  </a:lnTo>
                  <a:lnTo>
                    <a:pt x="198" y="297"/>
                  </a:lnTo>
                  <a:lnTo>
                    <a:pt x="198" y="297"/>
                  </a:lnTo>
                  <a:lnTo>
                    <a:pt x="198" y="297"/>
                  </a:lnTo>
                  <a:lnTo>
                    <a:pt x="198" y="297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198" y="329"/>
                  </a:lnTo>
                  <a:lnTo>
                    <a:pt x="231" y="329"/>
                  </a:lnTo>
                  <a:lnTo>
                    <a:pt x="231" y="362"/>
                  </a:lnTo>
                  <a:lnTo>
                    <a:pt x="231" y="362"/>
                  </a:lnTo>
                  <a:lnTo>
                    <a:pt x="231" y="362"/>
                  </a:lnTo>
                  <a:lnTo>
                    <a:pt x="231" y="362"/>
                  </a:lnTo>
                  <a:lnTo>
                    <a:pt x="231" y="362"/>
                  </a:lnTo>
                  <a:lnTo>
                    <a:pt x="231" y="362"/>
                  </a:lnTo>
                  <a:lnTo>
                    <a:pt x="231" y="395"/>
                  </a:lnTo>
                  <a:lnTo>
                    <a:pt x="264" y="395"/>
                  </a:lnTo>
                  <a:lnTo>
                    <a:pt x="264" y="395"/>
                  </a:lnTo>
                  <a:lnTo>
                    <a:pt x="264" y="395"/>
                  </a:lnTo>
                  <a:lnTo>
                    <a:pt x="264" y="395"/>
                  </a:lnTo>
                  <a:lnTo>
                    <a:pt x="264" y="395"/>
                  </a:lnTo>
                  <a:lnTo>
                    <a:pt x="264" y="428"/>
                  </a:lnTo>
                  <a:lnTo>
                    <a:pt x="264" y="428"/>
                  </a:lnTo>
                  <a:lnTo>
                    <a:pt x="264" y="428"/>
                  </a:lnTo>
                  <a:lnTo>
                    <a:pt x="264" y="428"/>
                  </a:lnTo>
                  <a:lnTo>
                    <a:pt x="264" y="428"/>
                  </a:lnTo>
                  <a:lnTo>
                    <a:pt x="296" y="428"/>
                  </a:lnTo>
                  <a:lnTo>
                    <a:pt x="296" y="428"/>
                  </a:lnTo>
                  <a:lnTo>
                    <a:pt x="296" y="461"/>
                  </a:lnTo>
                  <a:lnTo>
                    <a:pt x="296" y="461"/>
                  </a:lnTo>
                  <a:lnTo>
                    <a:pt x="296" y="461"/>
                  </a:lnTo>
                  <a:lnTo>
                    <a:pt x="296" y="461"/>
                  </a:lnTo>
                  <a:lnTo>
                    <a:pt x="296" y="461"/>
                  </a:lnTo>
                  <a:lnTo>
                    <a:pt x="296" y="461"/>
                  </a:lnTo>
                  <a:lnTo>
                    <a:pt x="296" y="494"/>
                  </a:lnTo>
                  <a:lnTo>
                    <a:pt x="329" y="494"/>
                  </a:lnTo>
                  <a:lnTo>
                    <a:pt x="329" y="494"/>
                  </a:lnTo>
                  <a:lnTo>
                    <a:pt x="329" y="494"/>
                  </a:lnTo>
                  <a:lnTo>
                    <a:pt x="329" y="494"/>
                  </a:lnTo>
                  <a:lnTo>
                    <a:pt x="329" y="527"/>
                  </a:lnTo>
                  <a:lnTo>
                    <a:pt x="329" y="527"/>
                  </a:lnTo>
                  <a:lnTo>
                    <a:pt x="329" y="527"/>
                  </a:lnTo>
                  <a:lnTo>
                    <a:pt x="329" y="527"/>
                  </a:lnTo>
                  <a:lnTo>
                    <a:pt x="362" y="527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2" y="592"/>
                  </a:lnTo>
                  <a:lnTo>
                    <a:pt x="362" y="592"/>
                  </a:lnTo>
                  <a:lnTo>
                    <a:pt x="395" y="592"/>
                  </a:lnTo>
                  <a:lnTo>
                    <a:pt x="395" y="592"/>
                  </a:lnTo>
                  <a:lnTo>
                    <a:pt x="395" y="592"/>
                  </a:lnTo>
                  <a:lnTo>
                    <a:pt x="395" y="592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395" y="625"/>
                  </a:lnTo>
                  <a:lnTo>
                    <a:pt x="428" y="625"/>
                  </a:lnTo>
                  <a:lnTo>
                    <a:pt x="428" y="625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91"/>
                  </a:lnTo>
                  <a:lnTo>
                    <a:pt x="461" y="691"/>
                  </a:lnTo>
                  <a:lnTo>
                    <a:pt x="461" y="691"/>
                  </a:lnTo>
                  <a:lnTo>
                    <a:pt x="461" y="691"/>
                  </a:lnTo>
                  <a:lnTo>
                    <a:pt x="461" y="691"/>
                  </a:lnTo>
                  <a:lnTo>
                    <a:pt x="461" y="724"/>
                  </a:lnTo>
                  <a:lnTo>
                    <a:pt x="461" y="724"/>
                  </a:lnTo>
                  <a:lnTo>
                    <a:pt x="461" y="724"/>
                  </a:lnTo>
                  <a:lnTo>
                    <a:pt x="461" y="724"/>
                  </a:lnTo>
                  <a:lnTo>
                    <a:pt x="461" y="724"/>
                  </a:lnTo>
                  <a:lnTo>
                    <a:pt x="461" y="724"/>
                  </a:lnTo>
                  <a:lnTo>
                    <a:pt x="494" y="724"/>
                  </a:lnTo>
                  <a:lnTo>
                    <a:pt x="494" y="757"/>
                  </a:lnTo>
                  <a:lnTo>
                    <a:pt x="494" y="757"/>
                  </a:lnTo>
                  <a:lnTo>
                    <a:pt x="494" y="757"/>
                  </a:lnTo>
                  <a:lnTo>
                    <a:pt x="494" y="757"/>
                  </a:lnTo>
                  <a:lnTo>
                    <a:pt x="494" y="757"/>
                  </a:lnTo>
                  <a:lnTo>
                    <a:pt x="494" y="757"/>
                  </a:lnTo>
                  <a:lnTo>
                    <a:pt x="494" y="789"/>
                  </a:lnTo>
                  <a:lnTo>
                    <a:pt x="494" y="789"/>
                  </a:lnTo>
                  <a:lnTo>
                    <a:pt x="527" y="789"/>
                  </a:lnTo>
                  <a:lnTo>
                    <a:pt x="527" y="789"/>
                  </a:lnTo>
                  <a:lnTo>
                    <a:pt x="527" y="789"/>
                  </a:lnTo>
                  <a:lnTo>
                    <a:pt x="527" y="789"/>
                  </a:lnTo>
                  <a:lnTo>
                    <a:pt x="527" y="789"/>
                  </a:lnTo>
                  <a:lnTo>
                    <a:pt x="527" y="822"/>
                  </a:lnTo>
                  <a:lnTo>
                    <a:pt x="527" y="822"/>
                  </a:lnTo>
                  <a:lnTo>
                    <a:pt x="527" y="822"/>
                  </a:lnTo>
                  <a:lnTo>
                    <a:pt x="527" y="822"/>
                  </a:lnTo>
                  <a:lnTo>
                    <a:pt x="559" y="822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59" y="888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888"/>
                  </a:lnTo>
                  <a:lnTo>
                    <a:pt x="592" y="921"/>
                  </a:lnTo>
                  <a:lnTo>
                    <a:pt x="592" y="921"/>
                  </a:lnTo>
                  <a:lnTo>
                    <a:pt x="592" y="921"/>
                  </a:lnTo>
                  <a:lnTo>
                    <a:pt x="592" y="921"/>
                  </a:lnTo>
                  <a:lnTo>
                    <a:pt x="592" y="921"/>
                  </a:lnTo>
                  <a:lnTo>
                    <a:pt x="625" y="921"/>
                  </a:lnTo>
                  <a:lnTo>
                    <a:pt x="625" y="954"/>
                  </a:lnTo>
                  <a:lnTo>
                    <a:pt x="625" y="954"/>
                  </a:lnTo>
                  <a:lnTo>
                    <a:pt x="625" y="954"/>
                  </a:lnTo>
                  <a:lnTo>
                    <a:pt x="625" y="954"/>
                  </a:lnTo>
                  <a:lnTo>
                    <a:pt x="625" y="954"/>
                  </a:lnTo>
                  <a:lnTo>
                    <a:pt x="625" y="954"/>
                  </a:lnTo>
                  <a:lnTo>
                    <a:pt x="625" y="987"/>
                  </a:lnTo>
                  <a:lnTo>
                    <a:pt x="658" y="987"/>
                  </a:lnTo>
                  <a:lnTo>
                    <a:pt x="658" y="987"/>
                  </a:lnTo>
                  <a:lnTo>
                    <a:pt x="658" y="987"/>
                  </a:lnTo>
                  <a:lnTo>
                    <a:pt x="658" y="987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58" y="1019"/>
                  </a:lnTo>
                  <a:lnTo>
                    <a:pt x="691" y="1019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52"/>
                  </a:lnTo>
                  <a:lnTo>
                    <a:pt x="691" y="1085"/>
                  </a:lnTo>
                  <a:lnTo>
                    <a:pt x="724" y="1085"/>
                  </a:lnTo>
                  <a:lnTo>
                    <a:pt x="724" y="1085"/>
                  </a:lnTo>
                  <a:lnTo>
                    <a:pt x="724" y="1085"/>
                  </a:lnTo>
                  <a:lnTo>
                    <a:pt x="724" y="1085"/>
                  </a:lnTo>
                  <a:lnTo>
                    <a:pt x="724" y="1085"/>
                  </a:lnTo>
                  <a:lnTo>
                    <a:pt x="724" y="1118"/>
                  </a:lnTo>
                  <a:lnTo>
                    <a:pt x="724" y="1118"/>
                  </a:lnTo>
                  <a:lnTo>
                    <a:pt x="724" y="1118"/>
                  </a:lnTo>
                  <a:lnTo>
                    <a:pt x="724" y="1118"/>
                  </a:lnTo>
                  <a:lnTo>
                    <a:pt x="724" y="1118"/>
                  </a:lnTo>
                  <a:lnTo>
                    <a:pt x="757" y="1118"/>
                  </a:lnTo>
                  <a:lnTo>
                    <a:pt x="757" y="1151"/>
                  </a:lnTo>
                  <a:lnTo>
                    <a:pt x="757" y="1151"/>
                  </a:lnTo>
                  <a:lnTo>
                    <a:pt x="757" y="1151"/>
                  </a:lnTo>
                  <a:lnTo>
                    <a:pt x="757" y="1151"/>
                  </a:lnTo>
                  <a:lnTo>
                    <a:pt x="757" y="1151"/>
                  </a:lnTo>
                  <a:lnTo>
                    <a:pt x="757" y="1151"/>
                  </a:lnTo>
                  <a:lnTo>
                    <a:pt x="757" y="1151"/>
                  </a:lnTo>
                  <a:lnTo>
                    <a:pt x="757" y="1184"/>
                  </a:lnTo>
                  <a:lnTo>
                    <a:pt x="789" y="1184"/>
                  </a:lnTo>
                  <a:lnTo>
                    <a:pt x="789" y="1184"/>
                  </a:lnTo>
                  <a:lnTo>
                    <a:pt x="789" y="1184"/>
                  </a:lnTo>
                  <a:lnTo>
                    <a:pt x="789" y="1184"/>
                  </a:lnTo>
                  <a:lnTo>
                    <a:pt x="789" y="1184"/>
                  </a:lnTo>
                  <a:lnTo>
                    <a:pt x="789" y="1217"/>
                  </a:lnTo>
                  <a:lnTo>
                    <a:pt x="789" y="1217"/>
                  </a:lnTo>
                  <a:lnTo>
                    <a:pt x="789" y="1217"/>
                  </a:lnTo>
                  <a:lnTo>
                    <a:pt x="789" y="1217"/>
                  </a:lnTo>
                  <a:lnTo>
                    <a:pt x="789" y="1217"/>
                  </a:lnTo>
                  <a:lnTo>
                    <a:pt x="822" y="1217"/>
                  </a:lnTo>
                  <a:lnTo>
                    <a:pt x="822" y="1217"/>
                  </a:lnTo>
                  <a:lnTo>
                    <a:pt x="822" y="1249"/>
                  </a:lnTo>
                  <a:lnTo>
                    <a:pt x="822" y="1249"/>
                  </a:lnTo>
                  <a:lnTo>
                    <a:pt x="822" y="1249"/>
                  </a:lnTo>
                  <a:lnTo>
                    <a:pt x="822" y="1249"/>
                  </a:lnTo>
                  <a:lnTo>
                    <a:pt x="822" y="1249"/>
                  </a:lnTo>
                  <a:lnTo>
                    <a:pt x="822" y="1249"/>
                  </a:lnTo>
                  <a:lnTo>
                    <a:pt x="822" y="1282"/>
                  </a:lnTo>
                  <a:lnTo>
                    <a:pt x="855" y="1282"/>
                  </a:lnTo>
                  <a:lnTo>
                    <a:pt x="855" y="1282"/>
                  </a:lnTo>
                  <a:lnTo>
                    <a:pt x="855" y="1282"/>
                  </a:lnTo>
                  <a:lnTo>
                    <a:pt x="855" y="1282"/>
                  </a:lnTo>
                  <a:lnTo>
                    <a:pt x="855" y="1282"/>
                  </a:lnTo>
                  <a:lnTo>
                    <a:pt x="855" y="1282"/>
                  </a:lnTo>
                  <a:lnTo>
                    <a:pt x="855" y="1315"/>
                  </a:lnTo>
                  <a:lnTo>
                    <a:pt x="855" y="1315"/>
                  </a:lnTo>
                  <a:lnTo>
                    <a:pt x="855" y="1315"/>
                  </a:lnTo>
                  <a:lnTo>
                    <a:pt x="855" y="1315"/>
                  </a:lnTo>
                  <a:lnTo>
                    <a:pt x="888" y="1315"/>
                  </a:lnTo>
                  <a:lnTo>
                    <a:pt x="888" y="1315"/>
                  </a:lnTo>
                  <a:lnTo>
                    <a:pt x="888" y="1348"/>
                  </a:lnTo>
                  <a:lnTo>
                    <a:pt x="888" y="1348"/>
                  </a:lnTo>
                  <a:lnTo>
                    <a:pt x="888" y="1348"/>
                  </a:lnTo>
                  <a:lnTo>
                    <a:pt x="888" y="1348"/>
                  </a:lnTo>
                  <a:lnTo>
                    <a:pt x="888" y="1348"/>
                  </a:lnTo>
                  <a:lnTo>
                    <a:pt x="888" y="1348"/>
                  </a:lnTo>
                  <a:lnTo>
                    <a:pt x="888" y="1348"/>
                  </a:lnTo>
                  <a:lnTo>
                    <a:pt x="888" y="1381"/>
                  </a:lnTo>
                  <a:lnTo>
                    <a:pt x="921" y="1381"/>
                  </a:lnTo>
                  <a:lnTo>
                    <a:pt x="921" y="1381"/>
                  </a:lnTo>
                  <a:lnTo>
                    <a:pt x="921" y="1381"/>
                  </a:lnTo>
                  <a:lnTo>
                    <a:pt x="921" y="1381"/>
                  </a:lnTo>
                  <a:lnTo>
                    <a:pt x="921" y="1381"/>
                  </a:lnTo>
                  <a:lnTo>
                    <a:pt x="921" y="1381"/>
                  </a:lnTo>
                  <a:lnTo>
                    <a:pt x="921" y="1414"/>
                  </a:lnTo>
                  <a:lnTo>
                    <a:pt x="921" y="1414"/>
                  </a:lnTo>
                  <a:lnTo>
                    <a:pt x="921" y="1414"/>
                  </a:lnTo>
                  <a:lnTo>
                    <a:pt x="954" y="1414"/>
                  </a:lnTo>
                  <a:lnTo>
                    <a:pt x="954" y="1414"/>
                  </a:lnTo>
                  <a:lnTo>
                    <a:pt x="954" y="1414"/>
                  </a:lnTo>
                  <a:lnTo>
                    <a:pt x="954" y="1447"/>
                  </a:lnTo>
                  <a:lnTo>
                    <a:pt x="954" y="1447"/>
                  </a:lnTo>
                  <a:lnTo>
                    <a:pt x="954" y="1447"/>
                  </a:lnTo>
                  <a:lnTo>
                    <a:pt x="954" y="1447"/>
                  </a:lnTo>
                  <a:lnTo>
                    <a:pt x="954" y="1447"/>
                  </a:lnTo>
                  <a:lnTo>
                    <a:pt x="954" y="1447"/>
                  </a:lnTo>
                  <a:lnTo>
                    <a:pt x="954" y="1480"/>
                  </a:lnTo>
                  <a:lnTo>
                    <a:pt x="987" y="1480"/>
                  </a:lnTo>
                  <a:lnTo>
                    <a:pt x="987" y="1480"/>
                  </a:lnTo>
                  <a:lnTo>
                    <a:pt x="987" y="1480"/>
                  </a:lnTo>
                  <a:lnTo>
                    <a:pt x="987" y="1480"/>
                  </a:lnTo>
                  <a:lnTo>
                    <a:pt x="987" y="1480"/>
                  </a:lnTo>
                  <a:lnTo>
                    <a:pt x="987" y="1512"/>
                  </a:lnTo>
                  <a:lnTo>
                    <a:pt x="987" y="1512"/>
                  </a:lnTo>
                  <a:lnTo>
                    <a:pt x="987" y="1512"/>
                  </a:lnTo>
                  <a:lnTo>
                    <a:pt x="987" y="1512"/>
                  </a:lnTo>
                  <a:lnTo>
                    <a:pt x="1019" y="1512"/>
                  </a:lnTo>
                  <a:lnTo>
                    <a:pt x="1019" y="1512"/>
                  </a:lnTo>
                  <a:lnTo>
                    <a:pt x="1019" y="1545"/>
                  </a:lnTo>
                  <a:lnTo>
                    <a:pt x="1019" y="1545"/>
                  </a:lnTo>
                  <a:lnTo>
                    <a:pt x="1019" y="1545"/>
                  </a:lnTo>
                  <a:lnTo>
                    <a:pt x="1019" y="1545"/>
                  </a:lnTo>
                  <a:lnTo>
                    <a:pt x="1019" y="1545"/>
                  </a:lnTo>
                  <a:lnTo>
                    <a:pt x="1019" y="1545"/>
                  </a:lnTo>
                  <a:lnTo>
                    <a:pt x="1019" y="1545"/>
                  </a:lnTo>
                  <a:lnTo>
                    <a:pt x="1052" y="1578"/>
                  </a:lnTo>
                  <a:lnTo>
                    <a:pt x="1052" y="1578"/>
                  </a:lnTo>
                  <a:lnTo>
                    <a:pt x="1052" y="1578"/>
                  </a:lnTo>
                  <a:lnTo>
                    <a:pt x="1052" y="1578"/>
                  </a:lnTo>
                  <a:lnTo>
                    <a:pt x="1052" y="1578"/>
                  </a:lnTo>
                  <a:lnTo>
                    <a:pt x="1052" y="1578"/>
                  </a:lnTo>
                  <a:lnTo>
                    <a:pt x="1052" y="1611"/>
                  </a:lnTo>
                  <a:lnTo>
                    <a:pt x="1052" y="1611"/>
                  </a:lnTo>
                  <a:lnTo>
                    <a:pt x="1052" y="1611"/>
                  </a:lnTo>
                  <a:lnTo>
                    <a:pt x="1052" y="1611"/>
                  </a:lnTo>
                  <a:lnTo>
                    <a:pt x="1085" y="1611"/>
                  </a:lnTo>
                  <a:lnTo>
                    <a:pt x="1085" y="1611"/>
                  </a:lnTo>
                  <a:lnTo>
                    <a:pt x="1085" y="1611"/>
                  </a:lnTo>
                  <a:lnTo>
                    <a:pt x="1085" y="1644"/>
                  </a:lnTo>
                  <a:lnTo>
                    <a:pt x="1085" y="1644"/>
                  </a:lnTo>
                  <a:lnTo>
                    <a:pt x="1085" y="1644"/>
                  </a:lnTo>
                  <a:lnTo>
                    <a:pt x="1085" y="1644"/>
                  </a:lnTo>
                  <a:lnTo>
                    <a:pt x="1085" y="1644"/>
                  </a:lnTo>
                  <a:lnTo>
                    <a:pt x="1085" y="1644"/>
                  </a:lnTo>
                  <a:lnTo>
                    <a:pt x="1085" y="1644"/>
                  </a:lnTo>
                  <a:lnTo>
                    <a:pt x="1118" y="1677"/>
                  </a:lnTo>
                  <a:lnTo>
                    <a:pt x="1118" y="1677"/>
                  </a:lnTo>
                  <a:lnTo>
                    <a:pt x="1118" y="1677"/>
                  </a:lnTo>
                  <a:lnTo>
                    <a:pt x="1118" y="1677"/>
                  </a:lnTo>
                  <a:lnTo>
                    <a:pt x="1118" y="1677"/>
                  </a:lnTo>
                  <a:lnTo>
                    <a:pt x="1118" y="1677"/>
                  </a:lnTo>
                  <a:lnTo>
                    <a:pt x="1118" y="1710"/>
                  </a:lnTo>
                  <a:lnTo>
                    <a:pt x="1118" y="1710"/>
                  </a:lnTo>
                  <a:lnTo>
                    <a:pt x="1118" y="1710"/>
                  </a:lnTo>
                  <a:lnTo>
                    <a:pt x="1151" y="1710"/>
                  </a:lnTo>
                  <a:lnTo>
                    <a:pt x="1151" y="1710"/>
                  </a:lnTo>
                  <a:lnTo>
                    <a:pt x="1151" y="1710"/>
                  </a:lnTo>
                  <a:lnTo>
                    <a:pt x="1151" y="1710"/>
                  </a:lnTo>
                  <a:lnTo>
                    <a:pt x="1151" y="1742"/>
                  </a:lnTo>
                  <a:lnTo>
                    <a:pt x="1151" y="1742"/>
                  </a:lnTo>
                  <a:lnTo>
                    <a:pt x="1151" y="1742"/>
                  </a:lnTo>
                  <a:lnTo>
                    <a:pt x="1151" y="1742"/>
                  </a:lnTo>
                  <a:lnTo>
                    <a:pt x="1151" y="1742"/>
                  </a:lnTo>
                  <a:lnTo>
                    <a:pt x="1151" y="1742"/>
                  </a:lnTo>
                  <a:lnTo>
                    <a:pt x="1184" y="1775"/>
                  </a:lnTo>
                  <a:lnTo>
                    <a:pt x="1184" y="1775"/>
                  </a:lnTo>
                  <a:lnTo>
                    <a:pt x="1184" y="1775"/>
                  </a:lnTo>
                  <a:lnTo>
                    <a:pt x="1184" y="1775"/>
                  </a:lnTo>
                  <a:lnTo>
                    <a:pt x="1184" y="1775"/>
                  </a:lnTo>
                  <a:lnTo>
                    <a:pt x="1184" y="1775"/>
                  </a:lnTo>
                  <a:lnTo>
                    <a:pt x="1184" y="1775"/>
                  </a:lnTo>
                  <a:lnTo>
                    <a:pt x="1184" y="1808"/>
                  </a:lnTo>
                  <a:lnTo>
                    <a:pt x="1184" y="1808"/>
                  </a:lnTo>
                  <a:lnTo>
                    <a:pt x="1184" y="1808"/>
                  </a:lnTo>
                  <a:lnTo>
                    <a:pt x="1217" y="1808"/>
                  </a:lnTo>
                  <a:lnTo>
                    <a:pt x="1217" y="1808"/>
                  </a:lnTo>
                  <a:lnTo>
                    <a:pt x="1217" y="1808"/>
                  </a:lnTo>
                  <a:lnTo>
                    <a:pt x="1217" y="1841"/>
                  </a:lnTo>
                  <a:lnTo>
                    <a:pt x="1217" y="1841"/>
                  </a:lnTo>
                  <a:lnTo>
                    <a:pt x="1217" y="1841"/>
                  </a:lnTo>
                  <a:lnTo>
                    <a:pt x="1217" y="1841"/>
                  </a:lnTo>
                  <a:lnTo>
                    <a:pt x="1217" y="1841"/>
                  </a:lnTo>
                  <a:lnTo>
                    <a:pt x="1249" y="1841"/>
                  </a:lnTo>
                  <a:lnTo>
                    <a:pt x="1249" y="1874"/>
                  </a:lnTo>
                  <a:lnTo>
                    <a:pt x="1249" y="1874"/>
                  </a:lnTo>
                  <a:lnTo>
                    <a:pt x="1249" y="1874"/>
                  </a:lnTo>
                  <a:lnTo>
                    <a:pt x="1249" y="1874"/>
                  </a:lnTo>
                  <a:lnTo>
                    <a:pt x="1249" y="1874"/>
                  </a:lnTo>
                  <a:lnTo>
                    <a:pt x="1249" y="1874"/>
                  </a:lnTo>
                  <a:lnTo>
                    <a:pt x="1249" y="1907"/>
                  </a:lnTo>
                  <a:lnTo>
                    <a:pt x="1249" y="1907"/>
                  </a:lnTo>
                  <a:lnTo>
                    <a:pt x="1282" y="1907"/>
                  </a:lnTo>
                  <a:lnTo>
                    <a:pt x="1282" y="1907"/>
                  </a:lnTo>
                  <a:lnTo>
                    <a:pt x="1282" y="1907"/>
                  </a:lnTo>
                  <a:lnTo>
                    <a:pt x="1282" y="1907"/>
                  </a:lnTo>
                  <a:lnTo>
                    <a:pt x="1282" y="1940"/>
                  </a:lnTo>
                  <a:lnTo>
                    <a:pt x="1282" y="1940"/>
                  </a:lnTo>
                  <a:lnTo>
                    <a:pt x="1282" y="1940"/>
                  </a:lnTo>
                  <a:lnTo>
                    <a:pt x="1282" y="1940"/>
                  </a:lnTo>
                  <a:lnTo>
                    <a:pt x="1282" y="1940"/>
                  </a:lnTo>
                  <a:lnTo>
                    <a:pt x="1315" y="1940"/>
                  </a:lnTo>
                  <a:lnTo>
                    <a:pt x="1315" y="1972"/>
                  </a:lnTo>
                  <a:lnTo>
                    <a:pt x="1315" y="1972"/>
                  </a:lnTo>
                  <a:lnTo>
                    <a:pt x="1315" y="1972"/>
                  </a:lnTo>
                  <a:lnTo>
                    <a:pt x="1315" y="1972"/>
                  </a:lnTo>
                  <a:lnTo>
                    <a:pt x="1315" y="1972"/>
                  </a:lnTo>
                  <a:lnTo>
                    <a:pt x="1315" y="1972"/>
                  </a:lnTo>
                  <a:lnTo>
                    <a:pt x="1315" y="2005"/>
                  </a:lnTo>
                  <a:lnTo>
                    <a:pt x="1315" y="2005"/>
                  </a:lnTo>
                  <a:lnTo>
                    <a:pt x="1348" y="2005"/>
                  </a:lnTo>
                  <a:lnTo>
                    <a:pt x="1348" y="2005"/>
                  </a:lnTo>
                  <a:lnTo>
                    <a:pt x="1348" y="2005"/>
                  </a:lnTo>
                  <a:lnTo>
                    <a:pt x="1348" y="2005"/>
                  </a:lnTo>
                  <a:lnTo>
                    <a:pt x="1348" y="2038"/>
                  </a:lnTo>
                  <a:lnTo>
                    <a:pt x="1348" y="2038"/>
                  </a:lnTo>
                  <a:lnTo>
                    <a:pt x="1348" y="2038"/>
                  </a:lnTo>
                  <a:lnTo>
                    <a:pt x="1348" y="2038"/>
                  </a:lnTo>
                  <a:lnTo>
                    <a:pt x="1348" y="2038"/>
                  </a:lnTo>
                  <a:lnTo>
                    <a:pt x="1381" y="2038"/>
                  </a:lnTo>
                  <a:lnTo>
                    <a:pt x="1381" y="2071"/>
                  </a:lnTo>
                  <a:lnTo>
                    <a:pt x="1381" y="2071"/>
                  </a:lnTo>
                  <a:lnTo>
                    <a:pt x="1381" y="2071"/>
                  </a:lnTo>
                  <a:lnTo>
                    <a:pt x="1381" y="2071"/>
                  </a:lnTo>
                  <a:lnTo>
                    <a:pt x="1381" y="2071"/>
                  </a:lnTo>
                  <a:lnTo>
                    <a:pt x="1381" y="2071"/>
                  </a:lnTo>
                  <a:lnTo>
                    <a:pt x="1381" y="2071"/>
                  </a:lnTo>
                  <a:lnTo>
                    <a:pt x="1381" y="2104"/>
                  </a:lnTo>
                  <a:lnTo>
                    <a:pt x="1414" y="2104"/>
                  </a:lnTo>
                  <a:lnTo>
                    <a:pt x="1414" y="2104"/>
                  </a:lnTo>
                  <a:lnTo>
                    <a:pt x="1414" y="2104"/>
                  </a:lnTo>
                  <a:lnTo>
                    <a:pt x="1414" y="2104"/>
                  </a:lnTo>
                  <a:lnTo>
                    <a:pt x="1414" y="2104"/>
                  </a:lnTo>
                  <a:lnTo>
                    <a:pt x="1414" y="2137"/>
                  </a:lnTo>
                  <a:lnTo>
                    <a:pt x="1414" y="2137"/>
                  </a:lnTo>
                  <a:lnTo>
                    <a:pt x="1414" y="2137"/>
                  </a:lnTo>
                  <a:lnTo>
                    <a:pt x="1414" y="2137"/>
                  </a:lnTo>
                  <a:lnTo>
                    <a:pt x="1447" y="2137"/>
                  </a:lnTo>
                  <a:lnTo>
                    <a:pt x="1447" y="2137"/>
                  </a:lnTo>
                  <a:lnTo>
                    <a:pt x="1447" y="2170"/>
                  </a:lnTo>
                  <a:lnTo>
                    <a:pt x="1447" y="2170"/>
                  </a:lnTo>
                  <a:lnTo>
                    <a:pt x="1447" y="2170"/>
                  </a:lnTo>
                  <a:lnTo>
                    <a:pt x="1447" y="2170"/>
                  </a:lnTo>
                  <a:lnTo>
                    <a:pt x="1447" y="2170"/>
                  </a:lnTo>
                  <a:lnTo>
                    <a:pt x="1447" y="2170"/>
                  </a:lnTo>
                  <a:lnTo>
                    <a:pt x="1447" y="2170"/>
                  </a:lnTo>
                  <a:lnTo>
                    <a:pt x="1479" y="2202"/>
                  </a:lnTo>
                  <a:lnTo>
                    <a:pt x="1479" y="2202"/>
                  </a:lnTo>
                  <a:lnTo>
                    <a:pt x="1479" y="2202"/>
                  </a:lnTo>
                  <a:lnTo>
                    <a:pt x="1479" y="2202"/>
                  </a:lnTo>
                  <a:lnTo>
                    <a:pt x="1479" y="2202"/>
                  </a:lnTo>
                  <a:lnTo>
                    <a:pt x="1479" y="2202"/>
                  </a:lnTo>
                  <a:lnTo>
                    <a:pt x="1479" y="2202"/>
                  </a:lnTo>
                  <a:lnTo>
                    <a:pt x="1479" y="2235"/>
                  </a:lnTo>
                  <a:lnTo>
                    <a:pt x="1479" y="2235"/>
                  </a:lnTo>
                  <a:lnTo>
                    <a:pt x="1479" y="2235"/>
                  </a:lnTo>
                  <a:lnTo>
                    <a:pt x="1512" y="2235"/>
                  </a:lnTo>
                  <a:lnTo>
                    <a:pt x="1512" y="2235"/>
                  </a:lnTo>
                  <a:lnTo>
                    <a:pt x="1512" y="2235"/>
                  </a:lnTo>
                  <a:lnTo>
                    <a:pt x="1512" y="2268"/>
                  </a:lnTo>
                  <a:lnTo>
                    <a:pt x="1512" y="2268"/>
                  </a:lnTo>
                  <a:lnTo>
                    <a:pt x="1512" y="2268"/>
                  </a:lnTo>
                  <a:lnTo>
                    <a:pt x="1512" y="2268"/>
                  </a:lnTo>
                  <a:lnTo>
                    <a:pt x="1512" y="2268"/>
                  </a:lnTo>
                  <a:lnTo>
                    <a:pt x="1512" y="2268"/>
                  </a:lnTo>
                  <a:lnTo>
                    <a:pt x="1545" y="2301"/>
                  </a:lnTo>
                  <a:lnTo>
                    <a:pt x="1545" y="2301"/>
                  </a:lnTo>
                  <a:lnTo>
                    <a:pt x="1545" y="2301"/>
                  </a:lnTo>
                  <a:lnTo>
                    <a:pt x="1545" y="2301"/>
                  </a:lnTo>
                  <a:lnTo>
                    <a:pt x="1545" y="2301"/>
                  </a:lnTo>
                  <a:lnTo>
                    <a:pt x="1545" y="2301"/>
                  </a:lnTo>
                  <a:lnTo>
                    <a:pt x="1545" y="2334"/>
                  </a:lnTo>
                  <a:lnTo>
                    <a:pt x="1545" y="2334"/>
                  </a:lnTo>
                  <a:lnTo>
                    <a:pt x="1545" y="2334"/>
                  </a:lnTo>
                  <a:lnTo>
                    <a:pt x="1578" y="2334"/>
                  </a:lnTo>
                  <a:lnTo>
                    <a:pt x="1578" y="2334"/>
                  </a:lnTo>
                  <a:lnTo>
                    <a:pt x="1578" y="2334"/>
                  </a:lnTo>
                  <a:lnTo>
                    <a:pt x="1578" y="2367"/>
                  </a:lnTo>
                  <a:lnTo>
                    <a:pt x="1578" y="2367"/>
                  </a:lnTo>
                  <a:lnTo>
                    <a:pt x="1578" y="2367"/>
                  </a:lnTo>
                  <a:lnTo>
                    <a:pt x="1578" y="2367"/>
                  </a:lnTo>
                  <a:lnTo>
                    <a:pt x="1578" y="2367"/>
                  </a:lnTo>
                  <a:lnTo>
                    <a:pt x="1578" y="2367"/>
                  </a:lnTo>
                  <a:lnTo>
                    <a:pt x="1611" y="2400"/>
                  </a:lnTo>
                  <a:lnTo>
                    <a:pt x="1611" y="2400"/>
                  </a:lnTo>
                  <a:lnTo>
                    <a:pt x="1611" y="2400"/>
                  </a:lnTo>
                  <a:lnTo>
                    <a:pt x="1611" y="2400"/>
                  </a:lnTo>
                  <a:lnTo>
                    <a:pt x="1611" y="2400"/>
                  </a:lnTo>
                  <a:lnTo>
                    <a:pt x="1611" y="2400"/>
                  </a:lnTo>
                  <a:lnTo>
                    <a:pt x="1611" y="2400"/>
                  </a:lnTo>
                  <a:lnTo>
                    <a:pt x="1611" y="2432"/>
                  </a:lnTo>
                  <a:lnTo>
                    <a:pt x="1611" y="2432"/>
                  </a:lnTo>
                  <a:lnTo>
                    <a:pt x="1644" y="2432"/>
                  </a:lnTo>
                  <a:lnTo>
                    <a:pt x="1644" y="2432"/>
                  </a:lnTo>
                  <a:lnTo>
                    <a:pt x="1644" y="2432"/>
                  </a:lnTo>
                  <a:lnTo>
                    <a:pt x="1644" y="2432"/>
                  </a:lnTo>
                  <a:lnTo>
                    <a:pt x="1644" y="2465"/>
                  </a:lnTo>
                  <a:lnTo>
                    <a:pt x="1644" y="2465"/>
                  </a:lnTo>
                  <a:lnTo>
                    <a:pt x="1644" y="2465"/>
                  </a:lnTo>
                  <a:lnTo>
                    <a:pt x="1644" y="2465"/>
                  </a:lnTo>
                  <a:lnTo>
                    <a:pt x="1644" y="2465"/>
                  </a:lnTo>
                  <a:lnTo>
                    <a:pt x="1677" y="2465"/>
                  </a:lnTo>
                  <a:lnTo>
                    <a:pt x="1677" y="2465"/>
                  </a:lnTo>
                  <a:lnTo>
                    <a:pt x="1677" y="2498"/>
                  </a:lnTo>
                  <a:lnTo>
                    <a:pt x="1677" y="2498"/>
                  </a:lnTo>
                  <a:lnTo>
                    <a:pt x="1677" y="2498"/>
                  </a:lnTo>
                  <a:lnTo>
                    <a:pt x="1677" y="2498"/>
                  </a:lnTo>
                  <a:lnTo>
                    <a:pt x="1677" y="2498"/>
                  </a:lnTo>
                  <a:lnTo>
                    <a:pt x="1677" y="2498"/>
                  </a:lnTo>
                  <a:lnTo>
                    <a:pt x="1677" y="2531"/>
                  </a:lnTo>
                  <a:lnTo>
                    <a:pt x="1677" y="2531"/>
                  </a:lnTo>
                  <a:lnTo>
                    <a:pt x="1709" y="2531"/>
                  </a:lnTo>
                  <a:lnTo>
                    <a:pt x="1709" y="2531"/>
                  </a:lnTo>
                  <a:lnTo>
                    <a:pt x="1709" y="2531"/>
                  </a:lnTo>
                  <a:lnTo>
                    <a:pt x="1709" y="2531"/>
                  </a:lnTo>
                  <a:lnTo>
                    <a:pt x="1709" y="2531"/>
                  </a:lnTo>
                  <a:lnTo>
                    <a:pt x="1709" y="2564"/>
                  </a:lnTo>
                  <a:lnTo>
                    <a:pt x="1709" y="2564"/>
                  </a:lnTo>
                  <a:lnTo>
                    <a:pt x="1709" y="2564"/>
                  </a:lnTo>
                  <a:lnTo>
                    <a:pt x="1709" y="2564"/>
                  </a:lnTo>
                  <a:lnTo>
                    <a:pt x="1742" y="2564"/>
                  </a:lnTo>
                  <a:lnTo>
                    <a:pt x="1742" y="2564"/>
                  </a:lnTo>
                  <a:lnTo>
                    <a:pt x="1742" y="2597"/>
                  </a:lnTo>
                  <a:lnTo>
                    <a:pt x="1742" y="2597"/>
                  </a:lnTo>
                  <a:lnTo>
                    <a:pt x="1742" y="2597"/>
                  </a:lnTo>
                  <a:lnTo>
                    <a:pt x="1742" y="2597"/>
                  </a:lnTo>
                  <a:lnTo>
                    <a:pt x="1742" y="2597"/>
                  </a:lnTo>
                  <a:lnTo>
                    <a:pt x="1742" y="2597"/>
                  </a:lnTo>
                  <a:lnTo>
                    <a:pt x="1742" y="2597"/>
                  </a:lnTo>
                  <a:lnTo>
                    <a:pt x="1775" y="2630"/>
                  </a:lnTo>
                  <a:lnTo>
                    <a:pt x="1775" y="2630"/>
                  </a:lnTo>
                  <a:lnTo>
                    <a:pt x="1775" y="2630"/>
                  </a:lnTo>
                  <a:lnTo>
                    <a:pt x="1775" y="2630"/>
                  </a:lnTo>
                  <a:lnTo>
                    <a:pt x="1775" y="2630"/>
                  </a:lnTo>
                  <a:lnTo>
                    <a:pt x="1775" y="2630"/>
                  </a:lnTo>
                  <a:lnTo>
                    <a:pt x="1775" y="2630"/>
                  </a:lnTo>
                  <a:lnTo>
                    <a:pt x="1775" y="2662"/>
                  </a:lnTo>
                  <a:lnTo>
                    <a:pt x="1775" y="2662"/>
                  </a:lnTo>
                  <a:lnTo>
                    <a:pt x="1808" y="2662"/>
                  </a:lnTo>
                  <a:lnTo>
                    <a:pt x="1808" y="2662"/>
                  </a:lnTo>
                  <a:lnTo>
                    <a:pt x="1808" y="2662"/>
                  </a:lnTo>
                  <a:lnTo>
                    <a:pt x="1808" y="2662"/>
                  </a:lnTo>
                  <a:lnTo>
                    <a:pt x="1808" y="2695"/>
                  </a:lnTo>
                  <a:lnTo>
                    <a:pt x="1808" y="2695"/>
                  </a:lnTo>
                  <a:lnTo>
                    <a:pt x="1808" y="2695"/>
                  </a:lnTo>
                  <a:lnTo>
                    <a:pt x="1808" y="2695"/>
                  </a:lnTo>
                  <a:lnTo>
                    <a:pt x="1808" y="2695"/>
                  </a:lnTo>
                  <a:lnTo>
                    <a:pt x="1841" y="2695"/>
                  </a:lnTo>
                  <a:lnTo>
                    <a:pt x="1841" y="2728"/>
                  </a:lnTo>
                  <a:lnTo>
                    <a:pt x="1841" y="2728"/>
                  </a:lnTo>
                  <a:lnTo>
                    <a:pt x="1841" y="2728"/>
                  </a:lnTo>
                  <a:lnTo>
                    <a:pt x="1841" y="2728"/>
                  </a:lnTo>
                  <a:lnTo>
                    <a:pt x="1841" y="2728"/>
                  </a:lnTo>
                  <a:lnTo>
                    <a:pt x="1841" y="2728"/>
                  </a:lnTo>
                  <a:lnTo>
                    <a:pt x="1841" y="2728"/>
                  </a:lnTo>
                  <a:lnTo>
                    <a:pt x="1841" y="2761"/>
                  </a:lnTo>
                  <a:lnTo>
                    <a:pt x="1841" y="2761"/>
                  </a:lnTo>
                  <a:lnTo>
                    <a:pt x="1841" y="2761"/>
                  </a:lnTo>
                  <a:lnTo>
                    <a:pt x="1874" y="2761"/>
                  </a:lnTo>
                  <a:lnTo>
                    <a:pt x="1874" y="2761"/>
                  </a:lnTo>
                  <a:lnTo>
                    <a:pt x="1874" y="2761"/>
                  </a:lnTo>
                  <a:lnTo>
                    <a:pt x="1874" y="2761"/>
                  </a:lnTo>
                  <a:lnTo>
                    <a:pt x="1874" y="2794"/>
                  </a:lnTo>
                  <a:lnTo>
                    <a:pt x="1874" y="2794"/>
                  </a:lnTo>
                  <a:lnTo>
                    <a:pt x="1874" y="2794"/>
                  </a:lnTo>
                  <a:lnTo>
                    <a:pt x="1874" y="2794"/>
                  </a:lnTo>
                  <a:lnTo>
                    <a:pt x="1874" y="2794"/>
                  </a:lnTo>
                  <a:lnTo>
                    <a:pt x="1907" y="2794"/>
                  </a:lnTo>
                  <a:lnTo>
                    <a:pt x="1907" y="2827"/>
                  </a:lnTo>
                  <a:lnTo>
                    <a:pt x="1907" y="2827"/>
                  </a:lnTo>
                  <a:lnTo>
                    <a:pt x="1907" y="2827"/>
                  </a:lnTo>
                  <a:lnTo>
                    <a:pt x="1907" y="2827"/>
                  </a:lnTo>
                  <a:lnTo>
                    <a:pt x="1907" y="2827"/>
                  </a:lnTo>
                  <a:lnTo>
                    <a:pt x="1907" y="2827"/>
                  </a:lnTo>
                  <a:lnTo>
                    <a:pt x="1907" y="2827"/>
                  </a:lnTo>
                  <a:lnTo>
                    <a:pt x="1907" y="2860"/>
                  </a:lnTo>
                  <a:lnTo>
                    <a:pt x="1939" y="2860"/>
                  </a:lnTo>
                  <a:lnTo>
                    <a:pt x="1939" y="2860"/>
                  </a:lnTo>
                  <a:lnTo>
                    <a:pt x="1939" y="2860"/>
                  </a:lnTo>
                  <a:lnTo>
                    <a:pt x="1939" y="2860"/>
                  </a:lnTo>
                  <a:lnTo>
                    <a:pt x="1939" y="2860"/>
                  </a:lnTo>
                  <a:lnTo>
                    <a:pt x="1939" y="2893"/>
                  </a:lnTo>
                  <a:lnTo>
                    <a:pt x="1939" y="2893"/>
                  </a:lnTo>
                  <a:lnTo>
                    <a:pt x="1939" y="2893"/>
                  </a:lnTo>
                  <a:lnTo>
                    <a:pt x="1939" y="2893"/>
                  </a:lnTo>
                  <a:lnTo>
                    <a:pt x="1972" y="2893"/>
                  </a:lnTo>
                  <a:lnTo>
                    <a:pt x="1972" y="2893"/>
                  </a:lnTo>
                  <a:lnTo>
                    <a:pt x="1972" y="2893"/>
                  </a:lnTo>
                  <a:lnTo>
                    <a:pt x="1972" y="2925"/>
                  </a:lnTo>
                  <a:lnTo>
                    <a:pt x="1972" y="2925"/>
                  </a:lnTo>
                  <a:lnTo>
                    <a:pt x="1972" y="2925"/>
                  </a:lnTo>
                  <a:lnTo>
                    <a:pt x="1972" y="2925"/>
                  </a:lnTo>
                  <a:lnTo>
                    <a:pt x="1972" y="2925"/>
                  </a:lnTo>
                  <a:lnTo>
                    <a:pt x="1972" y="2925"/>
                  </a:lnTo>
                  <a:lnTo>
                    <a:pt x="2005" y="2958"/>
                  </a:lnTo>
                  <a:lnTo>
                    <a:pt x="2005" y="2958"/>
                  </a:lnTo>
                  <a:lnTo>
                    <a:pt x="2005" y="2958"/>
                  </a:lnTo>
                  <a:lnTo>
                    <a:pt x="2005" y="2958"/>
                  </a:lnTo>
                  <a:lnTo>
                    <a:pt x="2005" y="2958"/>
                  </a:lnTo>
                  <a:lnTo>
                    <a:pt x="2005" y="2958"/>
                  </a:lnTo>
                  <a:lnTo>
                    <a:pt x="2005" y="2958"/>
                  </a:lnTo>
                  <a:lnTo>
                    <a:pt x="2005" y="2991"/>
                  </a:lnTo>
                  <a:lnTo>
                    <a:pt x="2005" y="2991"/>
                  </a:lnTo>
                  <a:lnTo>
                    <a:pt x="2005" y="2991"/>
                  </a:lnTo>
                  <a:lnTo>
                    <a:pt x="2038" y="2991"/>
                  </a:lnTo>
                  <a:lnTo>
                    <a:pt x="2038" y="2991"/>
                  </a:lnTo>
                  <a:lnTo>
                    <a:pt x="2038" y="2991"/>
                  </a:lnTo>
                  <a:lnTo>
                    <a:pt x="2038" y="3024"/>
                  </a:lnTo>
                  <a:lnTo>
                    <a:pt x="2038" y="3024"/>
                  </a:lnTo>
                  <a:lnTo>
                    <a:pt x="2038" y="3024"/>
                  </a:lnTo>
                  <a:lnTo>
                    <a:pt x="2038" y="3024"/>
                  </a:lnTo>
                  <a:lnTo>
                    <a:pt x="2038" y="3024"/>
                  </a:lnTo>
                  <a:lnTo>
                    <a:pt x="2038" y="3024"/>
                  </a:lnTo>
                  <a:lnTo>
                    <a:pt x="2071" y="3024"/>
                  </a:lnTo>
                  <a:lnTo>
                    <a:pt x="2071" y="3057"/>
                  </a:lnTo>
                  <a:lnTo>
                    <a:pt x="2071" y="3057"/>
                  </a:lnTo>
                  <a:lnTo>
                    <a:pt x="2071" y="3057"/>
                  </a:lnTo>
                  <a:lnTo>
                    <a:pt x="2071" y="3057"/>
                  </a:lnTo>
                  <a:lnTo>
                    <a:pt x="2071" y="3057"/>
                  </a:lnTo>
                  <a:lnTo>
                    <a:pt x="2071" y="3057"/>
                  </a:lnTo>
                  <a:lnTo>
                    <a:pt x="2071" y="3090"/>
                  </a:lnTo>
                  <a:lnTo>
                    <a:pt x="2071" y="3090"/>
                  </a:lnTo>
                  <a:lnTo>
                    <a:pt x="2104" y="3090"/>
                  </a:lnTo>
                  <a:lnTo>
                    <a:pt x="2104" y="3090"/>
                  </a:lnTo>
                  <a:lnTo>
                    <a:pt x="2104" y="3090"/>
                  </a:lnTo>
                  <a:lnTo>
                    <a:pt x="2104" y="3090"/>
                  </a:lnTo>
                  <a:lnTo>
                    <a:pt x="2104" y="3090"/>
                  </a:lnTo>
                  <a:lnTo>
                    <a:pt x="2104" y="3123"/>
                  </a:lnTo>
                  <a:lnTo>
                    <a:pt x="2104" y="3123"/>
                  </a:lnTo>
                  <a:lnTo>
                    <a:pt x="2104" y="3123"/>
                  </a:lnTo>
                  <a:lnTo>
                    <a:pt x="2104" y="3123"/>
                  </a:lnTo>
                  <a:lnTo>
                    <a:pt x="2104" y="3123"/>
                  </a:lnTo>
                  <a:lnTo>
                    <a:pt x="2137" y="3123"/>
                  </a:lnTo>
                  <a:lnTo>
                    <a:pt x="2137" y="3155"/>
                  </a:lnTo>
                  <a:lnTo>
                    <a:pt x="2137" y="3155"/>
                  </a:lnTo>
                  <a:lnTo>
                    <a:pt x="2137" y="3155"/>
                  </a:lnTo>
                  <a:lnTo>
                    <a:pt x="2137" y="3155"/>
                  </a:lnTo>
                  <a:lnTo>
                    <a:pt x="2137" y="3155"/>
                  </a:lnTo>
                  <a:lnTo>
                    <a:pt x="2137" y="3155"/>
                  </a:lnTo>
                  <a:lnTo>
                    <a:pt x="2137" y="3155"/>
                  </a:lnTo>
                  <a:lnTo>
                    <a:pt x="2137" y="3155"/>
                  </a:lnTo>
                  <a:lnTo>
                    <a:pt x="2170" y="3188"/>
                  </a:lnTo>
                  <a:lnTo>
                    <a:pt x="2170" y="3188"/>
                  </a:lnTo>
                  <a:lnTo>
                    <a:pt x="2170" y="3188"/>
                  </a:lnTo>
                  <a:lnTo>
                    <a:pt x="2170" y="3188"/>
                  </a:lnTo>
                  <a:lnTo>
                    <a:pt x="2170" y="3188"/>
                  </a:lnTo>
                  <a:lnTo>
                    <a:pt x="2170" y="3188"/>
                  </a:lnTo>
                  <a:lnTo>
                    <a:pt x="2170" y="3221"/>
                  </a:lnTo>
                  <a:lnTo>
                    <a:pt x="2170" y="3221"/>
                  </a:lnTo>
                  <a:lnTo>
                    <a:pt x="2170" y="3221"/>
                  </a:lnTo>
                  <a:lnTo>
                    <a:pt x="2202" y="3221"/>
                  </a:lnTo>
                  <a:lnTo>
                    <a:pt x="2202" y="3221"/>
                  </a:lnTo>
                  <a:lnTo>
                    <a:pt x="2202" y="3221"/>
                  </a:lnTo>
                  <a:lnTo>
                    <a:pt x="2202" y="3254"/>
                  </a:lnTo>
                  <a:lnTo>
                    <a:pt x="2202" y="3254"/>
                  </a:lnTo>
                  <a:lnTo>
                    <a:pt x="2202" y="3254"/>
                  </a:lnTo>
                  <a:lnTo>
                    <a:pt x="2202" y="3254"/>
                  </a:lnTo>
                  <a:lnTo>
                    <a:pt x="2202" y="3254"/>
                  </a:lnTo>
                  <a:lnTo>
                    <a:pt x="2202" y="3254"/>
                  </a:lnTo>
                  <a:lnTo>
                    <a:pt x="2202" y="3254"/>
                  </a:lnTo>
                  <a:lnTo>
                    <a:pt x="2235" y="3287"/>
                  </a:lnTo>
                  <a:lnTo>
                    <a:pt x="2235" y="3287"/>
                  </a:lnTo>
                  <a:lnTo>
                    <a:pt x="2235" y="3287"/>
                  </a:lnTo>
                  <a:lnTo>
                    <a:pt x="2235" y="3287"/>
                  </a:lnTo>
                  <a:lnTo>
                    <a:pt x="2235" y="3287"/>
                  </a:lnTo>
                  <a:lnTo>
                    <a:pt x="2235" y="3287"/>
                  </a:lnTo>
                  <a:lnTo>
                    <a:pt x="2235" y="3287"/>
                  </a:lnTo>
                  <a:lnTo>
                    <a:pt x="2235" y="3320"/>
                  </a:lnTo>
                  <a:lnTo>
                    <a:pt x="2235" y="3320"/>
                  </a:lnTo>
                  <a:lnTo>
                    <a:pt x="2268" y="3320"/>
                  </a:lnTo>
                  <a:lnTo>
                    <a:pt x="2268" y="3320"/>
                  </a:lnTo>
                  <a:lnTo>
                    <a:pt x="2268" y="3320"/>
                  </a:lnTo>
                  <a:lnTo>
                    <a:pt x="2268" y="3320"/>
                  </a:lnTo>
                  <a:lnTo>
                    <a:pt x="2268" y="3353"/>
                  </a:lnTo>
                  <a:lnTo>
                    <a:pt x="2268" y="3353"/>
                  </a:lnTo>
                  <a:lnTo>
                    <a:pt x="2268" y="3353"/>
                  </a:lnTo>
                  <a:lnTo>
                    <a:pt x="2268" y="3353"/>
                  </a:lnTo>
                  <a:lnTo>
                    <a:pt x="2268" y="3353"/>
                  </a:lnTo>
                  <a:lnTo>
                    <a:pt x="2301" y="3353"/>
                  </a:lnTo>
                  <a:lnTo>
                    <a:pt x="2301" y="3353"/>
                  </a:lnTo>
                  <a:lnTo>
                    <a:pt x="2301" y="3385"/>
                  </a:lnTo>
                  <a:lnTo>
                    <a:pt x="2301" y="3385"/>
                  </a:lnTo>
                  <a:lnTo>
                    <a:pt x="2301" y="3385"/>
                  </a:lnTo>
                  <a:lnTo>
                    <a:pt x="2301" y="3385"/>
                  </a:lnTo>
                  <a:lnTo>
                    <a:pt x="2301" y="3385"/>
                  </a:lnTo>
                  <a:lnTo>
                    <a:pt x="2301" y="3385"/>
                  </a:lnTo>
                  <a:lnTo>
                    <a:pt x="2301" y="3385"/>
                  </a:lnTo>
                  <a:lnTo>
                    <a:pt x="2301" y="3418"/>
                  </a:lnTo>
                  <a:lnTo>
                    <a:pt x="2334" y="3418"/>
                  </a:lnTo>
                  <a:lnTo>
                    <a:pt x="2334" y="3418"/>
                  </a:lnTo>
                  <a:lnTo>
                    <a:pt x="2334" y="3418"/>
                  </a:lnTo>
                  <a:lnTo>
                    <a:pt x="2334" y="3418"/>
                  </a:lnTo>
                  <a:lnTo>
                    <a:pt x="2334" y="3418"/>
                  </a:lnTo>
                  <a:lnTo>
                    <a:pt x="2334" y="3418"/>
                  </a:lnTo>
                  <a:lnTo>
                    <a:pt x="2334" y="3451"/>
                  </a:lnTo>
                  <a:lnTo>
                    <a:pt x="2334" y="3451"/>
                  </a:lnTo>
                  <a:lnTo>
                    <a:pt x="2334" y="3451"/>
                  </a:lnTo>
                  <a:lnTo>
                    <a:pt x="2367" y="3451"/>
                  </a:lnTo>
                  <a:lnTo>
                    <a:pt x="2367" y="3451"/>
                  </a:lnTo>
                  <a:lnTo>
                    <a:pt x="2367" y="3451"/>
                  </a:lnTo>
                  <a:lnTo>
                    <a:pt x="2367" y="3451"/>
                  </a:lnTo>
                  <a:lnTo>
                    <a:pt x="2367" y="3484"/>
                  </a:lnTo>
                  <a:lnTo>
                    <a:pt x="2367" y="3484"/>
                  </a:lnTo>
                  <a:lnTo>
                    <a:pt x="2367" y="3484"/>
                  </a:lnTo>
                  <a:lnTo>
                    <a:pt x="2367" y="3484"/>
                  </a:lnTo>
                  <a:lnTo>
                    <a:pt x="2367" y="3484"/>
                  </a:lnTo>
                  <a:lnTo>
                    <a:pt x="2367" y="3484"/>
                  </a:lnTo>
                  <a:lnTo>
                    <a:pt x="2400" y="3484"/>
                  </a:lnTo>
                  <a:lnTo>
                    <a:pt x="2400" y="3517"/>
                  </a:lnTo>
                  <a:lnTo>
                    <a:pt x="2400" y="3517"/>
                  </a:lnTo>
                  <a:lnTo>
                    <a:pt x="2400" y="3517"/>
                  </a:lnTo>
                  <a:lnTo>
                    <a:pt x="2400" y="3517"/>
                  </a:lnTo>
                  <a:lnTo>
                    <a:pt x="2400" y="3517"/>
                  </a:lnTo>
                  <a:lnTo>
                    <a:pt x="2400" y="3517"/>
                  </a:lnTo>
                  <a:lnTo>
                    <a:pt x="2400" y="3517"/>
                  </a:lnTo>
                  <a:lnTo>
                    <a:pt x="2400" y="3550"/>
                  </a:lnTo>
                  <a:lnTo>
                    <a:pt x="2400" y="3550"/>
                  </a:lnTo>
                  <a:lnTo>
                    <a:pt x="2432" y="3550"/>
                  </a:lnTo>
                  <a:lnTo>
                    <a:pt x="2432" y="3550"/>
                  </a:lnTo>
                  <a:lnTo>
                    <a:pt x="2432" y="3550"/>
                  </a:lnTo>
                  <a:lnTo>
                    <a:pt x="2432" y="3550"/>
                  </a:lnTo>
                  <a:lnTo>
                    <a:pt x="2432" y="3550"/>
                  </a:lnTo>
                  <a:lnTo>
                    <a:pt x="2432" y="3583"/>
                  </a:lnTo>
                  <a:lnTo>
                    <a:pt x="2432" y="3583"/>
                  </a:lnTo>
                  <a:lnTo>
                    <a:pt x="2432" y="3583"/>
                  </a:lnTo>
                  <a:lnTo>
                    <a:pt x="2432" y="3583"/>
                  </a:lnTo>
                  <a:lnTo>
                    <a:pt x="2432" y="3583"/>
                  </a:lnTo>
                  <a:lnTo>
                    <a:pt x="2465" y="3583"/>
                  </a:lnTo>
                  <a:lnTo>
                    <a:pt x="2465" y="3583"/>
                  </a:lnTo>
                  <a:lnTo>
                    <a:pt x="2465" y="3615"/>
                  </a:lnTo>
                  <a:lnTo>
                    <a:pt x="2465" y="3615"/>
                  </a:lnTo>
                  <a:lnTo>
                    <a:pt x="2465" y="3615"/>
                  </a:lnTo>
                  <a:lnTo>
                    <a:pt x="2465" y="3615"/>
                  </a:lnTo>
                  <a:lnTo>
                    <a:pt x="2465" y="3615"/>
                  </a:lnTo>
                  <a:lnTo>
                    <a:pt x="2465" y="3615"/>
                  </a:lnTo>
                  <a:lnTo>
                    <a:pt x="2465" y="3648"/>
                  </a:lnTo>
                  <a:lnTo>
                    <a:pt x="2498" y="3648"/>
                  </a:lnTo>
                  <a:lnTo>
                    <a:pt x="2498" y="3648"/>
                  </a:lnTo>
                  <a:lnTo>
                    <a:pt x="2498" y="3648"/>
                  </a:lnTo>
                  <a:lnTo>
                    <a:pt x="2498" y="3648"/>
                  </a:lnTo>
                  <a:lnTo>
                    <a:pt x="2498" y="3648"/>
                  </a:lnTo>
                  <a:lnTo>
                    <a:pt x="2498" y="3648"/>
                  </a:lnTo>
                  <a:lnTo>
                    <a:pt x="2498" y="3681"/>
                  </a:lnTo>
                  <a:lnTo>
                    <a:pt x="2498" y="3681"/>
                  </a:lnTo>
                  <a:lnTo>
                    <a:pt x="2498" y="3681"/>
                  </a:lnTo>
                  <a:lnTo>
                    <a:pt x="2498" y="3681"/>
                  </a:lnTo>
                  <a:lnTo>
                    <a:pt x="2531" y="3681"/>
                  </a:lnTo>
                  <a:lnTo>
                    <a:pt x="2531" y="3681"/>
                  </a:lnTo>
                  <a:lnTo>
                    <a:pt x="2531" y="3681"/>
                  </a:lnTo>
                  <a:lnTo>
                    <a:pt x="2531" y="3714"/>
                  </a:lnTo>
                  <a:lnTo>
                    <a:pt x="2531" y="3714"/>
                  </a:lnTo>
                  <a:lnTo>
                    <a:pt x="2531" y="3714"/>
                  </a:lnTo>
                  <a:lnTo>
                    <a:pt x="2531" y="3714"/>
                  </a:lnTo>
                  <a:lnTo>
                    <a:pt x="2531" y="3714"/>
                  </a:lnTo>
                  <a:lnTo>
                    <a:pt x="2531" y="3714"/>
                  </a:lnTo>
                  <a:lnTo>
                    <a:pt x="2564" y="3714"/>
                  </a:lnTo>
                  <a:lnTo>
                    <a:pt x="2564" y="3747"/>
                  </a:lnTo>
                  <a:lnTo>
                    <a:pt x="2564" y="3747"/>
                  </a:lnTo>
                  <a:lnTo>
                    <a:pt x="2564" y="3747"/>
                  </a:lnTo>
                  <a:lnTo>
                    <a:pt x="2564" y="3747"/>
                  </a:lnTo>
                  <a:lnTo>
                    <a:pt x="2564" y="3747"/>
                  </a:lnTo>
                  <a:lnTo>
                    <a:pt x="2564" y="3747"/>
                  </a:lnTo>
                  <a:lnTo>
                    <a:pt x="2564" y="3780"/>
                  </a:lnTo>
                  <a:lnTo>
                    <a:pt x="2564" y="3780"/>
                  </a:lnTo>
                  <a:lnTo>
                    <a:pt x="2564" y="3780"/>
                  </a:lnTo>
                  <a:lnTo>
                    <a:pt x="2597" y="3780"/>
                  </a:lnTo>
                  <a:lnTo>
                    <a:pt x="2597" y="3780"/>
                  </a:lnTo>
                  <a:lnTo>
                    <a:pt x="2597" y="3780"/>
                  </a:lnTo>
                  <a:lnTo>
                    <a:pt x="2597" y="3780"/>
                  </a:lnTo>
                  <a:lnTo>
                    <a:pt x="2597" y="3780"/>
                  </a:lnTo>
                  <a:lnTo>
                    <a:pt x="2597" y="3813"/>
                  </a:lnTo>
                  <a:lnTo>
                    <a:pt x="2597" y="3813"/>
                  </a:lnTo>
                  <a:lnTo>
                    <a:pt x="2597" y="3813"/>
                  </a:lnTo>
                  <a:lnTo>
                    <a:pt x="2597" y="3813"/>
                  </a:lnTo>
                  <a:lnTo>
                    <a:pt x="2597" y="3813"/>
                  </a:lnTo>
                  <a:lnTo>
                    <a:pt x="2630" y="3813"/>
                  </a:lnTo>
                  <a:lnTo>
                    <a:pt x="2630" y="3813"/>
                  </a:lnTo>
                  <a:lnTo>
                    <a:pt x="2630" y="3845"/>
                  </a:lnTo>
                  <a:lnTo>
                    <a:pt x="2630" y="3845"/>
                  </a:lnTo>
                  <a:lnTo>
                    <a:pt x="2630" y="3845"/>
                  </a:lnTo>
                  <a:lnTo>
                    <a:pt x="2630" y="3845"/>
                  </a:lnTo>
                  <a:lnTo>
                    <a:pt x="2630" y="3845"/>
                  </a:lnTo>
                  <a:lnTo>
                    <a:pt x="2630" y="3845"/>
                  </a:lnTo>
                  <a:lnTo>
                    <a:pt x="2630" y="3878"/>
                  </a:lnTo>
                  <a:lnTo>
                    <a:pt x="2662" y="3878"/>
                  </a:lnTo>
                  <a:lnTo>
                    <a:pt x="2662" y="3878"/>
                  </a:lnTo>
                  <a:lnTo>
                    <a:pt x="2662" y="3878"/>
                  </a:lnTo>
                  <a:lnTo>
                    <a:pt x="2662" y="3878"/>
                  </a:lnTo>
                  <a:lnTo>
                    <a:pt x="2662" y="3878"/>
                  </a:lnTo>
                  <a:lnTo>
                    <a:pt x="2662" y="3878"/>
                  </a:lnTo>
                  <a:lnTo>
                    <a:pt x="2662" y="3878"/>
                  </a:lnTo>
                  <a:lnTo>
                    <a:pt x="2662" y="3911"/>
                  </a:lnTo>
                  <a:lnTo>
                    <a:pt x="2662" y="3911"/>
                  </a:lnTo>
                  <a:lnTo>
                    <a:pt x="2662" y="3911"/>
                  </a:lnTo>
                  <a:lnTo>
                    <a:pt x="2695" y="3911"/>
                  </a:lnTo>
                  <a:lnTo>
                    <a:pt x="2695" y="3911"/>
                  </a:lnTo>
                  <a:lnTo>
                    <a:pt x="2695" y="3911"/>
                  </a:lnTo>
                  <a:lnTo>
                    <a:pt x="2695" y="3911"/>
                  </a:lnTo>
                  <a:lnTo>
                    <a:pt x="2695" y="3944"/>
                  </a:lnTo>
                  <a:lnTo>
                    <a:pt x="2695" y="3944"/>
                  </a:lnTo>
                  <a:lnTo>
                    <a:pt x="2695" y="3944"/>
                  </a:lnTo>
                  <a:lnTo>
                    <a:pt x="2695" y="3944"/>
                  </a:lnTo>
                  <a:lnTo>
                    <a:pt x="2695" y="3944"/>
                  </a:lnTo>
                  <a:lnTo>
                    <a:pt x="2728" y="3944"/>
                  </a:lnTo>
                  <a:lnTo>
                    <a:pt x="2728" y="3944"/>
                  </a:lnTo>
                  <a:lnTo>
                    <a:pt x="2728" y="3977"/>
                  </a:lnTo>
                  <a:lnTo>
                    <a:pt x="2728" y="3977"/>
                  </a:lnTo>
                  <a:lnTo>
                    <a:pt x="2728" y="3977"/>
                  </a:lnTo>
                  <a:lnTo>
                    <a:pt x="2728" y="3977"/>
                  </a:lnTo>
                  <a:lnTo>
                    <a:pt x="2728" y="3977"/>
                  </a:lnTo>
                  <a:lnTo>
                    <a:pt x="2728" y="3977"/>
                  </a:lnTo>
                  <a:lnTo>
                    <a:pt x="2728" y="3977"/>
                  </a:lnTo>
                  <a:lnTo>
                    <a:pt x="2728" y="4010"/>
                  </a:lnTo>
                  <a:lnTo>
                    <a:pt x="2761" y="4010"/>
                  </a:lnTo>
                  <a:lnTo>
                    <a:pt x="2761" y="4010"/>
                  </a:lnTo>
                  <a:lnTo>
                    <a:pt x="2761" y="4010"/>
                  </a:lnTo>
                  <a:lnTo>
                    <a:pt x="2761" y="4010"/>
                  </a:lnTo>
                  <a:lnTo>
                    <a:pt x="2761" y="4010"/>
                  </a:lnTo>
                  <a:lnTo>
                    <a:pt x="2761" y="4010"/>
                  </a:lnTo>
                  <a:lnTo>
                    <a:pt x="2761" y="4043"/>
                  </a:lnTo>
                  <a:lnTo>
                    <a:pt x="2761" y="4043"/>
                  </a:lnTo>
                  <a:lnTo>
                    <a:pt x="2761" y="4043"/>
                  </a:lnTo>
                  <a:lnTo>
                    <a:pt x="2761" y="4043"/>
                  </a:lnTo>
                  <a:lnTo>
                    <a:pt x="2794" y="4043"/>
                  </a:lnTo>
                  <a:lnTo>
                    <a:pt x="2794" y="4043"/>
                  </a:lnTo>
                  <a:lnTo>
                    <a:pt x="2794" y="4043"/>
                  </a:lnTo>
                  <a:lnTo>
                    <a:pt x="2794" y="4075"/>
                  </a:lnTo>
                  <a:lnTo>
                    <a:pt x="2794" y="4075"/>
                  </a:lnTo>
                  <a:lnTo>
                    <a:pt x="2794" y="4075"/>
                  </a:lnTo>
                  <a:lnTo>
                    <a:pt x="2794" y="4075"/>
                  </a:lnTo>
                  <a:lnTo>
                    <a:pt x="2794" y="4075"/>
                  </a:lnTo>
                  <a:lnTo>
                    <a:pt x="2794" y="4075"/>
                  </a:lnTo>
                  <a:lnTo>
                    <a:pt x="2794" y="4075"/>
                  </a:lnTo>
                  <a:lnTo>
                    <a:pt x="2827" y="4108"/>
                  </a:lnTo>
                  <a:lnTo>
                    <a:pt x="2827" y="4108"/>
                  </a:lnTo>
                  <a:lnTo>
                    <a:pt x="2827" y="4108"/>
                  </a:lnTo>
                  <a:lnTo>
                    <a:pt x="2827" y="4108"/>
                  </a:lnTo>
                  <a:lnTo>
                    <a:pt x="2827" y="4108"/>
                  </a:lnTo>
                  <a:lnTo>
                    <a:pt x="2827" y="4108"/>
                  </a:lnTo>
                  <a:lnTo>
                    <a:pt x="2827" y="4108"/>
                  </a:lnTo>
                  <a:lnTo>
                    <a:pt x="2827" y="4141"/>
                  </a:lnTo>
                  <a:lnTo>
                    <a:pt x="2827" y="4141"/>
                  </a:lnTo>
                  <a:lnTo>
                    <a:pt x="2860" y="4141"/>
                  </a:lnTo>
                  <a:lnTo>
                    <a:pt x="2860" y="4141"/>
                  </a:lnTo>
                  <a:lnTo>
                    <a:pt x="2860" y="4141"/>
                  </a:lnTo>
                  <a:lnTo>
                    <a:pt x="2860" y="4141"/>
                  </a:lnTo>
                  <a:lnTo>
                    <a:pt x="2860" y="4141"/>
                  </a:lnTo>
                  <a:lnTo>
                    <a:pt x="2860" y="4174"/>
                  </a:lnTo>
                  <a:lnTo>
                    <a:pt x="2860" y="4174"/>
                  </a:lnTo>
                  <a:lnTo>
                    <a:pt x="2860" y="4174"/>
                  </a:lnTo>
                  <a:lnTo>
                    <a:pt x="2860" y="4174"/>
                  </a:lnTo>
                  <a:lnTo>
                    <a:pt x="2860" y="4174"/>
                  </a:lnTo>
                  <a:lnTo>
                    <a:pt x="2892" y="4174"/>
                  </a:lnTo>
                  <a:lnTo>
                    <a:pt x="2892" y="4174"/>
                  </a:lnTo>
                  <a:lnTo>
                    <a:pt x="2892" y="4207"/>
                  </a:lnTo>
                  <a:lnTo>
                    <a:pt x="2892" y="4207"/>
                  </a:lnTo>
                  <a:lnTo>
                    <a:pt x="2892" y="4207"/>
                  </a:lnTo>
                  <a:lnTo>
                    <a:pt x="2892" y="4207"/>
                  </a:lnTo>
                  <a:lnTo>
                    <a:pt x="2892" y="4207"/>
                  </a:lnTo>
                  <a:lnTo>
                    <a:pt x="2892" y="4207"/>
                  </a:lnTo>
                  <a:lnTo>
                    <a:pt x="2892" y="4207"/>
                  </a:lnTo>
                  <a:lnTo>
                    <a:pt x="2925" y="4240"/>
                  </a:lnTo>
                  <a:lnTo>
                    <a:pt x="2925" y="4240"/>
                  </a:lnTo>
                  <a:lnTo>
                    <a:pt x="2925" y="4240"/>
                  </a:lnTo>
                  <a:lnTo>
                    <a:pt x="2925" y="4240"/>
                  </a:lnTo>
                  <a:lnTo>
                    <a:pt x="2925" y="4240"/>
                  </a:lnTo>
                  <a:lnTo>
                    <a:pt x="2925" y="4240"/>
                  </a:lnTo>
                  <a:lnTo>
                    <a:pt x="2925" y="4240"/>
                  </a:lnTo>
                  <a:lnTo>
                    <a:pt x="2925" y="4273"/>
                  </a:lnTo>
                  <a:lnTo>
                    <a:pt x="2925" y="4273"/>
                  </a:lnTo>
                  <a:lnTo>
                    <a:pt x="2925" y="4273"/>
                  </a:lnTo>
                  <a:lnTo>
                    <a:pt x="2958" y="4273"/>
                  </a:lnTo>
                  <a:lnTo>
                    <a:pt x="2958" y="4273"/>
                  </a:lnTo>
                  <a:lnTo>
                    <a:pt x="2958" y="4273"/>
                  </a:lnTo>
                  <a:lnTo>
                    <a:pt x="2958" y="4273"/>
                  </a:lnTo>
                  <a:lnTo>
                    <a:pt x="2958" y="4305"/>
                  </a:lnTo>
                  <a:lnTo>
                    <a:pt x="2958" y="4305"/>
                  </a:lnTo>
                  <a:lnTo>
                    <a:pt x="2958" y="4305"/>
                  </a:lnTo>
                  <a:lnTo>
                    <a:pt x="2958" y="4305"/>
                  </a:lnTo>
                  <a:lnTo>
                    <a:pt x="2958" y="4305"/>
                  </a:lnTo>
                  <a:lnTo>
                    <a:pt x="2958" y="4305"/>
                  </a:lnTo>
                  <a:lnTo>
                    <a:pt x="2991" y="4305"/>
                  </a:lnTo>
                  <a:lnTo>
                    <a:pt x="2991" y="4305"/>
                  </a:lnTo>
                  <a:lnTo>
                    <a:pt x="2991" y="4338"/>
                  </a:lnTo>
                  <a:lnTo>
                    <a:pt x="2991" y="4338"/>
                  </a:lnTo>
                  <a:lnTo>
                    <a:pt x="2991" y="4338"/>
                  </a:lnTo>
                  <a:lnTo>
                    <a:pt x="2991" y="4338"/>
                  </a:lnTo>
                  <a:lnTo>
                    <a:pt x="2991" y="4338"/>
                  </a:lnTo>
                  <a:lnTo>
                    <a:pt x="2991" y="4338"/>
                  </a:lnTo>
                  <a:lnTo>
                    <a:pt x="2991" y="4371"/>
                  </a:lnTo>
                  <a:lnTo>
                    <a:pt x="2991" y="4371"/>
                  </a:lnTo>
                  <a:lnTo>
                    <a:pt x="3024" y="4371"/>
                  </a:lnTo>
                  <a:lnTo>
                    <a:pt x="3024" y="4371"/>
                  </a:lnTo>
                  <a:lnTo>
                    <a:pt x="3024" y="4371"/>
                  </a:lnTo>
                  <a:lnTo>
                    <a:pt x="3024" y="4371"/>
                  </a:lnTo>
                  <a:lnTo>
                    <a:pt x="3024" y="4371"/>
                  </a:lnTo>
                  <a:lnTo>
                    <a:pt x="3024" y="4404"/>
                  </a:lnTo>
                  <a:lnTo>
                    <a:pt x="3024" y="4404"/>
                  </a:lnTo>
                  <a:lnTo>
                    <a:pt x="3024" y="4404"/>
                  </a:lnTo>
                  <a:lnTo>
                    <a:pt x="3024" y="4404"/>
                  </a:lnTo>
                  <a:lnTo>
                    <a:pt x="3024" y="4404"/>
                  </a:lnTo>
                  <a:lnTo>
                    <a:pt x="3057" y="4404"/>
                  </a:lnTo>
                  <a:lnTo>
                    <a:pt x="3057" y="4404"/>
                  </a:lnTo>
                  <a:lnTo>
                    <a:pt x="3057" y="4404"/>
                  </a:lnTo>
                  <a:lnTo>
                    <a:pt x="3057" y="4437"/>
                  </a:lnTo>
                  <a:lnTo>
                    <a:pt x="3057" y="4437"/>
                  </a:lnTo>
                  <a:lnTo>
                    <a:pt x="3057" y="4437"/>
                  </a:lnTo>
                  <a:lnTo>
                    <a:pt x="3057" y="4437"/>
                  </a:lnTo>
                  <a:lnTo>
                    <a:pt x="3057" y="4437"/>
                  </a:lnTo>
                  <a:lnTo>
                    <a:pt x="3057" y="4437"/>
                  </a:lnTo>
                  <a:lnTo>
                    <a:pt x="3057" y="4437"/>
                  </a:lnTo>
                  <a:lnTo>
                    <a:pt x="3090" y="4470"/>
                  </a:lnTo>
                  <a:lnTo>
                    <a:pt x="3090" y="4470"/>
                  </a:lnTo>
                  <a:lnTo>
                    <a:pt x="3090" y="4470"/>
                  </a:lnTo>
                  <a:lnTo>
                    <a:pt x="3090" y="4470"/>
                  </a:lnTo>
                  <a:lnTo>
                    <a:pt x="3090" y="4470"/>
                  </a:lnTo>
                  <a:lnTo>
                    <a:pt x="3090" y="4470"/>
                  </a:lnTo>
                  <a:lnTo>
                    <a:pt x="3090" y="4470"/>
                  </a:lnTo>
                  <a:lnTo>
                    <a:pt x="3090" y="4503"/>
                  </a:lnTo>
                  <a:lnTo>
                    <a:pt x="3090" y="4503"/>
                  </a:lnTo>
                  <a:lnTo>
                    <a:pt x="3090" y="4503"/>
                  </a:lnTo>
                  <a:lnTo>
                    <a:pt x="3122" y="4503"/>
                  </a:lnTo>
                  <a:lnTo>
                    <a:pt x="3122" y="4503"/>
                  </a:lnTo>
                  <a:lnTo>
                    <a:pt x="3122" y="4503"/>
                  </a:lnTo>
                  <a:lnTo>
                    <a:pt x="3122" y="4503"/>
                  </a:lnTo>
                  <a:lnTo>
                    <a:pt x="3122" y="450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1934475" y="3945575"/>
              <a:ext cx="142975" cy="92025"/>
            </a:xfrm>
            <a:custGeom>
              <a:avLst/>
              <a:gdLst/>
              <a:ahLst/>
              <a:cxnLst/>
              <a:rect l="l" t="t" r="r" b="b"/>
              <a:pathLst>
                <a:path w="5719" h="3681" fill="none" extrusionOk="0">
                  <a:moveTo>
                    <a:pt x="5718" y="0"/>
                  </a:moveTo>
                  <a:lnTo>
                    <a:pt x="1" y="368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2010875" y="4048250"/>
              <a:ext cx="137225" cy="100250"/>
            </a:xfrm>
            <a:custGeom>
              <a:avLst/>
              <a:gdLst/>
              <a:ahLst/>
              <a:cxnLst/>
              <a:rect l="l" t="t" r="r" b="b"/>
              <a:pathLst>
                <a:path w="5489" h="4010" fill="none" extrusionOk="0">
                  <a:moveTo>
                    <a:pt x="5488" y="1"/>
                  </a:moveTo>
                  <a:lnTo>
                    <a:pt x="1" y="401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1933650" y="3945575"/>
              <a:ext cx="216100" cy="203750"/>
            </a:xfrm>
            <a:custGeom>
              <a:avLst/>
              <a:gdLst/>
              <a:ahLst/>
              <a:cxnLst/>
              <a:rect l="l" t="t" r="r" b="b"/>
              <a:pathLst>
                <a:path w="8644" h="8150" extrusionOk="0">
                  <a:moveTo>
                    <a:pt x="5751" y="0"/>
                  </a:moveTo>
                  <a:lnTo>
                    <a:pt x="1" y="3648"/>
                  </a:lnTo>
                  <a:lnTo>
                    <a:pt x="34" y="3648"/>
                  </a:lnTo>
                  <a:lnTo>
                    <a:pt x="34" y="3681"/>
                  </a:lnTo>
                  <a:lnTo>
                    <a:pt x="34" y="3714"/>
                  </a:lnTo>
                  <a:lnTo>
                    <a:pt x="67" y="3714"/>
                  </a:lnTo>
                  <a:lnTo>
                    <a:pt x="67" y="3747"/>
                  </a:lnTo>
                  <a:lnTo>
                    <a:pt x="99" y="3779"/>
                  </a:lnTo>
                  <a:lnTo>
                    <a:pt x="99" y="3812"/>
                  </a:lnTo>
                  <a:lnTo>
                    <a:pt x="132" y="3812"/>
                  </a:lnTo>
                  <a:lnTo>
                    <a:pt x="132" y="3845"/>
                  </a:lnTo>
                  <a:lnTo>
                    <a:pt x="165" y="3878"/>
                  </a:lnTo>
                  <a:lnTo>
                    <a:pt x="165" y="3911"/>
                  </a:lnTo>
                  <a:lnTo>
                    <a:pt x="198" y="3911"/>
                  </a:lnTo>
                  <a:lnTo>
                    <a:pt x="198" y="3944"/>
                  </a:lnTo>
                  <a:lnTo>
                    <a:pt x="231" y="3977"/>
                  </a:lnTo>
                  <a:lnTo>
                    <a:pt x="231" y="4009"/>
                  </a:lnTo>
                  <a:lnTo>
                    <a:pt x="264" y="4009"/>
                  </a:lnTo>
                  <a:lnTo>
                    <a:pt x="264" y="4042"/>
                  </a:lnTo>
                  <a:lnTo>
                    <a:pt x="264" y="4075"/>
                  </a:lnTo>
                  <a:lnTo>
                    <a:pt x="297" y="4075"/>
                  </a:lnTo>
                  <a:lnTo>
                    <a:pt x="297" y="4108"/>
                  </a:lnTo>
                  <a:lnTo>
                    <a:pt x="329" y="4108"/>
                  </a:lnTo>
                  <a:lnTo>
                    <a:pt x="329" y="4141"/>
                  </a:lnTo>
                  <a:lnTo>
                    <a:pt x="329" y="4174"/>
                  </a:lnTo>
                  <a:lnTo>
                    <a:pt x="362" y="4174"/>
                  </a:lnTo>
                  <a:lnTo>
                    <a:pt x="362" y="4207"/>
                  </a:lnTo>
                  <a:lnTo>
                    <a:pt x="395" y="4207"/>
                  </a:lnTo>
                  <a:lnTo>
                    <a:pt x="395" y="4239"/>
                  </a:lnTo>
                  <a:lnTo>
                    <a:pt x="395" y="4272"/>
                  </a:lnTo>
                  <a:lnTo>
                    <a:pt x="428" y="4272"/>
                  </a:lnTo>
                  <a:lnTo>
                    <a:pt x="428" y="4305"/>
                  </a:lnTo>
                  <a:lnTo>
                    <a:pt x="461" y="4305"/>
                  </a:lnTo>
                  <a:lnTo>
                    <a:pt x="461" y="4338"/>
                  </a:lnTo>
                  <a:lnTo>
                    <a:pt x="461" y="4371"/>
                  </a:lnTo>
                  <a:lnTo>
                    <a:pt x="494" y="4371"/>
                  </a:lnTo>
                  <a:lnTo>
                    <a:pt x="494" y="4404"/>
                  </a:lnTo>
                  <a:lnTo>
                    <a:pt x="527" y="4404"/>
                  </a:lnTo>
                  <a:lnTo>
                    <a:pt x="527" y="4437"/>
                  </a:lnTo>
                  <a:lnTo>
                    <a:pt x="527" y="4469"/>
                  </a:lnTo>
                  <a:lnTo>
                    <a:pt x="560" y="4469"/>
                  </a:lnTo>
                  <a:lnTo>
                    <a:pt x="560" y="4502"/>
                  </a:lnTo>
                  <a:lnTo>
                    <a:pt x="592" y="4502"/>
                  </a:lnTo>
                  <a:lnTo>
                    <a:pt x="592" y="4535"/>
                  </a:lnTo>
                  <a:lnTo>
                    <a:pt x="592" y="4568"/>
                  </a:lnTo>
                  <a:lnTo>
                    <a:pt x="625" y="4568"/>
                  </a:lnTo>
                  <a:lnTo>
                    <a:pt x="625" y="4601"/>
                  </a:lnTo>
                  <a:lnTo>
                    <a:pt x="658" y="4601"/>
                  </a:lnTo>
                  <a:lnTo>
                    <a:pt x="658" y="4634"/>
                  </a:lnTo>
                  <a:lnTo>
                    <a:pt x="658" y="4667"/>
                  </a:lnTo>
                  <a:lnTo>
                    <a:pt x="691" y="4667"/>
                  </a:lnTo>
                  <a:lnTo>
                    <a:pt x="691" y="4699"/>
                  </a:lnTo>
                  <a:lnTo>
                    <a:pt x="724" y="4699"/>
                  </a:lnTo>
                  <a:lnTo>
                    <a:pt x="724" y="4732"/>
                  </a:lnTo>
                  <a:lnTo>
                    <a:pt x="724" y="4765"/>
                  </a:lnTo>
                  <a:lnTo>
                    <a:pt x="757" y="4765"/>
                  </a:lnTo>
                  <a:lnTo>
                    <a:pt x="757" y="4798"/>
                  </a:lnTo>
                  <a:lnTo>
                    <a:pt x="790" y="4798"/>
                  </a:lnTo>
                  <a:lnTo>
                    <a:pt x="790" y="4831"/>
                  </a:lnTo>
                  <a:lnTo>
                    <a:pt x="790" y="4864"/>
                  </a:lnTo>
                  <a:lnTo>
                    <a:pt x="822" y="4864"/>
                  </a:lnTo>
                  <a:lnTo>
                    <a:pt x="822" y="4897"/>
                  </a:lnTo>
                  <a:lnTo>
                    <a:pt x="855" y="4897"/>
                  </a:lnTo>
                  <a:lnTo>
                    <a:pt x="855" y="4929"/>
                  </a:lnTo>
                  <a:lnTo>
                    <a:pt x="855" y="4962"/>
                  </a:lnTo>
                  <a:lnTo>
                    <a:pt x="888" y="4962"/>
                  </a:lnTo>
                  <a:lnTo>
                    <a:pt x="888" y="4995"/>
                  </a:lnTo>
                  <a:lnTo>
                    <a:pt x="921" y="4995"/>
                  </a:lnTo>
                  <a:lnTo>
                    <a:pt x="921" y="5028"/>
                  </a:lnTo>
                  <a:lnTo>
                    <a:pt x="921" y="5061"/>
                  </a:lnTo>
                  <a:lnTo>
                    <a:pt x="954" y="5061"/>
                  </a:lnTo>
                  <a:lnTo>
                    <a:pt x="954" y="5094"/>
                  </a:lnTo>
                  <a:lnTo>
                    <a:pt x="987" y="5094"/>
                  </a:lnTo>
                  <a:lnTo>
                    <a:pt x="987" y="5127"/>
                  </a:lnTo>
                  <a:lnTo>
                    <a:pt x="1020" y="5160"/>
                  </a:lnTo>
                  <a:lnTo>
                    <a:pt x="1020" y="5192"/>
                  </a:lnTo>
                  <a:lnTo>
                    <a:pt x="1052" y="5192"/>
                  </a:lnTo>
                  <a:lnTo>
                    <a:pt x="1052" y="5225"/>
                  </a:lnTo>
                  <a:lnTo>
                    <a:pt x="1085" y="5258"/>
                  </a:lnTo>
                  <a:lnTo>
                    <a:pt x="1085" y="5291"/>
                  </a:lnTo>
                  <a:lnTo>
                    <a:pt x="1118" y="5291"/>
                  </a:lnTo>
                  <a:lnTo>
                    <a:pt x="1118" y="5324"/>
                  </a:lnTo>
                  <a:lnTo>
                    <a:pt x="1151" y="5357"/>
                  </a:lnTo>
                  <a:lnTo>
                    <a:pt x="1151" y="5390"/>
                  </a:lnTo>
                  <a:lnTo>
                    <a:pt x="1184" y="5390"/>
                  </a:lnTo>
                  <a:lnTo>
                    <a:pt x="1184" y="5422"/>
                  </a:lnTo>
                  <a:lnTo>
                    <a:pt x="1217" y="5422"/>
                  </a:lnTo>
                  <a:lnTo>
                    <a:pt x="1217" y="5455"/>
                  </a:lnTo>
                  <a:lnTo>
                    <a:pt x="1217" y="5488"/>
                  </a:lnTo>
                  <a:lnTo>
                    <a:pt x="1250" y="5488"/>
                  </a:lnTo>
                  <a:lnTo>
                    <a:pt x="1250" y="5521"/>
                  </a:lnTo>
                  <a:lnTo>
                    <a:pt x="1282" y="5521"/>
                  </a:lnTo>
                  <a:lnTo>
                    <a:pt x="1282" y="5554"/>
                  </a:lnTo>
                  <a:lnTo>
                    <a:pt x="1282" y="5587"/>
                  </a:lnTo>
                  <a:lnTo>
                    <a:pt x="1315" y="5587"/>
                  </a:lnTo>
                  <a:lnTo>
                    <a:pt x="1315" y="5620"/>
                  </a:lnTo>
                  <a:lnTo>
                    <a:pt x="1348" y="5620"/>
                  </a:lnTo>
                  <a:lnTo>
                    <a:pt x="1348" y="5652"/>
                  </a:lnTo>
                  <a:lnTo>
                    <a:pt x="1348" y="5685"/>
                  </a:lnTo>
                  <a:lnTo>
                    <a:pt x="1381" y="5685"/>
                  </a:lnTo>
                  <a:lnTo>
                    <a:pt x="1381" y="5718"/>
                  </a:lnTo>
                  <a:lnTo>
                    <a:pt x="1414" y="5718"/>
                  </a:lnTo>
                  <a:lnTo>
                    <a:pt x="1414" y="5751"/>
                  </a:lnTo>
                  <a:lnTo>
                    <a:pt x="1447" y="5784"/>
                  </a:lnTo>
                  <a:lnTo>
                    <a:pt x="1447" y="5817"/>
                  </a:lnTo>
                  <a:lnTo>
                    <a:pt x="1480" y="5817"/>
                  </a:lnTo>
                  <a:lnTo>
                    <a:pt x="1480" y="5850"/>
                  </a:lnTo>
                  <a:lnTo>
                    <a:pt x="1512" y="5882"/>
                  </a:lnTo>
                  <a:lnTo>
                    <a:pt x="1512" y="5915"/>
                  </a:lnTo>
                  <a:lnTo>
                    <a:pt x="1545" y="5915"/>
                  </a:lnTo>
                  <a:lnTo>
                    <a:pt x="1545" y="5948"/>
                  </a:lnTo>
                  <a:lnTo>
                    <a:pt x="1578" y="5948"/>
                  </a:lnTo>
                  <a:lnTo>
                    <a:pt x="1578" y="5981"/>
                  </a:lnTo>
                  <a:lnTo>
                    <a:pt x="1578" y="6014"/>
                  </a:lnTo>
                  <a:lnTo>
                    <a:pt x="1611" y="6014"/>
                  </a:lnTo>
                  <a:lnTo>
                    <a:pt x="1611" y="6047"/>
                  </a:lnTo>
                  <a:lnTo>
                    <a:pt x="1644" y="6047"/>
                  </a:lnTo>
                  <a:lnTo>
                    <a:pt x="1644" y="6080"/>
                  </a:lnTo>
                  <a:lnTo>
                    <a:pt x="1644" y="6112"/>
                  </a:lnTo>
                  <a:lnTo>
                    <a:pt x="1677" y="6112"/>
                  </a:lnTo>
                  <a:lnTo>
                    <a:pt x="1677" y="6145"/>
                  </a:lnTo>
                  <a:lnTo>
                    <a:pt x="1710" y="6145"/>
                  </a:lnTo>
                  <a:lnTo>
                    <a:pt x="1710" y="6178"/>
                  </a:lnTo>
                  <a:lnTo>
                    <a:pt x="1742" y="6211"/>
                  </a:lnTo>
                  <a:lnTo>
                    <a:pt x="1742" y="6244"/>
                  </a:lnTo>
                  <a:lnTo>
                    <a:pt x="1775" y="6244"/>
                  </a:lnTo>
                  <a:lnTo>
                    <a:pt x="1775" y="6277"/>
                  </a:lnTo>
                  <a:lnTo>
                    <a:pt x="1808" y="6310"/>
                  </a:lnTo>
                  <a:lnTo>
                    <a:pt x="1808" y="6342"/>
                  </a:lnTo>
                  <a:lnTo>
                    <a:pt x="1841" y="6342"/>
                  </a:lnTo>
                  <a:lnTo>
                    <a:pt x="1841" y="6375"/>
                  </a:lnTo>
                  <a:lnTo>
                    <a:pt x="1874" y="6375"/>
                  </a:lnTo>
                  <a:lnTo>
                    <a:pt x="1874" y="6408"/>
                  </a:lnTo>
                  <a:lnTo>
                    <a:pt x="1874" y="6441"/>
                  </a:lnTo>
                  <a:lnTo>
                    <a:pt x="1907" y="6441"/>
                  </a:lnTo>
                  <a:lnTo>
                    <a:pt x="1907" y="6474"/>
                  </a:lnTo>
                  <a:lnTo>
                    <a:pt x="1940" y="6474"/>
                  </a:lnTo>
                  <a:lnTo>
                    <a:pt x="1940" y="6507"/>
                  </a:lnTo>
                  <a:lnTo>
                    <a:pt x="1972" y="6540"/>
                  </a:lnTo>
                  <a:lnTo>
                    <a:pt x="1972" y="6573"/>
                  </a:lnTo>
                  <a:lnTo>
                    <a:pt x="2005" y="6573"/>
                  </a:lnTo>
                  <a:lnTo>
                    <a:pt x="2005" y="6605"/>
                  </a:lnTo>
                  <a:lnTo>
                    <a:pt x="2038" y="6605"/>
                  </a:lnTo>
                  <a:lnTo>
                    <a:pt x="2038" y="6638"/>
                  </a:lnTo>
                  <a:lnTo>
                    <a:pt x="2038" y="6671"/>
                  </a:lnTo>
                  <a:lnTo>
                    <a:pt x="2071" y="6671"/>
                  </a:lnTo>
                  <a:lnTo>
                    <a:pt x="2071" y="6704"/>
                  </a:lnTo>
                  <a:lnTo>
                    <a:pt x="2104" y="6704"/>
                  </a:lnTo>
                  <a:lnTo>
                    <a:pt x="2104" y="6737"/>
                  </a:lnTo>
                  <a:lnTo>
                    <a:pt x="2104" y="6770"/>
                  </a:lnTo>
                  <a:lnTo>
                    <a:pt x="2137" y="6770"/>
                  </a:lnTo>
                  <a:lnTo>
                    <a:pt x="2137" y="6803"/>
                  </a:lnTo>
                  <a:lnTo>
                    <a:pt x="2170" y="6803"/>
                  </a:lnTo>
                  <a:lnTo>
                    <a:pt x="2170" y="6835"/>
                  </a:lnTo>
                  <a:lnTo>
                    <a:pt x="2203" y="6868"/>
                  </a:lnTo>
                  <a:lnTo>
                    <a:pt x="2203" y="6901"/>
                  </a:lnTo>
                  <a:lnTo>
                    <a:pt x="2235" y="6901"/>
                  </a:lnTo>
                  <a:lnTo>
                    <a:pt x="2235" y="6934"/>
                  </a:lnTo>
                  <a:lnTo>
                    <a:pt x="2268" y="6934"/>
                  </a:lnTo>
                  <a:lnTo>
                    <a:pt x="2268" y="6967"/>
                  </a:lnTo>
                  <a:lnTo>
                    <a:pt x="2268" y="7000"/>
                  </a:lnTo>
                  <a:lnTo>
                    <a:pt x="2301" y="7000"/>
                  </a:lnTo>
                  <a:lnTo>
                    <a:pt x="2301" y="7033"/>
                  </a:lnTo>
                  <a:lnTo>
                    <a:pt x="2334" y="7033"/>
                  </a:lnTo>
                  <a:lnTo>
                    <a:pt x="2334" y="7065"/>
                  </a:lnTo>
                  <a:lnTo>
                    <a:pt x="2367" y="7098"/>
                  </a:lnTo>
                  <a:lnTo>
                    <a:pt x="2367" y="7131"/>
                  </a:lnTo>
                  <a:lnTo>
                    <a:pt x="2400" y="7131"/>
                  </a:lnTo>
                  <a:lnTo>
                    <a:pt x="2400" y="7164"/>
                  </a:lnTo>
                  <a:lnTo>
                    <a:pt x="2433" y="7164"/>
                  </a:lnTo>
                  <a:lnTo>
                    <a:pt x="2433" y="7197"/>
                  </a:lnTo>
                  <a:lnTo>
                    <a:pt x="2433" y="7230"/>
                  </a:lnTo>
                  <a:lnTo>
                    <a:pt x="2465" y="7230"/>
                  </a:lnTo>
                  <a:lnTo>
                    <a:pt x="2465" y="7263"/>
                  </a:lnTo>
                  <a:lnTo>
                    <a:pt x="2498" y="7263"/>
                  </a:lnTo>
                  <a:lnTo>
                    <a:pt x="2498" y="7295"/>
                  </a:lnTo>
                  <a:lnTo>
                    <a:pt x="2531" y="7295"/>
                  </a:lnTo>
                  <a:lnTo>
                    <a:pt x="2531" y="7328"/>
                  </a:lnTo>
                  <a:lnTo>
                    <a:pt x="2531" y="7361"/>
                  </a:lnTo>
                  <a:lnTo>
                    <a:pt x="2564" y="7361"/>
                  </a:lnTo>
                  <a:lnTo>
                    <a:pt x="2564" y="7394"/>
                  </a:lnTo>
                  <a:lnTo>
                    <a:pt x="2597" y="7394"/>
                  </a:lnTo>
                  <a:lnTo>
                    <a:pt x="2597" y="7427"/>
                  </a:lnTo>
                  <a:lnTo>
                    <a:pt x="2597" y="7460"/>
                  </a:lnTo>
                  <a:lnTo>
                    <a:pt x="2630" y="7460"/>
                  </a:lnTo>
                  <a:lnTo>
                    <a:pt x="2630" y="7493"/>
                  </a:lnTo>
                  <a:lnTo>
                    <a:pt x="2663" y="7493"/>
                  </a:lnTo>
                  <a:lnTo>
                    <a:pt x="2663" y="7525"/>
                  </a:lnTo>
                  <a:lnTo>
                    <a:pt x="2695" y="7525"/>
                  </a:lnTo>
                  <a:lnTo>
                    <a:pt x="2695" y="7558"/>
                  </a:lnTo>
                  <a:lnTo>
                    <a:pt x="2695" y="7591"/>
                  </a:lnTo>
                  <a:lnTo>
                    <a:pt x="2728" y="7591"/>
                  </a:lnTo>
                  <a:lnTo>
                    <a:pt x="2728" y="7624"/>
                  </a:lnTo>
                  <a:lnTo>
                    <a:pt x="2761" y="7624"/>
                  </a:lnTo>
                  <a:lnTo>
                    <a:pt x="2761" y="7657"/>
                  </a:lnTo>
                  <a:lnTo>
                    <a:pt x="2761" y="7690"/>
                  </a:lnTo>
                  <a:lnTo>
                    <a:pt x="2794" y="7690"/>
                  </a:lnTo>
                  <a:lnTo>
                    <a:pt x="2794" y="7723"/>
                  </a:lnTo>
                  <a:lnTo>
                    <a:pt x="2827" y="7723"/>
                  </a:lnTo>
                  <a:lnTo>
                    <a:pt x="2827" y="7755"/>
                  </a:lnTo>
                  <a:lnTo>
                    <a:pt x="2860" y="7755"/>
                  </a:lnTo>
                  <a:lnTo>
                    <a:pt x="2860" y="7788"/>
                  </a:lnTo>
                  <a:lnTo>
                    <a:pt x="2860" y="7821"/>
                  </a:lnTo>
                  <a:lnTo>
                    <a:pt x="2893" y="7821"/>
                  </a:lnTo>
                  <a:lnTo>
                    <a:pt x="2893" y="7854"/>
                  </a:lnTo>
                  <a:lnTo>
                    <a:pt x="2925" y="7854"/>
                  </a:lnTo>
                  <a:lnTo>
                    <a:pt x="2925" y="7887"/>
                  </a:lnTo>
                  <a:lnTo>
                    <a:pt x="2958" y="7920"/>
                  </a:lnTo>
                  <a:lnTo>
                    <a:pt x="2958" y="7953"/>
                  </a:lnTo>
                  <a:lnTo>
                    <a:pt x="2991" y="7953"/>
                  </a:lnTo>
                  <a:lnTo>
                    <a:pt x="2991" y="7985"/>
                  </a:lnTo>
                  <a:lnTo>
                    <a:pt x="3024" y="7985"/>
                  </a:lnTo>
                  <a:lnTo>
                    <a:pt x="3024" y="8018"/>
                  </a:lnTo>
                  <a:lnTo>
                    <a:pt x="3057" y="8051"/>
                  </a:lnTo>
                  <a:lnTo>
                    <a:pt x="3057" y="8084"/>
                  </a:lnTo>
                  <a:lnTo>
                    <a:pt x="3090" y="8084"/>
                  </a:lnTo>
                  <a:lnTo>
                    <a:pt x="3090" y="8117"/>
                  </a:lnTo>
                  <a:lnTo>
                    <a:pt x="3123" y="8117"/>
                  </a:lnTo>
                  <a:lnTo>
                    <a:pt x="3123" y="8150"/>
                  </a:lnTo>
                  <a:lnTo>
                    <a:pt x="8643" y="4141"/>
                  </a:lnTo>
                  <a:lnTo>
                    <a:pt x="8610" y="4108"/>
                  </a:lnTo>
                  <a:lnTo>
                    <a:pt x="8610" y="4075"/>
                  </a:lnTo>
                  <a:lnTo>
                    <a:pt x="8577" y="4075"/>
                  </a:lnTo>
                  <a:lnTo>
                    <a:pt x="8577" y="4042"/>
                  </a:lnTo>
                  <a:lnTo>
                    <a:pt x="8545" y="4042"/>
                  </a:lnTo>
                  <a:lnTo>
                    <a:pt x="8545" y="4009"/>
                  </a:lnTo>
                  <a:lnTo>
                    <a:pt x="8512" y="4009"/>
                  </a:lnTo>
                  <a:lnTo>
                    <a:pt x="8512" y="3977"/>
                  </a:lnTo>
                  <a:lnTo>
                    <a:pt x="8512" y="3944"/>
                  </a:lnTo>
                  <a:lnTo>
                    <a:pt x="8479" y="3944"/>
                  </a:lnTo>
                  <a:lnTo>
                    <a:pt x="8479" y="3911"/>
                  </a:lnTo>
                  <a:lnTo>
                    <a:pt x="8446" y="3911"/>
                  </a:lnTo>
                  <a:lnTo>
                    <a:pt x="8446" y="3878"/>
                  </a:lnTo>
                  <a:lnTo>
                    <a:pt x="8413" y="3845"/>
                  </a:lnTo>
                  <a:lnTo>
                    <a:pt x="8413" y="3812"/>
                  </a:lnTo>
                  <a:lnTo>
                    <a:pt x="8380" y="3812"/>
                  </a:lnTo>
                  <a:lnTo>
                    <a:pt x="8380" y="3779"/>
                  </a:lnTo>
                  <a:lnTo>
                    <a:pt x="8347" y="3779"/>
                  </a:lnTo>
                  <a:lnTo>
                    <a:pt x="8347" y="3747"/>
                  </a:lnTo>
                  <a:lnTo>
                    <a:pt x="8315" y="3714"/>
                  </a:lnTo>
                  <a:lnTo>
                    <a:pt x="8315" y="3681"/>
                  </a:lnTo>
                  <a:lnTo>
                    <a:pt x="8282" y="3681"/>
                  </a:lnTo>
                  <a:lnTo>
                    <a:pt x="8282" y="3648"/>
                  </a:lnTo>
                  <a:lnTo>
                    <a:pt x="8249" y="3615"/>
                  </a:lnTo>
                  <a:lnTo>
                    <a:pt x="8249" y="3582"/>
                  </a:lnTo>
                  <a:lnTo>
                    <a:pt x="8216" y="3582"/>
                  </a:lnTo>
                  <a:lnTo>
                    <a:pt x="8216" y="3549"/>
                  </a:lnTo>
                  <a:lnTo>
                    <a:pt x="8183" y="3549"/>
                  </a:lnTo>
                  <a:lnTo>
                    <a:pt x="8183" y="3516"/>
                  </a:lnTo>
                  <a:lnTo>
                    <a:pt x="8150" y="3484"/>
                  </a:lnTo>
                  <a:lnTo>
                    <a:pt x="8150" y="3451"/>
                  </a:lnTo>
                  <a:lnTo>
                    <a:pt x="8117" y="3451"/>
                  </a:lnTo>
                  <a:lnTo>
                    <a:pt x="8117" y="3418"/>
                  </a:lnTo>
                  <a:lnTo>
                    <a:pt x="8084" y="3418"/>
                  </a:lnTo>
                  <a:lnTo>
                    <a:pt x="8084" y="3385"/>
                  </a:lnTo>
                  <a:lnTo>
                    <a:pt x="8084" y="3352"/>
                  </a:lnTo>
                  <a:lnTo>
                    <a:pt x="8052" y="3352"/>
                  </a:lnTo>
                  <a:lnTo>
                    <a:pt x="8052" y="3319"/>
                  </a:lnTo>
                  <a:lnTo>
                    <a:pt x="8019" y="3319"/>
                  </a:lnTo>
                  <a:lnTo>
                    <a:pt x="8019" y="3286"/>
                  </a:lnTo>
                  <a:lnTo>
                    <a:pt x="7986" y="3286"/>
                  </a:lnTo>
                  <a:lnTo>
                    <a:pt x="7986" y="3254"/>
                  </a:lnTo>
                  <a:lnTo>
                    <a:pt x="7986" y="3221"/>
                  </a:lnTo>
                  <a:lnTo>
                    <a:pt x="7953" y="3221"/>
                  </a:lnTo>
                  <a:lnTo>
                    <a:pt x="7953" y="3188"/>
                  </a:lnTo>
                  <a:lnTo>
                    <a:pt x="7920" y="3188"/>
                  </a:lnTo>
                  <a:lnTo>
                    <a:pt x="7920" y="3155"/>
                  </a:lnTo>
                  <a:lnTo>
                    <a:pt x="7887" y="3122"/>
                  </a:lnTo>
                  <a:lnTo>
                    <a:pt x="7887" y="3089"/>
                  </a:lnTo>
                  <a:lnTo>
                    <a:pt x="7854" y="3089"/>
                  </a:lnTo>
                  <a:lnTo>
                    <a:pt x="7854" y="3056"/>
                  </a:lnTo>
                  <a:lnTo>
                    <a:pt x="7822" y="3056"/>
                  </a:lnTo>
                  <a:lnTo>
                    <a:pt x="7822" y="3024"/>
                  </a:lnTo>
                  <a:lnTo>
                    <a:pt x="7822" y="2991"/>
                  </a:lnTo>
                  <a:lnTo>
                    <a:pt x="7789" y="2991"/>
                  </a:lnTo>
                  <a:lnTo>
                    <a:pt x="7789" y="2958"/>
                  </a:lnTo>
                  <a:lnTo>
                    <a:pt x="7756" y="2958"/>
                  </a:lnTo>
                  <a:lnTo>
                    <a:pt x="7756" y="2925"/>
                  </a:lnTo>
                  <a:lnTo>
                    <a:pt x="7756" y="2892"/>
                  </a:lnTo>
                  <a:lnTo>
                    <a:pt x="7723" y="2892"/>
                  </a:lnTo>
                  <a:lnTo>
                    <a:pt x="7723" y="2859"/>
                  </a:lnTo>
                  <a:lnTo>
                    <a:pt x="7690" y="2859"/>
                  </a:lnTo>
                  <a:lnTo>
                    <a:pt x="7690" y="2826"/>
                  </a:lnTo>
                  <a:lnTo>
                    <a:pt x="7657" y="2794"/>
                  </a:lnTo>
                  <a:lnTo>
                    <a:pt x="7657" y="2761"/>
                  </a:lnTo>
                  <a:lnTo>
                    <a:pt x="7624" y="2761"/>
                  </a:lnTo>
                  <a:lnTo>
                    <a:pt x="7624" y="2728"/>
                  </a:lnTo>
                  <a:lnTo>
                    <a:pt x="7592" y="2728"/>
                  </a:lnTo>
                  <a:lnTo>
                    <a:pt x="7592" y="2695"/>
                  </a:lnTo>
                  <a:lnTo>
                    <a:pt x="7592" y="2662"/>
                  </a:lnTo>
                  <a:lnTo>
                    <a:pt x="7559" y="2662"/>
                  </a:lnTo>
                  <a:lnTo>
                    <a:pt x="7559" y="2629"/>
                  </a:lnTo>
                  <a:lnTo>
                    <a:pt x="7526" y="2629"/>
                  </a:lnTo>
                  <a:lnTo>
                    <a:pt x="7526" y="2596"/>
                  </a:lnTo>
                  <a:lnTo>
                    <a:pt x="7493" y="2564"/>
                  </a:lnTo>
                  <a:lnTo>
                    <a:pt x="7493" y="2531"/>
                  </a:lnTo>
                  <a:lnTo>
                    <a:pt x="7460" y="2531"/>
                  </a:lnTo>
                  <a:lnTo>
                    <a:pt x="7460" y="2498"/>
                  </a:lnTo>
                  <a:lnTo>
                    <a:pt x="7427" y="2498"/>
                  </a:lnTo>
                  <a:lnTo>
                    <a:pt x="7427" y="2465"/>
                  </a:lnTo>
                  <a:lnTo>
                    <a:pt x="7427" y="2432"/>
                  </a:lnTo>
                  <a:lnTo>
                    <a:pt x="7394" y="2432"/>
                  </a:lnTo>
                  <a:lnTo>
                    <a:pt x="7394" y="2399"/>
                  </a:lnTo>
                  <a:lnTo>
                    <a:pt x="7362" y="2399"/>
                  </a:lnTo>
                  <a:lnTo>
                    <a:pt x="7362" y="2366"/>
                  </a:lnTo>
                  <a:lnTo>
                    <a:pt x="7362" y="2334"/>
                  </a:lnTo>
                  <a:lnTo>
                    <a:pt x="7329" y="2334"/>
                  </a:lnTo>
                  <a:lnTo>
                    <a:pt x="7329" y="2301"/>
                  </a:lnTo>
                  <a:lnTo>
                    <a:pt x="7296" y="2301"/>
                  </a:lnTo>
                  <a:lnTo>
                    <a:pt x="7296" y="2268"/>
                  </a:lnTo>
                  <a:lnTo>
                    <a:pt x="7263" y="2235"/>
                  </a:lnTo>
                  <a:lnTo>
                    <a:pt x="7263" y="2202"/>
                  </a:lnTo>
                  <a:lnTo>
                    <a:pt x="7230" y="2202"/>
                  </a:lnTo>
                  <a:lnTo>
                    <a:pt x="7230" y="2169"/>
                  </a:lnTo>
                  <a:lnTo>
                    <a:pt x="7197" y="2169"/>
                  </a:lnTo>
                  <a:lnTo>
                    <a:pt x="7197" y="2136"/>
                  </a:lnTo>
                  <a:lnTo>
                    <a:pt x="7197" y="2104"/>
                  </a:lnTo>
                  <a:lnTo>
                    <a:pt x="7164" y="2104"/>
                  </a:lnTo>
                  <a:lnTo>
                    <a:pt x="7164" y="2071"/>
                  </a:lnTo>
                  <a:lnTo>
                    <a:pt x="7132" y="2071"/>
                  </a:lnTo>
                  <a:lnTo>
                    <a:pt x="7132" y="2038"/>
                  </a:lnTo>
                  <a:lnTo>
                    <a:pt x="7132" y="2005"/>
                  </a:lnTo>
                  <a:lnTo>
                    <a:pt x="7099" y="2005"/>
                  </a:lnTo>
                  <a:lnTo>
                    <a:pt x="7099" y="1972"/>
                  </a:lnTo>
                  <a:lnTo>
                    <a:pt x="7066" y="1972"/>
                  </a:lnTo>
                  <a:lnTo>
                    <a:pt x="7066" y="1939"/>
                  </a:lnTo>
                  <a:lnTo>
                    <a:pt x="7033" y="1906"/>
                  </a:lnTo>
                  <a:lnTo>
                    <a:pt x="7033" y="1873"/>
                  </a:lnTo>
                  <a:lnTo>
                    <a:pt x="7000" y="1873"/>
                  </a:lnTo>
                  <a:lnTo>
                    <a:pt x="7000" y="1841"/>
                  </a:lnTo>
                  <a:lnTo>
                    <a:pt x="6967" y="1841"/>
                  </a:lnTo>
                  <a:lnTo>
                    <a:pt x="6967" y="1808"/>
                  </a:lnTo>
                  <a:lnTo>
                    <a:pt x="6967" y="1775"/>
                  </a:lnTo>
                  <a:lnTo>
                    <a:pt x="6934" y="1775"/>
                  </a:lnTo>
                  <a:lnTo>
                    <a:pt x="6934" y="1742"/>
                  </a:lnTo>
                  <a:lnTo>
                    <a:pt x="6902" y="1742"/>
                  </a:lnTo>
                  <a:lnTo>
                    <a:pt x="6902" y="1709"/>
                  </a:lnTo>
                  <a:lnTo>
                    <a:pt x="6902" y="1676"/>
                  </a:lnTo>
                  <a:lnTo>
                    <a:pt x="6869" y="1676"/>
                  </a:lnTo>
                  <a:lnTo>
                    <a:pt x="6869" y="1643"/>
                  </a:lnTo>
                  <a:lnTo>
                    <a:pt x="6836" y="1643"/>
                  </a:lnTo>
                  <a:lnTo>
                    <a:pt x="6836" y="1611"/>
                  </a:lnTo>
                  <a:lnTo>
                    <a:pt x="6836" y="1578"/>
                  </a:lnTo>
                  <a:lnTo>
                    <a:pt x="6803" y="1578"/>
                  </a:lnTo>
                  <a:lnTo>
                    <a:pt x="6803" y="1545"/>
                  </a:lnTo>
                  <a:lnTo>
                    <a:pt x="6770" y="1545"/>
                  </a:lnTo>
                  <a:lnTo>
                    <a:pt x="6770" y="1512"/>
                  </a:lnTo>
                  <a:lnTo>
                    <a:pt x="6770" y="1479"/>
                  </a:lnTo>
                  <a:lnTo>
                    <a:pt x="6737" y="1479"/>
                  </a:lnTo>
                  <a:lnTo>
                    <a:pt x="6737" y="1446"/>
                  </a:lnTo>
                  <a:lnTo>
                    <a:pt x="6704" y="1446"/>
                  </a:lnTo>
                  <a:lnTo>
                    <a:pt x="6704" y="1413"/>
                  </a:lnTo>
                  <a:lnTo>
                    <a:pt x="6671" y="1381"/>
                  </a:lnTo>
                  <a:lnTo>
                    <a:pt x="6671" y="1348"/>
                  </a:lnTo>
                  <a:lnTo>
                    <a:pt x="6639" y="1348"/>
                  </a:lnTo>
                  <a:lnTo>
                    <a:pt x="6639" y="1315"/>
                  </a:lnTo>
                  <a:lnTo>
                    <a:pt x="6606" y="1282"/>
                  </a:lnTo>
                  <a:lnTo>
                    <a:pt x="6606" y="1249"/>
                  </a:lnTo>
                  <a:lnTo>
                    <a:pt x="6573" y="1249"/>
                  </a:lnTo>
                  <a:lnTo>
                    <a:pt x="6573" y="1216"/>
                  </a:lnTo>
                  <a:lnTo>
                    <a:pt x="6540" y="1183"/>
                  </a:lnTo>
                  <a:lnTo>
                    <a:pt x="6540" y="1151"/>
                  </a:lnTo>
                  <a:lnTo>
                    <a:pt x="6507" y="1151"/>
                  </a:lnTo>
                  <a:lnTo>
                    <a:pt x="6507" y="1118"/>
                  </a:lnTo>
                  <a:lnTo>
                    <a:pt x="6474" y="1085"/>
                  </a:lnTo>
                  <a:lnTo>
                    <a:pt x="6474" y="1052"/>
                  </a:lnTo>
                  <a:lnTo>
                    <a:pt x="6441" y="1052"/>
                  </a:lnTo>
                  <a:lnTo>
                    <a:pt x="6441" y="1019"/>
                  </a:lnTo>
                  <a:lnTo>
                    <a:pt x="6409" y="986"/>
                  </a:lnTo>
                  <a:lnTo>
                    <a:pt x="6409" y="953"/>
                  </a:lnTo>
                  <a:lnTo>
                    <a:pt x="6376" y="953"/>
                  </a:lnTo>
                  <a:lnTo>
                    <a:pt x="6376" y="921"/>
                  </a:lnTo>
                  <a:lnTo>
                    <a:pt x="6343" y="888"/>
                  </a:lnTo>
                  <a:lnTo>
                    <a:pt x="6343" y="855"/>
                  </a:lnTo>
                  <a:lnTo>
                    <a:pt x="6310" y="855"/>
                  </a:lnTo>
                  <a:lnTo>
                    <a:pt x="6310" y="822"/>
                  </a:lnTo>
                  <a:lnTo>
                    <a:pt x="6277" y="789"/>
                  </a:lnTo>
                  <a:lnTo>
                    <a:pt x="6277" y="756"/>
                  </a:lnTo>
                  <a:lnTo>
                    <a:pt x="6244" y="756"/>
                  </a:lnTo>
                  <a:lnTo>
                    <a:pt x="6244" y="723"/>
                  </a:lnTo>
                  <a:lnTo>
                    <a:pt x="6211" y="691"/>
                  </a:lnTo>
                  <a:lnTo>
                    <a:pt x="6211" y="658"/>
                  </a:lnTo>
                  <a:lnTo>
                    <a:pt x="6179" y="658"/>
                  </a:lnTo>
                  <a:lnTo>
                    <a:pt x="6179" y="625"/>
                  </a:lnTo>
                  <a:lnTo>
                    <a:pt x="6146" y="592"/>
                  </a:lnTo>
                  <a:lnTo>
                    <a:pt x="6146" y="559"/>
                  </a:lnTo>
                  <a:lnTo>
                    <a:pt x="6113" y="559"/>
                  </a:lnTo>
                  <a:lnTo>
                    <a:pt x="6113" y="526"/>
                  </a:lnTo>
                  <a:lnTo>
                    <a:pt x="6080" y="493"/>
                  </a:lnTo>
                  <a:lnTo>
                    <a:pt x="6080" y="460"/>
                  </a:lnTo>
                  <a:lnTo>
                    <a:pt x="6047" y="460"/>
                  </a:lnTo>
                  <a:lnTo>
                    <a:pt x="6047" y="428"/>
                  </a:lnTo>
                  <a:lnTo>
                    <a:pt x="6047" y="395"/>
                  </a:lnTo>
                  <a:lnTo>
                    <a:pt x="6014" y="395"/>
                  </a:lnTo>
                  <a:lnTo>
                    <a:pt x="6014" y="362"/>
                  </a:lnTo>
                  <a:lnTo>
                    <a:pt x="5981" y="362"/>
                  </a:lnTo>
                  <a:lnTo>
                    <a:pt x="5981" y="329"/>
                  </a:lnTo>
                  <a:lnTo>
                    <a:pt x="5981" y="296"/>
                  </a:lnTo>
                  <a:lnTo>
                    <a:pt x="5949" y="296"/>
                  </a:lnTo>
                  <a:lnTo>
                    <a:pt x="5949" y="263"/>
                  </a:lnTo>
                  <a:lnTo>
                    <a:pt x="5916" y="263"/>
                  </a:lnTo>
                  <a:lnTo>
                    <a:pt x="5916" y="230"/>
                  </a:lnTo>
                  <a:lnTo>
                    <a:pt x="5883" y="198"/>
                  </a:lnTo>
                  <a:lnTo>
                    <a:pt x="5883" y="165"/>
                  </a:lnTo>
                  <a:lnTo>
                    <a:pt x="5850" y="165"/>
                  </a:lnTo>
                  <a:lnTo>
                    <a:pt x="5850" y="132"/>
                  </a:lnTo>
                  <a:lnTo>
                    <a:pt x="5850" y="99"/>
                  </a:lnTo>
                  <a:lnTo>
                    <a:pt x="5817" y="99"/>
                  </a:lnTo>
                  <a:lnTo>
                    <a:pt x="5817" y="66"/>
                  </a:lnTo>
                  <a:lnTo>
                    <a:pt x="5784" y="66"/>
                  </a:lnTo>
                  <a:lnTo>
                    <a:pt x="5784" y="33"/>
                  </a:lnTo>
                  <a:lnTo>
                    <a:pt x="5784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1724175" y="4201050"/>
              <a:ext cx="32075" cy="36175"/>
            </a:xfrm>
            <a:custGeom>
              <a:avLst/>
              <a:gdLst/>
              <a:ahLst/>
              <a:cxnLst/>
              <a:rect l="l" t="t" r="r" b="b"/>
              <a:pathLst>
                <a:path w="1283" h="1447" extrusionOk="0">
                  <a:moveTo>
                    <a:pt x="921" y="691"/>
                  </a:moveTo>
                  <a:lnTo>
                    <a:pt x="921" y="888"/>
                  </a:lnTo>
                  <a:cubicBezTo>
                    <a:pt x="921" y="1020"/>
                    <a:pt x="855" y="1118"/>
                    <a:pt x="723" y="1184"/>
                  </a:cubicBezTo>
                  <a:cubicBezTo>
                    <a:pt x="625" y="1217"/>
                    <a:pt x="559" y="1250"/>
                    <a:pt x="493" y="1250"/>
                  </a:cubicBezTo>
                  <a:cubicBezTo>
                    <a:pt x="428" y="1250"/>
                    <a:pt x="362" y="1217"/>
                    <a:pt x="296" y="1184"/>
                  </a:cubicBezTo>
                  <a:cubicBezTo>
                    <a:pt x="263" y="1151"/>
                    <a:pt x="231" y="1085"/>
                    <a:pt x="231" y="1020"/>
                  </a:cubicBezTo>
                  <a:cubicBezTo>
                    <a:pt x="231" y="921"/>
                    <a:pt x="263" y="888"/>
                    <a:pt x="329" y="823"/>
                  </a:cubicBezTo>
                  <a:cubicBezTo>
                    <a:pt x="395" y="823"/>
                    <a:pt x="461" y="790"/>
                    <a:pt x="526" y="790"/>
                  </a:cubicBezTo>
                  <a:lnTo>
                    <a:pt x="658" y="757"/>
                  </a:lnTo>
                  <a:cubicBezTo>
                    <a:pt x="723" y="757"/>
                    <a:pt x="756" y="757"/>
                    <a:pt x="789" y="724"/>
                  </a:cubicBezTo>
                  <a:cubicBezTo>
                    <a:pt x="855" y="724"/>
                    <a:pt x="888" y="691"/>
                    <a:pt x="921" y="691"/>
                  </a:cubicBezTo>
                  <a:close/>
                  <a:moveTo>
                    <a:pt x="592" y="1"/>
                  </a:moveTo>
                  <a:cubicBezTo>
                    <a:pt x="461" y="1"/>
                    <a:pt x="329" y="34"/>
                    <a:pt x="231" y="100"/>
                  </a:cubicBezTo>
                  <a:cubicBezTo>
                    <a:pt x="132" y="165"/>
                    <a:pt x="66" y="264"/>
                    <a:pt x="66" y="428"/>
                  </a:cubicBezTo>
                  <a:lnTo>
                    <a:pt x="296" y="428"/>
                  </a:lnTo>
                  <a:cubicBezTo>
                    <a:pt x="296" y="362"/>
                    <a:pt x="296" y="297"/>
                    <a:pt x="329" y="264"/>
                  </a:cubicBezTo>
                  <a:cubicBezTo>
                    <a:pt x="395" y="198"/>
                    <a:pt x="461" y="165"/>
                    <a:pt x="592" y="165"/>
                  </a:cubicBezTo>
                  <a:cubicBezTo>
                    <a:pt x="691" y="165"/>
                    <a:pt x="789" y="198"/>
                    <a:pt x="822" y="231"/>
                  </a:cubicBezTo>
                  <a:cubicBezTo>
                    <a:pt x="888" y="264"/>
                    <a:pt x="921" y="330"/>
                    <a:pt x="921" y="395"/>
                  </a:cubicBezTo>
                  <a:cubicBezTo>
                    <a:pt x="921" y="428"/>
                    <a:pt x="921" y="461"/>
                    <a:pt x="888" y="494"/>
                  </a:cubicBezTo>
                  <a:cubicBezTo>
                    <a:pt x="888" y="527"/>
                    <a:pt x="855" y="560"/>
                    <a:pt x="789" y="560"/>
                  </a:cubicBezTo>
                  <a:lnTo>
                    <a:pt x="428" y="592"/>
                  </a:lnTo>
                  <a:cubicBezTo>
                    <a:pt x="296" y="625"/>
                    <a:pt x="198" y="658"/>
                    <a:pt x="99" y="724"/>
                  </a:cubicBezTo>
                  <a:cubicBezTo>
                    <a:pt x="33" y="823"/>
                    <a:pt x="1" y="921"/>
                    <a:pt x="1" y="1020"/>
                  </a:cubicBezTo>
                  <a:cubicBezTo>
                    <a:pt x="1" y="1151"/>
                    <a:pt x="33" y="1250"/>
                    <a:pt x="99" y="1315"/>
                  </a:cubicBezTo>
                  <a:cubicBezTo>
                    <a:pt x="198" y="1381"/>
                    <a:pt x="296" y="1447"/>
                    <a:pt x="428" y="1447"/>
                  </a:cubicBezTo>
                  <a:cubicBezTo>
                    <a:pt x="526" y="1447"/>
                    <a:pt x="625" y="1414"/>
                    <a:pt x="723" y="1381"/>
                  </a:cubicBezTo>
                  <a:cubicBezTo>
                    <a:pt x="822" y="1315"/>
                    <a:pt x="888" y="1283"/>
                    <a:pt x="921" y="1217"/>
                  </a:cubicBezTo>
                  <a:cubicBezTo>
                    <a:pt x="921" y="1250"/>
                    <a:pt x="953" y="1315"/>
                    <a:pt x="953" y="1348"/>
                  </a:cubicBezTo>
                  <a:cubicBezTo>
                    <a:pt x="986" y="1381"/>
                    <a:pt x="1052" y="1414"/>
                    <a:pt x="1151" y="1414"/>
                  </a:cubicBezTo>
                  <a:lnTo>
                    <a:pt x="1282" y="1414"/>
                  </a:lnTo>
                  <a:lnTo>
                    <a:pt x="1282" y="1217"/>
                  </a:lnTo>
                  <a:cubicBezTo>
                    <a:pt x="1282" y="1217"/>
                    <a:pt x="1282" y="1217"/>
                    <a:pt x="1249" y="1250"/>
                  </a:cubicBezTo>
                  <a:lnTo>
                    <a:pt x="1216" y="1250"/>
                  </a:lnTo>
                  <a:cubicBezTo>
                    <a:pt x="1184" y="1250"/>
                    <a:pt x="1184" y="1217"/>
                    <a:pt x="1151" y="1217"/>
                  </a:cubicBezTo>
                  <a:cubicBezTo>
                    <a:pt x="1151" y="1217"/>
                    <a:pt x="1151" y="1184"/>
                    <a:pt x="1151" y="1151"/>
                  </a:cubicBezTo>
                  <a:lnTo>
                    <a:pt x="1151" y="362"/>
                  </a:lnTo>
                  <a:cubicBezTo>
                    <a:pt x="1151" y="231"/>
                    <a:pt x="1085" y="132"/>
                    <a:pt x="986" y="67"/>
                  </a:cubicBezTo>
                  <a:cubicBezTo>
                    <a:pt x="888" y="1"/>
                    <a:pt x="756" y="1"/>
                    <a:pt x="5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1758675" y="4192025"/>
              <a:ext cx="15650" cy="44375"/>
            </a:xfrm>
            <a:custGeom>
              <a:avLst/>
              <a:gdLst/>
              <a:ahLst/>
              <a:cxnLst/>
              <a:rect l="l" t="t" r="r" b="b"/>
              <a:pathLst>
                <a:path w="626" h="1775" extrusionOk="0">
                  <a:moveTo>
                    <a:pt x="198" y="1"/>
                  </a:moveTo>
                  <a:lnTo>
                    <a:pt x="198" y="362"/>
                  </a:lnTo>
                  <a:lnTo>
                    <a:pt x="1" y="362"/>
                  </a:lnTo>
                  <a:lnTo>
                    <a:pt x="1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78"/>
                    <a:pt x="198" y="1644"/>
                    <a:pt x="231" y="1676"/>
                  </a:cubicBezTo>
                  <a:cubicBezTo>
                    <a:pt x="296" y="1742"/>
                    <a:pt x="362" y="1775"/>
                    <a:pt x="461" y="1775"/>
                  </a:cubicBezTo>
                  <a:lnTo>
                    <a:pt x="559" y="1775"/>
                  </a:lnTo>
                  <a:cubicBezTo>
                    <a:pt x="592" y="1775"/>
                    <a:pt x="625" y="1742"/>
                    <a:pt x="625" y="1742"/>
                  </a:cubicBezTo>
                  <a:lnTo>
                    <a:pt x="625" y="1578"/>
                  </a:lnTo>
                  <a:lnTo>
                    <a:pt x="461" y="1578"/>
                  </a:lnTo>
                  <a:cubicBezTo>
                    <a:pt x="428" y="1545"/>
                    <a:pt x="428" y="1512"/>
                    <a:pt x="428" y="1446"/>
                  </a:cubicBezTo>
                  <a:lnTo>
                    <a:pt x="428" y="559"/>
                  </a:lnTo>
                  <a:lnTo>
                    <a:pt x="625" y="559"/>
                  </a:lnTo>
                  <a:lnTo>
                    <a:pt x="625" y="362"/>
                  </a:lnTo>
                  <a:lnTo>
                    <a:pt x="428" y="362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1780050" y="4201050"/>
              <a:ext cx="30400" cy="48500"/>
            </a:xfrm>
            <a:custGeom>
              <a:avLst/>
              <a:gdLst/>
              <a:ahLst/>
              <a:cxnLst/>
              <a:rect l="l" t="t" r="r" b="b"/>
              <a:pathLst>
                <a:path w="1216" h="1940" extrusionOk="0">
                  <a:moveTo>
                    <a:pt x="592" y="198"/>
                  </a:moveTo>
                  <a:cubicBezTo>
                    <a:pt x="756" y="198"/>
                    <a:pt x="854" y="264"/>
                    <a:pt x="920" y="428"/>
                  </a:cubicBezTo>
                  <a:cubicBezTo>
                    <a:pt x="953" y="494"/>
                    <a:pt x="953" y="592"/>
                    <a:pt x="953" y="691"/>
                  </a:cubicBezTo>
                  <a:cubicBezTo>
                    <a:pt x="953" y="888"/>
                    <a:pt x="920" y="1020"/>
                    <a:pt x="854" y="1085"/>
                  </a:cubicBezTo>
                  <a:cubicBezTo>
                    <a:pt x="789" y="1184"/>
                    <a:pt x="690" y="1250"/>
                    <a:pt x="592" y="1250"/>
                  </a:cubicBezTo>
                  <a:cubicBezTo>
                    <a:pt x="427" y="1250"/>
                    <a:pt x="329" y="1151"/>
                    <a:pt x="263" y="1020"/>
                  </a:cubicBezTo>
                  <a:cubicBezTo>
                    <a:pt x="230" y="954"/>
                    <a:pt x="230" y="855"/>
                    <a:pt x="230" y="757"/>
                  </a:cubicBezTo>
                  <a:cubicBezTo>
                    <a:pt x="230" y="625"/>
                    <a:pt x="230" y="494"/>
                    <a:pt x="263" y="428"/>
                  </a:cubicBezTo>
                  <a:cubicBezTo>
                    <a:pt x="329" y="264"/>
                    <a:pt x="427" y="198"/>
                    <a:pt x="592" y="198"/>
                  </a:cubicBezTo>
                  <a:close/>
                  <a:moveTo>
                    <a:pt x="657" y="1"/>
                  </a:moveTo>
                  <a:cubicBezTo>
                    <a:pt x="559" y="1"/>
                    <a:pt x="460" y="1"/>
                    <a:pt x="394" y="67"/>
                  </a:cubicBezTo>
                  <a:cubicBezTo>
                    <a:pt x="329" y="100"/>
                    <a:pt x="263" y="132"/>
                    <a:pt x="230" y="198"/>
                  </a:cubicBezTo>
                  <a:lnTo>
                    <a:pt x="230" y="34"/>
                  </a:lnTo>
                  <a:lnTo>
                    <a:pt x="0" y="34"/>
                  </a:lnTo>
                  <a:lnTo>
                    <a:pt x="0" y="1940"/>
                  </a:lnTo>
                  <a:lnTo>
                    <a:pt x="230" y="1940"/>
                  </a:lnTo>
                  <a:lnTo>
                    <a:pt x="230" y="1250"/>
                  </a:lnTo>
                  <a:cubicBezTo>
                    <a:pt x="296" y="1315"/>
                    <a:pt x="329" y="1348"/>
                    <a:pt x="361" y="1348"/>
                  </a:cubicBezTo>
                  <a:cubicBezTo>
                    <a:pt x="427" y="1414"/>
                    <a:pt x="526" y="1447"/>
                    <a:pt x="624" y="1447"/>
                  </a:cubicBezTo>
                  <a:cubicBezTo>
                    <a:pt x="756" y="1447"/>
                    <a:pt x="887" y="1381"/>
                    <a:pt x="986" y="1315"/>
                  </a:cubicBezTo>
                  <a:cubicBezTo>
                    <a:pt x="1117" y="1184"/>
                    <a:pt x="1216" y="987"/>
                    <a:pt x="1216" y="658"/>
                  </a:cubicBezTo>
                  <a:cubicBezTo>
                    <a:pt x="1216" y="461"/>
                    <a:pt x="1150" y="297"/>
                    <a:pt x="1052" y="165"/>
                  </a:cubicBezTo>
                  <a:cubicBezTo>
                    <a:pt x="920" y="34"/>
                    <a:pt x="822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1817825" y="4188750"/>
              <a:ext cx="36175" cy="46850"/>
            </a:xfrm>
            <a:custGeom>
              <a:avLst/>
              <a:gdLst/>
              <a:ahLst/>
              <a:cxnLst/>
              <a:rect l="l" t="t" r="r" b="b"/>
              <a:pathLst>
                <a:path w="1447" h="1874" extrusionOk="0">
                  <a:moveTo>
                    <a:pt x="691" y="197"/>
                  </a:moveTo>
                  <a:cubicBezTo>
                    <a:pt x="822" y="197"/>
                    <a:pt x="888" y="230"/>
                    <a:pt x="954" y="263"/>
                  </a:cubicBezTo>
                  <a:cubicBezTo>
                    <a:pt x="1052" y="296"/>
                    <a:pt x="1085" y="362"/>
                    <a:pt x="1085" y="493"/>
                  </a:cubicBezTo>
                  <a:cubicBezTo>
                    <a:pt x="1085" y="624"/>
                    <a:pt x="1052" y="690"/>
                    <a:pt x="954" y="756"/>
                  </a:cubicBezTo>
                  <a:cubicBezTo>
                    <a:pt x="888" y="789"/>
                    <a:pt x="822" y="789"/>
                    <a:pt x="691" y="789"/>
                  </a:cubicBezTo>
                  <a:lnTo>
                    <a:pt x="231" y="789"/>
                  </a:lnTo>
                  <a:lnTo>
                    <a:pt x="231" y="197"/>
                  </a:lnTo>
                  <a:close/>
                  <a:moveTo>
                    <a:pt x="756" y="986"/>
                  </a:moveTo>
                  <a:cubicBezTo>
                    <a:pt x="855" y="986"/>
                    <a:pt x="954" y="1019"/>
                    <a:pt x="1019" y="1052"/>
                  </a:cubicBezTo>
                  <a:cubicBezTo>
                    <a:pt x="1118" y="1084"/>
                    <a:pt x="1184" y="1183"/>
                    <a:pt x="1184" y="1315"/>
                  </a:cubicBezTo>
                  <a:cubicBezTo>
                    <a:pt x="1184" y="1413"/>
                    <a:pt x="1184" y="1479"/>
                    <a:pt x="1118" y="1545"/>
                  </a:cubicBezTo>
                  <a:cubicBezTo>
                    <a:pt x="1052" y="1610"/>
                    <a:pt x="954" y="1676"/>
                    <a:pt x="789" y="1676"/>
                  </a:cubicBezTo>
                  <a:lnTo>
                    <a:pt x="231" y="1676"/>
                  </a:lnTo>
                  <a:lnTo>
                    <a:pt x="231" y="986"/>
                  </a:lnTo>
                  <a:close/>
                  <a:moveTo>
                    <a:pt x="1" y="0"/>
                  </a:moveTo>
                  <a:lnTo>
                    <a:pt x="1" y="1873"/>
                  </a:lnTo>
                  <a:lnTo>
                    <a:pt x="789" y="1873"/>
                  </a:lnTo>
                  <a:cubicBezTo>
                    <a:pt x="1019" y="1873"/>
                    <a:pt x="1216" y="1807"/>
                    <a:pt x="1315" y="1676"/>
                  </a:cubicBezTo>
                  <a:cubicBezTo>
                    <a:pt x="1414" y="1577"/>
                    <a:pt x="1446" y="1446"/>
                    <a:pt x="1446" y="1347"/>
                  </a:cubicBezTo>
                  <a:cubicBezTo>
                    <a:pt x="1446" y="1183"/>
                    <a:pt x="1414" y="1084"/>
                    <a:pt x="1315" y="986"/>
                  </a:cubicBezTo>
                  <a:cubicBezTo>
                    <a:pt x="1282" y="953"/>
                    <a:pt x="1184" y="920"/>
                    <a:pt x="1085" y="854"/>
                  </a:cubicBezTo>
                  <a:cubicBezTo>
                    <a:pt x="1151" y="822"/>
                    <a:pt x="1216" y="789"/>
                    <a:pt x="1249" y="756"/>
                  </a:cubicBezTo>
                  <a:cubicBezTo>
                    <a:pt x="1315" y="690"/>
                    <a:pt x="1348" y="592"/>
                    <a:pt x="1348" y="460"/>
                  </a:cubicBezTo>
                  <a:cubicBezTo>
                    <a:pt x="1348" y="362"/>
                    <a:pt x="1315" y="263"/>
                    <a:pt x="1282" y="197"/>
                  </a:cubicBezTo>
                  <a:cubicBezTo>
                    <a:pt x="1184" y="66"/>
                    <a:pt x="1019" y="0"/>
                    <a:pt x="7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2716550" y="4575675"/>
              <a:ext cx="9075" cy="5775"/>
            </a:xfrm>
            <a:custGeom>
              <a:avLst/>
              <a:gdLst/>
              <a:ahLst/>
              <a:cxnLst/>
              <a:rect l="l" t="t" r="r" b="b"/>
              <a:pathLst>
                <a:path w="363" h="2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99" y="33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62" y="197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2626200" y="4720250"/>
              <a:ext cx="9875" cy="5775"/>
            </a:xfrm>
            <a:custGeom>
              <a:avLst/>
              <a:gdLst/>
              <a:ahLst/>
              <a:cxnLst/>
              <a:rect l="l" t="t" r="r" b="b"/>
              <a:pathLst>
                <a:path w="395" h="23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99"/>
                  </a:lnTo>
                  <a:lnTo>
                    <a:pt x="131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61" y="198"/>
                  </a:lnTo>
                  <a:lnTo>
                    <a:pt x="361" y="198"/>
                  </a:lnTo>
                  <a:lnTo>
                    <a:pt x="361" y="198"/>
                  </a:lnTo>
                  <a:lnTo>
                    <a:pt x="361" y="198"/>
                  </a:lnTo>
                  <a:lnTo>
                    <a:pt x="361" y="198"/>
                  </a:lnTo>
                  <a:lnTo>
                    <a:pt x="361" y="198"/>
                  </a:lnTo>
                  <a:lnTo>
                    <a:pt x="361" y="19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2626200" y="4575675"/>
              <a:ext cx="90375" cy="144600"/>
            </a:xfrm>
            <a:custGeom>
              <a:avLst/>
              <a:gdLst/>
              <a:ahLst/>
              <a:cxnLst/>
              <a:rect l="l" t="t" r="r" b="b"/>
              <a:pathLst>
                <a:path w="3615" h="5784" fill="none" extrusionOk="0">
                  <a:moveTo>
                    <a:pt x="3615" y="0"/>
                  </a:moveTo>
                  <a:lnTo>
                    <a:pt x="0" y="578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2636050" y="4580600"/>
              <a:ext cx="89575" cy="145425"/>
            </a:xfrm>
            <a:custGeom>
              <a:avLst/>
              <a:gdLst/>
              <a:ahLst/>
              <a:cxnLst/>
              <a:rect l="l" t="t" r="r" b="b"/>
              <a:pathLst>
                <a:path w="3583" h="5817" fill="none" extrusionOk="0">
                  <a:moveTo>
                    <a:pt x="3582" y="0"/>
                  </a:moveTo>
                  <a:lnTo>
                    <a:pt x="0" y="581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2626200" y="4575675"/>
              <a:ext cx="99425" cy="150350"/>
            </a:xfrm>
            <a:custGeom>
              <a:avLst/>
              <a:gdLst/>
              <a:ahLst/>
              <a:cxnLst/>
              <a:rect l="l" t="t" r="r" b="b"/>
              <a:pathLst>
                <a:path w="3977" h="6014" extrusionOk="0">
                  <a:moveTo>
                    <a:pt x="3615" y="0"/>
                  </a:moveTo>
                  <a:lnTo>
                    <a:pt x="0" y="5784"/>
                  </a:lnTo>
                  <a:lnTo>
                    <a:pt x="33" y="5784"/>
                  </a:lnTo>
                  <a:lnTo>
                    <a:pt x="33" y="5817"/>
                  </a:lnTo>
                  <a:lnTo>
                    <a:pt x="99" y="5817"/>
                  </a:lnTo>
                  <a:lnTo>
                    <a:pt x="99" y="5849"/>
                  </a:lnTo>
                  <a:lnTo>
                    <a:pt x="131" y="5849"/>
                  </a:lnTo>
                  <a:lnTo>
                    <a:pt x="131" y="5882"/>
                  </a:lnTo>
                  <a:lnTo>
                    <a:pt x="197" y="5882"/>
                  </a:lnTo>
                  <a:lnTo>
                    <a:pt x="197" y="5915"/>
                  </a:lnTo>
                  <a:lnTo>
                    <a:pt x="263" y="5915"/>
                  </a:lnTo>
                  <a:lnTo>
                    <a:pt x="263" y="5948"/>
                  </a:lnTo>
                  <a:lnTo>
                    <a:pt x="296" y="5948"/>
                  </a:lnTo>
                  <a:lnTo>
                    <a:pt x="296" y="5981"/>
                  </a:lnTo>
                  <a:lnTo>
                    <a:pt x="361" y="5981"/>
                  </a:lnTo>
                  <a:lnTo>
                    <a:pt x="361" y="6014"/>
                  </a:lnTo>
                  <a:lnTo>
                    <a:pt x="394" y="6014"/>
                  </a:lnTo>
                  <a:lnTo>
                    <a:pt x="3976" y="230"/>
                  </a:lnTo>
                  <a:lnTo>
                    <a:pt x="3976" y="197"/>
                  </a:lnTo>
                  <a:lnTo>
                    <a:pt x="3910" y="197"/>
                  </a:lnTo>
                  <a:lnTo>
                    <a:pt x="3910" y="165"/>
                  </a:lnTo>
                  <a:lnTo>
                    <a:pt x="3845" y="165"/>
                  </a:lnTo>
                  <a:lnTo>
                    <a:pt x="3845" y="132"/>
                  </a:lnTo>
                  <a:lnTo>
                    <a:pt x="3812" y="132"/>
                  </a:lnTo>
                  <a:lnTo>
                    <a:pt x="3812" y="99"/>
                  </a:lnTo>
                  <a:lnTo>
                    <a:pt x="3746" y="99"/>
                  </a:lnTo>
                  <a:lnTo>
                    <a:pt x="3746" y="66"/>
                  </a:lnTo>
                  <a:lnTo>
                    <a:pt x="3713" y="66"/>
                  </a:lnTo>
                  <a:lnTo>
                    <a:pt x="3713" y="33"/>
                  </a:lnTo>
                  <a:lnTo>
                    <a:pt x="3647" y="33"/>
                  </a:lnTo>
                  <a:lnTo>
                    <a:pt x="3647" y="0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2735450" y="4587175"/>
              <a:ext cx="8225" cy="4950"/>
            </a:xfrm>
            <a:custGeom>
              <a:avLst/>
              <a:gdLst/>
              <a:ahLst/>
              <a:cxnLst/>
              <a:rect l="l" t="t" r="r" b="b"/>
              <a:pathLst>
                <a:path w="329" h="19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2646725" y="4732575"/>
              <a:ext cx="9050" cy="5775"/>
            </a:xfrm>
            <a:custGeom>
              <a:avLst/>
              <a:gdLst/>
              <a:ahLst/>
              <a:cxnLst/>
              <a:rect l="l" t="t" r="r" b="b"/>
              <a:pathLst>
                <a:path w="362" h="23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3" y="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98" y="99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62" y="198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2646725" y="4587175"/>
              <a:ext cx="88750" cy="145425"/>
            </a:xfrm>
            <a:custGeom>
              <a:avLst/>
              <a:gdLst/>
              <a:ahLst/>
              <a:cxnLst/>
              <a:rect l="l" t="t" r="r" b="b"/>
              <a:pathLst>
                <a:path w="3550" h="5817" fill="none" extrusionOk="0">
                  <a:moveTo>
                    <a:pt x="3549" y="0"/>
                  </a:moveTo>
                  <a:lnTo>
                    <a:pt x="1" y="581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2655750" y="4592100"/>
              <a:ext cx="87925" cy="146250"/>
            </a:xfrm>
            <a:custGeom>
              <a:avLst/>
              <a:gdLst/>
              <a:ahLst/>
              <a:cxnLst/>
              <a:rect l="l" t="t" r="r" b="b"/>
              <a:pathLst>
                <a:path w="3517" h="5850" fill="none" extrusionOk="0">
                  <a:moveTo>
                    <a:pt x="3517" y="0"/>
                  </a:moveTo>
                  <a:lnTo>
                    <a:pt x="1" y="585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2646725" y="4587175"/>
              <a:ext cx="96950" cy="151175"/>
            </a:xfrm>
            <a:custGeom>
              <a:avLst/>
              <a:gdLst/>
              <a:ahLst/>
              <a:cxnLst/>
              <a:rect l="l" t="t" r="r" b="b"/>
              <a:pathLst>
                <a:path w="3878" h="6047" extrusionOk="0">
                  <a:moveTo>
                    <a:pt x="3549" y="0"/>
                  </a:moveTo>
                  <a:lnTo>
                    <a:pt x="1" y="5817"/>
                  </a:lnTo>
                  <a:lnTo>
                    <a:pt x="33" y="5817"/>
                  </a:lnTo>
                  <a:lnTo>
                    <a:pt x="33" y="5849"/>
                  </a:lnTo>
                  <a:lnTo>
                    <a:pt x="66" y="5849"/>
                  </a:lnTo>
                  <a:lnTo>
                    <a:pt x="66" y="5882"/>
                  </a:lnTo>
                  <a:lnTo>
                    <a:pt x="132" y="5882"/>
                  </a:lnTo>
                  <a:lnTo>
                    <a:pt x="132" y="5915"/>
                  </a:lnTo>
                  <a:lnTo>
                    <a:pt x="165" y="5915"/>
                  </a:lnTo>
                  <a:lnTo>
                    <a:pt x="165" y="5948"/>
                  </a:lnTo>
                  <a:lnTo>
                    <a:pt x="231" y="5948"/>
                  </a:lnTo>
                  <a:lnTo>
                    <a:pt x="231" y="5981"/>
                  </a:lnTo>
                  <a:lnTo>
                    <a:pt x="296" y="5981"/>
                  </a:lnTo>
                  <a:lnTo>
                    <a:pt x="296" y="6014"/>
                  </a:lnTo>
                  <a:lnTo>
                    <a:pt x="329" y="6014"/>
                  </a:lnTo>
                  <a:lnTo>
                    <a:pt x="329" y="6047"/>
                  </a:lnTo>
                  <a:lnTo>
                    <a:pt x="362" y="6047"/>
                  </a:lnTo>
                  <a:lnTo>
                    <a:pt x="3878" y="197"/>
                  </a:lnTo>
                  <a:lnTo>
                    <a:pt x="3845" y="197"/>
                  </a:lnTo>
                  <a:lnTo>
                    <a:pt x="3845" y="165"/>
                  </a:lnTo>
                  <a:lnTo>
                    <a:pt x="3779" y="165"/>
                  </a:lnTo>
                  <a:lnTo>
                    <a:pt x="3779" y="132"/>
                  </a:lnTo>
                  <a:lnTo>
                    <a:pt x="3747" y="132"/>
                  </a:lnTo>
                  <a:lnTo>
                    <a:pt x="3747" y="99"/>
                  </a:lnTo>
                  <a:lnTo>
                    <a:pt x="3681" y="99"/>
                  </a:lnTo>
                  <a:lnTo>
                    <a:pt x="3681" y="66"/>
                  </a:lnTo>
                  <a:lnTo>
                    <a:pt x="3615" y="66"/>
                  </a:lnTo>
                  <a:lnTo>
                    <a:pt x="3615" y="33"/>
                  </a:lnTo>
                  <a:lnTo>
                    <a:pt x="3582" y="33"/>
                  </a:lnTo>
                  <a:lnTo>
                    <a:pt x="3582" y="0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2745300" y="4592925"/>
              <a:ext cx="9075" cy="5775"/>
            </a:xfrm>
            <a:custGeom>
              <a:avLst/>
              <a:gdLst/>
              <a:ahLst/>
              <a:cxnLst/>
              <a:rect l="l" t="t" r="r" b="b"/>
              <a:pathLst>
                <a:path w="363" h="2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32" y="66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96" y="165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62" y="23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2657400" y="4739150"/>
              <a:ext cx="9900" cy="5775"/>
            </a:xfrm>
            <a:custGeom>
              <a:avLst/>
              <a:gdLst/>
              <a:ahLst/>
              <a:cxnLst/>
              <a:rect l="l" t="t" r="r" b="b"/>
              <a:pathLst>
                <a:path w="396" h="2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2657400" y="4592925"/>
              <a:ext cx="87925" cy="146250"/>
            </a:xfrm>
            <a:custGeom>
              <a:avLst/>
              <a:gdLst/>
              <a:ahLst/>
              <a:cxnLst/>
              <a:rect l="l" t="t" r="r" b="b"/>
              <a:pathLst>
                <a:path w="3517" h="5850" fill="none" extrusionOk="0">
                  <a:moveTo>
                    <a:pt x="3517" y="0"/>
                  </a:moveTo>
                  <a:lnTo>
                    <a:pt x="1" y="584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2666450" y="4597850"/>
              <a:ext cx="87100" cy="147075"/>
            </a:xfrm>
            <a:custGeom>
              <a:avLst/>
              <a:gdLst/>
              <a:ahLst/>
              <a:cxnLst/>
              <a:rect l="l" t="t" r="r" b="b"/>
              <a:pathLst>
                <a:path w="3484" h="5883" fill="none" extrusionOk="0">
                  <a:moveTo>
                    <a:pt x="3483" y="1"/>
                  </a:moveTo>
                  <a:lnTo>
                    <a:pt x="0" y="588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2657400" y="4592925"/>
              <a:ext cx="96975" cy="152000"/>
            </a:xfrm>
            <a:custGeom>
              <a:avLst/>
              <a:gdLst/>
              <a:ahLst/>
              <a:cxnLst/>
              <a:rect l="l" t="t" r="r" b="b"/>
              <a:pathLst>
                <a:path w="3879" h="6080" extrusionOk="0">
                  <a:moveTo>
                    <a:pt x="3517" y="0"/>
                  </a:moveTo>
                  <a:lnTo>
                    <a:pt x="1" y="5849"/>
                  </a:lnTo>
                  <a:lnTo>
                    <a:pt x="34" y="5849"/>
                  </a:lnTo>
                  <a:lnTo>
                    <a:pt x="34" y="5882"/>
                  </a:lnTo>
                  <a:lnTo>
                    <a:pt x="99" y="5882"/>
                  </a:lnTo>
                  <a:lnTo>
                    <a:pt x="99" y="5915"/>
                  </a:lnTo>
                  <a:lnTo>
                    <a:pt x="132" y="5915"/>
                  </a:lnTo>
                  <a:lnTo>
                    <a:pt x="132" y="5948"/>
                  </a:lnTo>
                  <a:lnTo>
                    <a:pt x="198" y="5948"/>
                  </a:lnTo>
                  <a:lnTo>
                    <a:pt x="198" y="5981"/>
                  </a:lnTo>
                  <a:lnTo>
                    <a:pt x="264" y="5981"/>
                  </a:lnTo>
                  <a:lnTo>
                    <a:pt x="264" y="6014"/>
                  </a:lnTo>
                  <a:lnTo>
                    <a:pt x="296" y="6014"/>
                  </a:lnTo>
                  <a:lnTo>
                    <a:pt x="296" y="6047"/>
                  </a:lnTo>
                  <a:lnTo>
                    <a:pt x="362" y="6047"/>
                  </a:lnTo>
                  <a:lnTo>
                    <a:pt x="362" y="6079"/>
                  </a:lnTo>
                  <a:lnTo>
                    <a:pt x="395" y="6079"/>
                  </a:lnTo>
                  <a:lnTo>
                    <a:pt x="3878" y="230"/>
                  </a:lnTo>
                  <a:lnTo>
                    <a:pt x="3845" y="230"/>
                  </a:lnTo>
                  <a:lnTo>
                    <a:pt x="3845" y="198"/>
                  </a:lnTo>
                  <a:lnTo>
                    <a:pt x="3812" y="198"/>
                  </a:lnTo>
                  <a:lnTo>
                    <a:pt x="3812" y="165"/>
                  </a:lnTo>
                  <a:lnTo>
                    <a:pt x="3747" y="165"/>
                  </a:lnTo>
                  <a:lnTo>
                    <a:pt x="3747" y="132"/>
                  </a:lnTo>
                  <a:lnTo>
                    <a:pt x="3681" y="132"/>
                  </a:lnTo>
                  <a:lnTo>
                    <a:pt x="3681" y="99"/>
                  </a:lnTo>
                  <a:lnTo>
                    <a:pt x="3648" y="99"/>
                  </a:lnTo>
                  <a:lnTo>
                    <a:pt x="3648" y="66"/>
                  </a:lnTo>
                  <a:lnTo>
                    <a:pt x="3582" y="66"/>
                  </a:lnTo>
                  <a:lnTo>
                    <a:pt x="3582" y="33"/>
                  </a:lnTo>
                  <a:lnTo>
                    <a:pt x="3517" y="33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2754350" y="4598675"/>
              <a:ext cx="18900" cy="10700"/>
            </a:xfrm>
            <a:custGeom>
              <a:avLst/>
              <a:gdLst/>
              <a:ahLst/>
              <a:cxnLst/>
              <a:rect l="l" t="t" r="r" b="b"/>
              <a:pathLst>
                <a:path w="756" h="42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198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427" y="230"/>
                  </a:lnTo>
                  <a:lnTo>
                    <a:pt x="427" y="230"/>
                  </a:lnTo>
                  <a:lnTo>
                    <a:pt x="427" y="230"/>
                  </a:lnTo>
                  <a:lnTo>
                    <a:pt x="427" y="230"/>
                  </a:lnTo>
                  <a:lnTo>
                    <a:pt x="427" y="230"/>
                  </a:lnTo>
                  <a:lnTo>
                    <a:pt x="427" y="230"/>
                  </a:lnTo>
                  <a:lnTo>
                    <a:pt x="427" y="230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93" y="263"/>
                  </a:lnTo>
                  <a:lnTo>
                    <a:pt x="493" y="263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92" y="329"/>
                  </a:lnTo>
                  <a:lnTo>
                    <a:pt x="592" y="329"/>
                  </a:lnTo>
                  <a:lnTo>
                    <a:pt x="592" y="329"/>
                  </a:lnTo>
                  <a:lnTo>
                    <a:pt x="592" y="329"/>
                  </a:lnTo>
                  <a:lnTo>
                    <a:pt x="592" y="329"/>
                  </a:lnTo>
                  <a:lnTo>
                    <a:pt x="592" y="329"/>
                  </a:lnTo>
                  <a:lnTo>
                    <a:pt x="592" y="329"/>
                  </a:lnTo>
                  <a:lnTo>
                    <a:pt x="592" y="329"/>
                  </a:lnTo>
                  <a:lnTo>
                    <a:pt x="592" y="329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57" y="362"/>
                  </a:lnTo>
                  <a:lnTo>
                    <a:pt x="657" y="362"/>
                  </a:lnTo>
                  <a:lnTo>
                    <a:pt x="657" y="362"/>
                  </a:lnTo>
                  <a:lnTo>
                    <a:pt x="657" y="362"/>
                  </a:lnTo>
                  <a:lnTo>
                    <a:pt x="657" y="362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56" y="428"/>
                  </a:lnTo>
                  <a:lnTo>
                    <a:pt x="756" y="428"/>
                  </a:lnTo>
                  <a:lnTo>
                    <a:pt x="756" y="42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2667275" y="4744900"/>
              <a:ext cx="20550" cy="12350"/>
            </a:xfrm>
            <a:custGeom>
              <a:avLst/>
              <a:gdLst/>
              <a:ahLst/>
              <a:cxnLst/>
              <a:rect l="l" t="t" r="r" b="b"/>
              <a:pathLst>
                <a:path w="822" h="49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99"/>
                  </a:lnTo>
                  <a:lnTo>
                    <a:pt x="131" y="99"/>
                  </a:lnTo>
                  <a:lnTo>
                    <a:pt x="131" y="99"/>
                  </a:lnTo>
                  <a:lnTo>
                    <a:pt x="131" y="99"/>
                  </a:lnTo>
                  <a:lnTo>
                    <a:pt x="131" y="99"/>
                  </a:lnTo>
                  <a:lnTo>
                    <a:pt x="131" y="99"/>
                  </a:lnTo>
                  <a:lnTo>
                    <a:pt x="131" y="99"/>
                  </a:lnTo>
                  <a:lnTo>
                    <a:pt x="131" y="99"/>
                  </a:lnTo>
                  <a:lnTo>
                    <a:pt x="131" y="99"/>
                  </a:lnTo>
                  <a:lnTo>
                    <a:pt x="131" y="99"/>
                  </a:lnTo>
                  <a:lnTo>
                    <a:pt x="131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97" y="99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61" y="198"/>
                  </a:lnTo>
                  <a:lnTo>
                    <a:pt x="361" y="198"/>
                  </a:lnTo>
                  <a:lnTo>
                    <a:pt x="361" y="19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63"/>
                  </a:lnTo>
                  <a:lnTo>
                    <a:pt x="394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27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63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91" y="329"/>
                  </a:lnTo>
                  <a:lnTo>
                    <a:pt x="591" y="362"/>
                  </a:lnTo>
                  <a:lnTo>
                    <a:pt x="591" y="362"/>
                  </a:lnTo>
                  <a:lnTo>
                    <a:pt x="591" y="362"/>
                  </a:lnTo>
                  <a:lnTo>
                    <a:pt x="591" y="362"/>
                  </a:lnTo>
                  <a:lnTo>
                    <a:pt x="591" y="362"/>
                  </a:lnTo>
                  <a:lnTo>
                    <a:pt x="591" y="362"/>
                  </a:lnTo>
                  <a:lnTo>
                    <a:pt x="591" y="362"/>
                  </a:lnTo>
                  <a:lnTo>
                    <a:pt x="591" y="362"/>
                  </a:lnTo>
                  <a:lnTo>
                    <a:pt x="591" y="362"/>
                  </a:lnTo>
                  <a:lnTo>
                    <a:pt x="591" y="362"/>
                  </a:lnTo>
                  <a:lnTo>
                    <a:pt x="591" y="362"/>
                  </a:lnTo>
                  <a:lnTo>
                    <a:pt x="591" y="362"/>
                  </a:lnTo>
                  <a:lnTo>
                    <a:pt x="591" y="362"/>
                  </a:lnTo>
                  <a:lnTo>
                    <a:pt x="591" y="362"/>
                  </a:lnTo>
                  <a:lnTo>
                    <a:pt x="591" y="362"/>
                  </a:lnTo>
                  <a:lnTo>
                    <a:pt x="591" y="362"/>
                  </a:lnTo>
                  <a:lnTo>
                    <a:pt x="591" y="362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24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756" y="428"/>
                  </a:lnTo>
                  <a:lnTo>
                    <a:pt x="756" y="428"/>
                  </a:lnTo>
                  <a:lnTo>
                    <a:pt x="756" y="428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61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2667275" y="4598675"/>
              <a:ext cx="87100" cy="146250"/>
            </a:xfrm>
            <a:custGeom>
              <a:avLst/>
              <a:gdLst/>
              <a:ahLst/>
              <a:cxnLst/>
              <a:rect l="l" t="t" r="r" b="b"/>
              <a:pathLst>
                <a:path w="3484" h="5850" fill="none" extrusionOk="0">
                  <a:moveTo>
                    <a:pt x="3483" y="0"/>
                  </a:moveTo>
                  <a:lnTo>
                    <a:pt x="0" y="584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2686975" y="4609350"/>
              <a:ext cx="85475" cy="147075"/>
            </a:xfrm>
            <a:custGeom>
              <a:avLst/>
              <a:gdLst/>
              <a:ahLst/>
              <a:cxnLst/>
              <a:rect l="l" t="t" r="r" b="b"/>
              <a:pathLst>
                <a:path w="3419" h="5883" fill="none" extrusionOk="0">
                  <a:moveTo>
                    <a:pt x="3418" y="1"/>
                  </a:moveTo>
                  <a:lnTo>
                    <a:pt x="1" y="588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2667275" y="4598675"/>
              <a:ext cx="105975" cy="158575"/>
            </a:xfrm>
            <a:custGeom>
              <a:avLst/>
              <a:gdLst/>
              <a:ahLst/>
              <a:cxnLst/>
              <a:rect l="l" t="t" r="r" b="b"/>
              <a:pathLst>
                <a:path w="4239" h="6343" extrusionOk="0">
                  <a:moveTo>
                    <a:pt x="3483" y="0"/>
                  </a:moveTo>
                  <a:lnTo>
                    <a:pt x="0" y="5849"/>
                  </a:lnTo>
                  <a:lnTo>
                    <a:pt x="33" y="5849"/>
                  </a:lnTo>
                  <a:lnTo>
                    <a:pt x="33" y="5882"/>
                  </a:lnTo>
                  <a:lnTo>
                    <a:pt x="66" y="5882"/>
                  </a:lnTo>
                  <a:lnTo>
                    <a:pt x="66" y="5915"/>
                  </a:lnTo>
                  <a:lnTo>
                    <a:pt x="131" y="5915"/>
                  </a:lnTo>
                  <a:lnTo>
                    <a:pt x="131" y="5948"/>
                  </a:lnTo>
                  <a:lnTo>
                    <a:pt x="197" y="5948"/>
                  </a:lnTo>
                  <a:lnTo>
                    <a:pt x="197" y="5981"/>
                  </a:lnTo>
                  <a:lnTo>
                    <a:pt x="230" y="5981"/>
                  </a:lnTo>
                  <a:lnTo>
                    <a:pt x="230" y="6014"/>
                  </a:lnTo>
                  <a:lnTo>
                    <a:pt x="296" y="6014"/>
                  </a:lnTo>
                  <a:lnTo>
                    <a:pt x="296" y="6047"/>
                  </a:lnTo>
                  <a:lnTo>
                    <a:pt x="361" y="6047"/>
                  </a:lnTo>
                  <a:lnTo>
                    <a:pt x="361" y="6080"/>
                  </a:lnTo>
                  <a:lnTo>
                    <a:pt x="394" y="6080"/>
                  </a:lnTo>
                  <a:lnTo>
                    <a:pt x="394" y="6112"/>
                  </a:lnTo>
                  <a:lnTo>
                    <a:pt x="460" y="6112"/>
                  </a:lnTo>
                  <a:lnTo>
                    <a:pt x="460" y="6145"/>
                  </a:lnTo>
                  <a:lnTo>
                    <a:pt x="526" y="6145"/>
                  </a:lnTo>
                  <a:lnTo>
                    <a:pt x="526" y="6178"/>
                  </a:lnTo>
                  <a:lnTo>
                    <a:pt x="591" y="6178"/>
                  </a:lnTo>
                  <a:lnTo>
                    <a:pt x="591" y="6211"/>
                  </a:lnTo>
                  <a:lnTo>
                    <a:pt x="624" y="6211"/>
                  </a:lnTo>
                  <a:lnTo>
                    <a:pt x="624" y="6244"/>
                  </a:lnTo>
                  <a:lnTo>
                    <a:pt x="690" y="6244"/>
                  </a:lnTo>
                  <a:lnTo>
                    <a:pt x="690" y="6277"/>
                  </a:lnTo>
                  <a:lnTo>
                    <a:pt x="756" y="6277"/>
                  </a:lnTo>
                  <a:lnTo>
                    <a:pt x="756" y="6310"/>
                  </a:lnTo>
                  <a:lnTo>
                    <a:pt x="789" y="6310"/>
                  </a:lnTo>
                  <a:lnTo>
                    <a:pt x="789" y="6342"/>
                  </a:lnTo>
                  <a:lnTo>
                    <a:pt x="822" y="6342"/>
                  </a:lnTo>
                  <a:lnTo>
                    <a:pt x="4239" y="428"/>
                  </a:lnTo>
                  <a:lnTo>
                    <a:pt x="4173" y="428"/>
                  </a:lnTo>
                  <a:lnTo>
                    <a:pt x="4173" y="395"/>
                  </a:lnTo>
                  <a:lnTo>
                    <a:pt x="4140" y="395"/>
                  </a:lnTo>
                  <a:lnTo>
                    <a:pt x="4140" y="362"/>
                  </a:lnTo>
                  <a:lnTo>
                    <a:pt x="4075" y="362"/>
                  </a:lnTo>
                  <a:lnTo>
                    <a:pt x="4075" y="329"/>
                  </a:lnTo>
                  <a:lnTo>
                    <a:pt x="4009" y="329"/>
                  </a:lnTo>
                  <a:lnTo>
                    <a:pt x="4009" y="296"/>
                  </a:lnTo>
                  <a:lnTo>
                    <a:pt x="3976" y="296"/>
                  </a:lnTo>
                  <a:lnTo>
                    <a:pt x="3976" y="263"/>
                  </a:lnTo>
                  <a:lnTo>
                    <a:pt x="3910" y="263"/>
                  </a:lnTo>
                  <a:lnTo>
                    <a:pt x="3910" y="230"/>
                  </a:lnTo>
                  <a:lnTo>
                    <a:pt x="3845" y="230"/>
                  </a:lnTo>
                  <a:lnTo>
                    <a:pt x="3845" y="198"/>
                  </a:lnTo>
                  <a:lnTo>
                    <a:pt x="3812" y="198"/>
                  </a:lnTo>
                  <a:lnTo>
                    <a:pt x="3779" y="165"/>
                  </a:lnTo>
                  <a:lnTo>
                    <a:pt x="3746" y="165"/>
                  </a:lnTo>
                  <a:lnTo>
                    <a:pt x="3746" y="132"/>
                  </a:lnTo>
                  <a:lnTo>
                    <a:pt x="3680" y="132"/>
                  </a:lnTo>
                  <a:lnTo>
                    <a:pt x="3680" y="99"/>
                  </a:lnTo>
                  <a:lnTo>
                    <a:pt x="3615" y="99"/>
                  </a:lnTo>
                  <a:lnTo>
                    <a:pt x="3615" y="66"/>
                  </a:lnTo>
                  <a:lnTo>
                    <a:pt x="3582" y="66"/>
                  </a:lnTo>
                  <a:lnTo>
                    <a:pt x="3582" y="33"/>
                  </a:lnTo>
                  <a:lnTo>
                    <a:pt x="3516" y="33"/>
                  </a:lnTo>
                  <a:lnTo>
                    <a:pt x="3516" y="0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2912900" y="4683275"/>
              <a:ext cx="4950" cy="2500"/>
            </a:xfrm>
            <a:custGeom>
              <a:avLst/>
              <a:gdLst/>
              <a:ahLst/>
              <a:cxnLst/>
              <a:rect l="l" t="t" r="r" b="b"/>
              <a:pathLst>
                <a:path w="198" h="10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99" y="34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65" y="67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2838950" y="4836900"/>
              <a:ext cx="5775" cy="3325"/>
            </a:xfrm>
            <a:custGeom>
              <a:avLst/>
              <a:gdLst/>
              <a:ahLst/>
              <a:cxnLst/>
              <a:rect l="l" t="t" r="r" b="b"/>
              <a:pathLst>
                <a:path w="231" h="1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2838950" y="4683275"/>
              <a:ext cx="73975" cy="153650"/>
            </a:xfrm>
            <a:custGeom>
              <a:avLst/>
              <a:gdLst/>
              <a:ahLst/>
              <a:cxnLst/>
              <a:rect l="l" t="t" r="r" b="b"/>
              <a:pathLst>
                <a:path w="2959" h="6146" fill="none" extrusionOk="0">
                  <a:moveTo>
                    <a:pt x="2958" y="1"/>
                  </a:moveTo>
                  <a:lnTo>
                    <a:pt x="1" y="614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2844700" y="4685750"/>
              <a:ext cx="73150" cy="153650"/>
            </a:xfrm>
            <a:custGeom>
              <a:avLst/>
              <a:gdLst/>
              <a:ahLst/>
              <a:cxnLst/>
              <a:rect l="l" t="t" r="r" b="b"/>
              <a:pathLst>
                <a:path w="2926" h="6146" fill="none" extrusionOk="0">
                  <a:moveTo>
                    <a:pt x="2925" y="1"/>
                  </a:moveTo>
                  <a:lnTo>
                    <a:pt x="1" y="614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2838950" y="4683275"/>
              <a:ext cx="78900" cy="156950"/>
            </a:xfrm>
            <a:custGeom>
              <a:avLst/>
              <a:gdLst/>
              <a:ahLst/>
              <a:cxnLst/>
              <a:rect l="l" t="t" r="r" b="b"/>
              <a:pathLst>
                <a:path w="3156" h="6278" extrusionOk="0">
                  <a:moveTo>
                    <a:pt x="2958" y="1"/>
                  </a:moveTo>
                  <a:lnTo>
                    <a:pt x="1" y="6146"/>
                  </a:lnTo>
                  <a:lnTo>
                    <a:pt x="34" y="6146"/>
                  </a:lnTo>
                  <a:lnTo>
                    <a:pt x="34" y="6179"/>
                  </a:lnTo>
                  <a:lnTo>
                    <a:pt x="99" y="6179"/>
                  </a:lnTo>
                  <a:lnTo>
                    <a:pt x="99" y="6212"/>
                  </a:lnTo>
                  <a:lnTo>
                    <a:pt x="165" y="6212"/>
                  </a:lnTo>
                  <a:lnTo>
                    <a:pt x="165" y="6244"/>
                  </a:lnTo>
                  <a:lnTo>
                    <a:pt x="231" y="6244"/>
                  </a:lnTo>
                  <a:lnTo>
                    <a:pt x="231" y="6277"/>
                  </a:lnTo>
                  <a:lnTo>
                    <a:pt x="3155" y="100"/>
                  </a:lnTo>
                  <a:lnTo>
                    <a:pt x="3123" y="100"/>
                  </a:lnTo>
                  <a:lnTo>
                    <a:pt x="3123" y="67"/>
                  </a:lnTo>
                  <a:lnTo>
                    <a:pt x="3057" y="67"/>
                  </a:lnTo>
                  <a:lnTo>
                    <a:pt x="3057" y="34"/>
                  </a:lnTo>
                  <a:lnTo>
                    <a:pt x="2958" y="3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2677125" y="5017650"/>
              <a:ext cx="16450" cy="44375"/>
            </a:xfrm>
            <a:custGeom>
              <a:avLst/>
              <a:gdLst/>
              <a:ahLst/>
              <a:cxnLst/>
              <a:rect l="l" t="t" r="r" b="b"/>
              <a:pathLst>
                <a:path w="658" h="1775" extrusionOk="0">
                  <a:moveTo>
                    <a:pt x="197" y="0"/>
                  </a:moveTo>
                  <a:lnTo>
                    <a:pt x="197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7" y="559"/>
                  </a:lnTo>
                  <a:lnTo>
                    <a:pt x="197" y="1479"/>
                  </a:lnTo>
                  <a:cubicBezTo>
                    <a:pt x="197" y="1577"/>
                    <a:pt x="230" y="1643"/>
                    <a:pt x="263" y="1676"/>
                  </a:cubicBezTo>
                  <a:cubicBezTo>
                    <a:pt x="296" y="1742"/>
                    <a:pt x="362" y="1775"/>
                    <a:pt x="493" y="1775"/>
                  </a:cubicBezTo>
                  <a:lnTo>
                    <a:pt x="559" y="1775"/>
                  </a:lnTo>
                  <a:cubicBezTo>
                    <a:pt x="592" y="1775"/>
                    <a:pt x="625" y="1742"/>
                    <a:pt x="658" y="1742"/>
                  </a:cubicBezTo>
                  <a:lnTo>
                    <a:pt x="658" y="1577"/>
                  </a:lnTo>
                  <a:lnTo>
                    <a:pt x="493" y="1577"/>
                  </a:lnTo>
                  <a:cubicBezTo>
                    <a:pt x="460" y="1545"/>
                    <a:pt x="428" y="1512"/>
                    <a:pt x="428" y="1446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62"/>
                  </a:lnTo>
                  <a:lnTo>
                    <a:pt x="428" y="362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2699300" y="5026675"/>
              <a:ext cx="17275" cy="34525"/>
            </a:xfrm>
            <a:custGeom>
              <a:avLst/>
              <a:gdLst/>
              <a:ahLst/>
              <a:cxnLst/>
              <a:rect l="l" t="t" r="r" b="b"/>
              <a:pathLst>
                <a:path w="691" h="1381" extrusionOk="0">
                  <a:moveTo>
                    <a:pt x="1" y="1"/>
                  </a:moveTo>
                  <a:lnTo>
                    <a:pt x="1" y="1381"/>
                  </a:lnTo>
                  <a:lnTo>
                    <a:pt x="231" y="1381"/>
                  </a:lnTo>
                  <a:lnTo>
                    <a:pt x="231" y="592"/>
                  </a:lnTo>
                  <a:cubicBezTo>
                    <a:pt x="231" y="493"/>
                    <a:pt x="263" y="428"/>
                    <a:pt x="329" y="362"/>
                  </a:cubicBezTo>
                  <a:cubicBezTo>
                    <a:pt x="395" y="263"/>
                    <a:pt x="493" y="231"/>
                    <a:pt x="592" y="231"/>
                  </a:cubicBezTo>
                  <a:lnTo>
                    <a:pt x="691" y="231"/>
                  </a:lnTo>
                  <a:lnTo>
                    <a:pt x="691" y="1"/>
                  </a:lnTo>
                  <a:lnTo>
                    <a:pt x="592" y="1"/>
                  </a:lnTo>
                  <a:cubicBezTo>
                    <a:pt x="526" y="1"/>
                    <a:pt x="428" y="33"/>
                    <a:pt x="362" y="99"/>
                  </a:cubicBezTo>
                  <a:cubicBezTo>
                    <a:pt x="296" y="165"/>
                    <a:pt x="231" y="198"/>
                    <a:pt x="231" y="263"/>
                  </a:cubicBez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2721475" y="5026675"/>
              <a:ext cx="27975" cy="34525"/>
            </a:xfrm>
            <a:custGeom>
              <a:avLst/>
              <a:gdLst/>
              <a:ahLst/>
              <a:cxnLst/>
              <a:rect l="l" t="t" r="r" b="b"/>
              <a:pathLst>
                <a:path w="1119" h="1381" extrusionOk="0">
                  <a:moveTo>
                    <a:pt x="1" y="1"/>
                  </a:moveTo>
                  <a:lnTo>
                    <a:pt x="1" y="1381"/>
                  </a:lnTo>
                  <a:lnTo>
                    <a:pt x="231" y="1381"/>
                  </a:lnTo>
                  <a:lnTo>
                    <a:pt x="231" y="658"/>
                  </a:lnTo>
                  <a:cubicBezTo>
                    <a:pt x="231" y="592"/>
                    <a:pt x="231" y="526"/>
                    <a:pt x="231" y="461"/>
                  </a:cubicBezTo>
                  <a:cubicBezTo>
                    <a:pt x="264" y="428"/>
                    <a:pt x="264" y="362"/>
                    <a:pt x="329" y="329"/>
                  </a:cubicBezTo>
                  <a:cubicBezTo>
                    <a:pt x="362" y="263"/>
                    <a:pt x="428" y="231"/>
                    <a:pt x="494" y="198"/>
                  </a:cubicBezTo>
                  <a:lnTo>
                    <a:pt x="625" y="198"/>
                  </a:lnTo>
                  <a:cubicBezTo>
                    <a:pt x="724" y="198"/>
                    <a:pt x="789" y="231"/>
                    <a:pt x="855" y="329"/>
                  </a:cubicBezTo>
                  <a:cubicBezTo>
                    <a:pt x="855" y="362"/>
                    <a:pt x="888" y="428"/>
                    <a:pt x="888" y="526"/>
                  </a:cubicBezTo>
                  <a:lnTo>
                    <a:pt x="888" y="1381"/>
                  </a:lnTo>
                  <a:lnTo>
                    <a:pt x="1118" y="1381"/>
                  </a:lnTo>
                  <a:lnTo>
                    <a:pt x="1118" y="493"/>
                  </a:lnTo>
                  <a:cubicBezTo>
                    <a:pt x="1118" y="362"/>
                    <a:pt x="1085" y="263"/>
                    <a:pt x="1052" y="198"/>
                  </a:cubicBezTo>
                  <a:cubicBezTo>
                    <a:pt x="987" y="66"/>
                    <a:pt x="855" y="1"/>
                    <a:pt x="658" y="1"/>
                  </a:cubicBezTo>
                  <a:cubicBezTo>
                    <a:pt x="559" y="1"/>
                    <a:pt x="494" y="1"/>
                    <a:pt x="428" y="33"/>
                  </a:cubicBezTo>
                  <a:cubicBezTo>
                    <a:pt x="329" y="66"/>
                    <a:pt x="264" y="132"/>
                    <a:pt x="198" y="198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2755175" y="5014350"/>
              <a:ext cx="59150" cy="46850"/>
            </a:xfrm>
            <a:custGeom>
              <a:avLst/>
              <a:gdLst/>
              <a:ahLst/>
              <a:cxnLst/>
              <a:rect l="l" t="t" r="r" b="b"/>
              <a:pathLst>
                <a:path w="2366" h="1874" extrusionOk="0">
                  <a:moveTo>
                    <a:pt x="0" y="1"/>
                  </a:moveTo>
                  <a:lnTo>
                    <a:pt x="460" y="1874"/>
                  </a:lnTo>
                  <a:lnTo>
                    <a:pt x="723" y="1874"/>
                  </a:lnTo>
                  <a:lnTo>
                    <a:pt x="1183" y="329"/>
                  </a:lnTo>
                  <a:lnTo>
                    <a:pt x="1610" y="1874"/>
                  </a:lnTo>
                  <a:lnTo>
                    <a:pt x="1873" y="1874"/>
                  </a:lnTo>
                  <a:lnTo>
                    <a:pt x="2366" y="1"/>
                  </a:lnTo>
                  <a:lnTo>
                    <a:pt x="2103" y="1"/>
                  </a:lnTo>
                  <a:lnTo>
                    <a:pt x="1742" y="1545"/>
                  </a:lnTo>
                  <a:lnTo>
                    <a:pt x="1314" y="1"/>
                  </a:lnTo>
                  <a:lnTo>
                    <a:pt x="1052" y="1"/>
                  </a:lnTo>
                  <a:lnTo>
                    <a:pt x="624" y="15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2932600" y="4692325"/>
              <a:ext cx="4950" cy="3300"/>
            </a:xfrm>
            <a:custGeom>
              <a:avLst/>
              <a:gdLst/>
              <a:ahLst/>
              <a:cxnLst/>
              <a:rect l="l" t="t" r="r" b="b"/>
              <a:pathLst>
                <a:path w="198" h="13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2860325" y="4846775"/>
              <a:ext cx="5775" cy="3300"/>
            </a:xfrm>
            <a:custGeom>
              <a:avLst/>
              <a:gdLst/>
              <a:ahLst/>
              <a:cxnLst/>
              <a:rect l="l" t="t" r="r" b="b"/>
              <a:pathLst>
                <a:path w="231" h="13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230" y="99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2860325" y="4692325"/>
              <a:ext cx="72300" cy="154475"/>
            </a:xfrm>
            <a:custGeom>
              <a:avLst/>
              <a:gdLst/>
              <a:ahLst/>
              <a:cxnLst/>
              <a:rect l="l" t="t" r="r" b="b"/>
              <a:pathLst>
                <a:path w="2892" h="6179" fill="none" extrusionOk="0">
                  <a:moveTo>
                    <a:pt x="2892" y="0"/>
                  </a:moveTo>
                  <a:lnTo>
                    <a:pt x="0" y="617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2866075" y="4695600"/>
              <a:ext cx="71475" cy="154475"/>
            </a:xfrm>
            <a:custGeom>
              <a:avLst/>
              <a:gdLst/>
              <a:ahLst/>
              <a:cxnLst/>
              <a:rect l="l" t="t" r="r" b="b"/>
              <a:pathLst>
                <a:path w="2859" h="6179" fill="none" extrusionOk="0">
                  <a:moveTo>
                    <a:pt x="2859" y="1"/>
                  </a:moveTo>
                  <a:lnTo>
                    <a:pt x="0" y="617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2860325" y="4692325"/>
              <a:ext cx="77225" cy="157750"/>
            </a:xfrm>
            <a:custGeom>
              <a:avLst/>
              <a:gdLst/>
              <a:ahLst/>
              <a:cxnLst/>
              <a:rect l="l" t="t" r="r" b="b"/>
              <a:pathLst>
                <a:path w="3089" h="6310" extrusionOk="0">
                  <a:moveTo>
                    <a:pt x="2892" y="0"/>
                  </a:moveTo>
                  <a:lnTo>
                    <a:pt x="0" y="6178"/>
                  </a:lnTo>
                  <a:lnTo>
                    <a:pt x="0" y="6211"/>
                  </a:lnTo>
                  <a:lnTo>
                    <a:pt x="66" y="6211"/>
                  </a:lnTo>
                  <a:lnTo>
                    <a:pt x="66" y="6244"/>
                  </a:lnTo>
                  <a:lnTo>
                    <a:pt x="132" y="6244"/>
                  </a:lnTo>
                  <a:lnTo>
                    <a:pt x="132" y="6277"/>
                  </a:lnTo>
                  <a:lnTo>
                    <a:pt x="230" y="6277"/>
                  </a:lnTo>
                  <a:lnTo>
                    <a:pt x="230" y="6310"/>
                  </a:lnTo>
                  <a:lnTo>
                    <a:pt x="3089" y="132"/>
                  </a:lnTo>
                  <a:lnTo>
                    <a:pt x="3089" y="99"/>
                  </a:lnTo>
                  <a:lnTo>
                    <a:pt x="3023" y="99"/>
                  </a:lnTo>
                  <a:lnTo>
                    <a:pt x="3023" y="66"/>
                  </a:lnTo>
                  <a:lnTo>
                    <a:pt x="2958" y="66"/>
                  </a:lnTo>
                  <a:lnTo>
                    <a:pt x="2958" y="33"/>
                  </a:lnTo>
                  <a:lnTo>
                    <a:pt x="2892" y="33"/>
                  </a:lnTo>
                  <a:lnTo>
                    <a:pt x="2892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3087050" y="4757225"/>
              <a:ext cx="27950" cy="10700"/>
            </a:xfrm>
            <a:custGeom>
              <a:avLst/>
              <a:gdLst/>
              <a:ahLst/>
              <a:cxnLst/>
              <a:rect l="l" t="t" r="r" b="b"/>
              <a:pathLst>
                <a:path w="1118" h="42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3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61" y="198"/>
                  </a:lnTo>
                  <a:lnTo>
                    <a:pt x="493" y="198"/>
                  </a:lnTo>
                  <a:lnTo>
                    <a:pt x="493" y="198"/>
                  </a:lnTo>
                  <a:lnTo>
                    <a:pt x="493" y="198"/>
                  </a:lnTo>
                  <a:lnTo>
                    <a:pt x="493" y="198"/>
                  </a:lnTo>
                  <a:lnTo>
                    <a:pt x="493" y="198"/>
                  </a:lnTo>
                  <a:lnTo>
                    <a:pt x="493" y="198"/>
                  </a:lnTo>
                  <a:lnTo>
                    <a:pt x="493" y="198"/>
                  </a:lnTo>
                  <a:lnTo>
                    <a:pt x="493" y="198"/>
                  </a:lnTo>
                  <a:lnTo>
                    <a:pt x="493" y="198"/>
                  </a:lnTo>
                  <a:lnTo>
                    <a:pt x="493" y="198"/>
                  </a:lnTo>
                  <a:lnTo>
                    <a:pt x="526" y="198"/>
                  </a:lnTo>
                  <a:lnTo>
                    <a:pt x="526" y="198"/>
                  </a:lnTo>
                  <a:lnTo>
                    <a:pt x="526" y="198"/>
                  </a:lnTo>
                  <a:lnTo>
                    <a:pt x="526" y="198"/>
                  </a:lnTo>
                  <a:lnTo>
                    <a:pt x="526" y="198"/>
                  </a:lnTo>
                  <a:lnTo>
                    <a:pt x="526" y="198"/>
                  </a:lnTo>
                  <a:lnTo>
                    <a:pt x="526" y="198"/>
                  </a:lnTo>
                  <a:lnTo>
                    <a:pt x="526" y="198"/>
                  </a:lnTo>
                  <a:lnTo>
                    <a:pt x="526" y="198"/>
                  </a:lnTo>
                  <a:lnTo>
                    <a:pt x="526" y="198"/>
                  </a:lnTo>
                  <a:lnTo>
                    <a:pt x="526" y="198"/>
                  </a:lnTo>
                  <a:lnTo>
                    <a:pt x="526" y="198"/>
                  </a:lnTo>
                  <a:lnTo>
                    <a:pt x="559" y="198"/>
                  </a:lnTo>
                  <a:lnTo>
                    <a:pt x="559" y="198"/>
                  </a:lnTo>
                  <a:lnTo>
                    <a:pt x="559" y="198"/>
                  </a:lnTo>
                  <a:lnTo>
                    <a:pt x="559" y="230"/>
                  </a:lnTo>
                  <a:lnTo>
                    <a:pt x="559" y="230"/>
                  </a:lnTo>
                  <a:lnTo>
                    <a:pt x="559" y="230"/>
                  </a:lnTo>
                  <a:lnTo>
                    <a:pt x="559" y="230"/>
                  </a:lnTo>
                  <a:lnTo>
                    <a:pt x="559" y="230"/>
                  </a:lnTo>
                  <a:lnTo>
                    <a:pt x="559" y="230"/>
                  </a:lnTo>
                  <a:lnTo>
                    <a:pt x="559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58" y="230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723" y="263"/>
                  </a:lnTo>
                  <a:lnTo>
                    <a:pt x="723" y="263"/>
                  </a:lnTo>
                  <a:lnTo>
                    <a:pt x="723" y="263"/>
                  </a:lnTo>
                  <a:lnTo>
                    <a:pt x="723" y="263"/>
                  </a:lnTo>
                  <a:lnTo>
                    <a:pt x="723" y="263"/>
                  </a:lnTo>
                  <a:lnTo>
                    <a:pt x="723" y="263"/>
                  </a:lnTo>
                  <a:lnTo>
                    <a:pt x="723" y="263"/>
                  </a:lnTo>
                  <a:lnTo>
                    <a:pt x="723" y="263"/>
                  </a:lnTo>
                  <a:lnTo>
                    <a:pt x="723" y="263"/>
                  </a:lnTo>
                  <a:lnTo>
                    <a:pt x="723" y="296"/>
                  </a:lnTo>
                  <a:lnTo>
                    <a:pt x="723" y="296"/>
                  </a:lnTo>
                  <a:lnTo>
                    <a:pt x="723" y="296"/>
                  </a:lnTo>
                  <a:lnTo>
                    <a:pt x="756" y="296"/>
                  </a:lnTo>
                  <a:lnTo>
                    <a:pt x="756" y="296"/>
                  </a:lnTo>
                  <a:lnTo>
                    <a:pt x="756" y="296"/>
                  </a:lnTo>
                  <a:lnTo>
                    <a:pt x="756" y="296"/>
                  </a:lnTo>
                  <a:lnTo>
                    <a:pt x="756" y="296"/>
                  </a:lnTo>
                  <a:lnTo>
                    <a:pt x="756" y="296"/>
                  </a:lnTo>
                  <a:lnTo>
                    <a:pt x="756" y="296"/>
                  </a:lnTo>
                  <a:lnTo>
                    <a:pt x="756" y="296"/>
                  </a:lnTo>
                  <a:lnTo>
                    <a:pt x="756" y="296"/>
                  </a:lnTo>
                  <a:lnTo>
                    <a:pt x="756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55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62"/>
                  </a:lnTo>
                  <a:lnTo>
                    <a:pt x="921" y="362"/>
                  </a:lnTo>
                  <a:lnTo>
                    <a:pt x="921" y="362"/>
                  </a:lnTo>
                  <a:lnTo>
                    <a:pt x="921" y="362"/>
                  </a:lnTo>
                  <a:lnTo>
                    <a:pt x="921" y="362"/>
                  </a:lnTo>
                  <a:lnTo>
                    <a:pt x="921" y="362"/>
                  </a:lnTo>
                  <a:lnTo>
                    <a:pt x="921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1019" y="362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395"/>
                  </a:lnTo>
                  <a:lnTo>
                    <a:pt x="1085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8"/>
            <p:cNvSpPr/>
            <p:nvPr/>
          </p:nvSpPr>
          <p:spPr>
            <a:xfrm>
              <a:off x="3027900" y="4917425"/>
              <a:ext cx="30425" cy="10700"/>
            </a:xfrm>
            <a:custGeom>
              <a:avLst/>
              <a:gdLst/>
              <a:ahLst/>
              <a:cxnLst/>
              <a:rect l="l" t="t" r="r" b="b"/>
              <a:pathLst>
                <a:path w="1217" h="42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526" y="164"/>
                  </a:lnTo>
                  <a:lnTo>
                    <a:pt x="526" y="164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26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59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25" y="230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691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756" y="263"/>
                  </a:lnTo>
                  <a:lnTo>
                    <a:pt x="756" y="263"/>
                  </a:lnTo>
                  <a:lnTo>
                    <a:pt x="756" y="263"/>
                  </a:lnTo>
                  <a:lnTo>
                    <a:pt x="756" y="263"/>
                  </a:lnTo>
                  <a:lnTo>
                    <a:pt x="756" y="263"/>
                  </a:lnTo>
                  <a:lnTo>
                    <a:pt x="756" y="263"/>
                  </a:lnTo>
                  <a:lnTo>
                    <a:pt x="756" y="263"/>
                  </a:lnTo>
                  <a:lnTo>
                    <a:pt x="756" y="263"/>
                  </a:lnTo>
                  <a:lnTo>
                    <a:pt x="756" y="263"/>
                  </a:lnTo>
                  <a:lnTo>
                    <a:pt x="756" y="263"/>
                  </a:lnTo>
                  <a:lnTo>
                    <a:pt x="789" y="263"/>
                  </a:lnTo>
                  <a:lnTo>
                    <a:pt x="789" y="263"/>
                  </a:lnTo>
                  <a:lnTo>
                    <a:pt x="789" y="263"/>
                  </a:lnTo>
                  <a:lnTo>
                    <a:pt x="789" y="263"/>
                  </a:lnTo>
                  <a:lnTo>
                    <a:pt x="789" y="263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789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22" y="296"/>
                  </a:lnTo>
                  <a:lnTo>
                    <a:pt x="855" y="296"/>
                  </a:lnTo>
                  <a:lnTo>
                    <a:pt x="855" y="296"/>
                  </a:lnTo>
                  <a:lnTo>
                    <a:pt x="855" y="296"/>
                  </a:lnTo>
                  <a:lnTo>
                    <a:pt x="855" y="296"/>
                  </a:lnTo>
                  <a:lnTo>
                    <a:pt x="855" y="296"/>
                  </a:lnTo>
                  <a:lnTo>
                    <a:pt x="855" y="296"/>
                  </a:lnTo>
                  <a:lnTo>
                    <a:pt x="855" y="296"/>
                  </a:lnTo>
                  <a:lnTo>
                    <a:pt x="855" y="296"/>
                  </a:lnTo>
                  <a:lnTo>
                    <a:pt x="855" y="296"/>
                  </a:lnTo>
                  <a:lnTo>
                    <a:pt x="855" y="296"/>
                  </a:lnTo>
                  <a:lnTo>
                    <a:pt x="855" y="296"/>
                  </a:lnTo>
                  <a:lnTo>
                    <a:pt x="855" y="296"/>
                  </a:lnTo>
                  <a:lnTo>
                    <a:pt x="888" y="296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888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54" y="329"/>
                  </a:lnTo>
                  <a:lnTo>
                    <a:pt x="954" y="329"/>
                  </a:lnTo>
                  <a:lnTo>
                    <a:pt x="954" y="329"/>
                  </a:lnTo>
                  <a:lnTo>
                    <a:pt x="954" y="329"/>
                  </a:lnTo>
                  <a:lnTo>
                    <a:pt x="954" y="329"/>
                  </a:lnTo>
                  <a:lnTo>
                    <a:pt x="954" y="329"/>
                  </a:lnTo>
                  <a:lnTo>
                    <a:pt x="954" y="329"/>
                  </a:lnTo>
                  <a:lnTo>
                    <a:pt x="954" y="329"/>
                  </a:lnTo>
                  <a:lnTo>
                    <a:pt x="954" y="329"/>
                  </a:lnTo>
                  <a:lnTo>
                    <a:pt x="954" y="329"/>
                  </a:lnTo>
                  <a:lnTo>
                    <a:pt x="954" y="329"/>
                  </a:lnTo>
                  <a:lnTo>
                    <a:pt x="954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986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19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62"/>
                  </a:lnTo>
                  <a:lnTo>
                    <a:pt x="1052" y="394"/>
                  </a:lnTo>
                  <a:lnTo>
                    <a:pt x="1052" y="394"/>
                  </a:lnTo>
                  <a:lnTo>
                    <a:pt x="1052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51" y="394"/>
                  </a:lnTo>
                  <a:lnTo>
                    <a:pt x="1151" y="394"/>
                  </a:lnTo>
                  <a:lnTo>
                    <a:pt x="1151" y="394"/>
                  </a:lnTo>
                  <a:lnTo>
                    <a:pt x="1151" y="394"/>
                  </a:lnTo>
                  <a:lnTo>
                    <a:pt x="1151" y="394"/>
                  </a:lnTo>
                  <a:lnTo>
                    <a:pt x="1151" y="427"/>
                  </a:lnTo>
                  <a:lnTo>
                    <a:pt x="1151" y="427"/>
                  </a:lnTo>
                  <a:lnTo>
                    <a:pt x="1151" y="427"/>
                  </a:lnTo>
                  <a:lnTo>
                    <a:pt x="1151" y="427"/>
                  </a:lnTo>
                  <a:lnTo>
                    <a:pt x="1151" y="427"/>
                  </a:lnTo>
                  <a:lnTo>
                    <a:pt x="1184" y="427"/>
                  </a:lnTo>
                  <a:lnTo>
                    <a:pt x="1184" y="427"/>
                  </a:lnTo>
                  <a:lnTo>
                    <a:pt x="1184" y="427"/>
                  </a:lnTo>
                  <a:lnTo>
                    <a:pt x="1184" y="427"/>
                  </a:lnTo>
                  <a:lnTo>
                    <a:pt x="1184" y="427"/>
                  </a:lnTo>
                  <a:lnTo>
                    <a:pt x="1184" y="427"/>
                  </a:lnTo>
                  <a:lnTo>
                    <a:pt x="1184" y="427"/>
                  </a:lnTo>
                  <a:lnTo>
                    <a:pt x="1184" y="427"/>
                  </a:lnTo>
                  <a:lnTo>
                    <a:pt x="1184" y="427"/>
                  </a:lnTo>
                  <a:lnTo>
                    <a:pt x="1184" y="427"/>
                  </a:lnTo>
                  <a:lnTo>
                    <a:pt x="1184" y="427"/>
                  </a:lnTo>
                  <a:lnTo>
                    <a:pt x="1216" y="427"/>
                  </a:lnTo>
                  <a:lnTo>
                    <a:pt x="1216" y="427"/>
                  </a:lnTo>
                  <a:lnTo>
                    <a:pt x="1216" y="427"/>
                  </a:lnTo>
                  <a:lnTo>
                    <a:pt x="1216" y="427"/>
                  </a:lnTo>
                  <a:lnTo>
                    <a:pt x="1216" y="427"/>
                  </a:lnTo>
                  <a:lnTo>
                    <a:pt x="1216" y="427"/>
                  </a:lnTo>
                  <a:lnTo>
                    <a:pt x="1216" y="427"/>
                  </a:lnTo>
                  <a:lnTo>
                    <a:pt x="1216" y="427"/>
                  </a:lnTo>
                  <a:lnTo>
                    <a:pt x="1216" y="427"/>
                  </a:lnTo>
                  <a:lnTo>
                    <a:pt x="1216" y="42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3027900" y="4757225"/>
              <a:ext cx="59175" cy="160225"/>
            </a:xfrm>
            <a:custGeom>
              <a:avLst/>
              <a:gdLst/>
              <a:ahLst/>
              <a:cxnLst/>
              <a:rect l="l" t="t" r="r" b="b"/>
              <a:pathLst>
                <a:path w="2367" h="6409" fill="none" extrusionOk="0">
                  <a:moveTo>
                    <a:pt x="2367" y="0"/>
                  </a:moveTo>
                  <a:lnTo>
                    <a:pt x="1" y="640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8"/>
            <p:cNvSpPr/>
            <p:nvPr/>
          </p:nvSpPr>
          <p:spPr>
            <a:xfrm>
              <a:off x="3058300" y="4767900"/>
              <a:ext cx="56700" cy="160225"/>
            </a:xfrm>
            <a:custGeom>
              <a:avLst/>
              <a:gdLst/>
              <a:ahLst/>
              <a:cxnLst/>
              <a:rect l="l" t="t" r="r" b="b"/>
              <a:pathLst>
                <a:path w="2268" h="6409" fill="none" extrusionOk="0">
                  <a:moveTo>
                    <a:pt x="2268" y="1"/>
                  </a:moveTo>
                  <a:lnTo>
                    <a:pt x="0" y="640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8"/>
            <p:cNvSpPr/>
            <p:nvPr/>
          </p:nvSpPr>
          <p:spPr>
            <a:xfrm>
              <a:off x="3027900" y="4757225"/>
              <a:ext cx="87100" cy="170900"/>
            </a:xfrm>
            <a:custGeom>
              <a:avLst/>
              <a:gdLst/>
              <a:ahLst/>
              <a:cxnLst/>
              <a:rect l="l" t="t" r="r" b="b"/>
              <a:pathLst>
                <a:path w="3484" h="6836" extrusionOk="0">
                  <a:moveTo>
                    <a:pt x="2367" y="0"/>
                  </a:moveTo>
                  <a:lnTo>
                    <a:pt x="1" y="6408"/>
                  </a:lnTo>
                  <a:lnTo>
                    <a:pt x="66" y="6408"/>
                  </a:lnTo>
                  <a:lnTo>
                    <a:pt x="66" y="6441"/>
                  </a:lnTo>
                  <a:lnTo>
                    <a:pt x="165" y="6441"/>
                  </a:lnTo>
                  <a:lnTo>
                    <a:pt x="165" y="6474"/>
                  </a:lnTo>
                  <a:lnTo>
                    <a:pt x="231" y="6474"/>
                  </a:lnTo>
                  <a:lnTo>
                    <a:pt x="231" y="6507"/>
                  </a:lnTo>
                  <a:lnTo>
                    <a:pt x="329" y="6507"/>
                  </a:lnTo>
                  <a:lnTo>
                    <a:pt x="329" y="6540"/>
                  </a:lnTo>
                  <a:lnTo>
                    <a:pt x="428" y="6540"/>
                  </a:lnTo>
                  <a:lnTo>
                    <a:pt x="428" y="6572"/>
                  </a:lnTo>
                  <a:lnTo>
                    <a:pt x="494" y="6572"/>
                  </a:lnTo>
                  <a:lnTo>
                    <a:pt x="526" y="6605"/>
                  </a:lnTo>
                  <a:lnTo>
                    <a:pt x="592" y="6605"/>
                  </a:lnTo>
                  <a:lnTo>
                    <a:pt x="592" y="6638"/>
                  </a:lnTo>
                  <a:lnTo>
                    <a:pt x="691" y="6638"/>
                  </a:lnTo>
                  <a:lnTo>
                    <a:pt x="691" y="6671"/>
                  </a:lnTo>
                  <a:lnTo>
                    <a:pt x="789" y="6671"/>
                  </a:lnTo>
                  <a:lnTo>
                    <a:pt x="789" y="6704"/>
                  </a:lnTo>
                  <a:lnTo>
                    <a:pt x="888" y="6704"/>
                  </a:lnTo>
                  <a:lnTo>
                    <a:pt x="888" y="6737"/>
                  </a:lnTo>
                  <a:lnTo>
                    <a:pt x="954" y="6737"/>
                  </a:lnTo>
                  <a:lnTo>
                    <a:pt x="954" y="6770"/>
                  </a:lnTo>
                  <a:lnTo>
                    <a:pt x="1052" y="6770"/>
                  </a:lnTo>
                  <a:lnTo>
                    <a:pt x="1052" y="6802"/>
                  </a:lnTo>
                  <a:lnTo>
                    <a:pt x="1151" y="6802"/>
                  </a:lnTo>
                  <a:lnTo>
                    <a:pt x="1151" y="6835"/>
                  </a:lnTo>
                  <a:lnTo>
                    <a:pt x="1216" y="6835"/>
                  </a:lnTo>
                  <a:lnTo>
                    <a:pt x="3484" y="428"/>
                  </a:lnTo>
                  <a:lnTo>
                    <a:pt x="3451" y="428"/>
                  </a:lnTo>
                  <a:lnTo>
                    <a:pt x="3451" y="395"/>
                  </a:lnTo>
                  <a:lnTo>
                    <a:pt x="3385" y="395"/>
                  </a:lnTo>
                  <a:lnTo>
                    <a:pt x="3385" y="362"/>
                  </a:lnTo>
                  <a:lnTo>
                    <a:pt x="3287" y="362"/>
                  </a:lnTo>
                  <a:lnTo>
                    <a:pt x="3287" y="329"/>
                  </a:lnTo>
                  <a:lnTo>
                    <a:pt x="3188" y="329"/>
                  </a:lnTo>
                  <a:lnTo>
                    <a:pt x="3188" y="296"/>
                  </a:lnTo>
                  <a:lnTo>
                    <a:pt x="3089" y="296"/>
                  </a:lnTo>
                  <a:lnTo>
                    <a:pt x="3089" y="263"/>
                  </a:lnTo>
                  <a:lnTo>
                    <a:pt x="3024" y="263"/>
                  </a:lnTo>
                  <a:lnTo>
                    <a:pt x="3024" y="230"/>
                  </a:lnTo>
                  <a:lnTo>
                    <a:pt x="2925" y="230"/>
                  </a:lnTo>
                  <a:lnTo>
                    <a:pt x="2925" y="198"/>
                  </a:lnTo>
                  <a:lnTo>
                    <a:pt x="2827" y="198"/>
                  </a:lnTo>
                  <a:lnTo>
                    <a:pt x="2827" y="165"/>
                  </a:lnTo>
                  <a:lnTo>
                    <a:pt x="2728" y="165"/>
                  </a:lnTo>
                  <a:lnTo>
                    <a:pt x="2728" y="132"/>
                  </a:lnTo>
                  <a:lnTo>
                    <a:pt x="2662" y="132"/>
                  </a:lnTo>
                  <a:lnTo>
                    <a:pt x="2662" y="99"/>
                  </a:lnTo>
                  <a:lnTo>
                    <a:pt x="2564" y="99"/>
                  </a:lnTo>
                  <a:lnTo>
                    <a:pt x="2564" y="66"/>
                  </a:lnTo>
                  <a:lnTo>
                    <a:pt x="2465" y="66"/>
                  </a:lnTo>
                  <a:lnTo>
                    <a:pt x="2465" y="33"/>
                  </a:lnTo>
                  <a:lnTo>
                    <a:pt x="2399" y="33"/>
                  </a:lnTo>
                  <a:lnTo>
                    <a:pt x="2399" y="0"/>
                  </a:lnTo>
                  <a:close/>
                </a:path>
              </a:pathLst>
            </a:custGeom>
            <a:solidFill>
              <a:srgbClr val="FFA3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2898925" y="5112925"/>
              <a:ext cx="16450" cy="34550"/>
            </a:xfrm>
            <a:custGeom>
              <a:avLst/>
              <a:gdLst/>
              <a:ahLst/>
              <a:cxnLst/>
              <a:rect l="l" t="t" r="r" b="b"/>
              <a:pathLst>
                <a:path w="658" h="1382" extrusionOk="0">
                  <a:moveTo>
                    <a:pt x="1" y="1"/>
                  </a:moveTo>
                  <a:lnTo>
                    <a:pt x="1" y="1381"/>
                  </a:lnTo>
                  <a:lnTo>
                    <a:pt x="231" y="1381"/>
                  </a:lnTo>
                  <a:lnTo>
                    <a:pt x="231" y="592"/>
                  </a:lnTo>
                  <a:cubicBezTo>
                    <a:pt x="231" y="494"/>
                    <a:pt x="263" y="428"/>
                    <a:pt x="329" y="362"/>
                  </a:cubicBezTo>
                  <a:cubicBezTo>
                    <a:pt x="395" y="264"/>
                    <a:pt x="461" y="231"/>
                    <a:pt x="592" y="231"/>
                  </a:cubicBezTo>
                  <a:lnTo>
                    <a:pt x="658" y="231"/>
                  </a:lnTo>
                  <a:lnTo>
                    <a:pt x="658" y="1"/>
                  </a:lnTo>
                  <a:lnTo>
                    <a:pt x="592" y="1"/>
                  </a:lnTo>
                  <a:cubicBezTo>
                    <a:pt x="493" y="1"/>
                    <a:pt x="428" y="34"/>
                    <a:pt x="329" y="99"/>
                  </a:cubicBezTo>
                  <a:cubicBezTo>
                    <a:pt x="263" y="165"/>
                    <a:pt x="231" y="198"/>
                    <a:pt x="231" y="264"/>
                  </a:cubicBez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2920275" y="511292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8"/>
                  </a:moveTo>
                  <a:cubicBezTo>
                    <a:pt x="757" y="198"/>
                    <a:pt x="855" y="264"/>
                    <a:pt x="921" y="428"/>
                  </a:cubicBezTo>
                  <a:cubicBezTo>
                    <a:pt x="954" y="494"/>
                    <a:pt x="954" y="592"/>
                    <a:pt x="954" y="691"/>
                  </a:cubicBezTo>
                  <a:cubicBezTo>
                    <a:pt x="954" y="888"/>
                    <a:pt x="921" y="1020"/>
                    <a:pt x="855" y="1085"/>
                  </a:cubicBezTo>
                  <a:cubicBezTo>
                    <a:pt x="790" y="1184"/>
                    <a:pt x="691" y="1250"/>
                    <a:pt x="592" y="1250"/>
                  </a:cubicBezTo>
                  <a:cubicBezTo>
                    <a:pt x="428" y="1250"/>
                    <a:pt x="330" y="1151"/>
                    <a:pt x="264" y="1020"/>
                  </a:cubicBezTo>
                  <a:cubicBezTo>
                    <a:pt x="231" y="954"/>
                    <a:pt x="231" y="855"/>
                    <a:pt x="231" y="757"/>
                  </a:cubicBezTo>
                  <a:cubicBezTo>
                    <a:pt x="231" y="625"/>
                    <a:pt x="231" y="494"/>
                    <a:pt x="264" y="428"/>
                  </a:cubicBezTo>
                  <a:cubicBezTo>
                    <a:pt x="330" y="264"/>
                    <a:pt x="428" y="198"/>
                    <a:pt x="592" y="198"/>
                  </a:cubicBezTo>
                  <a:close/>
                  <a:moveTo>
                    <a:pt x="658" y="1"/>
                  </a:moveTo>
                  <a:cubicBezTo>
                    <a:pt x="527" y="1"/>
                    <a:pt x="461" y="1"/>
                    <a:pt x="362" y="67"/>
                  </a:cubicBezTo>
                  <a:cubicBezTo>
                    <a:pt x="330" y="99"/>
                    <a:pt x="264" y="132"/>
                    <a:pt x="231" y="198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940"/>
                  </a:lnTo>
                  <a:lnTo>
                    <a:pt x="231" y="1940"/>
                  </a:lnTo>
                  <a:lnTo>
                    <a:pt x="231" y="1250"/>
                  </a:lnTo>
                  <a:cubicBezTo>
                    <a:pt x="297" y="1315"/>
                    <a:pt x="330" y="1348"/>
                    <a:pt x="362" y="1381"/>
                  </a:cubicBezTo>
                  <a:cubicBezTo>
                    <a:pt x="428" y="1414"/>
                    <a:pt x="527" y="1447"/>
                    <a:pt x="625" y="1447"/>
                  </a:cubicBezTo>
                  <a:cubicBezTo>
                    <a:pt x="757" y="1447"/>
                    <a:pt x="855" y="1381"/>
                    <a:pt x="987" y="1315"/>
                  </a:cubicBezTo>
                  <a:cubicBezTo>
                    <a:pt x="1118" y="1184"/>
                    <a:pt x="1217" y="987"/>
                    <a:pt x="1217" y="658"/>
                  </a:cubicBezTo>
                  <a:cubicBezTo>
                    <a:pt x="1217" y="461"/>
                    <a:pt x="1151" y="297"/>
                    <a:pt x="1052" y="165"/>
                  </a:cubicBezTo>
                  <a:cubicBezTo>
                    <a:pt x="921" y="34"/>
                    <a:pt x="790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2957250" y="5100600"/>
              <a:ext cx="5775" cy="46875"/>
            </a:xfrm>
            <a:custGeom>
              <a:avLst/>
              <a:gdLst/>
              <a:ahLst/>
              <a:cxnLst/>
              <a:rect l="l" t="t" r="r" b="b"/>
              <a:pathLst>
                <a:path w="231" h="1875" extrusionOk="0">
                  <a:moveTo>
                    <a:pt x="1" y="1"/>
                  </a:moveTo>
                  <a:lnTo>
                    <a:pt x="1" y="1874"/>
                  </a:lnTo>
                  <a:lnTo>
                    <a:pt x="231" y="1874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2969575" y="5101425"/>
              <a:ext cx="32075" cy="46050"/>
            </a:xfrm>
            <a:custGeom>
              <a:avLst/>
              <a:gdLst/>
              <a:ahLst/>
              <a:cxnLst/>
              <a:rect l="l" t="t" r="r" b="b"/>
              <a:pathLst>
                <a:path w="1283" h="1842" extrusionOk="0">
                  <a:moveTo>
                    <a:pt x="658" y="1"/>
                  </a:moveTo>
                  <a:cubicBezTo>
                    <a:pt x="395" y="1"/>
                    <a:pt x="231" y="99"/>
                    <a:pt x="132" y="264"/>
                  </a:cubicBezTo>
                  <a:cubicBezTo>
                    <a:pt x="66" y="362"/>
                    <a:pt x="33" y="494"/>
                    <a:pt x="33" y="658"/>
                  </a:cubicBezTo>
                  <a:lnTo>
                    <a:pt x="263" y="658"/>
                  </a:lnTo>
                  <a:cubicBezTo>
                    <a:pt x="296" y="559"/>
                    <a:pt x="296" y="461"/>
                    <a:pt x="329" y="395"/>
                  </a:cubicBezTo>
                  <a:cubicBezTo>
                    <a:pt x="395" y="264"/>
                    <a:pt x="493" y="231"/>
                    <a:pt x="658" y="231"/>
                  </a:cubicBezTo>
                  <a:cubicBezTo>
                    <a:pt x="756" y="231"/>
                    <a:pt x="855" y="264"/>
                    <a:pt x="921" y="297"/>
                  </a:cubicBezTo>
                  <a:cubicBezTo>
                    <a:pt x="986" y="362"/>
                    <a:pt x="1019" y="461"/>
                    <a:pt x="1019" y="559"/>
                  </a:cubicBezTo>
                  <a:cubicBezTo>
                    <a:pt x="1019" y="658"/>
                    <a:pt x="986" y="757"/>
                    <a:pt x="921" y="822"/>
                  </a:cubicBezTo>
                  <a:cubicBezTo>
                    <a:pt x="855" y="855"/>
                    <a:pt x="789" y="921"/>
                    <a:pt x="691" y="987"/>
                  </a:cubicBezTo>
                  <a:lnTo>
                    <a:pt x="428" y="1118"/>
                  </a:lnTo>
                  <a:cubicBezTo>
                    <a:pt x="263" y="1217"/>
                    <a:pt x="165" y="1315"/>
                    <a:pt x="99" y="1447"/>
                  </a:cubicBezTo>
                  <a:cubicBezTo>
                    <a:pt x="33" y="1545"/>
                    <a:pt x="1" y="1677"/>
                    <a:pt x="1" y="1841"/>
                  </a:cubicBezTo>
                  <a:lnTo>
                    <a:pt x="1249" y="1841"/>
                  </a:lnTo>
                  <a:lnTo>
                    <a:pt x="1249" y="1644"/>
                  </a:lnTo>
                  <a:lnTo>
                    <a:pt x="263" y="1644"/>
                  </a:lnTo>
                  <a:cubicBezTo>
                    <a:pt x="296" y="1545"/>
                    <a:pt x="329" y="1480"/>
                    <a:pt x="428" y="1381"/>
                  </a:cubicBezTo>
                  <a:cubicBezTo>
                    <a:pt x="461" y="1348"/>
                    <a:pt x="526" y="1315"/>
                    <a:pt x="625" y="1250"/>
                  </a:cubicBezTo>
                  <a:lnTo>
                    <a:pt x="789" y="1151"/>
                  </a:lnTo>
                  <a:cubicBezTo>
                    <a:pt x="953" y="1085"/>
                    <a:pt x="1052" y="987"/>
                    <a:pt x="1118" y="921"/>
                  </a:cubicBezTo>
                  <a:cubicBezTo>
                    <a:pt x="1216" y="822"/>
                    <a:pt x="1282" y="724"/>
                    <a:pt x="1282" y="559"/>
                  </a:cubicBezTo>
                  <a:cubicBezTo>
                    <a:pt x="1282" y="428"/>
                    <a:pt x="1216" y="297"/>
                    <a:pt x="1118" y="198"/>
                  </a:cubicBezTo>
                  <a:cubicBezTo>
                    <a:pt x="1019" y="67"/>
                    <a:pt x="855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3006550" y="5101425"/>
              <a:ext cx="31225" cy="47675"/>
            </a:xfrm>
            <a:custGeom>
              <a:avLst/>
              <a:gdLst/>
              <a:ahLst/>
              <a:cxnLst/>
              <a:rect l="l" t="t" r="r" b="b"/>
              <a:pathLst>
                <a:path w="1249" h="1907" extrusionOk="0">
                  <a:moveTo>
                    <a:pt x="625" y="231"/>
                  </a:moveTo>
                  <a:cubicBezTo>
                    <a:pt x="789" y="231"/>
                    <a:pt x="887" y="297"/>
                    <a:pt x="920" y="428"/>
                  </a:cubicBezTo>
                  <a:cubicBezTo>
                    <a:pt x="986" y="559"/>
                    <a:pt x="1019" y="724"/>
                    <a:pt x="1019" y="921"/>
                  </a:cubicBezTo>
                  <a:cubicBezTo>
                    <a:pt x="1019" y="1217"/>
                    <a:pt x="953" y="1414"/>
                    <a:pt x="887" y="1545"/>
                  </a:cubicBezTo>
                  <a:cubicBezTo>
                    <a:pt x="822" y="1644"/>
                    <a:pt x="723" y="1677"/>
                    <a:pt x="625" y="1677"/>
                  </a:cubicBezTo>
                  <a:cubicBezTo>
                    <a:pt x="460" y="1677"/>
                    <a:pt x="362" y="1611"/>
                    <a:pt x="296" y="1447"/>
                  </a:cubicBezTo>
                  <a:cubicBezTo>
                    <a:pt x="263" y="1315"/>
                    <a:pt x="230" y="1151"/>
                    <a:pt x="230" y="987"/>
                  </a:cubicBezTo>
                  <a:cubicBezTo>
                    <a:pt x="230" y="724"/>
                    <a:pt x="263" y="527"/>
                    <a:pt x="329" y="428"/>
                  </a:cubicBezTo>
                  <a:cubicBezTo>
                    <a:pt x="395" y="297"/>
                    <a:pt x="493" y="231"/>
                    <a:pt x="625" y="231"/>
                  </a:cubicBezTo>
                  <a:close/>
                  <a:moveTo>
                    <a:pt x="625" y="1"/>
                  </a:moveTo>
                  <a:cubicBezTo>
                    <a:pt x="362" y="1"/>
                    <a:pt x="165" y="165"/>
                    <a:pt x="66" y="428"/>
                  </a:cubicBezTo>
                  <a:cubicBezTo>
                    <a:pt x="0" y="592"/>
                    <a:pt x="0" y="757"/>
                    <a:pt x="0" y="954"/>
                  </a:cubicBezTo>
                  <a:cubicBezTo>
                    <a:pt x="0" y="1250"/>
                    <a:pt x="33" y="1447"/>
                    <a:pt x="99" y="1611"/>
                  </a:cubicBezTo>
                  <a:cubicBezTo>
                    <a:pt x="230" y="1808"/>
                    <a:pt x="395" y="1907"/>
                    <a:pt x="625" y="1907"/>
                  </a:cubicBezTo>
                  <a:cubicBezTo>
                    <a:pt x="855" y="1907"/>
                    <a:pt x="1019" y="1775"/>
                    <a:pt x="1150" y="1545"/>
                  </a:cubicBezTo>
                  <a:cubicBezTo>
                    <a:pt x="1216" y="1381"/>
                    <a:pt x="1249" y="1184"/>
                    <a:pt x="1249" y="921"/>
                  </a:cubicBezTo>
                  <a:cubicBezTo>
                    <a:pt x="1249" y="658"/>
                    <a:pt x="1216" y="461"/>
                    <a:pt x="1118" y="297"/>
                  </a:cubicBezTo>
                  <a:cubicBezTo>
                    <a:pt x="1019" y="99"/>
                    <a:pt x="855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3197125" y="4795000"/>
              <a:ext cx="158575" cy="41925"/>
            </a:xfrm>
            <a:custGeom>
              <a:avLst/>
              <a:gdLst/>
              <a:ahLst/>
              <a:cxnLst/>
              <a:rect l="l" t="t" r="r" b="b"/>
              <a:pathLst>
                <a:path w="6343" h="1677" fill="none" extrusionOk="0">
                  <a:moveTo>
                    <a:pt x="1" y="1"/>
                  </a:move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31" y="67"/>
                  </a:lnTo>
                  <a:lnTo>
                    <a:pt x="264" y="67"/>
                  </a:lnTo>
                  <a:lnTo>
                    <a:pt x="264" y="67"/>
                  </a:lnTo>
                  <a:lnTo>
                    <a:pt x="297" y="67"/>
                  </a:lnTo>
                  <a:lnTo>
                    <a:pt x="297" y="67"/>
                  </a:lnTo>
                  <a:lnTo>
                    <a:pt x="362" y="100"/>
                  </a:lnTo>
                  <a:lnTo>
                    <a:pt x="362" y="100"/>
                  </a:lnTo>
                  <a:lnTo>
                    <a:pt x="362" y="100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527" y="165"/>
                  </a:lnTo>
                  <a:lnTo>
                    <a:pt x="527" y="165"/>
                  </a:lnTo>
                  <a:lnTo>
                    <a:pt x="559" y="165"/>
                  </a:lnTo>
                  <a:lnTo>
                    <a:pt x="559" y="165"/>
                  </a:lnTo>
                  <a:lnTo>
                    <a:pt x="559" y="165"/>
                  </a:lnTo>
                  <a:lnTo>
                    <a:pt x="592" y="165"/>
                  </a:lnTo>
                  <a:lnTo>
                    <a:pt x="625" y="165"/>
                  </a:lnTo>
                  <a:lnTo>
                    <a:pt x="625" y="165"/>
                  </a:lnTo>
                  <a:lnTo>
                    <a:pt x="658" y="198"/>
                  </a:lnTo>
                  <a:lnTo>
                    <a:pt x="658" y="198"/>
                  </a:lnTo>
                  <a:lnTo>
                    <a:pt x="691" y="198"/>
                  </a:lnTo>
                  <a:lnTo>
                    <a:pt x="691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89" y="231"/>
                  </a:lnTo>
                  <a:lnTo>
                    <a:pt x="789" y="231"/>
                  </a:lnTo>
                  <a:lnTo>
                    <a:pt x="789" y="231"/>
                  </a:lnTo>
                  <a:lnTo>
                    <a:pt x="822" y="231"/>
                  </a:lnTo>
                  <a:lnTo>
                    <a:pt x="822" y="231"/>
                  </a:lnTo>
                  <a:lnTo>
                    <a:pt x="888" y="264"/>
                  </a:lnTo>
                  <a:lnTo>
                    <a:pt x="888" y="264"/>
                  </a:lnTo>
                  <a:lnTo>
                    <a:pt x="888" y="264"/>
                  </a:lnTo>
                  <a:lnTo>
                    <a:pt x="921" y="264"/>
                  </a:lnTo>
                  <a:lnTo>
                    <a:pt x="921" y="264"/>
                  </a:lnTo>
                  <a:lnTo>
                    <a:pt x="954" y="297"/>
                  </a:lnTo>
                  <a:lnTo>
                    <a:pt x="987" y="297"/>
                  </a:lnTo>
                  <a:lnTo>
                    <a:pt x="987" y="297"/>
                  </a:lnTo>
                  <a:lnTo>
                    <a:pt x="987" y="297"/>
                  </a:lnTo>
                  <a:lnTo>
                    <a:pt x="1019" y="297"/>
                  </a:lnTo>
                  <a:lnTo>
                    <a:pt x="1019" y="297"/>
                  </a:lnTo>
                  <a:lnTo>
                    <a:pt x="1052" y="297"/>
                  </a:lnTo>
                  <a:lnTo>
                    <a:pt x="1085" y="297"/>
                  </a:lnTo>
                  <a:lnTo>
                    <a:pt x="1118" y="330"/>
                  </a:lnTo>
                  <a:lnTo>
                    <a:pt x="1118" y="330"/>
                  </a:lnTo>
                  <a:lnTo>
                    <a:pt x="1118" y="330"/>
                  </a:lnTo>
                  <a:lnTo>
                    <a:pt x="1151" y="330"/>
                  </a:lnTo>
                  <a:lnTo>
                    <a:pt x="1151" y="330"/>
                  </a:lnTo>
                  <a:lnTo>
                    <a:pt x="1184" y="362"/>
                  </a:lnTo>
                  <a:lnTo>
                    <a:pt x="1217" y="362"/>
                  </a:lnTo>
                  <a:lnTo>
                    <a:pt x="1250" y="362"/>
                  </a:lnTo>
                  <a:lnTo>
                    <a:pt x="1250" y="362"/>
                  </a:lnTo>
                  <a:lnTo>
                    <a:pt x="1250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315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81" y="395"/>
                  </a:lnTo>
                  <a:lnTo>
                    <a:pt x="1381" y="395"/>
                  </a:lnTo>
                  <a:lnTo>
                    <a:pt x="1414" y="395"/>
                  </a:lnTo>
                  <a:lnTo>
                    <a:pt x="1414" y="395"/>
                  </a:lnTo>
                  <a:lnTo>
                    <a:pt x="1447" y="428"/>
                  </a:lnTo>
                  <a:lnTo>
                    <a:pt x="1447" y="428"/>
                  </a:lnTo>
                  <a:lnTo>
                    <a:pt x="1480" y="428"/>
                  </a:lnTo>
                  <a:lnTo>
                    <a:pt x="1480" y="428"/>
                  </a:lnTo>
                  <a:lnTo>
                    <a:pt x="1480" y="428"/>
                  </a:lnTo>
                  <a:lnTo>
                    <a:pt x="1512" y="428"/>
                  </a:lnTo>
                  <a:lnTo>
                    <a:pt x="1545" y="461"/>
                  </a:lnTo>
                  <a:lnTo>
                    <a:pt x="1545" y="461"/>
                  </a:lnTo>
                  <a:lnTo>
                    <a:pt x="1578" y="461"/>
                  </a:lnTo>
                  <a:lnTo>
                    <a:pt x="1578" y="461"/>
                  </a:lnTo>
                  <a:lnTo>
                    <a:pt x="1611" y="461"/>
                  </a:lnTo>
                  <a:lnTo>
                    <a:pt x="1611" y="461"/>
                  </a:lnTo>
                  <a:lnTo>
                    <a:pt x="1611" y="461"/>
                  </a:lnTo>
                  <a:lnTo>
                    <a:pt x="1611" y="461"/>
                  </a:lnTo>
                  <a:lnTo>
                    <a:pt x="1644" y="494"/>
                  </a:lnTo>
                  <a:lnTo>
                    <a:pt x="1677" y="494"/>
                  </a:lnTo>
                  <a:lnTo>
                    <a:pt x="1710" y="494"/>
                  </a:lnTo>
                  <a:lnTo>
                    <a:pt x="1710" y="494"/>
                  </a:lnTo>
                  <a:lnTo>
                    <a:pt x="1742" y="494"/>
                  </a:lnTo>
                  <a:lnTo>
                    <a:pt x="1742" y="494"/>
                  </a:lnTo>
                  <a:lnTo>
                    <a:pt x="1742" y="494"/>
                  </a:lnTo>
                  <a:lnTo>
                    <a:pt x="1775" y="527"/>
                  </a:lnTo>
                  <a:lnTo>
                    <a:pt x="1775" y="527"/>
                  </a:lnTo>
                  <a:lnTo>
                    <a:pt x="1808" y="527"/>
                  </a:lnTo>
                  <a:lnTo>
                    <a:pt x="1808" y="527"/>
                  </a:lnTo>
                  <a:lnTo>
                    <a:pt x="1841" y="527"/>
                  </a:lnTo>
                  <a:lnTo>
                    <a:pt x="1841" y="527"/>
                  </a:lnTo>
                  <a:lnTo>
                    <a:pt x="1874" y="527"/>
                  </a:lnTo>
                  <a:lnTo>
                    <a:pt x="1874" y="560"/>
                  </a:lnTo>
                  <a:lnTo>
                    <a:pt x="1874" y="560"/>
                  </a:lnTo>
                  <a:lnTo>
                    <a:pt x="1907" y="560"/>
                  </a:lnTo>
                  <a:lnTo>
                    <a:pt x="1940" y="560"/>
                  </a:lnTo>
                  <a:lnTo>
                    <a:pt x="1972" y="560"/>
                  </a:lnTo>
                  <a:lnTo>
                    <a:pt x="1972" y="560"/>
                  </a:lnTo>
                  <a:lnTo>
                    <a:pt x="2005" y="592"/>
                  </a:lnTo>
                  <a:lnTo>
                    <a:pt x="2005" y="592"/>
                  </a:lnTo>
                  <a:lnTo>
                    <a:pt x="2038" y="592"/>
                  </a:lnTo>
                  <a:lnTo>
                    <a:pt x="2038" y="592"/>
                  </a:lnTo>
                  <a:lnTo>
                    <a:pt x="2038" y="592"/>
                  </a:lnTo>
                  <a:lnTo>
                    <a:pt x="2038" y="592"/>
                  </a:lnTo>
                  <a:lnTo>
                    <a:pt x="2071" y="592"/>
                  </a:lnTo>
                  <a:lnTo>
                    <a:pt x="2071" y="592"/>
                  </a:lnTo>
                  <a:lnTo>
                    <a:pt x="2104" y="592"/>
                  </a:lnTo>
                  <a:lnTo>
                    <a:pt x="2104" y="592"/>
                  </a:lnTo>
                  <a:lnTo>
                    <a:pt x="2137" y="625"/>
                  </a:lnTo>
                  <a:lnTo>
                    <a:pt x="2137" y="625"/>
                  </a:lnTo>
                  <a:lnTo>
                    <a:pt x="2170" y="625"/>
                  </a:lnTo>
                  <a:lnTo>
                    <a:pt x="2170" y="625"/>
                  </a:lnTo>
                  <a:lnTo>
                    <a:pt x="2170" y="625"/>
                  </a:lnTo>
                  <a:lnTo>
                    <a:pt x="2202" y="625"/>
                  </a:lnTo>
                  <a:lnTo>
                    <a:pt x="2235" y="625"/>
                  </a:lnTo>
                  <a:lnTo>
                    <a:pt x="2235" y="658"/>
                  </a:lnTo>
                  <a:lnTo>
                    <a:pt x="2268" y="658"/>
                  </a:lnTo>
                  <a:lnTo>
                    <a:pt x="2268" y="658"/>
                  </a:lnTo>
                  <a:lnTo>
                    <a:pt x="2301" y="658"/>
                  </a:lnTo>
                  <a:lnTo>
                    <a:pt x="2301" y="658"/>
                  </a:lnTo>
                  <a:lnTo>
                    <a:pt x="2334" y="658"/>
                  </a:lnTo>
                  <a:lnTo>
                    <a:pt x="2334" y="658"/>
                  </a:lnTo>
                  <a:lnTo>
                    <a:pt x="2334" y="658"/>
                  </a:lnTo>
                  <a:lnTo>
                    <a:pt x="2367" y="658"/>
                  </a:lnTo>
                  <a:lnTo>
                    <a:pt x="2400" y="691"/>
                  </a:lnTo>
                  <a:lnTo>
                    <a:pt x="2400" y="691"/>
                  </a:lnTo>
                  <a:lnTo>
                    <a:pt x="2432" y="691"/>
                  </a:lnTo>
                  <a:lnTo>
                    <a:pt x="2432" y="691"/>
                  </a:lnTo>
                  <a:lnTo>
                    <a:pt x="2432" y="691"/>
                  </a:lnTo>
                  <a:lnTo>
                    <a:pt x="2465" y="691"/>
                  </a:lnTo>
                  <a:lnTo>
                    <a:pt x="2465" y="724"/>
                  </a:lnTo>
                  <a:lnTo>
                    <a:pt x="2498" y="724"/>
                  </a:lnTo>
                  <a:lnTo>
                    <a:pt x="2498" y="724"/>
                  </a:lnTo>
                  <a:lnTo>
                    <a:pt x="2531" y="724"/>
                  </a:lnTo>
                  <a:lnTo>
                    <a:pt x="2531" y="724"/>
                  </a:lnTo>
                  <a:lnTo>
                    <a:pt x="2564" y="724"/>
                  </a:lnTo>
                  <a:lnTo>
                    <a:pt x="2564" y="724"/>
                  </a:lnTo>
                  <a:lnTo>
                    <a:pt x="2597" y="724"/>
                  </a:lnTo>
                  <a:lnTo>
                    <a:pt x="2597" y="724"/>
                  </a:lnTo>
                  <a:lnTo>
                    <a:pt x="2630" y="757"/>
                  </a:lnTo>
                  <a:lnTo>
                    <a:pt x="2630" y="757"/>
                  </a:lnTo>
                  <a:lnTo>
                    <a:pt x="2630" y="757"/>
                  </a:lnTo>
                  <a:lnTo>
                    <a:pt x="2662" y="757"/>
                  </a:lnTo>
                  <a:lnTo>
                    <a:pt x="2662" y="757"/>
                  </a:lnTo>
                  <a:lnTo>
                    <a:pt x="2695" y="757"/>
                  </a:lnTo>
                  <a:lnTo>
                    <a:pt x="2695" y="757"/>
                  </a:lnTo>
                  <a:lnTo>
                    <a:pt x="2728" y="757"/>
                  </a:lnTo>
                  <a:lnTo>
                    <a:pt x="2728" y="790"/>
                  </a:lnTo>
                  <a:lnTo>
                    <a:pt x="2761" y="790"/>
                  </a:lnTo>
                  <a:lnTo>
                    <a:pt x="2761" y="790"/>
                  </a:lnTo>
                  <a:lnTo>
                    <a:pt x="2794" y="790"/>
                  </a:lnTo>
                  <a:lnTo>
                    <a:pt x="2794" y="790"/>
                  </a:lnTo>
                  <a:lnTo>
                    <a:pt x="2827" y="790"/>
                  </a:lnTo>
                  <a:lnTo>
                    <a:pt x="2827" y="790"/>
                  </a:lnTo>
                  <a:lnTo>
                    <a:pt x="2827" y="790"/>
                  </a:lnTo>
                  <a:lnTo>
                    <a:pt x="2827" y="822"/>
                  </a:lnTo>
                  <a:lnTo>
                    <a:pt x="2827" y="822"/>
                  </a:lnTo>
                  <a:lnTo>
                    <a:pt x="2860" y="822"/>
                  </a:lnTo>
                  <a:lnTo>
                    <a:pt x="2860" y="822"/>
                  </a:lnTo>
                  <a:lnTo>
                    <a:pt x="2893" y="822"/>
                  </a:lnTo>
                  <a:lnTo>
                    <a:pt x="2893" y="822"/>
                  </a:lnTo>
                  <a:lnTo>
                    <a:pt x="2925" y="822"/>
                  </a:lnTo>
                  <a:lnTo>
                    <a:pt x="2925" y="822"/>
                  </a:lnTo>
                  <a:lnTo>
                    <a:pt x="2958" y="855"/>
                  </a:lnTo>
                  <a:lnTo>
                    <a:pt x="2958" y="855"/>
                  </a:lnTo>
                  <a:lnTo>
                    <a:pt x="2991" y="855"/>
                  </a:lnTo>
                  <a:lnTo>
                    <a:pt x="2991" y="855"/>
                  </a:lnTo>
                  <a:lnTo>
                    <a:pt x="2991" y="855"/>
                  </a:lnTo>
                  <a:lnTo>
                    <a:pt x="2991" y="855"/>
                  </a:lnTo>
                  <a:lnTo>
                    <a:pt x="3024" y="855"/>
                  </a:lnTo>
                  <a:lnTo>
                    <a:pt x="3024" y="855"/>
                  </a:lnTo>
                  <a:lnTo>
                    <a:pt x="3057" y="855"/>
                  </a:lnTo>
                  <a:lnTo>
                    <a:pt x="3057" y="855"/>
                  </a:lnTo>
                  <a:lnTo>
                    <a:pt x="3090" y="888"/>
                  </a:lnTo>
                  <a:lnTo>
                    <a:pt x="3090" y="888"/>
                  </a:lnTo>
                  <a:lnTo>
                    <a:pt x="3123" y="888"/>
                  </a:lnTo>
                  <a:lnTo>
                    <a:pt x="3123" y="888"/>
                  </a:lnTo>
                  <a:lnTo>
                    <a:pt x="3155" y="888"/>
                  </a:lnTo>
                  <a:lnTo>
                    <a:pt x="3155" y="888"/>
                  </a:lnTo>
                  <a:lnTo>
                    <a:pt x="3155" y="888"/>
                  </a:lnTo>
                  <a:lnTo>
                    <a:pt x="3188" y="888"/>
                  </a:lnTo>
                  <a:lnTo>
                    <a:pt x="3188" y="888"/>
                  </a:lnTo>
                  <a:lnTo>
                    <a:pt x="3188" y="888"/>
                  </a:lnTo>
                  <a:lnTo>
                    <a:pt x="3221" y="921"/>
                  </a:lnTo>
                  <a:lnTo>
                    <a:pt x="3221" y="921"/>
                  </a:lnTo>
                  <a:lnTo>
                    <a:pt x="3254" y="921"/>
                  </a:lnTo>
                  <a:lnTo>
                    <a:pt x="3254" y="921"/>
                  </a:lnTo>
                  <a:lnTo>
                    <a:pt x="3287" y="921"/>
                  </a:lnTo>
                  <a:lnTo>
                    <a:pt x="3287" y="921"/>
                  </a:lnTo>
                  <a:lnTo>
                    <a:pt x="3320" y="921"/>
                  </a:lnTo>
                  <a:lnTo>
                    <a:pt x="3320" y="921"/>
                  </a:lnTo>
                  <a:lnTo>
                    <a:pt x="3353" y="954"/>
                  </a:lnTo>
                  <a:lnTo>
                    <a:pt x="3353" y="954"/>
                  </a:lnTo>
                  <a:lnTo>
                    <a:pt x="3385" y="954"/>
                  </a:lnTo>
                  <a:lnTo>
                    <a:pt x="3385" y="954"/>
                  </a:lnTo>
                  <a:lnTo>
                    <a:pt x="3385" y="954"/>
                  </a:lnTo>
                  <a:lnTo>
                    <a:pt x="3418" y="954"/>
                  </a:lnTo>
                  <a:lnTo>
                    <a:pt x="3418" y="954"/>
                  </a:lnTo>
                  <a:lnTo>
                    <a:pt x="3418" y="954"/>
                  </a:lnTo>
                  <a:lnTo>
                    <a:pt x="3451" y="954"/>
                  </a:lnTo>
                  <a:lnTo>
                    <a:pt x="3451" y="954"/>
                  </a:lnTo>
                  <a:lnTo>
                    <a:pt x="3484" y="987"/>
                  </a:lnTo>
                  <a:lnTo>
                    <a:pt x="3484" y="987"/>
                  </a:lnTo>
                  <a:lnTo>
                    <a:pt x="3517" y="987"/>
                  </a:lnTo>
                  <a:lnTo>
                    <a:pt x="3517" y="987"/>
                  </a:lnTo>
                  <a:lnTo>
                    <a:pt x="3550" y="987"/>
                  </a:lnTo>
                  <a:lnTo>
                    <a:pt x="3550" y="987"/>
                  </a:lnTo>
                  <a:lnTo>
                    <a:pt x="3583" y="987"/>
                  </a:lnTo>
                  <a:lnTo>
                    <a:pt x="3583" y="987"/>
                  </a:lnTo>
                  <a:lnTo>
                    <a:pt x="3583" y="1020"/>
                  </a:lnTo>
                  <a:lnTo>
                    <a:pt x="3583" y="1020"/>
                  </a:lnTo>
                  <a:lnTo>
                    <a:pt x="3615" y="1020"/>
                  </a:lnTo>
                  <a:lnTo>
                    <a:pt x="3615" y="1020"/>
                  </a:lnTo>
                  <a:lnTo>
                    <a:pt x="3615" y="1020"/>
                  </a:lnTo>
                  <a:lnTo>
                    <a:pt x="3648" y="1020"/>
                  </a:lnTo>
                  <a:lnTo>
                    <a:pt x="3648" y="1020"/>
                  </a:lnTo>
                  <a:lnTo>
                    <a:pt x="3681" y="1020"/>
                  </a:lnTo>
                  <a:lnTo>
                    <a:pt x="3681" y="1020"/>
                  </a:lnTo>
                  <a:lnTo>
                    <a:pt x="3714" y="1020"/>
                  </a:lnTo>
                  <a:lnTo>
                    <a:pt x="3714" y="1020"/>
                  </a:lnTo>
                  <a:lnTo>
                    <a:pt x="3714" y="1053"/>
                  </a:lnTo>
                  <a:lnTo>
                    <a:pt x="3747" y="1053"/>
                  </a:lnTo>
                  <a:lnTo>
                    <a:pt x="3747" y="1053"/>
                  </a:lnTo>
                  <a:lnTo>
                    <a:pt x="3780" y="1053"/>
                  </a:lnTo>
                  <a:lnTo>
                    <a:pt x="3780" y="1053"/>
                  </a:lnTo>
                  <a:lnTo>
                    <a:pt x="3780" y="1053"/>
                  </a:lnTo>
                  <a:lnTo>
                    <a:pt x="3813" y="1053"/>
                  </a:lnTo>
                  <a:lnTo>
                    <a:pt x="3813" y="1053"/>
                  </a:lnTo>
                  <a:lnTo>
                    <a:pt x="3845" y="1053"/>
                  </a:lnTo>
                  <a:lnTo>
                    <a:pt x="3845" y="1053"/>
                  </a:lnTo>
                  <a:lnTo>
                    <a:pt x="3845" y="1085"/>
                  </a:lnTo>
                  <a:lnTo>
                    <a:pt x="3878" y="1085"/>
                  </a:lnTo>
                  <a:lnTo>
                    <a:pt x="3878" y="1085"/>
                  </a:lnTo>
                  <a:lnTo>
                    <a:pt x="3878" y="1085"/>
                  </a:lnTo>
                  <a:lnTo>
                    <a:pt x="3911" y="1085"/>
                  </a:lnTo>
                  <a:lnTo>
                    <a:pt x="3911" y="1085"/>
                  </a:lnTo>
                  <a:lnTo>
                    <a:pt x="3944" y="1085"/>
                  </a:lnTo>
                  <a:lnTo>
                    <a:pt x="3944" y="1085"/>
                  </a:lnTo>
                  <a:lnTo>
                    <a:pt x="3944" y="1085"/>
                  </a:lnTo>
                  <a:lnTo>
                    <a:pt x="3977" y="1085"/>
                  </a:lnTo>
                  <a:lnTo>
                    <a:pt x="3977" y="1118"/>
                  </a:lnTo>
                  <a:lnTo>
                    <a:pt x="4010" y="1118"/>
                  </a:lnTo>
                  <a:lnTo>
                    <a:pt x="4010" y="1118"/>
                  </a:lnTo>
                  <a:lnTo>
                    <a:pt x="4010" y="1118"/>
                  </a:lnTo>
                  <a:lnTo>
                    <a:pt x="4043" y="1118"/>
                  </a:lnTo>
                  <a:lnTo>
                    <a:pt x="4043" y="1118"/>
                  </a:lnTo>
                  <a:lnTo>
                    <a:pt x="4075" y="1118"/>
                  </a:lnTo>
                  <a:lnTo>
                    <a:pt x="4075" y="1118"/>
                  </a:lnTo>
                  <a:lnTo>
                    <a:pt x="4108" y="1118"/>
                  </a:lnTo>
                  <a:lnTo>
                    <a:pt x="4108" y="1118"/>
                  </a:lnTo>
                  <a:lnTo>
                    <a:pt x="4108" y="1151"/>
                  </a:lnTo>
                  <a:lnTo>
                    <a:pt x="4141" y="1151"/>
                  </a:lnTo>
                  <a:lnTo>
                    <a:pt x="4141" y="1151"/>
                  </a:lnTo>
                  <a:lnTo>
                    <a:pt x="4141" y="1151"/>
                  </a:lnTo>
                  <a:lnTo>
                    <a:pt x="4141" y="1151"/>
                  </a:lnTo>
                  <a:lnTo>
                    <a:pt x="4174" y="1151"/>
                  </a:lnTo>
                  <a:lnTo>
                    <a:pt x="4174" y="1151"/>
                  </a:lnTo>
                  <a:lnTo>
                    <a:pt x="4174" y="1151"/>
                  </a:lnTo>
                  <a:lnTo>
                    <a:pt x="4207" y="1151"/>
                  </a:lnTo>
                  <a:lnTo>
                    <a:pt x="4207" y="1151"/>
                  </a:lnTo>
                  <a:lnTo>
                    <a:pt x="4207" y="1151"/>
                  </a:lnTo>
                  <a:lnTo>
                    <a:pt x="4240" y="1184"/>
                  </a:lnTo>
                  <a:lnTo>
                    <a:pt x="4240" y="1184"/>
                  </a:lnTo>
                  <a:lnTo>
                    <a:pt x="4273" y="1184"/>
                  </a:lnTo>
                  <a:lnTo>
                    <a:pt x="4273" y="1184"/>
                  </a:lnTo>
                  <a:lnTo>
                    <a:pt x="4306" y="1184"/>
                  </a:lnTo>
                  <a:lnTo>
                    <a:pt x="4306" y="1184"/>
                  </a:lnTo>
                  <a:lnTo>
                    <a:pt x="4306" y="1184"/>
                  </a:lnTo>
                  <a:lnTo>
                    <a:pt x="4338" y="1184"/>
                  </a:lnTo>
                  <a:lnTo>
                    <a:pt x="4338" y="1184"/>
                  </a:lnTo>
                  <a:lnTo>
                    <a:pt x="4338" y="1184"/>
                  </a:lnTo>
                  <a:lnTo>
                    <a:pt x="4371" y="1184"/>
                  </a:lnTo>
                  <a:lnTo>
                    <a:pt x="4371" y="1184"/>
                  </a:lnTo>
                  <a:lnTo>
                    <a:pt x="4404" y="1217"/>
                  </a:lnTo>
                  <a:lnTo>
                    <a:pt x="4404" y="1217"/>
                  </a:lnTo>
                  <a:lnTo>
                    <a:pt x="4404" y="1217"/>
                  </a:lnTo>
                  <a:lnTo>
                    <a:pt x="4437" y="1217"/>
                  </a:lnTo>
                  <a:lnTo>
                    <a:pt x="4437" y="1217"/>
                  </a:lnTo>
                  <a:lnTo>
                    <a:pt x="4437" y="1217"/>
                  </a:lnTo>
                  <a:lnTo>
                    <a:pt x="4437" y="1217"/>
                  </a:lnTo>
                  <a:lnTo>
                    <a:pt x="4470" y="1217"/>
                  </a:lnTo>
                  <a:lnTo>
                    <a:pt x="4470" y="1217"/>
                  </a:lnTo>
                  <a:lnTo>
                    <a:pt x="4470" y="1217"/>
                  </a:lnTo>
                  <a:lnTo>
                    <a:pt x="4503" y="1217"/>
                  </a:lnTo>
                  <a:lnTo>
                    <a:pt x="4503" y="1250"/>
                  </a:lnTo>
                  <a:lnTo>
                    <a:pt x="4503" y="1250"/>
                  </a:lnTo>
                  <a:lnTo>
                    <a:pt x="4536" y="1250"/>
                  </a:lnTo>
                  <a:lnTo>
                    <a:pt x="4536" y="1250"/>
                  </a:lnTo>
                  <a:lnTo>
                    <a:pt x="4568" y="1250"/>
                  </a:lnTo>
                  <a:lnTo>
                    <a:pt x="4568" y="1250"/>
                  </a:lnTo>
                  <a:lnTo>
                    <a:pt x="4568" y="1250"/>
                  </a:lnTo>
                  <a:lnTo>
                    <a:pt x="4601" y="1250"/>
                  </a:lnTo>
                  <a:lnTo>
                    <a:pt x="4601" y="1250"/>
                  </a:lnTo>
                  <a:lnTo>
                    <a:pt x="4601" y="1250"/>
                  </a:lnTo>
                  <a:lnTo>
                    <a:pt x="4634" y="1283"/>
                  </a:lnTo>
                  <a:lnTo>
                    <a:pt x="4634" y="1283"/>
                  </a:lnTo>
                  <a:lnTo>
                    <a:pt x="4634" y="1283"/>
                  </a:lnTo>
                  <a:lnTo>
                    <a:pt x="4667" y="1283"/>
                  </a:lnTo>
                  <a:lnTo>
                    <a:pt x="4667" y="1283"/>
                  </a:lnTo>
                  <a:lnTo>
                    <a:pt x="4667" y="1283"/>
                  </a:lnTo>
                  <a:lnTo>
                    <a:pt x="4700" y="1283"/>
                  </a:lnTo>
                  <a:lnTo>
                    <a:pt x="4700" y="1283"/>
                  </a:lnTo>
                  <a:lnTo>
                    <a:pt x="4733" y="1283"/>
                  </a:lnTo>
                  <a:lnTo>
                    <a:pt x="4733" y="1283"/>
                  </a:lnTo>
                  <a:lnTo>
                    <a:pt x="4733" y="1283"/>
                  </a:lnTo>
                  <a:lnTo>
                    <a:pt x="4766" y="1283"/>
                  </a:lnTo>
                  <a:lnTo>
                    <a:pt x="4766" y="1283"/>
                  </a:lnTo>
                  <a:lnTo>
                    <a:pt x="4766" y="1315"/>
                  </a:lnTo>
                  <a:lnTo>
                    <a:pt x="4766" y="1315"/>
                  </a:lnTo>
                  <a:lnTo>
                    <a:pt x="4798" y="1315"/>
                  </a:lnTo>
                  <a:lnTo>
                    <a:pt x="4798" y="1315"/>
                  </a:lnTo>
                  <a:lnTo>
                    <a:pt x="4798" y="1315"/>
                  </a:lnTo>
                  <a:lnTo>
                    <a:pt x="4831" y="1315"/>
                  </a:lnTo>
                  <a:lnTo>
                    <a:pt x="4831" y="1315"/>
                  </a:lnTo>
                  <a:lnTo>
                    <a:pt x="4831" y="1315"/>
                  </a:lnTo>
                  <a:lnTo>
                    <a:pt x="4864" y="1315"/>
                  </a:lnTo>
                  <a:lnTo>
                    <a:pt x="4864" y="1315"/>
                  </a:lnTo>
                  <a:lnTo>
                    <a:pt x="4864" y="1315"/>
                  </a:lnTo>
                  <a:lnTo>
                    <a:pt x="4897" y="1315"/>
                  </a:lnTo>
                  <a:lnTo>
                    <a:pt x="4897" y="1348"/>
                  </a:lnTo>
                  <a:lnTo>
                    <a:pt x="4897" y="1348"/>
                  </a:lnTo>
                  <a:lnTo>
                    <a:pt x="4930" y="1348"/>
                  </a:lnTo>
                  <a:lnTo>
                    <a:pt x="4930" y="1348"/>
                  </a:lnTo>
                  <a:lnTo>
                    <a:pt x="4963" y="1348"/>
                  </a:lnTo>
                  <a:lnTo>
                    <a:pt x="4963" y="1348"/>
                  </a:lnTo>
                  <a:lnTo>
                    <a:pt x="4963" y="1348"/>
                  </a:lnTo>
                  <a:lnTo>
                    <a:pt x="4996" y="1348"/>
                  </a:lnTo>
                  <a:lnTo>
                    <a:pt x="4996" y="1348"/>
                  </a:lnTo>
                  <a:lnTo>
                    <a:pt x="4996" y="1348"/>
                  </a:lnTo>
                  <a:lnTo>
                    <a:pt x="5028" y="1348"/>
                  </a:lnTo>
                  <a:lnTo>
                    <a:pt x="5028" y="1348"/>
                  </a:lnTo>
                  <a:lnTo>
                    <a:pt x="5028" y="1381"/>
                  </a:lnTo>
                  <a:lnTo>
                    <a:pt x="5061" y="1381"/>
                  </a:lnTo>
                  <a:lnTo>
                    <a:pt x="5061" y="1381"/>
                  </a:lnTo>
                  <a:lnTo>
                    <a:pt x="5061" y="1381"/>
                  </a:lnTo>
                  <a:lnTo>
                    <a:pt x="5094" y="1381"/>
                  </a:lnTo>
                  <a:lnTo>
                    <a:pt x="5094" y="1381"/>
                  </a:lnTo>
                  <a:lnTo>
                    <a:pt x="5094" y="1381"/>
                  </a:lnTo>
                  <a:lnTo>
                    <a:pt x="5094" y="1381"/>
                  </a:lnTo>
                  <a:lnTo>
                    <a:pt x="5127" y="1381"/>
                  </a:lnTo>
                  <a:lnTo>
                    <a:pt x="5127" y="1381"/>
                  </a:lnTo>
                  <a:lnTo>
                    <a:pt x="5160" y="1381"/>
                  </a:lnTo>
                  <a:lnTo>
                    <a:pt x="5160" y="1381"/>
                  </a:lnTo>
                  <a:lnTo>
                    <a:pt x="5160" y="1414"/>
                  </a:lnTo>
                  <a:lnTo>
                    <a:pt x="5193" y="1414"/>
                  </a:lnTo>
                  <a:lnTo>
                    <a:pt x="5193" y="1414"/>
                  </a:lnTo>
                  <a:lnTo>
                    <a:pt x="5193" y="1414"/>
                  </a:lnTo>
                  <a:lnTo>
                    <a:pt x="5193" y="1414"/>
                  </a:lnTo>
                  <a:lnTo>
                    <a:pt x="5226" y="1414"/>
                  </a:lnTo>
                  <a:lnTo>
                    <a:pt x="5226" y="1414"/>
                  </a:lnTo>
                  <a:lnTo>
                    <a:pt x="5226" y="1414"/>
                  </a:lnTo>
                  <a:lnTo>
                    <a:pt x="5258" y="1414"/>
                  </a:lnTo>
                  <a:lnTo>
                    <a:pt x="5258" y="1414"/>
                  </a:lnTo>
                  <a:lnTo>
                    <a:pt x="5258" y="1414"/>
                  </a:lnTo>
                  <a:lnTo>
                    <a:pt x="5291" y="1414"/>
                  </a:lnTo>
                  <a:lnTo>
                    <a:pt x="5291" y="1414"/>
                  </a:lnTo>
                  <a:lnTo>
                    <a:pt x="5291" y="1414"/>
                  </a:lnTo>
                  <a:lnTo>
                    <a:pt x="5291" y="1414"/>
                  </a:lnTo>
                  <a:lnTo>
                    <a:pt x="5324" y="1447"/>
                  </a:lnTo>
                  <a:lnTo>
                    <a:pt x="5324" y="1447"/>
                  </a:lnTo>
                  <a:lnTo>
                    <a:pt x="5357" y="1447"/>
                  </a:lnTo>
                  <a:lnTo>
                    <a:pt x="5357" y="1447"/>
                  </a:lnTo>
                  <a:lnTo>
                    <a:pt x="5357" y="1447"/>
                  </a:lnTo>
                  <a:lnTo>
                    <a:pt x="5357" y="1447"/>
                  </a:lnTo>
                  <a:lnTo>
                    <a:pt x="5390" y="1447"/>
                  </a:lnTo>
                  <a:lnTo>
                    <a:pt x="5390" y="1447"/>
                  </a:lnTo>
                  <a:lnTo>
                    <a:pt x="5423" y="1447"/>
                  </a:lnTo>
                  <a:lnTo>
                    <a:pt x="5423" y="1447"/>
                  </a:lnTo>
                  <a:lnTo>
                    <a:pt x="5423" y="1447"/>
                  </a:lnTo>
                  <a:lnTo>
                    <a:pt x="5423" y="1447"/>
                  </a:lnTo>
                  <a:lnTo>
                    <a:pt x="5456" y="1447"/>
                  </a:lnTo>
                  <a:lnTo>
                    <a:pt x="5456" y="1447"/>
                  </a:lnTo>
                  <a:lnTo>
                    <a:pt x="5488" y="1480"/>
                  </a:lnTo>
                  <a:lnTo>
                    <a:pt x="5488" y="1480"/>
                  </a:lnTo>
                  <a:lnTo>
                    <a:pt x="5488" y="1480"/>
                  </a:lnTo>
                  <a:lnTo>
                    <a:pt x="5488" y="1480"/>
                  </a:lnTo>
                  <a:lnTo>
                    <a:pt x="5521" y="1480"/>
                  </a:lnTo>
                  <a:lnTo>
                    <a:pt x="5521" y="1480"/>
                  </a:lnTo>
                  <a:lnTo>
                    <a:pt x="5521" y="1480"/>
                  </a:lnTo>
                  <a:lnTo>
                    <a:pt x="5554" y="1480"/>
                  </a:lnTo>
                  <a:lnTo>
                    <a:pt x="5554" y="1480"/>
                  </a:lnTo>
                  <a:lnTo>
                    <a:pt x="5554" y="1480"/>
                  </a:lnTo>
                  <a:lnTo>
                    <a:pt x="5587" y="1480"/>
                  </a:lnTo>
                  <a:lnTo>
                    <a:pt x="5587" y="1480"/>
                  </a:lnTo>
                  <a:lnTo>
                    <a:pt x="5587" y="1513"/>
                  </a:lnTo>
                  <a:lnTo>
                    <a:pt x="5587" y="1513"/>
                  </a:lnTo>
                  <a:lnTo>
                    <a:pt x="5620" y="1513"/>
                  </a:lnTo>
                  <a:lnTo>
                    <a:pt x="5620" y="1513"/>
                  </a:lnTo>
                  <a:lnTo>
                    <a:pt x="5653" y="1513"/>
                  </a:lnTo>
                  <a:lnTo>
                    <a:pt x="5653" y="1513"/>
                  </a:lnTo>
                  <a:lnTo>
                    <a:pt x="5653" y="1513"/>
                  </a:lnTo>
                  <a:lnTo>
                    <a:pt x="5653" y="1513"/>
                  </a:lnTo>
                  <a:lnTo>
                    <a:pt x="5686" y="1513"/>
                  </a:lnTo>
                  <a:lnTo>
                    <a:pt x="5686" y="1513"/>
                  </a:lnTo>
                  <a:lnTo>
                    <a:pt x="5718" y="1513"/>
                  </a:lnTo>
                  <a:lnTo>
                    <a:pt x="5718" y="1513"/>
                  </a:lnTo>
                  <a:lnTo>
                    <a:pt x="5718" y="1513"/>
                  </a:lnTo>
                  <a:lnTo>
                    <a:pt x="5718" y="1513"/>
                  </a:lnTo>
                  <a:lnTo>
                    <a:pt x="5751" y="1545"/>
                  </a:lnTo>
                  <a:lnTo>
                    <a:pt x="5751" y="1545"/>
                  </a:lnTo>
                  <a:lnTo>
                    <a:pt x="5751" y="1545"/>
                  </a:lnTo>
                  <a:lnTo>
                    <a:pt x="5784" y="1545"/>
                  </a:lnTo>
                  <a:lnTo>
                    <a:pt x="5784" y="1545"/>
                  </a:lnTo>
                  <a:lnTo>
                    <a:pt x="5784" y="1545"/>
                  </a:lnTo>
                  <a:lnTo>
                    <a:pt x="5784" y="1545"/>
                  </a:lnTo>
                  <a:lnTo>
                    <a:pt x="5784" y="1545"/>
                  </a:lnTo>
                  <a:lnTo>
                    <a:pt x="5817" y="1545"/>
                  </a:lnTo>
                  <a:lnTo>
                    <a:pt x="5817" y="1545"/>
                  </a:lnTo>
                  <a:lnTo>
                    <a:pt x="5817" y="1545"/>
                  </a:lnTo>
                  <a:lnTo>
                    <a:pt x="5850" y="1545"/>
                  </a:lnTo>
                  <a:lnTo>
                    <a:pt x="5850" y="1545"/>
                  </a:lnTo>
                  <a:lnTo>
                    <a:pt x="5850" y="1545"/>
                  </a:lnTo>
                  <a:lnTo>
                    <a:pt x="5883" y="1545"/>
                  </a:lnTo>
                  <a:lnTo>
                    <a:pt x="5883" y="1578"/>
                  </a:lnTo>
                  <a:lnTo>
                    <a:pt x="5883" y="1578"/>
                  </a:lnTo>
                  <a:lnTo>
                    <a:pt x="5916" y="1578"/>
                  </a:lnTo>
                  <a:lnTo>
                    <a:pt x="5916" y="1578"/>
                  </a:lnTo>
                  <a:lnTo>
                    <a:pt x="5916" y="1578"/>
                  </a:lnTo>
                  <a:lnTo>
                    <a:pt x="5916" y="1578"/>
                  </a:lnTo>
                  <a:lnTo>
                    <a:pt x="5949" y="1578"/>
                  </a:lnTo>
                  <a:lnTo>
                    <a:pt x="5949" y="1578"/>
                  </a:lnTo>
                  <a:lnTo>
                    <a:pt x="5949" y="1578"/>
                  </a:lnTo>
                  <a:lnTo>
                    <a:pt x="5981" y="1578"/>
                  </a:lnTo>
                  <a:lnTo>
                    <a:pt x="5981" y="1578"/>
                  </a:lnTo>
                  <a:lnTo>
                    <a:pt x="5981" y="1578"/>
                  </a:lnTo>
                  <a:lnTo>
                    <a:pt x="6014" y="1578"/>
                  </a:lnTo>
                  <a:lnTo>
                    <a:pt x="6014" y="1578"/>
                  </a:lnTo>
                  <a:lnTo>
                    <a:pt x="6014" y="1611"/>
                  </a:lnTo>
                  <a:lnTo>
                    <a:pt x="6014" y="1611"/>
                  </a:lnTo>
                  <a:lnTo>
                    <a:pt x="6047" y="1611"/>
                  </a:lnTo>
                  <a:lnTo>
                    <a:pt x="6047" y="1611"/>
                  </a:lnTo>
                  <a:lnTo>
                    <a:pt x="6047" y="1611"/>
                  </a:lnTo>
                  <a:lnTo>
                    <a:pt x="6080" y="1611"/>
                  </a:lnTo>
                  <a:lnTo>
                    <a:pt x="6080" y="1611"/>
                  </a:lnTo>
                  <a:lnTo>
                    <a:pt x="6080" y="1611"/>
                  </a:lnTo>
                  <a:lnTo>
                    <a:pt x="6113" y="1611"/>
                  </a:lnTo>
                  <a:lnTo>
                    <a:pt x="6113" y="1611"/>
                  </a:lnTo>
                  <a:lnTo>
                    <a:pt x="6113" y="1611"/>
                  </a:lnTo>
                  <a:lnTo>
                    <a:pt x="6113" y="1611"/>
                  </a:lnTo>
                  <a:lnTo>
                    <a:pt x="6146" y="1611"/>
                  </a:lnTo>
                  <a:lnTo>
                    <a:pt x="6146" y="1611"/>
                  </a:lnTo>
                  <a:lnTo>
                    <a:pt x="6146" y="1644"/>
                  </a:lnTo>
                  <a:lnTo>
                    <a:pt x="6179" y="1644"/>
                  </a:lnTo>
                  <a:lnTo>
                    <a:pt x="6179" y="1644"/>
                  </a:lnTo>
                  <a:lnTo>
                    <a:pt x="6179" y="1644"/>
                  </a:lnTo>
                  <a:lnTo>
                    <a:pt x="6211" y="1644"/>
                  </a:lnTo>
                  <a:lnTo>
                    <a:pt x="6211" y="1644"/>
                  </a:lnTo>
                  <a:lnTo>
                    <a:pt x="6211" y="1644"/>
                  </a:lnTo>
                  <a:lnTo>
                    <a:pt x="6211" y="1644"/>
                  </a:lnTo>
                  <a:lnTo>
                    <a:pt x="6244" y="1644"/>
                  </a:lnTo>
                  <a:lnTo>
                    <a:pt x="6244" y="1644"/>
                  </a:lnTo>
                  <a:lnTo>
                    <a:pt x="6244" y="1644"/>
                  </a:lnTo>
                  <a:lnTo>
                    <a:pt x="6244" y="1644"/>
                  </a:lnTo>
                  <a:lnTo>
                    <a:pt x="6277" y="1644"/>
                  </a:lnTo>
                  <a:lnTo>
                    <a:pt x="6277" y="1644"/>
                  </a:lnTo>
                  <a:lnTo>
                    <a:pt x="6277" y="1644"/>
                  </a:lnTo>
                  <a:lnTo>
                    <a:pt x="6310" y="1644"/>
                  </a:lnTo>
                  <a:lnTo>
                    <a:pt x="6310" y="1677"/>
                  </a:lnTo>
                  <a:lnTo>
                    <a:pt x="6310" y="1677"/>
                  </a:lnTo>
                  <a:lnTo>
                    <a:pt x="6343" y="1677"/>
                  </a:lnTo>
                  <a:lnTo>
                    <a:pt x="6343" y="1677"/>
                  </a:lnTo>
                  <a:lnTo>
                    <a:pt x="6343" y="1677"/>
                  </a:lnTo>
                  <a:lnTo>
                    <a:pt x="6343" y="167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8"/>
            <p:cNvSpPr/>
            <p:nvPr/>
          </p:nvSpPr>
          <p:spPr>
            <a:xfrm>
              <a:off x="3147025" y="4957675"/>
              <a:ext cx="171725" cy="46025"/>
            </a:xfrm>
            <a:custGeom>
              <a:avLst/>
              <a:gdLst/>
              <a:ahLst/>
              <a:cxnLst/>
              <a:rect l="l" t="t" r="r" b="b"/>
              <a:pathLst>
                <a:path w="6869" h="1841" fill="none" extrusionOk="0">
                  <a:moveTo>
                    <a:pt x="0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65" y="33"/>
                  </a:lnTo>
                  <a:lnTo>
                    <a:pt x="165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230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96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93" y="132"/>
                  </a:lnTo>
                  <a:lnTo>
                    <a:pt x="493" y="165"/>
                  </a:lnTo>
                  <a:lnTo>
                    <a:pt x="526" y="165"/>
                  </a:lnTo>
                  <a:lnTo>
                    <a:pt x="559" y="165"/>
                  </a:lnTo>
                  <a:lnTo>
                    <a:pt x="559" y="165"/>
                  </a:lnTo>
                  <a:lnTo>
                    <a:pt x="592" y="165"/>
                  </a:lnTo>
                  <a:lnTo>
                    <a:pt x="592" y="165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90" y="197"/>
                  </a:lnTo>
                  <a:lnTo>
                    <a:pt x="690" y="197"/>
                  </a:lnTo>
                  <a:lnTo>
                    <a:pt x="723" y="230"/>
                  </a:lnTo>
                  <a:lnTo>
                    <a:pt x="723" y="230"/>
                  </a:lnTo>
                  <a:lnTo>
                    <a:pt x="756" y="230"/>
                  </a:lnTo>
                  <a:lnTo>
                    <a:pt x="756" y="230"/>
                  </a:lnTo>
                  <a:lnTo>
                    <a:pt x="756" y="230"/>
                  </a:lnTo>
                  <a:lnTo>
                    <a:pt x="789" y="230"/>
                  </a:lnTo>
                  <a:lnTo>
                    <a:pt x="822" y="230"/>
                  </a:lnTo>
                  <a:lnTo>
                    <a:pt x="822" y="263"/>
                  </a:lnTo>
                  <a:lnTo>
                    <a:pt x="855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920" y="263"/>
                  </a:lnTo>
                  <a:lnTo>
                    <a:pt x="920" y="263"/>
                  </a:lnTo>
                  <a:lnTo>
                    <a:pt x="953" y="296"/>
                  </a:lnTo>
                  <a:lnTo>
                    <a:pt x="953" y="296"/>
                  </a:lnTo>
                  <a:lnTo>
                    <a:pt x="986" y="296"/>
                  </a:lnTo>
                  <a:lnTo>
                    <a:pt x="986" y="296"/>
                  </a:lnTo>
                  <a:lnTo>
                    <a:pt x="986" y="296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50" y="362"/>
                  </a:lnTo>
                  <a:lnTo>
                    <a:pt x="1183" y="362"/>
                  </a:lnTo>
                  <a:lnTo>
                    <a:pt x="1183" y="362"/>
                  </a:lnTo>
                  <a:lnTo>
                    <a:pt x="1216" y="362"/>
                  </a:lnTo>
                  <a:lnTo>
                    <a:pt x="1216" y="362"/>
                  </a:lnTo>
                  <a:lnTo>
                    <a:pt x="1216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82" y="395"/>
                  </a:lnTo>
                  <a:lnTo>
                    <a:pt x="1282" y="395"/>
                  </a:lnTo>
                  <a:lnTo>
                    <a:pt x="1315" y="395"/>
                  </a:lnTo>
                  <a:lnTo>
                    <a:pt x="1315" y="395"/>
                  </a:lnTo>
                  <a:lnTo>
                    <a:pt x="1315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80" y="395"/>
                  </a:lnTo>
                  <a:lnTo>
                    <a:pt x="1380" y="395"/>
                  </a:lnTo>
                  <a:lnTo>
                    <a:pt x="1413" y="427"/>
                  </a:lnTo>
                  <a:lnTo>
                    <a:pt x="1413" y="427"/>
                  </a:lnTo>
                  <a:lnTo>
                    <a:pt x="1413" y="427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512" y="460"/>
                  </a:lnTo>
                  <a:lnTo>
                    <a:pt x="1512" y="460"/>
                  </a:lnTo>
                  <a:lnTo>
                    <a:pt x="1545" y="460"/>
                  </a:lnTo>
                  <a:lnTo>
                    <a:pt x="1545" y="460"/>
                  </a:lnTo>
                  <a:lnTo>
                    <a:pt x="1578" y="460"/>
                  </a:lnTo>
                  <a:lnTo>
                    <a:pt x="1578" y="460"/>
                  </a:lnTo>
                  <a:lnTo>
                    <a:pt x="1578" y="460"/>
                  </a:lnTo>
                  <a:lnTo>
                    <a:pt x="1610" y="493"/>
                  </a:lnTo>
                  <a:lnTo>
                    <a:pt x="1610" y="493"/>
                  </a:lnTo>
                  <a:lnTo>
                    <a:pt x="1643" y="493"/>
                  </a:lnTo>
                  <a:lnTo>
                    <a:pt x="1643" y="493"/>
                  </a:lnTo>
                  <a:lnTo>
                    <a:pt x="1676" y="493"/>
                  </a:lnTo>
                  <a:lnTo>
                    <a:pt x="1676" y="493"/>
                  </a:lnTo>
                  <a:lnTo>
                    <a:pt x="1709" y="493"/>
                  </a:lnTo>
                  <a:lnTo>
                    <a:pt x="1709" y="493"/>
                  </a:lnTo>
                  <a:lnTo>
                    <a:pt x="1742" y="526"/>
                  </a:lnTo>
                  <a:lnTo>
                    <a:pt x="1742" y="526"/>
                  </a:lnTo>
                  <a:lnTo>
                    <a:pt x="1742" y="526"/>
                  </a:lnTo>
                  <a:lnTo>
                    <a:pt x="1742" y="526"/>
                  </a:lnTo>
                  <a:lnTo>
                    <a:pt x="1775" y="526"/>
                  </a:lnTo>
                  <a:lnTo>
                    <a:pt x="1775" y="526"/>
                  </a:lnTo>
                  <a:lnTo>
                    <a:pt x="1808" y="526"/>
                  </a:lnTo>
                  <a:lnTo>
                    <a:pt x="1808" y="526"/>
                  </a:lnTo>
                  <a:lnTo>
                    <a:pt x="1808" y="526"/>
                  </a:lnTo>
                  <a:lnTo>
                    <a:pt x="1841" y="526"/>
                  </a:lnTo>
                  <a:lnTo>
                    <a:pt x="1841" y="526"/>
                  </a:lnTo>
                  <a:lnTo>
                    <a:pt x="1873" y="559"/>
                  </a:lnTo>
                  <a:lnTo>
                    <a:pt x="1873" y="559"/>
                  </a:lnTo>
                  <a:lnTo>
                    <a:pt x="1873" y="559"/>
                  </a:lnTo>
                  <a:lnTo>
                    <a:pt x="1906" y="559"/>
                  </a:lnTo>
                  <a:lnTo>
                    <a:pt x="1906" y="559"/>
                  </a:lnTo>
                  <a:lnTo>
                    <a:pt x="1906" y="559"/>
                  </a:lnTo>
                  <a:lnTo>
                    <a:pt x="1939" y="559"/>
                  </a:lnTo>
                  <a:lnTo>
                    <a:pt x="1939" y="559"/>
                  </a:lnTo>
                  <a:lnTo>
                    <a:pt x="1972" y="592"/>
                  </a:lnTo>
                  <a:lnTo>
                    <a:pt x="1972" y="592"/>
                  </a:lnTo>
                  <a:lnTo>
                    <a:pt x="1972" y="592"/>
                  </a:lnTo>
                  <a:lnTo>
                    <a:pt x="2005" y="592"/>
                  </a:lnTo>
                  <a:lnTo>
                    <a:pt x="2005" y="592"/>
                  </a:lnTo>
                  <a:lnTo>
                    <a:pt x="2038" y="592"/>
                  </a:lnTo>
                  <a:lnTo>
                    <a:pt x="2038" y="592"/>
                  </a:lnTo>
                  <a:lnTo>
                    <a:pt x="2038" y="592"/>
                  </a:lnTo>
                  <a:lnTo>
                    <a:pt x="2071" y="625"/>
                  </a:lnTo>
                  <a:lnTo>
                    <a:pt x="2071" y="625"/>
                  </a:lnTo>
                  <a:lnTo>
                    <a:pt x="2103" y="625"/>
                  </a:lnTo>
                  <a:lnTo>
                    <a:pt x="2103" y="625"/>
                  </a:lnTo>
                  <a:lnTo>
                    <a:pt x="2136" y="625"/>
                  </a:lnTo>
                  <a:lnTo>
                    <a:pt x="2136" y="625"/>
                  </a:lnTo>
                  <a:lnTo>
                    <a:pt x="2169" y="625"/>
                  </a:lnTo>
                  <a:lnTo>
                    <a:pt x="2169" y="625"/>
                  </a:lnTo>
                  <a:lnTo>
                    <a:pt x="2202" y="658"/>
                  </a:lnTo>
                  <a:lnTo>
                    <a:pt x="2202" y="658"/>
                  </a:lnTo>
                  <a:lnTo>
                    <a:pt x="2235" y="658"/>
                  </a:lnTo>
                  <a:lnTo>
                    <a:pt x="2235" y="658"/>
                  </a:lnTo>
                  <a:lnTo>
                    <a:pt x="2235" y="658"/>
                  </a:lnTo>
                  <a:lnTo>
                    <a:pt x="2268" y="658"/>
                  </a:lnTo>
                  <a:lnTo>
                    <a:pt x="2268" y="658"/>
                  </a:lnTo>
                  <a:lnTo>
                    <a:pt x="2301" y="658"/>
                  </a:lnTo>
                  <a:lnTo>
                    <a:pt x="2301" y="658"/>
                  </a:lnTo>
                  <a:lnTo>
                    <a:pt x="2301" y="658"/>
                  </a:lnTo>
                  <a:lnTo>
                    <a:pt x="2301" y="690"/>
                  </a:lnTo>
                  <a:lnTo>
                    <a:pt x="2333" y="690"/>
                  </a:lnTo>
                  <a:lnTo>
                    <a:pt x="2333" y="690"/>
                  </a:lnTo>
                  <a:lnTo>
                    <a:pt x="2366" y="690"/>
                  </a:lnTo>
                  <a:lnTo>
                    <a:pt x="2366" y="690"/>
                  </a:lnTo>
                  <a:lnTo>
                    <a:pt x="2366" y="690"/>
                  </a:lnTo>
                  <a:lnTo>
                    <a:pt x="2366" y="690"/>
                  </a:lnTo>
                  <a:lnTo>
                    <a:pt x="2399" y="690"/>
                  </a:lnTo>
                  <a:lnTo>
                    <a:pt x="2399" y="690"/>
                  </a:lnTo>
                  <a:lnTo>
                    <a:pt x="2432" y="690"/>
                  </a:lnTo>
                  <a:lnTo>
                    <a:pt x="2432" y="723"/>
                  </a:lnTo>
                  <a:lnTo>
                    <a:pt x="2432" y="723"/>
                  </a:lnTo>
                  <a:lnTo>
                    <a:pt x="2465" y="723"/>
                  </a:lnTo>
                  <a:lnTo>
                    <a:pt x="2465" y="723"/>
                  </a:lnTo>
                  <a:lnTo>
                    <a:pt x="2498" y="723"/>
                  </a:lnTo>
                  <a:lnTo>
                    <a:pt x="2498" y="723"/>
                  </a:lnTo>
                  <a:lnTo>
                    <a:pt x="2531" y="756"/>
                  </a:lnTo>
                  <a:lnTo>
                    <a:pt x="2531" y="756"/>
                  </a:lnTo>
                  <a:lnTo>
                    <a:pt x="2563" y="756"/>
                  </a:lnTo>
                  <a:lnTo>
                    <a:pt x="2563" y="756"/>
                  </a:lnTo>
                  <a:lnTo>
                    <a:pt x="2596" y="756"/>
                  </a:lnTo>
                  <a:lnTo>
                    <a:pt x="2596" y="756"/>
                  </a:lnTo>
                  <a:lnTo>
                    <a:pt x="2596" y="756"/>
                  </a:lnTo>
                  <a:lnTo>
                    <a:pt x="2596" y="756"/>
                  </a:lnTo>
                  <a:lnTo>
                    <a:pt x="2629" y="756"/>
                  </a:lnTo>
                  <a:lnTo>
                    <a:pt x="2629" y="756"/>
                  </a:lnTo>
                  <a:lnTo>
                    <a:pt x="2662" y="756"/>
                  </a:lnTo>
                  <a:lnTo>
                    <a:pt x="2662" y="789"/>
                  </a:lnTo>
                  <a:lnTo>
                    <a:pt x="2695" y="789"/>
                  </a:lnTo>
                  <a:lnTo>
                    <a:pt x="2695" y="789"/>
                  </a:lnTo>
                  <a:lnTo>
                    <a:pt x="2695" y="789"/>
                  </a:lnTo>
                  <a:lnTo>
                    <a:pt x="2728" y="789"/>
                  </a:lnTo>
                  <a:lnTo>
                    <a:pt x="2728" y="789"/>
                  </a:lnTo>
                  <a:lnTo>
                    <a:pt x="2761" y="789"/>
                  </a:lnTo>
                  <a:lnTo>
                    <a:pt x="2761" y="789"/>
                  </a:lnTo>
                  <a:lnTo>
                    <a:pt x="2761" y="789"/>
                  </a:lnTo>
                  <a:lnTo>
                    <a:pt x="2761" y="789"/>
                  </a:lnTo>
                  <a:lnTo>
                    <a:pt x="2793" y="822"/>
                  </a:lnTo>
                  <a:lnTo>
                    <a:pt x="2793" y="822"/>
                  </a:lnTo>
                  <a:lnTo>
                    <a:pt x="2826" y="822"/>
                  </a:lnTo>
                  <a:lnTo>
                    <a:pt x="2826" y="822"/>
                  </a:lnTo>
                  <a:lnTo>
                    <a:pt x="2859" y="822"/>
                  </a:lnTo>
                  <a:lnTo>
                    <a:pt x="2859" y="822"/>
                  </a:lnTo>
                  <a:lnTo>
                    <a:pt x="2859" y="822"/>
                  </a:lnTo>
                  <a:lnTo>
                    <a:pt x="2892" y="855"/>
                  </a:lnTo>
                  <a:lnTo>
                    <a:pt x="2892" y="855"/>
                  </a:lnTo>
                  <a:lnTo>
                    <a:pt x="2925" y="855"/>
                  </a:lnTo>
                  <a:lnTo>
                    <a:pt x="2925" y="855"/>
                  </a:lnTo>
                  <a:lnTo>
                    <a:pt x="2925" y="855"/>
                  </a:lnTo>
                  <a:lnTo>
                    <a:pt x="2925" y="855"/>
                  </a:lnTo>
                  <a:lnTo>
                    <a:pt x="2958" y="855"/>
                  </a:lnTo>
                  <a:lnTo>
                    <a:pt x="2991" y="855"/>
                  </a:lnTo>
                  <a:lnTo>
                    <a:pt x="2991" y="855"/>
                  </a:lnTo>
                  <a:lnTo>
                    <a:pt x="2991" y="855"/>
                  </a:lnTo>
                  <a:lnTo>
                    <a:pt x="3023" y="888"/>
                  </a:lnTo>
                  <a:lnTo>
                    <a:pt x="3023" y="888"/>
                  </a:lnTo>
                  <a:lnTo>
                    <a:pt x="3023" y="888"/>
                  </a:lnTo>
                  <a:lnTo>
                    <a:pt x="3056" y="888"/>
                  </a:lnTo>
                  <a:lnTo>
                    <a:pt x="3056" y="888"/>
                  </a:lnTo>
                  <a:lnTo>
                    <a:pt x="3089" y="888"/>
                  </a:lnTo>
                  <a:lnTo>
                    <a:pt x="3089" y="888"/>
                  </a:lnTo>
                  <a:lnTo>
                    <a:pt x="3089" y="888"/>
                  </a:lnTo>
                  <a:lnTo>
                    <a:pt x="3122" y="888"/>
                  </a:lnTo>
                  <a:lnTo>
                    <a:pt x="3122" y="888"/>
                  </a:lnTo>
                  <a:lnTo>
                    <a:pt x="3122" y="888"/>
                  </a:lnTo>
                  <a:lnTo>
                    <a:pt x="3155" y="920"/>
                  </a:lnTo>
                  <a:lnTo>
                    <a:pt x="3155" y="920"/>
                  </a:lnTo>
                  <a:lnTo>
                    <a:pt x="3188" y="920"/>
                  </a:lnTo>
                  <a:lnTo>
                    <a:pt x="3188" y="920"/>
                  </a:lnTo>
                  <a:lnTo>
                    <a:pt x="3188" y="920"/>
                  </a:lnTo>
                  <a:lnTo>
                    <a:pt x="3221" y="920"/>
                  </a:lnTo>
                  <a:lnTo>
                    <a:pt x="3221" y="920"/>
                  </a:lnTo>
                  <a:lnTo>
                    <a:pt x="3221" y="920"/>
                  </a:lnTo>
                  <a:lnTo>
                    <a:pt x="3254" y="920"/>
                  </a:lnTo>
                  <a:lnTo>
                    <a:pt x="3254" y="953"/>
                  </a:lnTo>
                  <a:lnTo>
                    <a:pt x="3254" y="953"/>
                  </a:lnTo>
                  <a:lnTo>
                    <a:pt x="3286" y="953"/>
                  </a:lnTo>
                  <a:lnTo>
                    <a:pt x="3286" y="953"/>
                  </a:lnTo>
                  <a:lnTo>
                    <a:pt x="3319" y="953"/>
                  </a:lnTo>
                  <a:lnTo>
                    <a:pt x="3319" y="953"/>
                  </a:lnTo>
                  <a:lnTo>
                    <a:pt x="3319" y="953"/>
                  </a:lnTo>
                  <a:lnTo>
                    <a:pt x="3352" y="953"/>
                  </a:lnTo>
                  <a:lnTo>
                    <a:pt x="3352" y="953"/>
                  </a:lnTo>
                  <a:lnTo>
                    <a:pt x="3352" y="953"/>
                  </a:lnTo>
                  <a:lnTo>
                    <a:pt x="3385" y="986"/>
                  </a:lnTo>
                  <a:lnTo>
                    <a:pt x="3385" y="986"/>
                  </a:lnTo>
                  <a:lnTo>
                    <a:pt x="3385" y="986"/>
                  </a:lnTo>
                  <a:lnTo>
                    <a:pt x="3418" y="986"/>
                  </a:lnTo>
                  <a:lnTo>
                    <a:pt x="3418" y="986"/>
                  </a:lnTo>
                  <a:lnTo>
                    <a:pt x="3418" y="986"/>
                  </a:lnTo>
                  <a:lnTo>
                    <a:pt x="3451" y="986"/>
                  </a:lnTo>
                  <a:lnTo>
                    <a:pt x="3451" y="986"/>
                  </a:lnTo>
                  <a:lnTo>
                    <a:pt x="3484" y="986"/>
                  </a:lnTo>
                  <a:lnTo>
                    <a:pt x="3484" y="986"/>
                  </a:lnTo>
                  <a:lnTo>
                    <a:pt x="3484" y="986"/>
                  </a:lnTo>
                  <a:lnTo>
                    <a:pt x="3516" y="1019"/>
                  </a:lnTo>
                  <a:lnTo>
                    <a:pt x="3516" y="1019"/>
                  </a:lnTo>
                  <a:lnTo>
                    <a:pt x="3549" y="1019"/>
                  </a:lnTo>
                  <a:lnTo>
                    <a:pt x="3549" y="1019"/>
                  </a:lnTo>
                  <a:lnTo>
                    <a:pt x="3549" y="1019"/>
                  </a:lnTo>
                  <a:lnTo>
                    <a:pt x="3582" y="1019"/>
                  </a:lnTo>
                  <a:lnTo>
                    <a:pt x="3582" y="1019"/>
                  </a:lnTo>
                  <a:lnTo>
                    <a:pt x="3615" y="1019"/>
                  </a:lnTo>
                  <a:lnTo>
                    <a:pt x="3615" y="1019"/>
                  </a:lnTo>
                  <a:lnTo>
                    <a:pt x="3615" y="1019"/>
                  </a:lnTo>
                  <a:lnTo>
                    <a:pt x="3648" y="1019"/>
                  </a:lnTo>
                  <a:lnTo>
                    <a:pt x="3648" y="1052"/>
                  </a:lnTo>
                  <a:lnTo>
                    <a:pt x="3648" y="1052"/>
                  </a:lnTo>
                  <a:lnTo>
                    <a:pt x="3681" y="1052"/>
                  </a:lnTo>
                  <a:lnTo>
                    <a:pt x="3681" y="1052"/>
                  </a:lnTo>
                  <a:lnTo>
                    <a:pt x="3714" y="1052"/>
                  </a:lnTo>
                  <a:lnTo>
                    <a:pt x="3714" y="1052"/>
                  </a:lnTo>
                  <a:lnTo>
                    <a:pt x="3714" y="1052"/>
                  </a:lnTo>
                  <a:lnTo>
                    <a:pt x="3746" y="1052"/>
                  </a:lnTo>
                  <a:lnTo>
                    <a:pt x="3746" y="1052"/>
                  </a:lnTo>
                  <a:lnTo>
                    <a:pt x="3746" y="1052"/>
                  </a:lnTo>
                  <a:lnTo>
                    <a:pt x="3746" y="1052"/>
                  </a:lnTo>
                  <a:lnTo>
                    <a:pt x="3779" y="1085"/>
                  </a:lnTo>
                  <a:lnTo>
                    <a:pt x="3779" y="1085"/>
                  </a:lnTo>
                  <a:lnTo>
                    <a:pt x="3779" y="1085"/>
                  </a:lnTo>
                  <a:lnTo>
                    <a:pt x="3812" y="1085"/>
                  </a:lnTo>
                  <a:lnTo>
                    <a:pt x="3812" y="1085"/>
                  </a:lnTo>
                  <a:lnTo>
                    <a:pt x="3812" y="1085"/>
                  </a:lnTo>
                  <a:lnTo>
                    <a:pt x="3845" y="1085"/>
                  </a:lnTo>
                  <a:lnTo>
                    <a:pt x="3845" y="1085"/>
                  </a:lnTo>
                  <a:lnTo>
                    <a:pt x="3845" y="1085"/>
                  </a:lnTo>
                  <a:lnTo>
                    <a:pt x="3878" y="1085"/>
                  </a:lnTo>
                  <a:lnTo>
                    <a:pt x="3878" y="1085"/>
                  </a:lnTo>
                  <a:lnTo>
                    <a:pt x="3878" y="1085"/>
                  </a:lnTo>
                  <a:lnTo>
                    <a:pt x="3878" y="1118"/>
                  </a:lnTo>
                  <a:lnTo>
                    <a:pt x="3911" y="1118"/>
                  </a:lnTo>
                  <a:lnTo>
                    <a:pt x="3911" y="1118"/>
                  </a:lnTo>
                  <a:lnTo>
                    <a:pt x="3911" y="1118"/>
                  </a:lnTo>
                  <a:lnTo>
                    <a:pt x="3944" y="1118"/>
                  </a:lnTo>
                  <a:lnTo>
                    <a:pt x="3944" y="1118"/>
                  </a:lnTo>
                  <a:lnTo>
                    <a:pt x="3976" y="1118"/>
                  </a:lnTo>
                  <a:lnTo>
                    <a:pt x="3976" y="1118"/>
                  </a:lnTo>
                  <a:lnTo>
                    <a:pt x="3976" y="1118"/>
                  </a:lnTo>
                  <a:lnTo>
                    <a:pt x="4009" y="1118"/>
                  </a:lnTo>
                  <a:lnTo>
                    <a:pt x="4009" y="1118"/>
                  </a:lnTo>
                  <a:lnTo>
                    <a:pt x="4009" y="1150"/>
                  </a:lnTo>
                  <a:lnTo>
                    <a:pt x="4042" y="1150"/>
                  </a:lnTo>
                  <a:lnTo>
                    <a:pt x="4042" y="1150"/>
                  </a:lnTo>
                  <a:lnTo>
                    <a:pt x="4042" y="1150"/>
                  </a:lnTo>
                  <a:lnTo>
                    <a:pt x="4042" y="1150"/>
                  </a:lnTo>
                  <a:lnTo>
                    <a:pt x="4075" y="1150"/>
                  </a:lnTo>
                  <a:lnTo>
                    <a:pt x="4075" y="1150"/>
                  </a:lnTo>
                  <a:lnTo>
                    <a:pt x="4075" y="1150"/>
                  </a:lnTo>
                  <a:lnTo>
                    <a:pt x="4108" y="1150"/>
                  </a:lnTo>
                  <a:lnTo>
                    <a:pt x="4108" y="1150"/>
                  </a:lnTo>
                  <a:lnTo>
                    <a:pt x="4108" y="1150"/>
                  </a:lnTo>
                  <a:lnTo>
                    <a:pt x="4141" y="1183"/>
                  </a:lnTo>
                  <a:lnTo>
                    <a:pt x="4141" y="1183"/>
                  </a:lnTo>
                  <a:lnTo>
                    <a:pt x="4141" y="1183"/>
                  </a:lnTo>
                  <a:lnTo>
                    <a:pt x="4174" y="1183"/>
                  </a:lnTo>
                  <a:lnTo>
                    <a:pt x="4174" y="1183"/>
                  </a:lnTo>
                  <a:lnTo>
                    <a:pt x="4174" y="1183"/>
                  </a:lnTo>
                  <a:lnTo>
                    <a:pt x="4206" y="1183"/>
                  </a:lnTo>
                  <a:lnTo>
                    <a:pt x="4206" y="1183"/>
                  </a:lnTo>
                  <a:lnTo>
                    <a:pt x="4206" y="1183"/>
                  </a:lnTo>
                  <a:lnTo>
                    <a:pt x="4206" y="1183"/>
                  </a:lnTo>
                  <a:lnTo>
                    <a:pt x="4239" y="1183"/>
                  </a:lnTo>
                  <a:lnTo>
                    <a:pt x="4239" y="1183"/>
                  </a:lnTo>
                  <a:lnTo>
                    <a:pt x="4272" y="1216"/>
                  </a:lnTo>
                  <a:lnTo>
                    <a:pt x="4272" y="1216"/>
                  </a:lnTo>
                  <a:lnTo>
                    <a:pt x="4305" y="1216"/>
                  </a:lnTo>
                  <a:lnTo>
                    <a:pt x="4305" y="1216"/>
                  </a:lnTo>
                  <a:lnTo>
                    <a:pt x="4305" y="1216"/>
                  </a:lnTo>
                  <a:lnTo>
                    <a:pt x="4305" y="1216"/>
                  </a:lnTo>
                  <a:lnTo>
                    <a:pt x="4338" y="1216"/>
                  </a:lnTo>
                  <a:lnTo>
                    <a:pt x="4338" y="1216"/>
                  </a:lnTo>
                  <a:lnTo>
                    <a:pt x="4338" y="1216"/>
                  </a:lnTo>
                  <a:lnTo>
                    <a:pt x="4338" y="1216"/>
                  </a:lnTo>
                  <a:lnTo>
                    <a:pt x="4371" y="1216"/>
                  </a:lnTo>
                  <a:lnTo>
                    <a:pt x="4371" y="1216"/>
                  </a:lnTo>
                  <a:lnTo>
                    <a:pt x="4371" y="1216"/>
                  </a:lnTo>
                  <a:lnTo>
                    <a:pt x="4371" y="1216"/>
                  </a:lnTo>
                  <a:lnTo>
                    <a:pt x="4404" y="1216"/>
                  </a:lnTo>
                  <a:lnTo>
                    <a:pt x="4404" y="1249"/>
                  </a:lnTo>
                  <a:lnTo>
                    <a:pt x="4404" y="1249"/>
                  </a:lnTo>
                  <a:lnTo>
                    <a:pt x="4436" y="1249"/>
                  </a:lnTo>
                  <a:lnTo>
                    <a:pt x="4436" y="1249"/>
                  </a:lnTo>
                  <a:lnTo>
                    <a:pt x="4469" y="1249"/>
                  </a:lnTo>
                  <a:lnTo>
                    <a:pt x="4469" y="1249"/>
                  </a:lnTo>
                  <a:lnTo>
                    <a:pt x="4469" y="1249"/>
                  </a:lnTo>
                  <a:lnTo>
                    <a:pt x="4502" y="1249"/>
                  </a:lnTo>
                  <a:lnTo>
                    <a:pt x="4502" y="1249"/>
                  </a:lnTo>
                  <a:lnTo>
                    <a:pt x="4502" y="1249"/>
                  </a:lnTo>
                  <a:lnTo>
                    <a:pt x="4502" y="1249"/>
                  </a:lnTo>
                  <a:lnTo>
                    <a:pt x="4535" y="1282"/>
                  </a:lnTo>
                  <a:lnTo>
                    <a:pt x="4535" y="1282"/>
                  </a:lnTo>
                  <a:lnTo>
                    <a:pt x="4535" y="1282"/>
                  </a:lnTo>
                  <a:lnTo>
                    <a:pt x="4535" y="1282"/>
                  </a:lnTo>
                  <a:lnTo>
                    <a:pt x="4568" y="1282"/>
                  </a:lnTo>
                  <a:lnTo>
                    <a:pt x="4568" y="1282"/>
                  </a:lnTo>
                  <a:lnTo>
                    <a:pt x="4568" y="1282"/>
                  </a:lnTo>
                  <a:lnTo>
                    <a:pt x="4568" y="1282"/>
                  </a:lnTo>
                  <a:lnTo>
                    <a:pt x="4601" y="1282"/>
                  </a:lnTo>
                  <a:lnTo>
                    <a:pt x="4601" y="1282"/>
                  </a:lnTo>
                  <a:lnTo>
                    <a:pt x="4601" y="1282"/>
                  </a:lnTo>
                  <a:lnTo>
                    <a:pt x="4634" y="1282"/>
                  </a:lnTo>
                  <a:lnTo>
                    <a:pt x="4634" y="1282"/>
                  </a:lnTo>
                  <a:lnTo>
                    <a:pt x="4666" y="1315"/>
                  </a:lnTo>
                  <a:lnTo>
                    <a:pt x="4666" y="1315"/>
                  </a:lnTo>
                  <a:lnTo>
                    <a:pt x="4666" y="1315"/>
                  </a:lnTo>
                  <a:lnTo>
                    <a:pt x="4699" y="1315"/>
                  </a:lnTo>
                  <a:lnTo>
                    <a:pt x="4699" y="1315"/>
                  </a:lnTo>
                  <a:lnTo>
                    <a:pt x="4699" y="1315"/>
                  </a:lnTo>
                  <a:lnTo>
                    <a:pt x="4732" y="1315"/>
                  </a:lnTo>
                  <a:lnTo>
                    <a:pt x="4732" y="1315"/>
                  </a:lnTo>
                  <a:lnTo>
                    <a:pt x="4732" y="1315"/>
                  </a:lnTo>
                  <a:lnTo>
                    <a:pt x="4732" y="1315"/>
                  </a:lnTo>
                  <a:lnTo>
                    <a:pt x="4765" y="1315"/>
                  </a:lnTo>
                  <a:lnTo>
                    <a:pt x="4765" y="1315"/>
                  </a:lnTo>
                  <a:lnTo>
                    <a:pt x="4765" y="1315"/>
                  </a:lnTo>
                  <a:lnTo>
                    <a:pt x="4765" y="1315"/>
                  </a:lnTo>
                  <a:lnTo>
                    <a:pt x="4798" y="1348"/>
                  </a:lnTo>
                  <a:lnTo>
                    <a:pt x="4798" y="1348"/>
                  </a:lnTo>
                  <a:lnTo>
                    <a:pt x="4798" y="1348"/>
                  </a:lnTo>
                  <a:lnTo>
                    <a:pt x="4798" y="1348"/>
                  </a:lnTo>
                  <a:lnTo>
                    <a:pt x="4831" y="1348"/>
                  </a:lnTo>
                  <a:lnTo>
                    <a:pt x="4831" y="1348"/>
                  </a:lnTo>
                  <a:lnTo>
                    <a:pt x="4831" y="1348"/>
                  </a:lnTo>
                  <a:lnTo>
                    <a:pt x="4864" y="1348"/>
                  </a:lnTo>
                  <a:lnTo>
                    <a:pt x="4864" y="1348"/>
                  </a:lnTo>
                  <a:lnTo>
                    <a:pt x="4864" y="1348"/>
                  </a:lnTo>
                  <a:lnTo>
                    <a:pt x="4897" y="1348"/>
                  </a:lnTo>
                  <a:lnTo>
                    <a:pt x="4897" y="1348"/>
                  </a:lnTo>
                  <a:lnTo>
                    <a:pt x="4897" y="1348"/>
                  </a:lnTo>
                  <a:lnTo>
                    <a:pt x="4929" y="1380"/>
                  </a:lnTo>
                  <a:lnTo>
                    <a:pt x="4929" y="1380"/>
                  </a:lnTo>
                  <a:lnTo>
                    <a:pt x="4962" y="1380"/>
                  </a:lnTo>
                  <a:lnTo>
                    <a:pt x="4962" y="1380"/>
                  </a:lnTo>
                  <a:lnTo>
                    <a:pt x="4962" y="1380"/>
                  </a:lnTo>
                  <a:lnTo>
                    <a:pt x="4995" y="1380"/>
                  </a:lnTo>
                  <a:lnTo>
                    <a:pt x="4995" y="1380"/>
                  </a:lnTo>
                  <a:lnTo>
                    <a:pt x="5028" y="1380"/>
                  </a:lnTo>
                  <a:lnTo>
                    <a:pt x="5028" y="1380"/>
                  </a:lnTo>
                  <a:lnTo>
                    <a:pt x="5028" y="1380"/>
                  </a:lnTo>
                  <a:lnTo>
                    <a:pt x="5028" y="1380"/>
                  </a:lnTo>
                  <a:lnTo>
                    <a:pt x="5061" y="1413"/>
                  </a:lnTo>
                  <a:lnTo>
                    <a:pt x="5061" y="1413"/>
                  </a:lnTo>
                  <a:lnTo>
                    <a:pt x="5061" y="1413"/>
                  </a:lnTo>
                  <a:lnTo>
                    <a:pt x="5061" y="1413"/>
                  </a:lnTo>
                  <a:lnTo>
                    <a:pt x="5094" y="1413"/>
                  </a:lnTo>
                  <a:lnTo>
                    <a:pt x="5094" y="1413"/>
                  </a:lnTo>
                  <a:lnTo>
                    <a:pt x="5094" y="1413"/>
                  </a:lnTo>
                  <a:lnTo>
                    <a:pt x="5094" y="1413"/>
                  </a:lnTo>
                  <a:lnTo>
                    <a:pt x="5127" y="1413"/>
                  </a:lnTo>
                  <a:lnTo>
                    <a:pt x="5127" y="1413"/>
                  </a:lnTo>
                  <a:lnTo>
                    <a:pt x="5127" y="1413"/>
                  </a:lnTo>
                  <a:lnTo>
                    <a:pt x="5127" y="1413"/>
                  </a:lnTo>
                  <a:lnTo>
                    <a:pt x="5127" y="1413"/>
                  </a:lnTo>
                  <a:lnTo>
                    <a:pt x="5159" y="1413"/>
                  </a:lnTo>
                  <a:lnTo>
                    <a:pt x="5159" y="1413"/>
                  </a:lnTo>
                  <a:lnTo>
                    <a:pt x="5159" y="1413"/>
                  </a:lnTo>
                  <a:lnTo>
                    <a:pt x="5192" y="1413"/>
                  </a:lnTo>
                  <a:lnTo>
                    <a:pt x="5192" y="1446"/>
                  </a:lnTo>
                  <a:lnTo>
                    <a:pt x="5192" y="1446"/>
                  </a:lnTo>
                  <a:lnTo>
                    <a:pt x="5192" y="1446"/>
                  </a:lnTo>
                  <a:lnTo>
                    <a:pt x="5225" y="1446"/>
                  </a:lnTo>
                  <a:lnTo>
                    <a:pt x="5225" y="1446"/>
                  </a:lnTo>
                  <a:lnTo>
                    <a:pt x="5225" y="1446"/>
                  </a:lnTo>
                  <a:lnTo>
                    <a:pt x="5225" y="1446"/>
                  </a:lnTo>
                  <a:lnTo>
                    <a:pt x="5258" y="1446"/>
                  </a:lnTo>
                  <a:lnTo>
                    <a:pt x="5258" y="1446"/>
                  </a:lnTo>
                  <a:lnTo>
                    <a:pt x="5291" y="1446"/>
                  </a:lnTo>
                  <a:lnTo>
                    <a:pt x="5291" y="1446"/>
                  </a:lnTo>
                  <a:lnTo>
                    <a:pt x="5291" y="1446"/>
                  </a:lnTo>
                  <a:lnTo>
                    <a:pt x="5324" y="1479"/>
                  </a:lnTo>
                  <a:lnTo>
                    <a:pt x="5324" y="1479"/>
                  </a:lnTo>
                  <a:lnTo>
                    <a:pt x="5357" y="1479"/>
                  </a:lnTo>
                  <a:lnTo>
                    <a:pt x="5357" y="1479"/>
                  </a:lnTo>
                  <a:lnTo>
                    <a:pt x="5389" y="1479"/>
                  </a:lnTo>
                  <a:lnTo>
                    <a:pt x="5389" y="1479"/>
                  </a:lnTo>
                  <a:lnTo>
                    <a:pt x="5422" y="1479"/>
                  </a:lnTo>
                  <a:lnTo>
                    <a:pt x="5422" y="1479"/>
                  </a:lnTo>
                  <a:lnTo>
                    <a:pt x="5455" y="1479"/>
                  </a:lnTo>
                  <a:lnTo>
                    <a:pt x="5455" y="1512"/>
                  </a:lnTo>
                  <a:lnTo>
                    <a:pt x="5455" y="1512"/>
                  </a:lnTo>
                  <a:lnTo>
                    <a:pt x="5455" y="1512"/>
                  </a:lnTo>
                  <a:lnTo>
                    <a:pt x="5488" y="1512"/>
                  </a:lnTo>
                  <a:lnTo>
                    <a:pt x="5488" y="1512"/>
                  </a:lnTo>
                  <a:lnTo>
                    <a:pt x="5488" y="1512"/>
                  </a:lnTo>
                  <a:lnTo>
                    <a:pt x="5521" y="1512"/>
                  </a:lnTo>
                  <a:lnTo>
                    <a:pt x="5521" y="1512"/>
                  </a:lnTo>
                  <a:lnTo>
                    <a:pt x="5554" y="1512"/>
                  </a:lnTo>
                  <a:lnTo>
                    <a:pt x="5554" y="1512"/>
                  </a:lnTo>
                  <a:lnTo>
                    <a:pt x="5554" y="1512"/>
                  </a:lnTo>
                  <a:lnTo>
                    <a:pt x="5554" y="1512"/>
                  </a:lnTo>
                  <a:lnTo>
                    <a:pt x="5587" y="1512"/>
                  </a:lnTo>
                  <a:lnTo>
                    <a:pt x="5587" y="1545"/>
                  </a:lnTo>
                  <a:lnTo>
                    <a:pt x="5587" y="1545"/>
                  </a:lnTo>
                  <a:lnTo>
                    <a:pt x="5587" y="1545"/>
                  </a:lnTo>
                  <a:lnTo>
                    <a:pt x="5619" y="1545"/>
                  </a:lnTo>
                  <a:lnTo>
                    <a:pt x="5619" y="1545"/>
                  </a:lnTo>
                  <a:lnTo>
                    <a:pt x="5619" y="1545"/>
                  </a:lnTo>
                  <a:lnTo>
                    <a:pt x="5652" y="1545"/>
                  </a:lnTo>
                  <a:lnTo>
                    <a:pt x="5652" y="1545"/>
                  </a:lnTo>
                  <a:lnTo>
                    <a:pt x="5652" y="1545"/>
                  </a:lnTo>
                  <a:lnTo>
                    <a:pt x="5685" y="1545"/>
                  </a:lnTo>
                  <a:lnTo>
                    <a:pt x="5685" y="1545"/>
                  </a:lnTo>
                  <a:lnTo>
                    <a:pt x="5685" y="1545"/>
                  </a:lnTo>
                  <a:lnTo>
                    <a:pt x="5718" y="1545"/>
                  </a:lnTo>
                  <a:lnTo>
                    <a:pt x="5718" y="1545"/>
                  </a:lnTo>
                  <a:lnTo>
                    <a:pt x="5718" y="1545"/>
                  </a:lnTo>
                  <a:lnTo>
                    <a:pt x="5751" y="1578"/>
                  </a:lnTo>
                  <a:lnTo>
                    <a:pt x="5751" y="1578"/>
                  </a:lnTo>
                  <a:lnTo>
                    <a:pt x="5751" y="1578"/>
                  </a:lnTo>
                  <a:lnTo>
                    <a:pt x="5751" y="1578"/>
                  </a:lnTo>
                  <a:lnTo>
                    <a:pt x="5784" y="1578"/>
                  </a:lnTo>
                  <a:lnTo>
                    <a:pt x="5784" y="1578"/>
                  </a:lnTo>
                  <a:lnTo>
                    <a:pt x="5784" y="1578"/>
                  </a:lnTo>
                  <a:lnTo>
                    <a:pt x="5817" y="1578"/>
                  </a:lnTo>
                  <a:lnTo>
                    <a:pt x="5817" y="1578"/>
                  </a:lnTo>
                  <a:lnTo>
                    <a:pt x="5817" y="1578"/>
                  </a:lnTo>
                  <a:lnTo>
                    <a:pt x="5817" y="1578"/>
                  </a:lnTo>
                  <a:lnTo>
                    <a:pt x="5849" y="1578"/>
                  </a:lnTo>
                  <a:lnTo>
                    <a:pt x="5849" y="1578"/>
                  </a:lnTo>
                  <a:lnTo>
                    <a:pt x="5849" y="1578"/>
                  </a:lnTo>
                  <a:lnTo>
                    <a:pt x="5882" y="1610"/>
                  </a:lnTo>
                  <a:lnTo>
                    <a:pt x="5882" y="1610"/>
                  </a:lnTo>
                  <a:lnTo>
                    <a:pt x="5915" y="1610"/>
                  </a:lnTo>
                  <a:lnTo>
                    <a:pt x="5915" y="1610"/>
                  </a:lnTo>
                  <a:lnTo>
                    <a:pt x="5948" y="1610"/>
                  </a:lnTo>
                  <a:lnTo>
                    <a:pt x="5948" y="1610"/>
                  </a:lnTo>
                  <a:lnTo>
                    <a:pt x="5981" y="1610"/>
                  </a:lnTo>
                  <a:lnTo>
                    <a:pt x="5981" y="1610"/>
                  </a:lnTo>
                  <a:lnTo>
                    <a:pt x="5981" y="1610"/>
                  </a:lnTo>
                  <a:lnTo>
                    <a:pt x="6014" y="1643"/>
                  </a:lnTo>
                  <a:lnTo>
                    <a:pt x="6014" y="1643"/>
                  </a:lnTo>
                  <a:lnTo>
                    <a:pt x="6014" y="1643"/>
                  </a:lnTo>
                  <a:lnTo>
                    <a:pt x="6047" y="1643"/>
                  </a:lnTo>
                  <a:lnTo>
                    <a:pt x="6047" y="1643"/>
                  </a:lnTo>
                  <a:lnTo>
                    <a:pt x="6079" y="1643"/>
                  </a:lnTo>
                  <a:lnTo>
                    <a:pt x="6079" y="1643"/>
                  </a:lnTo>
                  <a:lnTo>
                    <a:pt x="6079" y="1643"/>
                  </a:lnTo>
                  <a:lnTo>
                    <a:pt x="6112" y="1643"/>
                  </a:lnTo>
                  <a:lnTo>
                    <a:pt x="6112" y="1643"/>
                  </a:lnTo>
                  <a:lnTo>
                    <a:pt x="6145" y="1643"/>
                  </a:lnTo>
                  <a:lnTo>
                    <a:pt x="6145" y="1643"/>
                  </a:lnTo>
                  <a:lnTo>
                    <a:pt x="6145" y="1676"/>
                  </a:lnTo>
                  <a:lnTo>
                    <a:pt x="6145" y="1676"/>
                  </a:lnTo>
                  <a:lnTo>
                    <a:pt x="6178" y="1676"/>
                  </a:lnTo>
                  <a:lnTo>
                    <a:pt x="6178" y="1676"/>
                  </a:lnTo>
                  <a:lnTo>
                    <a:pt x="6178" y="1676"/>
                  </a:lnTo>
                  <a:lnTo>
                    <a:pt x="6211" y="1676"/>
                  </a:lnTo>
                  <a:lnTo>
                    <a:pt x="6211" y="1676"/>
                  </a:lnTo>
                  <a:lnTo>
                    <a:pt x="6211" y="1676"/>
                  </a:lnTo>
                  <a:lnTo>
                    <a:pt x="6211" y="1676"/>
                  </a:lnTo>
                  <a:lnTo>
                    <a:pt x="6211" y="1676"/>
                  </a:lnTo>
                  <a:lnTo>
                    <a:pt x="6244" y="1676"/>
                  </a:lnTo>
                  <a:lnTo>
                    <a:pt x="6244" y="1676"/>
                  </a:lnTo>
                  <a:lnTo>
                    <a:pt x="6244" y="1676"/>
                  </a:lnTo>
                  <a:lnTo>
                    <a:pt x="6244" y="1676"/>
                  </a:lnTo>
                  <a:lnTo>
                    <a:pt x="6244" y="1676"/>
                  </a:lnTo>
                  <a:lnTo>
                    <a:pt x="6277" y="1676"/>
                  </a:lnTo>
                  <a:lnTo>
                    <a:pt x="6277" y="1676"/>
                  </a:lnTo>
                  <a:lnTo>
                    <a:pt x="6277" y="1676"/>
                  </a:lnTo>
                  <a:lnTo>
                    <a:pt x="6277" y="1709"/>
                  </a:lnTo>
                  <a:lnTo>
                    <a:pt x="6277" y="1709"/>
                  </a:lnTo>
                  <a:lnTo>
                    <a:pt x="6310" y="1709"/>
                  </a:lnTo>
                  <a:lnTo>
                    <a:pt x="6310" y="1709"/>
                  </a:lnTo>
                  <a:lnTo>
                    <a:pt x="6310" y="1709"/>
                  </a:lnTo>
                  <a:lnTo>
                    <a:pt x="6310" y="1709"/>
                  </a:lnTo>
                  <a:lnTo>
                    <a:pt x="6342" y="1709"/>
                  </a:lnTo>
                  <a:lnTo>
                    <a:pt x="6342" y="1709"/>
                  </a:lnTo>
                  <a:lnTo>
                    <a:pt x="6342" y="1709"/>
                  </a:lnTo>
                  <a:lnTo>
                    <a:pt x="6342" y="1709"/>
                  </a:lnTo>
                  <a:lnTo>
                    <a:pt x="6342" y="1709"/>
                  </a:lnTo>
                  <a:lnTo>
                    <a:pt x="6375" y="1709"/>
                  </a:lnTo>
                  <a:lnTo>
                    <a:pt x="6375" y="1709"/>
                  </a:lnTo>
                  <a:lnTo>
                    <a:pt x="6375" y="1709"/>
                  </a:lnTo>
                  <a:lnTo>
                    <a:pt x="6375" y="1709"/>
                  </a:lnTo>
                  <a:lnTo>
                    <a:pt x="6408" y="1709"/>
                  </a:lnTo>
                  <a:lnTo>
                    <a:pt x="6408" y="1709"/>
                  </a:lnTo>
                  <a:lnTo>
                    <a:pt x="6441" y="1742"/>
                  </a:lnTo>
                  <a:lnTo>
                    <a:pt x="6441" y="1742"/>
                  </a:lnTo>
                  <a:lnTo>
                    <a:pt x="6474" y="1742"/>
                  </a:lnTo>
                  <a:lnTo>
                    <a:pt x="6474" y="1742"/>
                  </a:lnTo>
                  <a:lnTo>
                    <a:pt x="6474" y="1742"/>
                  </a:lnTo>
                  <a:lnTo>
                    <a:pt x="6474" y="1742"/>
                  </a:lnTo>
                  <a:lnTo>
                    <a:pt x="6507" y="1742"/>
                  </a:lnTo>
                  <a:lnTo>
                    <a:pt x="6507" y="1742"/>
                  </a:lnTo>
                  <a:lnTo>
                    <a:pt x="6507" y="1742"/>
                  </a:lnTo>
                  <a:lnTo>
                    <a:pt x="6507" y="1742"/>
                  </a:lnTo>
                  <a:lnTo>
                    <a:pt x="6540" y="1742"/>
                  </a:lnTo>
                  <a:lnTo>
                    <a:pt x="6540" y="1742"/>
                  </a:lnTo>
                  <a:lnTo>
                    <a:pt x="6540" y="1742"/>
                  </a:lnTo>
                  <a:lnTo>
                    <a:pt x="6572" y="1775"/>
                  </a:lnTo>
                  <a:lnTo>
                    <a:pt x="6572" y="1775"/>
                  </a:lnTo>
                  <a:lnTo>
                    <a:pt x="6572" y="1775"/>
                  </a:lnTo>
                  <a:lnTo>
                    <a:pt x="6572" y="1775"/>
                  </a:lnTo>
                  <a:lnTo>
                    <a:pt x="6605" y="1775"/>
                  </a:lnTo>
                  <a:lnTo>
                    <a:pt x="6605" y="1775"/>
                  </a:lnTo>
                  <a:lnTo>
                    <a:pt x="6605" y="1775"/>
                  </a:lnTo>
                  <a:lnTo>
                    <a:pt x="6605" y="1775"/>
                  </a:lnTo>
                  <a:lnTo>
                    <a:pt x="6605" y="1775"/>
                  </a:lnTo>
                  <a:lnTo>
                    <a:pt x="6638" y="1775"/>
                  </a:lnTo>
                  <a:lnTo>
                    <a:pt x="6638" y="1775"/>
                  </a:lnTo>
                  <a:lnTo>
                    <a:pt x="6638" y="1775"/>
                  </a:lnTo>
                  <a:lnTo>
                    <a:pt x="6638" y="1775"/>
                  </a:lnTo>
                  <a:lnTo>
                    <a:pt x="6671" y="1775"/>
                  </a:lnTo>
                  <a:lnTo>
                    <a:pt x="6671" y="1775"/>
                  </a:lnTo>
                  <a:lnTo>
                    <a:pt x="6671" y="1775"/>
                  </a:lnTo>
                  <a:lnTo>
                    <a:pt x="6704" y="1775"/>
                  </a:lnTo>
                  <a:lnTo>
                    <a:pt x="6704" y="1808"/>
                  </a:lnTo>
                  <a:lnTo>
                    <a:pt x="6737" y="1808"/>
                  </a:lnTo>
                  <a:lnTo>
                    <a:pt x="6737" y="1808"/>
                  </a:lnTo>
                  <a:lnTo>
                    <a:pt x="6737" y="1808"/>
                  </a:lnTo>
                  <a:lnTo>
                    <a:pt x="6737" y="1808"/>
                  </a:lnTo>
                  <a:lnTo>
                    <a:pt x="6770" y="1808"/>
                  </a:lnTo>
                  <a:lnTo>
                    <a:pt x="6770" y="1808"/>
                  </a:lnTo>
                  <a:lnTo>
                    <a:pt x="6770" y="1808"/>
                  </a:lnTo>
                  <a:lnTo>
                    <a:pt x="6802" y="1808"/>
                  </a:lnTo>
                  <a:lnTo>
                    <a:pt x="6802" y="1808"/>
                  </a:lnTo>
                  <a:lnTo>
                    <a:pt x="6802" y="1808"/>
                  </a:lnTo>
                  <a:lnTo>
                    <a:pt x="6802" y="1808"/>
                  </a:lnTo>
                  <a:lnTo>
                    <a:pt x="6802" y="1808"/>
                  </a:lnTo>
                  <a:lnTo>
                    <a:pt x="6835" y="1808"/>
                  </a:lnTo>
                  <a:lnTo>
                    <a:pt x="6835" y="1808"/>
                  </a:lnTo>
                  <a:lnTo>
                    <a:pt x="6835" y="1808"/>
                  </a:lnTo>
                  <a:lnTo>
                    <a:pt x="6835" y="1808"/>
                  </a:lnTo>
                  <a:lnTo>
                    <a:pt x="6868" y="1808"/>
                  </a:lnTo>
                  <a:lnTo>
                    <a:pt x="6868" y="1840"/>
                  </a:lnTo>
                  <a:lnTo>
                    <a:pt x="6868" y="1840"/>
                  </a:lnTo>
                  <a:lnTo>
                    <a:pt x="6868" y="184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8"/>
            <p:cNvSpPr/>
            <p:nvPr/>
          </p:nvSpPr>
          <p:spPr>
            <a:xfrm>
              <a:off x="3147025" y="4795000"/>
              <a:ext cx="50125" cy="162700"/>
            </a:xfrm>
            <a:custGeom>
              <a:avLst/>
              <a:gdLst/>
              <a:ahLst/>
              <a:cxnLst/>
              <a:rect l="l" t="t" r="r" b="b"/>
              <a:pathLst>
                <a:path w="2005" h="6508" fill="none" extrusionOk="0">
                  <a:moveTo>
                    <a:pt x="2005" y="1"/>
                  </a:moveTo>
                  <a:lnTo>
                    <a:pt x="0" y="650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3318725" y="4836900"/>
              <a:ext cx="36975" cy="165975"/>
            </a:xfrm>
            <a:custGeom>
              <a:avLst/>
              <a:gdLst/>
              <a:ahLst/>
              <a:cxnLst/>
              <a:rect l="l" t="t" r="r" b="b"/>
              <a:pathLst>
                <a:path w="1479" h="6639" fill="none" extrusionOk="0">
                  <a:moveTo>
                    <a:pt x="1479" y="1"/>
                  </a:moveTo>
                  <a:lnTo>
                    <a:pt x="0" y="663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3147850" y="4795000"/>
              <a:ext cx="207850" cy="207875"/>
            </a:xfrm>
            <a:custGeom>
              <a:avLst/>
              <a:gdLst/>
              <a:ahLst/>
              <a:cxnLst/>
              <a:rect l="l" t="t" r="r" b="b"/>
              <a:pathLst>
                <a:path w="8314" h="8315" extrusionOk="0">
                  <a:moveTo>
                    <a:pt x="1972" y="1"/>
                  </a:moveTo>
                  <a:lnTo>
                    <a:pt x="0" y="6507"/>
                  </a:lnTo>
                  <a:lnTo>
                    <a:pt x="66" y="6507"/>
                  </a:lnTo>
                  <a:lnTo>
                    <a:pt x="66" y="6540"/>
                  </a:lnTo>
                  <a:lnTo>
                    <a:pt x="165" y="6540"/>
                  </a:lnTo>
                  <a:lnTo>
                    <a:pt x="165" y="6573"/>
                  </a:lnTo>
                  <a:lnTo>
                    <a:pt x="263" y="6573"/>
                  </a:lnTo>
                  <a:lnTo>
                    <a:pt x="296" y="6606"/>
                  </a:lnTo>
                  <a:lnTo>
                    <a:pt x="362" y="6606"/>
                  </a:lnTo>
                  <a:lnTo>
                    <a:pt x="395" y="6639"/>
                  </a:lnTo>
                  <a:lnTo>
                    <a:pt x="493" y="6639"/>
                  </a:lnTo>
                  <a:lnTo>
                    <a:pt x="526" y="6672"/>
                  </a:lnTo>
                  <a:lnTo>
                    <a:pt x="592" y="6672"/>
                  </a:lnTo>
                  <a:lnTo>
                    <a:pt x="625" y="6704"/>
                  </a:lnTo>
                  <a:lnTo>
                    <a:pt x="723" y="6704"/>
                  </a:lnTo>
                  <a:lnTo>
                    <a:pt x="723" y="6737"/>
                  </a:lnTo>
                  <a:lnTo>
                    <a:pt x="822" y="6737"/>
                  </a:lnTo>
                  <a:lnTo>
                    <a:pt x="855" y="6770"/>
                  </a:lnTo>
                  <a:lnTo>
                    <a:pt x="920" y="6770"/>
                  </a:lnTo>
                  <a:lnTo>
                    <a:pt x="953" y="6803"/>
                  </a:lnTo>
                  <a:lnTo>
                    <a:pt x="1019" y="6803"/>
                  </a:lnTo>
                  <a:lnTo>
                    <a:pt x="1052" y="6836"/>
                  </a:lnTo>
                  <a:lnTo>
                    <a:pt x="1150" y="6836"/>
                  </a:lnTo>
                  <a:lnTo>
                    <a:pt x="1150" y="6869"/>
                  </a:lnTo>
                  <a:lnTo>
                    <a:pt x="1249" y="6869"/>
                  </a:lnTo>
                  <a:lnTo>
                    <a:pt x="1282" y="6902"/>
                  </a:lnTo>
                  <a:lnTo>
                    <a:pt x="1380" y="6902"/>
                  </a:lnTo>
                  <a:lnTo>
                    <a:pt x="1413" y="6934"/>
                  </a:lnTo>
                  <a:lnTo>
                    <a:pt x="1479" y="6934"/>
                  </a:lnTo>
                  <a:lnTo>
                    <a:pt x="1512" y="6967"/>
                  </a:lnTo>
                  <a:lnTo>
                    <a:pt x="1610" y="6967"/>
                  </a:lnTo>
                  <a:lnTo>
                    <a:pt x="1610" y="7000"/>
                  </a:lnTo>
                  <a:lnTo>
                    <a:pt x="1742" y="7000"/>
                  </a:lnTo>
                  <a:lnTo>
                    <a:pt x="1742" y="7033"/>
                  </a:lnTo>
                  <a:lnTo>
                    <a:pt x="1840" y="7033"/>
                  </a:lnTo>
                  <a:lnTo>
                    <a:pt x="1840" y="7066"/>
                  </a:lnTo>
                  <a:lnTo>
                    <a:pt x="1939" y="7066"/>
                  </a:lnTo>
                  <a:lnTo>
                    <a:pt x="1972" y="7099"/>
                  </a:lnTo>
                  <a:lnTo>
                    <a:pt x="2070" y="7099"/>
                  </a:lnTo>
                  <a:lnTo>
                    <a:pt x="2103" y="7132"/>
                  </a:lnTo>
                  <a:lnTo>
                    <a:pt x="2169" y="7132"/>
                  </a:lnTo>
                  <a:lnTo>
                    <a:pt x="2202" y="7165"/>
                  </a:lnTo>
                  <a:lnTo>
                    <a:pt x="2268" y="7165"/>
                  </a:lnTo>
                  <a:lnTo>
                    <a:pt x="2300" y="7197"/>
                  </a:lnTo>
                  <a:lnTo>
                    <a:pt x="2432" y="7197"/>
                  </a:lnTo>
                  <a:lnTo>
                    <a:pt x="2432" y="7230"/>
                  </a:lnTo>
                  <a:lnTo>
                    <a:pt x="2530" y="7230"/>
                  </a:lnTo>
                  <a:lnTo>
                    <a:pt x="2563" y="7263"/>
                  </a:lnTo>
                  <a:lnTo>
                    <a:pt x="2662" y="7263"/>
                  </a:lnTo>
                  <a:lnTo>
                    <a:pt x="2662" y="7296"/>
                  </a:lnTo>
                  <a:lnTo>
                    <a:pt x="2760" y="7296"/>
                  </a:lnTo>
                  <a:lnTo>
                    <a:pt x="2793" y="7329"/>
                  </a:lnTo>
                  <a:lnTo>
                    <a:pt x="2892" y="7329"/>
                  </a:lnTo>
                  <a:lnTo>
                    <a:pt x="2892" y="7362"/>
                  </a:lnTo>
                  <a:lnTo>
                    <a:pt x="3023" y="7362"/>
                  </a:lnTo>
                  <a:lnTo>
                    <a:pt x="3023" y="7395"/>
                  </a:lnTo>
                  <a:lnTo>
                    <a:pt x="3155" y="7395"/>
                  </a:lnTo>
                  <a:lnTo>
                    <a:pt x="3155" y="7427"/>
                  </a:lnTo>
                  <a:lnTo>
                    <a:pt x="3253" y="7427"/>
                  </a:lnTo>
                  <a:lnTo>
                    <a:pt x="3253" y="7460"/>
                  </a:lnTo>
                  <a:lnTo>
                    <a:pt x="3385" y="7460"/>
                  </a:lnTo>
                  <a:lnTo>
                    <a:pt x="3385" y="7493"/>
                  </a:lnTo>
                  <a:lnTo>
                    <a:pt x="3516" y="7493"/>
                  </a:lnTo>
                  <a:lnTo>
                    <a:pt x="3516" y="7526"/>
                  </a:lnTo>
                  <a:lnTo>
                    <a:pt x="3615" y="7526"/>
                  </a:lnTo>
                  <a:lnTo>
                    <a:pt x="3648" y="7559"/>
                  </a:lnTo>
                  <a:lnTo>
                    <a:pt x="3746" y="7559"/>
                  </a:lnTo>
                  <a:lnTo>
                    <a:pt x="3779" y="7592"/>
                  </a:lnTo>
                  <a:lnTo>
                    <a:pt x="3878" y="7592"/>
                  </a:lnTo>
                  <a:lnTo>
                    <a:pt x="3878" y="7625"/>
                  </a:lnTo>
                  <a:lnTo>
                    <a:pt x="4009" y="7625"/>
                  </a:lnTo>
                  <a:lnTo>
                    <a:pt x="4042" y="7657"/>
                  </a:lnTo>
                  <a:lnTo>
                    <a:pt x="4141" y="7657"/>
                  </a:lnTo>
                  <a:lnTo>
                    <a:pt x="4141" y="7690"/>
                  </a:lnTo>
                  <a:lnTo>
                    <a:pt x="4272" y="7690"/>
                  </a:lnTo>
                  <a:lnTo>
                    <a:pt x="4272" y="7723"/>
                  </a:lnTo>
                  <a:lnTo>
                    <a:pt x="4403" y="7723"/>
                  </a:lnTo>
                  <a:lnTo>
                    <a:pt x="4403" y="7756"/>
                  </a:lnTo>
                  <a:lnTo>
                    <a:pt x="4535" y="7756"/>
                  </a:lnTo>
                  <a:lnTo>
                    <a:pt x="4535" y="7789"/>
                  </a:lnTo>
                  <a:lnTo>
                    <a:pt x="4633" y="7789"/>
                  </a:lnTo>
                  <a:lnTo>
                    <a:pt x="4666" y="7822"/>
                  </a:lnTo>
                  <a:lnTo>
                    <a:pt x="4798" y="7822"/>
                  </a:lnTo>
                  <a:lnTo>
                    <a:pt x="4798" y="7855"/>
                  </a:lnTo>
                  <a:lnTo>
                    <a:pt x="4929" y="7855"/>
                  </a:lnTo>
                  <a:lnTo>
                    <a:pt x="4929" y="7887"/>
                  </a:lnTo>
                  <a:lnTo>
                    <a:pt x="5061" y="7887"/>
                  </a:lnTo>
                  <a:lnTo>
                    <a:pt x="5061" y="7920"/>
                  </a:lnTo>
                  <a:lnTo>
                    <a:pt x="5192" y="7920"/>
                  </a:lnTo>
                  <a:lnTo>
                    <a:pt x="5192" y="7953"/>
                  </a:lnTo>
                  <a:lnTo>
                    <a:pt x="5291" y="7953"/>
                  </a:lnTo>
                  <a:lnTo>
                    <a:pt x="5324" y="7986"/>
                  </a:lnTo>
                  <a:lnTo>
                    <a:pt x="5455" y="7986"/>
                  </a:lnTo>
                  <a:lnTo>
                    <a:pt x="5488" y="8019"/>
                  </a:lnTo>
                  <a:lnTo>
                    <a:pt x="5586" y="8019"/>
                  </a:lnTo>
                  <a:lnTo>
                    <a:pt x="5586" y="8052"/>
                  </a:lnTo>
                  <a:lnTo>
                    <a:pt x="5718" y="8052"/>
                  </a:lnTo>
                  <a:lnTo>
                    <a:pt x="5751" y="8085"/>
                  </a:lnTo>
                  <a:lnTo>
                    <a:pt x="5849" y="8085"/>
                  </a:lnTo>
                  <a:lnTo>
                    <a:pt x="5882" y="8117"/>
                  </a:lnTo>
                  <a:lnTo>
                    <a:pt x="6014" y="8117"/>
                  </a:lnTo>
                  <a:lnTo>
                    <a:pt x="6014" y="8150"/>
                  </a:lnTo>
                  <a:lnTo>
                    <a:pt x="6145" y="8150"/>
                  </a:lnTo>
                  <a:lnTo>
                    <a:pt x="6145" y="8183"/>
                  </a:lnTo>
                  <a:lnTo>
                    <a:pt x="6277" y="8183"/>
                  </a:lnTo>
                  <a:lnTo>
                    <a:pt x="6309" y="8216"/>
                  </a:lnTo>
                  <a:lnTo>
                    <a:pt x="6441" y="8216"/>
                  </a:lnTo>
                  <a:lnTo>
                    <a:pt x="6441" y="8249"/>
                  </a:lnTo>
                  <a:lnTo>
                    <a:pt x="6572" y="8249"/>
                  </a:lnTo>
                  <a:lnTo>
                    <a:pt x="6572" y="8282"/>
                  </a:lnTo>
                  <a:lnTo>
                    <a:pt x="6737" y="8282"/>
                  </a:lnTo>
                  <a:lnTo>
                    <a:pt x="6737" y="8315"/>
                  </a:lnTo>
                  <a:lnTo>
                    <a:pt x="6868" y="8315"/>
                  </a:lnTo>
                  <a:lnTo>
                    <a:pt x="8314" y="1677"/>
                  </a:lnTo>
                  <a:lnTo>
                    <a:pt x="8281" y="1677"/>
                  </a:lnTo>
                  <a:lnTo>
                    <a:pt x="8281" y="1644"/>
                  </a:lnTo>
                  <a:lnTo>
                    <a:pt x="8117" y="1644"/>
                  </a:lnTo>
                  <a:lnTo>
                    <a:pt x="8117" y="1611"/>
                  </a:lnTo>
                  <a:lnTo>
                    <a:pt x="7985" y="1611"/>
                  </a:lnTo>
                  <a:lnTo>
                    <a:pt x="7985" y="1578"/>
                  </a:lnTo>
                  <a:lnTo>
                    <a:pt x="7854" y="1578"/>
                  </a:lnTo>
                  <a:lnTo>
                    <a:pt x="7854" y="1545"/>
                  </a:lnTo>
                  <a:lnTo>
                    <a:pt x="7722" y="1545"/>
                  </a:lnTo>
                  <a:lnTo>
                    <a:pt x="7689" y="1513"/>
                  </a:lnTo>
                  <a:lnTo>
                    <a:pt x="7558" y="1513"/>
                  </a:lnTo>
                  <a:lnTo>
                    <a:pt x="7558" y="1480"/>
                  </a:lnTo>
                  <a:lnTo>
                    <a:pt x="7459" y="1480"/>
                  </a:lnTo>
                  <a:lnTo>
                    <a:pt x="7427" y="1447"/>
                  </a:lnTo>
                  <a:lnTo>
                    <a:pt x="7295" y="1447"/>
                  </a:lnTo>
                  <a:lnTo>
                    <a:pt x="7262" y="1414"/>
                  </a:lnTo>
                  <a:lnTo>
                    <a:pt x="7131" y="1414"/>
                  </a:lnTo>
                  <a:lnTo>
                    <a:pt x="7131" y="1381"/>
                  </a:lnTo>
                  <a:lnTo>
                    <a:pt x="6999" y="1381"/>
                  </a:lnTo>
                  <a:lnTo>
                    <a:pt x="6999" y="1348"/>
                  </a:lnTo>
                  <a:lnTo>
                    <a:pt x="6868" y="1348"/>
                  </a:lnTo>
                  <a:lnTo>
                    <a:pt x="6868" y="1315"/>
                  </a:lnTo>
                  <a:lnTo>
                    <a:pt x="6737" y="1315"/>
                  </a:lnTo>
                  <a:lnTo>
                    <a:pt x="6737" y="1283"/>
                  </a:lnTo>
                  <a:lnTo>
                    <a:pt x="6605" y="1283"/>
                  </a:lnTo>
                  <a:lnTo>
                    <a:pt x="6572" y="1250"/>
                  </a:lnTo>
                  <a:lnTo>
                    <a:pt x="6474" y="1250"/>
                  </a:lnTo>
                  <a:lnTo>
                    <a:pt x="6474" y="1217"/>
                  </a:lnTo>
                  <a:lnTo>
                    <a:pt x="6375" y="1217"/>
                  </a:lnTo>
                  <a:lnTo>
                    <a:pt x="6342" y="1184"/>
                  </a:lnTo>
                  <a:lnTo>
                    <a:pt x="6211" y="1184"/>
                  </a:lnTo>
                  <a:lnTo>
                    <a:pt x="6178" y="1151"/>
                  </a:lnTo>
                  <a:lnTo>
                    <a:pt x="6079" y="1151"/>
                  </a:lnTo>
                  <a:lnTo>
                    <a:pt x="6079" y="1118"/>
                  </a:lnTo>
                  <a:lnTo>
                    <a:pt x="5948" y="1118"/>
                  </a:lnTo>
                  <a:lnTo>
                    <a:pt x="5948" y="1085"/>
                  </a:lnTo>
                  <a:lnTo>
                    <a:pt x="5816" y="1085"/>
                  </a:lnTo>
                  <a:lnTo>
                    <a:pt x="5816" y="1053"/>
                  </a:lnTo>
                  <a:lnTo>
                    <a:pt x="5685" y="1053"/>
                  </a:lnTo>
                  <a:lnTo>
                    <a:pt x="5685" y="1020"/>
                  </a:lnTo>
                  <a:lnTo>
                    <a:pt x="5554" y="1020"/>
                  </a:lnTo>
                  <a:lnTo>
                    <a:pt x="5554" y="987"/>
                  </a:lnTo>
                  <a:lnTo>
                    <a:pt x="5455" y="987"/>
                  </a:lnTo>
                  <a:lnTo>
                    <a:pt x="5422" y="954"/>
                  </a:lnTo>
                  <a:lnTo>
                    <a:pt x="5324" y="954"/>
                  </a:lnTo>
                  <a:lnTo>
                    <a:pt x="5291" y="921"/>
                  </a:lnTo>
                  <a:lnTo>
                    <a:pt x="5192" y="921"/>
                  </a:lnTo>
                  <a:lnTo>
                    <a:pt x="5159" y="888"/>
                  </a:lnTo>
                  <a:lnTo>
                    <a:pt x="5061" y="888"/>
                  </a:lnTo>
                  <a:lnTo>
                    <a:pt x="5028" y="855"/>
                  </a:lnTo>
                  <a:lnTo>
                    <a:pt x="4929" y="855"/>
                  </a:lnTo>
                  <a:lnTo>
                    <a:pt x="4896" y="822"/>
                  </a:lnTo>
                  <a:lnTo>
                    <a:pt x="4798" y="822"/>
                  </a:lnTo>
                  <a:lnTo>
                    <a:pt x="4798" y="790"/>
                  </a:lnTo>
                  <a:lnTo>
                    <a:pt x="4699" y="790"/>
                  </a:lnTo>
                  <a:lnTo>
                    <a:pt x="4699" y="757"/>
                  </a:lnTo>
                  <a:lnTo>
                    <a:pt x="4601" y="757"/>
                  </a:lnTo>
                  <a:lnTo>
                    <a:pt x="4568" y="724"/>
                  </a:lnTo>
                  <a:lnTo>
                    <a:pt x="4436" y="724"/>
                  </a:lnTo>
                  <a:lnTo>
                    <a:pt x="4436" y="691"/>
                  </a:lnTo>
                  <a:lnTo>
                    <a:pt x="4371" y="691"/>
                  </a:lnTo>
                  <a:lnTo>
                    <a:pt x="4338" y="658"/>
                  </a:lnTo>
                  <a:lnTo>
                    <a:pt x="4206" y="658"/>
                  </a:lnTo>
                  <a:lnTo>
                    <a:pt x="4206" y="625"/>
                  </a:lnTo>
                  <a:lnTo>
                    <a:pt x="4108" y="625"/>
                  </a:lnTo>
                  <a:lnTo>
                    <a:pt x="4075" y="592"/>
                  </a:lnTo>
                  <a:lnTo>
                    <a:pt x="3976" y="592"/>
                  </a:lnTo>
                  <a:lnTo>
                    <a:pt x="3943" y="560"/>
                  </a:lnTo>
                  <a:lnTo>
                    <a:pt x="3845" y="560"/>
                  </a:lnTo>
                  <a:lnTo>
                    <a:pt x="3845" y="527"/>
                  </a:lnTo>
                  <a:lnTo>
                    <a:pt x="3746" y="527"/>
                  </a:lnTo>
                  <a:lnTo>
                    <a:pt x="3713" y="494"/>
                  </a:lnTo>
                  <a:lnTo>
                    <a:pt x="3615" y="494"/>
                  </a:lnTo>
                  <a:lnTo>
                    <a:pt x="3582" y="461"/>
                  </a:lnTo>
                  <a:lnTo>
                    <a:pt x="3516" y="461"/>
                  </a:lnTo>
                  <a:lnTo>
                    <a:pt x="3483" y="428"/>
                  </a:lnTo>
                  <a:lnTo>
                    <a:pt x="3418" y="428"/>
                  </a:lnTo>
                  <a:lnTo>
                    <a:pt x="3385" y="395"/>
                  </a:lnTo>
                  <a:lnTo>
                    <a:pt x="3286" y="395"/>
                  </a:lnTo>
                  <a:lnTo>
                    <a:pt x="3253" y="362"/>
                  </a:lnTo>
                  <a:lnTo>
                    <a:pt x="3155" y="362"/>
                  </a:lnTo>
                  <a:lnTo>
                    <a:pt x="3122" y="330"/>
                  </a:lnTo>
                  <a:lnTo>
                    <a:pt x="3089" y="330"/>
                  </a:lnTo>
                  <a:lnTo>
                    <a:pt x="3056" y="297"/>
                  </a:lnTo>
                  <a:lnTo>
                    <a:pt x="2925" y="297"/>
                  </a:lnTo>
                  <a:lnTo>
                    <a:pt x="2892" y="264"/>
                  </a:lnTo>
                  <a:lnTo>
                    <a:pt x="2859" y="264"/>
                  </a:lnTo>
                  <a:lnTo>
                    <a:pt x="2793" y="231"/>
                  </a:lnTo>
                  <a:lnTo>
                    <a:pt x="2760" y="231"/>
                  </a:lnTo>
                  <a:lnTo>
                    <a:pt x="2695" y="198"/>
                  </a:lnTo>
                  <a:lnTo>
                    <a:pt x="2629" y="198"/>
                  </a:lnTo>
                  <a:lnTo>
                    <a:pt x="2596" y="165"/>
                  </a:lnTo>
                  <a:lnTo>
                    <a:pt x="2498" y="165"/>
                  </a:lnTo>
                  <a:lnTo>
                    <a:pt x="2432" y="132"/>
                  </a:lnTo>
                  <a:lnTo>
                    <a:pt x="2399" y="132"/>
                  </a:lnTo>
                  <a:lnTo>
                    <a:pt x="2333" y="100"/>
                  </a:lnTo>
                  <a:lnTo>
                    <a:pt x="2268" y="67"/>
                  </a:lnTo>
                  <a:lnTo>
                    <a:pt x="2202" y="67"/>
                  </a:lnTo>
                  <a:lnTo>
                    <a:pt x="2169" y="34"/>
                  </a:lnTo>
                  <a:lnTo>
                    <a:pt x="2103" y="34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3114150" y="5177825"/>
              <a:ext cx="29600" cy="36175"/>
            </a:xfrm>
            <a:custGeom>
              <a:avLst/>
              <a:gdLst/>
              <a:ahLst/>
              <a:cxnLst/>
              <a:rect l="l" t="t" r="r" b="b"/>
              <a:pathLst>
                <a:path w="1184" h="1447" extrusionOk="0">
                  <a:moveTo>
                    <a:pt x="625" y="1"/>
                  </a:moveTo>
                  <a:cubicBezTo>
                    <a:pt x="461" y="1"/>
                    <a:pt x="297" y="67"/>
                    <a:pt x="165" y="198"/>
                  </a:cubicBezTo>
                  <a:cubicBezTo>
                    <a:pt x="67" y="329"/>
                    <a:pt x="1" y="527"/>
                    <a:pt x="1" y="757"/>
                  </a:cubicBezTo>
                  <a:cubicBezTo>
                    <a:pt x="1" y="954"/>
                    <a:pt x="67" y="1118"/>
                    <a:pt x="165" y="1250"/>
                  </a:cubicBezTo>
                  <a:cubicBezTo>
                    <a:pt x="264" y="1381"/>
                    <a:pt x="395" y="1447"/>
                    <a:pt x="592" y="1447"/>
                  </a:cubicBezTo>
                  <a:cubicBezTo>
                    <a:pt x="757" y="1447"/>
                    <a:pt x="888" y="1414"/>
                    <a:pt x="987" y="1315"/>
                  </a:cubicBezTo>
                  <a:cubicBezTo>
                    <a:pt x="1085" y="1217"/>
                    <a:pt x="1151" y="1085"/>
                    <a:pt x="1184" y="921"/>
                  </a:cubicBezTo>
                  <a:lnTo>
                    <a:pt x="954" y="921"/>
                  </a:lnTo>
                  <a:cubicBezTo>
                    <a:pt x="921" y="1020"/>
                    <a:pt x="888" y="1085"/>
                    <a:pt x="822" y="1151"/>
                  </a:cubicBezTo>
                  <a:cubicBezTo>
                    <a:pt x="790" y="1217"/>
                    <a:pt x="724" y="1250"/>
                    <a:pt x="625" y="1250"/>
                  </a:cubicBezTo>
                  <a:cubicBezTo>
                    <a:pt x="494" y="1250"/>
                    <a:pt x="395" y="1217"/>
                    <a:pt x="330" y="1118"/>
                  </a:cubicBezTo>
                  <a:cubicBezTo>
                    <a:pt x="297" y="1020"/>
                    <a:pt x="264" y="888"/>
                    <a:pt x="264" y="757"/>
                  </a:cubicBezTo>
                  <a:cubicBezTo>
                    <a:pt x="264" y="625"/>
                    <a:pt x="264" y="494"/>
                    <a:pt x="330" y="395"/>
                  </a:cubicBezTo>
                  <a:cubicBezTo>
                    <a:pt x="362" y="264"/>
                    <a:pt x="494" y="198"/>
                    <a:pt x="625" y="198"/>
                  </a:cubicBezTo>
                  <a:cubicBezTo>
                    <a:pt x="724" y="198"/>
                    <a:pt x="822" y="231"/>
                    <a:pt x="855" y="297"/>
                  </a:cubicBezTo>
                  <a:cubicBezTo>
                    <a:pt x="921" y="329"/>
                    <a:pt x="954" y="395"/>
                    <a:pt x="954" y="494"/>
                  </a:cubicBezTo>
                  <a:lnTo>
                    <a:pt x="1184" y="494"/>
                  </a:lnTo>
                  <a:cubicBezTo>
                    <a:pt x="1151" y="297"/>
                    <a:pt x="1118" y="165"/>
                    <a:pt x="1020" y="99"/>
                  </a:cubicBezTo>
                  <a:cubicBezTo>
                    <a:pt x="921" y="34"/>
                    <a:pt x="790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3149475" y="5165500"/>
              <a:ext cx="5775" cy="47675"/>
            </a:xfrm>
            <a:custGeom>
              <a:avLst/>
              <a:gdLst/>
              <a:ahLst/>
              <a:cxnLst/>
              <a:rect l="l" t="t" r="r" b="b"/>
              <a:pathLst>
                <a:path w="231" h="1907" extrusionOk="0">
                  <a:moveTo>
                    <a:pt x="1" y="1"/>
                  </a:moveTo>
                  <a:lnTo>
                    <a:pt x="1" y="1907"/>
                  </a:lnTo>
                  <a:lnTo>
                    <a:pt x="231" y="1907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8"/>
            <p:cNvSpPr/>
            <p:nvPr/>
          </p:nvSpPr>
          <p:spPr>
            <a:xfrm>
              <a:off x="3163450" y="517782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8"/>
                  </a:moveTo>
                  <a:cubicBezTo>
                    <a:pt x="756" y="198"/>
                    <a:pt x="855" y="264"/>
                    <a:pt x="921" y="428"/>
                  </a:cubicBezTo>
                  <a:cubicBezTo>
                    <a:pt x="953" y="494"/>
                    <a:pt x="986" y="592"/>
                    <a:pt x="986" y="724"/>
                  </a:cubicBezTo>
                  <a:cubicBezTo>
                    <a:pt x="986" y="888"/>
                    <a:pt x="921" y="1020"/>
                    <a:pt x="855" y="1118"/>
                  </a:cubicBezTo>
                  <a:cubicBezTo>
                    <a:pt x="789" y="1217"/>
                    <a:pt x="723" y="1250"/>
                    <a:pt x="592" y="1250"/>
                  </a:cubicBezTo>
                  <a:cubicBezTo>
                    <a:pt x="461" y="1250"/>
                    <a:pt x="329" y="1184"/>
                    <a:pt x="263" y="1020"/>
                  </a:cubicBezTo>
                  <a:cubicBezTo>
                    <a:pt x="231" y="954"/>
                    <a:pt x="231" y="855"/>
                    <a:pt x="231" y="757"/>
                  </a:cubicBezTo>
                  <a:cubicBezTo>
                    <a:pt x="231" y="625"/>
                    <a:pt x="231" y="527"/>
                    <a:pt x="263" y="428"/>
                  </a:cubicBezTo>
                  <a:cubicBezTo>
                    <a:pt x="329" y="264"/>
                    <a:pt x="461" y="198"/>
                    <a:pt x="592" y="198"/>
                  </a:cubicBezTo>
                  <a:close/>
                  <a:moveTo>
                    <a:pt x="658" y="1"/>
                  </a:moveTo>
                  <a:cubicBezTo>
                    <a:pt x="559" y="1"/>
                    <a:pt x="461" y="34"/>
                    <a:pt x="395" y="67"/>
                  </a:cubicBezTo>
                  <a:cubicBezTo>
                    <a:pt x="329" y="99"/>
                    <a:pt x="263" y="165"/>
                    <a:pt x="231" y="198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940"/>
                  </a:lnTo>
                  <a:lnTo>
                    <a:pt x="231" y="1940"/>
                  </a:lnTo>
                  <a:lnTo>
                    <a:pt x="231" y="1250"/>
                  </a:lnTo>
                  <a:cubicBezTo>
                    <a:pt x="296" y="1315"/>
                    <a:pt x="329" y="1348"/>
                    <a:pt x="362" y="1381"/>
                  </a:cubicBezTo>
                  <a:cubicBezTo>
                    <a:pt x="428" y="1414"/>
                    <a:pt x="526" y="1447"/>
                    <a:pt x="625" y="1447"/>
                  </a:cubicBezTo>
                  <a:cubicBezTo>
                    <a:pt x="756" y="1447"/>
                    <a:pt x="888" y="1414"/>
                    <a:pt x="986" y="1315"/>
                  </a:cubicBezTo>
                  <a:cubicBezTo>
                    <a:pt x="1151" y="1217"/>
                    <a:pt x="1216" y="987"/>
                    <a:pt x="1216" y="691"/>
                  </a:cubicBezTo>
                  <a:cubicBezTo>
                    <a:pt x="1216" y="461"/>
                    <a:pt x="1151" y="297"/>
                    <a:pt x="1052" y="165"/>
                  </a:cubicBezTo>
                  <a:cubicBezTo>
                    <a:pt x="953" y="67"/>
                    <a:pt x="822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8"/>
            <p:cNvSpPr/>
            <p:nvPr/>
          </p:nvSpPr>
          <p:spPr>
            <a:xfrm>
              <a:off x="3202050" y="5165500"/>
              <a:ext cx="35350" cy="47675"/>
            </a:xfrm>
            <a:custGeom>
              <a:avLst/>
              <a:gdLst/>
              <a:ahLst/>
              <a:cxnLst/>
              <a:rect l="l" t="t" r="r" b="b"/>
              <a:pathLst>
                <a:path w="1414" h="1907" extrusionOk="0">
                  <a:moveTo>
                    <a:pt x="757" y="231"/>
                  </a:moveTo>
                  <a:cubicBezTo>
                    <a:pt x="855" y="231"/>
                    <a:pt x="921" y="231"/>
                    <a:pt x="987" y="264"/>
                  </a:cubicBezTo>
                  <a:cubicBezTo>
                    <a:pt x="1085" y="330"/>
                    <a:pt x="1151" y="428"/>
                    <a:pt x="1151" y="560"/>
                  </a:cubicBezTo>
                  <a:cubicBezTo>
                    <a:pt x="1151" y="691"/>
                    <a:pt x="1118" y="757"/>
                    <a:pt x="1053" y="822"/>
                  </a:cubicBezTo>
                  <a:cubicBezTo>
                    <a:pt x="954" y="855"/>
                    <a:pt x="888" y="888"/>
                    <a:pt x="757" y="888"/>
                  </a:cubicBezTo>
                  <a:lnTo>
                    <a:pt x="264" y="888"/>
                  </a:lnTo>
                  <a:lnTo>
                    <a:pt x="264" y="231"/>
                  </a:lnTo>
                  <a:close/>
                  <a:moveTo>
                    <a:pt x="1" y="1"/>
                  </a:moveTo>
                  <a:lnTo>
                    <a:pt x="1" y="1907"/>
                  </a:lnTo>
                  <a:lnTo>
                    <a:pt x="264" y="1907"/>
                  </a:lnTo>
                  <a:lnTo>
                    <a:pt x="264" y="1085"/>
                  </a:lnTo>
                  <a:lnTo>
                    <a:pt x="855" y="1085"/>
                  </a:lnTo>
                  <a:cubicBezTo>
                    <a:pt x="1020" y="1085"/>
                    <a:pt x="1184" y="1052"/>
                    <a:pt x="1283" y="921"/>
                  </a:cubicBezTo>
                  <a:cubicBezTo>
                    <a:pt x="1348" y="822"/>
                    <a:pt x="1414" y="691"/>
                    <a:pt x="1414" y="560"/>
                  </a:cubicBezTo>
                  <a:cubicBezTo>
                    <a:pt x="1414" y="395"/>
                    <a:pt x="1348" y="264"/>
                    <a:pt x="1250" y="165"/>
                  </a:cubicBezTo>
                  <a:cubicBezTo>
                    <a:pt x="1151" y="67"/>
                    <a:pt x="1020" y="1"/>
                    <a:pt x="8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8"/>
            <p:cNvSpPr/>
            <p:nvPr/>
          </p:nvSpPr>
          <p:spPr>
            <a:xfrm>
              <a:off x="3215200" y="4799950"/>
              <a:ext cx="41925" cy="12350"/>
            </a:xfrm>
            <a:custGeom>
              <a:avLst/>
              <a:gdLst/>
              <a:ahLst/>
              <a:cxnLst/>
              <a:rect l="l" t="t" r="r" b="b"/>
              <a:pathLst>
                <a:path w="1677" h="494" fill="none" extrusionOk="0">
                  <a:moveTo>
                    <a:pt x="1" y="0"/>
                  </a:moveTo>
                  <a:lnTo>
                    <a:pt x="34" y="0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62" y="99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59" y="164"/>
                  </a:lnTo>
                  <a:lnTo>
                    <a:pt x="559" y="164"/>
                  </a:lnTo>
                  <a:lnTo>
                    <a:pt x="559" y="164"/>
                  </a:lnTo>
                  <a:lnTo>
                    <a:pt x="559" y="164"/>
                  </a:lnTo>
                  <a:lnTo>
                    <a:pt x="559" y="164"/>
                  </a:lnTo>
                  <a:lnTo>
                    <a:pt x="559" y="164"/>
                  </a:lnTo>
                  <a:lnTo>
                    <a:pt x="559" y="164"/>
                  </a:lnTo>
                  <a:lnTo>
                    <a:pt x="559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57" y="230"/>
                  </a:lnTo>
                  <a:lnTo>
                    <a:pt x="757" y="230"/>
                  </a:lnTo>
                  <a:lnTo>
                    <a:pt x="757" y="230"/>
                  </a:lnTo>
                  <a:lnTo>
                    <a:pt x="757" y="230"/>
                  </a:lnTo>
                  <a:lnTo>
                    <a:pt x="757" y="230"/>
                  </a:lnTo>
                  <a:lnTo>
                    <a:pt x="757" y="230"/>
                  </a:lnTo>
                  <a:lnTo>
                    <a:pt x="757" y="230"/>
                  </a:lnTo>
                  <a:lnTo>
                    <a:pt x="757" y="230"/>
                  </a:lnTo>
                  <a:lnTo>
                    <a:pt x="757" y="230"/>
                  </a:lnTo>
                  <a:lnTo>
                    <a:pt x="789" y="230"/>
                  </a:lnTo>
                  <a:lnTo>
                    <a:pt x="789" y="230"/>
                  </a:lnTo>
                  <a:lnTo>
                    <a:pt x="789" y="230"/>
                  </a:lnTo>
                  <a:lnTo>
                    <a:pt x="789" y="230"/>
                  </a:lnTo>
                  <a:lnTo>
                    <a:pt x="789" y="230"/>
                  </a:lnTo>
                  <a:lnTo>
                    <a:pt x="789" y="230"/>
                  </a:lnTo>
                  <a:lnTo>
                    <a:pt x="789" y="263"/>
                  </a:lnTo>
                  <a:lnTo>
                    <a:pt x="789" y="263"/>
                  </a:lnTo>
                  <a:lnTo>
                    <a:pt x="789" y="263"/>
                  </a:lnTo>
                  <a:lnTo>
                    <a:pt x="822" y="263"/>
                  </a:lnTo>
                  <a:lnTo>
                    <a:pt x="822" y="263"/>
                  </a:lnTo>
                  <a:lnTo>
                    <a:pt x="822" y="263"/>
                  </a:lnTo>
                  <a:lnTo>
                    <a:pt x="822" y="263"/>
                  </a:lnTo>
                  <a:lnTo>
                    <a:pt x="822" y="263"/>
                  </a:lnTo>
                  <a:lnTo>
                    <a:pt x="822" y="263"/>
                  </a:lnTo>
                  <a:lnTo>
                    <a:pt x="822" y="263"/>
                  </a:lnTo>
                  <a:lnTo>
                    <a:pt x="822" y="263"/>
                  </a:lnTo>
                  <a:lnTo>
                    <a:pt x="855" y="263"/>
                  </a:lnTo>
                  <a:lnTo>
                    <a:pt x="855" y="263"/>
                  </a:lnTo>
                  <a:lnTo>
                    <a:pt x="855" y="263"/>
                  </a:lnTo>
                  <a:lnTo>
                    <a:pt x="855" y="263"/>
                  </a:lnTo>
                  <a:lnTo>
                    <a:pt x="855" y="263"/>
                  </a:lnTo>
                  <a:lnTo>
                    <a:pt x="855" y="263"/>
                  </a:lnTo>
                  <a:lnTo>
                    <a:pt x="855" y="263"/>
                  </a:lnTo>
                  <a:lnTo>
                    <a:pt x="855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921" y="263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54" y="296"/>
                  </a:lnTo>
                  <a:lnTo>
                    <a:pt x="954" y="296"/>
                  </a:lnTo>
                  <a:lnTo>
                    <a:pt x="954" y="296"/>
                  </a:lnTo>
                  <a:lnTo>
                    <a:pt x="954" y="296"/>
                  </a:lnTo>
                  <a:lnTo>
                    <a:pt x="954" y="296"/>
                  </a:lnTo>
                  <a:lnTo>
                    <a:pt x="954" y="296"/>
                  </a:lnTo>
                  <a:lnTo>
                    <a:pt x="954" y="296"/>
                  </a:lnTo>
                  <a:lnTo>
                    <a:pt x="954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19" y="296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51" y="329"/>
                  </a:lnTo>
                  <a:lnTo>
                    <a:pt x="1151" y="362"/>
                  </a:lnTo>
                  <a:lnTo>
                    <a:pt x="1151" y="362"/>
                  </a:lnTo>
                  <a:lnTo>
                    <a:pt x="1151" y="362"/>
                  </a:lnTo>
                  <a:lnTo>
                    <a:pt x="1151" y="362"/>
                  </a:lnTo>
                  <a:lnTo>
                    <a:pt x="1151" y="362"/>
                  </a:lnTo>
                  <a:lnTo>
                    <a:pt x="1151" y="362"/>
                  </a:lnTo>
                  <a:lnTo>
                    <a:pt x="1151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62"/>
                  </a:lnTo>
                  <a:lnTo>
                    <a:pt x="1249" y="394"/>
                  </a:lnTo>
                  <a:lnTo>
                    <a:pt x="1249" y="394"/>
                  </a:lnTo>
                  <a:lnTo>
                    <a:pt x="1249" y="394"/>
                  </a:lnTo>
                  <a:lnTo>
                    <a:pt x="1282" y="394"/>
                  </a:lnTo>
                  <a:lnTo>
                    <a:pt x="1282" y="394"/>
                  </a:lnTo>
                  <a:lnTo>
                    <a:pt x="1282" y="394"/>
                  </a:lnTo>
                  <a:lnTo>
                    <a:pt x="1282" y="394"/>
                  </a:lnTo>
                  <a:lnTo>
                    <a:pt x="1282" y="394"/>
                  </a:lnTo>
                  <a:lnTo>
                    <a:pt x="1282" y="394"/>
                  </a:lnTo>
                  <a:lnTo>
                    <a:pt x="1282" y="394"/>
                  </a:lnTo>
                  <a:lnTo>
                    <a:pt x="1282" y="394"/>
                  </a:lnTo>
                  <a:lnTo>
                    <a:pt x="1315" y="394"/>
                  </a:lnTo>
                  <a:lnTo>
                    <a:pt x="1315" y="394"/>
                  </a:lnTo>
                  <a:lnTo>
                    <a:pt x="1315" y="394"/>
                  </a:lnTo>
                  <a:lnTo>
                    <a:pt x="1315" y="394"/>
                  </a:lnTo>
                  <a:lnTo>
                    <a:pt x="1315" y="394"/>
                  </a:lnTo>
                  <a:lnTo>
                    <a:pt x="1315" y="394"/>
                  </a:lnTo>
                  <a:lnTo>
                    <a:pt x="1315" y="394"/>
                  </a:lnTo>
                  <a:lnTo>
                    <a:pt x="1315" y="394"/>
                  </a:lnTo>
                  <a:lnTo>
                    <a:pt x="1315" y="394"/>
                  </a:lnTo>
                  <a:lnTo>
                    <a:pt x="1315" y="394"/>
                  </a:lnTo>
                  <a:lnTo>
                    <a:pt x="1348" y="394"/>
                  </a:lnTo>
                  <a:lnTo>
                    <a:pt x="1348" y="394"/>
                  </a:lnTo>
                  <a:lnTo>
                    <a:pt x="1348" y="394"/>
                  </a:lnTo>
                  <a:lnTo>
                    <a:pt x="1348" y="394"/>
                  </a:lnTo>
                  <a:lnTo>
                    <a:pt x="1348" y="394"/>
                  </a:lnTo>
                  <a:lnTo>
                    <a:pt x="1348" y="394"/>
                  </a:lnTo>
                  <a:lnTo>
                    <a:pt x="1348" y="394"/>
                  </a:lnTo>
                  <a:lnTo>
                    <a:pt x="1348" y="394"/>
                  </a:lnTo>
                  <a:lnTo>
                    <a:pt x="1381" y="394"/>
                  </a:lnTo>
                  <a:lnTo>
                    <a:pt x="1381" y="427"/>
                  </a:lnTo>
                  <a:lnTo>
                    <a:pt x="1381" y="427"/>
                  </a:lnTo>
                  <a:lnTo>
                    <a:pt x="1381" y="427"/>
                  </a:lnTo>
                  <a:lnTo>
                    <a:pt x="1381" y="427"/>
                  </a:lnTo>
                  <a:lnTo>
                    <a:pt x="1381" y="427"/>
                  </a:lnTo>
                  <a:lnTo>
                    <a:pt x="1381" y="427"/>
                  </a:lnTo>
                  <a:lnTo>
                    <a:pt x="1381" y="427"/>
                  </a:lnTo>
                  <a:lnTo>
                    <a:pt x="1414" y="427"/>
                  </a:lnTo>
                  <a:lnTo>
                    <a:pt x="1414" y="427"/>
                  </a:lnTo>
                  <a:lnTo>
                    <a:pt x="1414" y="427"/>
                  </a:lnTo>
                  <a:lnTo>
                    <a:pt x="1414" y="427"/>
                  </a:lnTo>
                  <a:lnTo>
                    <a:pt x="1414" y="427"/>
                  </a:lnTo>
                  <a:lnTo>
                    <a:pt x="1414" y="427"/>
                  </a:lnTo>
                  <a:lnTo>
                    <a:pt x="1414" y="427"/>
                  </a:lnTo>
                  <a:lnTo>
                    <a:pt x="1414" y="427"/>
                  </a:lnTo>
                  <a:lnTo>
                    <a:pt x="1447" y="427"/>
                  </a:lnTo>
                  <a:lnTo>
                    <a:pt x="1447" y="427"/>
                  </a:lnTo>
                  <a:lnTo>
                    <a:pt x="1447" y="427"/>
                  </a:lnTo>
                  <a:lnTo>
                    <a:pt x="1447" y="427"/>
                  </a:lnTo>
                  <a:lnTo>
                    <a:pt x="1447" y="427"/>
                  </a:lnTo>
                  <a:lnTo>
                    <a:pt x="1447" y="427"/>
                  </a:lnTo>
                  <a:lnTo>
                    <a:pt x="1447" y="427"/>
                  </a:lnTo>
                  <a:lnTo>
                    <a:pt x="1447" y="427"/>
                  </a:lnTo>
                  <a:lnTo>
                    <a:pt x="1447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60"/>
                  </a:lnTo>
                  <a:lnTo>
                    <a:pt x="1479" y="460"/>
                  </a:lnTo>
                  <a:lnTo>
                    <a:pt x="1479" y="460"/>
                  </a:lnTo>
                  <a:lnTo>
                    <a:pt x="1512" y="460"/>
                  </a:lnTo>
                  <a:lnTo>
                    <a:pt x="1512" y="460"/>
                  </a:lnTo>
                  <a:lnTo>
                    <a:pt x="1512" y="460"/>
                  </a:lnTo>
                  <a:lnTo>
                    <a:pt x="1512" y="460"/>
                  </a:lnTo>
                  <a:lnTo>
                    <a:pt x="1512" y="460"/>
                  </a:lnTo>
                  <a:lnTo>
                    <a:pt x="1512" y="460"/>
                  </a:lnTo>
                  <a:lnTo>
                    <a:pt x="1512" y="460"/>
                  </a:lnTo>
                  <a:lnTo>
                    <a:pt x="1512" y="460"/>
                  </a:lnTo>
                  <a:lnTo>
                    <a:pt x="1545" y="460"/>
                  </a:lnTo>
                  <a:lnTo>
                    <a:pt x="1545" y="460"/>
                  </a:lnTo>
                  <a:lnTo>
                    <a:pt x="1545" y="460"/>
                  </a:lnTo>
                  <a:lnTo>
                    <a:pt x="1545" y="460"/>
                  </a:lnTo>
                  <a:lnTo>
                    <a:pt x="1545" y="460"/>
                  </a:lnTo>
                  <a:lnTo>
                    <a:pt x="1545" y="460"/>
                  </a:lnTo>
                  <a:lnTo>
                    <a:pt x="1545" y="460"/>
                  </a:lnTo>
                  <a:lnTo>
                    <a:pt x="1545" y="460"/>
                  </a:lnTo>
                  <a:lnTo>
                    <a:pt x="1578" y="460"/>
                  </a:lnTo>
                  <a:lnTo>
                    <a:pt x="1578" y="460"/>
                  </a:lnTo>
                  <a:lnTo>
                    <a:pt x="1578" y="460"/>
                  </a:lnTo>
                  <a:lnTo>
                    <a:pt x="1578" y="460"/>
                  </a:lnTo>
                  <a:lnTo>
                    <a:pt x="1578" y="460"/>
                  </a:lnTo>
                  <a:lnTo>
                    <a:pt x="1578" y="460"/>
                  </a:lnTo>
                  <a:lnTo>
                    <a:pt x="1578" y="460"/>
                  </a:lnTo>
                  <a:lnTo>
                    <a:pt x="1578" y="460"/>
                  </a:lnTo>
                  <a:lnTo>
                    <a:pt x="1578" y="460"/>
                  </a:lnTo>
                  <a:lnTo>
                    <a:pt x="1611" y="460"/>
                  </a:lnTo>
                  <a:lnTo>
                    <a:pt x="1611" y="460"/>
                  </a:lnTo>
                  <a:lnTo>
                    <a:pt x="1611" y="493"/>
                  </a:lnTo>
                  <a:lnTo>
                    <a:pt x="1611" y="493"/>
                  </a:lnTo>
                  <a:lnTo>
                    <a:pt x="1611" y="493"/>
                  </a:lnTo>
                  <a:lnTo>
                    <a:pt x="1611" y="493"/>
                  </a:lnTo>
                  <a:lnTo>
                    <a:pt x="1611" y="493"/>
                  </a:lnTo>
                  <a:lnTo>
                    <a:pt x="1611" y="493"/>
                  </a:lnTo>
                  <a:lnTo>
                    <a:pt x="1611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77" y="493"/>
                  </a:lnTo>
                  <a:lnTo>
                    <a:pt x="1677" y="493"/>
                  </a:lnTo>
                  <a:lnTo>
                    <a:pt x="1677" y="49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8"/>
            <p:cNvSpPr/>
            <p:nvPr/>
          </p:nvSpPr>
          <p:spPr>
            <a:xfrm>
              <a:off x="3166725" y="4963425"/>
              <a:ext cx="45225" cy="13175"/>
            </a:xfrm>
            <a:custGeom>
              <a:avLst/>
              <a:gdLst/>
              <a:ahLst/>
              <a:cxnLst/>
              <a:rect l="l" t="t" r="r" b="b"/>
              <a:pathLst>
                <a:path w="1809" h="527" fill="none" extrusionOk="0">
                  <a:moveTo>
                    <a:pt x="1" y="0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65" y="33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330" y="99"/>
                  </a:lnTo>
                  <a:lnTo>
                    <a:pt x="330" y="99"/>
                  </a:lnTo>
                  <a:lnTo>
                    <a:pt x="330" y="99"/>
                  </a:lnTo>
                  <a:lnTo>
                    <a:pt x="330" y="99"/>
                  </a:lnTo>
                  <a:lnTo>
                    <a:pt x="330" y="99"/>
                  </a:lnTo>
                  <a:lnTo>
                    <a:pt x="330" y="99"/>
                  </a:lnTo>
                  <a:lnTo>
                    <a:pt x="330" y="99"/>
                  </a:lnTo>
                  <a:lnTo>
                    <a:pt x="330" y="99"/>
                  </a:lnTo>
                  <a:lnTo>
                    <a:pt x="330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62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65"/>
                  </a:lnTo>
                  <a:lnTo>
                    <a:pt x="494" y="165"/>
                  </a:lnTo>
                  <a:lnTo>
                    <a:pt x="494" y="165"/>
                  </a:lnTo>
                  <a:lnTo>
                    <a:pt x="494" y="165"/>
                  </a:lnTo>
                  <a:lnTo>
                    <a:pt x="494" y="165"/>
                  </a:lnTo>
                  <a:lnTo>
                    <a:pt x="494" y="165"/>
                  </a:lnTo>
                  <a:lnTo>
                    <a:pt x="494" y="165"/>
                  </a:lnTo>
                  <a:lnTo>
                    <a:pt x="527" y="165"/>
                  </a:lnTo>
                  <a:lnTo>
                    <a:pt x="527" y="165"/>
                  </a:lnTo>
                  <a:lnTo>
                    <a:pt x="527" y="165"/>
                  </a:lnTo>
                  <a:lnTo>
                    <a:pt x="527" y="165"/>
                  </a:lnTo>
                  <a:lnTo>
                    <a:pt x="527" y="165"/>
                  </a:lnTo>
                  <a:lnTo>
                    <a:pt x="527" y="165"/>
                  </a:lnTo>
                  <a:lnTo>
                    <a:pt x="527" y="165"/>
                  </a:lnTo>
                  <a:lnTo>
                    <a:pt x="527" y="165"/>
                  </a:lnTo>
                  <a:lnTo>
                    <a:pt x="527" y="165"/>
                  </a:lnTo>
                  <a:lnTo>
                    <a:pt x="527" y="165"/>
                  </a:lnTo>
                  <a:lnTo>
                    <a:pt x="560" y="165"/>
                  </a:lnTo>
                  <a:lnTo>
                    <a:pt x="560" y="165"/>
                  </a:lnTo>
                  <a:lnTo>
                    <a:pt x="560" y="165"/>
                  </a:lnTo>
                  <a:lnTo>
                    <a:pt x="560" y="165"/>
                  </a:lnTo>
                  <a:lnTo>
                    <a:pt x="560" y="165"/>
                  </a:lnTo>
                  <a:lnTo>
                    <a:pt x="560" y="165"/>
                  </a:lnTo>
                  <a:lnTo>
                    <a:pt x="560" y="165"/>
                  </a:lnTo>
                  <a:lnTo>
                    <a:pt x="560" y="165"/>
                  </a:lnTo>
                  <a:lnTo>
                    <a:pt x="592" y="165"/>
                  </a:lnTo>
                  <a:lnTo>
                    <a:pt x="592" y="165"/>
                  </a:lnTo>
                  <a:lnTo>
                    <a:pt x="592" y="165"/>
                  </a:lnTo>
                  <a:lnTo>
                    <a:pt x="592" y="165"/>
                  </a:lnTo>
                  <a:lnTo>
                    <a:pt x="592" y="165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25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24" y="230"/>
                  </a:lnTo>
                  <a:lnTo>
                    <a:pt x="757" y="230"/>
                  </a:lnTo>
                  <a:lnTo>
                    <a:pt x="757" y="230"/>
                  </a:lnTo>
                  <a:lnTo>
                    <a:pt x="757" y="230"/>
                  </a:lnTo>
                  <a:lnTo>
                    <a:pt x="757" y="230"/>
                  </a:lnTo>
                  <a:lnTo>
                    <a:pt x="757" y="230"/>
                  </a:lnTo>
                  <a:lnTo>
                    <a:pt x="757" y="230"/>
                  </a:lnTo>
                  <a:lnTo>
                    <a:pt x="757" y="230"/>
                  </a:lnTo>
                  <a:lnTo>
                    <a:pt x="757" y="230"/>
                  </a:lnTo>
                  <a:lnTo>
                    <a:pt x="790" y="230"/>
                  </a:lnTo>
                  <a:lnTo>
                    <a:pt x="790" y="230"/>
                  </a:lnTo>
                  <a:lnTo>
                    <a:pt x="790" y="230"/>
                  </a:lnTo>
                  <a:lnTo>
                    <a:pt x="790" y="230"/>
                  </a:lnTo>
                  <a:lnTo>
                    <a:pt x="790" y="230"/>
                  </a:lnTo>
                  <a:lnTo>
                    <a:pt x="790" y="230"/>
                  </a:lnTo>
                  <a:lnTo>
                    <a:pt x="790" y="230"/>
                  </a:lnTo>
                  <a:lnTo>
                    <a:pt x="790" y="230"/>
                  </a:lnTo>
                  <a:lnTo>
                    <a:pt x="790" y="230"/>
                  </a:lnTo>
                  <a:lnTo>
                    <a:pt x="822" y="230"/>
                  </a:lnTo>
                  <a:lnTo>
                    <a:pt x="822" y="230"/>
                  </a:lnTo>
                  <a:lnTo>
                    <a:pt x="822" y="230"/>
                  </a:lnTo>
                  <a:lnTo>
                    <a:pt x="822" y="230"/>
                  </a:lnTo>
                  <a:lnTo>
                    <a:pt x="822" y="263"/>
                  </a:lnTo>
                  <a:lnTo>
                    <a:pt x="822" y="263"/>
                  </a:lnTo>
                  <a:lnTo>
                    <a:pt x="822" y="263"/>
                  </a:lnTo>
                  <a:lnTo>
                    <a:pt x="822" y="263"/>
                  </a:lnTo>
                  <a:lnTo>
                    <a:pt x="822" y="263"/>
                  </a:lnTo>
                  <a:lnTo>
                    <a:pt x="855" y="263"/>
                  </a:lnTo>
                  <a:lnTo>
                    <a:pt x="855" y="263"/>
                  </a:lnTo>
                  <a:lnTo>
                    <a:pt x="855" y="263"/>
                  </a:lnTo>
                  <a:lnTo>
                    <a:pt x="855" y="263"/>
                  </a:lnTo>
                  <a:lnTo>
                    <a:pt x="855" y="263"/>
                  </a:lnTo>
                  <a:lnTo>
                    <a:pt x="855" y="263"/>
                  </a:lnTo>
                  <a:lnTo>
                    <a:pt x="855" y="263"/>
                  </a:lnTo>
                  <a:lnTo>
                    <a:pt x="855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888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96"/>
                  </a:lnTo>
                  <a:lnTo>
                    <a:pt x="954" y="296"/>
                  </a:lnTo>
                  <a:lnTo>
                    <a:pt x="954" y="296"/>
                  </a:lnTo>
                  <a:lnTo>
                    <a:pt x="954" y="296"/>
                  </a:lnTo>
                  <a:lnTo>
                    <a:pt x="954" y="296"/>
                  </a:lnTo>
                  <a:lnTo>
                    <a:pt x="954" y="296"/>
                  </a:lnTo>
                  <a:lnTo>
                    <a:pt x="954" y="296"/>
                  </a:lnTo>
                  <a:lnTo>
                    <a:pt x="954" y="296"/>
                  </a:lnTo>
                  <a:lnTo>
                    <a:pt x="954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987" y="296"/>
                  </a:lnTo>
                  <a:lnTo>
                    <a:pt x="1020" y="296"/>
                  </a:lnTo>
                  <a:lnTo>
                    <a:pt x="1020" y="296"/>
                  </a:lnTo>
                  <a:lnTo>
                    <a:pt x="1020" y="296"/>
                  </a:lnTo>
                  <a:lnTo>
                    <a:pt x="1020" y="296"/>
                  </a:lnTo>
                  <a:lnTo>
                    <a:pt x="1020" y="296"/>
                  </a:lnTo>
                  <a:lnTo>
                    <a:pt x="1020" y="296"/>
                  </a:lnTo>
                  <a:lnTo>
                    <a:pt x="1020" y="296"/>
                  </a:lnTo>
                  <a:lnTo>
                    <a:pt x="1020" y="296"/>
                  </a:lnTo>
                  <a:lnTo>
                    <a:pt x="1053" y="296"/>
                  </a:lnTo>
                  <a:lnTo>
                    <a:pt x="1053" y="296"/>
                  </a:lnTo>
                  <a:lnTo>
                    <a:pt x="1053" y="296"/>
                  </a:lnTo>
                  <a:lnTo>
                    <a:pt x="1053" y="329"/>
                  </a:lnTo>
                  <a:lnTo>
                    <a:pt x="1053" y="329"/>
                  </a:lnTo>
                  <a:lnTo>
                    <a:pt x="1053" y="329"/>
                  </a:lnTo>
                  <a:lnTo>
                    <a:pt x="1053" y="329"/>
                  </a:lnTo>
                  <a:lnTo>
                    <a:pt x="1053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18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29"/>
                  </a:lnTo>
                  <a:lnTo>
                    <a:pt x="1151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184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17" y="362"/>
                  </a:lnTo>
                  <a:lnTo>
                    <a:pt x="1250" y="362"/>
                  </a:lnTo>
                  <a:lnTo>
                    <a:pt x="1250" y="362"/>
                  </a:lnTo>
                  <a:lnTo>
                    <a:pt x="1250" y="362"/>
                  </a:lnTo>
                  <a:lnTo>
                    <a:pt x="1250" y="362"/>
                  </a:lnTo>
                  <a:lnTo>
                    <a:pt x="1250" y="362"/>
                  </a:lnTo>
                  <a:lnTo>
                    <a:pt x="1250" y="362"/>
                  </a:lnTo>
                  <a:lnTo>
                    <a:pt x="1250" y="362"/>
                  </a:lnTo>
                  <a:lnTo>
                    <a:pt x="1250" y="362"/>
                  </a:lnTo>
                  <a:lnTo>
                    <a:pt x="1283" y="362"/>
                  </a:lnTo>
                  <a:lnTo>
                    <a:pt x="1283" y="362"/>
                  </a:lnTo>
                  <a:lnTo>
                    <a:pt x="1283" y="362"/>
                  </a:lnTo>
                  <a:lnTo>
                    <a:pt x="1283" y="395"/>
                  </a:lnTo>
                  <a:lnTo>
                    <a:pt x="1283" y="395"/>
                  </a:lnTo>
                  <a:lnTo>
                    <a:pt x="1283" y="395"/>
                  </a:lnTo>
                  <a:lnTo>
                    <a:pt x="1283" y="395"/>
                  </a:lnTo>
                  <a:lnTo>
                    <a:pt x="1283" y="395"/>
                  </a:lnTo>
                  <a:lnTo>
                    <a:pt x="1315" y="395"/>
                  </a:lnTo>
                  <a:lnTo>
                    <a:pt x="1315" y="395"/>
                  </a:lnTo>
                  <a:lnTo>
                    <a:pt x="1315" y="395"/>
                  </a:lnTo>
                  <a:lnTo>
                    <a:pt x="1315" y="395"/>
                  </a:lnTo>
                  <a:lnTo>
                    <a:pt x="1315" y="395"/>
                  </a:lnTo>
                  <a:lnTo>
                    <a:pt x="1315" y="395"/>
                  </a:lnTo>
                  <a:lnTo>
                    <a:pt x="1315" y="395"/>
                  </a:lnTo>
                  <a:lnTo>
                    <a:pt x="1315" y="395"/>
                  </a:lnTo>
                  <a:lnTo>
                    <a:pt x="1315" y="395"/>
                  </a:lnTo>
                  <a:lnTo>
                    <a:pt x="1315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48" y="395"/>
                  </a:lnTo>
                  <a:lnTo>
                    <a:pt x="1381" y="395"/>
                  </a:lnTo>
                  <a:lnTo>
                    <a:pt x="1381" y="395"/>
                  </a:lnTo>
                  <a:lnTo>
                    <a:pt x="1381" y="395"/>
                  </a:lnTo>
                  <a:lnTo>
                    <a:pt x="1381" y="395"/>
                  </a:lnTo>
                  <a:lnTo>
                    <a:pt x="1381" y="395"/>
                  </a:lnTo>
                  <a:lnTo>
                    <a:pt x="1381" y="395"/>
                  </a:lnTo>
                  <a:lnTo>
                    <a:pt x="1381" y="395"/>
                  </a:lnTo>
                  <a:lnTo>
                    <a:pt x="1381" y="428"/>
                  </a:lnTo>
                  <a:lnTo>
                    <a:pt x="1414" y="428"/>
                  </a:lnTo>
                  <a:lnTo>
                    <a:pt x="1414" y="428"/>
                  </a:lnTo>
                  <a:lnTo>
                    <a:pt x="1414" y="428"/>
                  </a:lnTo>
                  <a:lnTo>
                    <a:pt x="1414" y="428"/>
                  </a:lnTo>
                  <a:lnTo>
                    <a:pt x="1414" y="428"/>
                  </a:lnTo>
                  <a:lnTo>
                    <a:pt x="1414" y="428"/>
                  </a:lnTo>
                  <a:lnTo>
                    <a:pt x="1414" y="428"/>
                  </a:lnTo>
                  <a:lnTo>
                    <a:pt x="1414" y="428"/>
                  </a:lnTo>
                  <a:lnTo>
                    <a:pt x="1447" y="428"/>
                  </a:lnTo>
                  <a:lnTo>
                    <a:pt x="1447" y="428"/>
                  </a:lnTo>
                  <a:lnTo>
                    <a:pt x="1447" y="428"/>
                  </a:lnTo>
                  <a:lnTo>
                    <a:pt x="1447" y="428"/>
                  </a:lnTo>
                  <a:lnTo>
                    <a:pt x="1447" y="428"/>
                  </a:lnTo>
                  <a:lnTo>
                    <a:pt x="1447" y="428"/>
                  </a:lnTo>
                  <a:lnTo>
                    <a:pt x="1447" y="428"/>
                  </a:lnTo>
                  <a:lnTo>
                    <a:pt x="1447" y="428"/>
                  </a:lnTo>
                  <a:lnTo>
                    <a:pt x="1447" y="428"/>
                  </a:lnTo>
                  <a:lnTo>
                    <a:pt x="1480" y="428"/>
                  </a:lnTo>
                  <a:lnTo>
                    <a:pt x="1480" y="428"/>
                  </a:lnTo>
                  <a:lnTo>
                    <a:pt x="1480" y="428"/>
                  </a:lnTo>
                  <a:lnTo>
                    <a:pt x="1480" y="428"/>
                  </a:lnTo>
                  <a:lnTo>
                    <a:pt x="1480" y="428"/>
                  </a:lnTo>
                  <a:lnTo>
                    <a:pt x="1480" y="428"/>
                  </a:lnTo>
                  <a:lnTo>
                    <a:pt x="1480" y="428"/>
                  </a:lnTo>
                  <a:lnTo>
                    <a:pt x="1480" y="428"/>
                  </a:lnTo>
                  <a:lnTo>
                    <a:pt x="1480" y="428"/>
                  </a:lnTo>
                  <a:lnTo>
                    <a:pt x="1513" y="428"/>
                  </a:lnTo>
                  <a:lnTo>
                    <a:pt x="1513" y="428"/>
                  </a:lnTo>
                  <a:lnTo>
                    <a:pt x="1513" y="428"/>
                  </a:lnTo>
                  <a:lnTo>
                    <a:pt x="1513" y="460"/>
                  </a:lnTo>
                  <a:lnTo>
                    <a:pt x="1513" y="460"/>
                  </a:lnTo>
                  <a:lnTo>
                    <a:pt x="1513" y="460"/>
                  </a:lnTo>
                  <a:lnTo>
                    <a:pt x="1513" y="460"/>
                  </a:lnTo>
                  <a:lnTo>
                    <a:pt x="1513" y="460"/>
                  </a:lnTo>
                  <a:lnTo>
                    <a:pt x="1545" y="460"/>
                  </a:lnTo>
                  <a:lnTo>
                    <a:pt x="1545" y="460"/>
                  </a:lnTo>
                  <a:lnTo>
                    <a:pt x="1545" y="460"/>
                  </a:lnTo>
                  <a:lnTo>
                    <a:pt x="1545" y="460"/>
                  </a:lnTo>
                  <a:lnTo>
                    <a:pt x="1545" y="460"/>
                  </a:lnTo>
                  <a:lnTo>
                    <a:pt x="1545" y="460"/>
                  </a:lnTo>
                  <a:lnTo>
                    <a:pt x="1545" y="460"/>
                  </a:lnTo>
                  <a:lnTo>
                    <a:pt x="1545" y="460"/>
                  </a:lnTo>
                  <a:lnTo>
                    <a:pt x="1545" y="460"/>
                  </a:lnTo>
                  <a:lnTo>
                    <a:pt x="1578" y="460"/>
                  </a:lnTo>
                  <a:lnTo>
                    <a:pt x="1578" y="460"/>
                  </a:lnTo>
                  <a:lnTo>
                    <a:pt x="1578" y="460"/>
                  </a:lnTo>
                  <a:lnTo>
                    <a:pt x="1578" y="460"/>
                  </a:lnTo>
                  <a:lnTo>
                    <a:pt x="1578" y="460"/>
                  </a:lnTo>
                  <a:lnTo>
                    <a:pt x="1578" y="460"/>
                  </a:lnTo>
                  <a:lnTo>
                    <a:pt x="1578" y="460"/>
                  </a:lnTo>
                  <a:lnTo>
                    <a:pt x="1611" y="460"/>
                  </a:lnTo>
                  <a:lnTo>
                    <a:pt x="1611" y="460"/>
                  </a:lnTo>
                  <a:lnTo>
                    <a:pt x="1611" y="460"/>
                  </a:lnTo>
                  <a:lnTo>
                    <a:pt x="1611" y="460"/>
                  </a:lnTo>
                  <a:lnTo>
                    <a:pt x="1611" y="460"/>
                  </a:lnTo>
                  <a:lnTo>
                    <a:pt x="1611" y="460"/>
                  </a:lnTo>
                  <a:lnTo>
                    <a:pt x="1611" y="460"/>
                  </a:lnTo>
                  <a:lnTo>
                    <a:pt x="1611" y="460"/>
                  </a:lnTo>
                  <a:lnTo>
                    <a:pt x="1611" y="460"/>
                  </a:lnTo>
                  <a:lnTo>
                    <a:pt x="1611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44" y="493"/>
                  </a:lnTo>
                  <a:lnTo>
                    <a:pt x="1677" y="493"/>
                  </a:lnTo>
                  <a:lnTo>
                    <a:pt x="1677" y="493"/>
                  </a:lnTo>
                  <a:lnTo>
                    <a:pt x="1677" y="493"/>
                  </a:lnTo>
                  <a:lnTo>
                    <a:pt x="1677" y="493"/>
                  </a:lnTo>
                  <a:lnTo>
                    <a:pt x="1677" y="493"/>
                  </a:lnTo>
                  <a:lnTo>
                    <a:pt x="1677" y="493"/>
                  </a:lnTo>
                  <a:lnTo>
                    <a:pt x="1677" y="493"/>
                  </a:lnTo>
                  <a:lnTo>
                    <a:pt x="1677" y="493"/>
                  </a:lnTo>
                  <a:lnTo>
                    <a:pt x="1710" y="493"/>
                  </a:lnTo>
                  <a:lnTo>
                    <a:pt x="1710" y="493"/>
                  </a:lnTo>
                  <a:lnTo>
                    <a:pt x="1710" y="493"/>
                  </a:lnTo>
                  <a:lnTo>
                    <a:pt x="1710" y="493"/>
                  </a:lnTo>
                  <a:lnTo>
                    <a:pt x="1710" y="493"/>
                  </a:lnTo>
                  <a:lnTo>
                    <a:pt x="1710" y="493"/>
                  </a:lnTo>
                  <a:lnTo>
                    <a:pt x="1710" y="493"/>
                  </a:lnTo>
                  <a:lnTo>
                    <a:pt x="1710" y="493"/>
                  </a:lnTo>
                  <a:lnTo>
                    <a:pt x="1710" y="493"/>
                  </a:lnTo>
                  <a:lnTo>
                    <a:pt x="1743" y="493"/>
                  </a:lnTo>
                  <a:lnTo>
                    <a:pt x="1743" y="493"/>
                  </a:lnTo>
                  <a:lnTo>
                    <a:pt x="1743" y="493"/>
                  </a:lnTo>
                  <a:lnTo>
                    <a:pt x="1743" y="493"/>
                  </a:lnTo>
                  <a:lnTo>
                    <a:pt x="1743" y="526"/>
                  </a:lnTo>
                  <a:lnTo>
                    <a:pt x="1743" y="526"/>
                  </a:lnTo>
                  <a:lnTo>
                    <a:pt x="1743" y="526"/>
                  </a:lnTo>
                  <a:lnTo>
                    <a:pt x="1775" y="526"/>
                  </a:lnTo>
                  <a:lnTo>
                    <a:pt x="1775" y="526"/>
                  </a:lnTo>
                  <a:lnTo>
                    <a:pt x="1775" y="526"/>
                  </a:lnTo>
                  <a:lnTo>
                    <a:pt x="1775" y="526"/>
                  </a:lnTo>
                  <a:lnTo>
                    <a:pt x="1775" y="526"/>
                  </a:lnTo>
                  <a:lnTo>
                    <a:pt x="1775" y="526"/>
                  </a:lnTo>
                  <a:lnTo>
                    <a:pt x="1775" y="526"/>
                  </a:lnTo>
                  <a:lnTo>
                    <a:pt x="1775" y="526"/>
                  </a:lnTo>
                  <a:lnTo>
                    <a:pt x="1775" y="526"/>
                  </a:lnTo>
                  <a:lnTo>
                    <a:pt x="1775" y="526"/>
                  </a:lnTo>
                  <a:lnTo>
                    <a:pt x="1808" y="526"/>
                  </a:lnTo>
                  <a:lnTo>
                    <a:pt x="1808" y="526"/>
                  </a:lnTo>
                  <a:lnTo>
                    <a:pt x="1808" y="526"/>
                  </a:lnTo>
                  <a:lnTo>
                    <a:pt x="1808" y="526"/>
                  </a:lnTo>
                  <a:lnTo>
                    <a:pt x="1808" y="526"/>
                  </a:lnTo>
                  <a:lnTo>
                    <a:pt x="1808" y="52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8"/>
            <p:cNvSpPr/>
            <p:nvPr/>
          </p:nvSpPr>
          <p:spPr>
            <a:xfrm>
              <a:off x="3166725" y="4799950"/>
              <a:ext cx="48500" cy="163500"/>
            </a:xfrm>
            <a:custGeom>
              <a:avLst/>
              <a:gdLst/>
              <a:ahLst/>
              <a:cxnLst/>
              <a:rect l="l" t="t" r="r" b="b"/>
              <a:pathLst>
                <a:path w="1940" h="6540" fill="none" extrusionOk="0">
                  <a:moveTo>
                    <a:pt x="1940" y="0"/>
                  </a:moveTo>
                  <a:lnTo>
                    <a:pt x="1" y="653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8"/>
            <p:cNvSpPr/>
            <p:nvPr/>
          </p:nvSpPr>
          <p:spPr>
            <a:xfrm>
              <a:off x="3211925" y="4812275"/>
              <a:ext cx="44375" cy="164325"/>
            </a:xfrm>
            <a:custGeom>
              <a:avLst/>
              <a:gdLst/>
              <a:ahLst/>
              <a:cxnLst/>
              <a:rect l="l" t="t" r="r" b="b"/>
              <a:pathLst>
                <a:path w="1775" h="6573" fill="none" extrusionOk="0">
                  <a:moveTo>
                    <a:pt x="1775" y="0"/>
                  </a:moveTo>
                  <a:lnTo>
                    <a:pt x="0" y="657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8"/>
            <p:cNvSpPr/>
            <p:nvPr/>
          </p:nvSpPr>
          <p:spPr>
            <a:xfrm>
              <a:off x="3166725" y="4799950"/>
              <a:ext cx="90400" cy="176650"/>
            </a:xfrm>
            <a:custGeom>
              <a:avLst/>
              <a:gdLst/>
              <a:ahLst/>
              <a:cxnLst/>
              <a:rect l="l" t="t" r="r" b="b"/>
              <a:pathLst>
                <a:path w="3616" h="7066" extrusionOk="0">
                  <a:moveTo>
                    <a:pt x="1940" y="0"/>
                  </a:moveTo>
                  <a:lnTo>
                    <a:pt x="1" y="6539"/>
                  </a:lnTo>
                  <a:lnTo>
                    <a:pt x="34" y="6539"/>
                  </a:lnTo>
                  <a:lnTo>
                    <a:pt x="34" y="6572"/>
                  </a:lnTo>
                  <a:lnTo>
                    <a:pt x="132" y="6572"/>
                  </a:lnTo>
                  <a:lnTo>
                    <a:pt x="132" y="6605"/>
                  </a:lnTo>
                  <a:lnTo>
                    <a:pt x="264" y="6605"/>
                  </a:lnTo>
                  <a:lnTo>
                    <a:pt x="264" y="6638"/>
                  </a:lnTo>
                  <a:lnTo>
                    <a:pt x="362" y="6638"/>
                  </a:lnTo>
                  <a:lnTo>
                    <a:pt x="362" y="6671"/>
                  </a:lnTo>
                  <a:lnTo>
                    <a:pt x="461" y="6671"/>
                  </a:lnTo>
                  <a:lnTo>
                    <a:pt x="494" y="6704"/>
                  </a:lnTo>
                  <a:lnTo>
                    <a:pt x="592" y="6704"/>
                  </a:lnTo>
                  <a:lnTo>
                    <a:pt x="592" y="6736"/>
                  </a:lnTo>
                  <a:lnTo>
                    <a:pt x="691" y="6736"/>
                  </a:lnTo>
                  <a:lnTo>
                    <a:pt x="691" y="6769"/>
                  </a:lnTo>
                  <a:lnTo>
                    <a:pt x="822" y="6769"/>
                  </a:lnTo>
                  <a:lnTo>
                    <a:pt x="822" y="6802"/>
                  </a:lnTo>
                  <a:lnTo>
                    <a:pt x="921" y="6802"/>
                  </a:lnTo>
                  <a:lnTo>
                    <a:pt x="921" y="6835"/>
                  </a:lnTo>
                  <a:lnTo>
                    <a:pt x="1053" y="6835"/>
                  </a:lnTo>
                  <a:lnTo>
                    <a:pt x="1053" y="6868"/>
                  </a:lnTo>
                  <a:lnTo>
                    <a:pt x="1151" y="6868"/>
                  </a:lnTo>
                  <a:lnTo>
                    <a:pt x="1151" y="6901"/>
                  </a:lnTo>
                  <a:lnTo>
                    <a:pt x="1283" y="6901"/>
                  </a:lnTo>
                  <a:lnTo>
                    <a:pt x="1283" y="6934"/>
                  </a:lnTo>
                  <a:lnTo>
                    <a:pt x="1381" y="6934"/>
                  </a:lnTo>
                  <a:lnTo>
                    <a:pt x="1381" y="6967"/>
                  </a:lnTo>
                  <a:lnTo>
                    <a:pt x="1513" y="6967"/>
                  </a:lnTo>
                  <a:lnTo>
                    <a:pt x="1513" y="6999"/>
                  </a:lnTo>
                  <a:lnTo>
                    <a:pt x="1611" y="6999"/>
                  </a:lnTo>
                  <a:lnTo>
                    <a:pt x="1611" y="7032"/>
                  </a:lnTo>
                  <a:lnTo>
                    <a:pt x="1743" y="7032"/>
                  </a:lnTo>
                  <a:lnTo>
                    <a:pt x="1743" y="7065"/>
                  </a:lnTo>
                  <a:lnTo>
                    <a:pt x="1808" y="7065"/>
                  </a:lnTo>
                  <a:lnTo>
                    <a:pt x="3616" y="493"/>
                  </a:lnTo>
                  <a:lnTo>
                    <a:pt x="3550" y="493"/>
                  </a:lnTo>
                  <a:lnTo>
                    <a:pt x="3550" y="460"/>
                  </a:lnTo>
                  <a:lnTo>
                    <a:pt x="3418" y="460"/>
                  </a:lnTo>
                  <a:lnTo>
                    <a:pt x="3418" y="427"/>
                  </a:lnTo>
                  <a:lnTo>
                    <a:pt x="3320" y="427"/>
                  </a:lnTo>
                  <a:lnTo>
                    <a:pt x="3320" y="394"/>
                  </a:lnTo>
                  <a:lnTo>
                    <a:pt x="3188" y="394"/>
                  </a:lnTo>
                  <a:lnTo>
                    <a:pt x="3188" y="362"/>
                  </a:lnTo>
                  <a:lnTo>
                    <a:pt x="3090" y="362"/>
                  </a:lnTo>
                  <a:lnTo>
                    <a:pt x="3090" y="329"/>
                  </a:lnTo>
                  <a:lnTo>
                    <a:pt x="2958" y="329"/>
                  </a:lnTo>
                  <a:lnTo>
                    <a:pt x="2958" y="296"/>
                  </a:lnTo>
                  <a:lnTo>
                    <a:pt x="2860" y="296"/>
                  </a:lnTo>
                  <a:lnTo>
                    <a:pt x="2860" y="263"/>
                  </a:lnTo>
                  <a:lnTo>
                    <a:pt x="2728" y="263"/>
                  </a:lnTo>
                  <a:lnTo>
                    <a:pt x="2728" y="230"/>
                  </a:lnTo>
                  <a:lnTo>
                    <a:pt x="2630" y="230"/>
                  </a:lnTo>
                  <a:lnTo>
                    <a:pt x="2630" y="197"/>
                  </a:lnTo>
                  <a:lnTo>
                    <a:pt x="2498" y="197"/>
                  </a:lnTo>
                  <a:lnTo>
                    <a:pt x="2498" y="164"/>
                  </a:lnTo>
                  <a:lnTo>
                    <a:pt x="2400" y="164"/>
                  </a:lnTo>
                  <a:lnTo>
                    <a:pt x="2400" y="132"/>
                  </a:lnTo>
                  <a:lnTo>
                    <a:pt x="2301" y="132"/>
                  </a:lnTo>
                  <a:lnTo>
                    <a:pt x="2301" y="99"/>
                  </a:lnTo>
                  <a:lnTo>
                    <a:pt x="2170" y="99"/>
                  </a:lnTo>
                  <a:lnTo>
                    <a:pt x="2170" y="66"/>
                  </a:lnTo>
                  <a:lnTo>
                    <a:pt x="2071" y="66"/>
                  </a:lnTo>
                  <a:lnTo>
                    <a:pt x="2071" y="33"/>
                  </a:lnTo>
                  <a:lnTo>
                    <a:pt x="1973" y="33"/>
                  </a:lnTo>
                  <a:lnTo>
                    <a:pt x="1973" y="0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8"/>
            <p:cNvSpPr/>
            <p:nvPr/>
          </p:nvSpPr>
          <p:spPr>
            <a:xfrm>
              <a:off x="3280100" y="4818025"/>
              <a:ext cx="70675" cy="18075"/>
            </a:xfrm>
            <a:custGeom>
              <a:avLst/>
              <a:gdLst/>
              <a:ahLst/>
              <a:cxnLst/>
              <a:rect l="l" t="t" r="r" b="b"/>
              <a:pathLst>
                <a:path w="2827" h="72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95" y="99"/>
                  </a:lnTo>
                  <a:lnTo>
                    <a:pt x="395" y="99"/>
                  </a:lnTo>
                  <a:lnTo>
                    <a:pt x="395" y="99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64"/>
                  </a:lnTo>
                  <a:lnTo>
                    <a:pt x="526" y="164"/>
                  </a:lnTo>
                  <a:lnTo>
                    <a:pt x="526" y="164"/>
                  </a:lnTo>
                  <a:lnTo>
                    <a:pt x="526" y="164"/>
                  </a:lnTo>
                  <a:lnTo>
                    <a:pt x="526" y="164"/>
                  </a:lnTo>
                  <a:lnTo>
                    <a:pt x="559" y="164"/>
                  </a:lnTo>
                  <a:lnTo>
                    <a:pt x="559" y="164"/>
                  </a:lnTo>
                  <a:lnTo>
                    <a:pt x="559" y="164"/>
                  </a:lnTo>
                  <a:lnTo>
                    <a:pt x="559" y="164"/>
                  </a:lnTo>
                  <a:lnTo>
                    <a:pt x="559" y="164"/>
                  </a:lnTo>
                  <a:lnTo>
                    <a:pt x="559" y="164"/>
                  </a:lnTo>
                  <a:lnTo>
                    <a:pt x="559" y="164"/>
                  </a:lnTo>
                  <a:lnTo>
                    <a:pt x="559" y="164"/>
                  </a:lnTo>
                  <a:lnTo>
                    <a:pt x="559" y="164"/>
                  </a:lnTo>
                  <a:lnTo>
                    <a:pt x="592" y="164"/>
                  </a:lnTo>
                  <a:lnTo>
                    <a:pt x="592" y="164"/>
                  </a:lnTo>
                  <a:lnTo>
                    <a:pt x="592" y="164"/>
                  </a:lnTo>
                  <a:lnTo>
                    <a:pt x="592" y="164"/>
                  </a:lnTo>
                  <a:lnTo>
                    <a:pt x="592" y="164"/>
                  </a:lnTo>
                  <a:lnTo>
                    <a:pt x="592" y="164"/>
                  </a:lnTo>
                  <a:lnTo>
                    <a:pt x="592" y="164"/>
                  </a:lnTo>
                  <a:lnTo>
                    <a:pt x="625" y="164"/>
                  </a:lnTo>
                  <a:lnTo>
                    <a:pt x="625" y="164"/>
                  </a:lnTo>
                  <a:lnTo>
                    <a:pt x="625" y="164"/>
                  </a:lnTo>
                  <a:lnTo>
                    <a:pt x="625" y="164"/>
                  </a:lnTo>
                  <a:lnTo>
                    <a:pt x="625" y="164"/>
                  </a:lnTo>
                  <a:lnTo>
                    <a:pt x="625" y="164"/>
                  </a:lnTo>
                  <a:lnTo>
                    <a:pt x="625" y="164"/>
                  </a:lnTo>
                  <a:lnTo>
                    <a:pt x="625" y="164"/>
                  </a:lnTo>
                  <a:lnTo>
                    <a:pt x="658" y="164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724" y="197"/>
                  </a:lnTo>
                  <a:lnTo>
                    <a:pt x="724" y="197"/>
                  </a:lnTo>
                  <a:lnTo>
                    <a:pt x="724" y="197"/>
                  </a:lnTo>
                  <a:lnTo>
                    <a:pt x="724" y="197"/>
                  </a:lnTo>
                  <a:lnTo>
                    <a:pt x="724" y="197"/>
                  </a:lnTo>
                  <a:lnTo>
                    <a:pt x="724" y="197"/>
                  </a:lnTo>
                  <a:lnTo>
                    <a:pt x="724" y="197"/>
                  </a:lnTo>
                  <a:lnTo>
                    <a:pt x="724" y="197"/>
                  </a:lnTo>
                  <a:lnTo>
                    <a:pt x="756" y="197"/>
                  </a:lnTo>
                  <a:lnTo>
                    <a:pt x="756" y="197"/>
                  </a:lnTo>
                  <a:lnTo>
                    <a:pt x="756" y="197"/>
                  </a:lnTo>
                  <a:lnTo>
                    <a:pt x="756" y="197"/>
                  </a:lnTo>
                  <a:lnTo>
                    <a:pt x="756" y="197"/>
                  </a:lnTo>
                  <a:lnTo>
                    <a:pt x="756" y="197"/>
                  </a:lnTo>
                  <a:lnTo>
                    <a:pt x="756" y="197"/>
                  </a:lnTo>
                  <a:lnTo>
                    <a:pt x="756" y="197"/>
                  </a:lnTo>
                  <a:lnTo>
                    <a:pt x="789" y="230"/>
                  </a:lnTo>
                  <a:lnTo>
                    <a:pt x="789" y="230"/>
                  </a:lnTo>
                  <a:lnTo>
                    <a:pt x="789" y="230"/>
                  </a:lnTo>
                  <a:lnTo>
                    <a:pt x="789" y="230"/>
                  </a:lnTo>
                  <a:lnTo>
                    <a:pt x="789" y="230"/>
                  </a:lnTo>
                  <a:lnTo>
                    <a:pt x="789" y="230"/>
                  </a:lnTo>
                  <a:lnTo>
                    <a:pt x="789" y="230"/>
                  </a:lnTo>
                  <a:lnTo>
                    <a:pt x="789" y="230"/>
                  </a:lnTo>
                  <a:lnTo>
                    <a:pt x="822" y="230"/>
                  </a:lnTo>
                  <a:lnTo>
                    <a:pt x="822" y="230"/>
                  </a:lnTo>
                  <a:lnTo>
                    <a:pt x="822" y="230"/>
                  </a:lnTo>
                  <a:lnTo>
                    <a:pt x="822" y="230"/>
                  </a:lnTo>
                  <a:lnTo>
                    <a:pt x="822" y="230"/>
                  </a:lnTo>
                  <a:lnTo>
                    <a:pt x="822" y="230"/>
                  </a:lnTo>
                  <a:lnTo>
                    <a:pt x="822" y="230"/>
                  </a:lnTo>
                  <a:lnTo>
                    <a:pt x="855" y="230"/>
                  </a:lnTo>
                  <a:lnTo>
                    <a:pt x="855" y="230"/>
                  </a:lnTo>
                  <a:lnTo>
                    <a:pt x="855" y="230"/>
                  </a:lnTo>
                  <a:lnTo>
                    <a:pt x="855" y="230"/>
                  </a:lnTo>
                  <a:lnTo>
                    <a:pt x="855" y="230"/>
                  </a:lnTo>
                  <a:lnTo>
                    <a:pt x="855" y="230"/>
                  </a:lnTo>
                  <a:lnTo>
                    <a:pt x="855" y="230"/>
                  </a:lnTo>
                  <a:lnTo>
                    <a:pt x="855" y="230"/>
                  </a:lnTo>
                  <a:lnTo>
                    <a:pt x="888" y="230"/>
                  </a:lnTo>
                  <a:lnTo>
                    <a:pt x="888" y="230"/>
                  </a:lnTo>
                  <a:lnTo>
                    <a:pt x="888" y="230"/>
                  </a:lnTo>
                  <a:lnTo>
                    <a:pt x="888" y="230"/>
                  </a:lnTo>
                  <a:lnTo>
                    <a:pt x="888" y="230"/>
                  </a:lnTo>
                  <a:lnTo>
                    <a:pt x="888" y="230"/>
                  </a:lnTo>
                  <a:lnTo>
                    <a:pt x="888" y="230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54" y="263"/>
                  </a:lnTo>
                  <a:lnTo>
                    <a:pt x="954" y="263"/>
                  </a:lnTo>
                  <a:lnTo>
                    <a:pt x="954" y="263"/>
                  </a:lnTo>
                  <a:lnTo>
                    <a:pt x="954" y="263"/>
                  </a:lnTo>
                  <a:lnTo>
                    <a:pt x="954" y="263"/>
                  </a:lnTo>
                  <a:lnTo>
                    <a:pt x="954" y="263"/>
                  </a:lnTo>
                  <a:lnTo>
                    <a:pt x="954" y="263"/>
                  </a:lnTo>
                  <a:lnTo>
                    <a:pt x="987" y="263"/>
                  </a:lnTo>
                  <a:lnTo>
                    <a:pt x="987" y="263"/>
                  </a:lnTo>
                  <a:lnTo>
                    <a:pt x="987" y="263"/>
                  </a:lnTo>
                  <a:lnTo>
                    <a:pt x="987" y="263"/>
                  </a:lnTo>
                  <a:lnTo>
                    <a:pt x="987" y="263"/>
                  </a:lnTo>
                  <a:lnTo>
                    <a:pt x="987" y="263"/>
                  </a:lnTo>
                  <a:lnTo>
                    <a:pt x="987" y="263"/>
                  </a:lnTo>
                  <a:lnTo>
                    <a:pt x="987" y="263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19" y="263"/>
                  </a:lnTo>
                  <a:lnTo>
                    <a:pt x="1019" y="296"/>
                  </a:lnTo>
                  <a:lnTo>
                    <a:pt x="1052" y="296"/>
                  </a:lnTo>
                  <a:lnTo>
                    <a:pt x="1052" y="296"/>
                  </a:lnTo>
                  <a:lnTo>
                    <a:pt x="1052" y="296"/>
                  </a:lnTo>
                  <a:lnTo>
                    <a:pt x="1052" y="296"/>
                  </a:lnTo>
                  <a:lnTo>
                    <a:pt x="1052" y="296"/>
                  </a:lnTo>
                  <a:lnTo>
                    <a:pt x="1052" y="296"/>
                  </a:lnTo>
                  <a:lnTo>
                    <a:pt x="1052" y="296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118" y="296"/>
                  </a:lnTo>
                  <a:lnTo>
                    <a:pt x="1118" y="296"/>
                  </a:lnTo>
                  <a:lnTo>
                    <a:pt x="1118" y="296"/>
                  </a:lnTo>
                  <a:lnTo>
                    <a:pt x="1118" y="296"/>
                  </a:lnTo>
                  <a:lnTo>
                    <a:pt x="1118" y="296"/>
                  </a:lnTo>
                  <a:lnTo>
                    <a:pt x="1118" y="296"/>
                  </a:lnTo>
                  <a:lnTo>
                    <a:pt x="1118" y="296"/>
                  </a:lnTo>
                  <a:lnTo>
                    <a:pt x="1118" y="296"/>
                  </a:lnTo>
                  <a:lnTo>
                    <a:pt x="1151" y="296"/>
                  </a:lnTo>
                  <a:lnTo>
                    <a:pt x="1151" y="296"/>
                  </a:lnTo>
                  <a:lnTo>
                    <a:pt x="1151" y="296"/>
                  </a:lnTo>
                  <a:lnTo>
                    <a:pt x="1151" y="296"/>
                  </a:lnTo>
                  <a:lnTo>
                    <a:pt x="1151" y="296"/>
                  </a:lnTo>
                  <a:lnTo>
                    <a:pt x="1151" y="296"/>
                  </a:lnTo>
                  <a:lnTo>
                    <a:pt x="1151" y="296"/>
                  </a:lnTo>
                  <a:lnTo>
                    <a:pt x="1151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184" y="329"/>
                  </a:lnTo>
                  <a:lnTo>
                    <a:pt x="1217" y="329"/>
                  </a:lnTo>
                  <a:lnTo>
                    <a:pt x="1217" y="329"/>
                  </a:lnTo>
                  <a:lnTo>
                    <a:pt x="1217" y="329"/>
                  </a:lnTo>
                  <a:lnTo>
                    <a:pt x="1217" y="329"/>
                  </a:lnTo>
                  <a:lnTo>
                    <a:pt x="1217" y="329"/>
                  </a:lnTo>
                  <a:lnTo>
                    <a:pt x="1217" y="329"/>
                  </a:lnTo>
                  <a:lnTo>
                    <a:pt x="1217" y="329"/>
                  </a:lnTo>
                  <a:lnTo>
                    <a:pt x="1249" y="329"/>
                  </a:lnTo>
                  <a:lnTo>
                    <a:pt x="1249" y="329"/>
                  </a:lnTo>
                  <a:lnTo>
                    <a:pt x="1249" y="329"/>
                  </a:lnTo>
                  <a:lnTo>
                    <a:pt x="1249" y="329"/>
                  </a:lnTo>
                  <a:lnTo>
                    <a:pt x="1249" y="329"/>
                  </a:lnTo>
                  <a:lnTo>
                    <a:pt x="1249" y="329"/>
                  </a:lnTo>
                  <a:lnTo>
                    <a:pt x="1249" y="329"/>
                  </a:lnTo>
                  <a:lnTo>
                    <a:pt x="1249" y="329"/>
                  </a:lnTo>
                  <a:lnTo>
                    <a:pt x="1282" y="329"/>
                  </a:lnTo>
                  <a:lnTo>
                    <a:pt x="1282" y="329"/>
                  </a:lnTo>
                  <a:lnTo>
                    <a:pt x="1282" y="329"/>
                  </a:lnTo>
                  <a:lnTo>
                    <a:pt x="1282" y="329"/>
                  </a:lnTo>
                  <a:lnTo>
                    <a:pt x="1282" y="329"/>
                  </a:lnTo>
                  <a:lnTo>
                    <a:pt x="1282" y="329"/>
                  </a:lnTo>
                  <a:lnTo>
                    <a:pt x="1282" y="329"/>
                  </a:lnTo>
                  <a:lnTo>
                    <a:pt x="1282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414" y="362"/>
                  </a:lnTo>
                  <a:lnTo>
                    <a:pt x="1414" y="362"/>
                  </a:lnTo>
                  <a:lnTo>
                    <a:pt x="1414" y="362"/>
                  </a:lnTo>
                  <a:lnTo>
                    <a:pt x="1414" y="362"/>
                  </a:lnTo>
                  <a:lnTo>
                    <a:pt x="1414" y="362"/>
                  </a:lnTo>
                  <a:lnTo>
                    <a:pt x="1414" y="362"/>
                  </a:lnTo>
                  <a:lnTo>
                    <a:pt x="1414" y="362"/>
                  </a:lnTo>
                  <a:lnTo>
                    <a:pt x="1414" y="362"/>
                  </a:lnTo>
                  <a:lnTo>
                    <a:pt x="1447" y="394"/>
                  </a:lnTo>
                  <a:lnTo>
                    <a:pt x="1447" y="394"/>
                  </a:lnTo>
                  <a:lnTo>
                    <a:pt x="1447" y="394"/>
                  </a:lnTo>
                  <a:lnTo>
                    <a:pt x="1447" y="394"/>
                  </a:lnTo>
                  <a:lnTo>
                    <a:pt x="1447" y="394"/>
                  </a:lnTo>
                  <a:lnTo>
                    <a:pt x="1447" y="394"/>
                  </a:lnTo>
                  <a:lnTo>
                    <a:pt x="1447" y="394"/>
                  </a:lnTo>
                  <a:lnTo>
                    <a:pt x="1479" y="394"/>
                  </a:lnTo>
                  <a:lnTo>
                    <a:pt x="1479" y="394"/>
                  </a:lnTo>
                  <a:lnTo>
                    <a:pt x="1479" y="394"/>
                  </a:lnTo>
                  <a:lnTo>
                    <a:pt x="1479" y="394"/>
                  </a:lnTo>
                  <a:lnTo>
                    <a:pt x="1479" y="394"/>
                  </a:lnTo>
                  <a:lnTo>
                    <a:pt x="1479" y="394"/>
                  </a:lnTo>
                  <a:lnTo>
                    <a:pt x="1479" y="394"/>
                  </a:lnTo>
                  <a:lnTo>
                    <a:pt x="1479" y="394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512" y="394"/>
                  </a:lnTo>
                  <a:lnTo>
                    <a:pt x="1545" y="394"/>
                  </a:lnTo>
                  <a:lnTo>
                    <a:pt x="1545" y="394"/>
                  </a:lnTo>
                  <a:lnTo>
                    <a:pt x="1545" y="394"/>
                  </a:lnTo>
                  <a:lnTo>
                    <a:pt x="1545" y="394"/>
                  </a:lnTo>
                  <a:lnTo>
                    <a:pt x="1545" y="394"/>
                  </a:lnTo>
                  <a:lnTo>
                    <a:pt x="1545" y="394"/>
                  </a:lnTo>
                  <a:lnTo>
                    <a:pt x="1545" y="394"/>
                  </a:lnTo>
                  <a:lnTo>
                    <a:pt x="1578" y="394"/>
                  </a:lnTo>
                  <a:lnTo>
                    <a:pt x="1578" y="427"/>
                  </a:lnTo>
                  <a:lnTo>
                    <a:pt x="1578" y="427"/>
                  </a:lnTo>
                  <a:lnTo>
                    <a:pt x="1578" y="427"/>
                  </a:lnTo>
                  <a:lnTo>
                    <a:pt x="1578" y="427"/>
                  </a:lnTo>
                  <a:lnTo>
                    <a:pt x="1578" y="427"/>
                  </a:lnTo>
                  <a:lnTo>
                    <a:pt x="1578" y="427"/>
                  </a:lnTo>
                  <a:lnTo>
                    <a:pt x="1578" y="427"/>
                  </a:lnTo>
                  <a:lnTo>
                    <a:pt x="1611" y="427"/>
                  </a:lnTo>
                  <a:lnTo>
                    <a:pt x="1611" y="427"/>
                  </a:lnTo>
                  <a:lnTo>
                    <a:pt x="1611" y="427"/>
                  </a:lnTo>
                  <a:lnTo>
                    <a:pt x="1611" y="427"/>
                  </a:lnTo>
                  <a:lnTo>
                    <a:pt x="1611" y="427"/>
                  </a:lnTo>
                  <a:lnTo>
                    <a:pt x="1611" y="427"/>
                  </a:lnTo>
                  <a:lnTo>
                    <a:pt x="1611" y="427"/>
                  </a:lnTo>
                  <a:lnTo>
                    <a:pt x="1644" y="427"/>
                  </a:lnTo>
                  <a:lnTo>
                    <a:pt x="1644" y="427"/>
                  </a:lnTo>
                  <a:lnTo>
                    <a:pt x="1644" y="427"/>
                  </a:lnTo>
                  <a:lnTo>
                    <a:pt x="1644" y="427"/>
                  </a:lnTo>
                  <a:lnTo>
                    <a:pt x="1644" y="427"/>
                  </a:lnTo>
                  <a:lnTo>
                    <a:pt x="1644" y="427"/>
                  </a:lnTo>
                  <a:lnTo>
                    <a:pt x="1644" y="427"/>
                  </a:lnTo>
                  <a:lnTo>
                    <a:pt x="1677" y="427"/>
                  </a:lnTo>
                  <a:lnTo>
                    <a:pt x="1677" y="427"/>
                  </a:lnTo>
                  <a:lnTo>
                    <a:pt x="1677" y="427"/>
                  </a:lnTo>
                  <a:lnTo>
                    <a:pt x="1677" y="427"/>
                  </a:lnTo>
                  <a:lnTo>
                    <a:pt x="1677" y="427"/>
                  </a:lnTo>
                  <a:lnTo>
                    <a:pt x="1677" y="427"/>
                  </a:lnTo>
                  <a:lnTo>
                    <a:pt x="1677" y="427"/>
                  </a:lnTo>
                  <a:lnTo>
                    <a:pt x="1677" y="427"/>
                  </a:lnTo>
                  <a:lnTo>
                    <a:pt x="1709" y="427"/>
                  </a:lnTo>
                  <a:lnTo>
                    <a:pt x="1709" y="460"/>
                  </a:lnTo>
                  <a:lnTo>
                    <a:pt x="1709" y="460"/>
                  </a:lnTo>
                  <a:lnTo>
                    <a:pt x="1709" y="460"/>
                  </a:lnTo>
                  <a:lnTo>
                    <a:pt x="1709" y="460"/>
                  </a:lnTo>
                  <a:lnTo>
                    <a:pt x="1709" y="460"/>
                  </a:lnTo>
                  <a:lnTo>
                    <a:pt x="1742" y="460"/>
                  </a:lnTo>
                  <a:lnTo>
                    <a:pt x="1742" y="460"/>
                  </a:lnTo>
                  <a:lnTo>
                    <a:pt x="1742" y="460"/>
                  </a:lnTo>
                  <a:lnTo>
                    <a:pt x="1742" y="460"/>
                  </a:lnTo>
                  <a:lnTo>
                    <a:pt x="1742" y="460"/>
                  </a:lnTo>
                  <a:lnTo>
                    <a:pt x="1742" y="460"/>
                  </a:lnTo>
                  <a:lnTo>
                    <a:pt x="1742" y="460"/>
                  </a:lnTo>
                  <a:lnTo>
                    <a:pt x="1742" y="460"/>
                  </a:lnTo>
                  <a:lnTo>
                    <a:pt x="1775" y="460"/>
                  </a:lnTo>
                  <a:lnTo>
                    <a:pt x="1775" y="460"/>
                  </a:lnTo>
                  <a:lnTo>
                    <a:pt x="1775" y="460"/>
                  </a:lnTo>
                  <a:lnTo>
                    <a:pt x="1775" y="460"/>
                  </a:lnTo>
                  <a:lnTo>
                    <a:pt x="1775" y="460"/>
                  </a:lnTo>
                  <a:lnTo>
                    <a:pt x="1775" y="460"/>
                  </a:lnTo>
                  <a:lnTo>
                    <a:pt x="1775" y="460"/>
                  </a:lnTo>
                  <a:lnTo>
                    <a:pt x="1775" y="460"/>
                  </a:lnTo>
                  <a:lnTo>
                    <a:pt x="1808" y="460"/>
                  </a:lnTo>
                  <a:lnTo>
                    <a:pt x="1808" y="460"/>
                  </a:lnTo>
                  <a:lnTo>
                    <a:pt x="1808" y="460"/>
                  </a:lnTo>
                  <a:lnTo>
                    <a:pt x="1808" y="460"/>
                  </a:lnTo>
                  <a:lnTo>
                    <a:pt x="1808" y="460"/>
                  </a:lnTo>
                  <a:lnTo>
                    <a:pt x="1808" y="460"/>
                  </a:lnTo>
                  <a:lnTo>
                    <a:pt x="1841" y="460"/>
                  </a:lnTo>
                  <a:lnTo>
                    <a:pt x="1841" y="460"/>
                  </a:lnTo>
                  <a:lnTo>
                    <a:pt x="1841" y="460"/>
                  </a:lnTo>
                  <a:lnTo>
                    <a:pt x="1841" y="493"/>
                  </a:lnTo>
                  <a:lnTo>
                    <a:pt x="1841" y="493"/>
                  </a:lnTo>
                  <a:lnTo>
                    <a:pt x="1841" y="493"/>
                  </a:lnTo>
                  <a:lnTo>
                    <a:pt x="1841" y="493"/>
                  </a:lnTo>
                  <a:lnTo>
                    <a:pt x="1841" y="493"/>
                  </a:lnTo>
                  <a:lnTo>
                    <a:pt x="1874" y="493"/>
                  </a:lnTo>
                  <a:lnTo>
                    <a:pt x="1874" y="493"/>
                  </a:lnTo>
                  <a:lnTo>
                    <a:pt x="1874" y="493"/>
                  </a:lnTo>
                  <a:lnTo>
                    <a:pt x="1874" y="493"/>
                  </a:lnTo>
                  <a:lnTo>
                    <a:pt x="1874" y="493"/>
                  </a:lnTo>
                  <a:lnTo>
                    <a:pt x="1874" y="493"/>
                  </a:lnTo>
                  <a:lnTo>
                    <a:pt x="1874" y="493"/>
                  </a:lnTo>
                  <a:lnTo>
                    <a:pt x="1874" y="493"/>
                  </a:lnTo>
                  <a:lnTo>
                    <a:pt x="1907" y="493"/>
                  </a:lnTo>
                  <a:lnTo>
                    <a:pt x="1907" y="493"/>
                  </a:lnTo>
                  <a:lnTo>
                    <a:pt x="1907" y="493"/>
                  </a:lnTo>
                  <a:lnTo>
                    <a:pt x="1907" y="493"/>
                  </a:lnTo>
                  <a:lnTo>
                    <a:pt x="1907" y="493"/>
                  </a:lnTo>
                  <a:lnTo>
                    <a:pt x="1907" y="493"/>
                  </a:lnTo>
                  <a:lnTo>
                    <a:pt x="1939" y="493"/>
                  </a:lnTo>
                  <a:lnTo>
                    <a:pt x="1939" y="493"/>
                  </a:lnTo>
                  <a:lnTo>
                    <a:pt x="1939" y="493"/>
                  </a:lnTo>
                  <a:lnTo>
                    <a:pt x="1939" y="493"/>
                  </a:lnTo>
                  <a:lnTo>
                    <a:pt x="1939" y="493"/>
                  </a:lnTo>
                  <a:lnTo>
                    <a:pt x="1939" y="493"/>
                  </a:lnTo>
                  <a:lnTo>
                    <a:pt x="1939" y="493"/>
                  </a:lnTo>
                  <a:lnTo>
                    <a:pt x="1939" y="493"/>
                  </a:lnTo>
                  <a:lnTo>
                    <a:pt x="1972" y="493"/>
                  </a:lnTo>
                  <a:lnTo>
                    <a:pt x="1972" y="493"/>
                  </a:lnTo>
                  <a:lnTo>
                    <a:pt x="1972" y="493"/>
                  </a:lnTo>
                  <a:lnTo>
                    <a:pt x="1972" y="526"/>
                  </a:lnTo>
                  <a:lnTo>
                    <a:pt x="1972" y="526"/>
                  </a:lnTo>
                  <a:lnTo>
                    <a:pt x="1972" y="526"/>
                  </a:lnTo>
                  <a:lnTo>
                    <a:pt x="1972" y="526"/>
                  </a:lnTo>
                  <a:lnTo>
                    <a:pt x="2005" y="526"/>
                  </a:lnTo>
                  <a:lnTo>
                    <a:pt x="2005" y="526"/>
                  </a:lnTo>
                  <a:lnTo>
                    <a:pt x="2005" y="526"/>
                  </a:lnTo>
                  <a:lnTo>
                    <a:pt x="2005" y="526"/>
                  </a:lnTo>
                  <a:lnTo>
                    <a:pt x="2005" y="526"/>
                  </a:lnTo>
                  <a:lnTo>
                    <a:pt x="2005" y="526"/>
                  </a:lnTo>
                  <a:lnTo>
                    <a:pt x="2005" y="526"/>
                  </a:lnTo>
                  <a:lnTo>
                    <a:pt x="2038" y="526"/>
                  </a:lnTo>
                  <a:lnTo>
                    <a:pt x="2038" y="526"/>
                  </a:lnTo>
                  <a:lnTo>
                    <a:pt x="2038" y="526"/>
                  </a:lnTo>
                  <a:lnTo>
                    <a:pt x="2038" y="526"/>
                  </a:lnTo>
                  <a:lnTo>
                    <a:pt x="2038" y="526"/>
                  </a:lnTo>
                  <a:lnTo>
                    <a:pt x="2038" y="526"/>
                  </a:lnTo>
                  <a:lnTo>
                    <a:pt x="2038" y="526"/>
                  </a:lnTo>
                  <a:lnTo>
                    <a:pt x="2071" y="526"/>
                  </a:lnTo>
                  <a:lnTo>
                    <a:pt x="2071" y="526"/>
                  </a:lnTo>
                  <a:lnTo>
                    <a:pt x="2071" y="526"/>
                  </a:lnTo>
                  <a:lnTo>
                    <a:pt x="2071" y="526"/>
                  </a:lnTo>
                  <a:lnTo>
                    <a:pt x="2071" y="526"/>
                  </a:lnTo>
                  <a:lnTo>
                    <a:pt x="2071" y="526"/>
                  </a:lnTo>
                  <a:lnTo>
                    <a:pt x="2071" y="526"/>
                  </a:lnTo>
                  <a:lnTo>
                    <a:pt x="2104" y="526"/>
                  </a:lnTo>
                  <a:lnTo>
                    <a:pt x="2104" y="526"/>
                  </a:lnTo>
                  <a:lnTo>
                    <a:pt x="2104" y="526"/>
                  </a:lnTo>
                  <a:lnTo>
                    <a:pt x="2104" y="526"/>
                  </a:lnTo>
                  <a:lnTo>
                    <a:pt x="2104" y="526"/>
                  </a:lnTo>
                  <a:lnTo>
                    <a:pt x="2104" y="559"/>
                  </a:lnTo>
                  <a:lnTo>
                    <a:pt x="2104" y="559"/>
                  </a:lnTo>
                  <a:lnTo>
                    <a:pt x="2104" y="559"/>
                  </a:lnTo>
                  <a:lnTo>
                    <a:pt x="2137" y="559"/>
                  </a:lnTo>
                  <a:lnTo>
                    <a:pt x="2137" y="559"/>
                  </a:lnTo>
                  <a:lnTo>
                    <a:pt x="2137" y="559"/>
                  </a:lnTo>
                  <a:lnTo>
                    <a:pt x="2137" y="559"/>
                  </a:lnTo>
                  <a:lnTo>
                    <a:pt x="2137" y="559"/>
                  </a:lnTo>
                  <a:lnTo>
                    <a:pt x="2137" y="559"/>
                  </a:lnTo>
                  <a:lnTo>
                    <a:pt x="2137" y="559"/>
                  </a:lnTo>
                  <a:lnTo>
                    <a:pt x="2169" y="559"/>
                  </a:lnTo>
                  <a:lnTo>
                    <a:pt x="2169" y="559"/>
                  </a:lnTo>
                  <a:lnTo>
                    <a:pt x="2169" y="559"/>
                  </a:lnTo>
                  <a:lnTo>
                    <a:pt x="2169" y="559"/>
                  </a:lnTo>
                  <a:lnTo>
                    <a:pt x="2169" y="559"/>
                  </a:lnTo>
                  <a:lnTo>
                    <a:pt x="2169" y="559"/>
                  </a:lnTo>
                  <a:lnTo>
                    <a:pt x="2169" y="559"/>
                  </a:lnTo>
                  <a:lnTo>
                    <a:pt x="2202" y="559"/>
                  </a:lnTo>
                  <a:lnTo>
                    <a:pt x="2202" y="559"/>
                  </a:lnTo>
                  <a:lnTo>
                    <a:pt x="2202" y="559"/>
                  </a:lnTo>
                  <a:lnTo>
                    <a:pt x="2202" y="559"/>
                  </a:lnTo>
                  <a:lnTo>
                    <a:pt x="2202" y="559"/>
                  </a:lnTo>
                  <a:lnTo>
                    <a:pt x="2202" y="559"/>
                  </a:lnTo>
                  <a:lnTo>
                    <a:pt x="2202" y="559"/>
                  </a:lnTo>
                  <a:lnTo>
                    <a:pt x="2202" y="559"/>
                  </a:lnTo>
                  <a:lnTo>
                    <a:pt x="2235" y="559"/>
                  </a:lnTo>
                  <a:lnTo>
                    <a:pt x="2235" y="559"/>
                  </a:lnTo>
                  <a:lnTo>
                    <a:pt x="2235" y="559"/>
                  </a:lnTo>
                  <a:lnTo>
                    <a:pt x="2235" y="559"/>
                  </a:lnTo>
                  <a:lnTo>
                    <a:pt x="2235" y="559"/>
                  </a:lnTo>
                  <a:lnTo>
                    <a:pt x="2235" y="592"/>
                  </a:lnTo>
                  <a:lnTo>
                    <a:pt x="2268" y="592"/>
                  </a:lnTo>
                  <a:lnTo>
                    <a:pt x="2268" y="592"/>
                  </a:lnTo>
                  <a:lnTo>
                    <a:pt x="2268" y="592"/>
                  </a:lnTo>
                  <a:lnTo>
                    <a:pt x="2268" y="592"/>
                  </a:lnTo>
                  <a:lnTo>
                    <a:pt x="2268" y="592"/>
                  </a:lnTo>
                  <a:lnTo>
                    <a:pt x="2268" y="592"/>
                  </a:lnTo>
                  <a:lnTo>
                    <a:pt x="2268" y="592"/>
                  </a:lnTo>
                  <a:lnTo>
                    <a:pt x="2301" y="592"/>
                  </a:lnTo>
                  <a:lnTo>
                    <a:pt x="2301" y="592"/>
                  </a:lnTo>
                  <a:lnTo>
                    <a:pt x="2301" y="592"/>
                  </a:lnTo>
                  <a:lnTo>
                    <a:pt x="2301" y="592"/>
                  </a:lnTo>
                  <a:lnTo>
                    <a:pt x="2301" y="592"/>
                  </a:lnTo>
                  <a:lnTo>
                    <a:pt x="2301" y="592"/>
                  </a:lnTo>
                  <a:lnTo>
                    <a:pt x="2301" y="592"/>
                  </a:lnTo>
                  <a:lnTo>
                    <a:pt x="2334" y="592"/>
                  </a:lnTo>
                  <a:lnTo>
                    <a:pt x="2334" y="592"/>
                  </a:lnTo>
                  <a:lnTo>
                    <a:pt x="2334" y="592"/>
                  </a:lnTo>
                  <a:lnTo>
                    <a:pt x="2334" y="592"/>
                  </a:lnTo>
                  <a:lnTo>
                    <a:pt x="2334" y="592"/>
                  </a:lnTo>
                  <a:lnTo>
                    <a:pt x="2334" y="592"/>
                  </a:lnTo>
                  <a:lnTo>
                    <a:pt x="2334" y="592"/>
                  </a:lnTo>
                  <a:lnTo>
                    <a:pt x="2367" y="592"/>
                  </a:lnTo>
                  <a:lnTo>
                    <a:pt x="2367" y="592"/>
                  </a:lnTo>
                  <a:lnTo>
                    <a:pt x="2367" y="592"/>
                  </a:lnTo>
                  <a:lnTo>
                    <a:pt x="2367" y="592"/>
                  </a:lnTo>
                  <a:lnTo>
                    <a:pt x="2367" y="592"/>
                  </a:lnTo>
                  <a:lnTo>
                    <a:pt x="2367" y="592"/>
                  </a:lnTo>
                  <a:lnTo>
                    <a:pt x="2367" y="592"/>
                  </a:lnTo>
                  <a:lnTo>
                    <a:pt x="2399" y="592"/>
                  </a:lnTo>
                  <a:lnTo>
                    <a:pt x="2399" y="624"/>
                  </a:lnTo>
                  <a:lnTo>
                    <a:pt x="2399" y="624"/>
                  </a:lnTo>
                  <a:lnTo>
                    <a:pt x="2399" y="624"/>
                  </a:lnTo>
                  <a:lnTo>
                    <a:pt x="2399" y="624"/>
                  </a:lnTo>
                  <a:lnTo>
                    <a:pt x="2399" y="624"/>
                  </a:lnTo>
                  <a:lnTo>
                    <a:pt x="2399" y="624"/>
                  </a:lnTo>
                  <a:lnTo>
                    <a:pt x="2399" y="624"/>
                  </a:lnTo>
                  <a:lnTo>
                    <a:pt x="2432" y="624"/>
                  </a:lnTo>
                  <a:lnTo>
                    <a:pt x="2432" y="624"/>
                  </a:lnTo>
                  <a:lnTo>
                    <a:pt x="2432" y="624"/>
                  </a:lnTo>
                  <a:lnTo>
                    <a:pt x="2432" y="624"/>
                  </a:lnTo>
                  <a:lnTo>
                    <a:pt x="2432" y="624"/>
                  </a:lnTo>
                  <a:lnTo>
                    <a:pt x="2432" y="624"/>
                  </a:lnTo>
                  <a:lnTo>
                    <a:pt x="2465" y="624"/>
                  </a:lnTo>
                  <a:lnTo>
                    <a:pt x="2465" y="624"/>
                  </a:lnTo>
                  <a:lnTo>
                    <a:pt x="2465" y="624"/>
                  </a:lnTo>
                  <a:lnTo>
                    <a:pt x="2465" y="624"/>
                  </a:lnTo>
                  <a:lnTo>
                    <a:pt x="2465" y="624"/>
                  </a:lnTo>
                  <a:lnTo>
                    <a:pt x="2465" y="624"/>
                  </a:lnTo>
                  <a:lnTo>
                    <a:pt x="2465" y="624"/>
                  </a:lnTo>
                  <a:lnTo>
                    <a:pt x="2498" y="624"/>
                  </a:lnTo>
                  <a:lnTo>
                    <a:pt x="2498" y="624"/>
                  </a:lnTo>
                  <a:lnTo>
                    <a:pt x="2498" y="624"/>
                  </a:lnTo>
                  <a:lnTo>
                    <a:pt x="2498" y="624"/>
                  </a:lnTo>
                  <a:lnTo>
                    <a:pt x="2498" y="624"/>
                  </a:lnTo>
                  <a:lnTo>
                    <a:pt x="2498" y="624"/>
                  </a:lnTo>
                  <a:lnTo>
                    <a:pt x="2498" y="624"/>
                  </a:lnTo>
                  <a:lnTo>
                    <a:pt x="2531" y="624"/>
                  </a:lnTo>
                  <a:lnTo>
                    <a:pt x="2531" y="624"/>
                  </a:lnTo>
                  <a:lnTo>
                    <a:pt x="2531" y="624"/>
                  </a:lnTo>
                  <a:lnTo>
                    <a:pt x="2531" y="657"/>
                  </a:lnTo>
                  <a:lnTo>
                    <a:pt x="2531" y="657"/>
                  </a:lnTo>
                  <a:lnTo>
                    <a:pt x="2531" y="657"/>
                  </a:lnTo>
                  <a:lnTo>
                    <a:pt x="2531" y="657"/>
                  </a:lnTo>
                  <a:lnTo>
                    <a:pt x="2564" y="657"/>
                  </a:lnTo>
                  <a:lnTo>
                    <a:pt x="2564" y="657"/>
                  </a:lnTo>
                  <a:lnTo>
                    <a:pt x="2564" y="657"/>
                  </a:lnTo>
                  <a:lnTo>
                    <a:pt x="2564" y="657"/>
                  </a:lnTo>
                  <a:lnTo>
                    <a:pt x="2564" y="657"/>
                  </a:lnTo>
                  <a:lnTo>
                    <a:pt x="2564" y="657"/>
                  </a:lnTo>
                  <a:lnTo>
                    <a:pt x="2564" y="657"/>
                  </a:lnTo>
                  <a:lnTo>
                    <a:pt x="2597" y="657"/>
                  </a:lnTo>
                  <a:lnTo>
                    <a:pt x="2597" y="657"/>
                  </a:lnTo>
                  <a:lnTo>
                    <a:pt x="2597" y="657"/>
                  </a:lnTo>
                  <a:lnTo>
                    <a:pt x="2597" y="657"/>
                  </a:lnTo>
                  <a:lnTo>
                    <a:pt x="2597" y="657"/>
                  </a:lnTo>
                  <a:lnTo>
                    <a:pt x="2597" y="657"/>
                  </a:lnTo>
                  <a:lnTo>
                    <a:pt x="2597" y="657"/>
                  </a:lnTo>
                  <a:lnTo>
                    <a:pt x="2630" y="657"/>
                  </a:lnTo>
                  <a:lnTo>
                    <a:pt x="2630" y="657"/>
                  </a:lnTo>
                  <a:lnTo>
                    <a:pt x="2630" y="657"/>
                  </a:lnTo>
                  <a:lnTo>
                    <a:pt x="2630" y="657"/>
                  </a:lnTo>
                  <a:lnTo>
                    <a:pt x="2630" y="657"/>
                  </a:lnTo>
                  <a:lnTo>
                    <a:pt x="2630" y="657"/>
                  </a:lnTo>
                  <a:lnTo>
                    <a:pt x="2630" y="657"/>
                  </a:lnTo>
                  <a:lnTo>
                    <a:pt x="2662" y="657"/>
                  </a:lnTo>
                  <a:lnTo>
                    <a:pt x="2662" y="657"/>
                  </a:lnTo>
                  <a:lnTo>
                    <a:pt x="2662" y="657"/>
                  </a:lnTo>
                  <a:lnTo>
                    <a:pt x="2662" y="657"/>
                  </a:lnTo>
                  <a:lnTo>
                    <a:pt x="2662" y="657"/>
                  </a:lnTo>
                  <a:lnTo>
                    <a:pt x="2662" y="690"/>
                  </a:lnTo>
                  <a:lnTo>
                    <a:pt x="2662" y="690"/>
                  </a:lnTo>
                  <a:lnTo>
                    <a:pt x="2695" y="690"/>
                  </a:lnTo>
                  <a:lnTo>
                    <a:pt x="2695" y="690"/>
                  </a:lnTo>
                  <a:lnTo>
                    <a:pt x="2695" y="690"/>
                  </a:lnTo>
                  <a:lnTo>
                    <a:pt x="2695" y="690"/>
                  </a:lnTo>
                  <a:lnTo>
                    <a:pt x="2695" y="690"/>
                  </a:lnTo>
                  <a:lnTo>
                    <a:pt x="2695" y="690"/>
                  </a:lnTo>
                  <a:lnTo>
                    <a:pt x="2695" y="690"/>
                  </a:lnTo>
                  <a:lnTo>
                    <a:pt x="2728" y="690"/>
                  </a:lnTo>
                  <a:lnTo>
                    <a:pt x="2728" y="690"/>
                  </a:lnTo>
                  <a:lnTo>
                    <a:pt x="2728" y="690"/>
                  </a:lnTo>
                  <a:lnTo>
                    <a:pt x="2728" y="690"/>
                  </a:lnTo>
                  <a:lnTo>
                    <a:pt x="2728" y="690"/>
                  </a:lnTo>
                  <a:lnTo>
                    <a:pt x="2728" y="690"/>
                  </a:lnTo>
                  <a:lnTo>
                    <a:pt x="2728" y="690"/>
                  </a:lnTo>
                  <a:lnTo>
                    <a:pt x="2761" y="690"/>
                  </a:lnTo>
                  <a:lnTo>
                    <a:pt x="2761" y="690"/>
                  </a:lnTo>
                  <a:lnTo>
                    <a:pt x="2761" y="690"/>
                  </a:lnTo>
                  <a:lnTo>
                    <a:pt x="2761" y="690"/>
                  </a:lnTo>
                  <a:lnTo>
                    <a:pt x="2761" y="690"/>
                  </a:lnTo>
                  <a:lnTo>
                    <a:pt x="2761" y="690"/>
                  </a:lnTo>
                  <a:lnTo>
                    <a:pt x="2761" y="690"/>
                  </a:lnTo>
                  <a:lnTo>
                    <a:pt x="2794" y="690"/>
                  </a:lnTo>
                  <a:lnTo>
                    <a:pt x="2794" y="690"/>
                  </a:lnTo>
                  <a:lnTo>
                    <a:pt x="2794" y="690"/>
                  </a:lnTo>
                  <a:lnTo>
                    <a:pt x="2794" y="690"/>
                  </a:lnTo>
                  <a:lnTo>
                    <a:pt x="2794" y="690"/>
                  </a:lnTo>
                  <a:lnTo>
                    <a:pt x="2794" y="690"/>
                  </a:lnTo>
                  <a:lnTo>
                    <a:pt x="2827" y="690"/>
                  </a:lnTo>
                  <a:lnTo>
                    <a:pt x="2827" y="723"/>
                  </a:lnTo>
                  <a:lnTo>
                    <a:pt x="2827" y="723"/>
                  </a:lnTo>
                  <a:lnTo>
                    <a:pt x="2827" y="723"/>
                  </a:lnTo>
                  <a:lnTo>
                    <a:pt x="2827" y="72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8"/>
            <p:cNvSpPr/>
            <p:nvPr/>
          </p:nvSpPr>
          <p:spPr>
            <a:xfrm>
              <a:off x="3237375" y="4983125"/>
              <a:ext cx="76425" cy="18925"/>
            </a:xfrm>
            <a:custGeom>
              <a:avLst/>
              <a:gdLst/>
              <a:ahLst/>
              <a:cxnLst/>
              <a:rect l="l" t="t" r="r" b="b"/>
              <a:pathLst>
                <a:path w="3057" h="75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98" y="67"/>
                  </a:lnTo>
                  <a:lnTo>
                    <a:pt x="198" y="67"/>
                  </a:lnTo>
                  <a:lnTo>
                    <a:pt x="198" y="67"/>
                  </a:lnTo>
                  <a:lnTo>
                    <a:pt x="198" y="67"/>
                  </a:lnTo>
                  <a:lnTo>
                    <a:pt x="198" y="67"/>
                  </a:lnTo>
                  <a:lnTo>
                    <a:pt x="198" y="67"/>
                  </a:lnTo>
                  <a:lnTo>
                    <a:pt x="198" y="67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64" y="67"/>
                  </a:lnTo>
                  <a:lnTo>
                    <a:pt x="264" y="67"/>
                  </a:lnTo>
                  <a:lnTo>
                    <a:pt x="264" y="67"/>
                  </a:lnTo>
                  <a:lnTo>
                    <a:pt x="264" y="67"/>
                  </a:lnTo>
                  <a:lnTo>
                    <a:pt x="264" y="67"/>
                  </a:lnTo>
                  <a:lnTo>
                    <a:pt x="264" y="67"/>
                  </a:lnTo>
                  <a:lnTo>
                    <a:pt x="264" y="67"/>
                  </a:lnTo>
                  <a:lnTo>
                    <a:pt x="264" y="67"/>
                  </a:lnTo>
                  <a:lnTo>
                    <a:pt x="297" y="67"/>
                  </a:lnTo>
                  <a:lnTo>
                    <a:pt x="297" y="67"/>
                  </a:lnTo>
                  <a:lnTo>
                    <a:pt x="297" y="100"/>
                  </a:lnTo>
                  <a:lnTo>
                    <a:pt x="297" y="100"/>
                  </a:lnTo>
                  <a:lnTo>
                    <a:pt x="297" y="100"/>
                  </a:lnTo>
                  <a:lnTo>
                    <a:pt x="297" y="100"/>
                  </a:lnTo>
                  <a:lnTo>
                    <a:pt x="297" y="100"/>
                  </a:lnTo>
                  <a:lnTo>
                    <a:pt x="297" y="100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62" y="100"/>
                  </a:lnTo>
                  <a:lnTo>
                    <a:pt x="362" y="100"/>
                  </a:lnTo>
                  <a:lnTo>
                    <a:pt x="362" y="100"/>
                  </a:lnTo>
                  <a:lnTo>
                    <a:pt x="362" y="100"/>
                  </a:lnTo>
                  <a:lnTo>
                    <a:pt x="362" y="100"/>
                  </a:lnTo>
                  <a:lnTo>
                    <a:pt x="362" y="100"/>
                  </a:lnTo>
                  <a:lnTo>
                    <a:pt x="362" y="100"/>
                  </a:lnTo>
                  <a:lnTo>
                    <a:pt x="362" y="100"/>
                  </a:lnTo>
                  <a:lnTo>
                    <a:pt x="395" y="100"/>
                  </a:lnTo>
                  <a:lnTo>
                    <a:pt x="395" y="100"/>
                  </a:lnTo>
                  <a:lnTo>
                    <a:pt x="395" y="100"/>
                  </a:lnTo>
                  <a:lnTo>
                    <a:pt x="395" y="100"/>
                  </a:lnTo>
                  <a:lnTo>
                    <a:pt x="395" y="100"/>
                  </a:lnTo>
                  <a:lnTo>
                    <a:pt x="395" y="100"/>
                  </a:lnTo>
                  <a:lnTo>
                    <a:pt x="395" y="100"/>
                  </a:lnTo>
                  <a:lnTo>
                    <a:pt x="395" y="100"/>
                  </a:lnTo>
                  <a:lnTo>
                    <a:pt x="428" y="100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527" y="132"/>
                  </a:lnTo>
                  <a:lnTo>
                    <a:pt x="527" y="132"/>
                  </a:lnTo>
                  <a:lnTo>
                    <a:pt x="527" y="132"/>
                  </a:lnTo>
                  <a:lnTo>
                    <a:pt x="527" y="132"/>
                  </a:lnTo>
                  <a:lnTo>
                    <a:pt x="527" y="132"/>
                  </a:lnTo>
                  <a:lnTo>
                    <a:pt x="527" y="132"/>
                  </a:lnTo>
                  <a:lnTo>
                    <a:pt x="527" y="132"/>
                  </a:lnTo>
                  <a:lnTo>
                    <a:pt x="527" y="165"/>
                  </a:lnTo>
                  <a:lnTo>
                    <a:pt x="560" y="165"/>
                  </a:lnTo>
                  <a:lnTo>
                    <a:pt x="560" y="165"/>
                  </a:lnTo>
                  <a:lnTo>
                    <a:pt x="560" y="165"/>
                  </a:lnTo>
                  <a:lnTo>
                    <a:pt x="560" y="165"/>
                  </a:lnTo>
                  <a:lnTo>
                    <a:pt x="560" y="165"/>
                  </a:lnTo>
                  <a:lnTo>
                    <a:pt x="560" y="165"/>
                  </a:lnTo>
                  <a:lnTo>
                    <a:pt x="592" y="165"/>
                  </a:lnTo>
                  <a:lnTo>
                    <a:pt x="592" y="165"/>
                  </a:lnTo>
                  <a:lnTo>
                    <a:pt x="592" y="165"/>
                  </a:lnTo>
                  <a:lnTo>
                    <a:pt x="592" y="165"/>
                  </a:lnTo>
                  <a:lnTo>
                    <a:pt x="592" y="165"/>
                  </a:lnTo>
                  <a:lnTo>
                    <a:pt x="592" y="165"/>
                  </a:lnTo>
                  <a:lnTo>
                    <a:pt x="592" y="165"/>
                  </a:lnTo>
                  <a:lnTo>
                    <a:pt x="592" y="165"/>
                  </a:lnTo>
                  <a:lnTo>
                    <a:pt x="625" y="165"/>
                  </a:lnTo>
                  <a:lnTo>
                    <a:pt x="625" y="165"/>
                  </a:lnTo>
                  <a:lnTo>
                    <a:pt x="625" y="165"/>
                  </a:lnTo>
                  <a:lnTo>
                    <a:pt x="625" y="165"/>
                  </a:lnTo>
                  <a:lnTo>
                    <a:pt x="625" y="165"/>
                  </a:lnTo>
                  <a:lnTo>
                    <a:pt x="625" y="165"/>
                  </a:lnTo>
                  <a:lnTo>
                    <a:pt x="625" y="165"/>
                  </a:lnTo>
                  <a:lnTo>
                    <a:pt x="625" y="165"/>
                  </a:lnTo>
                  <a:lnTo>
                    <a:pt x="658" y="165"/>
                  </a:lnTo>
                  <a:lnTo>
                    <a:pt x="658" y="165"/>
                  </a:lnTo>
                  <a:lnTo>
                    <a:pt x="658" y="165"/>
                  </a:lnTo>
                  <a:lnTo>
                    <a:pt x="658" y="165"/>
                  </a:lnTo>
                  <a:lnTo>
                    <a:pt x="658" y="165"/>
                  </a:lnTo>
                  <a:lnTo>
                    <a:pt x="658" y="165"/>
                  </a:lnTo>
                  <a:lnTo>
                    <a:pt x="658" y="165"/>
                  </a:lnTo>
                  <a:lnTo>
                    <a:pt x="658" y="198"/>
                  </a:lnTo>
                  <a:lnTo>
                    <a:pt x="691" y="198"/>
                  </a:lnTo>
                  <a:lnTo>
                    <a:pt x="691" y="198"/>
                  </a:lnTo>
                  <a:lnTo>
                    <a:pt x="691" y="198"/>
                  </a:lnTo>
                  <a:lnTo>
                    <a:pt x="691" y="198"/>
                  </a:lnTo>
                  <a:lnTo>
                    <a:pt x="691" y="198"/>
                  </a:lnTo>
                  <a:lnTo>
                    <a:pt x="691" y="198"/>
                  </a:lnTo>
                  <a:lnTo>
                    <a:pt x="691" y="198"/>
                  </a:lnTo>
                  <a:lnTo>
                    <a:pt x="691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57" y="198"/>
                  </a:lnTo>
                  <a:lnTo>
                    <a:pt x="757" y="198"/>
                  </a:lnTo>
                  <a:lnTo>
                    <a:pt x="757" y="198"/>
                  </a:lnTo>
                  <a:lnTo>
                    <a:pt x="757" y="198"/>
                  </a:lnTo>
                  <a:lnTo>
                    <a:pt x="757" y="198"/>
                  </a:lnTo>
                  <a:lnTo>
                    <a:pt x="757" y="198"/>
                  </a:lnTo>
                  <a:lnTo>
                    <a:pt x="757" y="198"/>
                  </a:lnTo>
                  <a:lnTo>
                    <a:pt x="790" y="198"/>
                  </a:lnTo>
                  <a:lnTo>
                    <a:pt x="790" y="198"/>
                  </a:lnTo>
                  <a:lnTo>
                    <a:pt x="790" y="198"/>
                  </a:lnTo>
                  <a:lnTo>
                    <a:pt x="790" y="198"/>
                  </a:lnTo>
                  <a:lnTo>
                    <a:pt x="790" y="198"/>
                  </a:lnTo>
                  <a:lnTo>
                    <a:pt x="790" y="198"/>
                  </a:lnTo>
                  <a:lnTo>
                    <a:pt x="790" y="231"/>
                  </a:lnTo>
                  <a:lnTo>
                    <a:pt x="790" y="231"/>
                  </a:lnTo>
                  <a:lnTo>
                    <a:pt x="822" y="231"/>
                  </a:lnTo>
                  <a:lnTo>
                    <a:pt x="822" y="231"/>
                  </a:lnTo>
                  <a:lnTo>
                    <a:pt x="822" y="231"/>
                  </a:lnTo>
                  <a:lnTo>
                    <a:pt x="822" y="231"/>
                  </a:lnTo>
                  <a:lnTo>
                    <a:pt x="822" y="231"/>
                  </a:lnTo>
                  <a:lnTo>
                    <a:pt x="822" y="231"/>
                  </a:lnTo>
                  <a:lnTo>
                    <a:pt x="822" y="231"/>
                  </a:lnTo>
                  <a:lnTo>
                    <a:pt x="822" y="231"/>
                  </a:lnTo>
                  <a:lnTo>
                    <a:pt x="855" y="231"/>
                  </a:lnTo>
                  <a:lnTo>
                    <a:pt x="855" y="231"/>
                  </a:lnTo>
                  <a:lnTo>
                    <a:pt x="855" y="231"/>
                  </a:lnTo>
                  <a:lnTo>
                    <a:pt x="855" y="231"/>
                  </a:lnTo>
                  <a:lnTo>
                    <a:pt x="855" y="231"/>
                  </a:lnTo>
                  <a:lnTo>
                    <a:pt x="855" y="231"/>
                  </a:lnTo>
                  <a:lnTo>
                    <a:pt x="855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921" y="231"/>
                  </a:lnTo>
                  <a:lnTo>
                    <a:pt x="921" y="231"/>
                  </a:lnTo>
                  <a:lnTo>
                    <a:pt x="921" y="231"/>
                  </a:lnTo>
                  <a:lnTo>
                    <a:pt x="921" y="231"/>
                  </a:lnTo>
                  <a:lnTo>
                    <a:pt x="921" y="231"/>
                  </a:lnTo>
                  <a:lnTo>
                    <a:pt x="921" y="264"/>
                  </a:lnTo>
                  <a:lnTo>
                    <a:pt x="921" y="264"/>
                  </a:lnTo>
                  <a:lnTo>
                    <a:pt x="954" y="264"/>
                  </a:lnTo>
                  <a:lnTo>
                    <a:pt x="954" y="264"/>
                  </a:lnTo>
                  <a:lnTo>
                    <a:pt x="954" y="264"/>
                  </a:lnTo>
                  <a:lnTo>
                    <a:pt x="954" y="264"/>
                  </a:lnTo>
                  <a:lnTo>
                    <a:pt x="954" y="264"/>
                  </a:lnTo>
                  <a:lnTo>
                    <a:pt x="954" y="264"/>
                  </a:lnTo>
                  <a:lnTo>
                    <a:pt x="954" y="264"/>
                  </a:lnTo>
                  <a:lnTo>
                    <a:pt x="954" y="264"/>
                  </a:lnTo>
                  <a:lnTo>
                    <a:pt x="954" y="264"/>
                  </a:lnTo>
                  <a:lnTo>
                    <a:pt x="987" y="264"/>
                  </a:lnTo>
                  <a:lnTo>
                    <a:pt x="987" y="264"/>
                  </a:lnTo>
                  <a:lnTo>
                    <a:pt x="987" y="264"/>
                  </a:lnTo>
                  <a:lnTo>
                    <a:pt x="987" y="264"/>
                  </a:lnTo>
                  <a:lnTo>
                    <a:pt x="987" y="264"/>
                  </a:lnTo>
                  <a:lnTo>
                    <a:pt x="987" y="264"/>
                  </a:lnTo>
                  <a:lnTo>
                    <a:pt x="1020" y="264"/>
                  </a:lnTo>
                  <a:lnTo>
                    <a:pt x="1020" y="264"/>
                  </a:lnTo>
                  <a:lnTo>
                    <a:pt x="1020" y="264"/>
                  </a:lnTo>
                  <a:lnTo>
                    <a:pt x="1020" y="264"/>
                  </a:lnTo>
                  <a:lnTo>
                    <a:pt x="1020" y="264"/>
                  </a:lnTo>
                  <a:lnTo>
                    <a:pt x="1020" y="264"/>
                  </a:lnTo>
                  <a:lnTo>
                    <a:pt x="1020" y="264"/>
                  </a:lnTo>
                  <a:lnTo>
                    <a:pt x="1020" y="264"/>
                  </a:lnTo>
                  <a:lnTo>
                    <a:pt x="1052" y="264"/>
                  </a:lnTo>
                  <a:lnTo>
                    <a:pt x="1052" y="264"/>
                  </a:lnTo>
                  <a:lnTo>
                    <a:pt x="1052" y="264"/>
                  </a:lnTo>
                  <a:lnTo>
                    <a:pt x="1052" y="264"/>
                  </a:lnTo>
                  <a:lnTo>
                    <a:pt x="1052" y="264"/>
                  </a:lnTo>
                  <a:lnTo>
                    <a:pt x="1052" y="297"/>
                  </a:lnTo>
                  <a:lnTo>
                    <a:pt x="1052" y="297"/>
                  </a:lnTo>
                  <a:lnTo>
                    <a:pt x="1085" y="297"/>
                  </a:lnTo>
                  <a:lnTo>
                    <a:pt x="1085" y="297"/>
                  </a:lnTo>
                  <a:lnTo>
                    <a:pt x="1085" y="297"/>
                  </a:lnTo>
                  <a:lnTo>
                    <a:pt x="1085" y="297"/>
                  </a:lnTo>
                  <a:lnTo>
                    <a:pt x="1085" y="297"/>
                  </a:lnTo>
                  <a:lnTo>
                    <a:pt x="1085" y="297"/>
                  </a:lnTo>
                  <a:lnTo>
                    <a:pt x="1085" y="297"/>
                  </a:lnTo>
                  <a:lnTo>
                    <a:pt x="1085" y="297"/>
                  </a:lnTo>
                  <a:lnTo>
                    <a:pt x="1118" y="297"/>
                  </a:lnTo>
                  <a:lnTo>
                    <a:pt x="1118" y="297"/>
                  </a:lnTo>
                  <a:lnTo>
                    <a:pt x="1118" y="297"/>
                  </a:lnTo>
                  <a:lnTo>
                    <a:pt x="1118" y="297"/>
                  </a:lnTo>
                  <a:lnTo>
                    <a:pt x="1118" y="297"/>
                  </a:lnTo>
                  <a:lnTo>
                    <a:pt x="1118" y="297"/>
                  </a:lnTo>
                  <a:lnTo>
                    <a:pt x="1118" y="297"/>
                  </a:lnTo>
                  <a:lnTo>
                    <a:pt x="1118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84" y="297"/>
                  </a:lnTo>
                  <a:lnTo>
                    <a:pt x="1184" y="297"/>
                  </a:lnTo>
                  <a:lnTo>
                    <a:pt x="1184" y="297"/>
                  </a:lnTo>
                  <a:lnTo>
                    <a:pt x="1184" y="297"/>
                  </a:lnTo>
                  <a:lnTo>
                    <a:pt x="1184" y="297"/>
                  </a:lnTo>
                  <a:lnTo>
                    <a:pt x="1184" y="330"/>
                  </a:lnTo>
                  <a:lnTo>
                    <a:pt x="1184" y="330"/>
                  </a:lnTo>
                  <a:lnTo>
                    <a:pt x="1184" y="330"/>
                  </a:lnTo>
                  <a:lnTo>
                    <a:pt x="1217" y="330"/>
                  </a:lnTo>
                  <a:lnTo>
                    <a:pt x="1217" y="330"/>
                  </a:lnTo>
                  <a:lnTo>
                    <a:pt x="1217" y="330"/>
                  </a:lnTo>
                  <a:lnTo>
                    <a:pt x="1217" y="330"/>
                  </a:lnTo>
                  <a:lnTo>
                    <a:pt x="1217" y="330"/>
                  </a:lnTo>
                  <a:lnTo>
                    <a:pt x="1217" y="330"/>
                  </a:lnTo>
                  <a:lnTo>
                    <a:pt x="1217" y="330"/>
                  </a:lnTo>
                  <a:lnTo>
                    <a:pt x="1250" y="330"/>
                  </a:lnTo>
                  <a:lnTo>
                    <a:pt x="1250" y="330"/>
                  </a:lnTo>
                  <a:lnTo>
                    <a:pt x="1250" y="330"/>
                  </a:lnTo>
                  <a:lnTo>
                    <a:pt x="1250" y="330"/>
                  </a:lnTo>
                  <a:lnTo>
                    <a:pt x="1250" y="330"/>
                  </a:lnTo>
                  <a:lnTo>
                    <a:pt x="1250" y="330"/>
                  </a:lnTo>
                  <a:lnTo>
                    <a:pt x="1250" y="330"/>
                  </a:lnTo>
                  <a:lnTo>
                    <a:pt x="1250" y="330"/>
                  </a:lnTo>
                  <a:lnTo>
                    <a:pt x="1283" y="330"/>
                  </a:lnTo>
                  <a:lnTo>
                    <a:pt x="1283" y="330"/>
                  </a:lnTo>
                  <a:lnTo>
                    <a:pt x="1283" y="330"/>
                  </a:lnTo>
                  <a:lnTo>
                    <a:pt x="1283" y="330"/>
                  </a:lnTo>
                  <a:lnTo>
                    <a:pt x="1283" y="330"/>
                  </a:lnTo>
                  <a:lnTo>
                    <a:pt x="1283" y="330"/>
                  </a:lnTo>
                  <a:lnTo>
                    <a:pt x="1283" y="330"/>
                  </a:lnTo>
                  <a:lnTo>
                    <a:pt x="1315" y="330"/>
                  </a:lnTo>
                  <a:lnTo>
                    <a:pt x="1315" y="330"/>
                  </a:lnTo>
                  <a:lnTo>
                    <a:pt x="1315" y="330"/>
                  </a:lnTo>
                  <a:lnTo>
                    <a:pt x="1315" y="330"/>
                  </a:lnTo>
                  <a:lnTo>
                    <a:pt x="1315" y="330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414" y="362"/>
                  </a:lnTo>
                  <a:lnTo>
                    <a:pt x="1414" y="362"/>
                  </a:lnTo>
                  <a:lnTo>
                    <a:pt x="1414" y="362"/>
                  </a:lnTo>
                  <a:lnTo>
                    <a:pt x="1414" y="362"/>
                  </a:lnTo>
                  <a:lnTo>
                    <a:pt x="1414" y="362"/>
                  </a:lnTo>
                  <a:lnTo>
                    <a:pt x="1414" y="362"/>
                  </a:lnTo>
                  <a:lnTo>
                    <a:pt x="1414" y="362"/>
                  </a:lnTo>
                  <a:lnTo>
                    <a:pt x="1447" y="362"/>
                  </a:lnTo>
                  <a:lnTo>
                    <a:pt x="1447" y="362"/>
                  </a:lnTo>
                  <a:lnTo>
                    <a:pt x="1447" y="362"/>
                  </a:lnTo>
                  <a:lnTo>
                    <a:pt x="1447" y="362"/>
                  </a:lnTo>
                  <a:lnTo>
                    <a:pt x="1447" y="362"/>
                  </a:lnTo>
                  <a:lnTo>
                    <a:pt x="1447" y="395"/>
                  </a:lnTo>
                  <a:lnTo>
                    <a:pt x="1447" y="395"/>
                  </a:lnTo>
                  <a:lnTo>
                    <a:pt x="1480" y="395"/>
                  </a:lnTo>
                  <a:lnTo>
                    <a:pt x="1480" y="395"/>
                  </a:lnTo>
                  <a:lnTo>
                    <a:pt x="1480" y="395"/>
                  </a:lnTo>
                  <a:lnTo>
                    <a:pt x="1480" y="395"/>
                  </a:lnTo>
                  <a:lnTo>
                    <a:pt x="1480" y="395"/>
                  </a:lnTo>
                  <a:lnTo>
                    <a:pt x="1480" y="395"/>
                  </a:lnTo>
                  <a:lnTo>
                    <a:pt x="1480" y="395"/>
                  </a:lnTo>
                  <a:lnTo>
                    <a:pt x="1480" y="395"/>
                  </a:lnTo>
                  <a:lnTo>
                    <a:pt x="1513" y="395"/>
                  </a:lnTo>
                  <a:lnTo>
                    <a:pt x="1513" y="395"/>
                  </a:lnTo>
                  <a:lnTo>
                    <a:pt x="1513" y="395"/>
                  </a:lnTo>
                  <a:lnTo>
                    <a:pt x="1513" y="395"/>
                  </a:lnTo>
                  <a:lnTo>
                    <a:pt x="1513" y="395"/>
                  </a:lnTo>
                  <a:lnTo>
                    <a:pt x="1513" y="395"/>
                  </a:lnTo>
                  <a:lnTo>
                    <a:pt x="1513" y="395"/>
                  </a:lnTo>
                  <a:lnTo>
                    <a:pt x="1545" y="395"/>
                  </a:lnTo>
                  <a:lnTo>
                    <a:pt x="1545" y="395"/>
                  </a:lnTo>
                  <a:lnTo>
                    <a:pt x="1545" y="395"/>
                  </a:lnTo>
                  <a:lnTo>
                    <a:pt x="1545" y="395"/>
                  </a:lnTo>
                  <a:lnTo>
                    <a:pt x="1545" y="395"/>
                  </a:lnTo>
                  <a:lnTo>
                    <a:pt x="1545" y="395"/>
                  </a:lnTo>
                  <a:lnTo>
                    <a:pt x="1545" y="395"/>
                  </a:lnTo>
                  <a:lnTo>
                    <a:pt x="1545" y="395"/>
                  </a:lnTo>
                  <a:lnTo>
                    <a:pt x="1578" y="395"/>
                  </a:lnTo>
                  <a:lnTo>
                    <a:pt x="1578" y="395"/>
                  </a:lnTo>
                  <a:lnTo>
                    <a:pt x="1578" y="395"/>
                  </a:lnTo>
                  <a:lnTo>
                    <a:pt x="1578" y="395"/>
                  </a:lnTo>
                  <a:lnTo>
                    <a:pt x="1578" y="395"/>
                  </a:lnTo>
                  <a:lnTo>
                    <a:pt x="1578" y="428"/>
                  </a:lnTo>
                  <a:lnTo>
                    <a:pt x="1578" y="428"/>
                  </a:lnTo>
                  <a:lnTo>
                    <a:pt x="1611" y="428"/>
                  </a:lnTo>
                  <a:lnTo>
                    <a:pt x="1611" y="428"/>
                  </a:lnTo>
                  <a:lnTo>
                    <a:pt x="1611" y="428"/>
                  </a:lnTo>
                  <a:lnTo>
                    <a:pt x="1611" y="428"/>
                  </a:lnTo>
                  <a:lnTo>
                    <a:pt x="1611" y="428"/>
                  </a:lnTo>
                  <a:lnTo>
                    <a:pt x="1611" y="428"/>
                  </a:lnTo>
                  <a:lnTo>
                    <a:pt x="1611" y="428"/>
                  </a:lnTo>
                  <a:lnTo>
                    <a:pt x="1644" y="428"/>
                  </a:lnTo>
                  <a:lnTo>
                    <a:pt x="1644" y="428"/>
                  </a:lnTo>
                  <a:lnTo>
                    <a:pt x="1644" y="428"/>
                  </a:lnTo>
                  <a:lnTo>
                    <a:pt x="1644" y="428"/>
                  </a:lnTo>
                  <a:lnTo>
                    <a:pt x="1644" y="428"/>
                  </a:lnTo>
                  <a:lnTo>
                    <a:pt x="1644" y="428"/>
                  </a:lnTo>
                  <a:lnTo>
                    <a:pt x="1644" y="428"/>
                  </a:lnTo>
                  <a:lnTo>
                    <a:pt x="1644" y="428"/>
                  </a:lnTo>
                  <a:lnTo>
                    <a:pt x="1677" y="428"/>
                  </a:lnTo>
                  <a:lnTo>
                    <a:pt x="1677" y="428"/>
                  </a:lnTo>
                  <a:lnTo>
                    <a:pt x="1677" y="428"/>
                  </a:lnTo>
                  <a:lnTo>
                    <a:pt x="1677" y="428"/>
                  </a:lnTo>
                  <a:lnTo>
                    <a:pt x="1677" y="428"/>
                  </a:lnTo>
                  <a:lnTo>
                    <a:pt x="1677" y="428"/>
                  </a:lnTo>
                  <a:lnTo>
                    <a:pt x="1677" y="428"/>
                  </a:lnTo>
                  <a:lnTo>
                    <a:pt x="1710" y="428"/>
                  </a:lnTo>
                  <a:lnTo>
                    <a:pt x="1710" y="428"/>
                  </a:lnTo>
                  <a:lnTo>
                    <a:pt x="1710" y="428"/>
                  </a:lnTo>
                  <a:lnTo>
                    <a:pt x="1710" y="428"/>
                  </a:lnTo>
                  <a:lnTo>
                    <a:pt x="1710" y="428"/>
                  </a:lnTo>
                  <a:lnTo>
                    <a:pt x="1710" y="428"/>
                  </a:lnTo>
                  <a:lnTo>
                    <a:pt x="1710" y="461"/>
                  </a:lnTo>
                  <a:lnTo>
                    <a:pt x="1743" y="461"/>
                  </a:lnTo>
                  <a:lnTo>
                    <a:pt x="1743" y="461"/>
                  </a:lnTo>
                  <a:lnTo>
                    <a:pt x="1743" y="461"/>
                  </a:lnTo>
                  <a:lnTo>
                    <a:pt x="1743" y="461"/>
                  </a:lnTo>
                  <a:lnTo>
                    <a:pt x="1743" y="461"/>
                  </a:lnTo>
                  <a:lnTo>
                    <a:pt x="1743" y="461"/>
                  </a:lnTo>
                  <a:lnTo>
                    <a:pt x="1743" y="461"/>
                  </a:lnTo>
                  <a:lnTo>
                    <a:pt x="1775" y="461"/>
                  </a:lnTo>
                  <a:lnTo>
                    <a:pt x="1775" y="461"/>
                  </a:lnTo>
                  <a:lnTo>
                    <a:pt x="1775" y="461"/>
                  </a:lnTo>
                  <a:lnTo>
                    <a:pt x="1775" y="461"/>
                  </a:lnTo>
                  <a:lnTo>
                    <a:pt x="1775" y="461"/>
                  </a:lnTo>
                  <a:lnTo>
                    <a:pt x="1775" y="461"/>
                  </a:lnTo>
                  <a:lnTo>
                    <a:pt x="1775" y="461"/>
                  </a:lnTo>
                  <a:lnTo>
                    <a:pt x="1775" y="461"/>
                  </a:lnTo>
                  <a:lnTo>
                    <a:pt x="1775" y="461"/>
                  </a:lnTo>
                  <a:lnTo>
                    <a:pt x="1808" y="461"/>
                  </a:lnTo>
                  <a:lnTo>
                    <a:pt x="1808" y="461"/>
                  </a:lnTo>
                  <a:lnTo>
                    <a:pt x="1808" y="461"/>
                  </a:lnTo>
                  <a:lnTo>
                    <a:pt x="1808" y="461"/>
                  </a:lnTo>
                  <a:lnTo>
                    <a:pt x="1808" y="461"/>
                  </a:lnTo>
                  <a:lnTo>
                    <a:pt x="1808" y="461"/>
                  </a:lnTo>
                  <a:lnTo>
                    <a:pt x="1841" y="461"/>
                  </a:lnTo>
                  <a:lnTo>
                    <a:pt x="1841" y="461"/>
                  </a:lnTo>
                  <a:lnTo>
                    <a:pt x="1841" y="461"/>
                  </a:lnTo>
                  <a:lnTo>
                    <a:pt x="1841" y="461"/>
                  </a:lnTo>
                  <a:lnTo>
                    <a:pt x="1841" y="461"/>
                  </a:lnTo>
                  <a:lnTo>
                    <a:pt x="1841" y="461"/>
                  </a:lnTo>
                  <a:lnTo>
                    <a:pt x="1841" y="461"/>
                  </a:lnTo>
                  <a:lnTo>
                    <a:pt x="1841" y="494"/>
                  </a:lnTo>
                  <a:lnTo>
                    <a:pt x="1874" y="494"/>
                  </a:lnTo>
                  <a:lnTo>
                    <a:pt x="1874" y="494"/>
                  </a:lnTo>
                  <a:lnTo>
                    <a:pt x="1874" y="494"/>
                  </a:lnTo>
                  <a:lnTo>
                    <a:pt x="1874" y="494"/>
                  </a:lnTo>
                  <a:lnTo>
                    <a:pt x="1874" y="494"/>
                  </a:lnTo>
                  <a:lnTo>
                    <a:pt x="1874" y="494"/>
                  </a:lnTo>
                  <a:lnTo>
                    <a:pt x="1907" y="494"/>
                  </a:lnTo>
                  <a:lnTo>
                    <a:pt x="1907" y="494"/>
                  </a:lnTo>
                  <a:lnTo>
                    <a:pt x="1907" y="494"/>
                  </a:lnTo>
                  <a:lnTo>
                    <a:pt x="1907" y="494"/>
                  </a:lnTo>
                  <a:lnTo>
                    <a:pt x="1907" y="494"/>
                  </a:lnTo>
                  <a:lnTo>
                    <a:pt x="1907" y="494"/>
                  </a:lnTo>
                  <a:lnTo>
                    <a:pt x="1907" y="494"/>
                  </a:lnTo>
                  <a:lnTo>
                    <a:pt x="1907" y="494"/>
                  </a:lnTo>
                  <a:lnTo>
                    <a:pt x="1940" y="494"/>
                  </a:lnTo>
                  <a:lnTo>
                    <a:pt x="1940" y="494"/>
                  </a:lnTo>
                  <a:lnTo>
                    <a:pt x="1940" y="494"/>
                  </a:lnTo>
                  <a:lnTo>
                    <a:pt x="1940" y="494"/>
                  </a:lnTo>
                  <a:lnTo>
                    <a:pt x="1940" y="494"/>
                  </a:lnTo>
                  <a:lnTo>
                    <a:pt x="1940" y="494"/>
                  </a:lnTo>
                  <a:lnTo>
                    <a:pt x="1940" y="494"/>
                  </a:lnTo>
                  <a:lnTo>
                    <a:pt x="1940" y="494"/>
                  </a:lnTo>
                  <a:lnTo>
                    <a:pt x="1973" y="494"/>
                  </a:lnTo>
                  <a:lnTo>
                    <a:pt x="1973" y="494"/>
                  </a:lnTo>
                  <a:lnTo>
                    <a:pt x="1973" y="494"/>
                  </a:lnTo>
                  <a:lnTo>
                    <a:pt x="1973" y="494"/>
                  </a:lnTo>
                  <a:lnTo>
                    <a:pt x="1973" y="494"/>
                  </a:lnTo>
                  <a:lnTo>
                    <a:pt x="1973" y="494"/>
                  </a:lnTo>
                  <a:lnTo>
                    <a:pt x="1973" y="494"/>
                  </a:lnTo>
                  <a:lnTo>
                    <a:pt x="2005" y="527"/>
                  </a:lnTo>
                  <a:lnTo>
                    <a:pt x="2005" y="527"/>
                  </a:lnTo>
                  <a:lnTo>
                    <a:pt x="2005" y="527"/>
                  </a:lnTo>
                  <a:lnTo>
                    <a:pt x="2005" y="527"/>
                  </a:lnTo>
                  <a:lnTo>
                    <a:pt x="2005" y="527"/>
                  </a:lnTo>
                  <a:lnTo>
                    <a:pt x="2005" y="527"/>
                  </a:lnTo>
                  <a:lnTo>
                    <a:pt x="2005" y="527"/>
                  </a:lnTo>
                  <a:lnTo>
                    <a:pt x="2038" y="527"/>
                  </a:lnTo>
                  <a:lnTo>
                    <a:pt x="2038" y="527"/>
                  </a:lnTo>
                  <a:lnTo>
                    <a:pt x="2038" y="527"/>
                  </a:lnTo>
                  <a:lnTo>
                    <a:pt x="2038" y="527"/>
                  </a:lnTo>
                  <a:lnTo>
                    <a:pt x="2038" y="527"/>
                  </a:lnTo>
                  <a:lnTo>
                    <a:pt x="2038" y="527"/>
                  </a:lnTo>
                  <a:lnTo>
                    <a:pt x="2038" y="527"/>
                  </a:lnTo>
                  <a:lnTo>
                    <a:pt x="2071" y="527"/>
                  </a:lnTo>
                  <a:lnTo>
                    <a:pt x="2071" y="527"/>
                  </a:lnTo>
                  <a:lnTo>
                    <a:pt x="2071" y="527"/>
                  </a:lnTo>
                  <a:lnTo>
                    <a:pt x="2071" y="527"/>
                  </a:lnTo>
                  <a:lnTo>
                    <a:pt x="2071" y="527"/>
                  </a:lnTo>
                  <a:lnTo>
                    <a:pt x="2071" y="527"/>
                  </a:lnTo>
                  <a:lnTo>
                    <a:pt x="2071" y="527"/>
                  </a:lnTo>
                  <a:lnTo>
                    <a:pt x="2104" y="527"/>
                  </a:lnTo>
                  <a:lnTo>
                    <a:pt x="2104" y="527"/>
                  </a:lnTo>
                  <a:lnTo>
                    <a:pt x="2104" y="527"/>
                  </a:lnTo>
                  <a:lnTo>
                    <a:pt x="2104" y="527"/>
                  </a:lnTo>
                  <a:lnTo>
                    <a:pt x="2104" y="527"/>
                  </a:lnTo>
                  <a:lnTo>
                    <a:pt x="2104" y="527"/>
                  </a:lnTo>
                  <a:lnTo>
                    <a:pt x="2104" y="527"/>
                  </a:lnTo>
                  <a:lnTo>
                    <a:pt x="2104" y="527"/>
                  </a:lnTo>
                  <a:lnTo>
                    <a:pt x="2137" y="527"/>
                  </a:lnTo>
                  <a:lnTo>
                    <a:pt x="2137" y="560"/>
                  </a:lnTo>
                  <a:lnTo>
                    <a:pt x="2137" y="560"/>
                  </a:lnTo>
                  <a:lnTo>
                    <a:pt x="2137" y="560"/>
                  </a:lnTo>
                  <a:lnTo>
                    <a:pt x="2137" y="560"/>
                  </a:lnTo>
                  <a:lnTo>
                    <a:pt x="2137" y="560"/>
                  </a:lnTo>
                  <a:lnTo>
                    <a:pt x="2170" y="560"/>
                  </a:lnTo>
                  <a:lnTo>
                    <a:pt x="2170" y="560"/>
                  </a:lnTo>
                  <a:lnTo>
                    <a:pt x="2170" y="560"/>
                  </a:lnTo>
                  <a:lnTo>
                    <a:pt x="2170" y="560"/>
                  </a:lnTo>
                  <a:lnTo>
                    <a:pt x="2170" y="560"/>
                  </a:lnTo>
                  <a:lnTo>
                    <a:pt x="2170" y="560"/>
                  </a:lnTo>
                  <a:lnTo>
                    <a:pt x="2170" y="560"/>
                  </a:lnTo>
                  <a:lnTo>
                    <a:pt x="2170" y="560"/>
                  </a:lnTo>
                  <a:lnTo>
                    <a:pt x="2203" y="560"/>
                  </a:lnTo>
                  <a:lnTo>
                    <a:pt x="2203" y="560"/>
                  </a:lnTo>
                  <a:lnTo>
                    <a:pt x="2203" y="560"/>
                  </a:lnTo>
                  <a:lnTo>
                    <a:pt x="2203" y="560"/>
                  </a:lnTo>
                  <a:lnTo>
                    <a:pt x="2203" y="560"/>
                  </a:lnTo>
                  <a:lnTo>
                    <a:pt x="2203" y="560"/>
                  </a:lnTo>
                  <a:lnTo>
                    <a:pt x="2203" y="560"/>
                  </a:lnTo>
                  <a:lnTo>
                    <a:pt x="2235" y="560"/>
                  </a:lnTo>
                  <a:lnTo>
                    <a:pt x="2235" y="560"/>
                  </a:lnTo>
                  <a:lnTo>
                    <a:pt x="2235" y="560"/>
                  </a:lnTo>
                  <a:lnTo>
                    <a:pt x="2235" y="560"/>
                  </a:lnTo>
                  <a:lnTo>
                    <a:pt x="2235" y="560"/>
                  </a:lnTo>
                  <a:lnTo>
                    <a:pt x="2235" y="560"/>
                  </a:lnTo>
                  <a:lnTo>
                    <a:pt x="2235" y="560"/>
                  </a:lnTo>
                  <a:lnTo>
                    <a:pt x="2268" y="560"/>
                  </a:lnTo>
                  <a:lnTo>
                    <a:pt x="2268" y="560"/>
                  </a:lnTo>
                  <a:lnTo>
                    <a:pt x="2268" y="560"/>
                  </a:lnTo>
                  <a:lnTo>
                    <a:pt x="2268" y="592"/>
                  </a:lnTo>
                  <a:lnTo>
                    <a:pt x="2268" y="592"/>
                  </a:lnTo>
                  <a:lnTo>
                    <a:pt x="2268" y="592"/>
                  </a:lnTo>
                  <a:lnTo>
                    <a:pt x="2268" y="592"/>
                  </a:lnTo>
                  <a:lnTo>
                    <a:pt x="2301" y="592"/>
                  </a:lnTo>
                  <a:lnTo>
                    <a:pt x="2301" y="592"/>
                  </a:lnTo>
                  <a:lnTo>
                    <a:pt x="2301" y="592"/>
                  </a:lnTo>
                  <a:lnTo>
                    <a:pt x="2301" y="592"/>
                  </a:lnTo>
                  <a:lnTo>
                    <a:pt x="2301" y="592"/>
                  </a:lnTo>
                  <a:lnTo>
                    <a:pt x="2301" y="592"/>
                  </a:lnTo>
                  <a:lnTo>
                    <a:pt x="2301" y="592"/>
                  </a:lnTo>
                  <a:lnTo>
                    <a:pt x="2334" y="592"/>
                  </a:lnTo>
                  <a:lnTo>
                    <a:pt x="2334" y="592"/>
                  </a:lnTo>
                  <a:lnTo>
                    <a:pt x="2334" y="592"/>
                  </a:lnTo>
                  <a:lnTo>
                    <a:pt x="2334" y="592"/>
                  </a:lnTo>
                  <a:lnTo>
                    <a:pt x="2334" y="592"/>
                  </a:lnTo>
                  <a:lnTo>
                    <a:pt x="2334" y="592"/>
                  </a:lnTo>
                  <a:lnTo>
                    <a:pt x="2334" y="592"/>
                  </a:lnTo>
                  <a:lnTo>
                    <a:pt x="2367" y="592"/>
                  </a:lnTo>
                  <a:lnTo>
                    <a:pt x="2367" y="592"/>
                  </a:lnTo>
                  <a:lnTo>
                    <a:pt x="2367" y="592"/>
                  </a:lnTo>
                  <a:lnTo>
                    <a:pt x="2367" y="592"/>
                  </a:lnTo>
                  <a:lnTo>
                    <a:pt x="2367" y="592"/>
                  </a:lnTo>
                  <a:lnTo>
                    <a:pt x="2367" y="592"/>
                  </a:lnTo>
                  <a:lnTo>
                    <a:pt x="2367" y="592"/>
                  </a:lnTo>
                  <a:lnTo>
                    <a:pt x="2400" y="592"/>
                  </a:lnTo>
                  <a:lnTo>
                    <a:pt x="2400" y="592"/>
                  </a:lnTo>
                  <a:lnTo>
                    <a:pt x="2400" y="592"/>
                  </a:lnTo>
                  <a:lnTo>
                    <a:pt x="2400" y="592"/>
                  </a:lnTo>
                  <a:lnTo>
                    <a:pt x="2400" y="592"/>
                  </a:lnTo>
                  <a:lnTo>
                    <a:pt x="2400" y="625"/>
                  </a:lnTo>
                  <a:lnTo>
                    <a:pt x="2400" y="625"/>
                  </a:lnTo>
                  <a:lnTo>
                    <a:pt x="2400" y="625"/>
                  </a:lnTo>
                  <a:lnTo>
                    <a:pt x="2433" y="625"/>
                  </a:lnTo>
                  <a:lnTo>
                    <a:pt x="2433" y="625"/>
                  </a:lnTo>
                  <a:lnTo>
                    <a:pt x="2433" y="625"/>
                  </a:lnTo>
                  <a:lnTo>
                    <a:pt x="2433" y="625"/>
                  </a:lnTo>
                  <a:lnTo>
                    <a:pt x="2433" y="625"/>
                  </a:lnTo>
                  <a:lnTo>
                    <a:pt x="2433" y="625"/>
                  </a:lnTo>
                  <a:lnTo>
                    <a:pt x="2465" y="625"/>
                  </a:lnTo>
                  <a:lnTo>
                    <a:pt x="2465" y="625"/>
                  </a:lnTo>
                  <a:lnTo>
                    <a:pt x="2465" y="625"/>
                  </a:lnTo>
                  <a:lnTo>
                    <a:pt x="2465" y="625"/>
                  </a:lnTo>
                  <a:lnTo>
                    <a:pt x="2465" y="625"/>
                  </a:lnTo>
                  <a:lnTo>
                    <a:pt x="2465" y="625"/>
                  </a:lnTo>
                  <a:lnTo>
                    <a:pt x="2465" y="625"/>
                  </a:lnTo>
                  <a:lnTo>
                    <a:pt x="2465" y="625"/>
                  </a:lnTo>
                  <a:lnTo>
                    <a:pt x="2498" y="625"/>
                  </a:lnTo>
                  <a:lnTo>
                    <a:pt x="2498" y="625"/>
                  </a:lnTo>
                  <a:lnTo>
                    <a:pt x="2498" y="625"/>
                  </a:lnTo>
                  <a:lnTo>
                    <a:pt x="2498" y="625"/>
                  </a:lnTo>
                  <a:lnTo>
                    <a:pt x="2498" y="625"/>
                  </a:lnTo>
                  <a:lnTo>
                    <a:pt x="2498" y="625"/>
                  </a:lnTo>
                  <a:lnTo>
                    <a:pt x="2531" y="625"/>
                  </a:lnTo>
                  <a:lnTo>
                    <a:pt x="2531" y="625"/>
                  </a:lnTo>
                  <a:lnTo>
                    <a:pt x="2531" y="625"/>
                  </a:lnTo>
                  <a:lnTo>
                    <a:pt x="2531" y="625"/>
                  </a:lnTo>
                  <a:lnTo>
                    <a:pt x="2531" y="625"/>
                  </a:lnTo>
                  <a:lnTo>
                    <a:pt x="2531" y="625"/>
                  </a:lnTo>
                  <a:lnTo>
                    <a:pt x="2531" y="625"/>
                  </a:lnTo>
                  <a:lnTo>
                    <a:pt x="2531" y="658"/>
                  </a:lnTo>
                  <a:lnTo>
                    <a:pt x="2564" y="658"/>
                  </a:lnTo>
                  <a:lnTo>
                    <a:pt x="2564" y="658"/>
                  </a:lnTo>
                  <a:lnTo>
                    <a:pt x="2564" y="658"/>
                  </a:lnTo>
                  <a:lnTo>
                    <a:pt x="2564" y="658"/>
                  </a:lnTo>
                  <a:lnTo>
                    <a:pt x="2564" y="658"/>
                  </a:lnTo>
                  <a:lnTo>
                    <a:pt x="2564" y="658"/>
                  </a:lnTo>
                  <a:lnTo>
                    <a:pt x="2597" y="658"/>
                  </a:lnTo>
                  <a:lnTo>
                    <a:pt x="2597" y="658"/>
                  </a:lnTo>
                  <a:lnTo>
                    <a:pt x="2597" y="658"/>
                  </a:lnTo>
                  <a:lnTo>
                    <a:pt x="2597" y="658"/>
                  </a:lnTo>
                  <a:lnTo>
                    <a:pt x="2597" y="658"/>
                  </a:lnTo>
                  <a:lnTo>
                    <a:pt x="2597" y="658"/>
                  </a:lnTo>
                  <a:lnTo>
                    <a:pt x="2597" y="658"/>
                  </a:lnTo>
                  <a:lnTo>
                    <a:pt x="2597" y="658"/>
                  </a:lnTo>
                  <a:lnTo>
                    <a:pt x="2630" y="658"/>
                  </a:lnTo>
                  <a:lnTo>
                    <a:pt x="2630" y="658"/>
                  </a:lnTo>
                  <a:lnTo>
                    <a:pt x="2630" y="658"/>
                  </a:lnTo>
                  <a:lnTo>
                    <a:pt x="2630" y="658"/>
                  </a:lnTo>
                  <a:lnTo>
                    <a:pt x="2630" y="658"/>
                  </a:lnTo>
                  <a:lnTo>
                    <a:pt x="2630" y="658"/>
                  </a:lnTo>
                  <a:lnTo>
                    <a:pt x="2663" y="658"/>
                  </a:lnTo>
                  <a:lnTo>
                    <a:pt x="2663" y="658"/>
                  </a:lnTo>
                  <a:lnTo>
                    <a:pt x="2663" y="658"/>
                  </a:lnTo>
                  <a:lnTo>
                    <a:pt x="2663" y="658"/>
                  </a:lnTo>
                  <a:lnTo>
                    <a:pt x="2663" y="658"/>
                  </a:lnTo>
                  <a:lnTo>
                    <a:pt x="2663" y="658"/>
                  </a:lnTo>
                  <a:lnTo>
                    <a:pt x="2663" y="658"/>
                  </a:lnTo>
                  <a:lnTo>
                    <a:pt x="2663" y="658"/>
                  </a:lnTo>
                  <a:lnTo>
                    <a:pt x="2696" y="658"/>
                  </a:lnTo>
                  <a:lnTo>
                    <a:pt x="2696" y="691"/>
                  </a:lnTo>
                  <a:lnTo>
                    <a:pt x="2696" y="691"/>
                  </a:lnTo>
                  <a:lnTo>
                    <a:pt x="2696" y="691"/>
                  </a:lnTo>
                  <a:lnTo>
                    <a:pt x="2696" y="691"/>
                  </a:lnTo>
                  <a:lnTo>
                    <a:pt x="2696" y="691"/>
                  </a:lnTo>
                  <a:lnTo>
                    <a:pt x="2728" y="691"/>
                  </a:lnTo>
                  <a:lnTo>
                    <a:pt x="2728" y="691"/>
                  </a:lnTo>
                  <a:lnTo>
                    <a:pt x="2728" y="691"/>
                  </a:lnTo>
                  <a:lnTo>
                    <a:pt x="2728" y="691"/>
                  </a:lnTo>
                  <a:lnTo>
                    <a:pt x="2728" y="691"/>
                  </a:lnTo>
                  <a:lnTo>
                    <a:pt x="2728" y="691"/>
                  </a:lnTo>
                  <a:lnTo>
                    <a:pt x="2728" y="691"/>
                  </a:lnTo>
                  <a:lnTo>
                    <a:pt x="2728" y="691"/>
                  </a:lnTo>
                  <a:lnTo>
                    <a:pt x="2761" y="691"/>
                  </a:lnTo>
                  <a:lnTo>
                    <a:pt x="2761" y="691"/>
                  </a:lnTo>
                  <a:lnTo>
                    <a:pt x="2761" y="691"/>
                  </a:lnTo>
                  <a:lnTo>
                    <a:pt x="2761" y="691"/>
                  </a:lnTo>
                  <a:lnTo>
                    <a:pt x="2761" y="691"/>
                  </a:lnTo>
                  <a:lnTo>
                    <a:pt x="2761" y="691"/>
                  </a:lnTo>
                  <a:lnTo>
                    <a:pt x="2794" y="691"/>
                  </a:lnTo>
                  <a:lnTo>
                    <a:pt x="2794" y="691"/>
                  </a:lnTo>
                  <a:lnTo>
                    <a:pt x="2794" y="691"/>
                  </a:lnTo>
                  <a:lnTo>
                    <a:pt x="2794" y="691"/>
                  </a:lnTo>
                  <a:lnTo>
                    <a:pt x="2794" y="691"/>
                  </a:lnTo>
                  <a:lnTo>
                    <a:pt x="2794" y="691"/>
                  </a:lnTo>
                  <a:lnTo>
                    <a:pt x="2794" y="691"/>
                  </a:lnTo>
                  <a:lnTo>
                    <a:pt x="2827" y="691"/>
                  </a:lnTo>
                  <a:lnTo>
                    <a:pt x="2827" y="691"/>
                  </a:lnTo>
                  <a:lnTo>
                    <a:pt x="2827" y="691"/>
                  </a:lnTo>
                  <a:lnTo>
                    <a:pt x="2827" y="691"/>
                  </a:lnTo>
                  <a:lnTo>
                    <a:pt x="2827" y="724"/>
                  </a:lnTo>
                  <a:lnTo>
                    <a:pt x="2827" y="724"/>
                  </a:lnTo>
                  <a:lnTo>
                    <a:pt x="2827" y="724"/>
                  </a:lnTo>
                  <a:lnTo>
                    <a:pt x="2860" y="724"/>
                  </a:lnTo>
                  <a:lnTo>
                    <a:pt x="2860" y="724"/>
                  </a:lnTo>
                  <a:lnTo>
                    <a:pt x="2860" y="724"/>
                  </a:lnTo>
                  <a:lnTo>
                    <a:pt x="2860" y="724"/>
                  </a:lnTo>
                  <a:lnTo>
                    <a:pt x="2860" y="724"/>
                  </a:lnTo>
                  <a:lnTo>
                    <a:pt x="2860" y="724"/>
                  </a:lnTo>
                  <a:lnTo>
                    <a:pt x="2860" y="724"/>
                  </a:lnTo>
                  <a:lnTo>
                    <a:pt x="2860" y="724"/>
                  </a:lnTo>
                  <a:lnTo>
                    <a:pt x="2893" y="724"/>
                  </a:lnTo>
                  <a:lnTo>
                    <a:pt x="2893" y="724"/>
                  </a:lnTo>
                  <a:lnTo>
                    <a:pt x="2893" y="724"/>
                  </a:lnTo>
                  <a:lnTo>
                    <a:pt x="2893" y="724"/>
                  </a:lnTo>
                  <a:lnTo>
                    <a:pt x="2893" y="724"/>
                  </a:lnTo>
                  <a:lnTo>
                    <a:pt x="2893" y="724"/>
                  </a:lnTo>
                  <a:lnTo>
                    <a:pt x="2926" y="724"/>
                  </a:lnTo>
                  <a:lnTo>
                    <a:pt x="2926" y="724"/>
                  </a:lnTo>
                  <a:lnTo>
                    <a:pt x="2926" y="724"/>
                  </a:lnTo>
                  <a:lnTo>
                    <a:pt x="2926" y="724"/>
                  </a:lnTo>
                  <a:lnTo>
                    <a:pt x="2926" y="724"/>
                  </a:lnTo>
                  <a:lnTo>
                    <a:pt x="2926" y="724"/>
                  </a:lnTo>
                  <a:lnTo>
                    <a:pt x="2926" y="724"/>
                  </a:lnTo>
                  <a:lnTo>
                    <a:pt x="2958" y="724"/>
                  </a:lnTo>
                  <a:lnTo>
                    <a:pt x="2958" y="724"/>
                  </a:lnTo>
                  <a:lnTo>
                    <a:pt x="2958" y="724"/>
                  </a:lnTo>
                  <a:lnTo>
                    <a:pt x="2958" y="724"/>
                  </a:lnTo>
                  <a:lnTo>
                    <a:pt x="2958" y="724"/>
                  </a:lnTo>
                  <a:lnTo>
                    <a:pt x="2958" y="724"/>
                  </a:lnTo>
                  <a:lnTo>
                    <a:pt x="2958" y="757"/>
                  </a:lnTo>
                  <a:lnTo>
                    <a:pt x="2991" y="757"/>
                  </a:lnTo>
                  <a:lnTo>
                    <a:pt x="2991" y="757"/>
                  </a:lnTo>
                  <a:lnTo>
                    <a:pt x="2991" y="757"/>
                  </a:lnTo>
                  <a:lnTo>
                    <a:pt x="2991" y="757"/>
                  </a:lnTo>
                  <a:lnTo>
                    <a:pt x="2991" y="757"/>
                  </a:lnTo>
                  <a:lnTo>
                    <a:pt x="2991" y="757"/>
                  </a:lnTo>
                  <a:lnTo>
                    <a:pt x="3024" y="757"/>
                  </a:lnTo>
                  <a:lnTo>
                    <a:pt x="3024" y="757"/>
                  </a:lnTo>
                  <a:lnTo>
                    <a:pt x="3024" y="757"/>
                  </a:lnTo>
                  <a:lnTo>
                    <a:pt x="3024" y="757"/>
                  </a:lnTo>
                  <a:lnTo>
                    <a:pt x="3024" y="757"/>
                  </a:lnTo>
                  <a:lnTo>
                    <a:pt x="3024" y="757"/>
                  </a:lnTo>
                  <a:lnTo>
                    <a:pt x="3024" y="757"/>
                  </a:lnTo>
                  <a:lnTo>
                    <a:pt x="3024" y="757"/>
                  </a:lnTo>
                  <a:lnTo>
                    <a:pt x="3057" y="757"/>
                  </a:lnTo>
                  <a:lnTo>
                    <a:pt x="3057" y="757"/>
                  </a:lnTo>
                  <a:lnTo>
                    <a:pt x="3057" y="75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8"/>
            <p:cNvSpPr/>
            <p:nvPr/>
          </p:nvSpPr>
          <p:spPr>
            <a:xfrm>
              <a:off x="3237375" y="4818025"/>
              <a:ext cx="42750" cy="165125"/>
            </a:xfrm>
            <a:custGeom>
              <a:avLst/>
              <a:gdLst/>
              <a:ahLst/>
              <a:cxnLst/>
              <a:rect l="l" t="t" r="r" b="b"/>
              <a:pathLst>
                <a:path w="1710" h="6605" fill="none" extrusionOk="0">
                  <a:moveTo>
                    <a:pt x="1710" y="0"/>
                  </a:moveTo>
                  <a:lnTo>
                    <a:pt x="1" y="660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8"/>
            <p:cNvSpPr/>
            <p:nvPr/>
          </p:nvSpPr>
          <p:spPr>
            <a:xfrm>
              <a:off x="3312975" y="4835275"/>
              <a:ext cx="36975" cy="166775"/>
            </a:xfrm>
            <a:custGeom>
              <a:avLst/>
              <a:gdLst/>
              <a:ahLst/>
              <a:cxnLst/>
              <a:rect l="l" t="t" r="r" b="b"/>
              <a:pathLst>
                <a:path w="1479" h="6671" fill="none" extrusionOk="0">
                  <a:moveTo>
                    <a:pt x="1479" y="0"/>
                  </a:moveTo>
                  <a:lnTo>
                    <a:pt x="0" y="667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8"/>
            <p:cNvSpPr/>
            <p:nvPr/>
          </p:nvSpPr>
          <p:spPr>
            <a:xfrm>
              <a:off x="3237375" y="4818025"/>
              <a:ext cx="113400" cy="184025"/>
            </a:xfrm>
            <a:custGeom>
              <a:avLst/>
              <a:gdLst/>
              <a:ahLst/>
              <a:cxnLst/>
              <a:rect l="l" t="t" r="r" b="b"/>
              <a:pathLst>
                <a:path w="4536" h="7361" extrusionOk="0">
                  <a:moveTo>
                    <a:pt x="1710" y="0"/>
                  </a:moveTo>
                  <a:lnTo>
                    <a:pt x="1" y="6605"/>
                  </a:lnTo>
                  <a:lnTo>
                    <a:pt x="34" y="6605"/>
                  </a:lnTo>
                  <a:lnTo>
                    <a:pt x="34" y="6638"/>
                  </a:lnTo>
                  <a:lnTo>
                    <a:pt x="165" y="6638"/>
                  </a:lnTo>
                  <a:lnTo>
                    <a:pt x="165" y="6671"/>
                  </a:lnTo>
                  <a:lnTo>
                    <a:pt x="297" y="6671"/>
                  </a:lnTo>
                  <a:lnTo>
                    <a:pt x="297" y="6704"/>
                  </a:lnTo>
                  <a:lnTo>
                    <a:pt x="428" y="6704"/>
                  </a:lnTo>
                  <a:lnTo>
                    <a:pt x="428" y="6736"/>
                  </a:lnTo>
                  <a:lnTo>
                    <a:pt x="560" y="6736"/>
                  </a:lnTo>
                  <a:lnTo>
                    <a:pt x="560" y="6769"/>
                  </a:lnTo>
                  <a:lnTo>
                    <a:pt x="658" y="6769"/>
                  </a:lnTo>
                  <a:lnTo>
                    <a:pt x="691" y="6802"/>
                  </a:lnTo>
                  <a:lnTo>
                    <a:pt x="790" y="6802"/>
                  </a:lnTo>
                  <a:lnTo>
                    <a:pt x="790" y="6835"/>
                  </a:lnTo>
                  <a:lnTo>
                    <a:pt x="921" y="6835"/>
                  </a:lnTo>
                  <a:lnTo>
                    <a:pt x="921" y="6868"/>
                  </a:lnTo>
                  <a:lnTo>
                    <a:pt x="1052" y="6868"/>
                  </a:lnTo>
                  <a:lnTo>
                    <a:pt x="1052" y="6901"/>
                  </a:lnTo>
                  <a:lnTo>
                    <a:pt x="1184" y="6901"/>
                  </a:lnTo>
                  <a:lnTo>
                    <a:pt x="1184" y="6934"/>
                  </a:lnTo>
                  <a:lnTo>
                    <a:pt x="1315" y="6934"/>
                  </a:lnTo>
                  <a:lnTo>
                    <a:pt x="1315" y="6966"/>
                  </a:lnTo>
                  <a:lnTo>
                    <a:pt x="1447" y="6966"/>
                  </a:lnTo>
                  <a:lnTo>
                    <a:pt x="1447" y="6999"/>
                  </a:lnTo>
                  <a:lnTo>
                    <a:pt x="1578" y="6999"/>
                  </a:lnTo>
                  <a:lnTo>
                    <a:pt x="1578" y="7032"/>
                  </a:lnTo>
                  <a:lnTo>
                    <a:pt x="1743" y="7032"/>
                  </a:lnTo>
                  <a:lnTo>
                    <a:pt x="1743" y="7065"/>
                  </a:lnTo>
                  <a:lnTo>
                    <a:pt x="1874" y="7065"/>
                  </a:lnTo>
                  <a:lnTo>
                    <a:pt x="1874" y="7098"/>
                  </a:lnTo>
                  <a:lnTo>
                    <a:pt x="2005" y="7098"/>
                  </a:lnTo>
                  <a:lnTo>
                    <a:pt x="2005" y="7131"/>
                  </a:lnTo>
                  <a:lnTo>
                    <a:pt x="2137" y="7131"/>
                  </a:lnTo>
                  <a:lnTo>
                    <a:pt x="2137" y="7164"/>
                  </a:lnTo>
                  <a:lnTo>
                    <a:pt x="2268" y="7164"/>
                  </a:lnTo>
                  <a:lnTo>
                    <a:pt x="2268" y="7196"/>
                  </a:lnTo>
                  <a:lnTo>
                    <a:pt x="2400" y="7196"/>
                  </a:lnTo>
                  <a:lnTo>
                    <a:pt x="2400" y="7229"/>
                  </a:lnTo>
                  <a:lnTo>
                    <a:pt x="2564" y="7229"/>
                  </a:lnTo>
                  <a:lnTo>
                    <a:pt x="2564" y="7262"/>
                  </a:lnTo>
                  <a:lnTo>
                    <a:pt x="2696" y="7262"/>
                  </a:lnTo>
                  <a:lnTo>
                    <a:pt x="2696" y="7295"/>
                  </a:lnTo>
                  <a:lnTo>
                    <a:pt x="2827" y="7295"/>
                  </a:lnTo>
                  <a:lnTo>
                    <a:pt x="2827" y="7328"/>
                  </a:lnTo>
                  <a:lnTo>
                    <a:pt x="2958" y="7328"/>
                  </a:lnTo>
                  <a:lnTo>
                    <a:pt x="2991" y="7361"/>
                  </a:lnTo>
                  <a:lnTo>
                    <a:pt x="3057" y="7361"/>
                  </a:lnTo>
                  <a:lnTo>
                    <a:pt x="4536" y="723"/>
                  </a:lnTo>
                  <a:lnTo>
                    <a:pt x="4536" y="690"/>
                  </a:lnTo>
                  <a:lnTo>
                    <a:pt x="4371" y="690"/>
                  </a:lnTo>
                  <a:lnTo>
                    <a:pt x="4371" y="657"/>
                  </a:lnTo>
                  <a:lnTo>
                    <a:pt x="4240" y="657"/>
                  </a:lnTo>
                  <a:lnTo>
                    <a:pt x="4240" y="624"/>
                  </a:lnTo>
                  <a:lnTo>
                    <a:pt x="4108" y="624"/>
                  </a:lnTo>
                  <a:lnTo>
                    <a:pt x="4108" y="592"/>
                  </a:lnTo>
                  <a:lnTo>
                    <a:pt x="3944" y="592"/>
                  </a:lnTo>
                  <a:lnTo>
                    <a:pt x="3944" y="559"/>
                  </a:lnTo>
                  <a:lnTo>
                    <a:pt x="3813" y="559"/>
                  </a:lnTo>
                  <a:lnTo>
                    <a:pt x="3813" y="526"/>
                  </a:lnTo>
                  <a:lnTo>
                    <a:pt x="3681" y="526"/>
                  </a:lnTo>
                  <a:lnTo>
                    <a:pt x="3681" y="493"/>
                  </a:lnTo>
                  <a:lnTo>
                    <a:pt x="3550" y="493"/>
                  </a:lnTo>
                  <a:lnTo>
                    <a:pt x="3550" y="460"/>
                  </a:lnTo>
                  <a:lnTo>
                    <a:pt x="3418" y="460"/>
                  </a:lnTo>
                  <a:lnTo>
                    <a:pt x="3418" y="427"/>
                  </a:lnTo>
                  <a:lnTo>
                    <a:pt x="3287" y="427"/>
                  </a:lnTo>
                  <a:lnTo>
                    <a:pt x="3287" y="394"/>
                  </a:lnTo>
                  <a:lnTo>
                    <a:pt x="3156" y="394"/>
                  </a:lnTo>
                  <a:lnTo>
                    <a:pt x="3123" y="362"/>
                  </a:lnTo>
                  <a:lnTo>
                    <a:pt x="2991" y="362"/>
                  </a:lnTo>
                  <a:lnTo>
                    <a:pt x="2991" y="329"/>
                  </a:lnTo>
                  <a:lnTo>
                    <a:pt x="2860" y="329"/>
                  </a:lnTo>
                  <a:lnTo>
                    <a:pt x="2860" y="296"/>
                  </a:lnTo>
                  <a:lnTo>
                    <a:pt x="2728" y="296"/>
                  </a:lnTo>
                  <a:lnTo>
                    <a:pt x="2728" y="263"/>
                  </a:lnTo>
                  <a:lnTo>
                    <a:pt x="2630" y="263"/>
                  </a:lnTo>
                  <a:lnTo>
                    <a:pt x="2597" y="230"/>
                  </a:lnTo>
                  <a:lnTo>
                    <a:pt x="2498" y="230"/>
                  </a:lnTo>
                  <a:lnTo>
                    <a:pt x="2465" y="197"/>
                  </a:lnTo>
                  <a:lnTo>
                    <a:pt x="2367" y="197"/>
                  </a:lnTo>
                  <a:lnTo>
                    <a:pt x="2367" y="164"/>
                  </a:lnTo>
                  <a:lnTo>
                    <a:pt x="2235" y="164"/>
                  </a:lnTo>
                  <a:lnTo>
                    <a:pt x="2235" y="132"/>
                  </a:lnTo>
                  <a:lnTo>
                    <a:pt x="2104" y="132"/>
                  </a:lnTo>
                  <a:lnTo>
                    <a:pt x="2104" y="99"/>
                  </a:lnTo>
                  <a:lnTo>
                    <a:pt x="1973" y="99"/>
                  </a:lnTo>
                  <a:lnTo>
                    <a:pt x="1973" y="66"/>
                  </a:lnTo>
                  <a:lnTo>
                    <a:pt x="1841" y="66"/>
                  </a:lnTo>
                  <a:lnTo>
                    <a:pt x="1841" y="33"/>
                  </a:lnTo>
                  <a:lnTo>
                    <a:pt x="1710" y="33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8"/>
            <p:cNvSpPr/>
            <p:nvPr/>
          </p:nvSpPr>
          <p:spPr>
            <a:xfrm>
              <a:off x="3549550" y="4869775"/>
              <a:ext cx="11525" cy="1650"/>
            </a:xfrm>
            <a:custGeom>
              <a:avLst/>
              <a:gdLst/>
              <a:ahLst/>
              <a:cxnLst/>
              <a:rect l="l" t="t" r="r" b="b"/>
              <a:pathLst>
                <a:path w="461" h="66" fill="none" extrusionOk="0">
                  <a:moveTo>
                    <a:pt x="1" y="0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64" y="33"/>
                  </a:lnTo>
                  <a:lnTo>
                    <a:pt x="264" y="33"/>
                  </a:lnTo>
                  <a:lnTo>
                    <a:pt x="264" y="33"/>
                  </a:lnTo>
                  <a:lnTo>
                    <a:pt x="264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362" y="33"/>
                  </a:lnTo>
                  <a:lnTo>
                    <a:pt x="362" y="33"/>
                  </a:lnTo>
                  <a:lnTo>
                    <a:pt x="395" y="33"/>
                  </a:lnTo>
                  <a:lnTo>
                    <a:pt x="395" y="66"/>
                  </a:lnTo>
                  <a:lnTo>
                    <a:pt x="395" y="66"/>
                  </a:lnTo>
                  <a:lnTo>
                    <a:pt x="395" y="66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61" y="6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8"/>
            <p:cNvSpPr/>
            <p:nvPr/>
          </p:nvSpPr>
          <p:spPr>
            <a:xfrm>
              <a:off x="3529025" y="5039000"/>
              <a:ext cx="12350" cy="1675"/>
            </a:xfrm>
            <a:custGeom>
              <a:avLst/>
              <a:gdLst/>
              <a:ahLst/>
              <a:cxnLst/>
              <a:rect l="l" t="t" r="r" b="b"/>
              <a:pathLst>
                <a:path w="494" h="6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362" y="33"/>
                  </a:lnTo>
                  <a:lnTo>
                    <a:pt x="362" y="33"/>
                  </a:lnTo>
                  <a:lnTo>
                    <a:pt x="362" y="33"/>
                  </a:lnTo>
                  <a:lnTo>
                    <a:pt x="362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395" y="66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60" y="66"/>
                  </a:lnTo>
                  <a:lnTo>
                    <a:pt x="460" y="66"/>
                  </a:lnTo>
                  <a:lnTo>
                    <a:pt x="493" y="6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8"/>
            <p:cNvSpPr/>
            <p:nvPr/>
          </p:nvSpPr>
          <p:spPr>
            <a:xfrm>
              <a:off x="3529025" y="4869775"/>
              <a:ext cx="20550" cy="169250"/>
            </a:xfrm>
            <a:custGeom>
              <a:avLst/>
              <a:gdLst/>
              <a:ahLst/>
              <a:cxnLst/>
              <a:rect l="l" t="t" r="r" b="b"/>
              <a:pathLst>
                <a:path w="822" h="6770" fill="none" extrusionOk="0">
                  <a:moveTo>
                    <a:pt x="822" y="0"/>
                  </a:moveTo>
                  <a:lnTo>
                    <a:pt x="0" y="676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8"/>
            <p:cNvSpPr/>
            <p:nvPr/>
          </p:nvSpPr>
          <p:spPr>
            <a:xfrm>
              <a:off x="3541350" y="4871400"/>
              <a:ext cx="19725" cy="169275"/>
            </a:xfrm>
            <a:custGeom>
              <a:avLst/>
              <a:gdLst/>
              <a:ahLst/>
              <a:cxnLst/>
              <a:rect l="l" t="t" r="r" b="b"/>
              <a:pathLst>
                <a:path w="789" h="6771" fill="none" extrusionOk="0">
                  <a:moveTo>
                    <a:pt x="789" y="1"/>
                  </a:moveTo>
                  <a:lnTo>
                    <a:pt x="0" y="677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8"/>
            <p:cNvSpPr/>
            <p:nvPr/>
          </p:nvSpPr>
          <p:spPr>
            <a:xfrm>
              <a:off x="3529025" y="4869775"/>
              <a:ext cx="32050" cy="170900"/>
            </a:xfrm>
            <a:custGeom>
              <a:avLst/>
              <a:gdLst/>
              <a:ahLst/>
              <a:cxnLst/>
              <a:rect l="l" t="t" r="r" b="b"/>
              <a:pathLst>
                <a:path w="1282" h="6836" extrusionOk="0">
                  <a:moveTo>
                    <a:pt x="822" y="0"/>
                  </a:moveTo>
                  <a:lnTo>
                    <a:pt x="0" y="6769"/>
                  </a:lnTo>
                  <a:lnTo>
                    <a:pt x="132" y="6769"/>
                  </a:lnTo>
                  <a:lnTo>
                    <a:pt x="132" y="6802"/>
                  </a:lnTo>
                  <a:lnTo>
                    <a:pt x="395" y="6802"/>
                  </a:lnTo>
                  <a:lnTo>
                    <a:pt x="395" y="6835"/>
                  </a:lnTo>
                  <a:lnTo>
                    <a:pt x="493" y="6835"/>
                  </a:lnTo>
                  <a:lnTo>
                    <a:pt x="1282" y="66"/>
                  </a:lnTo>
                  <a:lnTo>
                    <a:pt x="1216" y="66"/>
                  </a:lnTo>
                  <a:lnTo>
                    <a:pt x="1216" y="33"/>
                  </a:lnTo>
                  <a:lnTo>
                    <a:pt x="920" y="33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8"/>
            <p:cNvSpPr/>
            <p:nvPr/>
          </p:nvSpPr>
          <p:spPr>
            <a:xfrm>
              <a:off x="3436200" y="5241100"/>
              <a:ext cx="30400" cy="49300"/>
            </a:xfrm>
            <a:custGeom>
              <a:avLst/>
              <a:gdLst/>
              <a:ahLst/>
              <a:cxnLst/>
              <a:rect l="l" t="t" r="r" b="b"/>
              <a:pathLst>
                <a:path w="1216" h="1972" extrusionOk="0">
                  <a:moveTo>
                    <a:pt x="592" y="197"/>
                  </a:moveTo>
                  <a:cubicBezTo>
                    <a:pt x="756" y="197"/>
                    <a:pt x="854" y="296"/>
                    <a:pt x="920" y="427"/>
                  </a:cubicBezTo>
                  <a:cubicBezTo>
                    <a:pt x="953" y="526"/>
                    <a:pt x="953" y="624"/>
                    <a:pt x="953" y="723"/>
                  </a:cubicBezTo>
                  <a:cubicBezTo>
                    <a:pt x="953" y="887"/>
                    <a:pt x="920" y="1019"/>
                    <a:pt x="854" y="1117"/>
                  </a:cubicBezTo>
                  <a:cubicBezTo>
                    <a:pt x="789" y="1216"/>
                    <a:pt x="690" y="1249"/>
                    <a:pt x="592" y="1249"/>
                  </a:cubicBezTo>
                  <a:cubicBezTo>
                    <a:pt x="427" y="1249"/>
                    <a:pt x="329" y="1183"/>
                    <a:pt x="263" y="1052"/>
                  </a:cubicBezTo>
                  <a:cubicBezTo>
                    <a:pt x="230" y="986"/>
                    <a:pt x="230" y="887"/>
                    <a:pt x="230" y="789"/>
                  </a:cubicBezTo>
                  <a:cubicBezTo>
                    <a:pt x="230" y="657"/>
                    <a:pt x="230" y="526"/>
                    <a:pt x="263" y="460"/>
                  </a:cubicBezTo>
                  <a:cubicBezTo>
                    <a:pt x="329" y="296"/>
                    <a:pt x="427" y="197"/>
                    <a:pt x="592" y="197"/>
                  </a:cubicBezTo>
                  <a:close/>
                  <a:moveTo>
                    <a:pt x="657" y="0"/>
                  </a:moveTo>
                  <a:cubicBezTo>
                    <a:pt x="526" y="0"/>
                    <a:pt x="427" y="33"/>
                    <a:pt x="362" y="99"/>
                  </a:cubicBezTo>
                  <a:cubicBezTo>
                    <a:pt x="296" y="132"/>
                    <a:pt x="263" y="164"/>
                    <a:pt x="230" y="230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972"/>
                  </a:lnTo>
                  <a:lnTo>
                    <a:pt x="230" y="1972"/>
                  </a:lnTo>
                  <a:lnTo>
                    <a:pt x="230" y="1249"/>
                  </a:lnTo>
                  <a:cubicBezTo>
                    <a:pt x="263" y="1315"/>
                    <a:pt x="329" y="1380"/>
                    <a:pt x="362" y="1380"/>
                  </a:cubicBezTo>
                  <a:cubicBezTo>
                    <a:pt x="427" y="1446"/>
                    <a:pt x="526" y="1446"/>
                    <a:pt x="624" y="1446"/>
                  </a:cubicBezTo>
                  <a:cubicBezTo>
                    <a:pt x="756" y="1446"/>
                    <a:pt x="854" y="1413"/>
                    <a:pt x="953" y="1347"/>
                  </a:cubicBezTo>
                  <a:cubicBezTo>
                    <a:pt x="1117" y="1216"/>
                    <a:pt x="1216" y="986"/>
                    <a:pt x="1216" y="690"/>
                  </a:cubicBezTo>
                  <a:cubicBezTo>
                    <a:pt x="1216" y="460"/>
                    <a:pt x="1150" y="296"/>
                    <a:pt x="1052" y="197"/>
                  </a:cubicBezTo>
                  <a:cubicBezTo>
                    <a:pt x="920" y="66"/>
                    <a:pt x="789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8"/>
            <p:cNvSpPr/>
            <p:nvPr/>
          </p:nvSpPr>
          <p:spPr>
            <a:xfrm>
              <a:off x="3470700" y="5241100"/>
              <a:ext cx="28775" cy="36975"/>
            </a:xfrm>
            <a:custGeom>
              <a:avLst/>
              <a:gdLst/>
              <a:ahLst/>
              <a:cxnLst/>
              <a:rect l="l" t="t" r="r" b="b"/>
              <a:pathLst>
                <a:path w="1151" h="1479" extrusionOk="0">
                  <a:moveTo>
                    <a:pt x="559" y="0"/>
                  </a:moveTo>
                  <a:cubicBezTo>
                    <a:pt x="395" y="0"/>
                    <a:pt x="263" y="33"/>
                    <a:pt x="165" y="132"/>
                  </a:cubicBezTo>
                  <a:cubicBezTo>
                    <a:pt x="99" y="197"/>
                    <a:pt x="33" y="296"/>
                    <a:pt x="33" y="427"/>
                  </a:cubicBezTo>
                  <a:cubicBezTo>
                    <a:pt x="33" y="559"/>
                    <a:pt x="99" y="657"/>
                    <a:pt x="197" y="690"/>
                  </a:cubicBezTo>
                  <a:cubicBezTo>
                    <a:pt x="263" y="723"/>
                    <a:pt x="329" y="756"/>
                    <a:pt x="460" y="789"/>
                  </a:cubicBezTo>
                  <a:lnTo>
                    <a:pt x="625" y="854"/>
                  </a:lnTo>
                  <a:cubicBezTo>
                    <a:pt x="723" y="887"/>
                    <a:pt x="789" y="887"/>
                    <a:pt x="822" y="920"/>
                  </a:cubicBezTo>
                  <a:cubicBezTo>
                    <a:pt x="887" y="953"/>
                    <a:pt x="920" y="986"/>
                    <a:pt x="920" y="1052"/>
                  </a:cubicBezTo>
                  <a:cubicBezTo>
                    <a:pt x="920" y="1117"/>
                    <a:pt x="887" y="1183"/>
                    <a:pt x="822" y="1216"/>
                  </a:cubicBezTo>
                  <a:cubicBezTo>
                    <a:pt x="756" y="1249"/>
                    <a:pt x="657" y="1282"/>
                    <a:pt x="592" y="1282"/>
                  </a:cubicBezTo>
                  <a:cubicBezTo>
                    <a:pt x="460" y="1282"/>
                    <a:pt x="329" y="1249"/>
                    <a:pt x="296" y="1150"/>
                  </a:cubicBezTo>
                  <a:cubicBezTo>
                    <a:pt x="263" y="1117"/>
                    <a:pt x="230" y="1052"/>
                    <a:pt x="230" y="986"/>
                  </a:cubicBezTo>
                  <a:lnTo>
                    <a:pt x="0" y="986"/>
                  </a:lnTo>
                  <a:cubicBezTo>
                    <a:pt x="0" y="1117"/>
                    <a:pt x="66" y="1249"/>
                    <a:pt x="132" y="1315"/>
                  </a:cubicBezTo>
                  <a:cubicBezTo>
                    <a:pt x="230" y="1413"/>
                    <a:pt x="362" y="1479"/>
                    <a:pt x="592" y="1479"/>
                  </a:cubicBezTo>
                  <a:cubicBezTo>
                    <a:pt x="756" y="1479"/>
                    <a:pt x="920" y="1413"/>
                    <a:pt x="986" y="1347"/>
                  </a:cubicBezTo>
                  <a:cubicBezTo>
                    <a:pt x="1085" y="1249"/>
                    <a:pt x="1150" y="1150"/>
                    <a:pt x="1150" y="1019"/>
                  </a:cubicBezTo>
                  <a:cubicBezTo>
                    <a:pt x="1150" y="887"/>
                    <a:pt x="1085" y="789"/>
                    <a:pt x="1019" y="723"/>
                  </a:cubicBezTo>
                  <a:cubicBezTo>
                    <a:pt x="953" y="690"/>
                    <a:pt x="822" y="657"/>
                    <a:pt x="657" y="624"/>
                  </a:cubicBezTo>
                  <a:lnTo>
                    <a:pt x="526" y="592"/>
                  </a:lnTo>
                  <a:cubicBezTo>
                    <a:pt x="460" y="559"/>
                    <a:pt x="395" y="559"/>
                    <a:pt x="362" y="526"/>
                  </a:cubicBezTo>
                  <a:cubicBezTo>
                    <a:pt x="296" y="493"/>
                    <a:pt x="296" y="460"/>
                    <a:pt x="296" y="394"/>
                  </a:cubicBezTo>
                  <a:cubicBezTo>
                    <a:pt x="296" y="329"/>
                    <a:pt x="296" y="296"/>
                    <a:pt x="362" y="263"/>
                  </a:cubicBezTo>
                  <a:cubicBezTo>
                    <a:pt x="395" y="230"/>
                    <a:pt x="460" y="197"/>
                    <a:pt x="559" y="197"/>
                  </a:cubicBezTo>
                  <a:cubicBezTo>
                    <a:pt x="690" y="197"/>
                    <a:pt x="756" y="230"/>
                    <a:pt x="822" y="296"/>
                  </a:cubicBezTo>
                  <a:cubicBezTo>
                    <a:pt x="855" y="329"/>
                    <a:pt x="887" y="394"/>
                    <a:pt x="887" y="427"/>
                  </a:cubicBezTo>
                  <a:lnTo>
                    <a:pt x="1085" y="427"/>
                  </a:lnTo>
                  <a:cubicBezTo>
                    <a:pt x="1085" y="362"/>
                    <a:pt x="1052" y="263"/>
                    <a:pt x="1019" y="197"/>
                  </a:cubicBezTo>
                  <a:cubicBezTo>
                    <a:pt x="920" y="66"/>
                    <a:pt x="756" y="0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8"/>
            <p:cNvSpPr/>
            <p:nvPr/>
          </p:nvSpPr>
          <p:spPr>
            <a:xfrm>
              <a:off x="3505200" y="5229600"/>
              <a:ext cx="30425" cy="47650"/>
            </a:xfrm>
            <a:custGeom>
              <a:avLst/>
              <a:gdLst/>
              <a:ahLst/>
              <a:cxnLst/>
              <a:rect l="l" t="t" r="r" b="b"/>
              <a:pathLst>
                <a:path w="1217" h="1906" extrusionOk="0">
                  <a:moveTo>
                    <a:pt x="625" y="657"/>
                  </a:moveTo>
                  <a:cubicBezTo>
                    <a:pt x="723" y="657"/>
                    <a:pt x="822" y="723"/>
                    <a:pt x="888" y="822"/>
                  </a:cubicBezTo>
                  <a:cubicBezTo>
                    <a:pt x="953" y="920"/>
                    <a:pt x="986" y="1019"/>
                    <a:pt x="986" y="1183"/>
                  </a:cubicBezTo>
                  <a:cubicBezTo>
                    <a:pt x="986" y="1347"/>
                    <a:pt x="953" y="1479"/>
                    <a:pt x="888" y="1577"/>
                  </a:cubicBezTo>
                  <a:cubicBezTo>
                    <a:pt x="822" y="1676"/>
                    <a:pt x="723" y="1709"/>
                    <a:pt x="592" y="1709"/>
                  </a:cubicBezTo>
                  <a:cubicBezTo>
                    <a:pt x="428" y="1709"/>
                    <a:pt x="329" y="1643"/>
                    <a:pt x="263" y="1479"/>
                  </a:cubicBezTo>
                  <a:cubicBezTo>
                    <a:pt x="230" y="1413"/>
                    <a:pt x="198" y="1314"/>
                    <a:pt x="198" y="1183"/>
                  </a:cubicBezTo>
                  <a:cubicBezTo>
                    <a:pt x="198" y="986"/>
                    <a:pt x="263" y="854"/>
                    <a:pt x="329" y="789"/>
                  </a:cubicBezTo>
                  <a:cubicBezTo>
                    <a:pt x="428" y="723"/>
                    <a:pt x="493" y="657"/>
                    <a:pt x="625" y="657"/>
                  </a:cubicBezTo>
                  <a:close/>
                  <a:moveTo>
                    <a:pt x="0" y="0"/>
                  </a:moveTo>
                  <a:lnTo>
                    <a:pt x="0" y="1873"/>
                  </a:lnTo>
                  <a:lnTo>
                    <a:pt x="230" y="1873"/>
                  </a:lnTo>
                  <a:lnTo>
                    <a:pt x="230" y="1709"/>
                  </a:lnTo>
                  <a:cubicBezTo>
                    <a:pt x="263" y="1775"/>
                    <a:pt x="296" y="1807"/>
                    <a:pt x="362" y="1840"/>
                  </a:cubicBezTo>
                  <a:cubicBezTo>
                    <a:pt x="428" y="1906"/>
                    <a:pt x="526" y="1906"/>
                    <a:pt x="625" y="1906"/>
                  </a:cubicBezTo>
                  <a:cubicBezTo>
                    <a:pt x="789" y="1906"/>
                    <a:pt x="953" y="1840"/>
                    <a:pt x="1052" y="1709"/>
                  </a:cubicBezTo>
                  <a:cubicBezTo>
                    <a:pt x="1150" y="1577"/>
                    <a:pt x="1216" y="1380"/>
                    <a:pt x="1216" y="1150"/>
                  </a:cubicBezTo>
                  <a:cubicBezTo>
                    <a:pt x="1216" y="920"/>
                    <a:pt x="1150" y="756"/>
                    <a:pt x="1052" y="657"/>
                  </a:cubicBezTo>
                  <a:cubicBezTo>
                    <a:pt x="953" y="526"/>
                    <a:pt x="822" y="460"/>
                    <a:pt x="658" y="460"/>
                  </a:cubicBezTo>
                  <a:cubicBezTo>
                    <a:pt x="559" y="460"/>
                    <a:pt x="493" y="493"/>
                    <a:pt x="395" y="526"/>
                  </a:cubicBezTo>
                  <a:cubicBezTo>
                    <a:pt x="329" y="559"/>
                    <a:pt x="296" y="592"/>
                    <a:pt x="230" y="657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8"/>
            <p:cNvSpPr/>
            <p:nvPr/>
          </p:nvSpPr>
          <p:spPr>
            <a:xfrm>
              <a:off x="3542975" y="5229600"/>
              <a:ext cx="37825" cy="46850"/>
            </a:xfrm>
            <a:custGeom>
              <a:avLst/>
              <a:gdLst/>
              <a:ahLst/>
              <a:cxnLst/>
              <a:rect l="l" t="t" r="r" b="b"/>
              <a:pathLst>
                <a:path w="1513" h="1874" extrusionOk="0">
                  <a:moveTo>
                    <a:pt x="1" y="0"/>
                  </a:moveTo>
                  <a:lnTo>
                    <a:pt x="1" y="1873"/>
                  </a:lnTo>
                  <a:lnTo>
                    <a:pt x="264" y="1873"/>
                  </a:lnTo>
                  <a:lnTo>
                    <a:pt x="264" y="362"/>
                  </a:lnTo>
                  <a:lnTo>
                    <a:pt x="1217" y="1873"/>
                  </a:lnTo>
                  <a:lnTo>
                    <a:pt x="1513" y="1873"/>
                  </a:lnTo>
                  <a:lnTo>
                    <a:pt x="1513" y="0"/>
                  </a:lnTo>
                  <a:lnTo>
                    <a:pt x="1250" y="0"/>
                  </a:lnTo>
                  <a:lnTo>
                    <a:pt x="1250" y="1512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8"/>
            <p:cNvSpPr/>
            <p:nvPr/>
          </p:nvSpPr>
          <p:spPr>
            <a:xfrm>
              <a:off x="3852700" y="4880450"/>
              <a:ext cx="83000" cy="4125"/>
            </a:xfrm>
            <a:custGeom>
              <a:avLst/>
              <a:gdLst/>
              <a:ahLst/>
              <a:cxnLst/>
              <a:rect l="l" t="t" r="r" b="b"/>
              <a:pathLst>
                <a:path w="3320" h="165" fill="none" extrusionOk="0">
                  <a:moveTo>
                    <a:pt x="0" y="165"/>
                  </a:moveTo>
                  <a:lnTo>
                    <a:pt x="99" y="165"/>
                  </a:lnTo>
                  <a:lnTo>
                    <a:pt x="99" y="165"/>
                  </a:lnTo>
                  <a:lnTo>
                    <a:pt x="165" y="165"/>
                  </a:lnTo>
                  <a:lnTo>
                    <a:pt x="165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90" y="132"/>
                  </a:lnTo>
                  <a:lnTo>
                    <a:pt x="690" y="132"/>
                  </a:lnTo>
                  <a:lnTo>
                    <a:pt x="756" y="132"/>
                  </a:lnTo>
                  <a:lnTo>
                    <a:pt x="756" y="132"/>
                  </a:lnTo>
                  <a:lnTo>
                    <a:pt x="822" y="132"/>
                  </a:lnTo>
                  <a:lnTo>
                    <a:pt x="822" y="132"/>
                  </a:lnTo>
                  <a:lnTo>
                    <a:pt x="887" y="132"/>
                  </a:lnTo>
                  <a:lnTo>
                    <a:pt x="887" y="132"/>
                  </a:lnTo>
                  <a:lnTo>
                    <a:pt x="920" y="132"/>
                  </a:lnTo>
                  <a:lnTo>
                    <a:pt x="920" y="132"/>
                  </a:lnTo>
                  <a:lnTo>
                    <a:pt x="986" y="132"/>
                  </a:lnTo>
                  <a:lnTo>
                    <a:pt x="986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85" y="132"/>
                  </a:lnTo>
                  <a:lnTo>
                    <a:pt x="1085" y="99"/>
                  </a:lnTo>
                  <a:lnTo>
                    <a:pt x="1150" y="99"/>
                  </a:lnTo>
                  <a:lnTo>
                    <a:pt x="1150" y="99"/>
                  </a:lnTo>
                  <a:lnTo>
                    <a:pt x="1183" y="99"/>
                  </a:lnTo>
                  <a:lnTo>
                    <a:pt x="1216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315" y="99"/>
                  </a:lnTo>
                  <a:lnTo>
                    <a:pt x="1315" y="99"/>
                  </a:lnTo>
                  <a:lnTo>
                    <a:pt x="1348" y="99"/>
                  </a:lnTo>
                  <a:lnTo>
                    <a:pt x="1348" y="99"/>
                  </a:lnTo>
                  <a:lnTo>
                    <a:pt x="1413" y="99"/>
                  </a:lnTo>
                  <a:lnTo>
                    <a:pt x="1413" y="99"/>
                  </a:lnTo>
                  <a:lnTo>
                    <a:pt x="1446" y="99"/>
                  </a:lnTo>
                  <a:lnTo>
                    <a:pt x="1446" y="99"/>
                  </a:lnTo>
                  <a:lnTo>
                    <a:pt x="1479" y="99"/>
                  </a:lnTo>
                  <a:lnTo>
                    <a:pt x="1512" y="99"/>
                  </a:lnTo>
                  <a:lnTo>
                    <a:pt x="1545" y="99"/>
                  </a:lnTo>
                  <a:lnTo>
                    <a:pt x="1545" y="99"/>
                  </a:lnTo>
                  <a:lnTo>
                    <a:pt x="1578" y="99"/>
                  </a:lnTo>
                  <a:lnTo>
                    <a:pt x="1610" y="99"/>
                  </a:lnTo>
                  <a:lnTo>
                    <a:pt x="1643" y="99"/>
                  </a:lnTo>
                  <a:lnTo>
                    <a:pt x="1643" y="99"/>
                  </a:lnTo>
                  <a:lnTo>
                    <a:pt x="1676" y="99"/>
                  </a:lnTo>
                  <a:lnTo>
                    <a:pt x="1676" y="99"/>
                  </a:lnTo>
                  <a:lnTo>
                    <a:pt x="1709" y="99"/>
                  </a:lnTo>
                  <a:lnTo>
                    <a:pt x="1742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808" y="99"/>
                  </a:lnTo>
                  <a:lnTo>
                    <a:pt x="1808" y="66"/>
                  </a:lnTo>
                  <a:lnTo>
                    <a:pt x="1873" y="66"/>
                  </a:lnTo>
                  <a:lnTo>
                    <a:pt x="1873" y="66"/>
                  </a:lnTo>
                  <a:lnTo>
                    <a:pt x="1906" y="66"/>
                  </a:lnTo>
                  <a:lnTo>
                    <a:pt x="1906" y="66"/>
                  </a:lnTo>
                  <a:lnTo>
                    <a:pt x="1939" y="66"/>
                  </a:lnTo>
                  <a:lnTo>
                    <a:pt x="1939" y="66"/>
                  </a:lnTo>
                  <a:lnTo>
                    <a:pt x="1972" y="66"/>
                  </a:lnTo>
                  <a:lnTo>
                    <a:pt x="2005" y="66"/>
                  </a:lnTo>
                  <a:lnTo>
                    <a:pt x="2038" y="66"/>
                  </a:lnTo>
                  <a:lnTo>
                    <a:pt x="2038" y="66"/>
                  </a:lnTo>
                  <a:lnTo>
                    <a:pt x="2070" y="66"/>
                  </a:lnTo>
                  <a:lnTo>
                    <a:pt x="2070" y="66"/>
                  </a:lnTo>
                  <a:lnTo>
                    <a:pt x="2103" y="66"/>
                  </a:lnTo>
                  <a:lnTo>
                    <a:pt x="2103" y="66"/>
                  </a:lnTo>
                  <a:lnTo>
                    <a:pt x="2136" y="66"/>
                  </a:lnTo>
                  <a:lnTo>
                    <a:pt x="2169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68" y="66"/>
                  </a:lnTo>
                  <a:lnTo>
                    <a:pt x="2268" y="66"/>
                  </a:lnTo>
                  <a:lnTo>
                    <a:pt x="2300" y="66"/>
                  </a:lnTo>
                  <a:lnTo>
                    <a:pt x="2300" y="66"/>
                  </a:lnTo>
                  <a:lnTo>
                    <a:pt x="2333" y="66"/>
                  </a:lnTo>
                  <a:lnTo>
                    <a:pt x="2366" y="66"/>
                  </a:lnTo>
                  <a:lnTo>
                    <a:pt x="2399" y="66"/>
                  </a:lnTo>
                  <a:lnTo>
                    <a:pt x="2399" y="66"/>
                  </a:lnTo>
                  <a:lnTo>
                    <a:pt x="2432" y="66"/>
                  </a:lnTo>
                  <a:lnTo>
                    <a:pt x="2432" y="33"/>
                  </a:lnTo>
                  <a:lnTo>
                    <a:pt x="2465" y="33"/>
                  </a:lnTo>
                  <a:lnTo>
                    <a:pt x="2465" y="33"/>
                  </a:lnTo>
                  <a:lnTo>
                    <a:pt x="2498" y="33"/>
                  </a:lnTo>
                  <a:lnTo>
                    <a:pt x="2498" y="33"/>
                  </a:lnTo>
                  <a:lnTo>
                    <a:pt x="2530" y="33"/>
                  </a:lnTo>
                  <a:lnTo>
                    <a:pt x="2530" y="33"/>
                  </a:lnTo>
                  <a:lnTo>
                    <a:pt x="2563" y="33"/>
                  </a:lnTo>
                  <a:lnTo>
                    <a:pt x="2563" y="33"/>
                  </a:lnTo>
                  <a:lnTo>
                    <a:pt x="2596" y="33"/>
                  </a:lnTo>
                  <a:lnTo>
                    <a:pt x="2596" y="33"/>
                  </a:lnTo>
                  <a:lnTo>
                    <a:pt x="2662" y="33"/>
                  </a:lnTo>
                  <a:lnTo>
                    <a:pt x="2662" y="33"/>
                  </a:lnTo>
                  <a:lnTo>
                    <a:pt x="2695" y="33"/>
                  </a:lnTo>
                  <a:lnTo>
                    <a:pt x="2695" y="33"/>
                  </a:lnTo>
                  <a:lnTo>
                    <a:pt x="2728" y="33"/>
                  </a:lnTo>
                  <a:lnTo>
                    <a:pt x="2728" y="33"/>
                  </a:lnTo>
                  <a:lnTo>
                    <a:pt x="2760" y="33"/>
                  </a:lnTo>
                  <a:lnTo>
                    <a:pt x="2760" y="33"/>
                  </a:lnTo>
                  <a:lnTo>
                    <a:pt x="2793" y="33"/>
                  </a:lnTo>
                  <a:lnTo>
                    <a:pt x="2793" y="33"/>
                  </a:lnTo>
                  <a:lnTo>
                    <a:pt x="2826" y="33"/>
                  </a:lnTo>
                  <a:lnTo>
                    <a:pt x="2826" y="33"/>
                  </a:lnTo>
                  <a:lnTo>
                    <a:pt x="2859" y="33"/>
                  </a:lnTo>
                  <a:lnTo>
                    <a:pt x="2859" y="33"/>
                  </a:lnTo>
                  <a:lnTo>
                    <a:pt x="2892" y="33"/>
                  </a:lnTo>
                  <a:lnTo>
                    <a:pt x="2892" y="33"/>
                  </a:lnTo>
                  <a:lnTo>
                    <a:pt x="2925" y="33"/>
                  </a:lnTo>
                  <a:lnTo>
                    <a:pt x="2925" y="33"/>
                  </a:lnTo>
                  <a:lnTo>
                    <a:pt x="2958" y="33"/>
                  </a:lnTo>
                  <a:lnTo>
                    <a:pt x="2958" y="0"/>
                  </a:lnTo>
                  <a:lnTo>
                    <a:pt x="2991" y="0"/>
                  </a:lnTo>
                  <a:lnTo>
                    <a:pt x="2991" y="0"/>
                  </a:lnTo>
                  <a:lnTo>
                    <a:pt x="3023" y="0"/>
                  </a:lnTo>
                  <a:lnTo>
                    <a:pt x="3023" y="0"/>
                  </a:lnTo>
                  <a:lnTo>
                    <a:pt x="3056" y="0"/>
                  </a:lnTo>
                  <a:lnTo>
                    <a:pt x="3056" y="0"/>
                  </a:lnTo>
                  <a:lnTo>
                    <a:pt x="3089" y="0"/>
                  </a:lnTo>
                  <a:lnTo>
                    <a:pt x="3089" y="0"/>
                  </a:lnTo>
                  <a:lnTo>
                    <a:pt x="3122" y="0"/>
                  </a:lnTo>
                  <a:lnTo>
                    <a:pt x="3122" y="0"/>
                  </a:lnTo>
                  <a:lnTo>
                    <a:pt x="3155" y="0"/>
                  </a:lnTo>
                  <a:lnTo>
                    <a:pt x="3155" y="0"/>
                  </a:lnTo>
                  <a:lnTo>
                    <a:pt x="3188" y="0"/>
                  </a:lnTo>
                  <a:lnTo>
                    <a:pt x="3188" y="0"/>
                  </a:lnTo>
                  <a:lnTo>
                    <a:pt x="3221" y="0"/>
                  </a:lnTo>
                  <a:lnTo>
                    <a:pt x="3221" y="0"/>
                  </a:lnTo>
                  <a:lnTo>
                    <a:pt x="3253" y="0"/>
                  </a:lnTo>
                  <a:lnTo>
                    <a:pt x="3253" y="0"/>
                  </a:lnTo>
                  <a:lnTo>
                    <a:pt x="3286" y="0"/>
                  </a:lnTo>
                  <a:lnTo>
                    <a:pt x="3286" y="0"/>
                  </a:lnTo>
                  <a:lnTo>
                    <a:pt x="3319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8"/>
            <p:cNvSpPr/>
            <p:nvPr/>
          </p:nvSpPr>
          <p:spPr>
            <a:xfrm>
              <a:off x="3857625" y="5050500"/>
              <a:ext cx="88750" cy="4125"/>
            </a:xfrm>
            <a:custGeom>
              <a:avLst/>
              <a:gdLst/>
              <a:ahLst/>
              <a:cxnLst/>
              <a:rect l="l" t="t" r="r" b="b"/>
              <a:pathLst>
                <a:path w="3550" h="165" fill="none" extrusionOk="0">
                  <a:moveTo>
                    <a:pt x="0" y="165"/>
                  </a:moveTo>
                  <a:lnTo>
                    <a:pt x="33" y="165"/>
                  </a:lnTo>
                  <a:lnTo>
                    <a:pt x="33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460" y="165"/>
                  </a:lnTo>
                  <a:lnTo>
                    <a:pt x="460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723" y="132"/>
                  </a:lnTo>
                  <a:lnTo>
                    <a:pt x="723" y="132"/>
                  </a:lnTo>
                  <a:lnTo>
                    <a:pt x="789" y="132"/>
                  </a:lnTo>
                  <a:lnTo>
                    <a:pt x="789" y="132"/>
                  </a:lnTo>
                  <a:lnTo>
                    <a:pt x="855" y="132"/>
                  </a:lnTo>
                  <a:lnTo>
                    <a:pt x="855" y="132"/>
                  </a:lnTo>
                  <a:lnTo>
                    <a:pt x="920" y="132"/>
                  </a:lnTo>
                  <a:lnTo>
                    <a:pt x="920" y="132"/>
                  </a:lnTo>
                  <a:lnTo>
                    <a:pt x="953" y="132"/>
                  </a:lnTo>
                  <a:lnTo>
                    <a:pt x="953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85" y="132"/>
                  </a:lnTo>
                  <a:lnTo>
                    <a:pt x="1085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83" y="132"/>
                  </a:lnTo>
                  <a:lnTo>
                    <a:pt x="1183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82" y="132"/>
                  </a:lnTo>
                  <a:lnTo>
                    <a:pt x="1282" y="132"/>
                  </a:lnTo>
                  <a:lnTo>
                    <a:pt x="1348" y="132"/>
                  </a:lnTo>
                  <a:lnTo>
                    <a:pt x="1348" y="99"/>
                  </a:lnTo>
                  <a:lnTo>
                    <a:pt x="1381" y="99"/>
                  </a:lnTo>
                  <a:lnTo>
                    <a:pt x="1381" y="99"/>
                  </a:lnTo>
                  <a:lnTo>
                    <a:pt x="1446" y="99"/>
                  </a:lnTo>
                  <a:lnTo>
                    <a:pt x="1446" y="99"/>
                  </a:lnTo>
                  <a:lnTo>
                    <a:pt x="1479" y="99"/>
                  </a:lnTo>
                  <a:lnTo>
                    <a:pt x="1479" y="99"/>
                  </a:lnTo>
                  <a:lnTo>
                    <a:pt x="1545" y="99"/>
                  </a:lnTo>
                  <a:lnTo>
                    <a:pt x="1545" y="99"/>
                  </a:lnTo>
                  <a:lnTo>
                    <a:pt x="1578" y="99"/>
                  </a:lnTo>
                  <a:lnTo>
                    <a:pt x="1578" y="99"/>
                  </a:lnTo>
                  <a:lnTo>
                    <a:pt x="1643" y="99"/>
                  </a:lnTo>
                  <a:lnTo>
                    <a:pt x="1643" y="99"/>
                  </a:lnTo>
                  <a:lnTo>
                    <a:pt x="1676" y="99"/>
                  </a:lnTo>
                  <a:lnTo>
                    <a:pt x="1676" y="99"/>
                  </a:lnTo>
                  <a:lnTo>
                    <a:pt x="1742" y="99"/>
                  </a:lnTo>
                  <a:lnTo>
                    <a:pt x="1742" y="99"/>
                  </a:lnTo>
                  <a:lnTo>
                    <a:pt x="1775" y="99"/>
                  </a:lnTo>
                  <a:lnTo>
                    <a:pt x="1775" y="99"/>
                  </a:lnTo>
                  <a:lnTo>
                    <a:pt x="1808" y="99"/>
                  </a:lnTo>
                  <a:lnTo>
                    <a:pt x="1808" y="99"/>
                  </a:lnTo>
                  <a:lnTo>
                    <a:pt x="1873" y="99"/>
                  </a:lnTo>
                  <a:lnTo>
                    <a:pt x="1873" y="99"/>
                  </a:lnTo>
                  <a:lnTo>
                    <a:pt x="1906" y="99"/>
                  </a:lnTo>
                  <a:lnTo>
                    <a:pt x="1906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2005" y="99"/>
                  </a:lnTo>
                  <a:lnTo>
                    <a:pt x="2005" y="99"/>
                  </a:lnTo>
                  <a:lnTo>
                    <a:pt x="2038" y="99"/>
                  </a:lnTo>
                  <a:lnTo>
                    <a:pt x="2038" y="66"/>
                  </a:lnTo>
                  <a:lnTo>
                    <a:pt x="2071" y="66"/>
                  </a:lnTo>
                  <a:lnTo>
                    <a:pt x="2071" y="66"/>
                  </a:lnTo>
                  <a:lnTo>
                    <a:pt x="2136" y="66"/>
                  </a:lnTo>
                  <a:lnTo>
                    <a:pt x="2136" y="66"/>
                  </a:lnTo>
                  <a:lnTo>
                    <a:pt x="2169" y="66"/>
                  </a:lnTo>
                  <a:lnTo>
                    <a:pt x="2169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301" y="66"/>
                  </a:lnTo>
                  <a:lnTo>
                    <a:pt x="2301" y="66"/>
                  </a:lnTo>
                  <a:lnTo>
                    <a:pt x="2333" y="66"/>
                  </a:lnTo>
                  <a:lnTo>
                    <a:pt x="2333" y="66"/>
                  </a:lnTo>
                  <a:lnTo>
                    <a:pt x="2366" y="66"/>
                  </a:lnTo>
                  <a:lnTo>
                    <a:pt x="2366" y="66"/>
                  </a:lnTo>
                  <a:lnTo>
                    <a:pt x="2399" y="66"/>
                  </a:lnTo>
                  <a:lnTo>
                    <a:pt x="2399" y="66"/>
                  </a:lnTo>
                  <a:lnTo>
                    <a:pt x="2432" y="66"/>
                  </a:lnTo>
                  <a:lnTo>
                    <a:pt x="2465" y="66"/>
                  </a:lnTo>
                  <a:lnTo>
                    <a:pt x="2498" y="66"/>
                  </a:lnTo>
                  <a:lnTo>
                    <a:pt x="2498" y="66"/>
                  </a:lnTo>
                  <a:lnTo>
                    <a:pt x="2531" y="66"/>
                  </a:lnTo>
                  <a:lnTo>
                    <a:pt x="2531" y="66"/>
                  </a:lnTo>
                  <a:lnTo>
                    <a:pt x="2563" y="66"/>
                  </a:lnTo>
                  <a:lnTo>
                    <a:pt x="2563" y="66"/>
                  </a:lnTo>
                  <a:lnTo>
                    <a:pt x="2596" y="66"/>
                  </a:lnTo>
                  <a:lnTo>
                    <a:pt x="2596" y="66"/>
                  </a:lnTo>
                  <a:lnTo>
                    <a:pt x="2629" y="66"/>
                  </a:lnTo>
                  <a:lnTo>
                    <a:pt x="2629" y="33"/>
                  </a:lnTo>
                  <a:lnTo>
                    <a:pt x="2662" y="33"/>
                  </a:lnTo>
                  <a:lnTo>
                    <a:pt x="2695" y="33"/>
                  </a:lnTo>
                  <a:lnTo>
                    <a:pt x="2728" y="33"/>
                  </a:lnTo>
                  <a:lnTo>
                    <a:pt x="2728" y="33"/>
                  </a:lnTo>
                  <a:lnTo>
                    <a:pt x="2761" y="33"/>
                  </a:lnTo>
                  <a:lnTo>
                    <a:pt x="2761" y="33"/>
                  </a:lnTo>
                  <a:lnTo>
                    <a:pt x="2794" y="33"/>
                  </a:lnTo>
                  <a:lnTo>
                    <a:pt x="2794" y="33"/>
                  </a:lnTo>
                  <a:lnTo>
                    <a:pt x="2826" y="33"/>
                  </a:lnTo>
                  <a:lnTo>
                    <a:pt x="2826" y="33"/>
                  </a:lnTo>
                  <a:lnTo>
                    <a:pt x="2859" y="33"/>
                  </a:lnTo>
                  <a:lnTo>
                    <a:pt x="2859" y="33"/>
                  </a:lnTo>
                  <a:lnTo>
                    <a:pt x="2892" y="33"/>
                  </a:lnTo>
                  <a:lnTo>
                    <a:pt x="2892" y="33"/>
                  </a:lnTo>
                  <a:lnTo>
                    <a:pt x="2925" y="33"/>
                  </a:lnTo>
                  <a:lnTo>
                    <a:pt x="2925" y="33"/>
                  </a:lnTo>
                  <a:lnTo>
                    <a:pt x="2958" y="33"/>
                  </a:lnTo>
                  <a:lnTo>
                    <a:pt x="2958" y="33"/>
                  </a:lnTo>
                  <a:lnTo>
                    <a:pt x="2991" y="33"/>
                  </a:lnTo>
                  <a:lnTo>
                    <a:pt x="2991" y="33"/>
                  </a:lnTo>
                  <a:lnTo>
                    <a:pt x="3024" y="33"/>
                  </a:lnTo>
                  <a:lnTo>
                    <a:pt x="3024" y="33"/>
                  </a:lnTo>
                  <a:lnTo>
                    <a:pt x="3056" y="33"/>
                  </a:lnTo>
                  <a:lnTo>
                    <a:pt x="3089" y="33"/>
                  </a:lnTo>
                  <a:lnTo>
                    <a:pt x="3122" y="33"/>
                  </a:lnTo>
                  <a:lnTo>
                    <a:pt x="3122" y="33"/>
                  </a:lnTo>
                  <a:lnTo>
                    <a:pt x="3155" y="33"/>
                  </a:lnTo>
                  <a:lnTo>
                    <a:pt x="3155" y="33"/>
                  </a:lnTo>
                  <a:lnTo>
                    <a:pt x="3188" y="33"/>
                  </a:lnTo>
                  <a:lnTo>
                    <a:pt x="3188" y="1"/>
                  </a:lnTo>
                  <a:lnTo>
                    <a:pt x="3221" y="1"/>
                  </a:lnTo>
                  <a:lnTo>
                    <a:pt x="3221" y="1"/>
                  </a:lnTo>
                  <a:lnTo>
                    <a:pt x="3254" y="1"/>
                  </a:lnTo>
                  <a:lnTo>
                    <a:pt x="3254" y="1"/>
                  </a:lnTo>
                  <a:lnTo>
                    <a:pt x="3286" y="1"/>
                  </a:lnTo>
                  <a:lnTo>
                    <a:pt x="3286" y="1"/>
                  </a:lnTo>
                  <a:lnTo>
                    <a:pt x="3319" y="1"/>
                  </a:lnTo>
                  <a:lnTo>
                    <a:pt x="3319" y="1"/>
                  </a:lnTo>
                  <a:lnTo>
                    <a:pt x="3352" y="1"/>
                  </a:lnTo>
                  <a:lnTo>
                    <a:pt x="3352" y="1"/>
                  </a:lnTo>
                  <a:lnTo>
                    <a:pt x="3385" y="1"/>
                  </a:lnTo>
                  <a:lnTo>
                    <a:pt x="3385" y="1"/>
                  </a:lnTo>
                  <a:lnTo>
                    <a:pt x="3418" y="1"/>
                  </a:lnTo>
                  <a:lnTo>
                    <a:pt x="3418" y="1"/>
                  </a:lnTo>
                  <a:lnTo>
                    <a:pt x="3451" y="1"/>
                  </a:lnTo>
                  <a:lnTo>
                    <a:pt x="3451" y="1"/>
                  </a:lnTo>
                  <a:lnTo>
                    <a:pt x="3484" y="1"/>
                  </a:lnTo>
                  <a:lnTo>
                    <a:pt x="3484" y="1"/>
                  </a:lnTo>
                  <a:lnTo>
                    <a:pt x="3516" y="1"/>
                  </a:lnTo>
                  <a:lnTo>
                    <a:pt x="3516" y="1"/>
                  </a:lnTo>
                  <a:lnTo>
                    <a:pt x="3549" y="1"/>
                  </a:lnTo>
                  <a:lnTo>
                    <a:pt x="3549" y="1"/>
                  </a:lnTo>
                  <a:lnTo>
                    <a:pt x="3549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8"/>
            <p:cNvSpPr/>
            <p:nvPr/>
          </p:nvSpPr>
          <p:spPr>
            <a:xfrm>
              <a:off x="3852700" y="4884550"/>
              <a:ext cx="4950" cy="170075"/>
            </a:xfrm>
            <a:custGeom>
              <a:avLst/>
              <a:gdLst/>
              <a:ahLst/>
              <a:cxnLst/>
              <a:rect l="l" t="t" r="r" b="b"/>
              <a:pathLst>
                <a:path w="198" h="6803" fill="none" extrusionOk="0">
                  <a:moveTo>
                    <a:pt x="0" y="1"/>
                  </a:moveTo>
                  <a:lnTo>
                    <a:pt x="197" y="680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8"/>
            <p:cNvSpPr/>
            <p:nvPr/>
          </p:nvSpPr>
          <p:spPr>
            <a:xfrm>
              <a:off x="3934850" y="4880450"/>
              <a:ext cx="11525" cy="170075"/>
            </a:xfrm>
            <a:custGeom>
              <a:avLst/>
              <a:gdLst/>
              <a:ahLst/>
              <a:cxnLst/>
              <a:rect l="l" t="t" r="r" b="b"/>
              <a:pathLst>
                <a:path w="461" h="6803" fill="none" extrusionOk="0">
                  <a:moveTo>
                    <a:pt x="0" y="0"/>
                  </a:moveTo>
                  <a:lnTo>
                    <a:pt x="460" y="680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8"/>
            <p:cNvSpPr/>
            <p:nvPr/>
          </p:nvSpPr>
          <p:spPr>
            <a:xfrm>
              <a:off x="3852700" y="4880450"/>
              <a:ext cx="93675" cy="174175"/>
            </a:xfrm>
            <a:custGeom>
              <a:avLst/>
              <a:gdLst/>
              <a:ahLst/>
              <a:cxnLst/>
              <a:rect l="l" t="t" r="r" b="b"/>
              <a:pathLst>
                <a:path w="3747" h="6967" extrusionOk="0">
                  <a:moveTo>
                    <a:pt x="2958" y="0"/>
                  </a:moveTo>
                  <a:lnTo>
                    <a:pt x="2958" y="33"/>
                  </a:lnTo>
                  <a:lnTo>
                    <a:pt x="2432" y="33"/>
                  </a:lnTo>
                  <a:lnTo>
                    <a:pt x="2432" y="66"/>
                  </a:lnTo>
                  <a:lnTo>
                    <a:pt x="1808" y="66"/>
                  </a:lnTo>
                  <a:lnTo>
                    <a:pt x="1808" y="99"/>
                  </a:lnTo>
                  <a:lnTo>
                    <a:pt x="1085" y="99"/>
                  </a:lnTo>
                  <a:lnTo>
                    <a:pt x="1085" y="132"/>
                  </a:lnTo>
                  <a:lnTo>
                    <a:pt x="165" y="132"/>
                  </a:lnTo>
                  <a:lnTo>
                    <a:pt x="165" y="165"/>
                  </a:lnTo>
                  <a:lnTo>
                    <a:pt x="0" y="165"/>
                  </a:lnTo>
                  <a:lnTo>
                    <a:pt x="197" y="6967"/>
                  </a:lnTo>
                  <a:lnTo>
                    <a:pt x="657" y="6967"/>
                  </a:lnTo>
                  <a:lnTo>
                    <a:pt x="657" y="6934"/>
                  </a:lnTo>
                  <a:lnTo>
                    <a:pt x="1545" y="6934"/>
                  </a:lnTo>
                  <a:lnTo>
                    <a:pt x="1545" y="6901"/>
                  </a:lnTo>
                  <a:lnTo>
                    <a:pt x="2235" y="6901"/>
                  </a:lnTo>
                  <a:lnTo>
                    <a:pt x="2235" y="6868"/>
                  </a:lnTo>
                  <a:lnTo>
                    <a:pt x="2826" y="6868"/>
                  </a:lnTo>
                  <a:lnTo>
                    <a:pt x="2826" y="6835"/>
                  </a:lnTo>
                  <a:lnTo>
                    <a:pt x="3385" y="6835"/>
                  </a:lnTo>
                  <a:lnTo>
                    <a:pt x="3385" y="6803"/>
                  </a:lnTo>
                  <a:lnTo>
                    <a:pt x="3746" y="6803"/>
                  </a:lnTo>
                  <a:lnTo>
                    <a:pt x="3319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8"/>
            <p:cNvSpPr/>
            <p:nvPr/>
          </p:nvSpPr>
          <p:spPr>
            <a:xfrm>
              <a:off x="3940600" y="4877175"/>
              <a:ext cx="35350" cy="2475"/>
            </a:xfrm>
            <a:custGeom>
              <a:avLst/>
              <a:gdLst/>
              <a:ahLst/>
              <a:cxnLst/>
              <a:rect l="l" t="t" r="r" b="b"/>
              <a:pathLst>
                <a:path w="1414" h="99" fill="none" extrusionOk="0">
                  <a:moveTo>
                    <a:pt x="0" y="99"/>
                  </a:moveTo>
                  <a:lnTo>
                    <a:pt x="33" y="99"/>
                  </a:lnTo>
                  <a:lnTo>
                    <a:pt x="33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62" y="99"/>
                  </a:lnTo>
                  <a:lnTo>
                    <a:pt x="395" y="99"/>
                  </a:lnTo>
                  <a:lnTo>
                    <a:pt x="395" y="99"/>
                  </a:lnTo>
                  <a:lnTo>
                    <a:pt x="427" y="99"/>
                  </a:lnTo>
                  <a:lnTo>
                    <a:pt x="427" y="66"/>
                  </a:lnTo>
                  <a:lnTo>
                    <a:pt x="460" y="66"/>
                  </a:lnTo>
                  <a:lnTo>
                    <a:pt x="460" y="66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59" y="66"/>
                  </a:lnTo>
                  <a:lnTo>
                    <a:pt x="559" y="66"/>
                  </a:lnTo>
                  <a:lnTo>
                    <a:pt x="559" y="66"/>
                  </a:lnTo>
                  <a:lnTo>
                    <a:pt x="559" y="66"/>
                  </a:lnTo>
                  <a:lnTo>
                    <a:pt x="592" y="66"/>
                  </a:lnTo>
                  <a:lnTo>
                    <a:pt x="592" y="66"/>
                  </a:lnTo>
                  <a:lnTo>
                    <a:pt x="625" y="66"/>
                  </a:lnTo>
                  <a:lnTo>
                    <a:pt x="625" y="66"/>
                  </a:lnTo>
                  <a:lnTo>
                    <a:pt x="657" y="66"/>
                  </a:lnTo>
                  <a:lnTo>
                    <a:pt x="657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822" y="66"/>
                  </a:lnTo>
                  <a:lnTo>
                    <a:pt x="822" y="66"/>
                  </a:lnTo>
                  <a:lnTo>
                    <a:pt x="855" y="66"/>
                  </a:lnTo>
                  <a:lnTo>
                    <a:pt x="855" y="33"/>
                  </a:lnTo>
                  <a:lnTo>
                    <a:pt x="887" y="33"/>
                  </a:lnTo>
                  <a:lnTo>
                    <a:pt x="887" y="33"/>
                  </a:lnTo>
                  <a:lnTo>
                    <a:pt x="887" y="33"/>
                  </a:lnTo>
                  <a:lnTo>
                    <a:pt x="887" y="33"/>
                  </a:lnTo>
                  <a:lnTo>
                    <a:pt x="920" y="33"/>
                  </a:lnTo>
                  <a:lnTo>
                    <a:pt x="920" y="33"/>
                  </a:lnTo>
                  <a:lnTo>
                    <a:pt x="953" y="33"/>
                  </a:lnTo>
                  <a:lnTo>
                    <a:pt x="953" y="33"/>
                  </a:lnTo>
                  <a:lnTo>
                    <a:pt x="986" y="33"/>
                  </a:lnTo>
                  <a:lnTo>
                    <a:pt x="986" y="33"/>
                  </a:lnTo>
                  <a:lnTo>
                    <a:pt x="1019" y="33"/>
                  </a:lnTo>
                  <a:lnTo>
                    <a:pt x="1019" y="33"/>
                  </a:lnTo>
                  <a:lnTo>
                    <a:pt x="1019" y="33"/>
                  </a:lnTo>
                  <a:lnTo>
                    <a:pt x="1019" y="33"/>
                  </a:lnTo>
                  <a:lnTo>
                    <a:pt x="1052" y="33"/>
                  </a:lnTo>
                  <a:lnTo>
                    <a:pt x="1052" y="33"/>
                  </a:lnTo>
                  <a:lnTo>
                    <a:pt x="1085" y="33"/>
                  </a:lnTo>
                  <a:lnTo>
                    <a:pt x="1085" y="33"/>
                  </a:lnTo>
                  <a:lnTo>
                    <a:pt x="1118" y="33"/>
                  </a:lnTo>
                  <a:lnTo>
                    <a:pt x="1118" y="33"/>
                  </a:lnTo>
                  <a:lnTo>
                    <a:pt x="1118" y="33"/>
                  </a:lnTo>
                  <a:lnTo>
                    <a:pt x="1118" y="33"/>
                  </a:lnTo>
                  <a:lnTo>
                    <a:pt x="1150" y="33"/>
                  </a:lnTo>
                  <a:lnTo>
                    <a:pt x="1150" y="33"/>
                  </a:lnTo>
                  <a:lnTo>
                    <a:pt x="1183" y="33"/>
                  </a:lnTo>
                  <a:lnTo>
                    <a:pt x="1183" y="33"/>
                  </a:lnTo>
                  <a:lnTo>
                    <a:pt x="1216" y="33"/>
                  </a:lnTo>
                  <a:lnTo>
                    <a:pt x="1216" y="33"/>
                  </a:lnTo>
                  <a:lnTo>
                    <a:pt x="1249" y="33"/>
                  </a:lnTo>
                  <a:lnTo>
                    <a:pt x="1249" y="0"/>
                  </a:lnTo>
                  <a:lnTo>
                    <a:pt x="1249" y="0"/>
                  </a:lnTo>
                  <a:lnTo>
                    <a:pt x="1249" y="0"/>
                  </a:lnTo>
                  <a:lnTo>
                    <a:pt x="1282" y="0"/>
                  </a:lnTo>
                  <a:lnTo>
                    <a:pt x="1282" y="0"/>
                  </a:lnTo>
                  <a:lnTo>
                    <a:pt x="1315" y="0"/>
                  </a:lnTo>
                  <a:lnTo>
                    <a:pt x="1315" y="0"/>
                  </a:lnTo>
                  <a:lnTo>
                    <a:pt x="1348" y="0"/>
                  </a:lnTo>
                  <a:lnTo>
                    <a:pt x="1348" y="0"/>
                  </a:lnTo>
                  <a:lnTo>
                    <a:pt x="1348" y="0"/>
                  </a:lnTo>
                  <a:lnTo>
                    <a:pt x="1348" y="0"/>
                  </a:lnTo>
                  <a:lnTo>
                    <a:pt x="1380" y="0"/>
                  </a:lnTo>
                  <a:lnTo>
                    <a:pt x="1380" y="0"/>
                  </a:lnTo>
                  <a:lnTo>
                    <a:pt x="1413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8"/>
            <p:cNvSpPr/>
            <p:nvPr/>
          </p:nvSpPr>
          <p:spPr>
            <a:xfrm>
              <a:off x="3952925" y="5047225"/>
              <a:ext cx="36975" cy="2475"/>
            </a:xfrm>
            <a:custGeom>
              <a:avLst/>
              <a:gdLst/>
              <a:ahLst/>
              <a:cxnLst/>
              <a:rect l="l" t="t" r="r" b="b"/>
              <a:pathLst>
                <a:path w="1479" h="99" fill="none" extrusionOk="0">
                  <a:moveTo>
                    <a:pt x="0" y="99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296" y="99"/>
                  </a:lnTo>
                  <a:lnTo>
                    <a:pt x="296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62" y="99"/>
                  </a:lnTo>
                  <a:lnTo>
                    <a:pt x="362" y="66"/>
                  </a:lnTo>
                  <a:lnTo>
                    <a:pt x="394" y="66"/>
                  </a:lnTo>
                  <a:lnTo>
                    <a:pt x="394" y="66"/>
                  </a:lnTo>
                  <a:lnTo>
                    <a:pt x="427" y="66"/>
                  </a:lnTo>
                  <a:lnTo>
                    <a:pt x="427" y="66"/>
                  </a:lnTo>
                  <a:lnTo>
                    <a:pt x="460" y="66"/>
                  </a:lnTo>
                  <a:lnTo>
                    <a:pt x="460" y="66"/>
                  </a:lnTo>
                  <a:lnTo>
                    <a:pt x="460" y="66"/>
                  </a:lnTo>
                  <a:lnTo>
                    <a:pt x="460" y="66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59" y="66"/>
                  </a:lnTo>
                  <a:lnTo>
                    <a:pt x="559" y="66"/>
                  </a:lnTo>
                  <a:lnTo>
                    <a:pt x="592" y="66"/>
                  </a:lnTo>
                  <a:lnTo>
                    <a:pt x="592" y="66"/>
                  </a:lnTo>
                  <a:lnTo>
                    <a:pt x="625" y="66"/>
                  </a:lnTo>
                  <a:lnTo>
                    <a:pt x="625" y="66"/>
                  </a:lnTo>
                  <a:lnTo>
                    <a:pt x="657" y="66"/>
                  </a:lnTo>
                  <a:lnTo>
                    <a:pt x="657" y="66"/>
                  </a:lnTo>
                  <a:lnTo>
                    <a:pt x="657" y="66"/>
                  </a:lnTo>
                  <a:lnTo>
                    <a:pt x="657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89" y="66"/>
                  </a:lnTo>
                  <a:lnTo>
                    <a:pt x="789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55" y="33"/>
                  </a:lnTo>
                  <a:lnTo>
                    <a:pt x="855" y="33"/>
                  </a:lnTo>
                  <a:lnTo>
                    <a:pt x="887" y="33"/>
                  </a:lnTo>
                  <a:lnTo>
                    <a:pt x="887" y="33"/>
                  </a:lnTo>
                  <a:lnTo>
                    <a:pt x="920" y="33"/>
                  </a:lnTo>
                  <a:lnTo>
                    <a:pt x="920" y="33"/>
                  </a:lnTo>
                  <a:lnTo>
                    <a:pt x="953" y="33"/>
                  </a:lnTo>
                  <a:lnTo>
                    <a:pt x="953" y="33"/>
                  </a:lnTo>
                  <a:lnTo>
                    <a:pt x="953" y="33"/>
                  </a:lnTo>
                  <a:lnTo>
                    <a:pt x="953" y="33"/>
                  </a:lnTo>
                  <a:lnTo>
                    <a:pt x="986" y="33"/>
                  </a:lnTo>
                  <a:lnTo>
                    <a:pt x="986" y="33"/>
                  </a:lnTo>
                  <a:lnTo>
                    <a:pt x="1019" y="33"/>
                  </a:lnTo>
                  <a:lnTo>
                    <a:pt x="1019" y="33"/>
                  </a:lnTo>
                  <a:lnTo>
                    <a:pt x="1052" y="33"/>
                  </a:lnTo>
                  <a:lnTo>
                    <a:pt x="1052" y="33"/>
                  </a:lnTo>
                  <a:lnTo>
                    <a:pt x="1085" y="33"/>
                  </a:lnTo>
                  <a:lnTo>
                    <a:pt x="1085" y="33"/>
                  </a:lnTo>
                  <a:lnTo>
                    <a:pt x="1085" y="33"/>
                  </a:lnTo>
                  <a:lnTo>
                    <a:pt x="1085" y="33"/>
                  </a:lnTo>
                  <a:lnTo>
                    <a:pt x="1117" y="33"/>
                  </a:lnTo>
                  <a:lnTo>
                    <a:pt x="1117" y="33"/>
                  </a:lnTo>
                  <a:lnTo>
                    <a:pt x="1150" y="33"/>
                  </a:lnTo>
                  <a:lnTo>
                    <a:pt x="1150" y="33"/>
                  </a:lnTo>
                  <a:lnTo>
                    <a:pt x="1183" y="33"/>
                  </a:lnTo>
                  <a:lnTo>
                    <a:pt x="1183" y="0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249" y="0"/>
                  </a:lnTo>
                  <a:lnTo>
                    <a:pt x="1249" y="0"/>
                  </a:lnTo>
                  <a:lnTo>
                    <a:pt x="1282" y="0"/>
                  </a:lnTo>
                  <a:lnTo>
                    <a:pt x="1282" y="0"/>
                  </a:lnTo>
                  <a:lnTo>
                    <a:pt x="1315" y="0"/>
                  </a:lnTo>
                  <a:lnTo>
                    <a:pt x="1315" y="0"/>
                  </a:lnTo>
                  <a:lnTo>
                    <a:pt x="1315" y="0"/>
                  </a:lnTo>
                  <a:lnTo>
                    <a:pt x="1315" y="0"/>
                  </a:lnTo>
                  <a:lnTo>
                    <a:pt x="1347" y="0"/>
                  </a:lnTo>
                  <a:lnTo>
                    <a:pt x="1347" y="0"/>
                  </a:lnTo>
                  <a:lnTo>
                    <a:pt x="1380" y="0"/>
                  </a:lnTo>
                  <a:lnTo>
                    <a:pt x="1380" y="0"/>
                  </a:lnTo>
                  <a:lnTo>
                    <a:pt x="1413" y="0"/>
                  </a:lnTo>
                  <a:lnTo>
                    <a:pt x="1413" y="0"/>
                  </a:lnTo>
                  <a:lnTo>
                    <a:pt x="1413" y="0"/>
                  </a:lnTo>
                  <a:lnTo>
                    <a:pt x="1413" y="0"/>
                  </a:lnTo>
                  <a:lnTo>
                    <a:pt x="1446" y="0"/>
                  </a:lnTo>
                  <a:lnTo>
                    <a:pt x="1446" y="0"/>
                  </a:lnTo>
                  <a:lnTo>
                    <a:pt x="1479" y="0"/>
                  </a:lnTo>
                  <a:lnTo>
                    <a:pt x="1479" y="0"/>
                  </a:lnTo>
                  <a:lnTo>
                    <a:pt x="1479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8"/>
            <p:cNvSpPr/>
            <p:nvPr/>
          </p:nvSpPr>
          <p:spPr>
            <a:xfrm>
              <a:off x="3940600" y="4879625"/>
              <a:ext cx="12350" cy="170075"/>
            </a:xfrm>
            <a:custGeom>
              <a:avLst/>
              <a:gdLst/>
              <a:ahLst/>
              <a:cxnLst/>
              <a:rect l="l" t="t" r="r" b="b"/>
              <a:pathLst>
                <a:path w="494" h="6803" fill="none" extrusionOk="0">
                  <a:moveTo>
                    <a:pt x="0" y="1"/>
                  </a:moveTo>
                  <a:lnTo>
                    <a:pt x="493" y="680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8"/>
            <p:cNvSpPr/>
            <p:nvPr/>
          </p:nvSpPr>
          <p:spPr>
            <a:xfrm>
              <a:off x="3975100" y="4877175"/>
              <a:ext cx="14800" cy="170075"/>
            </a:xfrm>
            <a:custGeom>
              <a:avLst/>
              <a:gdLst/>
              <a:ahLst/>
              <a:cxnLst/>
              <a:rect l="l" t="t" r="r" b="b"/>
              <a:pathLst>
                <a:path w="592" h="6803" fill="none" extrusionOk="0">
                  <a:moveTo>
                    <a:pt x="0" y="0"/>
                  </a:moveTo>
                  <a:lnTo>
                    <a:pt x="592" y="680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8"/>
            <p:cNvSpPr/>
            <p:nvPr/>
          </p:nvSpPr>
          <p:spPr>
            <a:xfrm>
              <a:off x="3940600" y="4877175"/>
              <a:ext cx="49300" cy="172525"/>
            </a:xfrm>
            <a:custGeom>
              <a:avLst/>
              <a:gdLst/>
              <a:ahLst/>
              <a:cxnLst/>
              <a:rect l="l" t="t" r="r" b="b"/>
              <a:pathLst>
                <a:path w="1972" h="6901" extrusionOk="0">
                  <a:moveTo>
                    <a:pt x="1249" y="0"/>
                  </a:moveTo>
                  <a:lnTo>
                    <a:pt x="1249" y="33"/>
                  </a:lnTo>
                  <a:lnTo>
                    <a:pt x="855" y="33"/>
                  </a:lnTo>
                  <a:lnTo>
                    <a:pt x="855" y="66"/>
                  </a:lnTo>
                  <a:lnTo>
                    <a:pt x="427" y="66"/>
                  </a:lnTo>
                  <a:lnTo>
                    <a:pt x="427" y="99"/>
                  </a:lnTo>
                  <a:lnTo>
                    <a:pt x="0" y="99"/>
                  </a:lnTo>
                  <a:lnTo>
                    <a:pt x="493" y="6901"/>
                  </a:lnTo>
                  <a:lnTo>
                    <a:pt x="855" y="6901"/>
                  </a:lnTo>
                  <a:lnTo>
                    <a:pt x="855" y="6868"/>
                  </a:lnTo>
                  <a:lnTo>
                    <a:pt x="1282" y="6868"/>
                  </a:lnTo>
                  <a:lnTo>
                    <a:pt x="1282" y="6835"/>
                  </a:lnTo>
                  <a:lnTo>
                    <a:pt x="1676" y="6835"/>
                  </a:lnTo>
                  <a:lnTo>
                    <a:pt x="1676" y="6802"/>
                  </a:lnTo>
                  <a:lnTo>
                    <a:pt x="1972" y="6802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8"/>
            <p:cNvSpPr/>
            <p:nvPr/>
          </p:nvSpPr>
          <p:spPr>
            <a:xfrm>
              <a:off x="3984950" y="4875525"/>
              <a:ext cx="9075" cy="850"/>
            </a:xfrm>
            <a:custGeom>
              <a:avLst/>
              <a:gdLst/>
              <a:ahLst/>
              <a:cxnLst/>
              <a:rect l="l" t="t" r="r" b="b"/>
              <a:pathLst>
                <a:path w="363" h="34" fill="none" extrusionOk="0"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98" y="33"/>
                  </a:lnTo>
                  <a:lnTo>
                    <a:pt x="198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2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8"/>
            <p:cNvSpPr/>
            <p:nvPr/>
          </p:nvSpPr>
          <p:spPr>
            <a:xfrm>
              <a:off x="4000575" y="5044750"/>
              <a:ext cx="9875" cy="1675"/>
            </a:xfrm>
            <a:custGeom>
              <a:avLst/>
              <a:gdLst/>
              <a:ahLst/>
              <a:cxnLst/>
              <a:rect l="l" t="t" r="r" b="b"/>
              <a:pathLst>
                <a:path w="395" h="67" fill="none" extrusionOk="0"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329" y="33"/>
                  </a:lnTo>
                  <a:lnTo>
                    <a:pt x="362" y="33"/>
                  </a:lnTo>
                  <a:lnTo>
                    <a:pt x="362" y="33"/>
                  </a:lnTo>
                  <a:lnTo>
                    <a:pt x="394" y="33"/>
                  </a:lnTo>
                  <a:lnTo>
                    <a:pt x="394" y="1"/>
                  </a:lnTo>
                  <a:lnTo>
                    <a:pt x="394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8"/>
            <p:cNvSpPr/>
            <p:nvPr/>
          </p:nvSpPr>
          <p:spPr>
            <a:xfrm>
              <a:off x="3984950" y="4876350"/>
              <a:ext cx="15650" cy="170075"/>
            </a:xfrm>
            <a:custGeom>
              <a:avLst/>
              <a:gdLst/>
              <a:ahLst/>
              <a:cxnLst/>
              <a:rect l="l" t="t" r="r" b="b"/>
              <a:pathLst>
                <a:path w="626" h="6803" fill="none" extrusionOk="0">
                  <a:moveTo>
                    <a:pt x="1" y="0"/>
                  </a:moveTo>
                  <a:lnTo>
                    <a:pt x="625" y="680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8"/>
            <p:cNvSpPr/>
            <p:nvPr/>
          </p:nvSpPr>
          <p:spPr>
            <a:xfrm>
              <a:off x="3994000" y="4875525"/>
              <a:ext cx="16450" cy="169250"/>
            </a:xfrm>
            <a:custGeom>
              <a:avLst/>
              <a:gdLst/>
              <a:ahLst/>
              <a:cxnLst/>
              <a:rect l="l" t="t" r="r" b="b"/>
              <a:pathLst>
                <a:path w="658" h="6770" fill="none" extrusionOk="0">
                  <a:moveTo>
                    <a:pt x="0" y="0"/>
                  </a:moveTo>
                  <a:lnTo>
                    <a:pt x="657" y="677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3984950" y="4875525"/>
              <a:ext cx="25500" cy="170900"/>
            </a:xfrm>
            <a:custGeom>
              <a:avLst/>
              <a:gdLst/>
              <a:ahLst/>
              <a:cxnLst/>
              <a:rect l="l" t="t" r="r" b="b"/>
              <a:pathLst>
                <a:path w="1020" h="6836" extrusionOk="0">
                  <a:moveTo>
                    <a:pt x="198" y="0"/>
                  </a:moveTo>
                  <a:lnTo>
                    <a:pt x="198" y="33"/>
                  </a:lnTo>
                  <a:lnTo>
                    <a:pt x="1" y="33"/>
                  </a:lnTo>
                  <a:lnTo>
                    <a:pt x="625" y="6835"/>
                  </a:lnTo>
                  <a:lnTo>
                    <a:pt x="658" y="6835"/>
                  </a:lnTo>
                  <a:lnTo>
                    <a:pt x="658" y="6802"/>
                  </a:lnTo>
                  <a:lnTo>
                    <a:pt x="1019" y="6802"/>
                  </a:lnTo>
                  <a:lnTo>
                    <a:pt x="1019" y="677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A3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4032600" y="4867300"/>
              <a:ext cx="33700" cy="4125"/>
            </a:xfrm>
            <a:custGeom>
              <a:avLst/>
              <a:gdLst/>
              <a:ahLst/>
              <a:cxnLst/>
              <a:rect l="l" t="t" r="r" b="b"/>
              <a:pathLst>
                <a:path w="1348" h="165" fill="none" extrusionOk="0">
                  <a:moveTo>
                    <a:pt x="1" y="165"/>
                  </a:moveTo>
                  <a:lnTo>
                    <a:pt x="1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99"/>
                  </a:lnTo>
                  <a:lnTo>
                    <a:pt x="461" y="99"/>
                  </a:lnTo>
                  <a:lnTo>
                    <a:pt x="461" y="99"/>
                  </a:lnTo>
                  <a:lnTo>
                    <a:pt x="461" y="99"/>
                  </a:lnTo>
                  <a:lnTo>
                    <a:pt x="461" y="99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526" y="99"/>
                  </a:lnTo>
                  <a:lnTo>
                    <a:pt x="526" y="99"/>
                  </a:lnTo>
                  <a:lnTo>
                    <a:pt x="526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1" y="66"/>
                  </a:lnTo>
                  <a:lnTo>
                    <a:pt x="724" y="66"/>
                  </a:lnTo>
                  <a:lnTo>
                    <a:pt x="724" y="66"/>
                  </a:lnTo>
                  <a:lnTo>
                    <a:pt x="724" y="66"/>
                  </a:lnTo>
                  <a:lnTo>
                    <a:pt x="724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822" y="66"/>
                  </a:lnTo>
                  <a:lnTo>
                    <a:pt x="822" y="66"/>
                  </a:lnTo>
                  <a:lnTo>
                    <a:pt x="822" y="66"/>
                  </a:lnTo>
                  <a:lnTo>
                    <a:pt x="855" y="66"/>
                  </a:lnTo>
                  <a:lnTo>
                    <a:pt x="855" y="66"/>
                  </a:lnTo>
                  <a:lnTo>
                    <a:pt x="855" y="66"/>
                  </a:lnTo>
                  <a:lnTo>
                    <a:pt x="855" y="66"/>
                  </a:lnTo>
                  <a:lnTo>
                    <a:pt x="888" y="66"/>
                  </a:lnTo>
                  <a:lnTo>
                    <a:pt x="888" y="66"/>
                  </a:lnTo>
                  <a:lnTo>
                    <a:pt x="888" y="66"/>
                  </a:lnTo>
                  <a:lnTo>
                    <a:pt x="921" y="66"/>
                  </a:lnTo>
                  <a:lnTo>
                    <a:pt x="921" y="66"/>
                  </a:lnTo>
                  <a:lnTo>
                    <a:pt x="921" y="66"/>
                  </a:lnTo>
                  <a:lnTo>
                    <a:pt x="921" y="66"/>
                  </a:lnTo>
                  <a:lnTo>
                    <a:pt x="954" y="66"/>
                  </a:lnTo>
                  <a:lnTo>
                    <a:pt x="954" y="66"/>
                  </a:lnTo>
                  <a:lnTo>
                    <a:pt x="954" y="66"/>
                  </a:lnTo>
                  <a:lnTo>
                    <a:pt x="954" y="34"/>
                  </a:lnTo>
                  <a:lnTo>
                    <a:pt x="986" y="34"/>
                  </a:lnTo>
                  <a:lnTo>
                    <a:pt x="986" y="34"/>
                  </a:lnTo>
                  <a:lnTo>
                    <a:pt x="986" y="34"/>
                  </a:lnTo>
                  <a:lnTo>
                    <a:pt x="986" y="34"/>
                  </a:lnTo>
                  <a:lnTo>
                    <a:pt x="1019" y="34"/>
                  </a:lnTo>
                  <a:lnTo>
                    <a:pt x="1019" y="34"/>
                  </a:lnTo>
                  <a:lnTo>
                    <a:pt x="1019" y="34"/>
                  </a:lnTo>
                  <a:lnTo>
                    <a:pt x="1019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85" y="34"/>
                  </a:lnTo>
                  <a:lnTo>
                    <a:pt x="1085" y="34"/>
                  </a:lnTo>
                  <a:lnTo>
                    <a:pt x="1085" y="34"/>
                  </a:lnTo>
                  <a:lnTo>
                    <a:pt x="1085" y="34"/>
                  </a:lnTo>
                  <a:lnTo>
                    <a:pt x="1118" y="34"/>
                  </a:lnTo>
                  <a:lnTo>
                    <a:pt x="1118" y="34"/>
                  </a:lnTo>
                  <a:lnTo>
                    <a:pt x="1118" y="34"/>
                  </a:lnTo>
                  <a:lnTo>
                    <a:pt x="1118" y="34"/>
                  </a:lnTo>
                  <a:lnTo>
                    <a:pt x="1151" y="34"/>
                  </a:lnTo>
                  <a:lnTo>
                    <a:pt x="1151" y="34"/>
                  </a:lnTo>
                  <a:lnTo>
                    <a:pt x="1151" y="34"/>
                  </a:lnTo>
                  <a:lnTo>
                    <a:pt x="1151" y="34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184" y="34"/>
                  </a:lnTo>
                  <a:lnTo>
                    <a:pt x="1216" y="34"/>
                  </a:lnTo>
                  <a:lnTo>
                    <a:pt x="1216" y="1"/>
                  </a:lnTo>
                  <a:lnTo>
                    <a:pt x="1216" y="1"/>
                  </a:lnTo>
                  <a:lnTo>
                    <a:pt x="1216" y="1"/>
                  </a:lnTo>
                  <a:lnTo>
                    <a:pt x="1249" y="1"/>
                  </a:lnTo>
                  <a:lnTo>
                    <a:pt x="1249" y="1"/>
                  </a:lnTo>
                  <a:lnTo>
                    <a:pt x="1249" y="1"/>
                  </a:lnTo>
                  <a:lnTo>
                    <a:pt x="1249" y="1"/>
                  </a:lnTo>
                  <a:lnTo>
                    <a:pt x="1282" y="1"/>
                  </a:lnTo>
                  <a:lnTo>
                    <a:pt x="1282" y="1"/>
                  </a:lnTo>
                  <a:lnTo>
                    <a:pt x="1282" y="1"/>
                  </a:lnTo>
                  <a:lnTo>
                    <a:pt x="1282" y="1"/>
                  </a:lnTo>
                  <a:lnTo>
                    <a:pt x="1315" y="1"/>
                  </a:lnTo>
                  <a:lnTo>
                    <a:pt x="1315" y="1"/>
                  </a:lnTo>
                  <a:lnTo>
                    <a:pt x="1315" y="1"/>
                  </a:lnTo>
                  <a:lnTo>
                    <a:pt x="1315" y="1"/>
                  </a:lnTo>
                  <a:lnTo>
                    <a:pt x="1348" y="1"/>
                  </a:lnTo>
                  <a:lnTo>
                    <a:pt x="1348" y="1"/>
                  </a:lnTo>
                  <a:lnTo>
                    <a:pt x="1348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8"/>
            <p:cNvSpPr/>
            <p:nvPr/>
          </p:nvSpPr>
          <p:spPr>
            <a:xfrm>
              <a:off x="4052325" y="5036525"/>
              <a:ext cx="36175" cy="4150"/>
            </a:xfrm>
            <a:custGeom>
              <a:avLst/>
              <a:gdLst/>
              <a:ahLst/>
              <a:cxnLst/>
              <a:rect l="l" t="t" r="r" b="b"/>
              <a:pathLst>
                <a:path w="1447" h="166" fill="none" extrusionOk="0">
                  <a:moveTo>
                    <a:pt x="0" y="165"/>
                  </a:moveTo>
                  <a:lnTo>
                    <a:pt x="0" y="165"/>
                  </a:lnTo>
                  <a:lnTo>
                    <a:pt x="0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65" y="165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526" y="99"/>
                  </a:lnTo>
                  <a:lnTo>
                    <a:pt x="526" y="99"/>
                  </a:lnTo>
                  <a:lnTo>
                    <a:pt x="526" y="99"/>
                  </a:lnTo>
                  <a:lnTo>
                    <a:pt x="526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57" y="99"/>
                  </a:lnTo>
                  <a:lnTo>
                    <a:pt x="657" y="99"/>
                  </a:lnTo>
                  <a:lnTo>
                    <a:pt x="690" y="99"/>
                  </a:lnTo>
                  <a:lnTo>
                    <a:pt x="690" y="99"/>
                  </a:lnTo>
                  <a:lnTo>
                    <a:pt x="690" y="99"/>
                  </a:lnTo>
                  <a:lnTo>
                    <a:pt x="690" y="67"/>
                  </a:lnTo>
                  <a:lnTo>
                    <a:pt x="690" y="67"/>
                  </a:lnTo>
                  <a:lnTo>
                    <a:pt x="723" y="67"/>
                  </a:lnTo>
                  <a:lnTo>
                    <a:pt x="723" y="67"/>
                  </a:lnTo>
                  <a:lnTo>
                    <a:pt x="723" y="67"/>
                  </a:lnTo>
                  <a:lnTo>
                    <a:pt x="756" y="67"/>
                  </a:lnTo>
                  <a:lnTo>
                    <a:pt x="756" y="67"/>
                  </a:lnTo>
                  <a:lnTo>
                    <a:pt x="756" y="67"/>
                  </a:lnTo>
                  <a:lnTo>
                    <a:pt x="756" y="67"/>
                  </a:lnTo>
                  <a:lnTo>
                    <a:pt x="789" y="67"/>
                  </a:lnTo>
                  <a:lnTo>
                    <a:pt x="789" y="67"/>
                  </a:lnTo>
                  <a:lnTo>
                    <a:pt x="789" y="67"/>
                  </a:lnTo>
                  <a:lnTo>
                    <a:pt x="789" y="67"/>
                  </a:lnTo>
                  <a:lnTo>
                    <a:pt x="822" y="67"/>
                  </a:lnTo>
                  <a:lnTo>
                    <a:pt x="822" y="67"/>
                  </a:lnTo>
                  <a:lnTo>
                    <a:pt x="822" y="67"/>
                  </a:lnTo>
                  <a:lnTo>
                    <a:pt x="822" y="67"/>
                  </a:lnTo>
                  <a:lnTo>
                    <a:pt x="855" y="67"/>
                  </a:lnTo>
                  <a:lnTo>
                    <a:pt x="855" y="67"/>
                  </a:lnTo>
                  <a:lnTo>
                    <a:pt x="855" y="67"/>
                  </a:lnTo>
                  <a:lnTo>
                    <a:pt x="855" y="67"/>
                  </a:lnTo>
                  <a:lnTo>
                    <a:pt x="887" y="67"/>
                  </a:lnTo>
                  <a:lnTo>
                    <a:pt x="887" y="67"/>
                  </a:lnTo>
                  <a:lnTo>
                    <a:pt x="887" y="67"/>
                  </a:lnTo>
                  <a:lnTo>
                    <a:pt x="887" y="67"/>
                  </a:lnTo>
                  <a:lnTo>
                    <a:pt x="920" y="67"/>
                  </a:lnTo>
                  <a:lnTo>
                    <a:pt x="920" y="67"/>
                  </a:lnTo>
                  <a:lnTo>
                    <a:pt x="920" y="67"/>
                  </a:lnTo>
                  <a:lnTo>
                    <a:pt x="920" y="67"/>
                  </a:lnTo>
                  <a:lnTo>
                    <a:pt x="953" y="67"/>
                  </a:lnTo>
                  <a:lnTo>
                    <a:pt x="953" y="34"/>
                  </a:lnTo>
                  <a:lnTo>
                    <a:pt x="953" y="34"/>
                  </a:lnTo>
                  <a:lnTo>
                    <a:pt x="953" y="34"/>
                  </a:lnTo>
                  <a:lnTo>
                    <a:pt x="986" y="34"/>
                  </a:lnTo>
                  <a:lnTo>
                    <a:pt x="986" y="34"/>
                  </a:lnTo>
                  <a:lnTo>
                    <a:pt x="986" y="34"/>
                  </a:lnTo>
                  <a:lnTo>
                    <a:pt x="986" y="34"/>
                  </a:lnTo>
                  <a:lnTo>
                    <a:pt x="1019" y="34"/>
                  </a:lnTo>
                  <a:lnTo>
                    <a:pt x="1019" y="34"/>
                  </a:lnTo>
                  <a:lnTo>
                    <a:pt x="1019" y="34"/>
                  </a:lnTo>
                  <a:lnTo>
                    <a:pt x="1019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85" y="34"/>
                  </a:lnTo>
                  <a:lnTo>
                    <a:pt x="1085" y="34"/>
                  </a:lnTo>
                  <a:lnTo>
                    <a:pt x="1085" y="34"/>
                  </a:lnTo>
                  <a:lnTo>
                    <a:pt x="1085" y="34"/>
                  </a:lnTo>
                  <a:lnTo>
                    <a:pt x="1118" y="34"/>
                  </a:lnTo>
                  <a:lnTo>
                    <a:pt x="1118" y="34"/>
                  </a:lnTo>
                  <a:lnTo>
                    <a:pt x="1118" y="34"/>
                  </a:lnTo>
                  <a:lnTo>
                    <a:pt x="1150" y="34"/>
                  </a:lnTo>
                  <a:lnTo>
                    <a:pt x="1150" y="34"/>
                  </a:lnTo>
                  <a:lnTo>
                    <a:pt x="1150" y="34"/>
                  </a:lnTo>
                  <a:lnTo>
                    <a:pt x="1183" y="34"/>
                  </a:lnTo>
                  <a:lnTo>
                    <a:pt x="1183" y="34"/>
                  </a:lnTo>
                  <a:lnTo>
                    <a:pt x="1183" y="34"/>
                  </a:lnTo>
                  <a:lnTo>
                    <a:pt x="1183" y="34"/>
                  </a:lnTo>
                  <a:lnTo>
                    <a:pt x="1183" y="34"/>
                  </a:lnTo>
                  <a:lnTo>
                    <a:pt x="1183" y="1"/>
                  </a:lnTo>
                  <a:lnTo>
                    <a:pt x="1216" y="1"/>
                  </a:lnTo>
                  <a:lnTo>
                    <a:pt x="1216" y="1"/>
                  </a:lnTo>
                  <a:lnTo>
                    <a:pt x="1216" y="1"/>
                  </a:lnTo>
                  <a:lnTo>
                    <a:pt x="1249" y="1"/>
                  </a:lnTo>
                  <a:lnTo>
                    <a:pt x="1249" y="1"/>
                  </a:lnTo>
                  <a:lnTo>
                    <a:pt x="1249" y="1"/>
                  </a:lnTo>
                  <a:lnTo>
                    <a:pt x="1282" y="1"/>
                  </a:lnTo>
                  <a:lnTo>
                    <a:pt x="1282" y="1"/>
                  </a:lnTo>
                  <a:lnTo>
                    <a:pt x="1282" y="1"/>
                  </a:lnTo>
                  <a:lnTo>
                    <a:pt x="1282" y="1"/>
                  </a:lnTo>
                  <a:lnTo>
                    <a:pt x="1282" y="1"/>
                  </a:lnTo>
                  <a:lnTo>
                    <a:pt x="1315" y="1"/>
                  </a:lnTo>
                  <a:lnTo>
                    <a:pt x="1315" y="1"/>
                  </a:lnTo>
                  <a:lnTo>
                    <a:pt x="1315" y="1"/>
                  </a:lnTo>
                  <a:lnTo>
                    <a:pt x="1315" y="1"/>
                  </a:lnTo>
                  <a:lnTo>
                    <a:pt x="1348" y="1"/>
                  </a:lnTo>
                  <a:lnTo>
                    <a:pt x="1348" y="1"/>
                  </a:lnTo>
                  <a:lnTo>
                    <a:pt x="1348" y="1"/>
                  </a:lnTo>
                  <a:lnTo>
                    <a:pt x="1348" y="1"/>
                  </a:lnTo>
                  <a:lnTo>
                    <a:pt x="1380" y="1"/>
                  </a:lnTo>
                  <a:lnTo>
                    <a:pt x="1380" y="1"/>
                  </a:lnTo>
                  <a:lnTo>
                    <a:pt x="1380" y="1"/>
                  </a:lnTo>
                  <a:lnTo>
                    <a:pt x="1380" y="1"/>
                  </a:lnTo>
                  <a:lnTo>
                    <a:pt x="1380" y="1"/>
                  </a:lnTo>
                  <a:lnTo>
                    <a:pt x="1413" y="1"/>
                  </a:lnTo>
                  <a:lnTo>
                    <a:pt x="1413" y="1"/>
                  </a:lnTo>
                  <a:lnTo>
                    <a:pt x="1413" y="1"/>
                  </a:lnTo>
                  <a:lnTo>
                    <a:pt x="1446" y="1"/>
                  </a:lnTo>
                  <a:lnTo>
                    <a:pt x="1446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8"/>
            <p:cNvSpPr/>
            <p:nvPr/>
          </p:nvSpPr>
          <p:spPr>
            <a:xfrm>
              <a:off x="4032600" y="4871400"/>
              <a:ext cx="19750" cy="169275"/>
            </a:xfrm>
            <a:custGeom>
              <a:avLst/>
              <a:gdLst/>
              <a:ahLst/>
              <a:cxnLst/>
              <a:rect l="l" t="t" r="r" b="b"/>
              <a:pathLst>
                <a:path w="790" h="6771" fill="none" extrusionOk="0">
                  <a:moveTo>
                    <a:pt x="1" y="1"/>
                  </a:moveTo>
                  <a:lnTo>
                    <a:pt x="789" y="677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4066275" y="4867300"/>
              <a:ext cx="22225" cy="169250"/>
            </a:xfrm>
            <a:custGeom>
              <a:avLst/>
              <a:gdLst/>
              <a:ahLst/>
              <a:cxnLst/>
              <a:rect l="l" t="t" r="r" b="b"/>
              <a:pathLst>
                <a:path w="889" h="6770" fill="none" extrusionOk="0">
                  <a:moveTo>
                    <a:pt x="1" y="1"/>
                  </a:moveTo>
                  <a:lnTo>
                    <a:pt x="888" y="677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4032600" y="4867300"/>
              <a:ext cx="55900" cy="173375"/>
            </a:xfrm>
            <a:custGeom>
              <a:avLst/>
              <a:gdLst/>
              <a:ahLst/>
              <a:cxnLst/>
              <a:rect l="l" t="t" r="r" b="b"/>
              <a:pathLst>
                <a:path w="2236" h="6935" extrusionOk="0">
                  <a:moveTo>
                    <a:pt x="1216" y="1"/>
                  </a:moveTo>
                  <a:lnTo>
                    <a:pt x="1216" y="34"/>
                  </a:lnTo>
                  <a:lnTo>
                    <a:pt x="954" y="34"/>
                  </a:lnTo>
                  <a:lnTo>
                    <a:pt x="954" y="66"/>
                  </a:lnTo>
                  <a:lnTo>
                    <a:pt x="691" y="66"/>
                  </a:lnTo>
                  <a:lnTo>
                    <a:pt x="691" y="99"/>
                  </a:lnTo>
                  <a:lnTo>
                    <a:pt x="428" y="99"/>
                  </a:lnTo>
                  <a:lnTo>
                    <a:pt x="428" y="132"/>
                  </a:lnTo>
                  <a:lnTo>
                    <a:pt x="165" y="132"/>
                  </a:lnTo>
                  <a:lnTo>
                    <a:pt x="165" y="165"/>
                  </a:lnTo>
                  <a:lnTo>
                    <a:pt x="1" y="165"/>
                  </a:lnTo>
                  <a:lnTo>
                    <a:pt x="789" y="6934"/>
                  </a:lnTo>
                  <a:lnTo>
                    <a:pt x="954" y="6934"/>
                  </a:lnTo>
                  <a:lnTo>
                    <a:pt x="954" y="6901"/>
                  </a:lnTo>
                  <a:lnTo>
                    <a:pt x="1249" y="6901"/>
                  </a:lnTo>
                  <a:lnTo>
                    <a:pt x="1249" y="6868"/>
                  </a:lnTo>
                  <a:lnTo>
                    <a:pt x="1479" y="6868"/>
                  </a:lnTo>
                  <a:lnTo>
                    <a:pt x="1512" y="6836"/>
                  </a:lnTo>
                  <a:lnTo>
                    <a:pt x="1742" y="6836"/>
                  </a:lnTo>
                  <a:lnTo>
                    <a:pt x="1742" y="6803"/>
                  </a:lnTo>
                  <a:lnTo>
                    <a:pt x="2005" y="6803"/>
                  </a:lnTo>
                  <a:lnTo>
                    <a:pt x="2005" y="6770"/>
                  </a:lnTo>
                  <a:lnTo>
                    <a:pt x="2235" y="6770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8"/>
            <p:cNvSpPr/>
            <p:nvPr/>
          </p:nvSpPr>
          <p:spPr>
            <a:xfrm>
              <a:off x="4084350" y="4859900"/>
              <a:ext cx="30425" cy="4975"/>
            </a:xfrm>
            <a:custGeom>
              <a:avLst/>
              <a:gdLst/>
              <a:ahLst/>
              <a:cxnLst/>
              <a:rect l="l" t="t" r="r" b="b"/>
              <a:pathLst>
                <a:path w="1217" h="199" fill="none" extrusionOk="0">
                  <a:moveTo>
                    <a:pt x="1" y="198"/>
                  </a:moveTo>
                  <a:lnTo>
                    <a:pt x="1" y="198"/>
                  </a:lnTo>
                  <a:lnTo>
                    <a:pt x="1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527" y="132"/>
                  </a:lnTo>
                  <a:lnTo>
                    <a:pt x="527" y="132"/>
                  </a:lnTo>
                  <a:lnTo>
                    <a:pt x="527" y="132"/>
                  </a:lnTo>
                  <a:lnTo>
                    <a:pt x="527" y="132"/>
                  </a:lnTo>
                  <a:lnTo>
                    <a:pt x="559" y="132"/>
                  </a:lnTo>
                  <a:lnTo>
                    <a:pt x="559" y="100"/>
                  </a:lnTo>
                  <a:lnTo>
                    <a:pt x="559" y="100"/>
                  </a:lnTo>
                  <a:lnTo>
                    <a:pt x="559" y="100"/>
                  </a:lnTo>
                  <a:lnTo>
                    <a:pt x="559" y="100"/>
                  </a:lnTo>
                  <a:lnTo>
                    <a:pt x="592" y="100"/>
                  </a:lnTo>
                  <a:lnTo>
                    <a:pt x="592" y="100"/>
                  </a:lnTo>
                  <a:lnTo>
                    <a:pt x="592" y="100"/>
                  </a:lnTo>
                  <a:lnTo>
                    <a:pt x="592" y="100"/>
                  </a:lnTo>
                  <a:lnTo>
                    <a:pt x="592" y="100"/>
                  </a:lnTo>
                  <a:lnTo>
                    <a:pt x="625" y="100"/>
                  </a:lnTo>
                  <a:lnTo>
                    <a:pt x="625" y="100"/>
                  </a:lnTo>
                  <a:lnTo>
                    <a:pt x="625" y="100"/>
                  </a:lnTo>
                  <a:lnTo>
                    <a:pt x="625" y="100"/>
                  </a:lnTo>
                  <a:lnTo>
                    <a:pt x="658" y="100"/>
                  </a:lnTo>
                  <a:lnTo>
                    <a:pt x="658" y="100"/>
                  </a:lnTo>
                  <a:lnTo>
                    <a:pt x="658" y="100"/>
                  </a:lnTo>
                  <a:lnTo>
                    <a:pt x="658" y="100"/>
                  </a:lnTo>
                  <a:lnTo>
                    <a:pt x="691" y="100"/>
                  </a:lnTo>
                  <a:lnTo>
                    <a:pt x="691" y="100"/>
                  </a:lnTo>
                  <a:lnTo>
                    <a:pt x="691" y="100"/>
                  </a:lnTo>
                  <a:lnTo>
                    <a:pt x="691" y="100"/>
                  </a:lnTo>
                  <a:lnTo>
                    <a:pt x="691" y="100"/>
                  </a:lnTo>
                  <a:lnTo>
                    <a:pt x="691" y="100"/>
                  </a:lnTo>
                  <a:lnTo>
                    <a:pt x="724" y="100"/>
                  </a:lnTo>
                  <a:lnTo>
                    <a:pt x="724" y="100"/>
                  </a:lnTo>
                  <a:lnTo>
                    <a:pt x="724" y="100"/>
                  </a:lnTo>
                  <a:lnTo>
                    <a:pt x="724" y="100"/>
                  </a:lnTo>
                  <a:lnTo>
                    <a:pt x="757" y="100"/>
                  </a:lnTo>
                  <a:lnTo>
                    <a:pt x="757" y="100"/>
                  </a:lnTo>
                  <a:lnTo>
                    <a:pt x="757" y="100"/>
                  </a:lnTo>
                  <a:lnTo>
                    <a:pt x="757" y="67"/>
                  </a:lnTo>
                  <a:lnTo>
                    <a:pt x="789" y="67"/>
                  </a:lnTo>
                  <a:lnTo>
                    <a:pt x="789" y="67"/>
                  </a:lnTo>
                  <a:lnTo>
                    <a:pt x="789" y="67"/>
                  </a:lnTo>
                  <a:lnTo>
                    <a:pt x="789" y="67"/>
                  </a:lnTo>
                  <a:lnTo>
                    <a:pt x="789" y="67"/>
                  </a:lnTo>
                  <a:lnTo>
                    <a:pt x="789" y="67"/>
                  </a:lnTo>
                  <a:lnTo>
                    <a:pt x="822" y="67"/>
                  </a:lnTo>
                  <a:lnTo>
                    <a:pt x="822" y="67"/>
                  </a:lnTo>
                  <a:lnTo>
                    <a:pt x="822" y="67"/>
                  </a:lnTo>
                  <a:lnTo>
                    <a:pt x="822" y="67"/>
                  </a:lnTo>
                  <a:lnTo>
                    <a:pt x="855" y="67"/>
                  </a:lnTo>
                  <a:lnTo>
                    <a:pt x="855" y="67"/>
                  </a:lnTo>
                  <a:lnTo>
                    <a:pt x="855" y="67"/>
                  </a:lnTo>
                  <a:lnTo>
                    <a:pt x="855" y="67"/>
                  </a:lnTo>
                  <a:lnTo>
                    <a:pt x="888" y="67"/>
                  </a:lnTo>
                  <a:lnTo>
                    <a:pt x="888" y="67"/>
                  </a:lnTo>
                  <a:lnTo>
                    <a:pt x="888" y="67"/>
                  </a:lnTo>
                  <a:lnTo>
                    <a:pt x="888" y="67"/>
                  </a:lnTo>
                  <a:lnTo>
                    <a:pt x="888" y="67"/>
                  </a:lnTo>
                  <a:lnTo>
                    <a:pt x="888" y="67"/>
                  </a:lnTo>
                  <a:lnTo>
                    <a:pt x="921" y="67"/>
                  </a:lnTo>
                  <a:lnTo>
                    <a:pt x="921" y="67"/>
                  </a:lnTo>
                  <a:lnTo>
                    <a:pt x="921" y="67"/>
                  </a:lnTo>
                  <a:lnTo>
                    <a:pt x="921" y="67"/>
                  </a:lnTo>
                  <a:lnTo>
                    <a:pt x="954" y="67"/>
                  </a:lnTo>
                  <a:lnTo>
                    <a:pt x="954" y="67"/>
                  </a:lnTo>
                  <a:lnTo>
                    <a:pt x="954" y="67"/>
                  </a:lnTo>
                  <a:lnTo>
                    <a:pt x="954" y="67"/>
                  </a:lnTo>
                  <a:lnTo>
                    <a:pt x="987" y="67"/>
                  </a:lnTo>
                  <a:lnTo>
                    <a:pt x="987" y="34"/>
                  </a:lnTo>
                  <a:lnTo>
                    <a:pt x="987" y="34"/>
                  </a:lnTo>
                  <a:lnTo>
                    <a:pt x="987" y="34"/>
                  </a:lnTo>
                  <a:lnTo>
                    <a:pt x="987" y="34"/>
                  </a:lnTo>
                  <a:lnTo>
                    <a:pt x="987" y="34"/>
                  </a:lnTo>
                  <a:lnTo>
                    <a:pt x="1019" y="34"/>
                  </a:lnTo>
                  <a:lnTo>
                    <a:pt x="1019" y="34"/>
                  </a:lnTo>
                  <a:lnTo>
                    <a:pt x="1019" y="34"/>
                  </a:lnTo>
                  <a:lnTo>
                    <a:pt x="1019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85" y="34"/>
                  </a:lnTo>
                  <a:lnTo>
                    <a:pt x="1085" y="34"/>
                  </a:lnTo>
                  <a:lnTo>
                    <a:pt x="1085" y="34"/>
                  </a:lnTo>
                  <a:lnTo>
                    <a:pt x="1085" y="34"/>
                  </a:lnTo>
                  <a:lnTo>
                    <a:pt x="1085" y="34"/>
                  </a:lnTo>
                  <a:lnTo>
                    <a:pt x="1118" y="34"/>
                  </a:lnTo>
                  <a:lnTo>
                    <a:pt x="1118" y="34"/>
                  </a:lnTo>
                  <a:lnTo>
                    <a:pt x="1118" y="34"/>
                  </a:lnTo>
                  <a:lnTo>
                    <a:pt x="1118" y="34"/>
                  </a:lnTo>
                  <a:lnTo>
                    <a:pt x="1151" y="34"/>
                  </a:lnTo>
                  <a:lnTo>
                    <a:pt x="1151" y="34"/>
                  </a:lnTo>
                  <a:lnTo>
                    <a:pt x="1151" y="34"/>
                  </a:lnTo>
                  <a:lnTo>
                    <a:pt x="1151" y="34"/>
                  </a:lnTo>
                  <a:lnTo>
                    <a:pt x="1151" y="34"/>
                  </a:lnTo>
                  <a:lnTo>
                    <a:pt x="1151" y="34"/>
                  </a:lnTo>
                  <a:lnTo>
                    <a:pt x="1184" y="34"/>
                  </a:lnTo>
                  <a:lnTo>
                    <a:pt x="1184" y="1"/>
                  </a:lnTo>
                  <a:lnTo>
                    <a:pt x="1184" y="1"/>
                  </a:lnTo>
                  <a:lnTo>
                    <a:pt x="1184" y="1"/>
                  </a:lnTo>
                  <a:lnTo>
                    <a:pt x="1217" y="1"/>
                  </a:lnTo>
                  <a:lnTo>
                    <a:pt x="1217" y="1"/>
                  </a:lnTo>
                  <a:lnTo>
                    <a:pt x="1217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8"/>
            <p:cNvSpPr/>
            <p:nvPr/>
          </p:nvSpPr>
          <p:spPr>
            <a:xfrm>
              <a:off x="4108175" y="5028325"/>
              <a:ext cx="32900" cy="4950"/>
            </a:xfrm>
            <a:custGeom>
              <a:avLst/>
              <a:gdLst/>
              <a:ahLst/>
              <a:cxnLst/>
              <a:rect l="l" t="t" r="r" b="b"/>
              <a:pathLst>
                <a:path w="1316" h="198" fill="none" extrusionOk="0">
                  <a:moveTo>
                    <a:pt x="1" y="197"/>
                  </a:move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98" y="197"/>
                  </a:lnTo>
                  <a:lnTo>
                    <a:pt x="198" y="197"/>
                  </a:lnTo>
                  <a:lnTo>
                    <a:pt x="198" y="197"/>
                  </a:lnTo>
                  <a:lnTo>
                    <a:pt x="198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395" y="165"/>
                  </a:lnTo>
                  <a:lnTo>
                    <a:pt x="428" y="165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527" y="132"/>
                  </a:lnTo>
                  <a:lnTo>
                    <a:pt x="527" y="132"/>
                  </a:lnTo>
                  <a:lnTo>
                    <a:pt x="527" y="132"/>
                  </a:lnTo>
                  <a:lnTo>
                    <a:pt x="527" y="132"/>
                  </a:lnTo>
                  <a:lnTo>
                    <a:pt x="527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724" y="99"/>
                  </a:lnTo>
                  <a:lnTo>
                    <a:pt x="724" y="99"/>
                  </a:lnTo>
                  <a:lnTo>
                    <a:pt x="724" y="99"/>
                  </a:lnTo>
                  <a:lnTo>
                    <a:pt x="724" y="99"/>
                  </a:lnTo>
                  <a:lnTo>
                    <a:pt x="757" y="99"/>
                  </a:lnTo>
                  <a:lnTo>
                    <a:pt x="757" y="99"/>
                  </a:lnTo>
                  <a:lnTo>
                    <a:pt x="757" y="99"/>
                  </a:lnTo>
                  <a:lnTo>
                    <a:pt x="757" y="99"/>
                  </a:lnTo>
                  <a:lnTo>
                    <a:pt x="757" y="99"/>
                  </a:lnTo>
                  <a:lnTo>
                    <a:pt x="757" y="99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822" y="99"/>
                  </a:lnTo>
                  <a:lnTo>
                    <a:pt x="822" y="99"/>
                  </a:lnTo>
                  <a:lnTo>
                    <a:pt x="822" y="99"/>
                  </a:lnTo>
                  <a:lnTo>
                    <a:pt x="822" y="99"/>
                  </a:lnTo>
                  <a:lnTo>
                    <a:pt x="855" y="99"/>
                  </a:lnTo>
                  <a:lnTo>
                    <a:pt x="855" y="99"/>
                  </a:lnTo>
                  <a:lnTo>
                    <a:pt x="855" y="99"/>
                  </a:lnTo>
                  <a:lnTo>
                    <a:pt x="855" y="66"/>
                  </a:lnTo>
                  <a:lnTo>
                    <a:pt x="855" y="66"/>
                  </a:lnTo>
                  <a:lnTo>
                    <a:pt x="855" y="66"/>
                  </a:lnTo>
                  <a:lnTo>
                    <a:pt x="888" y="66"/>
                  </a:lnTo>
                  <a:lnTo>
                    <a:pt x="888" y="66"/>
                  </a:lnTo>
                  <a:lnTo>
                    <a:pt x="888" y="66"/>
                  </a:lnTo>
                  <a:lnTo>
                    <a:pt x="888" y="66"/>
                  </a:lnTo>
                  <a:lnTo>
                    <a:pt x="921" y="66"/>
                  </a:lnTo>
                  <a:lnTo>
                    <a:pt x="921" y="66"/>
                  </a:lnTo>
                  <a:lnTo>
                    <a:pt x="921" y="66"/>
                  </a:lnTo>
                  <a:lnTo>
                    <a:pt x="921" y="66"/>
                  </a:lnTo>
                  <a:lnTo>
                    <a:pt x="954" y="66"/>
                  </a:lnTo>
                  <a:lnTo>
                    <a:pt x="954" y="66"/>
                  </a:lnTo>
                  <a:lnTo>
                    <a:pt x="954" y="66"/>
                  </a:lnTo>
                  <a:lnTo>
                    <a:pt x="954" y="66"/>
                  </a:lnTo>
                  <a:lnTo>
                    <a:pt x="954" y="66"/>
                  </a:lnTo>
                  <a:lnTo>
                    <a:pt x="954" y="66"/>
                  </a:lnTo>
                  <a:lnTo>
                    <a:pt x="987" y="66"/>
                  </a:lnTo>
                  <a:lnTo>
                    <a:pt x="987" y="66"/>
                  </a:lnTo>
                  <a:lnTo>
                    <a:pt x="987" y="66"/>
                  </a:lnTo>
                  <a:lnTo>
                    <a:pt x="987" y="66"/>
                  </a:lnTo>
                  <a:lnTo>
                    <a:pt x="1019" y="66"/>
                  </a:lnTo>
                  <a:lnTo>
                    <a:pt x="1019" y="66"/>
                  </a:lnTo>
                  <a:lnTo>
                    <a:pt x="1019" y="66"/>
                  </a:lnTo>
                  <a:lnTo>
                    <a:pt x="1019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33"/>
                  </a:lnTo>
                  <a:lnTo>
                    <a:pt x="1085" y="33"/>
                  </a:lnTo>
                  <a:lnTo>
                    <a:pt x="1085" y="33"/>
                  </a:lnTo>
                  <a:lnTo>
                    <a:pt x="1085" y="33"/>
                  </a:lnTo>
                  <a:lnTo>
                    <a:pt x="1085" y="33"/>
                  </a:lnTo>
                  <a:lnTo>
                    <a:pt x="1118" y="33"/>
                  </a:lnTo>
                  <a:lnTo>
                    <a:pt x="1118" y="33"/>
                  </a:lnTo>
                  <a:lnTo>
                    <a:pt x="1118" y="33"/>
                  </a:lnTo>
                  <a:lnTo>
                    <a:pt x="1118" y="33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51" y="33"/>
                  </a:lnTo>
                  <a:lnTo>
                    <a:pt x="1184" y="33"/>
                  </a:lnTo>
                  <a:lnTo>
                    <a:pt x="1184" y="33"/>
                  </a:lnTo>
                  <a:lnTo>
                    <a:pt x="1184" y="33"/>
                  </a:lnTo>
                  <a:lnTo>
                    <a:pt x="1184" y="33"/>
                  </a:lnTo>
                  <a:lnTo>
                    <a:pt x="1217" y="33"/>
                  </a:lnTo>
                  <a:lnTo>
                    <a:pt x="1217" y="33"/>
                  </a:lnTo>
                  <a:lnTo>
                    <a:pt x="1217" y="33"/>
                  </a:lnTo>
                  <a:lnTo>
                    <a:pt x="1217" y="33"/>
                  </a:lnTo>
                  <a:lnTo>
                    <a:pt x="1217" y="33"/>
                  </a:lnTo>
                  <a:lnTo>
                    <a:pt x="1249" y="33"/>
                  </a:lnTo>
                  <a:lnTo>
                    <a:pt x="1249" y="33"/>
                  </a:lnTo>
                  <a:lnTo>
                    <a:pt x="1249" y="33"/>
                  </a:lnTo>
                  <a:lnTo>
                    <a:pt x="1249" y="33"/>
                  </a:lnTo>
                  <a:lnTo>
                    <a:pt x="1249" y="33"/>
                  </a:lnTo>
                  <a:lnTo>
                    <a:pt x="1282" y="33"/>
                  </a:lnTo>
                  <a:lnTo>
                    <a:pt x="1282" y="0"/>
                  </a:lnTo>
                  <a:lnTo>
                    <a:pt x="1282" y="0"/>
                  </a:lnTo>
                  <a:lnTo>
                    <a:pt x="1282" y="0"/>
                  </a:lnTo>
                  <a:lnTo>
                    <a:pt x="1315" y="0"/>
                  </a:lnTo>
                  <a:lnTo>
                    <a:pt x="1315" y="0"/>
                  </a:lnTo>
                  <a:lnTo>
                    <a:pt x="1315" y="0"/>
                  </a:lnTo>
                  <a:lnTo>
                    <a:pt x="1315" y="0"/>
                  </a:lnTo>
                  <a:lnTo>
                    <a:pt x="1315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4084350" y="4864850"/>
              <a:ext cx="23850" cy="168425"/>
            </a:xfrm>
            <a:custGeom>
              <a:avLst/>
              <a:gdLst/>
              <a:ahLst/>
              <a:cxnLst/>
              <a:rect l="l" t="t" r="r" b="b"/>
              <a:pathLst>
                <a:path w="954" h="6737" fill="none" extrusionOk="0">
                  <a:moveTo>
                    <a:pt x="1" y="0"/>
                  </a:moveTo>
                  <a:lnTo>
                    <a:pt x="954" y="673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8"/>
            <p:cNvSpPr/>
            <p:nvPr/>
          </p:nvSpPr>
          <p:spPr>
            <a:xfrm>
              <a:off x="4114750" y="4859900"/>
              <a:ext cx="26325" cy="168450"/>
            </a:xfrm>
            <a:custGeom>
              <a:avLst/>
              <a:gdLst/>
              <a:ahLst/>
              <a:cxnLst/>
              <a:rect l="l" t="t" r="r" b="b"/>
              <a:pathLst>
                <a:path w="1053" h="6738" fill="none" extrusionOk="0">
                  <a:moveTo>
                    <a:pt x="1" y="1"/>
                  </a:moveTo>
                  <a:lnTo>
                    <a:pt x="1052" y="673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8"/>
            <p:cNvSpPr/>
            <p:nvPr/>
          </p:nvSpPr>
          <p:spPr>
            <a:xfrm>
              <a:off x="4084350" y="4859900"/>
              <a:ext cx="56725" cy="173375"/>
            </a:xfrm>
            <a:custGeom>
              <a:avLst/>
              <a:gdLst/>
              <a:ahLst/>
              <a:cxnLst/>
              <a:rect l="l" t="t" r="r" b="b"/>
              <a:pathLst>
                <a:path w="2269" h="6935" extrusionOk="0">
                  <a:moveTo>
                    <a:pt x="1184" y="1"/>
                  </a:moveTo>
                  <a:lnTo>
                    <a:pt x="1184" y="34"/>
                  </a:lnTo>
                  <a:lnTo>
                    <a:pt x="987" y="34"/>
                  </a:lnTo>
                  <a:lnTo>
                    <a:pt x="987" y="67"/>
                  </a:lnTo>
                  <a:lnTo>
                    <a:pt x="757" y="67"/>
                  </a:lnTo>
                  <a:lnTo>
                    <a:pt x="757" y="100"/>
                  </a:lnTo>
                  <a:lnTo>
                    <a:pt x="559" y="100"/>
                  </a:lnTo>
                  <a:lnTo>
                    <a:pt x="559" y="132"/>
                  </a:lnTo>
                  <a:lnTo>
                    <a:pt x="329" y="132"/>
                  </a:lnTo>
                  <a:lnTo>
                    <a:pt x="329" y="165"/>
                  </a:lnTo>
                  <a:lnTo>
                    <a:pt x="99" y="165"/>
                  </a:lnTo>
                  <a:lnTo>
                    <a:pt x="99" y="198"/>
                  </a:lnTo>
                  <a:lnTo>
                    <a:pt x="1" y="198"/>
                  </a:lnTo>
                  <a:lnTo>
                    <a:pt x="954" y="6934"/>
                  </a:lnTo>
                  <a:lnTo>
                    <a:pt x="1151" y="6934"/>
                  </a:lnTo>
                  <a:lnTo>
                    <a:pt x="1151" y="6902"/>
                  </a:lnTo>
                  <a:lnTo>
                    <a:pt x="1381" y="6902"/>
                  </a:lnTo>
                  <a:lnTo>
                    <a:pt x="1381" y="6869"/>
                  </a:lnTo>
                  <a:lnTo>
                    <a:pt x="1578" y="6869"/>
                  </a:lnTo>
                  <a:lnTo>
                    <a:pt x="1611" y="6836"/>
                  </a:lnTo>
                  <a:lnTo>
                    <a:pt x="1808" y="6836"/>
                  </a:lnTo>
                  <a:lnTo>
                    <a:pt x="1808" y="6803"/>
                  </a:lnTo>
                  <a:lnTo>
                    <a:pt x="2005" y="6803"/>
                  </a:lnTo>
                  <a:lnTo>
                    <a:pt x="2005" y="6770"/>
                  </a:lnTo>
                  <a:lnTo>
                    <a:pt x="2235" y="6770"/>
                  </a:lnTo>
                  <a:lnTo>
                    <a:pt x="2235" y="6737"/>
                  </a:lnTo>
                  <a:lnTo>
                    <a:pt x="2268" y="6737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FFA3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8"/>
            <p:cNvSpPr/>
            <p:nvPr/>
          </p:nvSpPr>
          <p:spPr>
            <a:xfrm>
              <a:off x="4125425" y="4835275"/>
              <a:ext cx="120800" cy="23025"/>
            </a:xfrm>
            <a:custGeom>
              <a:avLst/>
              <a:gdLst/>
              <a:ahLst/>
              <a:cxnLst/>
              <a:rect l="l" t="t" r="r" b="b"/>
              <a:pathLst>
                <a:path w="4832" h="921" fill="none" extrusionOk="0">
                  <a:moveTo>
                    <a:pt x="1" y="920"/>
                  </a:moveTo>
                  <a:lnTo>
                    <a:pt x="1" y="920"/>
                  </a:lnTo>
                  <a:lnTo>
                    <a:pt x="1" y="920"/>
                  </a:lnTo>
                  <a:lnTo>
                    <a:pt x="1" y="920"/>
                  </a:lnTo>
                  <a:lnTo>
                    <a:pt x="1" y="920"/>
                  </a:lnTo>
                  <a:lnTo>
                    <a:pt x="1" y="920"/>
                  </a:lnTo>
                  <a:lnTo>
                    <a:pt x="34" y="920"/>
                  </a:lnTo>
                  <a:lnTo>
                    <a:pt x="34" y="920"/>
                  </a:lnTo>
                  <a:lnTo>
                    <a:pt x="34" y="920"/>
                  </a:lnTo>
                  <a:lnTo>
                    <a:pt x="34" y="920"/>
                  </a:lnTo>
                  <a:lnTo>
                    <a:pt x="34" y="920"/>
                  </a:lnTo>
                  <a:lnTo>
                    <a:pt x="67" y="920"/>
                  </a:lnTo>
                  <a:lnTo>
                    <a:pt x="67" y="920"/>
                  </a:lnTo>
                  <a:lnTo>
                    <a:pt x="67" y="920"/>
                  </a:lnTo>
                  <a:lnTo>
                    <a:pt x="67" y="920"/>
                  </a:lnTo>
                  <a:lnTo>
                    <a:pt x="67" y="920"/>
                  </a:lnTo>
                  <a:lnTo>
                    <a:pt x="99" y="920"/>
                  </a:lnTo>
                  <a:lnTo>
                    <a:pt x="99" y="920"/>
                  </a:lnTo>
                  <a:lnTo>
                    <a:pt x="99" y="920"/>
                  </a:lnTo>
                  <a:lnTo>
                    <a:pt x="99" y="920"/>
                  </a:lnTo>
                  <a:lnTo>
                    <a:pt x="99" y="920"/>
                  </a:lnTo>
                  <a:lnTo>
                    <a:pt x="132" y="920"/>
                  </a:lnTo>
                  <a:lnTo>
                    <a:pt x="132" y="920"/>
                  </a:lnTo>
                  <a:lnTo>
                    <a:pt x="132" y="920"/>
                  </a:lnTo>
                  <a:lnTo>
                    <a:pt x="132" y="920"/>
                  </a:lnTo>
                  <a:lnTo>
                    <a:pt x="165" y="920"/>
                  </a:lnTo>
                  <a:lnTo>
                    <a:pt x="165" y="920"/>
                  </a:lnTo>
                  <a:lnTo>
                    <a:pt x="165" y="920"/>
                  </a:lnTo>
                  <a:lnTo>
                    <a:pt x="165" y="920"/>
                  </a:lnTo>
                  <a:lnTo>
                    <a:pt x="165" y="920"/>
                  </a:lnTo>
                  <a:lnTo>
                    <a:pt x="165" y="887"/>
                  </a:lnTo>
                  <a:lnTo>
                    <a:pt x="198" y="887"/>
                  </a:lnTo>
                  <a:lnTo>
                    <a:pt x="198" y="887"/>
                  </a:lnTo>
                  <a:lnTo>
                    <a:pt x="198" y="887"/>
                  </a:lnTo>
                  <a:lnTo>
                    <a:pt x="198" y="887"/>
                  </a:lnTo>
                  <a:lnTo>
                    <a:pt x="198" y="887"/>
                  </a:lnTo>
                  <a:lnTo>
                    <a:pt x="231" y="887"/>
                  </a:lnTo>
                  <a:lnTo>
                    <a:pt x="231" y="887"/>
                  </a:lnTo>
                  <a:lnTo>
                    <a:pt x="231" y="887"/>
                  </a:lnTo>
                  <a:lnTo>
                    <a:pt x="231" y="887"/>
                  </a:lnTo>
                  <a:lnTo>
                    <a:pt x="231" y="887"/>
                  </a:lnTo>
                  <a:lnTo>
                    <a:pt x="264" y="887"/>
                  </a:lnTo>
                  <a:lnTo>
                    <a:pt x="264" y="887"/>
                  </a:lnTo>
                  <a:lnTo>
                    <a:pt x="264" y="887"/>
                  </a:lnTo>
                  <a:lnTo>
                    <a:pt x="264" y="887"/>
                  </a:lnTo>
                  <a:lnTo>
                    <a:pt x="297" y="887"/>
                  </a:lnTo>
                  <a:lnTo>
                    <a:pt x="297" y="887"/>
                  </a:lnTo>
                  <a:lnTo>
                    <a:pt x="297" y="887"/>
                  </a:lnTo>
                  <a:lnTo>
                    <a:pt x="297" y="887"/>
                  </a:lnTo>
                  <a:lnTo>
                    <a:pt x="297" y="887"/>
                  </a:lnTo>
                  <a:lnTo>
                    <a:pt x="297" y="887"/>
                  </a:lnTo>
                  <a:lnTo>
                    <a:pt x="329" y="887"/>
                  </a:lnTo>
                  <a:lnTo>
                    <a:pt x="329" y="887"/>
                  </a:lnTo>
                  <a:lnTo>
                    <a:pt x="329" y="887"/>
                  </a:lnTo>
                  <a:lnTo>
                    <a:pt x="329" y="887"/>
                  </a:lnTo>
                  <a:lnTo>
                    <a:pt x="329" y="887"/>
                  </a:lnTo>
                  <a:lnTo>
                    <a:pt x="362" y="887"/>
                  </a:lnTo>
                  <a:lnTo>
                    <a:pt x="362" y="887"/>
                  </a:lnTo>
                  <a:lnTo>
                    <a:pt x="362" y="887"/>
                  </a:lnTo>
                  <a:lnTo>
                    <a:pt x="362" y="887"/>
                  </a:lnTo>
                  <a:lnTo>
                    <a:pt x="362" y="854"/>
                  </a:lnTo>
                  <a:lnTo>
                    <a:pt x="395" y="854"/>
                  </a:lnTo>
                  <a:lnTo>
                    <a:pt x="395" y="854"/>
                  </a:lnTo>
                  <a:lnTo>
                    <a:pt x="395" y="854"/>
                  </a:lnTo>
                  <a:lnTo>
                    <a:pt x="395" y="854"/>
                  </a:lnTo>
                  <a:lnTo>
                    <a:pt x="395" y="854"/>
                  </a:lnTo>
                  <a:lnTo>
                    <a:pt x="395" y="854"/>
                  </a:lnTo>
                  <a:lnTo>
                    <a:pt x="428" y="854"/>
                  </a:lnTo>
                  <a:lnTo>
                    <a:pt x="428" y="854"/>
                  </a:lnTo>
                  <a:lnTo>
                    <a:pt x="428" y="854"/>
                  </a:lnTo>
                  <a:lnTo>
                    <a:pt x="428" y="854"/>
                  </a:lnTo>
                  <a:lnTo>
                    <a:pt x="461" y="854"/>
                  </a:lnTo>
                  <a:lnTo>
                    <a:pt x="461" y="854"/>
                  </a:lnTo>
                  <a:lnTo>
                    <a:pt x="461" y="854"/>
                  </a:lnTo>
                  <a:lnTo>
                    <a:pt x="461" y="854"/>
                  </a:lnTo>
                  <a:lnTo>
                    <a:pt x="461" y="854"/>
                  </a:lnTo>
                  <a:lnTo>
                    <a:pt x="494" y="854"/>
                  </a:lnTo>
                  <a:lnTo>
                    <a:pt x="494" y="854"/>
                  </a:lnTo>
                  <a:lnTo>
                    <a:pt x="494" y="854"/>
                  </a:lnTo>
                  <a:lnTo>
                    <a:pt x="494" y="854"/>
                  </a:lnTo>
                  <a:lnTo>
                    <a:pt x="494" y="854"/>
                  </a:lnTo>
                  <a:lnTo>
                    <a:pt x="527" y="854"/>
                  </a:lnTo>
                  <a:lnTo>
                    <a:pt x="527" y="854"/>
                  </a:lnTo>
                  <a:lnTo>
                    <a:pt x="527" y="854"/>
                  </a:lnTo>
                  <a:lnTo>
                    <a:pt x="527" y="854"/>
                  </a:lnTo>
                  <a:lnTo>
                    <a:pt x="527" y="854"/>
                  </a:lnTo>
                  <a:lnTo>
                    <a:pt x="527" y="854"/>
                  </a:lnTo>
                  <a:lnTo>
                    <a:pt x="559" y="854"/>
                  </a:lnTo>
                  <a:lnTo>
                    <a:pt x="559" y="854"/>
                  </a:lnTo>
                  <a:lnTo>
                    <a:pt x="559" y="854"/>
                  </a:lnTo>
                  <a:lnTo>
                    <a:pt x="559" y="822"/>
                  </a:lnTo>
                  <a:lnTo>
                    <a:pt x="592" y="822"/>
                  </a:lnTo>
                  <a:lnTo>
                    <a:pt x="592" y="822"/>
                  </a:lnTo>
                  <a:lnTo>
                    <a:pt x="592" y="822"/>
                  </a:lnTo>
                  <a:lnTo>
                    <a:pt x="592" y="822"/>
                  </a:lnTo>
                  <a:lnTo>
                    <a:pt x="592" y="822"/>
                  </a:lnTo>
                  <a:lnTo>
                    <a:pt x="592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25" y="822"/>
                  </a:lnTo>
                  <a:lnTo>
                    <a:pt x="658" y="822"/>
                  </a:lnTo>
                  <a:lnTo>
                    <a:pt x="658" y="822"/>
                  </a:lnTo>
                  <a:lnTo>
                    <a:pt x="658" y="822"/>
                  </a:lnTo>
                  <a:lnTo>
                    <a:pt x="658" y="822"/>
                  </a:lnTo>
                  <a:lnTo>
                    <a:pt x="658" y="822"/>
                  </a:lnTo>
                  <a:lnTo>
                    <a:pt x="691" y="822"/>
                  </a:lnTo>
                  <a:lnTo>
                    <a:pt x="691" y="822"/>
                  </a:lnTo>
                  <a:lnTo>
                    <a:pt x="691" y="822"/>
                  </a:lnTo>
                  <a:lnTo>
                    <a:pt x="691" y="822"/>
                  </a:lnTo>
                  <a:lnTo>
                    <a:pt x="691" y="822"/>
                  </a:lnTo>
                  <a:lnTo>
                    <a:pt x="691" y="822"/>
                  </a:lnTo>
                  <a:lnTo>
                    <a:pt x="724" y="822"/>
                  </a:lnTo>
                  <a:lnTo>
                    <a:pt x="724" y="822"/>
                  </a:lnTo>
                  <a:lnTo>
                    <a:pt x="724" y="822"/>
                  </a:lnTo>
                  <a:lnTo>
                    <a:pt x="724" y="822"/>
                  </a:lnTo>
                  <a:lnTo>
                    <a:pt x="757" y="822"/>
                  </a:lnTo>
                  <a:lnTo>
                    <a:pt x="757" y="822"/>
                  </a:lnTo>
                  <a:lnTo>
                    <a:pt x="757" y="822"/>
                  </a:lnTo>
                  <a:lnTo>
                    <a:pt x="757" y="789"/>
                  </a:lnTo>
                  <a:lnTo>
                    <a:pt x="757" y="789"/>
                  </a:lnTo>
                  <a:lnTo>
                    <a:pt x="757" y="789"/>
                  </a:lnTo>
                  <a:lnTo>
                    <a:pt x="789" y="789"/>
                  </a:lnTo>
                  <a:lnTo>
                    <a:pt x="789" y="789"/>
                  </a:lnTo>
                  <a:lnTo>
                    <a:pt x="789" y="789"/>
                  </a:lnTo>
                  <a:lnTo>
                    <a:pt x="789" y="789"/>
                  </a:lnTo>
                  <a:lnTo>
                    <a:pt x="789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55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888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21" y="789"/>
                  </a:lnTo>
                  <a:lnTo>
                    <a:pt x="954" y="789"/>
                  </a:lnTo>
                  <a:lnTo>
                    <a:pt x="954" y="756"/>
                  </a:lnTo>
                  <a:lnTo>
                    <a:pt x="954" y="756"/>
                  </a:lnTo>
                  <a:lnTo>
                    <a:pt x="954" y="756"/>
                  </a:lnTo>
                  <a:lnTo>
                    <a:pt x="954" y="756"/>
                  </a:lnTo>
                  <a:lnTo>
                    <a:pt x="954" y="756"/>
                  </a:lnTo>
                  <a:lnTo>
                    <a:pt x="987" y="756"/>
                  </a:lnTo>
                  <a:lnTo>
                    <a:pt x="987" y="756"/>
                  </a:lnTo>
                  <a:lnTo>
                    <a:pt x="987" y="756"/>
                  </a:lnTo>
                  <a:lnTo>
                    <a:pt x="987" y="756"/>
                  </a:lnTo>
                  <a:lnTo>
                    <a:pt x="987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85" y="756"/>
                  </a:lnTo>
                  <a:lnTo>
                    <a:pt x="1085" y="756"/>
                  </a:lnTo>
                  <a:lnTo>
                    <a:pt x="1085" y="756"/>
                  </a:lnTo>
                  <a:lnTo>
                    <a:pt x="1085" y="756"/>
                  </a:lnTo>
                  <a:lnTo>
                    <a:pt x="1085" y="756"/>
                  </a:lnTo>
                  <a:lnTo>
                    <a:pt x="1118" y="756"/>
                  </a:lnTo>
                  <a:lnTo>
                    <a:pt x="1118" y="756"/>
                  </a:lnTo>
                  <a:lnTo>
                    <a:pt x="1118" y="756"/>
                  </a:lnTo>
                  <a:lnTo>
                    <a:pt x="1118" y="756"/>
                  </a:lnTo>
                  <a:lnTo>
                    <a:pt x="1118" y="723"/>
                  </a:lnTo>
                  <a:lnTo>
                    <a:pt x="1151" y="723"/>
                  </a:lnTo>
                  <a:lnTo>
                    <a:pt x="1151" y="723"/>
                  </a:lnTo>
                  <a:lnTo>
                    <a:pt x="1151" y="723"/>
                  </a:lnTo>
                  <a:lnTo>
                    <a:pt x="1151" y="723"/>
                  </a:lnTo>
                  <a:lnTo>
                    <a:pt x="1151" y="723"/>
                  </a:lnTo>
                  <a:lnTo>
                    <a:pt x="1151" y="723"/>
                  </a:lnTo>
                  <a:lnTo>
                    <a:pt x="1184" y="723"/>
                  </a:lnTo>
                  <a:lnTo>
                    <a:pt x="1184" y="723"/>
                  </a:lnTo>
                  <a:lnTo>
                    <a:pt x="1184" y="723"/>
                  </a:lnTo>
                  <a:lnTo>
                    <a:pt x="1184" y="723"/>
                  </a:lnTo>
                  <a:lnTo>
                    <a:pt x="1184" y="723"/>
                  </a:lnTo>
                  <a:lnTo>
                    <a:pt x="1184" y="723"/>
                  </a:lnTo>
                  <a:lnTo>
                    <a:pt x="1217" y="723"/>
                  </a:lnTo>
                  <a:lnTo>
                    <a:pt x="1217" y="723"/>
                  </a:lnTo>
                  <a:lnTo>
                    <a:pt x="1217" y="723"/>
                  </a:lnTo>
                  <a:lnTo>
                    <a:pt x="1217" y="723"/>
                  </a:lnTo>
                  <a:lnTo>
                    <a:pt x="1249" y="723"/>
                  </a:lnTo>
                  <a:lnTo>
                    <a:pt x="1249" y="723"/>
                  </a:lnTo>
                  <a:lnTo>
                    <a:pt x="1249" y="723"/>
                  </a:lnTo>
                  <a:lnTo>
                    <a:pt x="1249" y="723"/>
                  </a:lnTo>
                  <a:lnTo>
                    <a:pt x="1249" y="723"/>
                  </a:lnTo>
                  <a:lnTo>
                    <a:pt x="1249" y="723"/>
                  </a:lnTo>
                  <a:lnTo>
                    <a:pt x="1282" y="723"/>
                  </a:lnTo>
                  <a:lnTo>
                    <a:pt x="1282" y="723"/>
                  </a:lnTo>
                  <a:lnTo>
                    <a:pt x="1282" y="723"/>
                  </a:lnTo>
                  <a:lnTo>
                    <a:pt x="1282" y="723"/>
                  </a:lnTo>
                  <a:lnTo>
                    <a:pt x="1282" y="723"/>
                  </a:lnTo>
                  <a:lnTo>
                    <a:pt x="1282" y="723"/>
                  </a:lnTo>
                  <a:lnTo>
                    <a:pt x="1315" y="723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15" y="690"/>
                  </a:lnTo>
                  <a:lnTo>
                    <a:pt x="1348" y="690"/>
                  </a:lnTo>
                  <a:lnTo>
                    <a:pt x="1348" y="690"/>
                  </a:lnTo>
                  <a:lnTo>
                    <a:pt x="1348" y="690"/>
                  </a:lnTo>
                  <a:lnTo>
                    <a:pt x="1348" y="690"/>
                  </a:lnTo>
                  <a:lnTo>
                    <a:pt x="1348" y="690"/>
                  </a:lnTo>
                  <a:lnTo>
                    <a:pt x="1348" y="690"/>
                  </a:lnTo>
                  <a:lnTo>
                    <a:pt x="1348" y="690"/>
                  </a:lnTo>
                  <a:lnTo>
                    <a:pt x="1381" y="690"/>
                  </a:lnTo>
                  <a:lnTo>
                    <a:pt x="1381" y="690"/>
                  </a:lnTo>
                  <a:lnTo>
                    <a:pt x="1381" y="690"/>
                  </a:lnTo>
                  <a:lnTo>
                    <a:pt x="1381" y="690"/>
                  </a:lnTo>
                  <a:lnTo>
                    <a:pt x="1381" y="690"/>
                  </a:lnTo>
                  <a:lnTo>
                    <a:pt x="1414" y="690"/>
                  </a:lnTo>
                  <a:lnTo>
                    <a:pt x="1414" y="690"/>
                  </a:lnTo>
                  <a:lnTo>
                    <a:pt x="1414" y="690"/>
                  </a:lnTo>
                  <a:lnTo>
                    <a:pt x="1414" y="690"/>
                  </a:lnTo>
                  <a:lnTo>
                    <a:pt x="1414" y="690"/>
                  </a:lnTo>
                  <a:lnTo>
                    <a:pt x="1447" y="690"/>
                  </a:lnTo>
                  <a:lnTo>
                    <a:pt x="1447" y="690"/>
                  </a:lnTo>
                  <a:lnTo>
                    <a:pt x="1447" y="690"/>
                  </a:lnTo>
                  <a:lnTo>
                    <a:pt x="1447" y="690"/>
                  </a:lnTo>
                  <a:lnTo>
                    <a:pt x="1447" y="690"/>
                  </a:lnTo>
                  <a:lnTo>
                    <a:pt x="1447" y="690"/>
                  </a:lnTo>
                  <a:lnTo>
                    <a:pt x="1480" y="690"/>
                  </a:lnTo>
                  <a:lnTo>
                    <a:pt x="1480" y="690"/>
                  </a:lnTo>
                  <a:lnTo>
                    <a:pt x="1480" y="690"/>
                  </a:lnTo>
                  <a:lnTo>
                    <a:pt x="1480" y="690"/>
                  </a:lnTo>
                  <a:lnTo>
                    <a:pt x="1480" y="657"/>
                  </a:lnTo>
                  <a:lnTo>
                    <a:pt x="1480" y="657"/>
                  </a:lnTo>
                  <a:lnTo>
                    <a:pt x="1512" y="657"/>
                  </a:lnTo>
                  <a:lnTo>
                    <a:pt x="1512" y="657"/>
                  </a:lnTo>
                  <a:lnTo>
                    <a:pt x="1512" y="657"/>
                  </a:lnTo>
                  <a:lnTo>
                    <a:pt x="1512" y="657"/>
                  </a:lnTo>
                  <a:lnTo>
                    <a:pt x="1512" y="657"/>
                  </a:lnTo>
                  <a:lnTo>
                    <a:pt x="1545" y="657"/>
                  </a:lnTo>
                  <a:lnTo>
                    <a:pt x="1545" y="657"/>
                  </a:lnTo>
                  <a:lnTo>
                    <a:pt x="1545" y="657"/>
                  </a:lnTo>
                  <a:lnTo>
                    <a:pt x="1545" y="657"/>
                  </a:lnTo>
                  <a:lnTo>
                    <a:pt x="1545" y="657"/>
                  </a:lnTo>
                  <a:lnTo>
                    <a:pt x="1578" y="657"/>
                  </a:lnTo>
                  <a:lnTo>
                    <a:pt x="1578" y="657"/>
                  </a:lnTo>
                  <a:lnTo>
                    <a:pt x="1578" y="657"/>
                  </a:lnTo>
                  <a:lnTo>
                    <a:pt x="1578" y="657"/>
                  </a:lnTo>
                  <a:lnTo>
                    <a:pt x="1578" y="657"/>
                  </a:lnTo>
                  <a:lnTo>
                    <a:pt x="1578" y="657"/>
                  </a:lnTo>
                  <a:lnTo>
                    <a:pt x="1611" y="657"/>
                  </a:lnTo>
                  <a:lnTo>
                    <a:pt x="1611" y="657"/>
                  </a:lnTo>
                  <a:lnTo>
                    <a:pt x="1611" y="657"/>
                  </a:lnTo>
                  <a:lnTo>
                    <a:pt x="1611" y="657"/>
                  </a:lnTo>
                  <a:lnTo>
                    <a:pt x="1611" y="657"/>
                  </a:lnTo>
                  <a:lnTo>
                    <a:pt x="1611" y="657"/>
                  </a:lnTo>
                  <a:lnTo>
                    <a:pt x="1644" y="657"/>
                  </a:lnTo>
                  <a:lnTo>
                    <a:pt x="1644" y="657"/>
                  </a:lnTo>
                  <a:lnTo>
                    <a:pt x="1644" y="657"/>
                  </a:lnTo>
                  <a:lnTo>
                    <a:pt x="1644" y="657"/>
                  </a:lnTo>
                  <a:lnTo>
                    <a:pt x="1644" y="657"/>
                  </a:lnTo>
                  <a:lnTo>
                    <a:pt x="1677" y="657"/>
                  </a:lnTo>
                  <a:lnTo>
                    <a:pt x="1677" y="624"/>
                  </a:lnTo>
                  <a:lnTo>
                    <a:pt x="1677" y="624"/>
                  </a:lnTo>
                  <a:lnTo>
                    <a:pt x="1677" y="624"/>
                  </a:lnTo>
                  <a:lnTo>
                    <a:pt x="1677" y="624"/>
                  </a:lnTo>
                  <a:lnTo>
                    <a:pt x="1677" y="624"/>
                  </a:lnTo>
                  <a:lnTo>
                    <a:pt x="1710" y="624"/>
                  </a:lnTo>
                  <a:lnTo>
                    <a:pt x="1710" y="624"/>
                  </a:lnTo>
                  <a:lnTo>
                    <a:pt x="1710" y="624"/>
                  </a:lnTo>
                  <a:lnTo>
                    <a:pt x="1710" y="624"/>
                  </a:lnTo>
                  <a:lnTo>
                    <a:pt x="1710" y="624"/>
                  </a:lnTo>
                  <a:lnTo>
                    <a:pt x="1742" y="624"/>
                  </a:lnTo>
                  <a:lnTo>
                    <a:pt x="1742" y="624"/>
                  </a:lnTo>
                  <a:lnTo>
                    <a:pt x="1742" y="624"/>
                  </a:lnTo>
                  <a:lnTo>
                    <a:pt x="1742" y="624"/>
                  </a:lnTo>
                  <a:lnTo>
                    <a:pt x="1742" y="624"/>
                  </a:lnTo>
                  <a:lnTo>
                    <a:pt x="1742" y="624"/>
                  </a:lnTo>
                  <a:lnTo>
                    <a:pt x="1775" y="624"/>
                  </a:lnTo>
                  <a:lnTo>
                    <a:pt x="1775" y="624"/>
                  </a:lnTo>
                  <a:lnTo>
                    <a:pt x="1775" y="624"/>
                  </a:lnTo>
                  <a:lnTo>
                    <a:pt x="1775" y="624"/>
                  </a:lnTo>
                  <a:lnTo>
                    <a:pt x="1775" y="624"/>
                  </a:lnTo>
                  <a:lnTo>
                    <a:pt x="1775" y="624"/>
                  </a:lnTo>
                  <a:lnTo>
                    <a:pt x="1808" y="624"/>
                  </a:lnTo>
                  <a:lnTo>
                    <a:pt x="1808" y="624"/>
                  </a:lnTo>
                  <a:lnTo>
                    <a:pt x="1808" y="624"/>
                  </a:lnTo>
                  <a:lnTo>
                    <a:pt x="1808" y="624"/>
                  </a:lnTo>
                  <a:lnTo>
                    <a:pt x="1808" y="624"/>
                  </a:lnTo>
                  <a:lnTo>
                    <a:pt x="1841" y="624"/>
                  </a:lnTo>
                  <a:lnTo>
                    <a:pt x="1841" y="624"/>
                  </a:lnTo>
                  <a:lnTo>
                    <a:pt x="1841" y="624"/>
                  </a:lnTo>
                  <a:lnTo>
                    <a:pt x="1841" y="592"/>
                  </a:lnTo>
                  <a:lnTo>
                    <a:pt x="1841" y="592"/>
                  </a:lnTo>
                  <a:lnTo>
                    <a:pt x="1841" y="592"/>
                  </a:lnTo>
                  <a:lnTo>
                    <a:pt x="1874" y="592"/>
                  </a:lnTo>
                  <a:lnTo>
                    <a:pt x="1874" y="592"/>
                  </a:lnTo>
                  <a:lnTo>
                    <a:pt x="1874" y="592"/>
                  </a:lnTo>
                  <a:lnTo>
                    <a:pt x="1874" y="592"/>
                  </a:lnTo>
                  <a:lnTo>
                    <a:pt x="1874" y="592"/>
                  </a:lnTo>
                  <a:lnTo>
                    <a:pt x="1907" y="592"/>
                  </a:lnTo>
                  <a:lnTo>
                    <a:pt x="1907" y="592"/>
                  </a:lnTo>
                  <a:lnTo>
                    <a:pt x="1907" y="592"/>
                  </a:lnTo>
                  <a:lnTo>
                    <a:pt x="1907" y="592"/>
                  </a:lnTo>
                  <a:lnTo>
                    <a:pt x="1907" y="592"/>
                  </a:lnTo>
                  <a:lnTo>
                    <a:pt x="1907" y="592"/>
                  </a:lnTo>
                  <a:lnTo>
                    <a:pt x="1940" y="592"/>
                  </a:lnTo>
                  <a:lnTo>
                    <a:pt x="1940" y="592"/>
                  </a:lnTo>
                  <a:lnTo>
                    <a:pt x="1940" y="592"/>
                  </a:lnTo>
                  <a:lnTo>
                    <a:pt x="1940" y="592"/>
                  </a:lnTo>
                  <a:lnTo>
                    <a:pt x="1940" y="592"/>
                  </a:lnTo>
                  <a:lnTo>
                    <a:pt x="1940" y="592"/>
                  </a:lnTo>
                  <a:lnTo>
                    <a:pt x="1972" y="592"/>
                  </a:lnTo>
                  <a:lnTo>
                    <a:pt x="1972" y="592"/>
                  </a:lnTo>
                  <a:lnTo>
                    <a:pt x="1972" y="592"/>
                  </a:lnTo>
                  <a:lnTo>
                    <a:pt x="1972" y="592"/>
                  </a:lnTo>
                  <a:lnTo>
                    <a:pt x="1972" y="592"/>
                  </a:lnTo>
                  <a:lnTo>
                    <a:pt x="1972" y="592"/>
                  </a:lnTo>
                  <a:lnTo>
                    <a:pt x="2005" y="592"/>
                  </a:lnTo>
                  <a:lnTo>
                    <a:pt x="2005" y="592"/>
                  </a:lnTo>
                  <a:lnTo>
                    <a:pt x="2005" y="592"/>
                  </a:lnTo>
                  <a:lnTo>
                    <a:pt x="2005" y="592"/>
                  </a:lnTo>
                  <a:lnTo>
                    <a:pt x="2005" y="559"/>
                  </a:lnTo>
                  <a:lnTo>
                    <a:pt x="2038" y="559"/>
                  </a:lnTo>
                  <a:lnTo>
                    <a:pt x="2038" y="559"/>
                  </a:lnTo>
                  <a:lnTo>
                    <a:pt x="2038" y="559"/>
                  </a:lnTo>
                  <a:lnTo>
                    <a:pt x="2038" y="559"/>
                  </a:lnTo>
                  <a:lnTo>
                    <a:pt x="2038" y="559"/>
                  </a:lnTo>
                  <a:lnTo>
                    <a:pt x="2038" y="559"/>
                  </a:lnTo>
                  <a:lnTo>
                    <a:pt x="2071" y="559"/>
                  </a:lnTo>
                  <a:lnTo>
                    <a:pt x="2071" y="559"/>
                  </a:lnTo>
                  <a:lnTo>
                    <a:pt x="2071" y="559"/>
                  </a:lnTo>
                  <a:lnTo>
                    <a:pt x="2071" y="559"/>
                  </a:lnTo>
                  <a:lnTo>
                    <a:pt x="2071" y="559"/>
                  </a:lnTo>
                  <a:lnTo>
                    <a:pt x="2071" y="559"/>
                  </a:lnTo>
                  <a:lnTo>
                    <a:pt x="2104" y="559"/>
                  </a:lnTo>
                  <a:lnTo>
                    <a:pt x="2104" y="559"/>
                  </a:lnTo>
                  <a:lnTo>
                    <a:pt x="2104" y="559"/>
                  </a:lnTo>
                  <a:lnTo>
                    <a:pt x="2104" y="559"/>
                  </a:lnTo>
                  <a:lnTo>
                    <a:pt x="2104" y="559"/>
                  </a:lnTo>
                  <a:lnTo>
                    <a:pt x="2104" y="559"/>
                  </a:lnTo>
                  <a:lnTo>
                    <a:pt x="2137" y="559"/>
                  </a:lnTo>
                  <a:lnTo>
                    <a:pt x="2137" y="559"/>
                  </a:lnTo>
                  <a:lnTo>
                    <a:pt x="2137" y="559"/>
                  </a:lnTo>
                  <a:lnTo>
                    <a:pt x="2137" y="559"/>
                  </a:lnTo>
                  <a:lnTo>
                    <a:pt x="2137" y="559"/>
                  </a:lnTo>
                  <a:lnTo>
                    <a:pt x="2137" y="559"/>
                  </a:lnTo>
                  <a:lnTo>
                    <a:pt x="2170" y="559"/>
                  </a:lnTo>
                  <a:lnTo>
                    <a:pt x="2170" y="559"/>
                  </a:lnTo>
                  <a:lnTo>
                    <a:pt x="2170" y="559"/>
                  </a:lnTo>
                  <a:lnTo>
                    <a:pt x="2170" y="559"/>
                  </a:lnTo>
                  <a:lnTo>
                    <a:pt x="2170" y="559"/>
                  </a:lnTo>
                  <a:lnTo>
                    <a:pt x="2202" y="526"/>
                  </a:lnTo>
                  <a:lnTo>
                    <a:pt x="2202" y="526"/>
                  </a:lnTo>
                  <a:lnTo>
                    <a:pt x="2202" y="526"/>
                  </a:lnTo>
                  <a:lnTo>
                    <a:pt x="2202" y="526"/>
                  </a:lnTo>
                  <a:lnTo>
                    <a:pt x="2202" y="526"/>
                  </a:lnTo>
                  <a:lnTo>
                    <a:pt x="2202" y="526"/>
                  </a:lnTo>
                  <a:lnTo>
                    <a:pt x="2235" y="526"/>
                  </a:lnTo>
                  <a:lnTo>
                    <a:pt x="2235" y="526"/>
                  </a:lnTo>
                  <a:lnTo>
                    <a:pt x="2235" y="526"/>
                  </a:lnTo>
                  <a:lnTo>
                    <a:pt x="2235" y="526"/>
                  </a:lnTo>
                  <a:lnTo>
                    <a:pt x="2235" y="526"/>
                  </a:lnTo>
                  <a:lnTo>
                    <a:pt x="2235" y="526"/>
                  </a:lnTo>
                  <a:lnTo>
                    <a:pt x="2268" y="526"/>
                  </a:lnTo>
                  <a:lnTo>
                    <a:pt x="2268" y="526"/>
                  </a:lnTo>
                  <a:lnTo>
                    <a:pt x="2268" y="526"/>
                  </a:lnTo>
                  <a:lnTo>
                    <a:pt x="2268" y="526"/>
                  </a:lnTo>
                  <a:lnTo>
                    <a:pt x="2268" y="526"/>
                  </a:lnTo>
                  <a:lnTo>
                    <a:pt x="2268" y="526"/>
                  </a:lnTo>
                  <a:lnTo>
                    <a:pt x="2301" y="526"/>
                  </a:lnTo>
                  <a:lnTo>
                    <a:pt x="2301" y="526"/>
                  </a:lnTo>
                  <a:lnTo>
                    <a:pt x="2301" y="526"/>
                  </a:lnTo>
                  <a:lnTo>
                    <a:pt x="2301" y="526"/>
                  </a:lnTo>
                  <a:lnTo>
                    <a:pt x="2301" y="526"/>
                  </a:lnTo>
                  <a:lnTo>
                    <a:pt x="2301" y="526"/>
                  </a:lnTo>
                  <a:lnTo>
                    <a:pt x="2334" y="526"/>
                  </a:lnTo>
                  <a:lnTo>
                    <a:pt x="2334" y="526"/>
                  </a:lnTo>
                  <a:lnTo>
                    <a:pt x="2334" y="526"/>
                  </a:lnTo>
                  <a:lnTo>
                    <a:pt x="2334" y="526"/>
                  </a:lnTo>
                  <a:lnTo>
                    <a:pt x="2334" y="526"/>
                  </a:lnTo>
                  <a:lnTo>
                    <a:pt x="2367" y="526"/>
                  </a:lnTo>
                  <a:lnTo>
                    <a:pt x="2367" y="493"/>
                  </a:lnTo>
                  <a:lnTo>
                    <a:pt x="2367" y="493"/>
                  </a:lnTo>
                  <a:lnTo>
                    <a:pt x="2367" y="493"/>
                  </a:lnTo>
                  <a:lnTo>
                    <a:pt x="2367" y="493"/>
                  </a:lnTo>
                  <a:lnTo>
                    <a:pt x="2367" y="493"/>
                  </a:lnTo>
                  <a:lnTo>
                    <a:pt x="2400" y="493"/>
                  </a:lnTo>
                  <a:lnTo>
                    <a:pt x="2400" y="493"/>
                  </a:lnTo>
                  <a:lnTo>
                    <a:pt x="2400" y="493"/>
                  </a:lnTo>
                  <a:lnTo>
                    <a:pt x="2400" y="493"/>
                  </a:lnTo>
                  <a:lnTo>
                    <a:pt x="2400" y="493"/>
                  </a:lnTo>
                  <a:lnTo>
                    <a:pt x="2400" y="493"/>
                  </a:lnTo>
                  <a:lnTo>
                    <a:pt x="2432" y="493"/>
                  </a:lnTo>
                  <a:lnTo>
                    <a:pt x="2432" y="493"/>
                  </a:lnTo>
                  <a:lnTo>
                    <a:pt x="2432" y="493"/>
                  </a:lnTo>
                  <a:lnTo>
                    <a:pt x="2432" y="493"/>
                  </a:lnTo>
                  <a:lnTo>
                    <a:pt x="2432" y="493"/>
                  </a:lnTo>
                  <a:lnTo>
                    <a:pt x="2432" y="493"/>
                  </a:lnTo>
                  <a:lnTo>
                    <a:pt x="2465" y="493"/>
                  </a:lnTo>
                  <a:lnTo>
                    <a:pt x="2465" y="493"/>
                  </a:lnTo>
                  <a:lnTo>
                    <a:pt x="2465" y="493"/>
                  </a:lnTo>
                  <a:lnTo>
                    <a:pt x="2465" y="493"/>
                  </a:lnTo>
                  <a:lnTo>
                    <a:pt x="2465" y="493"/>
                  </a:lnTo>
                  <a:lnTo>
                    <a:pt x="2465" y="493"/>
                  </a:lnTo>
                  <a:lnTo>
                    <a:pt x="2498" y="493"/>
                  </a:lnTo>
                  <a:lnTo>
                    <a:pt x="2498" y="493"/>
                  </a:lnTo>
                  <a:lnTo>
                    <a:pt x="2498" y="493"/>
                  </a:lnTo>
                  <a:lnTo>
                    <a:pt x="2498" y="493"/>
                  </a:lnTo>
                  <a:lnTo>
                    <a:pt x="2498" y="493"/>
                  </a:lnTo>
                  <a:lnTo>
                    <a:pt x="2531" y="493"/>
                  </a:lnTo>
                  <a:lnTo>
                    <a:pt x="2531" y="493"/>
                  </a:lnTo>
                  <a:lnTo>
                    <a:pt x="2531" y="460"/>
                  </a:lnTo>
                  <a:lnTo>
                    <a:pt x="2531" y="460"/>
                  </a:lnTo>
                  <a:lnTo>
                    <a:pt x="2531" y="460"/>
                  </a:lnTo>
                  <a:lnTo>
                    <a:pt x="2531" y="460"/>
                  </a:lnTo>
                  <a:lnTo>
                    <a:pt x="2564" y="460"/>
                  </a:lnTo>
                  <a:lnTo>
                    <a:pt x="2564" y="460"/>
                  </a:lnTo>
                  <a:lnTo>
                    <a:pt x="2564" y="460"/>
                  </a:lnTo>
                  <a:lnTo>
                    <a:pt x="2564" y="460"/>
                  </a:lnTo>
                  <a:lnTo>
                    <a:pt x="2564" y="460"/>
                  </a:lnTo>
                  <a:lnTo>
                    <a:pt x="2564" y="460"/>
                  </a:lnTo>
                  <a:lnTo>
                    <a:pt x="2597" y="460"/>
                  </a:lnTo>
                  <a:lnTo>
                    <a:pt x="2597" y="460"/>
                  </a:lnTo>
                  <a:lnTo>
                    <a:pt x="2597" y="460"/>
                  </a:lnTo>
                  <a:lnTo>
                    <a:pt x="2597" y="460"/>
                  </a:lnTo>
                  <a:lnTo>
                    <a:pt x="2597" y="460"/>
                  </a:lnTo>
                  <a:lnTo>
                    <a:pt x="2597" y="460"/>
                  </a:lnTo>
                  <a:lnTo>
                    <a:pt x="2630" y="460"/>
                  </a:lnTo>
                  <a:lnTo>
                    <a:pt x="2630" y="460"/>
                  </a:lnTo>
                  <a:lnTo>
                    <a:pt x="2630" y="460"/>
                  </a:lnTo>
                  <a:lnTo>
                    <a:pt x="2630" y="460"/>
                  </a:lnTo>
                  <a:lnTo>
                    <a:pt x="2630" y="460"/>
                  </a:lnTo>
                  <a:lnTo>
                    <a:pt x="2630" y="460"/>
                  </a:lnTo>
                  <a:lnTo>
                    <a:pt x="2630" y="460"/>
                  </a:lnTo>
                  <a:lnTo>
                    <a:pt x="2662" y="460"/>
                  </a:lnTo>
                  <a:lnTo>
                    <a:pt x="2662" y="460"/>
                  </a:lnTo>
                  <a:lnTo>
                    <a:pt x="2662" y="460"/>
                  </a:lnTo>
                  <a:lnTo>
                    <a:pt x="2662" y="460"/>
                  </a:lnTo>
                  <a:lnTo>
                    <a:pt x="2662" y="460"/>
                  </a:lnTo>
                  <a:lnTo>
                    <a:pt x="2695" y="460"/>
                  </a:lnTo>
                  <a:lnTo>
                    <a:pt x="2695" y="460"/>
                  </a:lnTo>
                  <a:lnTo>
                    <a:pt x="2695" y="427"/>
                  </a:lnTo>
                  <a:lnTo>
                    <a:pt x="2695" y="427"/>
                  </a:lnTo>
                  <a:lnTo>
                    <a:pt x="2695" y="427"/>
                  </a:lnTo>
                  <a:lnTo>
                    <a:pt x="2695" y="427"/>
                  </a:lnTo>
                  <a:lnTo>
                    <a:pt x="2728" y="427"/>
                  </a:lnTo>
                  <a:lnTo>
                    <a:pt x="2728" y="427"/>
                  </a:lnTo>
                  <a:lnTo>
                    <a:pt x="2728" y="427"/>
                  </a:lnTo>
                  <a:lnTo>
                    <a:pt x="2728" y="427"/>
                  </a:lnTo>
                  <a:lnTo>
                    <a:pt x="2728" y="427"/>
                  </a:lnTo>
                  <a:lnTo>
                    <a:pt x="2728" y="427"/>
                  </a:lnTo>
                  <a:lnTo>
                    <a:pt x="2761" y="427"/>
                  </a:lnTo>
                  <a:lnTo>
                    <a:pt x="2761" y="427"/>
                  </a:lnTo>
                  <a:lnTo>
                    <a:pt x="2761" y="427"/>
                  </a:lnTo>
                  <a:lnTo>
                    <a:pt x="2761" y="427"/>
                  </a:lnTo>
                  <a:lnTo>
                    <a:pt x="2761" y="427"/>
                  </a:lnTo>
                  <a:lnTo>
                    <a:pt x="2761" y="427"/>
                  </a:lnTo>
                  <a:lnTo>
                    <a:pt x="2794" y="427"/>
                  </a:lnTo>
                  <a:lnTo>
                    <a:pt x="2794" y="427"/>
                  </a:lnTo>
                  <a:lnTo>
                    <a:pt x="2794" y="427"/>
                  </a:lnTo>
                  <a:lnTo>
                    <a:pt x="2794" y="427"/>
                  </a:lnTo>
                  <a:lnTo>
                    <a:pt x="2794" y="427"/>
                  </a:lnTo>
                  <a:lnTo>
                    <a:pt x="2794" y="427"/>
                  </a:lnTo>
                  <a:lnTo>
                    <a:pt x="2794" y="427"/>
                  </a:lnTo>
                  <a:lnTo>
                    <a:pt x="2827" y="427"/>
                  </a:lnTo>
                  <a:lnTo>
                    <a:pt x="2827" y="427"/>
                  </a:lnTo>
                  <a:lnTo>
                    <a:pt x="2827" y="427"/>
                  </a:lnTo>
                  <a:lnTo>
                    <a:pt x="2827" y="427"/>
                  </a:lnTo>
                  <a:lnTo>
                    <a:pt x="2827" y="427"/>
                  </a:lnTo>
                  <a:lnTo>
                    <a:pt x="2860" y="427"/>
                  </a:lnTo>
                  <a:lnTo>
                    <a:pt x="2860" y="427"/>
                  </a:lnTo>
                  <a:lnTo>
                    <a:pt x="2860" y="394"/>
                  </a:lnTo>
                  <a:lnTo>
                    <a:pt x="2860" y="394"/>
                  </a:lnTo>
                  <a:lnTo>
                    <a:pt x="2860" y="394"/>
                  </a:lnTo>
                  <a:lnTo>
                    <a:pt x="2860" y="394"/>
                  </a:lnTo>
                  <a:lnTo>
                    <a:pt x="2893" y="394"/>
                  </a:lnTo>
                  <a:lnTo>
                    <a:pt x="2893" y="394"/>
                  </a:lnTo>
                  <a:lnTo>
                    <a:pt x="2893" y="394"/>
                  </a:lnTo>
                  <a:lnTo>
                    <a:pt x="2893" y="394"/>
                  </a:lnTo>
                  <a:lnTo>
                    <a:pt x="2893" y="394"/>
                  </a:lnTo>
                  <a:lnTo>
                    <a:pt x="2893" y="394"/>
                  </a:lnTo>
                  <a:lnTo>
                    <a:pt x="2925" y="394"/>
                  </a:lnTo>
                  <a:lnTo>
                    <a:pt x="2925" y="394"/>
                  </a:lnTo>
                  <a:lnTo>
                    <a:pt x="2925" y="394"/>
                  </a:lnTo>
                  <a:lnTo>
                    <a:pt x="2925" y="394"/>
                  </a:lnTo>
                  <a:lnTo>
                    <a:pt x="2925" y="394"/>
                  </a:lnTo>
                  <a:lnTo>
                    <a:pt x="2925" y="394"/>
                  </a:lnTo>
                  <a:lnTo>
                    <a:pt x="2958" y="394"/>
                  </a:lnTo>
                  <a:lnTo>
                    <a:pt x="2958" y="394"/>
                  </a:lnTo>
                  <a:lnTo>
                    <a:pt x="2958" y="394"/>
                  </a:lnTo>
                  <a:lnTo>
                    <a:pt x="2958" y="394"/>
                  </a:lnTo>
                  <a:lnTo>
                    <a:pt x="2958" y="394"/>
                  </a:lnTo>
                  <a:lnTo>
                    <a:pt x="2958" y="394"/>
                  </a:lnTo>
                  <a:lnTo>
                    <a:pt x="2991" y="394"/>
                  </a:lnTo>
                  <a:lnTo>
                    <a:pt x="2991" y="394"/>
                  </a:lnTo>
                  <a:lnTo>
                    <a:pt x="2991" y="394"/>
                  </a:lnTo>
                  <a:lnTo>
                    <a:pt x="2991" y="394"/>
                  </a:lnTo>
                  <a:lnTo>
                    <a:pt x="2991" y="394"/>
                  </a:lnTo>
                  <a:lnTo>
                    <a:pt x="2991" y="394"/>
                  </a:lnTo>
                  <a:lnTo>
                    <a:pt x="3024" y="394"/>
                  </a:lnTo>
                  <a:lnTo>
                    <a:pt x="3024" y="394"/>
                  </a:lnTo>
                  <a:lnTo>
                    <a:pt x="3024" y="362"/>
                  </a:lnTo>
                  <a:lnTo>
                    <a:pt x="3024" y="362"/>
                  </a:lnTo>
                  <a:lnTo>
                    <a:pt x="3024" y="362"/>
                  </a:lnTo>
                  <a:lnTo>
                    <a:pt x="3024" y="362"/>
                  </a:lnTo>
                  <a:lnTo>
                    <a:pt x="3057" y="362"/>
                  </a:lnTo>
                  <a:lnTo>
                    <a:pt x="3057" y="362"/>
                  </a:lnTo>
                  <a:lnTo>
                    <a:pt x="3057" y="362"/>
                  </a:lnTo>
                  <a:lnTo>
                    <a:pt x="3057" y="362"/>
                  </a:lnTo>
                  <a:lnTo>
                    <a:pt x="3057" y="362"/>
                  </a:lnTo>
                  <a:lnTo>
                    <a:pt x="3057" y="362"/>
                  </a:lnTo>
                  <a:lnTo>
                    <a:pt x="3057" y="362"/>
                  </a:lnTo>
                  <a:lnTo>
                    <a:pt x="3090" y="362"/>
                  </a:lnTo>
                  <a:lnTo>
                    <a:pt x="3090" y="362"/>
                  </a:lnTo>
                  <a:lnTo>
                    <a:pt x="3090" y="362"/>
                  </a:lnTo>
                  <a:lnTo>
                    <a:pt x="3090" y="362"/>
                  </a:lnTo>
                  <a:lnTo>
                    <a:pt x="3090" y="362"/>
                  </a:lnTo>
                  <a:lnTo>
                    <a:pt x="3123" y="362"/>
                  </a:lnTo>
                  <a:lnTo>
                    <a:pt x="3123" y="362"/>
                  </a:lnTo>
                  <a:lnTo>
                    <a:pt x="3123" y="362"/>
                  </a:lnTo>
                  <a:lnTo>
                    <a:pt x="3123" y="362"/>
                  </a:lnTo>
                  <a:lnTo>
                    <a:pt x="3123" y="362"/>
                  </a:lnTo>
                  <a:lnTo>
                    <a:pt x="3123" y="362"/>
                  </a:lnTo>
                  <a:lnTo>
                    <a:pt x="3155" y="362"/>
                  </a:lnTo>
                  <a:lnTo>
                    <a:pt x="3155" y="362"/>
                  </a:lnTo>
                  <a:lnTo>
                    <a:pt x="3155" y="362"/>
                  </a:lnTo>
                  <a:lnTo>
                    <a:pt x="3155" y="362"/>
                  </a:lnTo>
                  <a:lnTo>
                    <a:pt x="3155" y="362"/>
                  </a:lnTo>
                  <a:lnTo>
                    <a:pt x="3155" y="362"/>
                  </a:lnTo>
                  <a:lnTo>
                    <a:pt x="3155" y="362"/>
                  </a:lnTo>
                  <a:lnTo>
                    <a:pt x="3188" y="362"/>
                  </a:lnTo>
                  <a:lnTo>
                    <a:pt x="3188" y="329"/>
                  </a:lnTo>
                  <a:lnTo>
                    <a:pt x="3188" y="329"/>
                  </a:lnTo>
                  <a:lnTo>
                    <a:pt x="3188" y="329"/>
                  </a:lnTo>
                  <a:lnTo>
                    <a:pt x="3188" y="329"/>
                  </a:lnTo>
                  <a:lnTo>
                    <a:pt x="3188" y="329"/>
                  </a:lnTo>
                  <a:lnTo>
                    <a:pt x="3221" y="329"/>
                  </a:lnTo>
                  <a:lnTo>
                    <a:pt x="3221" y="329"/>
                  </a:lnTo>
                  <a:lnTo>
                    <a:pt x="3221" y="329"/>
                  </a:lnTo>
                  <a:lnTo>
                    <a:pt x="3221" y="329"/>
                  </a:lnTo>
                  <a:lnTo>
                    <a:pt x="3221" y="329"/>
                  </a:lnTo>
                  <a:lnTo>
                    <a:pt x="3221" y="329"/>
                  </a:lnTo>
                  <a:lnTo>
                    <a:pt x="3254" y="329"/>
                  </a:lnTo>
                  <a:lnTo>
                    <a:pt x="3254" y="329"/>
                  </a:lnTo>
                  <a:lnTo>
                    <a:pt x="3254" y="329"/>
                  </a:lnTo>
                  <a:lnTo>
                    <a:pt x="3254" y="329"/>
                  </a:lnTo>
                  <a:lnTo>
                    <a:pt x="3254" y="329"/>
                  </a:lnTo>
                  <a:lnTo>
                    <a:pt x="3254" y="329"/>
                  </a:lnTo>
                  <a:lnTo>
                    <a:pt x="3254" y="329"/>
                  </a:lnTo>
                  <a:lnTo>
                    <a:pt x="3287" y="329"/>
                  </a:lnTo>
                  <a:lnTo>
                    <a:pt x="3287" y="329"/>
                  </a:lnTo>
                  <a:lnTo>
                    <a:pt x="3287" y="329"/>
                  </a:lnTo>
                  <a:lnTo>
                    <a:pt x="3287" y="329"/>
                  </a:lnTo>
                  <a:lnTo>
                    <a:pt x="3287" y="329"/>
                  </a:lnTo>
                  <a:lnTo>
                    <a:pt x="3320" y="329"/>
                  </a:lnTo>
                  <a:lnTo>
                    <a:pt x="3320" y="329"/>
                  </a:lnTo>
                  <a:lnTo>
                    <a:pt x="3320" y="329"/>
                  </a:lnTo>
                  <a:lnTo>
                    <a:pt x="3320" y="329"/>
                  </a:lnTo>
                  <a:lnTo>
                    <a:pt x="3320" y="329"/>
                  </a:lnTo>
                  <a:lnTo>
                    <a:pt x="3320" y="329"/>
                  </a:lnTo>
                  <a:lnTo>
                    <a:pt x="3320" y="329"/>
                  </a:lnTo>
                  <a:lnTo>
                    <a:pt x="3353" y="296"/>
                  </a:lnTo>
                  <a:lnTo>
                    <a:pt x="3353" y="296"/>
                  </a:lnTo>
                  <a:lnTo>
                    <a:pt x="3353" y="296"/>
                  </a:lnTo>
                  <a:lnTo>
                    <a:pt x="3353" y="296"/>
                  </a:lnTo>
                  <a:lnTo>
                    <a:pt x="3353" y="296"/>
                  </a:lnTo>
                  <a:lnTo>
                    <a:pt x="3353" y="296"/>
                  </a:lnTo>
                  <a:lnTo>
                    <a:pt x="3385" y="296"/>
                  </a:lnTo>
                  <a:lnTo>
                    <a:pt x="3385" y="296"/>
                  </a:lnTo>
                  <a:lnTo>
                    <a:pt x="3385" y="296"/>
                  </a:lnTo>
                  <a:lnTo>
                    <a:pt x="3385" y="296"/>
                  </a:lnTo>
                  <a:lnTo>
                    <a:pt x="3385" y="296"/>
                  </a:lnTo>
                  <a:lnTo>
                    <a:pt x="3385" y="296"/>
                  </a:lnTo>
                  <a:lnTo>
                    <a:pt x="3418" y="296"/>
                  </a:lnTo>
                  <a:lnTo>
                    <a:pt x="3418" y="296"/>
                  </a:lnTo>
                  <a:lnTo>
                    <a:pt x="3418" y="296"/>
                  </a:lnTo>
                  <a:lnTo>
                    <a:pt x="3418" y="296"/>
                  </a:lnTo>
                  <a:lnTo>
                    <a:pt x="3418" y="296"/>
                  </a:lnTo>
                  <a:lnTo>
                    <a:pt x="3418" y="296"/>
                  </a:lnTo>
                  <a:lnTo>
                    <a:pt x="3418" y="296"/>
                  </a:lnTo>
                  <a:lnTo>
                    <a:pt x="3451" y="296"/>
                  </a:lnTo>
                  <a:lnTo>
                    <a:pt x="3451" y="296"/>
                  </a:lnTo>
                  <a:lnTo>
                    <a:pt x="3451" y="296"/>
                  </a:lnTo>
                  <a:lnTo>
                    <a:pt x="3451" y="296"/>
                  </a:lnTo>
                  <a:lnTo>
                    <a:pt x="3451" y="296"/>
                  </a:lnTo>
                  <a:lnTo>
                    <a:pt x="3484" y="296"/>
                  </a:lnTo>
                  <a:lnTo>
                    <a:pt x="3484" y="296"/>
                  </a:lnTo>
                  <a:lnTo>
                    <a:pt x="3484" y="296"/>
                  </a:lnTo>
                  <a:lnTo>
                    <a:pt x="3484" y="296"/>
                  </a:lnTo>
                  <a:lnTo>
                    <a:pt x="3484" y="296"/>
                  </a:lnTo>
                  <a:lnTo>
                    <a:pt x="3484" y="296"/>
                  </a:lnTo>
                  <a:lnTo>
                    <a:pt x="3484" y="263"/>
                  </a:lnTo>
                  <a:lnTo>
                    <a:pt x="3517" y="263"/>
                  </a:lnTo>
                  <a:lnTo>
                    <a:pt x="3517" y="263"/>
                  </a:lnTo>
                  <a:lnTo>
                    <a:pt x="3517" y="263"/>
                  </a:lnTo>
                  <a:lnTo>
                    <a:pt x="3517" y="263"/>
                  </a:lnTo>
                  <a:lnTo>
                    <a:pt x="3517" y="263"/>
                  </a:lnTo>
                  <a:lnTo>
                    <a:pt x="3517" y="263"/>
                  </a:lnTo>
                  <a:lnTo>
                    <a:pt x="3550" y="263"/>
                  </a:lnTo>
                  <a:lnTo>
                    <a:pt x="3550" y="263"/>
                  </a:lnTo>
                  <a:lnTo>
                    <a:pt x="3550" y="263"/>
                  </a:lnTo>
                  <a:lnTo>
                    <a:pt x="3550" y="263"/>
                  </a:lnTo>
                  <a:lnTo>
                    <a:pt x="3550" y="263"/>
                  </a:lnTo>
                  <a:lnTo>
                    <a:pt x="3550" y="263"/>
                  </a:lnTo>
                  <a:lnTo>
                    <a:pt x="3550" y="263"/>
                  </a:lnTo>
                  <a:lnTo>
                    <a:pt x="3583" y="263"/>
                  </a:lnTo>
                  <a:lnTo>
                    <a:pt x="3583" y="263"/>
                  </a:lnTo>
                  <a:lnTo>
                    <a:pt x="3583" y="263"/>
                  </a:lnTo>
                  <a:lnTo>
                    <a:pt x="3583" y="263"/>
                  </a:lnTo>
                  <a:lnTo>
                    <a:pt x="3583" y="263"/>
                  </a:lnTo>
                  <a:lnTo>
                    <a:pt x="3583" y="263"/>
                  </a:lnTo>
                  <a:lnTo>
                    <a:pt x="3615" y="263"/>
                  </a:lnTo>
                  <a:lnTo>
                    <a:pt x="3615" y="263"/>
                  </a:lnTo>
                  <a:lnTo>
                    <a:pt x="3615" y="263"/>
                  </a:lnTo>
                  <a:lnTo>
                    <a:pt x="3615" y="263"/>
                  </a:lnTo>
                  <a:lnTo>
                    <a:pt x="3615" y="263"/>
                  </a:lnTo>
                  <a:lnTo>
                    <a:pt x="3615" y="263"/>
                  </a:lnTo>
                  <a:lnTo>
                    <a:pt x="3648" y="263"/>
                  </a:lnTo>
                  <a:lnTo>
                    <a:pt x="3648" y="263"/>
                  </a:lnTo>
                  <a:lnTo>
                    <a:pt x="3648" y="263"/>
                  </a:lnTo>
                  <a:lnTo>
                    <a:pt x="3648" y="263"/>
                  </a:lnTo>
                  <a:lnTo>
                    <a:pt x="3648" y="230"/>
                  </a:lnTo>
                  <a:lnTo>
                    <a:pt x="3648" y="230"/>
                  </a:lnTo>
                  <a:lnTo>
                    <a:pt x="3681" y="230"/>
                  </a:lnTo>
                  <a:lnTo>
                    <a:pt x="3681" y="230"/>
                  </a:lnTo>
                  <a:lnTo>
                    <a:pt x="3681" y="230"/>
                  </a:lnTo>
                  <a:lnTo>
                    <a:pt x="3681" y="230"/>
                  </a:lnTo>
                  <a:lnTo>
                    <a:pt x="3681" y="230"/>
                  </a:lnTo>
                  <a:lnTo>
                    <a:pt x="3681" y="230"/>
                  </a:lnTo>
                  <a:lnTo>
                    <a:pt x="3681" y="230"/>
                  </a:lnTo>
                  <a:lnTo>
                    <a:pt x="3714" y="230"/>
                  </a:lnTo>
                  <a:lnTo>
                    <a:pt x="3714" y="230"/>
                  </a:lnTo>
                  <a:lnTo>
                    <a:pt x="3714" y="230"/>
                  </a:lnTo>
                  <a:lnTo>
                    <a:pt x="3714" y="230"/>
                  </a:lnTo>
                  <a:lnTo>
                    <a:pt x="3714" y="230"/>
                  </a:lnTo>
                  <a:lnTo>
                    <a:pt x="3714" y="230"/>
                  </a:lnTo>
                  <a:lnTo>
                    <a:pt x="3747" y="230"/>
                  </a:lnTo>
                  <a:lnTo>
                    <a:pt x="3747" y="230"/>
                  </a:lnTo>
                  <a:lnTo>
                    <a:pt x="3747" y="230"/>
                  </a:lnTo>
                  <a:lnTo>
                    <a:pt x="3747" y="230"/>
                  </a:lnTo>
                  <a:lnTo>
                    <a:pt x="3747" y="230"/>
                  </a:lnTo>
                  <a:lnTo>
                    <a:pt x="3747" y="230"/>
                  </a:lnTo>
                  <a:lnTo>
                    <a:pt x="3780" y="230"/>
                  </a:lnTo>
                  <a:lnTo>
                    <a:pt x="3780" y="230"/>
                  </a:lnTo>
                  <a:lnTo>
                    <a:pt x="3780" y="230"/>
                  </a:lnTo>
                  <a:lnTo>
                    <a:pt x="3780" y="230"/>
                  </a:lnTo>
                  <a:lnTo>
                    <a:pt x="3780" y="230"/>
                  </a:lnTo>
                  <a:lnTo>
                    <a:pt x="3780" y="230"/>
                  </a:lnTo>
                  <a:lnTo>
                    <a:pt x="3780" y="230"/>
                  </a:lnTo>
                  <a:lnTo>
                    <a:pt x="3813" y="230"/>
                  </a:lnTo>
                  <a:lnTo>
                    <a:pt x="3813" y="230"/>
                  </a:lnTo>
                  <a:lnTo>
                    <a:pt x="3813" y="197"/>
                  </a:lnTo>
                  <a:lnTo>
                    <a:pt x="3813" y="197"/>
                  </a:lnTo>
                  <a:lnTo>
                    <a:pt x="3813" y="197"/>
                  </a:lnTo>
                  <a:lnTo>
                    <a:pt x="3813" y="197"/>
                  </a:lnTo>
                  <a:lnTo>
                    <a:pt x="3845" y="197"/>
                  </a:lnTo>
                  <a:lnTo>
                    <a:pt x="3845" y="197"/>
                  </a:lnTo>
                  <a:lnTo>
                    <a:pt x="3845" y="197"/>
                  </a:lnTo>
                  <a:lnTo>
                    <a:pt x="3845" y="197"/>
                  </a:lnTo>
                  <a:lnTo>
                    <a:pt x="3845" y="197"/>
                  </a:lnTo>
                  <a:lnTo>
                    <a:pt x="3845" y="197"/>
                  </a:lnTo>
                  <a:lnTo>
                    <a:pt x="3845" y="197"/>
                  </a:lnTo>
                  <a:lnTo>
                    <a:pt x="3878" y="197"/>
                  </a:lnTo>
                  <a:lnTo>
                    <a:pt x="3878" y="197"/>
                  </a:lnTo>
                  <a:lnTo>
                    <a:pt x="3878" y="197"/>
                  </a:lnTo>
                  <a:lnTo>
                    <a:pt x="3878" y="197"/>
                  </a:lnTo>
                  <a:lnTo>
                    <a:pt x="3878" y="197"/>
                  </a:lnTo>
                  <a:lnTo>
                    <a:pt x="3878" y="197"/>
                  </a:lnTo>
                  <a:lnTo>
                    <a:pt x="3911" y="197"/>
                  </a:lnTo>
                  <a:lnTo>
                    <a:pt x="3911" y="197"/>
                  </a:lnTo>
                  <a:lnTo>
                    <a:pt x="3911" y="197"/>
                  </a:lnTo>
                  <a:lnTo>
                    <a:pt x="3911" y="197"/>
                  </a:lnTo>
                  <a:lnTo>
                    <a:pt x="3911" y="197"/>
                  </a:lnTo>
                  <a:lnTo>
                    <a:pt x="3911" y="197"/>
                  </a:lnTo>
                  <a:lnTo>
                    <a:pt x="3944" y="197"/>
                  </a:lnTo>
                  <a:lnTo>
                    <a:pt x="3944" y="197"/>
                  </a:lnTo>
                  <a:lnTo>
                    <a:pt x="3944" y="197"/>
                  </a:lnTo>
                  <a:lnTo>
                    <a:pt x="3944" y="197"/>
                  </a:lnTo>
                  <a:lnTo>
                    <a:pt x="3944" y="197"/>
                  </a:lnTo>
                  <a:lnTo>
                    <a:pt x="3944" y="197"/>
                  </a:lnTo>
                  <a:lnTo>
                    <a:pt x="3944" y="197"/>
                  </a:lnTo>
                  <a:lnTo>
                    <a:pt x="3977" y="164"/>
                  </a:lnTo>
                  <a:lnTo>
                    <a:pt x="3977" y="164"/>
                  </a:lnTo>
                  <a:lnTo>
                    <a:pt x="3977" y="164"/>
                  </a:lnTo>
                  <a:lnTo>
                    <a:pt x="3977" y="164"/>
                  </a:lnTo>
                  <a:lnTo>
                    <a:pt x="3977" y="164"/>
                  </a:lnTo>
                  <a:lnTo>
                    <a:pt x="3977" y="164"/>
                  </a:lnTo>
                  <a:lnTo>
                    <a:pt x="4010" y="164"/>
                  </a:lnTo>
                  <a:lnTo>
                    <a:pt x="4010" y="164"/>
                  </a:lnTo>
                  <a:lnTo>
                    <a:pt x="4010" y="164"/>
                  </a:lnTo>
                  <a:lnTo>
                    <a:pt x="4010" y="164"/>
                  </a:lnTo>
                  <a:lnTo>
                    <a:pt x="4010" y="164"/>
                  </a:lnTo>
                  <a:lnTo>
                    <a:pt x="4010" y="164"/>
                  </a:lnTo>
                  <a:lnTo>
                    <a:pt x="4010" y="164"/>
                  </a:lnTo>
                  <a:lnTo>
                    <a:pt x="4043" y="164"/>
                  </a:lnTo>
                  <a:lnTo>
                    <a:pt x="4043" y="164"/>
                  </a:lnTo>
                  <a:lnTo>
                    <a:pt x="4043" y="164"/>
                  </a:lnTo>
                  <a:lnTo>
                    <a:pt x="4043" y="164"/>
                  </a:lnTo>
                  <a:lnTo>
                    <a:pt x="4043" y="164"/>
                  </a:lnTo>
                  <a:lnTo>
                    <a:pt x="4043" y="164"/>
                  </a:lnTo>
                  <a:lnTo>
                    <a:pt x="4043" y="164"/>
                  </a:lnTo>
                  <a:lnTo>
                    <a:pt x="4075" y="164"/>
                  </a:lnTo>
                  <a:lnTo>
                    <a:pt x="4075" y="164"/>
                  </a:lnTo>
                  <a:lnTo>
                    <a:pt x="4075" y="164"/>
                  </a:lnTo>
                  <a:lnTo>
                    <a:pt x="4075" y="164"/>
                  </a:lnTo>
                  <a:lnTo>
                    <a:pt x="4075" y="164"/>
                  </a:lnTo>
                  <a:lnTo>
                    <a:pt x="4075" y="164"/>
                  </a:lnTo>
                  <a:lnTo>
                    <a:pt x="4108" y="164"/>
                  </a:lnTo>
                  <a:lnTo>
                    <a:pt x="4108" y="164"/>
                  </a:lnTo>
                  <a:lnTo>
                    <a:pt x="4108" y="164"/>
                  </a:lnTo>
                  <a:lnTo>
                    <a:pt x="4108" y="164"/>
                  </a:lnTo>
                  <a:lnTo>
                    <a:pt x="4108" y="132"/>
                  </a:lnTo>
                  <a:lnTo>
                    <a:pt x="4108" y="132"/>
                  </a:lnTo>
                  <a:lnTo>
                    <a:pt x="4141" y="132"/>
                  </a:lnTo>
                  <a:lnTo>
                    <a:pt x="4141" y="132"/>
                  </a:lnTo>
                  <a:lnTo>
                    <a:pt x="4141" y="132"/>
                  </a:lnTo>
                  <a:lnTo>
                    <a:pt x="4141" y="132"/>
                  </a:lnTo>
                  <a:lnTo>
                    <a:pt x="4141" y="132"/>
                  </a:lnTo>
                  <a:lnTo>
                    <a:pt x="4141" y="132"/>
                  </a:lnTo>
                  <a:lnTo>
                    <a:pt x="4141" y="132"/>
                  </a:lnTo>
                  <a:lnTo>
                    <a:pt x="4174" y="132"/>
                  </a:lnTo>
                  <a:lnTo>
                    <a:pt x="4174" y="132"/>
                  </a:lnTo>
                  <a:lnTo>
                    <a:pt x="4174" y="132"/>
                  </a:lnTo>
                  <a:lnTo>
                    <a:pt x="4174" y="132"/>
                  </a:lnTo>
                  <a:lnTo>
                    <a:pt x="4174" y="132"/>
                  </a:lnTo>
                  <a:lnTo>
                    <a:pt x="4174" y="132"/>
                  </a:lnTo>
                  <a:lnTo>
                    <a:pt x="4207" y="132"/>
                  </a:lnTo>
                  <a:lnTo>
                    <a:pt x="4207" y="132"/>
                  </a:lnTo>
                  <a:lnTo>
                    <a:pt x="4207" y="132"/>
                  </a:lnTo>
                  <a:lnTo>
                    <a:pt x="4207" y="132"/>
                  </a:lnTo>
                  <a:lnTo>
                    <a:pt x="4207" y="132"/>
                  </a:lnTo>
                  <a:lnTo>
                    <a:pt x="4207" y="132"/>
                  </a:lnTo>
                  <a:lnTo>
                    <a:pt x="4207" y="132"/>
                  </a:lnTo>
                  <a:lnTo>
                    <a:pt x="4240" y="132"/>
                  </a:lnTo>
                  <a:lnTo>
                    <a:pt x="4240" y="132"/>
                  </a:lnTo>
                  <a:lnTo>
                    <a:pt x="4240" y="132"/>
                  </a:lnTo>
                  <a:lnTo>
                    <a:pt x="4240" y="132"/>
                  </a:lnTo>
                  <a:lnTo>
                    <a:pt x="4240" y="132"/>
                  </a:lnTo>
                  <a:lnTo>
                    <a:pt x="4240" y="132"/>
                  </a:lnTo>
                  <a:lnTo>
                    <a:pt x="4240" y="132"/>
                  </a:lnTo>
                  <a:lnTo>
                    <a:pt x="4273" y="132"/>
                  </a:lnTo>
                  <a:lnTo>
                    <a:pt x="4273" y="99"/>
                  </a:lnTo>
                  <a:lnTo>
                    <a:pt x="4273" y="99"/>
                  </a:lnTo>
                  <a:lnTo>
                    <a:pt x="4273" y="99"/>
                  </a:lnTo>
                  <a:lnTo>
                    <a:pt x="4273" y="99"/>
                  </a:lnTo>
                  <a:lnTo>
                    <a:pt x="4273" y="99"/>
                  </a:lnTo>
                  <a:lnTo>
                    <a:pt x="4305" y="99"/>
                  </a:lnTo>
                  <a:lnTo>
                    <a:pt x="4305" y="99"/>
                  </a:lnTo>
                  <a:lnTo>
                    <a:pt x="4305" y="99"/>
                  </a:lnTo>
                  <a:lnTo>
                    <a:pt x="4305" y="99"/>
                  </a:lnTo>
                  <a:lnTo>
                    <a:pt x="4305" y="99"/>
                  </a:lnTo>
                  <a:lnTo>
                    <a:pt x="4305" y="99"/>
                  </a:lnTo>
                  <a:lnTo>
                    <a:pt x="4338" y="99"/>
                  </a:lnTo>
                  <a:lnTo>
                    <a:pt x="4338" y="99"/>
                  </a:lnTo>
                  <a:lnTo>
                    <a:pt x="4338" y="99"/>
                  </a:lnTo>
                  <a:lnTo>
                    <a:pt x="4338" y="99"/>
                  </a:lnTo>
                  <a:lnTo>
                    <a:pt x="4338" y="99"/>
                  </a:lnTo>
                  <a:lnTo>
                    <a:pt x="4338" y="99"/>
                  </a:lnTo>
                  <a:lnTo>
                    <a:pt x="4338" y="99"/>
                  </a:lnTo>
                  <a:lnTo>
                    <a:pt x="4371" y="99"/>
                  </a:lnTo>
                  <a:lnTo>
                    <a:pt x="4371" y="99"/>
                  </a:lnTo>
                  <a:lnTo>
                    <a:pt x="4371" y="99"/>
                  </a:lnTo>
                  <a:lnTo>
                    <a:pt x="4371" y="99"/>
                  </a:lnTo>
                  <a:lnTo>
                    <a:pt x="4371" y="99"/>
                  </a:lnTo>
                  <a:lnTo>
                    <a:pt x="4371" y="99"/>
                  </a:lnTo>
                  <a:lnTo>
                    <a:pt x="4371" y="99"/>
                  </a:lnTo>
                  <a:lnTo>
                    <a:pt x="4404" y="99"/>
                  </a:lnTo>
                  <a:lnTo>
                    <a:pt x="4404" y="99"/>
                  </a:lnTo>
                  <a:lnTo>
                    <a:pt x="4404" y="99"/>
                  </a:lnTo>
                  <a:lnTo>
                    <a:pt x="4404" y="99"/>
                  </a:lnTo>
                  <a:lnTo>
                    <a:pt x="4404" y="99"/>
                  </a:lnTo>
                  <a:lnTo>
                    <a:pt x="4404" y="66"/>
                  </a:lnTo>
                  <a:lnTo>
                    <a:pt x="4437" y="66"/>
                  </a:lnTo>
                  <a:lnTo>
                    <a:pt x="4437" y="66"/>
                  </a:lnTo>
                  <a:lnTo>
                    <a:pt x="4437" y="66"/>
                  </a:lnTo>
                  <a:lnTo>
                    <a:pt x="4437" y="66"/>
                  </a:lnTo>
                  <a:lnTo>
                    <a:pt x="4437" y="66"/>
                  </a:lnTo>
                  <a:lnTo>
                    <a:pt x="4437" y="66"/>
                  </a:lnTo>
                  <a:lnTo>
                    <a:pt x="4437" y="66"/>
                  </a:lnTo>
                  <a:lnTo>
                    <a:pt x="4470" y="66"/>
                  </a:lnTo>
                  <a:lnTo>
                    <a:pt x="4470" y="66"/>
                  </a:lnTo>
                  <a:lnTo>
                    <a:pt x="4470" y="66"/>
                  </a:lnTo>
                  <a:lnTo>
                    <a:pt x="4470" y="66"/>
                  </a:lnTo>
                  <a:lnTo>
                    <a:pt x="4470" y="66"/>
                  </a:lnTo>
                  <a:lnTo>
                    <a:pt x="4470" y="66"/>
                  </a:lnTo>
                  <a:lnTo>
                    <a:pt x="4503" y="66"/>
                  </a:lnTo>
                  <a:lnTo>
                    <a:pt x="4503" y="66"/>
                  </a:lnTo>
                  <a:lnTo>
                    <a:pt x="4503" y="66"/>
                  </a:lnTo>
                  <a:lnTo>
                    <a:pt x="4503" y="66"/>
                  </a:lnTo>
                  <a:lnTo>
                    <a:pt x="4503" y="66"/>
                  </a:lnTo>
                  <a:lnTo>
                    <a:pt x="4503" y="66"/>
                  </a:lnTo>
                  <a:lnTo>
                    <a:pt x="4503" y="66"/>
                  </a:lnTo>
                  <a:lnTo>
                    <a:pt x="4536" y="66"/>
                  </a:lnTo>
                  <a:lnTo>
                    <a:pt x="4536" y="66"/>
                  </a:lnTo>
                  <a:lnTo>
                    <a:pt x="4536" y="66"/>
                  </a:lnTo>
                  <a:lnTo>
                    <a:pt x="4536" y="66"/>
                  </a:lnTo>
                  <a:lnTo>
                    <a:pt x="4536" y="66"/>
                  </a:lnTo>
                  <a:lnTo>
                    <a:pt x="4536" y="66"/>
                  </a:lnTo>
                  <a:lnTo>
                    <a:pt x="4536" y="66"/>
                  </a:lnTo>
                  <a:lnTo>
                    <a:pt x="4568" y="66"/>
                  </a:lnTo>
                  <a:lnTo>
                    <a:pt x="4568" y="66"/>
                  </a:lnTo>
                  <a:lnTo>
                    <a:pt x="4568" y="33"/>
                  </a:lnTo>
                  <a:lnTo>
                    <a:pt x="4568" y="33"/>
                  </a:lnTo>
                  <a:lnTo>
                    <a:pt x="4568" y="33"/>
                  </a:lnTo>
                  <a:lnTo>
                    <a:pt x="4568" y="33"/>
                  </a:lnTo>
                  <a:lnTo>
                    <a:pt x="4568" y="33"/>
                  </a:lnTo>
                  <a:lnTo>
                    <a:pt x="4601" y="33"/>
                  </a:lnTo>
                  <a:lnTo>
                    <a:pt x="4601" y="33"/>
                  </a:lnTo>
                  <a:lnTo>
                    <a:pt x="4601" y="33"/>
                  </a:lnTo>
                  <a:lnTo>
                    <a:pt x="4601" y="33"/>
                  </a:lnTo>
                  <a:lnTo>
                    <a:pt x="4601" y="33"/>
                  </a:lnTo>
                  <a:lnTo>
                    <a:pt x="4601" y="33"/>
                  </a:lnTo>
                  <a:lnTo>
                    <a:pt x="4634" y="33"/>
                  </a:lnTo>
                  <a:lnTo>
                    <a:pt x="4634" y="33"/>
                  </a:lnTo>
                  <a:lnTo>
                    <a:pt x="4634" y="33"/>
                  </a:lnTo>
                  <a:lnTo>
                    <a:pt x="4634" y="33"/>
                  </a:lnTo>
                  <a:lnTo>
                    <a:pt x="4634" y="33"/>
                  </a:lnTo>
                  <a:lnTo>
                    <a:pt x="4634" y="33"/>
                  </a:lnTo>
                  <a:lnTo>
                    <a:pt x="4634" y="33"/>
                  </a:lnTo>
                  <a:lnTo>
                    <a:pt x="4667" y="33"/>
                  </a:lnTo>
                  <a:lnTo>
                    <a:pt x="4667" y="33"/>
                  </a:lnTo>
                  <a:lnTo>
                    <a:pt x="4667" y="33"/>
                  </a:lnTo>
                  <a:lnTo>
                    <a:pt x="4667" y="33"/>
                  </a:lnTo>
                  <a:lnTo>
                    <a:pt x="4667" y="33"/>
                  </a:lnTo>
                  <a:lnTo>
                    <a:pt x="4667" y="33"/>
                  </a:lnTo>
                  <a:lnTo>
                    <a:pt x="4667" y="33"/>
                  </a:lnTo>
                  <a:lnTo>
                    <a:pt x="4700" y="33"/>
                  </a:lnTo>
                  <a:lnTo>
                    <a:pt x="4700" y="33"/>
                  </a:lnTo>
                  <a:lnTo>
                    <a:pt x="4700" y="33"/>
                  </a:lnTo>
                  <a:lnTo>
                    <a:pt x="4700" y="33"/>
                  </a:lnTo>
                  <a:lnTo>
                    <a:pt x="4700" y="33"/>
                  </a:lnTo>
                  <a:lnTo>
                    <a:pt x="4700" y="0"/>
                  </a:lnTo>
                  <a:lnTo>
                    <a:pt x="4700" y="0"/>
                  </a:lnTo>
                  <a:lnTo>
                    <a:pt x="4733" y="0"/>
                  </a:lnTo>
                  <a:lnTo>
                    <a:pt x="4733" y="0"/>
                  </a:lnTo>
                  <a:lnTo>
                    <a:pt x="4733" y="0"/>
                  </a:lnTo>
                  <a:lnTo>
                    <a:pt x="4733" y="0"/>
                  </a:lnTo>
                  <a:lnTo>
                    <a:pt x="4733" y="0"/>
                  </a:lnTo>
                  <a:lnTo>
                    <a:pt x="4733" y="0"/>
                  </a:lnTo>
                  <a:lnTo>
                    <a:pt x="4766" y="0"/>
                  </a:lnTo>
                  <a:lnTo>
                    <a:pt x="4766" y="0"/>
                  </a:lnTo>
                  <a:lnTo>
                    <a:pt x="4766" y="0"/>
                  </a:lnTo>
                  <a:lnTo>
                    <a:pt x="4766" y="0"/>
                  </a:lnTo>
                  <a:lnTo>
                    <a:pt x="4766" y="0"/>
                  </a:lnTo>
                  <a:lnTo>
                    <a:pt x="4766" y="0"/>
                  </a:lnTo>
                  <a:lnTo>
                    <a:pt x="4766" y="0"/>
                  </a:lnTo>
                  <a:lnTo>
                    <a:pt x="4798" y="0"/>
                  </a:lnTo>
                  <a:lnTo>
                    <a:pt x="4798" y="0"/>
                  </a:lnTo>
                  <a:lnTo>
                    <a:pt x="4798" y="0"/>
                  </a:lnTo>
                  <a:lnTo>
                    <a:pt x="4798" y="0"/>
                  </a:lnTo>
                  <a:lnTo>
                    <a:pt x="4798" y="0"/>
                  </a:lnTo>
                  <a:lnTo>
                    <a:pt x="4798" y="0"/>
                  </a:lnTo>
                  <a:lnTo>
                    <a:pt x="483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8"/>
            <p:cNvSpPr/>
            <p:nvPr/>
          </p:nvSpPr>
          <p:spPr>
            <a:xfrm>
              <a:off x="4152550" y="5001200"/>
              <a:ext cx="130625" cy="25500"/>
            </a:xfrm>
            <a:custGeom>
              <a:avLst/>
              <a:gdLst/>
              <a:ahLst/>
              <a:cxnLst/>
              <a:rect l="l" t="t" r="r" b="b"/>
              <a:pathLst>
                <a:path w="5225" h="1020" fill="none" extrusionOk="0">
                  <a:moveTo>
                    <a:pt x="0" y="1020"/>
                  </a:moveTo>
                  <a:lnTo>
                    <a:pt x="0" y="1020"/>
                  </a:lnTo>
                  <a:lnTo>
                    <a:pt x="0" y="1020"/>
                  </a:lnTo>
                  <a:lnTo>
                    <a:pt x="0" y="1020"/>
                  </a:lnTo>
                  <a:lnTo>
                    <a:pt x="0" y="1020"/>
                  </a:lnTo>
                  <a:lnTo>
                    <a:pt x="33" y="1020"/>
                  </a:lnTo>
                  <a:lnTo>
                    <a:pt x="33" y="1020"/>
                  </a:lnTo>
                  <a:lnTo>
                    <a:pt x="33" y="1020"/>
                  </a:lnTo>
                  <a:lnTo>
                    <a:pt x="33" y="1020"/>
                  </a:lnTo>
                  <a:lnTo>
                    <a:pt x="33" y="1020"/>
                  </a:lnTo>
                  <a:lnTo>
                    <a:pt x="66" y="1020"/>
                  </a:lnTo>
                  <a:lnTo>
                    <a:pt x="66" y="1020"/>
                  </a:lnTo>
                  <a:lnTo>
                    <a:pt x="66" y="1020"/>
                  </a:lnTo>
                  <a:lnTo>
                    <a:pt x="66" y="1020"/>
                  </a:lnTo>
                  <a:lnTo>
                    <a:pt x="99" y="1020"/>
                  </a:lnTo>
                  <a:lnTo>
                    <a:pt x="99" y="1020"/>
                  </a:lnTo>
                  <a:lnTo>
                    <a:pt x="99" y="1020"/>
                  </a:lnTo>
                  <a:lnTo>
                    <a:pt x="99" y="1020"/>
                  </a:lnTo>
                  <a:lnTo>
                    <a:pt x="99" y="1020"/>
                  </a:lnTo>
                  <a:lnTo>
                    <a:pt x="132" y="1020"/>
                  </a:lnTo>
                  <a:lnTo>
                    <a:pt x="132" y="1020"/>
                  </a:lnTo>
                  <a:lnTo>
                    <a:pt x="132" y="987"/>
                  </a:lnTo>
                  <a:lnTo>
                    <a:pt x="132" y="987"/>
                  </a:lnTo>
                  <a:lnTo>
                    <a:pt x="132" y="987"/>
                  </a:lnTo>
                  <a:lnTo>
                    <a:pt x="132" y="987"/>
                  </a:lnTo>
                  <a:lnTo>
                    <a:pt x="164" y="987"/>
                  </a:lnTo>
                  <a:lnTo>
                    <a:pt x="164" y="987"/>
                  </a:lnTo>
                  <a:lnTo>
                    <a:pt x="164" y="987"/>
                  </a:lnTo>
                  <a:lnTo>
                    <a:pt x="164" y="987"/>
                  </a:lnTo>
                  <a:lnTo>
                    <a:pt x="164" y="987"/>
                  </a:lnTo>
                  <a:lnTo>
                    <a:pt x="197" y="987"/>
                  </a:lnTo>
                  <a:lnTo>
                    <a:pt x="197" y="987"/>
                  </a:lnTo>
                  <a:lnTo>
                    <a:pt x="197" y="987"/>
                  </a:lnTo>
                  <a:lnTo>
                    <a:pt x="197" y="987"/>
                  </a:lnTo>
                  <a:lnTo>
                    <a:pt x="230" y="987"/>
                  </a:lnTo>
                  <a:lnTo>
                    <a:pt x="230" y="987"/>
                  </a:lnTo>
                  <a:lnTo>
                    <a:pt x="230" y="987"/>
                  </a:lnTo>
                  <a:lnTo>
                    <a:pt x="230" y="987"/>
                  </a:lnTo>
                  <a:lnTo>
                    <a:pt x="230" y="987"/>
                  </a:lnTo>
                  <a:lnTo>
                    <a:pt x="230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96" y="987"/>
                  </a:lnTo>
                  <a:lnTo>
                    <a:pt x="296" y="987"/>
                  </a:lnTo>
                  <a:lnTo>
                    <a:pt x="296" y="987"/>
                  </a:lnTo>
                  <a:lnTo>
                    <a:pt x="296" y="987"/>
                  </a:lnTo>
                  <a:lnTo>
                    <a:pt x="296" y="987"/>
                  </a:lnTo>
                  <a:lnTo>
                    <a:pt x="329" y="987"/>
                  </a:lnTo>
                  <a:lnTo>
                    <a:pt x="329" y="954"/>
                  </a:lnTo>
                  <a:lnTo>
                    <a:pt x="329" y="954"/>
                  </a:lnTo>
                  <a:lnTo>
                    <a:pt x="329" y="954"/>
                  </a:lnTo>
                  <a:lnTo>
                    <a:pt x="362" y="954"/>
                  </a:lnTo>
                  <a:lnTo>
                    <a:pt x="362" y="954"/>
                  </a:lnTo>
                  <a:lnTo>
                    <a:pt x="362" y="954"/>
                  </a:lnTo>
                  <a:lnTo>
                    <a:pt x="362" y="954"/>
                  </a:lnTo>
                  <a:lnTo>
                    <a:pt x="362" y="954"/>
                  </a:lnTo>
                  <a:lnTo>
                    <a:pt x="362" y="954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427" y="954"/>
                  </a:lnTo>
                  <a:lnTo>
                    <a:pt x="427" y="954"/>
                  </a:lnTo>
                  <a:lnTo>
                    <a:pt x="427" y="954"/>
                  </a:lnTo>
                  <a:lnTo>
                    <a:pt x="427" y="954"/>
                  </a:lnTo>
                  <a:lnTo>
                    <a:pt x="427" y="954"/>
                  </a:lnTo>
                  <a:lnTo>
                    <a:pt x="460" y="954"/>
                  </a:lnTo>
                  <a:lnTo>
                    <a:pt x="460" y="954"/>
                  </a:lnTo>
                  <a:lnTo>
                    <a:pt x="460" y="954"/>
                  </a:lnTo>
                  <a:lnTo>
                    <a:pt x="460" y="954"/>
                  </a:lnTo>
                  <a:lnTo>
                    <a:pt x="460" y="954"/>
                  </a:lnTo>
                  <a:lnTo>
                    <a:pt x="493" y="954"/>
                  </a:lnTo>
                  <a:lnTo>
                    <a:pt x="493" y="954"/>
                  </a:lnTo>
                  <a:lnTo>
                    <a:pt x="493" y="954"/>
                  </a:lnTo>
                  <a:lnTo>
                    <a:pt x="493" y="954"/>
                  </a:lnTo>
                  <a:lnTo>
                    <a:pt x="493" y="954"/>
                  </a:lnTo>
                  <a:lnTo>
                    <a:pt x="526" y="954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26" y="921"/>
                  </a:lnTo>
                  <a:lnTo>
                    <a:pt x="559" y="921"/>
                  </a:lnTo>
                  <a:lnTo>
                    <a:pt x="559" y="921"/>
                  </a:lnTo>
                  <a:lnTo>
                    <a:pt x="559" y="921"/>
                  </a:lnTo>
                  <a:lnTo>
                    <a:pt x="559" y="921"/>
                  </a:lnTo>
                  <a:lnTo>
                    <a:pt x="559" y="921"/>
                  </a:lnTo>
                  <a:lnTo>
                    <a:pt x="592" y="921"/>
                  </a:lnTo>
                  <a:lnTo>
                    <a:pt x="592" y="921"/>
                  </a:lnTo>
                  <a:lnTo>
                    <a:pt x="592" y="921"/>
                  </a:lnTo>
                  <a:lnTo>
                    <a:pt x="592" y="921"/>
                  </a:lnTo>
                  <a:lnTo>
                    <a:pt x="592" y="921"/>
                  </a:lnTo>
                  <a:lnTo>
                    <a:pt x="592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57" y="921"/>
                  </a:lnTo>
                  <a:lnTo>
                    <a:pt x="657" y="921"/>
                  </a:lnTo>
                  <a:lnTo>
                    <a:pt x="657" y="921"/>
                  </a:lnTo>
                  <a:lnTo>
                    <a:pt x="657" y="921"/>
                  </a:lnTo>
                  <a:lnTo>
                    <a:pt x="657" y="921"/>
                  </a:lnTo>
                  <a:lnTo>
                    <a:pt x="690" y="921"/>
                  </a:lnTo>
                  <a:lnTo>
                    <a:pt x="690" y="921"/>
                  </a:lnTo>
                  <a:lnTo>
                    <a:pt x="690" y="921"/>
                  </a:lnTo>
                  <a:lnTo>
                    <a:pt x="690" y="921"/>
                  </a:lnTo>
                  <a:lnTo>
                    <a:pt x="690" y="921"/>
                  </a:lnTo>
                  <a:lnTo>
                    <a:pt x="723" y="888"/>
                  </a:lnTo>
                  <a:lnTo>
                    <a:pt x="723" y="888"/>
                  </a:lnTo>
                  <a:lnTo>
                    <a:pt x="723" y="888"/>
                  </a:lnTo>
                  <a:lnTo>
                    <a:pt x="723" y="888"/>
                  </a:lnTo>
                  <a:lnTo>
                    <a:pt x="723" y="888"/>
                  </a:lnTo>
                  <a:lnTo>
                    <a:pt x="723" y="888"/>
                  </a:lnTo>
                  <a:lnTo>
                    <a:pt x="756" y="888"/>
                  </a:lnTo>
                  <a:lnTo>
                    <a:pt x="756" y="888"/>
                  </a:lnTo>
                  <a:lnTo>
                    <a:pt x="756" y="888"/>
                  </a:lnTo>
                  <a:lnTo>
                    <a:pt x="756" y="888"/>
                  </a:lnTo>
                  <a:lnTo>
                    <a:pt x="756" y="888"/>
                  </a:lnTo>
                  <a:lnTo>
                    <a:pt x="789" y="888"/>
                  </a:lnTo>
                  <a:lnTo>
                    <a:pt x="789" y="888"/>
                  </a:lnTo>
                  <a:lnTo>
                    <a:pt x="789" y="888"/>
                  </a:lnTo>
                  <a:lnTo>
                    <a:pt x="789" y="888"/>
                  </a:lnTo>
                  <a:lnTo>
                    <a:pt x="789" y="888"/>
                  </a:lnTo>
                  <a:lnTo>
                    <a:pt x="822" y="888"/>
                  </a:lnTo>
                  <a:lnTo>
                    <a:pt x="822" y="888"/>
                  </a:lnTo>
                  <a:lnTo>
                    <a:pt x="822" y="888"/>
                  </a:lnTo>
                  <a:lnTo>
                    <a:pt x="822" y="888"/>
                  </a:lnTo>
                  <a:lnTo>
                    <a:pt x="822" y="888"/>
                  </a:lnTo>
                  <a:lnTo>
                    <a:pt x="855" y="888"/>
                  </a:lnTo>
                  <a:lnTo>
                    <a:pt x="855" y="888"/>
                  </a:lnTo>
                  <a:lnTo>
                    <a:pt x="855" y="888"/>
                  </a:lnTo>
                  <a:lnTo>
                    <a:pt x="855" y="888"/>
                  </a:lnTo>
                  <a:lnTo>
                    <a:pt x="855" y="888"/>
                  </a:lnTo>
                  <a:lnTo>
                    <a:pt x="855" y="888"/>
                  </a:lnTo>
                  <a:lnTo>
                    <a:pt x="887" y="888"/>
                  </a:lnTo>
                  <a:lnTo>
                    <a:pt x="887" y="888"/>
                  </a:lnTo>
                  <a:lnTo>
                    <a:pt x="887" y="888"/>
                  </a:lnTo>
                  <a:lnTo>
                    <a:pt x="887" y="855"/>
                  </a:lnTo>
                  <a:lnTo>
                    <a:pt x="887" y="855"/>
                  </a:lnTo>
                  <a:lnTo>
                    <a:pt x="920" y="855"/>
                  </a:lnTo>
                  <a:lnTo>
                    <a:pt x="920" y="855"/>
                  </a:lnTo>
                  <a:lnTo>
                    <a:pt x="920" y="855"/>
                  </a:lnTo>
                  <a:lnTo>
                    <a:pt x="920" y="855"/>
                  </a:lnTo>
                  <a:lnTo>
                    <a:pt x="920" y="855"/>
                  </a:lnTo>
                  <a:lnTo>
                    <a:pt x="953" y="855"/>
                  </a:lnTo>
                  <a:lnTo>
                    <a:pt x="953" y="855"/>
                  </a:lnTo>
                  <a:lnTo>
                    <a:pt x="953" y="855"/>
                  </a:lnTo>
                  <a:lnTo>
                    <a:pt x="953" y="855"/>
                  </a:lnTo>
                  <a:lnTo>
                    <a:pt x="953" y="855"/>
                  </a:lnTo>
                  <a:lnTo>
                    <a:pt x="953" y="855"/>
                  </a:lnTo>
                  <a:lnTo>
                    <a:pt x="986" y="855"/>
                  </a:lnTo>
                  <a:lnTo>
                    <a:pt x="986" y="855"/>
                  </a:lnTo>
                  <a:lnTo>
                    <a:pt x="986" y="855"/>
                  </a:lnTo>
                  <a:lnTo>
                    <a:pt x="986" y="855"/>
                  </a:lnTo>
                  <a:lnTo>
                    <a:pt x="986" y="855"/>
                  </a:lnTo>
                  <a:lnTo>
                    <a:pt x="1019" y="855"/>
                  </a:lnTo>
                  <a:lnTo>
                    <a:pt x="1019" y="855"/>
                  </a:lnTo>
                  <a:lnTo>
                    <a:pt x="1019" y="855"/>
                  </a:lnTo>
                  <a:lnTo>
                    <a:pt x="1019" y="855"/>
                  </a:lnTo>
                  <a:lnTo>
                    <a:pt x="1019" y="855"/>
                  </a:lnTo>
                  <a:lnTo>
                    <a:pt x="1052" y="855"/>
                  </a:lnTo>
                  <a:lnTo>
                    <a:pt x="1052" y="855"/>
                  </a:lnTo>
                  <a:lnTo>
                    <a:pt x="1052" y="855"/>
                  </a:lnTo>
                  <a:lnTo>
                    <a:pt x="1052" y="855"/>
                  </a:lnTo>
                  <a:lnTo>
                    <a:pt x="1052" y="855"/>
                  </a:lnTo>
                  <a:lnTo>
                    <a:pt x="1052" y="855"/>
                  </a:lnTo>
                  <a:lnTo>
                    <a:pt x="1085" y="855"/>
                  </a:lnTo>
                  <a:lnTo>
                    <a:pt x="1085" y="822"/>
                  </a:lnTo>
                  <a:lnTo>
                    <a:pt x="1085" y="822"/>
                  </a:lnTo>
                  <a:lnTo>
                    <a:pt x="1085" y="822"/>
                  </a:lnTo>
                  <a:lnTo>
                    <a:pt x="1085" y="822"/>
                  </a:lnTo>
                  <a:lnTo>
                    <a:pt x="1117" y="822"/>
                  </a:lnTo>
                  <a:lnTo>
                    <a:pt x="1117" y="822"/>
                  </a:lnTo>
                  <a:lnTo>
                    <a:pt x="1117" y="822"/>
                  </a:lnTo>
                  <a:lnTo>
                    <a:pt x="1117" y="822"/>
                  </a:lnTo>
                  <a:lnTo>
                    <a:pt x="1117" y="822"/>
                  </a:lnTo>
                  <a:lnTo>
                    <a:pt x="1150" y="822"/>
                  </a:lnTo>
                  <a:lnTo>
                    <a:pt x="1150" y="822"/>
                  </a:lnTo>
                  <a:lnTo>
                    <a:pt x="1150" y="822"/>
                  </a:lnTo>
                  <a:lnTo>
                    <a:pt x="1150" y="822"/>
                  </a:lnTo>
                  <a:lnTo>
                    <a:pt x="1150" y="822"/>
                  </a:lnTo>
                  <a:lnTo>
                    <a:pt x="1183" y="822"/>
                  </a:lnTo>
                  <a:lnTo>
                    <a:pt x="1183" y="822"/>
                  </a:lnTo>
                  <a:lnTo>
                    <a:pt x="1183" y="822"/>
                  </a:lnTo>
                  <a:lnTo>
                    <a:pt x="1183" y="822"/>
                  </a:lnTo>
                  <a:lnTo>
                    <a:pt x="1183" y="822"/>
                  </a:lnTo>
                  <a:lnTo>
                    <a:pt x="1183" y="822"/>
                  </a:lnTo>
                  <a:lnTo>
                    <a:pt x="1216" y="822"/>
                  </a:lnTo>
                  <a:lnTo>
                    <a:pt x="1216" y="822"/>
                  </a:lnTo>
                  <a:lnTo>
                    <a:pt x="1216" y="822"/>
                  </a:lnTo>
                  <a:lnTo>
                    <a:pt x="1216" y="822"/>
                  </a:lnTo>
                  <a:lnTo>
                    <a:pt x="1216" y="822"/>
                  </a:lnTo>
                  <a:lnTo>
                    <a:pt x="1249" y="822"/>
                  </a:lnTo>
                  <a:lnTo>
                    <a:pt x="1249" y="822"/>
                  </a:lnTo>
                  <a:lnTo>
                    <a:pt x="1249" y="822"/>
                  </a:lnTo>
                  <a:lnTo>
                    <a:pt x="1249" y="822"/>
                  </a:lnTo>
                  <a:lnTo>
                    <a:pt x="1249" y="822"/>
                  </a:lnTo>
                  <a:lnTo>
                    <a:pt x="1282" y="790"/>
                  </a:lnTo>
                  <a:lnTo>
                    <a:pt x="1282" y="790"/>
                  </a:lnTo>
                  <a:lnTo>
                    <a:pt x="1282" y="790"/>
                  </a:lnTo>
                  <a:lnTo>
                    <a:pt x="1282" y="790"/>
                  </a:lnTo>
                  <a:lnTo>
                    <a:pt x="1282" y="790"/>
                  </a:lnTo>
                  <a:lnTo>
                    <a:pt x="1282" y="790"/>
                  </a:lnTo>
                  <a:lnTo>
                    <a:pt x="1315" y="790"/>
                  </a:lnTo>
                  <a:lnTo>
                    <a:pt x="1315" y="790"/>
                  </a:lnTo>
                  <a:lnTo>
                    <a:pt x="1315" y="790"/>
                  </a:lnTo>
                  <a:lnTo>
                    <a:pt x="1315" y="790"/>
                  </a:lnTo>
                  <a:lnTo>
                    <a:pt x="1315" y="790"/>
                  </a:lnTo>
                  <a:lnTo>
                    <a:pt x="1347" y="790"/>
                  </a:lnTo>
                  <a:lnTo>
                    <a:pt x="1347" y="790"/>
                  </a:lnTo>
                  <a:lnTo>
                    <a:pt x="1347" y="790"/>
                  </a:lnTo>
                  <a:lnTo>
                    <a:pt x="1347" y="790"/>
                  </a:lnTo>
                  <a:lnTo>
                    <a:pt x="1347" y="790"/>
                  </a:lnTo>
                  <a:lnTo>
                    <a:pt x="1347" y="790"/>
                  </a:lnTo>
                  <a:lnTo>
                    <a:pt x="1380" y="790"/>
                  </a:lnTo>
                  <a:lnTo>
                    <a:pt x="1380" y="790"/>
                  </a:lnTo>
                  <a:lnTo>
                    <a:pt x="1380" y="790"/>
                  </a:lnTo>
                  <a:lnTo>
                    <a:pt x="1380" y="790"/>
                  </a:lnTo>
                  <a:lnTo>
                    <a:pt x="1380" y="790"/>
                  </a:lnTo>
                  <a:lnTo>
                    <a:pt x="1413" y="790"/>
                  </a:lnTo>
                  <a:lnTo>
                    <a:pt x="1413" y="790"/>
                  </a:lnTo>
                  <a:lnTo>
                    <a:pt x="1413" y="790"/>
                  </a:lnTo>
                  <a:lnTo>
                    <a:pt x="1413" y="790"/>
                  </a:lnTo>
                  <a:lnTo>
                    <a:pt x="1413" y="790"/>
                  </a:lnTo>
                  <a:lnTo>
                    <a:pt x="1446" y="790"/>
                  </a:lnTo>
                  <a:lnTo>
                    <a:pt x="1446" y="790"/>
                  </a:lnTo>
                  <a:lnTo>
                    <a:pt x="1446" y="790"/>
                  </a:lnTo>
                  <a:lnTo>
                    <a:pt x="1446" y="757"/>
                  </a:lnTo>
                  <a:lnTo>
                    <a:pt x="1446" y="757"/>
                  </a:lnTo>
                  <a:lnTo>
                    <a:pt x="1446" y="757"/>
                  </a:lnTo>
                  <a:lnTo>
                    <a:pt x="1479" y="757"/>
                  </a:lnTo>
                  <a:lnTo>
                    <a:pt x="1479" y="757"/>
                  </a:lnTo>
                  <a:lnTo>
                    <a:pt x="1479" y="757"/>
                  </a:lnTo>
                  <a:lnTo>
                    <a:pt x="1479" y="757"/>
                  </a:lnTo>
                  <a:lnTo>
                    <a:pt x="1479" y="757"/>
                  </a:lnTo>
                  <a:lnTo>
                    <a:pt x="1512" y="757"/>
                  </a:lnTo>
                  <a:lnTo>
                    <a:pt x="1512" y="757"/>
                  </a:lnTo>
                  <a:lnTo>
                    <a:pt x="1512" y="757"/>
                  </a:lnTo>
                  <a:lnTo>
                    <a:pt x="1512" y="757"/>
                  </a:lnTo>
                  <a:lnTo>
                    <a:pt x="1512" y="757"/>
                  </a:lnTo>
                  <a:lnTo>
                    <a:pt x="1512" y="757"/>
                  </a:lnTo>
                  <a:lnTo>
                    <a:pt x="1545" y="757"/>
                  </a:lnTo>
                  <a:lnTo>
                    <a:pt x="1545" y="757"/>
                  </a:lnTo>
                  <a:lnTo>
                    <a:pt x="1545" y="757"/>
                  </a:lnTo>
                  <a:lnTo>
                    <a:pt x="1545" y="757"/>
                  </a:lnTo>
                  <a:lnTo>
                    <a:pt x="1545" y="757"/>
                  </a:lnTo>
                  <a:lnTo>
                    <a:pt x="1577" y="757"/>
                  </a:lnTo>
                  <a:lnTo>
                    <a:pt x="1577" y="757"/>
                  </a:lnTo>
                  <a:lnTo>
                    <a:pt x="1577" y="757"/>
                  </a:lnTo>
                  <a:lnTo>
                    <a:pt x="1577" y="757"/>
                  </a:lnTo>
                  <a:lnTo>
                    <a:pt x="1577" y="757"/>
                  </a:lnTo>
                  <a:lnTo>
                    <a:pt x="1577" y="757"/>
                  </a:lnTo>
                  <a:lnTo>
                    <a:pt x="1610" y="757"/>
                  </a:lnTo>
                  <a:lnTo>
                    <a:pt x="1610" y="757"/>
                  </a:lnTo>
                  <a:lnTo>
                    <a:pt x="1610" y="757"/>
                  </a:lnTo>
                  <a:lnTo>
                    <a:pt x="1610" y="757"/>
                  </a:lnTo>
                  <a:lnTo>
                    <a:pt x="1610" y="757"/>
                  </a:lnTo>
                  <a:lnTo>
                    <a:pt x="1643" y="724"/>
                  </a:lnTo>
                  <a:lnTo>
                    <a:pt x="1643" y="724"/>
                  </a:lnTo>
                  <a:lnTo>
                    <a:pt x="1643" y="724"/>
                  </a:lnTo>
                  <a:lnTo>
                    <a:pt x="1643" y="724"/>
                  </a:lnTo>
                  <a:lnTo>
                    <a:pt x="1643" y="724"/>
                  </a:lnTo>
                  <a:lnTo>
                    <a:pt x="1643" y="724"/>
                  </a:lnTo>
                  <a:lnTo>
                    <a:pt x="1676" y="724"/>
                  </a:lnTo>
                  <a:lnTo>
                    <a:pt x="1676" y="724"/>
                  </a:lnTo>
                  <a:lnTo>
                    <a:pt x="1676" y="724"/>
                  </a:lnTo>
                  <a:lnTo>
                    <a:pt x="1676" y="724"/>
                  </a:lnTo>
                  <a:lnTo>
                    <a:pt x="1676" y="724"/>
                  </a:lnTo>
                  <a:lnTo>
                    <a:pt x="1676" y="724"/>
                  </a:lnTo>
                  <a:lnTo>
                    <a:pt x="1709" y="724"/>
                  </a:lnTo>
                  <a:lnTo>
                    <a:pt x="1709" y="724"/>
                  </a:lnTo>
                  <a:lnTo>
                    <a:pt x="1709" y="724"/>
                  </a:lnTo>
                  <a:lnTo>
                    <a:pt x="1709" y="724"/>
                  </a:lnTo>
                  <a:lnTo>
                    <a:pt x="1709" y="724"/>
                  </a:lnTo>
                  <a:lnTo>
                    <a:pt x="1742" y="724"/>
                  </a:lnTo>
                  <a:lnTo>
                    <a:pt x="1742" y="724"/>
                  </a:lnTo>
                  <a:lnTo>
                    <a:pt x="1742" y="724"/>
                  </a:lnTo>
                  <a:lnTo>
                    <a:pt x="1742" y="724"/>
                  </a:lnTo>
                  <a:lnTo>
                    <a:pt x="1742" y="724"/>
                  </a:lnTo>
                  <a:lnTo>
                    <a:pt x="1775" y="724"/>
                  </a:lnTo>
                  <a:lnTo>
                    <a:pt x="1775" y="724"/>
                  </a:lnTo>
                  <a:lnTo>
                    <a:pt x="1775" y="724"/>
                  </a:lnTo>
                  <a:lnTo>
                    <a:pt x="1775" y="724"/>
                  </a:lnTo>
                  <a:lnTo>
                    <a:pt x="1775" y="724"/>
                  </a:lnTo>
                  <a:lnTo>
                    <a:pt x="1775" y="724"/>
                  </a:lnTo>
                  <a:lnTo>
                    <a:pt x="1775" y="724"/>
                  </a:lnTo>
                  <a:lnTo>
                    <a:pt x="1808" y="724"/>
                  </a:lnTo>
                  <a:lnTo>
                    <a:pt x="1808" y="691"/>
                  </a:lnTo>
                  <a:lnTo>
                    <a:pt x="1808" y="691"/>
                  </a:lnTo>
                  <a:lnTo>
                    <a:pt x="1808" y="691"/>
                  </a:lnTo>
                  <a:lnTo>
                    <a:pt x="1808" y="691"/>
                  </a:lnTo>
                  <a:lnTo>
                    <a:pt x="1840" y="691"/>
                  </a:lnTo>
                  <a:lnTo>
                    <a:pt x="1840" y="691"/>
                  </a:lnTo>
                  <a:lnTo>
                    <a:pt x="1840" y="691"/>
                  </a:lnTo>
                  <a:lnTo>
                    <a:pt x="1840" y="691"/>
                  </a:lnTo>
                  <a:lnTo>
                    <a:pt x="1840" y="691"/>
                  </a:lnTo>
                  <a:lnTo>
                    <a:pt x="1873" y="691"/>
                  </a:lnTo>
                  <a:lnTo>
                    <a:pt x="1873" y="691"/>
                  </a:lnTo>
                  <a:lnTo>
                    <a:pt x="1873" y="691"/>
                  </a:lnTo>
                  <a:lnTo>
                    <a:pt x="1873" y="691"/>
                  </a:lnTo>
                  <a:lnTo>
                    <a:pt x="1873" y="691"/>
                  </a:lnTo>
                  <a:lnTo>
                    <a:pt x="1873" y="691"/>
                  </a:lnTo>
                  <a:lnTo>
                    <a:pt x="1906" y="691"/>
                  </a:lnTo>
                  <a:lnTo>
                    <a:pt x="1906" y="691"/>
                  </a:lnTo>
                  <a:lnTo>
                    <a:pt x="1906" y="691"/>
                  </a:lnTo>
                  <a:lnTo>
                    <a:pt x="1906" y="691"/>
                  </a:lnTo>
                  <a:lnTo>
                    <a:pt x="1906" y="691"/>
                  </a:lnTo>
                  <a:lnTo>
                    <a:pt x="1906" y="691"/>
                  </a:lnTo>
                  <a:lnTo>
                    <a:pt x="1939" y="691"/>
                  </a:lnTo>
                  <a:lnTo>
                    <a:pt x="1939" y="691"/>
                  </a:lnTo>
                  <a:lnTo>
                    <a:pt x="1939" y="691"/>
                  </a:lnTo>
                  <a:lnTo>
                    <a:pt x="1939" y="691"/>
                  </a:lnTo>
                  <a:lnTo>
                    <a:pt x="1939" y="691"/>
                  </a:lnTo>
                  <a:lnTo>
                    <a:pt x="1972" y="691"/>
                  </a:lnTo>
                  <a:lnTo>
                    <a:pt x="1972" y="691"/>
                  </a:lnTo>
                  <a:lnTo>
                    <a:pt x="1972" y="691"/>
                  </a:lnTo>
                  <a:lnTo>
                    <a:pt x="1972" y="691"/>
                  </a:lnTo>
                  <a:lnTo>
                    <a:pt x="1972" y="658"/>
                  </a:lnTo>
                  <a:lnTo>
                    <a:pt x="1972" y="658"/>
                  </a:lnTo>
                  <a:lnTo>
                    <a:pt x="2005" y="658"/>
                  </a:lnTo>
                  <a:lnTo>
                    <a:pt x="2005" y="658"/>
                  </a:lnTo>
                  <a:lnTo>
                    <a:pt x="2005" y="658"/>
                  </a:lnTo>
                  <a:lnTo>
                    <a:pt x="2005" y="658"/>
                  </a:lnTo>
                  <a:lnTo>
                    <a:pt x="2005" y="658"/>
                  </a:lnTo>
                  <a:lnTo>
                    <a:pt x="2005" y="658"/>
                  </a:lnTo>
                  <a:lnTo>
                    <a:pt x="2038" y="658"/>
                  </a:lnTo>
                  <a:lnTo>
                    <a:pt x="2038" y="658"/>
                  </a:lnTo>
                  <a:lnTo>
                    <a:pt x="2038" y="658"/>
                  </a:lnTo>
                  <a:lnTo>
                    <a:pt x="2038" y="658"/>
                  </a:lnTo>
                  <a:lnTo>
                    <a:pt x="2038" y="658"/>
                  </a:lnTo>
                  <a:lnTo>
                    <a:pt x="2070" y="658"/>
                  </a:lnTo>
                  <a:lnTo>
                    <a:pt x="2070" y="658"/>
                  </a:lnTo>
                  <a:lnTo>
                    <a:pt x="2070" y="658"/>
                  </a:lnTo>
                  <a:lnTo>
                    <a:pt x="2070" y="658"/>
                  </a:lnTo>
                  <a:lnTo>
                    <a:pt x="2070" y="658"/>
                  </a:lnTo>
                  <a:lnTo>
                    <a:pt x="2070" y="658"/>
                  </a:lnTo>
                  <a:lnTo>
                    <a:pt x="2103" y="658"/>
                  </a:lnTo>
                  <a:lnTo>
                    <a:pt x="2103" y="658"/>
                  </a:lnTo>
                  <a:lnTo>
                    <a:pt x="2103" y="658"/>
                  </a:lnTo>
                  <a:lnTo>
                    <a:pt x="2103" y="658"/>
                  </a:lnTo>
                  <a:lnTo>
                    <a:pt x="2103" y="658"/>
                  </a:lnTo>
                  <a:lnTo>
                    <a:pt x="2103" y="658"/>
                  </a:lnTo>
                  <a:lnTo>
                    <a:pt x="2136" y="658"/>
                  </a:lnTo>
                  <a:lnTo>
                    <a:pt x="2136" y="658"/>
                  </a:lnTo>
                  <a:lnTo>
                    <a:pt x="2136" y="658"/>
                  </a:lnTo>
                  <a:lnTo>
                    <a:pt x="2136" y="658"/>
                  </a:lnTo>
                  <a:lnTo>
                    <a:pt x="2136" y="658"/>
                  </a:lnTo>
                  <a:lnTo>
                    <a:pt x="2136" y="625"/>
                  </a:lnTo>
                  <a:lnTo>
                    <a:pt x="2169" y="625"/>
                  </a:lnTo>
                  <a:lnTo>
                    <a:pt x="2169" y="625"/>
                  </a:lnTo>
                  <a:lnTo>
                    <a:pt x="2169" y="625"/>
                  </a:lnTo>
                  <a:lnTo>
                    <a:pt x="2169" y="625"/>
                  </a:lnTo>
                  <a:lnTo>
                    <a:pt x="2169" y="625"/>
                  </a:lnTo>
                  <a:lnTo>
                    <a:pt x="2202" y="625"/>
                  </a:lnTo>
                  <a:lnTo>
                    <a:pt x="2202" y="625"/>
                  </a:lnTo>
                  <a:lnTo>
                    <a:pt x="2202" y="625"/>
                  </a:lnTo>
                  <a:lnTo>
                    <a:pt x="2202" y="625"/>
                  </a:lnTo>
                  <a:lnTo>
                    <a:pt x="2202" y="625"/>
                  </a:lnTo>
                  <a:lnTo>
                    <a:pt x="2235" y="625"/>
                  </a:lnTo>
                  <a:lnTo>
                    <a:pt x="2235" y="625"/>
                  </a:lnTo>
                  <a:lnTo>
                    <a:pt x="2235" y="625"/>
                  </a:lnTo>
                  <a:lnTo>
                    <a:pt x="2235" y="625"/>
                  </a:lnTo>
                  <a:lnTo>
                    <a:pt x="2235" y="625"/>
                  </a:lnTo>
                  <a:lnTo>
                    <a:pt x="2235" y="625"/>
                  </a:lnTo>
                  <a:lnTo>
                    <a:pt x="2268" y="625"/>
                  </a:lnTo>
                  <a:lnTo>
                    <a:pt x="2268" y="625"/>
                  </a:lnTo>
                  <a:lnTo>
                    <a:pt x="2268" y="625"/>
                  </a:lnTo>
                  <a:lnTo>
                    <a:pt x="2268" y="625"/>
                  </a:lnTo>
                  <a:lnTo>
                    <a:pt x="2268" y="625"/>
                  </a:lnTo>
                  <a:lnTo>
                    <a:pt x="2268" y="625"/>
                  </a:lnTo>
                  <a:lnTo>
                    <a:pt x="2300" y="625"/>
                  </a:lnTo>
                  <a:lnTo>
                    <a:pt x="2300" y="625"/>
                  </a:lnTo>
                  <a:lnTo>
                    <a:pt x="2300" y="625"/>
                  </a:lnTo>
                  <a:lnTo>
                    <a:pt x="2300" y="625"/>
                  </a:lnTo>
                  <a:lnTo>
                    <a:pt x="2300" y="625"/>
                  </a:lnTo>
                  <a:lnTo>
                    <a:pt x="2300" y="625"/>
                  </a:lnTo>
                  <a:lnTo>
                    <a:pt x="2333" y="625"/>
                  </a:lnTo>
                  <a:lnTo>
                    <a:pt x="2333" y="592"/>
                  </a:lnTo>
                  <a:lnTo>
                    <a:pt x="2333" y="592"/>
                  </a:lnTo>
                  <a:lnTo>
                    <a:pt x="2333" y="592"/>
                  </a:lnTo>
                  <a:lnTo>
                    <a:pt x="2333" y="592"/>
                  </a:lnTo>
                  <a:lnTo>
                    <a:pt x="2366" y="592"/>
                  </a:lnTo>
                  <a:lnTo>
                    <a:pt x="2366" y="592"/>
                  </a:lnTo>
                  <a:lnTo>
                    <a:pt x="2366" y="592"/>
                  </a:lnTo>
                  <a:lnTo>
                    <a:pt x="2366" y="592"/>
                  </a:lnTo>
                  <a:lnTo>
                    <a:pt x="2366" y="592"/>
                  </a:lnTo>
                  <a:lnTo>
                    <a:pt x="2366" y="592"/>
                  </a:lnTo>
                  <a:lnTo>
                    <a:pt x="2366" y="592"/>
                  </a:lnTo>
                  <a:lnTo>
                    <a:pt x="2399" y="592"/>
                  </a:lnTo>
                  <a:lnTo>
                    <a:pt x="2399" y="592"/>
                  </a:lnTo>
                  <a:lnTo>
                    <a:pt x="2399" y="592"/>
                  </a:lnTo>
                  <a:lnTo>
                    <a:pt x="2399" y="592"/>
                  </a:lnTo>
                  <a:lnTo>
                    <a:pt x="2399" y="592"/>
                  </a:lnTo>
                  <a:lnTo>
                    <a:pt x="2432" y="592"/>
                  </a:lnTo>
                  <a:lnTo>
                    <a:pt x="2432" y="592"/>
                  </a:lnTo>
                  <a:lnTo>
                    <a:pt x="2432" y="592"/>
                  </a:lnTo>
                  <a:lnTo>
                    <a:pt x="2432" y="592"/>
                  </a:lnTo>
                  <a:lnTo>
                    <a:pt x="2432" y="592"/>
                  </a:lnTo>
                  <a:lnTo>
                    <a:pt x="2432" y="592"/>
                  </a:lnTo>
                  <a:lnTo>
                    <a:pt x="2465" y="592"/>
                  </a:lnTo>
                  <a:lnTo>
                    <a:pt x="2465" y="592"/>
                  </a:lnTo>
                  <a:lnTo>
                    <a:pt x="2465" y="592"/>
                  </a:lnTo>
                  <a:lnTo>
                    <a:pt x="2465" y="592"/>
                  </a:lnTo>
                  <a:lnTo>
                    <a:pt x="2465" y="592"/>
                  </a:lnTo>
                  <a:lnTo>
                    <a:pt x="2498" y="592"/>
                  </a:lnTo>
                  <a:lnTo>
                    <a:pt x="2498" y="592"/>
                  </a:lnTo>
                  <a:lnTo>
                    <a:pt x="2498" y="592"/>
                  </a:lnTo>
                  <a:lnTo>
                    <a:pt x="2498" y="560"/>
                  </a:lnTo>
                  <a:lnTo>
                    <a:pt x="2498" y="560"/>
                  </a:lnTo>
                  <a:lnTo>
                    <a:pt x="2498" y="560"/>
                  </a:lnTo>
                  <a:lnTo>
                    <a:pt x="2498" y="560"/>
                  </a:lnTo>
                  <a:lnTo>
                    <a:pt x="2530" y="560"/>
                  </a:lnTo>
                  <a:lnTo>
                    <a:pt x="2530" y="560"/>
                  </a:lnTo>
                  <a:lnTo>
                    <a:pt x="2530" y="560"/>
                  </a:lnTo>
                  <a:lnTo>
                    <a:pt x="2530" y="560"/>
                  </a:lnTo>
                  <a:lnTo>
                    <a:pt x="2530" y="560"/>
                  </a:lnTo>
                  <a:lnTo>
                    <a:pt x="2530" y="560"/>
                  </a:lnTo>
                  <a:lnTo>
                    <a:pt x="2563" y="560"/>
                  </a:lnTo>
                  <a:lnTo>
                    <a:pt x="2563" y="560"/>
                  </a:lnTo>
                  <a:lnTo>
                    <a:pt x="2563" y="560"/>
                  </a:lnTo>
                  <a:lnTo>
                    <a:pt x="2563" y="560"/>
                  </a:lnTo>
                  <a:lnTo>
                    <a:pt x="2563" y="560"/>
                  </a:lnTo>
                  <a:lnTo>
                    <a:pt x="2596" y="560"/>
                  </a:lnTo>
                  <a:lnTo>
                    <a:pt x="2596" y="560"/>
                  </a:lnTo>
                  <a:lnTo>
                    <a:pt x="2596" y="560"/>
                  </a:lnTo>
                  <a:lnTo>
                    <a:pt x="2596" y="560"/>
                  </a:lnTo>
                  <a:lnTo>
                    <a:pt x="2596" y="560"/>
                  </a:lnTo>
                  <a:lnTo>
                    <a:pt x="2596" y="560"/>
                  </a:lnTo>
                  <a:lnTo>
                    <a:pt x="2596" y="560"/>
                  </a:lnTo>
                  <a:lnTo>
                    <a:pt x="2629" y="560"/>
                  </a:lnTo>
                  <a:lnTo>
                    <a:pt x="2629" y="560"/>
                  </a:lnTo>
                  <a:lnTo>
                    <a:pt x="2629" y="560"/>
                  </a:lnTo>
                  <a:lnTo>
                    <a:pt x="2629" y="560"/>
                  </a:lnTo>
                  <a:lnTo>
                    <a:pt x="2629" y="560"/>
                  </a:lnTo>
                  <a:lnTo>
                    <a:pt x="2662" y="560"/>
                  </a:lnTo>
                  <a:lnTo>
                    <a:pt x="2662" y="560"/>
                  </a:lnTo>
                  <a:lnTo>
                    <a:pt x="2662" y="560"/>
                  </a:lnTo>
                  <a:lnTo>
                    <a:pt x="2662" y="527"/>
                  </a:lnTo>
                  <a:lnTo>
                    <a:pt x="2662" y="527"/>
                  </a:lnTo>
                  <a:lnTo>
                    <a:pt x="2662" y="527"/>
                  </a:lnTo>
                  <a:lnTo>
                    <a:pt x="2695" y="527"/>
                  </a:lnTo>
                  <a:lnTo>
                    <a:pt x="2695" y="527"/>
                  </a:lnTo>
                  <a:lnTo>
                    <a:pt x="2695" y="527"/>
                  </a:lnTo>
                  <a:lnTo>
                    <a:pt x="2695" y="527"/>
                  </a:lnTo>
                  <a:lnTo>
                    <a:pt x="2695" y="527"/>
                  </a:lnTo>
                  <a:lnTo>
                    <a:pt x="2695" y="527"/>
                  </a:lnTo>
                  <a:lnTo>
                    <a:pt x="2728" y="527"/>
                  </a:lnTo>
                  <a:lnTo>
                    <a:pt x="2728" y="527"/>
                  </a:lnTo>
                  <a:lnTo>
                    <a:pt x="2728" y="527"/>
                  </a:lnTo>
                  <a:lnTo>
                    <a:pt x="2728" y="527"/>
                  </a:lnTo>
                  <a:lnTo>
                    <a:pt x="2728" y="527"/>
                  </a:lnTo>
                  <a:lnTo>
                    <a:pt x="2728" y="527"/>
                  </a:lnTo>
                  <a:lnTo>
                    <a:pt x="2760" y="527"/>
                  </a:lnTo>
                  <a:lnTo>
                    <a:pt x="2760" y="527"/>
                  </a:lnTo>
                  <a:lnTo>
                    <a:pt x="2760" y="527"/>
                  </a:lnTo>
                  <a:lnTo>
                    <a:pt x="2760" y="527"/>
                  </a:lnTo>
                  <a:lnTo>
                    <a:pt x="2760" y="527"/>
                  </a:lnTo>
                  <a:lnTo>
                    <a:pt x="2760" y="527"/>
                  </a:lnTo>
                  <a:lnTo>
                    <a:pt x="2793" y="527"/>
                  </a:lnTo>
                  <a:lnTo>
                    <a:pt x="2793" y="527"/>
                  </a:lnTo>
                  <a:lnTo>
                    <a:pt x="2793" y="527"/>
                  </a:lnTo>
                  <a:lnTo>
                    <a:pt x="2793" y="527"/>
                  </a:lnTo>
                  <a:lnTo>
                    <a:pt x="2793" y="527"/>
                  </a:lnTo>
                  <a:lnTo>
                    <a:pt x="2793" y="527"/>
                  </a:lnTo>
                  <a:lnTo>
                    <a:pt x="2826" y="527"/>
                  </a:lnTo>
                  <a:lnTo>
                    <a:pt x="2826" y="527"/>
                  </a:lnTo>
                  <a:lnTo>
                    <a:pt x="2826" y="527"/>
                  </a:lnTo>
                  <a:lnTo>
                    <a:pt x="2826" y="494"/>
                  </a:lnTo>
                  <a:lnTo>
                    <a:pt x="2826" y="494"/>
                  </a:lnTo>
                  <a:lnTo>
                    <a:pt x="2826" y="494"/>
                  </a:lnTo>
                  <a:lnTo>
                    <a:pt x="2859" y="494"/>
                  </a:lnTo>
                  <a:lnTo>
                    <a:pt x="2859" y="494"/>
                  </a:lnTo>
                  <a:lnTo>
                    <a:pt x="2859" y="494"/>
                  </a:lnTo>
                  <a:lnTo>
                    <a:pt x="2859" y="494"/>
                  </a:lnTo>
                  <a:lnTo>
                    <a:pt x="2859" y="494"/>
                  </a:lnTo>
                  <a:lnTo>
                    <a:pt x="2859" y="494"/>
                  </a:lnTo>
                  <a:lnTo>
                    <a:pt x="2892" y="494"/>
                  </a:lnTo>
                  <a:lnTo>
                    <a:pt x="2892" y="494"/>
                  </a:lnTo>
                  <a:lnTo>
                    <a:pt x="2892" y="494"/>
                  </a:lnTo>
                  <a:lnTo>
                    <a:pt x="2892" y="494"/>
                  </a:lnTo>
                  <a:lnTo>
                    <a:pt x="2892" y="494"/>
                  </a:lnTo>
                  <a:lnTo>
                    <a:pt x="2892" y="494"/>
                  </a:lnTo>
                  <a:lnTo>
                    <a:pt x="2925" y="494"/>
                  </a:lnTo>
                  <a:lnTo>
                    <a:pt x="2925" y="494"/>
                  </a:lnTo>
                  <a:lnTo>
                    <a:pt x="2925" y="494"/>
                  </a:lnTo>
                  <a:lnTo>
                    <a:pt x="2925" y="494"/>
                  </a:lnTo>
                  <a:lnTo>
                    <a:pt x="2925" y="494"/>
                  </a:lnTo>
                  <a:lnTo>
                    <a:pt x="2958" y="494"/>
                  </a:lnTo>
                  <a:lnTo>
                    <a:pt x="2958" y="494"/>
                  </a:lnTo>
                  <a:lnTo>
                    <a:pt x="2958" y="494"/>
                  </a:lnTo>
                  <a:lnTo>
                    <a:pt x="2958" y="494"/>
                  </a:lnTo>
                  <a:lnTo>
                    <a:pt x="2958" y="494"/>
                  </a:lnTo>
                  <a:lnTo>
                    <a:pt x="2958" y="494"/>
                  </a:lnTo>
                  <a:lnTo>
                    <a:pt x="2958" y="494"/>
                  </a:lnTo>
                  <a:lnTo>
                    <a:pt x="2990" y="494"/>
                  </a:lnTo>
                  <a:lnTo>
                    <a:pt x="2990" y="494"/>
                  </a:lnTo>
                  <a:lnTo>
                    <a:pt x="2990" y="494"/>
                  </a:lnTo>
                  <a:lnTo>
                    <a:pt x="2990" y="461"/>
                  </a:lnTo>
                  <a:lnTo>
                    <a:pt x="2990" y="461"/>
                  </a:lnTo>
                  <a:lnTo>
                    <a:pt x="2990" y="461"/>
                  </a:lnTo>
                  <a:lnTo>
                    <a:pt x="3023" y="461"/>
                  </a:lnTo>
                  <a:lnTo>
                    <a:pt x="3023" y="461"/>
                  </a:lnTo>
                  <a:lnTo>
                    <a:pt x="3023" y="461"/>
                  </a:lnTo>
                  <a:lnTo>
                    <a:pt x="3023" y="461"/>
                  </a:lnTo>
                  <a:lnTo>
                    <a:pt x="3023" y="461"/>
                  </a:lnTo>
                  <a:lnTo>
                    <a:pt x="3056" y="461"/>
                  </a:lnTo>
                  <a:lnTo>
                    <a:pt x="3056" y="461"/>
                  </a:lnTo>
                  <a:lnTo>
                    <a:pt x="3056" y="461"/>
                  </a:lnTo>
                  <a:lnTo>
                    <a:pt x="3056" y="461"/>
                  </a:lnTo>
                  <a:lnTo>
                    <a:pt x="3056" y="461"/>
                  </a:lnTo>
                  <a:lnTo>
                    <a:pt x="3056" y="461"/>
                  </a:lnTo>
                  <a:lnTo>
                    <a:pt x="3056" y="461"/>
                  </a:lnTo>
                  <a:lnTo>
                    <a:pt x="3089" y="461"/>
                  </a:lnTo>
                  <a:lnTo>
                    <a:pt x="3089" y="461"/>
                  </a:lnTo>
                  <a:lnTo>
                    <a:pt x="3089" y="461"/>
                  </a:lnTo>
                  <a:lnTo>
                    <a:pt x="3089" y="461"/>
                  </a:lnTo>
                  <a:lnTo>
                    <a:pt x="3089" y="461"/>
                  </a:lnTo>
                  <a:lnTo>
                    <a:pt x="3089" y="461"/>
                  </a:lnTo>
                  <a:lnTo>
                    <a:pt x="3122" y="461"/>
                  </a:lnTo>
                  <a:lnTo>
                    <a:pt x="3122" y="461"/>
                  </a:lnTo>
                  <a:lnTo>
                    <a:pt x="3122" y="461"/>
                  </a:lnTo>
                  <a:lnTo>
                    <a:pt x="3122" y="461"/>
                  </a:lnTo>
                  <a:lnTo>
                    <a:pt x="3122" y="461"/>
                  </a:lnTo>
                  <a:lnTo>
                    <a:pt x="3122" y="461"/>
                  </a:lnTo>
                  <a:lnTo>
                    <a:pt x="3155" y="461"/>
                  </a:lnTo>
                  <a:lnTo>
                    <a:pt x="3155" y="461"/>
                  </a:lnTo>
                  <a:lnTo>
                    <a:pt x="3155" y="461"/>
                  </a:lnTo>
                  <a:lnTo>
                    <a:pt x="3155" y="428"/>
                  </a:lnTo>
                  <a:lnTo>
                    <a:pt x="3155" y="428"/>
                  </a:lnTo>
                  <a:lnTo>
                    <a:pt x="3155" y="428"/>
                  </a:lnTo>
                  <a:lnTo>
                    <a:pt x="3188" y="428"/>
                  </a:lnTo>
                  <a:lnTo>
                    <a:pt x="3188" y="428"/>
                  </a:lnTo>
                  <a:lnTo>
                    <a:pt x="3188" y="428"/>
                  </a:lnTo>
                  <a:lnTo>
                    <a:pt x="3188" y="428"/>
                  </a:lnTo>
                  <a:lnTo>
                    <a:pt x="3188" y="428"/>
                  </a:lnTo>
                  <a:lnTo>
                    <a:pt x="3188" y="428"/>
                  </a:lnTo>
                  <a:lnTo>
                    <a:pt x="3220" y="428"/>
                  </a:lnTo>
                  <a:lnTo>
                    <a:pt x="3220" y="428"/>
                  </a:lnTo>
                  <a:lnTo>
                    <a:pt x="3220" y="428"/>
                  </a:lnTo>
                  <a:lnTo>
                    <a:pt x="3220" y="428"/>
                  </a:lnTo>
                  <a:lnTo>
                    <a:pt x="3220" y="428"/>
                  </a:lnTo>
                  <a:lnTo>
                    <a:pt x="3220" y="428"/>
                  </a:lnTo>
                  <a:lnTo>
                    <a:pt x="3253" y="428"/>
                  </a:lnTo>
                  <a:lnTo>
                    <a:pt x="3253" y="428"/>
                  </a:lnTo>
                  <a:lnTo>
                    <a:pt x="3253" y="428"/>
                  </a:lnTo>
                  <a:lnTo>
                    <a:pt x="3253" y="428"/>
                  </a:lnTo>
                  <a:lnTo>
                    <a:pt x="3253" y="428"/>
                  </a:lnTo>
                  <a:lnTo>
                    <a:pt x="3253" y="428"/>
                  </a:lnTo>
                  <a:lnTo>
                    <a:pt x="3286" y="428"/>
                  </a:lnTo>
                  <a:lnTo>
                    <a:pt x="3286" y="428"/>
                  </a:lnTo>
                  <a:lnTo>
                    <a:pt x="3286" y="428"/>
                  </a:lnTo>
                  <a:lnTo>
                    <a:pt x="3286" y="428"/>
                  </a:lnTo>
                  <a:lnTo>
                    <a:pt x="3286" y="428"/>
                  </a:lnTo>
                  <a:lnTo>
                    <a:pt x="3286" y="428"/>
                  </a:lnTo>
                  <a:lnTo>
                    <a:pt x="3319" y="428"/>
                  </a:lnTo>
                  <a:lnTo>
                    <a:pt x="3319" y="428"/>
                  </a:lnTo>
                  <a:lnTo>
                    <a:pt x="3319" y="428"/>
                  </a:lnTo>
                  <a:lnTo>
                    <a:pt x="3319" y="395"/>
                  </a:lnTo>
                  <a:lnTo>
                    <a:pt x="3319" y="395"/>
                  </a:lnTo>
                  <a:lnTo>
                    <a:pt x="3319" y="395"/>
                  </a:lnTo>
                  <a:lnTo>
                    <a:pt x="3352" y="395"/>
                  </a:lnTo>
                  <a:lnTo>
                    <a:pt x="3352" y="395"/>
                  </a:lnTo>
                  <a:lnTo>
                    <a:pt x="3352" y="395"/>
                  </a:lnTo>
                  <a:lnTo>
                    <a:pt x="3352" y="395"/>
                  </a:lnTo>
                  <a:lnTo>
                    <a:pt x="3352" y="395"/>
                  </a:lnTo>
                  <a:lnTo>
                    <a:pt x="3352" y="395"/>
                  </a:lnTo>
                  <a:lnTo>
                    <a:pt x="3385" y="395"/>
                  </a:lnTo>
                  <a:lnTo>
                    <a:pt x="3385" y="395"/>
                  </a:lnTo>
                  <a:lnTo>
                    <a:pt x="3385" y="395"/>
                  </a:lnTo>
                  <a:lnTo>
                    <a:pt x="3385" y="395"/>
                  </a:lnTo>
                  <a:lnTo>
                    <a:pt x="3385" y="395"/>
                  </a:lnTo>
                  <a:lnTo>
                    <a:pt x="3385" y="395"/>
                  </a:lnTo>
                  <a:lnTo>
                    <a:pt x="3418" y="395"/>
                  </a:lnTo>
                  <a:lnTo>
                    <a:pt x="3418" y="395"/>
                  </a:lnTo>
                  <a:lnTo>
                    <a:pt x="3418" y="395"/>
                  </a:lnTo>
                  <a:lnTo>
                    <a:pt x="3418" y="395"/>
                  </a:lnTo>
                  <a:lnTo>
                    <a:pt x="3418" y="395"/>
                  </a:lnTo>
                  <a:lnTo>
                    <a:pt x="3418" y="395"/>
                  </a:lnTo>
                  <a:lnTo>
                    <a:pt x="3418" y="395"/>
                  </a:lnTo>
                  <a:lnTo>
                    <a:pt x="3451" y="395"/>
                  </a:lnTo>
                  <a:lnTo>
                    <a:pt x="3451" y="395"/>
                  </a:lnTo>
                  <a:lnTo>
                    <a:pt x="3451" y="395"/>
                  </a:lnTo>
                  <a:lnTo>
                    <a:pt x="3451" y="395"/>
                  </a:lnTo>
                  <a:lnTo>
                    <a:pt x="3451" y="395"/>
                  </a:lnTo>
                  <a:lnTo>
                    <a:pt x="3451" y="395"/>
                  </a:lnTo>
                  <a:lnTo>
                    <a:pt x="3483" y="395"/>
                  </a:lnTo>
                  <a:lnTo>
                    <a:pt x="3483" y="395"/>
                  </a:lnTo>
                  <a:lnTo>
                    <a:pt x="3483" y="362"/>
                  </a:lnTo>
                  <a:lnTo>
                    <a:pt x="3483" y="362"/>
                  </a:lnTo>
                  <a:lnTo>
                    <a:pt x="3483" y="362"/>
                  </a:lnTo>
                  <a:lnTo>
                    <a:pt x="3483" y="362"/>
                  </a:lnTo>
                  <a:lnTo>
                    <a:pt x="3483" y="362"/>
                  </a:lnTo>
                  <a:lnTo>
                    <a:pt x="3516" y="362"/>
                  </a:lnTo>
                  <a:lnTo>
                    <a:pt x="3516" y="362"/>
                  </a:lnTo>
                  <a:lnTo>
                    <a:pt x="3516" y="362"/>
                  </a:lnTo>
                  <a:lnTo>
                    <a:pt x="3516" y="362"/>
                  </a:lnTo>
                  <a:lnTo>
                    <a:pt x="3516" y="362"/>
                  </a:lnTo>
                  <a:lnTo>
                    <a:pt x="3516" y="362"/>
                  </a:lnTo>
                  <a:lnTo>
                    <a:pt x="3549" y="362"/>
                  </a:lnTo>
                  <a:lnTo>
                    <a:pt x="3549" y="362"/>
                  </a:lnTo>
                  <a:lnTo>
                    <a:pt x="3549" y="362"/>
                  </a:lnTo>
                  <a:lnTo>
                    <a:pt x="3549" y="362"/>
                  </a:lnTo>
                  <a:lnTo>
                    <a:pt x="3549" y="362"/>
                  </a:lnTo>
                  <a:lnTo>
                    <a:pt x="3549" y="362"/>
                  </a:lnTo>
                  <a:lnTo>
                    <a:pt x="3582" y="362"/>
                  </a:lnTo>
                  <a:lnTo>
                    <a:pt x="3582" y="362"/>
                  </a:lnTo>
                  <a:lnTo>
                    <a:pt x="3582" y="362"/>
                  </a:lnTo>
                  <a:lnTo>
                    <a:pt x="3582" y="362"/>
                  </a:lnTo>
                  <a:lnTo>
                    <a:pt x="3582" y="362"/>
                  </a:lnTo>
                  <a:lnTo>
                    <a:pt x="3615" y="362"/>
                  </a:lnTo>
                  <a:lnTo>
                    <a:pt x="3615" y="362"/>
                  </a:lnTo>
                  <a:lnTo>
                    <a:pt x="3615" y="362"/>
                  </a:lnTo>
                  <a:lnTo>
                    <a:pt x="3615" y="362"/>
                  </a:lnTo>
                  <a:lnTo>
                    <a:pt x="3615" y="362"/>
                  </a:lnTo>
                  <a:lnTo>
                    <a:pt x="3615" y="362"/>
                  </a:lnTo>
                  <a:lnTo>
                    <a:pt x="3615" y="362"/>
                  </a:lnTo>
                  <a:lnTo>
                    <a:pt x="3648" y="362"/>
                  </a:lnTo>
                  <a:lnTo>
                    <a:pt x="3648" y="330"/>
                  </a:lnTo>
                  <a:lnTo>
                    <a:pt x="3648" y="330"/>
                  </a:lnTo>
                  <a:lnTo>
                    <a:pt x="3648" y="330"/>
                  </a:lnTo>
                  <a:lnTo>
                    <a:pt x="3648" y="330"/>
                  </a:lnTo>
                  <a:lnTo>
                    <a:pt x="3648" y="330"/>
                  </a:lnTo>
                  <a:lnTo>
                    <a:pt x="3681" y="330"/>
                  </a:lnTo>
                  <a:lnTo>
                    <a:pt x="3681" y="330"/>
                  </a:lnTo>
                  <a:lnTo>
                    <a:pt x="3681" y="330"/>
                  </a:lnTo>
                  <a:lnTo>
                    <a:pt x="3681" y="330"/>
                  </a:lnTo>
                  <a:lnTo>
                    <a:pt x="3681" y="330"/>
                  </a:lnTo>
                  <a:lnTo>
                    <a:pt x="3681" y="330"/>
                  </a:lnTo>
                  <a:lnTo>
                    <a:pt x="3713" y="330"/>
                  </a:lnTo>
                  <a:lnTo>
                    <a:pt x="3713" y="330"/>
                  </a:lnTo>
                  <a:lnTo>
                    <a:pt x="3713" y="330"/>
                  </a:lnTo>
                  <a:lnTo>
                    <a:pt x="3713" y="330"/>
                  </a:lnTo>
                  <a:lnTo>
                    <a:pt x="3713" y="330"/>
                  </a:lnTo>
                  <a:lnTo>
                    <a:pt x="3713" y="330"/>
                  </a:lnTo>
                  <a:lnTo>
                    <a:pt x="3746" y="330"/>
                  </a:lnTo>
                  <a:lnTo>
                    <a:pt x="3746" y="330"/>
                  </a:lnTo>
                  <a:lnTo>
                    <a:pt x="3746" y="330"/>
                  </a:lnTo>
                  <a:lnTo>
                    <a:pt x="3746" y="330"/>
                  </a:lnTo>
                  <a:lnTo>
                    <a:pt x="3746" y="330"/>
                  </a:lnTo>
                  <a:lnTo>
                    <a:pt x="3746" y="330"/>
                  </a:lnTo>
                  <a:lnTo>
                    <a:pt x="3746" y="330"/>
                  </a:lnTo>
                  <a:lnTo>
                    <a:pt x="3779" y="330"/>
                  </a:lnTo>
                  <a:lnTo>
                    <a:pt x="3779" y="330"/>
                  </a:lnTo>
                  <a:lnTo>
                    <a:pt x="3779" y="330"/>
                  </a:lnTo>
                  <a:lnTo>
                    <a:pt x="3779" y="330"/>
                  </a:lnTo>
                  <a:lnTo>
                    <a:pt x="3779" y="330"/>
                  </a:lnTo>
                  <a:lnTo>
                    <a:pt x="3779" y="330"/>
                  </a:lnTo>
                  <a:lnTo>
                    <a:pt x="3812" y="297"/>
                  </a:lnTo>
                  <a:lnTo>
                    <a:pt x="3812" y="297"/>
                  </a:lnTo>
                  <a:lnTo>
                    <a:pt x="3812" y="297"/>
                  </a:lnTo>
                  <a:lnTo>
                    <a:pt x="3812" y="297"/>
                  </a:lnTo>
                  <a:lnTo>
                    <a:pt x="3812" y="297"/>
                  </a:lnTo>
                  <a:lnTo>
                    <a:pt x="3812" y="297"/>
                  </a:lnTo>
                  <a:lnTo>
                    <a:pt x="3845" y="297"/>
                  </a:lnTo>
                  <a:lnTo>
                    <a:pt x="3845" y="297"/>
                  </a:lnTo>
                  <a:lnTo>
                    <a:pt x="3845" y="297"/>
                  </a:lnTo>
                  <a:lnTo>
                    <a:pt x="3845" y="297"/>
                  </a:lnTo>
                  <a:lnTo>
                    <a:pt x="3845" y="297"/>
                  </a:lnTo>
                  <a:lnTo>
                    <a:pt x="3845" y="297"/>
                  </a:lnTo>
                  <a:lnTo>
                    <a:pt x="3845" y="297"/>
                  </a:lnTo>
                  <a:lnTo>
                    <a:pt x="3878" y="297"/>
                  </a:lnTo>
                  <a:lnTo>
                    <a:pt x="3878" y="297"/>
                  </a:lnTo>
                  <a:lnTo>
                    <a:pt x="3878" y="297"/>
                  </a:lnTo>
                  <a:lnTo>
                    <a:pt x="3878" y="297"/>
                  </a:lnTo>
                  <a:lnTo>
                    <a:pt x="3878" y="297"/>
                  </a:lnTo>
                  <a:lnTo>
                    <a:pt x="3878" y="297"/>
                  </a:lnTo>
                  <a:lnTo>
                    <a:pt x="3911" y="297"/>
                  </a:lnTo>
                  <a:lnTo>
                    <a:pt x="3911" y="297"/>
                  </a:lnTo>
                  <a:lnTo>
                    <a:pt x="3911" y="297"/>
                  </a:lnTo>
                  <a:lnTo>
                    <a:pt x="3911" y="297"/>
                  </a:lnTo>
                  <a:lnTo>
                    <a:pt x="3911" y="297"/>
                  </a:lnTo>
                  <a:lnTo>
                    <a:pt x="3911" y="297"/>
                  </a:lnTo>
                  <a:lnTo>
                    <a:pt x="3943" y="297"/>
                  </a:lnTo>
                  <a:lnTo>
                    <a:pt x="3943" y="297"/>
                  </a:lnTo>
                  <a:lnTo>
                    <a:pt x="3943" y="297"/>
                  </a:lnTo>
                  <a:lnTo>
                    <a:pt x="3943" y="297"/>
                  </a:lnTo>
                  <a:lnTo>
                    <a:pt x="3943" y="297"/>
                  </a:lnTo>
                  <a:lnTo>
                    <a:pt x="3943" y="264"/>
                  </a:lnTo>
                  <a:lnTo>
                    <a:pt x="3976" y="264"/>
                  </a:lnTo>
                  <a:lnTo>
                    <a:pt x="3976" y="264"/>
                  </a:lnTo>
                  <a:lnTo>
                    <a:pt x="3976" y="264"/>
                  </a:lnTo>
                  <a:lnTo>
                    <a:pt x="3976" y="264"/>
                  </a:lnTo>
                  <a:lnTo>
                    <a:pt x="3976" y="264"/>
                  </a:lnTo>
                  <a:lnTo>
                    <a:pt x="3976" y="264"/>
                  </a:lnTo>
                  <a:lnTo>
                    <a:pt x="3976" y="264"/>
                  </a:lnTo>
                  <a:lnTo>
                    <a:pt x="4009" y="264"/>
                  </a:lnTo>
                  <a:lnTo>
                    <a:pt x="4009" y="264"/>
                  </a:lnTo>
                  <a:lnTo>
                    <a:pt x="4009" y="264"/>
                  </a:lnTo>
                  <a:lnTo>
                    <a:pt x="4009" y="264"/>
                  </a:lnTo>
                  <a:lnTo>
                    <a:pt x="4009" y="264"/>
                  </a:lnTo>
                  <a:lnTo>
                    <a:pt x="4009" y="264"/>
                  </a:lnTo>
                  <a:lnTo>
                    <a:pt x="4042" y="264"/>
                  </a:lnTo>
                  <a:lnTo>
                    <a:pt x="4042" y="264"/>
                  </a:lnTo>
                  <a:lnTo>
                    <a:pt x="4042" y="264"/>
                  </a:lnTo>
                  <a:lnTo>
                    <a:pt x="4042" y="264"/>
                  </a:lnTo>
                  <a:lnTo>
                    <a:pt x="4042" y="264"/>
                  </a:lnTo>
                  <a:lnTo>
                    <a:pt x="4042" y="264"/>
                  </a:lnTo>
                  <a:lnTo>
                    <a:pt x="4075" y="264"/>
                  </a:lnTo>
                  <a:lnTo>
                    <a:pt x="4075" y="264"/>
                  </a:lnTo>
                  <a:lnTo>
                    <a:pt x="4075" y="264"/>
                  </a:lnTo>
                  <a:lnTo>
                    <a:pt x="4075" y="264"/>
                  </a:lnTo>
                  <a:lnTo>
                    <a:pt x="4075" y="264"/>
                  </a:lnTo>
                  <a:lnTo>
                    <a:pt x="4075" y="264"/>
                  </a:lnTo>
                  <a:lnTo>
                    <a:pt x="4075" y="264"/>
                  </a:lnTo>
                  <a:lnTo>
                    <a:pt x="4108" y="264"/>
                  </a:lnTo>
                  <a:lnTo>
                    <a:pt x="4108" y="264"/>
                  </a:lnTo>
                  <a:lnTo>
                    <a:pt x="4108" y="231"/>
                  </a:lnTo>
                  <a:lnTo>
                    <a:pt x="4108" y="231"/>
                  </a:lnTo>
                  <a:lnTo>
                    <a:pt x="4108" y="231"/>
                  </a:lnTo>
                  <a:lnTo>
                    <a:pt x="4108" y="231"/>
                  </a:lnTo>
                  <a:lnTo>
                    <a:pt x="4141" y="231"/>
                  </a:lnTo>
                  <a:lnTo>
                    <a:pt x="4141" y="231"/>
                  </a:lnTo>
                  <a:lnTo>
                    <a:pt x="4141" y="231"/>
                  </a:lnTo>
                  <a:lnTo>
                    <a:pt x="4141" y="231"/>
                  </a:lnTo>
                  <a:lnTo>
                    <a:pt x="4141" y="231"/>
                  </a:lnTo>
                  <a:lnTo>
                    <a:pt x="4141" y="231"/>
                  </a:lnTo>
                  <a:lnTo>
                    <a:pt x="4173" y="231"/>
                  </a:lnTo>
                  <a:lnTo>
                    <a:pt x="4173" y="231"/>
                  </a:lnTo>
                  <a:lnTo>
                    <a:pt x="4173" y="231"/>
                  </a:lnTo>
                  <a:lnTo>
                    <a:pt x="4173" y="231"/>
                  </a:lnTo>
                  <a:lnTo>
                    <a:pt x="4173" y="231"/>
                  </a:lnTo>
                  <a:lnTo>
                    <a:pt x="4173" y="231"/>
                  </a:lnTo>
                  <a:lnTo>
                    <a:pt x="4173" y="231"/>
                  </a:lnTo>
                  <a:lnTo>
                    <a:pt x="4206" y="231"/>
                  </a:lnTo>
                  <a:lnTo>
                    <a:pt x="4206" y="231"/>
                  </a:lnTo>
                  <a:lnTo>
                    <a:pt x="4206" y="231"/>
                  </a:lnTo>
                  <a:lnTo>
                    <a:pt x="4206" y="231"/>
                  </a:lnTo>
                  <a:lnTo>
                    <a:pt x="4206" y="231"/>
                  </a:lnTo>
                  <a:lnTo>
                    <a:pt x="4206" y="231"/>
                  </a:lnTo>
                  <a:lnTo>
                    <a:pt x="4239" y="231"/>
                  </a:lnTo>
                  <a:lnTo>
                    <a:pt x="4239" y="231"/>
                  </a:lnTo>
                  <a:lnTo>
                    <a:pt x="4239" y="231"/>
                  </a:lnTo>
                  <a:lnTo>
                    <a:pt x="4239" y="231"/>
                  </a:lnTo>
                  <a:lnTo>
                    <a:pt x="4239" y="231"/>
                  </a:lnTo>
                  <a:lnTo>
                    <a:pt x="4239" y="231"/>
                  </a:lnTo>
                  <a:lnTo>
                    <a:pt x="4272" y="231"/>
                  </a:lnTo>
                  <a:lnTo>
                    <a:pt x="4272" y="198"/>
                  </a:lnTo>
                  <a:lnTo>
                    <a:pt x="4272" y="198"/>
                  </a:lnTo>
                  <a:lnTo>
                    <a:pt x="4272" y="198"/>
                  </a:lnTo>
                  <a:lnTo>
                    <a:pt x="4272" y="198"/>
                  </a:lnTo>
                  <a:lnTo>
                    <a:pt x="4272" y="198"/>
                  </a:lnTo>
                  <a:lnTo>
                    <a:pt x="4305" y="198"/>
                  </a:lnTo>
                  <a:lnTo>
                    <a:pt x="4305" y="198"/>
                  </a:lnTo>
                  <a:lnTo>
                    <a:pt x="4305" y="198"/>
                  </a:lnTo>
                  <a:lnTo>
                    <a:pt x="4305" y="198"/>
                  </a:lnTo>
                  <a:lnTo>
                    <a:pt x="4305" y="198"/>
                  </a:lnTo>
                  <a:lnTo>
                    <a:pt x="4305" y="198"/>
                  </a:lnTo>
                  <a:lnTo>
                    <a:pt x="4305" y="198"/>
                  </a:lnTo>
                  <a:lnTo>
                    <a:pt x="4338" y="198"/>
                  </a:lnTo>
                  <a:lnTo>
                    <a:pt x="4338" y="198"/>
                  </a:lnTo>
                  <a:lnTo>
                    <a:pt x="4338" y="198"/>
                  </a:lnTo>
                  <a:lnTo>
                    <a:pt x="4338" y="198"/>
                  </a:lnTo>
                  <a:lnTo>
                    <a:pt x="4338" y="198"/>
                  </a:lnTo>
                  <a:lnTo>
                    <a:pt x="4338" y="198"/>
                  </a:lnTo>
                  <a:lnTo>
                    <a:pt x="4371" y="198"/>
                  </a:lnTo>
                  <a:lnTo>
                    <a:pt x="4371" y="198"/>
                  </a:lnTo>
                  <a:lnTo>
                    <a:pt x="4371" y="198"/>
                  </a:lnTo>
                  <a:lnTo>
                    <a:pt x="4371" y="198"/>
                  </a:lnTo>
                  <a:lnTo>
                    <a:pt x="4371" y="198"/>
                  </a:lnTo>
                  <a:lnTo>
                    <a:pt x="4371" y="198"/>
                  </a:lnTo>
                  <a:lnTo>
                    <a:pt x="4403" y="198"/>
                  </a:lnTo>
                  <a:lnTo>
                    <a:pt x="4403" y="198"/>
                  </a:lnTo>
                  <a:lnTo>
                    <a:pt x="4403" y="198"/>
                  </a:lnTo>
                  <a:lnTo>
                    <a:pt x="4403" y="198"/>
                  </a:lnTo>
                  <a:lnTo>
                    <a:pt x="4403" y="198"/>
                  </a:lnTo>
                  <a:lnTo>
                    <a:pt x="4403" y="165"/>
                  </a:lnTo>
                  <a:lnTo>
                    <a:pt x="4403" y="165"/>
                  </a:lnTo>
                  <a:lnTo>
                    <a:pt x="4436" y="165"/>
                  </a:lnTo>
                  <a:lnTo>
                    <a:pt x="4436" y="165"/>
                  </a:lnTo>
                  <a:lnTo>
                    <a:pt x="4436" y="165"/>
                  </a:lnTo>
                  <a:lnTo>
                    <a:pt x="4436" y="165"/>
                  </a:lnTo>
                  <a:lnTo>
                    <a:pt x="4436" y="165"/>
                  </a:lnTo>
                  <a:lnTo>
                    <a:pt x="4436" y="165"/>
                  </a:lnTo>
                  <a:lnTo>
                    <a:pt x="4469" y="165"/>
                  </a:lnTo>
                  <a:lnTo>
                    <a:pt x="4469" y="165"/>
                  </a:lnTo>
                  <a:lnTo>
                    <a:pt x="4469" y="165"/>
                  </a:lnTo>
                  <a:lnTo>
                    <a:pt x="4469" y="165"/>
                  </a:lnTo>
                  <a:lnTo>
                    <a:pt x="4469" y="165"/>
                  </a:lnTo>
                  <a:lnTo>
                    <a:pt x="4469" y="165"/>
                  </a:lnTo>
                  <a:lnTo>
                    <a:pt x="4502" y="165"/>
                  </a:lnTo>
                  <a:lnTo>
                    <a:pt x="4502" y="165"/>
                  </a:lnTo>
                  <a:lnTo>
                    <a:pt x="4502" y="165"/>
                  </a:lnTo>
                  <a:lnTo>
                    <a:pt x="4502" y="165"/>
                  </a:lnTo>
                  <a:lnTo>
                    <a:pt x="4502" y="165"/>
                  </a:lnTo>
                  <a:lnTo>
                    <a:pt x="4502" y="165"/>
                  </a:lnTo>
                  <a:lnTo>
                    <a:pt x="4502" y="165"/>
                  </a:lnTo>
                  <a:lnTo>
                    <a:pt x="4535" y="165"/>
                  </a:lnTo>
                  <a:lnTo>
                    <a:pt x="4535" y="165"/>
                  </a:lnTo>
                  <a:lnTo>
                    <a:pt x="4535" y="165"/>
                  </a:lnTo>
                  <a:lnTo>
                    <a:pt x="4535" y="165"/>
                  </a:lnTo>
                  <a:lnTo>
                    <a:pt x="4535" y="165"/>
                  </a:lnTo>
                  <a:lnTo>
                    <a:pt x="4535" y="165"/>
                  </a:lnTo>
                  <a:lnTo>
                    <a:pt x="4568" y="165"/>
                  </a:lnTo>
                  <a:lnTo>
                    <a:pt x="4568" y="165"/>
                  </a:lnTo>
                  <a:lnTo>
                    <a:pt x="4568" y="132"/>
                  </a:lnTo>
                  <a:lnTo>
                    <a:pt x="4568" y="132"/>
                  </a:lnTo>
                  <a:lnTo>
                    <a:pt x="4568" y="132"/>
                  </a:lnTo>
                  <a:lnTo>
                    <a:pt x="4568" y="132"/>
                  </a:lnTo>
                  <a:lnTo>
                    <a:pt x="4601" y="132"/>
                  </a:lnTo>
                  <a:lnTo>
                    <a:pt x="4601" y="132"/>
                  </a:lnTo>
                  <a:lnTo>
                    <a:pt x="4601" y="132"/>
                  </a:lnTo>
                  <a:lnTo>
                    <a:pt x="4601" y="132"/>
                  </a:lnTo>
                  <a:lnTo>
                    <a:pt x="4601" y="132"/>
                  </a:lnTo>
                  <a:lnTo>
                    <a:pt x="4601" y="132"/>
                  </a:lnTo>
                  <a:lnTo>
                    <a:pt x="4633" y="132"/>
                  </a:lnTo>
                  <a:lnTo>
                    <a:pt x="4633" y="132"/>
                  </a:lnTo>
                  <a:lnTo>
                    <a:pt x="4633" y="132"/>
                  </a:lnTo>
                  <a:lnTo>
                    <a:pt x="4633" y="132"/>
                  </a:lnTo>
                  <a:lnTo>
                    <a:pt x="4633" y="132"/>
                  </a:lnTo>
                  <a:lnTo>
                    <a:pt x="4633" y="132"/>
                  </a:lnTo>
                  <a:lnTo>
                    <a:pt x="4633" y="132"/>
                  </a:lnTo>
                  <a:lnTo>
                    <a:pt x="4666" y="132"/>
                  </a:lnTo>
                  <a:lnTo>
                    <a:pt x="4666" y="132"/>
                  </a:lnTo>
                  <a:lnTo>
                    <a:pt x="4666" y="132"/>
                  </a:lnTo>
                  <a:lnTo>
                    <a:pt x="4666" y="132"/>
                  </a:lnTo>
                  <a:lnTo>
                    <a:pt x="4666" y="132"/>
                  </a:lnTo>
                  <a:lnTo>
                    <a:pt x="4666" y="132"/>
                  </a:lnTo>
                  <a:lnTo>
                    <a:pt x="4699" y="132"/>
                  </a:lnTo>
                  <a:lnTo>
                    <a:pt x="4699" y="132"/>
                  </a:lnTo>
                  <a:lnTo>
                    <a:pt x="4699" y="132"/>
                  </a:lnTo>
                  <a:lnTo>
                    <a:pt x="4699" y="132"/>
                  </a:lnTo>
                  <a:lnTo>
                    <a:pt x="4699" y="99"/>
                  </a:lnTo>
                  <a:lnTo>
                    <a:pt x="4732" y="99"/>
                  </a:lnTo>
                  <a:lnTo>
                    <a:pt x="4732" y="99"/>
                  </a:lnTo>
                  <a:lnTo>
                    <a:pt x="4732" y="99"/>
                  </a:lnTo>
                  <a:lnTo>
                    <a:pt x="4732" y="99"/>
                  </a:lnTo>
                  <a:lnTo>
                    <a:pt x="4732" y="99"/>
                  </a:lnTo>
                  <a:lnTo>
                    <a:pt x="4732" y="99"/>
                  </a:lnTo>
                  <a:lnTo>
                    <a:pt x="4732" y="99"/>
                  </a:lnTo>
                  <a:lnTo>
                    <a:pt x="4765" y="99"/>
                  </a:lnTo>
                  <a:lnTo>
                    <a:pt x="4765" y="99"/>
                  </a:lnTo>
                  <a:lnTo>
                    <a:pt x="4765" y="99"/>
                  </a:lnTo>
                  <a:lnTo>
                    <a:pt x="4765" y="99"/>
                  </a:lnTo>
                  <a:lnTo>
                    <a:pt x="4765" y="99"/>
                  </a:lnTo>
                  <a:lnTo>
                    <a:pt x="4765" y="99"/>
                  </a:lnTo>
                  <a:lnTo>
                    <a:pt x="4798" y="99"/>
                  </a:lnTo>
                  <a:lnTo>
                    <a:pt x="4798" y="99"/>
                  </a:lnTo>
                  <a:lnTo>
                    <a:pt x="4798" y="99"/>
                  </a:lnTo>
                  <a:lnTo>
                    <a:pt x="4798" y="99"/>
                  </a:lnTo>
                  <a:lnTo>
                    <a:pt x="4798" y="99"/>
                  </a:lnTo>
                  <a:lnTo>
                    <a:pt x="4798" y="99"/>
                  </a:lnTo>
                  <a:lnTo>
                    <a:pt x="4831" y="99"/>
                  </a:lnTo>
                  <a:lnTo>
                    <a:pt x="4831" y="99"/>
                  </a:lnTo>
                  <a:lnTo>
                    <a:pt x="4831" y="99"/>
                  </a:lnTo>
                  <a:lnTo>
                    <a:pt x="4831" y="99"/>
                  </a:lnTo>
                  <a:lnTo>
                    <a:pt x="4831" y="99"/>
                  </a:lnTo>
                  <a:lnTo>
                    <a:pt x="4831" y="99"/>
                  </a:lnTo>
                  <a:lnTo>
                    <a:pt x="4831" y="99"/>
                  </a:lnTo>
                  <a:lnTo>
                    <a:pt x="4864" y="99"/>
                  </a:lnTo>
                  <a:lnTo>
                    <a:pt x="4864" y="99"/>
                  </a:lnTo>
                  <a:lnTo>
                    <a:pt x="4864" y="67"/>
                  </a:lnTo>
                  <a:lnTo>
                    <a:pt x="4864" y="67"/>
                  </a:lnTo>
                  <a:lnTo>
                    <a:pt x="4864" y="67"/>
                  </a:lnTo>
                  <a:lnTo>
                    <a:pt x="4864" y="67"/>
                  </a:lnTo>
                  <a:lnTo>
                    <a:pt x="4896" y="67"/>
                  </a:lnTo>
                  <a:lnTo>
                    <a:pt x="4896" y="67"/>
                  </a:lnTo>
                  <a:lnTo>
                    <a:pt x="4896" y="67"/>
                  </a:lnTo>
                  <a:lnTo>
                    <a:pt x="4896" y="67"/>
                  </a:lnTo>
                  <a:lnTo>
                    <a:pt x="4896" y="67"/>
                  </a:lnTo>
                  <a:lnTo>
                    <a:pt x="4896" y="67"/>
                  </a:lnTo>
                  <a:lnTo>
                    <a:pt x="4929" y="67"/>
                  </a:lnTo>
                  <a:lnTo>
                    <a:pt x="4929" y="67"/>
                  </a:lnTo>
                  <a:lnTo>
                    <a:pt x="4929" y="67"/>
                  </a:lnTo>
                  <a:lnTo>
                    <a:pt x="4929" y="67"/>
                  </a:lnTo>
                  <a:lnTo>
                    <a:pt x="4929" y="67"/>
                  </a:lnTo>
                  <a:lnTo>
                    <a:pt x="4929" y="67"/>
                  </a:lnTo>
                  <a:lnTo>
                    <a:pt x="4962" y="67"/>
                  </a:lnTo>
                  <a:lnTo>
                    <a:pt x="4962" y="67"/>
                  </a:lnTo>
                  <a:lnTo>
                    <a:pt x="4962" y="67"/>
                  </a:lnTo>
                  <a:lnTo>
                    <a:pt x="4962" y="67"/>
                  </a:lnTo>
                  <a:lnTo>
                    <a:pt x="4962" y="67"/>
                  </a:lnTo>
                  <a:lnTo>
                    <a:pt x="4962" y="67"/>
                  </a:lnTo>
                  <a:lnTo>
                    <a:pt x="4995" y="67"/>
                  </a:lnTo>
                  <a:lnTo>
                    <a:pt x="4995" y="67"/>
                  </a:lnTo>
                  <a:lnTo>
                    <a:pt x="4995" y="67"/>
                  </a:lnTo>
                  <a:lnTo>
                    <a:pt x="4995" y="67"/>
                  </a:lnTo>
                  <a:lnTo>
                    <a:pt x="4995" y="67"/>
                  </a:lnTo>
                  <a:lnTo>
                    <a:pt x="4995" y="34"/>
                  </a:lnTo>
                  <a:lnTo>
                    <a:pt x="5028" y="34"/>
                  </a:lnTo>
                  <a:lnTo>
                    <a:pt x="5028" y="34"/>
                  </a:lnTo>
                  <a:lnTo>
                    <a:pt x="5028" y="34"/>
                  </a:lnTo>
                  <a:lnTo>
                    <a:pt x="5028" y="34"/>
                  </a:lnTo>
                  <a:lnTo>
                    <a:pt x="5028" y="34"/>
                  </a:lnTo>
                  <a:lnTo>
                    <a:pt x="5028" y="34"/>
                  </a:lnTo>
                  <a:lnTo>
                    <a:pt x="5061" y="34"/>
                  </a:lnTo>
                  <a:lnTo>
                    <a:pt x="5061" y="34"/>
                  </a:lnTo>
                  <a:lnTo>
                    <a:pt x="5061" y="34"/>
                  </a:lnTo>
                  <a:lnTo>
                    <a:pt x="5061" y="34"/>
                  </a:lnTo>
                  <a:lnTo>
                    <a:pt x="5061" y="34"/>
                  </a:lnTo>
                  <a:lnTo>
                    <a:pt x="5061" y="34"/>
                  </a:lnTo>
                  <a:lnTo>
                    <a:pt x="5094" y="34"/>
                  </a:lnTo>
                  <a:lnTo>
                    <a:pt x="5094" y="34"/>
                  </a:lnTo>
                  <a:lnTo>
                    <a:pt x="5094" y="34"/>
                  </a:lnTo>
                  <a:lnTo>
                    <a:pt x="5094" y="34"/>
                  </a:lnTo>
                  <a:lnTo>
                    <a:pt x="5094" y="34"/>
                  </a:lnTo>
                  <a:lnTo>
                    <a:pt x="5094" y="34"/>
                  </a:lnTo>
                  <a:lnTo>
                    <a:pt x="5126" y="34"/>
                  </a:lnTo>
                  <a:lnTo>
                    <a:pt x="5126" y="34"/>
                  </a:lnTo>
                  <a:lnTo>
                    <a:pt x="5126" y="34"/>
                  </a:lnTo>
                  <a:lnTo>
                    <a:pt x="5126" y="34"/>
                  </a:lnTo>
                  <a:lnTo>
                    <a:pt x="5126" y="34"/>
                  </a:lnTo>
                  <a:lnTo>
                    <a:pt x="5126" y="34"/>
                  </a:lnTo>
                  <a:lnTo>
                    <a:pt x="5126" y="34"/>
                  </a:lnTo>
                  <a:lnTo>
                    <a:pt x="5159" y="34"/>
                  </a:lnTo>
                  <a:lnTo>
                    <a:pt x="5159" y="1"/>
                  </a:lnTo>
                  <a:lnTo>
                    <a:pt x="5159" y="1"/>
                  </a:lnTo>
                  <a:lnTo>
                    <a:pt x="5159" y="1"/>
                  </a:lnTo>
                  <a:lnTo>
                    <a:pt x="5159" y="1"/>
                  </a:lnTo>
                  <a:lnTo>
                    <a:pt x="5159" y="1"/>
                  </a:lnTo>
                  <a:lnTo>
                    <a:pt x="5192" y="1"/>
                  </a:lnTo>
                  <a:lnTo>
                    <a:pt x="5192" y="1"/>
                  </a:lnTo>
                  <a:lnTo>
                    <a:pt x="5192" y="1"/>
                  </a:lnTo>
                  <a:lnTo>
                    <a:pt x="5192" y="1"/>
                  </a:lnTo>
                  <a:lnTo>
                    <a:pt x="5192" y="1"/>
                  </a:lnTo>
                  <a:lnTo>
                    <a:pt x="5192" y="1"/>
                  </a:lnTo>
                  <a:lnTo>
                    <a:pt x="5225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8"/>
            <p:cNvSpPr/>
            <p:nvPr/>
          </p:nvSpPr>
          <p:spPr>
            <a:xfrm>
              <a:off x="4125425" y="4858275"/>
              <a:ext cx="27150" cy="168425"/>
            </a:xfrm>
            <a:custGeom>
              <a:avLst/>
              <a:gdLst/>
              <a:ahLst/>
              <a:cxnLst/>
              <a:rect l="l" t="t" r="r" b="b"/>
              <a:pathLst>
                <a:path w="1086" h="6737" fill="none" extrusionOk="0">
                  <a:moveTo>
                    <a:pt x="1" y="0"/>
                  </a:moveTo>
                  <a:lnTo>
                    <a:pt x="1085" y="673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8"/>
            <p:cNvSpPr/>
            <p:nvPr/>
          </p:nvSpPr>
          <p:spPr>
            <a:xfrm>
              <a:off x="4244550" y="4835275"/>
              <a:ext cx="37000" cy="166775"/>
            </a:xfrm>
            <a:custGeom>
              <a:avLst/>
              <a:gdLst/>
              <a:ahLst/>
              <a:cxnLst/>
              <a:rect l="l" t="t" r="r" b="b"/>
              <a:pathLst>
                <a:path w="1480" h="6671" fill="none" extrusionOk="0">
                  <a:moveTo>
                    <a:pt x="1" y="0"/>
                  </a:moveTo>
                  <a:lnTo>
                    <a:pt x="1479" y="667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8"/>
            <p:cNvSpPr/>
            <p:nvPr/>
          </p:nvSpPr>
          <p:spPr>
            <a:xfrm>
              <a:off x="4125425" y="4835275"/>
              <a:ext cx="157750" cy="191425"/>
            </a:xfrm>
            <a:custGeom>
              <a:avLst/>
              <a:gdLst/>
              <a:ahLst/>
              <a:cxnLst/>
              <a:rect l="l" t="t" r="r" b="b"/>
              <a:pathLst>
                <a:path w="6310" h="7657" extrusionOk="0">
                  <a:moveTo>
                    <a:pt x="4700" y="0"/>
                  </a:moveTo>
                  <a:lnTo>
                    <a:pt x="4700" y="33"/>
                  </a:lnTo>
                  <a:lnTo>
                    <a:pt x="4568" y="33"/>
                  </a:lnTo>
                  <a:lnTo>
                    <a:pt x="4568" y="66"/>
                  </a:lnTo>
                  <a:lnTo>
                    <a:pt x="4404" y="66"/>
                  </a:lnTo>
                  <a:lnTo>
                    <a:pt x="4404" y="99"/>
                  </a:lnTo>
                  <a:lnTo>
                    <a:pt x="4273" y="99"/>
                  </a:lnTo>
                  <a:lnTo>
                    <a:pt x="4273" y="132"/>
                  </a:lnTo>
                  <a:lnTo>
                    <a:pt x="4108" y="132"/>
                  </a:lnTo>
                  <a:lnTo>
                    <a:pt x="4108" y="164"/>
                  </a:lnTo>
                  <a:lnTo>
                    <a:pt x="3977" y="164"/>
                  </a:lnTo>
                  <a:lnTo>
                    <a:pt x="3944" y="197"/>
                  </a:lnTo>
                  <a:lnTo>
                    <a:pt x="3813" y="197"/>
                  </a:lnTo>
                  <a:lnTo>
                    <a:pt x="3813" y="230"/>
                  </a:lnTo>
                  <a:lnTo>
                    <a:pt x="3648" y="230"/>
                  </a:lnTo>
                  <a:lnTo>
                    <a:pt x="3648" y="263"/>
                  </a:lnTo>
                  <a:lnTo>
                    <a:pt x="3484" y="263"/>
                  </a:lnTo>
                  <a:lnTo>
                    <a:pt x="3484" y="296"/>
                  </a:lnTo>
                  <a:lnTo>
                    <a:pt x="3353" y="296"/>
                  </a:lnTo>
                  <a:lnTo>
                    <a:pt x="3320" y="329"/>
                  </a:lnTo>
                  <a:lnTo>
                    <a:pt x="3188" y="329"/>
                  </a:lnTo>
                  <a:lnTo>
                    <a:pt x="3188" y="362"/>
                  </a:lnTo>
                  <a:lnTo>
                    <a:pt x="3024" y="362"/>
                  </a:lnTo>
                  <a:lnTo>
                    <a:pt x="3024" y="394"/>
                  </a:lnTo>
                  <a:lnTo>
                    <a:pt x="2860" y="394"/>
                  </a:lnTo>
                  <a:lnTo>
                    <a:pt x="2860" y="427"/>
                  </a:lnTo>
                  <a:lnTo>
                    <a:pt x="2695" y="427"/>
                  </a:lnTo>
                  <a:lnTo>
                    <a:pt x="2695" y="460"/>
                  </a:lnTo>
                  <a:lnTo>
                    <a:pt x="2531" y="460"/>
                  </a:lnTo>
                  <a:lnTo>
                    <a:pt x="2531" y="493"/>
                  </a:lnTo>
                  <a:lnTo>
                    <a:pt x="2367" y="493"/>
                  </a:lnTo>
                  <a:lnTo>
                    <a:pt x="2367" y="526"/>
                  </a:lnTo>
                  <a:lnTo>
                    <a:pt x="2202" y="526"/>
                  </a:lnTo>
                  <a:lnTo>
                    <a:pt x="2170" y="559"/>
                  </a:lnTo>
                  <a:lnTo>
                    <a:pt x="2005" y="559"/>
                  </a:lnTo>
                  <a:lnTo>
                    <a:pt x="2005" y="592"/>
                  </a:lnTo>
                  <a:lnTo>
                    <a:pt x="1841" y="592"/>
                  </a:lnTo>
                  <a:lnTo>
                    <a:pt x="1841" y="624"/>
                  </a:lnTo>
                  <a:lnTo>
                    <a:pt x="1677" y="624"/>
                  </a:lnTo>
                  <a:lnTo>
                    <a:pt x="1677" y="657"/>
                  </a:lnTo>
                  <a:lnTo>
                    <a:pt x="1480" y="657"/>
                  </a:lnTo>
                  <a:lnTo>
                    <a:pt x="1480" y="690"/>
                  </a:lnTo>
                  <a:lnTo>
                    <a:pt x="1315" y="690"/>
                  </a:lnTo>
                  <a:lnTo>
                    <a:pt x="1315" y="723"/>
                  </a:lnTo>
                  <a:lnTo>
                    <a:pt x="1118" y="723"/>
                  </a:lnTo>
                  <a:lnTo>
                    <a:pt x="1118" y="756"/>
                  </a:lnTo>
                  <a:lnTo>
                    <a:pt x="954" y="756"/>
                  </a:lnTo>
                  <a:lnTo>
                    <a:pt x="954" y="789"/>
                  </a:lnTo>
                  <a:lnTo>
                    <a:pt x="757" y="789"/>
                  </a:lnTo>
                  <a:lnTo>
                    <a:pt x="757" y="822"/>
                  </a:lnTo>
                  <a:lnTo>
                    <a:pt x="559" y="822"/>
                  </a:lnTo>
                  <a:lnTo>
                    <a:pt x="559" y="854"/>
                  </a:lnTo>
                  <a:lnTo>
                    <a:pt x="362" y="854"/>
                  </a:lnTo>
                  <a:lnTo>
                    <a:pt x="362" y="887"/>
                  </a:lnTo>
                  <a:lnTo>
                    <a:pt x="165" y="887"/>
                  </a:lnTo>
                  <a:lnTo>
                    <a:pt x="165" y="920"/>
                  </a:lnTo>
                  <a:lnTo>
                    <a:pt x="1" y="920"/>
                  </a:lnTo>
                  <a:lnTo>
                    <a:pt x="1085" y="7657"/>
                  </a:lnTo>
                  <a:lnTo>
                    <a:pt x="1217" y="7657"/>
                  </a:lnTo>
                  <a:lnTo>
                    <a:pt x="1249" y="7624"/>
                  </a:lnTo>
                  <a:lnTo>
                    <a:pt x="1414" y="7624"/>
                  </a:lnTo>
                  <a:lnTo>
                    <a:pt x="1414" y="7591"/>
                  </a:lnTo>
                  <a:lnTo>
                    <a:pt x="1611" y="7591"/>
                  </a:lnTo>
                  <a:lnTo>
                    <a:pt x="1611" y="7558"/>
                  </a:lnTo>
                  <a:lnTo>
                    <a:pt x="1808" y="7558"/>
                  </a:lnTo>
                  <a:lnTo>
                    <a:pt x="1808" y="7525"/>
                  </a:lnTo>
                  <a:lnTo>
                    <a:pt x="2005" y="7525"/>
                  </a:lnTo>
                  <a:lnTo>
                    <a:pt x="2005" y="7492"/>
                  </a:lnTo>
                  <a:lnTo>
                    <a:pt x="2170" y="7492"/>
                  </a:lnTo>
                  <a:lnTo>
                    <a:pt x="2202" y="7459"/>
                  </a:lnTo>
                  <a:lnTo>
                    <a:pt x="2367" y="7459"/>
                  </a:lnTo>
                  <a:lnTo>
                    <a:pt x="2367" y="7427"/>
                  </a:lnTo>
                  <a:lnTo>
                    <a:pt x="2564" y="7427"/>
                  </a:lnTo>
                  <a:lnTo>
                    <a:pt x="2564" y="7394"/>
                  </a:lnTo>
                  <a:lnTo>
                    <a:pt x="2728" y="7394"/>
                  </a:lnTo>
                  <a:lnTo>
                    <a:pt x="2728" y="7361"/>
                  </a:lnTo>
                  <a:lnTo>
                    <a:pt x="2893" y="7361"/>
                  </a:lnTo>
                  <a:lnTo>
                    <a:pt x="2925" y="7328"/>
                  </a:lnTo>
                  <a:lnTo>
                    <a:pt x="3090" y="7328"/>
                  </a:lnTo>
                  <a:lnTo>
                    <a:pt x="3090" y="7295"/>
                  </a:lnTo>
                  <a:lnTo>
                    <a:pt x="3254" y="7295"/>
                  </a:lnTo>
                  <a:lnTo>
                    <a:pt x="3254" y="7262"/>
                  </a:lnTo>
                  <a:lnTo>
                    <a:pt x="3418" y="7262"/>
                  </a:lnTo>
                  <a:lnTo>
                    <a:pt x="3418" y="7229"/>
                  </a:lnTo>
                  <a:lnTo>
                    <a:pt x="3583" y="7229"/>
                  </a:lnTo>
                  <a:lnTo>
                    <a:pt x="3615" y="7197"/>
                  </a:lnTo>
                  <a:lnTo>
                    <a:pt x="3780" y="7197"/>
                  </a:lnTo>
                  <a:lnTo>
                    <a:pt x="3780" y="7164"/>
                  </a:lnTo>
                  <a:lnTo>
                    <a:pt x="3944" y="7164"/>
                  </a:lnTo>
                  <a:lnTo>
                    <a:pt x="3944" y="7131"/>
                  </a:lnTo>
                  <a:lnTo>
                    <a:pt x="4108" y="7131"/>
                  </a:lnTo>
                  <a:lnTo>
                    <a:pt x="4108" y="7098"/>
                  </a:lnTo>
                  <a:lnTo>
                    <a:pt x="4273" y="7098"/>
                  </a:lnTo>
                  <a:lnTo>
                    <a:pt x="4273" y="7065"/>
                  </a:lnTo>
                  <a:lnTo>
                    <a:pt x="4437" y="7065"/>
                  </a:lnTo>
                  <a:lnTo>
                    <a:pt x="4437" y="7032"/>
                  </a:lnTo>
                  <a:lnTo>
                    <a:pt x="4568" y="7032"/>
                  </a:lnTo>
                  <a:lnTo>
                    <a:pt x="4601" y="6999"/>
                  </a:lnTo>
                  <a:lnTo>
                    <a:pt x="4733" y="6999"/>
                  </a:lnTo>
                  <a:lnTo>
                    <a:pt x="4733" y="6967"/>
                  </a:lnTo>
                  <a:lnTo>
                    <a:pt x="4897" y="6967"/>
                  </a:lnTo>
                  <a:lnTo>
                    <a:pt x="4897" y="6934"/>
                  </a:lnTo>
                  <a:lnTo>
                    <a:pt x="5061" y="6934"/>
                  </a:lnTo>
                  <a:lnTo>
                    <a:pt x="5061" y="6901"/>
                  </a:lnTo>
                  <a:lnTo>
                    <a:pt x="5193" y="6901"/>
                  </a:lnTo>
                  <a:lnTo>
                    <a:pt x="5226" y="6868"/>
                  </a:lnTo>
                  <a:lnTo>
                    <a:pt x="5357" y="6868"/>
                  </a:lnTo>
                  <a:lnTo>
                    <a:pt x="5357" y="6835"/>
                  </a:lnTo>
                  <a:lnTo>
                    <a:pt x="5521" y="6835"/>
                  </a:lnTo>
                  <a:lnTo>
                    <a:pt x="5521" y="6802"/>
                  </a:lnTo>
                  <a:lnTo>
                    <a:pt x="5653" y="6802"/>
                  </a:lnTo>
                  <a:lnTo>
                    <a:pt x="5686" y="6769"/>
                  </a:lnTo>
                  <a:lnTo>
                    <a:pt x="5817" y="6769"/>
                  </a:lnTo>
                  <a:lnTo>
                    <a:pt x="5817" y="6736"/>
                  </a:lnTo>
                  <a:lnTo>
                    <a:pt x="5949" y="6736"/>
                  </a:lnTo>
                  <a:lnTo>
                    <a:pt x="5981" y="6704"/>
                  </a:lnTo>
                  <a:lnTo>
                    <a:pt x="6113" y="6704"/>
                  </a:lnTo>
                  <a:lnTo>
                    <a:pt x="6113" y="6671"/>
                  </a:lnTo>
                  <a:lnTo>
                    <a:pt x="6244" y="6671"/>
                  </a:lnTo>
                  <a:lnTo>
                    <a:pt x="6244" y="6638"/>
                  </a:lnTo>
                  <a:lnTo>
                    <a:pt x="6310" y="6638"/>
                  </a:lnTo>
                  <a:lnTo>
                    <a:pt x="4831" y="0"/>
                  </a:lnTo>
                  <a:close/>
                </a:path>
              </a:pathLst>
            </a:custGeom>
            <a:solidFill>
              <a:srgbClr val="FFA3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8"/>
            <p:cNvSpPr/>
            <p:nvPr/>
          </p:nvSpPr>
          <p:spPr>
            <a:xfrm>
              <a:off x="4157475" y="4835275"/>
              <a:ext cx="87100" cy="18100"/>
            </a:xfrm>
            <a:custGeom>
              <a:avLst/>
              <a:gdLst/>
              <a:ahLst/>
              <a:cxnLst/>
              <a:rect l="l" t="t" r="r" b="b"/>
              <a:pathLst>
                <a:path w="3484" h="724" fill="none" extrusionOk="0">
                  <a:moveTo>
                    <a:pt x="0" y="723"/>
                  </a:moveTo>
                  <a:lnTo>
                    <a:pt x="0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66" y="690"/>
                  </a:lnTo>
                  <a:lnTo>
                    <a:pt x="66" y="690"/>
                  </a:lnTo>
                  <a:lnTo>
                    <a:pt x="66" y="690"/>
                  </a:lnTo>
                  <a:lnTo>
                    <a:pt x="66" y="690"/>
                  </a:lnTo>
                  <a:lnTo>
                    <a:pt x="66" y="690"/>
                  </a:lnTo>
                  <a:lnTo>
                    <a:pt x="99" y="690"/>
                  </a:lnTo>
                  <a:lnTo>
                    <a:pt x="99" y="690"/>
                  </a:lnTo>
                  <a:lnTo>
                    <a:pt x="99" y="690"/>
                  </a:lnTo>
                  <a:lnTo>
                    <a:pt x="99" y="690"/>
                  </a:lnTo>
                  <a:lnTo>
                    <a:pt x="99" y="690"/>
                  </a:lnTo>
                  <a:lnTo>
                    <a:pt x="99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98" y="690"/>
                  </a:lnTo>
                  <a:lnTo>
                    <a:pt x="198" y="690"/>
                  </a:lnTo>
                  <a:lnTo>
                    <a:pt x="198" y="690"/>
                  </a:lnTo>
                  <a:lnTo>
                    <a:pt x="198" y="690"/>
                  </a:lnTo>
                  <a:lnTo>
                    <a:pt x="198" y="690"/>
                  </a:lnTo>
                  <a:lnTo>
                    <a:pt x="230" y="690"/>
                  </a:lnTo>
                  <a:lnTo>
                    <a:pt x="230" y="690"/>
                  </a:lnTo>
                  <a:lnTo>
                    <a:pt x="230" y="690"/>
                  </a:lnTo>
                  <a:lnTo>
                    <a:pt x="230" y="657"/>
                  </a:lnTo>
                  <a:lnTo>
                    <a:pt x="230" y="657"/>
                  </a:lnTo>
                  <a:lnTo>
                    <a:pt x="230" y="657"/>
                  </a:lnTo>
                  <a:lnTo>
                    <a:pt x="263" y="657"/>
                  </a:lnTo>
                  <a:lnTo>
                    <a:pt x="263" y="657"/>
                  </a:lnTo>
                  <a:lnTo>
                    <a:pt x="263" y="657"/>
                  </a:lnTo>
                  <a:lnTo>
                    <a:pt x="263" y="657"/>
                  </a:lnTo>
                  <a:lnTo>
                    <a:pt x="263" y="657"/>
                  </a:lnTo>
                  <a:lnTo>
                    <a:pt x="263" y="657"/>
                  </a:lnTo>
                  <a:lnTo>
                    <a:pt x="296" y="657"/>
                  </a:lnTo>
                  <a:lnTo>
                    <a:pt x="296" y="657"/>
                  </a:lnTo>
                  <a:lnTo>
                    <a:pt x="296" y="657"/>
                  </a:lnTo>
                  <a:lnTo>
                    <a:pt x="296" y="657"/>
                  </a:lnTo>
                  <a:lnTo>
                    <a:pt x="296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62" y="657"/>
                  </a:lnTo>
                  <a:lnTo>
                    <a:pt x="362" y="657"/>
                  </a:lnTo>
                  <a:lnTo>
                    <a:pt x="362" y="657"/>
                  </a:lnTo>
                  <a:lnTo>
                    <a:pt x="362" y="657"/>
                  </a:lnTo>
                  <a:lnTo>
                    <a:pt x="362" y="657"/>
                  </a:lnTo>
                  <a:lnTo>
                    <a:pt x="395" y="657"/>
                  </a:lnTo>
                  <a:lnTo>
                    <a:pt x="395" y="657"/>
                  </a:lnTo>
                  <a:lnTo>
                    <a:pt x="395" y="657"/>
                  </a:lnTo>
                  <a:lnTo>
                    <a:pt x="395" y="657"/>
                  </a:lnTo>
                  <a:lnTo>
                    <a:pt x="395" y="657"/>
                  </a:lnTo>
                  <a:lnTo>
                    <a:pt x="395" y="624"/>
                  </a:lnTo>
                  <a:lnTo>
                    <a:pt x="428" y="624"/>
                  </a:lnTo>
                  <a:lnTo>
                    <a:pt x="428" y="624"/>
                  </a:lnTo>
                  <a:lnTo>
                    <a:pt x="428" y="624"/>
                  </a:lnTo>
                  <a:lnTo>
                    <a:pt x="428" y="624"/>
                  </a:lnTo>
                  <a:lnTo>
                    <a:pt x="428" y="624"/>
                  </a:lnTo>
                  <a:lnTo>
                    <a:pt x="428" y="624"/>
                  </a:lnTo>
                  <a:lnTo>
                    <a:pt x="460" y="624"/>
                  </a:lnTo>
                  <a:lnTo>
                    <a:pt x="460" y="624"/>
                  </a:lnTo>
                  <a:lnTo>
                    <a:pt x="460" y="624"/>
                  </a:lnTo>
                  <a:lnTo>
                    <a:pt x="460" y="624"/>
                  </a:lnTo>
                  <a:lnTo>
                    <a:pt x="460" y="624"/>
                  </a:lnTo>
                  <a:lnTo>
                    <a:pt x="493" y="624"/>
                  </a:lnTo>
                  <a:lnTo>
                    <a:pt x="493" y="624"/>
                  </a:lnTo>
                  <a:lnTo>
                    <a:pt x="493" y="624"/>
                  </a:lnTo>
                  <a:lnTo>
                    <a:pt x="493" y="624"/>
                  </a:lnTo>
                  <a:lnTo>
                    <a:pt x="493" y="624"/>
                  </a:lnTo>
                  <a:lnTo>
                    <a:pt x="493" y="624"/>
                  </a:lnTo>
                  <a:lnTo>
                    <a:pt x="526" y="624"/>
                  </a:lnTo>
                  <a:lnTo>
                    <a:pt x="526" y="624"/>
                  </a:lnTo>
                  <a:lnTo>
                    <a:pt x="526" y="624"/>
                  </a:lnTo>
                  <a:lnTo>
                    <a:pt x="526" y="624"/>
                  </a:lnTo>
                  <a:lnTo>
                    <a:pt x="526" y="624"/>
                  </a:lnTo>
                  <a:lnTo>
                    <a:pt x="526" y="624"/>
                  </a:lnTo>
                  <a:lnTo>
                    <a:pt x="559" y="624"/>
                  </a:lnTo>
                  <a:lnTo>
                    <a:pt x="559" y="624"/>
                  </a:lnTo>
                  <a:lnTo>
                    <a:pt x="559" y="624"/>
                  </a:lnTo>
                  <a:lnTo>
                    <a:pt x="559" y="624"/>
                  </a:lnTo>
                  <a:lnTo>
                    <a:pt x="559" y="624"/>
                  </a:lnTo>
                  <a:lnTo>
                    <a:pt x="592" y="624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90" y="592"/>
                  </a:lnTo>
                  <a:lnTo>
                    <a:pt x="690" y="592"/>
                  </a:lnTo>
                  <a:lnTo>
                    <a:pt x="690" y="592"/>
                  </a:lnTo>
                  <a:lnTo>
                    <a:pt x="690" y="592"/>
                  </a:lnTo>
                  <a:lnTo>
                    <a:pt x="690" y="592"/>
                  </a:lnTo>
                  <a:lnTo>
                    <a:pt x="690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23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56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822" y="559"/>
                  </a:lnTo>
                  <a:lnTo>
                    <a:pt x="822" y="559"/>
                  </a:lnTo>
                  <a:lnTo>
                    <a:pt x="822" y="559"/>
                  </a:lnTo>
                  <a:lnTo>
                    <a:pt x="822" y="559"/>
                  </a:lnTo>
                  <a:lnTo>
                    <a:pt x="822" y="559"/>
                  </a:lnTo>
                  <a:lnTo>
                    <a:pt x="822" y="559"/>
                  </a:lnTo>
                  <a:lnTo>
                    <a:pt x="855" y="559"/>
                  </a:lnTo>
                  <a:lnTo>
                    <a:pt x="855" y="559"/>
                  </a:lnTo>
                  <a:lnTo>
                    <a:pt x="855" y="559"/>
                  </a:lnTo>
                  <a:lnTo>
                    <a:pt x="855" y="559"/>
                  </a:lnTo>
                  <a:lnTo>
                    <a:pt x="855" y="559"/>
                  </a:lnTo>
                  <a:lnTo>
                    <a:pt x="855" y="559"/>
                  </a:lnTo>
                  <a:lnTo>
                    <a:pt x="888" y="559"/>
                  </a:lnTo>
                  <a:lnTo>
                    <a:pt x="888" y="559"/>
                  </a:lnTo>
                  <a:lnTo>
                    <a:pt x="888" y="559"/>
                  </a:lnTo>
                  <a:lnTo>
                    <a:pt x="888" y="559"/>
                  </a:lnTo>
                  <a:lnTo>
                    <a:pt x="888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59"/>
                  </a:lnTo>
                  <a:lnTo>
                    <a:pt x="920" y="526"/>
                  </a:lnTo>
                  <a:lnTo>
                    <a:pt x="920" y="526"/>
                  </a:lnTo>
                  <a:lnTo>
                    <a:pt x="920" y="526"/>
                  </a:lnTo>
                  <a:lnTo>
                    <a:pt x="953" y="526"/>
                  </a:lnTo>
                  <a:lnTo>
                    <a:pt x="953" y="526"/>
                  </a:lnTo>
                  <a:lnTo>
                    <a:pt x="953" y="526"/>
                  </a:lnTo>
                  <a:lnTo>
                    <a:pt x="953" y="526"/>
                  </a:lnTo>
                  <a:lnTo>
                    <a:pt x="953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986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19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85" y="526"/>
                  </a:lnTo>
                  <a:lnTo>
                    <a:pt x="1085" y="526"/>
                  </a:lnTo>
                  <a:lnTo>
                    <a:pt x="1085" y="526"/>
                  </a:lnTo>
                  <a:lnTo>
                    <a:pt x="1085" y="526"/>
                  </a:lnTo>
                  <a:lnTo>
                    <a:pt x="1085" y="493"/>
                  </a:lnTo>
                  <a:lnTo>
                    <a:pt x="1118" y="493"/>
                  </a:lnTo>
                  <a:lnTo>
                    <a:pt x="1118" y="493"/>
                  </a:lnTo>
                  <a:lnTo>
                    <a:pt x="1118" y="493"/>
                  </a:lnTo>
                  <a:lnTo>
                    <a:pt x="1118" y="493"/>
                  </a:lnTo>
                  <a:lnTo>
                    <a:pt x="1118" y="493"/>
                  </a:lnTo>
                  <a:lnTo>
                    <a:pt x="1118" y="493"/>
                  </a:lnTo>
                  <a:lnTo>
                    <a:pt x="1150" y="493"/>
                  </a:lnTo>
                  <a:lnTo>
                    <a:pt x="1150" y="493"/>
                  </a:lnTo>
                  <a:lnTo>
                    <a:pt x="1150" y="493"/>
                  </a:lnTo>
                  <a:lnTo>
                    <a:pt x="1150" y="493"/>
                  </a:lnTo>
                  <a:lnTo>
                    <a:pt x="1150" y="493"/>
                  </a:lnTo>
                  <a:lnTo>
                    <a:pt x="1150" y="493"/>
                  </a:lnTo>
                  <a:lnTo>
                    <a:pt x="1183" y="493"/>
                  </a:lnTo>
                  <a:lnTo>
                    <a:pt x="1183" y="493"/>
                  </a:lnTo>
                  <a:lnTo>
                    <a:pt x="1183" y="493"/>
                  </a:lnTo>
                  <a:lnTo>
                    <a:pt x="1183" y="493"/>
                  </a:lnTo>
                  <a:lnTo>
                    <a:pt x="1183" y="493"/>
                  </a:lnTo>
                  <a:lnTo>
                    <a:pt x="1183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16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93"/>
                  </a:lnTo>
                  <a:lnTo>
                    <a:pt x="1249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282" y="460"/>
                  </a:lnTo>
                  <a:lnTo>
                    <a:pt x="1315" y="460"/>
                  </a:lnTo>
                  <a:lnTo>
                    <a:pt x="1315" y="460"/>
                  </a:lnTo>
                  <a:lnTo>
                    <a:pt x="1315" y="460"/>
                  </a:lnTo>
                  <a:lnTo>
                    <a:pt x="1315" y="460"/>
                  </a:lnTo>
                  <a:lnTo>
                    <a:pt x="1315" y="460"/>
                  </a:lnTo>
                  <a:lnTo>
                    <a:pt x="1315" y="460"/>
                  </a:lnTo>
                  <a:lnTo>
                    <a:pt x="1348" y="460"/>
                  </a:lnTo>
                  <a:lnTo>
                    <a:pt x="1348" y="460"/>
                  </a:lnTo>
                  <a:lnTo>
                    <a:pt x="1348" y="460"/>
                  </a:lnTo>
                  <a:lnTo>
                    <a:pt x="1348" y="460"/>
                  </a:lnTo>
                  <a:lnTo>
                    <a:pt x="1348" y="460"/>
                  </a:lnTo>
                  <a:lnTo>
                    <a:pt x="1348" y="460"/>
                  </a:lnTo>
                  <a:lnTo>
                    <a:pt x="1380" y="460"/>
                  </a:lnTo>
                  <a:lnTo>
                    <a:pt x="1380" y="460"/>
                  </a:lnTo>
                  <a:lnTo>
                    <a:pt x="1380" y="460"/>
                  </a:lnTo>
                  <a:lnTo>
                    <a:pt x="1380" y="460"/>
                  </a:lnTo>
                  <a:lnTo>
                    <a:pt x="1380" y="460"/>
                  </a:lnTo>
                  <a:lnTo>
                    <a:pt x="1380" y="460"/>
                  </a:lnTo>
                  <a:lnTo>
                    <a:pt x="1413" y="460"/>
                  </a:lnTo>
                  <a:lnTo>
                    <a:pt x="1413" y="460"/>
                  </a:lnTo>
                  <a:lnTo>
                    <a:pt x="1413" y="460"/>
                  </a:lnTo>
                  <a:lnTo>
                    <a:pt x="1413" y="460"/>
                  </a:lnTo>
                  <a:lnTo>
                    <a:pt x="1413" y="460"/>
                  </a:lnTo>
                  <a:lnTo>
                    <a:pt x="1413" y="427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479" y="427"/>
                  </a:lnTo>
                  <a:lnTo>
                    <a:pt x="1512" y="427"/>
                  </a:lnTo>
                  <a:lnTo>
                    <a:pt x="1512" y="427"/>
                  </a:lnTo>
                  <a:lnTo>
                    <a:pt x="1512" y="427"/>
                  </a:lnTo>
                  <a:lnTo>
                    <a:pt x="1512" y="427"/>
                  </a:lnTo>
                  <a:lnTo>
                    <a:pt x="1512" y="427"/>
                  </a:lnTo>
                  <a:lnTo>
                    <a:pt x="1512" y="427"/>
                  </a:lnTo>
                  <a:lnTo>
                    <a:pt x="1545" y="427"/>
                  </a:lnTo>
                  <a:lnTo>
                    <a:pt x="1545" y="427"/>
                  </a:lnTo>
                  <a:lnTo>
                    <a:pt x="1545" y="427"/>
                  </a:lnTo>
                  <a:lnTo>
                    <a:pt x="1545" y="427"/>
                  </a:lnTo>
                  <a:lnTo>
                    <a:pt x="1545" y="427"/>
                  </a:lnTo>
                  <a:lnTo>
                    <a:pt x="1545" y="427"/>
                  </a:lnTo>
                  <a:lnTo>
                    <a:pt x="1578" y="427"/>
                  </a:lnTo>
                  <a:lnTo>
                    <a:pt x="1578" y="427"/>
                  </a:lnTo>
                  <a:lnTo>
                    <a:pt x="1578" y="427"/>
                  </a:lnTo>
                  <a:lnTo>
                    <a:pt x="1578" y="427"/>
                  </a:lnTo>
                  <a:lnTo>
                    <a:pt x="1578" y="427"/>
                  </a:lnTo>
                  <a:lnTo>
                    <a:pt x="1578" y="394"/>
                  </a:lnTo>
                  <a:lnTo>
                    <a:pt x="1611" y="394"/>
                  </a:lnTo>
                  <a:lnTo>
                    <a:pt x="1611" y="394"/>
                  </a:lnTo>
                  <a:lnTo>
                    <a:pt x="1611" y="394"/>
                  </a:lnTo>
                  <a:lnTo>
                    <a:pt x="1611" y="394"/>
                  </a:lnTo>
                  <a:lnTo>
                    <a:pt x="1611" y="394"/>
                  </a:lnTo>
                  <a:lnTo>
                    <a:pt x="1611" y="394"/>
                  </a:lnTo>
                  <a:lnTo>
                    <a:pt x="1643" y="394"/>
                  </a:lnTo>
                  <a:lnTo>
                    <a:pt x="1643" y="394"/>
                  </a:lnTo>
                  <a:lnTo>
                    <a:pt x="1643" y="394"/>
                  </a:lnTo>
                  <a:lnTo>
                    <a:pt x="1643" y="394"/>
                  </a:lnTo>
                  <a:lnTo>
                    <a:pt x="1643" y="394"/>
                  </a:lnTo>
                  <a:lnTo>
                    <a:pt x="1643" y="394"/>
                  </a:lnTo>
                  <a:lnTo>
                    <a:pt x="1676" y="394"/>
                  </a:lnTo>
                  <a:lnTo>
                    <a:pt x="1676" y="394"/>
                  </a:lnTo>
                  <a:lnTo>
                    <a:pt x="1676" y="394"/>
                  </a:lnTo>
                  <a:lnTo>
                    <a:pt x="1676" y="394"/>
                  </a:lnTo>
                  <a:lnTo>
                    <a:pt x="1676" y="394"/>
                  </a:lnTo>
                  <a:lnTo>
                    <a:pt x="1676" y="394"/>
                  </a:lnTo>
                  <a:lnTo>
                    <a:pt x="1676" y="394"/>
                  </a:lnTo>
                  <a:lnTo>
                    <a:pt x="1709" y="394"/>
                  </a:lnTo>
                  <a:lnTo>
                    <a:pt x="1709" y="394"/>
                  </a:lnTo>
                  <a:lnTo>
                    <a:pt x="1709" y="394"/>
                  </a:lnTo>
                  <a:lnTo>
                    <a:pt x="1709" y="394"/>
                  </a:lnTo>
                  <a:lnTo>
                    <a:pt x="1709" y="394"/>
                  </a:lnTo>
                  <a:lnTo>
                    <a:pt x="1742" y="394"/>
                  </a:lnTo>
                  <a:lnTo>
                    <a:pt x="1742" y="394"/>
                  </a:lnTo>
                  <a:lnTo>
                    <a:pt x="1742" y="394"/>
                  </a:lnTo>
                  <a:lnTo>
                    <a:pt x="1742" y="394"/>
                  </a:lnTo>
                  <a:lnTo>
                    <a:pt x="1742" y="394"/>
                  </a:lnTo>
                  <a:lnTo>
                    <a:pt x="1742" y="362"/>
                  </a:lnTo>
                  <a:lnTo>
                    <a:pt x="1775" y="362"/>
                  </a:lnTo>
                  <a:lnTo>
                    <a:pt x="1775" y="362"/>
                  </a:lnTo>
                  <a:lnTo>
                    <a:pt x="1775" y="362"/>
                  </a:lnTo>
                  <a:lnTo>
                    <a:pt x="1775" y="362"/>
                  </a:lnTo>
                  <a:lnTo>
                    <a:pt x="1775" y="362"/>
                  </a:lnTo>
                  <a:lnTo>
                    <a:pt x="1775" y="362"/>
                  </a:lnTo>
                  <a:lnTo>
                    <a:pt x="1775" y="362"/>
                  </a:lnTo>
                  <a:lnTo>
                    <a:pt x="1808" y="362"/>
                  </a:lnTo>
                  <a:lnTo>
                    <a:pt x="1808" y="362"/>
                  </a:lnTo>
                  <a:lnTo>
                    <a:pt x="1808" y="362"/>
                  </a:lnTo>
                  <a:lnTo>
                    <a:pt x="1808" y="362"/>
                  </a:lnTo>
                  <a:lnTo>
                    <a:pt x="1808" y="362"/>
                  </a:lnTo>
                  <a:lnTo>
                    <a:pt x="1808" y="362"/>
                  </a:lnTo>
                  <a:lnTo>
                    <a:pt x="1841" y="362"/>
                  </a:lnTo>
                  <a:lnTo>
                    <a:pt x="1841" y="362"/>
                  </a:lnTo>
                  <a:lnTo>
                    <a:pt x="1841" y="362"/>
                  </a:lnTo>
                  <a:lnTo>
                    <a:pt x="1841" y="362"/>
                  </a:lnTo>
                  <a:lnTo>
                    <a:pt x="1841" y="362"/>
                  </a:lnTo>
                  <a:lnTo>
                    <a:pt x="1841" y="362"/>
                  </a:lnTo>
                  <a:lnTo>
                    <a:pt x="1873" y="362"/>
                  </a:lnTo>
                  <a:lnTo>
                    <a:pt x="1873" y="362"/>
                  </a:lnTo>
                  <a:lnTo>
                    <a:pt x="1873" y="362"/>
                  </a:lnTo>
                  <a:lnTo>
                    <a:pt x="1873" y="362"/>
                  </a:lnTo>
                  <a:lnTo>
                    <a:pt x="1873" y="362"/>
                  </a:lnTo>
                  <a:lnTo>
                    <a:pt x="1873" y="362"/>
                  </a:lnTo>
                  <a:lnTo>
                    <a:pt x="1906" y="362"/>
                  </a:lnTo>
                  <a:lnTo>
                    <a:pt x="1906" y="362"/>
                  </a:lnTo>
                  <a:lnTo>
                    <a:pt x="1906" y="362"/>
                  </a:lnTo>
                  <a:lnTo>
                    <a:pt x="1906" y="362"/>
                  </a:lnTo>
                  <a:lnTo>
                    <a:pt x="1906" y="329"/>
                  </a:lnTo>
                  <a:lnTo>
                    <a:pt x="1906" y="329"/>
                  </a:lnTo>
                  <a:lnTo>
                    <a:pt x="1906" y="329"/>
                  </a:lnTo>
                  <a:lnTo>
                    <a:pt x="1939" y="329"/>
                  </a:lnTo>
                  <a:lnTo>
                    <a:pt x="1939" y="329"/>
                  </a:lnTo>
                  <a:lnTo>
                    <a:pt x="1939" y="329"/>
                  </a:lnTo>
                  <a:lnTo>
                    <a:pt x="1939" y="329"/>
                  </a:lnTo>
                  <a:lnTo>
                    <a:pt x="1939" y="329"/>
                  </a:lnTo>
                  <a:lnTo>
                    <a:pt x="1939" y="329"/>
                  </a:lnTo>
                  <a:lnTo>
                    <a:pt x="1972" y="329"/>
                  </a:lnTo>
                  <a:lnTo>
                    <a:pt x="1972" y="329"/>
                  </a:lnTo>
                  <a:lnTo>
                    <a:pt x="1972" y="329"/>
                  </a:lnTo>
                  <a:lnTo>
                    <a:pt x="1972" y="329"/>
                  </a:lnTo>
                  <a:lnTo>
                    <a:pt x="1972" y="329"/>
                  </a:lnTo>
                  <a:lnTo>
                    <a:pt x="1972" y="329"/>
                  </a:lnTo>
                  <a:lnTo>
                    <a:pt x="2005" y="329"/>
                  </a:lnTo>
                  <a:lnTo>
                    <a:pt x="2005" y="329"/>
                  </a:lnTo>
                  <a:lnTo>
                    <a:pt x="2005" y="329"/>
                  </a:lnTo>
                  <a:lnTo>
                    <a:pt x="2005" y="329"/>
                  </a:lnTo>
                  <a:lnTo>
                    <a:pt x="2005" y="329"/>
                  </a:lnTo>
                  <a:lnTo>
                    <a:pt x="2005" y="329"/>
                  </a:lnTo>
                  <a:lnTo>
                    <a:pt x="2038" y="329"/>
                  </a:lnTo>
                  <a:lnTo>
                    <a:pt x="2038" y="329"/>
                  </a:lnTo>
                  <a:lnTo>
                    <a:pt x="2038" y="329"/>
                  </a:lnTo>
                  <a:lnTo>
                    <a:pt x="2038" y="329"/>
                  </a:lnTo>
                  <a:lnTo>
                    <a:pt x="2038" y="329"/>
                  </a:lnTo>
                  <a:lnTo>
                    <a:pt x="2038" y="329"/>
                  </a:lnTo>
                  <a:lnTo>
                    <a:pt x="2071" y="329"/>
                  </a:lnTo>
                  <a:lnTo>
                    <a:pt x="2071" y="329"/>
                  </a:lnTo>
                  <a:lnTo>
                    <a:pt x="2071" y="329"/>
                  </a:lnTo>
                  <a:lnTo>
                    <a:pt x="2071" y="296"/>
                  </a:lnTo>
                  <a:lnTo>
                    <a:pt x="2071" y="296"/>
                  </a:lnTo>
                  <a:lnTo>
                    <a:pt x="2071" y="296"/>
                  </a:lnTo>
                  <a:lnTo>
                    <a:pt x="2071" y="296"/>
                  </a:lnTo>
                  <a:lnTo>
                    <a:pt x="2103" y="296"/>
                  </a:lnTo>
                  <a:lnTo>
                    <a:pt x="2103" y="296"/>
                  </a:lnTo>
                  <a:lnTo>
                    <a:pt x="2103" y="296"/>
                  </a:lnTo>
                  <a:lnTo>
                    <a:pt x="2103" y="296"/>
                  </a:lnTo>
                  <a:lnTo>
                    <a:pt x="2103" y="296"/>
                  </a:lnTo>
                  <a:lnTo>
                    <a:pt x="2103" y="296"/>
                  </a:lnTo>
                  <a:lnTo>
                    <a:pt x="2136" y="296"/>
                  </a:lnTo>
                  <a:lnTo>
                    <a:pt x="2136" y="296"/>
                  </a:lnTo>
                  <a:lnTo>
                    <a:pt x="2136" y="296"/>
                  </a:lnTo>
                  <a:lnTo>
                    <a:pt x="2136" y="296"/>
                  </a:lnTo>
                  <a:lnTo>
                    <a:pt x="2136" y="296"/>
                  </a:lnTo>
                  <a:lnTo>
                    <a:pt x="2136" y="296"/>
                  </a:lnTo>
                  <a:lnTo>
                    <a:pt x="2169" y="296"/>
                  </a:lnTo>
                  <a:lnTo>
                    <a:pt x="2169" y="296"/>
                  </a:lnTo>
                  <a:lnTo>
                    <a:pt x="2169" y="296"/>
                  </a:lnTo>
                  <a:lnTo>
                    <a:pt x="2169" y="296"/>
                  </a:lnTo>
                  <a:lnTo>
                    <a:pt x="2169" y="296"/>
                  </a:lnTo>
                  <a:lnTo>
                    <a:pt x="2169" y="296"/>
                  </a:lnTo>
                  <a:lnTo>
                    <a:pt x="2202" y="296"/>
                  </a:lnTo>
                  <a:lnTo>
                    <a:pt x="2202" y="296"/>
                  </a:lnTo>
                  <a:lnTo>
                    <a:pt x="2202" y="296"/>
                  </a:lnTo>
                  <a:lnTo>
                    <a:pt x="2202" y="296"/>
                  </a:lnTo>
                  <a:lnTo>
                    <a:pt x="2202" y="296"/>
                  </a:lnTo>
                  <a:lnTo>
                    <a:pt x="2202" y="296"/>
                  </a:lnTo>
                  <a:lnTo>
                    <a:pt x="2202" y="296"/>
                  </a:lnTo>
                  <a:lnTo>
                    <a:pt x="2235" y="296"/>
                  </a:lnTo>
                  <a:lnTo>
                    <a:pt x="2235" y="263"/>
                  </a:lnTo>
                  <a:lnTo>
                    <a:pt x="2235" y="263"/>
                  </a:lnTo>
                  <a:lnTo>
                    <a:pt x="2235" y="263"/>
                  </a:lnTo>
                  <a:lnTo>
                    <a:pt x="2235" y="263"/>
                  </a:lnTo>
                  <a:lnTo>
                    <a:pt x="2235" y="263"/>
                  </a:lnTo>
                  <a:lnTo>
                    <a:pt x="2268" y="263"/>
                  </a:lnTo>
                  <a:lnTo>
                    <a:pt x="2268" y="263"/>
                  </a:lnTo>
                  <a:lnTo>
                    <a:pt x="2268" y="263"/>
                  </a:lnTo>
                  <a:lnTo>
                    <a:pt x="2268" y="263"/>
                  </a:lnTo>
                  <a:lnTo>
                    <a:pt x="2268" y="263"/>
                  </a:lnTo>
                  <a:lnTo>
                    <a:pt x="2268" y="263"/>
                  </a:lnTo>
                  <a:lnTo>
                    <a:pt x="2301" y="263"/>
                  </a:lnTo>
                  <a:lnTo>
                    <a:pt x="2301" y="263"/>
                  </a:lnTo>
                  <a:lnTo>
                    <a:pt x="2301" y="263"/>
                  </a:lnTo>
                  <a:lnTo>
                    <a:pt x="2301" y="263"/>
                  </a:lnTo>
                  <a:lnTo>
                    <a:pt x="2301" y="263"/>
                  </a:lnTo>
                  <a:lnTo>
                    <a:pt x="2301" y="263"/>
                  </a:lnTo>
                  <a:lnTo>
                    <a:pt x="2333" y="263"/>
                  </a:lnTo>
                  <a:lnTo>
                    <a:pt x="2333" y="263"/>
                  </a:lnTo>
                  <a:lnTo>
                    <a:pt x="2333" y="263"/>
                  </a:lnTo>
                  <a:lnTo>
                    <a:pt x="2333" y="263"/>
                  </a:lnTo>
                  <a:lnTo>
                    <a:pt x="2333" y="263"/>
                  </a:lnTo>
                  <a:lnTo>
                    <a:pt x="2333" y="263"/>
                  </a:lnTo>
                  <a:lnTo>
                    <a:pt x="2333" y="263"/>
                  </a:lnTo>
                  <a:lnTo>
                    <a:pt x="2366" y="263"/>
                  </a:lnTo>
                  <a:lnTo>
                    <a:pt x="2366" y="263"/>
                  </a:lnTo>
                  <a:lnTo>
                    <a:pt x="2366" y="263"/>
                  </a:lnTo>
                  <a:lnTo>
                    <a:pt x="2366" y="263"/>
                  </a:lnTo>
                  <a:lnTo>
                    <a:pt x="2366" y="263"/>
                  </a:lnTo>
                  <a:lnTo>
                    <a:pt x="2366" y="263"/>
                  </a:lnTo>
                  <a:lnTo>
                    <a:pt x="2366" y="230"/>
                  </a:lnTo>
                  <a:lnTo>
                    <a:pt x="2399" y="230"/>
                  </a:lnTo>
                  <a:lnTo>
                    <a:pt x="2399" y="230"/>
                  </a:lnTo>
                  <a:lnTo>
                    <a:pt x="2399" y="230"/>
                  </a:lnTo>
                  <a:lnTo>
                    <a:pt x="2399" y="230"/>
                  </a:lnTo>
                  <a:lnTo>
                    <a:pt x="2399" y="230"/>
                  </a:lnTo>
                  <a:lnTo>
                    <a:pt x="2399" y="230"/>
                  </a:lnTo>
                  <a:lnTo>
                    <a:pt x="2432" y="230"/>
                  </a:lnTo>
                  <a:lnTo>
                    <a:pt x="2432" y="230"/>
                  </a:lnTo>
                  <a:lnTo>
                    <a:pt x="2432" y="230"/>
                  </a:lnTo>
                  <a:lnTo>
                    <a:pt x="2432" y="230"/>
                  </a:lnTo>
                  <a:lnTo>
                    <a:pt x="2432" y="230"/>
                  </a:lnTo>
                  <a:lnTo>
                    <a:pt x="2432" y="230"/>
                  </a:lnTo>
                  <a:lnTo>
                    <a:pt x="2465" y="230"/>
                  </a:lnTo>
                  <a:lnTo>
                    <a:pt x="2465" y="230"/>
                  </a:lnTo>
                  <a:lnTo>
                    <a:pt x="2465" y="230"/>
                  </a:lnTo>
                  <a:lnTo>
                    <a:pt x="2465" y="230"/>
                  </a:lnTo>
                  <a:lnTo>
                    <a:pt x="2465" y="230"/>
                  </a:lnTo>
                  <a:lnTo>
                    <a:pt x="2465" y="230"/>
                  </a:lnTo>
                  <a:lnTo>
                    <a:pt x="2465" y="230"/>
                  </a:lnTo>
                  <a:lnTo>
                    <a:pt x="2498" y="230"/>
                  </a:lnTo>
                  <a:lnTo>
                    <a:pt x="2498" y="230"/>
                  </a:lnTo>
                  <a:lnTo>
                    <a:pt x="2498" y="230"/>
                  </a:lnTo>
                  <a:lnTo>
                    <a:pt x="2498" y="230"/>
                  </a:lnTo>
                  <a:lnTo>
                    <a:pt x="2498" y="230"/>
                  </a:lnTo>
                  <a:lnTo>
                    <a:pt x="2498" y="230"/>
                  </a:lnTo>
                  <a:lnTo>
                    <a:pt x="2498" y="230"/>
                  </a:lnTo>
                  <a:lnTo>
                    <a:pt x="2531" y="230"/>
                  </a:lnTo>
                  <a:lnTo>
                    <a:pt x="2531" y="230"/>
                  </a:lnTo>
                  <a:lnTo>
                    <a:pt x="2531" y="230"/>
                  </a:lnTo>
                  <a:lnTo>
                    <a:pt x="2531" y="197"/>
                  </a:lnTo>
                  <a:lnTo>
                    <a:pt x="2531" y="197"/>
                  </a:lnTo>
                  <a:lnTo>
                    <a:pt x="2531" y="197"/>
                  </a:lnTo>
                  <a:lnTo>
                    <a:pt x="2563" y="197"/>
                  </a:lnTo>
                  <a:lnTo>
                    <a:pt x="2563" y="197"/>
                  </a:lnTo>
                  <a:lnTo>
                    <a:pt x="2563" y="197"/>
                  </a:lnTo>
                  <a:lnTo>
                    <a:pt x="2563" y="197"/>
                  </a:lnTo>
                  <a:lnTo>
                    <a:pt x="2563" y="197"/>
                  </a:lnTo>
                  <a:lnTo>
                    <a:pt x="2563" y="197"/>
                  </a:lnTo>
                  <a:lnTo>
                    <a:pt x="2596" y="197"/>
                  </a:lnTo>
                  <a:lnTo>
                    <a:pt x="2596" y="197"/>
                  </a:lnTo>
                  <a:lnTo>
                    <a:pt x="2596" y="197"/>
                  </a:lnTo>
                  <a:lnTo>
                    <a:pt x="2596" y="197"/>
                  </a:lnTo>
                  <a:lnTo>
                    <a:pt x="2596" y="197"/>
                  </a:lnTo>
                  <a:lnTo>
                    <a:pt x="2596" y="197"/>
                  </a:lnTo>
                  <a:lnTo>
                    <a:pt x="2629" y="197"/>
                  </a:lnTo>
                  <a:lnTo>
                    <a:pt x="2629" y="197"/>
                  </a:lnTo>
                  <a:lnTo>
                    <a:pt x="2629" y="197"/>
                  </a:lnTo>
                  <a:lnTo>
                    <a:pt x="2629" y="197"/>
                  </a:lnTo>
                  <a:lnTo>
                    <a:pt x="2629" y="197"/>
                  </a:lnTo>
                  <a:lnTo>
                    <a:pt x="2629" y="197"/>
                  </a:lnTo>
                  <a:lnTo>
                    <a:pt x="2629" y="197"/>
                  </a:lnTo>
                  <a:lnTo>
                    <a:pt x="2662" y="197"/>
                  </a:lnTo>
                  <a:lnTo>
                    <a:pt x="2662" y="197"/>
                  </a:lnTo>
                  <a:lnTo>
                    <a:pt x="2662" y="197"/>
                  </a:lnTo>
                  <a:lnTo>
                    <a:pt x="2662" y="197"/>
                  </a:lnTo>
                  <a:lnTo>
                    <a:pt x="2662" y="197"/>
                  </a:lnTo>
                  <a:lnTo>
                    <a:pt x="2662" y="197"/>
                  </a:lnTo>
                  <a:lnTo>
                    <a:pt x="2662" y="197"/>
                  </a:lnTo>
                  <a:lnTo>
                    <a:pt x="2695" y="197"/>
                  </a:lnTo>
                  <a:lnTo>
                    <a:pt x="2695" y="164"/>
                  </a:lnTo>
                  <a:lnTo>
                    <a:pt x="2695" y="164"/>
                  </a:lnTo>
                  <a:lnTo>
                    <a:pt x="2695" y="164"/>
                  </a:lnTo>
                  <a:lnTo>
                    <a:pt x="2695" y="164"/>
                  </a:lnTo>
                  <a:lnTo>
                    <a:pt x="2695" y="164"/>
                  </a:lnTo>
                  <a:lnTo>
                    <a:pt x="2728" y="164"/>
                  </a:lnTo>
                  <a:lnTo>
                    <a:pt x="2728" y="164"/>
                  </a:lnTo>
                  <a:lnTo>
                    <a:pt x="2728" y="164"/>
                  </a:lnTo>
                  <a:lnTo>
                    <a:pt x="2728" y="164"/>
                  </a:lnTo>
                  <a:lnTo>
                    <a:pt x="2728" y="164"/>
                  </a:lnTo>
                  <a:lnTo>
                    <a:pt x="2728" y="164"/>
                  </a:lnTo>
                  <a:lnTo>
                    <a:pt x="2761" y="164"/>
                  </a:lnTo>
                  <a:lnTo>
                    <a:pt x="2761" y="164"/>
                  </a:lnTo>
                  <a:lnTo>
                    <a:pt x="2761" y="164"/>
                  </a:lnTo>
                  <a:lnTo>
                    <a:pt x="2761" y="164"/>
                  </a:lnTo>
                  <a:lnTo>
                    <a:pt x="2761" y="164"/>
                  </a:lnTo>
                  <a:lnTo>
                    <a:pt x="2761" y="164"/>
                  </a:lnTo>
                  <a:lnTo>
                    <a:pt x="2761" y="164"/>
                  </a:lnTo>
                  <a:lnTo>
                    <a:pt x="2761" y="164"/>
                  </a:lnTo>
                  <a:lnTo>
                    <a:pt x="2793" y="164"/>
                  </a:lnTo>
                  <a:lnTo>
                    <a:pt x="2793" y="164"/>
                  </a:lnTo>
                  <a:lnTo>
                    <a:pt x="2793" y="164"/>
                  </a:lnTo>
                  <a:lnTo>
                    <a:pt x="2793" y="164"/>
                  </a:lnTo>
                  <a:lnTo>
                    <a:pt x="2793" y="164"/>
                  </a:lnTo>
                  <a:lnTo>
                    <a:pt x="2793" y="164"/>
                  </a:lnTo>
                  <a:lnTo>
                    <a:pt x="2826" y="164"/>
                  </a:lnTo>
                  <a:lnTo>
                    <a:pt x="2826" y="164"/>
                  </a:lnTo>
                  <a:lnTo>
                    <a:pt x="2826" y="164"/>
                  </a:lnTo>
                  <a:lnTo>
                    <a:pt x="2826" y="164"/>
                  </a:lnTo>
                  <a:lnTo>
                    <a:pt x="2826" y="164"/>
                  </a:lnTo>
                  <a:lnTo>
                    <a:pt x="2826" y="132"/>
                  </a:lnTo>
                  <a:lnTo>
                    <a:pt x="2859" y="132"/>
                  </a:lnTo>
                  <a:lnTo>
                    <a:pt x="2859" y="132"/>
                  </a:lnTo>
                  <a:lnTo>
                    <a:pt x="2859" y="132"/>
                  </a:lnTo>
                  <a:lnTo>
                    <a:pt x="2859" y="132"/>
                  </a:lnTo>
                  <a:lnTo>
                    <a:pt x="2859" y="132"/>
                  </a:lnTo>
                  <a:lnTo>
                    <a:pt x="2859" y="132"/>
                  </a:lnTo>
                  <a:lnTo>
                    <a:pt x="2859" y="132"/>
                  </a:lnTo>
                  <a:lnTo>
                    <a:pt x="2892" y="132"/>
                  </a:lnTo>
                  <a:lnTo>
                    <a:pt x="2892" y="132"/>
                  </a:lnTo>
                  <a:lnTo>
                    <a:pt x="2892" y="132"/>
                  </a:lnTo>
                  <a:lnTo>
                    <a:pt x="2892" y="132"/>
                  </a:lnTo>
                  <a:lnTo>
                    <a:pt x="2892" y="132"/>
                  </a:lnTo>
                  <a:lnTo>
                    <a:pt x="2892" y="132"/>
                  </a:lnTo>
                  <a:lnTo>
                    <a:pt x="2892" y="132"/>
                  </a:lnTo>
                  <a:lnTo>
                    <a:pt x="2925" y="132"/>
                  </a:lnTo>
                  <a:lnTo>
                    <a:pt x="2925" y="132"/>
                  </a:lnTo>
                  <a:lnTo>
                    <a:pt x="2925" y="132"/>
                  </a:lnTo>
                  <a:lnTo>
                    <a:pt x="2925" y="132"/>
                  </a:lnTo>
                  <a:lnTo>
                    <a:pt x="2925" y="132"/>
                  </a:lnTo>
                  <a:lnTo>
                    <a:pt x="2925" y="132"/>
                  </a:lnTo>
                  <a:lnTo>
                    <a:pt x="2958" y="132"/>
                  </a:lnTo>
                  <a:lnTo>
                    <a:pt x="2958" y="132"/>
                  </a:lnTo>
                  <a:lnTo>
                    <a:pt x="2958" y="132"/>
                  </a:lnTo>
                  <a:lnTo>
                    <a:pt x="2958" y="132"/>
                  </a:lnTo>
                  <a:lnTo>
                    <a:pt x="2958" y="132"/>
                  </a:lnTo>
                  <a:lnTo>
                    <a:pt x="2958" y="132"/>
                  </a:lnTo>
                  <a:lnTo>
                    <a:pt x="2991" y="132"/>
                  </a:lnTo>
                  <a:lnTo>
                    <a:pt x="2991" y="132"/>
                  </a:lnTo>
                  <a:lnTo>
                    <a:pt x="2991" y="132"/>
                  </a:lnTo>
                  <a:lnTo>
                    <a:pt x="2991" y="99"/>
                  </a:lnTo>
                  <a:lnTo>
                    <a:pt x="2991" y="99"/>
                  </a:lnTo>
                  <a:lnTo>
                    <a:pt x="2991" y="99"/>
                  </a:lnTo>
                  <a:lnTo>
                    <a:pt x="2991" y="99"/>
                  </a:lnTo>
                  <a:lnTo>
                    <a:pt x="3023" y="99"/>
                  </a:lnTo>
                  <a:lnTo>
                    <a:pt x="3023" y="99"/>
                  </a:lnTo>
                  <a:lnTo>
                    <a:pt x="3023" y="99"/>
                  </a:lnTo>
                  <a:lnTo>
                    <a:pt x="3023" y="99"/>
                  </a:lnTo>
                  <a:lnTo>
                    <a:pt x="3023" y="99"/>
                  </a:lnTo>
                  <a:lnTo>
                    <a:pt x="3023" y="99"/>
                  </a:lnTo>
                  <a:lnTo>
                    <a:pt x="3023" y="99"/>
                  </a:lnTo>
                  <a:lnTo>
                    <a:pt x="3056" y="99"/>
                  </a:lnTo>
                  <a:lnTo>
                    <a:pt x="3056" y="99"/>
                  </a:lnTo>
                  <a:lnTo>
                    <a:pt x="3056" y="99"/>
                  </a:lnTo>
                  <a:lnTo>
                    <a:pt x="3056" y="99"/>
                  </a:lnTo>
                  <a:lnTo>
                    <a:pt x="3056" y="99"/>
                  </a:lnTo>
                  <a:lnTo>
                    <a:pt x="3056" y="99"/>
                  </a:lnTo>
                  <a:lnTo>
                    <a:pt x="3089" y="99"/>
                  </a:lnTo>
                  <a:lnTo>
                    <a:pt x="3089" y="99"/>
                  </a:lnTo>
                  <a:lnTo>
                    <a:pt x="3089" y="99"/>
                  </a:lnTo>
                  <a:lnTo>
                    <a:pt x="3089" y="99"/>
                  </a:lnTo>
                  <a:lnTo>
                    <a:pt x="3089" y="99"/>
                  </a:lnTo>
                  <a:lnTo>
                    <a:pt x="3089" y="99"/>
                  </a:lnTo>
                  <a:lnTo>
                    <a:pt x="3089" y="99"/>
                  </a:lnTo>
                  <a:lnTo>
                    <a:pt x="3122" y="99"/>
                  </a:lnTo>
                  <a:lnTo>
                    <a:pt x="3122" y="99"/>
                  </a:lnTo>
                  <a:lnTo>
                    <a:pt x="3122" y="99"/>
                  </a:lnTo>
                  <a:lnTo>
                    <a:pt x="3122" y="99"/>
                  </a:lnTo>
                  <a:lnTo>
                    <a:pt x="3122" y="99"/>
                  </a:lnTo>
                  <a:lnTo>
                    <a:pt x="3122" y="99"/>
                  </a:lnTo>
                  <a:lnTo>
                    <a:pt x="3122" y="66"/>
                  </a:lnTo>
                  <a:lnTo>
                    <a:pt x="3155" y="66"/>
                  </a:lnTo>
                  <a:lnTo>
                    <a:pt x="3155" y="66"/>
                  </a:lnTo>
                  <a:lnTo>
                    <a:pt x="3155" y="66"/>
                  </a:lnTo>
                  <a:lnTo>
                    <a:pt x="3155" y="66"/>
                  </a:lnTo>
                  <a:lnTo>
                    <a:pt x="3155" y="66"/>
                  </a:lnTo>
                  <a:lnTo>
                    <a:pt x="3155" y="66"/>
                  </a:lnTo>
                  <a:lnTo>
                    <a:pt x="3155" y="66"/>
                  </a:lnTo>
                  <a:lnTo>
                    <a:pt x="3188" y="66"/>
                  </a:lnTo>
                  <a:lnTo>
                    <a:pt x="3188" y="66"/>
                  </a:lnTo>
                  <a:lnTo>
                    <a:pt x="3188" y="66"/>
                  </a:lnTo>
                  <a:lnTo>
                    <a:pt x="3188" y="66"/>
                  </a:lnTo>
                  <a:lnTo>
                    <a:pt x="3188" y="66"/>
                  </a:lnTo>
                  <a:lnTo>
                    <a:pt x="3188" y="66"/>
                  </a:lnTo>
                  <a:lnTo>
                    <a:pt x="3221" y="66"/>
                  </a:lnTo>
                  <a:lnTo>
                    <a:pt x="3221" y="66"/>
                  </a:lnTo>
                  <a:lnTo>
                    <a:pt x="3221" y="66"/>
                  </a:lnTo>
                  <a:lnTo>
                    <a:pt x="3221" y="66"/>
                  </a:lnTo>
                  <a:lnTo>
                    <a:pt x="3221" y="66"/>
                  </a:lnTo>
                  <a:lnTo>
                    <a:pt x="3221" y="66"/>
                  </a:lnTo>
                  <a:lnTo>
                    <a:pt x="3221" y="66"/>
                  </a:lnTo>
                  <a:lnTo>
                    <a:pt x="3254" y="66"/>
                  </a:lnTo>
                  <a:lnTo>
                    <a:pt x="3254" y="66"/>
                  </a:lnTo>
                  <a:lnTo>
                    <a:pt x="3254" y="66"/>
                  </a:lnTo>
                  <a:lnTo>
                    <a:pt x="3254" y="66"/>
                  </a:lnTo>
                  <a:lnTo>
                    <a:pt x="3254" y="66"/>
                  </a:lnTo>
                  <a:lnTo>
                    <a:pt x="3254" y="66"/>
                  </a:lnTo>
                  <a:lnTo>
                    <a:pt x="3286" y="66"/>
                  </a:lnTo>
                  <a:lnTo>
                    <a:pt x="3286" y="66"/>
                  </a:lnTo>
                  <a:lnTo>
                    <a:pt x="3286" y="66"/>
                  </a:lnTo>
                  <a:lnTo>
                    <a:pt x="3286" y="33"/>
                  </a:lnTo>
                  <a:lnTo>
                    <a:pt x="3286" y="33"/>
                  </a:lnTo>
                  <a:lnTo>
                    <a:pt x="3286" y="33"/>
                  </a:lnTo>
                  <a:lnTo>
                    <a:pt x="3286" y="33"/>
                  </a:lnTo>
                  <a:lnTo>
                    <a:pt x="3286" y="33"/>
                  </a:lnTo>
                  <a:lnTo>
                    <a:pt x="3319" y="33"/>
                  </a:lnTo>
                  <a:lnTo>
                    <a:pt x="3319" y="33"/>
                  </a:lnTo>
                  <a:lnTo>
                    <a:pt x="3319" y="33"/>
                  </a:lnTo>
                  <a:lnTo>
                    <a:pt x="3319" y="33"/>
                  </a:lnTo>
                  <a:lnTo>
                    <a:pt x="3319" y="33"/>
                  </a:lnTo>
                  <a:lnTo>
                    <a:pt x="3319" y="33"/>
                  </a:lnTo>
                  <a:lnTo>
                    <a:pt x="3352" y="33"/>
                  </a:lnTo>
                  <a:lnTo>
                    <a:pt x="3352" y="33"/>
                  </a:lnTo>
                  <a:lnTo>
                    <a:pt x="3352" y="33"/>
                  </a:lnTo>
                  <a:lnTo>
                    <a:pt x="3352" y="33"/>
                  </a:lnTo>
                  <a:lnTo>
                    <a:pt x="3352" y="33"/>
                  </a:lnTo>
                  <a:lnTo>
                    <a:pt x="3352" y="33"/>
                  </a:lnTo>
                  <a:lnTo>
                    <a:pt x="3385" y="33"/>
                  </a:lnTo>
                  <a:lnTo>
                    <a:pt x="3385" y="33"/>
                  </a:lnTo>
                  <a:lnTo>
                    <a:pt x="3385" y="33"/>
                  </a:lnTo>
                  <a:lnTo>
                    <a:pt x="3385" y="33"/>
                  </a:lnTo>
                  <a:lnTo>
                    <a:pt x="3385" y="33"/>
                  </a:lnTo>
                  <a:lnTo>
                    <a:pt x="3385" y="33"/>
                  </a:lnTo>
                  <a:lnTo>
                    <a:pt x="3385" y="33"/>
                  </a:lnTo>
                  <a:lnTo>
                    <a:pt x="3385" y="33"/>
                  </a:lnTo>
                  <a:lnTo>
                    <a:pt x="3418" y="33"/>
                  </a:lnTo>
                  <a:lnTo>
                    <a:pt x="3418" y="33"/>
                  </a:lnTo>
                  <a:lnTo>
                    <a:pt x="3418" y="33"/>
                  </a:lnTo>
                  <a:lnTo>
                    <a:pt x="3418" y="33"/>
                  </a:lnTo>
                  <a:lnTo>
                    <a:pt x="3418" y="33"/>
                  </a:lnTo>
                  <a:lnTo>
                    <a:pt x="3418" y="0"/>
                  </a:lnTo>
                  <a:lnTo>
                    <a:pt x="3451" y="0"/>
                  </a:lnTo>
                  <a:lnTo>
                    <a:pt x="3451" y="0"/>
                  </a:lnTo>
                  <a:lnTo>
                    <a:pt x="3451" y="0"/>
                  </a:lnTo>
                  <a:lnTo>
                    <a:pt x="3451" y="0"/>
                  </a:lnTo>
                  <a:lnTo>
                    <a:pt x="3451" y="0"/>
                  </a:lnTo>
                  <a:lnTo>
                    <a:pt x="3451" y="0"/>
                  </a:lnTo>
                  <a:lnTo>
                    <a:pt x="3451" y="0"/>
                  </a:lnTo>
                  <a:lnTo>
                    <a:pt x="3484" y="0"/>
                  </a:lnTo>
                  <a:lnTo>
                    <a:pt x="3484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8"/>
            <p:cNvSpPr/>
            <p:nvPr/>
          </p:nvSpPr>
          <p:spPr>
            <a:xfrm>
              <a:off x="4187875" y="5002025"/>
              <a:ext cx="93675" cy="18925"/>
            </a:xfrm>
            <a:custGeom>
              <a:avLst/>
              <a:gdLst/>
              <a:ahLst/>
              <a:cxnLst/>
              <a:rect l="l" t="t" r="r" b="b"/>
              <a:pathLst>
                <a:path w="3747" h="757" fill="none" extrusionOk="0">
                  <a:moveTo>
                    <a:pt x="0" y="757"/>
                  </a:moveTo>
                  <a:lnTo>
                    <a:pt x="0" y="757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33" y="757"/>
                  </a:lnTo>
                  <a:lnTo>
                    <a:pt x="33" y="757"/>
                  </a:lnTo>
                  <a:lnTo>
                    <a:pt x="33" y="757"/>
                  </a:lnTo>
                  <a:lnTo>
                    <a:pt x="33" y="757"/>
                  </a:lnTo>
                  <a:lnTo>
                    <a:pt x="33" y="757"/>
                  </a:lnTo>
                  <a:lnTo>
                    <a:pt x="33" y="757"/>
                  </a:lnTo>
                  <a:lnTo>
                    <a:pt x="66" y="757"/>
                  </a:lnTo>
                  <a:lnTo>
                    <a:pt x="66" y="724"/>
                  </a:lnTo>
                  <a:lnTo>
                    <a:pt x="66" y="724"/>
                  </a:lnTo>
                  <a:lnTo>
                    <a:pt x="66" y="724"/>
                  </a:lnTo>
                  <a:lnTo>
                    <a:pt x="66" y="724"/>
                  </a:lnTo>
                  <a:lnTo>
                    <a:pt x="99" y="724"/>
                  </a:lnTo>
                  <a:lnTo>
                    <a:pt x="99" y="724"/>
                  </a:lnTo>
                  <a:lnTo>
                    <a:pt x="99" y="724"/>
                  </a:lnTo>
                  <a:lnTo>
                    <a:pt x="99" y="724"/>
                  </a:lnTo>
                  <a:lnTo>
                    <a:pt x="99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32" y="724"/>
                  </a:lnTo>
                  <a:lnTo>
                    <a:pt x="164" y="724"/>
                  </a:lnTo>
                  <a:lnTo>
                    <a:pt x="164" y="724"/>
                  </a:lnTo>
                  <a:lnTo>
                    <a:pt x="164" y="724"/>
                  </a:lnTo>
                  <a:lnTo>
                    <a:pt x="164" y="724"/>
                  </a:lnTo>
                  <a:lnTo>
                    <a:pt x="164" y="724"/>
                  </a:lnTo>
                  <a:lnTo>
                    <a:pt x="164" y="724"/>
                  </a:lnTo>
                  <a:lnTo>
                    <a:pt x="197" y="724"/>
                  </a:lnTo>
                  <a:lnTo>
                    <a:pt x="197" y="724"/>
                  </a:lnTo>
                  <a:lnTo>
                    <a:pt x="197" y="724"/>
                  </a:lnTo>
                  <a:lnTo>
                    <a:pt x="197" y="724"/>
                  </a:lnTo>
                  <a:lnTo>
                    <a:pt x="197" y="724"/>
                  </a:lnTo>
                  <a:lnTo>
                    <a:pt x="230" y="724"/>
                  </a:lnTo>
                  <a:lnTo>
                    <a:pt x="230" y="724"/>
                  </a:lnTo>
                  <a:lnTo>
                    <a:pt x="230" y="724"/>
                  </a:lnTo>
                  <a:lnTo>
                    <a:pt x="230" y="724"/>
                  </a:lnTo>
                  <a:lnTo>
                    <a:pt x="230" y="691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395" y="691"/>
                  </a:lnTo>
                  <a:lnTo>
                    <a:pt x="427" y="691"/>
                  </a:lnTo>
                  <a:lnTo>
                    <a:pt x="427" y="658"/>
                  </a:lnTo>
                  <a:lnTo>
                    <a:pt x="427" y="658"/>
                  </a:lnTo>
                  <a:lnTo>
                    <a:pt x="427" y="658"/>
                  </a:lnTo>
                  <a:lnTo>
                    <a:pt x="427" y="658"/>
                  </a:lnTo>
                  <a:lnTo>
                    <a:pt x="427" y="658"/>
                  </a:lnTo>
                  <a:lnTo>
                    <a:pt x="460" y="658"/>
                  </a:lnTo>
                  <a:lnTo>
                    <a:pt x="460" y="658"/>
                  </a:lnTo>
                  <a:lnTo>
                    <a:pt x="460" y="658"/>
                  </a:lnTo>
                  <a:lnTo>
                    <a:pt x="460" y="658"/>
                  </a:lnTo>
                  <a:lnTo>
                    <a:pt x="460" y="658"/>
                  </a:lnTo>
                  <a:lnTo>
                    <a:pt x="460" y="658"/>
                  </a:lnTo>
                  <a:lnTo>
                    <a:pt x="493" y="658"/>
                  </a:lnTo>
                  <a:lnTo>
                    <a:pt x="493" y="658"/>
                  </a:lnTo>
                  <a:lnTo>
                    <a:pt x="493" y="658"/>
                  </a:lnTo>
                  <a:lnTo>
                    <a:pt x="493" y="658"/>
                  </a:lnTo>
                  <a:lnTo>
                    <a:pt x="493" y="658"/>
                  </a:lnTo>
                  <a:lnTo>
                    <a:pt x="526" y="658"/>
                  </a:lnTo>
                  <a:lnTo>
                    <a:pt x="526" y="658"/>
                  </a:lnTo>
                  <a:lnTo>
                    <a:pt x="526" y="658"/>
                  </a:lnTo>
                  <a:lnTo>
                    <a:pt x="526" y="658"/>
                  </a:lnTo>
                  <a:lnTo>
                    <a:pt x="526" y="658"/>
                  </a:lnTo>
                  <a:lnTo>
                    <a:pt x="526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90" y="625"/>
                  </a:lnTo>
                  <a:lnTo>
                    <a:pt x="690" y="625"/>
                  </a:lnTo>
                  <a:lnTo>
                    <a:pt x="690" y="625"/>
                  </a:lnTo>
                  <a:lnTo>
                    <a:pt x="690" y="625"/>
                  </a:lnTo>
                  <a:lnTo>
                    <a:pt x="690" y="625"/>
                  </a:lnTo>
                  <a:lnTo>
                    <a:pt x="690" y="625"/>
                  </a:lnTo>
                  <a:lnTo>
                    <a:pt x="723" y="625"/>
                  </a:lnTo>
                  <a:lnTo>
                    <a:pt x="723" y="625"/>
                  </a:lnTo>
                  <a:lnTo>
                    <a:pt x="723" y="625"/>
                  </a:lnTo>
                  <a:lnTo>
                    <a:pt x="723" y="625"/>
                  </a:lnTo>
                  <a:lnTo>
                    <a:pt x="723" y="625"/>
                  </a:lnTo>
                  <a:lnTo>
                    <a:pt x="756" y="625"/>
                  </a:lnTo>
                  <a:lnTo>
                    <a:pt x="756" y="625"/>
                  </a:lnTo>
                  <a:lnTo>
                    <a:pt x="756" y="625"/>
                  </a:lnTo>
                  <a:lnTo>
                    <a:pt x="756" y="625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89" y="592"/>
                  </a:lnTo>
                  <a:lnTo>
                    <a:pt x="789" y="592"/>
                  </a:lnTo>
                  <a:lnTo>
                    <a:pt x="789" y="592"/>
                  </a:lnTo>
                  <a:lnTo>
                    <a:pt x="789" y="592"/>
                  </a:lnTo>
                  <a:lnTo>
                    <a:pt x="789" y="592"/>
                  </a:lnTo>
                  <a:lnTo>
                    <a:pt x="789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22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55" y="592"/>
                  </a:lnTo>
                  <a:lnTo>
                    <a:pt x="887" y="592"/>
                  </a:lnTo>
                  <a:lnTo>
                    <a:pt x="887" y="592"/>
                  </a:lnTo>
                  <a:lnTo>
                    <a:pt x="887" y="592"/>
                  </a:lnTo>
                  <a:lnTo>
                    <a:pt x="887" y="592"/>
                  </a:lnTo>
                  <a:lnTo>
                    <a:pt x="887" y="592"/>
                  </a:lnTo>
                  <a:lnTo>
                    <a:pt x="887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92"/>
                  </a:lnTo>
                  <a:lnTo>
                    <a:pt x="920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53" y="559"/>
                  </a:lnTo>
                  <a:lnTo>
                    <a:pt x="986" y="559"/>
                  </a:lnTo>
                  <a:lnTo>
                    <a:pt x="986" y="559"/>
                  </a:lnTo>
                  <a:lnTo>
                    <a:pt x="986" y="559"/>
                  </a:lnTo>
                  <a:lnTo>
                    <a:pt x="986" y="559"/>
                  </a:lnTo>
                  <a:lnTo>
                    <a:pt x="986" y="559"/>
                  </a:lnTo>
                  <a:lnTo>
                    <a:pt x="986" y="559"/>
                  </a:lnTo>
                  <a:lnTo>
                    <a:pt x="1019" y="559"/>
                  </a:lnTo>
                  <a:lnTo>
                    <a:pt x="1019" y="559"/>
                  </a:lnTo>
                  <a:lnTo>
                    <a:pt x="1019" y="559"/>
                  </a:lnTo>
                  <a:lnTo>
                    <a:pt x="1019" y="559"/>
                  </a:lnTo>
                  <a:lnTo>
                    <a:pt x="1019" y="559"/>
                  </a:lnTo>
                  <a:lnTo>
                    <a:pt x="1019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52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085" y="559"/>
                  </a:lnTo>
                  <a:lnTo>
                    <a:pt x="1117" y="559"/>
                  </a:lnTo>
                  <a:lnTo>
                    <a:pt x="1117" y="527"/>
                  </a:lnTo>
                  <a:lnTo>
                    <a:pt x="1117" y="527"/>
                  </a:lnTo>
                  <a:lnTo>
                    <a:pt x="1117" y="527"/>
                  </a:lnTo>
                  <a:lnTo>
                    <a:pt x="1117" y="527"/>
                  </a:lnTo>
                  <a:lnTo>
                    <a:pt x="1117" y="527"/>
                  </a:lnTo>
                  <a:lnTo>
                    <a:pt x="1150" y="527"/>
                  </a:lnTo>
                  <a:lnTo>
                    <a:pt x="1150" y="527"/>
                  </a:lnTo>
                  <a:lnTo>
                    <a:pt x="1150" y="527"/>
                  </a:lnTo>
                  <a:lnTo>
                    <a:pt x="1150" y="527"/>
                  </a:lnTo>
                  <a:lnTo>
                    <a:pt x="1150" y="527"/>
                  </a:lnTo>
                  <a:lnTo>
                    <a:pt x="1150" y="527"/>
                  </a:lnTo>
                  <a:lnTo>
                    <a:pt x="1183" y="527"/>
                  </a:lnTo>
                  <a:lnTo>
                    <a:pt x="1183" y="527"/>
                  </a:lnTo>
                  <a:lnTo>
                    <a:pt x="1183" y="527"/>
                  </a:lnTo>
                  <a:lnTo>
                    <a:pt x="1183" y="527"/>
                  </a:lnTo>
                  <a:lnTo>
                    <a:pt x="1183" y="527"/>
                  </a:lnTo>
                  <a:lnTo>
                    <a:pt x="1183" y="527"/>
                  </a:lnTo>
                  <a:lnTo>
                    <a:pt x="1216" y="527"/>
                  </a:lnTo>
                  <a:lnTo>
                    <a:pt x="1216" y="527"/>
                  </a:lnTo>
                  <a:lnTo>
                    <a:pt x="1216" y="527"/>
                  </a:lnTo>
                  <a:lnTo>
                    <a:pt x="1216" y="527"/>
                  </a:lnTo>
                  <a:lnTo>
                    <a:pt x="1216" y="527"/>
                  </a:lnTo>
                  <a:lnTo>
                    <a:pt x="1216" y="527"/>
                  </a:lnTo>
                  <a:lnTo>
                    <a:pt x="1249" y="527"/>
                  </a:lnTo>
                  <a:lnTo>
                    <a:pt x="1249" y="527"/>
                  </a:lnTo>
                  <a:lnTo>
                    <a:pt x="1249" y="527"/>
                  </a:lnTo>
                  <a:lnTo>
                    <a:pt x="1249" y="527"/>
                  </a:lnTo>
                  <a:lnTo>
                    <a:pt x="1249" y="527"/>
                  </a:lnTo>
                  <a:lnTo>
                    <a:pt x="1249" y="527"/>
                  </a:lnTo>
                  <a:lnTo>
                    <a:pt x="1282" y="527"/>
                  </a:lnTo>
                  <a:lnTo>
                    <a:pt x="1282" y="494"/>
                  </a:lnTo>
                  <a:lnTo>
                    <a:pt x="1282" y="494"/>
                  </a:lnTo>
                  <a:lnTo>
                    <a:pt x="1282" y="494"/>
                  </a:lnTo>
                  <a:lnTo>
                    <a:pt x="1282" y="494"/>
                  </a:lnTo>
                  <a:lnTo>
                    <a:pt x="1282" y="494"/>
                  </a:lnTo>
                  <a:lnTo>
                    <a:pt x="1315" y="494"/>
                  </a:lnTo>
                  <a:lnTo>
                    <a:pt x="1315" y="494"/>
                  </a:lnTo>
                  <a:lnTo>
                    <a:pt x="1315" y="494"/>
                  </a:lnTo>
                  <a:lnTo>
                    <a:pt x="1315" y="494"/>
                  </a:lnTo>
                  <a:lnTo>
                    <a:pt x="1315" y="494"/>
                  </a:lnTo>
                  <a:lnTo>
                    <a:pt x="1315" y="494"/>
                  </a:lnTo>
                  <a:lnTo>
                    <a:pt x="1347" y="494"/>
                  </a:lnTo>
                  <a:lnTo>
                    <a:pt x="1347" y="494"/>
                  </a:lnTo>
                  <a:lnTo>
                    <a:pt x="1347" y="494"/>
                  </a:lnTo>
                  <a:lnTo>
                    <a:pt x="1347" y="494"/>
                  </a:lnTo>
                  <a:lnTo>
                    <a:pt x="1347" y="494"/>
                  </a:lnTo>
                  <a:lnTo>
                    <a:pt x="1347" y="494"/>
                  </a:lnTo>
                  <a:lnTo>
                    <a:pt x="1380" y="494"/>
                  </a:lnTo>
                  <a:lnTo>
                    <a:pt x="1380" y="494"/>
                  </a:lnTo>
                  <a:lnTo>
                    <a:pt x="1380" y="494"/>
                  </a:lnTo>
                  <a:lnTo>
                    <a:pt x="1380" y="494"/>
                  </a:lnTo>
                  <a:lnTo>
                    <a:pt x="1380" y="494"/>
                  </a:lnTo>
                  <a:lnTo>
                    <a:pt x="1380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13" y="494"/>
                  </a:lnTo>
                  <a:lnTo>
                    <a:pt x="1446" y="494"/>
                  </a:lnTo>
                  <a:lnTo>
                    <a:pt x="1446" y="461"/>
                  </a:lnTo>
                  <a:lnTo>
                    <a:pt x="1446" y="461"/>
                  </a:lnTo>
                  <a:lnTo>
                    <a:pt x="1446" y="461"/>
                  </a:lnTo>
                  <a:lnTo>
                    <a:pt x="1446" y="461"/>
                  </a:lnTo>
                  <a:lnTo>
                    <a:pt x="1446" y="461"/>
                  </a:lnTo>
                  <a:lnTo>
                    <a:pt x="1479" y="461"/>
                  </a:lnTo>
                  <a:lnTo>
                    <a:pt x="1479" y="461"/>
                  </a:lnTo>
                  <a:lnTo>
                    <a:pt x="1479" y="461"/>
                  </a:lnTo>
                  <a:lnTo>
                    <a:pt x="1479" y="461"/>
                  </a:lnTo>
                  <a:lnTo>
                    <a:pt x="1479" y="461"/>
                  </a:lnTo>
                  <a:lnTo>
                    <a:pt x="1479" y="461"/>
                  </a:lnTo>
                  <a:lnTo>
                    <a:pt x="1512" y="461"/>
                  </a:lnTo>
                  <a:lnTo>
                    <a:pt x="1512" y="461"/>
                  </a:lnTo>
                  <a:lnTo>
                    <a:pt x="1512" y="461"/>
                  </a:lnTo>
                  <a:lnTo>
                    <a:pt x="1512" y="461"/>
                  </a:lnTo>
                  <a:lnTo>
                    <a:pt x="1512" y="461"/>
                  </a:lnTo>
                  <a:lnTo>
                    <a:pt x="1512" y="461"/>
                  </a:lnTo>
                  <a:lnTo>
                    <a:pt x="1545" y="461"/>
                  </a:lnTo>
                  <a:lnTo>
                    <a:pt x="1545" y="461"/>
                  </a:lnTo>
                  <a:lnTo>
                    <a:pt x="1545" y="461"/>
                  </a:lnTo>
                  <a:lnTo>
                    <a:pt x="1545" y="461"/>
                  </a:lnTo>
                  <a:lnTo>
                    <a:pt x="1545" y="461"/>
                  </a:lnTo>
                  <a:lnTo>
                    <a:pt x="1545" y="461"/>
                  </a:lnTo>
                  <a:lnTo>
                    <a:pt x="1577" y="461"/>
                  </a:lnTo>
                  <a:lnTo>
                    <a:pt x="1577" y="461"/>
                  </a:lnTo>
                  <a:lnTo>
                    <a:pt x="1577" y="461"/>
                  </a:lnTo>
                  <a:lnTo>
                    <a:pt x="1577" y="461"/>
                  </a:lnTo>
                  <a:lnTo>
                    <a:pt x="1577" y="461"/>
                  </a:lnTo>
                  <a:lnTo>
                    <a:pt x="1577" y="461"/>
                  </a:lnTo>
                  <a:lnTo>
                    <a:pt x="1610" y="461"/>
                  </a:lnTo>
                  <a:lnTo>
                    <a:pt x="1610" y="428"/>
                  </a:lnTo>
                  <a:lnTo>
                    <a:pt x="1610" y="428"/>
                  </a:lnTo>
                  <a:lnTo>
                    <a:pt x="1610" y="428"/>
                  </a:lnTo>
                  <a:lnTo>
                    <a:pt x="1610" y="428"/>
                  </a:lnTo>
                  <a:lnTo>
                    <a:pt x="1610" y="428"/>
                  </a:lnTo>
                  <a:lnTo>
                    <a:pt x="1643" y="428"/>
                  </a:lnTo>
                  <a:lnTo>
                    <a:pt x="1643" y="428"/>
                  </a:lnTo>
                  <a:lnTo>
                    <a:pt x="1643" y="428"/>
                  </a:lnTo>
                  <a:lnTo>
                    <a:pt x="1643" y="428"/>
                  </a:lnTo>
                  <a:lnTo>
                    <a:pt x="1643" y="428"/>
                  </a:lnTo>
                  <a:lnTo>
                    <a:pt x="1643" y="428"/>
                  </a:lnTo>
                  <a:lnTo>
                    <a:pt x="1676" y="428"/>
                  </a:lnTo>
                  <a:lnTo>
                    <a:pt x="1676" y="428"/>
                  </a:lnTo>
                  <a:lnTo>
                    <a:pt x="1676" y="428"/>
                  </a:lnTo>
                  <a:lnTo>
                    <a:pt x="1676" y="428"/>
                  </a:lnTo>
                  <a:lnTo>
                    <a:pt x="1676" y="428"/>
                  </a:lnTo>
                  <a:lnTo>
                    <a:pt x="1676" y="428"/>
                  </a:lnTo>
                  <a:lnTo>
                    <a:pt x="1709" y="428"/>
                  </a:lnTo>
                  <a:lnTo>
                    <a:pt x="1709" y="428"/>
                  </a:lnTo>
                  <a:lnTo>
                    <a:pt x="1709" y="428"/>
                  </a:lnTo>
                  <a:lnTo>
                    <a:pt x="1709" y="428"/>
                  </a:lnTo>
                  <a:lnTo>
                    <a:pt x="1709" y="428"/>
                  </a:lnTo>
                  <a:lnTo>
                    <a:pt x="1709" y="428"/>
                  </a:lnTo>
                  <a:lnTo>
                    <a:pt x="1742" y="428"/>
                  </a:lnTo>
                  <a:lnTo>
                    <a:pt x="1742" y="428"/>
                  </a:lnTo>
                  <a:lnTo>
                    <a:pt x="1742" y="428"/>
                  </a:lnTo>
                  <a:lnTo>
                    <a:pt x="1742" y="428"/>
                  </a:lnTo>
                  <a:lnTo>
                    <a:pt x="1742" y="428"/>
                  </a:lnTo>
                  <a:lnTo>
                    <a:pt x="1742" y="428"/>
                  </a:lnTo>
                  <a:lnTo>
                    <a:pt x="1775" y="428"/>
                  </a:lnTo>
                  <a:lnTo>
                    <a:pt x="1775" y="395"/>
                  </a:lnTo>
                  <a:lnTo>
                    <a:pt x="1775" y="395"/>
                  </a:lnTo>
                  <a:lnTo>
                    <a:pt x="1775" y="395"/>
                  </a:lnTo>
                  <a:lnTo>
                    <a:pt x="1775" y="395"/>
                  </a:lnTo>
                  <a:lnTo>
                    <a:pt x="1775" y="395"/>
                  </a:lnTo>
                  <a:lnTo>
                    <a:pt x="1807" y="395"/>
                  </a:lnTo>
                  <a:lnTo>
                    <a:pt x="1807" y="395"/>
                  </a:lnTo>
                  <a:lnTo>
                    <a:pt x="1807" y="395"/>
                  </a:lnTo>
                  <a:lnTo>
                    <a:pt x="1807" y="395"/>
                  </a:lnTo>
                  <a:lnTo>
                    <a:pt x="1807" y="395"/>
                  </a:lnTo>
                  <a:lnTo>
                    <a:pt x="1807" y="395"/>
                  </a:lnTo>
                  <a:lnTo>
                    <a:pt x="1840" y="395"/>
                  </a:lnTo>
                  <a:lnTo>
                    <a:pt x="1840" y="395"/>
                  </a:lnTo>
                  <a:lnTo>
                    <a:pt x="1840" y="395"/>
                  </a:lnTo>
                  <a:lnTo>
                    <a:pt x="1840" y="395"/>
                  </a:lnTo>
                  <a:lnTo>
                    <a:pt x="1840" y="395"/>
                  </a:lnTo>
                  <a:lnTo>
                    <a:pt x="1840" y="395"/>
                  </a:lnTo>
                  <a:lnTo>
                    <a:pt x="1873" y="395"/>
                  </a:lnTo>
                  <a:lnTo>
                    <a:pt x="1873" y="395"/>
                  </a:lnTo>
                  <a:lnTo>
                    <a:pt x="1873" y="395"/>
                  </a:lnTo>
                  <a:lnTo>
                    <a:pt x="1873" y="395"/>
                  </a:lnTo>
                  <a:lnTo>
                    <a:pt x="1873" y="395"/>
                  </a:lnTo>
                  <a:lnTo>
                    <a:pt x="1873" y="395"/>
                  </a:lnTo>
                  <a:lnTo>
                    <a:pt x="1906" y="395"/>
                  </a:lnTo>
                  <a:lnTo>
                    <a:pt x="1906" y="395"/>
                  </a:lnTo>
                  <a:lnTo>
                    <a:pt x="1906" y="395"/>
                  </a:lnTo>
                  <a:lnTo>
                    <a:pt x="1906" y="395"/>
                  </a:lnTo>
                  <a:lnTo>
                    <a:pt x="1906" y="395"/>
                  </a:lnTo>
                  <a:lnTo>
                    <a:pt x="1906" y="395"/>
                  </a:lnTo>
                  <a:lnTo>
                    <a:pt x="1939" y="395"/>
                  </a:lnTo>
                  <a:lnTo>
                    <a:pt x="1939" y="362"/>
                  </a:lnTo>
                  <a:lnTo>
                    <a:pt x="1939" y="362"/>
                  </a:lnTo>
                  <a:lnTo>
                    <a:pt x="1939" y="362"/>
                  </a:lnTo>
                  <a:lnTo>
                    <a:pt x="1939" y="362"/>
                  </a:lnTo>
                  <a:lnTo>
                    <a:pt x="1939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1972" y="362"/>
                  </a:lnTo>
                  <a:lnTo>
                    <a:pt x="2005" y="362"/>
                  </a:lnTo>
                  <a:lnTo>
                    <a:pt x="2005" y="362"/>
                  </a:lnTo>
                  <a:lnTo>
                    <a:pt x="2005" y="362"/>
                  </a:lnTo>
                  <a:lnTo>
                    <a:pt x="2005" y="362"/>
                  </a:lnTo>
                  <a:lnTo>
                    <a:pt x="2005" y="362"/>
                  </a:lnTo>
                  <a:lnTo>
                    <a:pt x="2005" y="362"/>
                  </a:lnTo>
                  <a:lnTo>
                    <a:pt x="2038" y="362"/>
                  </a:lnTo>
                  <a:lnTo>
                    <a:pt x="2038" y="362"/>
                  </a:lnTo>
                  <a:lnTo>
                    <a:pt x="2038" y="362"/>
                  </a:lnTo>
                  <a:lnTo>
                    <a:pt x="2038" y="362"/>
                  </a:lnTo>
                  <a:lnTo>
                    <a:pt x="2038" y="362"/>
                  </a:lnTo>
                  <a:lnTo>
                    <a:pt x="2038" y="362"/>
                  </a:lnTo>
                  <a:lnTo>
                    <a:pt x="2070" y="362"/>
                  </a:lnTo>
                  <a:lnTo>
                    <a:pt x="2070" y="362"/>
                  </a:lnTo>
                  <a:lnTo>
                    <a:pt x="2070" y="362"/>
                  </a:lnTo>
                  <a:lnTo>
                    <a:pt x="2070" y="362"/>
                  </a:lnTo>
                  <a:lnTo>
                    <a:pt x="2070" y="362"/>
                  </a:lnTo>
                  <a:lnTo>
                    <a:pt x="2070" y="362"/>
                  </a:lnTo>
                  <a:lnTo>
                    <a:pt x="2103" y="329"/>
                  </a:lnTo>
                  <a:lnTo>
                    <a:pt x="2103" y="329"/>
                  </a:lnTo>
                  <a:lnTo>
                    <a:pt x="2103" y="329"/>
                  </a:lnTo>
                  <a:lnTo>
                    <a:pt x="2103" y="329"/>
                  </a:lnTo>
                  <a:lnTo>
                    <a:pt x="2103" y="329"/>
                  </a:lnTo>
                  <a:lnTo>
                    <a:pt x="2103" y="329"/>
                  </a:lnTo>
                  <a:lnTo>
                    <a:pt x="2103" y="329"/>
                  </a:lnTo>
                  <a:lnTo>
                    <a:pt x="2136" y="329"/>
                  </a:lnTo>
                  <a:lnTo>
                    <a:pt x="2136" y="329"/>
                  </a:lnTo>
                  <a:lnTo>
                    <a:pt x="2136" y="329"/>
                  </a:lnTo>
                  <a:lnTo>
                    <a:pt x="2136" y="329"/>
                  </a:lnTo>
                  <a:lnTo>
                    <a:pt x="2136" y="329"/>
                  </a:lnTo>
                  <a:lnTo>
                    <a:pt x="2136" y="329"/>
                  </a:lnTo>
                  <a:lnTo>
                    <a:pt x="2169" y="329"/>
                  </a:lnTo>
                  <a:lnTo>
                    <a:pt x="2169" y="329"/>
                  </a:lnTo>
                  <a:lnTo>
                    <a:pt x="2169" y="329"/>
                  </a:lnTo>
                  <a:lnTo>
                    <a:pt x="2169" y="329"/>
                  </a:lnTo>
                  <a:lnTo>
                    <a:pt x="2169" y="329"/>
                  </a:lnTo>
                  <a:lnTo>
                    <a:pt x="2169" y="329"/>
                  </a:lnTo>
                  <a:lnTo>
                    <a:pt x="2202" y="329"/>
                  </a:lnTo>
                  <a:lnTo>
                    <a:pt x="2202" y="329"/>
                  </a:lnTo>
                  <a:lnTo>
                    <a:pt x="2202" y="329"/>
                  </a:lnTo>
                  <a:lnTo>
                    <a:pt x="2202" y="329"/>
                  </a:lnTo>
                  <a:lnTo>
                    <a:pt x="2202" y="329"/>
                  </a:lnTo>
                  <a:lnTo>
                    <a:pt x="2202" y="329"/>
                  </a:lnTo>
                  <a:lnTo>
                    <a:pt x="2235" y="329"/>
                  </a:lnTo>
                  <a:lnTo>
                    <a:pt x="2235" y="329"/>
                  </a:lnTo>
                  <a:lnTo>
                    <a:pt x="2235" y="329"/>
                  </a:lnTo>
                  <a:lnTo>
                    <a:pt x="2235" y="329"/>
                  </a:lnTo>
                  <a:lnTo>
                    <a:pt x="2235" y="329"/>
                  </a:lnTo>
                  <a:lnTo>
                    <a:pt x="2235" y="297"/>
                  </a:lnTo>
                  <a:lnTo>
                    <a:pt x="2268" y="297"/>
                  </a:lnTo>
                  <a:lnTo>
                    <a:pt x="2268" y="297"/>
                  </a:lnTo>
                  <a:lnTo>
                    <a:pt x="2268" y="297"/>
                  </a:lnTo>
                  <a:lnTo>
                    <a:pt x="2268" y="297"/>
                  </a:lnTo>
                  <a:lnTo>
                    <a:pt x="2268" y="297"/>
                  </a:lnTo>
                  <a:lnTo>
                    <a:pt x="2268" y="297"/>
                  </a:lnTo>
                  <a:lnTo>
                    <a:pt x="2268" y="297"/>
                  </a:lnTo>
                  <a:lnTo>
                    <a:pt x="2300" y="297"/>
                  </a:lnTo>
                  <a:lnTo>
                    <a:pt x="2300" y="297"/>
                  </a:lnTo>
                  <a:lnTo>
                    <a:pt x="2300" y="297"/>
                  </a:lnTo>
                  <a:lnTo>
                    <a:pt x="2300" y="297"/>
                  </a:lnTo>
                  <a:lnTo>
                    <a:pt x="2300" y="297"/>
                  </a:lnTo>
                  <a:lnTo>
                    <a:pt x="2300" y="297"/>
                  </a:lnTo>
                  <a:lnTo>
                    <a:pt x="2333" y="297"/>
                  </a:lnTo>
                  <a:lnTo>
                    <a:pt x="2333" y="297"/>
                  </a:lnTo>
                  <a:lnTo>
                    <a:pt x="2333" y="297"/>
                  </a:lnTo>
                  <a:lnTo>
                    <a:pt x="2333" y="297"/>
                  </a:lnTo>
                  <a:lnTo>
                    <a:pt x="2333" y="297"/>
                  </a:lnTo>
                  <a:lnTo>
                    <a:pt x="2333" y="297"/>
                  </a:lnTo>
                  <a:lnTo>
                    <a:pt x="2366" y="297"/>
                  </a:lnTo>
                  <a:lnTo>
                    <a:pt x="2366" y="297"/>
                  </a:lnTo>
                  <a:lnTo>
                    <a:pt x="2366" y="297"/>
                  </a:lnTo>
                  <a:lnTo>
                    <a:pt x="2366" y="297"/>
                  </a:lnTo>
                  <a:lnTo>
                    <a:pt x="2366" y="297"/>
                  </a:lnTo>
                  <a:lnTo>
                    <a:pt x="2366" y="297"/>
                  </a:lnTo>
                  <a:lnTo>
                    <a:pt x="2366" y="297"/>
                  </a:lnTo>
                  <a:lnTo>
                    <a:pt x="2399" y="297"/>
                  </a:lnTo>
                  <a:lnTo>
                    <a:pt x="2399" y="297"/>
                  </a:lnTo>
                  <a:lnTo>
                    <a:pt x="2399" y="297"/>
                  </a:lnTo>
                  <a:lnTo>
                    <a:pt x="2399" y="264"/>
                  </a:lnTo>
                  <a:lnTo>
                    <a:pt x="2399" y="264"/>
                  </a:lnTo>
                  <a:lnTo>
                    <a:pt x="2399" y="264"/>
                  </a:lnTo>
                  <a:lnTo>
                    <a:pt x="2432" y="264"/>
                  </a:lnTo>
                  <a:lnTo>
                    <a:pt x="2432" y="264"/>
                  </a:lnTo>
                  <a:lnTo>
                    <a:pt x="2432" y="264"/>
                  </a:lnTo>
                  <a:lnTo>
                    <a:pt x="2432" y="264"/>
                  </a:lnTo>
                  <a:lnTo>
                    <a:pt x="2432" y="264"/>
                  </a:lnTo>
                  <a:lnTo>
                    <a:pt x="2432" y="264"/>
                  </a:lnTo>
                  <a:lnTo>
                    <a:pt x="2465" y="264"/>
                  </a:lnTo>
                  <a:lnTo>
                    <a:pt x="2465" y="264"/>
                  </a:lnTo>
                  <a:lnTo>
                    <a:pt x="2465" y="264"/>
                  </a:lnTo>
                  <a:lnTo>
                    <a:pt x="2465" y="264"/>
                  </a:lnTo>
                  <a:lnTo>
                    <a:pt x="2465" y="264"/>
                  </a:lnTo>
                  <a:lnTo>
                    <a:pt x="2465" y="264"/>
                  </a:lnTo>
                  <a:lnTo>
                    <a:pt x="2498" y="264"/>
                  </a:lnTo>
                  <a:lnTo>
                    <a:pt x="2498" y="264"/>
                  </a:lnTo>
                  <a:lnTo>
                    <a:pt x="2498" y="264"/>
                  </a:lnTo>
                  <a:lnTo>
                    <a:pt x="2498" y="264"/>
                  </a:lnTo>
                  <a:lnTo>
                    <a:pt x="2498" y="264"/>
                  </a:lnTo>
                  <a:lnTo>
                    <a:pt x="2498" y="264"/>
                  </a:lnTo>
                  <a:lnTo>
                    <a:pt x="2498" y="264"/>
                  </a:lnTo>
                  <a:lnTo>
                    <a:pt x="2530" y="264"/>
                  </a:lnTo>
                  <a:lnTo>
                    <a:pt x="2530" y="264"/>
                  </a:lnTo>
                  <a:lnTo>
                    <a:pt x="2530" y="264"/>
                  </a:lnTo>
                  <a:lnTo>
                    <a:pt x="2530" y="264"/>
                  </a:lnTo>
                  <a:lnTo>
                    <a:pt x="2530" y="264"/>
                  </a:lnTo>
                  <a:lnTo>
                    <a:pt x="2530" y="264"/>
                  </a:lnTo>
                  <a:lnTo>
                    <a:pt x="2563" y="264"/>
                  </a:lnTo>
                  <a:lnTo>
                    <a:pt x="2563" y="264"/>
                  </a:lnTo>
                  <a:lnTo>
                    <a:pt x="2563" y="231"/>
                  </a:lnTo>
                  <a:lnTo>
                    <a:pt x="2563" y="231"/>
                  </a:lnTo>
                  <a:lnTo>
                    <a:pt x="2563" y="231"/>
                  </a:lnTo>
                  <a:lnTo>
                    <a:pt x="2563" y="231"/>
                  </a:lnTo>
                  <a:lnTo>
                    <a:pt x="2563" y="231"/>
                  </a:lnTo>
                  <a:lnTo>
                    <a:pt x="2596" y="231"/>
                  </a:lnTo>
                  <a:lnTo>
                    <a:pt x="2596" y="231"/>
                  </a:lnTo>
                  <a:lnTo>
                    <a:pt x="2596" y="231"/>
                  </a:lnTo>
                  <a:lnTo>
                    <a:pt x="2596" y="231"/>
                  </a:lnTo>
                  <a:lnTo>
                    <a:pt x="2596" y="231"/>
                  </a:lnTo>
                  <a:lnTo>
                    <a:pt x="2596" y="231"/>
                  </a:lnTo>
                  <a:lnTo>
                    <a:pt x="2629" y="231"/>
                  </a:lnTo>
                  <a:lnTo>
                    <a:pt x="2629" y="231"/>
                  </a:lnTo>
                  <a:lnTo>
                    <a:pt x="2629" y="231"/>
                  </a:lnTo>
                  <a:lnTo>
                    <a:pt x="2629" y="231"/>
                  </a:lnTo>
                  <a:lnTo>
                    <a:pt x="2629" y="231"/>
                  </a:lnTo>
                  <a:lnTo>
                    <a:pt x="2629" y="231"/>
                  </a:lnTo>
                  <a:lnTo>
                    <a:pt x="2662" y="231"/>
                  </a:lnTo>
                  <a:lnTo>
                    <a:pt x="2662" y="231"/>
                  </a:lnTo>
                  <a:lnTo>
                    <a:pt x="2662" y="231"/>
                  </a:lnTo>
                  <a:lnTo>
                    <a:pt x="2662" y="231"/>
                  </a:lnTo>
                  <a:lnTo>
                    <a:pt x="2662" y="231"/>
                  </a:lnTo>
                  <a:lnTo>
                    <a:pt x="2662" y="231"/>
                  </a:lnTo>
                  <a:lnTo>
                    <a:pt x="2695" y="231"/>
                  </a:lnTo>
                  <a:lnTo>
                    <a:pt x="2695" y="231"/>
                  </a:lnTo>
                  <a:lnTo>
                    <a:pt x="2695" y="231"/>
                  </a:lnTo>
                  <a:lnTo>
                    <a:pt x="2695" y="231"/>
                  </a:lnTo>
                  <a:lnTo>
                    <a:pt x="2695" y="231"/>
                  </a:lnTo>
                  <a:lnTo>
                    <a:pt x="2695" y="231"/>
                  </a:lnTo>
                  <a:lnTo>
                    <a:pt x="2695" y="231"/>
                  </a:lnTo>
                  <a:lnTo>
                    <a:pt x="2728" y="198"/>
                  </a:lnTo>
                  <a:lnTo>
                    <a:pt x="2728" y="198"/>
                  </a:lnTo>
                  <a:lnTo>
                    <a:pt x="2728" y="198"/>
                  </a:lnTo>
                  <a:lnTo>
                    <a:pt x="2728" y="198"/>
                  </a:lnTo>
                  <a:lnTo>
                    <a:pt x="2728" y="198"/>
                  </a:lnTo>
                  <a:lnTo>
                    <a:pt x="2728" y="198"/>
                  </a:lnTo>
                  <a:lnTo>
                    <a:pt x="2728" y="198"/>
                  </a:lnTo>
                  <a:lnTo>
                    <a:pt x="2760" y="198"/>
                  </a:lnTo>
                  <a:lnTo>
                    <a:pt x="2760" y="198"/>
                  </a:lnTo>
                  <a:lnTo>
                    <a:pt x="2760" y="198"/>
                  </a:lnTo>
                  <a:lnTo>
                    <a:pt x="2760" y="198"/>
                  </a:lnTo>
                  <a:lnTo>
                    <a:pt x="2760" y="198"/>
                  </a:lnTo>
                  <a:lnTo>
                    <a:pt x="2760" y="198"/>
                  </a:lnTo>
                  <a:lnTo>
                    <a:pt x="2793" y="198"/>
                  </a:lnTo>
                  <a:lnTo>
                    <a:pt x="2793" y="198"/>
                  </a:lnTo>
                  <a:lnTo>
                    <a:pt x="2793" y="198"/>
                  </a:lnTo>
                  <a:lnTo>
                    <a:pt x="2793" y="198"/>
                  </a:lnTo>
                  <a:lnTo>
                    <a:pt x="2793" y="198"/>
                  </a:lnTo>
                  <a:lnTo>
                    <a:pt x="2793" y="198"/>
                  </a:lnTo>
                  <a:lnTo>
                    <a:pt x="2826" y="198"/>
                  </a:lnTo>
                  <a:lnTo>
                    <a:pt x="2826" y="198"/>
                  </a:lnTo>
                  <a:lnTo>
                    <a:pt x="2826" y="198"/>
                  </a:lnTo>
                  <a:lnTo>
                    <a:pt x="2826" y="198"/>
                  </a:lnTo>
                  <a:lnTo>
                    <a:pt x="2826" y="198"/>
                  </a:lnTo>
                  <a:lnTo>
                    <a:pt x="2826" y="198"/>
                  </a:lnTo>
                  <a:lnTo>
                    <a:pt x="2826" y="198"/>
                  </a:lnTo>
                  <a:lnTo>
                    <a:pt x="2859" y="198"/>
                  </a:lnTo>
                  <a:lnTo>
                    <a:pt x="2859" y="198"/>
                  </a:lnTo>
                  <a:lnTo>
                    <a:pt x="2859" y="198"/>
                  </a:lnTo>
                  <a:lnTo>
                    <a:pt x="2859" y="198"/>
                  </a:lnTo>
                  <a:lnTo>
                    <a:pt x="2859" y="165"/>
                  </a:lnTo>
                  <a:lnTo>
                    <a:pt x="2859" y="165"/>
                  </a:lnTo>
                  <a:lnTo>
                    <a:pt x="2859" y="165"/>
                  </a:lnTo>
                  <a:lnTo>
                    <a:pt x="2892" y="165"/>
                  </a:lnTo>
                  <a:lnTo>
                    <a:pt x="2892" y="165"/>
                  </a:lnTo>
                  <a:lnTo>
                    <a:pt x="2892" y="165"/>
                  </a:lnTo>
                  <a:lnTo>
                    <a:pt x="2892" y="165"/>
                  </a:lnTo>
                  <a:lnTo>
                    <a:pt x="2892" y="165"/>
                  </a:lnTo>
                  <a:lnTo>
                    <a:pt x="2892" y="165"/>
                  </a:lnTo>
                  <a:lnTo>
                    <a:pt x="2925" y="165"/>
                  </a:lnTo>
                  <a:lnTo>
                    <a:pt x="2925" y="165"/>
                  </a:lnTo>
                  <a:lnTo>
                    <a:pt x="2925" y="165"/>
                  </a:lnTo>
                  <a:lnTo>
                    <a:pt x="2925" y="165"/>
                  </a:lnTo>
                  <a:lnTo>
                    <a:pt x="2925" y="165"/>
                  </a:lnTo>
                  <a:lnTo>
                    <a:pt x="2925" y="165"/>
                  </a:lnTo>
                  <a:lnTo>
                    <a:pt x="2958" y="165"/>
                  </a:lnTo>
                  <a:lnTo>
                    <a:pt x="2958" y="165"/>
                  </a:lnTo>
                  <a:lnTo>
                    <a:pt x="2958" y="165"/>
                  </a:lnTo>
                  <a:lnTo>
                    <a:pt x="2958" y="165"/>
                  </a:lnTo>
                  <a:lnTo>
                    <a:pt x="2958" y="165"/>
                  </a:lnTo>
                  <a:lnTo>
                    <a:pt x="2958" y="165"/>
                  </a:lnTo>
                  <a:lnTo>
                    <a:pt x="2958" y="165"/>
                  </a:lnTo>
                  <a:lnTo>
                    <a:pt x="2990" y="165"/>
                  </a:lnTo>
                  <a:lnTo>
                    <a:pt x="2990" y="165"/>
                  </a:lnTo>
                  <a:lnTo>
                    <a:pt x="2990" y="165"/>
                  </a:lnTo>
                  <a:lnTo>
                    <a:pt x="2990" y="165"/>
                  </a:lnTo>
                  <a:lnTo>
                    <a:pt x="2990" y="165"/>
                  </a:lnTo>
                  <a:lnTo>
                    <a:pt x="2990" y="165"/>
                  </a:lnTo>
                  <a:lnTo>
                    <a:pt x="2990" y="165"/>
                  </a:lnTo>
                  <a:lnTo>
                    <a:pt x="3023" y="165"/>
                  </a:lnTo>
                  <a:lnTo>
                    <a:pt x="3023" y="132"/>
                  </a:lnTo>
                  <a:lnTo>
                    <a:pt x="3023" y="132"/>
                  </a:lnTo>
                  <a:lnTo>
                    <a:pt x="3023" y="132"/>
                  </a:lnTo>
                  <a:lnTo>
                    <a:pt x="3023" y="132"/>
                  </a:lnTo>
                  <a:lnTo>
                    <a:pt x="3023" y="132"/>
                  </a:lnTo>
                  <a:lnTo>
                    <a:pt x="3056" y="132"/>
                  </a:lnTo>
                  <a:lnTo>
                    <a:pt x="3056" y="132"/>
                  </a:lnTo>
                  <a:lnTo>
                    <a:pt x="3056" y="132"/>
                  </a:lnTo>
                  <a:lnTo>
                    <a:pt x="3056" y="132"/>
                  </a:lnTo>
                  <a:lnTo>
                    <a:pt x="3056" y="132"/>
                  </a:lnTo>
                  <a:lnTo>
                    <a:pt x="3056" y="132"/>
                  </a:lnTo>
                  <a:lnTo>
                    <a:pt x="3056" y="132"/>
                  </a:lnTo>
                  <a:lnTo>
                    <a:pt x="3089" y="132"/>
                  </a:lnTo>
                  <a:lnTo>
                    <a:pt x="3089" y="132"/>
                  </a:lnTo>
                  <a:lnTo>
                    <a:pt x="3089" y="132"/>
                  </a:lnTo>
                  <a:lnTo>
                    <a:pt x="3089" y="132"/>
                  </a:lnTo>
                  <a:lnTo>
                    <a:pt x="3089" y="132"/>
                  </a:lnTo>
                  <a:lnTo>
                    <a:pt x="3089" y="132"/>
                  </a:lnTo>
                  <a:lnTo>
                    <a:pt x="3122" y="132"/>
                  </a:lnTo>
                  <a:lnTo>
                    <a:pt x="3122" y="132"/>
                  </a:lnTo>
                  <a:lnTo>
                    <a:pt x="3122" y="132"/>
                  </a:lnTo>
                  <a:lnTo>
                    <a:pt x="3122" y="132"/>
                  </a:lnTo>
                  <a:lnTo>
                    <a:pt x="3122" y="132"/>
                  </a:lnTo>
                  <a:lnTo>
                    <a:pt x="3122" y="132"/>
                  </a:lnTo>
                  <a:lnTo>
                    <a:pt x="3122" y="132"/>
                  </a:lnTo>
                  <a:lnTo>
                    <a:pt x="3155" y="132"/>
                  </a:lnTo>
                  <a:lnTo>
                    <a:pt x="3155" y="132"/>
                  </a:lnTo>
                  <a:lnTo>
                    <a:pt x="3155" y="132"/>
                  </a:lnTo>
                  <a:lnTo>
                    <a:pt x="3155" y="132"/>
                  </a:lnTo>
                  <a:lnTo>
                    <a:pt x="3155" y="132"/>
                  </a:lnTo>
                  <a:lnTo>
                    <a:pt x="3155" y="99"/>
                  </a:lnTo>
                  <a:lnTo>
                    <a:pt x="3188" y="99"/>
                  </a:lnTo>
                  <a:lnTo>
                    <a:pt x="3188" y="99"/>
                  </a:lnTo>
                  <a:lnTo>
                    <a:pt x="3188" y="99"/>
                  </a:lnTo>
                  <a:lnTo>
                    <a:pt x="3188" y="99"/>
                  </a:lnTo>
                  <a:lnTo>
                    <a:pt x="3188" y="99"/>
                  </a:lnTo>
                  <a:lnTo>
                    <a:pt x="3188" y="99"/>
                  </a:lnTo>
                  <a:lnTo>
                    <a:pt x="3220" y="99"/>
                  </a:lnTo>
                  <a:lnTo>
                    <a:pt x="3220" y="99"/>
                  </a:lnTo>
                  <a:lnTo>
                    <a:pt x="3220" y="99"/>
                  </a:lnTo>
                  <a:lnTo>
                    <a:pt x="3220" y="99"/>
                  </a:lnTo>
                  <a:lnTo>
                    <a:pt x="3220" y="99"/>
                  </a:lnTo>
                  <a:lnTo>
                    <a:pt x="3220" y="99"/>
                  </a:lnTo>
                  <a:lnTo>
                    <a:pt x="3220" y="99"/>
                  </a:lnTo>
                  <a:lnTo>
                    <a:pt x="3253" y="99"/>
                  </a:lnTo>
                  <a:lnTo>
                    <a:pt x="3253" y="99"/>
                  </a:lnTo>
                  <a:lnTo>
                    <a:pt x="3253" y="99"/>
                  </a:lnTo>
                  <a:lnTo>
                    <a:pt x="3253" y="99"/>
                  </a:lnTo>
                  <a:lnTo>
                    <a:pt x="3253" y="99"/>
                  </a:lnTo>
                  <a:lnTo>
                    <a:pt x="3253" y="99"/>
                  </a:lnTo>
                  <a:lnTo>
                    <a:pt x="3253" y="99"/>
                  </a:lnTo>
                  <a:lnTo>
                    <a:pt x="3286" y="99"/>
                  </a:lnTo>
                  <a:lnTo>
                    <a:pt x="3286" y="99"/>
                  </a:lnTo>
                  <a:lnTo>
                    <a:pt x="3286" y="99"/>
                  </a:lnTo>
                  <a:lnTo>
                    <a:pt x="3286" y="99"/>
                  </a:lnTo>
                  <a:lnTo>
                    <a:pt x="3286" y="99"/>
                  </a:lnTo>
                  <a:lnTo>
                    <a:pt x="3286" y="99"/>
                  </a:lnTo>
                  <a:lnTo>
                    <a:pt x="3286" y="99"/>
                  </a:lnTo>
                  <a:lnTo>
                    <a:pt x="3319" y="99"/>
                  </a:lnTo>
                  <a:lnTo>
                    <a:pt x="3319" y="99"/>
                  </a:lnTo>
                  <a:lnTo>
                    <a:pt x="3319" y="66"/>
                  </a:lnTo>
                  <a:lnTo>
                    <a:pt x="3319" y="66"/>
                  </a:lnTo>
                  <a:lnTo>
                    <a:pt x="3319" y="66"/>
                  </a:lnTo>
                  <a:lnTo>
                    <a:pt x="3319" y="66"/>
                  </a:lnTo>
                  <a:lnTo>
                    <a:pt x="3352" y="66"/>
                  </a:lnTo>
                  <a:lnTo>
                    <a:pt x="3352" y="66"/>
                  </a:lnTo>
                  <a:lnTo>
                    <a:pt x="3352" y="66"/>
                  </a:lnTo>
                  <a:lnTo>
                    <a:pt x="3352" y="66"/>
                  </a:lnTo>
                  <a:lnTo>
                    <a:pt x="3352" y="66"/>
                  </a:lnTo>
                  <a:lnTo>
                    <a:pt x="3352" y="66"/>
                  </a:lnTo>
                  <a:lnTo>
                    <a:pt x="3352" y="66"/>
                  </a:lnTo>
                  <a:lnTo>
                    <a:pt x="3385" y="66"/>
                  </a:lnTo>
                  <a:lnTo>
                    <a:pt x="3385" y="66"/>
                  </a:lnTo>
                  <a:lnTo>
                    <a:pt x="3385" y="66"/>
                  </a:lnTo>
                  <a:lnTo>
                    <a:pt x="3385" y="66"/>
                  </a:lnTo>
                  <a:lnTo>
                    <a:pt x="3385" y="66"/>
                  </a:lnTo>
                  <a:lnTo>
                    <a:pt x="3385" y="66"/>
                  </a:lnTo>
                  <a:lnTo>
                    <a:pt x="3418" y="66"/>
                  </a:lnTo>
                  <a:lnTo>
                    <a:pt x="3418" y="66"/>
                  </a:lnTo>
                  <a:lnTo>
                    <a:pt x="3418" y="66"/>
                  </a:lnTo>
                  <a:lnTo>
                    <a:pt x="3418" y="66"/>
                  </a:lnTo>
                  <a:lnTo>
                    <a:pt x="3418" y="66"/>
                  </a:lnTo>
                  <a:lnTo>
                    <a:pt x="3418" y="66"/>
                  </a:lnTo>
                  <a:lnTo>
                    <a:pt x="3418" y="66"/>
                  </a:lnTo>
                  <a:lnTo>
                    <a:pt x="3418" y="66"/>
                  </a:lnTo>
                  <a:lnTo>
                    <a:pt x="3451" y="66"/>
                  </a:lnTo>
                  <a:lnTo>
                    <a:pt x="3451" y="66"/>
                  </a:lnTo>
                  <a:lnTo>
                    <a:pt x="3451" y="66"/>
                  </a:lnTo>
                  <a:lnTo>
                    <a:pt x="3451" y="66"/>
                  </a:lnTo>
                  <a:lnTo>
                    <a:pt x="3451" y="66"/>
                  </a:lnTo>
                  <a:lnTo>
                    <a:pt x="3451" y="34"/>
                  </a:lnTo>
                  <a:lnTo>
                    <a:pt x="3483" y="34"/>
                  </a:lnTo>
                  <a:lnTo>
                    <a:pt x="3483" y="34"/>
                  </a:lnTo>
                  <a:lnTo>
                    <a:pt x="3483" y="34"/>
                  </a:lnTo>
                  <a:lnTo>
                    <a:pt x="3483" y="34"/>
                  </a:lnTo>
                  <a:lnTo>
                    <a:pt x="3483" y="34"/>
                  </a:lnTo>
                  <a:lnTo>
                    <a:pt x="3483" y="34"/>
                  </a:lnTo>
                  <a:lnTo>
                    <a:pt x="3516" y="34"/>
                  </a:lnTo>
                  <a:lnTo>
                    <a:pt x="3516" y="34"/>
                  </a:lnTo>
                  <a:lnTo>
                    <a:pt x="3516" y="34"/>
                  </a:lnTo>
                  <a:lnTo>
                    <a:pt x="3516" y="34"/>
                  </a:lnTo>
                  <a:lnTo>
                    <a:pt x="3516" y="34"/>
                  </a:lnTo>
                  <a:lnTo>
                    <a:pt x="3516" y="34"/>
                  </a:lnTo>
                  <a:lnTo>
                    <a:pt x="3516" y="34"/>
                  </a:lnTo>
                  <a:lnTo>
                    <a:pt x="3516" y="34"/>
                  </a:lnTo>
                  <a:lnTo>
                    <a:pt x="3549" y="34"/>
                  </a:lnTo>
                  <a:lnTo>
                    <a:pt x="3549" y="34"/>
                  </a:lnTo>
                  <a:lnTo>
                    <a:pt x="3549" y="34"/>
                  </a:lnTo>
                  <a:lnTo>
                    <a:pt x="3549" y="34"/>
                  </a:lnTo>
                  <a:lnTo>
                    <a:pt x="3549" y="34"/>
                  </a:lnTo>
                  <a:lnTo>
                    <a:pt x="3549" y="34"/>
                  </a:lnTo>
                  <a:lnTo>
                    <a:pt x="3582" y="34"/>
                  </a:lnTo>
                  <a:lnTo>
                    <a:pt x="3582" y="34"/>
                  </a:lnTo>
                  <a:lnTo>
                    <a:pt x="3582" y="34"/>
                  </a:lnTo>
                  <a:lnTo>
                    <a:pt x="3582" y="34"/>
                  </a:lnTo>
                  <a:lnTo>
                    <a:pt x="3582" y="34"/>
                  </a:lnTo>
                  <a:lnTo>
                    <a:pt x="3582" y="34"/>
                  </a:lnTo>
                  <a:lnTo>
                    <a:pt x="3615" y="34"/>
                  </a:lnTo>
                  <a:lnTo>
                    <a:pt x="3615" y="34"/>
                  </a:lnTo>
                  <a:lnTo>
                    <a:pt x="3615" y="34"/>
                  </a:lnTo>
                  <a:lnTo>
                    <a:pt x="3615" y="1"/>
                  </a:lnTo>
                  <a:lnTo>
                    <a:pt x="3615" y="1"/>
                  </a:lnTo>
                  <a:lnTo>
                    <a:pt x="3615" y="1"/>
                  </a:lnTo>
                  <a:lnTo>
                    <a:pt x="3615" y="1"/>
                  </a:lnTo>
                  <a:lnTo>
                    <a:pt x="3615" y="1"/>
                  </a:lnTo>
                  <a:lnTo>
                    <a:pt x="3648" y="1"/>
                  </a:lnTo>
                  <a:lnTo>
                    <a:pt x="3648" y="1"/>
                  </a:lnTo>
                  <a:lnTo>
                    <a:pt x="3648" y="1"/>
                  </a:lnTo>
                  <a:lnTo>
                    <a:pt x="3648" y="1"/>
                  </a:lnTo>
                  <a:lnTo>
                    <a:pt x="3648" y="1"/>
                  </a:lnTo>
                  <a:lnTo>
                    <a:pt x="3648" y="1"/>
                  </a:lnTo>
                  <a:lnTo>
                    <a:pt x="3681" y="1"/>
                  </a:lnTo>
                  <a:lnTo>
                    <a:pt x="3681" y="1"/>
                  </a:lnTo>
                  <a:lnTo>
                    <a:pt x="3681" y="1"/>
                  </a:lnTo>
                  <a:lnTo>
                    <a:pt x="3681" y="1"/>
                  </a:lnTo>
                  <a:lnTo>
                    <a:pt x="3681" y="1"/>
                  </a:lnTo>
                  <a:lnTo>
                    <a:pt x="3681" y="1"/>
                  </a:lnTo>
                  <a:lnTo>
                    <a:pt x="3713" y="1"/>
                  </a:lnTo>
                  <a:lnTo>
                    <a:pt x="3713" y="1"/>
                  </a:lnTo>
                  <a:lnTo>
                    <a:pt x="3713" y="1"/>
                  </a:lnTo>
                  <a:lnTo>
                    <a:pt x="3713" y="1"/>
                  </a:lnTo>
                  <a:lnTo>
                    <a:pt x="3713" y="1"/>
                  </a:lnTo>
                  <a:lnTo>
                    <a:pt x="3713" y="1"/>
                  </a:lnTo>
                  <a:lnTo>
                    <a:pt x="3713" y="1"/>
                  </a:lnTo>
                  <a:lnTo>
                    <a:pt x="3713" y="1"/>
                  </a:lnTo>
                  <a:lnTo>
                    <a:pt x="3746" y="1"/>
                  </a:lnTo>
                  <a:lnTo>
                    <a:pt x="3746" y="1"/>
                  </a:lnTo>
                  <a:lnTo>
                    <a:pt x="3746" y="1"/>
                  </a:lnTo>
                  <a:lnTo>
                    <a:pt x="3746" y="1"/>
                  </a:lnTo>
                  <a:lnTo>
                    <a:pt x="3746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8"/>
            <p:cNvSpPr/>
            <p:nvPr/>
          </p:nvSpPr>
          <p:spPr>
            <a:xfrm>
              <a:off x="4157475" y="4853350"/>
              <a:ext cx="30425" cy="167600"/>
            </a:xfrm>
            <a:custGeom>
              <a:avLst/>
              <a:gdLst/>
              <a:ahLst/>
              <a:cxnLst/>
              <a:rect l="l" t="t" r="r" b="b"/>
              <a:pathLst>
                <a:path w="1217" h="6704" fill="none" extrusionOk="0">
                  <a:moveTo>
                    <a:pt x="0" y="0"/>
                  </a:moveTo>
                  <a:lnTo>
                    <a:pt x="1216" y="670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8"/>
            <p:cNvSpPr/>
            <p:nvPr/>
          </p:nvSpPr>
          <p:spPr>
            <a:xfrm>
              <a:off x="4243725" y="4836075"/>
              <a:ext cx="37000" cy="165975"/>
            </a:xfrm>
            <a:custGeom>
              <a:avLst/>
              <a:gdLst/>
              <a:ahLst/>
              <a:cxnLst/>
              <a:rect l="l" t="t" r="r" b="b"/>
              <a:pathLst>
                <a:path w="1480" h="6639" fill="none" extrusionOk="0">
                  <a:moveTo>
                    <a:pt x="1" y="1"/>
                  </a:moveTo>
                  <a:lnTo>
                    <a:pt x="1479" y="663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8"/>
            <p:cNvSpPr/>
            <p:nvPr/>
          </p:nvSpPr>
          <p:spPr>
            <a:xfrm>
              <a:off x="4157475" y="4835275"/>
              <a:ext cx="124075" cy="185675"/>
            </a:xfrm>
            <a:custGeom>
              <a:avLst/>
              <a:gdLst/>
              <a:ahLst/>
              <a:cxnLst/>
              <a:rect l="l" t="t" r="r" b="b"/>
              <a:pathLst>
                <a:path w="4963" h="7427" extrusionOk="0">
                  <a:moveTo>
                    <a:pt x="3418" y="0"/>
                  </a:moveTo>
                  <a:lnTo>
                    <a:pt x="3418" y="33"/>
                  </a:lnTo>
                  <a:lnTo>
                    <a:pt x="3286" y="33"/>
                  </a:lnTo>
                  <a:lnTo>
                    <a:pt x="3286" y="66"/>
                  </a:lnTo>
                  <a:lnTo>
                    <a:pt x="3122" y="66"/>
                  </a:lnTo>
                  <a:lnTo>
                    <a:pt x="3122" y="99"/>
                  </a:lnTo>
                  <a:lnTo>
                    <a:pt x="2991" y="99"/>
                  </a:lnTo>
                  <a:lnTo>
                    <a:pt x="2991" y="132"/>
                  </a:lnTo>
                  <a:lnTo>
                    <a:pt x="2826" y="132"/>
                  </a:lnTo>
                  <a:lnTo>
                    <a:pt x="2826" y="164"/>
                  </a:lnTo>
                  <a:lnTo>
                    <a:pt x="2695" y="164"/>
                  </a:lnTo>
                  <a:lnTo>
                    <a:pt x="2695" y="197"/>
                  </a:lnTo>
                  <a:lnTo>
                    <a:pt x="2531" y="197"/>
                  </a:lnTo>
                  <a:lnTo>
                    <a:pt x="2531" y="230"/>
                  </a:lnTo>
                  <a:lnTo>
                    <a:pt x="2366" y="230"/>
                  </a:lnTo>
                  <a:lnTo>
                    <a:pt x="2366" y="263"/>
                  </a:lnTo>
                  <a:lnTo>
                    <a:pt x="2235" y="263"/>
                  </a:lnTo>
                  <a:lnTo>
                    <a:pt x="2235" y="296"/>
                  </a:lnTo>
                  <a:lnTo>
                    <a:pt x="2071" y="296"/>
                  </a:lnTo>
                  <a:lnTo>
                    <a:pt x="2071" y="329"/>
                  </a:lnTo>
                  <a:lnTo>
                    <a:pt x="1906" y="329"/>
                  </a:lnTo>
                  <a:lnTo>
                    <a:pt x="1906" y="362"/>
                  </a:lnTo>
                  <a:lnTo>
                    <a:pt x="1742" y="362"/>
                  </a:lnTo>
                  <a:lnTo>
                    <a:pt x="1742" y="394"/>
                  </a:lnTo>
                  <a:lnTo>
                    <a:pt x="1578" y="394"/>
                  </a:lnTo>
                  <a:lnTo>
                    <a:pt x="1578" y="427"/>
                  </a:lnTo>
                  <a:lnTo>
                    <a:pt x="1413" y="427"/>
                  </a:lnTo>
                  <a:lnTo>
                    <a:pt x="1413" y="460"/>
                  </a:lnTo>
                  <a:lnTo>
                    <a:pt x="1249" y="460"/>
                  </a:lnTo>
                  <a:lnTo>
                    <a:pt x="1249" y="493"/>
                  </a:lnTo>
                  <a:lnTo>
                    <a:pt x="1085" y="493"/>
                  </a:lnTo>
                  <a:lnTo>
                    <a:pt x="1085" y="526"/>
                  </a:lnTo>
                  <a:lnTo>
                    <a:pt x="920" y="526"/>
                  </a:lnTo>
                  <a:lnTo>
                    <a:pt x="920" y="559"/>
                  </a:lnTo>
                  <a:lnTo>
                    <a:pt x="756" y="559"/>
                  </a:lnTo>
                  <a:lnTo>
                    <a:pt x="756" y="592"/>
                  </a:lnTo>
                  <a:lnTo>
                    <a:pt x="592" y="592"/>
                  </a:lnTo>
                  <a:lnTo>
                    <a:pt x="592" y="624"/>
                  </a:lnTo>
                  <a:lnTo>
                    <a:pt x="395" y="624"/>
                  </a:lnTo>
                  <a:lnTo>
                    <a:pt x="395" y="657"/>
                  </a:lnTo>
                  <a:lnTo>
                    <a:pt x="230" y="657"/>
                  </a:lnTo>
                  <a:lnTo>
                    <a:pt x="230" y="690"/>
                  </a:lnTo>
                  <a:lnTo>
                    <a:pt x="66" y="690"/>
                  </a:lnTo>
                  <a:lnTo>
                    <a:pt x="33" y="723"/>
                  </a:lnTo>
                  <a:lnTo>
                    <a:pt x="0" y="723"/>
                  </a:lnTo>
                  <a:lnTo>
                    <a:pt x="1216" y="7427"/>
                  </a:lnTo>
                  <a:lnTo>
                    <a:pt x="1282" y="7427"/>
                  </a:lnTo>
                  <a:lnTo>
                    <a:pt x="1282" y="7394"/>
                  </a:lnTo>
                  <a:lnTo>
                    <a:pt x="1446" y="7394"/>
                  </a:lnTo>
                  <a:lnTo>
                    <a:pt x="1446" y="7361"/>
                  </a:lnTo>
                  <a:lnTo>
                    <a:pt x="1643" y="7361"/>
                  </a:lnTo>
                  <a:lnTo>
                    <a:pt x="1643" y="7328"/>
                  </a:lnTo>
                  <a:lnTo>
                    <a:pt x="1808" y="7328"/>
                  </a:lnTo>
                  <a:lnTo>
                    <a:pt x="1808" y="7295"/>
                  </a:lnTo>
                  <a:lnTo>
                    <a:pt x="1972" y="7295"/>
                  </a:lnTo>
                  <a:lnTo>
                    <a:pt x="1972" y="7262"/>
                  </a:lnTo>
                  <a:lnTo>
                    <a:pt x="2136" y="7262"/>
                  </a:lnTo>
                  <a:lnTo>
                    <a:pt x="2169" y="7229"/>
                  </a:lnTo>
                  <a:lnTo>
                    <a:pt x="2333" y="7229"/>
                  </a:lnTo>
                  <a:lnTo>
                    <a:pt x="2333" y="7197"/>
                  </a:lnTo>
                  <a:lnTo>
                    <a:pt x="2498" y="7197"/>
                  </a:lnTo>
                  <a:lnTo>
                    <a:pt x="2498" y="7164"/>
                  </a:lnTo>
                  <a:lnTo>
                    <a:pt x="2662" y="7164"/>
                  </a:lnTo>
                  <a:lnTo>
                    <a:pt x="2662" y="7131"/>
                  </a:lnTo>
                  <a:lnTo>
                    <a:pt x="2826" y="7131"/>
                  </a:lnTo>
                  <a:lnTo>
                    <a:pt x="2826" y="7098"/>
                  </a:lnTo>
                  <a:lnTo>
                    <a:pt x="2991" y="7098"/>
                  </a:lnTo>
                  <a:lnTo>
                    <a:pt x="2991" y="7065"/>
                  </a:lnTo>
                  <a:lnTo>
                    <a:pt x="3155" y="7065"/>
                  </a:lnTo>
                  <a:lnTo>
                    <a:pt x="3155" y="7032"/>
                  </a:lnTo>
                  <a:lnTo>
                    <a:pt x="3286" y="7032"/>
                  </a:lnTo>
                  <a:lnTo>
                    <a:pt x="3319" y="6999"/>
                  </a:lnTo>
                  <a:lnTo>
                    <a:pt x="3451" y="6999"/>
                  </a:lnTo>
                  <a:lnTo>
                    <a:pt x="3451" y="6967"/>
                  </a:lnTo>
                  <a:lnTo>
                    <a:pt x="3615" y="6967"/>
                  </a:lnTo>
                  <a:lnTo>
                    <a:pt x="3615" y="6934"/>
                  </a:lnTo>
                  <a:lnTo>
                    <a:pt x="3779" y="6934"/>
                  </a:lnTo>
                  <a:lnTo>
                    <a:pt x="3779" y="6901"/>
                  </a:lnTo>
                  <a:lnTo>
                    <a:pt x="3944" y="6901"/>
                  </a:lnTo>
                  <a:lnTo>
                    <a:pt x="3944" y="6868"/>
                  </a:lnTo>
                  <a:lnTo>
                    <a:pt x="4075" y="6868"/>
                  </a:lnTo>
                  <a:lnTo>
                    <a:pt x="4075" y="6835"/>
                  </a:lnTo>
                  <a:lnTo>
                    <a:pt x="4239" y="6835"/>
                  </a:lnTo>
                  <a:lnTo>
                    <a:pt x="4239" y="6802"/>
                  </a:lnTo>
                  <a:lnTo>
                    <a:pt x="4371" y="6802"/>
                  </a:lnTo>
                  <a:lnTo>
                    <a:pt x="4371" y="6769"/>
                  </a:lnTo>
                  <a:lnTo>
                    <a:pt x="4535" y="6769"/>
                  </a:lnTo>
                  <a:lnTo>
                    <a:pt x="4535" y="6736"/>
                  </a:lnTo>
                  <a:lnTo>
                    <a:pt x="4667" y="6736"/>
                  </a:lnTo>
                  <a:lnTo>
                    <a:pt x="4667" y="6704"/>
                  </a:lnTo>
                  <a:lnTo>
                    <a:pt x="4831" y="6704"/>
                  </a:lnTo>
                  <a:lnTo>
                    <a:pt x="4831" y="6671"/>
                  </a:lnTo>
                  <a:lnTo>
                    <a:pt x="4962" y="6671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8"/>
            <p:cNvSpPr/>
            <p:nvPr/>
          </p:nvSpPr>
          <p:spPr>
            <a:xfrm>
              <a:off x="4258525" y="4818825"/>
              <a:ext cx="53425" cy="14000"/>
            </a:xfrm>
            <a:custGeom>
              <a:avLst/>
              <a:gdLst/>
              <a:ahLst/>
              <a:cxnLst/>
              <a:rect l="l" t="t" r="r" b="b"/>
              <a:pathLst>
                <a:path w="2137" h="560" fill="none" extrusionOk="0">
                  <a:moveTo>
                    <a:pt x="0" y="560"/>
                  </a:moveTo>
                  <a:lnTo>
                    <a:pt x="0" y="560"/>
                  </a:lnTo>
                  <a:lnTo>
                    <a:pt x="0" y="527"/>
                  </a:lnTo>
                  <a:lnTo>
                    <a:pt x="33" y="527"/>
                  </a:lnTo>
                  <a:lnTo>
                    <a:pt x="33" y="527"/>
                  </a:lnTo>
                  <a:lnTo>
                    <a:pt x="33" y="527"/>
                  </a:lnTo>
                  <a:lnTo>
                    <a:pt x="33" y="527"/>
                  </a:lnTo>
                  <a:lnTo>
                    <a:pt x="33" y="527"/>
                  </a:lnTo>
                  <a:lnTo>
                    <a:pt x="33" y="527"/>
                  </a:lnTo>
                  <a:lnTo>
                    <a:pt x="33" y="527"/>
                  </a:lnTo>
                  <a:lnTo>
                    <a:pt x="66" y="527"/>
                  </a:lnTo>
                  <a:lnTo>
                    <a:pt x="66" y="527"/>
                  </a:lnTo>
                  <a:lnTo>
                    <a:pt x="66" y="527"/>
                  </a:lnTo>
                  <a:lnTo>
                    <a:pt x="66" y="527"/>
                  </a:lnTo>
                  <a:lnTo>
                    <a:pt x="66" y="527"/>
                  </a:lnTo>
                  <a:lnTo>
                    <a:pt x="66" y="527"/>
                  </a:lnTo>
                  <a:lnTo>
                    <a:pt x="66" y="527"/>
                  </a:lnTo>
                  <a:lnTo>
                    <a:pt x="99" y="527"/>
                  </a:lnTo>
                  <a:lnTo>
                    <a:pt x="99" y="527"/>
                  </a:lnTo>
                  <a:lnTo>
                    <a:pt x="99" y="527"/>
                  </a:lnTo>
                  <a:lnTo>
                    <a:pt x="99" y="527"/>
                  </a:lnTo>
                  <a:lnTo>
                    <a:pt x="99" y="527"/>
                  </a:lnTo>
                  <a:lnTo>
                    <a:pt x="99" y="527"/>
                  </a:lnTo>
                  <a:lnTo>
                    <a:pt x="99" y="527"/>
                  </a:lnTo>
                  <a:lnTo>
                    <a:pt x="132" y="527"/>
                  </a:lnTo>
                  <a:lnTo>
                    <a:pt x="132" y="527"/>
                  </a:lnTo>
                  <a:lnTo>
                    <a:pt x="132" y="527"/>
                  </a:lnTo>
                  <a:lnTo>
                    <a:pt x="132" y="527"/>
                  </a:lnTo>
                  <a:lnTo>
                    <a:pt x="132" y="527"/>
                  </a:lnTo>
                  <a:lnTo>
                    <a:pt x="132" y="527"/>
                  </a:lnTo>
                  <a:lnTo>
                    <a:pt x="132" y="527"/>
                  </a:lnTo>
                  <a:lnTo>
                    <a:pt x="164" y="527"/>
                  </a:lnTo>
                  <a:lnTo>
                    <a:pt x="164" y="494"/>
                  </a:lnTo>
                  <a:lnTo>
                    <a:pt x="164" y="494"/>
                  </a:lnTo>
                  <a:lnTo>
                    <a:pt x="164" y="494"/>
                  </a:lnTo>
                  <a:lnTo>
                    <a:pt x="164" y="494"/>
                  </a:lnTo>
                  <a:lnTo>
                    <a:pt x="164" y="494"/>
                  </a:lnTo>
                  <a:lnTo>
                    <a:pt x="164" y="494"/>
                  </a:lnTo>
                  <a:lnTo>
                    <a:pt x="164" y="494"/>
                  </a:lnTo>
                  <a:lnTo>
                    <a:pt x="197" y="494"/>
                  </a:lnTo>
                  <a:lnTo>
                    <a:pt x="197" y="494"/>
                  </a:lnTo>
                  <a:lnTo>
                    <a:pt x="197" y="494"/>
                  </a:lnTo>
                  <a:lnTo>
                    <a:pt x="197" y="494"/>
                  </a:lnTo>
                  <a:lnTo>
                    <a:pt x="197" y="494"/>
                  </a:lnTo>
                  <a:lnTo>
                    <a:pt x="197" y="494"/>
                  </a:lnTo>
                  <a:lnTo>
                    <a:pt x="230" y="494"/>
                  </a:lnTo>
                  <a:lnTo>
                    <a:pt x="230" y="494"/>
                  </a:lnTo>
                  <a:lnTo>
                    <a:pt x="230" y="494"/>
                  </a:lnTo>
                  <a:lnTo>
                    <a:pt x="230" y="494"/>
                  </a:lnTo>
                  <a:lnTo>
                    <a:pt x="230" y="494"/>
                  </a:lnTo>
                  <a:lnTo>
                    <a:pt x="230" y="494"/>
                  </a:lnTo>
                  <a:lnTo>
                    <a:pt x="230" y="494"/>
                  </a:lnTo>
                  <a:lnTo>
                    <a:pt x="230" y="494"/>
                  </a:lnTo>
                  <a:lnTo>
                    <a:pt x="263" y="494"/>
                  </a:lnTo>
                  <a:lnTo>
                    <a:pt x="263" y="494"/>
                  </a:lnTo>
                  <a:lnTo>
                    <a:pt x="263" y="494"/>
                  </a:lnTo>
                  <a:lnTo>
                    <a:pt x="263" y="494"/>
                  </a:lnTo>
                  <a:lnTo>
                    <a:pt x="263" y="494"/>
                  </a:lnTo>
                  <a:lnTo>
                    <a:pt x="263" y="494"/>
                  </a:lnTo>
                  <a:lnTo>
                    <a:pt x="263" y="494"/>
                  </a:lnTo>
                  <a:lnTo>
                    <a:pt x="296" y="494"/>
                  </a:lnTo>
                  <a:lnTo>
                    <a:pt x="296" y="494"/>
                  </a:lnTo>
                  <a:lnTo>
                    <a:pt x="296" y="461"/>
                  </a:lnTo>
                  <a:lnTo>
                    <a:pt x="296" y="461"/>
                  </a:lnTo>
                  <a:lnTo>
                    <a:pt x="296" y="461"/>
                  </a:lnTo>
                  <a:lnTo>
                    <a:pt x="296" y="461"/>
                  </a:lnTo>
                  <a:lnTo>
                    <a:pt x="296" y="461"/>
                  </a:lnTo>
                  <a:lnTo>
                    <a:pt x="329" y="461"/>
                  </a:lnTo>
                  <a:lnTo>
                    <a:pt x="329" y="461"/>
                  </a:lnTo>
                  <a:lnTo>
                    <a:pt x="329" y="461"/>
                  </a:lnTo>
                  <a:lnTo>
                    <a:pt x="329" y="461"/>
                  </a:lnTo>
                  <a:lnTo>
                    <a:pt x="329" y="461"/>
                  </a:lnTo>
                  <a:lnTo>
                    <a:pt x="329" y="461"/>
                  </a:lnTo>
                  <a:lnTo>
                    <a:pt x="329" y="461"/>
                  </a:lnTo>
                  <a:lnTo>
                    <a:pt x="329" y="461"/>
                  </a:lnTo>
                  <a:lnTo>
                    <a:pt x="362" y="461"/>
                  </a:lnTo>
                  <a:lnTo>
                    <a:pt x="362" y="461"/>
                  </a:lnTo>
                  <a:lnTo>
                    <a:pt x="362" y="461"/>
                  </a:lnTo>
                  <a:lnTo>
                    <a:pt x="362" y="461"/>
                  </a:lnTo>
                  <a:lnTo>
                    <a:pt x="362" y="461"/>
                  </a:lnTo>
                  <a:lnTo>
                    <a:pt x="362" y="461"/>
                  </a:lnTo>
                  <a:lnTo>
                    <a:pt x="394" y="461"/>
                  </a:lnTo>
                  <a:lnTo>
                    <a:pt x="394" y="461"/>
                  </a:lnTo>
                  <a:lnTo>
                    <a:pt x="394" y="461"/>
                  </a:lnTo>
                  <a:lnTo>
                    <a:pt x="394" y="461"/>
                  </a:lnTo>
                  <a:lnTo>
                    <a:pt x="394" y="461"/>
                  </a:lnTo>
                  <a:lnTo>
                    <a:pt x="394" y="461"/>
                  </a:lnTo>
                  <a:lnTo>
                    <a:pt x="394" y="461"/>
                  </a:lnTo>
                  <a:lnTo>
                    <a:pt x="394" y="461"/>
                  </a:lnTo>
                  <a:lnTo>
                    <a:pt x="427" y="461"/>
                  </a:lnTo>
                  <a:lnTo>
                    <a:pt x="427" y="461"/>
                  </a:lnTo>
                  <a:lnTo>
                    <a:pt x="427" y="461"/>
                  </a:lnTo>
                  <a:lnTo>
                    <a:pt x="427" y="428"/>
                  </a:lnTo>
                  <a:lnTo>
                    <a:pt x="427" y="428"/>
                  </a:lnTo>
                  <a:lnTo>
                    <a:pt x="427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93" y="428"/>
                  </a:lnTo>
                  <a:lnTo>
                    <a:pt x="493" y="428"/>
                  </a:lnTo>
                  <a:lnTo>
                    <a:pt x="493" y="428"/>
                  </a:lnTo>
                  <a:lnTo>
                    <a:pt x="493" y="428"/>
                  </a:lnTo>
                  <a:lnTo>
                    <a:pt x="493" y="428"/>
                  </a:lnTo>
                  <a:lnTo>
                    <a:pt x="493" y="428"/>
                  </a:lnTo>
                  <a:lnTo>
                    <a:pt x="493" y="428"/>
                  </a:lnTo>
                  <a:lnTo>
                    <a:pt x="493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395"/>
                  </a:lnTo>
                  <a:lnTo>
                    <a:pt x="559" y="395"/>
                  </a:lnTo>
                  <a:lnTo>
                    <a:pt x="559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57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62"/>
                  </a:lnTo>
                  <a:lnTo>
                    <a:pt x="690" y="362"/>
                  </a:lnTo>
                  <a:lnTo>
                    <a:pt x="690" y="362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89" y="362"/>
                  </a:lnTo>
                  <a:lnTo>
                    <a:pt x="789" y="362"/>
                  </a:lnTo>
                  <a:lnTo>
                    <a:pt x="789" y="362"/>
                  </a:lnTo>
                  <a:lnTo>
                    <a:pt x="789" y="362"/>
                  </a:lnTo>
                  <a:lnTo>
                    <a:pt x="789" y="362"/>
                  </a:lnTo>
                  <a:lnTo>
                    <a:pt x="789" y="362"/>
                  </a:lnTo>
                  <a:lnTo>
                    <a:pt x="789" y="362"/>
                  </a:lnTo>
                  <a:lnTo>
                    <a:pt x="789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30"/>
                  </a:lnTo>
                  <a:lnTo>
                    <a:pt x="822" y="330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87" y="330"/>
                  </a:lnTo>
                  <a:lnTo>
                    <a:pt x="887" y="330"/>
                  </a:lnTo>
                  <a:lnTo>
                    <a:pt x="887" y="330"/>
                  </a:lnTo>
                  <a:lnTo>
                    <a:pt x="887" y="330"/>
                  </a:lnTo>
                  <a:lnTo>
                    <a:pt x="887" y="330"/>
                  </a:lnTo>
                  <a:lnTo>
                    <a:pt x="887" y="330"/>
                  </a:lnTo>
                  <a:lnTo>
                    <a:pt x="887" y="330"/>
                  </a:lnTo>
                  <a:lnTo>
                    <a:pt x="887" y="330"/>
                  </a:lnTo>
                  <a:lnTo>
                    <a:pt x="920" y="330"/>
                  </a:lnTo>
                  <a:lnTo>
                    <a:pt x="920" y="330"/>
                  </a:lnTo>
                  <a:lnTo>
                    <a:pt x="920" y="330"/>
                  </a:lnTo>
                  <a:lnTo>
                    <a:pt x="920" y="330"/>
                  </a:lnTo>
                  <a:lnTo>
                    <a:pt x="920" y="330"/>
                  </a:lnTo>
                  <a:lnTo>
                    <a:pt x="920" y="330"/>
                  </a:lnTo>
                  <a:lnTo>
                    <a:pt x="920" y="330"/>
                  </a:lnTo>
                  <a:lnTo>
                    <a:pt x="920" y="330"/>
                  </a:lnTo>
                  <a:lnTo>
                    <a:pt x="953" y="330"/>
                  </a:lnTo>
                  <a:lnTo>
                    <a:pt x="953" y="330"/>
                  </a:lnTo>
                  <a:lnTo>
                    <a:pt x="953" y="330"/>
                  </a:lnTo>
                  <a:lnTo>
                    <a:pt x="953" y="330"/>
                  </a:lnTo>
                  <a:lnTo>
                    <a:pt x="953" y="330"/>
                  </a:lnTo>
                  <a:lnTo>
                    <a:pt x="953" y="297"/>
                  </a:lnTo>
                  <a:lnTo>
                    <a:pt x="986" y="297"/>
                  </a:lnTo>
                  <a:lnTo>
                    <a:pt x="986" y="297"/>
                  </a:lnTo>
                  <a:lnTo>
                    <a:pt x="986" y="297"/>
                  </a:lnTo>
                  <a:lnTo>
                    <a:pt x="986" y="297"/>
                  </a:lnTo>
                  <a:lnTo>
                    <a:pt x="986" y="297"/>
                  </a:lnTo>
                  <a:lnTo>
                    <a:pt x="986" y="297"/>
                  </a:lnTo>
                  <a:lnTo>
                    <a:pt x="986" y="297"/>
                  </a:lnTo>
                  <a:lnTo>
                    <a:pt x="986" y="297"/>
                  </a:lnTo>
                  <a:lnTo>
                    <a:pt x="1019" y="297"/>
                  </a:lnTo>
                  <a:lnTo>
                    <a:pt x="1019" y="297"/>
                  </a:lnTo>
                  <a:lnTo>
                    <a:pt x="1019" y="297"/>
                  </a:lnTo>
                  <a:lnTo>
                    <a:pt x="1019" y="297"/>
                  </a:lnTo>
                  <a:lnTo>
                    <a:pt x="1019" y="297"/>
                  </a:lnTo>
                  <a:lnTo>
                    <a:pt x="1019" y="297"/>
                  </a:lnTo>
                  <a:lnTo>
                    <a:pt x="1019" y="297"/>
                  </a:lnTo>
                  <a:lnTo>
                    <a:pt x="1019" y="297"/>
                  </a:lnTo>
                  <a:lnTo>
                    <a:pt x="1052" y="297"/>
                  </a:lnTo>
                  <a:lnTo>
                    <a:pt x="1052" y="297"/>
                  </a:lnTo>
                  <a:lnTo>
                    <a:pt x="1052" y="297"/>
                  </a:lnTo>
                  <a:lnTo>
                    <a:pt x="1052" y="297"/>
                  </a:lnTo>
                  <a:lnTo>
                    <a:pt x="1052" y="297"/>
                  </a:lnTo>
                  <a:lnTo>
                    <a:pt x="1052" y="297"/>
                  </a:lnTo>
                  <a:lnTo>
                    <a:pt x="1052" y="297"/>
                  </a:lnTo>
                  <a:lnTo>
                    <a:pt x="1052" y="297"/>
                  </a:lnTo>
                  <a:lnTo>
                    <a:pt x="1085" y="297"/>
                  </a:lnTo>
                  <a:lnTo>
                    <a:pt x="1085" y="297"/>
                  </a:lnTo>
                  <a:lnTo>
                    <a:pt x="1085" y="297"/>
                  </a:lnTo>
                  <a:lnTo>
                    <a:pt x="1085" y="297"/>
                  </a:lnTo>
                  <a:lnTo>
                    <a:pt x="1085" y="297"/>
                  </a:lnTo>
                  <a:lnTo>
                    <a:pt x="1085" y="264"/>
                  </a:lnTo>
                  <a:lnTo>
                    <a:pt x="1117" y="264"/>
                  </a:lnTo>
                  <a:lnTo>
                    <a:pt x="1117" y="264"/>
                  </a:lnTo>
                  <a:lnTo>
                    <a:pt x="1117" y="264"/>
                  </a:lnTo>
                  <a:lnTo>
                    <a:pt x="1117" y="264"/>
                  </a:lnTo>
                  <a:lnTo>
                    <a:pt x="1117" y="264"/>
                  </a:lnTo>
                  <a:lnTo>
                    <a:pt x="1117" y="264"/>
                  </a:lnTo>
                  <a:lnTo>
                    <a:pt x="1117" y="264"/>
                  </a:lnTo>
                  <a:lnTo>
                    <a:pt x="1117" y="264"/>
                  </a:lnTo>
                  <a:lnTo>
                    <a:pt x="1150" y="264"/>
                  </a:lnTo>
                  <a:lnTo>
                    <a:pt x="1150" y="264"/>
                  </a:lnTo>
                  <a:lnTo>
                    <a:pt x="1150" y="264"/>
                  </a:lnTo>
                  <a:lnTo>
                    <a:pt x="1150" y="264"/>
                  </a:lnTo>
                  <a:lnTo>
                    <a:pt x="1150" y="264"/>
                  </a:lnTo>
                  <a:lnTo>
                    <a:pt x="1150" y="264"/>
                  </a:lnTo>
                  <a:lnTo>
                    <a:pt x="1150" y="264"/>
                  </a:lnTo>
                  <a:lnTo>
                    <a:pt x="1150" y="264"/>
                  </a:lnTo>
                  <a:lnTo>
                    <a:pt x="1183" y="264"/>
                  </a:lnTo>
                  <a:lnTo>
                    <a:pt x="1183" y="264"/>
                  </a:lnTo>
                  <a:lnTo>
                    <a:pt x="1183" y="264"/>
                  </a:lnTo>
                  <a:lnTo>
                    <a:pt x="1183" y="264"/>
                  </a:lnTo>
                  <a:lnTo>
                    <a:pt x="1183" y="264"/>
                  </a:lnTo>
                  <a:lnTo>
                    <a:pt x="1183" y="264"/>
                  </a:lnTo>
                  <a:lnTo>
                    <a:pt x="1183" y="264"/>
                  </a:lnTo>
                  <a:lnTo>
                    <a:pt x="1216" y="264"/>
                  </a:lnTo>
                  <a:lnTo>
                    <a:pt x="1216" y="264"/>
                  </a:lnTo>
                  <a:lnTo>
                    <a:pt x="1216" y="264"/>
                  </a:lnTo>
                  <a:lnTo>
                    <a:pt x="1216" y="264"/>
                  </a:lnTo>
                  <a:lnTo>
                    <a:pt x="1216" y="264"/>
                  </a:lnTo>
                  <a:lnTo>
                    <a:pt x="1216" y="264"/>
                  </a:lnTo>
                  <a:lnTo>
                    <a:pt x="1216" y="231"/>
                  </a:lnTo>
                  <a:lnTo>
                    <a:pt x="1249" y="231"/>
                  </a:lnTo>
                  <a:lnTo>
                    <a:pt x="1249" y="231"/>
                  </a:lnTo>
                  <a:lnTo>
                    <a:pt x="1249" y="231"/>
                  </a:lnTo>
                  <a:lnTo>
                    <a:pt x="1249" y="231"/>
                  </a:lnTo>
                  <a:lnTo>
                    <a:pt x="1249" y="231"/>
                  </a:lnTo>
                  <a:lnTo>
                    <a:pt x="1249" y="231"/>
                  </a:lnTo>
                  <a:lnTo>
                    <a:pt x="1249" y="231"/>
                  </a:lnTo>
                  <a:lnTo>
                    <a:pt x="1249" y="231"/>
                  </a:lnTo>
                  <a:lnTo>
                    <a:pt x="1282" y="231"/>
                  </a:lnTo>
                  <a:lnTo>
                    <a:pt x="1282" y="231"/>
                  </a:lnTo>
                  <a:lnTo>
                    <a:pt x="1282" y="231"/>
                  </a:lnTo>
                  <a:lnTo>
                    <a:pt x="1282" y="231"/>
                  </a:lnTo>
                  <a:lnTo>
                    <a:pt x="1282" y="231"/>
                  </a:lnTo>
                  <a:lnTo>
                    <a:pt x="1282" y="231"/>
                  </a:lnTo>
                  <a:lnTo>
                    <a:pt x="1282" y="231"/>
                  </a:lnTo>
                  <a:lnTo>
                    <a:pt x="1282" y="231"/>
                  </a:lnTo>
                  <a:lnTo>
                    <a:pt x="1315" y="231"/>
                  </a:lnTo>
                  <a:lnTo>
                    <a:pt x="1315" y="231"/>
                  </a:lnTo>
                  <a:lnTo>
                    <a:pt x="1315" y="231"/>
                  </a:lnTo>
                  <a:lnTo>
                    <a:pt x="1315" y="231"/>
                  </a:lnTo>
                  <a:lnTo>
                    <a:pt x="1315" y="231"/>
                  </a:lnTo>
                  <a:lnTo>
                    <a:pt x="1315" y="231"/>
                  </a:lnTo>
                  <a:lnTo>
                    <a:pt x="1315" y="231"/>
                  </a:lnTo>
                  <a:lnTo>
                    <a:pt x="1315" y="231"/>
                  </a:lnTo>
                  <a:lnTo>
                    <a:pt x="1347" y="231"/>
                  </a:lnTo>
                  <a:lnTo>
                    <a:pt x="1347" y="231"/>
                  </a:lnTo>
                  <a:lnTo>
                    <a:pt x="1347" y="231"/>
                  </a:lnTo>
                  <a:lnTo>
                    <a:pt x="1347" y="231"/>
                  </a:lnTo>
                  <a:lnTo>
                    <a:pt x="1347" y="231"/>
                  </a:lnTo>
                  <a:lnTo>
                    <a:pt x="1347" y="198"/>
                  </a:lnTo>
                  <a:lnTo>
                    <a:pt x="1347" y="198"/>
                  </a:lnTo>
                  <a:lnTo>
                    <a:pt x="1347" y="198"/>
                  </a:lnTo>
                  <a:lnTo>
                    <a:pt x="1380" y="198"/>
                  </a:lnTo>
                  <a:lnTo>
                    <a:pt x="1380" y="198"/>
                  </a:lnTo>
                  <a:lnTo>
                    <a:pt x="1380" y="198"/>
                  </a:lnTo>
                  <a:lnTo>
                    <a:pt x="1380" y="198"/>
                  </a:lnTo>
                  <a:lnTo>
                    <a:pt x="1380" y="198"/>
                  </a:lnTo>
                  <a:lnTo>
                    <a:pt x="1380" y="198"/>
                  </a:lnTo>
                  <a:lnTo>
                    <a:pt x="1380" y="198"/>
                  </a:lnTo>
                  <a:lnTo>
                    <a:pt x="1413" y="198"/>
                  </a:lnTo>
                  <a:lnTo>
                    <a:pt x="1413" y="198"/>
                  </a:lnTo>
                  <a:lnTo>
                    <a:pt x="1413" y="198"/>
                  </a:lnTo>
                  <a:lnTo>
                    <a:pt x="1413" y="198"/>
                  </a:lnTo>
                  <a:lnTo>
                    <a:pt x="1413" y="198"/>
                  </a:lnTo>
                  <a:lnTo>
                    <a:pt x="1413" y="198"/>
                  </a:lnTo>
                  <a:lnTo>
                    <a:pt x="1413" y="198"/>
                  </a:lnTo>
                  <a:lnTo>
                    <a:pt x="1446" y="198"/>
                  </a:lnTo>
                  <a:lnTo>
                    <a:pt x="1446" y="198"/>
                  </a:lnTo>
                  <a:lnTo>
                    <a:pt x="1446" y="198"/>
                  </a:lnTo>
                  <a:lnTo>
                    <a:pt x="1446" y="198"/>
                  </a:lnTo>
                  <a:lnTo>
                    <a:pt x="1446" y="198"/>
                  </a:lnTo>
                  <a:lnTo>
                    <a:pt x="1446" y="198"/>
                  </a:lnTo>
                  <a:lnTo>
                    <a:pt x="1446" y="198"/>
                  </a:lnTo>
                  <a:lnTo>
                    <a:pt x="1446" y="198"/>
                  </a:lnTo>
                  <a:lnTo>
                    <a:pt x="1479" y="198"/>
                  </a:lnTo>
                  <a:lnTo>
                    <a:pt x="1479" y="198"/>
                  </a:lnTo>
                  <a:lnTo>
                    <a:pt x="1479" y="198"/>
                  </a:lnTo>
                  <a:lnTo>
                    <a:pt x="1479" y="198"/>
                  </a:lnTo>
                  <a:lnTo>
                    <a:pt x="1479" y="198"/>
                  </a:lnTo>
                  <a:lnTo>
                    <a:pt x="1479" y="165"/>
                  </a:lnTo>
                  <a:lnTo>
                    <a:pt x="1479" y="165"/>
                  </a:lnTo>
                  <a:lnTo>
                    <a:pt x="1479" y="165"/>
                  </a:lnTo>
                  <a:lnTo>
                    <a:pt x="1512" y="165"/>
                  </a:lnTo>
                  <a:lnTo>
                    <a:pt x="1512" y="165"/>
                  </a:lnTo>
                  <a:lnTo>
                    <a:pt x="1512" y="165"/>
                  </a:lnTo>
                  <a:lnTo>
                    <a:pt x="1512" y="165"/>
                  </a:lnTo>
                  <a:lnTo>
                    <a:pt x="1512" y="165"/>
                  </a:lnTo>
                  <a:lnTo>
                    <a:pt x="1512" y="165"/>
                  </a:lnTo>
                  <a:lnTo>
                    <a:pt x="1512" y="165"/>
                  </a:lnTo>
                  <a:lnTo>
                    <a:pt x="1512" y="165"/>
                  </a:lnTo>
                  <a:lnTo>
                    <a:pt x="1545" y="165"/>
                  </a:lnTo>
                  <a:lnTo>
                    <a:pt x="1545" y="165"/>
                  </a:lnTo>
                  <a:lnTo>
                    <a:pt x="1545" y="165"/>
                  </a:lnTo>
                  <a:lnTo>
                    <a:pt x="1545" y="165"/>
                  </a:lnTo>
                  <a:lnTo>
                    <a:pt x="1545" y="165"/>
                  </a:lnTo>
                  <a:lnTo>
                    <a:pt x="1545" y="165"/>
                  </a:lnTo>
                  <a:lnTo>
                    <a:pt x="1545" y="165"/>
                  </a:lnTo>
                  <a:lnTo>
                    <a:pt x="1577" y="165"/>
                  </a:lnTo>
                  <a:lnTo>
                    <a:pt x="1577" y="165"/>
                  </a:lnTo>
                  <a:lnTo>
                    <a:pt x="1577" y="165"/>
                  </a:lnTo>
                  <a:lnTo>
                    <a:pt x="1577" y="165"/>
                  </a:lnTo>
                  <a:lnTo>
                    <a:pt x="1577" y="165"/>
                  </a:lnTo>
                  <a:lnTo>
                    <a:pt x="1577" y="165"/>
                  </a:lnTo>
                  <a:lnTo>
                    <a:pt x="1577" y="165"/>
                  </a:lnTo>
                  <a:lnTo>
                    <a:pt x="1610" y="165"/>
                  </a:lnTo>
                  <a:lnTo>
                    <a:pt x="1610" y="165"/>
                  </a:lnTo>
                  <a:lnTo>
                    <a:pt x="1610" y="165"/>
                  </a:lnTo>
                  <a:lnTo>
                    <a:pt x="1610" y="165"/>
                  </a:lnTo>
                  <a:lnTo>
                    <a:pt x="1610" y="165"/>
                  </a:lnTo>
                  <a:lnTo>
                    <a:pt x="1610" y="132"/>
                  </a:lnTo>
                  <a:lnTo>
                    <a:pt x="1610" y="132"/>
                  </a:lnTo>
                  <a:lnTo>
                    <a:pt x="1610" y="132"/>
                  </a:lnTo>
                  <a:lnTo>
                    <a:pt x="1643" y="132"/>
                  </a:lnTo>
                  <a:lnTo>
                    <a:pt x="1643" y="132"/>
                  </a:lnTo>
                  <a:lnTo>
                    <a:pt x="1643" y="132"/>
                  </a:lnTo>
                  <a:lnTo>
                    <a:pt x="1643" y="132"/>
                  </a:lnTo>
                  <a:lnTo>
                    <a:pt x="1643" y="132"/>
                  </a:lnTo>
                  <a:lnTo>
                    <a:pt x="1643" y="132"/>
                  </a:lnTo>
                  <a:lnTo>
                    <a:pt x="1643" y="132"/>
                  </a:lnTo>
                  <a:lnTo>
                    <a:pt x="1643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709" y="132"/>
                  </a:lnTo>
                  <a:lnTo>
                    <a:pt x="1709" y="132"/>
                  </a:lnTo>
                  <a:lnTo>
                    <a:pt x="1709" y="132"/>
                  </a:lnTo>
                  <a:lnTo>
                    <a:pt x="1709" y="132"/>
                  </a:lnTo>
                  <a:lnTo>
                    <a:pt x="1709" y="132"/>
                  </a:lnTo>
                  <a:lnTo>
                    <a:pt x="1709" y="132"/>
                  </a:lnTo>
                  <a:lnTo>
                    <a:pt x="1709" y="132"/>
                  </a:lnTo>
                  <a:lnTo>
                    <a:pt x="1709" y="132"/>
                  </a:lnTo>
                  <a:lnTo>
                    <a:pt x="1742" y="132"/>
                  </a:lnTo>
                  <a:lnTo>
                    <a:pt x="1742" y="132"/>
                  </a:lnTo>
                  <a:lnTo>
                    <a:pt x="1742" y="132"/>
                  </a:lnTo>
                  <a:lnTo>
                    <a:pt x="1742" y="100"/>
                  </a:lnTo>
                  <a:lnTo>
                    <a:pt x="1742" y="100"/>
                  </a:lnTo>
                  <a:lnTo>
                    <a:pt x="1742" y="100"/>
                  </a:lnTo>
                  <a:lnTo>
                    <a:pt x="1742" y="100"/>
                  </a:lnTo>
                  <a:lnTo>
                    <a:pt x="1742" y="100"/>
                  </a:lnTo>
                  <a:lnTo>
                    <a:pt x="1775" y="100"/>
                  </a:lnTo>
                  <a:lnTo>
                    <a:pt x="1775" y="100"/>
                  </a:lnTo>
                  <a:lnTo>
                    <a:pt x="1775" y="100"/>
                  </a:lnTo>
                  <a:lnTo>
                    <a:pt x="1775" y="100"/>
                  </a:lnTo>
                  <a:lnTo>
                    <a:pt x="1775" y="100"/>
                  </a:lnTo>
                  <a:lnTo>
                    <a:pt x="1775" y="100"/>
                  </a:lnTo>
                  <a:lnTo>
                    <a:pt x="1775" y="100"/>
                  </a:lnTo>
                  <a:lnTo>
                    <a:pt x="1775" y="100"/>
                  </a:lnTo>
                  <a:lnTo>
                    <a:pt x="1807" y="100"/>
                  </a:lnTo>
                  <a:lnTo>
                    <a:pt x="1807" y="100"/>
                  </a:lnTo>
                  <a:lnTo>
                    <a:pt x="1807" y="100"/>
                  </a:lnTo>
                  <a:lnTo>
                    <a:pt x="1807" y="100"/>
                  </a:lnTo>
                  <a:lnTo>
                    <a:pt x="1807" y="100"/>
                  </a:lnTo>
                  <a:lnTo>
                    <a:pt x="1807" y="100"/>
                  </a:lnTo>
                  <a:lnTo>
                    <a:pt x="1807" y="100"/>
                  </a:lnTo>
                  <a:lnTo>
                    <a:pt x="1840" y="100"/>
                  </a:lnTo>
                  <a:lnTo>
                    <a:pt x="1840" y="100"/>
                  </a:lnTo>
                  <a:lnTo>
                    <a:pt x="1840" y="100"/>
                  </a:lnTo>
                  <a:lnTo>
                    <a:pt x="1840" y="100"/>
                  </a:lnTo>
                  <a:lnTo>
                    <a:pt x="1840" y="100"/>
                  </a:lnTo>
                  <a:lnTo>
                    <a:pt x="1840" y="100"/>
                  </a:lnTo>
                  <a:lnTo>
                    <a:pt x="1840" y="100"/>
                  </a:lnTo>
                  <a:lnTo>
                    <a:pt x="1840" y="100"/>
                  </a:lnTo>
                  <a:lnTo>
                    <a:pt x="1873" y="100"/>
                  </a:lnTo>
                  <a:lnTo>
                    <a:pt x="1873" y="100"/>
                  </a:lnTo>
                  <a:lnTo>
                    <a:pt x="1873" y="67"/>
                  </a:lnTo>
                  <a:lnTo>
                    <a:pt x="1873" y="67"/>
                  </a:lnTo>
                  <a:lnTo>
                    <a:pt x="1873" y="67"/>
                  </a:lnTo>
                  <a:lnTo>
                    <a:pt x="1873" y="67"/>
                  </a:lnTo>
                  <a:lnTo>
                    <a:pt x="1873" y="67"/>
                  </a:lnTo>
                  <a:lnTo>
                    <a:pt x="1906" y="67"/>
                  </a:lnTo>
                  <a:lnTo>
                    <a:pt x="1906" y="67"/>
                  </a:lnTo>
                  <a:lnTo>
                    <a:pt x="1906" y="67"/>
                  </a:lnTo>
                  <a:lnTo>
                    <a:pt x="1906" y="67"/>
                  </a:lnTo>
                  <a:lnTo>
                    <a:pt x="1906" y="67"/>
                  </a:lnTo>
                  <a:lnTo>
                    <a:pt x="1906" y="67"/>
                  </a:lnTo>
                  <a:lnTo>
                    <a:pt x="1906" y="67"/>
                  </a:lnTo>
                  <a:lnTo>
                    <a:pt x="1906" y="67"/>
                  </a:lnTo>
                  <a:lnTo>
                    <a:pt x="1939" y="67"/>
                  </a:lnTo>
                  <a:lnTo>
                    <a:pt x="1939" y="67"/>
                  </a:lnTo>
                  <a:lnTo>
                    <a:pt x="1939" y="67"/>
                  </a:lnTo>
                  <a:lnTo>
                    <a:pt x="1939" y="67"/>
                  </a:lnTo>
                  <a:lnTo>
                    <a:pt x="1939" y="67"/>
                  </a:lnTo>
                  <a:lnTo>
                    <a:pt x="1939" y="67"/>
                  </a:lnTo>
                  <a:lnTo>
                    <a:pt x="1939" y="67"/>
                  </a:lnTo>
                  <a:lnTo>
                    <a:pt x="1939" y="67"/>
                  </a:lnTo>
                  <a:lnTo>
                    <a:pt x="1972" y="67"/>
                  </a:lnTo>
                  <a:lnTo>
                    <a:pt x="1972" y="67"/>
                  </a:lnTo>
                  <a:lnTo>
                    <a:pt x="1972" y="67"/>
                  </a:lnTo>
                  <a:lnTo>
                    <a:pt x="1972" y="67"/>
                  </a:lnTo>
                  <a:lnTo>
                    <a:pt x="1972" y="67"/>
                  </a:lnTo>
                  <a:lnTo>
                    <a:pt x="1972" y="67"/>
                  </a:lnTo>
                  <a:lnTo>
                    <a:pt x="1972" y="67"/>
                  </a:lnTo>
                  <a:lnTo>
                    <a:pt x="1972" y="67"/>
                  </a:lnTo>
                  <a:lnTo>
                    <a:pt x="2005" y="67"/>
                  </a:lnTo>
                  <a:lnTo>
                    <a:pt x="2005" y="34"/>
                  </a:lnTo>
                  <a:lnTo>
                    <a:pt x="2005" y="34"/>
                  </a:lnTo>
                  <a:lnTo>
                    <a:pt x="2005" y="34"/>
                  </a:lnTo>
                  <a:lnTo>
                    <a:pt x="2005" y="34"/>
                  </a:lnTo>
                  <a:lnTo>
                    <a:pt x="2005" y="34"/>
                  </a:lnTo>
                  <a:lnTo>
                    <a:pt x="2005" y="34"/>
                  </a:lnTo>
                  <a:lnTo>
                    <a:pt x="2005" y="34"/>
                  </a:lnTo>
                  <a:lnTo>
                    <a:pt x="2037" y="34"/>
                  </a:lnTo>
                  <a:lnTo>
                    <a:pt x="2037" y="34"/>
                  </a:lnTo>
                  <a:lnTo>
                    <a:pt x="2037" y="34"/>
                  </a:lnTo>
                  <a:lnTo>
                    <a:pt x="2037" y="34"/>
                  </a:lnTo>
                  <a:lnTo>
                    <a:pt x="2037" y="34"/>
                  </a:lnTo>
                  <a:lnTo>
                    <a:pt x="2037" y="34"/>
                  </a:lnTo>
                  <a:lnTo>
                    <a:pt x="2037" y="34"/>
                  </a:lnTo>
                  <a:lnTo>
                    <a:pt x="2037" y="34"/>
                  </a:lnTo>
                  <a:lnTo>
                    <a:pt x="2070" y="34"/>
                  </a:lnTo>
                  <a:lnTo>
                    <a:pt x="2070" y="34"/>
                  </a:lnTo>
                  <a:lnTo>
                    <a:pt x="2070" y="34"/>
                  </a:lnTo>
                  <a:lnTo>
                    <a:pt x="2070" y="34"/>
                  </a:lnTo>
                  <a:lnTo>
                    <a:pt x="2070" y="34"/>
                  </a:lnTo>
                  <a:lnTo>
                    <a:pt x="2070" y="34"/>
                  </a:lnTo>
                  <a:lnTo>
                    <a:pt x="2070" y="34"/>
                  </a:lnTo>
                  <a:lnTo>
                    <a:pt x="2070" y="34"/>
                  </a:lnTo>
                  <a:lnTo>
                    <a:pt x="2103" y="34"/>
                  </a:lnTo>
                  <a:lnTo>
                    <a:pt x="2103" y="34"/>
                  </a:lnTo>
                  <a:lnTo>
                    <a:pt x="2103" y="34"/>
                  </a:lnTo>
                  <a:lnTo>
                    <a:pt x="2103" y="34"/>
                  </a:lnTo>
                  <a:lnTo>
                    <a:pt x="2103" y="34"/>
                  </a:lnTo>
                  <a:lnTo>
                    <a:pt x="2103" y="34"/>
                  </a:lnTo>
                  <a:lnTo>
                    <a:pt x="2103" y="34"/>
                  </a:lnTo>
                  <a:lnTo>
                    <a:pt x="2103" y="1"/>
                  </a:lnTo>
                  <a:lnTo>
                    <a:pt x="2136" y="1"/>
                  </a:lnTo>
                  <a:lnTo>
                    <a:pt x="2136" y="1"/>
                  </a:lnTo>
                  <a:lnTo>
                    <a:pt x="2136" y="1"/>
                  </a:lnTo>
                  <a:lnTo>
                    <a:pt x="2136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8"/>
            <p:cNvSpPr/>
            <p:nvPr/>
          </p:nvSpPr>
          <p:spPr>
            <a:xfrm>
              <a:off x="4297125" y="4983950"/>
              <a:ext cx="57525" cy="14825"/>
            </a:xfrm>
            <a:custGeom>
              <a:avLst/>
              <a:gdLst/>
              <a:ahLst/>
              <a:cxnLst/>
              <a:rect l="l" t="t" r="r" b="b"/>
              <a:pathLst>
                <a:path w="2301" h="593" fill="none" extrusionOk="0">
                  <a:moveTo>
                    <a:pt x="1" y="592"/>
                  </a:moveTo>
                  <a:lnTo>
                    <a:pt x="1" y="592"/>
                  </a:lnTo>
                  <a:lnTo>
                    <a:pt x="1" y="592"/>
                  </a:lnTo>
                  <a:lnTo>
                    <a:pt x="1" y="592"/>
                  </a:lnTo>
                  <a:lnTo>
                    <a:pt x="1" y="559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65" y="559"/>
                  </a:lnTo>
                  <a:lnTo>
                    <a:pt x="165" y="527"/>
                  </a:lnTo>
                  <a:lnTo>
                    <a:pt x="165" y="527"/>
                  </a:lnTo>
                  <a:lnTo>
                    <a:pt x="165" y="527"/>
                  </a:lnTo>
                  <a:lnTo>
                    <a:pt x="165" y="527"/>
                  </a:lnTo>
                  <a:lnTo>
                    <a:pt x="165" y="527"/>
                  </a:lnTo>
                  <a:lnTo>
                    <a:pt x="165" y="527"/>
                  </a:lnTo>
                  <a:lnTo>
                    <a:pt x="165" y="527"/>
                  </a:lnTo>
                  <a:lnTo>
                    <a:pt x="198" y="527"/>
                  </a:lnTo>
                  <a:lnTo>
                    <a:pt x="198" y="527"/>
                  </a:lnTo>
                  <a:lnTo>
                    <a:pt x="198" y="527"/>
                  </a:lnTo>
                  <a:lnTo>
                    <a:pt x="198" y="527"/>
                  </a:lnTo>
                  <a:lnTo>
                    <a:pt x="198" y="527"/>
                  </a:lnTo>
                  <a:lnTo>
                    <a:pt x="198" y="527"/>
                  </a:lnTo>
                  <a:lnTo>
                    <a:pt x="231" y="527"/>
                  </a:lnTo>
                  <a:lnTo>
                    <a:pt x="231" y="527"/>
                  </a:lnTo>
                  <a:lnTo>
                    <a:pt x="231" y="527"/>
                  </a:lnTo>
                  <a:lnTo>
                    <a:pt x="231" y="527"/>
                  </a:lnTo>
                  <a:lnTo>
                    <a:pt x="231" y="527"/>
                  </a:lnTo>
                  <a:lnTo>
                    <a:pt x="231" y="527"/>
                  </a:lnTo>
                  <a:lnTo>
                    <a:pt x="231" y="527"/>
                  </a:lnTo>
                  <a:lnTo>
                    <a:pt x="231" y="527"/>
                  </a:lnTo>
                  <a:lnTo>
                    <a:pt x="263" y="527"/>
                  </a:lnTo>
                  <a:lnTo>
                    <a:pt x="263" y="527"/>
                  </a:lnTo>
                  <a:lnTo>
                    <a:pt x="263" y="527"/>
                  </a:lnTo>
                  <a:lnTo>
                    <a:pt x="263" y="527"/>
                  </a:lnTo>
                  <a:lnTo>
                    <a:pt x="263" y="527"/>
                  </a:lnTo>
                  <a:lnTo>
                    <a:pt x="263" y="527"/>
                  </a:lnTo>
                  <a:lnTo>
                    <a:pt x="263" y="527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494"/>
                  </a:lnTo>
                  <a:lnTo>
                    <a:pt x="296" y="494"/>
                  </a:lnTo>
                  <a:lnTo>
                    <a:pt x="296" y="494"/>
                  </a:lnTo>
                  <a:lnTo>
                    <a:pt x="296" y="494"/>
                  </a:lnTo>
                  <a:lnTo>
                    <a:pt x="296" y="494"/>
                  </a:lnTo>
                  <a:lnTo>
                    <a:pt x="329" y="494"/>
                  </a:lnTo>
                  <a:lnTo>
                    <a:pt x="329" y="494"/>
                  </a:lnTo>
                  <a:lnTo>
                    <a:pt x="329" y="494"/>
                  </a:lnTo>
                  <a:lnTo>
                    <a:pt x="329" y="494"/>
                  </a:lnTo>
                  <a:lnTo>
                    <a:pt x="329" y="494"/>
                  </a:lnTo>
                  <a:lnTo>
                    <a:pt x="329" y="494"/>
                  </a:lnTo>
                  <a:lnTo>
                    <a:pt x="329" y="494"/>
                  </a:lnTo>
                  <a:lnTo>
                    <a:pt x="329" y="494"/>
                  </a:lnTo>
                  <a:lnTo>
                    <a:pt x="362" y="494"/>
                  </a:lnTo>
                  <a:lnTo>
                    <a:pt x="362" y="494"/>
                  </a:lnTo>
                  <a:lnTo>
                    <a:pt x="362" y="494"/>
                  </a:lnTo>
                  <a:lnTo>
                    <a:pt x="362" y="494"/>
                  </a:lnTo>
                  <a:lnTo>
                    <a:pt x="362" y="494"/>
                  </a:lnTo>
                  <a:lnTo>
                    <a:pt x="362" y="494"/>
                  </a:lnTo>
                  <a:lnTo>
                    <a:pt x="362" y="494"/>
                  </a:lnTo>
                  <a:lnTo>
                    <a:pt x="395" y="494"/>
                  </a:lnTo>
                  <a:lnTo>
                    <a:pt x="395" y="494"/>
                  </a:lnTo>
                  <a:lnTo>
                    <a:pt x="395" y="494"/>
                  </a:lnTo>
                  <a:lnTo>
                    <a:pt x="395" y="494"/>
                  </a:lnTo>
                  <a:lnTo>
                    <a:pt x="395" y="494"/>
                  </a:lnTo>
                  <a:lnTo>
                    <a:pt x="395" y="494"/>
                  </a:lnTo>
                  <a:lnTo>
                    <a:pt x="395" y="494"/>
                  </a:lnTo>
                  <a:lnTo>
                    <a:pt x="428" y="494"/>
                  </a:lnTo>
                  <a:lnTo>
                    <a:pt x="428" y="494"/>
                  </a:lnTo>
                  <a:lnTo>
                    <a:pt x="428" y="494"/>
                  </a:lnTo>
                  <a:lnTo>
                    <a:pt x="428" y="461"/>
                  </a:lnTo>
                  <a:lnTo>
                    <a:pt x="428" y="461"/>
                  </a:lnTo>
                  <a:lnTo>
                    <a:pt x="428" y="461"/>
                  </a:lnTo>
                  <a:lnTo>
                    <a:pt x="428" y="461"/>
                  </a:lnTo>
                  <a:lnTo>
                    <a:pt x="428" y="461"/>
                  </a:lnTo>
                  <a:lnTo>
                    <a:pt x="461" y="461"/>
                  </a:lnTo>
                  <a:lnTo>
                    <a:pt x="461" y="461"/>
                  </a:lnTo>
                  <a:lnTo>
                    <a:pt x="461" y="461"/>
                  </a:lnTo>
                  <a:lnTo>
                    <a:pt x="461" y="461"/>
                  </a:lnTo>
                  <a:lnTo>
                    <a:pt x="461" y="461"/>
                  </a:lnTo>
                  <a:lnTo>
                    <a:pt x="461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526" y="461"/>
                  </a:lnTo>
                  <a:lnTo>
                    <a:pt x="526" y="461"/>
                  </a:lnTo>
                  <a:lnTo>
                    <a:pt x="526" y="461"/>
                  </a:lnTo>
                  <a:lnTo>
                    <a:pt x="526" y="461"/>
                  </a:lnTo>
                  <a:lnTo>
                    <a:pt x="526" y="461"/>
                  </a:lnTo>
                  <a:lnTo>
                    <a:pt x="526" y="461"/>
                  </a:lnTo>
                  <a:lnTo>
                    <a:pt x="559" y="461"/>
                  </a:lnTo>
                  <a:lnTo>
                    <a:pt x="559" y="461"/>
                  </a:lnTo>
                  <a:lnTo>
                    <a:pt x="559" y="461"/>
                  </a:lnTo>
                  <a:lnTo>
                    <a:pt x="559" y="461"/>
                  </a:lnTo>
                  <a:lnTo>
                    <a:pt x="559" y="461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92" y="428"/>
                  </a:lnTo>
                  <a:lnTo>
                    <a:pt x="592" y="428"/>
                  </a:lnTo>
                  <a:lnTo>
                    <a:pt x="592" y="428"/>
                  </a:lnTo>
                  <a:lnTo>
                    <a:pt x="592" y="428"/>
                  </a:lnTo>
                  <a:lnTo>
                    <a:pt x="592" y="428"/>
                  </a:lnTo>
                  <a:lnTo>
                    <a:pt x="592" y="428"/>
                  </a:lnTo>
                  <a:lnTo>
                    <a:pt x="592" y="428"/>
                  </a:lnTo>
                  <a:lnTo>
                    <a:pt x="592" y="428"/>
                  </a:lnTo>
                  <a:lnTo>
                    <a:pt x="625" y="428"/>
                  </a:lnTo>
                  <a:lnTo>
                    <a:pt x="625" y="428"/>
                  </a:lnTo>
                  <a:lnTo>
                    <a:pt x="625" y="428"/>
                  </a:lnTo>
                  <a:lnTo>
                    <a:pt x="625" y="428"/>
                  </a:lnTo>
                  <a:lnTo>
                    <a:pt x="625" y="428"/>
                  </a:lnTo>
                  <a:lnTo>
                    <a:pt x="625" y="428"/>
                  </a:lnTo>
                  <a:lnTo>
                    <a:pt x="625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91" y="428"/>
                  </a:lnTo>
                  <a:lnTo>
                    <a:pt x="691" y="428"/>
                  </a:lnTo>
                  <a:lnTo>
                    <a:pt x="691" y="428"/>
                  </a:lnTo>
                  <a:lnTo>
                    <a:pt x="691" y="428"/>
                  </a:lnTo>
                  <a:lnTo>
                    <a:pt x="691" y="428"/>
                  </a:lnTo>
                  <a:lnTo>
                    <a:pt x="691" y="395"/>
                  </a:lnTo>
                  <a:lnTo>
                    <a:pt x="691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822" y="395"/>
                  </a:lnTo>
                  <a:lnTo>
                    <a:pt x="822" y="395"/>
                  </a:lnTo>
                  <a:lnTo>
                    <a:pt x="822" y="395"/>
                  </a:lnTo>
                  <a:lnTo>
                    <a:pt x="822" y="395"/>
                  </a:lnTo>
                  <a:lnTo>
                    <a:pt x="822" y="395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55" y="362"/>
                  </a:lnTo>
                  <a:lnTo>
                    <a:pt x="855" y="362"/>
                  </a:lnTo>
                  <a:lnTo>
                    <a:pt x="855" y="362"/>
                  </a:lnTo>
                  <a:lnTo>
                    <a:pt x="855" y="362"/>
                  </a:lnTo>
                  <a:lnTo>
                    <a:pt x="855" y="362"/>
                  </a:lnTo>
                  <a:lnTo>
                    <a:pt x="855" y="362"/>
                  </a:lnTo>
                  <a:lnTo>
                    <a:pt x="855" y="362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888" y="362"/>
                  </a:lnTo>
                  <a:lnTo>
                    <a:pt x="921" y="362"/>
                  </a:lnTo>
                  <a:lnTo>
                    <a:pt x="921" y="362"/>
                  </a:lnTo>
                  <a:lnTo>
                    <a:pt x="921" y="362"/>
                  </a:lnTo>
                  <a:lnTo>
                    <a:pt x="921" y="362"/>
                  </a:lnTo>
                  <a:lnTo>
                    <a:pt x="921" y="362"/>
                  </a:lnTo>
                  <a:lnTo>
                    <a:pt x="921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62"/>
                  </a:lnTo>
                  <a:lnTo>
                    <a:pt x="954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986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19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52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329"/>
                  </a:lnTo>
                  <a:lnTo>
                    <a:pt x="1085" y="297"/>
                  </a:lnTo>
                  <a:lnTo>
                    <a:pt x="1118" y="297"/>
                  </a:lnTo>
                  <a:lnTo>
                    <a:pt x="1118" y="297"/>
                  </a:lnTo>
                  <a:lnTo>
                    <a:pt x="1118" y="297"/>
                  </a:lnTo>
                  <a:lnTo>
                    <a:pt x="1118" y="297"/>
                  </a:lnTo>
                  <a:lnTo>
                    <a:pt x="1118" y="297"/>
                  </a:lnTo>
                  <a:lnTo>
                    <a:pt x="1118" y="297"/>
                  </a:lnTo>
                  <a:lnTo>
                    <a:pt x="1118" y="297"/>
                  </a:lnTo>
                  <a:lnTo>
                    <a:pt x="1118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51" y="297"/>
                  </a:lnTo>
                  <a:lnTo>
                    <a:pt x="1184" y="297"/>
                  </a:lnTo>
                  <a:lnTo>
                    <a:pt x="1184" y="297"/>
                  </a:lnTo>
                  <a:lnTo>
                    <a:pt x="1184" y="297"/>
                  </a:lnTo>
                  <a:lnTo>
                    <a:pt x="1184" y="297"/>
                  </a:lnTo>
                  <a:lnTo>
                    <a:pt x="1184" y="297"/>
                  </a:lnTo>
                  <a:lnTo>
                    <a:pt x="1184" y="297"/>
                  </a:lnTo>
                  <a:lnTo>
                    <a:pt x="1184" y="297"/>
                  </a:lnTo>
                  <a:lnTo>
                    <a:pt x="1216" y="297"/>
                  </a:lnTo>
                  <a:lnTo>
                    <a:pt x="1216" y="297"/>
                  </a:lnTo>
                  <a:lnTo>
                    <a:pt x="1216" y="297"/>
                  </a:lnTo>
                  <a:lnTo>
                    <a:pt x="1216" y="297"/>
                  </a:lnTo>
                  <a:lnTo>
                    <a:pt x="1216" y="297"/>
                  </a:lnTo>
                  <a:lnTo>
                    <a:pt x="1216" y="297"/>
                  </a:lnTo>
                  <a:lnTo>
                    <a:pt x="1216" y="297"/>
                  </a:lnTo>
                  <a:lnTo>
                    <a:pt x="1216" y="264"/>
                  </a:lnTo>
                  <a:lnTo>
                    <a:pt x="1249" y="264"/>
                  </a:lnTo>
                  <a:lnTo>
                    <a:pt x="1249" y="264"/>
                  </a:lnTo>
                  <a:lnTo>
                    <a:pt x="1249" y="264"/>
                  </a:lnTo>
                  <a:lnTo>
                    <a:pt x="1249" y="264"/>
                  </a:lnTo>
                  <a:lnTo>
                    <a:pt x="1249" y="264"/>
                  </a:lnTo>
                  <a:lnTo>
                    <a:pt x="1249" y="264"/>
                  </a:lnTo>
                  <a:lnTo>
                    <a:pt x="1249" y="264"/>
                  </a:lnTo>
                  <a:lnTo>
                    <a:pt x="1249" y="264"/>
                  </a:lnTo>
                  <a:lnTo>
                    <a:pt x="1282" y="264"/>
                  </a:lnTo>
                  <a:lnTo>
                    <a:pt x="1282" y="264"/>
                  </a:lnTo>
                  <a:lnTo>
                    <a:pt x="1282" y="264"/>
                  </a:lnTo>
                  <a:lnTo>
                    <a:pt x="1282" y="264"/>
                  </a:lnTo>
                  <a:lnTo>
                    <a:pt x="1282" y="264"/>
                  </a:lnTo>
                  <a:lnTo>
                    <a:pt x="1282" y="264"/>
                  </a:lnTo>
                  <a:lnTo>
                    <a:pt x="1282" y="264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315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48" y="264"/>
                  </a:lnTo>
                  <a:lnTo>
                    <a:pt x="1348" y="231"/>
                  </a:lnTo>
                  <a:lnTo>
                    <a:pt x="1381" y="231"/>
                  </a:lnTo>
                  <a:lnTo>
                    <a:pt x="1381" y="231"/>
                  </a:lnTo>
                  <a:lnTo>
                    <a:pt x="1381" y="231"/>
                  </a:lnTo>
                  <a:lnTo>
                    <a:pt x="1381" y="231"/>
                  </a:lnTo>
                  <a:lnTo>
                    <a:pt x="1381" y="231"/>
                  </a:lnTo>
                  <a:lnTo>
                    <a:pt x="1381" y="231"/>
                  </a:lnTo>
                  <a:lnTo>
                    <a:pt x="1381" y="231"/>
                  </a:lnTo>
                  <a:lnTo>
                    <a:pt x="1381" y="231"/>
                  </a:lnTo>
                  <a:lnTo>
                    <a:pt x="1414" y="231"/>
                  </a:lnTo>
                  <a:lnTo>
                    <a:pt x="1414" y="231"/>
                  </a:lnTo>
                  <a:lnTo>
                    <a:pt x="1414" y="231"/>
                  </a:lnTo>
                  <a:lnTo>
                    <a:pt x="1414" y="231"/>
                  </a:lnTo>
                  <a:lnTo>
                    <a:pt x="1414" y="231"/>
                  </a:lnTo>
                  <a:lnTo>
                    <a:pt x="1414" y="231"/>
                  </a:lnTo>
                  <a:lnTo>
                    <a:pt x="1414" y="231"/>
                  </a:lnTo>
                  <a:lnTo>
                    <a:pt x="1414" y="231"/>
                  </a:lnTo>
                  <a:lnTo>
                    <a:pt x="1446" y="231"/>
                  </a:lnTo>
                  <a:lnTo>
                    <a:pt x="1446" y="231"/>
                  </a:lnTo>
                  <a:lnTo>
                    <a:pt x="1446" y="231"/>
                  </a:lnTo>
                  <a:lnTo>
                    <a:pt x="1446" y="231"/>
                  </a:lnTo>
                  <a:lnTo>
                    <a:pt x="1446" y="231"/>
                  </a:lnTo>
                  <a:lnTo>
                    <a:pt x="1446" y="231"/>
                  </a:lnTo>
                  <a:lnTo>
                    <a:pt x="1446" y="231"/>
                  </a:lnTo>
                  <a:lnTo>
                    <a:pt x="1479" y="231"/>
                  </a:lnTo>
                  <a:lnTo>
                    <a:pt x="1479" y="231"/>
                  </a:lnTo>
                  <a:lnTo>
                    <a:pt x="1479" y="231"/>
                  </a:lnTo>
                  <a:lnTo>
                    <a:pt x="1479" y="231"/>
                  </a:lnTo>
                  <a:lnTo>
                    <a:pt x="1479" y="231"/>
                  </a:lnTo>
                  <a:lnTo>
                    <a:pt x="1479" y="231"/>
                  </a:lnTo>
                  <a:lnTo>
                    <a:pt x="1479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512" y="198"/>
                  </a:lnTo>
                  <a:lnTo>
                    <a:pt x="1545" y="198"/>
                  </a:lnTo>
                  <a:lnTo>
                    <a:pt x="1545" y="198"/>
                  </a:lnTo>
                  <a:lnTo>
                    <a:pt x="1545" y="198"/>
                  </a:lnTo>
                  <a:lnTo>
                    <a:pt x="1545" y="198"/>
                  </a:lnTo>
                  <a:lnTo>
                    <a:pt x="1545" y="198"/>
                  </a:lnTo>
                  <a:lnTo>
                    <a:pt x="1545" y="198"/>
                  </a:lnTo>
                  <a:lnTo>
                    <a:pt x="1545" y="198"/>
                  </a:lnTo>
                  <a:lnTo>
                    <a:pt x="1545" y="198"/>
                  </a:lnTo>
                  <a:lnTo>
                    <a:pt x="1578" y="198"/>
                  </a:lnTo>
                  <a:lnTo>
                    <a:pt x="1578" y="198"/>
                  </a:lnTo>
                  <a:lnTo>
                    <a:pt x="1578" y="198"/>
                  </a:lnTo>
                  <a:lnTo>
                    <a:pt x="1578" y="198"/>
                  </a:lnTo>
                  <a:lnTo>
                    <a:pt x="1578" y="198"/>
                  </a:lnTo>
                  <a:lnTo>
                    <a:pt x="1578" y="198"/>
                  </a:lnTo>
                  <a:lnTo>
                    <a:pt x="1578" y="198"/>
                  </a:lnTo>
                  <a:lnTo>
                    <a:pt x="1611" y="198"/>
                  </a:lnTo>
                  <a:lnTo>
                    <a:pt x="1611" y="198"/>
                  </a:lnTo>
                  <a:lnTo>
                    <a:pt x="1611" y="198"/>
                  </a:lnTo>
                  <a:lnTo>
                    <a:pt x="1611" y="198"/>
                  </a:lnTo>
                  <a:lnTo>
                    <a:pt x="1611" y="198"/>
                  </a:lnTo>
                  <a:lnTo>
                    <a:pt x="1611" y="198"/>
                  </a:lnTo>
                  <a:lnTo>
                    <a:pt x="1611" y="165"/>
                  </a:lnTo>
                  <a:lnTo>
                    <a:pt x="1644" y="165"/>
                  </a:lnTo>
                  <a:lnTo>
                    <a:pt x="1644" y="165"/>
                  </a:lnTo>
                  <a:lnTo>
                    <a:pt x="1644" y="165"/>
                  </a:lnTo>
                  <a:lnTo>
                    <a:pt x="1644" y="165"/>
                  </a:lnTo>
                  <a:lnTo>
                    <a:pt x="1644" y="165"/>
                  </a:lnTo>
                  <a:lnTo>
                    <a:pt x="1644" y="165"/>
                  </a:lnTo>
                  <a:lnTo>
                    <a:pt x="1644" y="165"/>
                  </a:lnTo>
                  <a:lnTo>
                    <a:pt x="1644" y="165"/>
                  </a:lnTo>
                  <a:lnTo>
                    <a:pt x="1644" y="165"/>
                  </a:lnTo>
                  <a:lnTo>
                    <a:pt x="1676" y="165"/>
                  </a:lnTo>
                  <a:lnTo>
                    <a:pt x="1676" y="165"/>
                  </a:lnTo>
                  <a:lnTo>
                    <a:pt x="1676" y="165"/>
                  </a:lnTo>
                  <a:lnTo>
                    <a:pt x="1676" y="165"/>
                  </a:lnTo>
                  <a:lnTo>
                    <a:pt x="1676" y="165"/>
                  </a:lnTo>
                  <a:lnTo>
                    <a:pt x="1676" y="165"/>
                  </a:lnTo>
                  <a:lnTo>
                    <a:pt x="1676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09" y="165"/>
                  </a:lnTo>
                  <a:lnTo>
                    <a:pt x="1742" y="165"/>
                  </a:lnTo>
                  <a:lnTo>
                    <a:pt x="1742" y="165"/>
                  </a:lnTo>
                  <a:lnTo>
                    <a:pt x="1742" y="165"/>
                  </a:lnTo>
                  <a:lnTo>
                    <a:pt x="1742" y="165"/>
                  </a:lnTo>
                  <a:lnTo>
                    <a:pt x="1742" y="165"/>
                  </a:lnTo>
                  <a:lnTo>
                    <a:pt x="1742" y="132"/>
                  </a:lnTo>
                  <a:lnTo>
                    <a:pt x="1742" y="132"/>
                  </a:lnTo>
                  <a:lnTo>
                    <a:pt x="1742" y="132"/>
                  </a:lnTo>
                  <a:lnTo>
                    <a:pt x="1775" y="132"/>
                  </a:lnTo>
                  <a:lnTo>
                    <a:pt x="1775" y="132"/>
                  </a:lnTo>
                  <a:lnTo>
                    <a:pt x="1775" y="132"/>
                  </a:lnTo>
                  <a:lnTo>
                    <a:pt x="1775" y="132"/>
                  </a:lnTo>
                  <a:lnTo>
                    <a:pt x="1775" y="132"/>
                  </a:lnTo>
                  <a:lnTo>
                    <a:pt x="1775" y="132"/>
                  </a:lnTo>
                  <a:lnTo>
                    <a:pt x="1775" y="132"/>
                  </a:lnTo>
                  <a:lnTo>
                    <a:pt x="1775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808" y="132"/>
                  </a:lnTo>
                  <a:lnTo>
                    <a:pt x="1841" y="132"/>
                  </a:lnTo>
                  <a:lnTo>
                    <a:pt x="1841" y="132"/>
                  </a:lnTo>
                  <a:lnTo>
                    <a:pt x="1841" y="132"/>
                  </a:lnTo>
                  <a:lnTo>
                    <a:pt x="1841" y="132"/>
                  </a:lnTo>
                  <a:lnTo>
                    <a:pt x="1841" y="132"/>
                  </a:lnTo>
                  <a:lnTo>
                    <a:pt x="1841" y="132"/>
                  </a:lnTo>
                  <a:lnTo>
                    <a:pt x="1841" y="132"/>
                  </a:lnTo>
                  <a:lnTo>
                    <a:pt x="1841" y="132"/>
                  </a:lnTo>
                  <a:lnTo>
                    <a:pt x="1874" y="132"/>
                  </a:lnTo>
                  <a:lnTo>
                    <a:pt x="1874" y="132"/>
                  </a:lnTo>
                  <a:lnTo>
                    <a:pt x="1874" y="132"/>
                  </a:lnTo>
                  <a:lnTo>
                    <a:pt x="1874" y="132"/>
                  </a:lnTo>
                  <a:lnTo>
                    <a:pt x="1874" y="99"/>
                  </a:lnTo>
                  <a:lnTo>
                    <a:pt x="1874" y="99"/>
                  </a:lnTo>
                  <a:lnTo>
                    <a:pt x="1874" y="99"/>
                  </a:lnTo>
                  <a:lnTo>
                    <a:pt x="1906" y="99"/>
                  </a:lnTo>
                  <a:lnTo>
                    <a:pt x="1906" y="99"/>
                  </a:lnTo>
                  <a:lnTo>
                    <a:pt x="1906" y="99"/>
                  </a:lnTo>
                  <a:lnTo>
                    <a:pt x="1906" y="99"/>
                  </a:lnTo>
                  <a:lnTo>
                    <a:pt x="1906" y="99"/>
                  </a:lnTo>
                  <a:lnTo>
                    <a:pt x="1906" y="99"/>
                  </a:lnTo>
                  <a:lnTo>
                    <a:pt x="1906" y="99"/>
                  </a:lnTo>
                  <a:lnTo>
                    <a:pt x="1906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2005" y="99"/>
                  </a:lnTo>
                  <a:lnTo>
                    <a:pt x="2005" y="99"/>
                  </a:lnTo>
                  <a:lnTo>
                    <a:pt x="2005" y="99"/>
                  </a:lnTo>
                  <a:lnTo>
                    <a:pt x="2005" y="67"/>
                  </a:lnTo>
                  <a:lnTo>
                    <a:pt x="2005" y="67"/>
                  </a:lnTo>
                  <a:lnTo>
                    <a:pt x="2005" y="67"/>
                  </a:lnTo>
                  <a:lnTo>
                    <a:pt x="2005" y="67"/>
                  </a:lnTo>
                  <a:lnTo>
                    <a:pt x="2005" y="67"/>
                  </a:lnTo>
                  <a:lnTo>
                    <a:pt x="2038" y="67"/>
                  </a:lnTo>
                  <a:lnTo>
                    <a:pt x="2038" y="67"/>
                  </a:lnTo>
                  <a:lnTo>
                    <a:pt x="2038" y="67"/>
                  </a:lnTo>
                  <a:lnTo>
                    <a:pt x="2038" y="67"/>
                  </a:lnTo>
                  <a:lnTo>
                    <a:pt x="2038" y="67"/>
                  </a:lnTo>
                  <a:lnTo>
                    <a:pt x="2038" y="67"/>
                  </a:lnTo>
                  <a:lnTo>
                    <a:pt x="2038" y="67"/>
                  </a:lnTo>
                  <a:lnTo>
                    <a:pt x="2038" y="67"/>
                  </a:lnTo>
                  <a:lnTo>
                    <a:pt x="2071" y="67"/>
                  </a:lnTo>
                  <a:lnTo>
                    <a:pt x="2071" y="67"/>
                  </a:lnTo>
                  <a:lnTo>
                    <a:pt x="2071" y="67"/>
                  </a:lnTo>
                  <a:lnTo>
                    <a:pt x="2071" y="67"/>
                  </a:lnTo>
                  <a:lnTo>
                    <a:pt x="2071" y="67"/>
                  </a:lnTo>
                  <a:lnTo>
                    <a:pt x="2071" y="67"/>
                  </a:lnTo>
                  <a:lnTo>
                    <a:pt x="2071" y="67"/>
                  </a:lnTo>
                  <a:lnTo>
                    <a:pt x="2071" y="67"/>
                  </a:lnTo>
                  <a:lnTo>
                    <a:pt x="2104" y="67"/>
                  </a:lnTo>
                  <a:lnTo>
                    <a:pt x="2104" y="67"/>
                  </a:lnTo>
                  <a:lnTo>
                    <a:pt x="2104" y="67"/>
                  </a:lnTo>
                  <a:lnTo>
                    <a:pt x="2104" y="67"/>
                  </a:lnTo>
                  <a:lnTo>
                    <a:pt x="2104" y="67"/>
                  </a:lnTo>
                  <a:lnTo>
                    <a:pt x="2104" y="67"/>
                  </a:lnTo>
                  <a:lnTo>
                    <a:pt x="2104" y="67"/>
                  </a:lnTo>
                  <a:lnTo>
                    <a:pt x="2104" y="67"/>
                  </a:lnTo>
                  <a:lnTo>
                    <a:pt x="2136" y="67"/>
                  </a:lnTo>
                  <a:lnTo>
                    <a:pt x="2136" y="34"/>
                  </a:lnTo>
                  <a:lnTo>
                    <a:pt x="2136" y="34"/>
                  </a:lnTo>
                  <a:lnTo>
                    <a:pt x="2136" y="34"/>
                  </a:lnTo>
                  <a:lnTo>
                    <a:pt x="2136" y="34"/>
                  </a:lnTo>
                  <a:lnTo>
                    <a:pt x="2136" y="34"/>
                  </a:lnTo>
                  <a:lnTo>
                    <a:pt x="2136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169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202" y="34"/>
                  </a:lnTo>
                  <a:lnTo>
                    <a:pt x="2235" y="34"/>
                  </a:lnTo>
                  <a:lnTo>
                    <a:pt x="2235" y="34"/>
                  </a:lnTo>
                  <a:lnTo>
                    <a:pt x="2235" y="34"/>
                  </a:lnTo>
                  <a:lnTo>
                    <a:pt x="2235" y="34"/>
                  </a:lnTo>
                  <a:lnTo>
                    <a:pt x="2235" y="34"/>
                  </a:lnTo>
                  <a:lnTo>
                    <a:pt x="2235" y="34"/>
                  </a:lnTo>
                  <a:lnTo>
                    <a:pt x="2235" y="34"/>
                  </a:lnTo>
                  <a:lnTo>
                    <a:pt x="2235" y="34"/>
                  </a:lnTo>
                  <a:lnTo>
                    <a:pt x="2268" y="1"/>
                  </a:lnTo>
                  <a:lnTo>
                    <a:pt x="2268" y="1"/>
                  </a:lnTo>
                  <a:lnTo>
                    <a:pt x="2268" y="1"/>
                  </a:lnTo>
                  <a:lnTo>
                    <a:pt x="2268" y="1"/>
                  </a:lnTo>
                  <a:lnTo>
                    <a:pt x="2268" y="1"/>
                  </a:lnTo>
                  <a:lnTo>
                    <a:pt x="2268" y="1"/>
                  </a:lnTo>
                  <a:lnTo>
                    <a:pt x="2268" y="1"/>
                  </a:lnTo>
                  <a:lnTo>
                    <a:pt x="2301" y="1"/>
                  </a:lnTo>
                  <a:lnTo>
                    <a:pt x="2301" y="1"/>
                  </a:lnTo>
                  <a:lnTo>
                    <a:pt x="2301" y="1"/>
                  </a:lnTo>
                  <a:lnTo>
                    <a:pt x="2301" y="1"/>
                  </a:lnTo>
                  <a:lnTo>
                    <a:pt x="2301" y="1"/>
                  </a:lnTo>
                  <a:lnTo>
                    <a:pt x="2301" y="1"/>
                  </a:lnTo>
                  <a:lnTo>
                    <a:pt x="230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8"/>
            <p:cNvSpPr/>
            <p:nvPr/>
          </p:nvSpPr>
          <p:spPr>
            <a:xfrm>
              <a:off x="4258525" y="4832800"/>
              <a:ext cx="38625" cy="165975"/>
            </a:xfrm>
            <a:custGeom>
              <a:avLst/>
              <a:gdLst/>
              <a:ahLst/>
              <a:cxnLst/>
              <a:rect l="l" t="t" r="r" b="b"/>
              <a:pathLst>
                <a:path w="1545" h="6639" fill="none" extrusionOk="0">
                  <a:moveTo>
                    <a:pt x="0" y="1"/>
                  </a:moveTo>
                  <a:lnTo>
                    <a:pt x="1545" y="663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8"/>
            <p:cNvSpPr/>
            <p:nvPr/>
          </p:nvSpPr>
          <p:spPr>
            <a:xfrm>
              <a:off x="4311925" y="4819650"/>
              <a:ext cx="42725" cy="164325"/>
            </a:xfrm>
            <a:custGeom>
              <a:avLst/>
              <a:gdLst/>
              <a:ahLst/>
              <a:cxnLst/>
              <a:rect l="l" t="t" r="r" b="b"/>
              <a:pathLst>
                <a:path w="1709" h="6573" fill="none" extrusionOk="0">
                  <a:moveTo>
                    <a:pt x="0" y="1"/>
                  </a:moveTo>
                  <a:lnTo>
                    <a:pt x="1709" y="657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8"/>
            <p:cNvSpPr/>
            <p:nvPr/>
          </p:nvSpPr>
          <p:spPr>
            <a:xfrm>
              <a:off x="4258525" y="4818825"/>
              <a:ext cx="96125" cy="179950"/>
            </a:xfrm>
            <a:custGeom>
              <a:avLst/>
              <a:gdLst/>
              <a:ahLst/>
              <a:cxnLst/>
              <a:rect l="l" t="t" r="r" b="b"/>
              <a:pathLst>
                <a:path w="3845" h="7198" extrusionOk="0">
                  <a:moveTo>
                    <a:pt x="2103" y="1"/>
                  </a:moveTo>
                  <a:lnTo>
                    <a:pt x="2103" y="34"/>
                  </a:lnTo>
                  <a:lnTo>
                    <a:pt x="2005" y="34"/>
                  </a:lnTo>
                  <a:lnTo>
                    <a:pt x="2005" y="67"/>
                  </a:lnTo>
                  <a:lnTo>
                    <a:pt x="1873" y="67"/>
                  </a:lnTo>
                  <a:lnTo>
                    <a:pt x="1873" y="100"/>
                  </a:lnTo>
                  <a:lnTo>
                    <a:pt x="1742" y="100"/>
                  </a:lnTo>
                  <a:lnTo>
                    <a:pt x="1742" y="132"/>
                  </a:lnTo>
                  <a:lnTo>
                    <a:pt x="1610" y="132"/>
                  </a:lnTo>
                  <a:lnTo>
                    <a:pt x="1610" y="165"/>
                  </a:lnTo>
                  <a:lnTo>
                    <a:pt x="1479" y="165"/>
                  </a:lnTo>
                  <a:lnTo>
                    <a:pt x="1479" y="198"/>
                  </a:lnTo>
                  <a:lnTo>
                    <a:pt x="1347" y="198"/>
                  </a:lnTo>
                  <a:lnTo>
                    <a:pt x="1347" y="231"/>
                  </a:lnTo>
                  <a:lnTo>
                    <a:pt x="1216" y="231"/>
                  </a:lnTo>
                  <a:lnTo>
                    <a:pt x="1216" y="264"/>
                  </a:lnTo>
                  <a:lnTo>
                    <a:pt x="1085" y="264"/>
                  </a:lnTo>
                  <a:lnTo>
                    <a:pt x="1085" y="297"/>
                  </a:lnTo>
                  <a:lnTo>
                    <a:pt x="953" y="297"/>
                  </a:lnTo>
                  <a:lnTo>
                    <a:pt x="953" y="330"/>
                  </a:lnTo>
                  <a:lnTo>
                    <a:pt x="822" y="330"/>
                  </a:lnTo>
                  <a:lnTo>
                    <a:pt x="822" y="362"/>
                  </a:lnTo>
                  <a:lnTo>
                    <a:pt x="690" y="362"/>
                  </a:lnTo>
                  <a:lnTo>
                    <a:pt x="690" y="395"/>
                  </a:lnTo>
                  <a:lnTo>
                    <a:pt x="559" y="395"/>
                  </a:lnTo>
                  <a:lnTo>
                    <a:pt x="559" y="428"/>
                  </a:lnTo>
                  <a:lnTo>
                    <a:pt x="427" y="428"/>
                  </a:lnTo>
                  <a:lnTo>
                    <a:pt x="427" y="461"/>
                  </a:lnTo>
                  <a:lnTo>
                    <a:pt x="296" y="461"/>
                  </a:lnTo>
                  <a:lnTo>
                    <a:pt x="296" y="494"/>
                  </a:lnTo>
                  <a:lnTo>
                    <a:pt x="164" y="494"/>
                  </a:lnTo>
                  <a:lnTo>
                    <a:pt x="164" y="527"/>
                  </a:lnTo>
                  <a:lnTo>
                    <a:pt x="0" y="527"/>
                  </a:lnTo>
                  <a:lnTo>
                    <a:pt x="0" y="560"/>
                  </a:lnTo>
                  <a:lnTo>
                    <a:pt x="1545" y="7197"/>
                  </a:lnTo>
                  <a:lnTo>
                    <a:pt x="1545" y="7164"/>
                  </a:lnTo>
                  <a:lnTo>
                    <a:pt x="1676" y="7164"/>
                  </a:lnTo>
                  <a:lnTo>
                    <a:pt x="1676" y="7132"/>
                  </a:lnTo>
                  <a:lnTo>
                    <a:pt x="1840" y="7132"/>
                  </a:lnTo>
                  <a:lnTo>
                    <a:pt x="1840" y="7099"/>
                  </a:lnTo>
                  <a:lnTo>
                    <a:pt x="1972" y="7099"/>
                  </a:lnTo>
                  <a:lnTo>
                    <a:pt x="1972" y="7066"/>
                  </a:lnTo>
                  <a:lnTo>
                    <a:pt x="2103" y="7066"/>
                  </a:lnTo>
                  <a:lnTo>
                    <a:pt x="2103" y="7033"/>
                  </a:lnTo>
                  <a:lnTo>
                    <a:pt x="2235" y="7033"/>
                  </a:lnTo>
                  <a:lnTo>
                    <a:pt x="2235" y="7000"/>
                  </a:lnTo>
                  <a:lnTo>
                    <a:pt x="2366" y="7000"/>
                  </a:lnTo>
                  <a:lnTo>
                    <a:pt x="2366" y="6967"/>
                  </a:lnTo>
                  <a:lnTo>
                    <a:pt x="2498" y="6967"/>
                  </a:lnTo>
                  <a:lnTo>
                    <a:pt x="2498" y="6934"/>
                  </a:lnTo>
                  <a:lnTo>
                    <a:pt x="2629" y="6934"/>
                  </a:lnTo>
                  <a:lnTo>
                    <a:pt x="2629" y="6902"/>
                  </a:lnTo>
                  <a:lnTo>
                    <a:pt x="2760" y="6902"/>
                  </a:lnTo>
                  <a:lnTo>
                    <a:pt x="2760" y="6869"/>
                  </a:lnTo>
                  <a:lnTo>
                    <a:pt x="2892" y="6869"/>
                  </a:lnTo>
                  <a:lnTo>
                    <a:pt x="2892" y="6836"/>
                  </a:lnTo>
                  <a:lnTo>
                    <a:pt x="3023" y="6836"/>
                  </a:lnTo>
                  <a:lnTo>
                    <a:pt x="3023" y="6803"/>
                  </a:lnTo>
                  <a:lnTo>
                    <a:pt x="3155" y="6803"/>
                  </a:lnTo>
                  <a:lnTo>
                    <a:pt x="3155" y="6770"/>
                  </a:lnTo>
                  <a:lnTo>
                    <a:pt x="3286" y="6770"/>
                  </a:lnTo>
                  <a:lnTo>
                    <a:pt x="3286" y="6737"/>
                  </a:lnTo>
                  <a:lnTo>
                    <a:pt x="3418" y="6737"/>
                  </a:lnTo>
                  <a:lnTo>
                    <a:pt x="3418" y="6704"/>
                  </a:lnTo>
                  <a:lnTo>
                    <a:pt x="3549" y="6704"/>
                  </a:lnTo>
                  <a:lnTo>
                    <a:pt x="3549" y="6672"/>
                  </a:lnTo>
                  <a:lnTo>
                    <a:pt x="3648" y="6672"/>
                  </a:lnTo>
                  <a:lnTo>
                    <a:pt x="3680" y="6639"/>
                  </a:lnTo>
                  <a:lnTo>
                    <a:pt x="3779" y="6639"/>
                  </a:lnTo>
                  <a:lnTo>
                    <a:pt x="3779" y="6606"/>
                  </a:lnTo>
                  <a:lnTo>
                    <a:pt x="3845" y="6606"/>
                  </a:lnTo>
                  <a:lnTo>
                    <a:pt x="2136" y="1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8"/>
            <p:cNvSpPr/>
            <p:nvPr/>
          </p:nvSpPr>
          <p:spPr>
            <a:xfrm>
              <a:off x="4310275" y="4808975"/>
              <a:ext cx="38625" cy="10700"/>
            </a:xfrm>
            <a:custGeom>
              <a:avLst/>
              <a:gdLst/>
              <a:ahLst/>
              <a:cxnLst/>
              <a:rect l="l" t="t" r="r" b="b"/>
              <a:pathLst>
                <a:path w="1545" h="428" fill="none" extrusionOk="0">
                  <a:moveTo>
                    <a:pt x="0" y="428"/>
                  </a:moveTo>
                  <a:lnTo>
                    <a:pt x="0" y="428"/>
                  </a:lnTo>
                  <a:lnTo>
                    <a:pt x="0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98" y="395"/>
                  </a:lnTo>
                  <a:lnTo>
                    <a:pt x="198" y="395"/>
                  </a:lnTo>
                  <a:lnTo>
                    <a:pt x="198" y="395"/>
                  </a:lnTo>
                  <a:lnTo>
                    <a:pt x="198" y="395"/>
                  </a:lnTo>
                  <a:lnTo>
                    <a:pt x="198" y="395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198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96" y="362"/>
                  </a:lnTo>
                  <a:lnTo>
                    <a:pt x="296" y="362"/>
                  </a:lnTo>
                  <a:lnTo>
                    <a:pt x="296" y="362"/>
                  </a:lnTo>
                  <a:lnTo>
                    <a:pt x="296" y="362"/>
                  </a:lnTo>
                  <a:lnTo>
                    <a:pt x="296" y="362"/>
                  </a:lnTo>
                  <a:lnTo>
                    <a:pt x="296" y="362"/>
                  </a:lnTo>
                  <a:lnTo>
                    <a:pt x="296" y="362"/>
                  </a:lnTo>
                  <a:lnTo>
                    <a:pt x="296" y="362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60" y="329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592" y="263"/>
                  </a:lnTo>
                  <a:lnTo>
                    <a:pt x="625" y="263"/>
                  </a:lnTo>
                  <a:lnTo>
                    <a:pt x="625" y="263"/>
                  </a:lnTo>
                  <a:lnTo>
                    <a:pt x="625" y="263"/>
                  </a:lnTo>
                  <a:lnTo>
                    <a:pt x="625" y="263"/>
                  </a:lnTo>
                  <a:lnTo>
                    <a:pt x="625" y="263"/>
                  </a:lnTo>
                  <a:lnTo>
                    <a:pt x="625" y="263"/>
                  </a:lnTo>
                  <a:lnTo>
                    <a:pt x="625" y="263"/>
                  </a:lnTo>
                  <a:lnTo>
                    <a:pt x="625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90" y="263"/>
                  </a:lnTo>
                  <a:lnTo>
                    <a:pt x="690" y="263"/>
                  </a:lnTo>
                  <a:lnTo>
                    <a:pt x="690" y="263"/>
                  </a:lnTo>
                  <a:lnTo>
                    <a:pt x="690" y="231"/>
                  </a:lnTo>
                  <a:lnTo>
                    <a:pt x="690" y="231"/>
                  </a:lnTo>
                  <a:lnTo>
                    <a:pt x="690" y="231"/>
                  </a:lnTo>
                  <a:lnTo>
                    <a:pt x="690" y="231"/>
                  </a:lnTo>
                  <a:lnTo>
                    <a:pt x="690" y="231"/>
                  </a:lnTo>
                  <a:lnTo>
                    <a:pt x="723" y="231"/>
                  </a:lnTo>
                  <a:lnTo>
                    <a:pt x="723" y="231"/>
                  </a:lnTo>
                  <a:lnTo>
                    <a:pt x="723" y="231"/>
                  </a:lnTo>
                  <a:lnTo>
                    <a:pt x="723" y="231"/>
                  </a:lnTo>
                  <a:lnTo>
                    <a:pt x="723" y="231"/>
                  </a:lnTo>
                  <a:lnTo>
                    <a:pt x="723" y="231"/>
                  </a:lnTo>
                  <a:lnTo>
                    <a:pt x="723" y="231"/>
                  </a:lnTo>
                  <a:lnTo>
                    <a:pt x="723" y="231"/>
                  </a:lnTo>
                  <a:lnTo>
                    <a:pt x="756" y="231"/>
                  </a:lnTo>
                  <a:lnTo>
                    <a:pt x="756" y="231"/>
                  </a:lnTo>
                  <a:lnTo>
                    <a:pt x="756" y="231"/>
                  </a:lnTo>
                  <a:lnTo>
                    <a:pt x="756" y="231"/>
                  </a:lnTo>
                  <a:lnTo>
                    <a:pt x="756" y="231"/>
                  </a:lnTo>
                  <a:lnTo>
                    <a:pt x="756" y="231"/>
                  </a:lnTo>
                  <a:lnTo>
                    <a:pt x="756" y="231"/>
                  </a:lnTo>
                  <a:lnTo>
                    <a:pt x="756" y="231"/>
                  </a:lnTo>
                  <a:lnTo>
                    <a:pt x="789" y="231"/>
                  </a:lnTo>
                  <a:lnTo>
                    <a:pt x="789" y="231"/>
                  </a:lnTo>
                  <a:lnTo>
                    <a:pt x="789" y="231"/>
                  </a:lnTo>
                  <a:lnTo>
                    <a:pt x="789" y="231"/>
                  </a:lnTo>
                  <a:lnTo>
                    <a:pt x="789" y="231"/>
                  </a:lnTo>
                  <a:lnTo>
                    <a:pt x="789" y="231"/>
                  </a:lnTo>
                  <a:lnTo>
                    <a:pt x="789" y="231"/>
                  </a:lnTo>
                  <a:lnTo>
                    <a:pt x="789" y="231"/>
                  </a:lnTo>
                  <a:lnTo>
                    <a:pt x="822" y="231"/>
                  </a:lnTo>
                  <a:lnTo>
                    <a:pt x="822" y="198"/>
                  </a:lnTo>
                  <a:lnTo>
                    <a:pt x="822" y="198"/>
                  </a:lnTo>
                  <a:lnTo>
                    <a:pt x="822" y="198"/>
                  </a:lnTo>
                  <a:lnTo>
                    <a:pt x="822" y="198"/>
                  </a:lnTo>
                  <a:lnTo>
                    <a:pt x="822" y="198"/>
                  </a:lnTo>
                  <a:lnTo>
                    <a:pt x="822" y="198"/>
                  </a:lnTo>
                  <a:lnTo>
                    <a:pt x="822" y="198"/>
                  </a:lnTo>
                  <a:lnTo>
                    <a:pt x="822" y="198"/>
                  </a:lnTo>
                  <a:lnTo>
                    <a:pt x="855" y="198"/>
                  </a:lnTo>
                  <a:lnTo>
                    <a:pt x="855" y="198"/>
                  </a:lnTo>
                  <a:lnTo>
                    <a:pt x="855" y="198"/>
                  </a:lnTo>
                  <a:lnTo>
                    <a:pt x="855" y="198"/>
                  </a:lnTo>
                  <a:lnTo>
                    <a:pt x="855" y="198"/>
                  </a:lnTo>
                  <a:lnTo>
                    <a:pt x="855" y="198"/>
                  </a:lnTo>
                  <a:lnTo>
                    <a:pt x="855" y="198"/>
                  </a:lnTo>
                  <a:lnTo>
                    <a:pt x="855" y="198"/>
                  </a:lnTo>
                  <a:lnTo>
                    <a:pt x="888" y="198"/>
                  </a:lnTo>
                  <a:lnTo>
                    <a:pt x="888" y="198"/>
                  </a:lnTo>
                  <a:lnTo>
                    <a:pt x="888" y="198"/>
                  </a:lnTo>
                  <a:lnTo>
                    <a:pt x="888" y="198"/>
                  </a:lnTo>
                  <a:lnTo>
                    <a:pt x="888" y="198"/>
                  </a:lnTo>
                  <a:lnTo>
                    <a:pt x="888" y="198"/>
                  </a:lnTo>
                  <a:lnTo>
                    <a:pt x="888" y="198"/>
                  </a:lnTo>
                  <a:lnTo>
                    <a:pt x="888" y="198"/>
                  </a:lnTo>
                  <a:lnTo>
                    <a:pt x="888" y="198"/>
                  </a:lnTo>
                  <a:lnTo>
                    <a:pt x="920" y="198"/>
                  </a:lnTo>
                  <a:lnTo>
                    <a:pt x="920" y="198"/>
                  </a:lnTo>
                  <a:lnTo>
                    <a:pt x="920" y="198"/>
                  </a:lnTo>
                  <a:lnTo>
                    <a:pt x="920" y="198"/>
                  </a:lnTo>
                  <a:lnTo>
                    <a:pt x="920" y="198"/>
                  </a:lnTo>
                  <a:lnTo>
                    <a:pt x="920" y="165"/>
                  </a:lnTo>
                  <a:lnTo>
                    <a:pt x="920" y="165"/>
                  </a:lnTo>
                  <a:lnTo>
                    <a:pt x="920" y="165"/>
                  </a:lnTo>
                  <a:lnTo>
                    <a:pt x="953" y="165"/>
                  </a:lnTo>
                  <a:lnTo>
                    <a:pt x="953" y="165"/>
                  </a:lnTo>
                  <a:lnTo>
                    <a:pt x="953" y="165"/>
                  </a:lnTo>
                  <a:lnTo>
                    <a:pt x="953" y="165"/>
                  </a:lnTo>
                  <a:lnTo>
                    <a:pt x="953" y="165"/>
                  </a:lnTo>
                  <a:lnTo>
                    <a:pt x="953" y="165"/>
                  </a:lnTo>
                  <a:lnTo>
                    <a:pt x="953" y="165"/>
                  </a:lnTo>
                  <a:lnTo>
                    <a:pt x="953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52" y="165"/>
                  </a:lnTo>
                  <a:lnTo>
                    <a:pt x="1052" y="165"/>
                  </a:lnTo>
                  <a:lnTo>
                    <a:pt x="1052" y="165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85" y="132"/>
                  </a:lnTo>
                  <a:lnTo>
                    <a:pt x="1085" y="132"/>
                  </a:lnTo>
                  <a:lnTo>
                    <a:pt x="1085" y="132"/>
                  </a:lnTo>
                  <a:lnTo>
                    <a:pt x="1085" y="132"/>
                  </a:lnTo>
                  <a:lnTo>
                    <a:pt x="1085" y="132"/>
                  </a:lnTo>
                  <a:lnTo>
                    <a:pt x="1085" y="132"/>
                  </a:lnTo>
                  <a:lnTo>
                    <a:pt x="1085" y="132"/>
                  </a:lnTo>
                  <a:lnTo>
                    <a:pt x="1085" y="132"/>
                  </a:lnTo>
                  <a:lnTo>
                    <a:pt x="1085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18" y="132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50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183" y="99"/>
                  </a:lnTo>
                  <a:lnTo>
                    <a:pt x="1216" y="99"/>
                  </a:lnTo>
                  <a:lnTo>
                    <a:pt x="1216" y="99"/>
                  </a:lnTo>
                  <a:lnTo>
                    <a:pt x="1216" y="99"/>
                  </a:lnTo>
                  <a:lnTo>
                    <a:pt x="1216" y="99"/>
                  </a:lnTo>
                  <a:lnTo>
                    <a:pt x="1216" y="99"/>
                  </a:lnTo>
                  <a:lnTo>
                    <a:pt x="1216" y="99"/>
                  </a:lnTo>
                  <a:lnTo>
                    <a:pt x="1216" y="99"/>
                  </a:lnTo>
                  <a:lnTo>
                    <a:pt x="1216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49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66"/>
                  </a:lnTo>
                  <a:lnTo>
                    <a:pt x="1282" y="66"/>
                  </a:lnTo>
                  <a:lnTo>
                    <a:pt x="1282" y="66"/>
                  </a:lnTo>
                  <a:lnTo>
                    <a:pt x="1282" y="66"/>
                  </a:lnTo>
                  <a:lnTo>
                    <a:pt x="1282" y="66"/>
                  </a:lnTo>
                  <a:lnTo>
                    <a:pt x="1315" y="66"/>
                  </a:lnTo>
                  <a:lnTo>
                    <a:pt x="1315" y="66"/>
                  </a:lnTo>
                  <a:lnTo>
                    <a:pt x="1315" y="66"/>
                  </a:lnTo>
                  <a:lnTo>
                    <a:pt x="1315" y="66"/>
                  </a:lnTo>
                  <a:lnTo>
                    <a:pt x="1315" y="66"/>
                  </a:lnTo>
                  <a:lnTo>
                    <a:pt x="1315" y="66"/>
                  </a:lnTo>
                  <a:lnTo>
                    <a:pt x="1315" y="66"/>
                  </a:lnTo>
                  <a:lnTo>
                    <a:pt x="1315" y="66"/>
                  </a:lnTo>
                  <a:lnTo>
                    <a:pt x="1348" y="66"/>
                  </a:lnTo>
                  <a:lnTo>
                    <a:pt x="1348" y="66"/>
                  </a:lnTo>
                  <a:lnTo>
                    <a:pt x="1348" y="66"/>
                  </a:lnTo>
                  <a:lnTo>
                    <a:pt x="1348" y="66"/>
                  </a:lnTo>
                  <a:lnTo>
                    <a:pt x="1348" y="66"/>
                  </a:lnTo>
                  <a:lnTo>
                    <a:pt x="1348" y="66"/>
                  </a:lnTo>
                  <a:lnTo>
                    <a:pt x="1348" y="66"/>
                  </a:lnTo>
                  <a:lnTo>
                    <a:pt x="1348" y="66"/>
                  </a:lnTo>
                  <a:lnTo>
                    <a:pt x="1380" y="66"/>
                  </a:lnTo>
                  <a:lnTo>
                    <a:pt x="1380" y="66"/>
                  </a:lnTo>
                  <a:lnTo>
                    <a:pt x="1380" y="66"/>
                  </a:lnTo>
                  <a:lnTo>
                    <a:pt x="1380" y="66"/>
                  </a:lnTo>
                  <a:lnTo>
                    <a:pt x="1380" y="66"/>
                  </a:lnTo>
                  <a:lnTo>
                    <a:pt x="1380" y="66"/>
                  </a:lnTo>
                  <a:lnTo>
                    <a:pt x="1380" y="66"/>
                  </a:lnTo>
                  <a:lnTo>
                    <a:pt x="1380" y="66"/>
                  </a:lnTo>
                  <a:lnTo>
                    <a:pt x="1413" y="66"/>
                  </a:lnTo>
                  <a:lnTo>
                    <a:pt x="1413" y="33"/>
                  </a:lnTo>
                  <a:lnTo>
                    <a:pt x="1413" y="33"/>
                  </a:lnTo>
                  <a:lnTo>
                    <a:pt x="1413" y="33"/>
                  </a:lnTo>
                  <a:lnTo>
                    <a:pt x="1413" y="33"/>
                  </a:lnTo>
                  <a:lnTo>
                    <a:pt x="1413" y="33"/>
                  </a:lnTo>
                  <a:lnTo>
                    <a:pt x="1413" y="33"/>
                  </a:lnTo>
                  <a:lnTo>
                    <a:pt x="1413" y="33"/>
                  </a:lnTo>
                  <a:lnTo>
                    <a:pt x="1413" y="33"/>
                  </a:lnTo>
                  <a:lnTo>
                    <a:pt x="1413" y="33"/>
                  </a:lnTo>
                  <a:lnTo>
                    <a:pt x="1446" y="33"/>
                  </a:lnTo>
                  <a:lnTo>
                    <a:pt x="1446" y="33"/>
                  </a:lnTo>
                  <a:lnTo>
                    <a:pt x="1446" y="33"/>
                  </a:lnTo>
                  <a:lnTo>
                    <a:pt x="1446" y="33"/>
                  </a:lnTo>
                  <a:lnTo>
                    <a:pt x="1446" y="33"/>
                  </a:lnTo>
                  <a:lnTo>
                    <a:pt x="1446" y="33"/>
                  </a:lnTo>
                  <a:lnTo>
                    <a:pt x="1446" y="33"/>
                  </a:lnTo>
                  <a:lnTo>
                    <a:pt x="1446" y="33"/>
                  </a:lnTo>
                  <a:lnTo>
                    <a:pt x="1479" y="33"/>
                  </a:lnTo>
                  <a:lnTo>
                    <a:pt x="1479" y="33"/>
                  </a:lnTo>
                  <a:lnTo>
                    <a:pt x="1479" y="33"/>
                  </a:lnTo>
                  <a:lnTo>
                    <a:pt x="1479" y="33"/>
                  </a:lnTo>
                  <a:lnTo>
                    <a:pt x="1479" y="33"/>
                  </a:lnTo>
                  <a:lnTo>
                    <a:pt x="1479" y="33"/>
                  </a:lnTo>
                  <a:lnTo>
                    <a:pt x="1479" y="33"/>
                  </a:lnTo>
                  <a:lnTo>
                    <a:pt x="1479" y="33"/>
                  </a:lnTo>
                  <a:lnTo>
                    <a:pt x="1512" y="33"/>
                  </a:lnTo>
                  <a:lnTo>
                    <a:pt x="1512" y="33"/>
                  </a:lnTo>
                  <a:lnTo>
                    <a:pt x="1512" y="33"/>
                  </a:lnTo>
                  <a:lnTo>
                    <a:pt x="1512" y="33"/>
                  </a:lnTo>
                  <a:lnTo>
                    <a:pt x="1512" y="33"/>
                  </a:lnTo>
                  <a:lnTo>
                    <a:pt x="1512" y="1"/>
                  </a:lnTo>
                  <a:lnTo>
                    <a:pt x="1512" y="1"/>
                  </a:lnTo>
                  <a:lnTo>
                    <a:pt x="1512" y="1"/>
                  </a:lnTo>
                  <a:lnTo>
                    <a:pt x="1512" y="1"/>
                  </a:lnTo>
                  <a:lnTo>
                    <a:pt x="1545" y="1"/>
                  </a:lnTo>
                  <a:lnTo>
                    <a:pt x="1545" y="1"/>
                  </a:lnTo>
                  <a:lnTo>
                    <a:pt x="1545" y="1"/>
                  </a:lnTo>
                  <a:lnTo>
                    <a:pt x="1545" y="1"/>
                  </a:lnTo>
                  <a:lnTo>
                    <a:pt x="1545" y="1"/>
                  </a:lnTo>
                  <a:lnTo>
                    <a:pt x="1545" y="1"/>
                  </a:lnTo>
                  <a:lnTo>
                    <a:pt x="1545" y="1"/>
                  </a:lnTo>
                  <a:lnTo>
                    <a:pt x="1545" y="1"/>
                  </a:lnTo>
                  <a:lnTo>
                    <a:pt x="1545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8"/>
            <p:cNvSpPr/>
            <p:nvPr/>
          </p:nvSpPr>
          <p:spPr>
            <a:xfrm>
              <a:off x="4353000" y="4973275"/>
              <a:ext cx="41900" cy="11525"/>
            </a:xfrm>
            <a:custGeom>
              <a:avLst/>
              <a:gdLst/>
              <a:ahLst/>
              <a:cxnLst/>
              <a:rect l="l" t="t" r="r" b="b"/>
              <a:pathLst>
                <a:path w="1676" h="461" fill="none" extrusionOk="0">
                  <a:moveTo>
                    <a:pt x="0" y="461"/>
                  </a:moveTo>
                  <a:lnTo>
                    <a:pt x="0" y="461"/>
                  </a:lnTo>
                  <a:lnTo>
                    <a:pt x="0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66" y="461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395"/>
                  </a:lnTo>
                  <a:lnTo>
                    <a:pt x="197" y="395"/>
                  </a:lnTo>
                  <a:lnTo>
                    <a:pt x="197" y="395"/>
                  </a:lnTo>
                  <a:lnTo>
                    <a:pt x="197" y="395"/>
                  </a:lnTo>
                  <a:lnTo>
                    <a:pt x="197" y="395"/>
                  </a:lnTo>
                  <a:lnTo>
                    <a:pt x="197" y="395"/>
                  </a:lnTo>
                  <a:lnTo>
                    <a:pt x="197" y="395"/>
                  </a:lnTo>
                  <a:lnTo>
                    <a:pt x="197" y="395"/>
                  </a:lnTo>
                  <a:lnTo>
                    <a:pt x="197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63" y="395"/>
                  </a:lnTo>
                  <a:lnTo>
                    <a:pt x="296" y="395"/>
                  </a:lnTo>
                  <a:lnTo>
                    <a:pt x="296" y="395"/>
                  </a:lnTo>
                  <a:lnTo>
                    <a:pt x="296" y="395"/>
                  </a:lnTo>
                  <a:lnTo>
                    <a:pt x="296" y="395"/>
                  </a:lnTo>
                  <a:lnTo>
                    <a:pt x="296" y="395"/>
                  </a:lnTo>
                  <a:lnTo>
                    <a:pt x="296" y="362"/>
                  </a:lnTo>
                  <a:lnTo>
                    <a:pt x="296" y="362"/>
                  </a:lnTo>
                  <a:lnTo>
                    <a:pt x="296" y="362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94" y="362"/>
                  </a:lnTo>
                  <a:lnTo>
                    <a:pt x="394" y="362"/>
                  </a:lnTo>
                  <a:lnTo>
                    <a:pt x="394" y="362"/>
                  </a:lnTo>
                  <a:lnTo>
                    <a:pt x="394" y="362"/>
                  </a:lnTo>
                  <a:lnTo>
                    <a:pt x="394" y="362"/>
                  </a:lnTo>
                  <a:lnTo>
                    <a:pt x="394" y="362"/>
                  </a:lnTo>
                  <a:lnTo>
                    <a:pt x="394" y="362"/>
                  </a:lnTo>
                  <a:lnTo>
                    <a:pt x="394" y="362"/>
                  </a:lnTo>
                  <a:lnTo>
                    <a:pt x="427" y="362"/>
                  </a:lnTo>
                  <a:lnTo>
                    <a:pt x="427" y="362"/>
                  </a:lnTo>
                  <a:lnTo>
                    <a:pt x="427" y="362"/>
                  </a:lnTo>
                  <a:lnTo>
                    <a:pt x="427" y="329"/>
                  </a:lnTo>
                  <a:lnTo>
                    <a:pt x="427" y="329"/>
                  </a:lnTo>
                  <a:lnTo>
                    <a:pt x="427" y="329"/>
                  </a:lnTo>
                  <a:lnTo>
                    <a:pt x="427" y="329"/>
                  </a:lnTo>
                  <a:lnTo>
                    <a:pt x="427" y="329"/>
                  </a:lnTo>
                  <a:lnTo>
                    <a:pt x="460" y="329"/>
                  </a:lnTo>
                  <a:lnTo>
                    <a:pt x="460" y="329"/>
                  </a:lnTo>
                  <a:lnTo>
                    <a:pt x="460" y="329"/>
                  </a:lnTo>
                  <a:lnTo>
                    <a:pt x="460" y="329"/>
                  </a:lnTo>
                  <a:lnTo>
                    <a:pt x="460" y="329"/>
                  </a:lnTo>
                  <a:lnTo>
                    <a:pt x="460" y="329"/>
                  </a:lnTo>
                  <a:lnTo>
                    <a:pt x="460" y="329"/>
                  </a:lnTo>
                  <a:lnTo>
                    <a:pt x="460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59" y="329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59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592" y="296"/>
                  </a:lnTo>
                  <a:lnTo>
                    <a:pt x="624" y="296"/>
                  </a:lnTo>
                  <a:lnTo>
                    <a:pt x="624" y="296"/>
                  </a:lnTo>
                  <a:lnTo>
                    <a:pt x="624" y="296"/>
                  </a:lnTo>
                  <a:lnTo>
                    <a:pt x="624" y="296"/>
                  </a:lnTo>
                  <a:lnTo>
                    <a:pt x="624" y="296"/>
                  </a:lnTo>
                  <a:lnTo>
                    <a:pt x="624" y="296"/>
                  </a:lnTo>
                  <a:lnTo>
                    <a:pt x="624" y="296"/>
                  </a:lnTo>
                  <a:lnTo>
                    <a:pt x="624" y="296"/>
                  </a:lnTo>
                  <a:lnTo>
                    <a:pt x="657" y="296"/>
                  </a:lnTo>
                  <a:lnTo>
                    <a:pt x="657" y="296"/>
                  </a:lnTo>
                  <a:lnTo>
                    <a:pt x="657" y="296"/>
                  </a:lnTo>
                  <a:lnTo>
                    <a:pt x="657" y="296"/>
                  </a:lnTo>
                  <a:lnTo>
                    <a:pt x="657" y="296"/>
                  </a:lnTo>
                  <a:lnTo>
                    <a:pt x="657" y="296"/>
                  </a:lnTo>
                  <a:lnTo>
                    <a:pt x="657" y="296"/>
                  </a:lnTo>
                  <a:lnTo>
                    <a:pt x="657" y="264"/>
                  </a:lnTo>
                  <a:lnTo>
                    <a:pt x="657" y="264"/>
                  </a:lnTo>
                  <a:lnTo>
                    <a:pt x="657" y="264"/>
                  </a:lnTo>
                  <a:lnTo>
                    <a:pt x="690" y="264"/>
                  </a:lnTo>
                  <a:lnTo>
                    <a:pt x="690" y="264"/>
                  </a:lnTo>
                  <a:lnTo>
                    <a:pt x="690" y="264"/>
                  </a:lnTo>
                  <a:lnTo>
                    <a:pt x="690" y="264"/>
                  </a:lnTo>
                  <a:lnTo>
                    <a:pt x="690" y="264"/>
                  </a:lnTo>
                  <a:lnTo>
                    <a:pt x="690" y="264"/>
                  </a:lnTo>
                  <a:lnTo>
                    <a:pt x="690" y="264"/>
                  </a:lnTo>
                  <a:lnTo>
                    <a:pt x="690" y="264"/>
                  </a:lnTo>
                  <a:lnTo>
                    <a:pt x="723" y="264"/>
                  </a:lnTo>
                  <a:lnTo>
                    <a:pt x="723" y="264"/>
                  </a:lnTo>
                  <a:lnTo>
                    <a:pt x="723" y="264"/>
                  </a:lnTo>
                  <a:lnTo>
                    <a:pt x="723" y="264"/>
                  </a:lnTo>
                  <a:lnTo>
                    <a:pt x="723" y="264"/>
                  </a:lnTo>
                  <a:lnTo>
                    <a:pt x="723" y="264"/>
                  </a:lnTo>
                  <a:lnTo>
                    <a:pt x="723" y="264"/>
                  </a:lnTo>
                  <a:lnTo>
                    <a:pt x="723" y="264"/>
                  </a:lnTo>
                  <a:lnTo>
                    <a:pt x="756" y="264"/>
                  </a:lnTo>
                  <a:lnTo>
                    <a:pt x="756" y="264"/>
                  </a:lnTo>
                  <a:lnTo>
                    <a:pt x="756" y="264"/>
                  </a:lnTo>
                  <a:lnTo>
                    <a:pt x="756" y="264"/>
                  </a:lnTo>
                  <a:lnTo>
                    <a:pt x="756" y="264"/>
                  </a:lnTo>
                  <a:lnTo>
                    <a:pt x="756" y="264"/>
                  </a:lnTo>
                  <a:lnTo>
                    <a:pt x="756" y="264"/>
                  </a:lnTo>
                  <a:lnTo>
                    <a:pt x="756" y="264"/>
                  </a:lnTo>
                  <a:lnTo>
                    <a:pt x="789" y="264"/>
                  </a:lnTo>
                  <a:lnTo>
                    <a:pt x="789" y="264"/>
                  </a:lnTo>
                  <a:lnTo>
                    <a:pt x="789" y="264"/>
                  </a:lnTo>
                  <a:lnTo>
                    <a:pt x="789" y="231"/>
                  </a:lnTo>
                  <a:lnTo>
                    <a:pt x="789" y="231"/>
                  </a:lnTo>
                  <a:lnTo>
                    <a:pt x="789" y="231"/>
                  </a:lnTo>
                  <a:lnTo>
                    <a:pt x="789" y="231"/>
                  </a:lnTo>
                  <a:lnTo>
                    <a:pt x="789" y="231"/>
                  </a:lnTo>
                  <a:lnTo>
                    <a:pt x="822" y="231"/>
                  </a:lnTo>
                  <a:lnTo>
                    <a:pt x="822" y="231"/>
                  </a:lnTo>
                  <a:lnTo>
                    <a:pt x="822" y="231"/>
                  </a:lnTo>
                  <a:lnTo>
                    <a:pt x="822" y="231"/>
                  </a:lnTo>
                  <a:lnTo>
                    <a:pt x="822" y="231"/>
                  </a:lnTo>
                  <a:lnTo>
                    <a:pt x="822" y="231"/>
                  </a:lnTo>
                  <a:lnTo>
                    <a:pt x="822" y="231"/>
                  </a:lnTo>
                  <a:lnTo>
                    <a:pt x="822" y="231"/>
                  </a:lnTo>
                  <a:lnTo>
                    <a:pt x="854" y="231"/>
                  </a:lnTo>
                  <a:lnTo>
                    <a:pt x="854" y="231"/>
                  </a:lnTo>
                  <a:lnTo>
                    <a:pt x="854" y="231"/>
                  </a:lnTo>
                  <a:lnTo>
                    <a:pt x="854" y="231"/>
                  </a:lnTo>
                  <a:lnTo>
                    <a:pt x="854" y="231"/>
                  </a:lnTo>
                  <a:lnTo>
                    <a:pt x="854" y="231"/>
                  </a:lnTo>
                  <a:lnTo>
                    <a:pt x="854" y="231"/>
                  </a:lnTo>
                  <a:lnTo>
                    <a:pt x="854" y="231"/>
                  </a:lnTo>
                  <a:lnTo>
                    <a:pt x="887" y="231"/>
                  </a:lnTo>
                  <a:lnTo>
                    <a:pt x="887" y="231"/>
                  </a:lnTo>
                  <a:lnTo>
                    <a:pt x="887" y="231"/>
                  </a:lnTo>
                  <a:lnTo>
                    <a:pt x="887" y="231"/>
                  </a:lnTo>
                  <a:lnTo>
                    <a:pt x="887" y="231"/>
                  </a:lnTo>
                  <a:lnTo>
                    <a:pt x="887" y="231"/>
                  </a:lnTo>
                  <a:lnTo>
                    <a:pt x="887" y="231"/>
                  </a:lnTo>
                  <a:lnTo>
                    <a:pt x="887" y="231"/>
                  </a:lnTo>
                  <a:lnTo>
                    <a:pt x="920" y="231"/>
                  </a:lnTo>
                  <a:lnTo>
                    <a:pt x="920" y="198"/>
                  </a:lnTo>
                  <a:lnTo>
                    <a:pt x="920" y="198"/>
                  </a:lnTo>
                  <a:lnTo>
                    <a:pt x="920" y="198"/>
                  </a:lnTo>
                  <a:lnTo>
                    <a:pt x="920" y="198"/>
                  </a:lnTo>
                  <a:lnTo>
                    <a:pt x="920" y="198"/>
                  </a:lnTo>
                  <a:lnTo>
                    <a:pt x="920" y="198"/>
                  </a:lnTo>
                  <a:lnTo>
                    <a:pt x="920" y="198"/>
                  </a:lnTo>
                  <a:lnTo>
                    <a:pt x="920" y="198"/>
                  </a:lnTo>
                  <a:lnTo>
                    <a:pt x="953" y="198"/>
                  </a:lnTo>
                  <a:lnTo>
                    <a:pt x="953" y="198"/>
                  </a:lnTo>
                  <a:lnTo>
                    <a:pt x="953" y="198"/>
                  </a:lnTo>
                  <a:lnTo>
                    <a:pt x="953" y="198"/>
                  </a:lnTo>
                  <a:lnTo>
                    <a:pt x="953" y="198"/>
                  </a:lnTo>
                  <a:lnTo>
                    <a:pt x="953" y="198"/>
                  </a:lnTo>
                  <a:lnTo>
                    <a:pt x="953" y="198"/>
                  </a:lnTo>
                  <a:lnTo>
                    <a:pt x="953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98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52" y="165"/>
                  </a:lnTo>
                  <a:lnTo>
                    <a:pt x="1052" y="165"/>
                  </a:lnTo>
                  <a:lnTo>
                    <a:pt x="1052" y="165"/>
                  </a:lnTo>
                  <a:lnTo>
                    <a:pt x="1052" y="165"/>
                  </a:lnTo>
                  <a:lnTo>
                    <a:pt x="1052" y="165"/>
                  </a:lnTo>
                  <a:lnTo>
                    <a:pt x="1052" y="165"/>
                  </a:lnTo>
                  <a:lnTo>
                    <a:pt x="1052" y="165"/>
                  </a:lnTo>
                  <a:lnTo>
                    <a:pt x="1052" y="165"/>
                  </a:lnTo>
                  <a:lnTo>
                    <a:pt x="1084" y="165"/>
                  </a:lnTo>
                  <a:lnTo>
                    <a:pt x="1084" y="165"/>
                  </a:lnTo>
                  <a:lnTo>
                    <a:pt x="1084" y="165"/>
                  </a:lnTo>
                  <a:lnTo>
                    <a:pt x="1084" y="165"/>
                  </a:lnTo>
                  <a:lnTo>
                    <a:pt x="1084" y="165"/>
                  </a:lnTo>
                  <a:lnTo>
                    <a:pt x="1084" y="165"/>
                  </a:lnTo>
                  <a:lnTo>
                    <a:pt x="1084" y="165"/>
                  </a:lnTo>
                  <a:lnTo>
                    <a:pt x="1084" y="165"/>
                  </a:lnTo>
                  <a:lnTo>
                    <a:pt x="1117" y="165"/>
                  </a:lnTo>
                  <a:lnTo>
                    <a:pt x="1117" y="165"/>
                  </a:lnTo>
                  <a:lnTo>
                    <a:pt x="1117" y="165"/>
                  </a:lnTo>
                  <a:lnTo>
                    <a:pt x="1117" y="165"/>
                  </a:lnTo>
                  <a:lnTo>
                    <a:pt x="1117" y="165"/>
                  </a:lnTo>
                  <a:lnTo>
                    <a:pt x="1117" y="165"/>
                  </a:lnTo>
                  <a:lnTo>
                    <a:pt x="1117" y="165"/>
                  </a:lnTo>
                  <a:lnTo>
                    <a:pt x="1117" y="165"/>
                  </a:lnTo>
                  <a:lnTo>
                    <a:pt x="1150" y="165"/>
                  </a:lnTo>
                  <a:lnTo>
                    <a:pt x="1150" y="165"/>
                  </a:lnTo>
                  <a:lnTo>
                    <a:pt x="1150" y="165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50" y="132"/>
                  </a:lnTo>
                  <a:lnTo>
                    <a:pt x="1183" y="132"/>
                  </a:lnTo>
                  <a:lnTo>
                    <a:pt x="1183" y="132"/>
                  </a:lnTo>
                  <a:lnTo>
                    <a:pt x="1183" y="132"/>
                  </a:lnTo>
                  <a:lnTo>
                    <a:pt x="1183" y="132"/>
                  </a:lnTo>
                  <a:lnTo>
                    <a:pt x="1183" y="132"/>
                  </a:lnTo>
                  <a:lnTo>
                    <a:pt x="1183" y="132"/>
                  </a:lnTo>
                  <a:lnTo>
                    <a:pt x="1183" y="132"/>
                  </a:lnTo>
                  <a:lnTo>
                    <a:pt x="1183" y="132"/>
                  </a:lnTo>
                  <a:lnTo>
                    <a:pt x="1216" y="132"/>
                  </a:lnTo>
                  <a:lnTo>
                    <a:pt x="1216" y="132"/>
                  </a:lnTo>
                  <a:lnTo>
                    <a:pt x="1216" y="132"/>
                  </a:lnTo>
                  <a:lnTo>
                    <a:pt x="1216" y="132"/>
                  </a:lnTo>
                  <a:lnTo>
                    <a:pt x="1216" y="132"/>
                  </a:lnTo>
                  <a:lnTo>
                    <a:pt x="1216" y="132"/>
                  </a:lnTo>
                  <a:lnTo>
                    <a:pt x="1216" y="132"/>
                  </a:lnTo>
                  <a:lnTo>
                    <a:pt x="1216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132"/>
                  </a:lnTo>
                  <a:lnTo>
                    <a:pt x="1249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282" y="99"/>
                  </a:lnTo>
                  <a:lnTo>
                    <a:pt x="1314" y="99"/>
                  </a:lnTo>
                  <a:lnTo>
                    <a:pt x="1314" y="99"/>
                  </a:lnTo>
                  <a:lnTo>
                    <a:pt x="1314" y="99"/>
                  </a:lnTo>
                  <a:lnTo>
                    <a:pt x="1314" y="99"/>
                  </a:lnTo>
                  <a:lnTo>
                    <a:pt x="1314" y="99"/>
                  </a:lnTo>
                  <a:lnTo>
                    <a:pt x="1314" y="99"/>
                  </a:lnTo>
                  <a:lnTo>
                    <a:pt x="1314" y="99"/>
                  </a:lnTo>
                  <a:lnTo>
                    <a:pt x="1314" y="99"/>
                  </a:lnTo>
                  <a:lnTo>
                    <a:pt x="1314" y="99"/>
                  </a:lnTo>
                  <a:lnTo>
                    <a:pt x="1347" y="99"/>
                  </a:lnTo>
                  <a:lnTo>
                    <a:pt x="1347" y="99"/>
                  </a:lnTo>
                  <a:lnTo>
                    <a:pt x="1347" y="99"/>
                  </a:lnTo>
                  <a:lnTo>
                    <a:pt x="1347" y="99"/>
                  </a:lnTo>
                  <a:lnTo>
                    <a:pt x="1347" y="99"/>
                  </a:lnTo>
                  <a:lnTo>
                    <a:pt x="1347" y="99"/>
                  </a:lnTo>
                  <a:lnTo>
                    <a:pt x="1347" y="99"/>
                  </a:lnTo>
                  <a:lnTo>
                    <a:pt x="1347" y="99"/>
                  </a:lnTo>
                  <a:lnTo>
                    <a:pt x="1347" y="99"/>
                  </a:lnTo>
                  <a:lnTo>
                    <a:pt x="1380" y="99"/>
                  </a:lnTo>
                  <a:lnTo>
                    <a:pt x="1380" y="99"/>
                  </a:lnTo>
                  <a:lnTo>
                    <a:pt x="1380" y="99"/>
                  </a:lnTo>
                  <a:lnTo>
                    <a:pt x="1380" y="66"/>
                  </a:lnTo>
                  <a:lnTo>
                    <a:pt x="1380" y="66"/>
                  </a:lnTo>
                  <a:lnTo>
                    <a:pt x="1380" y="66"/>
                  </a:lnTo>
                  <a:lnTo>
                    <a:pt x="1380" y="66"/>
                  </a:lnTo>
                  <a:lnTo>
                    <a:pt x="1380" y="66"/>
                  </a:lnTo>
                  <a:lnTo>
                    <a:pt x="1413" y="66"/>
                  </a:lnTo>
                  <a:lnTo>
                    <a:pt x="1413" y="66"/>
                  </a:lnTo>
                  <a:lnTo>
                    <a:pt x="1413" y="66"/>
                  </a:lnTo>
                  <a:lnTo>
                    <a:pt x="1413" y="66"/>
                  </a:lnTo>
                  <a:lnTo>
                    <a:pt x="1413" y="66"/>
                  </a:lnTo>
                  <a:lnTo>
                    <a:pt x="1413" y="66"/>
                  </a:lnTo>
                  <a:lnTo>
                    <a:pt x="1413" y="66"/>
                  </a:lnTo>
                  <a:lnTo>
                    <a:pt x="1413" y="66"/>
                  </a:lnTo>
                  <a:lnTo>
                    <a:pt x="1446" y="66"/>
                  </a:lnTo>
                  <a:lnTo>
                    <a:pt x="1446" y="66"/>
                  </a:lnTo>
                  <a:lnTo>
                    <a:pt x="1446" y="66"/>
                  </a:lnTo>
                  <a:lnTo>
                    <a:pt x="1446" y="66"/>
                  </a:lnTo>
                  <a:lnTo>
                    <a:pt x="1446" y="66"/>
                  </a:lnTo>
                  <a:lnTo>
                    <a:pt x="1446" y="66"/>
                  </a:lnTo>
                  <a:lnTo>
                    <a:pt x="1446" y="66"/>
                  </a:lnTo>
                  <a:lnTo>
                    <a:pt x="1446" y="66"/>
                  </a:lnTo>
                  <a:lnTo>
                    <a:pt x="1446" y="66"/>
                  </a:lnTo>
                  <a:lnTo>
                    <a:pt x="1446" y="66"/>
                  </a:lnTo>
                  <a:lnTo>
                    <a:pt x="1479" y="66"/>
                  </a:lnTo>
                  <a:lnTo>
                    <a:pt x="1479" y="66"/>
                  </a:lnTo>
                  <a:lnTo>
                    <a:pt x="1479" y="66"/>
                  </a:lnTo>
                  <a:lnTo>
                    <a:pt x="1479" y="66"/>
                  </a:lnTo>
                  <a:lnTo>
                    <a:pt x="1479" y="66"/>
                  </a:lnTo>
                  <a:lnTo>
                    <a:pt x="1479" y="66"/>
                  </a:lnTo>
                  <a:lnTo>
                    <a:pt x="1479" y="66"/>
                  </a:lnTo>
                  <a:lnTo>
                    <a:pt x="1479" y="34"/>
                  </a:lnTo>
                  <a:lnTo>
                    <a:pt x="1512" y="34"/>
                  </a:lnTo>
                  <a:lnTo>
                    <a:pt x="1512" y="34"/>
                  </a:lnTo>
                  <a:lnTo>
                    <a:pt x="1512" y="34"/>
                  </a:lnTo>
                  <a:lnTo>
                    <a:pt x="1512" y="34"/>
                  </a:lnTo>
                  <a:lnTo>
                    <a:pt x="1512" y="34"/>
                  </a:lnTo>
                  <a:lnTo>
                    <a:pt x="1512" y="34"/>
                  </a:lnTo>
                  <a:lnTo>
                    <a:pt x="1512" y="34"/>
                  </a:lnTo>
                  <a:lnTo>
                    <a:pt x="1512" y="34"/>
                  </a:lnTo>
                  <a:lnTo>
                    <a:pt x="1545" y="34"/>
                  </a:lnTo>
                  <a:lnTo>
                    <a:pt x="1545" y="34"/>
                  </a:lnTo>
                  <a:lnTo>
                    <a:pt x="1545" y="34"/>
                  </a:lnTo>
                  <a:lnTo>
                    <a:pt x="1545" y="34"/>
                  </a:lnTo>
                  <a:lnTo>
                    <a:pt x="1545" y="34"/>
                  </a:lnTo>
                  <a:lnTo>
                    <a:pt x="1545" y="34"/>
                  </a:lnTo>
                  <a:lnTo>
                    <a:pt x="1545" y="34"/>
                  </a:lnTo>
                  <a:lnTo>
                    <a:pt x="1545" y="34"/>
                  </a:lnTo>
                  <a:lnTo>
                    <a:pt x="1577" y="34"/>
                  </a:lnTo>
                  <a:lnTo>
                    <a:pt x="1577" y="34"/>
                  </a:lnTo>
                  <a:lnTo>
                    <a:pt x="1577" y="34"/>
                  </a:lnTo>
                  <a:lnTo>
                    <a:pt x="1577" y="34"/>
                  </a:lnTo>
                  <a:lnTo>
                    <a:pt x="1577" y="34"/>
                  </a:lnTo>
                  <a:lnTo>
                    <a:pt x="1577" y="34"/>
                  </a:lnTo>
                  <a:lnTo>
                    <a:pt x="1577" y="34"/>
                  </a:lnTo>
                  <a:lnTo>
                    <a:pt x="1577" y="34"/>
                  </a:lnTo>
                  <a:lnTo>
                    <a:pt x="1577" y="34"/>
                  </a:lnTo>
                  <a:lnTo>
                    <a:pt x="1577" y="34"/>
                  </a:lnTo>
                  <a:lnTo>
                    <a:pt x="1610" y="34"/>
                  </a:lnTo>
                  <a:lnTo>
                    <a:pt x="1610" y="34"/>
                  </a:lnTo>
                  <a:lnTo>
                    <a:pt x="1610" y="34"/>
                  </a:lnTo>
                  <a:lnTo>
                    <a:pt x="1610" y="1"/>
                  </a:lnTo>
                  <a:lnTo>
                    <a:pt x="1610" y="1"/>
                  </a:lnTo>
                  <a:lnTo>
                    <a:pt x="1610" y="1"/>
                  </a:lnTo>
                  <a:lnTo>
                    <a:pt x="1610" y="1"/>
                  </a:lnTo>
                  <a:lnTo>
                    <a:pt x="1610" y="1"/>
                  </a:lnTo>
                  <a:lnTo>
                    <a:pt x="1643" y="1"/>
                  </a:lnTo>
                  <a:lnTo>
                    <a:pt x="1643" y="1"/>
                  </a:lnTo>
                  <a:lnTo>
                    <a:pt x="1643" y="1"/>
                  </a:lnTo>
                  <a:lnTo>
                    <a:pt x="1643" y="1"/>
                  </a:lnTo>
                  <a:lnTo>
                    <a:pt x="1643" y="1"/>
                  </a:lnTo>
                  <a:lnTo>
                    <a:pt x="1643" y="1"/>
                  </a:lnTo>
                  <a:lnTo>
                    <a:pt x="1643" y="1"/>
                  </a:lnTo>
                  <a:lnTo>
                    <a:pt x="1643" y="1"/>
                  </a:lnTo>
                  <a:lnTo>
                    <a:pt x="1676" y="1"/>
                  </a:lnTo>
                  <a:lnTo>
                    <a:pt x="1676" y="1"/>
                  </a:lnTo>
                  <a:lnTo>
                    <a:pt x="1676" y="1"/>
                  </a:lnTo>
                  <a:lnTo>
                    <a:pt x="1676" y="1"/>
                  </a:lnTo>
                  <a:lnTo>
                    <a:pt x="1676" y="1"/>
                  </a:lnTo>
                  <a:lnTo>
                    <a:pt x="1676" y="1"/>
                  </a:lnTo>
                  <a:lnTo>
                    <a:pt x="1676" y="1"/>
                  </a:lnTo>
                  <a:lnTo>
                    <a:pt x="1676" y="1"/>
                  </a:lnTo>
                  <a:lnTo>
                    <a:pt x="1676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4310275" y="4819650"/>
              <a:ext cx="42750" cy="165150"/>
            </a:xfrm>
            <a:custGeom>
              <a:avLst/>
              <a:gdLst/>
              <a:ahLst/>
              <a:cxnLst/>
              <a:rect l="l" t="t" r="r" b="b"/>
              <a:pathLst>
                <a:path w="1710" h="6606" fill="none" extrusionOk="0">
                  <a:moveTo>
                    <a:pt x="0" y="1"/>
                  </a:moveTo>
                  <a:lnTo>
                    <a:pt x="1709" y="660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4348875" y="4808975"/>
              <a:ext cx="46025" cy="164325"/>
            </a:xfrm>
            <a:custGeom>
              <a:avLst/>
              <a:gdLst/>
              <a:ahLst/>
              <a:cxnLst/>
              <a:rect l="l" t="t" r="r" b="b"/>
              <a:pathLst>
                <a:path w="1841" h="6573" fill="none" extrusionOk="0">
                  <a:moveTo>
                    <a:pt x="1" y="1"/>
                  </a:moveTo>
                  <a:lnTo>
                    <a:pt x="1841" y="657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4310275" y="4808975"/>
              <a:ext cx="84625" cy="175825"/>
            </a:xfrm>
            <a:custGeom>
              <a:avLst/>
              <a:gdLst/>
              <a:ahLst/>
              <a:cxnLst/>
              <a:rect l="l" t="t" r="r" b="b"/>
              <a:pathLst>
                <a:path w="3385" h="7033" extrusionOk="0">
                  <a:moveTo>
                    <a:pt x="1512" y="1"/>
                  </a:moveTo>
                  <a:lnTo>
                    <a:pt x="1512" y="33"/>
                  </a:lnTo>
                  <a:lnTo>
                    <a:pt x="1413" y="33"/>
                  </a:lnTo>
                  <a:lnTo>
                    <a:pt x="1413" y="66"/>
                  </a:lnTo>
                  <a:lnTo>
                    <a:pt x="1282" y="66"/>
                  </a:lnTo>
                  <a:lnTo>
                    <a:pt x="1282" y="99"/>
                  </a:lnTo>
                  <a:lnTo>
                    <a:pt x="1150" y="99"/>
                  </a:lnTo>
                  <a:lnTo>
                    <a:pt x="1150" y="132"/>
                  </a:lnTo>
                  <a:lnTo>
                    <a:pt x="1052" y="132"/>
                  </a:lnTo>
                  <a:lnTo>
                    <a:pt x="1052" y="165"/>
                  </a:lnTo>
                  <a:lnTo>
                    <a:pt x="920" y="165"/>
                  </a:lnTo>
                  <a:lnTo>
                    <a:pt x="920" y="198"/>
                  </a:lnTo>
                  <a:lnTo>
                    <a:pt x="822" y="198"/>
                  </a:lnTo>
                  <a:lnTo>
                    <a:pt x="822" y="231"/>
                  </a:lnTo>
                  <a:lnTo>
                    <a:pt x="690" y="231"/>
                  </a:lnTo>
                  <a:lnTo>
                    <a:pt x="690" y="263"/>
                  </a:lnTo>
                  <a:lnTo>
                    <a:pt x="559" y="263"/>
                  </a:lnTo>
                  <a:lnTo>
                    <a:pt x="559" y="296"/>
                  </a:lnTo>
                  <a:lnTo>
                    <a:pt x="460" y="296"/>
                  </a:lnTo>
                  <a:lnTo>
                    <a:pt x="460" y="329"/>
                  </a:lnTo>
                  <a:lnTo>
                    <a:pt x="329" y="329"/>
                  </a:lnTo>
                  <a:lnTo>
                    <a:pt x="329" y="362"/>
                  </a:lnTo>
                  <a:lnTo>
                    <a:pt x="198" y="362"/>
                  </a:lnTo>
                  <a:lnTo>
                    <a:pt x="198" y="395"/>
                  </a:lnTo>
                  <a:lnTo>
                    <a:pt x="66" y="395"/>
                  </a:lnTo>
                  <a:lnTo>
                    <a:pt x="66" y="428"/>
                  </a:lnTo>
                  <a:lnTo>
                    <a:pt x="0" y="428"/>
                  </a:lnTo>
                  <a:lnTo>
                    <a:pt x="1709" y="7033"/>
                  </a:lnTo>
                  <a:lnTo>
                    <a:pt x="1775" y="7033"/>
                  </a:lnTo>
                  <a:lnTo>
                    <a:pt x="1775" y="7000"/>
                  </a:lnTo>
                  <a:lnTo>
                    <a:pt x="1873" y="7000"/>
                  </a:lnTo>
                  <a:lnTo>
                    <a:pt x="1873" y="6967"/>
                  </a:lnTo>
                  <a:lnTo>
                    <a:pt x="2005" y="6967"/>
                  </a:lnTo>
                  <a:lnTo>
                    <a:pt x="2005" y="6934"/>
                  </a:lnTo>
                  <a:lnTo>
                    <a:pt x="2136" y="6934"/>
                  </a:lnTo>
                  <a:lnTo>
                    <a:pt x="2136" y="6901"/>
                  </a:lnTo>
                  <a:lnTo>
                    <a:pt x="2235" y="6901"/>
                  </a:lnTo>
                  <a:lnTo>
                    <a:pt x="2268" y="6868"/>
                  </a:lnTo>
                  <a:lnTo>
                    <a:pt x="2366" y="6868"/>
                  </a:lnTo>
                  <a:lnTo>
                    <a:pt x="2366" y="6836"/>
                  </a:lnTo>
                  <a:lnTo>
                    <a:pt x="2498" y="6836"/>
                  </a:lnTo>
                  <a:lnTo>
                    <a:pt x="2498" y="6803"/>
                  </a:lnTo>
                  <a:lnTo>
                    <a:pt x="2629" y="6803"/>
                  </a:lnTo>
                  <a:lnTo>
                    <a:pt x="2629" y="6770"/>
                  </a:lnTo>
                  <a:lnTo>
                    <a:pt x="2728" y="6770"/>
                  </a:lnTo>
                  <a:lnTo>
                    <a:pt x="2728" y="6737"/>
                  </a:lnTo>
                  <a:lnTo>
                    <a:pt x="2859" y="6737"/>
                  </a:lnTo>
                  <a:lnTo>
                    <a:pt x="2859" y="6704"/>
                  </a:lnTo>
                  <a:lnTo>
                    <a:pt x="2958" y="6704"/>
                  </a:lnTo>
                  <a:lnTo>
                    <a:pt x="2958" y="6671"/>
                  </a:lnTo>
                  <a:lnTo>
                    <a:pt x="3089" y="6671"/>
                  </a:lnTo>
                  <a:lnTo>
                    <a:pt x="3089" y="6638"/>
                  </a:lnTo>
                  <a:lnTo>
                    <a:pt x="3188" y="6638"/>
                  </a:lnTo>
                  <a:lnTo>
                    <a:pt x="3188" y="6606"/>
                  </a:lnTo>
                  <a:lnTo>
                    <a:pt x="3319" y="6606"/>
                  </a:lnTo>
                  <a:lnTo>
                    <a:pt x="3319" y="6573"/>
                  </a:lnTo>
                  <a:lnTo>
                    <a:pt x="3385" y="6573"/>
                  </a:lnTo>
                  <a:lnTo>
                    <a:pt x="1545" y="1"/>
                  </a:lnTo>
                  <a:close/>
                </a:path>
              </a:pathLst>
            </a:custGeom>
            <a:solidFill>
              <a:srgbClr val="FFA3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8"/>
            <p:cNvSpPr/>
            <p:nvPr/>
          </p:nvSpPr>
          <p:spPr>
            <a:xfrm>
              <a:off x="4353800" y="4801575"/>
              <a:ext cx="22225" cy="6600"/>
            </a:xfrm>
            <a:custGeom>
              <a:avLst/>
              <a:gdLst/>
              <a:ahLst/>
              <a:cxnLst/>
              <a:rect l="l" t="t" r="r" b="b"/>
              <a:pathLst>
                <a:path w="889" h="264" fill="none" extrusionOk="0">
                  <a:moveTo>
                    <a:pt x="1" y="264"/>
                  </a:moveTo>
                  <a:lnTo>
                    <a:pt x="1" y="264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100" y="231"/>
                  </a:lnTo>
                  <a:lnTo>
                    <a:pt x="100" y="231"/>
                  </a:lnTo>
                  <a:lnTo>
                    <a:pt x="100" y="231"/>
                  </a:lnTo>
                  <a:lnTo>
                    <a:pt x="100" y="231"/>
                  </a:lnTo>
                  <a:lnTo>
                    <a:pt x="100" y="231"/>
                  </a:lnTo>
                  <a:lnTo>
                    <a:pt x="100" y="231"/>
                  </a:lnTo>
                  <a:lnTo>
                    <a:pt x="100" y="231"/>
                  </a:lnTo>
                  <a:lnTo>
                    <a:pt x="100" y="231"/>
                  </a:lnTo>
                  <a:lnTo>
                    <a:pt x="100" y="231"/>
                  </a:lnTo>
                  <a:lnTo>
                    <a:pt x="100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231" y="198"/>
                  </a:lnTo>
                  <a:lnTo>
                    <a:pt x="231" y="198"/>
                  </a:lnTo>
                  <a:lnTo>
                    <a:pt x="231" y="198"/>
                  </a:lnTo>
                  <a:lnTo>
                    <a:pt x="231" y="198"/>
                  </a:lnTo>
                  <a:lnTo>
                    <a:pt x="231" y="198"/>
                  </a:lnTo>
                  <a:lnTo>
                    <a:pt x="231" y="198"/>
                  </a:lnTo>
                  <a:lnTo>
                    <a:pt x="231" y="198"/>
                  </a:lnTo>
                  <a:lnTo>
                    <a:pt x="231" y="198"/>
                  </a:lnTo>
                  <a:lnTo>
                    <a:pt x="264" y="198"/>
                  </a:lnTo>
                  <a:lnTo>
                    <a:pt x="264" y="198"/>
                  </a:lnTo>
                  <a:lnTo>
                    <a:pt x="264" y="198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330" y="165"/>
                  </a:lnTo>
                  <a:lnTo>
                    <a:pt x="330" y="165"/>
                  </a:lnTo>
                  <a:lnTo>
                    <a:pt x="330" y="165"/>
                  </a:lnTo>
                  <a:lnTo>
                    <a:pt x="330" y="165"/>
                  </a:lnTo>
                  <a:lnTo>
                    <a:pt x="330" y="165"/>
                  </a:lnTo>
                  <a:lnTo>
                    <a:pt x="330" y="165"/>
                  </a:lnTo>
                  <a:lnTo>
                    <a:pt x="330" y="165"/>
                  </a:lnTo>
                  <a:lnTo>
                    <a:pt x="330" y="165"/>
                  </a:lnTo>
                  <a:lnTo>
                    <a:pt x="330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65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62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61" y="132"/>
                  </a:lnTo>
                  <a:lnTo>
                    <a:pt x="494" y="132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527" y="99"/>
                  </a:lnTo>
                  <a:lnTo>
                    <a:pt x="527" y="99"/>
                  </a:lnTo>
                  <a:lnTo>
                    <a:pt x="527" y="99"/>
                  </a:lnTo>
                  <a:lnTo>
                    <a:pt x="527" y="99"/>
                  </a:lnTo>
                  <a:lnTo>
                    <a:pt x="527" y="99"/>
                  </a:lnTo>
                  <a:lnTo>
                    <a:pt x="527" y="99"/>
                  </a:lnTo>
                  <a:lnTo>
                    <a:pt x="527" y="99"/>
                  </a:lnTo>
                  <a:lnTo>
                    <a:pt x="527" y="99"/>
                  </a:lnTo>
                  <a:lnTo>
                    <a:pt x="527" y="99"/>
                  </a:lnTo>
                  <a:lnTo>
                    <a:pt x="560" y="99"/>
                  </a:lnTo>
                  <a:lnTo>
                    <a:pt x="560" y="99"/>
                  </a:lnTo>
                  <a:lnTo>
                    <a:pt x="560" y="99"/>
                  </a:lnTo>
                  <a:lnTo>
                    <a:pt x="560" y="99"/>
                  </a:lnTo>
                  <a:lnTo>
                    <a:pt x="560" y="99"/>
                  </a:lnTo>
                  <a:lnTo>
                    <a:pt x="560" y="99"/>
                  </a:lnTo>
                  <a:lnTo>
                    <a:pt x="560" y="99"/>
                  </a:lnTo>
                  <a:lnTo>
                    <a:pt x="560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67"/>
                  </a:lnTo>
                  <a:lnTo>
                    <a:pt x="592" y="67"/>
                  </a:lnTo>
                  <a:lnTo>
                    <a:pt x="592" y="67"/>
                  </a:lnTo>
                  <a:lnTo>
                    <a:pt x="592" y="67"/>
                  </a:lnTo>
                  <a:lnTo>
                    <a:pt x="592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58" y="67"/>
                  </a:lnTo>
                  <a:lnTo>
                    <a:pt x="658" y="67"/>
                  </a:lnTo>
                  <a:lnTo>
                    <a:pt x="658" y="67"/>
                  </a:lnTo>
                  <a:lnTo>
                    <a:pt x="658" y="67"/>
                  </a:lnTo>
                  <a:lnTo>
                    <a:pt x="658" y="67"/>
                  </a:lnTo>
                  <a:lnTo>
                    <a:pt x="658" y="67"/>
                  </a:lnTo>
                  <a:lnTo>
                    <a:pt x="658" y="67"/>
                  </a:lnTo>
                  <a:lnTo>
                    <a:pt x="658" y="67"/>
                  </a:lnTo>
                  <a:lnTo>
                    <a:pt x="658" y="67"/>
                  </a:lnTo>
                  <a:lnTo>
                    <a:pt x="691" y="67"/>
                  </a:lnTo>
                  <a:lnTo>
                    <a:pt x="691" y="67"/>
                  </a:lnTo>
                  <a:lnTo>
                    <a:pt x="691" y="67"/>
                  </a:lnTo>
                  <a:lnTo>
                    <a:pt x="691" y="67"/>
                  </a:lnTo>
                  <a:lnTo>
                    <a:pt x="691" y="67"/>
                  </a:lnTo>
                  <a:lnTo>
                    <a:pt x="691" y="67"/>
                  </a:lnTo>
                  <a:lnTo>
                    <a:pt x="691" y="67"/>
                  </a:lnTo>
                  <a:lnTo>
                    <a:pt x="691" y="34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57" y="34"/>
                  </a:lnTo>
                  <a:lnTo>
                    <a:pt x="757" y="34"/>
                  </a:lnTo>
                  <a:lnTo>
                    <a:pt x="757" y="34"/>
                  </a:lnTo>
                  <a:lnTo>
                    <a:pt x="757" y="34"/>
                  </a:lnTo>
                  <a:lnTo>
                    <a:pt x="757" y="34"/>
                  </a:lnTo>
                  <a:lnTo>
                    <a:pt x="757" y="34"/>
                  </a:lnTo>
                  <a:lnTo>
                    <a:pt x="757" y="34"/>
                  </a:lnTo>
                  <a:lnTo>
                    <a:pt x="757" y="34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822" y="34"/>
                  </a:lnTo>
                  <a:lnTo>
                    <a:pt x="822" y="1"/>
                  </a:lnTo>
                  <a:lnTo>
                    <a:pt x="822" y="1"/>
                  </a:lnTo>
                  <a:lnTo>
                    <a:pt x="822" y="1"/>
                  </a:lnTo>
                  <a:lnTo>
                    <a:pt x="822" y="1"/>
                  </a:lnTo>
                  <a:lnTo>
                    <a:pt x="822" y="1"/>
                  </a:lnTo>
                  <a:lnTo>
                    <a:pt x="822" y="1"/>
                  </a:lnTo>
                  <a:lnTo>
                    <a:pt x="822" y="1"/>
                  </a:lnTo>
                  <a:lnTo>
                    <a:pt x="855" y="1"/>
                  </a:lnTo>
                  <a:lnTo>
                    <a:pt x="855" y="1"/>
                  </a:lnTo>
                  <a:lnTo>
                    <a:pt x="855" y="1"/>
                  </a:lnTo>
                  <a:lnTo>
                    <a:pt x="855" y="1"/>
                  </a:lnTo>
                  <a:lnTo>
                    <a:pt x="855" y="1"/>
                  </a:lnTo>
                  <a:lnTo>
                    <a:pt x="855" y="1"/>
                  </a:lnTo>
                  <a:lnTo>
                    <a:pt x="855" y="1"/>
                  </a:lnTo>
                  <a:lnTo>
                    <a:pt x="855" y="1"/>
                  </a:lnTo>
                  <a:lnTo>
                    <a:pt x="855" y="1"/>
                  </a:lnTo>
                  <a:lnTo>
                    <a:pt x="855" y="1"/>
                  </a:lnTo>
                  <a:lnTo>
                    <a:pt x="888" y="1"/>
                  </a:lnTo>
                  <a:lnTo>
                    <a:pt x="888" y="1"/>
                  </a:lnTo>
                  <a:lnTo>
                    <a:pt x="888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8"/>
            <p:cNvSpPr/>
            <p:nvPr/>
          </p:nvSpPr>
          <p:spPr>
            <a:xfrm>
              <a:off x="4399825" y="4965075"/>
              <a:ext cx="23850" cy="6575"/>
            </a:xfrm>
            <a:custGeom>
              <a:avLst/>
              <a:gdLst/>
              <a:ahLst/>
              <a:cxnLst/>
              <a:rect l="l" t="t" r="r" b="b"/>
              <a:pathLst>
                <a:path w="954" h="263" fill="none" extrusionOk="0">
                  <a:moveTo>
                    <a:pt x="0" y="263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230" y="230"/>
                  </a:lnTo>
                  <a:lnTo>
                    <a:pt x="230" y="230"/>
                  </a:lnTo>
                  <a:lnTo>
                    <a:pt x="230" y="230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63" y="197"/>
                  </a:lnTo>
                  <a:lnTo>
                    <a:pt x="263" y="197"/>
                  </a:lnTo>
                  <a:lnTo>
                    <a:pt x="263" y="197"/>
                  </a:lnTo>
                  <a:lnTo>
                    <a:pt x="263" y="197"/>
                  </a:lnTo>
                  <a:lnTo>
                    <a:pt x="263" y="197"/>
                  </a:lnTo>
                  <a:lnTo>
                    <a:pt x="263" y="197"/>
                  </a:lnTo>
                  <a:lnTo>
                    <a:pt x="263" y="197"/>
                  </a:lnTo>
                  <a:lnTo>
                    <a:pt x="263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64"/>
                  </a:lnTo>
                  <a:lnTo>
                    <a:pt x="329" y="164"/>
                  </a:lnTo>
                  <a:lnTo>
                    <a:pt x="329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94" y="164"/>
                  </a:lnTo>
                  <a:lnTo>
                    <a:pt x="394" y="164"/>
                  </a:lnTo>
                  <a:lnTo>
                    <a:pt x="394" y="164"/>
                  </a:lnTo>
                  <a:lnTo>
                    <a:pt x="394" y="164"/>
                  </a:lnTo>
                  <a:lnTo>
                    <a:pt x="394" y="164"/>
                  </a:lnTo>
                  <a:lnTo>
                    <a:pt x="394" y="164"/>
                  </a:lnTo>
                  <a:lnTo>
                    <a:pt x="394" y="164"/>
                  </a:lnTo>
                  <a:lnTo>
                    <a:pt x="394" y="164"/>
                  </a:lnTo>
                  <a:lnTo>
                    <a:pt x="394" y="164"/>
                  </a:lnTo>
                  <a:lnTo>
                    <a:pt x="427" y="164"/>
                  </a:lnTo>
                  <a:lnTo>
                    <a:pt x="427" y="164"/>
                  </a:lnTo>
                  <a:lnTo>
                    <a:pt x="427" y="164"/>
                  </a:lnTo>
                  <a:lnTo>
                    <a:pt x="427" y="164"/>
                  </a:lnTo>
                  <a:lnTo>
                    <a:pt x="427" y="164"/>
                  </a:lnTo>
                  <a:lnTo>
                    <a:pt x="427" y="164"/>
                  </a:lnTo>
                  <a:lnTo>
                    <a:pt x="427" y="164"/>
                  </a:lnTo>
                  <a:lnTo>
                    <a:pt x="427" y="164"/>
                  </a:lnTo>
                  <a:lnTo>
                    <a:pt x="427" y="164"/>
                  </a:lnTo>
                  <a:lnTo>
                    <a:pt x="460" y="164"/>
                  </a:lnTo>
                  <a:lnTo>
                    <a:pt x="460" y="131"/>
                  </a:lnTo>
                  <a:lnTo>
                    <a:pt x="460" y="131"/>
                  </a:lnTo>
                  <a:lnTo>
                    <a:pt x="460" y="131"/>
                  </a:lnTo>
                  <a:lnTo>
                    <a:pt x="460" y="131"/>
                  </a:lnTo>
                  <a:lnTo>
                    <a:pt x="460" y="131"/>
                  </a:lnTo>
                  <a:lnTo>
                    <a:pt x="460" y="131"/>
                  </a:lnTo>
                  <a:lnTo>
                    <a:pt x="460" y="131"/>
                  </a:lnTo>
                  <a:lnTo>
                    <a:pt x="460" y="131"/>
                  </a:lnTo>
                  <a:lnTo>
                    <a:pt x="493" y="131"/>
                  </a:lnTo>
                  <a:lnTo>
                    <a:pt x="493" y="131"/>
                  </a:lnTo>
                  <a:lnTo>
                    <a:pt x="493" y="131"/>
                  </a:lnTo>
                  <a:lnTo>
                    <a:pt x="493" y="131"/>
                  </a:lnTo>
                  <a:lnTo>
                    <a:pt x="493" y="131"/>
                  </a:lnTo>
                  <a:lnTo>
                    <a:pt x="493" y="131"/>
                  </a:lnTo>
                  <a:lnTo>
                    <a:pt x="493" y="131"/>
                  </a:lnTo>
                  <a:lnTo>
                    <a:pt x="493" y="131"/>
                  </a:lnTo>
                  <a:lnTo>
                    <a:pt x="493" y="131"/>
                  </a:lnTo>
                  <a:lnTo>
                    <a:pt x="526" y="131"/>
                  </a:lnTo>
                  <a:lnTo>
                    <a:pt x="526" y="131"/>
                  </a:lnTo>
                  <a:lnTo>
                    <a:pt x="526" y="131"/>
                  </a:lnTo>
                  <a:lnTo>
                    <a:pt x="526" y="131"/>
                  </a:lnTo>
                  <a:lnTo>
                    <a:pt x="526" y="131"/>
                  </a:lnTo>
                  <a:lnTo>
                    <a:pt x="526" y="131"/>
                  </a:lnTo>
                  <a:lnTo>
                    <a:pt x="526" y="131"/>
                  </a:lnTo>
                  <a:lnTo>
                    <a:pt x="526" y="131"/>
                  </a:lnTo>
                  <a:lnTo>
                    <a:pt x="526" y="131"/>
                  </a:lnTo>
                  <a:lnTo>
                    <a:pt x="559" y="131"/>
                  </a:lnTo>
                  <a:lnTo>
                    <a:pt x="559" y="131"/>
                  </a:lnTo>
                  <a:lnTo>
                    <a:pt x="559" y="131"/>
                  </a:lnTo>
                  <a:lnTo>
                    <a:pt x="559" y="131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59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57" y="99"/>
                  </a:lnTo>
                  <a:lnTo>
                    <a:pt x="657" y="99"/>
                  </a:lnTo>
                  <a:lnTo>
                    <a:pt x="657" y="99"/>
                  </a:lnTo>
                  <a:lnTo>
                    <a:pt x="657" y="99"/>
                  </a:lnTo>
                  <a:lnTo>
                    <a:pt x="657" y="99"/>
                  </a:lnTo>
                  <a:lnTo>
                    <a:pt x="657" y="99"/>
                  </a:lnTo>
                  <a:lnTo>
                    <a:pt x="657" y="99"/>
                  </a:lnTo>
                  <a:lnTo>
                    <a:pt x="657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89" y="66"/>
                  </a:lnTo>
                  <a:lnTo>
                    <a:pt x="789" y="66"/>
                  </a:lnTo>
                  <a:lnTo>
                    <a:pt x="789" y="33"/>
                  </a:lnTo>
                  <a:lnTo>
                    <a:pt x="789" y="33"/>
                  </a:lnTo>
                  <a:lnTo>
                    <a:pt x="789" y="33"/>
                  </a:lnTo>
                  <a:lnTo>
                    <a:pt x="789" y="33"/>
                  </a:lnTo>
                  <a:lnTo>
                    <a:pt x="789" y="33"/>
                  </a:lnTo>
                  <a:lnTo>
                    <a:pt x="789" y="33"/>
                  </a:lnTo>
                  <a:lnTo>
                    <a:pt x="789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54" y="33"/>
                  </a:lnTo>
                  <a:lnTo>
                    <a:pt x="854" y="33"/>
                  </a:lnTo>
                  <a:lnTo>
                    <a:pt x="854" y="33"/>
                  </a:lnTo>
                  <a:lnTo>
                    <a:pt x="854" y="33"/>
                  </a:lnTo>
                  <a:lnTo>
                    <a:pt x="854" y="33"/>
                  </a:lnTo>
                  <a:lnTo>
                    <a:pt x="854" y="33"/>
                  </a:lnTo>
                  <a:lnTo>
                    <a:pt x="854" y="33"/>
                  </a:lnTo>
                  <a:lnTo>
                    <a:pt x="854" y="33"/>
                  </a:lnTo>
                  <a:lnTo>
                    <a:pt x="854" y="33"/>
                  </a:lnTo>
                  <a:lnTo>
                    <a:pt x="854" y="33"/>
                  </a:lnTo>
                  <a:lnTo>
                    <a:pt x="887" y="33"/>
                  </a:lnTo>
                  <a:lnTo>
                    <a:pt x="887" y="33"/>
                  </a:lnTo>
                  <a:lnTo>
                    <a:pt x="887" y="33"/>
                  </a:lnTo>
                  <a:lnTo>
                    <a:pt x="887" y="33"/>
                  </a:lnTo>
                  <a:lnTo>
                    <a:pt x="887" y="33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53" y="0"/>
                  </a:lnTo>
                  <a:lnTo>
                    <a:pt x="953" y="0"/>
                  </a:lnTo>
                  <a:lnTo>
                    <a:pt x="953" y="0"/>
                  </a:lnTo>
                  <a:lnTo>
                    <a:pt x="953" y="0"/>
                  </a:lnTo>
                  <a:lnTo>
                    <a:pt x="953" y="0"/>
                  </a:lnTo>
                  <a:lnTo>
                    <a:pt x="953" y="0"/>
                  </a:lnTo>
                  <a:lnTo>
                    <a:pt x="953" y="0"/>
                  </a:lnTo>
                  <a:lnTo>
                    <a:pt x="953" y="0"/>
                  </a:lnTo>
                  <a:lnTo>
                    <a:pt x="953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4353800" y="4808150"/>
              <a:ext cx="46050" cy="163500"/>
            </a:xfrm>
            <a:custGeom>
              <a:avLst/>
              <a:gdLst/>
              <a:ahLst/>
              <a:cxnLst/>
              <a:rect l="l" t="t" r="r" b="b"/>
              <a:pathLst>
                <a:path w="1842" h="6540" fill="none" extrusionOk="0">
                  <a:moveTo>
                    <a:pt x="1" y="1"/>
                  </a:moveTo>
                  <a:lnTo>
                    <a:pt x="1841" y="654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4376000" y="4801575"/>
              <a:ext cx="47675" cy="163525"/>
            </a:xfrm>
            <a:custGeom>
              <a:avLst/>
              <a:gdLst/>
              <a:ahLst/>
              <a:cxnLst/>
              <a:rect l="l" t="t" r="r" b="b"/>
              <a:pathLst>
                <a:path w="1907" h="6541" fill="none" extrusionOk="0">
                  <a:moveTo>
                    <a:pt x="0" y="1"/>
                  </a:moveTo>
                  <a:lnTo>
                    <a:pt x="1906" y="654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4353800" y="4801575"/>
              <a:ext cx="69875" cy="170900"/>
            </a:xfrm>
            <a:custGeom>
              <a:avLst/>
              <a:gdLst/>
              <a:ahLst/>
              <a:cxnLst/>
              <a:rect l="l" t="t" r="r" b="b"/>
              <a:pathLst>
                <a:path w="2795" h="6836" extrusionOk="0">
                  <a:moveTo>
                    <a:pt x="822" y="1"/>
                  </a:moveTo>
                  <a:lnTo>
                    <a:pt x="822" y="34"/>
                  </a:lnTo>
                  <a:lnTo>
                    <a:pt x="691" y="34"/>
                  </a:lnTo>
                  <a:lnTo>
                    <a:pt x="691" y="67"/>
                  </a:lnTo>
                  <a:lnTo>
                    <a:pt x="592" y="67"/>
                  </a:lnTo>
                  <a:lnTo>
                    <a:pt x="592" y="99"/>
                  </a:lnTo>
                  <a:lnTo>
                    <a:pt x="494" y="99"/>
                  </a:lnTo>
                  <a:lnTo>
                    <a:pt x="494" y="132"/>
                  </a:lnTo>
                  <a:lnTo>
                    <a:pt x="362" y="132"/>
                  </a:lnTo>
                  <a:lnTo>
                    <a:pt x="362" y="165"/>
                  </a:lnTo>
                  <a:lnTo>
                    <a:pt x="264" y="165"/>
                  </a:lnTo>
                  <a:lnTo>
                    <a:pt x="264" y="198"/>
                  </a:lnTo>
                  <a:lnTo>
                    <a:pt x="132" y="198"/>
                  </a:lnTo>
                  <a:lnTo>
                    <a:pt x="132" y="231"/>
                  </a:lnTo>
                  <a:lnTo>
                    <a:pt x="34" y="231"/>
                  </a:lnTo>
                  <a:lnTo>
                    <a:pt x="34" y="264"/>
                  </a:lnTo>
                  <a:lnTo>
                    <a:pt x="1" y="264"/>
                  </a:lnTo>
                  <a:lnTo>
                    <a:pt x="1841" y="6836"/>
                  </a:lnTo>
                  <a:lnTo>
                    <a:pt x="1841" y="6803"/>
                  </a:lnTo>
                  <a:lnTo>
                    <a:pt x="1973" y="6803"/>
                  </a:lnTo>
                  <a:lnTo>
                    <a:pt x="1973" y="6770"/>
                  </a:lnTo>
                  <a:lnTo>
                    <a:pt x="2071" y="6770"/>
                  </a:lnTo>
                  <a:lnTo>
                    <a:pt x="2071" y="6737"/>
                  </a:lnTo>
                  <a:lnTo>
                    <a:pt x="2170" y="6737"/>
                  </a:lnTo>
                  <a:lnTo>
                    <a:pt x="2170" y="6704"/>
                  </a:lnTo>
                  <a:lnTo>
                    <a:pt x="2301" y="6704"/>
                  </a:lnTo>
                  <a:lnTo>
                    <a:pt x="2301" y="6671"/>
                  </a:lnTo>
                  <a:lnTo>
                    <a:pt x="2400" y="6671"/>
                  </a:lnTo>
                  <a:lnTo>
                    <a:pt x="2400" y="6639"/>
                  </a:lnTo>
                  <a:lnTo>
                    <a:pt x="2531" y="6639"/>
                  </a:lnTo>
                  <a:lnTo>
                    <a:pt x="2531" y="6606"/>
                  </a:lnTo>
                  <a:lnTo>
                    <a:pt x="2630" y="6606"/>
                  </a:lnTo>
                  <a:lnTo>
                    <a:pt x="2630" y="6573"/>
                  </a:lnTo>
                  <a:lnTo>
                    <a:pt x="2728" y="6573"/>
                  </a:lnTo>
                  <a:lnTo>
                    <a:pt x="2728" y="6540"/>
                  </a:lnTo>
                  <a:lnTo>
                    <a:pt x="2794" y="6540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4380100" y="4760500"/>
              <a:ext cx="119150" cy="40275"/>
            </a:xfrm>
            <a:custGeom>
              <a:avLst/>
              <a:gdLst/>
              <a:ahLst/>
              <a:cxnLst/>
              <a:rect l="l" t="t" r="r" b="b"/>
              <a:pathLst>
                <a:path w="4766" h="1611" fill="none" extrusionOk="0">
                  <a:moveTo>
                    <a:pt x="0" y="1611"/>
                  </a:moveTo>
                  <a:lnTo>
                    <a:pt x="0" y="1611"/>
                  </a:lnTo>
                  <a:lnTo>
                    <a:pt x="0" y="1578"/>
                  </a:lnTo>
                  <a:lnTo>
                    <a:pt x="0" y="1578"/>
                  </a:lnTo>
                  <a:lnTo>
                    <a:pt x="33" y="1578"/>
                  </a:lnTo>
                  <a:lnTo>
                    <a:pt x="33" y="1578"/>
                  </a:lnTo>
                  <a:lnTo>
                    <a:pt x="33" y="1578"/>
                  </a:lnTo>
                  <a:lnTo>
                    <a:pt x="33" y="1578"/>
                  </a:lnTo>
                  <a:lnTo>
                    <a:pt x="33" y="1578"/>
                  </a:lnTo>
                  <a:lnTo>
                    <a:pt x="33" y="1578"/>
                  </a:lnTo>
                  <a:lnTo>
                    <a:pt x="66" y="1578"/>
                  </a:lnTo>
                  <a:lnTo>
                    <a:pt x="66" y="1578"/>
                  </a:lnTo>
                  <a:lnTo>
                    <a:pt x="66" y="1578"/>
                  </a:lnTo>
                  <a:lnTo>
                    <a:pt x="66" y="1578"/>
                  </a:lnTo>
                  <a:lnTo>
                    <a:pt x="99" y="1578"/>
                  </a:lnTo>
                  <a:lnTo>
                    <a:pt x="99" y="1578"/>
                  </a:lnTo>
                  <a:lnTo>
                    <a:pt x="99" y="1578"/>
                  </a:lnTo>
                  <a:lnTo>
                    <a:pt x="99" y="1578"/>
                  </a:lnTo>
                  <a:lnTo>
                    <a:pt x="99" y="1578"/>
                  </a:lnTo>
                  <a:lnTo>
                    <a:pt x="99" y="1578"/>
                  </a:lnTo>
                  <a:lnTo>
                    <a:pt x="132" y="1545"/>
                  </a:lnTo>
                  <a:lnTo>
                    <a:pt x="132" y="1545"/>
                  </a:lnTo>
                  <a:lnTo>
                    <a:pt x="132" y="1545"/>
                  </a:lnTo>
                  <a:lnTo>
                    <a:pt x="132" y="1545"/>
                  </a:lnTo>
                  <a:lnTo>
                    <a:pt x="132" y="1545"/>
                  </a:lnTo>
                  <a:lnTo>
                    <a:pt x="165" y="1545"/>
                  </a:lnTo>
                  <a:lnTo>
                    <a:pt x="165" y="1545"/>
                  </a:lnTo>
                  <a:lnTo>
                    <a:pt x="165" y="1545"/>
                  </a:lnTo>
                  <a:lnTo>
                    <a:pt x="165" y="1545"/>
                  </a:lnTo>
                  <a:lnTo>
                    <a:pt x="165" y="1545"/>
                  </a:lnTo>
                  <a:lnTo>
                    <a:pt x="165" y="1545"/>
                  </a:lnTo>
                  <a:lnTo>
                    <a:pt x="198" y="1545"/>
                  </a:lnTo>
                  <a:lnTo>
                    <a:pt x="198" y="1545"/>
                  </a:lnTo>
                  <a:lnTo>
                    <a:pt x="198" y="1545"/>
                  </a:lnTo>
                  <a:lnTo>
                    <a:pt x="198" y="1545"/>
                  </a:lnTo>
                  <a:lnTo>
                    <a:pt x="198" y="1545"/>
                  </a:lnTo>
                  <a:lnTo>
                    <a:pt x="198" y="1545"/>
                  </a:lnTo>
                  <a:lnTo>
                    <a:pt x="230" y="1545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63" y="1512"/>
                  </a:lnTo>
                  <a:lnTo>
                    <a:pt x="263" y="1512"/>
                  </a:lnTo>
                  <a:lnTo>
                    <a:pt x="263" y="1512"/>
                  </a:lnTo>
                  <a:lnTo>
                    <a:pt x="263" y="1512"/>
                  </a:lnTo>
                  <a:lnTo>
                    <a:pt x="263" y="1512"/>
                  </a:lnTo>
                  <a:lnTo>
                    <a:pt x="263" y="1512"/>
                  </a:lnTo>
                  <a:lnTo>
                    <a:pt x="296" y="1512"/>
                  </a:lnTo>
                  <a:lnTo>
                    <a:pt x="296" y="1512"/>
                  </a:lnTo>
                  <a:lnTo>
                    <a:pt x="296" y="1512"/>
                  </a:lnTo>
                  <a:lnTo>
                    <a:pt x="296" y="1512"/>
                  </a:lnTo>
                  <a:lnTo>
                    <a:pt x="296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512"/>
                  </a:lnTo>
                  <a:lnTo>
                    <a:pt x="329" y="1480"/>
                  </a:lnTo>
                  <a:lnTo>
                    <a:pt x="329" y="1480"/>
                  </a:lnTo>
                  <a:lnTo>
                    <a:pt x="329" y="1480"/>
                  </a:lnTo>
                  <a:lnTo>
                    <a:pt x="329" y="1480"/>
                  </a:lnTo>
                  <a:lnTo>
                    <a:pt x="362" y="1480"/>
                  </a:lnTo>
                  <a:lnTo>
                    <a:pt x="362" y="1480"/>
                  </a:lnTo>
                  <a:lnTo>
                    <a:pt x="362" y="1480"/>
                  </a:lnTo>
                  <a:lnTo>
                    <a:pt x="362" y="1480"/>
                  </a:lnTo>
                  <a:lnTo>
                    <a:pt x="362" y="1480"/>
                  </a:lnTo>
                  <a:lnTo>
                    <a:pt x="395" y="1480"/>
                  </a:lnTo>
                  <a:lnTo>
                    <a:pt x="395" y="1480"/>
                  </a:lnTo>
                  <a:lnTo>
                    <a:pt x="395" y="1480"/>
                  </a:lnTo>
                  <a:lnTo>
                    <a:pt x="395" y="1480"/>
                  </a:lnTo>
                  <a:lnTo>
                    <a:pt x="395" y="1480"/>
                  </a:lnTo>
                  <a:lnTo>
                    <a:pt x="395" y="1480"/>
                  </a:lnTo>
                  <a:lnTo>
                    <a:pt x="428" y="1480"/>
                  </a:lnTo>
                  <a:lnTo>
                    <a:pt x="428" y="1480"/>
                  </a:lnTo>
                  <a:lnTo>
                    <a:pt x="428" y="1480"/>
                  </a:lnTo>
                  <a:lnTo>
                    <a:pt x="428" y="1480"/>
                  </a:lnTo>
                  <a:lnTo>
                    <a:pt x="428" y="1447"/>
                  </a:lnTo>
                  <a:lnTo>
                    <a:pt x="461" y="1447"/>
                  </a:lnTo>
                  <a:lnTo>
                    <a:pt x="461" y="1447"/>
                  </a:lnTo>
                  <a:lnTo>
                    <a:pt x="461" y="1447"/>
                  </a:lnTo>
                  <a:lnTo>
                    <a:pt x="461" y="1447"/>
                  </a:lnTo>
                  <a:lnTo>
                    <a:pt x="461" y="1447"/>
                  </a:lnTo>
                  <a:lnTo>
                    <a:pt x="493" y="1447"/>
                  </a:lnTo>
                  <a:lnTo>
                    <a:pt x="493" y="1447"/>
                  </a:lnTo>
                  <a:lnTo>
                    <a:pt x="493" y="1447"/>
                  </a:lnTo>
                  <a:lnTo>
                    <a:pt x="493" y="1447"/>
                  </a:lnTo>
                  <a:lnTo>
                    <a:pt x="493" y="1447"/>
                  </a:lnTo>
                  <a:lnTo>
                    <a:pt x="493" y="1447"/>
                  </a:lnTo>
                  <a:lnTo>
                    <a:pt x="526" y="1447"/>
                  </a:lnTo>
                  <a:lnTo>
                    <a:pt x="526" y="1447"/>
                  </a:lnTo>
                  <a:lnTo>
                    <a:pt x="526" y="1447"/>
                  </a:lnTo>
                  <a:lnTo>
                    <a:pt x="526" y="1447"/>
                  </a:lnTo>
                  <a:lnTo>
                    <a:pt x="526" y="1447"/>
                  </a:lnTo>
                  <a:lnTo>
                    <a:pt x="526" y="1447"/>
                  </a:lnTo>
                  <a:lnTo>
                    <a:pt x="559" y="1414"/>
                  </a:lnTo>
                  <a:lnTo>
                    <a:pt x="559" y="1414"/>
                  </a:lnTo>
                  <a:lnTo>
                    <a:pt x="559" y="1414"/>
                  </a:lnTo>
                  <a:lnTo>
                    <a:pt x="559" y="1414"/>
                  </a:lnTo>
                  <a:lnTo>
                    <a:pt x="559" y="1414"/>
                  </a:lnTo>
                  <a:lnTo>
                    <a:pt x="592" y="1414"/>
                  </a:lnTo>
                  <a:lnTo>
                    <a:pt x="592" y="1414"/>
                  </a:lnTo>
                  <a:lnTo>
                    <a:pt x="592" y="1414"/>
                  </a:lnTo>
                  <a:lnTo>
                    <a:pt x="592" y="1414"/>
                  </a:lnTo>
                  <a:lnTo>
                    <a:pt x="592" y="1414"/>
                  </a:lnTo>
                  <a:lnTo>
                    <a:pt x="592" y="1414"/>
                  </a:lnTo>
                  <a:lnTo>
                    <a:pt x="625" y="1414"/>
                  </a:lnTo>
                  <a:lnTo>
                    <a:pt x="625" y="1414"/>
                  </a:lnTo>
                  <a:lnTo>
                    <a:pt x="625" y="1414"/>
                  </a:lnTo>
                  <a:lnTo>
                    <a:pt x="625" y="1414"/>
                  </a:lnTo>
                  <a:lnTo>
                    <a:pt x="625" y="1414"/>
                  </a:lnTo>
                  <a:lnTo>
                    <a:pt x="625" y="1414"/>
                  </a:lnTo>
                  <a:lnTo>
                    <a:pt x="658" y="1414"/>
                  </a:lnTo>
                  <a:lnTo>
                    <a:pt x="658" y="1414"/>
                  </a:lnTo>
                  <a:lnTo>
                    <a:pt x="658" y="1381"/>
                  </a:lnTo>
                  <a:lnTo>
                    <a:pt x="658" y="1381"/>
                  </a:lnTo>
                  <a:lnTo>
                    <a:pt x="658" y="1381"/>
                  </a:lnTo>
                  <a:lnTo>
                    <a:pt x="691" y="1381"/>
                  </a:lnTo>
                  <a:lnTo>
                    <a:pt x="691" y="1381"/>
                  </a:lnTo>
                  <a:lnTo>
                    <a:pt x="691" y="1381"/>
                  </a:lnTo>
                  <a:lnTo>
                    <a:pt x="691" y="1381"/>
                  </a:lnTo>
                  <a:lnTo>
                    <a:pt x="691" y="1381"/>
                  </a:lnTo>
                  <a:lnTo>
                    <a:pt x="691" y="1381"/>
                  </a:lnTo>
                  <a:lnTo>
                    <a:pt x="723" y="1381"/>
                  </a:lnTo>
                  <a:lnTo>
                    <a:pt x="723" y="1381"/>
                  </a:lnTo>
                  <a:lnTo>
                    <a:pt x="723" y="1381"/>
                  </a:lnTo>
                  <a:lnTo>
                    <a:pt x="723" y="1381"/>
                  </a:lnTo>
                  <a:lnTo>
                    <a:pt x="723" y="1381"/>
                  </a:lnTo>
                  <a:lnTo>
                    <a:pt x="756" y="1381"/>
                  </a:lnTo>
                  <a:lnTo>
                    <a:pt x="756" y="1381"/>
                  </a:lnTo>
                  <a:lnTo>
                    <a:pt x="756" y="1348"/>
                  </a:lnTo>
                  <a:lnTo>
                    <a:pt x="756" y="1348"/>
                  </a:lnTo>
                  <a:lnTo>
                    <a:pt x="756" y="1348"/>
                  </a:lnTo>
                  <a:lnTo>
                    <a:pt x="756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822" y="1348"/>
                  </a:lnTo>
                  <a:lnTo>
                    <a:pt x="822" y="1348"/>
                  </a:lnTo>
                  <a:lnTo>
                    <a:pt x="822" y="1348"/>
                  </a:lnTo>
                  <a:lnTo>
                    <a:pt x="822" y="1348"/>
                  </a:lnTo>
                  <a:lnTo>
                    <a:pt x="855" y="1348"/>
                  </a:lnTo>
                  <a:lnTo>
                    <a:pt x="855" y="1348"/>
                  </a:lnTo>
                  <a:lnTo>
                    <a:pt x="855" y="1348"/>
                  </a:lnTo>
                  <a:lnTo>
                    <a:pt x="855" y="1348"/>
                  </a:lnTo>
                  <a:lnTo>
                    <a:pt x="855" y="1315"/>
                  </a:lnTo>
                  <a:lnTo>
                    <a:pt x="855" y="1315"/>
                  </a:lnTo>
                  <a:lnTo>
                    <a:pt x="888" y="1315"/>
                  </a:lnTo>
                  <a:lnTo>
                    <a:pt x="888" y="1315"/>
                  </a:lnTo>
                  <a:lnTo>
                    <a:pt x="888" y="1315"/>
                  </a:lnTo>
                  <a:lnTo>
                    <a:pt x="888" y="1315"/>
                  </a:lnTo>
                  <a:lnTo>
                    <a:pt x="921" y="1315"/>
                  </a:lnTo>
                  <a:lnTo>
                    <a:pt x="921" y="1315"/>
                  </a:lnTo>
                  <a:lnTo>
                    <a:pt x="921" y="1315"/>
                  </a:lnTo>
                  <a:lnTo>
                    <a:pt x="921" y="1315"/>
                  </a:lnTo>
                  <a:lnTo>
                    <a:pt x="921" y="1315"/>
                  </a:lnTo>
                  <a:lnTo>
                    <a:pt x="921" y="1315"/>
                  </a:lnTo>
                  <a:lnTo>
                    <a:pt x="921" y="1315"/>
                  </a:lnTo>
                  <a:lnTo>
                    <a:pt x="953" y="1315"/>
                  </a:lnTo>
                  <a:lnTo>
                    <a:pt x="953" y="1315"/>
                  </a:lnTo>
                  <a:lnTo>
                    <a:pt x="953" y="1315"/>
                  </a:lnTo>
                  <a:lnTo>
                    <a:pt x="953" y="1315"/>
                  </a:lnTo>
                  <a:lnTo>
                    <a:pt x="986" y="1282"/>
                  </a:lnTo>
                  <a:lnTo>
                    <a:pt x="986" y="1282"/>
                  </a:lnTo>
                  <a:lnTo>
                    <a:pt x="986" y="1282"/>
                  </a:lnTo>
                  <a:lnTo>
                    <a:pt x="986" y="1282"/>
                  </a:lnTo>
                  <a:lnTo>
                    <a:pt x="986" y="1282"/>
                  </a:lnTo>
                  <a:lnTo>
                    <a:pt x="986" y="1282"/>
                  </a:lnTo>
                  <a:lnTo>
                    <a:pt x="986" y="1282"/>
                  </a:lnTo>
                  <a:lnTo>
                    <a:pt x="1019" y="1282"/>
                  </a:lnTo>
                  <a:lnTo>
                    <a:pt x="1019" y="1282"/>
                  </a:lnTo>
                  <a:lnTo>
                    <a:pt x="1019" y="1282"/>
                  </a:lnTo>
                  <a:lnTo>
                    <a:pt x="1019" y="1282"/>
                  </a:lnTo>
                  <a:lnTo>
                    <a:pt x="1019" y="1282"/>
                  </a:lnTo>
                  <a:lnTo>
                    <a:pt x="1052" y="1282"/>
                  </a:lnTo>
                  <a:lnTo>
                    <a:pt x="1052" y="1282"/>
                  </a:lnTo>
                  <a:lnTo>
                    <a:pt x="1052" y="1282"/>
                  </a:lnTo>
                  <a:lnTo>
                    <a:pt x="1052" y="1282"/>
                  </a:lnTo>
                  <a:lnTo>
                    <a:pt x="1052" y="1282"/>
                  </a:lnTo>
                  <a:lnTo>
                    <a:pt x="1052" y="1250"/>
                  </a:lnTo>
                  <a:lnTo>
                    <a:pt x="1085" y="1250"/>
                  </a:lnTo>
                  <a:lnTo>
                    <a:pt x="1085" y="1250"/>
                  </a:lnTo>
                  <a:lnTo>
                    <a:pt x="1085" y="1250"/>
                  </a:lnTo>
                  <a:lnTo>
                    <a:pt x="1085" y="1250"/>
                  </a:lnTo>
                  <a:lnTo>
                    <a:pt x="1118" y="1250"/>
                  </a:lnTo>
                  <a:lnTo>
                    <a:pt x="1118" y="1250"/>
                  </a:lnTo>
                  <a:lnTo>
                    <a:pt x="1118" y="1250"/>
                  </a:lnTo>
                  <a:lnTo>
                    <a:pt x="1118" y="1250"/>
                  </a:lnTo>
                  <a:lnTo>
                    <a:pt x="1118" y="1250"/>
                  </a:lnTo>
                  <a:lnTo>
                    <a:pt x="1151" y="1250"/>
                  </a:lnTo>
                  <a:lnTo>
                    <a:pt x="1151" y="1250"/>
                  </a:lnTo>
                  <a:lnTo>
                    <a:pt x="1151" y="1250"/>
                  </a:lnTo>
                  <a:lnTo>
                    <a:pt x="1151" y="1250"/>
                  </a:lnTo>
                  <a:lnTo>
                    <a:pt x="1151" y="1250"/>
                  </a:lnTo>
                  <a:lnTo>
                    <a:pt x="1151" y="1250"/>
                  </a:lnTo>
                  <a:lnTo>
                    <a:pt x="1151" y="1250"/>
                  </a:lnTo>
                  <a:lnTo>
                    <a:pt x="1183" y="1250"/>
                  </a:lnTo>
                  <a:lnTo>
                    <a:pt x="1183" y="1217"/>
                  </a:lnTo>
                  <a:lnTo>
                    <a:pt x="1183" y="1217"/>
                  </a:lnTo>
                  <a:lnTo>
                    <a:pt x="1183" y="1217"/>
                  </a:lnTo>
                  <a:lnTo>
                    <a:pt x="1183" y="1217"/>
                  </a:lnTo>
                  <a:lnTo>
                    <a:pt x="1216" y="1217"/>
                  </a:lnTo>
                  <a:lnTo>
                    <a:pt x="1216" y="1217"/>
                  </a:lnTo>
                  <a:lnTo>
                    <a:pt x="1216" y="1217"/>
                  </a:lnTo>
                  <a:lnTo>
                    <a:pt x="1216" y="1217"/>
                  </a:lnTo>
                  <a:lnTo>
                    <a:pt x="1216" y="1217"/>
                  </a:lnTo>
                  <a:lnTo>
                    <a:pt x="1216" y="1217"/>
                  </a:lnTo>
                  <a:lnTo>
                    <a:pt x="1216" y="1217"/>
                  </a:lnTo>
                  <a:lnTo>
                    <a:pt x="1249" y="1217"/>
                  </a:lnTo>
                  <a:lnTo>
                    <a:pt x="1249" y="1217"/>
                  </a:lnTo>
                  <a:lnTo>
                    <a:pt x="1249" y="1217"/>
                  </a:lnTo>
                  <a:lnTo>
                    <a:pt x="1249" y="1217"/>
                  </a:lnTo>
                  <a:lnTo>
                    <a:pt x="1249" y="1217"/>
                  </a:lnTo>
                  <a:lnTo>
                    <a:pt x="1282" y="1217"/>
                  </a:lnTo>
                  <a:lnTo>
                    <a:pt x="1282" y="1184"/>
                  </a:lnTo>
                  <a:lnTo>
                    <a:pt x="1282" y="1184"/>
                  </a:lnTo>
                  <a:lnTo>
                    <a:pt x="1282" y="1184"/>
                  </a:lnTo>
                  <a:lnTo>
                    <a:pt x="1282" y="1184"/>
                  </a:lnTo>
                  <a:lnTo>
                    <a:pt x="1282" y="1184"/>
                  </a:lnTo>
                  <a:lnTo>
                    <a:pt x="1315" y="1184"/>
                  </a:lnTo>
                  <a:lnTo>
                    <a:pt x="1315" y="1184"/>
                  </a:lnTo>
                  <a:lnTo>
                    <a:pt x="1315" y="1184"/>
                  </a:lnTo>
                  <a:lnTo>
                    <a:pt x="1315" y="1184"/>
                  </a:lnTo>
                  <a:lnTo>
                    <a:pt x="1315" y="1184"/>
                  </a:lnTo>
                  <a:lnTo>
                    <a:pt x="1315" y="1184"/>
                  </a:lnTo>
                  <a:lnTo>
                    <a:pt x="1348" y="1184"/>
                  </a:lnTo>
                  <a:lnTo>
                    <a:pt x="1348" y="1184"/>
                  </a:lnTo>
                  <a:lnTo>
                    <a:pt x="1348" y="1184"/>
                  </a:lnTo>
                  <a:lnTo>
                    <a:pt x="1348" y="1184"/>
                  </a:lnTo>
                  <a:lnTo>
                    <a:pt x="1348" y="1184"/>
                  </a:lnTo>
                  <a:lnTo>
                    <a:pt x="1348" y="1184"/>
                  </a:lnTo>
                  <a:lnTo>
                    <a:pt x="1381" y="1184"/>
                  </a:lnTo>
                  <a:lnTo>
                    <a:pt x="1381" y="1184"/>
                  </a:lnTo>
                  <a:lnTo>
                    <a:pt x="1381" y="1151"/>
                  </a:lnTo>
                  <a:lnTo>
                    <a:pt x="1381" y="1151"/>
                  </a:lnTo>
                  <a:lnTo>
                    <a:pt x="1381" y="1151"/>
                  </a:lnTo>
                  <a:lnTo>
                    <a:pt x="1381" y="1151"/>
                  </a:lnTo>
                  <a:lnTo>
                    <a:pt x="1381" y="1151"/>
                  </a:lnTo>
                  <a:lnTo>
                    <a:pt x="1413" y="1151"/>
                  </a:lnTo>
                  <a:lnTo>
                    <a:pt x="1413" y="1151"/>
                  </a:lnTo>
                  <a:lnTo>
                    <a:pt x="1413" y="1151"/>
                  </a:lnTo>
                  <a:lnTo>
                    <a:pt x="1413" y="1151"/>
                  </a:lnTo>
                  <a:lnTo>
                    <a:pt x="1413" y="1151"/>
                  </a:lnTo>
                  <a:lnTo>
                    <a:pt x="1446" y="1151"/>
                  </a:lnTo>
                  <a:lnTo>
                    <a:pt x="1446" y="1151"/>
                  </a:lnTo>
                  <a:lnTo>
                    <a:pt x="1446" y="1151"/>
                  </a:lnTo>
                  <a:lnTo>
                    <a:pt x="1446" y="1151"/>
                  </a:lnTo>
                  <a:lnTo>
                    <a:pt x="1446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51"/>
                  </a:lnTo>
                  <a:lnTo>
                    <a:pt x="1479" y="1118"/>
                  </a:lnTo>
                  <a:lnTo>
                    <a:pt x="1479" y="1118"/>
                  </a:lnTo>
                  <a:lnTo>
                    <a:pt x="1512" y="1118"/>
                  </a:lnTo>
                  <a:lnTo>
                    <a:pt x="1512" y="1118"/>
                  </a:lnTo>
                  <a:lnTo>
                    <a:pt x="1512" y="1118"/>
                  </a:lnTo>
                  <a:lnTo>
                    <a:pt x="1512" y="1118"/>
                  </a:lnTo>
                  <a:lnTo>
                    <a:pt x="1512" y="1118"/>
                  </a:lnTo>
                  <a:lnTo>
                    <a:pt x="1545" y="1118"/>
                  </a:lnTo>
                  <a:lnTo>
                    <a:pt x="1545" y="1118"/>
                  </a:lnTo>
                  <a:lnTo>
                    <a:pt x="1545" y="1118"/>
                  </a:lnTo>
                  <a:lnTo>
                    <a:pt x="1545" y="1118"/>
                  </a:lnTo>
                  <a:lnTo>
                    <a:pt x="1545" y="1118"/>
                  </a:lnTo>
                  <a:lnTo>
                    <a:pt x="1545" y="1118"/>
                  </a:lnTo>
                  <a:lnTo>
                    <a:pt x="1545" y="1118"/>
                  </a:lnTo>
                  <a:lnTo>
                    <a:pt x="1578" y="1118"/>
                  </a:lnTo>
                  <a:lnTo>
                    <a:pt x="1578" y="1118"/>
                  </a:lnTo>
                  <a:lnTo>
                    <a:pt x="1578" y="1118"/>
                  </a:lnTo>
                  <a:lnTo>
                    <a:pt x="1578" y="1118"/>
                  </a:lnTo>
                  <a:lnTo>
                    <a:pt x="1578" y="1085"/>
                  </a:lnTo>
                  <a:lnTo>
                    <a:pt x="1611" y="1085"/>
                  </a:lnTo>
                  <a:lnTo>
                    <a:pt x="1611" y="1085"/>
                  </a:lnTo>
                  <a:lnTo>
                    <a:pt x="1611" y="1085"/>
                  </a:lnTo>
                  <a:lnTo>
                    <a:pt x="1611" y="1085"/>
                  </a:lnTo>
                  <a:lnTo>
                    <a:pt x="1611" y="1085"/>
                  </a:lnTo>
                  <a:lnTo>
                    <a:pt x="1643" y="1085"/>
                  </a:lnTo>
                  <a:lnTo>
                    <a:pt x="1643" y="1085"/>
                  </a:lnTo>
                  <a:lnTo>
                    <a:pt x="1643" y="1085"/>
                  </a:lnTo>
                  <a:lnTo>
                    <a:pt x="1643" y="1085"/>
                  </a:lnTo>
                  <a:lnTo>
                    <a:pt x="1643" y="1085"/>
                  </a:lnTo>
                  <a:lnTo>
                    <a:pt x="1676" y="1085"/>
                  </a:lnTo>
                  <a:lnTo>
                    <a:pt x="1676" y="1085"/>
                  </a:lnTo>
                  <a:lnTo>
                    <a:pt x="1676" y="1085"/>
                  </a:lnTo>
                  <a:lnTo>
                    <a:pt x="1676" y="1085"/>
                  </a:lnTo>
                  <a:lnTo>
                    <a:pt x="1709" y="1052"/>
                  </a:lnTo>
                  <a:lnTo>
                    <a:pt x="1709" y="1052"/>
                  </a:lnTo>
                  <a:lnTo>
                    <a:pt x="1709" y="1052"/>
                  </a:lnTo>
                  <a:lnTo>
                    <a:pt x="1709" y="1052"/>
                  </a:lnTo>
                  <a:lnTo>
                    <a:pt x="1709" y="1052"/>
                  </a:lnTo>
                  <a:lnTo>
                    <a:pt x="1709" y="1052"/>
                  </a:lnTo>
                  <a:lnTo>
                    <a:pt x="1742" y="1052"/>
                  </a:lnTo>
                  <a:lnTo>
                    <a:pt x="1742" y="1052"/>
                  </a:lnTo>
                  <a:lnTo>
                    <a:pt x="1742" y="1052"/>
                  </a:lnTo>
                  <a:lnTo>
                    <a:pt x="1742" y="1052"/>
                  </a:lnTo>
                  <a:lnTo>
                    <a:pt x="1742" y="1052"/>
                  </a:lnTo>
                  <a:lnTo>
                    <a:pt x="1742" y="1052"/>
                  </a:lnTo>
                  <a:lnTo>
                    <a:pt x="1775" y="1052"/>
                  </a:lnTo>
                  <a:lnTo>
                    <a:pt x="1775" y="1052"/>
                  </a:lnTo>
                  <a:lnTo>
                    <a:pt x="1775" y="1052"/>
                  </a:lnTo>
                  <a:lnTo>
                    <a:pt x="1775" y="1052"/>
                  </a:lnTo>
                  <a:lnTo>
                    <a:pt x="1775" y="1020"/>
                  </a:lnTo>
                  <a:lnTo>
                    <a:pt x="1808" y="1020"/>
                  </a:lnTo>
                  <a:lnTo>
                    <a:pt x="1808" y="1020"/>
                  </a:lnTo>
                  <a:lnTo>
                    <a:pt x="1808" y="1020"/>
                  </a:lnTo>
                  <a:lnTo>
                    <a:pt x="1808" y="1020"/>
                  </a:lnTo>
                  <a:lnTo>
                    <a:pt x="1808" y="1020"/>
                  </a:lnTo>
                  <a:lnTo>
                    <a:pt x="1808" y="1020"/>
                  </a:lnTo>
                  <a:lnTo>
                    <a:pt x="1841" y="1020"/>
                  </a:lnTo>
                  <a:lnTo>
                    <a:pt x="1841" y="1020"/>
                  </a:lnTo>
                  <a:lnTo>
                    <a:pt x="1841" y="1020"/>
                  </a:lnTo>
                  <a:lnTo>
                    <a:pt x="1841" y="1020"/>
                  </a:lnTo>
                  <a:lnTo>
                    <a:pt x="1841" y="1020"/>
                  </a:lnTo>
                  <a:lnTo>
                    <a:pt x="1841" y="1020"/>
                  </a:lnTo>
                  <a:lnTo>
                    <a:pt x="1873" y="1020"/>
                  </a:lnTo>
                  <a:lnTo>
                    <a:pt x="1873" y="1020"/>
                  </a:lnTo>
                  <a:lnTo>
                    <a:pt x="1873" y="987"/>
                  </a:lnTo>
                  <a:lnTo>
                    <a:pt x="1873" y="987"/>
                  </a:lnTo>
                  <a:lnTo>
                    <a:pt x="1906" y="987"/>
                  </a:lnTo>
                  <a:lnTo>
                    <a:pt x="1906" y="987"/>
                  </a:lnTo>
                  <a:lnTo>
                    <a:pt x="1906" y="987"/>
                  </a:lnTo>
                  <a:lnTo>
                    <a:pt x="1906" y="987"/>
                  </a:lnTo>
                  <a:lnTo>
                    <a:pt x="1906" y="987"/>
                  </a:lnTo>
                  <a:lnTo>
                    <a:pt x="1906" y="987"/>
                  </a:lnTo>
                  <a:lnTo>
                    <a:pt x="1939" y="987"/>
                  </a:lnTo>
                  <a:lnTo>
                    <a:pt x="1939" y="987"/>
                  </a:lnTo>
                  <a:lnTo>
                    <a:pt x="1939" y="987"/>
                  </a:lnTo>
                  <a:lnTo>
                    <a:pt x="1939" y="987"/>
                  </a:lnTo>
                  <a:lnTo>
                    <a:pt x="1939" y="987"/>
                  </a:lnTo>
                  <a:lnTo>
                    <a:pt x="1939" y="987"/>
                  </a:lnTo>
                  <a:lnTo>
                    <a:pt x="1972" y="987"/>
                  </a:lnTo>
                  <a:lnTo>
                    <a:pt x="1972" y="987"/>
                  </a:lnTo>
                  <a:lnTo>
                    <a:pt x="1972" y="954"/>
                  </a:lnTo>
                  <a:lnTo>
                    <a:pt x="1972" y="954"/>
                  </a:lnTo>
                  <a:lnTo>
                    <a:pt x="2005" y="954"/>
                  </a:lnTo>
                  <a:lnTo>
                    <a:pt x="2005" y="954"/>
                  </a:lnTo>
                  <a:lnTo>
                    <a:pt x="2005" y="954"/>
                  </a:lnTo>
                  <a:lnTo>
                    <a:pt x="2005" y="954"/>
                  </a:lnTo>
                  <a:lnTo>
                    <a:pt x="2005" y="954"/>
                  </a:lnTo>
                  <a:lnTo>
                    <a:pt x="2038" y="954"/>
                  </a:lnTo>
                  <a:lnTo>
                    <a:pt x="2038" y="954"/>
                  </a:lnTo>
                  <a:lnTo>
                    <a:pt x="2038" y="954"/>
                  </a:lnTo>
                  <a:lnTo>
                    <a:pt x="2038" y="954"/>
                  </a:lnTo>
                  <a:lnTo>
                    <a:pt x="2038" y="954"/>
                  </a:lnTo>
                  <a:lnTo>
                    <a:pt x="2071" y="954"/>
                  </a:lnTo>
                  <a:lnTo>
                    <a:pt x="2071" y="954"/>
                  </a:lnTo>
                  <a:lnTo>
                    <a:pt x="2071" y="954"/>
                  </a:lnTo>
                  <a:lnTo>
                    <a:pt x="2071" y="954"/>
                  </a:lnTo>
                  <a:lnTo>
                    <a:pt x="2104" y="921"/>
                  </a:lnTo>
                  <a:lnTo>
                    <a:pt x="2104" y="921"/>
                  </a:lnTo>
                  <a:lnTo>
                    <a:pt x="2104" y="921"/>
                  </a:lnTo>
                  <a:lnTo>
                    <a:pt x="2104" y="921"/>
                  </a:lnTo>
                  <a:lnTo>
                    <a:pt x="2104" y="921"/>
                  </a:lnTo>
                  <a:lnTo>
                    <a:pt x="2104" y="921"/>
                  </a:lnTo>
                  <a:lnTo>
                    <a:pt x="2136" y="921"/>
                  </a:lnTo>
                  <a:lnTo>
                    <a:pt x="2136" y="921"/>
                  </a:lnTo>
                  <a:lnTo>
                    <a:pt x="2136" y="921"/>
                  </a:lnTo>
                  <a:lnTo>
                    <a:pt x="2136" y="921"/>
                  </a:lnTo>
                  <a:lnTo>
                    <a:pt x="2136" y="921"/>
                  </a:lnTo>
                  <a:lnTo>
                    <a:pt x="2169" y="921"/>
                  </a:lnTo>
                  <a:lnTo>
                    <a:pt x="2169" y="921"/>
                  </a:lnTo>
                  <a:lnTo>
                    <a:pt x="2169" y="921"/>
                  </a:lnTo>
                  <a:lnTo>
                    <a:pt x="2169" y="921"/>
                  </a:lnTo>
                  <a:lnTo>
                    <a:pt x="2169" y="888"/>
                  </a:lnTo>
                  <a:lnTo>
                    <a:pt x="2169" y="888"/>
                  </a:lnTo>
                  <a:lnTo>
                    <a:pt x="2202" y="888"/>
                  </a:lnTo>
                  <a:lnTo>
                    <a:pt x="2202" y="888"/>
                  </a:lnTo>
                  <a:lnTo>
                    <a:pt x="2202" y="888"/>
                  </a:lnTo>
                  <a:lnTo>
                    <a:pt x="2202" y="888"/>
                  </a:lnTo>
                  <a:lnTo>
                    <a:pt x="2202" y="888"/>
                  </a:lnTo>
                  <a:lnTo>
                    <a:pt x="2235" y="888"/>
                  </a:lnTo>
                  <a:lnTo>
                    <a:pt x="2235" y="888"/>
                  </a:lnTo>
                  <a:lnTo>
                    <a:pt x="2235" y="888"/>
                  </a:lnTo>
                  <a:lnTo>
                    <a:pt x="2235" y="888"/>
                  </a:lnTo>
                  <a:lnTo>
                    <a:pt x="2235" y="888"/>
                  </a:lnTo>
                  <a:lnTo>
                    <a:pt x="2235" y="888"/>
                  </a:lnTo>
                  <a:lnTo>
                    <a:pt x="2268" y="888"/>
                  </a:lnTo>
                  <a:lnTo>
                    <a:pt x="2268" y="888"/>
                  </a:lnTo>
                  <a:lnTo>
                    <a:pt x="2268" y="888"/>
                  </a:lnTo>
                  <a:lnTo>
                    <a:pt x="2268" y="855"/>
                  </a:lnTo>
                  <a:lnTo>
                    <a:pt x="2301" y="855"/>
                  </a:lnTo>
                  <a:lnTo>
                    <a:pt x="2301" y="855"/>
                  </a:lnTo>
                  <a:lnTo>
                    <a:pt x="2301" y="855"/>
                  </a:lnTo>
                  <a:lnTo>
                    <a:pt x="2301" y="855"/>
                  </a:lnTo>
                  <a:lnTo>
                    <a:pt x="2334" y="855"/>
                  </a:lnTo>
                  <a:lnTo>
                    <a:pt x="2334" y="855"/>
                  </a:lnTo>
                  <a:lnTo>
                    <a:pt x="2334" y="855"/>
                  </a:lnTo>
                  <a:lnTo>
                    <a:pt x="2334" y="855"/>
                  </a:lnTo>
                  <a:lnTo>
                    <a:pt x="2334" y="855"/>
                  </a:lnTo>
                  <a:lnTo>
                    <a:pt x="2334" y="855"/>
                  </a:lnTo>
                  <a:lnTo>
                    <a:pt x="2366" y="855"/>
                  </a:lnTo>
                  <a:lnTo>
                    <a:pt x="2366" y="855"/>
                  </a:lnTo>
                  <a:lnTo>
                    <a:pt x="2366" y="855"/>
                  </a:lnTo>
                  <a:lnTo>
                    <a:pt x="2366" y="855"/>
                  </a:lnTo>
                  <a:lnTo>
                    <a:pt x="2366" y="855"/>
                  </a:lnTo>
                  <a:lnTo>
                    <a:pt x="2366" y="855"/>
                  </a:lnTo>
                  <a:lnTo>
                    <a:pt x="2366" y="855"/>
                  </a:lnTo>
                  <a:lnTo>
                    <a:pt x="2399" y="822"/>
                  </a:lnTo>
                  <a:lnTo>
                    <a:pt x="2399" y="822"/>
                  </a:lnTo>
                  <a:lnTo>
                    <a:pt x="2399" y="822"/>
                  </a:lnTo>
                  <a:lnTo>
                    <a:pt x="2399" y="822"/>
                  </a:lnTo>
                  <a:lnTo>
                    <a:pt x="2399" y="822"/>
                  </a:lnTo>
                  <a:lnTo>
                    <a:pt x="2432" y="822"/>
                  </a:lnTo>
                  <a:lnTo>
                    <a:pt x="2432" y="822"/>
                  </a:lnTo>
                  <a:lnTo>
                    <a:pt x="2432" y="822"/>
                  </a:lnTo>
                  <a:lnTo>
                    <a:pt x="2465" y="822"/>
                  </a:lnTo>
                  <a:lnTo>
                    <a:pt x="2465" y="822"/>
                  </a:lnTo>
                  <a:lnTo>
                    <a:pt x="2465" y="822"/>
                  </a:lnTo>
                  <a:lnTo>
                    <a:pt x="2465" y="822"/>
                  </a:lnTo>
                  <a:lnTo>
                    <a:pt x="2465" y="822"/>
                  </a:lnTo>
                  <a:lnTo>
                    <a:pt x="2465" y="789"/>
                  </a:lnTo>
                  <a:lnTo>
                    <a:pt x="2498" y="789"/>
                  </a:lnTo>
                  <a:lnTo>
                    <a:pt x="2498" y="789"/>
                  </a:lnTo>
                  <a:lnTo>
                    <a:pt x="2498" y="789"/>
                  </a:lnTo>
                  <a:lnTo>
                    <a:pt x="2498" y="789"/>
                  </a:lnTo>
                  <a:lnTo>
                    <a:pt x="2498" y="789"/>
                  </a:lnTo>
                  <a:lnTo>
                    <a:pt x="2531" y="789"/>
                  </a:lnTo>
                  <a:lnTo>
                    <a:pt x="2531" y="789"/>
                  </a:lnTo>
                  <a:lnTo>
                    <a:pt x="2531" y="789"/>
                  </a:lnTo>
                  <a:lnTo>
                    <a:pt x="2531" y="789"/>
                  </a:lnTo>
                  <a:lnTo>
                    <a:pt x="2564" y="789"/>
                  </a:lnTo>
                  <a:lnTo>
                    <a:pt x="2564" y="789"/>
                  </a:lnTo>
                  <a:lnTo>
                    <a:pt x="2564" y="757"/>
                  </a:lnTo>
                  <a:lnTo>
                    <a:pt x="2596" y="757"/>
                  </a:lnTo>
                  <a:lnTo>
                    <a:pt x="2596" y="757"/>
                  </a:lnTo>
                  <a:lnTo>
                    <a:pt x="2596" y="757"/>
                  </a:lnTo>
                  <a:lnTo>
                    <a:pt x="2596" y="757"/>
                  </a:lnTo>
                  <a:lnTo>
                    <a:pt x="2596" y="757"/>
                  </a:lnTo>
                  <a:lnTo>
                    <a:pt x="2596" y="757"/>
                  </a:lnTo>
                  <a:lnTo>
                    <a:pt x="2629" y="757"/>
                  </a:lnTo>
                  <a:lnTo>
                    <a:pt x="2629" y="757"/>
                  </a:lnTo>
                  <a:lnTo>
                    <a:pt x="2629" y="757"/>
                  </a:lnTo>
                  <a:lnTo>
                    <a:pt x="2629" y="757"/>
                  </a:lnTo>
                  <a:lnTo>
                    <a:pt x="2629" y="757"/>
                  </a:lnTo>
                  <a:lnTo>
                    <a:pt x="2629" y="757"/>
                  </a:lnTo>
                  <a:lnTo>
                    <a:pt x="2662" y="757"/>
                  </a:lnTo>
                  <a:lnTo>
                    <a:pt x="2662" y="757"/>
                  </a:lnTo>
                  <a:lnTo>
                    <a:pt x="2662" y="757"/>
                  </a:lnTo>
                  <a:lnTo>
                    <a:pt x="2662" y="757"/>
                  </a:lnTo>
                  <a:lnTo>
                    <a:pt x="2662" y="757"/>
                  </a:lnTo>
                  <a:lnTo>
                    <a:pt x="2695" y="724"/>
                  </a:lnTo>
                  <a:lnTo>
                    <a:pt x="2695" y="724"/>
                  </a:lnTo>
                  <a:lnTo>
                    <a:pt x="2695" y="724"/>
                  </a:lnTo>
                  <a:lnTo>
                    <a:pt x="2695" y="724"/>
                  </a:lnTo>
                  <a:lnTo>
                    <a:pt x="2728" y="724"/>
                  </a:lnTo>
                  <a:lnTo>
                    <a:pt x="2728" y="724"/>
                  </a:lnTo>
                  <a:lnTo>
                    <a:pt x="2728" y="724"/>
                  </a:lnTo>
                  <a:lnTo>
                    <a:pt x="2728" y="724"/>
                  </a:lnTo>
                  <a:lnTo>
                    <a:pt x="2761" y="724"/>
                  </a:lnTo>
                  <a:lnTo>
                    <a:pt x="2761" y="724"/>
                  </a:lnTo>
                  <a:lnTo>
                    <a:pt x="2761" y="724"/>
                  </a:lnTo>
                  <a:lnTo>
                    <a:pt x="2761" y="724"/>
                  </a:lnTo>
                  <a:lnTo>
                    <a:pt x="2761" y="691"/>
                  </a:lnTo>
                  <a:lnTo>
                    <a:pt x="2794" y="691"/>
                  </a:lnTo>
                  <a:lnTo>
                    <a:pt x="2794" y="691"/>
                  </a:lnTo>
                  <a:lnTo>
                    <a:pt x="2794" y="691"/>
                  </a:lnTo>
                  <a:lnTo>
                    <a:pt x="2794" y="691"/>
                  </a:lnTo>
                  <a:lnTo>
                    <a:pt x="2794" y="691"/>
                  </a:lnTo>
                  <a:lnTo>
                    <a:pt x="2826" y="691"/>
                  </a:lnTo>
                  <a:lnTo>
                    <a:pt x="2826" y="691"/>
                  </a:lnTo>
                  <a:lnTo>
                    <a:pt x="2826" y="691"/>
                  </a:lnTo>
                  <a:lnTo>
                    <a:pt x="2826" y="691"/>
                  </a:lnTo>
                  <a:lnTo>
                    <a:pt x="2859" y="691"/>
                  </a:lnTo>
                  <a:lnTo>
                    <a:pt x="2859" y="691"/>
                  </a:lnTo>
                  <a:lnTo>
                    <a:pt x="2859" y="691"/>
                  </a:lnTo>
                  <a:lnTo>
                    <a:pt x="2859" y="658"/>
                  </a:lnTo>
                  <a:lnTo>
                    <a:pt x="2892" y="658"/>
                  </a:lnTo>
                  <a:lnTo>
                    <a:pt x="2892" y="658"/>
                  </a:lnTo>
                  <a:lnTo>
                    <a:pt x="2892" y="658"/>
                  </a:lnTo>
                  <a:lnTo>
                    <a:pt x="2892" y="658"/>
                  </a:lnTo>
                  <a:lnTo>
                    <a:pt x="2892" y="658"/>
                  </a:lnTo>
                  <a:lnTo>
                    <a:pt x="2892" y="658"/>
                  </a:lnTo>
                  <a:lnTo>
                    <a:pt x="2925" y="658"/>
                  </a:lnTo>
                  <a:lnTo>
                    <a:pt x="2925" y="658"/>
                  </a:lnTo>
                  <a:lnTo>
                    <a:pt x="2925" y="658"/>
                  </a:lnTo>
                  <a:lnTo>
                    <a:pt x="2925" y="658"/>
                  </a:lnTo>
                  <a:lnTo>
                    <a:pt x="2925" y="658"/>
                  </a:lnTo>
                  <a:lnTo>
                    <a:pt x="2925" y="658"/>
                  </a:lnTo>
                  <a:lnTo>
                    <a:pt x="2958" y="658"/>
                  </a:lnTo>
                  <a:lnTo>
                    <a:pt x="2958" y="658"/>
                  </a:lnTo>
                  <a:lnTo>
                    <a:pt x="2958" y="658"/>
                  </a:lnTo>
                  <a:lnTo>
                    <a:pt x="2958" y="625"/>
                  </a:lnTo>
                  <a:lnTo>
                    <a:pt x="2958" y="625"/>
                  </a:lnTo>
                  <a:lnTo>
                    <a:pt x="2958" y="625"/>
                  </a:lnTo>
                  <a:lnTo>
                    <a:pt x="2991" y="625"/>
                  </a:lnTo>
                  <a:lnTo>
                    <a:pt x="2991" y="625"/>
                  </a:lnTo>
                  <a:lnTo>
                    <a:pt x="2991" y="625"/>
                  </a:lnTo>
                  <a:lnTo>
                    <a:pt x="3024" y="625"/>
                  </a:lnTo>
                  <a:lnTo>
                    <a:pt x="3024" y="625"/>
                  </a:lnTo>
                  <a:lnTo>
                    <a:pt x="3024" y="625"/>
                  </a:lnTo>
                  <a:lnTo>
                    <a:pt x="3024" y="625"/>
                  </a:lnTo>
                  <a:lnTo>
                    <a:pt x="3024" y="625"/>
                  </a:lnTo>
                  <a:lnTo>
                    <a:pt x="3056" y="625"/>
                  </a:lnTo>
                  <a:lnTo>
                    <a:pt x="3056" y="625"/>
                  </a:lnTo>
                  <a:lnTo>
                    <a:pt x="3056" y="625"/>
                  </a:lnTo>
                  <a:lnTo>
                    <a:pt x="3056" y="592"/>
                  </a:lnTo>
                  <a:lnTo>
                    <a:pt x="3056" y="592"/>
                  </a:lnTo>
                  <a:lnTo>
                    <a:pt x="3089" y="592"/>
                  </a:lnTo>
                  <a:lnTo>
                    <a:pt x="3089" y="592"/>
                  </a:lnTo>
                  <a:lnTo>
                    <a:pt x="3089" y="592"/>
                  </a:lnTo>
                  <a:lnTo>
                    <a:pt x="3089" y="592"/>
                  </a:lnTo>
                  <a:lnTo>
                    <a:pt x="3089" y="592"/>
                  </a:lnTo>
                  <a:lnTo>
                    <a:pt x="3122" y="592"/>
                  </a:lnTo>
                  <a:lnTo>
                    <a:pt x="3122" y="592"/>
                  </a:lnTo>
                  <a:lnTo>
                    <a:pt x="3122" y="592"/>
                  </a:lnTo>
                  <a:lnTo>
                    <a:pt x="3122" y="592"/>
                  </a:lnTo>
                  <a:lnTo>
                    <a:pt x="3122" y="592"/>
                  </a:lnTo>
                  <a:lnTo>
                    <a:pt x="3122" y="592"/>
                  </a:lnTo>
                  <a:lnTo>
                    <a:pt x="3155" y="592"/>
                  </a:lnTo>
                  <a:lnTo>
                    <a:pt x="3155" y="592"/>
                  </a:lnTo>
                  <a:lnTo>
                    <a:pt x="3155" y="592"/>
                  </a:lnTo>
                  <a:lnTo>
                    <a:pt x="3155" y="559"/>
                  </a:lnTo>
                  <a:lnTo>
                    <a:pt x="3155" y="559"/>
                  </a:lnTo>
                  <a:lnTo>
                    <a:pt x="3188" y="559"/>
                  </a:lnTo>
                  <a:lnTo>
                    <a:pt x="3188" y="559"/>
                  </a:lnTo>
                  <a:lnTo>
                    <a:pt x="3188" y="559"/>
                  </a:lnTo>
                  <a:lnTo>
                    <a:pt x="3221" y="559"/>
                  </a:lnTo>
                  <a:lnTo>
                    <a:pt x="3221" y="559"/>
                  </a:lnTo>
                  <a:lnTo>
                    <a:pt x="3221" y="559"/>
                  </a:lnTo>
                  <a:lnTo>
                    <a:pt x="3221" y="559"/>
                  </a:lnTo>
                  <a:lnTo>
                    <a:pt x="3254" y="559"/>
                  </a:lnTo>
                  <a:lnTo>
                    <a:pt x="3254" y="559"/>
                  </a:lnTo>
                  <a:lnTo>
                    <a:pt x="3254" y="527"/>
                  </a:lnTo>
                  <a:lnTo>
                    <a:pt x="3254" y="527"/>
                  </a:lnTo>
                  <a:lnTo>
                    <a:pt x="3254" y="527"/>
                  </a:lnTo>
                  <a:lnTo>
                    <a:pt x="3286" y="527"/>
                  </a:lnTo>
                  <a:lnTo>
                    <a:pt x="3286" y="527"/>
                  </a:lnTo>
                  <a:lnTo>
                    <a:pt x="3286" y="527"/>
                  </a:lnTo>
                  <a:lnTo>
                    <a:pt x="3286" y="527"/>
                  </a:lnTo>
                  <a:lnTo>
                    <a:pt x="3286" y="527"/>
                  </a:lnTo>
                  <a:lnTo>
                    <a:pt x="3286" y="527"/>
                  </a:lnTo>
                  <a:lnTo>
                    <a:pt x="3319" y="527"/>
                  </a:lnTo>
                  <a:lnTo>
                    <a:pt x="3319" y="527"/>
                  </a:lnTo>
                  <a:lnTo>
                    <a:pt x="3319" y="527"/>
                  </a:lnTo>
                  <a:lnTo>
                    <a:pt x="3319" y="527"/>
                  </a:lnTo>
                  <a:lnTo>
                    <a:pt x="3319" y="527"/>
                  </a:lnTo>
                  <a:lnTo>
                    <a:pt x="3352" y="527"/>
                  </a:lnTo>
                  <a:lnTo>
                    <a:pt x="3352" y="494"/>
                  </a:lnTo>
                  <a:lnTo>
                    <a:pt x="3352" y="494"/>
                  </a:lnTo>
                  <a:lnTo>
                    <a:pt x="3352" y="494"/>
                  </a:lnTo>
                  <a:lnTo>
                    <a:pt x="3352" y="494"/>
                  </a:lnTo>
                  <a:lnTo>
                    <a:pt x="3385" y="494"/>
                  </a:lnTo>
                  <a:lnTo>
                    <a:pt x="3385" y="494"/>
                  </a:lnTo>
                  <a:lnTo>
                    <a:pt x="3385" y="494"/>
                  </a:lnTo>
                  <a:lnTo>
                    <a:pt x="3385" y="494"/>
                  </a:lnTo>
                  <a:lnTo>
                    <a:pt x="3418" y="494"/>
                  </a:lnTo>
                  <a:lnTo>
                    <a:pt x="3418" y="494"/>
                  </a:lnTo>
                  <a:lnTo>
                    <a:pt x="3418" y="494"/>
                  </a:lnTo>
                  <a:lnTo>
                    <a:pt x="3451" y="461"/>
                  </a:lnTo>
                  <a:lnTo>
                    <a:pt x="3451" y="461"/>
                  </a:lnTo>
                  <a:lnTo>
                    <a:pt x="3451" y="461"/>
                  </a:lnTo>
                  <a:lnTo>
                    <a:pt x="3484" y="461"/>
                  </a:lnTo>
                  <a:lnTo>
                    <a:pt x="3484" y="461"/>
                  </a:lnTo>
                  <a:lnTo>
                    <a:pt x="3484" y="461"/>
                  </a:lnTo>
                  <a:lnTo>
                    <a:pt x="3484" y="461"/>
                  </a:lnTo>
                  <a:lnTo>
                    <a:pt x="3484" y="461"/>
                  </a:lnTo>
                  <a:lnTo>
                    <a:pt x="3484" y="461"/>
                  </a:lnTo>
                  <a:lnTo>
                    <a:pt x="3517" y="461"/>
                  </a:lnTo>
                  <a:lnTo>
                    <a:pt x="3517" y="461"/>
                  </a:lnTo>
                  <a:lnTo>
                    <a:pt x="3517" y="461"/>
                  </a:lnTo>
                  <a:lnTo>
                    <a:pt x="3517" y="461"/>
                  </a:lnTo>
                  <a:lnTo>
                    <a:pt x="3517" y="461"/>
                  </a:lnTo>
                  <a:lnTo>
                    <a:pt x="3549" y="428"/>
                  </a:lnTo>
                  <a:lnTo>
                    <a:pt x="3549" y="428"/>
                  </a:lnTo>
                  <a:lnTo>
                    <a:pt x="3549" y="428"/>
                  </a:lnTo>
                  <a:lnTo>
                    <a:pt x="3549" y="428"/>
                  </a:lnTo>
                  <a:lnTo>
                    <a:pt x="3549" y="428"/>
                  </a:lnTo>
                  <a:lnTo>
                    <a:pt x="3549" y="428"/>
                  </a:lnTo>
                  <a:lnTo>
                    <a:pt x="3582" y="428"/>
                  </a:lnTo>
                  <a:lnTo>
                    <a:pt x="3582" y="428"/>
                  </a:lnTo>
                  <a:lnTo>
                    <a:pt x="3582" y="428"/>
                  </a:lnTo>
                  <a:lnTo>
                    <a:pt x="3582" y="428"/>
                  </a:lnTo>
                  <a:lnTo>
                    <a:pt x="3582" y="428"/>
                  </a:lnTo>
                  <a:lnTo>
                    <a:pt x="3582" y="428"/>
                  </a:lnTo>
                  <a:lnTo>
                    <a:pt x="3615" y="428"/>
                  </a:lnTo>
                  <a:lnTo>
                    <a:pt x="3615" y="428"/>
                  </a:lnTo>
                  <a:lnTo>
                    <a:pt x="3615" y="428"/>
                  </a:lnTo>
                  <a:lnTo>
                    <a:pt x="3615" y="428"/>
                  </a:lnTo>
                  <a:lnTo>
                    <a:pt x="3615" y="395"/>
                  </a:lnTo>
                  <a:lnTo>
                    <a:pt x="3648" y="395"/>
                  </a:lnTo>
                  <a:lnTo>
                    <a:pt x="3648" y="395"/>
                  </a:lnTo>
                  <a:lnTo>
                    <a:pt x="3648" y="395"/>
                  </a:lnTo>
                  <a:lnTo>
                    <a:pt x="3648" y="395"/>
                  </a:lnTo>
                  <a:lnTo>
                    <a:pt x="3681" y="395"/>
                  </a:lnTo>
                  <a:lnTo>
                    <a:pt x="3681" y="395"/>
                  </a:lnTo>
                  <a:lnTo>
                    <a:pt x="3681" y="395"/>
                  </a:lnTo>
                  <a:lnTo>
                    <a:pt x="3714" y="395"/>
                  </a:lnTo>
                  <a:lnTo>
                    <a:pt x="3714" y="395"/>
                  </a:lnTo>
                  <a:lnTo>
                    <a:pt x="3714" y="395"/>
                  </a:lnTo>
                  <a:lnTo>
                    <a:pt x="3747" y="362"/>
                  </a:lnTo>
                  <a:lnTo>
                    <a:pt x="3747" y="362"/>
                  </a:lnTo>
                  <a:lnTo>
                    <a:pt x="3747" y="362"/>
                  </a:lnTo>
                  <a:lnTo>
                    <a:pt x="3747" y="362"/>
                  </a:lnTo>
                  <a:lnTo>
                    <a:pt x="3779" y="362"/>
                  </a:lnTo>
                  <a:lnTo>
                    <a:pt x="3779" y="362"/>
                  </a:lnTo>
                  <a:lnTo>
                    <a:pt x="3779" y="362"/>
                  </a:lnTo>
                  <a:lnTo>
                    <a:pt x="3779" y="362"/>
                  </a:lnTo>
                  <a:lnTo>
                    <a:pt x="3779" y="362"/>
                  </a:lnTo>
                  <a:lnTo>
                    <a:pt x="3812" y="362"/>
                  </a:lnTo>
                  <a:lnTo>
                    <a:pt x="3812" y="362"/>
                  </a:lnTo>
                  <a:lnTo>
                    <a:pt x="3812" y="362"/>
                  </a:lnTo>
                  <a:lnTo>
                    <a:pt x="3812" y="329"/>
                  </a:lnTo>
                  <a:lnTo>
                    <a:pt x="3812" y="329"/>
                  </a:lnTo>
                  <a:lnTo>
                    <a:pt x="3812" y="329"/>
                  </a:lnTo>
                  <a:lnTo>
                    <a:pt x="3845" y="329"/>
                  </a:lnTo>
                  <a:lnTo>
                    <a:pt x="3845" y="329"/>
                  </a:lnTo>
                  <a:lnTo>
                    <a:pt x="3845" y="329"/>
                  </a:lnTo>
                  <a:lnTo>
                    <a:pt x="3845" y="329"/>
                  </a:lnTo>
                  <a:lnTo>
                    <a:pt x="3845" y="329"/>
                  </a:lnTo>
                  <a:lnTo>
                    <a:pt x="3845" y="329"/>
                  </a:lnTo>
                  <a:lnTo>
                    <a:pt x="3878" y="329"/>
                  </a:lnTo>
                  <a:lnTo>
                    <a:pt x="3878" y="329"/>
                  </a:lnTo>
                  <a:lnTo>
                    <a:pt x="3878" y="329"/>
                  </a:lnTo>
                  <a:lnTo>
                    <a:pt x="3878" y="329"/>
                  </a:lnTo>
                  <a:lnTo>
                    <a:pt x="3878" y="329"/>
                  </a:lnTo>
                  <a:lnTo>
                    <a:pt x="3878" y="329"/>
                  </a:lnTo>
                  <a:lnTo>
                    <a:pt x="3911" y="329"/>
                  </a:lnTo>
                  <a:lnTo>
                    <a:pt x="3911" y="329"/>
                  </a:lnTo>
                  <a:lnTo>
                    <a:pt x="3911" y="329"/>
                  </a:lnTo>
                  <a:lnTo>
                    <a:pt x="3911" y="297"/>
                  </a:lnTo>
                  <a:lnTo>
                    <a:pt x="3911" y="297"/>
                  </a:lnTo>
                  <a:lnTo>
                    <a:pt x="3911" y="297"/>
                  </a:lnTo>
                  <a:lnTo>
                    <a:pt x="3944" y="297"/>
                  </a:lnTo>
                  <a:lnTo>
                    <a:pt x="3944" y="297"/>
                  </a:lnTo>
                  <a:lnTo>
                    <a:pt x="3944" y="297"/>
                  </a:lnTo>
                  <a:lnTo>
                    <a:pt x="3944" y="297"/>
                  </a:lnTo>
                  <a:lnTo>
                    <a:pt x="3944" y="297"/>
                  </a:lnTo>
                  <a:lnTo>
                    <a:pt x="3977" y="297"/>
                  </a:lnTo>
                  <a:lnTo>
                    <a:pt x="3977" y="297"/>
                  </a:lnTo>
                  <a:lnTo>
                    <a:pt x="3977" y="297"/>
                  </a:lnTo>
                  <a:lnTo>
                    <a:pt x="3977" y="297"/>
                  </a:lnTo>
                  <a:lnTo>
                    <a:pt x="3977" y="297"/>
                  </a:lnTo>
                  <a:lnTo>
                    <a:pt x="3977" y="297"/>
                  </a:lnTo>
                  <a:lnTo>
                    <a:pt x="4009" y="297"/>
                  </a:lnTo>
                  <a:lnTo>
                    <a:pt x="4009" y="264"/>
                  </a:lnTo>
                  <a:lnTo>
                    <a:pt x="4009" y="264"/>
                  </a:lnTo>
                  <a:lnTo>
                    <a:pt x="4009" y="264"/>
                  </a:lnTo>
                  <a:lnTo>
                    <a:pt x="4042" y="264"/>
                  </a:lnTo>
                  <a:lnTo>
                    <a:pt x="4042" y="264"/>
                  </a:lnTo>
                  <a:lnTo>
                    <a:pt x="4042" y="264"/>
                  </a:lnTo>
                  <a:lnTo>
                    <a:pt x="4042" y="264"/>
                  </a:lnTo>
                  <a:lnTo>
                    <a:pt x="4075" y="264"/>
                  </a:lnTo>
                  <a:lnTo>
                    <a:pt x="4075" y="264"/>
                  </a:lnTo>
                  <a:lnTo>
                    <a:pt x="4075" y="264"/>
                  </a:lnTo>
                  <a:lnTo>
                    <a:pt x="4075" y="264"/>
                  </a:lnTo>
                  <a:lnTo>
                    <a:pt x="4108" y="231"/>
                  </a:lnTo>
                  <a:lnTo>
                    <a:pt x="4108" y="231"/>
                  </a:lnTo>
                  <a:lnTo>
                    <a:pt x="4108" y="231"/>
                  </a:lnTo>
                  <a:lnTo>
                    <a:pt x="4108" y="231"/>
                  </a:lnTo>
                  <a:lnTo>
                    <a:pt x="4141" y="231"/>
                  </a:lnTo>
                  <a:lnTo>
                    <a:pt x="4141" y="231"/>
                  </a:lnTo>
                  <a:lnTo>
                    <a:pt x="4141" y="231"/>
                  </a:lnTo>
                  <a:lnTo>
                    <a:pt x="4174" y="231"/>
                  </a:lnTo>
                  <a:lnTo>
                    <a:pt x="4174" y="231"/>
                  </a:lnTo>
                  <a:lnTo>
                    <a:pt x="4174" y="198"/>
                  </a:lnTo>
                  <a:lnTo>
                    <a:pt x="4207" y="198"/>
                  </a:lnTo>
                  <a:lnTo>
                    <a:pt x="4207" y="198"/>
                  </a:lnTo>
                  <a:lnTo>
                    <a:pt x="4207" y="198"/>
                  </a:lnTo>
                  <a:lnTo>
                    <a:pt x="4239" y="198"/>
                  </a:lnTo>
                  <a:lnTo>
                    <a:pt x="4239" y="198"/>
                  </a:lnTo>
                  <a:lnTo>
                    <a:pt x="4239" y="198"/>
                  </a:lnTo>
                  <a:lnTo>
                    <a:pt x="4272" y="198"/>
                  </a:lnTo>
                  <a:lnTo>
                    <a:pt x="4272" y="198"/>
                  </a:lnTo>
                  <a:lnTo>
                    <a:pt x="4272" y="165"/>
                  </a:lnTo>
                  <a:lnTo>
                    <a:pt x="4272" y="165"/>
                  </a:lnTo>
                  <a:lnTo>
                    <a:pt x="4272" y="165"/>
                  </a:lnTo>
                  <a:lnTo>
                    <a:pt x="4305" y="165"/>
                  </a:lnTo>
                  <a:lnTo>
                    <a:pt x="4305" y="165"/>
                  </a:lnTo>
                  <a:lnTo>
                    <a:pt x="4338" y="165"/>
                  </a:lnTo>
                  <a:lnTo>
                    <a:pt x="4338" y="165"/>
                  </a:lnTo>
                  <a:lnTo>
                    <a:pt x="4338" y="165"/>
                  </a:lnTo>
                  <a:lnTo>
                    <a:pt x="4338" y="165"/>
                  </a:lnTo>
                  <a:lnTo>
                    <a:pt x="4338" y="165"/>
                  </a:lnTo>
                  <a:lnTo>
                    <a:pt x="4371" y="132"/>
                  </a:lnTo>
                  <a:lnTo>
                    <a:pt x="4371" y="132"/>
                  </a:lnTo>
                  <a:lnTo>
                    <a:pt x="4371" y="132"/>
                  </a:lnTo>
                  <a:lnTo>
                    <a:pt x="4404" y="132"/>
                  </a:lnTo>
                  <a:lnTo>
                    <a:pt x="4404" y="132"/>
                  </a:lnTo>
                  <a:lnTo>
                    <a:pt x="4404" y="132"/>
                  </a:lnTo>
                  <a:lnTo>
                    <a:pt x="4404" y="132"/>
                  </a:lnTo>
                  <a:lnTo>
                    <a:pt x="4404" y="132"/>
                  </a:lnTo>
                  <a:lnTo>
                    <a:pt x="4437" y="132"/>
                  </a:lnTo>
                  <a:lnTo>
                    <a:pt x="4437" y="132"/>
                  </a:lnTo>
                  <a:lnTo>
                    <a:pt x="4437" y="132"/>
                  </a:lnTo>
                  <a:lnTo>
                    <a:pt x="4469" y="132"/>
                  </a:lnTo>
                  <a:lnTo>
                    <a:pt x="4469" y="132"/>
                  </a:lnTo>
                  <a:lnTo>
                    <a:pt x="4469" y="99"/>
                  </a:lnTo>
                  <a:lnTo>
                    <a:pt x="4469" y="99"/>
                  </a:lnTo>
                  <a:lnTo>
                    <a:pt x="4469" y="99"/>
                  </a:lnTo>
                  <a:lnTo>
                    <a:pt x="4502" y="99"/>
                  </a:lnTo>
                  <a:lnTo>
                    <a:pt x="4502" y="99"/>
                  </a:lnTo>
                  <a:lnTo>
                    <a:pt x="4502" y="99"/>
                  </a:lnTo>
                  <a:lnTo>
                    <a:pt x="4502" y="99"/>
                  </a:lnTo>
                  <a:lnTo>
                    <a:pt x="4535" y="99"/>
                  </a:lnTo>
                  <a:lnTo>
                    <a:pt x="4535" y="99"/>
                  </a:lnTo>
                  <a:lnTo>
                    <a:pt x="4535" y="99"/>
                  </a:lnTo>
                  <a:lnTo>
                    <a:pt x="4535" y="67"/>
                  </a:lnTo>
                  <a:lnTo>
                    <a:pt x="4568" y="67"/>
                  </a:lnTo>
                  <a:lnTo>
                    <a:pt x="4568" y="67"/>
                  </a:lnTo>
                  <a:lnTo>
                    <a:pt x="4568" y="67"/>
                  </a:lnTo>
                  <a:lnTo>
                    <a:pt x="4568" y="67"/>
                  </a:lnTo>
                  <a:lnTo>
                    <a:pt x="4568" y="67"/>
                  </a:lnTo>
                  <a:lnTo>
                    <a:pt x="4601" y="67"/>
                  </a:lnTo>
                  <a:lnTo>
                    <a:pt x="4601" y="67"/>
                  </a:lnTo>
                  <a:lnTo>
                    <a:pt x="4601" y="67"/>
                  </a:lnTo>
                  <a:lnTo>
                    <a:pt x="4634" y="67"/>
                  </a:lnTo>
                  <a:lnTo>
                    <a:pt x="4634" y="67"/>
                  </a:lnTo>
                  <a:lnTo>
                    <a:pt x="4634" y="67"/>
                  </a:lnTo>
                  <a:lnTo>
                    <a:pt x="4634" y="34"/>
                  </a:lnTo>
                  <a:lnTo>
                    <a:pt x="4667" y="34"/>
                  </a:lnTo>
                  <a:lnTo>
                    <a:pt x="4667" y="34"/>
                  </a:lnTo>
                  <a:lnTo>
                    <a:pt x="4667" y="34"/>
                  </a:lnTo>
                  <a:lnTo>
                    <a:pt x="4699" y="34"/>
                  </a:lnTo>
                  <a:lnTo>
                    <a:pt x="4699" y="34"/>
                  </a:lnTo>
                  <a:lnTo>
                    <a:pt x="4699" y="34"/>
                  </a:lnTo>
                  <a:lnTo>
                    <a:pt x="4732" y="34"/>
                  </a:lnTo>
                  <a:lnTo>
                    <a:pt x="4732" y="1"/>
                  </a:lnTo>
                  <a:lnTo>
                    <a:pt x="4732" y="1"/>
                  </a:lnTo>
                  <a:lnTo>
                    <a:pt x="4765" y="1"/>
                  </a:lnTo>
                  <a:lnTo>
                    <a:pt x="4765" y="1"/>
                  </a:lnTo>
                  <a:lnTo>
                    <a:pt x="4765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8"/>
            <p:cNvSpPr/>
            <p:nvPr/>
          </p:nvSpPr>
          <p:spPr>
            <a:xfrm>
              <a:off x="4428575" y="4919875"/>
              <a:ext cx="129825" cy="43575"/>
            </a:xfrm>
            <a:custGeom>
              <a:avLst/>
              <a:gdLst/>
              <a:ahLst/>
              <a:cxnLst/>
              <a:rect l="l" t="t" r="r" b="b"/>
              <a:pathLst>
                <a:path w="5193" h="1743" fill="none" extrusionOk="0">
                  <a:moveTo>
                    <a:pt x="0" y="1742"/>
                  </a:moveTo>
                  <a:lnTo>
                    <a:pt x="0" y="1742"/>
                  </a:lnTo>
                  <a:lnTo>
                    <a:pt x="0" y="1742"/>
                  </a:lnTo>
                  <a:lnTo>
                    <a:pt x="33" y="1742"/>
                  </a:lnTo>
                  <a:lnTo>
                    <a:pt x="33" y="1742"/>
                  </a:lnTo>
                  <a:lnTo>
                    <a:pt x="33" y="1742"/>
                  </a:lnTo>
                  <a:lnTo>
                    <a:pt x="33" y="1742"/>
                  </a:lnTo>
                  <a:lnTo>
                    <a:pt x="33" y="1742"/>
                  </a:lnTo>
                  <a:lnTo>
                    <a:pt x="33" y="1742"/>
                  </a:lnTo>
                  <a:lnTo>
                    <a:pt x="33" y="1742"/>
                  </a:lnTo>
                  <a:lnTo>
                    <a:pt x="66" y="1742"/>
                  </a:lnTo>
                  <a:lnTo>
                    <a:pt x="66" y="1742"/>
                  </a:lnTo>
                  <a:lnTo>
                    <a:pt x="66" y="1742"/>
                  </a:lnTo>
                  <a:lnTo>
                    <a:pt x="66" y="1742"/>
                  </a:lnTo>
                  <a:lnTo>
                    <a:pt x="66" y="1742"/>
                  </a:lnTo>
                  <a:lnTo>
                    <a:pt x="99" y="1742"/>
                  </a:lnTo>
                  <a:lnTo>
                    <a:pt x="99" y="1742"/>
                  </a:lnTo>
                  <a:lnTo>
                    <a:pt x="99" y="1709"/>
                  </a:lnTo>
                  <a:lnTo>
                    <a:pt x="99" y="1709"/>
                  </a:lnTo>
                  <a:lnTo>
                    <a:pt x="99" y="1709"/>
                  </a:lnTo>
                  <a:lnTo>
                    <a:pt x="132" y="1709"/>
                  </a:lnTo>
                  <a:lnTo>
                    <a:pt x="132" y="1709"/>
                  </a:lnTo>
                  <a:lnTo>
                    <a:pt x="132" y="1709"/>
                  </a:lnTo>
                  <a:lnTo>
                    <a:pt x="132" y="1709"/>
                  </a:lnTo>
                  <a:lnTo>
                    <a:pt x="132" y="1709"/>
                  </a:lnTo>
                  <a:lnTo>
                    <a:pt x="132" y="1709"/>
                  </a:lnTo>
                  <a:lnTo>
                    <a:pt x="165" y="1709"/>
                  </a:lnTo>
                  <a:lnTo>
                    <a:pt x="165" y="1709"/>
                  </a:lnTo>
                  <a:lnTo>
                    <a:pt x="165" y="1709"/>
                  </a:lnTo>
                  <a:lnTo>
                    <a:pt x="165" y="1709"/>
                  </a:lnTo>
                  <a:lnTo>
                    <a:pt x="165" y="1709"/>
                  </a:lnTo>
                  <a:lnTo>
                    <a:pt x="165" y="1709"/>
                  </a:lnTo>
                  <a:lnTo>
                    <a:pt x="197" y="1709"/>
                  </a:lnTo>
                  <a:lnTo>
                    <a:pt x="197" y="1709"/>
                  </a:lnTo>
                  <a:lnTo>
                    <a:pt x="197" y="1709"/>
                  </a:lnTo>
                  <a:lnTo>
                    <a:pt x="197" y="1709"/>
                  </a:lnTo>
                  <a:lnTo>
                    <a:pt x="197" y="1677"/>
                  </a:lnTo>
                  <a:lnTo>
                    <a:pt x="197" y="1677"/>
                  </a:lnTo>
                  <a:lnTo>
                    <a:pt x="230" y="1677"/>
                  </a:lnTo>
                  <a:lnTo>
                    <a:pt x="230" y="1677"/>
                  </a:lnTo>
                  <a:lnTo>
                    <a:pt x="230" y="1677"/>
                  </a:lnTo>
                  <a:lnTo>
                    <a:pt x="230" y="1677"/>
                  </a:lnTo>
                  <a:lnTo>
                    <a:pt x="230" y="1677"/>
                  </a:lnTo>
                  <a:lnTo>
                    <a:pt x="230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63" y="1677"/>
                  </a:lnTo>
                  <a:lnTo>
                    <a:pt x="296" y="1677"/>
                  </a:lnTo>
                  <a:lnTo>
                    <a:pt x="296" y="1677"/>
                  </a:lnTo>
                  <a:lnTo>
                    <a:pt x="296" y="1677"/>
                  </a:lnTo>
                  <a:lnTo>
                    <a:pt x="296" y="1677"/>
                  </a:lnTo>
                  <a:lnTo>
                    <a:pt x="296" y="1644"/>
                  </a:lnTo>
                  <a:lnTo>
                    <a:pt x="329" y="1644"/>
                  </a:lnTo>
                  <a:lnTo>
                    <a:pt x="329" y="1644"/>
                  </a:lnTo>
                  <a:lnTo>
                    <a:pt x="329" y="1644"/>
                  </a:lnTo>
                  <a:lnTo>
                    <a:pt x="329" y="1644"/>
                  </a:lnTo>
                  <a:lnTo>
                    <a:pt x="329" y="1644"/>
                  </a:lnTo>
                  <a:lnTo>
                    <a:pt x="362" y="1644"/>
                  </a:lnTo>
                  <a:lnTo>
                    <a:pt x="362" y="1644"/>
                  </a:lnTo>
                  <a:lnTo>
                    <a:pt x="362" y="1644"/>
                  </a:lnTo>
                  <a:lnTo>
                    <a:pt x="362" y="1644"/>
                  </a:lnTo>
                  <a:lnTo>
                    <a:pt x="362" y="1644"/>
                  </a:lnTo>
                  <a:lnTo>
                    <a:pt x="362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427" y="1644"/>
                  </a:lnTo>
                  <a:lnTo>
                    <a:pt x="427" y="1611"/>
                  </a:lnTo>
                  <a:lnTo>
                    <a:pt x="427" y="1611"/>
                  </a:lnTo>
                  <a:lnTo>
                    <a:pt x="427" y="1611"/>
                  </a:lnTo>
                  <a:lnTo>
                    <a:pt x="427" y="1611"/>
                  </a:lnTo>
                  <a:lnTo>
                    <a:pt x="427" y="1611"/>
                  </a:lnTo>
                  <a:lnTo>
                    <a:pt x="460" y="1611"/>
                  </a:lnTo>
                  <a:lnTo>
                    <a:pt x="460" y="1611"/>
                  </a:lnTo>
                  <a:lnTo>
                    <a:pt x="460" y="1611"/>
                  </a:lnTo>
                  <a:lnTo>
                    <a:pt x="460" y="1611"/>
                  </a:lnTo>
                  <a:lnTo>
                    <a:pt x="460" y="1611"/>
                  </a:lnTo>
                  <a:lnTo>
                    <a:pt x="493" y="1611"/>
                  </a:lnTo>
                  <a:lnTo>
                    <a:pt x="493" y="1611"/>
                  </a:lnTo>
                  <a:lnTo>
                    <a:pt x="493" y="1611"/>
                  </a:lnTo>
                  <a:lnTo>
                    <a:pt x="493" y="1611"/>
                  </a:lnTo>
                  <a:lnTo>
                    <a:pt x="493" y="1611"/>
                  </a:lnTo>
                  <a:lnTo>
                    <a:pt x="493" y="1611"/>
                  </a:lnTo>
                  <a:lnTo>
                    <a:pt x="526" y="1611"/>
                  </a:lnTo>
                  <a:lnTo>
                    <a:pt x="526" y="1578"/>
                  </a:lnTo>
                  <a:lnTo>
                    <a:pt x="526" y="1578"/>
                  </a:lnTo>
                  <a:lnTo>
                    <a:pt x="526" y="1578"/>
                  </a:lnTo>
                  <a:lnTo>
                    <a:pt x="526" y="1578"/>
                  </a:lnTo>
                  <a:lnTo>
                    <a:pt x="559" y="1578"/>
                  </a:lnTo>
                  <a:lnTo>
                    <a:pt x="559" y="1578"/>
                  </a:lnTo>
                  <a:lnTo>
                    <a:pt x="559" y="1578"/>
                  </a:lnTo>
                  <a:lnTo>
                    <a:pt x="559" y="1578"/>
                  </a:lnTo>
                  <a:lnTo>
                    <a:pt x="559" y="1578"/>
                  </a:lnTo>
                  <a:lnTo>
                    <a:pt x="559" y="1578"/>
                  </a:lnTo>
                  <a:lnTo>
                    <a:pt x="592" y="1578"/>
                  </a:lnTo>
                  <a:lnTo>
                    <a:pt x="592" y="1578"/>
                  </a:lnTo>
                  <a:lnTo>
                    <a:pt x="592" y="1578"/>
                  </a:lnTo>
                  <a:lnTo>
                    <a:pt x="592" y="1578"/>
                  </a:lnTo>
                  <a:lnTo>
                    <a:pt x="592" y="1578"/>
                  </a:lnTo>
                  <a:lnTo>
                    <a:pt x="592" y="1578"/>
                  </a:lnTo>
                  <a:lnTo>
                    <a:pt x="592" y="1578"/>
                  </a:lnTo>
                  <a:lnTo>
                    <a:pt x="625" y="1578"/>
                  </a:lnTo>
                  <a:lnTo>
                    <a:pt x="625" y="1578"/>
                  </a:lnTo>
                  <a:lnTo>
                    <a:pt x="625" y="1578"/>
                  </a:lnTo>
                  <a:lnTo>
                    <a:pt x="625" y="1545"/>
                  </a:lnTo>
                  <a:lnTo>
                    <a:pt x="625" y="1545"/>
                  </a:lnTo>
                  <a:lnTo>
                    <a:pt x="625" y="1545"/>
                  </a:lnTo>
                  <a:lnTo>
                    <a:pt x="657" y="1545"/>
                  </a:lnTo>
                  <a:lnTo>
                    <a:pt x="657" y="1545"/>
                  </a:lnTo>
                  <a:lnTo>
                    <a:pt x="657" y="1545"/>
                  </a:lnTo>
                  <a:lnTo>
                    <a:pt x="657" y="1545"/>
                  </a:lnTo>
                  <a:lnTo>
                    <a:pt x="657" y="1545"/>
                  </a:lnTo>
                  <a:lnTo>
                    <a:pt x="690" y="1545"/>
                  </a:lnTo>
                  <a:lnTo>
                    <a:pt x="690" y="1545"/>
                  </a:lnTo>
                  <a:lnTo>
                    <a:pt x="690" y="1545"/>
                  </a:lnTo>
                  <a:lnTo>
                    <a:pt x="690" y="1545"/>
                  </a:lnTo>
                  <a:lnTo>
                    <a:pt x="690" y="1545"/>
                  </a:lnTo>
                  <a:lnTo>
                    <a:pt x="723" y="1545"/>
                  </a:lnTo>
                  <a:lnTo>
                    <a:pt x="723" y="1545"/>
                  </a:lnTo>
                  <a:lnTo>
                    <a:pt x="723" y="1545"/>
                  </a:lnTo>
                  <a:lnTo>
                    <a:pt x="723" y="1545"/>
                  </a:lnTo>
                  <a:lnTo>
                    <a:pt x="723" y="1545"/>
                  </a:lnTo>
                  <a:lnTo>
                    <a:pt x="723" y="1512"/>
                  </a:lnTo>
                  <a:lnTo>
                    <a:pt x="723" y="1512"/>
                  </a:lnTo>
                  <a:lnTo>
                    <a:pt x="756" y="1512"/>
                  </a:lnTo>
                  <a:lnTo>
                    <a:pt x="756" y="1512"/>
                  </a:lnTo>
                  <a:lnTo>
                    <a:pt x="756" y="1512"/>
                  </a:lnTo>
                  <a:lnTo>
                    <a:pt x="756" y="1512"/>
                  </a:lnTo>
                  <a:lnTo>
                    <a:pt x="756" y="1512"/>
                  </a:lnTo>
                  <a:lnTo>
                    <a:pt x="756" y="1512"/>
                  </a:lnTo>
                  <a:lnTo>
                    <a:pt x="789" y="1512"/>
                  </a:lnTo>
                  <a:lnTo>
                    <a:pt x="789" y="1512"/>
                  </a:lnTo>
                  <a:lnTo>
                    <a:pt x="789" y="1512"/>
                  </a:lnTo>
                  <a:lnTo>
                    <a:pt x="789" y="1512"/>
                  </a:lnTo>
                  <a:lnTo>
                    <a:pt x="789" y="1512"/>
                  </a:lnTo>
                  <a:lnTo>
                    <a:pt x="789" y="1512"/>
                  </a:lnTo>
                  <a:lnTo>
                    <a:pt x="822" y="1512"/>
                  </a:lnTo>
                  <a:lnTo>
                    <a:pt x="822" y="1512"/>
                  </a:lnTo>
                  <a:lnTo>
                    <a:pt x="822" y="1512"/>
                  </a:lnTo>
                  <a:lnTo>
                    <a:pt x="822" y="1512"/>
                  </a:lnTo>
                  <a:lnTo>
                    <a:pt x="822" y="1512"/>
                  </a:lnTo>
                  <a:lnTo>
                    <a:pt x="822" y="1512"/>
                  </a:lnTo>
                  <a:lnTo>
                    <a:pt x="855" y="1512"/>
                  </a:lnTo>
                  <a:lnTo>
                    <a:pt x="855" y="1479"/>
                  </a:lnTo>
                  <a:lnTo>
                    <a:pt x="855" y="1479"/>
                  </a:lnTo>
                  <a:lnTo>
                    <a:pt x="855" y="1479"/>
                  </a:lnTo>
                  <a:lnTo>
                    <a:pt x="855" y="1479"/>
                  </a:lnTo>
                  <a:lnTo>
                    <a:pt x="855" y="1479"/>
                  </a:lnTo>
                  <a:lnTo>
                    <a:pt x="887" y="1479"/>
                  </a:lnTo>
                  <a:lnTo>
                    <a:pt x="887" y="1479"/>
                  </a:lnTo>
                  <a:lnTo>
                    <a:pt x="887" y="1479"/>
                  </a:lnTo>
                  <a:lnTo>
                    <a:pt x="887" y="1479"/>
                  </a:lnTo>
                  <a:lnTo>
                    <a:pt x="887" y="1479"/>
                  </a:lnTo>
                  <a:lnTo>
                    <a:pt x="920" y="1479"/>
                  </a:lnTo>
                  <a:lnTo>
                    <a:pt x="920" y="1479"/>
                  </a:lnTo>
                  <a:lnTo>
                    <a:pt x="920" y="1479"/>
                  </a:lnTo>
                  <a:lnTo>
                    <a:pt x="920" y="1479"/>
                  </a:lnTo>
                  <a:lnTo>
                    <a:pt x="920" y="1479"/>
                  </a:lnTo>
                  <a:lnTo>
                    <a:pt x="920" y="1479"/>
                  </a:lnTo>
                  <a:lnTo>
                    <a:pt x="953" y="1479"/>
                  </a:lnTo>
                  <a:lnTo>
                    <a:pt x="953" y="1479"/>
                  </a:lnTo>
                  <a:lnTo>
                    <a:pt x="953" y="1447"/>
                  </a:lnTo>
                  <a:lnTo>
                    <a:pt x="953" y="1447"/>
                  </a:lnTo>
                  <a:lnTo>
                    <a:pt x="953" y="1447"/>
                  </a:lnTo>
                  <a:lnTo>
                    <a:pt x="953" y="1447"/>
                  </a:lnTo>
                  <a:lnTo>
                    <a:pt x="986" y="1447"/>
                  </a:lnTo>
                  <a:lnTo>
                    <a:pt x="986" y="1447"/>
                  </a:lnTo>
                  <a:lnTo>
                    <a:pt x="986" y="1447"/>
                  </a:lnTo>
                  <a:lnTo>
                    <a:pt x="986" y="1447"/>
                  </a:lnTo>
                  <a:lnTo>
                    <a:pt x="986" y="1447"/>
                  </a:lnTo>
                  <a:lnTo>
                    <a:pt x="986" y="1447"/>
                  </a:lnTo>
                  <a:lnTo>
                    <a:pt x="986" y="1447"/>
                  </a:lnTo>
                  <a:lnTo>
                    <a:pt x="1019" y="1447"/>
                  </a:lnTo>
                  <a:lnTo>
                    <a:pt x="1019" y="1447"/>
                  </a:lnTo>
                  <a:lnTo>
                    <a:pt x="1019" y="1447"/>
                  </a:lnTo>
                  <a:lnTo>
                    <a:pt x="1019" y="1447"/>
                  </a:lnTo>
                  <a:lnTo>
                    <a:pt x="1019" y="1447"/>
                  </a:lnTo>
                  <a:lnTo>
                    <a:pt x="1019" y="1447"/>
                  </a:lnTo>
                  <a:lnTo>
                    <a:pt x="1052" y="1447"/>
                  </a:lnTo>
                  <a:lnTo>
                    <a:pt x="1052" y="1447"/>
                  </a:lnTo>
                  <a:lnTo>
                    <a:pt x="1052" y="1447"/>
                  </a:lnTo>
                  <a:lnTo>
                    <a:pt x="1052" y="1414"/>
                  </a:lnTo>
                  <a:lnTo>
                    <a:pt x="1052" y="1414"/>
                  </a:lnTo>
                  <a:lnTo>
                    <a:pt x="1085" y="1414"/>
                  </a:lnTo>
                  <a:lnTo>
                    <a:pt x="1085" y="1414"/>
                  </a:lnTo>
                  <a:lnTo>
                    <a:pt x="1085" y="1414"/>
                  </a:lnTo>
                  <a:lnTo>
                    <a:pt x="1085" y="1414"/>
                  </a:lnTo>
                  <a:lnTo>
                    <a:pt x="1085" y="1414"/>
                  </a:lnTo>
                  <a:lnTo>
                    <a:pt x="1085" y="1414"/>
                  </a:lnTo>
                  <a:lnTo>
                    <a:pt x="1117" y="1414"/>
                  </a:lnTo>
                  <a:lnTo>
                    <a:pt x="1117" y="1414"/>
                  </a:lnTo>
                  <a:lnTo>
                    <a:pt x="1117" y="1414"/>
                  </a:lnTo>
                  <a:lnTo>
                    <a:pt x="1117" y="1414"/>
                  </a:lnTo>
                  <a:lnTo>
                    <a:pt x="1117" y="1414"/>
                  </a:lnTo>
                  <a:lnTo>
                    <a:pt x="1117" y="1414"/>
                  </a:lnTo>
                  <a:lnTo>
                    <a:pt x="1150" y="1414"/>
                  </a:lnTo>
                  <a:lnTo>
                    <a:pt x="1150" y="1414"/>
                  </a:lnTo>
                  <a:lnTo>
                    <a:pt x="1150" y="1414"/>
                  </a:lnTo>
                  <a:lnTo>
                    <a:pt x="1150" y="1381"/>
                  </a:lnTo>
                  <a:lnTo>
                    <a:pt x="1150" y="1381"/>
                  </a:lnTo>
                  <a:lnTo>
                    <a:pt x="1150" y="1381"/>
                  </a:lnTo>
                  <a:lnTo>
                    <a:pt x="1183" y="1381"/>
                  </a:lnTo>
                  <a:lnTo>
                    <a:pt x="1183" y="1381"/>
                  </a:lnTo>
                  <a:lnTo>
                    <a:pt x="1183" y="1381"/>
                  </a:lnTo>
                  <a:lnTo>
                    <a:pt x="1183" y="1381"/>
                  </a:lnTo>
                  <a:lnTo>
                    <a:pt x="1183" y="1381"/>
                  </a:lnTo>
                  <a:lnTo>
                    <a:pt x="1183" y="1381"/>
                  </a:lnTo>
                  <a:lnTo>
                    <a:pt x="1216" y="1381"/>
                  </a:lnTo>
                  <a:lnTo>
                    <a:pt x="1216" y="1381"/>
                  </a:lnTo>
                  <a:lnTo>
                    <a:pt x="1216" y="1381"/>
                  </a:lnTo>
                  <a:lnTo>
                    <a:pt x="1216" y="1381"/>
                  </a:lnTo>
                  <a:lnTo>
                    <a:pt x="1216" y="1381"/>
                  </a:lnTo>
                  <a:lnTo>
                    <a:pt x="1249" y="1381"/>
                  </a:lnTo>
                  <a:lnTo>
                    <a:pt x="1249" y="1381"/>
                  </a:lnTo>
                  <a:lnTo>
                    <a:pt x="1249" y="1381"/>
                  </a:lnTo>
                  <a:lnTo>
                    <a:pt x="1249" y="1381"/>
                  </a:lnTo>
                  <a:lnTo>
                    <a:pt x="1249" y="1348"/>
                  </a:lnTo>
                  <a:lnTo>
                    <a:pt x="1249" y="1348"/>
                  </a:lnTo>
                  <a:lnTo>
                    <a:pt x="1282" y="1348"/>
                  </a:lnTo>
                  <a:lnTo>
                    <a:pt x="1282" y="1348"/>
                  </a:lnTo>
                  <a:lnTo>
                    <a:pt x="1282" y="1348"/>
                  </a:lnTo>
                  <a:lnTo>
                    <a:pt x="1282" y="1348"/>
                  </a:lnTo>
                  <a:lnTo>
                    <a:pt x="1282" y="1348"/>
                  </a:lnTo>
                  <a:lnTo>
                    <a:pt x="1315" y="1348"/>
                  </a:lnTo>
                  <a:lnTo>
                    <a:pt x="1315" y="1348"/>
                  </a:lnTo>
                  <a:lnTo>
                    <a:pt x="1315" y="1348"/>
                  </a:lnTo>
                  <a:lnTo>
                    <a:pt x="1315" y="1348"/>
                  </a:lnTo>
                  <a:lnTo>
                    <a:pt x="1315" y="1348"/>
                  </a:lnTo>
                  <a:lnTo>
                    <a:pt x="1315" y="1348"/>
                  </a:lnTo>
                  <a:lnTo>
                    <a:pt x="1315" y="1348"/>
                  </a:lnTo>
                  <a:lnTo>
                    <a:pt x="1347" y="1348"/>
                  </a:lnTo>
                  <a:lnTo>
                    <a:pt x="1347" y="1348"/>
                  </a:lnTo>
                  <a:lnTo>
                    <a:pt x="1347" y="1348"/>
                  </a:lnTo>
                  <a:lnTo>
                    <a:pt x="1347" y="1348"/>
                  </a:lnTo>
                  <a:lnTo>
                    <a:pt x="1347" y="1348"/>
                  </a:lnTo>
                  <a:lnTo>
                    <a:pt x="1347" y="1315"/>
                  </a:lnTo>
                  <a:lnTo>
                    <a:pt x="1380" y="1315"/>
                  </a:lnTo>
                  <a:lnTo>
                    <a:pt x="1380" y="1315"/>
                  </a:lnTo>
                  <a:lnTo>
                    <a:pt x="1380" y="1315"/>
                  </a:lnTo>
                  <a:lnTo>
                    <a:pt x="1380" y="1315"/>
                  </a:lnTo>
                  <a:lnTo>
                    <a:pt x="1380" y="1315"/>
                  </a:lnTo>
                  <a:lnTo>
                    <a:pt x="1380" y="1315"/>
                  </a:lnTo>
                  <a:lnTo>
                    <a:pt x="1413" y="1315"/>
                  </a:lnTo>
                  <a:lnTo>
                    <a:pt x="1413" y="1315"/>
                  </a:lnTo>
                  <a:lnTo>
                    <a:pt x="1413" y="1315"/>
                  </a:lnTo>
                  <a:lnTo>
                    <a:pt x="1413" y="1315"/>
                  </a:lnTo>
                  <a:lnTo>
                    <a:pt x="1413" y="1315"/>
                  </a:lnTo>
                  <a:lnTo>
                    <a:pt x="1413" y="1315"/>
                  </a:lnTo>
                  <a:lnTo>
                    <a:pt x="1446" y="1315"/>
                  </a:lnTo>
                  <a:lnTo>
                    <a:pt x="1446" y="1315"/>
                  </a:lnTo>
                  <a:lnTo>
                    <a:pt x="1446" y="1315"/>
                  </a:lnTo>
                  <a:lnTo>
                    <a:pt x="1446" y="1315"/>
                  </a:lnTo>
                  <a:lnTo>
                    <a:pt x="1446" y="1315"/>
                  </a:lnTo>
                  <a:lnTo>
                    <a:pt x="1446" y="1315"/>
                  </a:lnTo>
                  <a:lnTo>
                    <a:pt x="1479" y="1282"/>
                  </a:lnTo>
                  <a:lnTo>
                    <a:pt x="1479" y="1282"/>
                  </a:lnTo>
                  <a:lnTo>
                    <a:pt x="1479" y="1282"/>
                  </a:lnTo>
                  <a:lnTo>
                    <a:pt x="1479" y="1282"/>
                  </a:lnTo>
                  <a:lnTo>
                    <a:pt x="1479" y="1282"/>
                  </a:lnTo>
                  <a:lnTo>
                    <a:pt x="1512" y="1282"/>
                  </a:lnTo>
                  <a:lnTo>
                    <a:pt x="1512" y="1282"/>
                  </a:lnTo>
                  <a:lnTo>
                    <a:pt x="1512" y="1282"/>
                  </a:lnTo>
                  <a:lnTo>
                    <a:pt x="1512" y="1282"/>
                  </a:lnTo>
                  <a:lnTo>
                    <a:pt x="1512" y="1282"/>
                  </a:lnTo>
                  <a:lnTo>
                    <a:pt x="1512" y="1282"/>
                  </a:lnTo>
                  <a:lnTo>
                    <a:pt x="1545" y="1282"/>
                  </a:lnTo>
                  <a:lnTo>
                    <a:pt x="1545" y="1282"/>
                  </a:lnTo>
                  <a:lnTo>
                    <a:pt x="1545" y="1282"/>
                  </a:lnTo>
                  <a:lnTo>
                    <a:pt x="1545" y="1282"/>
                  </a:lnTo>
                  <a:lnTo>
                    <a:pt x="1545" y="1282"/>
                  </a:lnTo>
                  <a:lnTo>
                    <a:pt x="1545" y="1282"/>
                  </a:lnTo>
                  <a:lnTo>
                    <a:pt x="1578" y="1249"/>
                  </a:lnTo>
                  <a:lnTo>
                    <a:pt x="1578" y="1249"/>
                  </a:lnTo>
                  <a:lnTo>
                    <a:pt x="1578" y="1249"/>
                  </a:lnTo>
                  <a:lnTo>
                    <a:pt x="1578" y="1249"/>
                  </a:lnTo>
                  <a:lnTo>
                    <a:pt x="1578" y="1249"/>
                  </a:lnTo>
                  <a:lnTo>
                    <a:pt x="1578" y="1249"/>
                  </a:lnTo>
                  <a:lnTo>
                    <a:pt x="1610" y="1249"/>
                  </a:lnTo>
                  <a:lnTo>
                    <a:pt x="1610" y="1249"/>
                  </a:lnTo>
                  <a:lnTo>
                    <a:pt x="1610" y="1249"/>
                  </a:lnTo>
                  <a:lnTo>
                    <a:pt x="1610" y="1249"/>
                  </a:lnTo>
                  <a:lnTo>
                    <a:pt x="1610" y="1249"/>
                  </a:lnTo>
                  <a:lnTo>
                    <a:pt x="1643" y="1249"/>
                  </a:lnTo>
                  <a:lnTo>
                    <a:pt x="1643" y="1249"/>
                  </a:lnTo>
                  <a:lnTo>
                    <a:pt x="1643" y="1249"/>
                  </a:lnTo>
                  <a:lnTo>
                    <a:pt x="1643" y="1249"/>
                  </a:lnTo>
                  <a:lnTo>
                    <a:pt x="1643" y="1249"/>
                  </a:lnTo>
                  <a:lnTo>
                    <a:pt x="1643" y="1249"/>
                  </a:lnTo>
                  <a:lnTo>
                    <a:pt x="1676" y="1249"/>
                  </a:lnTo>
                  <a:lnTo>
                    <a:pt x="1676" y="1249"/>
                  </a:lnTo>
                  <a:lnTo>
                    <a:pt x="1676" y="1217"/>
                  </a:lnTo>
                  <a:lnTo>
                    <a:pt x="1676" y="1217"/>
                  </a:lnTo>
                  <a:lnTo>
                    <a:pt x="1676" y="1217"/>
                  </a:lnTo>
                  <a:lnTo>
                    <a:pt x="1676" y="1217"/>
                  </a:lnTo>
                  <a:lnTo>
                    <a:pt x="1676" y="1217"/>
                  </a:lnTo>
                  <a:lnTo>
                    <a:pt x="1709" y="1217"/>
                  </a:lnTo>
                  <a:lnTo>
                    <a:pt x="1709" y="1217"/>
                  </a:lnTo>
                  <a:lnTo>
                    <a:pt x="1709" y="1217"/>
                  </a:lnTo>
                  <a:lnTo>
                    <a:pt x="1709" y="1217"/>
                  </a:lnTo>
                  <a:lnTo>
                    <a:pt x="1709" y="1217"/>
                  </a:lnTo>
                  <a:lnTo>
                    <a:pt x="1709" y="1217"/>
                  </a:lnTo>
                  <a:lnTo>
                    <a:pt x="1742" y="1217"/>
                  </a:lnTo>
                  <a:lnTo>
                    <a:pt x="1742" y="1217"/>
                  </a:lnTo>
                  <a:lnTo>
                    <a:pt x="1742" y="1217"/>
                  </a:lnTo>
                  <a:lnTo>
                    <a:pt x="1742" y="1217"/>
                  </a:lnTo>
                  <a:lnTo>
                    <a:pt x="1742" y="1217"/>
                  </a:lnTo>
                  <a:lnTo>
                    <a:pt x="1742" y="1217"/>
                  </a:lnTo>
                  <a:lnTo>
                    <a:pt x="1775" y="1217"/>
                  </a:lnTo>
                  <a:lnTo>
                    <a:pt x="1775" y="1184"/>
                  </a:lnTo>
                  <a:lnTo>
                    <a:pt x="1775" y="1184"/>
                  </a:lnTo>
                  <a:lnTo>
                    <a:pt x="1775" y="1184"/>
                  </a:lnTo>
                  <a:lnTo>
                    <a:pt x="1775" y="1184"/>
                  </a:lnTo>
                  <a:lnTo>
                    <a:pt x="1775" y="1184"/>
                  </a:lnTo>
                  <a:lnTo>
                    <a:pt x="1808" y="1184"/>
                  </a:lnTo>
                  <a:lnTo>
                    <a:pt x="1808" y="1184"/>
                  </a:lnTo>
                  <a:lnTo>
                    <a:pt x="1808" y="1184"/>
                  </a:lnTo>
                  <a:lnTo>
                    <a:pt x="1808" y="1184"/>
                  </a:lnTo>
                  <a:lnTo>
                    <a:pt x="1808" y="1184"/>
                  </a:lnTo>
                  <a:lnTo>
                    <a:pt x="1808" y="1184"/>
                  </a:lnTo>
                  <a:lnTo>
                    <a:pt x="1840" y="1184"/>
                  </a:lnTo>
                  <a:lnTo>
                    <a:pt x="1840" y="1184"/>
                  </a:lnTo>
                  <a:lnTo>
                    <a:pt x="1840" y="1184"/>
                  </a:lnTo>
                  <a:lnTo>
                    <a:pt x="1840" y="1184"/>
                  </a:lnTo>
                  <a:lnTo>
                    <a:pt x="1840" y="1184"/>
                  </a:lnTo>
                  <a:lnTo>
                    <a:pt x="1873" y="1184"/>
                  </a:lnTo>
                  <a:lnTo>
                    <a:pt x="1873" y="1184"/>
                  </a:lnTo>
                  <a:lnTo>
                    <a:pt x="1873" y="1184"/>
                  </a:lnTo>
                  <a:lnTo>
                    <a:pt x="1873" y="1151"/>
                  </a:lnTo>
                  <a:lnTo>
                    <a:pt x="1873" y="1151"/>
                  </a:lnTo>
                  <a:lnTo>
                    <a:pt x="1873" y="1151"/>
                  </a:lnTo>
                  <a:lnTo>
                    <a:pt x="1873" y="1151"/>
                  </a:lnTo>
                  <a:lnTo>
                    <a:pt x="1906" y="1151"/>
                  </a:lnTo>
                  <a:lnTo>
                    <a:pt x="1906" y="1151"/>
                  </a:lnTo>
                  <a:lnTo>
                    <a:pt x="1906" y="1151"/>
                  </a:lnTo>
                  <a:lnTo>
                    <a:pt x="1906" y="1151"/>
                  </a:lnTo>
                  <a:lnTo>
                    <a:pt x="1906" y="1151"/>
                  </a:lnTo>
                  <a:lnTo>
                    <a:pt x="1906" y="1151"/>
                  </a:lnTo>
                  <a:lnTo>
                    <a:pt x="1939" y="1151"/>
                  </a:lnTo>
                  <a:lnTo>
                    <a:pt x="1939" y="1151"/>
                  </a:lnTo>
                  <a:lnTo>
                    <a:pt x="1939" y="1151"/>
                  </a:lnTo>
                  <a:lnTo>
                    <a:pt x="1939" y="1151"/>
                  </a:lnTo>
                  <a:lnTo>
                    <a:pt x="1939" y="1151"/>
                  </a:lnTo>
                  <a:lnTo>
                    <a:pt x="1972" y="1151"/>
                  </a:lnTo>
                  <a:lnTo>
                    <a:pt x="1972" y="1151"/>
                  </a:lnTo>
                  <a:lnTo>
                    <a:pt x="1972" y="1118"/>
                  </a:lnTo>
                  <a:lnTo>
                    <a:pt x="1972" y="1118"/>
                  </a:lnTo>
                  <a:lnTo>
                    <a:pt x="1972" y="1118"/>
                  </a:lnTo>
                  <a:lnTo>
                    <a:pt x="1972" y="1118"/>
                  </a:lnTo>
                  <a:lnTo>
                    <a:pt x="2005" y="1118"/>
                  </a:lnTo>
                  <a:lnTo>
                    <a:pt x="2005" y="1118"/>
                  </a:lnTo>
                  <a:lnTo>
                    <a:pt x="2005" y="1118"/>
                  </a:lnTo>
                  <a:lnTo>
                    <a:pt x="2005" y="1118"/>
                  </a:lnTo>
                  <a:lnTo>
                    <a:pt x="2005" y="1118"/>
                  </a:lnTo>
                  <a:lnTo>
                    <a:pt x="2038" y="1118"/>
                  </a:lnTo>
                  <a:lnTo>
                    <a:pt x="2038" y="1118"/>
                  </a:lnTo>
                  <a:lnTo>
                    <a:pt x="2038" y="1118"/>
                  </a:lnTo>
                  <a:lnTo>
                    <a:pt x="2038" y="1118"/>
                  </a:lnTo>
                  <a:lnTo>
                    <a:pt x="2038" y="1118"/>
                  </a:lnTo>
                  <a:lnTo>
                    <a:pt x="2070" y="1118"/>
                  </a:lnTo>
                  <a:lnTo>
                    <a:pt x="2070" y="1118"/>
                  </a:lnTo>
                  <a:lnTo>
                    <a:pt x="2070" y="1118"/>
                  </a:lnTo>
                  <a:lnTo>
                    <a:pt x="2070" y="1085"/>
                  </a:lnTo>
                  <a:lnTo>
                    <a:pt x="2070" y="1085"/>
                  </a:lnTo>
                  <a:lnTo>
                    <a:pt x="2070" y="1085"/>
                  </a:lnTo>
                  <a:lnTo>
                    <a:pt x="2070" y="1085"/>
                  </a:lnTo>
                  <a:lnTo>
                    <a:pt x="2103" y="1085"/>
                  </a:lnTo>
                  <a:lnTo>
                    <a:pt x="2103" y="1085"/>
                  </a:lnTo>
                  <a:lnTo>
                    <a:pt x="2103" y="1085"/>
                  </a:lnTo>
                  <a:lnTo>
                    <a:pt x="2103" y="1085"/>
                  </a:lnTo>
                  <a:lnTo>
                    <a:pt x="2103" y="1085"/>
                  </a:lnTo>
                  <a:lnTo>
                    <a:pt x="2136" y="1085"/>
                  </a:lnTo>
                  <a:lnTo>
                    <a:pt x="2136" y="1085"/>
                  </a:lnTo>
                  <a:lnTo>
                    <a:pt x="2136" y="1085"/>
                  </a:lnTo>
                  <a:lnTo>
                    <a:pt x="2136" y="1085"/>
                  </a:lnTo>
                  <a:lnTo>
                    <a:pt x="2136" y="1085"/>
                  </a:lnTo>
                  <a:lnTo>
                    <a:pt x="2169" y="1085"/>
                  </a:lnTo>
                  <a:lnTo>
                    <a:pt x="2169" y="1085"/>
                  </a:lnTo>
                  <a:lnTo>
                    <a:pt x="2169" y="1085"/>
                  </a:lnTo>
                  <a:lnTo>
                    <a:pt x="2169" y="1052"/>
                  </a:lnTo>
                  <a:lnTo>
                    <a:pt x="2169" y="1052"/>
                  </a:lnTo>
                  <a:lnTo>
                    <a:pt x="2169" y="1052"/>
                  </a:lnTo>
                  <a:lnTo>
                    <a:pt x="2202" y="1052"/>
                  </a:lnTo>
                  <a:lnTo>
                    <a:pt x="2202" y="1052"/>
                  </a:lnTo>
                  <a:lnTo>
                    <a:pt x="2202" y="1052"/>
                  </a:lnTo>
                  <a:lnTo>
                    <a:pt x="2202" y="1052"/>
                  </a:lnTo>
                  <a:lnTo>
                    <a:pt x="2202" y="1052"/>
                  </a:lnTo>
                  <a:lnTo>
                    <a:pt x="2202" y="1052"/>
                  </a:lnTo>
                  <a:lnTo>
                    <a:pt x="2202" y="1052"/>
                  </a:lnTo>
                  <a:lnTo>
                    <a:pt x="2235" y="1052"/>
                  </a:lnTo>
                  <a:lnTo>
                    <a:pt x="2235" y="1052"/>
                  </a:lnTo>
                  <a:lnTo>
                    <a:pt x="2235" y="1052"/>
                  </a:lnTo>
                  <a:lnTo>
                    <a:pt x="2235" y="1052"/>
                  </a:lnTo>
                  <a:lnTo>
                    <a:pt x="2235" y="1052"/>
                  </a:lnTo>
                  <a:lnTo>
                    <a:pt x="2235" y="1052"/>
                  </a:lnTo>
                  <a:lnTo>
                    <a:pt x="2268" y="1052"/>
                  </a:lnTo>
                  <a:lnTo>
                    <a:pt x="2268" y="1052"/>
                  </a:lnTo>
                  <a:lnTo>
                    <a:pt x="2268" y="1019"/>
                  </a:lnTo>
                  <a:lnTo>
                    <a:pt x="2268" y="1019"/>
                  </a:lnTo>
                  <a:lnTo>
                    <a:pt x="2268" y="1019"/>
                  </a:lnTo>
                  <a:lnTo>
                    <a:pt x="2300" y="1019"/>
                  </a:lnTo>
                  <a:lnTo>
                    <a:pt x="2300" y="1019"/>
                  </a:lnTo>
                  <a:lnTo>
                    <a:pt x="2300" y="1019"/>
                  </a:lnTo>
                  <a:lnTo>
                    <a:pt x="2300" y="1019"/>
                  </a:lnTo>
                  <a:lnTo>
                    <a:pt x="2300" y="1019"/>
                  </a:lnTo>
                  <a:lnTo>
                    <a:pt x="2300" y="1019"/>
                  </a:lnTo>
                  <a:lnTo>
                    <a:pt x="2333" y="1019"/>
                  </a:lnTo>
                  <a:lnTo>
                    <a:pt x="2333" y="1019"/>
                  </a:lnTo>
                  <a:lnTo>
                    <a:pt x="2333" y="1019"/>
                  </a:lnTo>
                  <a:lnTo>
                    <a:pt x="2333" y="1019"/>
                  </a:lnTo>
                  <a:lnTo>
                    <a:pt x="2333" y="1019"/>
                  </a:lnTo>
                  <a:lnTo>
                    <a:pt x="2333" y="1019"/>
                  </a:lnTo>
                  <a:lnTo>
                    <a:pt x="2366" y="1019"/>
                  </a:lnTo>
                  <a:lnTo>
                    <a:pt x="2366" y="1019"/>
                  </a:lnTo>
                  <a:lnTo>
                    <a:pt x="2366" y="1019"/>
                  </a:lnTo>
                  <a:lnTo>
                    <a:pt x="2366" y="987"/>
                  </a:lnTo>
                  <a:lnTo>
                    <a:pt x="2366" y="987"/>
                  </a:lnTo>
                  <a:lnTo>
                    <a:pt x="2366" y="987"/>
                  </a:lnTo>
                  <a:lnTo>
                    <a:pt x="2399" y="987"/>
                  </a:lnTo>
                  <a:lnTo>
                    <a:pt x="2399" y="987"/>
                  </a:lnTo>
                  <a:lnTo>
                    <a:pt x="2399" y="987"/>
                  </a:lnTo>
                  <a:lnTo>
                    <a:pt x="2399" y="987"/>
                  </a:lnTo>
                  <a:lnTo>
                    <a:pt x="2399" y="987"/>
                  </a:lnTo>
                  <a:lnTo>
                    <a:pt x="2432" y="987"/>
                  </a:lnTo>
                  <a:lnTo>
                    <a:pt x="2432" y="987"/>
                  </a:lnTo>
                  <a:lnTo>
                    <a:pt x="2432" y="987"/>
                  </a:lnTo>
                  <a:lnTo>
                    <a:pt x="2432" y="987"/>
                  </a:lnTo>
                  <a:lnTo>
                    <a:pt x="2432" y="987"/>
                  </a:lnTo>
                  <a:lnTo>
                    <a:pt x="2465" y="987"/>
                  </a:lnTo>
                  <a:lnTo>
                    <a:pt x="2465" y="987"/>
                  </a:lnTo>
                  <a:lnTo>
                    <a:pt x="2465" y="987"/>
                  </a:lnTo>
                  <a:lnTo>
                    <a:pt x="2465" y="954"/>
                  </a:lnTo>
                  <a:lnTo>
                    <a:pt x="2465" y="954"/>
                  </a:lnTo>
                  <a:lnTo>
                    <a:pt x="2465" y="954"/>
                  </a:lnTo>
                  <a:lnTo>
                    <a:pt x="2465" y="954"/>
                  </a:lnTo>
                  <a:lnTo>
                    <a:pt x="2498" y="954"/>
                  </a:lnTo>
                  <a:lnTo>
                    <a:pt x="2498" y="954"/>
                  </a:lnTo>
                  <a:lnTo>
                    <a:pt x="2498" y="954"/>
                  </a:lnTo>
                  <a:lnTo>
                    <a:pt x="2498" y="954"/>
                  </a:lnTo>
                  <a:lnTo>
                    <a:pt x="2498" y="954"/>
                  </a:lnTo>
                  <a:lnTo>
                    <a:pt x="2530" y="954"/>
                  </a:lnTo>
                  <a:lnTo>
                    <a:pt x="2530" y="954"/>
                  </a:lnTo>
                  <a:lnTo>
                    <a:pt x="2530" y="954"/>
                  </a:lnTo>
                  <a:lnTo>
                    <a:pt x="2530" y="954"/>
                  </a:lnTo>
                  <a:lnTo>
                    <a:pt x="2530" y="954"/>
                  </a:lnTo>
                  <a:lnTo>
                    <a:pt x="2563" y="954"/>
                  </a:lnTo>
                  <a:lnTo>
                    <a:pt x="2563" y="954"/>
                  </a:lnTo>
                  <a:lnTo>
                    <a:pt x="2563" y="954"/>
                  </a:lnTo>
                  <a:lnTo>
                    <a:pt x="2563" y="921"/>
                  </a:lnTo>
                  <a:lnTo>
                    <a:pt x="2563" y="921"/>
                  </a:lnTo>
                  <a:lnTo>
                    <a:pt x="2563" y="921"/>
                  </a:lnTo>
                  <a:lnTo>
                    <a:pt x="2596" y="921"/>
                  </a:lnTo>
                  <a:lnTo>
                    <a:pt x="2596" y="921"/>
                  </a:lnTo>
                  <a:lnTo>
                    <a:pt x="2596" y="921"/>
                  </a:lnTo>
                  <a:lnTo>
                    <a:pt x="2596" y="921"/>
                  </a:lnTo>
                  <a:lnTo>
                    <a:pt x="2596" y="921"/>
                  </a:lnTo>
                  <a:lnTo>
                    <a:pt x="2629" y="921"/>
                  </a:lnTo>
                  <a:lnTo>
                    <a:pt x="2629" y="921"/>
                  </a:lnTo>
                  <a:lnTo>
                    <a:pt x="2629" y="921"/>
                  </a:lnTo>
                  <a:lnTo>
                    <a:pt x="2629" y="921"/>
                  </a:lnTo>
                  <a:lnTo>
                    <a:pt x="2629" y="921"/>
                  </a:lnTo>
                  <a:lnTo>
                    <a:pt x="2662" y="921"/>
                  </a:lnTo>
                  <a:lnTo>
                    <a:pt x="2662" y="921"/>
                  </a:lnTo>
                  <a:lnTo>
                    <a:pt x="2662" y="921"/>
                  </a:lnTo>
                  <a:lnTo>
                    <a:pt x="2662" y="888"/>
                  </a:lnTo>
                  <a:lnTo>
                    <a:pt x="2662" y="888"/>
                  </a:lnTo>
                  <a:lnTo>
                    <a:pt x="2662" y="888"/>
                  </a:lnTo>
                  <a:lnTo>
                    <a:pt x="2695" y="888"/>
                  </a:lnTo>
                  <a:lnTo>
                    <a:pt x="2695" y="888"/>
                  </a:lnTo>
                  <a:lnTo>
                    <a:pt x="2695" y="888"/>
                  </a:lnTo>
                  <a:lnTo>
                    <a:pt x="2695" y="888"/>
                  </a:lnTo>
                  <a:lnTo>
                    <a:pt x="2695" y="888"/>
                  </a:lnTo>
                  <a:lnTo>
                    <a:pt x="2695" y="888"/>
                  </a:lnTo>
                  <a:lnTo>
                    <a:pt x="2695" y="888"/>
                  </a:lnTo>
                  <a:lnTo>
                    <a:pt x="2728" y="888"/>
                  </a:lnTo>
                  <a:lnTo>
                    <a:pt x="2728" y="888"/>
                  </a:lnTo>
                  <a:lnTo>
                    <a:pt x="2728" y="888"/>
                  </a:lnTo>
                  <a:lnTo>
                    <a:pt x="2728" y="888"/>
                  </a:lnTo>
                  <a:lnTo>
                    <a:pt x="2728" y="888"/>
                  </a:lnTo>
                  <a:lnTo>
                    <a:pt x="2728" y="888"/>
                  </a:lnTo>
                  <a:lnTo>
                    <a:pt x="2760" y="888"/>
                  </a:lnTo>
                  <a:lnTo>
                    <a:pt x="2760" y="888"/>
                  </a:lnTo>
                  <a:lnTo>
                    <a:pt x="2760" y="888"/>
                  </a:lnTo>
                  <a:lnTo>
                    <a:pt x="2760" y="855"/>
                  </a:lnTo>
                  <a:lnTo>
                    <a:pt x="2760" y="855"/>
                  </a:lnTo>
                  <a:lnTo>
                    <a:pt x="2793" y="855"/>
                  </a:lnTo>
                  <a:lnTo>
                    <a:pt x="2793" y="855"/>
                  </a:lnTo>
                  <a:lnTo>
                    <a:pt x="2793" y="855"/>
                  </a:lnTo>
                  <a:lnTo>
                    <a:pt x="2793" y="855"/>
                  </a:lnTo>
                  <a:lnTo>
                    <a:pt x="2793" y="855"/>
                  </a:lnTo>
                  <a:lnTo>
                    <a:pt x="2793" y="855"/>
                  </a:lnTo>
                  <a:lnTo>
                    <a:pt x="2826" y="855"/>
                  </a:lnTo>
                  <a:lnTo>
                    <a:pt x="2826" y="855"/>
                  </a:lnTo>
                  <a:lnTo>
                    <a:pt x="2826" y="855"/>
                  </a:lnTo>
                  <a:lnTo>
                    <a:pt x="2826" y="855"/>
                  </a:lnTo>
                  <a:lnTo>
                    <a:pt x="2826" y="855"/>
                  </a:lnTo>
                  <a:lnTo>
                    <a:pt x="2859" y="855"/>
                  </a:lnTo>
                  <a:lnTo>
                    <a:pt x="2859" y="822"/>
                  </a:lnTo>
                  <a:lnTo>
                    <a:pt x="2859" y="822"/>
                  </a:lnTo>
                  <a:lnTo>
                    <a:pt x="2859" y="822"/>
                  </a:lnTo>
                  <a:lnTo>
                    <a:pt x="2859" y="822"/>
                  </a:lnTo>
                  <a:lnTo>
                    <a:pt x="2892" y="822"/>
                  </a:lnTo>
                  <a:lnTo>
                    <a:pt x="2892" y="822"/>
                  </a:lnTo>
                  <a:lnTo>
                    <a:pt x="2892" y="822"/>
                  </a:lnTo>
                  <a:lnTo>
                    <a:pt x="2892" y="822"/>
                  </a:lnTo>
                  <a:lnTo>
                    <a:pt x="2892" y="822"/>
                  </a:lnTo>
                  <a:lnTo>
                    <a:pt x="2892" y="822"/>
                  </a:lnTo>
                  <a:lnTo>
                    <a:pt x="2892" y="822"/>
                  </a:lnTo>
                  <a:lnTo>
                    <a:pt x="2925" y="822"/>
                  </a:lnTo>
                  <a:lnTo>
                    <a:pt x="2925" y="822"/>
                  </a:lnTo>
                  <a:lnTo>
                    <a:pt x="2925" y="822"/>
                  </a:lnTo>
                  <a:lnTo>
                    <a:pt x="2925" y="822"/>
                  </a:lnTo>
                  <a:lnTo>
                    <a:pt x="2925" y="822"/>
                  </a:lnTo>
                  <a:lnTo>
                    <a:pt x="2925" y="822"/>
                  </a:lnTo>
                  <a:lnTo>
                    <a:pt x="2958" y="822"/>
                  </a:lnTo>
                  <a:lnTo>
                    <a:pt x="2958" y="822"/>
                  </a:lnTo>
                  <a:lnTo>
                    <a:pt x="2958" y="789"/>
                  </a:lnTo>
                  <a:lnTo>
                    <a:pt x="2958" y="789"/>
                  </a:lnTo>
                  <a:lnTo>
                    <a:pt x="2958" y="789"/>
                  </a:lnTo>
                  <a:lnTo>
                    <a:pt x="2958" y="789"/>
                  </a:lnTo>
                  <a:lnTo>
                    <a:pt x="2990" y="789"/>
                  </a:lnTo>
                  <a:lnTo>
                    <a:pt x="2990" y="789"/>
                  </a:lnTo>
                  <a:lnTo>
                    <a:pt x="2990" y="789"/>
                  </a:lnTo>
                  <a:lnTo>
                    <a:pt x="2990" y="789"/>
                  </a:lnTo>
                  <a:lnTo>
                    <a:pt x="2990" y="789"/>
                  </a:lnTo>
                  <a:lnTo>
                    <a:pt x="2990" y="789"/>
                  </a:lnTo>
                  <a:lnTo>
                    <a:pt x="3023" y="789"/>
                  </a:lnTo>
                  <a:lnTo>
                    <a:pt x="3023" y="789"/>
                  </a:lnTo>
                  <a:lnTo>
                    <a:pt x="3023" y="789"/>
                  </a:lnTo>
                  <a:lnTo>
                    <a:pt x="3023" y="789"/>
                  </a:lnTo>
                  <a:lnTo>
                    <a:pt x="3023" y="789"/>
                  </a:lnTo>
                  <a:lnTo>
                    <a:pt x="3023" y="789"/>
                  </a:lnTo>
                  <a:lnTo>
                    <a:pt x="3056" y="789"/>
                  </a:lnTo>
                  <a:lnTo>
                    <a:pt x="3056" y="789"/>
                  </a:lnTo>
                  <a:lnTo>
                    <a:pt x="3056" y="757"/>
                  </a:lnTo>
                  <a:lnTo>
                    <a:pt x="3056" y="757"/>
                  </a:lnTo>
                  <a:lnTo>
                    <a:pt x="3056" y="757"/>
                  </a:lnTo>
                  <a:lnTo>
                    <a:pt x="3056" y="757"/>
                  </a:lnTo>
                  <a:lnTo>
                    <a:pt x="3089" y="757"/>
                  </a:lnTo>
                  <a:lnTo>
                    <a:pt x="3089" y="757"/>
                  </a:lnTo>
                  <a:lnTo>
                    <a:pt x="3089" y="757"/>
                  </a:lnTo>
                  <a:lnTo>
                    <a:pt x="3089" y="757"/>
                  </a:lnTo>
                  <a:lnTo>
                    <a:pt x="3089" y="757"/>
                  </a:lnTo>
                  <a:lnTo>
                    <a:pt x="3089" y="757"/>
                  </a:lnTo>
                  <a:lnTo>
                    <a:pt x="3089" y="757"/>
                  </a:lnTo>
                  <a:lnTo>
                    <a:pt x="3122" y="757"/>
                  </a:lnTo>
                  <a:lnTo>
                    <a:pt x="3122" y="757"/>
                  </a:lnTo>
                  <a:lnTo>
                    <a:pt x="3122" y="757"/>
                  </a:lnTo>
                  <a:lnTo>
                    <a:pt x="3122" y="757"/>
                  </a:lnTo>
                  <a:lnTo>
                    <a:pt x="3122" y="757"/>
                  </a:lnTo>
                  <a:lnTo>
                    <a:pt x="3122" y="757"/>
                  </a:lnTo>
                  <a:lnTo>
                    <a:pt x="3155" y="757"/>
                  </a:lnTo>
                  <a:lnTo>
                    <a:pt x="3155" y="724"/>
                  </a:lnTo>
                  <a:lnTo>
                    <a:pt x="3155" y="724"/>
                  </a:lnTo>
                  <a:lnTo>
                    <a:pt x="3155" y="724"/>
                  </a:lnTo>
                  <a:lnTo>
                    <a:pt x="3155" y="724"/>
                  </a:lnTo>
                  <a:lnTo>
                    <a:pt x="3155" y="724"/>
                  </a:lnTo>
                  <a:lnTo>
                    <a:pt x="3188" y="724"/>
                  </a:lnTo>
                  <a:lnTo>
                    <a:pt x="3188" y="724"/>
                  </a:lnTo>
                  <a:lnTo>
                    <a:pt x="3188" y="724"/>
                  </a:lnTo>
                  <a:lnTo>
                    <a:pt x="3188" y="724"/>
                  </a:lnTo>
                  <a:lnTo>
                    <a:pt x="3188" y="724"/>
                  </a:lnTo>
                  <a:lnTo>
                    <a:pt x="3188" y="724"/>
                  </a:lnTo>
                  <a:lnTo>
                    <a:pt x="3188" y="724"/>
                  </a:lnTo>
                  <a:lnTo>
                    <a:pt x="3221" y="724"/>
                  </a:lnTo>
                  <a:lnTo>
                    <a:pt x="3221" y="724"/>
                  </a:lnTo>
                  <a:lnTo>
                    <a:pt x="3221" y="724"/>
                  </a:lnTo>
                  <a:lnTo>
                    <a:pt x="3221" y="724"/>
                  </a:lnTo>
                  <a:lnTo>
                    <a:pt x="3221" y="724"/>
                  </a:lnTo>
                  <a:lnTo>
                    <a:pt x="3221" y="724"/>
                  </a:lnTo>
                  <a:lnTo>
                    <a:pt x="3253" y="691"/>
                  </a:lnTo>
                  <a:lnTo>
                    <a:pt x="3253" y="691"/>
                  </a:lnTo>
                  <a:lnTo>
                    <a:pt x="3253" y="691"/>
                  </a:lnTo>
                  <a:lnTo>
                    <a:pt x="3253" y="691"/>
                  </a:lnTo>
                  <a:lnTo>
                    <a:pt x="3253" y="691"/>
                  </a:lnTo>
                  <a:lnTo>
                    <a:pt x="3253" y="691"/>
                  </a:lnTo>
                  <a:lnTo>
                    <a:pt x="3286" y="691"/>
                  </a:lnTo>
                  <a:lnTo>
                    <a:pt x="3286" y="691"/>
                  </a:lnTo>
                  <a:lnTo>
                    <a:pt x="3286" y="691"/>
                  </a:lnTo>
                  <a:lnTo>
                    <a:pt x="3286" y="691"/>
                  </a:lnTo>
                  <a:lnTo>
                    <a:pt x="3286" y="691"/>
                  </a:lnTo>
                  <a:lnTo>
                    <a:pt x="3286" y="691"/>
                  </a:lnTo>
                  <a:lnTo>
                    <a:pt x="3319" y="691"/>
                  </a:lnTo>
                  <a:lnTo>
                    <a:pt x="3319" y="691"/>
                  </a:lnTo>
                  <a:lnTo>
                    <a:pt x="3319" y="691"/>
                  </a:lnTo>
                  <a:lnTo>
                    <a:pt x="3319" y="691"/>
                  </a:lnTo>
                  <a:lnTo>
                    <a:pt x="3319" y="691"/>
                  </a:lnTo>
                  <a:lnTo>
                    <a:pt x="3352" y="658"/>
                  </a:lnTo>
                  <a:lnTo>
                    <a:pt x="3352" y="658"/>
                  </a:lnTo>
                  <a:lnTo>
                    <a:pt x="3352" y="658"/>
                  </a:lnTo>
                  <a:lnTo>
                    <a:pt x="3352" y="658"/>
                  </a:lnTo>
                  <a:lnTo>
                    <a:pt x="3352" y="658"/>
                  </a:lnTo>
                  <a:lnTo>
                    <a:pt x="3385" y="658"/>
                  </a:lnTo>
                  <a:lnTo>
                    <a:pt x="3385" y="658"/>
                  </a:lnTo>
                  <a:lnTo>
                    <a:pt x="3385" y="658"/>
                  </a:lnTo>
                  <a:lnTo>
                    <a:pt x="3385" y="658"/>
                  </a:lnTo>
                  <a:lnTo>
                    <a:pt x="3385" y="658"/>
                  </a:lnTo>
                  <a:lnTo>
                    <a:pt x="3385" y="658"/>
                  </a:lnTo>
                  <a:lnTo>
                    <a:pt x="3418" y="658"/>
                  </a:lnTo>
                  <a:lnTo>
                    <a:pt x="3418" y="658"/>
                  </a:lnTo>
                  <a:lnTo>
                    <a:pt x="3418" y="658"/>
                  </a:lnTo>
                  <a:lnTo>
                    <a:pt x="3418" y="658"/>
                  </a:lnTo>
                  <a:lnTo>
                    <a:pt x="3418" y="658"/>
                  </a:lnTo>
                  <a:lnTo>
                    <a:pt x="3451" y="625"/>
                  </a:lnTo>
                  <a:lnTo>
                    <a:pt x="3451" y="625"/>
                  </a:lnTo>
                  <a:lnTo>
                    <a:pt x="3451" y="625"/>
                  </a:lnTo>
                  <a:lnTo>
                    <a:pt x="3451" y="625"/>
                  </a:lnTo>
                  <a:lnTo>
                    <a:pt x="3451" y="625"/>
                  </a:lnTo>
                  <a:lnTo>
                    <a:pt x="3483" y="625"/>
                  </a:lnTo>
                  <a:lnTo>
                    <a:pt x="3483" y="625"/>
                  </a:lnTo>
                  <a:lnTo>
                    <a:pt x="3483" y="625"/>
                  </a:lnTo>
                  <a:lnTo>
                    <a:pt x="3483" y="625"/>
                  </a:lnTo>
                  <a:lnTo>
                    <a:pt x="3483" y="625"/>
                  </a:lnTo>
                  <a:lnTo>
                    <a:pt x="3483" y="625"/>
                  </a:lnTo>
                  <a:lnTo>
                    <a:pt x="3516" y="625"/>
                  </a:lnTo>
                  <a:lnTo>
                    <a:pt x="3516" y="625"/>
                  </a:lnTo>
                  <a:lnTo>
                    <a:pt x="3516" y="625"/>
                  </a:lnTo>
                  <a:lnTo>
                    <a:pt x="3516" y="592"/>
                  </a:lnTo>
                  <a:lnTo>
                    <a:pt x="3516" y="592"/>
                  </a:lnTo>
                  <a:lnTo>
                    <a:pt x="3549" y="592"/>
                  </a:lnTo>
                  <a:lnTo>
                    <a:pt x="3549" y="592"/>
                  </a:lnTo>
                  <a:lnTo>
                    <a:pt x="3549" y="592"/>
                  </a:lnTo>
                  <a:lnTo>
                    <a:pt x="3549" y="592"/>
                  </a:lnTo>
                  <a:lnTo>
                    <a:pt x="3549" y="592"/>
                  </a:lnTo>
                  <a:lnTo>
                    <a:pt x="3549" y="592"/>
                  </a:lnTo>
                  <a:lnTo>
                    <a:pt x="3582" y="592"/>
                  </a:lnTo>
                  <a:lnTo>
                    <a:pt x="3582" y="592"/>
                  </a:lnTo>
                  <a:lnTo>
                    <a:pt x="3582" y="592"/>
                  </a:lnTo>
                  <a:lnTo>
                    <a:pt x="3582" y="592"/>
                  </a:lnTo>
                  <a:lnTo>
                    <a:pt x="3582" y="592"/>
                  </a:lnTo>
                  <a:lnTo>
                    <a:pt x="3582" y="592"/>
                  </a:lnTo>
                  <a:lnTo>
                    <a:pt x="3615" y="592"/>
                  </a:lnTo>
                  <a:lnTo>
                    <a:pt x="3615" y="592"/>
                  </a:lnTo>
                  <a:lnTo>
                    <a:pt x="3615" y="592"/>
                  </a:lnTo>
                  <a:lnTo>
                    <a:pt x="3615" y="592"/>
                  </a:lnTo>
                  <a:lnTo>
                    <a:pt x="3615" y="559"/>
                  </a:lnTo>
                  <a:lnTo>
                    <a:pt x="3615" y="559"/>
                  </a:lnTo>
                  <a:lnTo>
                    <a:pt x="3648" y="559"/>
                  </a:lnTo>
                  <a:lnTo>
                    <a:pt x="3648" y="559"/>
                  </a:lnTo>
                  <a:lnTo>
                    <a:pt x="3648" y="559"/>
                  </a:lnTo>
                  <a:lnTo>
                    <a:pt x="3648" y="559"/>
                  </a:lnTo>
                  <a:lnTo>
                    <a:pt x="3648" y="559"/>
                  </a:lnTo>
                  <a:lnTo>
                    <a:pt x="3681" y="559"/>
                  </a:lnTo>
                  <a:lnTo>
                    <a:pt x="3681" y="559"/>
                  </a:lnTo>
                  <a:lnTo>
                    <a:pt x="3681" y="559"/>
                  </a:lnTo>
                  <a:lnTo>
                    <a:pt x="3681" y="559"/>
                  </a:lnTo>
                  <a:lnTo>
                    <a:pt x="3681" y="559"/>
                  </a:lnTo>
                  <a:lnTo>
                    <a:pt x="3713" y="559"/>
                  </a:lnTo>
                  <a:lnTo>
                    <a:pt x="3713" y="559"/>
                  </a:lnTo>
                  <a:lnTo>
                    <a:pt x="3713" y="559"/>
                  </a:lnTo>
                  <a:lnTo>
                    <a:pt x="3713" y="527"/>
                  </a:lnTo>
                  <a:lnTo>
                    <a:pt x="3713" y="527"/>
                  </a:lnTo>
                  <a:lnTo>
                    <a:pt x="3746" y="527"/>
                  </a:lnTo>
                  <a:lnTo>
                    <a:pt x="3746" y="527"/>
                  </a:lnTo>
                  <a:lnTo>
                    <a:pt x="3746" y="527"/>
                  </a:lnTo>
                  <a:lnTo>
                    <a:pt x="3746" y="527"/>
                  </a:lnTo>
                  <a:lnTo>
                    <a:pt x="3746" y="527"/>
                  </a:lnTo>
                  <a:lnTo>
                    <a:pt x="3746" y="527"/>
                  </a:lnTo>
                  <a:lnTo>
                    <a:pt x="3779" y="527"/>
                  </a:lnTo>
                  <a:lnTo>
                    <a:pt x="3779" y="527"/>
                  </a:lnTo>
                  <a:lnTo>
                    <a:pt x="3779" y="527"/>
                  </a:lnTo>
                  <a:lnTo>
                    <a:pt x="3779" y="527"/>
                  </a:lnTo>
                  <a:lnTo>
                    <a:pt x="3779" y="527"/>
                  </a:lnTo>
                  <a:lnTo>
                    <a:pt x="3779" y="527"/>
                  </a:lnTo>
                  <a:lnTo>
                    <a:pt x="3812" y="527"/>
                  </a:lnTo>
                  <a:lnTo>
                    <a:pt x="3812" y="527"/>
                  </a:lnTo>
                  <a:lnTo>
                    <a:pt x="3812" y="494"/>
                  </a:lnTo>
                  <a:lnTo>
                    <a:pt x="3812" y="494"/>
                  </a:lnTo>
                  <a:lnTo>
                    <a:pt x="3812" y="494"/>
                  </a:lnTo>
                  <a:lnTo>
                    <a:pt x="3845" y="494"/>
                  </a:lnTo>
                  <a:lnTo>
                    <a:pt x="3845" y="494"/>
                  </a:lnTo>
                  <a:lnTo>
                    <a:pt x="3845" y="494"/>
                  </a:lnTo>
                  <a:lnTo>
                    <a:pt x="3845" y="494"/>
                  </a:lnTo>
                  <a:lnTo>
                    <a:pt x="3845" y="494"/>
                  </a:lnTo>
                  <a:lnTo>
                    <a:pt x="3845" y="494"/>
                  </a:lnTo>
                  <a:lnTo>
                    <a:pt x="3878" y="494"/>
                  </a:lnTo>
                  <a:lnTo>
                    <a:pt x="3878" y="494"/>
                  </a:lnTo>
                  <a:lnTo>
                    <a:pt x="3878" y="494"/>
                  </a:lnTo>
                  <a:lnTo>
                    <a:pt x="3878" y="494"/>
                  </a:lnTo>
                  <a:lnTo>
                    <a:pt x="3878" y="494"/>
                  </a:lnTo>
                  <a:lnTo>
                    <a:pt x="3911" y="461"/>
                  </a:lnTo>
                  <a:lnTo>
                    <a:pt x="3911" y="461"/>
                  </a:lnTo>
                  <a:lnTo>
                    <a:pt x="3911" y="461"/>
                  </a:lnTo>
                  <a:lnTo>
                    <a:pt x="3911" y="461"/>
                  </a:lnTo>
                  <a:lnTo>
                    <a:pt x="3911" y="461"/>
                  </a:lnTo>
                  <a:lnTo>
                    <a:pt x="3911" y="461"/>
                  </a:lnTo>
                  <a:lnTo>
                    <a:pt x="3943" y="461"/>
                  </a:lnTo>
                  <a:lnTo>
                    <a:pt x="3943" y="461"/>
                  </a:lnTo>
                  <a:lnTo>
                    <a:pt x="3943" y="461"/>
                  </a:lnTo>
                  <a:lnTo>
                    <a:pt x="3943" y="461"/>
                  </a:lnTo>
                  <a:lnTo>
                    <a:pt x="3943" y="461"/>
                  </a:lnTo>
                  <a:lnTo>
                    <a:pt x="3943" y="461"/>
                  </a:lnTo>
                  <a:lnTo>
                    <a:pt x="3976" y="461"/>
                  </a:lnTo>
                  <a:lnTo>
                    <a:pt x="3976" y="461"/>
                  </a:lnTo>
                  <a:lnTo>
                    <a:pt x="3976" y="461"/>
                  </a:lnTo>
                  <a:lnTo>
                    <a:pt x="3976" y="461"/>
                  </a:lnTo>
                  <a:lnTo>
                    <a:pt x="3976" y="461"/>
                  </a:lnTo>
                  <a:lnTo>
                    <a:pt x="4009" y="428"/>
                  </a:lnTo>
                  <a:lnTo>
                    <a:pt x="4009" y="428"/>
                  </a:lnTo>
                  <a:lnTo>
                    <a:pt x="4009" y="428"/>
                  </a:lnTo>
                  <a:lnTo>
                    <a:pt x="4009" y="428"/>
                  </a:lnTo>
                  <a:lnTo>
                    <a:pt x="4009" y="428"/>
                  </a:lnTo>
                  <a:lnTo>
                    <a:pt x="4042" y="428"/>
                  </a:lnTo>
                  <a:lnTo>
                    <a:pt x="4042" y="428"/>
                  </a:lnTo>
                  <a:lnTo>
                    <a:pt x="4042" y="428"/>
                  </a:lnTo>
                  <a:lnTo>
                    <a:pt x="4042" y="428"/>
                  </a:lnTo>
                  <a:lnTo>
                    <a:pt x="4042" y="428"/>
                  </a:lnTo>
                  <a:lnTo>
                    <a:pt x="4075" y="428"/>
                  </a:lnTo>
                  <a:lnTo>
                    <a:pt x="4075" y="428"/>
                  </a:lnTo>
                  <a:lnTo>
                    <a:pt x="4075" y="428"/>
                  </a:lnTo>
                  <a:lnTo>
                    <a:pt x="4075" y="428"/>
                  </a:lnTo>
                  <a:lnTo>
                    <a:pt x="4075" y="428"/>
                  </a:lnTo>
                  <a:lnTo>
                    <a:pt x="4075" y="395"/>
                  </a:lnTo>
                  <a:lnTo>
                    <a:pt x="4108" y="395"/>
                  </a:lnTo>
                  <a:lnTo>
                    <a:pt x="4108" y="395"/>
                  </a:lnTo>
                  <a:lnTo>
                    <a:pt x="4108" y="395"/>
                  </a:lnTo>
                  <a:lnTo>
                    <a:pt x="4108" y="395"/>
                  </a:lnTo>
                  <a:lnTo>
                    <a:pt x="4108" y="395"/>
                  </a:lnTo>
                  <a:lnTo>
                    <a:pt x="4108" y="395"/>
                  </a:lnTo>
                  <a:lnTo>
                    <a:pt x="4141" y="395"/>
                  </a:lnTo>
                  <a:lnTo>
                    <a:pt x="4141" y="395"/>
                  </a:lnTo>
                  <a:lnTo>
                    <a:pt x="4141" y="395"/>
                  </a:lnTo>
                  <a:lnTo>
                    <a:pt x="4141" y="395"/>
                  </a:lnTo>
                  <a:lnTo>
                    <a:pt x="4173" y="395"/>
                  </a:lnTo>
                  <a:lnTo>
                    <a:pt x="4173" y="395"/>
                  </a:lnTo>
                  <a:lnTo>
                    <a:pt x="4173" y="395"/>
                  </a:lnTo>
                  <a:lnTo>
                    <a:pt x="4173" y="395"/>
                  </a:lnTo>
                  <a:lnTo>
                    <a:pt x="4173" y="362"/>
                  </a:lnTo>
                  <a:lnTo>
                    <a:pt x="4173" y="362"/>
                  </a:lnTo>
                  <a:lnTo>
                    <a:pt x="4206" y="362"/>
                  </a:lnTo>
                  <a:lnTo>
                    <a:pt x="4206" y="362"/>
                  </a:lnTo>
                  <a:lnTo>
                    <a:pt x="4206" y="362"/>
                  </a:lnTo>
                  <a:lnTo>
                    <a:pt x="4206" y="362"/>
                  </a:lnTo>
                  <a:lnTo>
                    <a:pt x="4206" y="362"/>
                  </a:lnTo>
                  <a:lnTo>
                    <a:pt x="4239" y="362"/>
                  </a:lnTo>
                  <a:lnTo>
                    <a:pt x="4239" y="362"/>
                  </a:lnTo>
                  <a:lnTo>
                    <a:pt x="4239" y="362"/>
                  </a:lnTo>
                  <a:lnTo>
                    <a:pt x="4239" y="362"/>
                  </a:lnTo>
                  <a:lnTo>
                    <a:pt x="4239" y="362"/>
                  </a:lnTo>
                  <a:lnTo>
                    <a:pt x="4272" y="362"/>
                  </a:lnTo>
                  <a:lnTo>
                    <a:pt x="4272" y="362"/>
                  </a:lnTo>
                  <a:lnTo>
                    <a:pt x="4272" y="329"/>
                  </a:lnTo>
                  <a:lnTo>
                    <a:pt x="4272" y="329"/>
                  </a:lnTo>
                  <a:lnTo>
                    <a:pt x="4272" y="329"/>
                  </a:lnTo>
                  <a:lnTo>
                    <a:pt x="4272" y="329"/>
                  </a:lnTo>
                  <a:lnTo>
                    <a:pt x="4272" y="329"/>
                  </a:lnTo>
                  <a:lnTo>
                    <a:pt x="4305" y="329"/>
                  </a:lnTo>
                  <a:lnTo>
                    <a:pt x="4305" y="329"/>
                  </a:lnTo>
                  <a:lnTo>
                    <a:pt x="4305" y="329"/>
                  </a:lnTo>
                  <a:lnTo>
                    <a:pt x="4305" y="329"/>
                  </a:lnTo>
                  <a:lnTo>
                    <a:pt x="4305" y="329"/>
                  </a:lnTo>
                  <a:lnTo>
                    <a:pt x="4338" y="329"/>
                  </a:lnTo>
                  <a:lnTo>
                    <a:pt x="4338" y="329"/>
                  </a:lnTo>
                  <a:lnTo>
                    <a:pt x="4338" y="329"/>
                  </a:lnTo>
                  <a:lnTo>
                    <a:pt x="4338" y="329"/>
                  </a:lnTo>
                  <a:lnTo>
                    <a:pt x="4338" y="329"/>
                  </a:lnTo>
                  <a:lnTo>
                    <a:pt x="4371" y="296"/>
                  </a:lnTo>
                  <a:lnTo>
                    <a:pt x="4371" y="296"/>
                  </a:lnTo>
                  <a:lnTo>
                    <a:pt x="4371" y="296"/>
                  </a:lnTo>
                  <a:lnTo>
                    <a:pt x="4371" y="296"/>
                  </a:lnTo>
                  <a:lnTo>
                    <a:pt x="4371" y="296"/>
                  </a:lnTo>
                  <a:lnTo>
                    <a:pt x="4403" y="296"/>
                  </a:lnTo>
                  <a:lnTo>
                    <a:pt x="4403" y="296"/>
                  </a:lnTo>
                  <a:lnTo>
                    <a:pt x="4403" y="296"/>
                  </a:lnTo>
                  <a:lnTo>
                    <a:pt x="4403" y="296"/>
                  </a:lnTo>
                  <a:lnTo>
                    <a:pt x="4436" y="296"/>
                  </a:lnTo>
                  <a:lnTo>
                    <a:pt x="4436" y="296"/>
                  </a:lnTo>
                  <a:lnTo>
                    <a:pt x="4436" y="296"/>
                  </a:lnTo>
                  <a:lnTo>
                    <a:pt x="4436" y="296"/>
                  </a:lnTo>
                  <a:lnTo>
                    <a:pt x="4436" y="296"/>
                  </a:lnTo>
                  <a:lnTo>
                    <a:pt x="4436" y="296"/>
                  </a:lnTo>
                  <a:lnTo>
                    <a:pt x="4436" y="264"/>
                  </a:lnTo>
                  <a:lnTo>
                    <a:pt x="4469" y="264"/>
                  </a:lnTo>
                  <a:lnTo>
                    <a:pt x="4469" y="264"/>
                  </a:lnTo>
                  <a:lnTo>
                    <a:pt x="4469" y="264"/>
                  </a:lnTo>
                  <a:lnTo>
                    <a:pt x="4469" y="264"/>
                  </a:lnTo>
                  <a:lnTo>
                    <a:pt x="4469" y="264"/>
                  </a:lnTo>
                  <a:lnTo>
                    <a:pt x="4502" y="264"/>
                  </a:lnTo>
                  <a:lnTo>
                    <a:pt x="4502" y="264"/>
                  </a:lnTo>
                  <a:lnTo>
                    <a:pt x="4502" y="264"/>
                  </a:lnTo>
                  <a:lnTo>
                    <a:pt x="4502" y="264"/>
                  </a:lnTo>
                  <a:lnTo>
                    <a:pt x="4502" y="264"/>
                  </a:lnTo>
                  <a:lnTo>
                    <a:pt x="4535" y="264"/>
                  </a:lnTo>
                  <a:lnTo>
                    <a:pt x="4535" y="264"/>
                  </a:lnTo>
                  <a:lnTo>
                    <a:pt x="4535" y="264"/>
                  </a:lnTo>
                  <a:lnTo>
                    <a:pt x="4535" y="231"/>
                  </a:lnTo>
                  <a:lnTo>
                    <a:pt x="4535" y="231"/>
                  </a:lnTo>
                  <a:lnTo>
                    <a:pt x="4535" y="231"/>
                  </a:lnTo>
                  <a:lnTo>
                    <a:pt x="4568" y="231"/>
                  </a:lnTo>
                  <a:lnTo>
                    <a:pt x="4568" y="231"/>
                  </a:lnTo>
                  <a:lnTo>
                    <a:pt x="4568" y="231"/>
                  </a:lnTo>
                  <a:lnTo>
                    <a:pt x="4568" y="231"/>
                  </a:lnTo>
                  <a:lnTo>
                    <a:pt x="4568" y="231"/>
                  </a:lnTo>
                  <a:lnTo>
                    <a:pt x="4601" y="231"/>
                  </a:lnTo>
                  <a:lnTo>
                    <a:pt x="4601" y="231"/>
                  </a:lnTo>
                  <a:lnTo>
                    <a:pt x="4601" y="231"/>
                  </a:lnTo>
                  <a:lnTo>
                    <a:pt x="4601" y="231"/>
                  </a:lnTo>
                  <a:lnTo>
                    <a:pt x="4601" y="231"/>
                  </a:lnTo>
                  <a:lnTo>
                    <a:pt x="4601" y="231"/>
                  </a:lnTo>
                  <a:lnTo>
                    <a:pt x="4633" y="231"/>
                  </a:lnTo>
                  <a:lnTo>
                    <a:pt x="4633" y="231"/>
                  </a:lnTo>
                  <a:lnTo>
                    <a:pt x="4633" y="198"/>
                  </a:lnTo>
                  <a:lnTo>
                    <a:pt x="4633" y="198"/>
                  </a:lnTo>
                  <a:lnTo>
                    <a:pt x="4633" y="198"/>
                  </a:lnTo>
                  <a:lnTo>
                    <a:pt x="4666" y="198"/>
                  </a:lnTo>
                  <a:lnTo>
                    <a:pt x="4666" y="198"/>
                  </a:lnTo>
                  <a:lnTo>
                    <a:pt x="4666" y="198"/>
                  </a:lnTo>
                  <a:lnTo>
                    <a:pt x="4666" y="198"/>
                  </a:lnTo>
                  <a:lnTo>
                    <a:pt x="4666" y="198"/>
                  </a:lnTo>
                  <a:lnTo>
                    <a:pt x="4666" y="198"/>
                  </a:lnTo>
                  <a:lnTo>
                    <a:pt x="4699" y="198"/>
                  </a:lnTo>
                  <a:lnTo>
                    <a:pt x="4699" y="198"/>
                  </a:lnTo>
                  <a:lnTo>
                    <a:pt x="4699" y="198"/>
                  </a:lnTo>
                  <a:lnTo>
                    <a:pt x="4699" y="198"/>
                  </a:lnTo>
                  <a:lnTo>
                    <a:pt x="4699" y="198"/>
                  </a:lnTo>
                  <a:lnTo>
                    <a:pt x="4732" y="165"/>
                  </a:lnTo>
                  <a:lnTo>
                    <a:pt x="4732" y="165"/>
                  </a:lnTo>
                  <a:lnTo>
                    <a:pt x="4732" y="165"/>
                  </a:lnTo>
                  <a:lnTo>
                    <a:pt x="4732" y="165"/>
                  </a:lnTo>
                  <a:lnTo>
                    <a:pt x="4765" y="165"/>
                  </a:lnTo>
                  <a:lnTo>
                    <a:pt x="4765" y="165"/>
                  </a:lnTo>
                  <a:lnTo>
                    <a:pt x="4765" y="165"/>
                  </a:lnTo>
                  <a:lnTo>
                    <a:pt x="4765" y="165"/>
                  </a:lnTo>
                  <a:lnTo>
                    <a:pt x="4765" y="165"/>
                  </a:lnTo>
                  <a:lnTo>
                    <a:pt x="4765" y="165"/>
                  </a:lnTo>
                  <a:lnTo>
                    <a:pt x="4798" y="165"/>
                  </a:lnTo>
                  <a:lnTo>
                    <a:pt x="4798" y="165"/>
                  </a:lnTo>
                  <a:lnTo>
                    <a:pt x="4798" y="165"/>
                  </a:lnTo>
                  <a:lnTo>
                    <a:pt x="4798" y="165"/>
                  </a:lnTo>
                  <a:lnTo>
                    <a:pt x="4798" y="165"/>
                  </a:lnTo>
                  <a:lnTo>
                    <a:pt x="4798" y="132"/>
                  </a:lnTo>
                  <a:lnTo>
                    <a:pt x="4831" y="132"/>
                  </a:lnTo>
                  <a:lnTo>
                    <a:pt x="4831" y="132"/>
                  </a:lnTo>
                  <a:lnTo>
                    <a:pt x="4831" y="132"/>
                  </a:lnTo>
                  <a:lnTo>
                    <a:pt x="4831" y="132"/>
                  </a:lnTo>
                  <a:lnTo>
                    <a:pt x="4864" y="132"/>
                  </a:lnTo>
                  <a:lnTo>
                    <a:pt x="4864" y="132"/>
                  </a:lnTo>
                  <a:lnTo>
                    <a:pt x="4864" y="132"/>
                  </a:lnTo>
                  <a:lnTo>
                    <a:pt x="4864" y="132"/>
                  </a:lnTo>
                  <a:lnTo>
                    <a:pt x="4864" y="132"/>
                  </a:lnTo>
                  <a:lnTo>
                    <a:pt x="4864" y="132"/>
                  </a:lnTo>
                  <a:lnTo>
                    <a:pt x="4864" y="132"/>
                  </a:lnTo>
                  <a:lnTo>
                    <a:pt x="4896" y="132"/>
                  </a:lnTo>
                  <a:lnTo>
                    <a:pt x="4896" y="132"/>
                  </a:lnTo>
                  <a:lnTo>
                    <a:pt x="4896" y="99"/>
                  </a:lnTo>
                  <a:lnTo>
                    <a:pt x="4896" y="99"/>
                  </a:lnTo>
                  <a:lnTo>
                    <a:pt x="4896" y="99"/>
                  </a:lnTo>
                  <a:lnTo>
                    <a:pt x="4929" y="99"/>
                  </a:lnTo>
                  <a:lnTo>
                    <a:pt x="4929" y="99"/>
                  </a:lnTo>
                  <a:lnTo>
                    <a:pt x="4929" y="99"/>
                  </a:lnTo>
                  <a:lnTo>
                    <a:pt x="4929" y="99"/>
                  </a:lnTo>
                  <a:lnTo>
                    <a:pt x="4929" y="99"/>
                  </a:lnTo>
                  <a:lnTo>
                    <a:pt x="4962" y="99"/>
                  </a:lnTo>
                  <a:lnTo>
                    <a:pt x="4962" y="99"/>
                  </a:lnTo>
                  <a:lnTo>
                    <a:pt x="4962" y="99"/>
                  </a:lnTo>
                  <a:lnTo>
                    <a:pt x="4962" y="99"/>
                  </a:lnTo>
                  <a:lnTo>
                    <a:pt x="4962" y="99"/>
                  </a:lnTo>
                  <a:lnTo>
                    <a:pt x="4995" y="99"/>
                  </a:lnTo>
                  <a:lnTo>
                    <a:pt x="4995" y="99"/>
                  </a:lnTo>
                  <a:lnTo>
                    <a:pt x="4995" y="66"/>
                  </a:lnTo>
                  <a:lnTo>
                    <a:pt x="4995" y="66"/>
                  </a:lnTo>
                  <a:lnTo>
                    <a:pt x="4995" y="66"/>
                  </a:lnTo>
                  <a:lnTo>
                    <a:pt x="4995" y="66"/>
                  </a:lnTo>
                  <a:lnTo>
                    <a:pt x="5028" y="66"/>
                  </a:lnTo>
                  <a:lnTo>
                    <a:pt x="5028" y="66"/>
                  </a:lnTo>
                  <a:lnTo>
                    <a:pt x="5028" y="66"/>
                  </a:lnTo>
                  <a:lnTo>
                    <a:pt x="5028" y="66"/>
                  </a:lnTo>
                  <a:lnTo>
                    <a:pt x="5028" y="66"/>
                  </a:lnTo>
                  <a:lnTo>
                    <a:pt x="5028" y="66"/>
                  </a:lnTo>
                  <a:lnTo>
                    <a:pt x="5061" y="66"/>
                  </a:lnTo>
                  <a:lnTo>
                    <a:pt x="5061" y="66"/>
                  </a:lnTo>
                  <a:lnTo>
                    <a:pt x="5061" y="66"/>
                  </a:lnTo>
                  <a:lnTo>
                    <a:pt x="5061" y="66"/>
                  </a:lnTo>
                  <a:lnTo>
                    <a:pt x="5094" y="34"/>
                  </a:lnTo>
                  <a:lnTo>
                    <a:pt x="5094" y="34"/>
                  </a:lnTo>
                  <a:lnTo>
                    <a:pt x="5094" y="34"/>
                  </a:lnTo>
                  <a:lnTo>
                    <a:pt x="5094" y="34"/>
                  </a:lnTo>
                  <a:lnTo>
                    <a:pt x="5094" y="34"/>
                  </a:lnTo>
                  <a:lnTo>
                    <a:pt x="5126" y="34"/>
                  </a:lnTo>
                  <a:lnTo>
                    <a:pt x="5126" y="34"/>
                  </a:lnTo>
                  <a:lnTo>
                    <a:pt x="5126" y="34"/>
                  </a:lnTo>
                  <a:lnTo>
                    <a:pt x="5126" y="34"/>
                  </a:lnTo>
                  <a:lnTo>
                    <a:pt x="5126" y="34"/>
                  </a:lnTo>
                  <a:lnTo>
                    <a:pt x="5159" y="34"/>
                  </a:lnTo>
                  <a:lnTo>
                    <a:pt x="5159" y="34"/>
                  </a:lnTo>
                  <a:lnTo>
                    <a:pt x="5159" y="34"/>
                  </a:lnTo>
                  <a:lnTo>
                    <a:pt x="5159" y="34"/>
                  </a:lnTo>
                  <a:lnTo>
                    <a:pt x="5159" y="1"/>
                  </a:lnTo>
                  <a:lnTo>
                    <a:pt x="5192" y="1"/>
                  </a:lnTo>
                  <a:lnTo>
                    <a:pt x="5192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8"/>
            <p:cNvSpPr/>
            <p:nvPr/>
          </p:nvSpPr>
          <p:spPr>
            <a:xfrm>
              <a:off x="4380100" y="4800750"/>
              <a:ext cx="48500" cy="162700"/>
            </a:xfrm>
            <a:custGeom>
              <a:avLst/>
              <a:gdLst/>
              <a:ahLst/>
              <a:cxnLst/>
              <a:rect l="l" t="t" r="r" b="b"/>
              <a:pathLst>
                <a:path w="1940" h="6508" fill="none" extrusionOk="0">
                  <a:moveTo>
                    <a:pt x="0" y="1"/>
                  </a:moveTo>
                  <a:lnTo>
                    <a:pt x="1939" y="650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8"/>
            <p:cNvSpPr/>
            <p:nvPr/>
          </p:nvSpPr>
          <p:spPr>
            <a:xfrm>
              <a:off x="4499225" y="4761325"/>
              <a:ext cx="58350" cy="160225"/>
            </a:xfrm>
            <a:custGeom>
              <a:avLst/>
              <a:gdLst/>
              <a:ahLst/>
              <a:cxnLst/>
              <a:rect l="l" t="t" r="r" b="b"/>
              <a:pathLst>
                <a:path w="2334" h="6409" fill="none" extrusionOk="0">
                  <a:moveTo>
                    <a:pt x="0" y="1"/>
                  </a:moveTo>
                  <a:lnTo>
                    <a:pt x="2333" y="640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8"/>
            <p:cNvSpPr/>
            <p:nvPr/>
          </p:nvSpPr>
          <p:spPr>
            <a:xfrm>
              <a:off x="4380100" y="4760500"/>
              <a:ext cx="178300" cy="203775"/>
            </a:xfrm>
            <a:custGeom>
              <a:avLst/>
              <a:gdLst/>
              <a:ahLst/>
              <a:cxnLst/>
              <a:rect l="l" t="t" r="r" b="b"/>
              <a:pathLst>
                <a:path w="7132" h="8151" extrusionOk="0">
                  <a:moveTo>
                    <a:pt x="4732" y="1"/>
                  </a:moveTo>
                  <a:lnTo>
                    <a:pt x="4732" y="34"/>
                  </a:lnTo>
                  <a:lnTo>
                    <a:pt x="4634" y="34"/>
                  </a:lnTo>
                  <a:lnTo>
                    <a:pt x="4634" y="67"/>
                  </a:lnTo>
                  <a:lnTo>
                    <a:pt x="4535" y="67"/>
                  </a:lnTo>
                  <a:lnTo>
                    <a:pt x="4535" y="99"/>
                  </a:lnTo>
                  <a:lnTo>
                    <a:pt x="4469" y="99"/>
                  </a:lnTo>
                  <a:lnTo>
                    <a:pt x="4469" y="132"/>
                  </a:lnTo>
                  <a:lnTo>
                    <a:pt x="4371" y="132"/>
                  </a:lnTo>
                  <a:lnTo>
                    <a:pt x="4338" y="165"/>
                  </a:lnTo>
                  <a:lnTo>
                    <a:pt x="4272" y="165"/>
                  </a:lnTo>
                  <a:lnTo>
                    <a:pt x="4272" y="198"/>
                  </a:lnTo>
                  <a:lnTo>
                    <a:pt x="4174" y="198"/>
                  </a:lnTo>
                  <a:lnTo>
                    <a:pt x="4174" y="231"/>
                  </a:lnTo>
                  <a:lnTo>
                    <a:pt x="4108" y="231"/>
                  </a:lnTo>
                  <a:lnTo>
                    <a:pt x="4075" y="264"/>
                  </a:lnTo>
                  <a:lnTo>
                    <a:pt x="4009" y="264"/>
                  </a:lnTo>
                  <a:lnTo>
                    <a:pt x="4009" y="297"/>
                  </a:lnTo>
                  <a:lnTo>
                    <a:pt x="3911" y="297"/>
                  </a:lnTo>
                  <a:lnTo>
                    <a:pt x="3911" y="329"/>
                  </a:lnTo>
                  <a:lnTo>
                    <a:pt x="3812" y="329"/>
                  </a:lnTo>
                  <a:lnTo>
                    <a:pt x="3812" y="362"/>
                  </a:lnTo>
                  <a:lnTo>
                    <a:pt x="3747" y="362"/>
                  </a:lnTo>
                  <a:lnTo>
                    <a:pt x="3714" y="395"/>
                  </a:lnTo>
                  <a:lnTo>
                    <a:pt x="3615" y="395"/>
                  </a:lnTo>
                  <a:lnTo>
                    <a:pt x="3615" y="428"/>
                  </a:lnTo>
                  <a:lnTo>
                    <a:pt x="3549" y="428"/>
                  </a:lnTo>
                  <a:lnTo>
                    <a:pt x="3517" y="461"/>
                  </a:lnTo>
                  <a:lnTo>
                    <a:pt x="3451" y="461"/>
                  </a:lnTo>
                  <a:lnTo>
                    <a:pt x="3418" y="494"/>
                  </a:lnTo>
                  <a:lnTo>
                    <a:pt x="3352" y="494"/>
                  </a:lnTo>
                  <a:lnTo>
                    <a:pt x="3352" y="527"/>
                  </a:lnTo>
                  <a:lnTo>
                    <a:pt x="3254" y="527"/>
                  </a:lnTo>
                  <a:lnTo>
                    <a:pt x="3254" y="559"/>
                  </a:lnTo>
                  <a:lnTo>
                    <a:pt x="3155" y="559"/>
                  </a:lnTo>
                  <a:lnTo>
                    <a:pt x="3155" y="592"/>
                  </a:lnTo>
                  <a:lnTo>
                    <a:pt x="3056" y="592"/>
                  </a:lnTo>
                  <a:lnTo>
                    <a:pt x="3056" y="625"/>
                  </a:lnTo>
                  <a:lnTo>
                    <a:pt x="2958" y="625"/>
                  </a:lnTo>
                  <a:lnTo>
                    <a:pt x="2958" y="658"/>
                  </a:lnTo>
                  <a:lnTo>
                    <a:pt x="2859" y="658"/>
                  </a:lnTo>
                  <a:lnTo>
                    <a:pt x="2859" y="691"/>
                  </a:lnTo>
                  <a:lnTo>
                    <a:pt x="2761" y="691"/>
                  </a:lnTo>
                  <a:lnTo>
                    <a:pt x="2761" y="724"/>
                  </a:lnTo>
                  <a:lnTo>
                    <a:pt x="2695" y="724"/>
                  </a:lnTo>
                  <a:lnTo>
                    <a:pt x="2662" y="757"/>
                  </a:lnTo>
                  <a:lnTo>
                    <a:pt x="2564" y="757"/>
                  </a:lnTo>
                  <a:lnTo>
                    <a:pt x="2564" y="789"/>
                  </a:lnTo>
                  <a:lnTo>
                    <a:pt x="2465" y="789"/>
                  </a:lnTo>
                  <a:lnTo>
                    <a:pt x="2465" y="822"/>
                  </a:lnTo>
                  <a:lnTo>
                    <a:pt x="2399" y="822"/>
                  </a:lnTo>
                  <a:lnTo>
                    <a:pt x="2366" y="855"/>
                  </a:lnTo>
                  <a:lnTo>
                    <a:pt x="2268" y="855"/>
                  </a:lnTo>
                  <a:lnTo>
                    <a:pt x="2268" y="888"/>
                  </a:lnTo>
                  <a:lnTo>
                    <a:pt x="2169" y="888"/>
                  </a:lnTo>
                  <a:lnTo>
                    <a:pt x="2169" y="921"/>
                  </a:lnTo>
                  <a:lnTo>
                    <a:pt x="2104" y="921"/>
                  </a:lnTo>
                  <a:lnTo>
                    <a:pt x="2071" y="954"/>
                  </a:lnTo>
                  <a:lnTo>
                    <a:pt x="1972" y="954"/>
                  </a:lnTo>
                  <a:lnTo>
                    <a:pt x="1972" y="987"/>
                  </a:lnTo>
                  <a:lnTo>
                    <a:pt x="1873" y="987"/>
                  </a:lnTo>
                  <a:lnTo>
                    <a:pt x="1873" y="1020"/>
                  </a:lnTo>
                  <a:lnTo>
                    <a:pt x="1775" y="1020"/>
                  </a:lnTo>
                  <a:lnTo>
                    <a:pt x="1775" y="1052"/>
                  </a:lnTo>
                  <a:lnTo>
                    <a:pt x="1709" y="1052"/>
                  </a:lnTo>
                  <a:lnTo>
                    <a:pt x="1676" y="1085"/>
                  </a:lnTo>
                  <a:lnTo>
                    <a:pt x="1578" y="1085"/>
                  </a:lnTo>
                  <a:lnTo>
                    <a:pt x="1578" y="1118"/>
                  </a:lnTo>
                  <a:lnTo>
                    <a:pt x="1479" y="1118"/>
                  </a:lnTo>
                  <a:lnTo>
                    <a:pt x="1479" y="1151"/>
                  </a:lnTo>
                  <a:lnTo>
                    <a:pt x="1381" y="1151"/>
                  </a:lnTo>
                  <a:lnTo>
                    <a:pt x="1381" y="1184"/>
                  </a:lnTo>
                  <a:lnTo>
                    <a:pt x="1282" y="1184"/>
                  </a:lnTo>
                  <a:lnTo>
                    <a:pt x="1282" y="1217"/>
                  </a:lnTo>
                  <a:lnTo>
                    <a:pt x="1183" y="1217"/>
                  </a:lnTo>
                  <a:lnTo>
                    <a:pt x="1183" y="1250"/>
                  </a:lnTo>
                  <a:lnTo>
                    <a:pt x="1052" y="1250"/>
                  </a:lnTo>
                  <a:lnTo>
                    <a:pt x="1052" y="1282"/>
                  </a:lnTo>
                  <a:lnTo>
                    <a:pt x="986" y="1282"/>
                  </a:lnTo>
                  <a:lnTo>
                    <a:pt x="953" y="1315"/>
                  </a:lnTo>
                  <a:lnTo>
                    <a:pt x="855" y="1315"/>
                  </a:lnTo>
                  <a:lnTo>
                    <a:pt x="855" y="1348"/>
                  </a:lnTo>
                  <a:lnTo>
                    <a:pt x="756" y="1348"/>
                  </a:lnTo>
                  <a:lnTo>
                    <a:pt x="756" y="1381"/>
                  </a:lnTo>
                  <a:lnTo>
                    <a:pt x="658" y="1381"/>
                  </a:lnTo>
                  <a:lnTo>
                    <a:pt x="658" y="1414"/>
                  </a:lnTo>
                  <a:lnTo>
                    <a:pt x="559" y="1414"/>
                  </a:lnTo>
                  <a:lnTo>
                    <a:pt x="526" y="1447"/>
                  </a:lnTo>
                  <a:lnTo>
                    <a:pt x="428" y="1447"/>
                  </a:lnTo>
                  <a:lnTo>
                    <a:pt x="428" y="1480"/>
                  </a:lnTo>
                  <a:lnTo>
                    <a:pt x="329" y="1480"/>
                  </a:lnTo>
                  <a:lnTo>
                    <a:pt x="329" y="1512"/>
                  </a:lnTo>
                  <a:lnTo>
                    <a:pt x="230" y="1512"/>
                  </a:lnTo>
                  <a:lnTo>
                    <a:pt x="230" y="1545"/>
                  </a:lnTo>
                  <a:lnTo>
                    <a:pt x="132" y="1545"/>
                  </a:lnTo>
                  <a:lnTo>
                    <a:pt x="99" y="1578"/>
                  </a:lnTo>
                  <a:lnTo>
                    <a:pt x="0" y="1578"/>
                  </a:lnTo>
                  <a:lnTo>
                    <a:pt x="0" y="1611"/>
                  </a:lnTo>
                  <a:lnTo>
                    <a:pt x="1939" y="8150"/>
                  </a:lnTo>
                  <a:lnTo>
                    <a:pt x="1972" y="8150"/>
                  </a:lnTo>
                  <a:lnTo>
                    <a:pt x="1972" y="8117"/>
                  </a:lnTo>
                  <a:lnTo>
                    <a:pt x="2071" y="8117"/>
                  </a:lnTo>
                  <a:lnTo>
                    <a:pt x="2071" y="8084"/>
                  </a:lnTo>
                  <a:lnTo>
                    <a:pt x="2202" y="8084"/>
                  </a:lnTo>
                  <a:lnTo>
                    <a:pt x="2202" y="8052"/>
                  </a:lnTo>
                  <a:lnTo>
                    <a:pt x="2301" y="8052"/>
                  </a:lnTo>
                  <a:lnTo>
                    <a:pt x="2301" y="8019"/>
                  </a:lnTo>
                  <a:lnTo>
                    <a:pt x="2399" y="8019"/>
                  </a:lnTo>
                  <a:lnTo>
                    <a:pt x="2399" y="7986"/>
                  </a:lnTo>
                  <a:lnTo>
                    <a:pt x="2498" y="7986"/>
                  </a:lnTo>
                  <a:lnTo>
                    <a:pt x="2498" y="7953"/>
                  </a:lnTo>
                  <a:lnTo>
                    <a:pt x="2596" y="7953"/>
                  </a:lnTo>
                  <a:lnTo>
                    <a:pt x="2629" y="7920"/>
                  </a:lnTo>
                  <a:lnTo>
                    <a:pt x="2728" y="7920"/>
                  </a:lnTo>
                  <a:lnTo>
                    <a:pt x="2728" y="7887"/>
                  </a:lnTo>
                  <a:lnTo>
                    <a:pt x="2826" y="7887"/>
                  </a:lnTo>
                  <a:lnTo>
                    <a:pt x="2826" y="7854"/>
                  </a:lnTo>
                  <a:lnTo>
                    <a:pt x="2925" y="7854"/>
                  </a:lnTo>
                  <a:lnTo>
                    <a:pt x="2925" y="7822"/>
                  </a:lnTo>
                  <a:lnTo>
                    <a:pt x="3024" y="7822"/>
                  </a:lnTo>
                  <a:lnTo>
                    <a:pt x="3024" y="7789"/>
                  </a:lnTo>
                  <a:lnTo>
                    <a:pt x="3122" y="7789"/>
                  </a:lnTo>
                  <a:lnTo>
                    <a:pt x="3155" y="7756"/>
                  </a:lnTo>
                  <a:lnTo>
                    <a:pt x="3254" y="7756"/>
                  </a:lnTo>
                  <a:lnTo>
                    <a:pt x="3254" y="7723"/>
                  </a:lnTo>
                  <a:lnTo>
                    <a:pt x="3352" y="7723"/>
                  </a:lnTo>
                  <a:lnTo>
                    <a:pt x="3352" y="7690"/>
                  </a:lnTo>
                  <a:lnTo>
                    <a:pt x="3451" y="7690"/>
                  </a:lnTo>
                  <a:lnTo>
                    <a:pt x="3451" y="7657"/>
                  </a:lnTo>
                  <a:lnTo>
                    <a:pt x="3549" y="7657"/>
                  </a:lnTo>
                  <a:lnTo>
                    <a:pt x="3549" y="7624"/>
                  </a:lnTo>
                  <a:lnTo>
                    <a:pt x="3648" y="7624"/>
                  </a:lnTo>
                  <a:lnTo>
                    <a:pt x="3648" y="7592"/>
                  </a:lnTo>
                  <a:lnTo>
                    <a:pt x="3747" y="7592"/>
                  </a:lnTo>
                  <a:lnTo>
                    <a:pt x="3747" y="7559"/>
                  </a:lnTo>
                  <a:lnTo>
                    <a:pt x="3845" y="7559"/>
                  </a:lnTo>
                  <a:lnTo>
                    <a:pt x="3845" y="7526"/>
                  </a:lnTo>
                  <a:lnTo>
                    <a:pt x="3944" y="7526"/>
                  </a:lnTo>
                  <a:lnTo>
                    <a:pt x="3944" y="7493"/>
                  </a:lnTo>
                  <a:lnTo>
                    <a:pt x="4042" y="7493"/>
                  </a:lnTo>
                  <a:lnTo>
                    <a:pt x="4042" y="7460"/>
                  </a:lnTo>
                  <a:lnTo>
                    <a:pt x="4141" y="7460"/>
                  </a:lnTo>
                  <a:lnTo>
                    <a:pt x="4141" y="7427"/>
                  </a:lnTo>
                  <a:lnTo>
                    <a:pt x="4239" y="7427"/>
                  </a:lnTo>
                  <a:lnTo>
                    <a:pt x="4239" y="7394"/>
                  </a:lnTo>
                  <a:lnTo>
                    <a:pt x="4338" y="7394"/>
                  </a:lnTo>
                  <a:lnTo>
                    <a:pt x="4338" y="7362"/>
                  </a:lnTo>
                  <a:lnTo>
                    <a:pt x="4437" y="7362"/>
                  </a:lnTo>
                  <a:lnTo>
                    <a:pt x="4437" y="7329"/>
                  </a:lnTo>
                  <a:lnTo>
                    <a:pt x="4535" y="7329"/>
                  </a:lnTo>
                  <a:lnTo>
                    <a:pt x="4568" y="7296"/>
                  </a:lnTo>
                  <a:lnTo>
                    <a:pt x="4634" y="7296"/>
                  </a:lnTo>
                  <a:lnTo>
                    <a:pt x="4634" y="7263"/>
                  </a:lnTo>
                  <a:lnTo>
                    <a:pt x="4732" y="7263"/>
                  </a:lnTo>
                  <a:lnTo>
                    <a:pt x="4732" y="7230"/>
                  </a:lnTo>
                  <a:lnTo>
                    <a:pt x="4831" y="7230"/>
                  </a:lnTo>
                  <a:lnTo>
                    <a:pt x="4831" y="7197"/>
                  </a:lnTo>
                  <a:lnTo>
                    <a:pt x="4929" y="7197"/>
                  </a:lnTo>
                  <a:lnTo>
                    <a:pt x="4929" y="7164"/>
                  </a:lnTo>
                  <a:lnTo>
                    <a:pt x="5028" y="7164"/>
                  </a:lnTo>
                  <a:lnTo>
                    <a:pt x="5028" y="7132"/>
                  </a:lnTo>
                  <a:lnTo>
                    <a:pt x="5127" y="7132"/>
                  </a:lnTo>
                  <a:lnTo>
                    <a:pt x="5127" y="7099"/>
                  </a:lnTo>
                  <a:lnTo>
                    <a:pt x="5225" y="7099"/>
                  </a:lnTo>
                  <a:lnTo>
                    <a:pt x="5225" y="7066"/>
                  </a:lnTo>
                  <a:lnTo>
                    <a:pt x="5324" y="7066"/>
                  </a:lnTo>
                  <a:lnTo>
                    <a:pt x="5324" y="7033"/>
                  </a:lnTo>
                  <a:lnTo>
                    <a:pt x="5422" y="7033"/>
                  </a:lnTo>
                  <a:lnTo>
                    <a:pt x="5422" y="7000"/>
                  </a:lnTo>
                  <a:lnTo>
                    <a:pt x="5488" y="7000"/>
                  </a:lnTo>
                  <a:lnTo>
                    <a:pt x="5521" y="6967"/>
                  </a:lnTo>
                  <a:lnTo>
                    <a:pt x="5587" y="6967"/>
                  </a:lnTo>
                  <a:lnTo>
                    <a:pt x="5587" y="6934"/>
                  </a:lnTo>
                  <a:lnTo>
                    <a:pt x="5685" y="6934"/>
                  </a:lnTo>
                  <a:lnTo>
                    <a:pt x="5685" y="6902"/>
                  </a:lnTo>
                  <a:lnTo>
                    <a:pt x="5784" y="6902"/>
                  </a:lnTo>
                  <a:lnTo>
                    <a:pt x="5784" y="6869"/>
                  </a:lnTo>
                  <a:lnTo>
                    <a:pt x="5882" y="6869"/>
                  </a:lnTo>
                  <a:lnTo>
                    <a:pt x="5882" y="6836"/>
                  </a:lnTo>
                  <a:lnTo>
                    <a:pt x="5981" y="6836"/>
                  </a:lnTo>
                  <a:lnTo>
                    <a:pt x="5981" y="6803"/>
                  </a:lnTo>
                  <a:lnTo>
                    <a:pt x="6047" y="6803"/>
                  </a:lnTo>
                  <a:lnTo>
                    <a:pt x="6080" y="6770"/>
                  </a:lnTo>
                  <a:lnTo>
                    <a:pt x="6145" y="6770"/>
                  </a:lnTo>
                  <a:lnTo>
                    <a:pt x="6145" y="6737"/>
                  </a:lnTo>
                  <a:lnTo>
                    <a:pt x="6244" y="6737"/>
                  </a:lnTo>
                  <a:lnTo>
                    <a:pt x="6244" y="6704"/>
                  </a:lnTo>
                  <a:lnTo>
                    <a:pt x="6342" y="6704"/>
                  </a:lnTo>
                  <a:lnTo>
                    <a:pt x="6342" y="6671"/>
                  </a:lnTo>
                  <a:lnTo>
                    <a:pt x="6408" y="6671"/>
                  </a:lnTo>
                  <a:lnTo>
                    <a:pt x="6441" y="6639"/>
                  </a:lnTo>
                  <a:lnTo>
                    <a:pt x="6507" y="6639"/>
                  </a:lnTo>
                  <a:lnTo>
                    <a:pt x="6507" y="6606"/>
                  </a:lnTo>
                  <a:lnTo>
                    <a:pt x="6605" y="6606"/>
                  </a:lnTo>
                  <a:lnTo>
                    <a:pt x="6605" y="6573"/>
                  </a:lnTo>
                  <a:lnTo>
                    <a:pt x="6704" y="6573"/>
                  </a:lnTo>
                  <a:lnTo>
                    <a:pt x="6704" y="6540"/>
                  </a:lnTo>
                  <a:lnTo>
                    <a:pt x="6770" y="6540"/>
                  </a:lnTo>
                  <a:lnTo>
                    <a:pt x="6803" y="6507"/>
                  </a:lnTo>
                  <a:lnTo>
                    <a:pt x="6868" y="6507"/>
                  </a:lnTo>
                  <a:lnTo>
                    <a:pt x="6868" y="6474"/>
                  </a:lnTo>
                  <a:lnTo>
                    <a:pt x="6967" y="6474"/>
                  </a:lnTo>
                  <a:lnTo>
                    <a:pt x="6967" y="6441"/>
                  </a:lnTo>
                  <a:lnTo>
                    <a:pt x="7065" y="6441"/>
                  </a:lnTo>
                  <a:lnTo>
                    <a:pt x="7065" y="6409"/>
                  </a:lnTo>
                  <a:lnTo>
                    <a:pt x="7131" y="6409"/>
                  </a:lnTo>
                  <a:lnTo>
                    <a:pt x="4765" y="1"/>
                  </a:lnTo>
                  <a:close/>
                </a:path>
              </a:pathLst>
            </a:custGeom>
            <a:solidFill>
              <a:srgbClr val="FFA3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8"/>
            <p:cNvSpPr/>
            <p:nvPr/>
          </p:nvSpPr>
          <p:spPr>
            <a:xfrm>
              <a:off x="4414600" y="4771200"/>
              <a:ext cx="55075" cy="18900"/>
            </a:xfrm>
            <a:custGeom>
              <a:avLst/>
              <a:gdLst/>
              <a:ahLst/>
              <a:cxnLst/>
              <a:rect l="l" t="t" r="r" b="b"/>
              <a:pathLst>
                <a:path w="2203" h="756" fill="none" extrusionOk="0">
                  <a:moveTo>
                    <a:pt x="1" y="756"/>
                  </a:moveTo>
                  <a:lnTo>
                    <a:pt x="1" y="756"/>
                  </a:lnTo>
                  <a:lnTo>
                    <a:pt x="1" y="756"/>
                  </a:lnTo>
                  <a:lnTo>
                    <a:pt x="1" y="756"/>
                  </a:lnTo>
                  <a:lnTo>
                    <a:pt x="1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33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32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98" y="690"/>
                  </a:lnTo>
                  <a:lnTo>
                    <a:pt x="198" y="690"/>
                  </a:lnTo>
                  <a:lnTo>
                    <a:pt x="198" y="690"/>
                  </a:lnTo>
                  <a:lnTo>
                    <a:pt x="198" y="690"/>
                  </a:lnTo>
                  <a:lnTo>
                    <a:pt x="198" y="690"/>
                  </a:lnTo>
                  <a:lnTo>
                    <a:pt x="198" y="690"/>
                  </a:lnTo>
                  <a:lnTo>
                    <a:pt x="198" y="690"/>
                  </a:lnTo>
                  <a:lnTo>
                    <a:pt x="198" y="690"/>
                  </a:lnTo>
                  <a:lnTo>
                    <a:pt x="198" y="690"/>
                  </a:lnTo>
                  <a:lnTo>
                    <a:pt x="198" y="690"/>
                  </a:lnTo>
                  <a:lnTo>
                    <a:pt x="231" y="690"/>
                  </a:lnTo>
                  <a:lnTo>
                    <a:pt x="231" y="657"/>
                  </a:lnTo>
                  <a:lnTo>
                    <a:pt x="231" y="657"/>
                  </a:lnTo>
                  <a:lnTo>
                    <a:pt x="231" y="657"/>
                  </a:lnTo>
                  <a:lnTo>
                    <a:pt x="231" y="657"/>
                  </a:lnTo>
                  <a:lnTo>
                    <a:pt x="231" y="657"/>
                  </a:lnTo>
                  <a:lnTo>
                    <a:pt x="231" y="657"/>
                  </a:lnTo>
                  <a:lnTo>
                    <a:pt x="231" y="657"/>
                  </a:lnTo>
                  <a:lnTo>
                    <a:pt x="231" y="657"/>
                  </a:lnTo>
                  <a:lnTo>
                    <a:pt x="263" y="657"/>
                  </a:lnTo>
                  <a:lnTo>
                    <a:pt x="263" y="657"/>
                  </a:lnTo>
                  <a:lnTo>
                    <a:pt x="263" y="657"/>
                  </a:lnTo>
                  <a:lnTo>
                    <a:pt x="263" y="657"/>
                  </a:lnTo>
                  <a:lnTo>
                    <a:pt x="263" y="657"/>
                  </a:lnTo>
                  <a:lnTo>
                    <a:pt x="263" y="657"/>
                  </a:lnTo>
                  <a:lnTo>
                    <a:pt x="263" y="657"/>
                  </a:lnTo>
                  <a:lnTo>
                    <a:pt x="263" y="657"/>
                  </a:lnTo>
                  <a:lnTo>
                    <a:pt x="263" y="657"/>
                  </a:lnTo>
                  <a:lnTo>
                    <a:pt x="263" y="657"/>
                  </a:lnTo>
                  <a:lnTo>
                    <a:pt x="296" y="657"/>
                  </a:lnTo>
                  <a:lnTo>
                    <a:pt x="296" y="657"/>
                  </a:lnTo>
                  <a:lnTo>
                    <a:pt x="296" y="657"/>
                  </a:lnTo>
                  <a:lnTo>
                    <a:pt x="296" y="657"/>
                  </a:lnTo>
                  <a:lnTo>
                    <a:pt x="296" y="657"/>
                  </a:lnTo>
                  <a:lnTo>
                    <a:pt x="296" y="657"/>
                  </a:lnTo>
                  <a:lnTo>
                    <a:pt x="296" y="657"/>
                  </a:lnTo>
                  <a:lnTo>
                    <a:pt x="296" y="657"/>
                  </a:lnTo>
                  <a:lnTo>
                    <a:pt x="296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29" y="624"/>
                  </a:lnTo>
                  <a:lnTo>
                    <a:pt x="362" y="624"/>
                  </a:lnTo>
                  <a:lnTo>
                    <a:pt x="362" y="624"/>
                  </a:lnTo>
                  <a:lnTo>
                    <a:pt x="362" y="624"/>
                  </a:lnTo>
                  <a:lnTo>
                    <a:pt x="362" y="624"/>
                  </a:lnTo>
                  <a:lnTo>
                    <a:pt x="362" y="624"/>
                  </a:lnTo>
                  <a:lnTo>
                    <a:pt x="362" y="624"/>
                  </a:lnTo>
                  <a:lnTo>
                    <a:pt x="362" y="624"/>
                  </a:lnTo>
                  <a:lnTo>
                    <a:pt x="362" y="624"/>
                  </a:lnTo>
                  <a:lnTo>
                    <a:pt x="362" y="624"/>
                  </a:lnTo>
                  <a:lnTo>
                    <a:pt x="362" y="624"/>
                  </a:lnTo>
                  <a:lnTo>
                    <a:pt x="395" y="624"/>
                  </a:lnTo>
                  <a:lnTo>
                    <a:pt x="395" y="624"/>
                  </a:lnTo>
                  <a:lnTo>
                    <a:pt x="395" y="624"/>
                  </a:lnTo>
                  <a:lnTo>
                    <a:pt x="395" y="624"/>
                  </a:lnTo>
                  <a:lnTo>
                    <a:pt x="395" y="624"/>
                  </a:lnTo>
                  <a:lnTo>
                    <a:pt x="395" y="624"/>
                  </a:lnTo>
                  <a:lnTo>
                    <a:pt x="395" y="624"/>
                  </a:lnTo>
                  <a:lnTo>
                    <a:pt x="395" y="624"/>
                  </a:lnTo>
                  <a:lnTo>
                    <a:pt x="395" y="624"/>
                  </a:lnTo>
                  <a:lnTo>
                    <a:pt x="395" y="624"/>
                  </a:lnTo>
                  <a:lnTo>
                    <a:pt x="428" y="624"/>
                  </a:lnTo>
                  <a:lnTo>
                    <a:pt x="428" y="624"/>
                  </a:lnTo>
                  <a:lnTo>
                    <a:pt x="428" y="624"/>
                  </a:lnTo>
                  <a:lnTo>
                    <a:pt x="428" y="592"/>
                  </a:lnTo>
                  <a:lnTo>
                    <a:pt x="428" y="592"/>
                  </a:lnTo>
                  <a:lnTo>
                    <a:pt x="428" y="592"/>
                  </a:lnTo>
                  <a:lnTo>
                    <a:pt x="428" y="592"/>
                  </a:lnTo>
                  <a:lnTo>
                    <a:pt x="428" y="592"/>
                  </a:lnTo>
                  <a:lnTo>
                    <a:pt x="428" y="592"/>
                  </a:lnTo>
                  <a:lnTo>
                    <a:pt x="428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61" y="592"/>
                  </a:lnTo>
                  <a:lnTo>
                    <a:pt x="493" y="592"/>
                  </a:lnTo>
                  <a:lnTo>
                    <a:pt x="493" y="592"/>
                  </a:lnTo>
                  <a:lnTo>
                    <a:pt x="493" y="592"/>
                  </a:lnTo>
                  <a:lnTo>
                    <a:pt x="493" y="592"/>
                  </a:lnTo>
                  <a:lnTo>
                    <a:pt x="493" y="592"/>
                  </a:lnTo>
                  <a:lnTo>
                    <a:pt x="493" y="592"/>
                  </a:lnTo>
                  <a:lnTo>
                    <a:pt x="493" y="592"/>
                  </a:lnTo>
                  <a:lnTo>
                    <a:pt x="493" y="592"/>
                  </a:lnTo>
                  <a:lnTo>
                    <a:pt x="493" y="592"/>
                  </a:lnTo>
                  <a:lnTo>
                    <a:pt x="493" y="592"/>
                  </a:lnTo>
                  <a:lnTo>
                    <a:pt x="526" y="592"/>
                  </a:lnTo>
                  <a:lnTo>
                    <a:pt x="526" y="592"/>
                  </a:lnTo>
                  <a:lnTo>
                    <a:pt x="526" y="592"/>
                  </a:lnTo>
                  <a:lnTo>
                    <a:pt x="526" y="592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58" y="526"/>
                  </a:lnTo>
                  <a:lnTo>
                    <a:pt x="691" y="526"/>
                  </a:lnTo>
                  <a:lnTo>
                    <a:pt x="691" y="526"/>
                  </a:lnTo>
                  <a:lnTo>
                    <a:pt x="691" y="526"/>
                  </a:lnTo>
                  <a:lnTo>
                    <a:pt x="691" y="526"/>
                  </a:lnTo>
                  <a:lnTo>
                    <a:pt x="691" y="526"/>
                  </a:lnTo>
                  <a:lnTo>
                    <a:pt x="691" y="526"/>
                  </a:lnTo>
                  <a:lnTo>
                    <a:pt x="691" y="526"/>
                  </a:lnTo>
                  <a:lnTo>
                    <a:pt x="691" y="526"/>
                  </a:lnTo>
                  <a:lnTo>
                    <a:pt x="691" y="526"/>
                  </a:lnTo>
                  <a:lnTo>
                    <a:pt x="691" y="526"/>
                  </a:lnTo>
                  <a:lnTo>
                    <a:pt x="724" y="526"/>
                  </a:lnTo>
                  <a:lnTo>
                    <a:pt x="724" y="526"/>
                  </a:lnTo>
                  <a:lnTo>
                    <a:pt x="724" y="526"/>
                  </a:lnTo>
                  <a:lnTo>
                    <a:pt x="724" y="526"/>
                  </a:lnTo>
                  <a:lnTo>
                    <a:pt x="724" y="526"/>
                  </a:lnTo>
                  <a:lnTo>
                    <a:pt x="724" y="493"/>
                  </a:lnTo>
                  <a:lnTo>
                    <a:pt x="724" y="493"/>
                  </a:lnTo>
                  <a:lnTo>
                    <a:pt x="724" y="493"/>
                  </a:lnTo>
                  <a:lnTo>
                    <a:pt x="724" y="493"/>
                  </a:lnTo>
                  <a:lnTo>
                    <a:pt x="756" y="493"/>
                  </a:lnTo>
                  <a:lnTo>
                    <a:pt x="756" y="493"/>
                  </a:lnTo>
                  <a:lnTo>
                    <a:pt x="756" y="493"/>
                  </a:lnTo>
                  <a:lnTo>
                    <a:pt x="756" y="493"/>
                  </a:lnTo>
                  <a:lnTo>
                    <a:pt x="756" y="493"/>
                  </a:lnTo>
                  <a:lnTo>
                    <a:pt x="756" y="493"/>
                  </a:lnTo>
                  <a:lnTo>
                    <a:pt x="756" y="493"/>
                  </a:lnTo>
                  <a:lnTo>
                    <a:pt x="756" y="493"/>
                  </a:lnTo>
                  <a:lnTo>
                    <a:pt x="756" y="493"/>
                  </a:lnTo>
                  <a:lnTo>
                    <a:pt x="756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789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93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22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55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888" y="460"/>
                  </a:lnTo>
                  <a:lnTo>
                    <a:pt x="921" y="460"/>
                  </a:lnTo>
                  <a:lnTo>
                    <a:pt x="921" y="460"/>
                  </a:lnTo>
                  <a:lnTo>
                    <a:pt x="921" y="460"/>
                  </a:lnTo>
                  <a:lnTo>
                    <a:pt x="921" y="460"/>
                  </a:lnTo>
                  <a:lnTo>
                    <a:pt x="921" y="460"/>
                  </a:lnTo>
                  <a:lnTo>
                    <a:pt x="921" y="460"/>
                  </a:lnTo>
                  <a:lnTo>
                    <a:pt x="921" y="427"/>
                  </a:lnTo>
                  <a:lnTo>
                    <a:pt x="921" y="427"/>
                  </a:lnTo>
                  <a:lnTo>
                    <a:pt x="921" y="427"/>
                  </a:lnTo>
                  <a:lnTo>
                    <a:pt x="954" y="427"/>
                  </a:lnTo>
                  <a:lnTo>
                    <a:pt x="954" y="427"/>
                  </a:lnTo>
                  <a:lnTo>
                    <a:pt x="954" y="427"/>
                  </a:lnTo>
                  <a:lnTo>
                    <a:pt x="954" y="427"/>
                  </a:lnTo>
                  <a:lnTo>
                    <a:pt x="954" y="427"/>
                  </a:lnTo>
                  <a:lnTo>
                    <a:pt x="954" y="427"/>
                  </a:lnTo>
                  <a:lnTo>
                    <a:pt x="954" y="427"/>
                  </a:lnTo>
                  <a:lnTo>
                    <a:pt x="954" y="427"/>
                  </a:lnTo>
                  <a:lnTo>
                    <a:pt x="954" y="427"/>
                  </a:lnTo>
                  <a:lnTo>
                    <a:pt x="954" y="427"/>
                  </a:lnTo>
                  <a:lnTo>
                    <a:pt x="986" y="427"/>
                  </a:lnTo>
                  <a:lnTo>
                    <a:pt x="986" y="427"/>
                  </a:lnTo>
                  <a:lnTo>
                    <a:pt x="986" y="427"/>
                  </a:lnTo>
                  <a:lnTo>
                    <a:pt x="986" y="427"/>
                  </a:lnTo>
                  <a:lnTo>
                    <a:pt x="986" y="427"/>
                  </a:lnTo>
                  <a:lnTo>
                    <a:pt x="986" y="427"/>
                  </a:lnTo>
                  <a:lnTo>
                    <a:pt x="986" y="427"/>
                  </a:lnTo>
                  <a:lnTo>
                    <a:pt x="986" y="427"/>
                  </a:lnTo>
                  <a:lnTo>
                    <a:pt x="986" y="427"/>
                  </a:lnTo>
                  <a:lnTo>
                    <a:pt x="986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427"/>
                  </a:lnTo>
                  <a:lnTo>
                    <a:pt x="1019" y="394"/>
                  </a:lnTo>
                  <a:lnTo>
                    <a:pt x="1019" y="394"/>
                  </a:lnTo>
                  <a:lnTo>
                    <a:pt x="1019" y="394"/>
                  </a:lnTo>
                  <a:lnTo>
                    <a:pt x="1052" y="394"/>
                  </a:lnTo>
                  <a:lnTo>
                    <a:pt x="1052" y="394"/>
                  </a:lnTo>
                  <a:lnTo>
                    <a:pt x="1052" y="394"/>
                  </a:lnTo>
                  <a:lnTo>
                    <a:pt x="1052" y="394"/>
                  </a:lnTo>
                  <a:lnTo>
                    <a:pt x="1052" y="394"/>
                  </a:lnTo>
                  <a:lnTo>
                    <a:pt x="1052" y="394"/>
                  </a:lnTo>
                  <a:lnTo>
                    <a:pt x="1052" y="394"/>
                  </a:lnTo>
                  <a:lnTo>
                    <a:pt x="1052" y="394"/>
                  </a:lnTo>
                  <a:lnTo>
                    <a:pt x="1052" y="394"/>
                  </a:lnTo>
                  <a:lnTo>
                    <a:pt x="1052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085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94"/>
                  </a:lnTo>
                  <a:lnTo>
                    <a:pt x="1118" y="361"/>
                  </a:lnTo>
                  <a:lnTo>
                    <a:pt x="1118" y="361"/>
                  </a:lnTo>
                  <a:lnTo>
                    <a:pt x="1118" y="361"/>
                  </a:lnTo>
                  <a:lnTo>
                    <a:pt x="1151" y="361"/>
                  </a:lnTo>
                  <a:lnTo>
                    <a:pt x="1151" y="361"/>
                  </a:lnTo>
                  <a:lnTo>
                    <a:pt x="1151" y="361"/>
                  </a:lnTo>
                  <a:lnTo>
                    <a:pt x="1151" y="361"/>
                  </a:lnTo>
                  <a:lnTo>
                    <a:pt x="1151" y="361"/>
                  </a:lnTo>
                  <a:lnTo>
                    <a:pt x="1151" y="361"/>
                  </a:lnTo>
                  <a:lnTo>
                    <a:pt x="1151" y="361"/>
                  </a:lnTo>
                  <a:lnTo>
                    <a:pt x="1151" y="361"/>
                  </a:lnTo>
                  <a:lnTo>
                    <a:pt x="1151" y="361"/>
                  </a:lnTo>
                  <a:lnTo>
                    <a:pt x="1151" y="361"/>
                  </a:lnTo>
                  <a:lnTo>
                    <a:pt x="1184" y="361"/>
                  </a:lnTo>
                  <a:lnTo>
                    <a:pt x="1184" y="361"/>
                  </a:lnTo>
                  <a:lnTo>
                    <a:pt x="1184" y="361"/>
                  </a:lnTo>
                  <a:lnTo>
                    <a:pt x="1184" y="361"/>
                  </a:lnTo>
                  <a:lnTo>
                    <a:pt x="1184" y="361"/>
                  </a:lnTo>
                  <a:lnTo>
                    <a:pt x="1184" y="361"/>
                  </a:lnTo>
                  <a:lnTo>
                    <a:pt x="1184" y="361"/>
                  </a:lnTo>
                  <a:lnTo>
                    <a:pt x="1184" y="361"/>
                  </a:lnTo>
                  <a:lnTo>
                    <a:pt x="1184" y="361"/>
                  </a:lnTo>
                  <a:lnTo>
                    <a:pt x="1184" y="361"/>
                  </a:lnTo>
                  <a:lnTo>
                    <a:pt x="1216" y="361"/>
                  </a:lnTo>
                  <a:lnTo>
                    <a:pt x="1216" y="361"/>
                  </a:lnTo>
                  <a:lnTo>
                    <a:pt x="1216" y="361"/>
                  </a:lnTo>
                  <a:lnTo>
                    <a:pt x="1216" y="361"/>
                  </a:lnTo>
                  <a:lnTo>
                    <a:pt x="1216" y="361"/>
                  </a:lnTo>
                  <a:lnTo>
                    <a:pt x="1216" y="361"/>
                  </a:lnTo>
                  <a:lnTo>
                    <a:pt x="1216" y="361"/>
                  </a:lnTo>
                  <a:lnTo>
                    <a:pt x="1216" y="329"/>
                  </a:lnTo>
                  <a:lnTo>
                    <a:pt x="1216" y="329"/>
                  </a:lnTo>
                  <a:lnTo>
                    <a:pt x="1216" y="329"/>
                  </a:lnTo>
                  <a:lnTo>
                    <a:pt x="1249" y="329"/>
                  </a:lnTo>
                  <a:lnTo>
                    <a:pt x="1249" y="329"/>
                  </a:lnTo>
                  <a:lnTo>
                    <a:pt x="1249" y="329"/>
                  </a:lnTo>
                  <a:lnTo>
                    <a:pt x="1249" y="329"/>
                  </a:lnTo>
                  <a:lnTo>
                    <a:pt x="1249" y="329"/>
                  </a:lnTo>
                  <a:lnTo>
                    <a:pt x="1249" y="329"/>
                  </a:lnTo>
                  <a:lnTo>
                    <a:pt x="1249" y="329"/>
                  </a:lnTo>
                  <a:lnTo>
                    <a:pt x="1249" y="329"/>
                  </a:lnTo>
                  <a:lnTo>
                    <a:pt x="1249" y="329"/>
                  </a:lnTo>
                  <a:lnTo>
                    <a:pt x="1249" y="329"/>
                  </a:lnTo>
                  <a:lnTo>
                    <a:pt x="1282" y="329"/>
                  </a:lnTo>
                  <a:lnTo>
                    <a:pt x="1282" y="329"/>
                  </a:lnTo>
                  <a:lnTo>
                    <a:pt x="1282" y="329"/>
                  </a:lnTo>
                  <a:lnTo>
                    <a:pt x="1282" y="329"/>
                  </a:lnTo>
                  <a:lnTo>
                    <a:pt x="1282" y="329"/>
                  </a:lnTo>
                  <a:lnTo>
                    <a:pt x="1282" y="329"/>
                  </a:lnTo>
                  <a:lnTo>
                    <a:pt x="1282" y="329"/>
                  </a:lnTo>
                  <a:lnTo>
                    <a:pt x="1282" y="329"/>
                  </a:lnTo>
                  <a:lnTo>
                    <a:pt x="1282" y="329"/>
                  </a:lnTo>
                  <a:lnTo>
                    <a:pt x="1282" y="329"/>
                  </a:lnTo>
                  <a:lnTo>
                    <a:pt x="1315" y="329"/>
                  </a:lnTo>
                  <a:lnTo>
                    <a:pt x="1315" y="329"/>
                  </a:lnTo>
                  <a:lnTo>
                    <a:pt x="1315" y="329"/>
                  </a:lnTo>
                  <a:lnTo>
                    <a:pt x="1315" y="329"/>
                  </a:lnTo>
                  <a:lnTo>
                    <a:pt x="1315" y="329"/>
                  </a:lnTo>
                  <a:lnTo>
                    <a:pt x="1315" y="329"/>
                  </a:lnTo>
                  <a:lnTo>
                    <a:pt x="1315" y="329"/>
                  </a:lnTo>
                  <a:lnTo>
                    <a:pt x="1315" y="296"/>
                  </a:lnTo>
                  <a:lnTo>
                    <a:pt x="1315" y="296"/>
                  </a:lnTo>
                  <a:lnTo>
                    <a:pt x="1315" y="296"/>
                  </a:lnTo>
                  <a:lnTo>
                    <a:pt x="1348" y="296"/>
                  </a:lnTo>
                  <a:lnTo>
                    <a:pt x="1348" y="296"/>
                  </a:lnTo>
                  <a:lnTo>
                    <a:pt x="1348" y="296"/>
                  </a:lnTo>
                  <a:lnTo>
                    <a:pt x="1348" y="296"/>
                  </a:lnTo>
                  <a:lnTo>
                    <a:pt x="1348" y="296"/>
                  </a:lnTo>
                  <a:lnTo>
                    <a:pt x="1348" y="296"/>
                  </a:lnTo>
                  <a:lnTo>
                    <a:pt x="1348" y="296"/>
                  </a:lnTo>
                  <a:lnTo>
                    <a:pt x="1348" y="296"/>
                  </a:lnTo>
                  <a:lnTo>
                    <a:pt x="1348" y="296"/>
                  </a:lnTo>
                  <a:lnTo>
                    <a:pt x="1348" y="296"/>
                  </a:lnTo>
                  <a:lnTo>
                    <a:pt x="1381" y="296"/>
                  </a:lnTo>
                  <a:lnTo>
                    <a:pt x="1381" y="296"/>
                  </a:lnTo>
                  <a:lnTo>
                    <a:pt x="1381" y="296"/>
                  </a:lnTo>
                  <a:lnTo>
                    <a:pt x="1381" y="296"/>
                  </a:lnTo>
                  <a:lnTo>
                    <a:pt x="1381" y="296"/>
                  </a:lnTo>
                  <a:lnTo>
                    <a:pt x="1381" y="296"/>
                  </a:lnTo>
                  <a:lnTo>
                    <a:pt x="1381" y="296"/>
                  </a:lnTo>
                  <a:lnTo>
                    <a:pt x="1381" y="296"/>
                  </a:lnTo>
                  <a:lnTo>
                    <a:pt x="1381" y="296"/>
                  </a:lnTo>
                  <a:lnTo>
                    <a:pt x="1381" y="296"/>
                  </a:lnTo>
                  <a:lnTo>
                    <a:pt x="1414" y="296"/>
                  </a:lnTo>
                  <a:lnTo>
                    <a:pt x="1414" y="296"/>
                  </a:lnTo>
                  <a:lnTo>
                    <a:pt x="1414" y="296"/>
                  </a:lnTo>
                  <a:lnTo>
                    <a:pt x="1414" y="296"/>
                  </a:lnTo>
                  <a:lnTo>
                    <a:pt x="1414" y="296"/>
                  </a:lnTo>
                  <a:lnTo>
                    <a:pt x="1414" y="296"/>
                  </a:lnTo>
                  <a:lnTo>
                    <a:pt x="1414" y="296"/>
                  </a:lnTo>
                  <a:lnTo>
                    <a:pt x="1414" y="263"/>
                  </a:lnTo>
                  <a:lnTo>
                    <a:pt x="1414" y="263"/>
                  </a:lnTo>
                  <a:lnTo>
                    <a:pt x="1414" y="263"/>
                  </a:lnTo>
                  <a:lnTo>
                    <a:pt x="1446" y="263"/>
                  </a:lnTo>
                  <a:lnTo>
                    <a:pt x="1446" y="263"/>
                  </a:lnTo>
                  <a:lnTo>
                    <a:pt x="1446" y="263"/>
                  </a:lnTo>
                  <a:lnTo>
                    <a:pt x="1446" y="263"/>
                  </a:lnTo>
                  <a:lnTo>
                    <a:pt x="1446" y="263"/>
                  </a:lnTo>
                  <a:lnTo>
                    <a:pt x="1446" y="263"/>
                  </a:lnTo>
                  <a:lnTo>
                    <a:pt x="1446" y="263"/>
                  </a:lnTo>
                  <a:lnTo>
                    <a:pt x="1446" y="263"/>
                  </a:lnTo>
                  <a:lnTo>
                    <a:pt x="1446" y="263"/>
                  </a:lnTo>
                  <a:lnTo>
                    <a:pt x="1446" y="263"/>
                  </a:lnTo>
                  <a:lnTo>
                    <a:pt x="1479" y="263"/>
                  </a:lnTo>
                  <a:lnTo>
                    <a:pt x="1479" y="263"/>
                  </a:lnTo>
                  <a:lnTo>
                    <a:pt x="1479" y="263"/>
                  </a:lnTo>
                  <a:lnTo>
                    <a:pt x="1479" y="263"/>
                  </a:lnTo>
                  <a:lnTo>
                    <a:pt x="1479" y="263"/>
                  </a:lnTo>
                  <a:lnTo>
                    <a:pt x="1479" y="263"/>
                  </a:lnTo>
                  <a:lnTo>
                    <a:pt x="1479" y="263"/>
                  </a:lnTo>
                  <a:lnTo>
                    <a:pt x="1479" y="263"/>
                  </a:lnTo>
                  <a:lnTo>
                    <a:pt x="1479" y="263"/>
                  </a:lnTo>
                  <a:lnTo>
                    <a:pt x="1479" y="263"/>
                  </a:lnTo>
                  <a:lnTo>
                    <a:pt x="1512" y="263"/>
                  </a:lnTo>
                  <a:lnTo>
                    <a:pt x="1512" y="263"/>
                  </a:lnTo>
                  <a:lnTo>
                    <a:pt x="1512" y="263"/>
                  </a:lnTo>
                  <a:lnTo>
                    <a:pt x="1512" y="263"/>
                  </a:lnTo>
                  <a:lnTo>
                    <a:pt x="1512" y="263"/>
                  </a:lnTo>
                  <a:lnTo>
                    <a:pt x="1512" y="263"/>
                  </a:lnTo>
                  <a:lnTo>
                    <a:pt x="1512" y="263"/>
                  </a:lnTo>
                  <a:lnTo>
                    <a:pt x="1512" y="230"/>
                  </a:lnTo>
                  <a:lnTo>
                    <a:pt x="1512" y="230"/>
                  </a:lnTo>
                  <a:lnTo>
                    <a:pt x="1512" y="230"/>
                  </a:lnTo>
                  <a:lnTo>
                    <a:pt x="1545" y="230"/>
                  </a:lnTo>
                  <a:lnTo>
                    <a:pt x="1545" y="230"/>
                  </a:lnTo>
                  <a:lnTo>
                    <a:pt x="1545" y="230"/>
                  </a:lnTo>
                  <a:lnTo>
                    <a:pt x="1545" y="230"/>
                  </a:lnTo>
                  <a:lnTo>
                    <a:pt x="1545" y="230"/>
                  </a:lnTo>
                  <a:lnTo>
                    <a:pt x="1545" y="230"/>
                  </a:lnTo>
                  <a:lnTo>
                    <a:pt x="1545" y="230"/>
                  </a:lnTo>
                  <a:lnTo>
                    <a:pt x="1545" y="230"/>
                  </a:lnTo>
                  <a:lnTo>
                    <a:pt x="1545" y="230"/>
                  </a:lnTo>
                  <a:lnTo>
                    <a:pt x="1545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611" y="230"/>
                  </a:lnTo>
                  <a:lnTo>
                    <a:pt x="1611" y="230"/>
                  </a:lnTo>
                  <a:lnTo>
                    <a:pt x="1611" y="230"/>
                  </a:lnTo>
                  <a:lnTo>
                    <a:pt x="1611" y="230"/>
                  </a:lnTo>
                  <a:lnTo>
                    <a:pt x="1611" y="230"/>
                  </a:lnTo>
                  <a:lnTo>
                    <a:pt x="1611" y="230"/>
                  </a:lnTo>
                  <a:lnTo>
                    <a:pt x="1611" y="197"/>
                  </a:lnTo>
                  <a:lnTo>
                    <a:pt x="1611" y="197"/>
                  </a:lnTo>
                  <a:lnTo>
                    <a:pt x="1611" y="197"/>
                  </a:lnTo>
                  <a:lnTo>
                    <a:pt x="1611" y="197"/>
                  </a:lnTo>
                  <a:lnTo>
                    <a:pt x="1644" y="197"/>
                  </a:lnTo>
                  <a:lnTo>
                    <a:pt x="1644" y="197"/>
                  </a:lnTo>
                  <a:lnTo>
                    <a:pt x="1644" y="197"/>
                  </a:lnTo>
                  <a:lnTo>
                    <a:pt x="1644" y="197"/>
                  </a:lnTo>
                  <a:lnTo>
                    <a:pt x="1644" y="197"/>
                  </a:lnTo>
                  <a:lnTo>
                    <a:pt x="1644" y="197"/>
                  </a:lnTo>
                  <a:lnTo>
                    <a:pt x="1644" y="197"/>
                  </a:lnTo>
                  <a:lnTo>
                    <a:pt x="1644" y="197"/>
                  </a:lnTo>
                  <a:lnTo>
                    <a:pt x="1644" y="197"/>
                  </a:lnTo>
                  <a:lnTo>
                    <a:pt x="1644" y="197"/>
                  </a:lnTo>
                  <a:lnTo>
                    <a:pt x="1676" y="197"/>
                  </a:lnTo>
                  <a:lnTo>
                    <a:pt x="1676" y="197"/>
                  </a:lnTo>
                  <a:lnTo>
                    <a:pt x="1676" y="197"/>
                  </a:lnTo>
                  <a:lnTo>
                    <a:pt x="1676" y="197"/>
                  </a:lnTo>
                  <a:lnTo>
                    <a:pt x="1676" y="197"/>
                  </a:lnTo>
                  <a:lnTo>
                    <a:pt x="1676" y="197"/>
                  </a:lnTo>
                  <a:lnTo>
                    <a:pt x="1676" y="197"/>
                  </a:lnTo>
                  <a:lnTo>
                    <a:pt x="1676" y="197"/>
                  </a:lnTo>
                  <a:lnTo>
                    <a:pt x="1676" y="197"/>
                  </a:lnTo>
                  <a:lnTo>
                    <a:pt x="1676" y="197"/>
                  </a:lnTo>
                  <a:lnTo>
                    <a:pt x="1676" y="197"/>
                  </a:lnTo>
                  <a:lnTo>
                    <a:pt x="1709" y="197"/>
                  </a:lnTo>
                  <a:lnTo>
                    <a:pt x="1709" y="197"/>
                  </a:lnTo>
                  <a:lnTo>
                    <a:pt x="1709" y="197"/>
                  </a:lnTo>
                  <a:lnTo>
                    <a:pt x="1709" y="197"/>
                  </a:lnTo>
                  <a:lnTo>
                    <a:pt x="1709" y="197"/>
                  </a:lnTo>
                  <a:lnTo>
                    <a:pt x="1709" y="164"/>
                  </a:lnTo>
                  <a:lnTo>
                    <a:pt x="1709" y="164"/>
                  </a:lnTo>
                  <a:lnTo>
                    <a:pt x="1709" y="164"/>
                  </a:lnTo>
                  <a:lnTo>
                    <a:pt x="1709" y="164"/>
                  </a:lnTo>
                  <a:lnTo>
                    <a:pt x="1709" y="164"/>
                  </a:lnTo>
                  <a:lnTo>
                    <a:pt x="1742" y="164"/>
                  </a:lnTo>
                  <a:lnTo>
                    <a:pt x="1742" y="164"/>
                  </a:lnTo>
                  <a:lnTo>
                    <a:pt x="1742" y="164"/>
                  </a:lnTo>
                  <a:lnTo>
                    <a:pt x="1742" y="164"/>
                  </a:lnTo>
                  <a:lnTo>
                    <a:pt x="1742" y="164"/>
                  </a:lnTo>
                  <a:lnTo>
                    <a:pt x="1742" y="164"/>
                  </a:lnTo>
                  <a:lnTo>
                    <a:pt x="1742" y="164"/>
                  </a:lnTo>
                  <a:lnTo>
                    <a:pt x="1742" y="164"/>
                  </a:lnTo>
                  <a:lnTo>
                    <a:pt x="1742" y="164"/>
                  </a:lnTo>
                  <a:lnTo>
                    <a:pt x="1742" y="164"/>
                  </a:lnTo>
                  <a:lnTo>
                    <a:pt x="1775" y="164"/>
                  </a:lnTo>
                  <a:lnTo>
                    <a:pt x="1775" y="164"/>
                  </a:lnTo>
                  <a:lnTo>
                    <a:pt x="1775" y="164"/>
                  </a:lnTo>
                  <a:lnTo>
                    <a:pt x="1775" y="164"/>
                  </a:lnTo>
                  <a:lnTo>
                    <a:pt x="1775" y="164"/>
                  </a:lnTo>
                  <a:lnTo>
                    <a:pt x="1775" y="164"/>
                  </a:lnTo>
                  <a:lnTo>
                    <a:pt x="1775" y="164"/>
                  </a:lnTo>
                  <a:lnTo>
                    <a:pt x="1775" y="164"/>
                  </a:lnTo>
                  <a:lnTo>
                    <a:pt x="1775" y="164"/>
                  </a:lnTo>
                  <a:lnTo>
                    <a:pt x="1775" y="164"/>
                  </a:lnTo>
                  <a:lnTo>
                    <a:pt x="1808" y="164"/>
                  </a:lnTo>
                  <a:lnTo>
                    <a:pt x="1808" y="164"/>
                  </a:lnTo>
                  <a:lnTo>
                    <a:pt x="1808" y="164"/>
                  </a:lnTo>
                  <a:lnTo>
                    <a:pt x="1808" y="164"/>
                  </a:lnTo>
                  <a:lnTo>
                    <a:pt x="1808" y="164"/>
                  </a:lnTo>
                  <a:lnTo>
                    <a:pt x="1808" y="131"/>
                  </a:lnTo>
                  <a:lnTo>
                    <a:pt x="1808" y="131"/>
                  </a:lnTo>
                  <a:lnTo>
                    <a:pt x="1808" y="131"/>
                  </a:lnTo>
                  <a:lnTo>
                    <a:pt x="1808" y="131"/>
                  </a:lnTo>
                  <a:lnTo>
                    <a:pt x="1808" y="131"/>
                  </a:lnTo>
                  <a:lnTo>
                    <a:pt x="1841" y="131"/>
                  </a:lnTo>
                  <a:lnTo>
                    <a:pt x="1841" y="131"/>
                  </a:lnTo>
                  <a:lnTo>
                    <a:pt x="1841" y="131"/>
                  </a:lnTo>
                  <a:lnTo>
                    <a:pt x="1841" y="131"/>
                  </a:lnTo>
                  <a:lnTo>
                    <a:pt x="1841" y="131"/>
                  </a:lnTo>
                  <a:lnTo>
                    <a:pt x="1841" y="131"/>
                  </a:lnTo>
                  <a:lnTo>
                    <a:pt x="1841" y="131"/>
                  </a:lnTo>
                  <a:lnTo>
                    <a:pt x="1841" y="131"/>
                  </a:lnTo>
                  <a:lnTo>
                    <a:pt x="1841" y="131"/>
                  </a:lnTo>
                  <a:lnTo>
                    <a:pt x="1841" y="131"/>
                  </a:lnTo>
                  <a:lnTo>
                    <a:pt x="1874" y="131"/>
                  </a:lnTo>
                  <a:lnTo>
                    <a:pt x="1874" y="131"/>
                  </a:lnTo>
                  <a:lnTo>
                    <a:pt x="1874" y="131"/>
                  </a:lnTo>
                  <a:lnTo>
                    <a:pt x="1874" y="131"/>
                  </a:lnTo>
                  <a:lnTo>
                    <a:pt x="1874" y="131"/>
                  </a:lnTo>
                  <a:lnTo>
                    <a:pt x="1874" y="131"/>
                  </a:lnTo>
                  <a:lnTo>
                    <a:pt x="1874" y="131"/>
                  </a:lnTo>
                  <a:lnTo>
                    <a:pt x="1874" y="131"/>
                  </a:lnTo>
                  <a:lnTo>
                    <a:pt x="1874" y="131"/>
                  </a:lnTo>
                  <a:lnTo>
                    <a:pt x="1874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131"/>
                  </a:lnTo>
                  <a:lnTo>
                    <a:pt x="1906" y="99"/>
                  </a:lnTo>
                  <a:lnTo>
                    <a:pt x="1906" y="99"/>
                  </a:lnTo>
                  <a:lnTo>
                    <a:pt x="1906" y="99"/>
                  </a:lnTo>
                  <a:lnTo>
                    <a:pt x="1906" y="99"/>
                  </a:lnTo>
                  <a:lnTo>
                    <a:pt x="1906" y="99"/>
                  </a:lnTo>
                  <a:lnTo>
                    <a:pt x="1906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39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1972" y="99"/>
                  </a:lnTo>
                  <a:lnTo>
                    <a:pt x="2005" y="99"/>
                  </a:lnTo>
                  <a:lnTo>
                    <a:pt x="2005" y="99"/>
                  </a:lnTo>
                  <a:lnTo>
                    <a:pt x="2005" y="99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05" y="66"/>
                  </a:lnTo>
                  <a:lnTo>
                    <a:pt x="2038" y="66"/>
                  </a:lnTo>
                  <a:lnTo>
                    <a:pt x="2038" y="66"/>
                  </a:lnTo>
                  <a:lnTo>
                    <a:pt x="2038" y="66"/>
                  </a:lnTo>
                  <a:lnTo>
                    <a:pt x="2038" y="66"/>
                  </a:lnTo>
                  <a:lnTo>
                    <a:pt x="2038" y="66"/>
                  </a:lnTo>
                  <a:lnTo>
                    <a:pt x="2038" y="66"/>
                  </a:lnTo>
                  <a:lnTo>
                    <a:pt x="2038" y="66"/>
                  </a:lnTo>
                  <a:lnTo>
                    <a:pt x="2038" y="66"/>
                  </a:lnTo>
                  <a:lnTo>
                    <a:pt x="2038" y="66"/>
                  </a:lnTo>
                  <a:lnTo>
                    <a:pt x="2038" y="66"/>
                  </a:lnTo>
                  <a:lnTo>
                    <a:pt x="2071" y="66"/>
                  </a:lnTo>
                  <a:lnTo>
                    <a:pt x="2071" y="66"/>
                  </a:lnTo>
                  <a:lnTo>
                    <a:pt x="2071" y="66"/>
                  </a:lnTo>
                  <a:lnTo>
                    <a:pt x="2071" y="66"/>
                  </a:lnTo>
                  <a:lnTo>
                    <a:pt x="2071" y="66"/>
                  </a:lnTo>
                  <a:lnTo>
                    <a:pt x="2071" y="66"/>
                  </a:lnTo>
                  <a:lnTo>
                    <a:pt x="2071" y="66"/>
                  </a:lnTo>
                  <a:lnTo>
                    <a:pt x="2071" y="66"/>
                  </a:lnTo>
                  <a:lnTo>
                    <a:pt x="2071" y="66"/>
                  </a:lnTo>
                  <a:lnTo>
                    <a:pt x="2071" y="66"/>
                  </a:lnTo>
                  <a:lnTo>
                    <a:pt x="2104" y="66"/>
                  </a:lnTo>
                  <a:lnTo>
                    <a:pt x="2104" y="66"/>
                  </a:lnTo>
                  <a:lnTo>
                    <a:pt x="2104" y="66"/>
                  </a:lnTo>
                  <a:lnTo>
                    <a:pt x="2104" y="33"/>
                  </a:lnTo>
                  <a:lnTo>
                    <a:pt x="2104" y="33"/>
                  </a:lnTo>
                  <a:lnTo>
                    <a:pt x="2104" y="33"/>
                  </a:lnTo>
                  <a:lnTo>
                    <a:pt x="2104" y="33"/>
                  </a:lnTo>
                  <a:lnTo>
                    <a:pt x="2104" y="33"/>
                  </a:lnTo>
                  <a:lnTo>
                    <a:pt x="2104" y="33"/>
                  </a:lnTo>
                  <a:lnTo>
                    <a:pt x="2104" y="33"/>
                  </a:lnTo>
                  <a:lnTo>
                    <a:pt x="2104" y="33"/>
                  </a:lnTo>
                  <a:lnTo>
                    <a:pt x="2137" y="33"/>
                  </a:lnTo>
                  <a:lnTo>
                    <a:pt x="2137" y="33"/>
                  </a:lnTo>
                  <a:lnTo>
                    <a:pt x="2137" y="33"/>
                  </a:lnTo>
                  <a:lnTo>
                    <a:pt x="2137" y="33"/>
                  </a:lnTo>
                  <a:lnTo>
                    <a:pt x="2137" y="33"/>
                  </a:lnTo>
                  <a:lnTo>
                    <a:pt x="2137" y="33"/>
                  </a:lnTo>
                  <a:lnTo>
                    <a:pt x="2137" y="33"/>
                  </a:lnTo>
                  <a:lnTo>
                    <a:pt x="2137" y="33"/>
                  </a:lnTo>
                  <a:lnTo>
                    <a:pt x="2137" y="33"/>
                  </a:lnTo>
                  <a:lnTo>
                    <a:pt x="2137" y="33"/>
                  </a:lnTo>
                  <a:lnTo>
                    <a:pt x="2169" y="33"/>
                  </a:lnTo>
                  <a:lnTo>
                    <a:pt x="2169" y="33"/>
                  </a:lnTo>
                  <a:lnTo>
                    <a:pt x="2169" y="33"/>
                  </a:lnTo>
                  <a:lnTo>
                    <a:pt x="2169" y="33"/>
                  </a:lnTo>
                  <a:lnTo>
                    <a:pt x="2169" y="33"/>
                  </a:lnTo>
                  <a:lnTo>
                    <a:pt x="2169" y="33"/>
                  </a:lnTo>
                  <a:lnTo>
                    <a:pt x="2169" y="33"/>
                  </a:lnTo>
                  <a:lnTo>
                    <a:pt x="2169" y="33"/>
                  </a:lnTo>
                  <a:lnTo>
                    <a:pt x="2169" y="33"/>
                  </a:lnTo>
                  <a:lnTo>
                    <a:pt x="2169" y="33"/>
                  </a:lnTo>
                  <a:lnTo>
                    <a:pt x="2169" y="33"/>
                  </a:lnTo>
                  <a:lnTo>
                    <a:pt x="2202" y="33"/>
                  </a:lnTo>
                  <a:lnTo>
                    <a:pt x="2202" y="0"/>
                  </a:lnTo>
                  <a:lnTo>
                    <a:pt x="2202" y="0"/>
                  </a:lnTo>
                  <a:lnTo>
                    <a:pt x="2202" y="0"/>
                  </a:lnTo>
                  <a:lnTo>
                    <a:pt x="2202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8"/>
            <p:cNvSpPr/>
            <p:nvPr/>
          </p:nvSpPr>
          <p:spPr>
            <a:xfrm>
              <a:off x="4466350" y="4932200"/>
              <a:ext cx="59175" cy="19750"/>
            </a:xfrm>
            <a:custGeom>
              <a:avLst/>
              <a:gdLst/>
              <a:ahLst/>
              <a:cxnLst/>
              <a:rect l="l" t="t" r="r" b="b"/>
              <a:pathLst>
                <a:path w="2367" h="790" fill="none" extrusionOk="0">
                  <a:moveTo>
                    <a:pt x="1" y="789"/>
                  </a:moveTo>
                  <a:lnTo>
                    <a:pt x="1" y="789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34" y="789"/>
                  </a:lnTo>
                  <a:lnTo>
                    <a:pt x="34" y="789"/>
                  </a:lnTo>
                  <a:lnTo>
                    <a:pt x="34" y="789"/>
                  </a:lnTo>
                  <a:lnTo>
                    <a:pt x="34" y="789"/>
                  </a:lnTo>
                  <a:lnTo>
                    <a:pt x="34" y="789"/>
                  </a:lnTo>
                  <a:lnTo>
                    <a:pt x="34" y="789"/>
                  </a:lnTo>
                  <a:lnTo>
                    <a:pt x="34" y="789"/>
                  </a:lnTo>
                  <a:lnTo>
                    <a:pt x="34" y="789"/>
                  </a:lnTo>
                  <a:lnTo>
                    <a:pt x="34" y="789"/>
                  </a:lnTo>
                  <a:lnTo>
                    <a:pt x="34" y="789"/>
                  </a:lnTo>
                  <a:lnTo>
                    <a:pt x="67" y="789"/>
                  </a:lnTo>
                  <a:lnTo>
                    <a:pt x="67" y="789"/>
                  </a:lnTo>
                  <a:lnTo>
                    <a:pt x="67" y="789"/>
                  </a:lnTo>
                  <a:lnTo>
                    <a:pt x="67" y="789"/>
                  </a:lnTo>
                  <a:lnTo>
                    <a:pt x="67" y="789"/>
                  </a:lnTo>
                  <a:lnTo>
                    <a:pt x="67" y="789"/>
                  </a:lnTo>
                  <a:lnTo>
                    <a:pt x="67" y="789"/>
                  </a:lnTo>
                  <a:lnTo>
                    <a:pt x="67" y="756"/>
                  </a:lnTo>
                  <a:lnTo>
                    <a:pt x="67" y="756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32" y="756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297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395" y="691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395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28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61" y="658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494" y="625"/>
                  </a:lnTo>
                  <a:lnTo>
                    <a:pt x="494" y="625"/>
                  </a:lnTo>
                  <a:lnTo>
                    <a:pt x="494" y="625"/>
                  </a:lnTo>
                  <a:lnTo>
                    <a:pt x="494" y="625"/>
                  </a:lnTo>
                  <a:lnTo>
                    <a:pt x="494" y="625"/>
                  </a:lnTo>
                  <a:lnTo>
                    <a:pt x="494" y="625"/>
                  </a:lnTo>
                  <a:lnTo>
                    <a:pt x="494" y="625"/>
                  </a:lnTo>
                  <a:lnTo>
                    <a:pt x="494" y="625"/>
                  </a:lnTo>
                  <a:lnTo>
                    <a:pt x="527" y="625"/>
                  </a:lnTo>
                  <a:lnTo>
                    <a:pt x="527" y="625"/>
                  </a:lnTo>
                  <a:lnTo>
                    <a:pt x="527" y="625"/>
                  </a:lnTo>
                  <a:lnTo>
                    <a:pt x="527" y="625"/>
                  </a:lnTo>
                  <a:lnTo>
                    <a:pt x="527" y="625"/>
                  </a:lnTo>
                  <a:lnTo>
                    <a:pt x="527" y="625"/>
                  </a:lnTo>
                  <a:lnTo>
                    <a:pt x="527" y="625"/>
                  </a:lnTo>
                  <a:lnTo>
                    <a:pt x="527" y="625"/>
                  </a:lnTo>
                  <a:lnTo>
                    <a:pt x="527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58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92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691" y="559"/>
                  </a:lnTo>
                  <a:lnTo>
                    <a:pt x="724" y="559"/>
                  </a:lnTo>
                  <a:lnTo>
                    <a:pt x="724" y="559"/>
                  </a:lnTo>
                  <a:lnTo>
                    <a:pt x="724" y="559"/>
                  </a:lnTo>
                  <a:lnTo>
                    <a:pt x="724" y="559"/>
                  </a:lnTo>
                  <a:lnTo>
                    <a:pt x="724" y="559"/>
                  </a:lnTo>
                  <a:lnTo>
                    <a:pt x="724" y="559"/>
                  </a:lnTo>
                  <a:lnTo>
                    <a:pt x="724" y="559"/>
                  </a:lnTo>
                  <a:lnTo>
                    <a:pt x="724" y="559"/>
                  </a:lnTo>
                  <a:lnTo>
                    <a:pt x="724" y="559"/>
                  </a:lnTo>
                  <a:lnTo>
                    <a:pt x="724" y="559"/>
                  </a:lnTo>
                  <a:lnTo>
                    <a:pt x="757" y="559"/>
                  </a:lnTo>
                  <a:lnTo>
                    <a:pt x="757" y="559"/>
                  </a:lnTo>
                  <a:lnTo>
                    <a:pt x="757" y="559"/>
                  </a:lnTo>
                  <a:lnTo>
                    <a:pt x="757" y="559"/>
                  </a:lnTo>
                  <a:lnTo>
                    <a:pt x="757" y="559"/>
                  </a:lnTo>
                  <a:lnTo>
                    <a:pt x="757" y="559"/>
                  </a:lnTo>
                  <a:lnTo>
                    <a:pt x="757" y="559"/>
                  </a:lnTo>
                  <a:lnTo>
                    <a:pt x="757" y="559"/>
                  </a:lnTo>
                  <a:lnTo>
                    <a:pt x="757" y="559"/>
                  </a:lnTo>
                  <a:lnTo>
                    <a:pt x="757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59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789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22" y="526"/>
                  </a:lnTo>
                  <a:lnTo>
                    <a:pt x="855" y="526"/>
                  </a:lnTo>
                  <a:lnTo>
                    <a:pt x="855" y="526"/>
                  </a:lnTo>
                  <a:lnTo>
                    <a:pt x="855" y="526"/>
                  </a:lnTo>
                  <a:lnTo>
                    <a:pt x="855" y="526"/>
                  </a:lnTo>
                  <a:lnTo>
                    <a:pt x="855" y="526"/>
                  </a:lnTo>
                  <a:lnTo>
                    <a:pt x="855" y="526"/>
                  </a:lnTo>
                  <a:lnTo>
                    <a:pt x="855" y="526"/>
                  </a:lnTo>
                  <a:lnTo>
                    <a:pt x="855" y="526"/>
                  </a:lnTo>
                  <a:lnTo>
                    <a:pt x="855" y="526"/>
                  </a:lnTo>
                  <a:lnTo>
                    <a:pt x="855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494"/>
                  </a:lnTo>
                  <a:lnTo>
                    <a:pt x="888" y="494"/>
                  </a:lnTo>
                  <a:lnTo>
                    <a:pt x="888" y="494"/>
                  </a:lnTo>
                  <a:lnTo>
                    <a:pt x="888" y="494"/>
                  </a:lnTo>
                  <a:lnTo>
                    <a:pt x="888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21" y="494"/>
                  </a:lnTo>
                  <a:lnTo>
                    <a:pt x="954" y="494"/>
                  </a:lnTo>
                  <a:lnTo>
                    <a:pt x="954" y="494"/>
                  </a:lnTo>
                  <a:lnTo>
                    <a:pt x="954" y="494"/>
                  </a:lnTo>
                  <a:lnTo>
                    <a:pt x="954" y="494"/>
                  </a:lnTo>
                  <a:lnTo>
                    <a:pt x="954" y="494"/>
                  </a:lnTo>
                  <a:lnTo>
                    <a:pt x="954" y="494"/>
                  </a:lnTo>
                  <a:lnTo>
                    <a:pt x="954" y="494"/>
                  </a:lnTo>
                  <a:lnTo>
                    <a:pt x="954" y="494"/>
                  </a:lnTo>
                  <a:lnTo>
                    <a:pt x="954" y="494"/>
                  </a:lnTo>
                  <a:lnTo>
                    <a:pt x="954" y="494"/>
                  </a:lnTo>
                  <a:lnTo>
                    <a:pt x="987" y="494"/>
                  </a:lnTo>
                  <a:lnTo>
                    <a:pt x="987" y="494"/>
                  </a:lnTo>
                  <a:lnTo>
                    <a:pt x="987" y="494"/>
                  </a:lnTo>
                  <a:lnTo>
                    <a:pt x="987" y="494"/>
                  </a:lnTo>
                  <a:lnTo>
                    <a:pt x="987" y="494"/>
                  </a:lnTo>
                  <a:lnTo>
                    <a:pt x="987" y="461"/>
                  </a:lnTo>
                  <a:lnTo>
                    <a:pt x="987" y="461"/>
                  </a:lnTo>
                  <a:lnTo>
                    <a:pt x="987" y="461"/>
                  </a:lnTo>
                  <a:lnTo>
                    <a:pt x="987" y="461"/>
                  </a:lnTo>
                  <a:lnTo>
                    <a:pt x="987" y="461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1019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52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85" y="461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085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18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51" y="428"/>
                  </a:lnTo>
                  <a:lnTo>
                    <a:pt x="1184" y="428"/>
                  </a:lnTo>
                  <a:lnTo>
                    <a:pt x="1184" y="428"/>
                  </a:lnTo>
                  <a:lnTo>
                    <a:pt x="1184" y="428"/>
                  </a:lnTo>
                  <a:lnTo>
                    <a:pt x="1184" y="428"/>
                  </a:lnTo>
                  <a:lnTo>
                    <a:pt x="1184" y="428"/>
                  </a:lnTo>
                  <a:lnTo>
                    <a:pt x="1184" y="395"/>
                  </a:lnTo>
                  <a:lnTo>
                    <a:pt x="1184" y="395"/>
                  </a:lnTo>
                  <a:lnTo>
                    <a:pt x="1184" y="395"/>
                  </a:lnTo>
                  <a:lnTo>
                    <a:pt x="1184" y="395"/>
                  </a:lnTo>
                  <a:lnTo>
                    <a:pt x="1184" y="395"/>
                  </a:lnTo>
                  <a:lnTo>
                    <a:pt x="1217" y="395"/>
                  </a:lnTo>
                  <a:lnTo>
                    <a:pt x="1217" y="395"/>
                  </a:lnTo>
                  <a:lnTo>
                    <a:pt x="1217" y="395"/>
                  </a:lnTo>
                  <a:lnTo>
                    <a:pt x="1217" y="395"/>
                  </a:lnTo>
                  <a:lnTo>
                    <a:pt x="1217" y="395"/>
                  </a:lnTo>
                  <a:lnTo>
                    <a:pt x="1217" y="395"/>
                  </a:lnTo>
                  <a:lnTo>
                    <a:pt x="1217" y="395"/>
                  </a:lnTo>
                  <a:lnTo>
                    <a:pt x="1217" y="395"/>
                  </a:lnTo>
                  <a:lnTo>
                    <a:pt x="1217" y="395"/>
                  </a:lnTo>
                  <a:lnTo>
                    <a:pt x="1217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49" y="395"/>
                  </a:lnTo>
                  <a:lnTo>
                    <a:pt x="1282" y="395"/>
                  </a:lnTo>
                  <a:lnTo>
                    <a:pt x="1282" y="395"/>
                  </a:lnTo>
                  <a:lnTo>
                    <a:pt x="1282" y="395"/>
                  </a:lnTo>
                  <a:lnTo>
                    <a:pt x="1282" y="395"/>
                  </a:lnTo>
                  <a:lnTo>
                    <a:pt x="1282" y="395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15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48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381" y="362"/>
                  </a:lnTo>
                  <a:lnTo>
                    <a:pt x="1381" y="329"/>
                  </a:lnTo>
                  <a:lnTo>
                    <a:pt x="1381" y="329"/>
                  </a:lnTo>
                  <a:lnTo>
                    <a:pt x="1381" y="329"/>
                  </a:lnTo>
                  <a:lnTo>
                    <a:pt x="1381" y="329"/>
                  </a:lnTo>
                  <a:lnTo>
                    <a:pt x="1381" y="329"/>
                  </a:lnTo>
                  <a:lnTo>
                    <a:pt x="1414" y="329"/>
                  </a:lnTo>
                  <a:lnTo>
                    <a:pt x="1414" y="329"/>
                  </a:lnTo>
                  <a:lnTo>
                    <a:pt x="1414" y="329"/>
                  </a:lnTo>
                  <a:lnTo>
                    <a:pt x="1414" y="329"/>
                  </a:lnTo>
                  <a:lnTo>
                    <a:pt x="1414" y="329"/>
                  </a:lnTo>
                  <a:lnTo>
                    <a:pt x="1414" y="329"/>
                  </a:lnTo>
                  <a:lnTo>
                    <a:pt x="1414" y="329"/>
                  </a:lnTo>
                  <a:lnTo>
                    <a:pt x="1414" y="329"/>
                  </a:lnTo>
                  <a:lnTo>
                    <a:pt x="1414" y="329"/>
                  </a:lnTo>
                  <a:lnTo>
                    <a:pt x="1414" y="329"/>
                  </a:lnTo>
                  <a:lnTo>
                    <a:pt x="1447" y="329"/>
                  </a:lnTo>
                  <a:lnTo>
                    <a:pt x="1447" y="329"/>
                  </a:lnTo>
                  <a:lnTo>
                    <a:pt x="1447" y="329"/>
                  </a:lnTo>
                  <a:lnTo>
                    <a:pt x="1447" y="329"/>
                  </a:lnTo>
                  <a:lnTo>
                    <a:pt x="1447" y="329"/>
                  </a:lnTo>
                  <a:lnTo>
                    <a:pt x="1447" y="329"/>
                  </a:lnTo>
                  <a:lnTo>
                    <a:pt x="1447" y="329"/>
                  </a:lnTo>
                  <a:lnTo>
                    <a:pt x="1447" y="329"/>
                  </a:lnTo>
                  <a:lnTo>
                    <a:pt x="1447" y="329"/>
                  </a:lnTo>
                  <a:lnTo>
                    <a:pt x="1447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479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45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296"/>
                  </a:lnTo>
                  <a:lnTo>
                    <a:pt x="1578" y="264"/>
                  </a:lnTo>
                  <a:lnTo>
                    <a:pt x="1578" y="264"/>
                  </a:lnTo>
                  <a:lnTo>
                    <a:pt x="1578" y="264"/>
                  </a:lnTo>
                  <a:lnTo>
                    <a:pt x="1578" y="264"/>
                  </a:lnTo>
                  <a:lnTo>
                    <a:pt x="1578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11" y="264"/>
                  </a:lnTo>
                  <a:lnTo>
                    <a:pt x="1644" y="264"/>
                  </a:lnTo>
                  <a:lnTo>
                    <a:pt x="1644" y="264"/>
                  </a:lnTo>
                  <a:lnTo>
                    <a:pt x="1644" y="264"/>
                  </a:lnTo>
                  <a:lnTo>
                    <a:pt x="1644" y="264"/>
                  </a:lnTo>
                  <a:lnTo>
                    <a:pt x="1644" y="264"/>
                  </a:lnTo>
                  <a:lnTo>
                    <a:pt x="1644" y="264"/>
                  </a:lnTo>
                  <a:lnTo>
                    <a:pt x="1644" y="264"/>
                  </a:lnTo>
                  <a:lnTo>
                    <a:pt x="1644" y="264"/>
                  </a:lnTo>
                  <a:lnTo>
                    <a:pt x="1644" y="264"/>
                  </a:lnTo>
                  <a:lnTo>
                    <a:pt x="1644" y="264"/>
                  </a:lnTo>
                  <a:lnTo>
                    <a:pt x="1677" y="264"/>
                  </a:lnTo>
                  <a:lnTo>
                    <a:pt x="1677" y="264"/>
                  </a:lnTo>
                  <a:lnTo>
                    <a:pt x="1677" y="264"/>
                  </a:lnTo>
                  <a:lnTo>
                    <a:pt x="1677" y="264"/>
                  </a:lnTo>
                  <a:lnTo>
                    <a:pt x="1677" y="264"/>
                  </a:lnTo>
                  <a:lnTo>
                    <a:pt x="1677" y="231"/>
                  </a:lnTo>
                  <a:lnTo>
                    <a:pt x="1677" y="231"/>
                  </a:lnTo>
                  <a:lnTo>
                    <a:pt x="1677" y="231"/>
                  </a:lnTo>
                  <a:lnTo>
                    <a:pt x="1677" y="231"/>
                  </a:lnTo>
                  <a:lnTo>
                    <a:pt x="1677" y="231"/>
                  </a:lnTo>
                  <a:lnTo>
                    <a:pt x="1710" y="231"/>
                  </a:lnTo>
                  <a:lnTo>
                    <a:pt x="1710" y="231"/>
                  </a:lnTo>
                  <a:lnTo>
                    <a:pt x="1710" y="231"/>
                  </a:lnTo>
                  <a:lnTo>
                    <a:pt x="1710" y="231"/>
                  </a:lnTo>
                  <a:lnTo>
                    <a:pt x="1710" y="231"/>
                  </a:lnTo>
                  <a:lnTo>
                    <a:pt x="1710" y="231"/>
                  </a:lnTo>
                  <a:lnTo>
                    <a:pt x="1710" y="231"/>
                  </a:lnTo>
                  <a:lnTo>
                    <a:pt x="1710" y="231"/>
                  </a:lnTo>
                  <a:lnTo>
                    <a:pt x="1710" y="231"/>
                  </a:lnTo>
                  <a:lnTo>
                    <a:pt x="1710" y="231"/>
                  </a:lnTo>
                  <a:lnTo>
                    <a:pt x="1710" y="231"/>
                  </a:lnTo>
                  <a:lnTo>
                    <a:pt x="1742" y="231"/>
                  </a:lnTo>
                  <a:lnTo>
                    <a:pt x="1742" y="231"/>
                  </a:lnTo>
                  <a:lnTo>
                    <a:pt x="1742" y="231"/>
                  </a:lnTo>
                  <a:lnTo>
                    <a:pt x="1742" y="231"/>
                  </a:lnTo>
                  <a:lnTo>
                    <a:pt x="1742" y="231"/>
                  </a:lnTo>
                  <a:lnTo>
                    <a:pt x="1742" y="231"/>
                  </a:lnTo>
                  <a:lnTo>
                    <a:pt x="1742" y="231"/>
                  </a:lnTo>
                  <a:lnTo>
                    <a:pt x="1742" y="231"/>
                  </a:lnTo>
                  <a:lnTo>
                    <a:pt x="1742" y="231"/>
                  </a:lnTo>
                  <a:lnTo>
                    <a:pt x="1742" y="231"/>
                  </a:lnTo>
                  <a:lnTo>
                    <a:pt x="1775" y="231"/>
                  </a:lnTo>
                  <a:lnTo>
                    <a:pt x="1775" y="231"/>
                  </a:lnTo>
                  <a:lnTo>
                    <a:pt x="1775" y="231"/>
                  </a:lnTo>
                  <a:lnTo>
                    <a:pt x="1775" y="231"/>
                  </a:lnTo>
                  <a:lnTo>
                    <a:pt x="1775" y="198"/>
                  </a:lnTo>
                  <a:lnTo>
                    <a:pt x="1775" y="198"/>
                  </a:lnTo>
                  <a:lnTo>
                    <a:pt x="1775" y="198"/>
                  </a:lnTo>
                  <a:lnTo>
                    <a:pt x="1775" y="198"/>
                  </a:lnTo>
                  <a:lnTo>
                    <a:pt x="1775" y="198"/>
                  </a:lnTo>
                  <a:lnTo>
                    <a:pt x="1775" y="198"/>
                  </a:lnTo>
                  <a:lnTo>
                    <a:pt x="1808" y="198"/>
                  </a:lnTo>
                  <a:lnTo>
                    <a:pt x="1808" y="198"/>
                  </a:lnTo>
                  <a:lnTo>
                    <a:pt x="1808" y="198"/>
                  </a:lnTo>
                  <a:lnTo>
                    <a:pt x="1808" y="198"/>
                  </a:lnTo>
                  <a:lnTo>
                    <a:pt x="1808" y="198"/>
                  </a:lnTo>
                  <a:lnTo>
                    <a:pt x="1808" y="198"/>
                  </a:lnTo>
                  <a:lnTo>
                    <a:pt x="1808" y="198"/>
                  </a:lnTo>
                  <a:lnTo>
                    <a:pt x="1808" y="198"/>
                  </a:lnTo>
                  <a:lnTo>
                    <a:pt x="1808" y="198"/>
                  </a:lnTo>
                  <a:lnTo>
                    <a:pt x="1808" y="198"/>
                  </a:lnTo>
                  <a:lnTo>
                    <a:pt x="1808" y="198"/>
                  </a:lnTo>
                  <a:lnTo>
                    <a:pt x="1841" y="198"/>
                  </a:lnTo>
                  <a:lnTo>
                    <a:pt x="1841" y="198"/>
                  </a:lnTo>
                  <a:lnTo>
                    <a:pt x="1841" y="198"/>
                  </a:lnTo>
                  <a:lnTo>
                    <a:pt x="1841" y="198"/>
                  </a:lnTo>
                  <a:lnTo>
                    <a:pt x="1841" y="198"/>
                  </a:lnTo>
                  <a:lnTo>
                    <a:pt x="1841" y="198"/>
                  </a:lnTo>
                  <a:lnTo>
                    <a:pt x="1841" y="198"/>
                  </a:lnTo>
                  <a:lnTo>
                    <a:pt x="1841" y="198"/>
                  </a:lnTo>
                  <a:lnTo>
                    <a:pt x="1841" y="198"/>
                  </a:lnTo>
                  <a:lnTo>
                    <a:pt x="1841" y="198"/>
                  </a:lnTo>
                  <a:lnTo>
                    <a:pt x="1874" y="198"/>
                  </a:lnTo>
                  <a:lnTo>
                    <a:pt x="1874" y="198"/>
                  </a:lnTo>
                  <a:lnTo>
                    <a:pt x="1874" y="198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874" y="165"/>
                  </a:lnTo>
                  <a:lnTo>
                    <a:pt x="1907" y="165"/>
                  </a:lnTo>
                  <a:lnTo>
                    <a:pt x="1907" y="165"/>
                  </a:lnTo>
                  <a:lnTo>
                    <a:pt x="1907" y="165"/>
                  </a:lnTo>
                  <a:lnTo>
                    <a:pt x="1907" y="165"/>
                  </a:lnTo>
                  <a:lnTo>
                    <a:pt x="1907" y="165"/>
                  </a:lnTo>
                  <a:lnTo>
                    <a:pt x="1907" y="165"/>
                  </a:lnTo>
                  <a:lnTo>
                    <a:pt x="1907" y="165"/>
                  </a:lnTo>
                  <a:lnTo>
                    <a:pt x="1907" y="165"/>
                  </a:lnTo>
                  <a:lnTo>
                    <a:pt x="1907" y="165"/>
                  </a:lnTo>
                  <a:lnTo>
                    <a:pt x="1907" y="165"/>
                  </a:lnTo>
                  <a:lnTo>
                    <a:pt x="1940" y="165"/>
                  </a:lnTo>
                  <a:lnTo>
                    <a:pt x="1940" y="165"/>
                  </a:lnTo>
                  <a:lnTo>
                    <a:pt x="1940" y="165"/>
                  </a:lnTo>
                  <a:lnTo>
                    <a:pt x="1940" y="165"/>
                  </a:lnTo>
                  <a:lnTo>
                    <a:pt x="1940" y="165"/>
                  </a:lnTo>
                  <a:lnTo>
                    <a:pt x="1940" y="165"/>
                  </a:lnTo>
                  <a:lnTo>
                    <a:pt x="1940" y="165"/>
                  </a:lnTo>
                  <a:lnTo>
                    <a:pt x="1940" y="165"/>
                  </a:lnTo>
                  <a:lnTo>
                    <a:pt x="1940" y="165"/>
                  </a:lnTo>
                  <a:lnTo>
                    <a:pt x="1940" y="165"/>
                  </a:lnTo>
                  <a:lnTo>
                    <a:pt x="1972" y="165"/>
                  </a:lnTo>
                  <a:lnTo>
                    <a:pt x="1972" y="165"/>
                  </a:lnTo>
                  <a:lnTo>
                    <a:pt x="1972" y="165"/>
                  </a:lnTo>
                  <a:lnTo>
                    <a:pt x="1972" y="132"/>
                  </a:lnTo>
                  <a:lnTo>
                    <a:pt x="1972" y="132"/>
                  </a:lnTo>
                  <a:lnTo>
                    <a:pt x="1972" y="132"/>
                  </a:lnTo>
                  <a:lnTo>
                    <a:pt x="1972" y="132"/>
                  </a:lnTo>
                  <a:lnTo>
                    <a:pt x="1972" y="132"/>
                  </a:lnTo>
                  <a:lnTo>
                    <a:pt x="1972" y="132"/>
                  </a:lnTo>
                  <a:lnTo>
                    <a:pt x="1972" y="132"/>
                  </a:lnTo>
                  <a:lnTo>
                    <a:pt x="1972" y="132"/>
                  </a:lnTo>
                  <a:lnTo>
                    <a:pt x="2005" y="132"/>
                  </a:lnTo>
                  <a:lnTo>
                    <a:pt x="2005" y="132"/>
                  </a:lnTo>
                  <a:lnTo>
                    <a:pt x="2005" y="132"/>
                  </a:lnTo>
                  <a:lnTo>
                    <a:pt x="2005" y="132"/>
                  </a:lnTo>
                  <a:lnTo>
                    <a:pt x="2005" y="132"/>
                  </a:lnTo>
                  <a:lnTo>
                    <a:pt x="2005" y="132"/>
                  </a:lnTo>
                  <a:lnTo>
                    <a:pt x="2005" y="132"/>
                  </a:lnTo>
                  <a:lnTo>
                    <a:pt x="2005" y="132"/>
                  </a:lnTo>
                  <a:lnTo>
                    <a:pt x="2005" y="132"/>
                  </a:lnTo>
                  <a:lnTo>
                    <a:pt x="2005" y="132"/>
                  </a:lnTo>
                  <a:lnTo>
                    <a:pt x="2005" y="132"/>
                  </a:lnTo>
                  <a:lnTo>
                    <a:pt x="2038" y="132"/>
                  </a:lnTo>
                  <a:lnTo>
                    <a:pt x="2038" y="132"/>
                  </a:lnTo>
                  <a:lnTo>
                    <a:pt x="2038" y="132"/>
                  </a:lnTo>
                  <a:lnTo>
                    <a:pt x="2038" y="132"/>
                  </a:lnTo>
                  <a:lnTo>
                    <a:pt x="2038" y="132"/>
                  </a:lnTo>
                  <a:lnTo>
                    <a:pt x="2038" y="132"/>
                  </a:lnTo>
                  <a:lnTo>
                    <a:pt x="2038" y="132"/>
                  </a:lnTo>
                  <a:lnTo>
                    <a:pt x="2038" y="132"/>
                  </a:lnTo>
                  <a:lnTo>
                    <a:pt x="2038" y="132"/>
                  </a:lnTo>
                  <a:lnTo>
                    <a:pt x="2038" y="132"/>
                  </a:lnTo>
                  <a:lnTo>
                    <a:pt x="2071" y="132"/>
                  </a:lnTo>
                  <a:lnTo>
                    <a:pt x="2071" y="99"/>
                  </a:lnTo>
                  <a:lnTo>
                    <a:pt x="2071" y="99"/>
                  </a:lnTo>
                  <a:lnTo>
                    <a:pt x="2071" y="99"/>
                  </a:lnTo>
                  <a:lnTo>
                    <a:pt x="2071" y="99"/>
                  </a:lnTo>
                  <a:lnTo>
                    <a:pt x="2071" y="99"/>
                  </a:lnTo>
                  <a:lnTo>
                    <a:pt x="2071" y="99"/>
                  </a:lnTo>
                  <a:lnTo>
                    <a:pt x="2071" y="99"/>
                  </a:lnTo>
                  <a:lnTo>
                    <a:pt x="2071" y="99"/>
                  </a:lnTo>
                  <a:lnTo>
                    <a:pt x="2071" y="99"/>
                  </a:lnTo>
                  <a:lnTo>
                    <a:pt x="2104" y="99"/>
                  </a:lnTo>
                  <a:lnTo>
                    <a:pt x="2104" y="99"/>
                  </a:lnTo>
                  <a:lnTo>
                    <a:pt x="2104" y="99"/>
                  </a:lnTo>
                  <a:lnTo>
                    <a:pt x="2104" y="99"/>
                  </a:lnTo>
                  <a:lnTo>
                    <a:pt x="2104" y="99"/>
                  </a:lnTo>
                  <a:lnTo>
                    <a:pt x="2104" y="99"/>
                  </a:lnTo>
                  <a:lnTo>
                    <a:pt x="2104" y="99"/>
                  </a:lnTo>
                  <a:lnTo>
                    <a:pt x="2104" y="99"/>
                  </a:lnTo>
                  <a:lnTo>
                    <a:pt x="2104" y="99"/>
                  </a:lnTo>
                  <a:lnTo>
                    <a:pt x="2104" y="99"/>
                  </a:lnTo>
                  <a:lnTo>
                    <a:pt x="2137" y="99"/>
                  </a:lnTo>
                  <a:lnTo>
                    <a:pt x="2137" y="99"/>
                  </a:lnTo>
                  <a:lnTo>
                    <a:pt x="2137" y="99"/>
                  </a:lnTo>
                  <a:lnTo>
                    <a:pt x="2137" y="99"/>
                  </a:lnTo>
                  <a:lnTo>
                    <a:pt x="2137" y="99"/>
                  </a:lnTo>
                  <a:lnTo>
                    <a:pt x="2137" y="99"/>
                  </a:lnTo>
                  <a:lnTo>
                    <a:pt x="2137" y="99"/>
                  </a:lnTo>
                  <a:lnTo>
                    <a:pt x="2137" y="99"/>
                  </a:lnTo>
                  <a:lnTo>
                    <a:pt x="2137" y="99"/>
                  </a:lnTo>
                  <a:lnTo>
                    <a:pt x="2137" y="99"/>
                  </a:lnTo>
                  <a:lnTo>
                    <a:pt x="2170" y="99"/>
                  </a:lnTo>
                  <a:lnTo>
                    <a:pt x="2170" y="66"/>
                  </a:lnTo>
                  <a:lnTo>
                    <a:pt x="2170" y="66"/>
                  </a:lnTo>
                  <a:lnTo>
                    <a:pt x="2170" y="66"/>
                  </a:lnTo>
                  <a:lnTo>
                    <a:pt x="2170" y="66"/>
                  </a:lnTo>
                  <a:lnTo>
                    <a:pt x="2170" y="66"/>
                  </a:lnTo>
                  <a:lnTo>
                    <a:pt x="2170" y="66"/>
                  </a:lnTo>
                  <a:lnTo>
                    <a:pt x="2170" y="66"/>
                  </a:lnTo>
                  <a:lnTo>
                    <a:pt x="2170" y="66"/>
                  </a:lnTo>
                  <a:lnTo>
                    <a:pt x="2170" y="66"/>
                  </a:lnTo>
                  <a:lnTo>
                    <a:pt x="2170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02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66"/>
                  </a:lnTo>
                  <a:lnTo>
                    <a:pt x="2235" y="34"/>
                  </a:lnTo>
                  <a:lnTo>
                    <a:pt x="2268" y="34"/>
                  </a:lnTo>
                  <a:lnTo>
                    <a:pt x="2268" y="34"/>
                  </a:lnTo>
                  <a:lnTo>
                    <a:pt x="2268" y="34"/>
                  </a:lnTo>
                  <a:lnTo>
                    <a:pt x="2268" y="34"/>
                  </a:lnTo>
                  <a:lnTo>
                    <a:pt x="2268" y="34"/>
                  </a:lnTo>
                  <a:lnTo>
                    <a:pt x="2268" y="34"/>
                  </a:lnTo>
                  <a:lnTo>
                    <a:pt x="2268" y="34"/>
                  </a:lnTo>
                  <a:lnTo>
                    <a:pt x="2268" y="34"/>
                  </a:lnTo>
                  <a:lnTo>
                    <a:pt x="2268" y="34"/>
                  </a:lnTo>
                  <a:lnTo>
                    <a:pt x="2268" y="34"/>
                  </a:lnTo>
                  <a:lnTo>
                    <a:pt x="2301" y="34"/>
                  </a:lnTo>
                  <a:lnTo>
                    <a:pt x="2301" y="34"/>
                  </a:lnTo>
                  <a:lnTo>
                    <a:pt x="2301" y="34"/>
                  </a:lnTo>
                  <a:lnTo>
                    <a:pt x="2301" y="34"/>
                  </a:lnTo>
                  <a:lnTo>
                    <a:pt x="2301" y="34"/>
                  </a:lnTo>
                  <a:lnTo>
                    <a:pt x="2301" y="34"/>
                  </a:lnTo>
                  <a:lnTo>
                    <a:pt x="2301" y="34"/>
                  </a:lnTo>
                  <a:lnTo>
                    <a:pt x="2301" y="34"/>
                  </a:lnTo>
                  <a:lnTo>
                    <a:pt x="2301" y="34"/>
                  </a:lnTo>
                  <a:lnTo>
                    <a:pt x="2301" y="34"/>
                  </a:lnTo>
                  <a:lnTo>
                    <a:pt x="2334" y="34"/>
                  </a:lnTo>
                  <a:lnTo>
                    <a:pt x="2334" y="34"/>
                  </a:lnTo>
                  <a:lnTo>
                    <a:pt x="2334" y="34"/>
                  </a:lnTo>
                  <a:lnTo>
                    <a:pt x="2334" y="34"/>
                  </a:lnTo>
                  <a:lnTo>
                    <a:pt x="2334" y="34"/>
                  </a:lnTo>
                  <a:lnTo>
                    <a:pt x="2334" y="34"/>
                  </a:lnTo>
                  <a:lnTo>
                    <a:pt x="2334" y="34"/>
                  </a:lnTo>
                  <a:lnTo>
                    <a:pt x="2334" y="34"/>
                  </a:lnTo>
                  <a:lnTo>
                    <a:pt x="2334" y="34"/>
                  </a:lnTo>
                  <a:lnTo>
                    <a:pt x="2334" y="1"/>
                  </a:lnTo>
                  <a:lnTo>
                    <a:pt x="2334" y="1"/>
                  </a:lnTo>
                  <a:lnTo>
                    <a:pt x="2367" y="1"/>
                  </a:lnTo>
                  <a:lnTo>
                    <a:pt x="2367" y="1"/>
                  </a:lnTo>
                  <a:lnTo>
                    <a:pt x="2367" y="1"/>
                  </a:lnTo>
                  <a:lnTo>
                    <a:pt x="2367" y="1"/>
                  </a:lnTo>
                  <a:lnTo>
                    <a:pt x="2367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8"/>
            <p:cNvSpPr/>
            <p:nvPr/>
          </p:nvSpPr>
          <p:spPr>
            <a:xfrm>
              <a:off x="4414600" y="4790075"/>
              <a:ext cx="51775" cy="161875"/>
            </a:xfrm>
            <a:custGeom>
              <a:avLst/>
              <a:gdLst/>
              <a:ahLst/>
              <a:cxnLst/>
              <a:rect l="l" t="t" r="r" b="b"/>
              <a:pathLst>
                <a:path w="2071" h="6475" fill="none" extrusionOk="0">
                  <a:moveTo>
                    <a:pt x="1" y="1"/>
                  </a:moveTo>
                  <a:lnTo>
                    <a:pt x="2071" y="647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8"/>
            <p:cNvSpPr/>
            <p:nvPr/>
          </p:nvSpPr>
          <p:spPr>
            <a:xfrm>
              <a:off x="4468000" y="4772000"/>
              <a:ext cx="56700" cy="161050"/>
            </a:xfrm>
            <a:custGeom>
              <a:avLst/>
              <a:gdLst/>
              <a:ahLst/>
              <a:cxnLst/>
              <a:rect l="l" t="t" r="r" b="b"/>
              <a:pathLst>
                <a:path w="2268" h="6442" fill="none" extrusionOk="0">
                  <a:moveTo>
                    <a:pt x="1" y="1"/>
                  </a:moveTo>
                  <a:lnTo>
                    <a:pt x="2268" y="644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8"/>
            <p:cNvSpPr/>
            <p:nvPr/>
          </p:nvSpPr>
          <p:spPr>
            <a:xfrm>
              <a:off x="4414600" y="4771200"/>
              <a:ext cx="110925" cy="180750"/>
            </a:xfrm>
            <a:custGeom>
              <a:avLst/>
              <a:gdLst/>
              <a:ahLst/>
              <a:cxnLst/>
              <a:rect l="l" t="t" r="r" b="b"/>
              <a:pathLst>
                <a:path w="4437" h="7230" extrusionOk="0">
                  <a:moveTo>
                    <a:pt x="2202" y="0"/>
                  </a:moveTo>
                  <a:lnTo>
                    <a:pt x="2202" y="33"/>
                  </a:lnTo>
                  <a:lnTo>
                    <a:pt x="2104" y="33"/>
                  </a:lnTo>
                  <a:lnTo>
                    <a:pt x="2104" y="66"/>
                  </a:lnTo>
                  <a:lnTo>
                    <a:pt x="2005" y="66"/>
                  </a:lnTo>
                  <a:lnTo>
                    <a:pt x="2005" y="99"/>
                  </a:lnTo>
                  <a:lnTo>
                    <a:pt x="1906" y="99"/>
                  </a:lnTo>
                  <a:lnTo>
                    <a:pt x="1906" y="131"/>
                  </a:lnTo>
                  <a:lnTo>
                    <a:pt x="1808" y="131"/>
                  </a:lnTo>
                  <a:lnTo>
                    <a:pt x="1808" y="164"/>
                  </a:lnTo>
                  <a:lnTo>
                    <a:pt x="1709" y="164"/>
                  </a:lnTo>
                  <a:lnTo>
                    <a:pt x="1709" y="197"/>
                  </a:lnTo>
                  <a:lnTo>
                    <a:pt x="1611" y="197"/>
                  </a:lnTo>
                  <a:lnTo>
                    <a:pt x="1611" y="230"/>
                  </a:lnTo>
                  <a:lnTo>
                    <a:pt x="1512" y="230"/>
                  </a:lnTo>
                  <a:lnTo>
                    <a:pt x="1512" y="263"/>
                  </a:lnTo>
                  <a:lnTo>
                    <a:pt x="1414" y="263"/>
                  </a:lnTo>
                  <a:lnTo>
                    <a:pt x="1414" y="296"/>
                  </a:lnTo>
                  <a:lnTo>
                    <a:pt x="1315" y="296"/>
                  </a:lnTo>
                  <a:lnTo>
                    <a:pt x="1315" y="329"/>
                  </a:lnTo>
                  <a:lnTo>
                    <a:pt x="1216" y="329"/>
                  </a:lnTo>
                  <a:lnTo>
                    <a:pt x="1216" y="361"/>
                  </a:lnTo>
                  <a:lnTo>
                    <a:pt x="1118" y="361"/>
                  </a:lnTo>
                  <a:lnTo>
                    <a:pt x="1118" y="394"/>
                  </a:lnTo>
                  <a:lnTo>
                    <a:pt x="1019" y="394"/>
                  </a:lnTo>
                  <a:lnTo>
                    <a:pt x="1019" y="427"/>
                  </a:lnTo>
                  <a:lnTo>
                    <a:pt x="921" y="427"/>
                  </a:lnTo>
                  <a:lnTo>
                    <a:pt x="921" y="460"/>
                  </a:lnTo>
                  <a:lnTo>
                    <a:pt x="822" y="460"/>
                  </a:lnTo>
                  <a:lnTo>
                    <a:pt x="822" y="493"/>
                  </a:lnTo>
                  <a:lnTo>
                    <a:pt x="724" y="493"/>
                  </a:lnTo>
                  <a:lnTo>
                    <a:pt x="724" y="526"/>
                  </a:lnTo>
                  <a:lnTo>
                    <a:pt x="625" y="526"/>
                  </a:lnTo>
                  <a:lnTo>
                    <a:pt x="625" y="559"/>
                  </a:lnTo>
                  <a:lnTo>
                    <a:pt x="526" y="559"/>
                  </a:lnTo>
                  <a:lnTo>
                    <a:pt x="526" y="592"/>
                  </a:lnTo>
                  <a:lnTo>
                    <a:pt x="428" y="592"/>
                  </a:lnTo>
                  <a:lnTo>
                    <a:pt x="428" y="624"/>
                  </a:lnTo>
                  <a:lnTo>
                    <a:pt x="329" y="624"/>
                  </a:lnTo>
                  <a:lnTo>
                    <a:pt x="329" y="657"/>
                  </a:lnTo>
                  <a:lnTo>
                    <a:pt x="231" y="657"/>
                  </a:lnTo>
                  <a:lnTo>
                    <a:pt x="231" y="690"/>
                  </a:lnTo>
                  <a:lnTo>
                    <a:pt x="132" y="690"/>
                  </a:lnTo>
                  <a:lnTo>
                    <a:pt x="99" y="723"/>
                  </a:lnTo>
                  <a:lnTo>
                    <a:pt x="1" y="723"/>
                  </a:lnTo>
                  <a:lnTo>
                    <a:pt x="1" y="756"/>
                  </a:lnTo>
                  <a:lnTo>
                    <a:pt x="2071" y="7229"/>
                  </a:lnTo>
                  <a:lnTo>
                    <a:pt x="2137" y="7229"/>
                  </a:lnTo>
                  <a:lnTo>
                    <a:pt x="2169" y="7196"/>
                  </a:lnTo>
                  <a:lnTo>
                    <a:pt x="2268" y="7196"/>
                  </a:lnTo>
                  <a:lnTo>
                    <a:pt x="2268" y="7164"/>
                  </a:lnTo>
                  <a:lnTo>
                    <a:pt x="2367" y="7164"/>
                  </a:lnTo>
                  <a:lnTo>
                    <a:pt x="2367" y="7131"/>
                  </a:lnTo>
                  <a:lnTo>
                    <a:pt x="2465" y="7131"/>
                  </a:lnTo>
                  <a:lnTo>
                    <a:pt x="2465" y="7098"/>
                  </a:lnTo>
                  <a:lnTo>
                    <a:pt x="2564" y="7098"/>
                  </a:lnTo>
                  <a:lnTo>
                    <a:pt x="2564" y="7065"/>
                  </a:lnTo>
                  <a:lnTo>
                    <a:pt x="2662" y="7065"/>
                  </a:lnTo>
                  <a:lnTo>
                    <a:pt x="2662" y="7032"/>
                  </a:lnTo>
                  <a:lnTo>
                    <a:pt x="2761" y="7032"/>
                  </a:lnTo>
                  <a:lnTo>
                    <a:pt x="2761" y="6999"/>
                  </a:lnTo>
                  <a:lnTo>
                    <a:pt x="2859" y="6999"/>
                  </a:lnTo>
                  <a:lnTo>
                    <a:pt x="2859" y="6966"/>
                  </a:lnTo>
                  <a:lnTo>
                    <a:pt x="2958" y="6966"/>
                  </a:lnTo>
                  <a:lnTo>
                    <a:pt x="2958" y="6934"/>
                  </a:lnTo>
                  <a:lnTo>
                    <a:pt x="3057" y="6934"/>
                  </a:lnTo>
                  <a:lnTo>
                    <a:pt x="3057" y="6901"/>
                  </a:lnTo>
                  <a:lnTo>
                    <a:pt x="3155" y="6901"/>
                  </a:lnTo>
                  <a:lnTo>
                    <a:pt x="3155" y="6868"/>
                  </a:lnTo>
                  <a:lnTo>
                    <a:pt x="3254" y="6868"/>
                  </a:lnTo>
                  <a:lnTo>
                    <a:pt x="3254" y="6835"/>
                  </a:lnTo>
                  <a:lnTo>
                    <a:pt x="3352" y="6835"/>
                  </a:lnTo>
                  <a:lnTo>
                    <a:pt x="3352" y="6802"/>
                  </a:lnTo>
                  <a:lnTo>
                    <a:pt x="3451" y="6802"/>
                  </a:lnTo>
                  <a:lnTo>
                    <a:pt x="3451" y="6769"/>
                  </a:lnTo>
                  <a:lnTo>
                    <a:pt x="3549" y="6769"/>
                  </a:lnTo>
                  <a:lnTo>
                    <a:pt x="3549" y="6736"/>
                  </a:lnTo>
                  <a:lnTo>
                    <a:pt x="3648" y="6736"/>
                  </a:lnTo>
                  <a:lnTo>
                    <a:pt x="3648" y="6704"/>
                  </a:lnTo>
                  <a:lnTo>
                    <a:pt x="3747" y="6704"/>
                  </a:lnTo>
                  <a:lnTo>
                    <a:pt x="3747" y="6671"/>
                  </a:lnTo>
                  <a:lnTo>
                    <a:pt x="3845" y="6671"/>
                  </a:lnTo>
                  <a:lnTo>
                    <a:pt x="3845" y="6638"/>
                  </a:lnTo>
                  <a:lnTo>
                    <a:pt x="3944" y="6638"/>
                  </a:lnTo>
                  <a:lnTo>
                    <a:pt x="3944" y="6605"/>
                  </a:lnTo>
                  <a:lnTo>
                    <a:pt x="4042" y="6605"/>
                  </a:lnTo>
                  <a:lnTo>
                    <a:pt x="4042" y="6572"/>
                  </a:lnTo>
                  <a:lnTo>
                    <a:pt x="4141" y="6572"/>
                  </a:lnTo>
                  <a:lnTo>
                    <a:pt x="4141" y="6539"/>
                  </a:lnTo>
                  <a:lnTo>
                    <a:pt x="4240" y="6539"/>
                  </a:lnTo>
                  <a:lnTo>
                    <a:pt x="4240" y="6506"/>
                  </a:lnTo>
                  <a:lnTo>
                    <a:pt x="4338" y="6506"/>
                  </a:lnTo>
                  <a:lnTo>
                    <a:pt x="4338" y="6474"/>
                  </a:lnTo>
                  <a:lnTo>
                    <a:pt x="4437" y="6474"/>
                  </a:lnTo>
                  <a:lnTo>
                    <a:pt x="4437" y="6441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8"/>
            <p:cNvSpPr/>
            <p:nvPr/>
          </p:nvSpPr>
          <p:spPr>
            <a:xfrm>
              <a:off x="4500050" y="4752300"/>
              <a:ext cx="23025" cy="8225"/>
            </a:xfrm>
            <a:custGeom>
              <a:avLst/>
              <a:gdLst/>
              <a:ahLst/>
              <a:cxnLst/>
              <a:rect l="l" t="t" r="r" b="b"/>
              <a:pathLst>
                <a:path w="921" h="329" fill="none" extrusionOk="0">
                  <a:moveTo>
                    <a:pt x="0" y="329"/>
                  </a:move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131" y="296"/>
                  </a:lnTo>
                  <a:lnTo>
                    <a:pt x="131" y="296"/>
                  </a:lnTo>
                  <a:lnTo>
                    <a:pt x="131" y="296"/>
                  </a:lnTo>
                  <a:lnTo>
                    <a:pt x="131" y="296"/>
                  </a:lnTo>
                  <a:lnTo>
                    <a:pt x="131" y="296"/>
                  </a:lnTo>
                  <a:lnTo>
                    <a:pt x="131" y="296"/>
                  </a:lnTo>
                  <a:lnTo>
                    <a:pt x="131" y="296"/>
                  </a:lnTo>
                  <a:lnTo>
                    <a:pt x="131" y="296"/>
                  </a:lnTo>
                  <a:lnTo>
                    <a:pt x="131" y="296"/>
                  </a:lnTo>
                  <a:lnTo>
                    <a:pt x="131" y="296"/>
                  </a:lnTo>
                  <a:lnTo>
                    <a:pt x="164" y="296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30"/>
                  </a:lnTo>
                  <a:lnTo>
                    <a:pt x="230" y="230"/>
                  </a:lnTo>
                  <a:lnTo>
                    <a:pt x="230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94" y="197"/>
                  </a:lnTo>
                  <a:lnTo>
                    <a:pt x="394" y="197"/>
                  </a:lnTo>
                  <a:lnTo>
                    <a:pt x="394" y="197"/>
                  </a:lnTo>
                  <a:lnTo>
                    <a:pt x="394" y="197"/>
                  </a:lnTo>
                  <a:lnTo>
                    <a:pt x="394" y="197"/>
                  </a:lnTo>
                  <a:lnTo>
                    <a:pt x="394" y="197"/>
                  </a:lnTo>
                  <a:lnTo>
                    <a:pt x="394" y="197"/>
                  </a:lnTo>
                  <a:lnTo>
                    <a:pt x="394" y="197"/>
                  </a:lnTo>
                  <a:lnTo>
                    <a:pt x="394" y="197"/>
                  </a:lnTo>
                  <a:lnTo>
                    <a:pt x="394" y="197"/>
                  </a:lnTo>
                  <a:lnTo>
                    <a:pt x="394" y="197"/>
                  </a:lnTo>
                  <a:lnTo>
                    <a:pt x="394" y="197"/>
                  </a:lnTo>
                  <a:lnTo>
                    <a:pt x="427" y="197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60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65"/>
                  </a:lnTo>
                  <a:lnTo>
                    <a:pt x="493" y="132"/>
                  </a:lnTo>
                  <a:lnTo>
                    <a:pt x="493" y="132"/>
                  </a:lnTo>
                  <a:lnTo>
                    <a:pt x="493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59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592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57" y="99"/>
                  </a:lnTo>
                  <a:lnTo>
                    <a:pt x="657" y="99"/>
                  </a:lnTo>
                  <a:lnTo>
                    <a:pt x="657" y="99"/>
                  </a:lnTo>
                  <a:lnTo>
                    <a:pt x="657" y="99"/>
                  </a:lnTo>
                  <a:lnTo>
                    <a:pt x="657" y="99"/>
                  </a:lnTo>
                  <a:lnTo>
                    <a:pt x="657" y="99"/>
                  </a:lnTo>
                  <a:lnTo>
                    <a:pt x="657" y="99"/>
                  </a:lnTo>
                  <a:lnTo>
                    <a:pt x="657" y="99"/>
                  </a:lnTo>
                  <a:lnTo>
                    <a:pt x="657" y="99"/>
                  </a:lnTo>
                  <a:lnTo>
                    <a:pt x="657" y="99"/>
                  </a:lnTo>
                  <a:lnTo>
                    <a:pt x="657" y="99"/>
                  </a:lnTo>
                  <a:lnTo>
                    <a:pt x="690" y="99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23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756" y="33"/>
                  </a:lnTo>
                  <a:lnTo>
                    <a:pt x="756" y="33"/>
                  </a:lnTo>
                  <a:lnTo>
                    <a:pt x="756" y="33"/>
                  </a:lnTo>
                  <a:lnTo>
                    <a:pt x="789" y="33"/>
                  </a:lnTo>
                  <a:lnTo>
                    <a:pt x="789" y="33"/>
                  </a:lnTo>
                  <a:lnTo>
                    <a:pt x="789" y="33"/>
                  </a:lnTo>
                  <a:lnTo>
                    <a:pt x="789" y="33"/>
                  </a:lnTo>
                  <a:lnTo>
                    <a:pt x="789" y="33"/>
                  </a:lnTo>
                  <a:lnTo>
                    <a:pt x="789" y="33"/>
                  </a:lnTo>
                  <a:lnTo>
                    <a:pt x="789" y="33"/>
                  </a:lnTo>
                  <a:lnTo>
                    <a:pt x="789" y="33"/>
                  </a:lnTo>
                  <a:lnTo>
                    <a:pt x="789" y="33"/>
                  </a:lnTo>
                  <a:lnTo>
                    <a:pt x="789" y="33"/>
                  </a:lnTo>
                  <a:lnTo>
                    <a:pt x="789" y="33"/>
                  </a:lnTo>
                  <a:lnTo>
                    <a:pt x="789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54" y="33"/>
                  </a:lnTo>
                  <a:lnTo>
                    <a:pt x="854" y="33"/>
                  </a:lnTo>
                  <a:lnTo>
                    <a:pt x="854" y="33"/>
                  </a:lnTo>
                  <a:lnTo>
                    <a:pt x="854" y="33"/>
                  </a:lnTo>
                  <a:lnTo>
                    <a:pt x="854" y="0"/>
                  </a:lnTo>
                  <a:lnTo>
                    <a:pt x="854" y="0"/>
                  </a:lnTo>
                  <a:lnTo>
                    <a:pt x="854" y="0"/>
                  </a:lnTo>
                  <a:lnTo>
                    <a:pt x="854" y="0"/>
                  </a:lnTo>
                  <a:lnTo>
                    <a:pt x="854" y="0"/>
                  </a:lnTo>
                  <a:lnTo>
                    <a:pt x="854" y="0"/>
                  </a:lnTo>
                  <a:lnTo>
                    <a:pt x="854" y="0"/>
                  </a:lnTo>
                  <a:lnTo>
                    <a:pt x="854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92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8"/>
            <p:cNvSpPr/>
            <p:nvPr/>
          </p:nvSpPr>
          <p:spPr>
            <a:xfrm>
              <a:off x="4559175" y="4911675"/>
              <a:ext cx="23850" cy="9050"/>
            </a:xfrm>
            <a:custGeom>
              <a:avLst/>
              <a:gdLst/>
              <a:ahLst/>
              <a:cxnLst/>
              <a:rect l="l" t="t" r="r" b="b"/>
              <a:pathLst>
                <a:path w="954" h="362" fill="none" extrusionOk="0">
                  <a:moveTo>
                    <a:pt x="1" y="362"/>
                  </a:moveTo>
                  <a:lnTo>
                    <a:pt x="1" y="362"/>
                  </a:lnTo>
                  <a:lnTo>
                    <a:pt x="1" y="362"/>
                  </a:lnTo>
                  <a:lnTo>
                    <a:pt x="1" y="362"/>
                  </a:lnTo>
                  <a:lnTo>
                    <a:pt x="1" y="362"/>
                  </a:lnTo>
                  <a:lnTo>
                    <a:pt x="1" y="362"/>
                  </a:lnTo>
                  <a:lnTo>
                    <a:pt x="1" y="362"/>
                  </a:lnTo>
                  <a:lnTo>
                    <a:pt x="1" y="362"/>
                  </a:lnTo>
                  <a:lnTo>
                    <a:pt x="34" y="362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67" y="329"/>
                  </a:lnTo>
                  <a:lnTo>
                    <a:pt x="67" y="329"/>
                  </a:lnTo>
                  <a:lnTo>
                    <a:pt x="67" y="329"/>
                  </a:lnTo>
                  <a:lnTo>
                    <a:pt x="67" y="329"/>
                  </a:lnTo>
                  <a:lnTo>
                    <a:pt x="67" y="329"/>
                  </a:lnTo>
                  <a:lnTo>
                    <a:pt x="67" y="329"/>
                  </a:lnTo>
                  <a:lnTo>
                    <a:pt x="67" y="329"/>
                  </a:lnTo>
                  <a:lnTo>
                    <a:pt x="67" y="329"/>
                  </a:lnTo>
                  <a:lnTo>
                    <a:pt x="67" y="329"/>
                  </a:lnTo>
                  <a:lnTo>
                    <a:pt x="67" y="329"/>
                  </a:lnTo>
                  <a:lnTo>
                    <a:pt x="67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0" y="296"/>
                  </a:lnTo>
                  <a:lnTo>
                    <a:pt x="100" y="296"/>
                  </a:lnTo>
                  <a:lnTo>
                    <a:pt x="100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231" y="263"/>
                  </a:lnTo>
                  <a:lnTo>
                    <a:pt x="231" y="263"/>
                  </a:lnTo>
                  <a:lnTo>
                    <a:pt x="231" y="263"/>
                  </a:lnTo>
                  <a:lnTo>
                    <a:pt x="231" y="263"/>
                  </a:lnTo>
                  <a:lnTo>
                    <a:pt x="231" y="263"/>
                  </a:lnTo>
                  <a:lnTo>
                    <a:pt x="231" y="263"/>
                  </a:lnTo>
                  <a:lnTo>
                    <a:pt x="231" y="263"/>
                  </a:lnTo>
                  <a:lnTo>
                    <a:pt x="231" y="263"/>
                  </a:lnTo>
                  <a:lnTo>
                    <a:pt x="231" y="263"/>
                  </a:lnTo>
                  <a:lnTo>
                    <a:pt x="231" y="263"/>
                  </a:lnTo>
                  <a:lnTo>
                    <a:pt x="264" y="263"/>
                  </a:lnTo>
                  <a:lnTo>
                    <a:pt x="264" y="263"/>
                  </a:lnTo>
                  <a:lnTo>
                    <a:pt x="264" y="263"/>
                  </a:lnTo>
                  <a:lnTo>
                    <a:pt x="264" y="263"/>
                  </a:lnTo>
                  <a:lnTo>
                    <a:pt x="264" y="263"/>
                  </a:lnTo>
                  <a:lnTo>
                    <a:pt x="264" y="263"/>
                  </a:lnTo>
                  <a:lnTo>
                    <a:pt x="264" y="263"/>
                  </a:lnTo>
                  <a:lnTo>
                    <a:pt x="264" y="263"/>
                  </a:lnTo>
                  <a:lnTo>
                    <a:pt x="264" y="263"/>
                  </a:lnTo>
                  <a:lnTo>
                    <a:pt x="264" y="263"/>
                  </a:lnTo>
                  <a:lnTo>
                    <a:pt x="264" y="263"/>
                  </a:lnTo>
                  <a:lnTo>
                    <a:pt x="264" y="263"/>
                  </a:lnTo>
                  <a:lnTo>
                    <a:pt x="297" y="263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61" y="197"/>
                  </a:lnTo>
                  <a:lnTo>
                    <a:pt x="461" y="197"/>
                  </a:lnTo>
                  <a:lnTo>
                    <a:pt x="461" y="197"/>
                  </a:lnTo>
                  <a:lnTo>
                    <a:pt x="461" y="197"/>
                  </a:lnTo>
                  <a:lnTo>
                    <a:pt x="461" y="197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27" y="164"/>
                  </a:lnTo>
                  <a:lnTo>
                    <a:pt x="560" y="164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132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25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58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724" y="99"/>
                  </a:lnTo>
                  <a:lnTo>
                    <a:pt x="724" y="99"/>
                  </a:lnTo>
                  <a:lnTo>
                    <a:pt x="724" y="99"/>
                  </a:lnTo>
                  <a:lnTo>
                    <a:pt x="724" y="99"/>
                  </a:lnTo>
                  <a:lnTo>
                    <a:pt x="724" y="99"/>
                  </a:lnTo>
                  <a:lnTo>
                    <a:pt x="724" y="66"/>
                  </a:lnTo>
                  <a:lnTo>
                    <a:pt x="724" y="66"/>
                  </a:lnTo>
                  <a:lnTo>
                    <a:pt x="724" y="66"/>
                  </a:lnTo>
                  <a:lnTo>
                    <a:pt x="724" y="66"/>
                  </a:lnTo>
                  <a:lnTo>
                    <a:pt x="724" y="66"/>
                  </a:lnTo>
                  <a:lnTo>
                    <a:pt x="724" y="66"/>
                  </a:lnTo>
                  <a:lnTo>
                    <a:pt x="724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57" y="66"/>
                  </a:lnTo>
                  <a:lnTo>
                    <a:pt x="790" y="66"/>
                  </a:lnTo>
                  <a:lnTo>
                    <a:pt x="790" y="66"/>
                  </a:lnTo>
                  <a:lnTo>
                    <a:pt x="790" y="66"/>
                  </a:lnTo>
                  <a:lnTo>
                    <a:pt x="790" y="66"/>
                  </a:lnTo>
                  <a:lnTo>
                    <a:pt x="790" y="66"/>
                  </a:lnTo>
                  <a:lnTo>
                    <a:pt x="790" y="66"/>
                  </a:lnTo>
                  <a:lnTo>
                    <a:pt x="790" y="66"/>
                  </a:lnTo>
                  <a:lnTo>
                    <a:pt x="790" y="66"/>
                  </a:lnTo>
                  <a:lnTo>
                    <a:pt x="790" y="66"/>
                  </a:lnTo>
                  <a:lnTo>
                    <a:pt x="790" y="66"/>
                  </a:lnTo>
                  <a:lnTo>
                    <a:pt x="790" y="66"/>
                  </a:lnTo>
                  <a:lnTo>
                    <a:pt x="822" y="66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55" y="33"/>
                  </a:lnTo>
                  <a:lnTo>
                    <a:pt x="855" y="33"/>
                  </a:lnTo>
                  <a:lnTo>
                    <a:pt x="855" y="33"/>
                  </a:lnTo>
                  <a:lnTo>
                    <a:pt x="855" y="33"/>
                  </a:lnTo>
                  <a:lnTo>
                    <a:pt x="855" y="33"/>
                  </a:lnTo>
                  <a:lnTo>
                    <a:pt x="855" y="33"/>
                  </a:lnTo>
                  <a:lnTo>
                    <a:pt x="855" y="33"/>
                  </a:lnTo>
                  <a:lnTo>
                    <a:pt x="855" y="33"/>
                  </a:lnTo>
                  <a:lnTo>
                    <a:pt x="855" y="33"/>
                  </a:lnTo>
                  <a:lnTo>
                    <a:pt x="855" y="33"/>
                  </a:lnTo>
                  <a:lnTo>
                    <a:pt x="888" y="33"/>
                  </a:lnTo>
                  <a:lnTo>
                    <a:pt x="888" y="33"/>
                  </a:lnTo>
                  <a:lnTo>
                    <a:pt x="888" y="33"/>
                  </a:lnTo>
                  <a:lnTo>
                    <a:pt x="888" y="33"/>
                  </a:lnTo>
                  <a:lnTo>
                    <a:pt x="888" y="33"/>
                  </a:lnTo>
                  <a:lnTo>
                    <a:pt x="888" y="33"/>
                  </a:lnTo>
                  <a:lnTo>
                    <a:pt x="888" y="33"/>
                  </a:lnTo>
                  <a:lnTo>
                    <a:pt x="888" y="33"/>
                  </a:lnTo>
                  <a:lnTo>
                    <a:pt x="888" y="33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8"/>
            <p:cNvSpPr/>
            <p:nvPr/>
          </p:nvSpPr>
          <p:spPr>
            <a:xfrm>
              <a:off x="4500050" y="4760500"/>
              <a:ext cx="59150" cy="160225"/>
            </a:xfrm>
            <a:custGeom>
              <a:avLst/>
              <a:gdLst/>
              <a:ahLst/>
              <a:cxnLst/>
              <a:rect l="l" t="t" r="r" b="b"/>
              <a:pathLst>
                <a:path w="2366" h="6409" fill="none" extrusionOk="0">
                  <a:moveTo>
                    <a:pt x="0" y="1"/>
                  </a:moveTo>
                  <a:lnTo>
                    <a:pt x="2366" y="640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8"/>
            <p:cNvSpPr/>
            <p:nvPr/>
          </p:nvSpPr>
          <p:spPr>
            <a:xfrm>
              <a:off x="4522225" y="4752300"/>
              <a:ext cx="60800" cy="159400"/>
            </a:xfrm>
            <a:custGeom>
              <a:avLst/>
              <a:gdLst/>
              <a:ahLst/>
              <a:cxnLst/>
              <a:rect l="l" t="t" r="r" b="b"/>
              <a:pathLst>
                <a:path w="2432" h="6376" fill="none" extrusionOk="0">
                  <a:moveTo>
                    <a:pt x="0" y="0"/>
                  </a:moveTo>
                  <a:lnTo>
                    <a:pt x="2432" y="637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8"/>
            <p:cNvSpPr/>
            <p:nvPr/>
          </p:nvSpPr>
          <p:spPr>
            <a:xfrm>
              <a:off x="4500050" y="4752300"/>
              <a:ext cx="82975" cy="168425"/>
            </a:xfrm>
            <a:custGeom>
              <a:avLst/>
              <a:gdLst/>
              <a:ahLst/>
              <a:cxnLst/>
              <a:rect l="l" t="t" r="r" b="b"/>
              <a:pathLst>
                <a:path w="3319" h="6737" extrusionOk="0">
                  <a:moveTo>
                    <a:pt x="854" y="0"/>
                  </a:moveTo>
                  <a:lnTo>
                    <a:pt x="854" y="33"/>
                  </a:lnTo>
                  <a:lnTo>
                    <a:pt x="756" y="33"/>
                  </a:lnTo>
                  <a:lnTo>
                    <a:pt x="756" y="66"/>
                  </a:lnTo>
                  <a:lnTo>
                    <a:pt x="690" y="66"/>
                  </a:lnTo>
                  <a:lnTo>
                    <a:pt x="690" y="99"/>
                  </a:lnTo>
                  <a:lnTo>
                    <a:pt x="592" y="99"/>
                  </a:lnTo>
                  <a:lnTo>
                    <a:pt x="592" y="132"/>
                  </a:lnTo>
                  <a:lnTo>
                    <a:pt x="493" y="132"/>
                  </a:lnTo>
                  <a:lnTo>
                    <a:pt x="493" y="165"/>
                  </a:lnTo>
                  <a:lnTo>
                    <a:pt x="427" y="165"/>
                  </a:lnTo>
                  <a:lnTo>
                    <a:pt x="427" y="197"/>
                  </a:lnTo>
                  <a:lnTo>
                    <a:pt x="329" y="197"/>
                  </a:lnTo>
                  <a:lnTo>
                    <a:pt x="329" y="230"/>
                  </a:lnTo>
                  <a:lnTo>
                    <a:pt x="230" y="230"/>
                  </a:lnTo>
                  <a:lnTo>
                    <a:pt x="230" y="263"/>
                  </a:lnTo>
                  <a:lnTo>
                    <a:pt x="164" y="263"/>
                  </a:lnTo>
                  <a:lnTo>
                    <a:pt x="164" y="296"/>
                  </a:lnTo>
                  <a:lnTo>
                    <a:pt x="66" y="296"/>
                  </a:lnTo>
                  <a:lnTo>
                    <a:pt x="66" y="329"/>
                  </a:lnTo>
                  <a:lnTo>
                    <a:pt x="0" y="329"/>
                  </a:lnTo>
                  <a:lnTo>
                    <a:pt x="2366" y="6737"/>
                  </a:lnTo>
                  <a:lnTo>
                    <a:pt x="2399" y="6704"/>
                  </a:lnTo>
                  <a:lnTo>
                    <a:pt x="2465" y="6704"/>
                  </a:lnTo>
                  <a:lnTo>
                    <a:pt x="2465" y="6671"/>
                  </a:lnTo>
                  <a:lnTo>
                    <a:pt x="2563" y="6671"/>
                  </a:lnTo>
                  <a:lnTo>
                    <a:pt x="2563" y="6638"/>
                  </a:lnTo>
                  <a:lnTo>
                    <a:pt x="2662" y="6638"/>
                  </a:lnTo>
                  <a:lnTo>
                    <a:pt x="2662" y="6605"/>
                  </a:lnTo>
                  <a:lnTo>
                    <a:pt x="2727" y="6605"/>
                  </a:lnTo>
                  <a:lnTo>
                    <a:pt x="2727" y="6572"/>
                  </a:lnTo>
                  <a:lnTo>
                    <a:pt x="2826" y="6572"/>
                  </a:lnTo>
                  <a:lnTo>
                    <a:pt x="2826" y="6539"/>
                  </a:lnTo>
                  <a:lnTo>
                    <a:pt x="2925" y="6539"/>
                  </a:lnTo>
                  <a:lnTo>
                    <a:pt x="2925" y="6507"/>
                  </a:lnTo>
                  <a:lnTo>
                    <a:pt x="2990" y="6507"/>
                  </a:lnTo>
                  <a:lnTo>
                    <a:pt x="2990" y="6474"/>
                  </a:lnTo>
                  <a:lnTo>
                    <a:pt x="3089" y="6474"/>
                  </a:lnTo>
                  <a:lnTo>
                    <a:pt x="3089" y="6441"/>
                  </a:lnTo>
                  <a:lnTo>
                    <a:pt x="3155" y="6441"/>
                  </a:lnTo>
                  <a:lnTo>
                    <a:pt x="3187" y="6408"/>
                  </a:lnTo>
                  <a:lnTo>
                    <a:pt x="3253" y="6408"/>
                  </a:lnTo>
                  <a:lnTo>
                    <a:pt x="3253" y="6375"/>
                  </a:lnTo>
                  <a:lnTo>
                    <a:pt x="3319" y="6375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FFA3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8"/>
            <p:cNvSpPr/>
            <p:nvPr/>
          </p:nvSpPr>
          <p:spPr>
            <a:xfrm>
              <a:off x="5203250" y="1355350"/>
              <a:ext cx="47675" cy="46050"/>
            </a:xfrm>
            <a:custGeom>
              <a:avLst/>
              <a:gdLst/>
              <a:ahLst/>
              <a:cxnLst/>
              <a:rect l="l" t="t" r="r" b="b"/>
              <a:pathLst>
                <a:path w="1907" h="1842" fill="none" extrusionOk="0">
                  <a:moveTo>
                    <a:pt x="1906" y="1841"/>
                  </a:moveTo>
                  <a:lnTo>
                    <a:pt x="1906" y="1841"/>
                  </a:lnTo>
                  <a:lnTo>
                    <a:pt x="1906" y="1841"/>
                  </a:lnTo>
                  <a:lnTo>
                    <a:pt x="1906" y="1841"/>
                  </a:lnTo>
                  <a:lnTo>
                    <a:pt x="1906" y="1841"/>
                  </a:lnTo>
                  <a:lnTo>
                    <a:pt x="1873" y="1841"/>
                  </a:lnTo>
                  <a:lnTo>
                    <a:pt x="1873" y="1841"/>
                  </a:lnTo>
                  <a:lnTo>
                    <a:pt x="1873" y="1841"/>
                  </a:lnTo>
                  <a:lnTo>
                    <a:pt x="1873" y="1808"/>
                  </a:lnTo>
                  <a:lnTo>
                    <a:pt x="1873" y="1808"/>
                  </a:lnTo>
                  <a:lnTo>
                    <a:pt x="1873" y="1808"/>
                  </a:lnTo>
                  <a:lnTo>
                    <a:pt x="1841" y="1775"/>
                  </a:lnTo>
                  <a:lnTo>
                    <a:pt x="1841" y="1775"/>
                  </a:lnTo>
                  <a:lnTo>
                    <a:pt x="1841" y="1775"/>
                  </a:lnTo>
                  <a:lnTo>
                    <a:pt x="1808" y="1775"/>
                  </a:lnTo>
                  <a:lnTo>
                    <a:pt x="1808" y="1775"/>
                  </a:lnTo>
                  <a:lnTo>
                    <a:pt x="1808" y="1775"/>
                  </a:lnTo>
                  <a:lnTo>
                    <a:pt x="1808" y="1743"/>
                  </a:lnTo>
                  <a:lnTo>
                    <a:pt x="1808" y="1743"/>
                  </a:lnTo>
                  <a:lnTo>
                    <a:pt x="1808" y="1743"/>
                  </a:lnTo>
                  <a:lnTo>
                    <a:pt x="1808" y="1743"/>
                  </a:lnTo>
                  <a:lnTo>
                    <a:pt x="1775" y="1743"/>
                  </a:lnTo>
                  <a:lnTo>
                    <a:pt x="1775" y="1743"/>
                  </a:lnTo>
                  <a:lnTo>
                    <a:pt x="1775" y="1743"/>
                  </a:lnTo>
                  <a:lnTo>
                    <a:pt x="1775" y="1710"/>
                  </a:lnTo>
                  <a:lnTo>
                    <a:pt x="1775" y="1710"/>
                  </a:lnTo>
                  <a:lnTo>
                    <a:pt x="1775" y="1710"/>
                  </a:lnTo>
                  <a:lnTo>
                    <a:pt x="1775" y="1710"/>
                  </a:lnTo>
                  <a:lnTo>
                    <a:pt x="1742" y="1710"/>
                  </a:lnTo>
                  <a:lnTo>
                    <a:pt x="1742" y="1710"/>
                  </a:lnTo>
                  <a:lnTo>
                    <a:pt x="1742" y="1710"/>
                  </a:lnTo>
                  <a:lnTo>
                    <a:pt x="1742" y="1710"/>
                  </a:lnTo>
                  <a:lnTo>
                    <a:pt x="1742" y="1710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09" y="1677"/>
                  </a:lnTo>
                  <a:lnTo>
                    <a:pt x="1709" y="1677"/>
                  </a:lnTo>
                  <a:lnTo>
                    <a:pt x="1709" y="1677"/>
                  </a:lnTo>
                  <a:lnTo>
                    <a:pt x="1709" y="1644"/>
                  </a:lnTo>
                  <a:lnTo>
                    <a:pt x="1709" y="1644"/>
                  </a:lnTo>
                  <a:lnTo>
                    <a:pt x="1709" y="1644"/>
                  </a:lnTo>
                  <a:lnTo>
                    <a:pt x="1709" y="1644"/>
                  </a:lnTo>
                  <a:lnTo>
                    <a:pt x="1709" y="1644"/>
                  </a:lnTo>
                  <a:lnTo>
                    <a:pt x="1676" y="1644"/>
                  </a:lnTo>
                  <a:lnTo>
                    <a:pt x="1676" y="1644"/>
                  </a:lnTo>
                  <a:lnTo>
                    <a:pt x="1676" y="1644"/>
                  </a:lnTo>
                  <a:lnTo>
                    <a:pt x="1676" y="1644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43" y="1611"/>
                  </a:lnTo>
                  <a:lnTo>
                    <a:pt x="1643" y="1611"/>
                  </a:lnTo>
                  <a:lnTo>
                    <a:pt x="1643" y="1611"/>
                  </a:lnTo>
                  <a:lnTo>
                    <a:pt x="1643" y="1611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10" y="1578"/>
                  </a:lnTo>
                  <a:lnTo>
                    <a:pt x="1610" y="1578"/>
                  </a:lnTo>
                  <a:lnTo>
                    <a:pt x="1610" y="1578"/>
                  </a:lnTo>
                  <a:lnTo>
                    <a:pt x="1610" y="1578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578" y="1545"/>
                  </a:lnTo>
                  <a:lnTo>
                    <a:pt x="1578" y="1545"/>
                  </a:lnTo>
                  <a:lnTo>
                    <a:pt x="1578" y="1545"/>
                  </a:lnTo>
                  <a:lnTo>
                    <a:pt x="1578" y="1545"/>
                  </a:lnTo>
                  <a:lnTo>
                    <a:pt x="1578" y="1513"/>
                  </a:lnTo>
                  <a:lnTo>
                    <a:pt x="1578" y="1513"/>
                  </a:lnTo>
                  <a:lnTo>
                    <a:pt x="1578" y="1513"/>
                  </a:lnTo>
                  <a:lnTo>
                    <a:pt x="1578" y="1513"/>
                  </a:lnTo>
                  <a:lnTo>
                    <a:pt x="1578" y="1513"/>
                  </a:lnTo>
                  <a:lnTo>
                    <a:pt x="1578" y="1513"/>
                  </a:lnTo>
                  <a:lnTo>
                    <a:pt x="1545" y="1513"/>
                  </a:lnTo>
                  <a:lnTo>
                    <a:pt x="1545" y="1513"/>
                  </a:lnTo>
                  <a:lnTo>
                    <a:pt x="1545" y="1480"/>
                  </a:lnTo>
                  <a:lnTo>
                    <a:pt x="1545" y="1480"/>
                  </a:lnTo>
                  <a:lnTo>
                    <a:pt x="1545" y="1480"/>
                  </a:lnTo>
                  <a:lnTo>
                    <a:pt x="1545" y="1480"/>
                  </a:lnTo>
                  <a:lnTo>
                    <a:pt x="1545" y="1480"/>
                  </a:lnTo>
                  <a:lnTo>
                    <a:pt x="1545" y="1480"/>
                  </a:lnTo>
                  <a:lnTo>
                    <a:pt x="1512" y="1480"/>
                  </a:lnTo>
                  <a:lnTo>
                    <a:pt x="1512" y="1480"/>
                  </a:lnTo>
                  <a:lnTo>
                    <a:pt x="1512" y="1480"/>
                  </a:lnTo>
                  <a:lnTo>
                    <a:pt x="1512" y="1480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479" y="1447"/>
                  </a:lnTo>
                  <a:lnTo>
                    <a:pt x="1479" y="1447"/>
                  </a:lnTo>
                  <a:lnTo>
                    <a:pt x="1479" y="1447"/>
                  </a:lnTo>
                  <a:lnTo>
                    <a:pt x="1479" y="1447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46" y="1414"/>
                  </a:lnTo>
                  <a:lnTo>
                    <a:pt x="1446" y="1414"/>
                  </a:lnTo>
                  <a:lnTo>
                    <a:pt x="1446" y="1414"/>
                  </a:lnTo>
                  <a:lnTo>
                    <a:pt x="1446" y="1414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13" y="1381"/>
                  </a:lnTo>
                  <a:lnTo>
                    <a:pt x="1413" y="1381"/>
                  </a:lnTo>
                  <a:lnTo>
                    <a:pt x="1413" y="1381"/>
                  </a:lnTo>
                  <a:lnTo>
                    <a:pt x="1413" y="1348"/>
                  </a:lnTo>
                  <a:lnTo>
                    <a:pt x="1413" y="1348"/>
                  </a:lnTo>
                  <a:lnTo>
                    <a:pt x="1413" y="1348"/>
                  </a:lnTo>
                  <a:lnTo>
                    <a:pt x="1380" y="1348"/>
                  </a:lnTo>
                  <a:lnTo>
                    <a:pt x="1380" y="1348"/>
                  </a:lnTo>
                  <a:lnTo>
                    <a:pt x="1380" y="1348"/>
                  </a:lnTo>
                  <a:lnTo>
                    <a:pt x="1348" y="1315"/>
                  </a:lnTo>
                  <a:lnTo>
                    <a:pt x="1348" y="1315"/>
                  </a:lnTo>
                  <a:lnTo>
                    <a:pt x="1348" y="1315"/>
                  </a:lnTo>
                  <a:lnTo>
                    <a:pt x="1348" y="1283"/>
                  </a:lnTo>
                  <a:lnTo>
                    <a:pt x="1348" y="1283"/>
                  </a:lnTo>
                  <a:lnTo>
                    <a:pt x="1348" y="1283"/>
                  </a:lnTo>
                  <a:lnTo>
                    <a:pt x="1315" y="1283"/>
                  </a:lnTo>
                  <a:lnTo>
                    <a:pt x="1315" y="1283"/>
                  </a:lnTo>
                  <a:lnTo>
                    <a:pt x="1315" y="1283"/>
                  </a:lnTo>
                  <a:lnTo>
                    <a:pt x="1315" y="1283"/>
                  </a:lnTo>
                  <a:lnTo>
                    <a:pt x="1315" y="1250"/>
                  </a:lnTo>
                  <a:lnTo>
                    <a:pt x="1315" y="1250"/>
                  </a:lnTo>
                  <a:lnTo>
                    <a:pt x="1315" y="1250"/>
                  </a:lnTo>
                  <a:lnTo>
                    <a:pt x="1315" y="1250"/>
                  </a:lnTo>
                  <a:lnTo>
                    <a:pt x="1315" y="1250"/>
                  </a:lnTo>
                  <a:lnTo>
                    <a:pt x="1282" y="1250"/>
                  </a:lnTo>
                  <a:lnTo>
                    <a:pt x="1282" y="1250"/>
                  </a:lnTo>
                  <a:lnTo>
                    <a:pt x="1282" y="1250"/>
                  </a:lnTo>
                  <a:lnTo>
                    <a:pt x="1282" y="1250"/>
                  </a:lnTo>
                  <a:lnTo>
                    <a:pt x="1282" y="1250"/>
                  </a:lnTo>
                  <a:lnTo>
                    <a:pt x="1282" y="1217"/>
                  </a:lnTo>
                  <a:lnTo>
                    <a:pt x="1282" y="1217"/>
                  </a:lnTo>
                  <a:lnTo>
                    <a:pt x="1282" y="1217"/>
                  </a:lnTo>
                  <a:lnTo>
                    <a:pt x="1282" y="1217"/>
                  </a:lnTo>
                  <a:lnTo>
                    <a:pt x="1249" y="1217"/>
                  </a:lnTo>
                  <a:lnTo>
                    <a:pt x="1249" y="1217"/>
                  </a:lnTo>
                  <a:lnTo>
                    <a:pt x="1249" y="1217"/>
                  </a:lnTo>
                  <a:lnTo>
                    <a:pt x="1249" y="1217"/>
                  </a:lnTo>
                  <a:lnTo>
                    <a:pt x="1249" y="1184"/>
                  </a:lnTo>
                  <a:lnTo>
                    <a:pt x="1249" y="1184"/>
                  </a:lnTo>
                  <a:lnTo>
                    <a:pt x="1249" y="1184"/>
                  </a:lnTo>
                  <a:lnTo>
                    <a:pt x="1249" y="1184"/>
                  </a:lnTo>
                  <a:lnTo>
                    <a:pt x="1216" y="1184"/>
                  </a:lnTo>
                  <a:lnTo>
                    <a:pt x="1216" y="1184"/>
                  </a:lnTo>
                  <a:lnTo>
                    <a:pt x="1216" y="1184"/>
                  </a:lnTo>
                  <a:lnTo>
                    <a:pt x="1216" y="1151"/>
                  </a:lnTo>
                  <a:lnTo>
                    <a:pt x="1216" y="1151"/>
                  </a:lnTo>
                  <a:lnTo>
                    <a:pt x="1216" y="1151"/>
                  </a:lnTo>
                  <a:lnTo>
                    <a:pt x="1183" y="1118"/>
                  </a:lnTo>
                  <a:lnTo>
                    <a:pt x="1183" y="1118"/>
                  </a:lnTo>
                  <a:lnTo>
                    <a:pt x="1183" y="1118"/>
                  </a:lnTo>
                  <a:lnTo>
                    <a:pt x="1150" y="1118"/>
                  </a:lnTo>
                  <a:lnTo>
                    <a:pt x="1150" y="1118"/>
                  </a:lnTo>
                  <a:lnTo>
                    <a:pt x="1150" y="1118"/>
                  </a:lnTo>
                  <a:lnTo>
                    <a:pt x="1150" y="1118"/>
                  </a:lnTo>
                  <a:lnTo>
                    <a:pt x="1150" y="1085"/>
                  </a:lnTo>
                  <a:lnTo>
                    <a:pt x="1150" y="1085"/>
                  </a:lnTo>
                  <a:lnTo>
                    <a:pt x="1150" y="1085"/>
                  </a:lnTo>
                  <a:lnTo>
                    <a:pt x="1150" y="1085"/>
                  </a:lnTo>
                  <a:lnTo>
                    <a:pt x="1118" y="1085"/>
                  </a:lnTo>
                  <a:lnTo>
                    <a:pt x="1118" y="1085"/>
                  </a:lnTo>
                  <a:lnTo>
                    <a:pt x="1118" y="1085"/>
                  </a:lnTo>
                  <a:lnTo>
                    <a:pt x="1118" y="1085"/>
                  </a:lnTo>
                  <a:lnTo>
                    <a:pt x="1118" y="1085"/>
                  </a:lnTo>
                  <a:lnTo>
                    <a:pt x="1118" y="1085"/>
                  </a:lnTo>
                  <a:lnTo>
                    <a:pt x="1118" y="1053"/>
                  </a:lnTo>
                  <a:lnTo>
                    <a:pt x="1118" y="1053"/>
                  </a:lnTo>
                  <a:lnTo>
                    <a:pt x="1118" y="1053"/>
                  </a:lnTo>
                  <a:lnTo>
                    <a:pt x="1085" y="1053"/>
                  </a:lnTo>
                  <a:lnTo>
                    <a:pt x="1085" y="1053"/>
                  </a:lnTo>
                  <a:lnTo>
                    <a:pt x="1085" y="1053"/>
                  </a:lnTo>
                  <a:lnTo>
                    <a:pt x="1085" y="1053"/>
                  </a:lnTo>
                  <a:lnTo>
                    <a:pt x="1052" y="1020"/>
                  </a:lnTo>
                  <a:lnTo>
                    <a:pt x="1052" y="1020"/>
                  </a:lnTo>
                  <a:lnTo>
                    <a:pt x="1052" y="1020"/>
                  </a:lnTo>
                  <a:lnTo>
                    <a:pt x="1052" y="987"/>
                  </a:lnTo>
                  <a:lnTo>
                    <a:pt x="1052" y="987"/>
                  </a:lnTo>
                  <a:lnTo>
                    <a:pt x="1052" y="987"/>
                  </a:lnTo>
                  <a:lnTo>
                    <a:pt x="1052" y="987"/>
                  </a:lnTo>
                  <a:lnTo>
                    <a:pt x="1019" y="987"/>
                  </a:lnTo>
                  <a:lnTo>
                    <a:pt x="1019" y="987"/>
                  </a:lnTo>
                  <a:lnTo>
                    <a:pt x="1019" y="987"/>
                  </a:lnTo>
                  <a:lnTo>
                    <a:pt x="1019" y="987"/>
                  </a:lnTo>
                  <a:lnTo>
                    <a:pt x="1019" y="954"/>
                  </a:lnTo>
                  <a:lnTo>
                    <a:pt x="1019" y="954"/>
                  </a:lnTo>
                  <a:lnTo>
                    <a:pt x="1019" y="954"/>
                  </a:lnTo>
                  <a:lnTo>
                    <a:pt x="1019" y="954"/>
                  </a:lnTo>
                  <a:lnTo>
                    <a:pt x="986" y="954"/>
                  </a:lnTo>
                  <a:lnTo>
                    <a:pt x="986" y="954"/>
                  </a:lnTo>
                  <a:lnTo>
                    <a:pt x="986" y="954"/>
                  </a:lnTo>
                  <a:lnTo>
                    <a:pt x="986" y="954"/>
                  </a:lnTo>
                  <a:lnTo>
                    <a:pt x="986" y="954"/>
                  </a:lnTo>
                  <a:lnTo>
                    <a:pt x="986" y="954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55"/>
                  </a:lnTo>
                  <a:lnTo>
                    <a:pt x="920" y="855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888" y="822"/>
                  </a:lnTo>
                  <a:lnTo>
                    <a:pt x="888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57"/>
                  </a:lnTo>
                  <a:lnTo>
                    <a:pt x="822" y="757"/>
                  </a:lnTo>
                  <a:lnTo>
                    <a:pt x="822" y="757"/>
                  </a:lnTo>
                  <a:lnTo>
                    <a:pt x="789" y="757"/>
                  </a:lnTo>
                  <a:lnTo>
                    <a:pt x="789" y="724"/>
                  </a:lnTo>
                  <a:lnTo>
                    <a:pt x="789" y="724"/>
                  </a:lnTo>
                  <a:lnTo>
                    <a:pt x="789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23" y="691"/>
                  </a:lnTo>
                  <a:lnTo>
                    <a:pt x="723" y="691"/>
                  </a:lnTo>
                  <a:lnTo>
                    <a:pt x="723" y="691"/>
                  </a:lnTo>
                  <a:lnTo>
                    <a:pt x="723" y="691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60"/>
                  </a:lnTo>
                  <a:lnTo>
                    <a:pt x="592" y="560"/>
                  </a:lnTo>
                  <a:lnTo>
                    <a:pt x="592" y="560"/>
                  </a:lnTo>
                  <a:lnTo>
                    <a:pt x="592" y="560"/>
                  </a:lnTo>
                  <a:lnTo>
                    <a:pt x="592" y="560"/>
                  </a:lnTo>
                  <a:lnTo>
                    <a:pt x="592" y="560"/>
                  </a:lnTo>
                  <a:lnTo>
                    <a:pt x="559" y="560"/>
                  </a:lnTo>
                  <a:lnTo>
                    <a:pt x="559" y="560"/>
                  </a:lnTo>
                  <a:lnTo>
                    <a:pt x="559" y="527"/>
                  </a:lnTo>
                  <a:lnTo>
                    <a:pt x="559" y="527"/>
                  </a:lnTo>
                  <a:lnTo>
                    <a:pt x="559" y="527"/>
                  </a:lnTo>
                  <a:lnTo>
                    <a:pt x="559" y="527"/>
                  </a:lnTo>
                  <a:lnTo>
                    <a:pt x="559" y="527"/>
                  </a:lnTo>
                  <a:lnTo>
                    <a:pt x="559" y="527"/>
                  </a:lnTo>
                  <a:lnTo>
                    <a:pt x="559" y="527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60" y="461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28" y="428"/>
                  </a:lnTo>
                  <a:lnTo>
                    <a:pt x="428" y="428"/>
                  </a:lnTo>
                  <a:lnTo>
                    <a:pt x="428" y="395"/>
                  </a:lnTo>
                  <a:lnTo>
                    <a:pt x="428" y="395"/>
                  </a:lnTo>
                  <a:lnTo>
                    <a:pt x="428" y="395"/>
                  </a:lnTo>
                  <a:lnTo>
                    <a:pt x="428" y="395"/>
                  </a:lnTo>
                  <a:lnTo>
                    <a:pt x="428" y="395"/>
                  </a:lnTo>
                  <a:lnTo>
                    <a:pt x="428" y="395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362" y="362"/>
                  </a:lnTo>
                  <a:lnTo>
                    <a:pt x="362" y="330"/>
                  </a:lnTo>
                  <a:lnTo>
                    <a:pt x="362" y="330"/>
                  </a:lnTo>
                  <a:lnTo>
                    <a:pt x="362" y="330"/>
                  </a:lnTo>
                  <a:lnTo>
                    <a:pt x="362" y="330"/>
                  </a:lnTo>
                  <a:lnTo>
                    <a:pt x="362" y="330"/>
                  </a:lnTo>
                  <a:lnTo>
                    <a:pt x="362" y="330"/>
                  </a:lnTo>
                  <a:lnTo>
                    <a:pt x="362" y="330"/>
                  </a:lnTo>
                  <a:lnTo>
                    <a:pt x="329" y="330"/>
                  </a:lnTo>
                  <a:lnTo>
                    <a:pt x="329" y="330"/>
                  </a:lnTo>
                  <a:lnTo>
                    <a:pt x="329" y="297"/>
                  </a:lnTo>
                  <a:lnTo>
                    <a:pt x="329" y="297"/>
                  </a:lnTo>
                  <a:lnTo>
                    <a:pt x="329" y="297"/>
                  </a:lnTo>
                  <a:lnTo>
                    <a:pt x="329" y="297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30" y="231"/>
                  </a:lnTo>
                  <a:lnTo>
                    <a:pt x="230" y="231"/>
                  </a:lnTo>
                  <a:lnTo>
                    <a:pt x="230" y="231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00"/>
                  </a:lnTo>
                  <a:lnTo>
                    <a:pt x="99" y="100"/>
                  </a:lnTo>
                  <a:lnTo>
                    <a:pt x="99" y="100"/>
                  </a:lnTo>
                  <a:lnTo>
                    <a:pt x="99" y="100"/>
                  </a:lnTo>
                  <a:lnTo>
                    <a:pt x="99" y="100"/>
                  </a:lnTo>
                  <a:lnTo>
                    <a:pt x="99" y="100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8"/>
            <p:cNvSpPr/>
            <p:nvPr/>
          </p:nvSpPr>
          <p:spPr>
            <a:xfrm>
              <a:off x="5319900" y="1231325"/>
              <a:ext cx="51775" cy="50125"/>
            </a:xfrm>
            <a:custGeom>
              <a:avLst/>
              <a:gdLst/>
              <a:ahLst/>
              <a:cxnLst/>
              <a:rect l="l" t="t" r="r" b="b"/>
              <a:pathLst>
                <a:path w="2071" h="2005" fill="none" extrusionOk="0">
                  <a:moveTo>
                    <a:pt x="2071" y="2005"/>
                  </a:moveTo>
                  <a:lnTo>
                    <a:pt x="2038" y="2005"/>
                  </a:lnTo>
                  <a:lnTo>
                    <a:pt x="2038" y="1972"/>
                  </a:lnTo>
                  <a:lnTo>
                    <a:pt x="2038" y="1972"/>
                  </a:lnTo>
                  <a:lnTo>
                    <a:pt x="2038" y="1972"/>
                  </a:lnTo>
                  <a:lnTo>
                    <a:pt x="2005" y="1939"/>
                  </a:lnTo>
                  <a:lnTo>
                    <a:pt x="2005" y="1939"/>
                  </a:lnTo>
                  <a:lnTo>
                    <a:pt x="2005" y="1939"/>
                  </a:lnTo>
                  <a:lnTo>
                    <a:pt x="2005" y="1939"/>
                  </a:lnTo>
                  <a:lnTo>
                    <a:pt x="1972" y="1906"/>
                  </a:lnTo>
                  <a:lnTo>
                    <a:pt x="1972" y="1906"/>
                  </a:lnTo>
                  <a:lnTo>
                    <a:pt x="1939" y="1873"/>
                  </a:lnTo>
                  <a:lnTo>
                    <a:pt x="1939" y="1873"/>
                  </a:lnTo>
                  <a:lnTo>
                    <a:pt x="1939" y="1873"/>
                  </a:lnTo>
                  <a:lnTo>
                    <a:pt x="1939" y="1873"/>
                  </a:lnTo>
                  <a:lnTo>
                    <a:pt x="1906" y="1840"/>
                  </a:lnTo>
                  <a:lnTo>
                    <a:pt x="1906" y="1840"/>
                  </a:lnTo>
                  <a:lnTo>
                    <a:pt x="1874" y="1840"/>
                  </a:lnTo>
                  <a:lnTo>
                    <a:pt x="1874" y="1807"/>
                  </a:lnTo>
                  <a:lnTo>
                    <a:pt x="1841" y="1775"/>
                  </a:lnTo>
                  <a:lnTo>
                    <a:pt x="1841" y="1775"/>
                  </a:lnTo>
                  <a:lnTo>
                    <a:pt x="1841" y="1775"/>
                  </a:lnTo>
                  <a:lnTo>
                    <a:pt x="1841" y="1775"/>
                  </a:lnTo>
                  <a:lnTo>
                    <a:pt x="1808" y="1742"/>
                  </a:lnTo>
                  <a:lnTo>
                    <a:pt x="1808" y="1742"/>
                  </a:lnTo>
                  <a:lnTo>
                    <a:pt x="1808" y="1742"/>
                  </a:lnTo>
                  <a:lnTo>
                    <a:pt x="1808" y="1742"/>
                  </a:lnTo>
                  <a:lnTo>
                    <a:pt x="1775" y="1709"/>
                  </a:lnTo>
                  <a:lnTo>
                    <a:pt x="1775" y="1709"/>
                  </a:lnTo>
                  <a:lnTo>
                    <a:pt x="1742" y="1709"/>
                  </a:lnTo>
                  <a:lnTo>
                    <a:pt x="1742" y="1676"/>
                  </a:lnTo>
                  <a:lnTo>
                    <a:pt x="1709" y="1643"/>
                  </a:lnTo>
                  <a:lnTo>
                    <a:pt x="1709" y="1643"/>
                  </a:lnTo>
                  <a:lnTo>
                    <a:pt x="1709" y="1643"/>
                  </a:lnTo>
                  <a:lnTo>
                    <a:pt x="1709" y="1643"/>
                  </a:lnTo>
                  <a:lnTo>
                    <a:pt x="1676" y="1610"/>
                  </a:lnTo>
                  <a:lnTo>
                    <a:pt x="1676" y="1610"/>
                  </a:lnTo>
                  <a:lnTo>
                    <a:pt x="1676" y="1610"/>
                  </a:lnTo>
                  <a:lnTo>
                    <a:pt x="1676" y="1610"/>
                  </a:lnTo>
                  <a:lnTo>
                    <a:pt x="1644" y="1577"/>
                  </a:lnTo>
                  <a:lnTo>
                    <a:pt x="1644" y="1577"/>
                  </a:lnTo>
                  <a:lnTo>
                    <a:pt x="1611" y="1545"/>
                  </a:lnTo>
                  <a:lnTo>
                    <a:pt x="1611" y="1545"/>
                  </a:lnTo>
                  <a:lnTo>
                    <a:pt x="1578" y="1545"/>
                  </a:lnTo>
                  <a:lnTo>
                    <a:pt x="1578" y="1545"/>
                  </a:lnTo>
                  <a:lnTo>
                    <a:pt x="1578" y="1512"/>
                  </a:lnTo>
                  <a:lnTo>
                    <a:pt x="1578" y="1512"/>
                  </a:lnTo>
                  <a:lnTo>
                    <a:pt x="1545" y="1479"/>
                  </a:lnTo>
                  <a:lnTo>
                    <a:pt x="1545" y="1479"/>
                  </a:lnTo>
                  <a:lnTo>
                    <a:pt x="1512" y="1446"/>
                  </a:lnTo>
                  <a:lnTo>
                    <a:pt x="1512" y="1446"/>
                  </a:lnTo>
                  <a:lnTo>
                    <a:pt x="1512" y="1446"/>
                  </a:lnTo>
                  <a:lnTo>
                    <a:pt x="1512" y="1446"/>
                  </a:lnTo>
                  <a:lnTo>
                    <a:pt x="1479" y="1413"/>
                  </a:lnTo>
                  <a:lnTo>
                    <a:pt x="1479" y="1413"/>
                  </a:lnTo>
                  <a:lnTo>
                    <a:pt x="1479" y="1413"/>
                  </a:lnTo>
                  <a:lnTo>
                    <a:pt x="1479" y="1413"/>
                  </a:lnTo>
                  <a:lnTo>
                    <a:pt x="1413" y="1380"/>
                  </a:lnTo>
                  <a:lnTo>
                    <a:pt x="1413" y="1380"/>
                  </a:lnTo>
                  <a:lnTo>
                    <a:pt x="1413" y="1347"/>
                  </a:lnTo>
                  <a:lnTo>
                    <a:pt x="1413" y="1347"/>
                  </a:lnTo>
                  <a:lnTo>
                    <a:pt x="1381" y="1314"/>
                  </a:lnTo>
                  <a:lnTo>
                    <a:pt x="1381" y="1314"/>
                  </a:lnTo>
                  <a:lnTo>
                    <a:pt x="1381" y="1314"/>
                  </a:lnTo>
                  <a:lnTo>
                    <a:pt x="1381" y="1314"/>
                  </a:lnTo>
                  <a:lnTo>
                    <a:pt x="1348" y="1282"/>
                  </a:lnTo>
                  <a:lnTo>
                    <a:pt x="1348" y="1282"/>
                  </a:lnTo>
                  <a:lnTo>
                    <a:pt x="1315" y="1249"/>
                  </a:lnTo>
                  <a:lnTo>
                    <a:pt x="1315" y="1249"/>
                  </a:lnTo>
                  <a:lnTo>
                    <a:pt x="1315" y="1249"/>
                  </a:lnTo>
                  <a:lnTo>
                    <a:pt x="1315" y="1249"/>
                  </a:lnTo>
                  <a:lnTo>
                    <a:pt x="1282" y="1216"/>
                  </a:lnTo>
                  <a:lnTo>
                    <a:pt x="1282" y="1216"/>
                  </a:lnTo>
                  <a:lnTo>
                    <a:pt x="1282" y="1216"/>
                  </a:lnTo>
                  <a:lnTo>
                    <a:pt x="1216" y="1183"/>
                  </a:lnTo>
                  <a:lnTo>
                    <a:pt x="1216" y="1183"/>
                  </a:lnTo>
                  <a:lnTo>
                    <a:pt x="1216" y="1150"/>
                  </a:lnTo>
                  <a:lnTo>
                    <a:pt x="1216" y="1150"/>
                  </a:lnTo>
                  <a:lnTo>
                    <a:pt x="1183" y="1150"/>
                  </a:lnTo>
                  <a:lnTo>
                    <a:pt x="1183" y="1150"/>
                  </a:lnTo>
                  <a:lnTo>
                    <a:pt x="1151" y="1117"/>
                  </a:lnTo>
                  <a:lnTo>
                    <a:pt x="1151" y="1084"/>
                  </a:lnTo>
                  <a:lnTo>
                    <a:pt x="1151" y="1084"/>
                  </a:lnTo>
                  <a:lnTo>
                    <a:pt x="1118" y="1052"/>
                  </a:lnTo>
                  <a:lnTo>
                    <a:pt x="1118" y="1052"/>
                  </a:lnTo>
                  <a:lnTo>
                    <a:pt x="1085" y="1052"/>
                  </a:lnTo>
                  <a:lnTo>
                    <a:pt x="1085" y="1052"/>
                  </a:lnTo>
                  <a:lnTo>
                    <a:pt x="1085" y="1019"/>
                  </a:lnTo>
                  <a:lnTo>
                    <a:pt x="1085" y="1019"/>
                  </a:lnTo>
                  <a:lnTo>
                    <a:pt x="1052" y="986"/>
                  </a:lnTo>
                  <a:lnTo>
                    <a:pt x="1052" y="986"/>
                  </a:lnTo>
                  <a:lnTo>
                    <a:pt x="1052" y="986"/>
                  </a:lnTo>
                  <a:lnTo>
                    <a:pt x="1052" y="986"/>
                  </a:lnTo>
                  <a:lnTo>
                    <a:pt x="1019" y="953"/>
                  </a:lnTo>
                  <a:lnTo>
                    <a:pt x="1019" y="953"/>
                  </a:lnTo>
                  <a:lnTo>
                    <a:pt x="986" y="920"/>
                  </a:lnTo>
                  <a:lnTo>
                    <a:pt x="986" y="920"/>
                  </a:lnTo>
                  <a:lnTo>
                    <a:pt x="986" y="920"/>
                  </a:lnTo>
                  <a:lnTo>
                    <a:pt x="986" y="920"/>
                  </a:lnTo>
                  <a:lnTo>
                    <a:pt x="953" y="887"/>
                  </a:lnTo>
                  <a:lnTo>
                    <a:pt x="921" y="887"/>
                  </a:lnTo>
                  <a:lnTo>
                    <a:pt x="921" y="887"/>
                  </a:lnTo>
                  <a:lnTo>
                    <a:pt x="921" y="887"/>
                  </a:lnTo>
                  <a:lnTo>
                    <a:pt x="921" y="854"/>
                  </a:lnTo>
                  <a:lnTo>
                    <a:pt x="888" y="854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56" y="723"/>
                  </a:lnTo>
                  <a:lnTo>
                    <a:pt x="756" y="723"/>
                  </a:lnTo>
                  <a:lnTo>
                    <a:pt x="723" y="690"/>
                  </a:lnTo>
                  <a:lnTo>
                    <a:pt x="723" y="690"/>
                  </a:lnTo>
                  <a:lnTo>
                    <a:pt x="723" y="690"/>
                  </a:lnTo>
                  <a:lnTo>
                    <a:pt x="723" y="690"/>
                  </a:lnTo>
                  <a:lnTo>
                    <a:pt x="691" y="657"/>
                  </a:lnTo>
                  <a:lnTo>
                    <a:pt x="691" y="657"/>
                  </a:lnTo>
                  <a:lnTo>
                    <a:pt x="658" y="624"/>
                  </a:lnTo>
                  <a:lnTo>
                    <a:pt x="658" y="624"/>
                  </a:lnTo>
                  <a:lnTo>
                    <a:pt x="658" y="624"/>
                  </a:lnTo>
                  <a:lnTo>
                    <a:pt x="658" y="624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26" y="493"/>
                  </a:lnTo>
                  <a:lnTo>
                    <a:pt x="526" y="493"/>
                  </a:lnTo>
                  <a:lnTo>
                    <a:pt x="526" y="460"/>
                  </a:lnTo>
                  <a:lnTo>
                    <a:pt x="526" y="460"/>
                  </a:lnTo>
                  <a:lnTo>
                    <a:pt x="493" y="460"/>
                  </a:lnTo>
                  <a:lnTo>
                    <a:pt x="493" y="460"/>
                  </a:lnTo>
                  <a:lnTo>
                    <a:pt x="461" y="427"/>
                  </a:lnTo>
                  <a:lnTo>
                    <a:pt x="461" y="427"/>
                  </a:lnTo>
                  <a:lnTo>
                    <a:pt x="428" y="394"/>
                  </a:lnTo>
                  <a:lnTo>
                    <a:pt x="428" y="394"/>
                  </a:lnTo>
                  <a:lnTo>
                    <a:pt x="428" y="394"/>
                  </a:lnTo>
                  <a:lnTo>
                    <a:pt x="428" y="394"/>
                  </a:lnTo>
                  <a:lnTo>
                    <a:pt x="428" y="394"/>
                  </a:lnTo>
                  <a:lnTo>
                    <a:pt x="395" y="394"/>
                  </a:lnTo>
                  <a:lnTo>
                    <a:pt x="395" y="362"/>
                  </a:lnTo>
                  <a:lnTo>
                    <a:pt x="362" y="362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8"/>
            <p:cNvSpPr/>
            <p:nvPr/>
          </p:nvSpPr>
          <p:spPr>
            <a:xfrm>
              <a:off x="5250900" y="1281425"/>
              <a:ext cx="120775" cy="119975"/>
            </a:xfrm>
            <a:custGeom>
              <a:avLst/>
              <a:gdLst/>
              <a:ahLst/>
              <a:cxnLst/>
              <a:rect l="l" t="t" r="r" b="b"/>
              <a:pathLst>
                <a:path w="4831" h="4799" fill="none" extrusionOk="0">
                  <a:moveTo>
                    <a:pt x="0" y="4798"/>
                  </a:moveTo>
                  <a:lnTo>
                    <a:pt x="483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8"/>
            <p:cNvSpPr/>
            <p:nvPr/>
          </p:nvSpPr>
          <p:spPr>
            <a:xfrm>
              <a:off x="5203250" y="1231325"/>
              <a:ext cx="116675" cy="124050"/>
            </a:xfrm>
            <a:custGeom>
              <a:avLst/>
              <a:gdLst/>
              <a:ahLst/>
              <a:cxnLst/>
              <a:rect l="l" t="t" r="r" b="b"/>
              <a:pathLst>
                <a:path w="4667" h="4962" fill="none" extrusionOk="0">
                  <a:moveTo>
                    <a:pt x="0" y="4962"/>
                  </a:moveTo>
                  <a:lnTo>
                    <a:pt x="4666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8"/>
            <p:cNvSpPr/>
            <p:nvPr/>
          </p:nvSpPr>
          <p:spPr>
            <a:xfrm>
              <a:off x="5203250" y="1231325"/>
              <a:ext cx="168425" cy="170075"/>
            </a:xfrm>
            <a:custGeom>
              <a:avLst/>
              <a:gdLst/>
              <a:ahLst/>
              <a:cxnLst/>
              <a:rect l="l" t="t" r="r" b="b"/>
              <a:pathLst>
                <a:path w="6737" h="6803" extrusionOk="0">
                  <a:moveTo>
                    <a:pt x="4666" y="0"/>
                  </a:moveTo>
                  <a:lnTo>
                    <a:pt x="0" y="4962"/>
                  </a:lnTo>
                  <a:lnTo>
                    <a:pt x="33" y="4962"/>
                  </a:lnTo>
                  <a:lnTo>
                    <a:pt x="33" y="4995"/>
                  </a:lnTo>
                  <a:lnTo>
                    <a:pt x="66" y="4995"/>
                  </a:lnTo>
                  <a:lnTo>
                    <a:pt x="66" y="5028"/>
                  </a:lnTo>
                  <a:lnTo>
                    <a:pt x="99" y="5028"/>
                  </a:lnTo>
                  <a:lnTo>
                    <a:pt x="99" y="5061"/>
                  </a:lnTo>
                  <a:lnTo>
                    <a:pt x="132" y="5061"/>
                  </a:lnTo>
                  <a:lnTo>
                    <a:pt x="132" y="5093"/>
                  </a:lnTo>
                  <a:lnTo>
                    <a:pt x="165" y="5093"/>
                  </a:lnTo>
                  <a:lnTo>
                    <a:pt x="198" y="5126"/>
                  </a:lnTo>
                  <a:lnTo>
                    <a:pt x="198" y="5159"/>
                  </a:lnTo>
                  <a:lnTo>
                    <a:pt x="230" y="5159"/>
                  </a:lnTo>
                  <a:lnTo>
                    <a:pt x="230" y="5192"/>
                  </a:lnTo>
                  <a:lnTo>
                    <a:pt x="263" y="5192"/>
                  </a:lnTo>
                  <a:lnTo>
                    <a:pt x="263" y="5225"/>
                  </a:lnTo>
                  <a:lnTo>
                    <a:pt x="296" y="5225"/>
                  </a:lnTo>
                  <a:lnTo>
                    <a:pt x="329" y="5258"/>
                  </a:lnTo>
                  <a:lnTo>
                    <a:pt x="329" y="5291"/>
                  </a:lnTo>
                  <a:lnTo>
                    <a:pt x="362" y="5291"/>
                  </a:lnTo>
                  <a:lnTo>
                    <a:pt x="362" y="5323"/>
                  </a:lnTo>
                  <a:lnTo>
                    <a:pt x="395" y="5323"/>
                  </a:lnTo>
                  <a:lnTo>
                    <a:pt x="428" y="5356"/>
                  </a:lnTo>
                  <a:lnTo>
                    <a:pt x="428" y="5389"/>
                  </a:lnTo>
                  <a:lnTo>
                    <a:pt x="460" y="5389"/>
                  </a:lnTo>
                  <a:lnTo>
                    <a:pt x="460" y="5422"/>
                  </a:lnTo>
                  <a:lnTo>
                    <a:pt x="493" y="5422"/>
                  </a:lnTo>
                  <a:lnTo>
                    <a:pt x="526" y="5455"/>
                  </a:lnTo>
                  <a:lnTo>
                    <a:pt x="559" y="5488"/>
                  </a:lnTo>
                  <a:lnTo>
                    <a:pt x="559" y="5521"/>
                  </a:lnTo>
                  <a:lnTo>
                    <a:pt x="625" y="5521"/>
                  </a:lnTo>
                  <a:lnTo>
                    <a:pt x="625" y="5553"/>
                  </a:lnTo>
                  <a:lnTo>
                    <a:pt x="658" y="5586"/>
                  </a:lnTo>
                  <a:lnTo>
                    <a:pt x="690" y="5586"/>
                  </a:lnTo>
                  <a:lnTo>
                    <a:pt x="690" y="5619"/>
                  </a:lnTo>
                  <a:lnTo>
                    <a:pt x="723" y="5652"/>
                  </a:lnTo>
                  <a:lnTo>
                    <a:pt x="756" y="5685"/>
                  </a:lnTo>
                  <a:lnTo>
                    <a:pt x="789" y="5685"/>
                  </a:lnTo>
                  <a:lnTo>
                    <a:pt x="789" y="5718"/>
                  </a:lnTo>
                  <a:lnTo>
                    <a:pt x="822" y="5718"/>
                  </a:lnTo>
                  <a:lnTo>
                    <a:pt x="822" y="5751"/>
                  </a:lnTo>
                  <a:lnTo>
                    <a:pt x="855" y="5751"/>
                  </a:lnTo>
                  <a:lnTo>
                    <a:pt x="855" y="5783"/>
                  </a:lnTo>
                  <a:lnTo>
                    <a:pt x="888" y="5783"/>
                  </a:lnTo>
                  <a:lnTo>
                    <a:pt x="888" y="5816"/>
                  </a:lnTo>
                  <a:lnTo>
                    <a:pt x="920" y="5816"/>
                  </a:lnTo>
                  <a:lnTo>
                    <a:pt x="920" y="5849"/>
                  </a:lnTo>
                  <a:lnTo>
                    <a:pt x="953" y="5849"/>
                  </a:lnTo>
                  <a:lnTo>
                    <a:pt x="953" y="5882"/>
                  </a:lnTo>
                  <a:lnTo>
                    <a:pt x="986" y="5915"/>
                  </a:lnTo>
                  <a:lnTo>
                    <a:pt x="1019" y="5915"/>
                  </a:lnTo>
                  <a:lnTo>
                    <a:pt x="1019" y="5948"/>
                  </a:lnTo>
                  <a:lnTo>
                    <a:pt x="1052" y="5948"/>
                  </a:lnTo>
                  <a:lnTo>
                    <a:pt x="1052" y="5981"/>
                  </a:lnTo>
                  <a:lnTo>
                    <a:pt x="1085" y="6014"/>
                  </a:lnTo>
                  <a:lnTo>
                    <a:pt x="1118" y="6014"/>
                  </a:lnTo>
                  <a:lnTo>
                    <a:pt x="1118" y="6046"/>
                  </a:lnTo>
                  <a:lnTo>
                    <a:pt x="1150" y="6046"/>
                  </a:lnTo>
                  <a:lnTo>
                    <a:pt x="1150" y="6079"/>
                  </a:lnTo>
                  <a:lnTo>
                    <a:pt x="1183" y="6079"/>
                  </a:lnTo>
                  <a:lnTo>
                    <a:pt x="1216" y="6112"/>
                  </a:lnTo>
                  <a:lnTo>
                    <a:pt x="1216" y="6145"/>
                  </a:lnTo>
                  <a:lnTo>
                    <a:pt x="1249" y="6145"/>
                  </a:lnTo>
                  <a:lnTo>
                    <a:pt x="1249" y="6178"/>
                  </a:lnTo>
                  <a:lnTo>
                    <a:pt x="1282" y="6178"/>
                  </a:lnTo>
                  <a:lnTo>
                    <a:pt x="1282" y="6211"/>
                  </a:lnTo>
                  <a:lnTo>
                    <a:pt x="1315" y="6211"/>
                  </a:lnTo>
                  <a:lnTo>
                    <a:pt x="1315" y="6244"/>
                  </a:lnTo>
                  <a:lnTo>
                    <a:pt x="1348" y="6244"/>
                  </a:lnTo>
                  <a:lnTo>
                    <a:pt x="1348" y="6276"/>
                  </a:lnTo>
                  <a:lnTo>
                    <a:pt x="1380" y="6309"/>
                  </a:lnTo>
                  <a:lnTo>
                    <a:pt x="1413" y="6309"/>
                  </a:lnTo>
                  <a:lnTo>
                    <a:pt x="1413" y="6342"/>
                  </a:lnTo>
                  <a:lnTo>
                    <a:pt x="1446" y="6342"/>
                  </a:lnTo>
                  <a:lnTo>
                    <a:pt x="1446" y="6375"/>
                  </a:lnTo>
                  <a:lnTo>
                    <a:pt x="1479" y="6375"/>
                  </a:lnTo>
                  <a:lnTo>
                    <a:pt x="1479" y="6408"/>
                  </a:lnTo>
                  <a:lnTo>
                    <a:pt x="1512" y="6408"/>
                  </a:lnTo>
                  <a:lnTo>
                    <a:pt x="1512" y="6441"/>
                  </a:lnTo>
                  <a:lnTo>
                    <a:pt x="1545" y="6441"/>
                  </a:lnTo>
                  <a:lnTo>
                    <a:pt x="1545" y="6474"/>
                  </a:lnTo>
                  <a:lnTo>
                    <a:pt x="1578" y="6474"/>
                  </a:lnTo>
                  <a:lnTo>
                    <a:pt x="1578" y="6506"/>
                  </a:lnTo>
                  <a:lnTo>
                    <a:pt x="1610" y="6506"/>
                  </a:lnTo>
                  <a:lnTo>
                    <a:pt x="1610" y="6539"/>
                  </a:lnTo>
                  <a:lnTo>
                    <a:pt x="1643" y="6539"/>
                  </a:lnTo>
                  <a:lnTo>
                    <a:pt x="1643" y="6572"/>
                  </a:lnTo>
                  <a:lnTo>
                    <a:pt x="1676" y="6572"/>
                  </a:lnTo>
                  <a:lnTo>
                    <a:pt x="1676" y="6605"/>
                  </a:lnTo>
                  <a:lnTo>
                    <a:pt x="1709" y="6605"/>
                  </a:lnTo>
                  <a:lnTo>
                    <a:pt x="1709" y="6638"/>
                  </a:lnTo>
                  <a:lnTo>
                    <a:pt x="1742" y="6638"/>
                  </a:lnTo>
                  <a:lnTo>
                    <a:pt x="1742" y="6671"/>
                  </a:lnTo>
                  <a:lnTo>
                    <a:pt x="1775" y="6671"/>
                  </a:lnTo>
                  <a:lnTo>
                    <a:pt x="1775" y="6704"/>
                  </a:lnTo>
                  <a:lnTo>
                    <a:pt x="1808" y="6704"/>
                  </a:lnTo>
                  <a:lnTo>
                    <a:pt x="1808" y="6736"/>
                  </a:lnTo>
                  <a:lnTo>
                    <a:pt x="1841" y="6736"/>
                  </a:lnTo>
                  <a:lnTo>
                    <a:pt x="1873" y="6769"/>
                  </a:lnTo>
                  <a:lnTo>
                    <a:pt x="1873" y="6802"/>
                  </a:lnTo>
                  <a:lnTo>
                    <a:pt x="1906" y="6802"/>
                  </a:lnTo>
                  <a:lnTo>
                    <a:pt x="6737" y="2005"/>
                  </a:lnTo>
                  <a:lnTo>
                    <a:pt x="6704" y="1972"/>
                  </a:lnTo>
                  <a:lnTo>
                    <a:pt x="6671" y="1939"/>
                  </a:lnTo>
                  <a:lnTo>
                    <a:pt x="6638" y="1939"/>
                  </a:lnTo>
                  <a:lnTo>
                    <a:pt x="6638" y="1906"/>
                  </a:lnTo>
                  <a:lnTo>
                    <a:pt x="6605" y="1873"/>
                  </a:lnTo>
                  <a:lnTo>
                    <a:pt x="6572" y="1873"/>
                  </a:lnTo>
                  <a:lnTo>
                    <a:pt x="6572" y="1840"/>
                  </a:lnTo>
                  <a:lnTo>
                    <a:pt x="6540" y="1840"/>
                  </a:lnTo>
                  <a:lnTo>
                    <a:pt x="6540" y="1807"/>
                  </a:lnTo>
                  <a:lnTo>
                    <a:pt x="6507" y="1775"/>
                  </a:lnTo>
                  <a:lnTo>
                    <a:pt x="6474" y="1742"/>
                  </a:lnTo>
                  <a:lnTo>
                    <a:pt x="6408" y="1709"/>
                  </a:lnTo>
                  <a:lnTo>
                    <a:pt x="6408" y="1676"/>
                  </a:lnTo>
                  <a:lnTo>
                    <a:pt x="6375" y="1643"/>
                  </a:lnTo>
                  <a:lnTo>
                    <a:pt x="6342" y="1610"/>
                  </a:lnTo>
                  <a:lnTo>
                    <a:pt x="6310" y="1610"/>
                  </a:lnTo>
                  <a:lnTo>
                    <a:pt x="6310" y="1577"/>
                  </a:lnTo>
                  <a:lnTo>
                    <a:pt x="6277" y="1577"/>
                  </a:lnTo>
                  <a:lnTo>
                    <a:pt x="6277" y="1545"/>
                  </a:lnTo>
                  <a:lnTo>
                    <a:pt x="6244" y="1512"/>
                  </a:lnTo>
                  <a:lnTo>
                    <a:pt x="6211" y="1479"/>
                  </a:lnTo>
                  <a:lnTo>
                    <a:pt x="6178" y="1446"/>
                  </a:lnTo>
                  <a:lnTo>
                    <a:pt x="6145" y="1413"/>
                  </a:lnTo>
                  <a:lnTo>
                    <a:pt x="6112" y="1413"/>
                  </a:lnTo>
                  <a:lnTo>
                    <a:pt x="6079" y="1347"/>
                  </a:lnTo>
                  <a:lnTo>
                    <a:pt x="6047" y="1314"/>
                  </a:lnTo>
                  <a:lnTo>
                    <a:pt x="6014" y="1282"/>
                  </a:lnTo>
                  <a:lnTo>
                    <a:pt x="5981" y="1249"/>
                  </a:lnTo>
                  <a:lnTo>
                    <a:pt x="5915" y="1216"/>
                  </a:lnTo>
                  <a:lnTo>
                    <a:pt x="5882" y="1183"/>
                  </a:lnTo>
                  <a:lnTo>
                    <a:pt x="5882" y="1150"/>
                  </a:lnTo>
                  <a:lnTo>
                    <a:pt x="5849" y="1117"/>
                  </a:lnTo>
                  <a:lnTo>
                    <a:pt x="5817" y="1084"/>
                  </a:lnTo>
                  <a:lnTo>
                    <a:pt x="5784" y="1052"/>
                  </a:lnTo>
                  <a:lnTo>
                    <a:pt x="5751" y="1052"/>
                  </a:lnTo>
                  <a:lnTo>
                    <a:pt x="5751" y="1019"/>
                  </a:lnTo>
                  <a:lnTo>
                    <a:pt x="5718" y="986"/>
                  </a:lnTo>
                  <a:lnTo>
                    <a:pt x="5685" y="953"/>
                  </a:lnTo>
                  <a:lnTo>
                    <a:pt x="5652" y="920"/>
                  </a:lnTo>
                  <a:lnTo>
                    <a:pt x="5619" y="920"/>
                  </a:lnTo>
                  <a:lnTo>
                    <a:pt x="5587" y="887"/>
                  </a:lnTo>
                  <a:lnTo>
                    <a:pt x="5587" y="854"/>
                  </a:lnTo>
                  <a:lnTo>
                    <a:pt x="5554" y="854"/>
                  </a:lnTo>
                  <a:lnTo>
                    <a:pt x="5521" y="822"/>
                  </a:lnTo>
                  <a:lnTo>
                    <a:pt x="5488" y="789"/>
                  </a:lnTo>
                  <a:lnTo>
                    <a:pt x="5455" y="756"/>
                  </a:lnTo>
                  <a:lnTo>
                    <a:pt x="5422" y="723"/>
                  </a:lnTo>
                  <a:lnTo>
                    <a:pt x="5389" y="690"/>
                  </a:lnTo>
                  <a:lnTo>
                    <a:pt x="5357" y="657"/>
                  </a:lnTo>
                  <a:lnTo>
                    <a:pt x="5324" y="624"/>
                  </a:lnTo>
                  <a:lnTo>
                    <a:pt x="5291" y="592"/>
                  </a:lnTo>
                  <a:lnTo>
                    <a:pt x="5258" y="559"/>
                  </a:lnTo>
                  <a:lnTo>
                    <a:pt x="5258" y="526"/>
                  </a:lnTo>
                  <a:lnTo>
                    <a:pt x="5225" y="526"/>
                  </a:lnTo>
                  <a:lnTo>
                    <a:pt x="5192" y="493"/>
                  </a:lnTo>
                  <a:lnTo>
                    <a:pt x="5159" y="460"/>
                  </a:lnTo>
                  <a:lnTo>
                    <a:pt x="5127" y="427"/>
                  </a:lnTo>
                  <a:lnTo>
                    <a:pt x="5094" y="394"/>
                  </a:lnTo>
                  <a:lnTo>
                    <a:pt x="5061" y="362"/>
                  </a:lnTo>
                  <a:lnTo>
                    <a:pt x="5028" y="329"/>
                  </a:lnTo>
                  <a:lnTo>
                    <a:pt x="4995" y="329"/>
                  </a:lnTo>
                  <a:lnTo>
                    <a:pt x="4962" y="296"/>
                  </a:lnTo>
                  <a:lnTo>
                    <a:pt x="4962" y="263"/>
                  </a:lnTo>
                  <a:lnTo>
                    <a:pt x="4929" y="263"/>
                  </a:lnTo>
                  <a:lnTo>
                    <a:pt x="4929" y="230"/>
                  </a:lnTo>
                  <a:lnTo>
                    <a:pt x="4897" y="197"/>
                  </a:lnTo>
                  <a:lnTo>
                    <a:pt x="4864" y="164"/>
                  </a:lnTo>
                  <a:lnTo>
                    <a:pt x="4831" y="164"/>
                  </a:lnTo>
                  <a:lnTo>
                    <a:pt x="4831" y="132"/>
                  </a:lnTo>
                  <a:lnTo>
                    <a:pt x="4798" y="99"/>
                  </a:lnTo>
                  <a:lnTo>
                    <a:pt x="4765" y="99"/>
                  </a:lnTo>
                  <a:lnTo>
                    <a:pt x="4732" y="66"/>
                  </a:lnTo>
                  <a:lnTo>
                    <a:pt x="4699" y="33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8"/>
            <p:cNvSpPr/>
            <p:nvPr/>
          </p:nvSpPr>
          <p:spPr>
            <a:xfrm>
              <a:off x="5454625" y="1077700"/>
              <a:ext cx="15625" cy="44375"/>
            </a:xfrm>
            <a:custGeom>
              <a:avLst/>
              <a:gdLst/>
              <a:ahLst/>
              <a:cxnLst/>
              <a:rect l="l" t="t" r="r" b="b"/>
              <a:pathLst>
                <a:path w="625" h="1775" extrusionOk="0">
                  <a:moveTo>
                    <a:pt x="165" y="0"/>
                  </a:moveTo>
                  <a:lnTo>
                    <a:pt x="165" y="362"/>
                  </a:lnTo>
                  <a:lnTo>
                    <a:pt x="1" y="362"/>
                  </a:lnTo>
                  <a:lnTo>
                    <a:pt x="1" y="559"/>
                  </a:lnTo>
                  <a:lnTo>
                    <a:pt x="165" y="559"/>
                  </a:lnTo>
                  <a:lnTo>
                    <a:pt x="165" y="1479"/>
                  </a:lnTo>
                  <a:cubicBezTo>
                    <a:pt x="165" y="1545"/>
                    <a:pt x="198" y="1610"/>
                    <a:pt x="231" y="1676"/>
                  </a:cubicBezTo>
                  <a:cubicBezTo>
                    <a:pt x="263" y="1742"/>
                    <a:pt x="362" y="1775"/>
                    <a:pt x="461" y="1775"/>
                  </a:cubicBezTo>
                  <a:lnTo>
                    <a:pt x="559" y="1775"/>
                  </a:lnTo>
                  <a:cubicBezTo>
                    <a:pt x="559" y="1742"/>
                    <a:pt x="592" y="1742"/>
                    <a:pt x="625" y="1742"/>
                  </a:cubicBezTo>
                  <a:lnTo>
                    <a:pt x="625" y="1578"/>
                  </a:lnTo>
                  <a:lnTo>
                    <a:pt x="559" y="1578"/>
                  </a:lnTo>
                  <a:cubicBezTo>
                    <a:pt x="493" y="1578"/>
                    <a:pt x="461" y="1545"/>
                    <a:pt x="461" y="1545"/>
                  </a:cubicBezTo>
                  <a:cubicBezTo>
                    <a:pt x="428" y="1545"/>
                    <a:pt x="395" y="1512"/>
                    <a:pt x="395" y="1446"/>
                  </a:cubicBezTo>
                  <a:lnTo>
                    <a:pt x="395" y="559"/>
                  </a:lnTo>
                  <a:lnTo>
                    <a:pt x="625" y="559"/>
                  </a:lnTo>
                  <a:lnTo>
                    <a:pt x="625" y="362"/>
                  </a:lnTo>
                  <a:lnTo>
                    <a:pt x="395" y="362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8"/>
            <p:cNvSpPr/>
            <p:nvPr/>
          </p:nvSpPr>
          <p:spPr>
            <a:xfrm>
              <a:off x="5476800" y="1085900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59" y="1"/>
                  </a:moveTo>
                  <a:cubicBezTo>
                    <a:pt x="494" y="1"/>
                    <a:pt x="395" y="34"/>
                    <a:pt x="329" y="99"/>
                  </a:cubicBezTo>
                  <a:cubicBezTo>
                    <a:pt x="264" y="165"/>
                    <a:pt x="231" y="231"/>
                    <a:pt x="198" y="264"/>
                  </a:cubicBezTo>
                  <a:lnTo>
                    <a:pt x="198" y="34"/>
                  </a:lnTo>
                  <a:lnTo>
                    <a:pt x="1" y="34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25"/>
                  </a:lnTo>
                  <a:cubicBezTo>
                    <a:pt x="231" y="527"/>
                    <a:pt x="231" y="461"/>
                    <a:pt x="297" y="362"/>
                  </a:cubicBezTo>
                  <a:cubicBezTo>
                    <a:pt x="362" y="297"/>
                    <a:pt x="461" y="264"/>
                    <a:pt x="559" y="264"/>
                  </a:cubicBezTo>
                  <a:lnTo>
                    <a:pt x="658" y="264"/>
                  </a:lnTo>
                  <a:lnTo>
                    <a:pt x="658" y="34"/>
                  </a:lnTo>
                  <a:cubicBezTo>
                    <a:pt x="625" y="1"/>
                    <a:pt x="592" y="1"/>
                    <a:pt x="5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8"/>
            <p:cNvSpPr/>
            <p:nvPr/>
          </p:nvSpPr>
          <p:spPr>
            <a:xfrm>
              <a:off x="5498175" y="1085900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57" y="1"/>
                  </a:moveTo>
                  <a:cubicBezTo>
                    <a:pt x="559" y="1"/>
                    <a:pt x="493" y="34"/>
                    <a:pt x="427" y="67"/>
                  </a:cubicBezTo>
                  <a:cubicBezTo>
                    <a:pt x="362" y="99"/>
                    <a:pt x="263" y="165"/>
                    <a:pt x="197" y="231"/>
                  </a:cubicBezTo>
                  <a:lnTo>
                    <a:pt x="197" y="34"/>
                  </a:lnTo>
                  <a:lnTo>
                    <a:pt x="0" y="34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91"/>
                  </a:lnTo>
                  <a:cubicBezTo>
                    <a:pt x="230" y="592"/>
                    <a:pt x="230" y="527"/>
                    <a:pt x="230" y="494"/>
                  </a:cubicBezTo>
                  <a:cubicBezTo>
                    <a:pt x="263" y="428"/>
                    <a:pt x="296" y="395"/>
                    <a:pt x="329" y="329"/>
                  </a:cubicBezTo>
                  <a:cubicBezTo>
                    <a:pt x="362" y="297"/>
                    <a:pt x="427" y="264"/>
                    <a:pt x="493" y="231"/>
                  </a:cubicBezTo>
                  <a:lnTo>
                    <a:pt x="624" y="231"/>
                  </a:lnTo>
                  <a:cubicBezTo>
                    <a:pt x="723" y="231"/>
                    <a:pt x="789" y="264"/>
                    <a:pt x="855" y="329"/>
                  </a:cubicBezTo>
                  <a:cubicBezTo>
                    <a:pt x="855" y="395"/>
                    <a:pt x="887" y="461"/>
                    <a:pt x="887" y="559"/>
                  </a:cubicBezTo>
                  <a:lnTo>
                    <a:pt x="887" y="1414"/>
                  </a:lnTo>
                  <a:lnTo>
                    <a:pt x="1117" y="1414"/>
                  </a:lnTo>
                  <a:lnTo>
                    <a:pt x="1117" y="527"/>
                  </a:lnTo>
                  <a:cubicBezTo>
                    <a:pt x="1117" y="395"/>
                    <a:pt x="1085" y="297"/>
                    <a:pt x="1052" y="231"/>
                  </a:cubicBezTo>
                  <a:cubicBezTo>
                    <a:pt x="986" y="67"/>
                    <a:pt x="855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8"/>
            <p:cNvSpPr/>
            <p:nvPr/>
          </p:nvSpPr>
          <p:spPr>
            <a:xfrm>
              <a:off x="5536775" y="1074400"/>
              <a:ext cx="6600" cy="46850"/>
            </a:xfrm>
            <a:custGeom>
              <a:avLst/>
              <a:gdLst/>
              <a:ahLst/>
              <a:cxnLst/>
              <a:rect l="l" t="t" r="r" b="b"/>
              <a:pathLst>
                <a:path w="264" h="1874" extrusionOk="0">
                  <a:moveTo>
                    <a:pt x="1" y="1"/>
                  </a:moveTo>
                  <a:lnTo>
                    <a:pt x="1" y="1874"/>
                  </a:lnTo>
                  <a:lnTo>
                    <a:pt x="263" y="1874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8"/>
            <p:cNvSpPr/>
            <p:nvPr/>
          </p:nvSpPr>
          <p:spPr>
            <a:xfrm>
              <a:off x="5103850" y="4408900"/>
              <a:ext cx="5775" cy="4125"/>
            </a:xfrm>
            <a:custGeom>
              <a:avLst/>
              <a:gdLst/>
              <a:ahLst/>
              <a:cxnLst/>
              <a:rect l="l" t="t" r="r" b="b"/>
              <a:pathLst>
                <a:path w="231" h="165" fill="none" extrusionOk="0">
                  <a:moveTo>
                    <a:pt x="0" y="165"/>
                  </a:move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8"/>
            <p:cNvSpPr/>
            <p:nvPr/>
          </p:nvSpPr>
          <p:spPr>
            <a:xfrm>
              <a:off x="5213100" y="4539525"/>
              <a:ext cx="5775" cy="4950"/>
            </a:xfrm>
            <a:custGeom>
              <a:avLst/>
              <a:gdLst/>
              <a:ahLst/>
              <a:cxnLst/>
              <a:rect l="l" t="t" r="r" b="b"/>
              <a:pathLst>
                <a:path w="231" h="198" fill="none" extrusionOk="0">
                  <a:moveTo>
                    <a:pt x="1" y="198"/>
                  </a:move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8"/>
            <p:cNvSpPr/>
            <p:nvPr/>
          </p:nvSpPr>
          <p:spPr>
            <a:xfrm>
              <a:off x="5103850" y="4413000"/>
              <a:ext cx="109275" cy="131475"/>
            </a:xfrm>
            <a:custGeom>
              <a:avLst/>
              <a:gdLst/>
              <a:ahLst/>
              <a:cxnLst/>
              <a:rect l="l" t="t" r="r" b="b"/>
              <a:pathLst>
                <a:path w="4371" h="5259" fill="none" extrusionOk="0">
                  <a:moveTo>
                    <a:pt x="0" y="1"/>
                  </a:moveTo>
                  <a:lnTo>
                    <a:pt x="4371" y="5259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8"/>
            <p:cNvSpPr/>
            <p:nvPr/>
          </p:nvSpPr>
          <p:spPr>
            <a:xfrm>
              <a:off x="5109600" y="4408900"/>
              <a:ext cx="109275" cy="130650"/>
            </a:xfrm>
            <a:custGeom>
              <a:avLst/>
              <a:gdLst/>
              <a:ahLst/>
              <a:cxnLst/>
              <a:rect l="l" t="t" r="r" b="b"/>
              <a:pathLst>
                <a:path w="4371" h="5226" fill="none" extrusionOk="0">
                  <a:moveTo>
                    <a:pt x="0" y="1"/>
                  </a:moveTo>
                  <a:lnTo>
                    <a:pt x="4371" y="522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8"/>
            <p:cNvSpPr/>
            <p:nvPr/>
          </p:nvSpPr>
          <p:spPr>
            <a:xfrm>
              <a:off x="5103850" y="4408900"/>
              <a:ext cx="115025" cy="135575"/>
            </a:xfrm>
            <a:custGeom>
              <a:avLst/>
              <a:gdLst/>
              <a:ahLst/>
              <a:cxnLst/>
              <a:rect l="l" t="t" r="r" b="b"/>
              <a:pathLst>
                <a:path w="4601" h="5423" extrusionOk="0">
                  <a:moveTo>
                    <a:pt x="197" y="1"/>
                  </a:moveTo>
                  <a:lnTo>
                    <a:pt x="197" y="34"/>
                  </a:lnTo>
                  <a:lnTo>
                    <a:pt x="165" y="34"/>
                  </a:lnTo>
                  <a:lnTo>
                    <a:pt x="165" y="66"/>
                  </a:lnTo>
                  <a:lnTo>
                    <a:pt x="132" y="66"/>
                  </a:lnTo>
                  <a:lnTo>
                    <a:pt x="132" y="99"/>
                  </a:lnTo>
                  <a:lnTo>
                    <a:pt x="99" y="99"/>
                  </a:lnTo>
                  <a:lnTo>
                    <a:pt x="99" y="132"/>
                  </a:lnTo>
                  <a:lnTo>
                    <a:pt x="33" y="132"/>
                  </a:lnTo>
                  <a:lnTo>
                    <a:pt x="33" y="165"/>
                  </a:lnTo>
                  <a:lnTo>
                    <a:pt x="0" y="165"/>
                  </a:lnTo>
                  <a:lnTo>
                    <a:pt x="4371" y="5423"/>
                  </a:lnTo>
                  <a:lnTo>
                    <a:pt x="4371" y="5390"/>
                  </a:lnTo>
                  <a:lnTo>
                    <a:pt x="4436" y="5390"/>
                  </a:lnTo>
                  <a:lnTo>
                    <a:pt x="4436" y="5357"/>
                  </a:lnTo>
                  <a:lnTo>
                    <a:pt x="4469" y="5357"/>
                  </a:lnTo>
                  <a:lnTo>
                    <a:pt x="4469" y="5324"/>
                  </a:lnTo>
                  <a:lnTo>
                    <a:pt x="4502" y="5324"/>
                  </a:lnTo>
                  <a:lnTo>
                    <a:pt x="4502" y="5291"/>
                  </a:lnTo>
                  <a:lnTo>
                    <a:pt x="4535" y="5291"/>
                  </a:lnTo>
                  <a:lnTo>
                    <a:pt x="4535" y="5258"/>
                  </a:lnTo>
                  <a:lnTo>
                    <a:pt x="4568" y="5258"/>
                  </a:lnTo>
                  <a:lnTo>
                    <a:pt x="4568" y="5225"/>
                  </a:lnTo>
                  <a:lnTo>
                    <a:pt x="4601" y="5225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8"/>
            <p:cNvSpPr/>
            <p:nvPr/>
          </p:nvSpPr>
          <p:spPr>
            <a:xfrm>
              <a:off x="5301825" y="4691500"/>
              <a:ext cx="15625" cy="44400"/>
            </a:xfrm>
            <a:custGeom>
              <a:avLst/>
              <a:gdLst/>
              <a:ahLst/>
              <a:cxnLst/>
              <a:rect l="l" t="t" r="r" b="b"/>
              <a:pathLst>
                <a:path w="625" h="1776" extrusionOk="0">
                  <a:moveTo>
                    <a:pt x="165" y="1"/>
                  </a:moveTo>
                  <a:lnTo>
                    <a:pt x="165" y="395"/>
                  </a:lnTo>
                  <a:lnTo>
                    <a:pt x="1" y="395"/>
                  </a:lnTo>
                  <a:lnTo>
                    <a:pt x="1" y="559"/>
                  </a:lnTo>
                  <a:lnTo>
                    <a:pt x="165" y="559"/>
                  </a:lnTo>
                  <a:lnTo>
                    <a:pt x="165" y="1479"/>
                  </a:lnTo>
                  <a:cubicBezTo>
                    <a:pt x="165" y="1578"/>
                    <a:pt x="198" y="1644"/>
                    <a:pt x="231" y="1709"/>
                  </a:cubicBezTo>
                  <a:cubicBezTo>
                    <a:pt x="263" y="1775"/>
                    <a:pt x="362" y="1775"/>
                    <a:pt x="461" y="1775"/>
                  </a:cubicBezTo>
                  <a:lnTo>
                    <a:pt x="625" y="1775"/>
                  </a:lnTo>
                  <a:lnTo>
                    <a:pt x="625" y="1578"/>
                  </a:lnTo>
                  <a:lnTo>
                    <a:pt x="461" y="1578"/>
                  </a:lnTo>
                  <a:cubicBezTo>
                    <a:pt x="428" y="1545"/>
                    <a:pt x="395" y="1512"/>
                    <a:pt x="395" y="1479"/>
                  </a:cubicBezTo>
                  <a:lnTo>
                    <a:pt x="395" y="559"/>
                  </a:lnTo>
                  <a:lnTo>
                    <a:pt x="625" y="559"/>
                  </a:lnTo>
                  <a:lnTo>
                    <a:pt x="625" y="395"/>
                  </a:lnTo>
                  <a:lnTo>
                    <a:pt x="395" y="395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8"/>
            <p:cNvSpPr/>
            <p:nvPr/>
          </p:nvSpPr>
          <p:spPr>
            <a:xfrm>
              <a:off x="5324000" y="4700550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59" y="0"/>
                  </a:moveTo>
                  <a:cubicBezTo>
                    <a:pt x="494" y="0"/>
                    <a:pt x="395" y="33"/>
                    <a:pt x="329" y="99"/>
                  </a:cubicBezTo>
                  <a:cubicBezTo>
                    <a:pt x="264" y="164"/>
                    <a:pt x="231" y="230"/>
                    <a:pt x="198" y="263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24"/>
                  </a:lnTo>
                  <a:cubicBezTo>
                    <a:pt x="231" y="526"/>
                    <a:pt x="231" y="427"/>
                    <a:pt x="297" y="362"/>
                  </a:cubicBezTo>
                  <a:cubicBezTo>
                    <a:pt x="362" y="263"/>
                    <a:pt x="461" y="230"/>
                    <a:pt x="559" y="230"/>
                  </a:cubicBezTo>
                  <a:cubicBezTo>
                    <a:pt x="592" y="230"/>
                    <a:pt x="592" y="230"/>
                    <a:pt x="625" y="263"/>
                  </a:cubicBezTo>
                  <a:lnTo>
                    <a:pt x="658" y="263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8"/>
            <p:cNvSpPr/>
            <p:nvPr/>
          </p:nvSpPr>
          <p:spPr>
            <a:xfrm>
              <a:off x="5345375" y="4700550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57" y="0"/>
                  </a:moveTo>
                  <a:cubicBezTo>
                    <a:pt x="559" y="0"/>
                    <a:pt x="493" y="0"/>
                    <a:pt x="427" y="66"/>
                  </a:cubicBezTo>
                  <a:cubicBezTo>
                    <a:pt x="362" y="99"/>
                    <a:pt x="263" y="131"/>
                    <a:pt x="197" y="230"/>
                  </a:cubicBezTo>
                  <a:lnTo>
                    <a:pt x="197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90"/>
                  </a:lnTo>
                  <a:cubicBezTo>
                    <a:pt x="230" y="592"/>
                    <a:pt x="230" y="526"/>
                    <a:pt x="230" y="493"/>
                  </a:cubicBezTo>
                  <a:cubicBezTo>
                    <a:pt x="263" y="427"/>
                    <a:pt x="296" y="394"/>
                    <a:pt x="329" y="329"/>
                  </a:cubicBezTo>
                  <a:cubicBezTo>
                    <a:pt x="362" y="263"/>
                    <a:pt x="427" y="230"/>
                    <a:pt x="493" y="230"/>
                  </a:cubicBezTo>
                  <a:cubicBezTo>
                    <a:pt x="526" y="197"/>
                    <a:pt x="559" y="197"/>
                    <a:pt x="625" y="197"/>
                  </a:cubicBezTo>
                  <a:cubicBezTo>
                    <a:pt x="723" y="197"/>
                    <a:pt x="789" y="263"/>
                    <a:pt x="855" y="329"/>
                  </a:cubicBezTo>
                  <a:cubicBezTo>
                    <a:pt x="855" y="394"/>
                    <a:pt x="887" y="460"/>
                    <a:pt x="887" y="526"/>
                  </a:cubicBezTo>
                  <a:lnTo>
                    <a:pt x="887" y="1413"/>
                  </a:lnTo>
                  <a:lnTo>
                    <a:pt x="1117" y="1413"/>
                  </a:lnTo>
                  <a:lnTo>
                    <a:pt x="1117" y="526"/>
                  </a:lnTo>
                  <a:cubicBezTo>
                    <a:pt x="1117" y="394"/>
                    <a:pt x="1085" y="263"/>
                    <a:pt x="1052" y="197"/>
                  </a:cubicBezTo>
                  <a:cubicBezTo>
                    <a:pt x="986" y="66"/>
                    <a:pt x="855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8"/>
            <p:cNvSpPr/>
            <p:nvPr/>
          </p:nvSpPr>
          <p:spPr>
            <a:xfrm>
              <a:off x="5382325" y="4688225"/>
              <a:ext cx="30425" cy="47675"/>
            </a:xfrm>
            <a:custGeom>
              <a:avLst/>
              <a:gdLst/>
              <a:ahLst/>
              <a:cxnLst/>
              <a:rect l="l" t="t" r="r" b="b"/>
              <a:pathLst>
                <a:path w="1217" h="1907" extrusionOk="0">
                  <a:moveTo>
                    <a:pt x="1" y="0"/>
                  </a:moveTo>
                  <a:lnTo>
                    <a:pt x="1" y="1906"/>
                  </a:lnTo>
                  <a:lnTo>
                    <a:pt x="1217" y="1906"/>
                  </a:lnTo>
                  <a:lnTo>
                    <a:pt x="1217" y="1676"/>
                  </a:lnTo>
                  <a:lnTo>
                    <a:pt x="264" y="167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8"/>
            <p:cNvSpPr/>
            <p:nvPr/>
          </p:nvSpPr>
          <p:spPr>
            <a:xfrm>
              <a:off x="5145750" y="4248700"/>
              <a:ext cx="133925" cy="129000"/>
            </a:xfrm>
            <a:custGeom>
              <a:avLst/>
              <a:gdLst/>
              <a:ahLst/>
              <a:cxnLst/>
              <a:rect l="l" t="t" r="r" b="b"/>
              <a:pathLst>
                <a:path w="5357" h="5160" fill="none" extrusionOk="0">
                  <a:moveTo>
                    <a:pt x="0" y="5160"/>
                  </a:moveTo>
                  <a:lnTo>
                    <a:pt x="33" y="5160"/>
                  </a:lnTo>
                  <a:lnTo>
                    <a:pt x="33" y="5127"/>
                  </a:lnTo>
                  <a:lnTo>
                    <a:pt x="33" y="5127"/>
                  </a:lnTo>
                  <a:lnTo>
                    <a:pt x="33" y="5127"/>
                  </a:lnTo>
                  <a:lnTo>
                    <a:pt x="66" y="5127"/>
                  </a:lnTo>
                  <a:lnTo>
                    <a:pt x="66" y="5127"/>
                  </a:lnTo>
                  <a:lnTo>
                    <a:pt x="66" y="5127"/>
                  </a:lnTo>
                  <a:lnTo>
                    <a:pt x="66" y="5094"/>
                  </a:lnTo>
                  <a:lnTo>
                    <a:pt x="66" y="5094"/>
                  </a:lnTo>
                  <a:lnTo>
                    <a:pt x="99" y="5094"/>
                  </a:lnTo>
                  <a:lnTo>
                    <a:pt x="99" y="5094"/>
                  </a:lnTo>
                  <a:lnTo>
                    <a:pt x="99" y="5061"/>
                  </a:lnTo>
                  <a:lnTo>
                    <a:pt x="132" y="5061"/>
                  </a:lnTo>
                  <a:lnTo>
                    <a:pt x="132" y="5061"/>
                  </a:lnTo>
                  <a:lnTo>
                    <a:pt x="132" y="5061"/>
                  </a:lnTo>
                  <a:lnTo>
                    <a:pt x="164" y="5029"/>
                  </a:lnTo>
                  <a:lnTo>
                    <a:pt x="164" y="5029"/>
                  </a:lnTo>
                  <a:lnTo>
                    <a:pt x="164" y="5029"/>
                  </a:lnTo>
                  <a:lnTo>
                    <a:pt x="164" y="5029"/>
                  </a:lnTo>
                  <a:lnTo>
                    <a:pt x="197" y="4996"/>
                  </a:lnTo>
                  <a:lnTo>
                    <a:pt x="197" y="4996"/>
                  </a:lnTo>
                  <a:lnTo>
                    <a:pt x="197" y="4996"/>
                  </a:lnTo>
                  <a:lnTo>
                    <a:pt x="197" y="4996"/>
                  </a:lnTo>
                  <a:lnTo>
                    <a:pt x="230" y="4963"/>
                  </a:lnTo>
                  <a:lnTo>
                    <a:pt x="230" y="4963"/>
                  </a:lnTo>
                  <a:lnTo>
                    <a:pt x="230" y="4963"/>
                  </a:lnTo>
                  <a:lnTo>
                    <a:pt x="263" y="4930"/>
                  </a:lnTo>
                  <a:lnTo>
                    <a:pt x="263" y="4930"/>
                  </a:lnTo>
                  <a:lnTo>
                    <a:pt x="263" y="4930"/>
                  </a:lnTo>
                  <a:lnTo>
                    <a:pt x="263" y="4930"/>
                  </a:lnTo>
                  <a:lnTo>
                    <a:pt x="296" y="4930"/>
                  </a:lnTo>
                  <a:lnTo>
                    <a:pt x="296" y="4897"/>
                  </a:lnTo>
                  <a:lnTo>
                    <a:pt x="296" y="4897"/>
                  </a:lnTo>
                  <a:lnTo>
                    <a:pt x="296" y="4897"/>
                  </a:lnTo>
                  <a:lnTo>
                    <a:pt x="296" y="4897"/>
                  </a:lnTo>
                  <a:lnTo>
                    <a:pt x="329" y="4897"/>
                  </a:lnTo>
                  <a:lnTo>
                    <a:pt x="329" y="4897"/>
                  </a:lnTo>
                  <a:lnTo>
                    <a:pt x="329" y="4864"/>
                  </a:lnTo>
                  <a:lnTo>
                    <a:pt x="329" y="4864"/>
                  </a:lnTo>
                  <a:lnTo>
                    <a:pt x="329" y="4864"/>
                  </a:lnTo>
                  <a:lnTo>
                    <a:pt x="362" y="4864"/>
                  </a:lnTo>
                  <a:lnTo>
                    <a:pt x="362" y="4864"/>
                  </a:lnTo>
                  <a:lnTo>
                    <a:pt x="362" y="4831"/>
                  </a:lnTo>
                  <a:lnTo>
                    <a:pt x="362" y="4831"/>
                  </a:lnTo>
                  <a:lnTo>
                    <a:pt x="394" y="4831"/>
                  </a:lnTo>
                  <a:lnTo>
                    <a:pt x="394" y="4831"/>
                  </a:lnTo>
                  <a:lnTo>
                    <a:pt x="394" y="4831"/>
                  </a:lnTo>
                  <a:lnTo>
                    <a:pt x="394" y="4831"/>
                  </a:lnTo>
                  <a:lnTo>
                    <a:pt x="394" y="4798"/>
                  </a:lnTo>
                  <a:lnTo>
                    <a:pt x="427" y="4798"/>
                  </a:lnTo>
                  <a:lnTo>
                    <a:pt x="427" y="4798"/>
                  </a:lnTo>
                  <a:lnTo>
                    <a:pt x="427" y="4798"/>
                  </a:lnTo>
                  <a:lnTo>
                    <a:pt x="460" y="4766"/>
                  </a:lnTo>
                  <a:lnTo>
                    <a:pt x="460" y="4766"/>
                  </a:lnTo>
                  <a:lnTo>
                    <a:pt x="460" y="4766"/>
                  </a:lnTo>
                  <a:lnTo>
                    <a:pt x="460" y="4766"/>
                  </a:lnTo>
                  <a:lnTo>
                    <a:pt x="460" y="4733"/>
                  </a:lnTo>
                  <a:lnTo>
                    <a:pt x="493" y="4733"/>
                  </a:lnTo>
                  <a:lnTo>
                    <a:pt x="493" y="4733"/>
                  </a:lnTo>
                  <a:lnTo>
                    <a:pt x="493" y="4733"/>
                  </a:lnTo>
                  <a:lnTo>
                    <a:pt x="526" y="4700"/>
                  </a:lnTo>
                  <a:lnTo>
                    <a:pt x="526" y="4700"/>
                  </a:lnTo>
                  <a:lnTo>
                    <a:pt x="526" y="4700"/>
                  </a:lnTo>
                  <a:lnTo>
                    <a:pt x="559" y="4700"/>
                  </a:lnTo>
                  <a:lnTo>
                    <a:pt x="559" y="4667"/>
                  </a:lnTo>
                  <a:lnTo>
                    <a:pt x="559" y="4667"/>
                  </a:lnTo>
                  <a:lnTo>
                    <a:pt x="559" y="4667"/>
                  </a:lnTo>
                  <a:lnTo>
                    <a:pt x="559" y="4667"/>
                  </a:lnTo>
                  <a:lnTo>
                    <a:pt x="559" y="4667"/>
                  </a:lnTo>
                  <a:lnTo>
                    <a:pt x="592" y="4634"/>
                  </a:lnTo>
                  <a:lnTo>
                    <a:pt x="592" y="4634"/>
                  </a:lnTo>
                  <a:lnTo>
                    <a:pt x="592" y="4634"/>
                  </a:lnTo>
                  <a:lnTo>
                    <a:pt x="592" y="4634"/>
                  </a:lnTo>
                  <a:lnTo>
                    <a:pt x="624" y="4634"/>
                  </a:lnTo>
                  <a:lnTo>
                    <a:pt x="624" y="4634"/>
                  </a:lnTo>
                  <a:lnTo>
                    <a:pt x="624" y="4601"/>
                  </a:lnTo>
                  <a:lnTo>
                    <a:pt x="624" y="4601"/>
                  </a:lnTo>
                  <a:lnTo>
                    <a:pt x="624" y="4601"/>
                  </a:lnTo>
                  <a:lnTo>
                    <a:pt x="657" y="4601"/>
                  </a:lnTo>
                  <a:lnTo>
                    <a:pt x="657" y="4601"/>
                  </a:lnTo>
                  <a:lnTo>
                    <a:pt x="657" y="4601"/>
                  </a:lnTo>
                  <a:lnTo>
                    <a:pt x="657" y="4568"/>
                  </a:lnTo>
                  <a:lnTo>
                    <a:pt x="690" y="4568"/>
                  </a:lnTo>
                  <a:lnTo>
                    <a:pt x="690" y="4568"/>
                  </a:lnTo>
                  <a:lnTo>
                    <a:pt x="690" y="4536"/>
                  </a:lnTo>
                  <a:lnTo>
                    <a:pt x="690" y="4536"/>
                  </a:lnTo>
                  <a:lnTo>
                    <a:pt x="723" y="4536"/>
                  </a:lnTo>
                  <a:lnTo>
                    <a:pt x="723" y="4536"/>
                  </a:lnTo>
                  <a:lnTo>
                    <a:pt x="723" y="4503"/>
                  </a:lnTo>
                  <a:lnTo>
                    <a:pt x="723" y="4503"/>
                  </a:lnTo>
                  <a:lnTo>
                    <a:pt x="756" y="4503"/>
                  </a:lnTo>
                  <a:lnTo>
                    <a:pt x="756" y="4503"/>
                  </a:lnTo>
                  <a:lnTo>
                    <a:pt x="756" y="4503"/>
                  </a:lnTo>
                  <a:lnTo>
                    <a:pt x="789" y="4470"/>
                  </a:lnTo>
                  <a:lnTo>
                    <a:pt x="789" y="4470"/>
                  </a:lnTo>
                  <a:lnTo>
                    <a:pt x="789" y="4470"/>
                  </a:lnTo>
                  <a:lnTo>
                    <a:pt x="789" y="4470"/>
                  </a:lnTo>
                  <a:lnTo>
                    <a:pt x="822" y="4437"/>
                  </a:lnTo>
                  <a:lnTo>
                    <a:pt x="822" y="4437"/>
                  </a:lnTo>
                  <a:lnTo>
                    <a:pt x="822" y="4437"/>
                  </a:lnTo>
                  <a:lnTo>
                    <a:pt x="822" y="4437"/>
                  </a:lnTo>
                  <a:lnTo>
                    <a:pt x="855" y="4404"/>
                  </a:lnTo>
                  <a:lnTo>
                    <a:pt x="855" y="4404"/>
                  </a:lnTo>
                  <a:lnTo>
                    <a:pt x="855" y="4404"/>
                  </a:lnTo>
                  <a:lnTo>
                    <a:pt x="855" y="4404"/>
                  </a:lnTo>
                  <a:lnTo>
                    <a:pt x="887" y="4371"/>
                  </a:lnTo>
                  <a:lnTo>
                    <a:pt x="887" y="4371"/>
                  </a:lnTo>
                  <a:lnTo>
                    <a:pt x="887" y="4371"/>
                  </a:lnTo>
                  <a:lnTo>
                    <a:pt x="920" y="4371"/>
                  </a:lnTo>
                  <a:lnTo>
                    <a:pt x="920" y="4338"/>
                  </a:lnTo>
                  <a:lnTo>
                    <a:pt x="920" y="4338"/>
                  </a:lnTo>
                  <a:lnTo>
                    <a:pt x="920" y="4338"/>
                  </a:lnTo>
                  <a:lnTo>
                    <a:pt x="953" y="4338"/>
                  </a:lnTo>
                  <a:lnTo>
                    <a:pt x="953" y="4306"/>
                  </a:lnTo>
                  <a:lnTo>
                    <a:pt x="953" y="4306"/>
                  </a:lnTo>
                  <a:lnTo>
                    <a:pt x="953" y="4306"/>
                  </a:lnTo>
                  <a:lnTo>
                    <a:pt x="986" y="4306"/>
                  </a:lnTo>
                  <a:lnTo>
                    <a:pt x="986" y="4306"/>
                  </a:lnTo>
                  <a:lnTo>
                    <a:pt x="986" y="4273"/>
                  </a:lnTo>
                  <a:lnTo>
                    <a:pt x="986" y="4273"/>
                  </a:lnTo>
                  <a:lnTo>
                    <a:pt x="1019" y="4273"/>
                  </a:lnTo>
                  <a:lnTo>
                    <a:pt x="1019" y="4273"/>
                  </a:lnTo>
                  <a:lnTo>
                    <a:pt x="1019" y="4240"/>
                  </a:lnTo>
                  <a:lnTo>
                    <a:pt x="1019" y="4240"/>
                  </a:lnTo>
                  <a:lnTo>
                    <a:pt x="1052" y="4240"/>
                  </a:lnTo>
                  <a:lnTo>
                    <a:pt x="1052" y="4240"/>
                  </a:lnTo>
                  <a:lnTo>
                    <a:pt x="1052" y="4240"/>
                  </a:lnTo>
                  <a:lnTo>
                    <a:pt x="1052" y="4207"/>
                  </a:lnTo>
                  <a:lnTo>
                    <a:pt x="1052" y="4207"/>
                  </a:lnTo>
                  <a:lnTo>
                    <a:pt x="1052" y="4207"/>
                  </a:lnTo>
                  <a:lnTo>
                    <a:pt x="1085" y="4207"/>
                  </a:lnTo>
                  <a:lnTo>
                    <a:pt x="1085" y="4207"/>
                  </a:lnTo>
                  <a:lnTo>
                    <a:pt x="1085" y="4207"/>
                  </a:lnTo>
                  <a:lnTo>
                    <a:pt x="1117" y="4174"/>
                  </a:lnTo>
                  <a:lnTo>
                    <a:pt x="1117" y="4174"/>
                  </a:lnTo>
                  <a:lnTo>
                    <a:pt x="1117" y="4174"/>
                  </a:lnTo>
                  <a:lnTo>
                    <a:pt x="1117" y="4141"/>
                  </a:lnTo>
                  <a:lnTo>
                    <a:pt x="1117" y="4141"/>
                  </a:lnTo>
                  <a:lnTo>
                    <a:pt x="1150" y="4141"/>
                  </a:lnTo>
                  <a:lnTo>
                    <a:pt x="1150" y="4141"/>
                  </a:lnTo>
                  <a:lnTo>
                    <a:pt x="1150" y="4141"/>
                  </a:lnTo>
                  <a:lnTo>
                    <a:pt x="1183" y="4108"/>
                  </a:lnTo>
                  <a:lnTo>
                    <a:pt x="1183" y="4108"/>
                  </a:lnTo>
                  <a:lnTo>
                    <a:pt x="1183" y="4108"/>
                  </a:lnTo>
                  <a:lnTo>
                    <a:pt x="1183" y="4108"/>
                  </a:lnTo>
                  <a:lnTo>
                    <a:pt x="1216" y="4076"/>
                  </a:lnTo>
                  <a:lnTo>
                    <a:pt x="1216" y="4076"/>
                  </a:lnTo>
                  <a:lnTo>
                    <a:pt x="1216" y="4076"/>
                  </a:lnTo>
                  <a:lnTo>
                    <a:pt x="1216" y="4076"/>
                  </a:lnTo>
                  <a:lnTo>
                    <a:pt x="1216" y="4076"/>
                  </a:lnTo>
                  <a:lnTo>
                    <a:pt x="1249" y="4043"/>
                  </a:lnTo>
                  <a:lnTo>
                    <a:pt x="1249" y="4043"/>
                  </a:lnTo>
                  <a:lnTo>
                    <a:pt x="1249" y="4043"/>
                  </a:lnTo>
                  <a:lnTo>
                    <a:pt x="1282" y="4010"/>
                  </a:lnTo>
                  <a:lnTo>
                    <a:pt x="1282" y="4010"/>
                  </a:lnTo>
                  <a:lnTo>
                    <a:pt x="1282" y="4010"/>
                  </a:lnTo>
                  <a:lnTo>
                    <a:pt x="1282" y="4010"/>
                  </a:lnTo>
                  <a:lnTo>
                    <a:pt x="1315" y="4010"/>
                  </a:lnTo>
                  <a:lnTo>
                    <a:pt x="1315" y="3977"/>
                  </a:lnTo>
                  <a:lnTo>
                    <a:pt x="1315" y="3977"/>
                  </a:lnTo>
                  <a:lnTo>
                    <a:pt x="1315" y="3977"/>
                  </a:lnTo>
                  <a:lnTo>
                    <a:pt x="1315" y="3977"/>
                  </a:lnTo>
                  <a:lnTo>
                    <a:pt x="1347" y="3977"/>
                  </a:lnTo>
                  <a:lnTo>
                    <a:pt x="1347" y="3944"/>
                  </a:lnTo>
                  <a:lnTo>
                    <a:pt x="1347" y="3944"/>
                  </a:lnTo>
                  <a:lnTo>
                    <a:pt x="1347" y="3944"/>
                  </a:lnTo>
                  <a:lnTo>
                    <a:pt x="1380" y="3944"/>
                  </a:lnTo>
                  <a:lnTo>
                    <a:pt x="1380" y="3911"/>
                  </a:lnTo>
                  <a:lnTo>
                    <a:pt x="1380" y="3911"/>
                  </a:lnTo>
                  <a:lnTo>
                    <a:pt x="1413" y="3911"/>
                  </a:lnTo>
                  <a:lnTo>
                    <a:pt x="1413" y="3911"/>
                  </a:lnTo>
                  <a:lnTo>
                    <a:pt x="1413" y="3911"/>
                  </a:lnTo>
                  <a:lnTo>
                    <a:pt x="1413" y="3878"/>
                  </a:lnTo>
                  <a:lnTo>
                    <a:pt x="1413" y="3878"/>
                  </a:lnTo>
                  <a:lnTo>
                    <a:pt x="1446" y="3878"/>
                  </a:lnTo>
                  <a:lnTo>
                    <a:pt x="1446" y="3878"/>
                  </a:lnTo>
                  <a:lnTo>
                    <a:pt x="1446" y="3878"/>
                  </a:lnTo>
                  <a:lnTo>
                    <a:pt x="1446" y="3846"/>
                  </a:lnTo>
                  <a:lnTo>
                    <a:pt x="1479" y="3846"/>
                  </a:lnTo>
                  <a:lnTo>
                    <a:pt x="1479" y="3846"/>
                  </a:lnTo>
                  <a:lnTo>
                    <a:pt x="1479" y="3846"/>
                  </a:lnTo>
                  <a:lnTo>
                    <a:pt x="1479" y="3813"/>
                  </a:lnTo>
                  <a:lnTo>
                    <a:pt x="1512" y="3813"/>
                  </a:lnTo>
                  <a:lnTo>
                    <a:pt x="1512" y="3813"/>
                  </a:lnTo>
                  <a:lnTo>
                    <a:pt x="1512" y="3813"/>
                  </a:lnTo>
                  <a:lnTo>
                    <a:pt x="1512" y="3780"/>
                  </a:lnTo>
                  <a:lnTo>
                    <a:pt x="1545" y="3780"/>
                  </a:lnTo>
                  <a:lnTo>
                    <a:pt x="1545" y="3780"/>
                  </a:lnTo>
                  <a:lnTo>
                    <a:pt x="1545" y="3780"/>
                  </a:lnTo>
                  <a:lnTo>
                    <a:pt x="1545" y="3747"/>
                  </a:lnTo>
                  <a:lnTo>
                    <a:pt x="1577" y="3747"/>
                  </a:lnTo>
                  <a:lnTo>
                    <a:pt x="1577" y="3747"/>
                  </a:lnTo>
                  <a:lnTo>
                    <a:pt x="1577" y="3747"/>
                  </a:lnTo>
                  <a:lnTo>
                    <a:pt x="1610" y="3714"/>
                  </a:lnTo>
                  <a:lnTo>
                    <a:pt x="1610" y="3714"/>
                  </a:lnTo>
                  <a:lnTo>
                    <a:pt x="1610" y="3714"/>
                  </a:lnTo>
                  <a:lnTo>
                    <a:pt x="1610" y="3714"/>
                  </a:lnTo>
                  <a:lnTo>
                    <a:pt x="1643" y="3681"/>
                  </a:lnTo>
                  <a:lnTo>
                    <a:pt x="1643" y="3681"/>
                  </a:lnTo>
                  <a:lnTo>
                    <a:pt x="1643" y="3681"/>
                  </a:lnTo>
                  <a:lnTo>
                    <a:pt x="1643" y="3681"/>
                  </a:lnTo>
                  <a:lnTo>
                    <a:pt x="1676" y="3648"/>
                  </a:lnTo>
                  <a:lnTo>
                    <a:pt x="1676" y="3648"/>
                  </a:lnTo>
                  <a:lnTo>
                    <a:pt x="1676" y="3648"/>
                  </a:lnTo>
                  <a:lnTo>
                    <a:pt x="1676" y="3648"/>
                  </a:lnTo>
                  <a:lnTo>
                    <a:pt x="1709" y="3616"/>
                  </a:lnTo>
                  <a:lnTo>
                    <a:pt x="1709" y="3616"/>
                  </a:lnTo>
                  <a:lnTo>
                    <a:pt x="1709" y="3616"/>
                  </a:lnTo>
                  <a:lnTo>
                    <a:pt x="1742" y="3616"/>
                  </a:lnTo>
                  <a:lnTo>
                    <a:pt x="1742" y="3583"/>
                  </a:lnTo>
                  <a:lnTo>
                    <a:pt x="1742" y="3583"/>
                  </a:lnTo>
                  <a:lnTo>
                    <a:pt x="1775" y="3583"/>
                  </a:lnTo>
                  <a:lnTo>
                    <a:pt x="1775" y="3583"/>
                  </a:lnTo>
                  <a:lnTo>
                    <a:pt x="1775" y="3550"/>
                  </a:lnTo>
                  <a:lnTo>
                    <a:pt x="1775" y="3550"/>
                  </a:lnTo>
                  <a:lnTo>
                    <a:pt x="1807" y="3517"/>
                  </a:lnTo>
                  <a:lnTo>
                    <a:pt x="1807" y="3517"/>
                  </a:lnTo>
                  <a:lnTo>
                    <a:pt x="1807" y="3517"/>
                  </a:lnTo>
                  <a:lnTo>
                    <a:pt x="1840" y="3517"/>
                  </a:lnTo>
                  <a:lnTo>
                    <a:pt x="1840" y="3517"/>
                  </a:lnTo>
                  <a:lnTo>
                    <a:pt x="1840" y="3517"/>
                  </a:lnTo>
                  <a:lnTo>
                    <a:pt x="1873" y="3484"/>
                  </a:lnTo>
                  <a:lnTo>
                    <a:pt x="1873" y="3484"/>
                  </a:lnTo>
                  <a:lnTo>
                    <a:pt x="1873" y="3451"/>
                  </a:lnTo>
                  <a:lnTo>
                    <a:pt x="1873" y="3451"/>
                  </a:lnTo>
                  <a:lnTo>
                    <a:pt x="1906" y="3451"/>
                  </a:lnTo>
                  <a:lnTo>
                    <a:pt x="1906" y="3451"/>
                  </a:lnTo>
                  <a:lnTo>
                    <a:pt x="1906" y="3451"/>
                  </a:lnTo>
                  <a:lnTo>
                    <a:pt x="1906" y="3418"/>
                  </a:lnTo>
                  <a:lnTo>
                    <a:pt x="1939" y="3418"/>
                  </a:lnTo>
                  <a:lnTo>
                    <a:pt x="1939" y="3418"/>
                  </a:lnTo>
                  <a:lnTo>
                    <a:pt x="1939" y="3418"/>
                  </a:lnTo>
                  <a:lnTo>
                    <a:pt x="1939" y="3418"/>
                  </a:lnTo>
                  <a:lnTo>
                    <a:pt x="1972" y="3385"/>
                  </a:lnTo>
                  <a:lnTo>
                    <a:pt x="1972" y="3385"/>
                  </a:lnTo>
                  <a:lnTo>
                    <a:pt x="1972" y="3385"/>
                  </a:lnTo>
                  <a:lnTo>
                    <a:pt x="1972" y="3385"/>
                  </a:lnTo>
                  <a:lnTo>
                    <a:pt x="2005" y="3353"/>
                  </a:lnTo>
                  <a:lnTo>
                    <a:pt x="2005" y="3353"/>
                  </a:lnTo>
                  <a:lnTo>
                    <a:pt x="2005" y="3353"/>
                  </a:lnTo>
                  <a:lnTo>
                    <a:pt x="2037" y="3320"/>
                  </a:lnTo>
                  <a:lnTo>
                    <a:pt x="2037" y="3320"/>
                  </a:lnTo>
                  <a:lnTo>
                    <a:pt x="2037" y="3320"/>
                  </a:lnTo>
                  <a:lnTo>
                    <a:pt x="2070" y="3287"/>
                  </a:lnTo>
                  <a:lnTo>
                    <a:pt x="2070" y="3287"/>
                  </a:lnTo>
                  <a:lnTo>
                    <a:pt x="2070" y="3287"/>
                  </a:lnTo>
                  <a:lnTo>
                    <a:pt x="2070" y="3287"/>
                  </a:lnTo>
                  <a:lnTo>
                    <a:pt x="2103" y="3254"/>
                  </a:lnTo>
                  <a:lnTo>
                    <a:pt x="2103" y="3254"/>
                  </a:lnTo>
                  <a:lnTo>
                    <a:pt x="2103" y="3254"/>
                  </a:lnTo>
                  <a:lnTo>
                    <a:pt x="2136" y="3221"/>
                  </a:lnTo>
                  <a:lnTo>
                    <a:pt x="2136" y="3221"/>
                  </a:lnTo>
                  <a:lnTo>
                    <a:pt x="2136" y="3221"/>
                  </a:lnTo>
                  <a:lnTo>
                    <a:pt x="2169" y="3188"/>
                  </a:lnTo>
                  <a:lnTo>
                    <a:pt x="2169" y="3188"/>
                  </a:lnTo>
                  <a:lnTo>
                    <a:pt x="2169" y="3188"/>
                  </a:lnTo>
                  <a:lnTo>
                    <a:pt x="2169" y="3188"/>
                  </a:lnTo>
                  <a:lnTo>
                    <a:pt x="2202" y="3155"/>
                  </a:lnTo>
                  <a:lnTo>
                    <a:pt x="2202" y="3155"/>
                  </a:lnTo>
                  <a:lnTo>
                    <a:pt x="2202" y="3155"/>
                  </a:lnTo>
                  <a:lnTo>
                    <a:pt x="2235" y="3155"/>
                  </a:lnTo>
                  <a:lnTo>
                    <a:pt x="2235" y="3123"/>
                  </a:lnTo>
                  <a:lnTo>
                    <a:pt x="2267" y="3123"/>
                  </a:lnTo>
                  <a:lnTo>
                    <a:pt x="2267" y="3090"/>
                  </a:lnTo>
                  <a:lnTo>
                    <a:pt x="2267" y="3090"/>
                  </a:lnTo>
                  <a:lnTo>
                    <a:pt x="2300" y="3090"/>
                  </a:lnTo>
                  <a:lnTo>
                    <a:pt x="2300" y="3057"/>
                  </a:lnTo>
                  <a:lnTo>
                    <a:pt x="2300" y="3057"/>
                  </a:lnTo>
                  <a:lnTo>
                    <a:pt x="2300" y="3057"/>
                  </a:lnTo>
                  <a:lnTo>
                    <a:pt x="2333" y="3057"/>
                  </a:lnTo>
                  <a:lnTo>
                    <a:pt x="2333" y="3057"/>
                  </a:lnTo>
                  <a:lnTo>
                    <a:pt x="2333" y="3024"/>
                  </a:lnTo>
                  <a:lnTo>
                    <a:pt x="2333" y="3024"/>
                  </a:lnTo>
                  <a:lnTo>
                    <a:pt x="2366" y="2991"/>
                  </a:lnTo>
                  <a:lnTo>
                    <a:pt x="2366" y="2991"/>
                  </a:lnTo>
                  <a:lnTo>
                    <a:pt x="2366" y="2991"/>
                  </a:lnTo>
                  <a:lnTo>
                    <a:pt x="2366" y="2991"/>
                  </a:lnTo>
                  <a:lnTo>
                    <a:pt x="2399" y="2958"/>
                  </a:lnTo>
                  <a:lnTo>
                    <a:pt x="2399" y="2958"/>
                  </a:lnTo>
                  <a:lnTo>
                    <a:pt x="2432" y="2958"/>
                  </a:lnTo>
                  <a:lnTo>
                    <a:pt x="2432" y="2958"/>
                  </a:lnTo>
                  <a:lnTo>
                    <a:pt x="2432" y="2925"/>
                  </a:lnTo>
                  <a:lnTo>
                    <a:pt x="2465" y="2925"/>
                  </a:lnTo>
                  <a:lnTo>
                    <a:pt x="2465" y="2925"/>
                  </a:lnTo>
                  <a:lnTo>
                    <a:pt x="2465" y="2925"/>
                  </a:lnTo>
                  <a:lnTo>
                    <a:pt x="2465" y="2893"/>
                  </a:lnTo>
                  <a:lnTo>
                    <a:pt x="2465" y="2893"/>
                  </a:lnTo>
                  <a:lnTo>
                    <a:pt x="2498" y="2893"/>
                  </a:lnTo>
                  <a:lnTo>
                    <a:pt x="2498" y="2893"/>
                  </a:lnTo>
                  <a:lnTo>
                    <a:pt x="2498" y="2860"/>
                  </a:lnTo>
                  <a:lnTo>
                    <a:pt x="2498" y="2860"/>
                  </a:lnTo>
                  <a:lnTo>
                    <a:pt x="2498" y="2860"/>
                  </a:lnTo>
                  <a:lnTo>
                    <a:pt x="2530" y="2860"/>
                  </a:lnTo>
                  <a:lnTo>
                    <a:pt x="2530" y="2827"/>
                  </a:lnTo>
                  <a:lnTo>
                    <a:pt x="2563" y="2827"/>
                  </a:lnTo>
                  <a:lnTo>
                    <a:pt x="2563" y="2827"/>
                  </a:lnTo>
                  <a:lnTo>
                    <a:pt x="2563" y="2827"/>
                  </a:lnTo>
                  <a:lnTo>
                    <a:pt x="2563" y="2827"/>
                  </a:lnTo>
                  <a:lnTo>
                    <a:pt x="2563" y="2794"/>
                  </a:lnTo>
                  <a:lnTo>
                    <a:pt x="2596" y="2794"/>
                  </a:lnTo>
                  <a:lnTo>
                    <a:pt x="2596" y="2794"/>
                  </a:lnTo>
                  <a:lnTo>
                    <a:pt x="2596" y="2794"/>
                  </a:lnTo>
                  <a:lnTo>
                    <a:pt x="2596" y="2761"/>
                  </a:lnTo>
                  <a:lnTo>
                    <a:pt x="2596" y="2761"/>
                  </a:lnTo>
                  <a:lnTo>
                    <a:pt x="2629" y="2761"/>
                  </a:lnTo>
                  <a:lnTo>
                    <a:pt x="2629" y="2728"/>
                  </a:lnTo>
                  <a:lnTo>
                    <a:pt x="2662" y="2728"/>
                  </a:lnTo>
                  <a:lnTo>
                    <a:pt x="2662" y="2728"/>
                  </a:lnTo>
                  <a:lnTo>
                    <a:pt x="2662" y="2728"/>
                  </a:lnTo>
                  <a:lnTo>
                    <a:pt x="2662" y="2728"/>
                  </a:lnTo>
                  <a:lnTo>
                    <a:pt x="2662" y="2728"/>
                  </a:lnTo>
                  <a:lnTo>
                    <a:pt x="2695" y="2695"/>
                  </a:lnTo>
                  <a:lnTo>
                    <a:pt x="2695" y="2695"/>
                  </a:lnTo>
                  <a:lnTo>
                    <a:pt x="2695" y="2663"/>
                  </a:lnTo>
                  <a:lnTo>
                    <a:pt x="2728" y="2663"/>
                  </a:lnTo>
                  <a:lnTo>
                    <a:pt x="2728" y="2663"/>
                  </a:lnTo>
                  <a:lnTo>
                    <a:pt x="2728" y="2663"/>
                  </a:lnTo>
                  <a:lnTo>
                    <a:pt x="2728" y="2663"/>
                  </a:lnTo>
                  <a:lnTo>
                    <a:pt x="2760" y="2630"/>
                  </a:lnTo>
                  <a:lnTo>
                    <a:pt x="2760" y="2630"/>
                  </a:lnTo>
                  <a:lnTo>
                    <a:pt x="2760" y="2630"/>
                  </a:lnTo>
                  <a:lnTo>
                    <a:pt x="2760" y="2630"/>
                  </a:lnTo>
                  <a:lnTo>
                    <a:pt x="2760" y="2630"/>
                  </a:lnTo>
                  <a:lnTo>
                    <a:pt x="2793" y="2597"/>
                  </a:lnTo>
                  <a:lnTo>
                    <a:pt x="2793" y="2597"/>
                  </a:lnTo>
                  <a:lnTo>
                    <a:pt x="2793" y="2597"/>
                  </a:lnTo>
                  <a:lnTo>
                    <a:pt x="2793" y="2597"/>
                  </a:lnTo>
                  <a:lnTo>
                    <a:pt x="2826" y="2564"/>
                  </a:lnTo>
                  <a:lnTo>
                    <a:pt x="2826" y="2564"/>
                  </a:lnTo>
                  <a:lnTo>
                    <a:pt x="2859" y="2531"/>
                  </a:lnTo>
                  <a:lnTo>
                    <a:pt x="2859" y="2531"/>
                  </a:lnTo>
                  <a:lnTo>
                    <a:pt x="2859" y="2531"/>
                  </a:lnTo>
                  <a:lnTo>
                    <a:pt x="2859" y="2531"/>
                  </a:lnTo>
                  <a:lnTo>
                    <a:pt x="2859" y="2531"/>
                  </a:lnTo>
                  <a:lnTo>
                    <a:pt x="2859" y="2531"/>
                  </a:lnTo>
                  <a:lnTo>
                    <a:pt x="2892" y="2498"/>
                  </a:lnTo>
                  <a:lnTo>
                    <a:pt x="2892" y="2498"/>
                  </a:lnTo>
                  <a:lnTo>
                    <a:pt x="2925" y="2498"/>
                  </a:lnTo>
                  <a:lnTo>
                    <a:pt x="2925" y="2465"/>
                  </a:lnTo>
                  <a:lnTo>
                    <a:pt x="2925" y="2465"/>
                  </a:lnTo>
                  <a:lnTo>
                    <a:pt x="2925" y="2465"/>
                  </a:lnTo>
                  <a:lnTo>
                    <a:pt x="2925" y="2465"/>
                  </a:lnTo>
                  <a:lnTo>
                    <a:pt x="2925" y="2465"/>
                  </a:lnTo>
                  <a:lnTo>
                    <a:pt x="2958" y="2433"/>
                  </a:lnTo>
                  <a:lnTo>
                    <a:pt x="2958" y="2433"/>
                  </a:lnTo>
                  <a:lnTo>
                    <a:pt x="2990" y="2433"/>
                  </a:lnTo>
                  <a:lnTo>
                    <a:pt x="2990" y="2400"/>
                  </a:lnTo>
                  <a:lnTo>
                    <a:pt x="2990" y="2400"/>
                  </a:lnTo>
                  <a:lnTo>
                    <a:pt x="2990" y="2400"/>
                  </a:lnTo>
                  <a:lnTo>
                    <a:pt x="2990" y="2400"/>
                  </a:lnTo>
                  <a:lnTo>
                    <a:pt x="3023" y="2367"/>
                  </a:lnTo>
                  <a:lnTo>
                    <a:pt x="3023" y="2367"/>
                  </a:lnTo>
                  <a:lnTo>
                    <a:pt x="3056" y="2367"/>
                  </a:lnTo>
                  <a:lnTo>
                    <a:pt x="3056" y="2334"/>
                  </a:lnTo>
                  <a:lnTo>
                    <a:pt x="3056" y="2334"/>
                  </a:lnTo>
                  <a:lnTo>
                    <a:pt x="3056" y="2334"/>
                  </a:lnTo>
                  <a:lnTo>
                    <a:pt x="3056" y="2334"/>
                  </a:lnTo>
                  <a:lnTo>
                    <a:pt x="3056" y="2334"/>
                  </a:lnTo>
                  <a:lnTo>
                    <a:pt x="3089" y="2334"/>
                  </a:lnTo>
                  <a:lnTo>
                    <a:pt x="3089" y="2301"/>
                  </a:lnTo>
                  <a:lnTo>
                    <a:pt x="3122" y="2301"/>
                  </a:lnTo>
                  <a:lnTo>
                    <a:pt x="3122" y="2301"/>
                  </a:lnTo>
                  <a:lnTo>
                    <a:pt x="3122" y="2268"/>
                  </a:lnTo>
                  <a:lnTo>
                    <a:pt x="3122" y="2268"/>
                  </a:lnTo>
                  <a:lnTo>
                    <a:pt x="3122" y="2268"/>
                  </a:lnTo>
                  <a:lnTo>
                    <a:pt x="3122" y="2268"/>
                  </a:lnTo>
                  <a:lnTo>
                    <a:pt x="3155" y="2268"/>
                  </a:lnTo>
                  <a:lnTo>
                    <a:pt x="3155" y="2268"/>
                  </a:lnTo>
                  <a:lnTo>
                    <a:pt x="3155" y="2235"/>
                  </a:lnTo>
                  <a:lnTo>
                    <a:pt x="3155" y="2235"/>
                  </a:lnTo>
                  <a:lnTo>
                    <a:pt x="3155" y="2235"/>
                  </a:lnTo>
                  <a:lnTo>
                    <a:pt x="3155" y="2235"/>
                  </a:lnTo>
                  <a:lnTo>
                    <a:pt x="3188" y="2235"/>
                  </a:lnTo>
                  <a:lnTo>
                    <a:pt x="3188" y="2203"/>
                  </a:lnTo>
                  <a:lnTo>
                    <a:pt x="3220" y="2203"/>
                  </a:lnTo>
                  <a:lnTo>
                    <a:pt x="3220" y="2203"/>
                  </a:lnTo>
                  <a:lnTo>
                    <a:pt x="3220" y="2203"/>
                  </a:lnTo>
                  <a:lnTo>
                    <a:pt x="3220" y="2170"/>
                  </a:lnTo>
                  <a:lnTo>
                    <a:pt x="3220" y="2170"/>
                  </a:lnTo>
                  <a:lnTo>
                    <a:pt x="3220" y="2170"/>
                  </a:lnTo>
                  <a:lnTo>
                    <a:pt x="3220" y="2170"/>
                  </a:lnTo>
                  <a:lnTo>
                    <a:pt x="3253" y="2137"/>
                  </a:lnTo>
                  <a:lnTo>
                    <a:pt x="3253" y="2137"/>
                  </a:lnTo>
                  <a:lnTo>
                    <a:pt x="3253" y="2137"/>
                  </a:lnTo>
                  <a:lnTo>
                    <a:pt x="3286" y="2104"/>
                  </a:lnTo>
                  <a:lnTo>
                    <a:pt x="3319" y="2104"/>
                  </a:lnTo>
                  <a:lnTo>
                    <a:pt x="3319" y="2104"/>
                  </a:lnTo>
                  <a:lnTo>
                    <a:pt x="3319" y="2104"/>
                  </a:lnTo>
                  <a:lnTo>
                    <a:pt x="3319" y="2071"/>
                  </a:lnTo>
                  <a:lnTo>
                    <a:pt x="3319" y="2071"/>
                  </a:lnTo>
                  <a:lnTo>
                    <a:pt x="3352" y="2071"/>
                  </a:lnTo>
                  <a:lnTo>
                    <a:pt x="3352" y="2071"/>
                  </a:lnTo>
                  <a:lnTo>
                    <a:pt x="3352" y="2038"/>
                  </a:lnTo>
                  <a:lnTo>
                    <a:pt x="3352" y="2038"/>
                  </a:lnTo>
                  <a:lnTo>
                    <a:pt x="3352" y="2038"/>
                  </a:lnTo>
                  <a:lnTo>
                    <a:pt x="3385" y="2005"/>
                  </a:lnTo>
                  <a:lnTo>
                    <a:pt x="3418" y="2005"/>
                  </a:lnTo>
                  <a:lnTo>
                    <a:pt x="3418" y="2005"/>
                  </a:lnTo>
                  <a:lnTo>
                    <a:pt x="3418" y="2005"/>
                  </a:lnTo>
                  <a:lnTo>
                    <a:pt x="3418" y="1973"/>
                  </a:lnTo>
                  <a:lnTo>
                    <a:pt x="3418" y="1973"/>
                  </a:lnTo>
                  <a:lnTo>
                    <a:pt x="3418" y="1973"/>
                  </a:lnTo>
                  <a:lnTo>
                    <a:pt x="3450" y="1973"/>
                  </a:lnTo>
                  <a:lnTo>
                    <a:pt x="3450" y="1973"/>
                  </a:lnTo>
                  <a:lnTo>
                    <a:pt x="3450" y="1973"/>
                  </a:lnTo>
                  <a:lnTo>
                    <a:pt x="3450" y="1940"/>
                  </a:lnTo>
                  <a:lnTo>
                    <a:pt x="3450" y="1940"/>
                  </a:lnTo>
                  <a:lnTo>
                    <a:pt x="3450" y="1940"/>
                  </a:lnTo>
                  <a:lnTo>
                    <a:pt x="3483" y="1940"/>
                  </a:lnTo>
                  <a:lnTo>
                    <a:pt x="3483" y="1940"/>
                  </a:lnTo>
                  <a:lnTo>
                    <a:pt x="3549" y="1874"/>
                  </a:lnTo>
                  <a:lnTo>
                    <a:pt x="3549" y="1841"/>
                  </a:lnTo>
                  <a:lnTo>
                    <a:pt x="3549" y="1841"/>
                  </a:lnTo>
                  <a:lnTo>
                    <a:pt x="3549" y="1841"/>
                  </a:lnTo>
                  <a:lnTo>
                    <a:pt x="3582" y="1841"/>
                  </a:lnTo>
                  <a:lnTo>
                    <a:pt x="3582" y="1841"/>
                  </a:lnTo>
                  <a:lnTo>
                    <a:pt x="3582" y="1841"/>
                  </a:lnTo>
                  <a:lnTo>
                    <a:pt x="3582" y="1808"/>
                  </a:lnTo>
                  <a:lnTo>
                    <a:pt x="3582" y="1808"/>
                  </a:lnTo>
                  <a:lnTo>
                    <a:pt x="3582" y="1808"/>
                  </a:lnTo>
                  <a:lnTo>
                    <a:pt x="3615" y="1808"/>
                  </a:lnTo>
                  <a:lnTo>
                    <a:pt x="3615" y="1808"/>
                  </a:lnTo>
                  <a:lnTo>
                    <a:pt x="3615" y="1808"/>
                  </a:lnTo>
                  <a:lnTo>
                    <a:pt x="3615" y="1775"/>
                  </a:lnTo>
                  <a:lnTo>
                    <a:pt x="3615" y="1775"/>
                  </a:lnTo>
                  <a:lnTo>
                    <a:pt x="3648" y="1775"/>
                  </a:lnTo>
                  <a:lnTo>
                    <a:pt x="3648" y="1742"/>
                  </a:lnTo>
                  <a:lnTo>
                    <a:pt x="3648" y="1742"/>
                  </a:lnTo>
                  <a:lnTo>
                    <a:pt x="3746" y="1677"/>
                  </a:lnTo>
                  <a:lnTo>
                    <a:pt x="3746" y="1677"/>
                  </a:lnTo>
                  <a:lnTo>
                    <a:pt x="3746" y="1644"/>
                  </a:lnTo>
                  <a:lnTo>
                    <a:pt x="3746" y="1644"/>
                  </a:lnTo>
                  <a:lnTo>
                    <a:pt x="3779" y="1644"/>
                  </a:lnTo>
                  <a:lnTo>
                    <a:pt x="3779" y="1611"/>
                  </a:lnTo>
                  <a:lnTo>
                    <a:pt x="3812" y="1611"/>
                  </a:lnTo>
                  <a:lnTo>
                    <a:pt x="3812" y="1611"/>
                  </a:lnTo>
                  <a:lnTo>
                    <a:pt x="3812" y="1611"/>
                  </a:lnTo>
                  <a:lnTo>
                    <a:pt x="3812" y="1611"/>
                  </a:lnTo>
                  <a:lnTo>
                    <a:pt x="3812" y="1578"/>
                  </a:lnTo>
                  <a:lnTo>
                    <a:pt x="3812" y="1578"/>
                  </a:lnTo>
                  <a:lnTo>
                    <a:pt x="3845" y="1578"/>
                  </a:lnTo>
                  <a:lnTo>
                    <a:pt x="3845" y="1578"/>
                  </a:lnTo>
                  <a:lnTo>
                    <a:pt x="3845" y="1545"/>
                  </a:lnTo>
                  <a:lnTo>
                    <a:pt x="3845" y="1545"/>
                  </a:lnTo>
                  <a:lnTo>
                    <a:pt x="3845" y="1545"/>
                  </a:lnTo>
                  <a:lnTo>
                    <a:pt x="3878" y="1545"/>
                  </a:lnTo>
                  <a:lnTo>
                    <a:pt x="3878" y="1545"/>
                  </a:lnTo>
                  <a:lnTo>
                    <a:pt x="3878" y="1512"/>
                  </a:lnTo>
                  <a:lnTo>
                    <a:pt x="3878" y="1512"/>
                  </a:lnTo>
                  <a:lnTo>
                    <a:pt x="3910" y="1512"/>
                  </a:lnTo>
                  <a:lnTo>
                    <a:pt x="3910" y="1512"/>
                  </a:lnTo>
                  <a:lnTo>
                    <a:pt x="3910" y="1512"/>
                  </a:lnTo>
                  <a:lnTo>
                    <a:pt x="3910" y="1512"/>
                  </a:lnTo>
                  <a:lnTo>
                    <a:pt x="3910" y="1480"/>
                  </a:lnTo>
                  <a:lnTo>
                    <a:pt x="3910" y="1480"/>
                  </a:lnTo>
                  <a:lnTo>
                    <a:pt x="3943" y="1480"/>
                  </a:lnTo>
                  <a:lnTo>
                    <a:pt x="3943" y="1480"/>
                  </a:lnTo>
                  <a:lnTo>
                    <a:pt x="3943" y="1480"/>
                  </a:lnTo>
                  <a:lnTo>
                    <a:pt x="3943" y="1480"/>
                  </a:lnTo>
                  <a:lnTo>
                    <a:pt x="3943" y="1447"/>
                  </a:lnTo>
                  <a:lnTo>
                    <a:pt x="3943" y="1447"/>
                  </a:lnTo>
                  <a:lnTo>
                    <a:pt x="3976" y="1447"/>
                  </a:lnTo>
                  <a:lnTo>
                    <a:pt x="3976" y="1447"/>
                  </a:lnTo>
                  <a:lnTo>
                    <a:pt x="3976" y="1447"/>
                  </a:lnTo>
                  <a:lnTo>
                    <a:pt x="3976" y="1447"/>
                  </a:lnTo>
                  <a:lnTo>
                    <a:pt x="3976" y="1414"/>
                  </a:lnTo>
                  <a:lnTo>
                    <a:pt x="3976" y="1414"/>
                  </a:lnTo>
                  <a:lnTo>
                    <a:pt x="3976" y="1414"/>
                  </a:lnTo>
                  <a:lnTo>
                    <a:pt x="4009" y="1414"/>
                  </a:lnTo>
                  <a:lnTo>
                    <a:pt x="4009" y="1414"/>
                  </a:lnTo>
                  <a:lnTo>
                    <a:pt x="4009" y="1414"/>
                  </a:lnTo>
                  <a:lnTo>
                    <a:pt x="4009" y="1381"/>
                  </a:lnTo>
                  <a:lnTo>
                    <a:pt x="4009" y="1381"/>
                  </a:lnTo>
                  <a:lnTo>
                    <a:pt x="4009" y="1381"/>
                  </a:lnTo>
                  <a:lnTo>
                    <a:pt x="4042" y="1381"/>
                  </a:lnTo>
                  <a:lnTo>
                    <a:pt x="4042" y="1381"/>
                  </a:lnTo>
                  <a:lnTo>
                    <a:pt x="4042" y="1348"/>
                  </a:lnTo>
                  <a:lnTo>
                    <a:pt x="4042" y="1348"/>
                  </a:lnTo>
                  <a:lnTo>
                    <a:pt x="4075" y="1348"/>
                  </a:lnTo>
                  <a:lnTo>
                    <a:pt x="4075" y="1348"/>
                  </a:lnTo>
                  <a:lnTo>
                    <a:pt x="4075" y="1348"/>
                  </a:lnTo>
                  <a:lnTo>
                    <a:pt x="4075" y="1315"/>
                  </a:lnTo>
                  <a:lnTo>
                    <a:pt x="4108" y="1315"/>
                  </a:lnTo>
                  <a:lnTo>
                    <a:pt x="4108" y="1315"/>
                  </a:lnTo>
                  <a:lnTo>
                    <a:pt x="4108" y="1315"/>
                  </a:lnTo>
                  <a:lnTo>
                    <a:pt x="4108" y="1315"/>
                  </a:lnTo>
                  <a:lnTo>
                    <a:pt x="4141" y="1250"/>
                  </a:lnTo>
                  <a:lnTo>
                    <a:pt x="4141" y="1250"/>
                  </a:lnTo>
                  <a:lnTo>
                    <a:pt x="4141" y="1250"/>
                  </a:lnTo>
                  <a:lnTo>
                    <a:pt x="4206" y="1217"/>
                  </a:lnTo>
                  <a:lnTo>
                    <a:pt x="4206" y="1217"/>
                  </a:lnTo>
                  <a:lnTo>
                    <a:pt x="4206" y="1217"/>
                  </a:lnTo>
                  <a:lnTo>
                    <a:pt x="4206" y="1184"/>
                  </a:lnTo>
                  <a:lnTo>
                    <a:pt x="4206" y="1184"/>
                  </a:lnTo>
                  <a:lnTo>
                    <a:pt x="4239" y="1184"/>
                  </a:lnTo>
                  <a:lnTo>
                    <a:pt x="4239" y="1151"/>
                  </a:lnTo>
                  <a:lnTo>
                    <a:pt x="4239" y="1151"/>
                  </a:lnTo>
                  <a:lnTo>
                    <a:pt x="4239" y="1151"/>
                  </a:lnTo>
                  <a:lnTo>
                    <a:pt x="4272" y="1151"/>
                  </a:lnTo>
                  <a:lnTo>
                    <a:pt x="4272" y="1151"/>
                  </a:lnTo>
                  <a:lnTo>
                    <a:pt x="4272" y="1151"/>
                  </a:lnTo>
                  <a:lnTo>
                    <a:pt x="4272" y="1118"/>
                  </a:lnTo>
                  <a:lnTo>
                    <a:pt x="4272" y="1118"/>
                  </a:lnTo>
                  <a:lnTo>
                    <a:pt x="4272" y="1118"/>
                  </a:lnTo>
                  <a:lnTo>
                    <a:pt x="4305" y="1118"/>
                  </a:lnTo>
                  <a:lnTo>
                    <a:pt x="4305" y="1118"/>
                  </a:lnTo>
                  <a:lnTo>
                    <a:pt x="4305" y="1118"/>
                  </a:lnTo>
                  <a:lnTo>
                    <a:pt x="4305" y="1085"/>
                  </a:lnTo>
                  <a:lnTo>
                    <a:pt x="4305" y="1085"/>
                  </a:lnTo>
                  <a:lnTo>
                    <a:pt x="4338" y="1052"/>
                  </a:lnTo>
                  <a:lnTo>
                    <a:pt x="4338" y="1052"/>
                  </a:lnTo>
                  <a:lnTo>
                    <a:pt x="4338" y="1052"/>
                  </a:lnTo>
                  <a:lnTo>
                    <a:pt x="4371" y="1020"/>
                  </a:lnTo>
                  <a:lnTo>
                    <a:pt x="4403" y="1020"/>
                  </a:lnTo>
                  <a:lnTo>
                    <a:pt x="4403" y="1020"/>
                  </a:lnTo>
                  <a:lnTo>
                    <a:pt x="4403" y="1020"/>
                  </a:lnTo>
                  <a:lnTo>
                    <a:pt x="4403" y="987"/>
                  </a:lnTo>
                  <a:lnTo>
                    <a:pt x="4403" y="987"/>
                  </a:lnTo>
                  <a:lnTo>
                    <a:pt x="4403" y="987"/>
                  </a:lnTo>
                  <a:lnTo>
                    <a:pt x="4436" y="987"/>
                  </a:lnTo>
                  <a:lnTo>
                    <a:pt x="4436" y="987"/>
                  </a:lnTo>
                  <a:lnTo>
                    <a:pt x="4436" y="987"/>
                  </a:lnTo>
                  <a:lnTo>
                    <a:pt x="4436" y="954"/>
                  </a:lnTo>
                  <a:lnTo>
                    <a:pt x="4436" y="954"/>
                  </a:lnTo>
                  <a:lnTo>
                    <a:pt x="4436" y="954"/>
                  </a:lnTo>
                  <a:lnTo>
                    <a:pt x="4469" y="954"/>
                  </a:lnTo>
                  <a:lnTo>
                    <a:pt x="4469" y="954"/>
                  </a:lnTo>
                  <a:lnTo>
                    <a:pt x="4502" y="921"/>
                  </a:lnTo>
                  <a:lnTo>
                    <a:pt x="4502" y="888"/>
                  </a:lnTo>
                  <a:lnTo>
                    <a:pt x="4502" y="888"/>
                  </a:lnTo>
                  <a:lnTo>
                    <a:pt x="4535" y="888"/>
                  </a:lnTo>
                  <a:lnTo>
                    <a:pt x="4535" y="888"/>
                  </a:lnTo>
                  <a:lnTo>
                    <a:pt x="4535" y="888"/>
                  </a:lnTo>
                  <a:lnTo>
                    <a:pt x="4535" y="855"/>
                  </a:lnTo>
                  <a:lnTo>
                    <a:pt x="4535" y="855"/>
                  </a:lnTo>
                  <a:lnTo>
                    <a:pt x="4535" y="855"/>
                  </a:lnTo>
                  <a:lnTo>
                    <a:pt x="4568" y="855"/>
                  </a:lnTo>
                  <a:lnTo>
                    <a:pt x="4568" y="855"/>
                  </a:lnTo>
                  <a:lnTo>
                    <a:pt x="4568" y="822"/>
                  </a:lnTo>
                  <a:lnTo>
                    <a:pt x="4601" y="822"/>
                  </a:lnTo>
                  <a:lnTo>
                    <a:pt x="4601" y="822"/>
                  </a:lnTo>
                  <a:lnTo>
                    <a:pt x="4633" y="790"/>
                  </a:lnTo>
                  <a:lnTo>
                    <a:pt x="4633" y="790"/>
                  </a:lnTo>
                  <a:lnTo>
                    <a:pt x="4633" y="757"/>
                  </a:lnTo>
                  <a:lnTo>
                    <a:pt x="4633" y="757"/>
                  </a:lnTo>
                  <a:lnTo>
                    <a:pt x="4633" y="757"/>
                  </a:lnTo>
                  <a:lnTo>
                    <a:pt x="4633" y="757"/>
                  </a:lnTo>
                  <a:lnTo>
                    <a:pt x="4666" y="757"/>
                  </a:lnTo>
                  <a:lnTo>
                    <a:pt x="4666" y="757"/>
                  </a:lnTo>
                  <a:lnTo>
                    <a:pt x="4666" y="724"/>
                  </a:lnTo>
                  <a:lnTo>
                    <a:pt x="4699" y="724"/>
                  </a:lnTo>
                  <a:lnTo>
                    <a:pt x="4699" y="724"/>
                  </a:lnTo>
                  <a:lnTo>
                    <a:pt x="4699" y="691"/>
                  </a:lnTo>
                  <a:lnTo>
                    <a:pt x="4699" y="691"/>
                  </a:lnTo>
                  <a:lnTo>
                    <a:pt x="4699" y="691"/>
                  </a:lnTo>
                  <a:lnTo>
                    <a:pt x="4699" y="691"/>
                  </a:lnTo>
                  <a:lnTo>
                    <a:pt x="4732" y="691"/>
                  </a:lnTo>
                  <a:lnTo>
                    <a:pt x="4732" y="691"/>
                  </a:lnTo>
                  <a:lnTo>
                    <a:pt x="4732" y="658"/>
                  </a:lnTo>
                  <a:lnTo>
                    <a:pt x="4732" y="658"/>
                  </a:lnTo>
                  <a:lnTo>
                    <a:pt x="4732" y="658"/>
                  </a:lnTo>
                  <a:lnTo>
                    <a:pt x="4732" y="658"/>
                  </a:lnTo>
                  <a:lnTo>
                    <a:pt x="4765" y="625"/>
                  </a:lnTo>
                  <a:lnTo>
                    <a:pt x="4765" y="625"/>
                  </a:lnTo>
                  <a:lnTo>
                    <a:pt x="4765" y="625"/>
                  </a:lnTo>
                  <a:lnTo>
                    <a:pt x="4798" y="625"/>
                  </a:lnTo>
                  <a:lnTo>
                    <a:pt x="4798" y="592"/>
                  </a:lnTo>
                  <a:lnTo>
                    <a:pt x="4798" y="592"/>
                  </a:lnTo>
                  <a:lnTo>
                    <a:pt x="4831" y="560"/>
                  </a:lnTo>
                  <a:lnTo>
                    <a:pt x="4831" y="560"/>
                  </a:lnTo>
                  <a:lnTo>
                    <a:pt x="4831" y="560"/>
                  </a:lnTo>
                  <a:lnTo>
                    <a:pt x="4863" y="560"/>
                  </a:lnTo>
                  <a:lnTo>
                    <a:pt x="4863" y="527"/>
                  </a:lnTo>
                  <a:lnTo>
                    <a:pt x="4863" y="527"/>
                  </a:lnTo>
                  <a:lnTo>
                    <a:pt x="4863" y="527"/>
                  </a:lnTo>
                  <a:lnTo>
                    <a:pt x="4863" y="527"/>
                  </a:lnTo>
                  <a:lnTo>
                    <a:pt x="4863" y="527"/>
                  </a:lnTo>
                  <a:lnTo>
                    <a:pt x="4863" y="527"/>
                  </a:lnTo>
                  <a:lnTo>
                    <a:pt x="4896" y="494"/>
                  </a:lnTo>
                  <a:lnTo>
                    <a:pt x="4896" y="494"/>
                  </a:lnTo>
                  <a:lnTo>
                    <a:pt x="4929" y="494"/>
                  </a:lnTo>
                  <a:lnTo>
                    <a:pt x="4929" y="461"/>
                  </a:lnTo>
                  <a:lnTo>
                    <a:pt x="4929" y="461"/>
                  </a:lnTo>
                  <a:lnTo>
                    <a:pt x="4929" y="461"/>
                  </a:lnTo>
                  <a:lnTo>
                    <a:pt x="4929" y="461"/>
                  </a:lnTo>
                  <a:lnTo>
                    <a:pt x="4962" y="428"/>
                  </a:lnTo>
                  <a:lnTo>
                    <a:pt x="4962" y="428"/>
                  </a:lnTo>
                  <a:lnTo>
                    <a:pt x="4962" y="428"/>
                  </a:lnTo>
                  <a:lnTo>
                    <a:pt x="4962" y="428"/>
                  </a:lnTo>
                  <a:lnTo>
                    <a:pt x="4995" y="395"/>
                  </a:lnTo>
                  <a:lnTo>
                    <a:pt x="4995" y="395"/>
                  </a:lnTo>
                  <a:lnTo>
                    <a:pt x="5028" y="362"/>
                  </a:lnTo>
                  <a:lnTo>
                    <a:pt x="5028" y="362"/>
                  </a:lnTo>
                  <a:lnTo>
                    <a:pt x="5028" y="362"/>
                  </a:lnTo>
                  <a:lnTo>
                    <a:pt x="5028" y="362"/>
                  </a:lnTo>
                  <a:lnTo>
                    <a:pt x="5028" y="362"/>
                  </a:lnTo>
                  <a:lnTo>
                    <a:pt x="5028" y="362"/>
                  </a:lnTo>
                  <a:lnTo>
                    <a:pt x="5061" y="329"/>
                  </a:lnTo>
                  <a:lnTo>
                    <a:pt x="5061" y="329"/>
                  </a:lnTo>
                  <a:lnTo>
                    <a:pt x="5061" y="297"/>
                  </a:lnTo>
                  <a:lnTo>
                    <a:pt x="5093" y="297"/>
                  </a:lnTo>
                  <a:lnTo>
                    <a:pt x="5093" y="297"/>
                  </a:lnTo>
                  <a:lnTo>
                    <a:pt x="5093" y="297"/>
                  </a:lnTo>
                  <a:lnTo>
                    <a:pt x="5126" y="264"/>
                  </a:lnTo>
                  <a:lnTo>
                    <a:pt x="5126" y="264"/>
                  </a:lnTo>
                  <a:lnTo>
                    <a:pt x="5126" y="264"/>
                  </a:lnTo>
                  <a:lnTo>
                    <a:pt x="5126" y="264"/>
                  </a:lnTo>
                  <a:lnTo>
                    <a:pt x="5126" y="264"/>
                  </a:lnTo>
                  <a:lnTo>
                    <a:pt x="5126" y="231"/>
                  </a:lnTo>
                  <a:lnTo>
                    <a:pt x="5159" y="231"/>
                  </a:lnTo>
                  <a:lnTo>
                    <a:pt x="5159" y="198"/>
                  </a:lnTo>
                  <a:lnTo>
                    <a:pt x="5192" y="198"/>
                  </a:lnTo>
                  <a:lnTo>
                    <a:pt x="5192" y="198"/>
                  </a:lnTo>
                  <a:lnTo>
                    <a:pt x="5192" y="198"/>
                  </a:lnTo>
                  <a:lnTo>
                    <a:pt x="5192" y="198"/>
                  </a:lnTo>
                  <a:lnTo>
                    <a:pt x="5225" y="165"/>
                  </a:lnTo>
                  <a:lnTo>
                    <a:pt x="5225" y="165"/>
                  </a:lnTo>
                  <a:lnTo>
                    <a:pt x="5225" y="165"/>
                  </a:lnTo>
                  <a:lnTo>
                    <a:pt x="5225" y="132"/>
                  </a:lnTo>
                  <a:lnTo>
                    <a:pt x="5258" y="132"/>
                  </a:lnTo>
                  <a:lnTo>
                    <a:pt x="5258" y="99"/>
                  </a:lnTo>
                  <a:lnTo>
                    <a:pt x="5258" y="99"/>
                  </a:lnTo>
                  <a:lnTo>
                    <a:pt x="5291" y="99"/>
                  </a:lnTo>
                  <a:lnTo>
                    <a:pt x="5291" y="99"/>
                  </a:lnTo>
                  <a:lnTo>
                    <a:pt x="5291" y="99"/>
                  </a:lnTo>
                  <a:lnTo>
                    <a:pt x="5323" y="67"/>
                  </a:lnTo>
                  <a:lnTo>
                    <a:pt x="5323" y="67"/>
                  </a:lnTo>
                  <a:lnTo>
                    <a:pt x="5323" y="67"/>
                  </a:lnTo>
                  <a:lnTo>
                    <a:pt x="5323" y="34"/>
                  </a:lnTo>
                  <a:lnTo>
                    <a:pt x="5356" y="34"/>
                  </a:lnTo>
                  <a:lnTo>
                    <a:pt x="5356" y="1"/>
                  </a:lnTo>
                  <a:lnTo>
                    <a:pt x="5356" y="1"/>
                  </a:lnTo>
                  <a:lnTo>
                    <a:pt x="5356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8"/>
            <p:cNvSpPr/>
            <p:nvPr/>
          </p:nvSpPr>
          <p:spPr>
            <a:xfrm>
              <a:off x="5258275" y="4366175"/>
              <a:ext cx="144625" cy="139700"/>
            </a:xfrm>
            <a:custGeom>
              <a:avLst/>
              <a:gdLst/>
              <a:ahLst/>
              <a:cxnLst/>
              <a:rect l="l" t="t" r="r" b="b"/>
              <a:pathLst>
                <a:path w="5785" h="5588" fill="none" extrusionOk="0">
                  <a:moveTo>
                    <a:pt x="1" y="5587"/>
                  </a:moveTo>
                  <a:lnTo>
                    <a:pt x="34" y="5554"/>
                  </a:lnTo>
                  <a:lnTo>
                    <a:pt x="34" y="5554"/>
                  </a:lnTo>
                  <a:lnTo>
                    <a:pt x="34" y="5554"/>
                  </a:lnTo>
                  <a:lnTo>
                    <a:pt x="34" y="5554"/>
                  </a:lnTo>
                  <a:lnTo>
                    <a:pt x="67" y="5521"/>
                  </a:lnTo>
                  <a:lnTo>
                    <a:pt x="67" y="5521"/>
                  </a:lnTo>
                  <a:lnTo>
                    <a:pt x="67" y="5521"/>
                  </a:lnTo>
                  <a:lnTo>
                    <a:pt x="67" y="5521"/>
                  </a:lnTo>
                  <a:lnTo>
                    <a:pt x="67" y="5521"/>
                  </a:lnTo>
                  <a:lnTo>
                    <a:pt x="100" y="5521"/>
                  </a:lnTo>
                  <a:lnTo>
                    <a:pt x="100" y="5489"/>
                  </a:lnTo>
                  <a:lnTo>
                    <a:pt x="100" y="5489"/>
                  </a:lnTo>
                  <a:lnTo>
                    <a:pt x="100" y="5489"/>
                  </a:lnTo>
                  <a:lnTo>
                    <a:pt x="100" y="5489"/>
                  </a:lnTo>
                  <a:lnTo>
                    <a:pt x="132" y="5489"/>
                  </a:lnTo>
                  <a:lnTo>
                    <a:pt x="132" y="5489"/>
                  </a:lnTo>
                  <a:lnTo>
                    <a:pt x="132" y="5456"/>
                  </a:lnTo>
                  <a:lnTo>
                    <a:pt x="132" y="5456"/>
                  </a:lnTo>
                  <a:lnTo>
                    <a:pt x="132" y="5456"/>
                  </a:lnTo>
                  <a:lnTo>
                    <a:pt x="165" y="5456"/>
                  </a:lnTo>
                  <a:lnTo>
                    <a:pt x="165" y="5456"/>
                  </a:lnTo>
                  <a:lnTo>
                    <a:pt x="165" y="5456"/>
                  </a:lnTo>
                  <a:lnTo>
                    <a:pt x="198" y="5423"/>
                  </a:lnTo>
                  <a:lnTo>
                    <a:pt x="198" y="5423"/>
                  </a:lnTo>
                  <a:lnTo>
                    <a:pt x="198" y="5423"/>
                  </a:lnTo>
                  <a:lnTo>
                    <a:pt x="198" y="5423"/>
                  </a:lnTo>
                  <a:lnTo>
                    <a:pt x="231" y="5390"/>
                  </a:lnTo>
                  <a:lnTo>
                    <a:pt x="231" y="5390"/>
                  </a:lnTo>
                  <a:lnTo>
                    <a:pt x="231" y="5390"/>
                  </a:lnTo>
                  <a:lnTo>
                    <a:pt x="231" y="5390"/>
                  </a:lnTo>
                  <a:lnTo>
                    <a:pt x="231" y="5357"/>
                  </a:lnTo>
                  <a:lnTo>
                    <a:pt x="264" y="5357"/>
                  </a:lnTo>
                  <a:lnTo>
                    <a:pt x="264" y="5357"/>
                  </a:lnTo>
                  <a:lnTo>
                    <a:pt x="264" y="5357"/>
                  </a:lnTo>
                  <a:lnTo>
                    <a:pt x="264" y="5324"/>
                  </a:lnTo>
                  <a:lnTo>
                    <a:pt x="297" y="5324"/>
                  </a:lnTo>
                  <a:lnTo>
                    <a:pt x="297" y="5324"/>
                  </a:lnTo>
                  <a:lnTo>
                    <a:pt x="330" y="5291"/>
                  </a:lnTo>
                  <a:lnTo>
                    <a:pt x="330" y="5291"/>
                  </a:lnTo>
                  <a:lnTo>
                    <a:pt x="330" y="5291"/>
                  </a:lnTo>
                  <a:lnTo>
                    <a:pt x="330" y="5291"/>
                  </a:lnTo>
                  <a:lnTo>
                    <a:pt x="330" y="5291"/>
                  </a:lnTo>
                  <a:lnTo>
                    <a:pt x="362" y="5291"/>
                  </a:lnTo>
                  <a:lnTo>
                    <a:pt x="362" y="5259"/>
                  </a:lnTo>
                  <a:lnTo>
                    <a:pt x="362" y="5259"/>
                  </a:lnTo>
                  <a:lnTo>
                    <a:pt x="362" y="5259"/>
                  </a:lnTo>
                  <a:lnTo>
                    <a:pt x="362" y="5259"/>
                  </a:lnTo>
                  <a:lnTo>
                    <a:pt x="362" y="5259"/>
                  </a:lnTo>
                  <a:lnTo>
                    <a:pt x="395" y="5259"/>
                  </a:lnTo>
                  <a:lnTo>
                    <a:pt x="395" y="5259"/>
                  </a:lnTo>
                  <a:lnTo>
                    <a:pt x="395" y="5226"/>
                  </a:lnTo>
                  <a:lnTo>
                    <a:pt x="428" y="5226"/>
                  </a:lnTo>
                  <a:lnTo>
                    <a:pt x="428" y="5226"/>
                  </a:lnTo>
                  <a:lnTo>
                    <a:pt x="428" y="5226"/>
                  </a:lnTo>
                  <a:lnTo>
                    <a:pt x="428" y="5193"/>
                  </a:lnTo>
                  <a:lnTo>
                    <a:pt x="428" y="5193"/>
                  </a:lnTo>
                  <a:lnTo>
                    <a:pt x="428" y="5193"/>
                  </a:lnTo>
                  <a:lnTo>
                    <a:pt x="461" y="5193"/>
                  </a:lnTo>
                  <a:lnTo>
                    <a:pt x="461" y="5160"/>
                  </a:lnTo>
                  <a:lnTo>
                    <a:pt x="461" y="5160"/>
                  </a:lnTo>
                  <a:lnTo>
                    <a:pt x="494" y="5160"/>
                  </a:lnTo>
                  <a:lnTo>
                    <a:pt x="494" y="5160"/>
                  </a:lnTo>
                  <a:lnTo>
                    <a:pt x="494" y="5160"/>
                  </a:lnTo>
                  <a:lnTo>
                    <a:pt x="494" y="5160"/>
                  </a:lnTo>
                  <a:lnTo>
                    <a:pt x="494" y="5127"/>
                  </a:lnTo>
                  <a:lnTo>
                    <a:pt x="494" y="5127"/>
                  </a:lnTo>
                  <a:lnTo>
                    <a:pt x="527" y="5127"/>
                  </a:lnTo>
                  <a:lnTo>
                    <a:pt x="527" y="5127"/>
                  </a:lnTo>
                  <a:lnTo>
                    <a:pt x="527" y="5094"/>
                  </a:lnTo>
                  <a:lnTo>
                    <a:pt x="560" y="5094"/>
                  </a:lnTo>
                  <a:lnTo>
                    <a:pt x="560" y="5094"/>
                  </a:lnTo>
                  <a:lnTo>
                    <a:pt x="560" y="5094"/>
                  </a:lnTo>
                  <a:lnTo>
                    <a:pt x="560" y="5094"/>
                  </a:lnTo>
                  <a:lnTo>
                    <a:pt x="560" y="5061"/>
                  </a:lnTo>
                  <a:lnTo>
                    <a:pt x="592" y="5061"/>
                  </a:lnTo>
                  <a:lnTo>
                    <a:pt x="592" y="5061"/>
                  </a:lnTo>
                  <a:lnTo>
                    <a:pt x="592" y="5061"/>
                  </a:lnTo>
                  <a:lnTo>
                    <a:pt x="592" y="5061"/>
                  </a:lnTo>
                  <a:lnTo>
                    <a:pt x="625" y="5029"/>
                  </a:lnTo>
                  <a:lnTo>
                    <a:pt x="625" y="5029"/>
                  </a:lnTo>
                  <a:lnTo>
                    <a:pt x="625" y="5029"/>
                  </a:lnTo>
                  <a:lnTo>
                    <a:pt x="625" y="5029"/>
                  </a:lnTo>
                  <a:lnTo>
                    <a:pt x="625" y="5029"/>
                  </a:lnTo>
                  <a:lnTo>
                    <a:pt x="658" y="5029"/>
                  </a:lnTo>
                  <a:lnTo>
                    <a:pt x="658" y="4996"/>
                  </a:lnTo>
                  <a:lnTo>
                    <a:pt x="658" y="4996"/>
                  </a:lnTo>
                  <a:lnTo>
                    <a:pt x="658" y="4996"/>
                  </a:lnTo>
                  <a:lnTo>
                    <a:pt x="658" y="4996"/>
                  </a:lnTo>
                  <a:lnTo>
                    <a:pt x="691" y="4996"/>
                  </a:lnTo>
                  <a:lnTo>
                    <a:pt x="691" y="4996"/>
                  </a:lnTo>
                  <a:lnTo>
                    <a:pt x="691" y="4963"/>
                  </a:lnTo>
                  <a:lnTo>
                    <a:pt x="691" y="4963"/>
                  </a:lnTo>
                  <a:lnTo>
                    <a:pt x="724" y="4963"/>
                  </a:lnTo>
                  <a:lnTo>
                    <a:pt x="724" y="4963"/>
                  </a:lnTo>
                  <a:lnTo>
                    <a:pt x="724" y="4930"/>
                  </a:lnTo>
                  <a:lnTo>
                    <a:pt x="724" y="4930"/>
                  </a:lnTo>
                  <a:lnTo>
                    <a:pt x="724" y="4930"/>
                  </a:lnTo>
                  <a:lnTo>
                    <a:pt x="757" y="4930"/>
                  </a:lnTo>
                  <a:lnTo>
                    <a:pt x="757" y="4897"/>
                  </a:lnTo>
                  <a:lnTo>
                    <a:pt x="757" y="4897"/>
                  </a:lnTo>
                  <a:lnTo>
                    <a:pt x="757" y="4897"/>
                  </a:lnTo>
                  <a:lnTo>
                    <a:pt x="790" y="4897"/>
                  </a:lnTo>
                  <a:lnTo>
                    <a:pt x="790" y="4897"/>
                  </a:lnTo>
                  <a:lnTo>
                    <a:pt x="790" y="4897"/>
                  </a:lnTo>
                  <a:lnTo>
                    <a:pt x="790" y="4864"/>
                  </a:lnTo>
                  <a:lnTo>
                    <a:pt x="790" y="4864"/>
                  </a:lnTo>
                  <a:lnTo>
                    <a:pt x="822" y="4864"/>
                  </a:lnTo>
                  <a:lnTo>
                    <a:pt x="822" y="4864"/>
                  </a:lnTo>
                  <a:lnTo>
                    <a:pt x="822" y="4864"/>
                  </a:lnTo>
                  <a:lnTo>
                    <a:pt x="822" y="4864"/>
                  </a:lnTo>
                  <a:lnTo>
                    <a:pt x="822" y="4831"/>
                  </a:lnTo>
                  <a:lnTo>
                    <a:pt x="822" y="4831"/>
                  </a:lnTo>
                  <a:lnTo>
                    <a:pt x="855" y="4831"/>
                  </a:lnTo>
                  <a:lnTo>
                    <a:pt x="855" y="4831"/>
                  </a:lnTo>
                  <a:lnTo>
                    <a:pt x="855" y="4831"/>
                  </a:lnTo>
                  <a:lnTo>
                    <a:pt x="888" y="4799"/>
                  </a:lnTo>
                  <a:lnTo>
                    <a:pt x="888" y="4799"/>
                  </a:lnTo>
                  <a:lnTo>
                    <a:pt x="888" y="4799"/>
                  </a:lnTo>
                  <a:lnTo>
                    <a:pt x="888" y="4766"/>
                  </a:lnTo>
                  <a:lnTo>
                    <a:pt x="921" y="4766"/>
                  </a:lnTo>
                  <a:lnTo>
                    <a:pt x="921" y="4766"/>
                  </a:lnTo>
                  <a:lnTo>
                    <a:pt x="921" y="4766"/>
                  </a:lnTo>
                  <a:lnTo>
                    <a:pt x="921" y="4766"/>
                  </a:lnTo>
                  <a:lnTo>
                    <a:pt x="921" y="4766"/>
                  </a:lnTo>
                  <a:lnTo>
                    <a:pt x="954" y="4733"/>
                  </a:lnTo>
                  <a:lnTo>
                    <a:pt x="954" y="4733"/>
                  </a:lnTo>
                  <a:lnTo>
                    <a:pt x="954" y="4733"/>
                  </a:lnTo>
                  <a:lnTo>
                    <a:pt x="987" y="4700"/>
                  </a:lnTo>
                  <a:lnTo>
                    <a:pt x="987" y="4700"/>
                  </a:lnTo>
                  <a:lnTo>
                    <a:pt x="987" y="4700"/>
                  </a:lnTo>
                  <a:lnTo>
                    <a:pt x="987" y="4700"/>
                  </a:lnTo>
                  <a:lnTo>
                    <a:pt x="1020" y="4700"/>
                  </a:lnTo>
                  <a:lnTo>
                    <a:pt x="1020" y="4667"/>
                  </a:lnTo>
                  <a:lnTo>
                    <a:pt x="1020" y="4667"/>
                  </a:lnTo>
                  <a:lnTo>
                    <a:pt x="1020" y="4667"/>
                  </a:lnTo>
                  <a:lnTo>
                    <a:pt x="1020" y="4667"/>
                  </a:lnTo>
                  <a:lnTo>
                    <a:pt x="1020" y="4667"/>
                  </a:lnTo>
                  <a:lnTo>
                    <a:pt x="1053" y="4667"/>
                  </a:lnTo>
                  <a:lnTo>
                    <a:pt x="1053" y="4634"/>
                  </a:lnTo>
                  <a:lnTo>
                    <a:pt x="1053" y="4634"/>
                  </a:lnTo>
                  <a:lnTo>
                    <a:pt x="1085" y="4634"/>
                  </a:lnTo>
                  <a:lnTo>
                    <a:pt x="1085" y="4634"/>
                  </a:lnTo>
                  <a:lnTo>
                    <a:pt x="1085" y="4601"/>
                  </a:lnTo>
                  <a:lnTo>
                    <a:pt x="1085" y="4601"/>
                  </a:lnTo>
                  <a:lnTo>
                    <a:pt x="1085" y="4601"/>
                  </a:lnTo>
                  <a:lnTo>
                    <a:pt x="1085" y="4601"/>
                  </a:lnTo>
                  <a:lnTo>
                    <a:pt x="1118" y="4568"/>
                  </a:lnTo>
                  <a:lnTo>
                    <a:pt x="1118" y="4568"/>
                  </a:lnTo>
                  <a:lnTo>
                    <a:pt x="1151" y="4568"/>
                  </a:lnTo>
                  <a:lnTo>
                    <a:pt x="1151" y="4568"/>
                  </a:lnTo>
                  <a:lnTo>
                    <a:pt x="1151" y="4536"/>
                  </a:lnTo>
                  <a:lnTo>
                    <a:pt x="1151" y="4536"/>
                  </a:lnTo>
                  <a:lnTo>
                    <a:pt x="1151" y="4536"/>
                  </a:lnTo>
                  <a:lnTo>
                    <a:pt x="1184" y="4536"/>
                  </a:lnTo>
                  <a:lnTo>
                    <a:pt x="1184" y="4536"/>
                  </a:lnTo>
                  <a:lnTo>
                    <a:pt x="1184" y="4536"/>
                  </a:lnTo>
                  <a:lnTo>
                    <a:pt x="1184" y="4503"/>
                  </a:lnTo>
                  <a:lnTo>
                    <a:pt x="1184" y="4503"/>
                  </a:lnTo>
                  <a:lnTo>
                    <a:pt x="1184" y="4503"/>
                  </a:lnTo>
                  <a:lnTo>
                    <a:pt x="1217" y="4503"/>
                  </a:lnTo>
                  <a:lnTo>
                    <a:pt x="1217" y="4470"/>
                  </a:lnTo>
                  <a:lnTo>
                    <a:pt x="1250" y="4470"/>
                  </a:lnTo>
                  <a:lnTo>
                    <a:pt x="1250" y="4470"/>
                  </a:lnTo>
                  <a:lnTo>
                    <a:pt x="1250" y="4470"/>
                  </a:lnTo>
                  <a:lnTo>
                    <a:pt x="1250" y="4470"/>
                  </a:lnTo>
                  <a:lnTo>
                    <a:pt x="1250" y="4470"/>
                  </a:lnTo>
                  <a:lnTo>
                    <a:pt x="1250" y="4437"/>
                  </a:lnTo>
                  <a:lnTo>
                    <a:pt x="1283" y="4437"/>
                  </a:lnTo>
                  <a:lnTo>
                    <a:pt x="1283" y="4437"/>
                  </a:lnTo>
                  <a:lnTo>
                    <a:pt x="1283" y="4437"/>
                  </a:lnTo>
                  <a:lnTo>
                    <a:pt x="1315" y="4404"/>
                  </a:lnTo>
                  <a:lnTo>
                    <a:pt x="1315" y="4404"/>
                  </a:lnTo>
                  <a:lnTo>
                    <a:pt x="1315" y="4404"/>
                  </a:lnTo>
                  <a:lnTo>
                    <a:pt x="1315" y="4404"/>
                  </a:lnTo>
                  <a:lnTo>
                    <a:pt x="1348" y="4371"/>
                  </a:lnTo>
                  <a:lnTo>
                    <a:pt x="1348" y="4371"/>
                  </a:lnTo>
                  <a:lnTo>
                    <a:pt x="1348" y="4371"/>
                  </a:lnTo>
                  <a:lnTo>
                    <a:pt x="1348" y="4371"/>
                  </a:lnTo>
                  <a:lnTo>
                    <a:pt x="1348" y="4371"/>
                  </a:lnTo>
                  <a:lnTo>
                    <a:pt x="1381" y="4338"/>
                  </a:lnTo>
                  <a:lnTo>
                    <a:pt x="1381" y="4338"/>
                  </a:lnTo>
                  <a:lnTo>
                    <a:pt x="1414" y="4338"/>
                  </a:lnTo>
                  <a:lnTo>
                    <a:pt x="1414" y="4306"/>
                  </a:lnTo>
                  <a:lnTo>
                    <a:pt x="1414" y="4306"/>
                  </a:lnTo>
                  <a:lnTo>
                    <a:pt x="1447" y="4306"/>
                  </a:lnTo>
                  <a:lnTo>
                    <a:pt x="1447" y="4306"/>
                  </a:lnTo>
                  <a:lnTo>
                    <a:pt x="1447" y="4273"/>
                  </a:lnTo>
                  <a:lnTo>
                    <a:pt x="1447" y="4273"/>
                  </a:lnTo>
                  <a:lnTo>
                    <a:pt x="1447" y="4273"/>
                  </a:lnTo>
                  <a:lnTo>
                    <a:pt x="1447" y="4273"/>
                  </a:lnTo>
                  <a:lnTo>
                    <a:pt x="1480" y="4240"/>
                  </a:lnTo>
                  <a:lnTo>
                    <a:pt x="1480" y="4240"/>
                  </a:lnTo>
                  <a:lnTo>
                    <a:pt x="1513" y="4240"/>
                  </a:lnTo>
                  <a:lnTo>
                    <a:pt x="1513" y="4240"/>
                  </a:lnTo>
                  <a:lnTo>
                    <a:pt x="1545" y="4207"/>
                  </a:lnTo>
                  <a:lnTo>
                    <a:pt x="1545" y="4207"/>
                  </a:lnTo>
                  <a:lnTo>
                    <a:pt x="1545" y="4207"/>
                  </a:lnTo>
                  <a:lnTo>
                    <a:pt x="1545" y="4174"/>
                  </a:lnTo>
                  <a:lnTo>
                    <a:pt x="1545" y="4174"/>
                  </a:lnTo>
                  <a:lnTo>
                    <a:pt x="1578" y="4174"/>
                  </a:lnTo>
                  <a:lnTo>
                    <a:pt x="1578" y="4174"/>
                  </a:lnTo>
                  <a:lnTo>
                    <a:pt x="1578" y="4174"/>
                  </a:lnTo>
                  <a:lnTo>
                    <a:pt x="1578" y="4174"/>
                  </a:lnTo>
                  <a:lnTo>
                    <a:pt x="1578" y="4141"/>
                  </a:lnTo>
                  <a:lnTo>
                    <a:pt x="1611" y="4141"/>
                  </a:lnTo>
                  <a:lnTo>
                    <a:pt x="1611" y="4141"/>
                  </a:lnTo>
                  <a:lnTo>
                    <a:pt x="1611" y="4108"/>
                  </a:lnTo>
                  <a:lnTo>
                    <a:pt x="1611" y="4108"/>
                  </a:lnTo>
                  <a:lnTo>
                    <a:pt x="1644" y="4108"/>
                  </a:lnTo>
                  <a:lnTo>
                    <a:pt x="1644" y="4108"/>
                  </a:lnTo>
                  <a:lnTo>
                    <a:pt x="1644" y="4108"/>
                  </a:lnTo>
                  <a:lnTo>
                    <a:pt x="1644" y="4108"/>
                  </a:lnTo>
                  <a:lnTo>
                    <a:pt x="1644" y="4076"/>
                  </a:lnTo>
                  <a:lnTo>
                    <a:pt x="1677" y="4076"/>
                  </a:lnTo>
                  <a:lnTo>
                    <a:pt x="1677" y="4076"/>
                  </a:lnTo>
                  <a:lnTo>
                    <a:pt x="1677" y="4076"/>
                  </a:lnTo>
                  <a:lnTo>
                    <a:pt x="1710" y="4043"/>
                  </a:lnTo>
                  <a:lnTo>
                    <a:pt x="1710" y="4043"/>
                  </a:lnTo>
                  <a:lnTo>
                    <a:pt x="1710" y="4043"/>
                  </a:lnTo>
                  <a:lnTo>
                    <a:pt x="1743" y="4010"/>
                  </a:lnTo>
                  <a:lnTo>
                    <a:pt x="1743" y="4010"/>
                  </a:lnTo>
                  <a:lnTo>
                    <a:pt x="1743" y="4010"/>
                  </a:lnTo>
                  <a:lnTo>
                    <a:pt x="1775" y="3977"/>
                  </a:lnTo>
                  <a:lnTo>
                    <a:pt x="1775" y="3977"/>
                  </a:lnTo>
                  <a:lnTo>
                    <a:pt x="1775" y="3977"/>
                  </a:lnTo>
                  <a:lnTo>
                    <a:pt x="1775" y="3977"/>
                  </a:lnTo>
                  <a:lnTo>
                    <a:pt x="1775" y="3977"/>
                  </a:lnTo>
                  <a:lnTo>
                    <a:pt x="1775" y="3977"/>
                  </a:lnTo>
                  <a:lnTo>
                    <a:pt x="1808" y="3944"/>
                  </a:lnTo>
                  <a:lnTo>
                    <a:pt x="1808" y="3944"/>
                  </a:lnTo>
                  <a:lnTo>
                    <a:pt x="1808" y="3944"/>
                  </a:lnTo>
                  <a:lnTo>
                    <a:pt x="1808" y="3944"/>
                  </a:lnTo>
                  <a:lnTo>
                    <a:pt x="1808" y="3944"/>
                  </a:lnTo>
                  <a:lnTo>
                    <a:pt x="1841" y="3911"/>
                  </a:lnTo>
                  <a:lnTo>
                    <a:pt x="1841" y="3911"/>
                  </a:lnTo>
                  <a:lnTo>
                    <a:pt x="1874" y="3911"/>
                  </a:lnTo>
                  <a:lnTo>
                    <a:pt x="1874" y="3878"/>
                  </a:lnTo>
                  <a:lnTo>
                    <a:pt x="1874" y="3878"/>
                  </a:lnTo>
                  <a:lnTo>
                    <a:pt x="1874" y="3878"/>
                  </a:lnTo>
                  <a:lnTo>
                    <a:pt x="1874" y="3878"/>
                  </a:lnTo>
                  <a:lnTo>
                    <a:pt x="1907" y="3878"/>
                  </a:lnTo>
                  <a:lnTo>
                    <a:pt x="1907" y="3878"/>
                  </a:lnTo>
                  <a:lnTo>
                    <a:pt x="1907" y="3846"/>
                  </a:lnTo>
                  <a:lnTo>
                    <a:pt x="1907" y="3846"/>
                  </a:lnTo>
                  <a:lnTo>
                    <a:pt x="1907" y="3846"/>
                  </a:lnTo>
                  <a:lnTo>
                    <a:pt x="1907" y="3846"/>
                  </a:lnTo>
                  <a:lnTo>
                    <a:pt x="1940" y="3846"/>
                  </a:lnTo>
                  <a:lnTo>
                    <a:pt x="1940" y="3846"/>
                  </a:lnTo>
                  <a:lnTo>
                    <a:pt x="1940" y="3813"/>
                  </a:lnTo>
                  <a:lnTo>
                    <a:pt x="1973" y="3813"/>
                  </a:lnTo>
                  <a:lnTo>
                    <a:pt x="1973" y="3813"/>
                  </a:lnTo>
                  <a:lnTo>
                    <a:pt x="1973" y="3780"/>
                  </a:lnTo>
                  <a:lnTo>
                    <a:pt x="2005" y="3780"/>
                  </a:lnTo>
                  <a:lnTo>
                    <a:pt x="2005" y="3780"/>
                  </a:lnTo>
                  <a:lnTo>
                    <a:pt x="2005" y="3780"/>
                  </a:lnTo>
                  <a:lnTo>
                    <a:pt x="2005" y="3747"/>
                  </a:lnTo>
                  <a:lnTo>
                    <a:pt x="2038" y="3747"/>
                  </a:lnTo>
                  <a:lnTo>
                    <a:pt x="2038" y="3747"/>
                  </a:lnTo>
                  <a:lnTo>
                    <a:pt x="2038" y="3747"/>
                  </a:lnTo>
                  <a:lnTo>
                    <a:pt x="2038" y="3714"/>
                  </a:lnTo>
                  <a:lnTo>
                    <a:pt x="2038" y="3714"/>
                  </a:lnTo>
                  <a:lnTo>
                    <a:pt x="2071" y="3714"/>
                  </a:lnTo>
                  <a:lnTo>
                    <a:pt x="2071" y="3714"/>
                  </a:lnTo>
                  <a:lnTo>
                    <a:pt x="2071" y="3714"/>
                  </a:lnTo>
                  <a:lnTo>
                    <a:pt x="2071" y="3714"/>
                  </a:lnTo>
                  <a:lnTo>
                    <a:pt x="2071" y="3681"/>
                  </a:lnTo>
                  <a:lnTo>
                    <a:pt x="2071" y="3681"/>
                  </a:lnTo>
                  <a:lnTo>
                    <a:pt x="2104" y="3681"/>
                  </a:lnTo>
                  <a:lnTo>
                    <a:pt x="2104" y="3681"/>
                  </a:lnTo>
                  <a:lnTo>
                    <a:pt x="2104" y="3648"/>
                  </a:lnTo>
                  <a:lnTo>
                    <a:pt x="2137" y="3648"/>
                  </a:lnTo>
                  <a:lnTo>
                    <a:pt x="2170" y="3616"/>
                  </a:lnTo>
                  <a:lnTo>
                    <a:pt x="2170" y="3616"/>
                  </a:lnTo>
                  <a:lnTo>
                    <a:pt x="2170" y="3583"/>
                  </a:lnTo>
                  <a:lnTo>
                    <a:pt x="2203" y="3583"/>
                  </a:lnTo>
                  <a:lnTo>
                    <a:pt x="2203" y="3583"/>
                  </a:lnTo>
                  <a:lnTo>
                    <a:pt x="2203" y="3583"/>
                  </a:lnTo>
                  <a:lnTo>
                    <a:pt x="2203" y="3583"/>
                  </a:lnTo>
                  <a:lnTo>
                    <a:pt x="2203" y="3583"/>
                  </a:lnTo>
                  <a:lnTo>
                    <a:pt x="2235" y="3550"/>
                  </a:lnTo>
                  <a:lnTo>
                    <a:pt x="2235" y="3550"/>
                  </a:lnTo>
                  <a:lnTo>
                    <a:pt x="2235" y="3550"/>
                  </a:lnTo>
                  <a:lnTo>
                    <a:pt x="2235" y="3550"/>
                  </a:lnTo>
                  <a:lnTo>
                    <a:pt x="2235" y="3550"/>
                  </a:lnTo>
                  <a:lnTo>
                    <a:pt x="2235" y="3550"/>
                  </a:lnTo>
                  <a:lnTo>
                    <a:pt x="2268" y="3517"/>
                  </a:lnTo>
                  <a:lnTo>
                    <a:pt x="2268" y="3517"/>
                  </a:lnTo>
                  <a:lnTo>
                    <a:pt x="2268" y="3517"/>
                  </a:lnTo>
                  <a:lnTo>
                    <a:pt x="2301" y="3484"/>
                  </a:lnTo>
                  <a:lnTo>
                    <a:pt x="2301" y="3484"/>
                  </a:lnTo>
                  <a:lnTo>
                    <a:pt x="2334" y="3451"/>
                  </a:lnTo>
                  <a:lnTo>
                    <a:pt x="2334" y="3451"/>
                  </a:lnTo>
                  <a:lnTo>
                    <a:pt x="2367" y="3418"/>
                  </a:lnTo>
                  <a:lnTo>
                    <a:pt x="2367" y="3418"/>
                  </a:lnTo>
                  <a:lnTo>
                    <a:pt x="2367" y="3418"/>
                  </a:lnTo>
                  <a:lnTo>
                    <a:pt x="2367" y="3418"/>
                  </a:lnTo>
                  <a:lnTo>
                    <a:pt x="2400" y="3386"/>
                  </a:lnTo>
                  <a:lnTo>
                    <a:pt x="2400" y="3386"/>
                  </a:lnTo>
                  <a:lnTo>
                    <a:pt x="2400" y="3386"/>
                  </a:lnTo>
                  <a:lnTo>
                    <a:pt x="2433" y="3386"/>
                  </a:lnTo>
                  <a:lnTo>
                    <a:pt x="2433" y="3353"/>
                  </a:lnTo>
                  <a:lnTo>
                    <a:pt x="2433" y="3353"/>
                  </a:lnTo>
                  <a:lnTo>
                    <a:pt x="2433" y="3353"/>
                  </a:lnTo>
                  <a:lnTo>
                    <a:pt x="2433" y="3353"/>
                  </a:lnTo>
                  <a:lnTo>
                    <a:pt x="2433" y="3353"/>
                  </a:lnTo>
                  <a:lnTo>
                    <a:pt x="2465" y="3353"/>
                  </a:lnTo>
                  <a:lnTo>
                    <a:pt x="2465" y="3320"/>
                  </a:lnTo>
                  <a:lnTo>
                    <a:pt x="2465" y="3320"/>
                  </a:lnTo>
                  <a:lnTo>
                    <a:pt x="2465" y="3320"/>
                  </a:lnTo>
                  <a:lnTo>
                    <a:pt x="2465" y="3320"/>
                  </a:lnTo>
                  <a:lnTo>
                    <a:pt x="2498" y="3320"/>
                  </a:lnTo>
                  <a:lnTo>
                    <a:pt x="2498" y="3320"/>
                  </a:lnTo>
                  <a:lnTo>
                    <a:pt x="2498" y="3287"/>
                  </a:lnTo>
                  <a:lnTo>
                    <a:pt x="2498" y="3287"/>
                  </a:lnTo>
                  <a:lnTo>
                    <a:pt x="2531" y="3287"/>
                  </a:lnTo>
                  <a:lnTo>
                    <a:pt x="2531" y="3254"/>
                  </a:lnTo>
                  <a:lnTo>
                    <a:pt x="2564" y="3221"/>
                  </a:lnTo>
                  <a:lnTo>
                    <a:pt x="2564" y="3221"/>
                  </a:lnTo>
                  <a:lnTo>
                    <a:pt x="2597" y="3188"/>
                  </a:lnTo>
                  <a:lnTo>
                    <a:pt x="2597" y="3188"/>
                  </a:lnTo>
                  <a:lnTo>
                    <a:pt x="2630" y="3188"/>
                  </a:lnTo>
                  <a:lnTo>
                    <a:pt x="2630" y="3188"/>
                  </a:lnTo>
                  <a:lnTo>
                    <a:pt x="2630" y="3188"/>
                  </a:lnTo>
                  <a:lnTo>
                    <a:pt x="2630" y="3155"/>
                  </a:lnTo>
                  <a:lnTo>
                    <a:pt x="2663" y="3155"/>
                  </a:lnTo>
                  <a:lnTo>
                    <a:pt x="2663" y="3155"/>
                  </a:lnTo>
                  <a:lnTo>
                    <a:pt x="2663" y="3155"/>
                  </a:lnTo>
                  <a:lnTo>
                    <a:pt x="2663" y="3123"/>
                  </a:lnTo>
                  <a:lnTo>
                    <a:pt x="2696" y="3123"/>
                  </a:lnTo>
                  <a:lnTo>
                    <a:pt x="2696" y="3123"/>
                  </a:lnTo>
                  <a:lnTo>
                    <a:pt x="2696" y="3090"/>
                  </a:lnTo>
                  <a:lnTo>
                    <a:pt x="2696" y="3090"/>
                  </a:lnTo>
                  <a:lnTo>
                    <a:pt x="2728" y="3090"/>
                  </a:lnTo>
                  <a:lnTo>
                    <a:pt x="2728" y="3057"/>
                  </a:lnTo>
                  <a:lnTo>
                    <a:pt x="2761" y="3057"/>
                  </a:lnTo>
                  <a:lnTo>
                    <a:pt x="2761" y="3057"/>
                  </a:lnTo>
                  <a:lnTo>
                    <a:pt x="2761" y="3057"/>
                  </a:lnTo>
                  <a:lnTo>
                    <a:pt x="2761" y="3057"/>
                  </a:lnTo>
                  <a:lnTo>
                    <a:pt x="2761" y="3057"/>
                  </a:lnTo>
                  <a:lnTo>
                    <a:pt x="2761" y="3024"/>
                  </a:lnTo>
                  <a:lnTo>
                    <a:pt x="2794" y="3024"/>
                  </a:lnTo>
                  <a:lnTo>
                    <a:pt x="2794" y="3024"/>
                  </a:lnTo>
                  <a:lnTo>
                    <a:pt x="2794" y="3024"/>
                  </a:lnTo>
                  <a:lnTo>
                    <a:pt x="2794" y="3024"/>
                  </a:lnTo>
                  <a:lnTo>
                    <a:pt x="2794" y="2991"/>
                  </a:lnTo>
                  <a:lnTo>
                    <a:pt x="2794" y="2991"/>
                  </a:lnTo>
                  <a:lnTo>
                    <a:pt x="2827" y="2991"/>
                  </a:lnTo>
                  <a:lnTo>
                    <a:pt x="2827" y="2991"/>
                  </a:lnTo>
                  <a:lnTo>
                    <a:pt x="2827" y="2991"/>
                  </a:lnTo>
                  <a:lnTo>
                    <a:pt x="2827" y="2991"/>
                  </a:lnTo>
                  <a:lnTo>
                    <a:pt x="2827" y="2991"/>
                  </a:lnTo>
                  <a:lnTo>
                    <a:pt x="2860" y="2958"/>
                  </a:lnTo>
                  <a:lnTo>
                    <a:pt x="2860" y="2958"/>
                  </a:lnTo>
                  <a:lnTo>
                    <a:pt x="2860" y="2925"/>
                  </a:lnTo>
                  <a:lnTo>
                    <a:pt x="2893" y="2925"/>
                  </a:lnTo>
                  <a:lnTo>
                    <a:pt x="2893" y="2925"/>
                  </a:lnTo>
                  <a:lnTo>
                    <a:pt x="2893" y="2925"/>
                  </a:lnTo>
                  <a:lnTo>
                    <a:pt x="2893" y="2925"/>
                  </a:lnTo>
                  <a:lnTo>
                    <a:pt x="2893" y="2925"/>
                  </a:lnTo>
                  <a:lnTo>
                    <a:pt x="2893" y="2893"/>
                  </a:lnTo>
                  <a:lnTo>
                    <a:pt x="2926" y="2893"/>
                  </a:lnTo>
                  <a:lnTo>
                    <a:pt x="2926" y="2893"/>
                  </a:lnTo>
                  <a:lnTo>
                    <a:pt x="2958" y="2860"/>
                  </a:lnTo>
                  <a:lnTo>
                    <a:pt x="2958" y="2860"/>
                  </a:lnTo>
                  <a:lnTo>
                    <a:pt x="2958" y="2860"/>
                  </a:lnTo>
                  <a:lnTo>
                    <a:pt x="2958" y="2860"/>
                  </a:lnTo>
                  <a:lnTo>
                    <a:pt x="2991" y="2827"/>
                  </a:lnTo>
                  <a:lnTo>
                    <a:pt x="2991" y="2827"/>
                  </a:lnTo>
                  <a:lnTo>
                    <a:pt x="2991" y="2827"/>
                  </a:lnTo>
                  <a:lnTo>
                    <a:pt x="2991" y="2827"/>
                  </a:lnTo>
                  <a:lnTo>
                    <a:pt x="2991" y="2827"/>
                  </a:lnTo>
                  <a:lnTo>
                    <a:pt x="2991" y="2827"/>
                  </a:lnTo>
                  <a:lnTo>
                    <a:pt x="3024" y="2794"/>
                  </a:lnTo>
                  <a:lnTo>
                    <a:pt x="3024" y="2794"/>
                  </a:lnTo>
                  <a:lnTo>
                    <a:pt x="3057" y="2794"/>
                  </a:lnTo>
                  <a:lnTo>
                    <a:pt x="3057" y="2761"/>
                  </a:lnTo>
                  <a:lnTo>
                    <a:pt x="3057" y="2761"/>
                  </a:lnTo>
                  <a:lnTo>
                    <a:pt x="3057" y="2761"/>
                  </a:lnTo>
                  <a:lnTo>
                    <a:pt x="3057" y="2761"/>
                  </a:lnTo>
                  <a:lnTo>
                    <a:pt x="3090" y="2728"/>
                  </a:lnTo>
                  <a:lnTo>
                    <a:pt x="3090" y="2728"/>
                  </a:lnTo>
                  <a:lnTo>
                    <a:pt x="3090" y="2728"/>
                  </a:lnTo>
                  <a:lnTo>
                    <a:pt x="3090" y="2728"/>
                  </a:lnTo>
                  <a:lnTo>
                    <a:pt x="3123" y="2728"/>
                  </a:lnTo>
                  <a:lnTo>
                    <a:pt x="3123" y="2695"/>
                  </a:lnTo>
                  <a:lnTo>
                    <a:pt x="3123" y="2695"/>
                  </a:lnTo>
                  <a:lnTo>
                    <a:pt x="3156" y="2663"/>
                  </a:lnTo>
                  <a:lnTo>
                    <a:pt x="3156" y="2663"/>
                  </a:lnTo>
                  <a:lnTo>
                    <a:pt x="3188" y="2663"/>
                  </a:lnTo>
                  <a:lnTo>
                    <a:pt x="3188" y="2630"/>
                  </a:lnTo>
                  <a:lnTo>
                    <a:pt x="3188" y="2630"/>
                  </a:lnTo>
                  <a:lnTo>
                    <a:pt x="3188" y="2630"/>
                  </a:lnTo>
                  <a:lnTo>
                    <a:pt x="3188" y="2630"/>
                  </a:lnTo>
                  <a:lnTo>
                    <a:pt x="3221" y="2597"/>
                  </a:lnTo>
                  <a:lnTo>
                    <a:pt x="3221" y="2597"/>
                  </a:lnTo>
                  <a:lnTo>
                    <a:pt x="3221" y="2597"/>
                  </a:lnTo>
                  <a:lnTo>
                    <a:pt x="3254" y="2597"/>
                  </a:lnTo>
                  <a:lnTo>
                    <a:pt x="3254" y="2597"/>
                  </a:lnTo>
                  <a:lnTo>
                    <a:pt x="3254" y="2564"/>
                  </a:lnTo>
                  <a:lnTo>
                    <a:pt x="3254" y="2564"/>
                  </a:lnTo>
                  <a:lnTo>
                    <a:pt x="3254" y="2564"/>
                  </a:lnTo>
                  <a:lnTo>
                    <a:pt x="3254" y="2564"/>
                  </a:lnTo>
                  <a:lnTo>
                    <a:pt x="3287" y="2564"/>
                  </a:lnTo>
                  <a:lnTo>
                    <a:pt x="3287" y="2564"/>
                  </a:lnTo>
                  <a:lnTo>
                    <a:pt x="3287" y="2531"/>
                  </a:lnTo>
                  <a:lnTo>
                    <a:pt x="3287" y="2531"/>
                  </a:lnTo>
                  <a:lnTo>
                    <a:pt x="3287" y="2531"/>
                  </a:lnTo>
                  <a:lnTo>
                    <a:pt x="3287" y="2531"/>
                  </a:lnTo>
                  <a:lnTo>
                    <a:pt x="3320" y="2531"/>
                  </a:lnTo>
                  <a:lnTo>
                    <a:pt x="3320" y="2531"/>
                  </a:lnTo>
                  <a:lnTo>
                    <a:pt x="3320" y="2498"/>
                  </a:lnTo>
                  <a:lnTo>
                    <a:pt x="3320" y="2498"/>
                  </a:lnTo>
                  <a:lnTo>
                    <a:pt x="3320" y="2498"/>
                  </a:lnTo>
                  <a:lnTo>
                    <a:pt x="3353" y="2498"/>
                  </a:lnTo>
                  <a:lnTo>
                    <a:pt x="3353" y="2498"/>
                  </a:lnTo>
                  <a:lnTo>
                    <a:pt x="3353" y="2498"/>
                  </a:lnTo>
                  <a:lnTo>
                    <a:pt x="3353" y="2465"/>
                  </a:lnTo>
                  <a:lnTo>
                    <a:pt x="3353" y="2465"/>
                  </a:lnTo>
                  <a:lnTo>
                    <a:pt x="3353" y="2465"/>
                  </a:lnTo>
                  <a:lnTo>
                    <a:pt x="3386" y="2465"/>
                  </a:lnTo>
                  <a:lnTo>
                    <a:pt x="3386" y="2465"/>
                  </a:lnTo>
                  <a:lnTo>
                    <a:pt x="3386" y="2433"/>
                  </a:lnTo>
                  <a:lnTo>
                    <a:pt x="3386" y="2433"/>
                  </a:lnTo>
                  <a:lnTo>
                    <a:pt x="3386" y="2433"/>
                  </a:lnTo>
                  <a:lnTo>
                    <a:pt x="3386" y="2433"/>
                  </a:lnTo>
                  <a:lnTo>
                    <a:pt x="3418" y="2433"/>
                  </a:lnTo>
                  <a:lnTo>
                    <a:pt x="3418" y="2433"/>
                  </a:lnTo>
                  <a:lnTo>
                    <a:pt x="3418" y="2400"/>
                  </a:lnTo>
                  <a:lnTo>
                    <a:pt x="3418" y="2400"/>
                  </a:lnTo>
                  <a:lnTo>
                    <a:pt x="3451" y="2367"/>
                  </a:lnTo>
                  <a:lnTo>
                    <a:pt x="3484" y="2367"/>
                  </a:lnTo>
                  <a:lnTo>
                    <a:pt x="3484" y="2367"/>
                  </a:lnTo>
                  <a:lnTo>
                    <a:pt x="3484" y="2367"/>
                  </a:lnTo>
                  <a:lnTo>
                    <a:pt x="3484" y="2334"/>
                  </a:lnTo>
                  <a:lnTo>
                    <a:pt x="3484" y="2334"/>
                  </a:lnTo>
                  <a:lnTo>
                    <a:pt x="3484" y="2334"/>
                  </a:lnTo>
                  <a:lnTo>
                    <a:pt x="3550" y="2301"/>
                  </a:lnTo>
                  <a:lnTo>
                    <a:pt x="3550" y="2268"/>
                  </a:lnTo>
                  <a:lnTo>
                    <a:pt x="3550" y="2268"/>
                  </a:lnTo>
                  <a:lnTo>
                    <a:pt x="3583" y="2268"/>
                  </a:lnTo>
                  <a:lnTo>
                    <a:pt x="3583" y="2268"/>
                  </a:lnTo>
                  <a:lnTo>
                    <a:pt x="3583" y="2268"/>
                  </a:lnTo>
                  <a:lnTo>
                    <a:pt x="3583" y="2235"/>
                  </a:lnTo>
                  <a:lnTo>
                    <a:pt x="3583" y="2235"/>
                  </a:lnTo>
                  <a:lnTo>
                    <a:pt x="3648" y="2203"/>
                  </a:lnTo>
                  <a:lnTo>
                    <a:pt x="3648" y="2203"/>
                  </a:lnTo>
                  <a:lnTo>
                    <a:pt x="3648" y="2170"/>
                  </a:lnTo>
                  <a:lnTo>
                    <a:pt x="3648" y="2170"/>
                  </a:lnTo>
                  <a:lnTo>
                    <a:pt x="3681" y="2170"/>
                  </a:lnTo>
                  <a:lnTo>
                    <a:pt x="3681" y="2170"/>
                  </a:lnTo>
                  <a:lnTo>
                    <a:pt x="3681" y="2170"/>
                  </a:lnTo>
                  <a:lnTo>
                    <a:pt x="3681" y="2170"/>
                  </a:lnTo>
                  <a:lnTo>
                    <a:pt x="3681" y="2137"/>
                  </a:lnTo>
                  <a:lnTo>
                    <a:pt x="3681" y="2137"/>
                  </a:lnTo>
                  <a:lnTo>
                    <a:pt x="3714" y="2137"/>
                  </a:lnTo>
                  <a:lnTo>
                    <a:pt x="3714" y="2137"/>
                  </a:lnTo>
                  <a:lnTo>
                    <a:pt x="3714" y="2137"/>
                  </a:lnTo>
                  <a:lnTo>
                    <a:pt x="3714" y="2137"/>
                  </a:lnTo>
                  <a:lnTo>
                    <a:pt x="3714" y="2104"/>
                  </a:lnTo>
                  <a:lnTo>
                    <a:pt x="3714" y="2104"/>
                  </a:lnTo>
                  <a:lnTo>
                    <a:pt x="3780" y="2071"/>
                  </a:lnTo>
                  <a:lnTo>
                    <a:pt x="3780" y="2071"/>
                  </a:lnTo>
                  <a:lnTo>
                    <a:pt x="3780" y="2038"/>
                  </a:lnTo>
                  <a:lnTo>
                    <a:pt x="3780" y="2038"/>
                  </a:lnTo>
                  <a:lnTo>
                    <a:pt x="3813" y="2038"/>
                  </a:lnTo>
                  <a:lnTo>
                    <a:pt x="3813" y="2038"/>
                  </a:lnTo>
                  <a:lnTo>
                    <a:pt x="3813" y="2038"/>
                  </a:lnTo>
                  <a:lnTo>
                    <a:pt x="3813" y="2005"/>
                  </a:lnTo>
                  <a:lnTo>
                    <a:pt x="3813" y="2005"/>
                  </a:lnTo>
                  <a:lnTo>
                    <a:pt x="3846" y="2005"/>
                  </a:lnTo>
                  <a:lnTo>
                    <a:pt x="3846" y="2005"/>
                  </a:lnTo>
                  <a:lnTo>
                    <a:pt x="3846" y="2005"/>
                  </a:lnTo>
                  <a:lnTo>
                    <a:pt x="3846" y="2005"/>
                  </a:lnTo>
                  <a:lnTo>
                    <a:pt x="3846" y="1973"/>
                  </a:lnTo>
                  <a:lnTo>
                    <a:pt x="3846" y="1973"/>
                  </a:lnTo>
                  <a:lnTo>
                    <a:pt x="3878" y="1973"/>
                  </a:lnTo>
                  <a:lnTo>
                    <a:pt x="3878" y="1973"/>
                  </a:lnTo>
                  <a:lnTo>
                    <a:pt x="3878" y="1973"/>
                  </a:lnTo>
                  <a:lnTo>
                    <a:pt x="3878" y="1973"/>
                  </a:lnTo>
                  <a:lnTo>
                    <a:pt x="3878" y="1940"/>
                  </a:lnTo>
                  <a:lnTo>
                    <a:pt x="3878" y="1940"/>
                  </a:lnTo>
                  <a:lnTo>
                    <a:pt x="3911" y="1940"/>
                  </a:lnTo>
                  <a:lnTo>
                    <a:pt x="3977" y="1874"/>
                  </a:lnTo>
                  <a:lnTo>
                    <a:pt x="3977" y="1874"/>
                  </a:lnTo>
                  <a:lnTo>
                    <a:pt x="3977" y="1874"/>
                  </a:lnTo>
                  <a:lnTo>
                    <a:pt x="3977" y="1841"/>
                  </a:lnTo>
                  <a:lnTo>
                    <a:pt x="3977" y="1841"/>
                  </a:lnTo>
                  <a:lnTo>
                    <a:pt x="4010" y="1841"/>
                  </a:lnTo>
                  <a:lnTo>
                    <a:pt x="4010" y="1841"/>
                  </a:lnTo>
                  <a:lnTo>
                    <a:pt x="4010" y="1841"/>
                  </a:lnTo>
                  <a:lnTo>
                    <a:pt x="4010" y="1841"/>
                  </a:lnTo>
                  <a:lnTo>
                    <a:pt x="4010" y="1808"/>
                  </a:lnTo>
                  <a:lnTo>
                    <a:pt x="4010" y="1808"/>
                  </a:lnTo>
                  <a:lnTo>
                    <a:pt x="4043" y="1808"/>
                  </a:lnTo>
                  <a:lnTo>
                    <a:pt x="4043" y="1808"/>
                  </a:lnTo>
                  <a:lnTo>
                    <a:pt x="4043" y="1808"/>
                  </a:lnTo>
                  <a:lnTo>
                    <a:pt x="4043" y="1808"/>
                  </a:lnTo>
                  <a:lnTo>
                    <a:pt x="4043" y="1775"/>
                  </a:lnTo>
                  <a:lnTo>
                    <a:pt x="4076" y="1775"/>
                  </a:lnTo>
                  <a:lnTo>
                    <a:pt x="4076" y="1775"/>
                  </a:lnTo>
                  <a:lnTo>
                    <a:pt x="4076" y="1775"/>
                  </a:lnTo>
                  <a:lnTo>
                    <a:pt x="4076" y="1775"/>
                  </a:lnTo>
                  <a:lnTo>
                    <a:pt x="4076" y="1743"/>
                  </a:lnTo>
                  <a:lnTo>
                    <a:pt x="4076" y="1743"/>
                  </a:lnTo>
                  <a:lnTo>
                    <a:pt x="4109" y="1743"/>
                  </a:lnTo>
                  <a:lnTo>
                    <a:pt x="4109" y="1743"/>
                  </a:lnTo>
                  <a:lnTo>
                    <a:pt x="4109" y="1743"/>
                  </a:lnTo>
                  <a:lnTo>
                    <a:pt x="4109" y="1710"/>
                  </a:lnTo>
                  <a:lnTo>
                    <a:pt x="4141" y="1710"/>
                  </a:lnTo>
                  <a:lnTo>
                    <a:pt x="4141" y="1710"/>
                  </a:lnTo>
                  <a:lnTo>
                    <a:pt x="4141" y="1710"/>
                  </a:lnTo>
                  <a:lnTo>
                    <a:pt x="4141" y="1710"/>
                  </a:lnTo>
                  <a:lnTo>
                    <a:pt x="4141" y="1677"/>
                  </a:lnTo>
                  <a:lnTo>
                    <a:pt x="4141" y="1677"/>
                  </a:lnTo>
                  <a:lnTo>
                    <a:pt x="4174" y="1677"/>
                  </a:lnTo>
                  <a:lnTo>
                    <a:pt x="4174" y="1677"/>
                  </a:lnTo>
                  <a:lnTo>
                    <a:pt x="4174" y="1677"/>
                  </a:lnTo>
                  <a:lnTo>
                    <a:pt x="4174" y="1677"/>
                  </a:lnTo>
                  <a:lnTo>
                    <a:pt x="4174" y="1644"/>
                  </a:lnTo>
                  <a:lnTo>
                    <a:pt x="4207" y="1644"/>
                  </a:lnTo>
                  <a:lnTo>
                    <a:pt x="4207" y="1644"/>
                  </a:lnTo>
                  <a:lnTo>
                    <a:pt x="4207" y="1644"/>
                  </a:lnTo>
                  <a:lnTo>
                    <a:pt x="4273" y="1578"/>
                  </a:lnTo>
                  <a:lnTo>
                    <a:pt x="4273" y="1578"/>
                  </a:lnTo>
                  <a:lnTo>
                    <a:pt x="4273" y="1545"/>
                  </a:lnTo>
                  <a:lnTo>
                    <a:pt x="4273" y="1545"/>
                  </a:lnTo>
                  <a:lnTo>
                    <a:pt x="4306" y="1545"/>
                  </a:lnTo>
                  <a:lnTo>
                    <a:pt x="4306" y="1545"/>
                  </a:lnTo>
                  <a:lnTo>
                    <a:pt x="4306" y="1545"/>
                  </a:lnTo>
                  <a:lnTo>
                    <a:pt x="4306" y="1545"/>
                  </a:lnTo>
                  <a:lnTo>
                    <a:pt x="4306" y="1512"/>
                  </a:lnTo>
                  <a:lnTo>
                    <a:pt x="4306" y="1512"/>
                  </a:lnTo>
                  <a:lnTo>
                    <a:pt x="4339" y="1512"/>
                  </a:lnTo>
                  <a:lnTo>
                    <a:pt x="4339" y="1512"/>
                  </a:lnTo>
                  <a:lnTo>
                    <a:pt x="4371" y="1480"/>
                  </a:lnTo>
                  <a:lnTo>
                    <a:pt x="4371" y="1480"/>
                  </a:lnTo>
                  <a:lnTo>
                    <a:pt x="4371" y="1480"/>
                  </a:lnTo>
                  <a:lnTo>
                    <a:pt x="4371" y="1447"/>
                  </a:lnTo>
                  <a:lnTo>
                    <a:pt x="4404" y="1447"/>
                  </a:lnTo>
                  <a:lnTo>
                    <a:pt x="4404" y="1447"/>
                  </a:lnTo>
                  <a:lnTo>
                    <a:pt x="4404" y="1447"/>
                  </a:lnTo>
                  <a:lnTo>
                    <a:pt x="4404" y="1447"/>
                  </a:lnTo>
                  <a:lnTo>
                    <a:pt x="4404" y="1414"/>
                  </a:lnTo>
                  <a:lnTo>
                    <a:pt x="4404" y="1414"/>
                  </a:lnTo>
                  <a:lnTo>
                    <a:pt x="4437" y="1414"/>
                  </a:lnTo>
                  <a:lnTo>
                    <a:pt x="4437" y="1414"/>
                  </a:lnTo>
                  <a:lnTo>
                    <a:pt x="4437" y="1414"/>
                  </a:lnTo>
                  <a:lnTo>
                    <a:pt x="4437" y="1414"/>
                  </a:lnTo>
                  <a:lnTo>
                    <a:pt x="4437" y="1381"/>
                  </a:lnTo>
                  <a:lnTo>
                    <a:pt x="4437" y="1381"/>
                  </a:lnTo>
                  <a:lnTo>
                    <a:pt x="4470" y="1381"/>
                  </a:lnTo>
                  <a:lnTo>
                    <a:pt x="4470" y="1381"/>
                  </a:lnTo>
                  <a:lnTo>
                    <a:pt x="4470" y="1381"/>
                  </a:lnTo>
                  <a:lnTo>
                    <a:pt x="4470" y="1381"/>
                  </a:lnTo>
                  <a:lnTo>
                    <a:pt x="4470" y="1348"/>
                  </a:lnTo>
                  <a:lnTo>
                    <a:pt x="4470" y="1348"/>
                  </a:lnTo>
                  <a:lnTo>
                    <a:pt x="4503" y="1348"/>
                  </a:lnTo>
                  <a:lnTo>
                    <a:pt x="4503" y="1348"/>
                  </a:lnTo>
                  <a:lnTo>
                    <a:pt x="4503" y="1348"/>
                  </a:lnTo>
                  <a:lnTo>
                    <a:pt x="4503" y="1315"/>
                  </a:lnTo>
                  <a:lnTo>
                    <a:pt x="4503" y="1315"/>
                  </a:lnTo>
                  <a:lnTo>
                    <a:pt x="4536" y="1315"/>
                  </a:lnTo>
                  <a:lnTo>
                    <a:pt x="4601" y="1250"/>
                  </a:lnTo>
                  <a:lnTo>
                    <a:pt x="4601" y="1250"/>
                  </a:lnTo>
                  <a:lnTo>
                    <a:pt x="4601" y="1250"/>
                  </a:lnTo>
                  <a:lnTo>
                    <a:pt x="4601" y="1250"/>
                  </a:lnTo>
                  <a:lnTo>
                    <a:pt x="4601" y="1217"/>
                  </a:lnTo>
                  <a:lnTo>
                    <a:pt x="4601" y="1217"/>
                  </a:lnTo>
                  <a:lnTo>
                    <a:pt x="4634" y="1217"/>
                  </a:lnTo>
                  <a:lnTo>
                    <a:pt x="4634" y="1217"/>
                  </a:lnTo>
                  <a:lnTo>
                    <a:pt x="4634" y="1217"/>
                  </a:lnTo>
                  <a:lnTo>
                    <a:pt x="4634" y="1217"/>
                  </a:lnTo>
                  <a:lnTo>
                    <a:pt x="4634" y="1184"/>
                  </a:lnTo>
                  <a:lnTo>
                    <a:pt x="4634" y="1184"/>
                  </a:lnTo>
                  <a:lnTo>
                    <a:pt x="4667" y="1184"/>
                  </a:lnTo>
                  <a:lnTo>
                    <a:pt x="4667" y="1184"/>
                  </a:lnTo>
                  <a:lnTo>
                    <a:pt x="4667" y="1184"/>
                  </a:lnTo>
                  <a:lnTo>
                    <a:pt x="4667" y="1151"/>
                  </a:lnTo>
                  <a:lnTo>
                    <a:pt x="4667" y="1151"/>
                  </a:lnTo>
                  <a:lnTo>
                    <a:pt x="4700" y="1151"/>
                  </a:lnTo>
                  <a:lnTo>
                    <a:pt x="4700" y="1151"/>
                  </a:lnTo>
                  <a:lnTo>
                    <a:pt x="4766" y="1085"/>
                  </a:lnTo>
                  <a:lnTo>
                    <a:pt x="4766" y="1085"/>
                  </a:lnTo>
                  <a:lnTo>
                    <a:pt x="4766" y="1085"/>
                  </a:lnTo>
                  <a:lnTo>
                    <a:pt x="4766" y="1052"/>
                  </a:lnTo>
                  <a:lnTo>
                    <a:pt x="4766" y="1052"/>
                  </a:lnTo>
                  <a:lnTo>
                    <a:pt x="4799" y="1052"/>
                  </a:lnTo>
                  <a:lnTo>
                    <a:pt x="4799" y="1052"/>
                  </a:lnTo>
                  <a:lnTo>
                    <a:pt x="4799" y="1052"/>
                  </a:lnTo>
                  <a:lnTo>
                    <a:pt x="4799" y="1020"/>
                  </a:lnTo>
                  <a:lnTo>
                    <a:pt x="4799" y="1020"/>
                  </a:lnTo>
                  <a:lnTo>
                    <a:pt x="4799" y="1020"/>
                  </a:lnTo>
                  <a:lnTo>
                    <a:pt x="4831" y="1020"/>
                  </a:lnTo>
                  <a:lnTo>
                    <a:pt x="4831" y="1020"/>
                  </a:lnTo>
                  <a:lnTo>
                    <a:pt x="4831" y="1020"/>
                  </a:lnTo>
                  <a:lnTo>
                    <a:pt x="4831" y="987"/>
                  </a:lnTo>
                  <a:lnTo>
                    <a:pt x="4831" y="987"/>
                  </a:lnTo>
                  <a:lnTo>
                    <a:pt x="4897" y="954"/>
                  </a:lnTo>
                  <a:lnTo>
                    <a:pt x="4897" y="921"/>
                  </a:lnTo>
                  <a:lnTo>
                    <a:pt x="4897" y="921"/>
                  </a:lnTo>
                  <a:lnTo>
                    <a:pt x="4897" y="921"/>
                  </a:lnTo>
                  <a:lnTo>
                    <a:pt x="4930" y="921"/>
                  </a:lnTo>
                  <a:lnTo>
                    <a:pt x="4930" y="921"/>
                  </a:lnTo>
                  <a:lnTo>
                    <a:pt x="4930" y="921"/>
                  </a:lnTo>
                  <a:lnTo>
                    <a:pt x="4930" y="888"/>
                  </a:lnTo>
                  <a:lnTo>
                    <a:pt x="4963" y="855"/>
                  </a:lnTo>
                  <a:lnTo>
                    <a:pt x="4963" y="855"/>
                  </a:lnTo>
                  <a:lnTo>
                    <a:pt x="4963" y="855"/>
                  </a:lnTo>
                  <a:lnTo>
                    <a:pt x="4996" y="855"/>
                  </a:lnTo>
                  <a:lnTo>
                    <a:pt x="4996" y="855"/>
                  </a:lnTo>
                  <a:lnTo>
                    <a:pt x="4996" y="855"/>
                  </a:lnTo>
                  <a:lnTo>
                    <a:pt x="4996" y="822"/>
                  </a:lnTo>
                  <a:lnTo>
                    <a:pt x="4996" y="822"/>
                  </a:lnTo>
                  <a:lnTo>
                    <a:pt x="4996" y="822"/>
                  </a:lnTo>
                  <a:lnTo>
                    <a:pt x="5029" y="822"/>
                  </a:lnTo>
                  <a:lnTo>
                    <a:pt x="5029" y="822"/>
                  </a:lnTo>
                  <a:lnTo>
                    <a:pt x="5029" y="790"/>
                  </a:lnTo>
                  <a:lnTo>
                    <a:pt x="5029" y="790"/>
                  </a:lnTo>
                  <a:lnTo>
                    <a:pt x="5061" y="790"/>
                  </a:lnTo>
                  <a:lnTo>
                    <a:pt x="5061" y="757"/>
                  </a:lnTo>
                  <a:lnTo>
                    <a:pt x="5061" y="757"/>
                  </a:lnTo>
                  <a:lnTo>
                    <a:pt x="5061" y="757"/>
                  </a:lnTo>
                  <a:lnTo>
                    <a:pt x="5094" y="757"/>
                  </a:lnTo>
                  <a:lnTo>
                    <a:pt x="5094" y="757"/>
                  </a:lnTo>
                  <a:lnTo>
                    <a:pt x="5094" y="757"/>
                  </a:lnTo>
                  <a:lnTo>
                    <a:pt x="5094" y="724"/>
                  </a:lnTo>
                  <a:lnTo>
                    <a:pt x="5094" y="724"/>
                  </a:lnTo>
                  <a:lnTo>
                    <a:pt x="5094" y="724"/>
                  </a:lnTo>
                  <a:lnTo>
                    <a:pt x="5127" y="724"/>
                  </a:lnTo>
                  <a:lnTo>
                    <a:pt x="5127" y="724"/>
                  </a:lnTo>
                  <a:lnTo>
                    <a:pt x="5127" y="691"/>
                  </a:lnTo>
                  <a:lnTo>
                    <a:pt x="5160" y="691"/>
                  </a:lnTo>
                  <a:lnTo>
                    <a:pt x="5160" y="691"/>
                  </a:lnTo>
                  <a:lnTo>
                    <a:pt x="5160" y="658"/>
                  </a:lnTo>
                  <a:lnTo>
                    <a:pt x="5160" y="658"/>
                  </a:lnTo>
                  <a:lnTo>
                    <a:pt x="5160" y="658"/>
                  </a:lnTo>
                  <a:lnTo>
                    <a:pt x="5160" y="658"/>
                  </a:lnTo>
                  <a:lnTo>
                    <a:pt x="5193" y="658"/>
                  </a:lnTo>
                  <a:lnTo>
                    <a:pt x="5226" y="592"/>
                  </a:lnTo>
                  <a:lnTo>
                    <a:pt x="5226" y="592"/>
                  </a:lnTo>
                  <a:lnTo>
                    <a:pt x="5226" y="592"/>
                  </a:lnTo>
                  <a:lnTo>
                    <a:pt x="5226" y="592"/>
                  </a:lnTo>
                  <a:lnTo>
                    <a:pt x="5226" y="592"/>
                  </a:lnTo>
                  <a:lnTo>
                    <a:pt x="5259" y="592"/>
                  </a:lnTo>
                  <a:lnTo>
                    <a:pt x="5259" y="560"/>
                  </a:lnTo>
                  <a:lnTo>
                    <a:pt x="5291" y="527"/>
                  </a:lnTo>
                  <a:lnTo>
                    <a:pt x="5291" y="527"/>
                  </a:lnTo>
                  <a:lnTo>
                    <a:pt x="5291" y="527"/>
                  </a:lnTo>
                  <a:lnTo>
                    <a:pt x="5291" y="527"/>
                  </a:lnTo>
                  <a:lnTo>
                    <a:pt x="5291" y="527"/>
                  </a:lnTo>
                  <a:lnTo>
                    <a:pt x="5357" y="494"/>
                  </a:lnTo>
                  <a:lnTo>
                    <a:pt x="5357" y="461"/>
                  </a:lnTo>
                  <a:lnTo>
                    <a:pt x="5357" y="461"/>
                  </a:lnTo>
                  <a:lnTo>
                    <a:pt x="5357" y="461"/>
                  </a:lnTo>
                  <a:lnTo>
                    <a:pt x="5357" y="461"/>
                  </a:lnTo>
                  <a:lnTo>
                    <a:pt x="5390" y="428"/>
                  </a:lnTo>
                  <a:lnTo>
                    <a:pt x="5390" y="428"/>
                  </a:lnTo>
                  <a:lnTo>
                    <a:pt x="5423" y="428"/>
                  </a:lnTo>
                  <a:lnTo>
                    <a:pt x="5423" y="395"/>
                  </a:lnTo>
                  <a:lnTo>
                    <a:pt x="5423" y="395"/>
                  </a:lnTo>
                  <a:lnTo>
                    <a:pt x="5456" y="362"/>
                  </a:lnTo>
                  <a:lnTo>
                    <a:pt x="5456" y="362"/>
                  </a:lnTo>
                  <a:lnTo>
                    <a:pt x="5456" y="362"/>
                  </a:lnTo>
                  <a:lnTo>
                    <a:pt x="5456" y="362"/>
                  </a:lnTo>
                  <a:lnTo>
                    <a:pt x="5489" y="330"/>
                  </a:lnTo>
                  <a:lnTo>
                    <a:pt x="5521" y="297"/>
                  </a:lnTo>
                  <a:lnTo>
                    <a:pt x="5521" y="297"/>
                  </a:lnTo>
                  <a:lnTo>
                    <a:pt x="5521" y="297"/>
                  </a:lnTo>
                  <a:lnTo>
                    <a:pt x="5521" y="297"/>
                  </a:lnTo>
                  <a:lnTo>
                    <a:pt x="5521" y="297"/>
                  </a:lnTo>
                  <a:lnTo>
                    <a:pt x="5554" y="264"/>
                  </a:lnTo>
                  <a:lnTo>
                    <a:pt x="5554" y="231"/>
                  </a:lnTo>
                  <a:lnTo>
                    <a:pt x="5587" y="231"/>
                  </a:lnTo>
                  <a:lnTo>
                    <a:pt x="5587" y="231"/>
                  </a:lnTo>
                  <a:lnTo>
                    <a:pt x="5587" y="231"/>
                  </a:lnTo>
                  <a:lnTo>
                    <a:pt x="5620" y="198"/>
                  </a:lnTo>
                  <a:lnTo>
                    <a:pt x="5620" y="198"/>
                  </a:lnTo>
                  <a:lnTo>
                    <a:pt x="5620" y="198"/>
                  </a:lnTo>
                  <a:lnTo>
                    <a:pt x="5620" y="198"/>
                  </a:lnTo>
                  <a:lnTo>
                    <a:pt x="5653" y="165"/>
                  </a:lnTo>
                  <a:lnTo>
                    <a:pt x="5653" y="132"/>
                  </a:lnTo>
                  <a:lnTo>
                    <a:pt x="5686" y="132"/>
                  </a:lnTo>
                  <a:lnTo>
                    <a:pt x="5686" y="132"/>
                  </a:lnTo>
                  <a:lnTo>
                    <a:pt x="5686" y="132"/>
                  </a:lnTo>
                  <a:lnTo>
                    <a:pt x="5719" y="99"/>
                  </a:lnTo>
                  <a:lnTo>
                    <a:pt x="5719" y="99"/>
                  </a:lnTo>
                  <a:lnTo>
                    <a:pt x="5719" y="99"/>
                  </a:lnTo>
                  <a:lnTo>
                    <a:pt x="5719" y="99"/>
                  </a:lnTo>
                  <a:lnTo>
                    <a:pt x="5752" y="67"/>
                  </a:lnTo>
                  <a:lnTo>
                    <a:pt x="5752" y="67"/>
                  </a:lnTo>
                  <a:lnTo>
                    <a:pt x="5752" y="67"/>
                  </a:lnTo>
                  <a:lnTo>
                    <a:pt x="5752" y="34"/>
                  </a:lnTo>
                  <a:lnTo>
                    <a:pt x="5752" y="34"/>
                  </a:lnTo>
                  <a:lnTo>
                    <a:pt x="5784" y="34"/>
                  </a:lnTo>
                  <a:lnTo>
                    <a:pt x="5784" y="34"/>
                  </a:lnTo>
                  <a:lnTo>
                    <a:pt x="5784" y="34"/>
                  </a:lnTo>
                  <a:lnTo>
                    <a:pt x="5784" y="1"/>
                  </a:lnTo>
                  <a:lnTo>
                    <a:pt x="5784" y="1"/>
                  </a:lnTo>
                  <a:lnTo>
                    <a:pt x="5784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8"/>
            <p:cNvSpPr/>
            <p:nvPr/>
          </p:nvSpPr>
          <p:spPr>
            <a:xfrm>
              <a:off x="5145750" y="4377675"/>
              <a:ext cx="112550" cy="128200"/>
            </a:xfrm>
            <a:custGeom>
              <a:avLst/>
              <a:gdLst/>
              <a:ahLst/>
              <a:cxnLst/>
              <a:rect l="l" t="t" r="r" b="b"/>
              <a:pathLst>
                <a:path w="4502" h="5128" fill="none" extrusionOk="0">
                  <a:moveTo>
                    <a:pt x="0" y="1"/>
                  </a:moveTo>
                  <a:lnTo>
                    <a:pt x="4502" y="5127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8"/>
            <p:cNvSpPr/>
            <p:nvPr/>
          </p:nvSpPr>
          <p:spPr>
            <a:xfrm>
              <a:off x="5279650" y="4249525"/>
              <a:ext cx="123250" cy="117500"/>
            </a:xfrm>
            <a:custGeom>
              <a:avLst/>
              <a:gdLst/>
              <a:ahLst/>
              <a:cxnLst/>
              <a:rect l="l" t="t" r="r" b="b"/>
              <a:pathLst>
                <a:path w="4930" h="4700" fill="none" extrusionOk="0">
                  <a:moveTo>
                    <a:pt x="0" y="1"/>
                  </a:moveTo>
                  <a:lnTo>
                    <a:pt x="4929" y="470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8"/>
            <p:cNvSpPr/>
            <p:nvPr/>
          </p:nvSpPr>
          <p:spPr>
            <a:xfrm>
              <a:off x="5145750" y="4248700"/>
              <a:ext cx="257975" cy="257175"/>
            </a:xfrm>
            <a:custGeom>
              <a:avLst/>
              <a:gdLst/>
              <a:ahLst/>
              <a:cxnLst/>
              <a:rect l="l" t="t" r="r" b="b"/>
              <a:pathLst>
                <a:path w="10319" h="10287" extrusionOk="0">
                  <a:moveTo>
                    <a:pt x="5356" y="1"/>
                  </a:moveTo>
                  <a:lnTo>
                    <a:pt x="5356" y="34"/>
                  </a:lnTo>
                  <a:lnTo>
                    <a:pt x="5323" y="34"/>
                  </a:lnTo>
                  <a:lnTo>
                    <a:pt x="5323" y="67"/>
                  </a:lnTo>
                  <a:lnTo>
                    <a:pt x="5291" y="99"/>
                  </a:lnTo>
                  <a:lnTo>
                    <a:pt x="5258" y="99"/>
                  </a:lnTo>
                  <a:lnTo>
                    <a:pt x="5258" y="132"/>
                  </a:lnTo>
                  <a:lnTo>
                    <a:pt x="5225" y="132"/>
                  </a:lnTo>
                  <a:lnTo>
                    <a:pt x="5225" y="165"/>
                  </a:lnTo>
                  <a:lnTo>
                    <a:pt x="5192" y="198"/>
                  </a:lnTo>
                  <a:lnTo>
                    <a:pt x="5159" y="198"/>
                  </a:lnTo>
                  <a:lnTo>
                    <a:pt x="5159" y="231"/>
                  </a:lnTo>
                  <a:lnTo>
                    <a:pt x="5126" y="231"/>
                  </a:lnTo>
                  <a:lnTo>
                    <a:pt x="5126" y="264"/>
                  </a:lnTo>
                  <a:lnTo>
                    <a:pt x="5093" y="297"/>
                  </a:lnTo>
                  <a:lnTo>
                    <a:pt x="5061" y="297"/>
                  </a:lnTo>
                  <a:lnTo>
                    <a:pt x="5061" y="329"/>
                  </a:lnTo>
                  <a:lnTo>
                    <a:pt x="5028" y="362"/>
                  </a:lnTo>
                  <a:lnTo>
                    <a:pt x="4995" y="395"/>
                  </a:lnTo>
                  <a:lnTo>
                    <a:pt x="4962" y="428"/>
                  </a:lnTo>
                  <a:lnTo>
                    <a:pt x="4929" y="461"/>
                  </a:lnTo>
                  <a:lnTo>
                    <a:pt x="4929" y="494"/>
                  </a:lnTo>
                  <a:lnTo>
                    <a:pt x="4896" y="494"/>
                  </a:lnTo>
                  <a:lnTo>
                    <a:pt x="4863" y="527"/>
                  </a:lnTo>
                  <a:lnTo>
                    <a:pt x="4863" y="560"/>
                  </a:lnTo>
                  <a:lnTo>
                    <a:pt x="4831" y="560"/>
                  </a:lnTo>
                  <a:lnTo>
                    <a:pt x="4798" y="592"/>
                  </a:lnTo>
                  <a:lnTo>
                    <a:pt x="4798" y="625"/>
                  </a:lnTo>
                  <a:lnTo>
                    <a:pt x="4765" y="625"/>
                  </a:lnTo>
                  <a:lnTo>
                    <a:pt x="4732" y="658"/>
                  </a:lnTo>
                  <a:lnTo>
                    <a:pt x="4732" y="691"/>
                  </a:lnTo>
                  <a:lnTo>
                    <a:pt x="4699" y="691"/>
                  </a:lnTo>
                  <a:lnTo>
                    <a:pt x="4699" y="724"/>
                  </a:lnTo>
                  <a:lnTo>
                    <a:pt x="4666" y="724"/>
                  </a:lnTo>
                  <a:lnTo>
                    <a:pt x="4666" y="757"/>
                  </a:lnTo>
                  <a:lnTo>
                    <a:pt x="4633" y="757"/>
                  </a:lnTo>
                  <a:lnTo>
                    <a:pt x="4633" y="790"/>
                  </a:lnTo>
                  <a:lnTo>
                    <a:pt x="4601" y="822"/>
                  </a:lnTo>
                  <a:lnTo>
                    <a:pt x="4568" y="822"/>
                  </a:lnTo>
                  <a:lnTo>
                    <a:pt x="4568" y="855"/>
                  </a:lnTo>
                  <a:lnTo>
                    <a:pt x="4535" y="855"/>
                  </a:lnTo>
                  <a:lnTo>
                    <a:pt x="4535" y="888"/>
                  </a:lnTo>
                  <a:lnTo>
                    <a:pt x="4502" y="888"/>
                  </a:lnTo>
                  <a:lnTo>
                    <a:pt x="4502" y="921"/>
                  </a:lnTo>
                  <a:lnTo>
                    <a:pt x="4469" y="954"/>
                  </a:lnTo>
                  <a:lnTo>
                    <a:pt x="4436" y="954"/>
                  </a:lnTo>
                  <a:lnTo>
                    <a:pt x="4436" y="987"/>
                  </a:lnTo>
                  <a:lnTo>
                    <a:pt x="4403" y="987"/>
                  </a:lnTo>
                  <a:lnTo>
                    <a:pt x="4403" y="1020"/>
                  </a:lnTo>
                  <a:lnTo>
                    <a:pt x="4371" y="1020"/>
                  </a:lnTo>
                  <a:lnTo>
                    <a:pt x="4338" y="1052"/>
                  </a:lnTo>
                  <a:lnTo>
                    <a:pt x="4305" y="1085"/>
                  </a:lnTo>
                  <a:lnTo>
                    <a:pt x="4305" y="1118"/>
                  </a:lnTo>
                  <a:lnTo>
                    <a:pt x="4272" y="1118"/>
                  </a:lnTo>
                  <a:lnTo>
                    <a:pt x="4272" y="1151"/>
                  </a:lnTo>
                  <a:lnTo>
                    <a:pt x="4239" y="1151"/>
                  </a:lnTo>
                  <a:lnTo>
                    <a:pt x="4239" y="1184"/>
                  </a:lnTo>
                  <a:lnTo>
                    <a:pt x="4206" y="1184"/>
                  </a:lnTo>
                  <a:lnTo>
                    <a:pt x="4206" y="1217"/>
                  </a:lnTo>
                  <a:lnTo>
                    <a:pt x="4141" y="1250"/>
                  </a:lnTo>
                  <a:lnTo>
                    <a:pt x="4108" y="1315"/>
                  </a:lnTo>
                  <a:lnTo>
                    <a:pt x="4075" y="1315"/>
                  </a:lnTo>
                  <a:lnTo>
                    <a:pt x="4075" y="1348"/>
                  </a:lnTo>
                  <a:lnTo>
                    <a:pt x="4042" y="1348"/>
                  </a:lnTo>
                  <a:lnTo>
                    <a:pt x="4042" y="1381"/>
                  </a:lnTo>
                  <a:lnTo>
                    <a:pt x="4009" y="1381"/>
                  </a:lnTo>
                  <a:lnTo>
                    <a:pt x="4009" y="1414"/>
                  </a:lnTo>
                  <a:lnTo>
                    <a:pt x="3976" y="1414"/>
                  </a:lnTo>
                  <a:lnTo>
                    <a:pt x="3976" y="1447"/>
                  </a:lnTo>
                  <a:lnTo>
                    <a:pt x="3943" y="1447"/>
                  </a:lnTo>
                  <a:lnTo>
                    <a:pt x="3943" y="1480"/>
                  </a:lnTo>
                  <a:lnTo>
                    <a:pt x="3910" y="1480"/>
                  </a:lnTo>
                  <a:lnTo>
                    <a:pt x="3910" y="1512"/>
                  </a:lnTo>
                  <a:lnTo>
                    <a:pt x="3878" y="1512"/>
                  </a:lnTo>
                  <a:lnTo>
                    <a:pt x="3878" y="1545"/>
                  </a:lnTo>
                  <a:lnTo>
                    <a:pt x="3845" y="1545"/>
                  </a:lnTo>
                  <a:lnTo>
                    <a:pt x="3845" y="1578"/>
                  </a:lnTo>
                  <a:lnTo>
                    <a:pt x="3812" y="1578"/>
                  </a:lnTo>
                  <a:lnTo>
                    <a:pt x="3812" y="1611"/>
                  </a:lnTo>
                  <a:lnTo>
                    <a:pt x="3779" y="1611"/>
                  </a:lnTo>
                  <a:lnTo>
                    <a:pt x="3779" y="1644"/>
                  </a:lnTo>
                  <a:lnTo>
                    <a:pt x="3746" y="1644"/>
                  </a:lnTo>
                  <a:lnTo>
                    <a:pt x="3746" y="1677"/>
                  </a:lnTo>
                  <a:lnTo>
                    <a:pt x="3648" y="1742"/>
                  </a:lnTo>
                  <a:lnTo>
                    <a:pt x="3648" y="1775"/>
                  </a:lnTo>
                  <a:lnTo>
                    <a:pt x="3615" y="1775"/>
                  </a:lnTo>
                  <a:lnTo>
                    <a:pt x="3615" y="1808"/>
                  </a:lnTo>
                  <a:lnTo>
                    <a:pt x="3582" y="1808"/>
                  </a:lnTo>
                  <a:lnTo>
                    <a:pt x="3582" y="1841"/>
                  </a:lnTo>
                  <a:lnTo>
                    <a:pt x="3549" y="1841"/>
                  </a:lnTo>
                  <a:lnTo>
                    <a:pt x="3549" y="1874"/>
                  </a:lnTo>
                  <a:lnTo>
                    <a:pt x="3483" y="1940"/>
                  </a:lnTo>
                  <a:lnTo>
                    <a:pt x="3450" y="1940"/>
                  </a:lnTo>
                  <a:lnTo>
                    <a:pt x="3450" y="1973"/>
                  </a:lnTo>
                  <a:lnTo>
                    <a:pt x="3418" y="1973"/>
                  </a:lnTo>
                  <a:lnTo>
                    <a:pt x="3418" y="2005"/>
                  </a:lnTo>
                  <a:lnTo>
                    <a:pt x="3385" y="2005"/>
                  </a:lnTo>
                  <a:lnTo>
                    <a:pt x="3352" y="2038"/>
                  </a:lnTo>
                  <a:lnTo>
                    <a:pt x="3352" y="2071"/>
                  </a:lnTo>
                  <a:lnTo>
                    <a:pt x="3319" y="2071"/>
                  </a:lnTo>
                  <a:lnTo>
                    <a:pt x="3319" y="2104"/>
                  </a:lnTo>
                  <a:lnTo>
                    <a:pt x="3286" y="2104"/>
                  </a:lnTo>
                  <a:lnTo>
                    <a:pt x="3253" y="2137"/>
                  </a:lnTo>
                  <a:lnTo>
                    <a:pt x="3220" y="2170"/>
                  </a:lnTo>
                  <a:lnTo>
                    <a:pt x="3220" y="2203"/>
                  </a:lnTo>
                  <a:lnTo>
                    <a:pt x="3188" y="2203"/>
                  </a:lnTo>
                  <a:lnTo>
                    <a:pt x="3188" y="2235"/>
                  </a:lnTo>
                  <a:lnTo>
                    <a:pt x="3155" y="2235"/>
                  </a:lnTo>
                  <a:lnTo>
                    <a:pt x="3155" y="2268"/>
                  </a:lnTo>
                  <a:lnTo>
                    <a:pt x="3122" y="2268"/>
                  </a:lnTo>
                  <a:lnTo>
                    <a:pt x="3122" y="2301"/>
                  </a:lnTo>
                  <a:lnTo>
                    <a:pt x="3089" y="2301"/>
                  </a:lnTo>
                  <a:lnTo>
                    <a:pt x="3089" y="2334"/>
                  </a:lnTo>
                  <a:lnTo>
                    <a:pt x="3056" y="2334"/>
                  </a:lnTo>
                  <a:lnTo>
                    <a:pt x="3056" y="2367"/>
                  </a:lnTo>
                  <a:lnTo>
                    <a:pt x="3023" y="2367"/>
                  </a:lnTo>
                  <a:lnTo>
                    <a:pt x="2990" y="2400"/>
                  </a:lnTo>
                  <a:lnTo>
                    <a:pt x="2990" y="2433"/>
                  </a:lnTo>
                  <a:lnTo>
                    <a:pt x="2958" y="2433"/>
                  </a:lnTo>
                  <a:lnTo>
                    <a:pt x="2925" y="2465"/>
                  </a:lnTo>
                  <a:lnTo>
                    <a:pt x="2925" y="2498"/>
                  </a:lnTo>
                  <a:lnTo>
                    <a:pt x="2892" y="2498"/>
                  </a:lnTo>
                  <a:lnTo>
                    <a:pt x="2859" y="2531"/>
                  </a:lnTo>
                  <a:lnTo>
                    <a:pt x="2826" y="2564"/>
                  </a:lnTo>
                  <a:lnTo>
                    <a:pt x="2793" y="2597"/>
                  </a:lnTo>
                  <a:lnTo>
                    <a:pt x="2760" y="2630"/>
                  </a:lnTo>
                  <a:lnTo>
                    <a:pt x="2728" y="2663"/>
                  </a:lnTo>
                  <a:lnTo>
                    <a:pt x="2695" y="2663"/>
                  </a:lnTo>
                  <a:lnTo>
                    <a:pt x="2695" y="2695"/>
                  </a:lnTo>
                  <a:lnTo>
                    <a:pt x="2662" y="2728"/>
                  </a:lnTo>
                  <a:lnTo>
                    <a:pt x="2629" y="2728"/>
                  </a:lnTo>
                  <a:lnTo>
                    <a:pt x="2629" y="2761"/>
                  </a:lnTo>
                  <a:lnTo>
                    <a:pt x="2596" y="2761"/>
                  </a:lnTo>
                  <a:lnTo>
                    <a:pt x="2596" y="2794"/>
                  </a:lnTo>
                  <a:lnTo>
                    <a:pt x="2563" y="2794"/>
                  </a:lnTo>
                  <a:lnTo>
                    <a:pt x="2563" y="2827"/>
                  </a:lnTo>
                  <a:lnTo>
                    <a:pt x="2530" y="2827"/>
                  </a:lnTo>
                  <a:lnTo>
                    <a:pt x="2530" y="2860"/>
                  </a:lnTo>
                  <a:lnTo>
                    <a:pt x="2498" y="2860"/>
                  </a:lnTo>
                  <a:lnTo>
                    <a:pt x="2498" y="2893"/>
                  </a:lnTo>
                  <a:lnTo>
                    <a:pt x="2465" y="2893"/>
                  </a:lnTo>
                  <a:lnTo>
                    <a:pt x="2465" y="2925"/>
                  </a:lnTo>
                  <a:lnTo>
                    <a:pt x="2432" y="2925"/>
                  </a:lnTo>
                  <a:lnTo>
                    <a:pt x="2432" y="2958"/>
                  </a:lnTo>
                  <a:lnTo>
                    <a:pt x="2399" y="2958"/>
                  </a:lnTo>
                  <a:lnTo>
                    <a:pt x="2366" y="2991"/>
                  </a:lnTo>
                  <a:lnTo>
                    <a:pt x="2333" y="3024"/>
                  </a:lnTo>
                  <a:lnTo>
                    <a:pt x="2333" y="3057"/>
                  </a:lnTo>
                  <a:lnTo>
                    <a:pt x="2300" y="3057"/>
                  </a:lnTo>
                  <a:lnTo>
                    <a:pt x="2300" y="3090"/>
                  </a:lnTo>
                  <a:lnTo>
                    <a:pt x="2267" y="3090"/>
                  </a:lnTo>
                  <a:lnTo>
                    <a:pt x="2267" y="3123"/>
                  </a:lnTo>
                  <a:lnTo>
                    <a:pt x="2235" y="3123"/>
                  </a:lnTo>
                  <a:lnTo>
                    <a:pt x="2235" y="3155"/>
                  </a:lnTo>
                  <a:lnTo>
                    <a:pt x="2202" y="3155"/>
                  </a:lnTo>
                  <a:lnTo>
                    <a:pt x="2169" y="3188"/>
                  </a:lnTo>
                  <a:lnTo>
                    <a:pt x="2136" y="3221"/>
                  </a:lnTo>
                  <a:lnTo>
                    <a:pt x="2103" y="3254"/>
                  </a:lnTo>
                  <a:lnTo>
                    <a:pt x="2070" y="3287"/>
                  </a:lnTo>
                  <a:lnTo>
                    <a:pt x="2037" y="3320"/>
                  </a:lnTo>
                  <a:lnTo>
                    <a:pt x="2005" y="3353"/>
                  </a:lnTo>
                  <a:lnTo>
                    <a:pt x="1972" y="3385"/>
                  </a:lnTo>
                  <a:lnTo>
                    <a:pt x="1939" y="3418"/>
                  </a:lnTo>
                  <a:lnTo>
                    <a:pt x="1906" y="3418"/>
                  </a:lnTo>
                  <a:lnTo>
                    <a:pt x="1906" y="3451"/>
                  </a:lnTo>
                  <a:lnTo>
                    <a:pt x="1873" y="3451"/>
                  </a:lnTo>
                  <a:lnTo>
                    <a:pt x="1873" y="3484"/>
                  </a:lnTo>
                  <a:lnTo>
                    <a:pt x="1840" y="3517"/>
                  </a:lnTo>
                  <a:lnTo>
                    <a:pt x="1807" y="3517"/>
                  </a:lnTo>
                  <a:lnTo>
                    <a:pt x="1775" y="3550"/>
                  </a:lnTo>
                  <a:lnTo>
                    <a:pt x="1775" y="3583"/>
                  </a:lnTo>
                  <a:lnTo>
                    <a:pt x="1742" y="3583"/>
                  </a:lnTo>
                  <a:lnTo>
                    <a:pt x="1742" y="3616"/>
                  </a:lnTo>
                  <a:lnTo>
                    <a:pt x="1709" y="3616"/>
                  </a:lnTo>
                  <a:lnTo>
                    <a:pt x="1676" y="3648"/>
                  </a:lnTo>
                  <a:lnTo>
                    <a:pt x="1643" y="3681"/>
                  </a:lnTo>
                  <a:lnTo>
                    <a:pt x="1610" y="3714"/>
                  </a:lnTo>
                  <a:lnTo>
                    <a:pt x="1577" y="3747"/>
                  </a:lnTo>
                  <a:lnTo>
                    <a:pt x="1545" y="3747"/>
                  </a:lnTo>
                  <a:lnTo>
                    <a:pt x="1545" y="3780"/>
                  </a:lnTo>
                  <a:lnTo>
                    <a:pt x="1512" y="3780"/>
                  </a:lnTo>
                  <a:lnTo>
                    <a:pt x="1512" y="3813"/>
                  </a:lnTo>
                  <a:lnTo>
                    <a:pt x="1479" y="3813"/>
                  </a:lnTo>
                  <a:lnTo>
                    <a:pt x="1479" y="3846"/>
                  </a:lnTo>
                  <a:lnTo>
                    <a:pt x="1446" y="3846"/>
                  </a:lnTo>
                  <a:lnTo>
                    <a:pt x="1446" y="3878"/>
                  </a:lnTo>
                  <a:lnTo>
                    <a:pt x="1413" y="3878"/>
                  </a:lnTo>
                  <a:lnTo>
                    <a:pt x="1413" y="3911"/>
                  </a:lnTo>
                  <a:lnTo>
                    <a:pt x="1380" y="3911"/>
                  </a:lnTo>
                  <a:lnTo>
                    <a:pt x="1380" y="3944"/>
                  </a:lnTo>
                  <a:lnTo>
                    <a:pt x="1347" y="3944"/>
                  </a:lnTo>
                  <a:lnTo>
                    <a:pt x="1347" y="3977"/>
                  </a:lnTo>
                  <a:lnTo>
                    <a:pt x="1315" y="3977"/>
                  </a:lnTo>
                  <a:lnTo>
                    <a:pt x="1315" y="4010"/>
                  </a:lnTo>
                  <a:lnTo>
                    <a:pt x="1282" y="4010"/>
                  </a:lnTo>
                  <a:lnTo>
                    <a:pt x="1249" y="4043"/>
                  </a:lnTo>
                  <a:lnTo>
                    <a:pt x="1216" y="4076"/>
                  </a:lnTo>
                  <a:lnTo>
                    <a:pt x="1183" y="4108"/>
                  </a:lnTo>
                  <a:lnTo>
                    <a:pt x="1150" y="4141"/>
                  </a:lnTo>
                  <a:lnTo>
                    <a:pt x="1117" y="4141"/>
                  </a:lnTo>
                  <a:lnTo>
                    <a:pt x="1117" y="4174"/>
                  </a:lnTo>
                  <a:lnTo>
                    <a:pt x="1085" y="4207"/>
                  </a:lnTo>
                  <a:lnTo>
                    <a:pt x="1052" y="4207"/>
                  </a:lnTo>
                  <a:lnTo>
                    <a:pt x="1052" y="4240"/>
                  </a:lnTo>
                  <a:lnTo>
                    <a:pt x="1019" y="4240"/>
                  </a:lnTo>
                  <a:lnTo>
                    <a:pt x="1019" y="4273"/>
                  </a:lnTo>
                  <a:lnTo>
                    <a:pt x="986" y="4273"/>
                  </a:lnTo>
                  <a:lnTo>
                    <a:pt x="986" y="4306"/>
                  </a:lnTo>
                  <a:lnTo>
                    <a:pt x="953" y="4306"/>
                  </a:lnTo>
                  <a:lnTo>
                    <a:pt x="953" y="4338"/>
                  </a:lnTo>
                  <a:lnTo>
                    <a:pt x="920" y="4338"/>
                  </a:lnTo>
                  <a:lnTo>
                    <a:pt x="920" y="4371"/>
                  </a:lnTo>
                  <a:lnTo>
                    <a:pt x="887" y="4371"/>
                  </a:lnTo>
                  <a:lnTo>
                    <a:pt x="855" y="4404"/>
                  </a:lnTo>
                  <a:lnTo>
                    <a:pt x="822" y="4437"/>
                  </a:lnTo>
                  <a:lnTo>
                    <a:pt x="789" y="4470"/>
                  </a:lnTo>
                  <a:lnTo>
                    <a:pt x="756" y="4503"/>
                  </a:lnTo>
                  <a:lnTo>
                    <a:pt x="723" y="4503"/>
                  </a:lnTo>
                  <a:lnTo>
                    <a:pt x="723" y="4536"/>
                  </a:lnTo>
                  <a:lnTo>
                    <a:pt x="690" y="4536"/>
                  </a:lnTo>
                  <a:lnTo>
                    <a:pt x="690" y="4568"/>
                  </a:lnTo>
                  <a:lnTo>
                    <a:pt x="657" y="4568"/>
                  </a:lnTo>
                  <a:lnTo>
                    <a:pt x="657" y="4601"/>
                  </a:lnTo>
                  <a:lnTo>
                    <a:pt x="624" y="4601"/>
                  </a:lnTo>
                  <a:lnTo>
                    <a:pt x="624" y="4634"/>
                  </a:lnTo>
                  <a:lnTo>
                    <a:pt x="592" y="4634"/>
                  </a:lnTo>
                  <a:lnTo>
                    <a:pt x="559" y="4667"/>
                  </a:lnTo>
                  <a:lnTo>
                    <a:pt x="559" y="4700"/>
                  </a:lnTo>
                  <a:lnTo>
                    <a:pt x="526" y="4700"/>
                  </a:lnTo>
                  <a:lnTo>
                    <a:pt x="493" y="4733"/>
                  </a:lnTo>
                  <a:lnTo>
                    <a:pt x="460" y="4733"/>
                  </a:lnTo>
                  <a:lnTo>
                    <a:pt x="460" y="4766"/>
                  </a:lnTo>
                  <a:lnTo>
                    <a:pt x="427" y="4798"/>
                  </a:lnTo>
                  <a:lnTo>
                    <a:pt x="394" y="4798"/>
                  </a:lnTo>
                  <a:lnTo>
                    <a:pt x="394" y="4831"/>
                  </a:lnTo>
                  <a:lnTo>
                    <a:pt x="362" y="4831"/>
                  </a:lnTo>
                  <a:lnTo>
                    <a:pt x="362" y="4864"/>
                  </a:lnTo>
                  <a:lnTo>
                    <a:pt x="329" y="4864"/>
                  </a:lnTo>
                  <a:lnTo>
                    <a:pt x="329" y="4897"/>
                  </a:lnTo>
                  <a:lnTo>
                    <a:pt x="296" y="4897"/>
                  </a:lnTo>
                  <a:lnTo>
                    <a:pt x="296" y="4930"/>
                  </a:lnTo>
                  <a:lnTo>
                    <a:pt x="263" y="4930"/>
                  </a:lnTo>
                  <a:lnTo>
                    <a:pt x="230" y="4963"/>
                  </a:lnTo>
                  <a:lnTo>
                    <a:pt x="197" y="4996"/>
                  </a:lnTo>
                  <a:lnTo>
                    <a:pt x="164" y="5029"/>
                  </a:lnTo>
                  <a:lnTo>
                    <a:pt x="132" y="5061"/>
                  </a:lnTo>
                  <a:lnTo>
                    <a:pt x="99" y="5061"/>
                  </a:lnTo>
                  <a:lnTo>
                    <a:pt x="99" y="5094"/>
                  </a:lnTo>
                  <a:lnTo>
                    <a:pt x="66" y="5094"/>
                  </a:lnTo>
                  <a:lnTo>
                    <a:pt x="66" y="5127"/>
                  </a:lnTo>
                  <a:lnTo>
                    <a:pt x="33" y="5127"/>
                  </a:lnTo>
                  <a:lnTo>
                    <a:pt x="33" y="5160"/>
                  </a:lnTo>
                  <a:lnTo>
                    <a:pt x="0" y="5160"/>
                  </a:lnTo>
                  <a:lnTo>
                    <a:pt x="4502" y="10286"/>
                  </a:lnTo>
                  <a:lnTo>
                    <a:pt x="4535" y="10286"/>
                  </a:lnTo>
                  <a:lnTo>
                    <a:pt x="4535" y="10253"/>
                  </a:lnTo>
                  <a:lnTo>
                    <a:pt x="4568" y="10253"/>
                  </a:lnTo>
                  <a:lnTo>
                    <a:pt x="4568" y="10220"/>
                  </a:lnTo>
                  <a:lnTo>
                    <a:pt x="4601" y="10220"/>
                  </a:lnTo>
                  <a:lnTo>
                    <a:pt x="4601" y="10188"/>
                  </a:lnTo>
                  <a:lnTo>
                    <a:pt x="4633" y="10188"/>
                  </a:lnTo>
                  <a:lnTo>
                    <a:pt x="4633" y="10155"/>
                  </a:lnTo>
                  <a:lnTo>
                    <a:pt x="4666" y="10155"/>
                  </a:lnTo>
                  <a:lnTo>
                    <a:pt x="4699" y="10122"/>
                  </a:lnTo>
                  <a:lnTo>
                    <a:pt x="4732" y="10089"/>
                  </a:lnTo>
                  <a:lnTo>
                    <a:pt x="4765" y="10056"/>
                  </a:lnTo>
                  <a:lnTo>
                    <a:pt x="4798" y="10023"/>
                  </a:lnTo>
                  <a:lnTo>
                    <a:pt x="4831" y="10023"/>
                  </a:lnTo>
                  <a:lnTo>
                    <a:pt x="4831" y="9990"/>
                  </a:lnTo>
                  <a:lnTo>
                    <a:pt x="4863" y="9990"/>
                  </a:lnTo>
                  <a:lnTo>
                    <a:pt x="4863" y="9958"/>
                  </a:lnTo>
                  <a:lnTo>
                    <a:pt x="4896" y="9958"/>
                  </a:lnTo>
                  <a:lnTo>
                    <a:pt x="4896" y="9925"/>
                  </a:lnTo>
                  <a:lnTo>
                    <a:pt x="4929" y="9925"/>
                  </a:lnTo>
                  <a:lnTo>
                    <a:pt x="4929" y="9892"/>
                  </a:lnTo>
                  <a:lnTo>
                    <a:pt x="4962" y="9892"/>
                  </a:lnTo>
                  <a:lnTo>
                    <a:pt x="4962" y="9859"/>
                  </a:lnTo>
                  <a:lnTo>
                    <a:pt x="4995" y="9859"/>
                  </a:lnTo>
                  <a:lnTo>
                    <a:pt x="4995" y="9826"/>
                  </a:lnTo>
                  <a:lnTo>
                    <a:pt x="5028" y="9826"/>
                  </a:lnTo>
                  <a:lnTo>
                    <a:pt x="5061" y="9793"/>
                  </a:lnTo>
                  <a:lnTo>
                    <a:pt x="5093" y="9760"/>
                  </a:lnTo>
                  <a:lnTo>
                    <a:pt x="5126" y="9728"/>
                  </a:lnTo>
                  <a:lnTo>
                    <a:pt x="5159" y="9728"/>
                  </a:lnTo>
                  <a:lnTo>
                    <a:pt x="5159" y="9695"/>
                  </a:lnTo>
                  <a:lnTo>
                    <a:pt x="5192" y="9695"/>
                  </a:lnTo>
                  <a:lnTo>
                    <a:pt x="5192" y="9662"/>
                  </a:lnTo>
                  <a:lnTo>
                    <a:pt x="5225" y="9662"/>
                  </a:lnTo>
                  <a:lnTo>
                    <a:pt x="5225" y="9629"/>
                  </a:lnTo>
                  <a:lnTo>
                    <a:pt x="5258" y="9629"/>
                  </a:lnTo>
                  <a:lnTo>
                    <a:pt x="5258" y="9596"/>
                  </a:lnTo>
                  <a:lnTo>
                    <a:pt x="5291" y="9596"/>
                  </a:lnTo>
                  <a:lnTo>
                    <a:pt x="5291" y="9563"/>
                  </a:lnTo>
                  <a:lnTo>
                    <a:pt x="5323" y="9563"/>
                  </a:lnTo>
                  <a:lnTo>
                    <a:pt x="5323" y="9530"/>
                  </a:lnTo>
                  <a:lnTo>
                    <a:pt x="5356" y="9530"/>
                  </a:lnTo>
                  <a:lnTo>
                    <a:pt x="5389" y="9498"/>
                  </a:lnTo>
                  <a:lnTo>
                    <a:pt x="5422" y="9465"/>
                  </a:lnTo>
                  <a:lnTo>
                    <a:pt x="5455" y="9465"/>
                  </a:lnTo>
                  <a:lnTo>
                    <a:pt x="5455" y="9432"/>
                  </a:lnTo>
                  <a:lnTo>
                    <a:pt x="5488" y="9399"/>
                  </a:lnTo>
                  <a:lnTo>
                    <a:pt x="5521" y="9399"/>
                  </a:lnTo>
                  <a:lnTo>
                    <a:pt x="5521" y="9366"/>
                  </a:lnTo>
                  <a:lnTo>
                    <a:pt x="5554" y="9366"/>
                  </a:lnTo>
                  <a:lnTo>
                    <a:pt x="5554" y="9333"/>
                  </a:lnTo>
                  <a:lnTo>
                    <a:pt x="5586" y="9333"/>
                  </a:lnTo>
                  <a:lnTo>
                    <a:pt x="5586" y="9300"/>
                  </a:lnTo>
                  <a:lnTo>
                    <a:pt x="5619" y="9300"/>
                  </a:lnTo>
                  <a:lnTo>
                    <a:pt x="5619" y="9267"/>
                  </a:lnTo>
                  <a:lnTo>
                    <a:pt x="5652" y="9267"/>
                  </a:lnTo>
                  <a:lnTo>
                    <a:pt x="5652" y="9235"/>
                  </a:lnTo>
                  <a:lnTo>
                    <a:pt x="5685" y="9235"/>
                  </a:lnTo>
                  <a:lnTo>
                    <a:pt x="5685" y="9202"/>
                  </a:lnTo>
                  <a:lnTo>
                    <a:pt x="5718" y="9202"/>
                  </a:lnTo>
                  <a:lnTo>
                    <a:pt x="5751" y="9169"/>
                  </a:lnTo>
                  <a:lnTo>
                    <a:pt x="5784" y="9136"/>
                  </a:lnTo>
                  <a:lnTo>
                    <a:pt x="5816" y="9103"/>
                  </a:lnTo>
                  <a:lnTo>
                    <a:pt x="5849" y="9103"/>
                  </a:lnTo>
                  <a:lnTo>
                    <a:pt x="5849" y="9070"/>
                  </a:lnTo>
                  <a:lnTo>
                    <a:pt x="5882" y="9070"/>
                  </a:lnTo>
                  <a:lnTo>
                    <a:pt x="5882" y="9037"/>
                  </a:lnTo>
                  <a:lnTo>
                    <a:pt x="5915" y="9005"/>
                  </a:lnTo>
                  <a:lnTo>
                    <a:pt x="5948" y="9005"/>
                  </a:lnTo>
                  <a:lnTo>
                    <a:pt x="5948" y="8972"/>
                  </a:lnTo>
                  <a:lnTo>
                    <a:pt x="5981" y="8972"/>
                  </a:lnTo>
                  <a:lnTo>
                    <a:pt x="5981" y="8939"/>
                  </a:lnTo>
                  <a:lnTo>
                    <a:pt x="6014" y="8939"/>
                  </a:lnTo>
                  <a:lnTo>
                    <a:pt x="6046" y="8906"/>
                  </a:lnTo>
                  <a:lnTo>
                    <a:pt x="6046" y="8873"/>
                  </a:lnTo>
                  <a:lnTo>
                    <a:pt x="6079" y="8873"/>
                  </a:lnTo>
                  <a:lnTo>
                    <a:pt x="6079" y="8840"/>
                  </a:lnTo>
                  <a:lnTo>
                    <a:pt x="6112" y="8840"/>
                  </a:lnTo>
                  <a:lnTo>
                    <a:pt x="6112" y="8807"/>
                  </a:lnTo>
                  <a:lnTo>
                    <a:pt x="6145" y="8807"/>
                  </a:lnTo>
                  <a:lnTo>
                    <a:pt x="6178" y="8775"/>
                  </a:lnTo>
                  <a:lnTo>
                    <a:pt x="6211" y="8742"/>
                  </a:lnTo>
                  <a:lnTo>
                    <a:pt x="6244" y="8742"/>
                  </a:lnTo>
                  <a:lnTo>
                    <a:pt x="6244" y="8709"/>
                  </a:lnTo>
                  <a:lnTo>
                    <a:pt x="6276" y="8709"/>
                  </a:lnTo>
                  <a:lnTo>
                    <a:pt x="6276" y="8676"/>
                  </a:lnTo>
                  <a:lnTo>
                    <a:pt x="6309" y="8676"/>
                  </a:lnTo>
                  <a:lnTo>
                    <a:pt x="6309" y="8643"/>
                  </a:lnTo>
                  <a:lnTo>
                    <a:pt x="6342" y="8643"/>
                  </a:lnTo>
                  <a:lnTo>
                    <a:pt x="6342" y="8610"/>
                  </a:lnTo>
                  <a:lnTo>
                    <a:pt x="6375" y="8610"/>
                  </a:lnTo>
                  <a:lnTo>
                    <a:pt x="6375" y="8577"/>
                  </a:lnTo>
                  <a:lnTo>
                    <a:pt x="6408" y="8577"/>
                  </a:lnTo>
                  <a:lnTo>
                    <a:pt x="6408" y="8545"/>
                  </a:lnTo>
                  <a:lnTo>
                    <a:pt x="6441" y="8545"/>
                  </a:lnTo>
                  <a:lnTo>
                    <a:pt x="6441" y="8512"/>
                  </a:lnTo>
                  <a:lnTo>
                    <a:pt x="6474" y="8512"/>
                  </a:lnTo>
                  <a:lnTo>
                    <a:pt x="6506" y="8479"/>
                  </a:lnTo>
                  <a:lnTo>
                    <a:pt x="6539" y="8446"/>
                  </a:lnTo>
                  <a:lnTo>
                    <a:pt x="6539" y="8413"/>
                  </a:lnTo>
                  <a:lnTo>
                    <a:pt x="6572" y="8413"/>
                  </a:lnTo>
                  <a:lnTo>
                    <a:pt x="6572" y="8380"/>
                  </a:lnTo>
                  <a:lnTo>
                    <a:pt x="6605" y="8380"/>
                  </a:lnTo>
                  <a:lnTo>
                    <a:pt x="6638" y="8347"/>
                  </a:lnTo>
                  <a:lnTo>
                    <a:pt x="6671" y="8315"/>
                  </a:lnTo>
                  <a:lnTo>
                    <a:pt x="6704" y="8282"/>
                  </a:lnTo>
                  <a:lnTo>
                    <a:pt x="6736" y="8282"/>
                  </a:lnTo>
                  <a:lnTo>
                    <a:pt x="6736" y="8249"/>
                  </a:lnTo>
                  <a:lnTo>
                    <a:pt x="6769" y="8216"/>
                  </a:lnTo>
                  <a:lnTo>
                    <a:pt x="6802" y="8183"/>
                  </a:lnTo>
                  <a:lnTo>
                    <a:pt x="6835" y="8150"/>
                  </a:lnTo>
                  <a:lnTo>
                    <a:pt x="6868" y="8117"/>
                  </a:lnTo>
                  <a:lnTo>
                    <a:pt x="6901" y="8117"/>
                  </a:lnTo>
                  <a:lnTo>
                    <a:pt x="6901" y="8085"/>
                  </a:lnTo>
                  <a:lnTo>
                    <a:pt x="6934" y="8085"/>
                  </a:lnTo>
                  <a:lnTo>
                    <a:pt x="6934" y="8052"/>
                  </a:lnTo>
                  <a:lnTo>
                    <a:pt x="6966" y="8052"/>
                  </a:lnTo>
                  <a:lnTo>
                    <a:pt x="6966" y="8019"/>
                  </a:lnTo>
                  <a:lnTo>
                    <a:pt x="6999" y="8019"/>
                  </a:lnTo>
                  <a:lnTo>
                    <a:pt x="6999" y="7986"/>
                  </a:lnTo>
                  <a:lnTo>
                    <a:pt x="7032" y="7986"/>
                  </a:lnTo>
                  <a:lnTo>
                    <a:pt x="7032" y="7953"/>
                  </a:lnTo>
                  <a:lnTo>
                    <a:pt x="7065" y="7920"/>
                  </a:lnTo>
                  <a:lnTo>
                    <a:pt x="7098" y="7887"/>
                  </a:lnTo>
                  <a:lnTo>
                    <a:pt x="7131" y="7887"/>
                  </a:lnTo>
                  <a:lnTo>
                    <a:pt x="7164" y="7854"/>
                  </a:lnTo>
                  <a:lnTo>
                    <a:pt x="7164" y="7822"/>
                  </a:lnTo>
                  <a:lnTo>
                    <a:pt x="7197" y="7822"/>
                  </a:lnTo>
                  <a:lnTo>
                    <a:pt x="7197" y="7789"/>
                  </a:lnTo>
                  <a:lnTo>
                    <a:pt x="7229" y="7789"/>
                  </a:lnTo>
                  <a:lnTo>
                    <a:pt x="7229" y="7756"/>
                  </a:lnTo>
                  <a:lnTo>
                    <a:pt x="7262" y="7756"/>
                  </a:lnTo>
                  <a:lnTo>
                    <a:pt x="7262" y="7723"/>
                  </a:lnTo>
                  <a:lnTo>
                    <a:pt x="7295" y="7723"/>
                  </a:lnTo>
                  <a:lnTo>
                    <a:pt x="7295" y="7690"/>
                  </a:lnTo>
                  <a:lnTo>
                    <a:pt x="7328" y="7690"/>
                  </a:lnTo>
                  <a:lnTo>
                    <a:pt x="7361" y="7657"/>
                  </a:lnTo>
                  <a:lnTo>
                    <a:pt x="7394" y="7624"/>
                  </a:lnTo>
                  <a:lnTo>
                    <a:pt x="7427" y="7592"/>
                  </a:lnTo>
                  <a:lnTo>
                    <a:pt x="7459" y="7592"/>
                  </a:lnTo>
                  <a:lnTo>
                    <a:pt x="7459" y="7559"/>
                  </a:lnTo>
                  <a:lnTo>
                    <a:pt x="7492" y="7559"/>
                  </a:lnTo>
                  <a:lnTo>
                    <a:pt x="7492" y="7526"/>
                  </a:lnTo>
                  <a:lnTo>
                    <a:pt x="7525" y="7526"/>
                  </a:lnTo>
                  <a:lnTo>
                    <a:pt x="7525" y="7493"/>
                  </a:lnTo>
                  <a:lnTo>
                    <a:pt x="7558" y="7493"/>
                  </a:lnTo>
                  <a:lnTo>
                    <a:pt x="7558" y="7460"/>
                  </a:lnTo>
                  <a:lnTo>
                    <a:pt x="7591" y="7427"/>
                  </a:lnTo>
                  <a:lnTo>
                    <a:pt x="7624" y="7427"/>
                  </a:lnTo>
                  <a:lnTo>
                    <a:pt x="7624" y="7394"/>
                  </a:lnTo>
                  <a:lnTo>
                    <a:pt x="7657" y="7362"/>
                  </a:lnTo>
                  <a:lnTo>
                    <a:pt x="7689" y="7362"/>
                  </a:lnTo>
                  <a:lnTo>
                    <a:pt x="7689" y="7329"/>
                  </a:lnTo>
                  <a:lnTo>
                    <a:pt x="7722" y="7296"/>
                  </a:lnTo>
                  <a:lnTo>
                    <a:pt x="7755" y="7296"/>
                  </a:lnTo>
                  <a:lnTo>
                    <a:pt x="7755" y="7263"/>
                  </a:lnTo>
                  <a:lnTo>
                    <a:pt x="7788" y="7263"/>
                  </a:lnTo>
                  <a:lnTo>
                    <a:pt x="7788" y="7230"/>
                  </a:lnTo>
                  <a:lnTo>
                    <a:pt x="7821" y="7230"/>
                  </a:lnTo>
                  <a:lnTo>
                    <a:pt x="7821" y="7197"/>
                  </a:lnTo>
                  <a:lnTo>
                    <a:pt x="7854" y="7197"/>
                  </a:lnTo>
                  <a:lnTo>
                    <a:pt x="7854" y="7164"/>
                  </a:lnTo>
                  <a:lnTo>
                    <a:pt x="7887" y="7164"/>
                  </a:lnTo>
                  <a:lnTo>
                    <a:pt x="7887" y="7132"/>
                  </a:lnTo>
                  <a:lnTo>
                    <a:pt x="7919" y="7132"/>
                  </a:lnTo>
                  <a:lnTo>
                    <a:pt x="7919" y="7099"/>
                  </a:lnTo>
                  <a:lnTo>
                    <a:pt x="7985" y="7066"/>
                  </a:lnTo>
                  <a:lnTo>
                    <a:pt x="7985" y="7033"/>
                  </a:lnTo>
                  <a:lnTo>
                    <a:pt x="8018" y="7033"/>
                  </a:lnTo>
                  <a:lnTo>
                    <a:pt x="8051" y="6967"/>
                  </a:lnTo>
                  <a:lnTo>
                    <a:pt x="8084" y="6967"/>
                  </a:lnTo>
                  <a:lnTo>
                    <a:pt x="8084" y="6934"/>
                  </a:lnTo>
                  <a:lnTo>
                    <a:pt x="8149" y="6902"/>
                  </a:lnTo>
                  <a:lnTo>
                    <a:pt x="8149" y="6869"/>
                  </a:lnTo>
                  <a:lnTo>
                    <a:pt x="8182" y="6869"/>
                  </a:lnTo>
                  <a:lnTo>
                    <a:pt x="8182" y="6836"/>
                  </a:lnTo>
                  <a:lnTo>
                    <a:pt x="8215" y="6836"/>
                  </a:lnTo>
                  <a:lnTo>
                    <a:pt x="8215" y="6803"/>
                  </a:lnTo>
                  <a:lnTo>
                    <a:pt x="8248" y="6803"/>
                  </a:lnTo>
                  <a:lnTo>
                    <a:pt x="8281" y="6770"/>
                  </a:lnTo>
                  <a:lnTo>
                    <a:pt x="8281" y="6737"/>
                  </a:lnTo>
                  <a:lnTo>
                    <a:pt x="8314" y="6737"/>
                  </a:lnTo>
                  <a:lnTo>
                    <a:pt x="8314" y="6704"/>
                  </a:lnTo>
                  <a:lnTo>
                    <a:pt x="8347" y="6704"/>
                  </a:lnTo>
                  <a:lnTo>
                    <a:pt x="8347" y="6672"/>
                  </a:lnTo>
                  <a:lnTo>
                    <a:pt x="8379" y="6672"/>
                  </a:lnTo>
                  <a:lnTo>
                    <a:pt x="8412" y="6639"/>
                  </a:lnTo>
                  <a:lnTo>
                    <a:pt x="8478" y="6573"/>
                  </a:lnTo>
                  <a:lnTo>
                    <a:pt x="8478" y="6540"/>
                  </a:lnTo>
                  <a:lnTo>
                    <a:pt x="8511" y="6540"/>
                  </a:lnTo>
                  <a:lnTo>
                    <a:pt x="8511" y="6507"/>
                  </a:lnTo>
                  <a:lnTo>
                    <a:pt x="8544" y="6507"/>
                  </a:lnTo>
                  <a:lnTo>
                    <a:pt x="8544" y="6474"/>
                  </a:lnTo>
                  <a:lnTo>
                    <a:pt x="8577" y="6474"/>
                  </a:lnTo>
                  <a:lnTo>
                    <a:pt x="8577" y="6442"/>
                  </a:lnTo>
                  <a:lnTo>
                    <a:pt x="8610" y="6442"/>
                  </a:lnTo>
                  <a:lnTo>
                    <a:pt x="8642" y="6409"/>
                  </a:lnTo>
                  <a:lnTo>
                    <a:pt x="8642" y="6376"/>
                  </a:lnTo>
                  <a:lnTo>
                    <a:pt x="8675" y="6376"/>
                  </a:lnTo>
                  <a:lnTo>
                    <a:pt x="8675" y="6343"/>
                  </a:lnTo>
                  <a:lnTo>
                    <a:pt x="8708" y="6343"/>
                  </a:lnTo>
                  <a:lnTo>
                    <a:pt x="8774" y="6277"/>
                  </a:lnTo>
                  <a:lnTo>
                    <a:pt x="8774" y="6244"/>
                  </a:lnTo>
                  <a:lnTo>
                    <a:pt x="8807" y="6244"/>
                  </a:lnTo>
                  <a:lnTo>
                    <a:pt x="8840" y="6211"/>
                  </a:lnTo>
                  <a:lnTo>
                    <a:pt x="8872" y="6179"/>
                  </a:lnTo>
                  <a:lnTo>
                    <a:pt x="8872" y="6146"/>
                  </a:lnTo>
                  <a:lnTo>
                    <a:pt x="8905" y="6146"/>
                  </a:lnTo>
                  <a:lnTo>
                    <a:pt x="8905" y="6113"/>
                  </a:lnTo>
                  <a:lnTo>
                    <a:pt x="8938" y="6113"/>
                  </a:lnTo>
                  <a:lnTo>
                    <a:pt x="8938" y="6080"/>
                  </a:lnTo>
                  <a:lnTo>
                    <a:pt x="8971" y="6080"/>
                  </a:lnTo>
                  <a:lnTo>
                    <a:pt x="8971" y="6047"/>
                  </a:lnTo>
                  <a:lnTo>
                    <a:pt x="9004" y="6047"/>
                  </a:lnTo>
                  <a:lnTo>
                    <a:pt x="9004" y="6014"/>
                  </a:lnTo>
                  <a:lnTo>
                    <a:pt x="9037" y="6014"/>
                  </a:lnTo>
                  <a:lnTo>
                    <a:pt x="9102" y="5949"/>
                  </a:lnTo>
                  <a:lnTo>
                    <a:pt x="9102" y="5916"/>
                  </a:lnTo>
                  <a:lnTo>
                    <a:pt x="9135" y="5916"/>
                  </a:lnTo>
                  <a:lnTo>
                    <a:pt x="9135" y="5883"/>
                  </a:lnTo>
                  <a:lnTo>
                    <a:pt x="9168" y="5883"/>
                  </a:lnTo>
                  <a:lnTo>
                    <a:pt x="9168" y="5850"/>
                  </a:lnTo>
                  <a:lnTo>
                    <a:pt x="9201" y="5850"/>
                  </a:lnTo>
                  <a:lnTo>
                    <a:pt x="9267" y="5784"/>
                  </a:lnTo>
                  <a:lnTo>
                    <a:pt x="9267" y="5751"/>
                  </a:lnTo>
                  <a:lnTo>
                    <a:pt x="9300" y="5751"/>
                  </a:lnTo>
                  <a:lnTo>
                    <a:pt x="9300" y="5719"/>
                  </a:lnTo>
                  <a:lnTo>
                    <a:pt x="9332" y="5719"/>
                  </a:lnTo>
                  <a:lnTo>
                    <a:pt x="9332" y="5686"/>
                  </a:lnTo>
                  <a:lnTo>
                    <a:pt x="9365" y="5686"/>
                  </a:lnTo>
                  <a:lnTo>
                    <a:pt x="9398" y="5653"/>
                  </a:lnTo>
                  <a:lnTo>
                    <a:pt x="9398" y="5620"/>
                  </a:lnTo>
                  <a:lnTo>
                    <a:pt x="9431" y="5620"/>
                  </a:lnTo>
                  <a:lnTo>
                    <a:pt x="9431" y="5587"/>
                  </a:lnTo>
                  <a:lnTo>
                    <a:pt x="9464" y="5554"/>
                  </a:lnTo>
                  <a:lnTo>
                    <a:pt x="9497" y="5554"/>
                  </a:lnTo>
                  <a:lnTo>
                    <a:pt x="9497" y="5521"/>
                  </a:lnTo>
                  <a:lnTo>
                    <a:pt x="9530" y="5521"/>
                  </a:lnTo>
                  <a:lnTo>
                    <a:pt x="9530" y="5489"/>
                  </a:lnTo>
                  <a:lnTo>
                    <a:pt x="9562" y="5489"/>
                  </a:lnTo>
                  <a:lnTo>
                    <a:pt x="9562" y="5456"/>
                  </a:lnTo>
                  <a:lnTo>
                    <a:pt x="9595" y="5456"/>
                  </a:lnTo>
                  <a:lnTo>
                    <a:pt x="9595" y="5423"/>
                  </a:lnTo>
                  <a:lnTo>
                    <a:pt x="9628" y="5423"/>
                  </a:lnTo>
                  <a:lnTo>
                    <a:pt x="9628" y="5390"/>
                  </a:lnTo>
                  <a:lnTo>
                    <a:pt x="9661" y="5390"/>
                  </a:lnTo>
                  <a:lnTo>
                    <a:pt x="9661" y="5357"/>
                  </a:lnTo>
                  <a:lnTo>
                    <a:pt x="9694" y="5357"/>
                  </a:lnTo>
                  <a:lnTo>
                    <a:pt x="9727" y="5291"/>
                  </a:lnTo>
                  <a:lnTo>
                    <a:pt x="9760" y="5291"/>
                  </a:lnTo>
                  <a:lnTo>
                    <a:pt x="9760" y="5259"/>
                  </a:lnTo>
                  <a:lnTo>
                    <a:pt x="9792" y="5226"/>
                  </a:lnTo>
                  <a:lnTo>
                    <a:pt x="9825" y="5226"/>
                  </a:lnTo>
                  <a:lnTo>
                    <a:pt x="9858" y="5193"/>
                  </a:lnTo>
                  <a:lnTo>
                    <a:pt x="9858" y="5160"/>
                  </a:lnTo>
                  <a:lnTo>
                    <a:pt x="9891" y="5127"/>
                  </a:lnTo>
                  <a:lnTo>
                    <a:pt x="9924" y="5127"/>
                  </a:lnTo>
                  <a:lnTo>
                    <a:pt x="9924" y="5094"/>
                  </a:lnTo>
                  <a:lnTo>
                    <a:pt x="9957" y="5061"/>
                  </a:lnTo>
                  <a:lnTo>
                    <a:pt x="9990" y="5061"/>
                  </a:lnTo>
                  <a:lnTo>
                    <a:pt x="9990" y="5029"/>
                  </a:lnTo>
                  <a:lnTo>
                    <a:pt x="10022" y="4996"/>
                  </a:lnTo>
                  <a:lnTo>
                    <a:pt x="10055" y="4996"/>
                  </a:lnTo>
                  <a:lnTo>
                    <a:pt x="10088" y="4963"/>
                  </a:lnTo>
                  <a:lnTo>
                    <a:pt x="10088" y="4930"/>
                  </a:lnTo>
                  <a:lnTo>
                    <a:pt x="10121" y="4897"/>
                  </a:lnTo>
                  <a:lnTo>
                    <a:pt x="10154" y="4864"/>
                  </a:lnTo>
                  <a:lnTo>
                    <a:pt x="10187" y="4831"/>
                  </a:lnTo>
                  <a:lnTo>
                    <a:pt x="10220" y="4798"/>
                  </a:lnTo>
                  <a:lnTo>
                    <a:pt x="10253" y="4766"/>
                  </a:lnTo>
                  <a:lnTo>
                    <a:pt x="10253" y="4733"/>
                  </a:lnTo>
                  <a:lnTo>
                    <a:pt x="10285" y="4733"/>
                  </a:lnTo>
                  <a:lnTo>
                    <a:pt x="10285" y="4700"/>
                  </a:lnTo>
                  <a:lnTo>
                    <a:pt x="10318" y="4700"/>
                  </a:lnTo>
                  <a:lnTo>
                    <a:pt x="5356" y="1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8"/>
            <p:cNvSpPr/>
            <p:nvPr/>
          </p:nvSpPr>
          <p:spPr>
            <a:xfrm>
              <a:off x="5413550" y="4585525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58" y="1"/>
                  </a:moveTo>
                  <a:cubicBezTo>
                    <a:pt x="559" y="1"/>
                    <a:pt x="493" y="33"/>
                    <a:pt x="395" y="66"/>
                  </a:cubicBezTo>
                  <a:cubicBezTo>
                    <a:pt x="329" y="99"/>
                    <a:pt x="263" y="132"/>
                    <a:pt x="198" y="231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91"/>
                  </a:lnTo>
                  <a:cubicBezTo>
                    <a:pt x="231" y="592"/>
                    <a:pt x="231" y="526"/>
                    <a:pt x="231" y="494"/>
                  </a:cubicBezTo>
                  <a:cubicBezTo>
                    <a:pt x="231" y="428"/>
                    <a:pt x="263" y="395"/>
                    <a:pt x="296" y="329"/>
                  </a:cubicBezTo>
                  <a:cubicBezTo>
                    <a:pt x="362" y="296"/>
                    <a:pt x="395" y="231"/>
                    <a:pt x="461" y="231"/>
                  </a:cubicBezTo>
                  <a:cubicBezTo>
                    <a:pt x="493" y="231"/>
                    <a:pt x="559" y="198"/>
                    <a:pt x="625" y="198"/>
                  </a:cubicBezTo>
                  <a:cubicBezTo>
                    <a:pt x="723" y="198"/>
                    <a:pt x="789" y="263"/>
                    <a:pt x="822" y="329"/>
                  </a:cubicBezTo>
                  <a:cubicBezTo>
                    <a:pt x="855" y="395"/>
                    <a:pt x="855" y="461"/>
                    <a:pt x="855" y="559"/>
                  </a:cubicBezTo>
                  <a:lnTo>
                    <a:pt x="855" y="1414"/>
                  </a:lnTo>
                  <a:lnTo>
                    <a:pt x="1118" y="1414"/>
                  </a:lnTo>
                  <a:lnTo>
                    <a:pt x="1118" y="526"/>
                  </a:lnTo>
                  <a:cubicBezTo>
                    <a:pt x="1118" y="395"/>
                    <a:pt x="1085" y="296"/>
                    <a:pt x="1052" y="198"/>
                  </a:cubicBezTo>
                  <a:cubicBezTo>
                    <a:pt x="986" y="66"/>
                    <a:pt x="855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8"/>
            <p:cNvSpPr/>
            <p:nvPr/>
          </p:nvSpPr>
          <p:spPr>
            <a:xfrm>
              <a:off x="5447225" y="457320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91"/>
                  </a:moveTo>
                  <a:cubicBezTo>
                    <a:pt x="757" y="691"/>
                    <a:pt x="822" y="756"/>
                    <a:pt x="888" y="822"/>
                  </a:cubicBezTo>
                  <a:cubicBezTo>
                    <a:pt x="954" y="921"/>
                    <a:pt x="1019" y="1052"/>
                    <a:pt x="1019" y="1217"/>
                  </a:cubicBezTo>
                  <a:cubicBezTo>
                    <a:pt x="1019" y="1381"/>
                    <a:pt x="987" y="1512"/>
                    <a:pt x="921" y="1611"/>
                  </a:cubicBezTo>
                  <a:cubicBezTo>
                    <a:pt x="822" y="1709"/>
                    <a:pt x="757" y="1742"/>
                    <a:pt x="625" y="1742"/>
                  </a:cubicBezTo>
                  <a:cubicBezTo>
                    <a:pt x="494" y="1742"/>
                    <a:pt x="395" y="1709"/>
                    <a:pt x="329" y="1611"/>
                  </a:cubicBezTo>
                  <a:cubicBezTo>
                    <a:pt x="264" y="1512"/>
                    <a:pt x="231" y="1381"/>
                    <a:pt x="231" y="1249"/>
                  </a:cubicBezTo>
                  <a:cubicBezTo>
                    <a:pt x="231" y="1052"/>
                    <a:pt x="264" y="921"/>
                    <a:pt x="362" y="855"/>
                  </a:cubicBezTo>
                  <a:cubicBezTo>
                    <a:pt x="428" y="756"/>
                    <a:pt x="527" y="691"/>
                    <a:pt x="625" y="691"/>
                  </a:cubicBezTo>
                  <a:close/>
                  <a:moveTo>
                    <a:pt x="987" y="1"/>
                  </a:moveTo>
                  <a:lnTo>
                    <a:pt x="987" y="691"/>
                  </a:lnTo>
                  <a:cubicBezTo>
                    <a:pt x="954" y="625"/>
                    <a:pt x="888" y="592"/>
                    <a:pt x="855" y="559"/>
                  </a:cubicBezTo>
                  <a:cubicBezTo>
                    <a:pt x="789" y="526"/>
                    <a:pt x="691" y="494"/>
                    <a:pt x="592" y="494"/>
                  </a:cubicBezTo>
                  <a:cubicBezTo>
                    <a:pt x="395" y="494"/>
                    <a:pt x="264" y="592"/>
                    <a:pt x="165" y="724"/>
                  </a:cubicBezTo>
                  <a:cubicBezTo>
                    <a:pt x="34" y="888"/>
                    <a:pt x="1" y="1052"/>
                    <a:pt x="1" y="1249"/>
                  </a:cubicBezTo>
                  <a:cubicBezTo>
                    <a:pt x="1" y="1447"/>
                    <a:pt x="67" y="1644"/>
                    <a:pt x="165" y="1775"/>
                  </a:cubicBezTo>
                  <a:cubicBezTo>
                    <a:pt x="297" y="1907"/>
                    <a:pt x="428" y="1939"/>
                    <a:pt x="559" y="1939"/>
                  </a:cubicBezTo>
                  <a:cubicBezTo>
                    <a:pt x="658" y="1939"/>
                    <a:pt x="757" y="1939"/>
                    <a:pt x="822" y="1907"/>
                  </a:cubicBezTo>
                  <a:cubicBezTo>
                    <a:pt x="888" y="1874"/>
                    <a:pt x="954" y="1808"/>
                    <a:pt x="1019" y="1709"/>
                  </a:cubicBezTo>
                  <a:lnTo>
                    <a:pt x="1019" y="1907"/>
                  </a:lnTo>
                  <a:lnTo>
                    <a:pt x="1217" y="1907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8"/>
            <p:cNvSpPr/>
            <p:nvPr/>
          </p:nvSpPr>
          <p:spPr>
            <a:xfrm>
              <a:off x="5485850" y="4573200"/>
              <a:ext cx="28775" cy="47675"/>
            </a:xfrm>
            <a:custGeom>
              <a:avLst/>
              <a:gdLst/>
              <a:ahLst/>
              <a:cxnLst/>
              <a:rect l="l" t="t" r="r" b="b"/>
              <a:pathLst>
                <a:path w="1151" h="1907" extrusionOk="0">
                  <a:moveTo>
                    <a:pt x="0" y="1"/>
                  </a:moveTo>
                  <a:lnTo>
                    <a:pt x="0" y="1907"/>
                  </a:lnTo>
                  <a:lnTo>
                    <a:pt x="263" y="1907"/>
                  </a:lnTo>
                  <a:lnTo>
                    <a:pt x="263" y="1184"/>
                  </a:lnTo>
                  <a:cubicBezTo>
                    <a:pt x="263" y="987"/>
                    <a:pt x="296" y="855"/>
                    <a:pt x="362" y="789"/>
                  </a:cubicBezTo>
                  <a:cubicBezTo>
                    <a:pt x="427" y="724"/>
                    <a:pt x="526" y="691"/>
                    <a:pt x="625" y="691"/>
                  </a:cubicBezTo>
                  <a:cubicBezTo>
                    <a:pt x="723" y="691"/>
                    <a:pt x="822" y="756"/>
                    <a:pt x="855" y="822"/>
                  </a:cubicBezTo>
                  <a:cubicBezTo>
                    <a:pt x="887" y="855"/>
                    <a:pt x="887" y="921"/>
                    <a:pt x="887" y="1052"/>
                  </a:cubicBezTo>
                  <a:lnTo>
                    <a:pt x="887" y="1907"/>
                  </a:lnTo>
                  <a:lnTo>
                    <a:pt x="1150" y="1907"/>
                  </a:lnTo>
                  <a:lnTo>
                    <a:pt x="1150" y="1019"/>
                  </a:lnTo>
                  <a:cubicBezTo>
                    <a:pt x="1150" y="888"/>
                    <a:pt x="1117" y="789"/>
                    <a:pt x="1085" y="691"/>
                  </a:cubicBezTo>
                  <a:cubicBezTo>
                    <a:pt x="1019" y="559"/>
                    <a:pt x="855" y="494"/>
                    <a:pt x="690" y="494"/>
                  </a:cubicBezTo>
                  <a:cubicBezTo>
                    <a:pt x="559" y="494"/>
                    <a:pt x="460" y="526"/>
                    <a:pt x="395" y="559"/>
                  </a:cubicBezTo>
                  <a:cubicBezTo>
                    <a:pt x="362" y="592"/>
                    <a:pt x="296" y="658"/>
                    <a:pt x="263" y="724"/>
                  </a:cubicBezTo>
                  <a:lnTo>
                    <a:pt x="2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8"/>
            <p:cNvSpPr/>
            <p:nvPr/>
          </p:nvSpPr>
          <p:spPr>
            <a:xfrm>
              <a:off x="5523625" y="4574025"/>
              <a:ext cx="36175" cy="46850"/>
            </a:xfrm>
            <a:custGeom>
              <a:avLst/>
              <a:gdLst/>
              <a:ahLst/>
              <a:cxnLst/>
              <a:rect l="l" t="t" r="r" b="b"/>
              <a:pathLst>
                <a:path w="1447" h="1874" extrusionOk="0">
                  <a:moveTo>
                    <a:pt x="691" y="198"/>
                  </a:moveTo>
                  <a:cubicBezTo>
                    <a:pt x="822" y="198"/>
                    <a:pt x="888" y="198"/>
                    <a:pt x="954" y="231"/>
                  </a:cubicBezTo>
                  <a:cubicBezTo>
                    <a:pt x="1052" y="263"/>
                    <a:pt x="1085" y="362"/>
                    <a:pt x="1085" y="493"/>
                  </a:cubicBezTo>
                  <a:cubicBezTo>
                    <a:pt x="1085" y="592"/>
                    <a:pt x="1052" y="691"/>
                    <a:pt x="954" y="723"/>
                  </a:cubicBezTo>
                  <a:cubicBezTo>
                    <a:pt x="888" y="756"/>
                    <a:pt x="822" y="789"/>
                    <a:pt x="691" y="789"/>
                  </a:cubicBezTo>
                  <a:lnTo>
                    <a:pt x="231" y="789"/>
                  </a:lnTo>
                  <a:lnTo>
                    <a:pt x="231" y="198"/>
                  </a:lnTo>
                  <a:close/>
                  <a:moveTo>
                    <a:pt x="757" y="986"/>
                  </a:moveTo>
                  <a:cubicBezTo>
                    <a:pt x="855" y="986"/>
                    <a:pt x="954" y="986"/>
                    <a:pt x="987" y="1019"/>
                  </a:cubicBezTo>
                  <a:cubicBezTo>
                    <a:pt x="1118" y="1085"/>
                    <a:pt x="1184" y="1151"/>
                    <a:pt x="1184" y="1315"/>
                  </a:cubicBezTo>
                  <a:cubicBezTo>
                    <a:pt x="1184" y="1381"/>
                    <a:pt x="1151" y="1446"/>
                    <a:pt x="1118" y="1512"/>
                  </a:cubicBezTo>
                  <a:cubicBezTo>
                    <a:pt x="1052" y="1611"/>
                    <a:pt x="954" y="1644"/>
                    <a:pt x="789" y="1644"/>
                  </a:cubicBezTo>
                  <a:lnTo>
                    <a:pt x="231" y="1644"/>
                  </a:lnTo>
                  <a:lnTo>
                    <a:pt x="231" y="986"/>
                  </a:lnTo>
                  <a:close/>
                  <a:moveTo>
                    <a:pt x="1" y="1"/>
                  </a:moveTo>
                  <a:lnTo>
                    <a:pt x="1" y="1874"/>
                  </a:lnTo>
                  <a:lnTo>
                    <a:pt x="789" y="1874"/>
                  </a:lnTo>
                  <a:cubicBezTo>
                    <a:pt x="1019" y="1874"/>
                    <a:pt x="1217" y="1808"/>
                    <a:pt x="1315" y="1644"/>
                  </a:cubicBezTo>
                  <a:cubicBezTo>
                    <a:pt x="1414" y="1545"/>
                    <a:pt x="1447" y="1446"/>
                    <a:pt x="1447" y="1315"/>
                  </a:cubicBezTo>
                  <a:cubicBezTo>
                    <a:pt x="1447" y="1184"/>
                    <a:pt x="1414" y="1052"/>
                    <a:pt x="1315" y="986"/>
                  </a:cubicBezTo>
                  <a:cubicBezTo>
                    <a:pt x="1282" y="921"/>
                    <a:pt x="1184" y="888"/>
                    <a:pt x="1085" y="855"/>
                  </a:cubicBezTo>
                  <a:cubicBezTo>
                    <a:pt x="1151" y="822"/>
                    <a:pt x="1217" y="789"/>
                    <a:pt x="1250" y="756"/>
                  </a:cubicBezTo>
                  <a:cubicBezTo>
                    <a:pt x="1315" y="658"/>
                    <a:pt x="1348" y="559"/>
                    <a:pt x="1348" y="461"/>
                  </a:cubicBezTo>
                  <a:cubicBezTo>
                    <a:pt x="1348" y="362"/>
                    <a:pt x="1315" y="263"/>
                    <a:pt x="1282" y="198"/>
                  </a:cubicBezTo>
                  <a:cubicBezTo>
                    <a:pt x="1184" y="66"/>
                    <a:pt x="1019" y="1"/>
                    <a:pt x="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8"/>
            <p:cNvSpPr/>
            <p:nvPr/>
          </p:nvSpPr>
          <p:spPr>
            <a:xfrm>
              <a:off x="5193400" y="4294725"/>
              <a:ext cx="41100" cy="40275"/>
            </a:xfrm>
            <a:custGeom>
              <a:avLst/>
              <a:gdLst/>
              <a:ahLst/>
              <a:cxnLst/>
              <a:rect l="l" t="t" r="r" b="b"/>
              <a:pathLst>
                <a:path w="1644" h="1611" fill="none" extrusionOk="0">
                  <a:moveTo>
                    <a:pt x="0" y="1610"/>
                  </a:moveTo>
                  <a:lnTo>
                    <a:pt x="0" y="1610"/>
                  </a:lnTo>
                  <a:lnTo>
                    <a:pt x="0" y="1610"/>
                  </a:lnTo>
                  <a:lnTo>
                    <a:pt x="0" y="1610"/>
                  </a:lnTo>
                  <a:lnTo>
                    <a:pt x="0" y="1610"/>
                  </a:lnTo>
                  <a:lnTo>
                    <a:pt x="0" y="1610"/>
                  </a:lnTo>
                  <a:lnTo>
                    <a:pt x="0" y="1610"/>
                  </a:lnTo>
                  <a:lnTo>
                    <a:pt x="0" y="1577"/>
                  </a:lnTo>
                  <a:lnTo>
                    <a:pt x="0" y="1577"/>
                  </a:lnTo>
                  <a:lnTo>
                    <a:pt x="0" y="1577"/>
                  </a:lnTo>
                  <a:lnTo>
                    <a:pt x="33" y="1577"/>
                  </a:lnTo>
                  <a:lnTo>
                    <a:pt x="33" y="1577"/>
                  </a:lnTo>
                  <a:lnTo>
                    <a:pt x="33" y="1577"/>
                  </a:lnTo>
                  <a:lnTo>
                    <a:pt x="33" y="1577"/>
                  </a:lnTo>
                  <a:lnTo>
                    <a:pt x="33" y="1577"/>
                  </a:lnTo>
                  <a:lnTo>
                    <a:pt x="33" y="1577"/>
                  </a:lnTo>
                  <a:lnTo>
                    <a:pt x="33" y="1577"/>
                  </a:lnTo>
                  <a:lnTo>
                    <a:pt x="33" y="1577"/>
                  </a:lnTo>
                  <a:lnTo>
                    <a:pt x="33" y="1577"/>
                  </a:lnTo>
                  <a:lnTo>
                    <a:pt x="33" y="1544"/>
                  </a:lnTo>
                  <a:lnTo>
                    <a:pt x="66" y="1544"/>
                  </a:lnTo>
                  <a:lnTo>
                    <a:pt x="66" y="1544"/>
                  </a:lnTo>
                  <a:lnTo>
                    <a:pt x="66" y="1544"/>
                  </a:lnTo>
                  <a:lnTo>
                    <a:pt x="66" y="1544"/>
                  </a:lnTo>
                  <a:lnTo>
                    <a:pt x="66" y="1544"/>
                  </a:lnTo>
                  <a:lnTo>
                    <a:pt x="66" y="1544"/>
                  </a:lnTo>
                  <a:lnTo>
                    <a:pt x="66" y="1544"/>
                  </a:lnTo>
                  <a:lnTo>
                    <a:pt x="66" y="1544"/>
                  </a:lnTo>
                  <a:lnTo>
                    <a:pt x="66" y="1544"/>
                  </a:lnTo>
                  <a:lnTo>
                    <a:pt x="66" y="1512"/>
                  </a:lnTo>
                  <a:lnTo>
                    <a:pt x="66" y="1512"/>
                  </a:lnTo>
                  <a:lnTo>
                    <a:pt x="66" y="1512"/>
                  </a:lnTo>
                  <a:lnTo>
                    <a:pt x="99" y="1512"/>
                  </a:lnTo>
                  <a:lnTo>
                    <a:pt x="99" y="1512"/>
                  </a:lnTo>
                  <a:lnTo>
                    <a:pt x="99" y="1512"/>
                  </a:lnTo>
                  <a:lnTo>
                    <a:pt x="99" y="1512"/>
                  </a:lnTo>
                  <a:lnTo>
                    <a:pt x="99" y="1512"/>
                  </a:lnTo>
                  <a:lnTo>
                    <a:pt x="99" y="1512"/>
                  </a:lnTo>
                  <a:lnTo>
                    <a:pt x="99" y="1512"/>
                  </a:lnTo>
                  <a:lnTo>
                    <a:pt x="99" y="1512"/>
                  </a:lnTo>
                  <a:lnTo>
                    <a:pt x="99" y="1512"/>
                  </a:lnTo>
                  <a:lnTo>
                    <a:pt x="99" y="1512"/>
                  </a:lnTo>
                  <a:lnTo>
                    <a:pt x="99" y="1512"/>
                  </a:lnTo>
                  <a:lnTo>
                    <a:pt x="99" y="1512"/>
                  </a:lnTo>
                  <a:lnTo>
                    <a:pt x="131" y="1479"/>
                  </a:lnTo>
                  <a:lnTo>
                    <a:pt x="131" y="1479"/>
                  </a:lnTo>
                  <a:lnTo>
                    <a:pt x="131" y="1479"/>
                  </a:lnTo>
                  <a:lnTo>
                    <a:pt x="131" y="1479"/>
                  </a:lnTo>
                  <a:lnTo>
                    <a:pt x="131" y="1479"/>
                  </a:lnTo>
                  <a:lnTo>
                    <a:pt x="131" y="1479"/>
                  </a:lnTo>
                  <a:lnTo>
                    <a:pt x="131" y="1479"/>
                  </a:lnTo>
                  <a:lnTo>
                    <a:pt x="131" y="1479"/>
                  </a:lnTo>
                  <a:lnTo>
                    <a:pt x="131" y="1479"/>
                  </a:lnTo>
                  <a:lnTo>
                    <a:pt x="131" y="1479"/>
                  </a:lnTo>
                  <a:lnTo>
                    <a:pt x="131" y="1479"/>
                  </a:lnTo>
                  <a:lnTo>
                    <a:pt x="131" y="1479"/>
                  </a:lnTo>
                  <a:lnTo>
                    <a:pt x="131" y="1479"/>
                  </a:lnTo>
                  <a:lnTo>
                    <a:pt x="131" y="1479"/>
                  </a:lnTo>
                  <a:lnTo>
                    <a:pt x="131" y="1479"/>
                  </a:lnTo>
                  <a:lnTo>
                    <a:pt x="164" y="1479"/>
                  </a:lnTo>
                  <a:lnTo>
                    <a:pt x="164" y="1446"/>
                  </a:lnTo>
                  <a:lnTo>
                    <a:pt x="164" y="1446"/>
                  </a:lnTo>
                  <a:lnTo>
                    <a:pt x="164" y="1446"/>
                  </a:lnTo>
                  <a:lnTo>
                    <a:pt x="164" y="1446"/>
                  </a:lnTo>
                  <a:lnTo>
                    <a:pt x="164" y="1446"/>
                  </a:lnTo>
                  <a:lnTo>
                    <a:pt x="164" y="1446"/>
                  </a:lnTo>
                  <a:lnTo>
                    <a:pt x="164" y="1446"/>
                  </a:lnTo>
                  <a:lnTo>
                    <a:pt x="164" y="1446"/>
                  </a:lnTo>
                  <a:lnTo>
                    <a:pt x="164" y="1446"/>
                  </a:lnTo>
                  <a:lnTo>
                    <a:pt x="164" y="1446"/>
                  </a:lnTo>
                  <a:lnTo>
                    <a:pt x="164" y="1446"/>
                  </a:lnTo>
                  <a:lnTo>
                    <a:pt x="164" y="1446"/>
                  </a:lnTo>
                  <a:lnTo>
                    <a:pt x="197" y="1413"/>
                  </a:lnTo>
                  <a:lnTo>
                    <a:pt x="197" y="1413"/>
                  </a:lnTo>
                  <a:lnTo>
                    <a:pt x="197" y="1413"/>
                  </a:lnTo>
                  <a:lnTo>
                    <a:pt x="197" y="1413"/>
                  </a:lnTo>
                  <a:lnTo>
                    <a:pt x="197" y="1413"/>
                  </a:lnTo>
                  <a:lnTo>
                    <a:pt x="197" y="1413"/>
                  </a:lnTo>
                  <a:lnTo>
                    <a:pt x="197" y="1413"/>
                  </a:lnTo>
                  <a:lnTo>
                    <a:pt x="197" y="1413"/>
                  </a:lnTo>
                  <a:lnTo>
                    <a:pt x="197" y="1413"/>
                  </a:lnTo>
                  <a:lnTo>
                    <a:pt x="197" y="1413"/>
                  </a:lnTo>
                  <a:lnTo>
                    <a:pt x="197" y="1413"/>
                  </a:lnTo>
                  <a:lnTo>
                    <a:pt x="197" y="1413"/>
                  </a:lnTo>
                  <a:lnTo>
                    <a:pt x="230" y="1380"/>
                  </a:lnTo>
                  <a:lnTo>
                    <a:pt x="230" y="1380"/>
                  </a:lnTo>
                  <a:lnTo>
                    <a:pt x="230" y="1380"/>
                  </a:lnTo>
                  <a:lnTo>
                    <a:pt x="230" y="1380"/>
                  </a:lnTo>
                  <a:lnTo>
                    <a:pt x="230" y="1380"/>
                  </a:lnTo>
                  <a:lnTo>
                    <a:pt x="230" y="1380"/>
                  </a:lnTo>
                  <a:lnTo>
                    <a:pt x="230" y="1380"/>
                  </a:lnTo>
                  <a:lnTo>
                    <a:pt x="230" y="1380"/>
                  </a:lnTo>
                  <a:lnTo>
                    <a:pt x="230" y="1380"/>
                  </a:lnTo>
                  <a:lnTo>
                    <a:pt x="230" y="1380"/>
                  </a:lnTo>
                  <a:lnTo>
                    <a:pt x="263" y="1347"/>
                  </a:lnTo>
                  <a:lnTo>
                    <a:pt x="263" y="1347"/>
                  </a:lnTo>
                  <a:lnTo>
                    <a:pt x="263" y="1347"/>
                  </a:lnTo>
                  <a:lnTo>
                    <a:pt x="263" y="1347"/>
                  </a:lnTo>
                  <a:lnTo>
                    <a:pt x="263" y="1347"/>
                  </a:lnTo>
                  <a:lnTo>
                    <a:pt x="263" y="1347"/>
                  </a:lnTo>
                  <a:lnTo>
                    <a:pt x="263" y="1347"/>
                  </a:lnTo>
                  <a:lnTo>
                    <a:pt x="263" y="1347"/>
                  </a:lnTo>
                  <a:lnTo>
                    <a:pt x="263" y="1347"/>
                  </a:lnTo>
                  <a:lnTo>
                    <a:pt x="263" y="1347"/>
                  </a:lnTo>
                  <a:lnTo>
                    <a:pt x="263" y="1347"/>
                  </a:lnTo>
                  <a:lnTo>
                    <a:pt x="296" y="1347"/>
                  </a:lnTo>
                  <a:lnTo>
                    <a:pt x="296" y="1347"/>
                  </a:lnTo>
                  <a:lnTo>
                    <a:pt x="296" y="1347"/>
                  </a:lnTo>
                  <a:lnTo>
                    <a:pt x="296" y="1347"/>
                  </a:lnTo>
                  <a:lnTo>
                    <a:pt x="296" y="1314"/>
                  </a:lnTo>
                  <a:lnTo>
                    <a:pt x="296" y="1314"/>
                  </a:lnTo>
                  <a:lnTo>
                    <a:pt x="296" y="1314"/>
                  </a:lnTo>
                  <a:lnTo>
                    <a:pt x="296" y="1314"/>
                  </a:lnTo>
                  <a:lnTo>
                    <a:pt x="296" y="1314"/>
                  </a:lnTo>
                  <a:lnTo>
                    <a:pt x="296" y="1314"/>
                  </a:lnTo>
                  <a:lnTo>
                    <a:pt x="296" y="1314"/>
                  </a:lnTo>
                  <a:lnTo>
                    <a:pt x="296" y="1314"/>
                  </a:lnTo>
                  <a:lnTo>
                    <a:pt x="329" y="1314"/>
                  </a:lnTo>
                  <a:lnTo>
                    <a:pt x="329" y="1314"/>
                  </a:lnTo>
                  <a:lnTo>
                    <a:pt x="329" y="1314"/>
                  </a:lnTo>
                  <a:lnTo>
                    <a:pt x="329" y="1314"/>
                  </a:lnTo>
                  <a:lnTo>
                    <a:pt x="329" y="1314"/>
                  </a:lnTo>
                  <a:lnTo>
                    <a:pt x="329" y="1314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61" y="1282"/>
                  </a:lnTo>
                  <a:lnTo>
                    <a:pt x="361" y="1282"/>
                  </a:lnTo>
                  <a:lnTo>
                    <a:pt x="361" y="1282"/>
                  </a:lnTo>
                  <a:lnTo>
                    <a:pt x="361" y="1282"/>
                  </a:lnTo>
                  <a:lnTo>
                    <a:pt x="361" y="1282"/>
                  </a:lnTo>
                  <a:lnTo>
                    <a:pt x="361" y="1282"/>
                  </a:lnTo>
                  <a:lnTo>
                    <a:pt x="361" y="1249"/>
                  </a:lnTo>
                  <a:lnTo>
                    <a:pt x="361" y="1249"/>
                  </a:lnTo>
                  <a:lnTo>
                    <a:pt x="361" y="1249"/>
                  </a:lnTo>
                  <a:lnTo>
                    <a:pt x="394" y="1249"/>
                  </a:lnTo>
                  <a:lnTo>
                    <a:pt x="394" y="1249"/>
                  </a:lnTo>
                  <a:lnTo>
                    <a:pt x="394" y="1249"/>
                  </a:lnTo>
                  <a:lnTo>
                    <a:pt x="394" y="1249"/>
                  </a:lnTo>
                  <a:lnTo>
                    <a:pt x="394" y="1249"/>
                  </a:lnTo>
                  <a:lnTo>
                    <a:pt x="394" y="1249"/>
                  </a:lnTo>
                  <a:lnTo>
                    <a:pt x="394" y="1249"/>
                  </a:lnTo>
                  <a:lnTo>
                    <a:pt x="394" y="1249"/>
                  </a:lnTo>
                  <a:lnTo>
                    <a:pt x="394" y="1249"/>
                  </a:lnTo>
                  <a:lnTo>
                    <a:pt x="394" y="1216"/>
                  </a:lnTo>
                  <a:lnTo>
                    <a:pt x="394" y="1216"/>
                  </a:lnTo>
                  <a:lnTo>
                    <a:pt x="394" y="1216"/>
                  </a:lnTo>
                  <a:lnTo>
                    <a:pt x="427" y="1216"/>
                  </a:lnTo>
                  <a:lnTo>
                    <a:pt x="427" y="1216"/>
                  </a:lnTo>
                  <a:lnTo>
                    <a:pt x="427" y="1216"/>
                  </a:lnTo>
                  <a:lnTo>
                    <a:pt x="427" y="1216"/>
                  </a:lnTo>
                  <a:lnTo>
                    <a:pt x="427" y="1216"/>
                  </a:lnTo>
                  <a:lnTo>
                    <a:pt x="427" y="1216"/>
                  </a:lnTo>
                  <a:lnTo>
                    <a:pt x="427" y="1216"/>
                  </a:lnTo>
                  <a:lnTo>
                    <a:pt x="427" y="1216"/>
                  </a:lnTo>
                  <a:lnTo>
                    <a:pt x="427" y="1216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60" y="1183"/>
                  </a:lnTo>
                  <a:lnTo>
                    <a:pt x="460" y="1183"/>
                  </a:lnTo>
                  <a:lnTo>
                    <a:pt x="460" y="1183"/>
                  </a:lnTo>
                  <a:lnTo>
                    <a:pt x="460" y="1183"/>
                  </a:lnTo>
                  <a:lnTo>
                    <a:pt x="460" y="1183"/>
                  </a:lnTo>
                  <a:lnTo>
                    <a:pt x="460" y="1183"/>
                  </a:lnTo>
                  <a:lnTo>
                    <a:pt x="460" y="1150"/>
                  </a:lnTo>
                  <a:lnTo>
                    <a:pt x="460" y="1150"/>
                  </a:lnTo>
                  <a:lnTo>
                    <a:pt x="460" y="1150"/>
                  </a:lnTo>
                  <a:lnTo>
                    <a:pt x="460" y="1150"/>
                  </a:lnTo>
                  <a:lnTo>
                    <a:pt x="460" y="1150"/>
                  </a:lnTo>
                  <a:lnTo>
                    <a:pt x="493" y="1150"/>
                  </a:lnTo>
                  <a:lnTo>
                    <a:pt x="493" y="1150"/>
                  </a:lnTo>
                  <a:lnTo>
                    <a:pt x="493" y="1150"/>
                  </a:lnTo>
                  <a:lnTo>
                    <a:pt x="493" y="1150"/>
                  </a:lnTo>
                  <a:lnTo>
                    <a:pt x="493" y="1150"/>
                  </a:lnTo>
                  <a:lnTo>
                    <a:pt x="493" y="1150"/>
                  </a:lnTo>
                  <a:lnTo>
                    <a:pt x="493" y="1150"/>
                  </a:lnTo>
                  <a:lnTo>
                    <a:pt x="493" y="1150"/>
                  </a:lnTo>
                  <a:lnTo>
                    <a:pt x="493" y="1117"/>
                  </a:lnTo>
                  <a:lnTo>
                    <a:pt x="493" y="1117"/>
                  </a:lnTo>
                  <a:lnTo>
                    <a:pt x="493" y="1117"/>
                  </a:lnTo>
                  <a:lnTo>
                    <a:pt x="493" y="1117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526" y="1117"/>
                  </a:lnTo>
                  <a:lnTo>
                    <a:pt x="526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84"/>
                  </a:lnTo>
                  <a:lnTo>
                    <a:pt x="559" y="1052"/>
                  </a:lnTo>
                  <a:lnTo>
                    <a:pt x="559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52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592" y="1019"/>
                  </a:lnTo>
                  <a:lnTo>
                    <a:pt x="624" y="1019"/>
                  </a:lnTo>
                  <a:lnTo>
                    <a:pt x="624" y="1019"/>
                  </a:lnTo>
                  <a:lnTo>
                    <a:pt x="624" y="1019"/>
                  </a:lnTo>
                  <a:lnTo>
                    <a:pt x="624" y="1019"/>
                  </a:lnTo>
                  <a:lnTo>
                    <a:pt x="624" y="1019"/>
                  </a:lnTo>
                  <a:lnTo>
                    <a:pt x="624" y="1019"/>
                  </a:lnTo>
                  <a:lnTo>
                    <a:pt x="624" y="1019"/>
                  </a:lnTo>
                  <a:lnTo>
                    <a:pt x="624" y="1019"/>
                  </a:lnTo>
                  <a:lnTo>
                    <a:pt x="624" y="1019"/>
                  </a:lnTo>
                  <a:lnTo>
                    <a:pt x="624" y="986"/>
                  </a:lnTo>
                  <a:lnTo>
                    <a:pt x="624" y="986"/>
                  </a:lnTo>
                  <a:lnTo>
                    <a:pt x="624" y="986"/>
                  </a:lnTo>
                  <a:lnTo>
                    <a:pt x="657" y="986"/>
                  </a:lnTo>
                  <a:lnTo>
                    <a:pt x="657" y="986"/>
                  </a:lnTo>
                  <a:lnTo>
                    <a:pt x="657" y="986"/>
                  </a:lnTo>
                  <a:lnTo>
                    <a:pt x="657" y="986"/>
                  </a:lnTo>
                  <a:lnTo>
                    <a:pt x="657" y="986"/>
                  </a:lnTo>
                  <a:lnTo>
                    <a:pt x="657" y="986"/>
                  </a:lnTo>
                  <a:lnTo>
                    <a:pt x="657" y="986"/>
                  </a:lnTo>
                  <a:lnTo>
                    <a:pt x="657" y="986"/>
                  </a:lnTo>
                  <a:lnTo>
                    <a:pt x="657" y="986"/>
                  </a:lnTo>
                  <a:lnTo>
                    <a:pt x="657" y="986"/>
                  </a:lnTo>
                  <a:lnTo>
                    <a:pt x="657" y="986"/>
                  </a:lnTo>
                  <a:lnTo>
                    <a:pt x="657" y="986"/>
                  </a:lnTo>
                  <a:lnTo>
                    <a:pt x="657" y="986"/>
                  </a:lnTo>
                  <a:lnTo>
                    <a:pt x="657" y="986"/>
                  </a:lnTo>
                  <a:lnTo>
                    <a:pt x="690" y="953"/>
                  </a:lnTo>
                  <a:lnTo>
                    <a:pt x="690" y="953"/>
                  </a:lnTo>
                  <a:lnTo>
                    <a:pt x="690" y="953"/>
                  </a:lnTo>
                  <a:lnTo>
                    <a:pt x="690" y="953"/>
                  </a:lnTo>
                  <a:lnTo>
                    <a:pt x="690" y="953"/>
                  </a:lnTo>
                  <a:lnTo>
                    <a:pt x="690" y="953"/>
                  </a:lnTo>
                  <a:lnTo>
                    <a:pt x="690" y="953"/>
                  </a:lnTo>
                  <a:lnTo>
                    <a:pt x="690" y="953"/>
                  </a:lnTo>
                  <a:lnTo>
                    <a:pt x="690" y="953"/>
                  </a:lnTo>
                  <a:lnTo>
                    <a:pt x="690" y="953"/>
                  </a:lnTo>
                  <a:lnTo>
                    <a:pt x="690" y="953"/>
                  </a:lnTo>
                  <a:lnTo>
                    <a:pt x="690" y="953"/>
                  </a:lnTo>
                  <a:lnTo>
                    <a:pt x="690" y="953"/>
                  </a:lnTo>
                  <a:lnTo>
                    <a:pt x="690" y="953"/>
                  </a:lnTo>
                  <a:lnTo>
                    <a:pt x="690" y="920"/>
                  </a:lnTo>
                  <a:lnTo>
                    <a:pt x="690" y="920"/>
                  </a:lnTo>
                  <a:lnTo>
                    <a:pt x="723" y="920"/>
                  </a:lnTo>
                  <a:lnTo>
                    <a:pt x="723" y="920"/>
                  </a:lnTo>
                  <a:lnTo>
                    <a:pt x="723" y="920"/>
                  </a:lnTo>
                  <a:lnTo>
                    <a:pt x="723" y="920"/>
                  </a:lnTo>
                  <a:lnTo>
                    <a:pt x="723" y="920"/>
                  </a:lnTo>
                  <a:lnTo>
                    <a:pt x="756" y="920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56" y="887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822" y="854"/>
                  </a:lnTo>
                  <a:lnTo>
                    <a:pt x="822" y="854"/>
                  </a:lnTo>
                  <a:lnTo>
                    <a:pt x="822" y="854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22" y="822"/>
                  </a:lnTo>
                  <a:lnTo>
                    <a:pt x="854" y="822"/>
                  </a:lnTo>
                  <a:lnTo>
                    <a:pt x="854" y="822"/>
                  </a:lnTo>
                  <a:lnTo>
                    <a:pt x="854" y="822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87" y="756"/>
                  </a:lnTo>
                  <a:lnTo>
                    <a:pt x="887" y="756"/>
                  </a:lnTo>
                  <a:lnTo>
                    <a:pt x="887" y="756"/>
                  </a:lnTo>
                  <a:lnTo>
                    <a:pt x="887" y="756"/>
                  </a:lnTo>
                  <a:lnTo>
                    <a:pt x="887" y="756"/>
                  </a:lnTo>
                  <a:lnTo>
                    <a:pt x="887" y="756"/>
                  </a:lnTo>
                  <a:lnTo>
                    <a:pt x="887" y="756"/>
                  </a:lnTo>
                  <a:lnTo>
                    <a:pt x="887" y="756"/>
                  </a:lnTo>
                  <a:lnTo>
                    <a:pt x="887" y="756"/>
                  </a:lnTo>
                  <a:lnTo>
                    <a:pt x="920" y="756"/>
                  </a:lnTo>
                  <a:lnTo>
                    <a:pt x="920" y="756"/>
                  </a:lnTo>
                  <a:lnTo>
                    <a:pt x="920" y="756"/>
                  </a:lnTo>
                  <a:lnTo>
                    <a:pt x="920" y="756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20" y="723"/>
                  </a:lnTo>
                  <a:lnTo>
                    <a:pt x="953" y="723"/>
                  </a:lnTo>
                  <a:lnTo>
                    <a:pt x="953" y="723"/>
                  </a:lnTo>
                  <a:lnTo>
                    <a:pt x="953" y="723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53" y="690"/>
                  </a:lnTo>
                  <a:lnTo>
                    <a:pt x="986" y="690"/>
                  </a:lnTo>
                  <a:lnTo>
                    <a:pt x="986" y="690"/>
                  </a:lnTo>
                  <a:lnTo>
                    <a:pt x="986" y="690"/>
                  </a:lnTo>
                  <a:lnTo>
                    <a:pt x="986" y="690"/>
                  </a:lnTo>
                  <a:lnTo>
                    <a:pt x="986" y="657"/>
                  </a:lnTo>
                  <a:lnTo>
                    <a:pt x="986" y="657"/>
                  </a:lnTo>
                  <a:lnTo>
                    <a:pt x="986" y="657"/>
                  </a:lnTo>
                  <a:lnTo>
                    <a:pt x="986" y="657"/>
                  </a:lnTo>
                  <a:lnTo>
                    <a:pt x="986" y="657"/>
                  </a:lnTo>
                  <a:lnTo>
                    <a:pt x="1019" y="657"/>
                  </a:lnTo>
                  <a:lnTo>
                    <a:pt x="1019" y="657"/>
                  </a:lnTo>
                  <a:lnTo>
                    <a:pt x="1019" y="657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19" y="624"/>
                  </a:lnTo>
                  <a:lnTo>
                    <a:pt x="1052" y="624"/>
                  </a:lnTo>
                  <a:lnTo>
                    <a:pt x="1052" y="624"/>
                  </a:lnTo>
                  <a:lnTo>
                    <a:pt x="1052" y="624"/>
                  </a:lnTo>
                  <a:lnTo>
                    <a:pt x="1052" y="624"/>
                  </a:lnTo>
                  <a:lnTo>
                    <a:pt x="1052" y="624"/>
                  </a:lnTo>
                  <a:lnTo>
                    <a:pt x="1052" y="624"/>
                  </a:lnTo>
                  <a:lnTo>
                    <a:pt x="1084" y="592"/>
                  </a:lnTo>
                  <a:lnTo>
                    <a:pt x="1084" y="592"/>
                  </a:lnTo>
                  <a:lnTo>
                    <a:pt x="1084" y="592"/>
                  </a:lnTo>
                  <a:lnTo>
                    <a:pt x="1084" y="559"/>
                  </a:lnTo>
                  <a:lnTo>
                    <a:pt x="1084" y="559"/>
                  </a:lnTo>
                  <a:lnTo>
                    <a:pt x="1084" y="559"/>
                  </a:lnTo>
                  <a:lnTo>
                    <a:pt x="1084" y="559"/>
                  </a:lnTo>
                  <a:lnTo>
                    <a:pt x="1084" y="559"/>
                  </a:lnTo>
                  <a:lnTo>
                    <a:pt x="1084" y="559"/>
                  </a:lnTo>
                  <a:lnTo>
                    <a:pt x="1084" y="559"/>
                  </a:lnTo>
                  <a:lnTo>
                    <a:pt x="1084" y="559"/>
                  </a:lnTo>
                  <a:lnTo>
                    <a:pt x="1084" y="559"/>
                  </a:lnTo>
                  <a:lnTo>
                    <a:pt x="1084" y="559"/>
                  </a:lnTo>
                  <a:lnTo>
                    <a:pt x="1084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59"/>
                  </a:lnTo>
                  <a:lnTo>
                    <a:pt x="1117" y="526"/>
                  </a:lnTo>
                  <a:lnTo>
                    <a:pt x="1117" y="526"/>
                  </a:lnTo>
                  <a:lnTo>
                    <a:pt x="1117" y="526"/>
                  </a:lnTo>
                  <a:lnTo>
                    <a:pt x="1117" y="526"/>
                  </a:lnTo>
                  <a:lnTo>
                    <a:pt x="1117" y="526"/>
                  </a:lnTo>
                  <a:lnTo>
                    <a:pt x="1117" y="526"/>
                  </a:lnTo>
                  <a:lnTo>
                    <a:pt x="1150" y="526"/>
                  </a:lnTo>
                  <a:lnTo>
                    <a:pt x="1150" y="526"/>
                  </a:lnTo>
                  <a:lnTo>
                    <a:pt x="1150" y="526"/>
                  </a:lnTo>
                  <a:lnTo>
                    <a:pt x="1150" y="526"/>
                  </a:lnTo>
                  <a:lnTo>
                    <a:pt x="1150" y="526"/>
                  </a:lnTo>
                  <a:lnTo>
                    <a:pt x="1150" y="526"/>
                  </a:lnTo>
                  <a:lnTo>
                    <a:pt x="1150" y="493"/>
                  </a:lnTo>
                  <a:lnTo>
                    <a:pt x="1150" y="493"/>
                  </a:lnTo>
                  <a:lnTo>
                    <a:pt x="1150" y="493"/>
                  </a:lnTo>
                  <a:lnTo>
                    <a:pt x="1150" y="493"/>
                  </a:lnTo>
                  <a:lnTo>
                    <a:pt x="1150" y="493"/>
                  </a:lnTo>
                  <a:lnTo>
                    <a:pt x="1150" y="493"/>
                  </a:lnTo>
                  <a:lnTo>
                    <a:pt x="1150" y="493"/>
                  </a:lnTo>
                  <a:lnTo>
                    <a:pt x="1150" y="493"/>
                  </a:lnTo>
                  <a:lnTo>
                    <a:pt x="1150" y="493"/>
                  </a:lnTo>
                  <a:lnTo>
                    <a:pt x="1183" y="493"/>
                  </a:lnTo>
                  <a:lnTo>
                    <a:pt x="1183" y="493"/>
                  </a:lnTo>
                  <a:lnTo>
                    <a:pt x="1183" y="493"/>
                  </a:lnTo>
                  <a:lnTo>
                    <a:pt x="1183" y="493"/>
                  </a:lnTo>
                  <a:lnTo>
                    <a:pt x="1183" y="493"/>
                  </a:lnTo>
                  <a:lnTo>
                    <a:pt x="1183" y="493"/>
                  </a:lnTo>
                  <a:lnTo>
                    <a:pt x="1183" y="493"/>
                  </a:lnTo>
                  <a:lnTo>
                    <a:pt x="1183" y="493"/>
                  </a:lnTo>
                  <a:lnTo>
                    <a:pt x="1183" y="493"/>
                  </a:lnTo>
                  <a:lnTo>
                    <a:pt x="1183" y="460"/>
                  </a:lnTo>
                  <a:lnTo>
                    <a:pt x="1183" y="460"/>
                  </a:lnTo>
                  <a:lnTo>
                    <a:pt x="1183" y="460"/>
                  </a:lnTo>
                  <a:lnTo>
                    <a:pt x="1216" y="427"/>
                  </a:lnTo>
                  <a:lnTo>
                    <a:pt x="1216" y="427"/>
                  </a:lnTo>
                  <a:lnTo>
                    <a:pt x="1216" y="427"/>
                  </a:lnTo>
                  <a:lnTo>
                    <a:pt x="1216" y="427"/>
                  </a:lnTo>
                  <a:lnTo>
                    <a:pt x="1216" y="427"/>
                  </a:lnTo>
                  <a:lnTo>
                    <a:pt x="1216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49" y="427"/>
                  </a:lnTo>
                  <a:lnTo>
                    <a:pt x="1249" y="394"/>
                  </a:lnTo>
                  <a:lnTo>
                    <a:pt x="1249" y="394"/>
                  </a:lnTo>
                  <a:lnTo>
                    <a:pt x="1249" y="394"/>
                  </a:lnTo>
                  <a:lnTo>
                    <a:pt x="1249" y="394"/>
                  </a:lnTo>
                  <a:lnTo>
                    <a:pt x="1249" y="394"/>
                  </a:lnTo>
                  <a:lnTo>
                    <a:pt x="1249" y="394"/>
                  </a:lnTo>
                  <a:lnTo>
                    <a:pt x="1282" y="394"/>
                  </a:lnTo>
                  <a:lnTo>
                    <a:pt x="1282" y="394"/>
                  </a:lnTo>
                  <a:lnTo>
                    <a:pt x="1282" y="394"/>
                  </a:lnTo>
                  <a:lnTo>
                    <a:pt x="1282" y="394"/>
                  </a:lnTo>
                  <a:lnTo>
                    <a:pt x="1282" y="394"/>
                  </a:lnTo>
                  <a:lnTo>
                    <a:pt x="1282" y="394"/>
                  </a:lnTo>
                  <a:lnTo>
                    <a:pt x="1282" y="394"/>
                  </a:lnTo>
                  <a:lnTo>
                    <a:pt x="1282" y="394"/>
                  </a:lnTo>
                  <a:lnTo>
                    <a:pt x="1282" y="394"/>
                  </a:lnTo>
                  <a:lnTo>
                    <a:pt x="1314" y="362"/>
                  </a:lnTo>
                  <a:lnTo>
                    <a:pt x="1314" y="362"/>
                  </a:lnTo>
                  <a:lnTo>
                    <a:pt x="1314" y="362"/>
                  </a:lnTo>
                  <a:lnTo>
                    <a:pt x="1314" y="362"/>
                  </a:lnTo>
                  <a:lnTo>
                    <a:pt x="1314" y="362"/>
                  </a:lnTo>
                  <a:lnTo>
                    <a:pt x="1314" y="362"/>
                  </a:lnTo>
                  <a:lnTo>
                    <a:pt x="1314" y="362"/>
                  </a:lnTo>
                  <a:lnTo>
                    <a:pt x="1314" y="362"/>
                  </a:lnTo>
                  <a:lnTo>
                    <a:pt x="1314" y="362"/>
                  </a:lnTo>
                  <a:lnTo>
                    <a:pt x="1314" y="329"/>
                  </a:lnTo>
                  <a:lnTo>
                    <a:pt x="1314" y="329"/>
                  </a:lnTo>
                  <a:lnTo>
                    <a:pt x="1314" y="329"/>
                  </a:lnTo>
                  <a:lnTo>
                    <a:pt x="1314" y="329"/>
                  </a:lnTo>
                  <a:lnTo>
                    <a:pt x="1314" y="329"/>
                  </a:lnTo>
                  <a:lnTo>
                    <a:pt x="1314" y="329"/>
                  </a:lnTo>
                  <a:lnTo>
                    <a:pt x="1314" y="329"/>
                  </a:lnTo>
                  <a:lnTo>
                    <a:pt x="1314" y="329"/>
                  </a:lnTo>
                  <a:lnTo>
                    <a:pt x="1347" y="329"/>
                  </a:lnTo>
                  <a:lnTo>
                    <a:pt x="1347" y="329"/>
                  </a:lnTo>
                  <a:lnTo>
                    <a:pt x="1347" y="329"/>
                  </a:lnTo>
                  <a:lnTo>
                    <a:pt x="1347" y="329"/>
                  </a:lnTo>
                  <a:lnTo>
                    <a:pt x="1347" y="329"/>
                  </a:lnTo>
                  <a:lnTo>
                    <a:pt x="1347" y="329"/>
                  </a:lnTo>
                  <a:lnTo>
                    <a:pt x="1347" y="329"/>
                  </a:lnTo>
                  <a:lnTo>
                    <a:pt x="1347" y="329"/>
                  </a:lnTo>
                  <a:lnTo>
                    <a:pt x="1347" y="329"/>
                  </a:lnTo>
                  <a:lnTo>
                    <a:pt x="1347" y="329"/>
                  </a:lnTo>
                  <a:lnTo>
                    <a:pt x="1347" y="329"/>
                  </a:lnTo>
                  <a:lnTo>
                    <a:pt x="1347" y="329"/>
                  </a:lnTo>
                  <a:lnTo>
                    <a:pt x="1347" y="296"/>
                  </a:lnTo>
                  <a:lnTo>
                    <a:pt x="1347" y="296"/>
                  </a:lnTo>
                  <a:lnTo>
                    <a:pt x="1347" y="296"/>
                  </a:lnTo>
                  <a:lnTo>
                    <a:pt x="1347" y="296"/>
                  </a:lnTo>
                  <a:lnTo>
                    <a:pt x="1347" y="296"/>
                  </a:lnTo>
                  <a:lnTo>
                    <a:pt x="1380" y="263"/>
                  </a:lnTo>
                  <a:lnTo>
                    <a:pt x="1380" y="263"/>
                  </a:lnTo>
                  <a:lnTo>
                    <a:pt x="1380" y="263"/>
                  </a:lnTo>
                  <a:lnTo>
                    <a:pt x="1413" y="263"/>
                  </a:lnTo>
                  <a:lnTo>
                    <a:pt x="1413" y="263"/>
                  </a:lnTo>
                  <a:lnTo>
                    <a:pt x="1413" y="263"/>
                  </a:lnTo>
                  <a:lnTo>
                    <a:pt x="1413" y="263"/>
                  </a:lnTo>
                  <a:lnTo>
                    <a:pt x="1413" y="263"/>
                  </a:lnTo>
                  <a:lnTo>
                    <a:pt x="1413" y="263"/>
                  </a:lnTo>
                  <a:lnTo>
                    <a:pt x="1413" y="263"/>
                  </a:lnTo>
                  <a:lnTo>
                    <a:pt x="1413" y="263"/>
                  </a:lnTo>
                  <a:lnTo>
                    <a:pt x="1413" y="263"/>
                  </a:lnTo>
                  <a:lnTo>
                    <a:pt x="1413" y="263"/>
                  </a:lnTo>
                  <a:lnTo>
                    <a:pt x="1413" y="263"/>
                  </a:lnTo>
                  <a:lnTo>
                    <a:pt x="1413" y="230"/>
                  </a:lnTo>
                  <a:lnTo>
                    <a:pt x="1413" y="230"/>
                  </a:lnTo>
                  <a:lnTo>
                    <a:pt x="1413" y="230"/>
                  </a:lnTo>
                  <a:lnTo>
                    <a:pt x="1413" y="230"/>
                  </a:lnTo>
                  <a:lnTo>
                    <a:pt x="1413" y="230"/>
                  </a:lnTo>
                  <a:lnTo>
                    <a:pt x="1446" y="230"/>
                  </a:lnTo>
                  <a:lnTo>
                    <a:pt x="1446" y="230"/>
                  </a:lnTo>
                  <a:lnTo>
                    <a:pt x="1446" y="230"/>
                  </a:lnTo>
                  <a:lnTo>
                    <a:pt x="1446" y="230"/>
                  </a:lnTo>
                  <a:lnTo>
                    <a:pt x="1446" y="230"/>
                  </a:lnTo>
                  <a:lnTo>
                    <a:pt x="1446" y="230"/>
                  </a:lnTo>
                  <a:lnTo>
                    <a:pt x="1446" y="230"/>
                  </a:lnTo>
                  <a:lnTo>
                    <a:pt x="1446" y="230"/>
                  </a:lnTo>
                  <a:lnTo>
                    <a:pt x="1446" y="230"/>
                  </a:lnTo>
                  <a:lnTo>
                    <a:pt x="1446" y="230"/>
                  </a:lnTo>
                  <a:lnTo>
                    <a:pt x="1446" y="230"/>
                  </a:lnTo>
                  <a:lnTo>
                    <a:pt x="1446" y="230"/>
                  </a:lnTo>
                  <a:lnTo>
                    <a:pt x="1446" y="197"/>
                  </a:lnTo>
                  <a:lnTo>
                    <a:pt x="1446" y="197"/>
                  </a:lnTo>
                  <a:lnTo>
                    <a:pt x="1446" y="197"/>
                  </a:lnTo>
                  <a:lnTo>
                    <a:pt x="1446" y="197"/>
                  </a:lnTo>
                  <a:lnTo>
                    <a:pt x="1446" y="197"/>
                  </a:lnTo>
                  <a:lnTo>
                    <a:pt x="1479" y="197"/>
                  </a:lnTo>
                  <a:lnTo>
                    <a:pt x="1512" y="164"/>
                  </a:lnTo>
                  <a:lnTo>
                    <a:pt x="1512" y="164"/>
                  </a:lnTo>
                  <a:lnTo>
                    <a:pt x="1512" y="164"/>
                  </a:lnTo>
                  <a:lnTo>
                    <a:pt x="1512" y="164"/>
                  </a:lnTo>
                  <a:lnTo>
                    <a:pt x="1512" y="164"/>
                  </a:lnTo>
                  <a:lnTo>
                    <a:pt x="1512" y="164"/>
                  </a:lnTo>
                  <a:lnTo>
                    <a:pt x="1512" y="132"/>
                  </a:lnTo>
                  <a:lnTo>
                    <a:pt x="1512" y="132"/>
                  </a:lnTo>
                  <a:lnTo>
                    <a:pt x="1512" y="132"/>
                  </a:lnTo>
                  <a:lnTo>
                    <a:pt x="1512" y="132"/>
                  </a:lnTo>
                  <a:lnTo>
                    <a:pt x="1544" y="132"/>
                  </a:lnTo>
                  <a:lnTo>
                    <a:pt x="1544" y="132"/>
                  </a:lnTo>
                  <a:lnTo>
                    <a:pt x="1544" y="132"/>
                  </a:lnTo>
                  <a:lnTo>
                    <a:pt x="1544" y="132"/>
                  </a:lnTo>
                  <a:lnTo>
                    <a:pt x="1544" y="132"/>
                  </a:lnTo>
                  <a:lnTo>
                    <a:pt x="1544" y="132"/>
                  </a:lnTo>
                  <a:lnTo>
                    <a:pt x="1544" y="132"/>
                  </a:lnTo>
                  <a:lnTo>
                    <a:pt x="1544" y="132"/>
                  </a:lnTo>
                  <a:lnTo>
                    <a:pt x="1544" y="132"/>
                  </a:lnTo>
                  <a:lnTo>
                    <a:pt x="1544" y="132"/>
                  </a:lnTo>
                  <a:lnTo>
                    <a:pt x="1544" y="132"/>
                  </a:lnTo>
                  <a:lnTo>
                    <a:pt x="1544" y="132"/>
                  </a:lnTo>
                  <a:lnTo>
                    <a:pt x="1544" y="132"/>
                  </a:lnTo>
                  <a:lnTo>
                    <a:pt x="1544" y="132"/>
                  </a:lnTo>
                  <a:lnTo>
                    <a:pt x="1544" y="132"/>
                  </a:lnTo>
                  <a:lnTo>
                    <a:pt x="1544" y="132"/>
                  </a:lnTo>
                  <a:lnTo>
                    <a:pt x="1544" y="99"/>
                  </a:lnTo>
                  <a:lnTo>
                    <a:pt x="1544" y="99"/>
                  </a:lnTo>
                  <a:lnTo>
                    <a:pt x="1544" y="99"/>
                  </a:lnTo>
                  <a:lnTo>
                    <a:pt x="1577" y="99"/>
                  </a:lnTo>
                  <a:lnTo>
                    <a:pt x="1577" y="99"/>
                  </a:lnTo>
                  <a:lnTo>
                    <a:pt x="1577" y="99"/>
                  </a:lnTo>
                  <a:lnTo>
                    <a:pt x="1577" y="99"/>
                  </a:lnTo>
                  <a:lnTo>
                    <a:pt x="1577" y="99"/>
                  </a:lnTo>
                  <a:lnTo>
                    <a:pt x="1577" y="99"/>
                  </a:lnTo>
                  <a:lnTo>
                    <a:pt x="1577" y="99"/>
                  </a:lnTo>
                  <a:lnTo>
                    <a:pt x="1577" y="99"/>
                  </a:lnTo>
                  <a:lnTo>
                    <a:pt x="1577" y="99"/>
                  </a:lnTo>
                  <a:lnTo>
                    <a:pt x="1577" y="99"/>
                  </a:lnTo>
                  <a:lnTo>
                    <a:pt x="1577" y="99"/>
                  </a:lnTo>
                  <a:lnTo>
                    <a:pt x="1577" y="99"/>
                  </a:lnTo>
                  <a:lnTo>
                    <a:pt x="1577" y="66"/>
                  </a:lnTo>
                  <a:lnTo>
                    <a:pt x="1577" y="66"/>
                  </a:lnTo>
                  <a:lnTo>
                    <a:pt x="1577" y="66"/>
                  </a:lnTo>
                  <a:lnTo>
                    <a:pt x="1643" y="33"/>
                  </a:lnTo>
                  <a:lnTo>
                    <a:pt x="1643" y="33"/>
                  </a:lnTo>
                  <a:lnTo>
                    <a:pt x="1643" y="0"/>
                  </a:lnTo>
                  <a:lnTo>
                    <a:pt x="1643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8"/>
            <p:cNvSpPr/>
            <p:nvPr/>
          </p:nvSpPr>
          <p:spPr>
            <a:xfrm>
              <a:off x="5309225" y="4416300"/>
              <a:ext cx="45200" cy="43550"/>
            </a:xfrm>
            <a:custGeom>
              <a:avLst/>
              <a:gdLst/>
              <a:ahLst/>
              <a:cxnLst/>
              <a:rect l="l" t="t" r="r" b="b"/>
              <a:pathLst>
                <a:path w="1808" h="1742" fill="none" extrusionOk="0">
                  <a:moveTo>
                    <a:pt x="0" y="1742"/>
                  </a:moveTo>
                  <a:lnTo>
                    <a:pt x="0" y="1709"/>
                  </a:lnTo>
                  <a:lnTo>
                    <a:pt x="0" y="1709"/>
                  </a:lnTo>
                  <a:lnTo>
                    <a:pt x="33" y="1709"/>
                  </a:lnTo>
                  <a:lnTo>
                    <a:pt x="33" y="1709"/>
                  </a:lnTo>
                  <a:lnTo>
                    <a:pt x="33" y="1709"/>
                  </a:lnTo>
                  <a:lnTo>
                    <a:pt x="33" y="1709"/>
                  </a:lnTo>
                  <a:lnTo>
                    <a:pt x="33" y="1709"/>
                  </a:lnTo>
                  <a:lnTo>
                    <a:pt x="33" y="1709"/>
                  </a:lnTo>
                  <a:lnTo>
                    <a:pt x="33" y="1709"/>
                  </a:lnTo>
                  <a:lnTo>
                    <a:pt x="33" y="1676"/>
                  </a:lnTo>
                  <a:lnTo>
                    <a:pt x="66" y="1676"/>
                  </a:lnTo>
                  <a:lnTo>
                    <a:pt x="66" y="1676"/>
                  </a:lnTo>
                  <a:lnTo>
                    <a:pt x="66" y="1676"/>
                  </a:lnTo>
                  <a:lnTo>
                    <a:pt x="66" y="1676"/>
                  </a:lnTo>
                  <a:lnTo>
                    <a:pt x="66" y="1676"/>
                  </a:lnTo>
                  <a:lnTo>
                    <a:pt x="66" y="1676"/>
                  </a:lnTo>
                  <a:lnTo>
                    <a:pt x="66" y="1676"/>
                  </a:lnTo>
                  <a:lnTo>
                    <a:pt x="66" y="1676"/>
                  </a:lnTo>
                  <a:lnTo>
                    <a:pt x="66" y="1676"/>
                  </a:lnTo>
                  <a:lnTo>
                    <a:pt x="99" y="1676"/>
                  </a:lnTo>
                  <a:lnTo>
                    <a:pt x="99" y="1643"/>
                  </a:lnTo>
                  <a:lnTo>
                    <a:pt x="99" y="1643"/>
                  </a:lnTo>
                  <a:lnTo>
                    <a:pt x="99" y="1643"/>
                  </a:lnTo>
                  <a:lnTo>
                    <a:pt x="99" y="1643"/>
                  </a:lnTo>
                  <a:lnTo>
                    <a:pt x="99" y="1643"/>
                  </a:lnTo>
                  <a:lnTo>
                    <a:pt x="99" y="1643"/>
                  </a:lnTo>
                  <a:lnTo>
                    <a:pt x="99" y="1643"/>
                  </a:lnTo>
                  <a:lnTo>
                    <a:pt x="99" y="1643"/>
                  </a:lnTo>
                  <a:lnTo>
                    <a:pt x="132" y="1643"/>
                  </a:lnTo>
                  <a:lnTo>
                    <a:pt x="132" y="1611"/>
                  </a:lnTo>
                  <a:lnTo>
                    <a:pt x="132" y="1611"/>
                  </a:lnTo>
                  <a:lnTo>
                    <a:pt x="132" y="1611"/>
                  </a:lnTo>
                  <a:lnTo>
                    <a:pt x="132" y="1611"/>
                  </a:lnTo>
                  <a:lnTo>
                    <a:pt x="132" y="1611"/>
                  </a:lnTo>
                  <a:lnTo>
                    <a:pt x="132" y="1611"/>
                  </a:lnTo>
                  <a:lnTo>
                    <a:pt x="132" y="1611"/>
                  </a:lnTo>
                  <a:lnTo>
                    <a:pt x="165" y="1611"/>
                  </a:lnTo>
                  <a:lnTo>
                    <a:pt x="165" y="1611"/>
                  </a:lnTo>
                  <a:lnTo>
                    <a:pt x="165" y="1578"/>
                  </a:lnTo>
                  <a:lnTo>
                    <a:pt x="165" y="1578"/>
                  </a:lnTo>
                  <a:lnTo>
                    <a:pt x="165" y="1578"/>
                  </a:lnTo>
                  <a:lnTo>
                    <a:pt x="165" y="1578"/>
                  </a:lnTo>
                  <a:lnTo>
                    <a:pt x="165" y="1578"/>
                  </a:lnTo>
                  <a:lnTo>
                    <a:pt x="165" y="1578"/>
                  </a:lnTo>
                  <a:lnTo>
                    <a:pt x="165" y="1578"/>
                  </a:lnTo>
                  <a:lnTo>
                    <a:pt x="165" y="1578"/>
                  </a:lnTo>
                  <a:lnTo>
                    <a:pt x="165" y="1578"/>
                  </a:lnTo>
                  <a:lnTo>
                    <a:pt x="165" y="1578"/>
                  </a:lnTo>
                  <a:lnTo>
                    <a:pt x="197" y="1578"/>
                  </a:lnTo>
                  <a:lnTo>
                    <a:pt x="197" y="1578"/>
                  </a:lnTo>
                  <a:lnTo>
                    <a:pt x="197" y="1545"/>
                  </a:lnTo>
                  <a:lnTo>
                    <a:pt x="197" y="1545"/>
                  </a:lnTo>
                  <a:lnTo>
                    <a:pt x="197" y="1545"/>
                  </a:lnTo>
                  <a:lnTo>
                    <a:pt x="197" y="1545"/>
                  </a:lnTo>
                  <a:lnTo>
                    <a:pt x="197" y="1545"/>
                  </a:lnTo>
                  <a:lnTo>
                    <a:pt x="197" y="1545"/>
                  </a:lnTo>
                  <a:lnTo>
                    <a:pt x="197" y="1545"/>
                  </a:lnTo>
                  <a:lnTo>
                    <a:pt x="197" y="1545"/>
                  </a:lnTo>
                  <a:lnTo>
                    <a:pt x="230" y="1545"/>
                  </a:lnTo>
                  <a:lnTo>
                    <a:pt x="230" y="1545"/>
                  </a:lnTo>
                  <a:lnTo>
                    <a:pt x="230" y="1545"/>
                  </a:lnTo>
                  <a:lnTo>
                    <a:pt x="230" y="1545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63" y="1512"/>
                  </a:lnTo>
                  <a:lnTo>
                    <a:pt x="263" y="1512"/>
                  </a:lnTo>
                  <a:lnTo>
                    <a:pt x="263" y="1512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63" y="1479"/>
                  </a:lnTo>
                  <a:lnTo>
                    <a:pt x="296" y="1479"/>
                  </a:lnTo>
                  <a:lnTo>
                    <a:pt x="296" y="1479"/>
                  </a:lnTo>
                  <a:lnTo>
                    <a:pt x="296" y="1479"/>
                  </a:lnTo>
                  <a:lnTo>
                    <a:pt x="296" y="1479"/>
                  </a:lnTo>
                  <a:lnTo>
                    <a:pt x="296" y="1446"/>
                  </a:lnTo>
                  <a:lnTo>
                    <a:pt x="296" y="1446"/>
                  </a:lnTo>
                  <a:lnTo>
                    <a:pt x="296" y="1446"/>
                  </a:lnTo>
                  <a:lnTo>
                    <a:pt x="296" y="1446"/>
                  </a:lnTo>
                  <a:lnTo>
                    <a:pt x="296" y="1446"/>
                  </a:lnTo>
                  <a:lnTo>
                    <a:pt x="329" y="1446"/>
                  </a:lnTo>
                  <a:lnTo>
                    <a:pt x="329" y="1446"/>
                  </a:lnTo>
                  <a:lnTo>
                    <a:pt x="329" y="1446"/>
                  </a:lnTo>
                  <a:lnTo>
                    <a:pt x="329" y="1413"/>
                  </a:lnTo>
                  <a:lnTo>
                    <a:pt x="329" y="1413"/>
                  </a:lnTo>
                  <a:lnTo>
                    <a:pt x="329" y="1413"/>
                  </a:lnTo>
                  <a:lnTo>
                    <a:pt x="329" y="1413"/>
                  </a:lnTo>
                  <a:lnTo>
                    <a:pt x="329" y="1413"/>
                  </a:lnTo>
                  <a:lnTo>
                    <a:pt x="329" y="1413"/>
                  </a:lnTo>
                  <a:lnTo>
                    <a:pt x="362" y="1413"/>
                  </a:lnTo>
                  <a:lnTo>
                    <a:pt x="362" y="1413"/>
                  </a:lnTo>
                  <a:lnTo>
                    <a:pt x="362" y="1413"/>
                  </a:lnTo>
                  <a:lnTo>
                    <a:pt x="362" y="1381"/>
                  </a:lnTo>
                  <a:lnTo>
                    <a:pt x="362" y="1381"/>
                  </a:lnTo>
                  <a:lnTo>
                    <a:pt x="362" y="1381"/>
                  </a:lnTo>
                  <a:lnTo>
                    <a:pt x="362" y="1381"/>
                  </a:lnTo>
                  <a:lnTo>
                    <a:pt x="362" y="1381"/>
                  </a:lnTo>
                  <a:lnTo>
                    <a:pt x="362" y="1381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427" y="1348"/>
                  </a:lnTo>
                  <a:lnTo>
                    <a:pt x="427" y="1348"/>
                  </a:lnTo>
                  <a:lnTo>
                    <a:pt x="427" y="1348"/>
                  </a:lnTo>
                  <a:lnTo>
                    <a:pt x="427" y="1348"/>
                  </a:lnTo>
                  <a:lnTo>
                    <a:pt x="427" y="1315"/>
                  </a:lnTo>
                  <a:lnTo>
                    <a:pt x="427" y="1315"/>
                  </a:lnTo>
                  <a:lnTo>
                    <a:pt x="427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315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93" y="1282"/>
                  </a:lnTo>
                  <a:lnTo>
                    <a:pt x="493" y="1282"/>
                  </a:lnTo>
                  <a:lnTo>
                    <a:pt x="493" y="1282"/>
                  </a:lnTo>
                  <a:lnTo>
                    <a:pt x="493" y="1282"/>
                  </a:lnTo>
                  <a:lnTo>
                    <a:pt x="493" y="1282"/>
                  </a:lnTo>
                  <a:lnTo>
                    <a:pt x="493" y="1282"/>
                  </a:lnTo>
                  <a:lnTo>
                    <a:pt x="493" y="1282"/>
                  </a:lnTo>
                  <a:lnTo>
                    <a:pt x="493" y="1282"/>
                  </a:lnTo>
                  <a:lnTo>
                    <a:pt x="493" y="1282"/>
                  </a:lnTo>
                  <a:lnTo>
                    <a:pt x="493" y="1282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493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49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26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216"/>
                  </a:lnTo>
                  <a:lnTo>
                    <a:pt x="559" y="1183"/>
                  </a:lnTo>
                  <a:lnTo>
                    <a:pt x="592" y="1183"/>
                  </a:lnTo>
                  <a:lnTo>
                    <a:pt x="592" y="1183"/>
                  </a:lnTo>
                  <a:lnTo>
                    <a:pt x="592" y="1183"/>
                  </a:lnTo>
                  <a:lnTo>
                    <a:pt x="592" y="1183"/>
                  </a:lnTo>
                  <a:lnTo>
                    <a:pt x="592" y="1183"/>
                  </a:lnTo>
                  <a:lnTo>
                    <a:pt x="592" y="1183"/>
                  </a:lnTo>
                  <a:lnTo>
                    <a:pt x="592" y="1183"/>
                  </a:lnTo>
                  <a:lnTo>
                    <a:pt x="592" y="1183"/>
                  </a:lnTo>
                  <a:lnTo>
                    <a:pt x="625" y="1150"/>
                  </a:lnTo>
                  <a:lnTo>
                    <a:pt x="625" y="1150"/>
                  </a:lnTo>
                  <a:lnTo>
                    <a:pt x="625" y="1150"/>
                  </a:lnTo>
                  <a:lnTo>
                    <a:pt x="625" y="1150"/>
                  </a:lnTo>
                  <a:lnTo>
                    <a:pt x="625" y="1150"/>
                  </a:lnTo>
                  <a:lnTo>
                    <a:pt x="625" y="1150"/>
                  </a:lnTo>
                  <a:lnTo>
                    <a:pt x="625" y="1150"/>
                  </a:lnTo>
                  <a:lnTo>
                    <a:pt x="625" y="1150"/>
                  </a:lnTo>
                  <a:lnTo>
                    <a:pt x="625" y="1150"/>
                  </a:lnTo>
                  <a:lnTo>
                    <a:pt x="625" y="1150"/>
                  </a:lnTo>
                  <a:lnTo>
                    <a:pt x="625" y="1150"/>
                  </a:lnTo>
                  <a:lnTo>
                    <a:pt x="625" y="1150"/>
                  </a:lnTo>
                  <a:lnTo>
                    <a:pt x="625" y="1150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58" y="1118"/>
                  </a:lnTo>
                  <a:lnTo>
                    <a:pt x="690" y="1118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690" y="1085"/>
                  </a:lnTo>
                  <a:lnTo>
                    <a:pt x="723" y="1052"/>
                  </a:lnTo>
                  <a:lnTo>
                    <a:pt x="723" y="1052"/>
                  </a:lnTo>
                  <a:lnTo>
                    <a:pt x="723" y="1052"/>
                  </a:lnTo>
                  <a:lnTo>
                    <a:pt x="723" y="1052"/>
                  </a:lnTo>
                  <a:lnTo>
                    <a:pt x="723" y="1052"/>
                  </a:lnTo>
                  <a:lnTo>
                    <a:pt x="723" y="1052"/>
                  </a:lnTo>
                  <a:lnTo>
                    <a:pt x="723" y="1052"/>
                  </a:lnTo>
                  <a:lnTo>
                    <a:pt x="723" y="1052"/>
                  </a:lnTo>
                  <a:lnTo>
                    <a:pt x="723" y="1052"/>
                  </a:lnTo>
                  <a:lnTo>
                    <a:pt x="723" y="1052"/>
                  </a:lnTo>
                  <a:lnTo>
                    <a:pt x="723" y="1052"/>
                  </a:lnTo>
                  <a:lnTo>
                    <a:pt x="723" y="1052"/>
                  </a:lnTo>
                  <a:lnTo>
                    <a:pt x="756" y="1052"/>
                  </a:lnTo>
                  <a:lnTo>
                    <a:pt x="756" y="1052"/>
                  </a:lnTo>
                  <a:lnTo>
                    <a:pt x="756" y="1019"/>
                  </a:lnTo>
                  <a:lnTo>
                    <a:pt x="756" y="1019"/>
                  </a:lnTo>
                  <a:lnTo>
                    <a:pt x="756" y="1019"/>
                  </a:lnTo>
                  <a:lnTo>
                    <a:pt x="756" y="1019"/>
                  </a:lnTo>
                  <a:lnTo>
                    <a:pt x="756" y="1019"/>
                  </a:lnTo>
                  <a:lnTo>
                    <a:pt x="756" y="1019"/>
                  </a:lnTo>
                  <a:lnTo>
                    <a:pt x="756" y="1019"/>
                  </a:lnTo>
                  <a:lnTo>
                    <a:pt x="756" y="1019"/>
                  </a:lnTo>
                  <a:lnTo>
                    <a:pt x="756" y="1019"/>
                  </a:lnTo>
                  <a:lnTo>
                    <a:pt x="756" y="1019"/>
                  </a:lnTo>
                  <a:lnTo>
                    <a:pt x="756" y="1019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789" y="986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822" y="986"/>
                  </a:lnTo>
                  <a:lnTo>
                    <a:pt x="822" y="953"/>
                  </a:lnTo>
                  <a:lnTo>
                    <a:pt x="822" y="953"/>
                  </a:lnTo>
                  <a:lnTo>
                    <a:pt x="822" y="953"/>
                  </a:lnTo>
                  <a:lnTo>
                    <a:pt x="822" y="953"/>
                  </a:lnTo>
                  <a:lnTo>
                    <a:pt x="822" y="953"/>
                  </a:lnTo>
                  <a:lnTo>
                    <a:pt x="822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88" y="888"/>
                  </a:lnTo>
                  <a:lnTo>
                    <a:pt x="888" y="888"/>
                  </a:lnTo>
                  <a:lnTo>
                    <a:pt x="888" y="888"/>
                  </a:lnTo>
                  <a:lnTo>
                    <a:pt x="888" y="888"/>
                  </a:lnTo>
                  <a:lnTo>
                    <a:pt x="888" y="888"/>
                  </a:lnTo>
                  <a:lnTo>
                    <a:pt x="888" y="888"/>
                  </a:lnTo>
                  <a:lnTo>
                    <a:pt x="888" y="888"/>
                  </a:lnTo>
                  <a:lnTo>
                    <a:pt x="888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55"/>
                  </a:lnTo>
                  <a:lnTo>
                    <a:pt x="920" y="855"/>
                  </a:lnTo>
                  <a:lnTo>
                    <a:pt x="920" y="855"/>
                  </a:lnTo>
                  <a:lnTo>
                    <a:pt x="953" y="855"/>
                  </a:lnTo>
                  <a:lnTo>
                    <a:pt x="953" y="855"/>
                  </a:lnTo>
                  <a:lnTo>
                    <a:pt x="953" y="822"/>
                  </a:lnTo>
                  <a:lnTo>
                    <a:pt x="953" y="822"/>
                  </a:lnTo>
                  <a:lnTo>
                    <a:pt x="953" y="822"/>
                  </a:lnTo>
                  <a:lnTo>
                    <a:pt x="953" y="822"/>
                  </a:lnTo>
                  <a:lnTo>
                    <a:pt x="953" y="822"/>
                  </a:lnTo>
                  <a:lnTo>
                    <a:pt x="953" y="822"/>
                  </a:lnTo>
                  <a:lnTo>
                    <a:pt x="953" y="822"/>
                  </a:lnTo>
                  <a:lnTo>
                    <a:pt x="986" y="822"/>
                  </a:lnTo>
                  <a:lnTo>
                    <a:pt x="986" y="822"/>
                  </a:lnTo>
                  <a:lnTo>
                    <a:pt x="986" y="822"/>
                  </a:lnTo>
                  <a:lnTo>
                    <a:pt x="986" y="822"/>
                  </a:lnTo>
                  <a:lnTo>
                    <a:pt x="986" y="822"/>
                  </a:lnTo>
                  <a:lnTo>
                    <a:pt x="986" y="789"/>
                  </a:lnTo>
                  <a:lnTo>
                    <a:pt x="986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89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19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56"/>
                  </a:lnTo>
                  <a:lnTo>
                    <a:pt x="1052" y="723"/>
                  </a:lnTo>
                  <a:lnTo>
                    <a:pt x="1052" y="723"/>
                  </a:lnTo>
                  <a:lnTo>
                    <a:pt x="1052" y="723"/>
                  </a:lnTo>
                  <a:lnTo>
                    <a:pt x="1052" y="723"/>
                  </a:lnTo>
                  <a:lnTo>
                    <a:pt x="1052" y="723"/>
                  </a:lnTo>
                  <a:lnTo>
                    <a:pt x="1052" y="723"/>
                  </a:lnTo>
                  <a:lnTo>
                    <a:pt x="1085" y="723"/>
                  </a:lnTo>
                  <a:lnTo>
                    <a:pt x="1085" y="723"/>
                  </a:lnTo>
                  <a:lnTo>
                    <a:pt x="1085" y="723"/>
                  </a:lnTo>
                  <a:lnTo>
                    <a:pt x="1085" y="723"/>
                  </a:lnTo>
                  <a:lnTo>
                    <a:pt x="1085" y="723"/>
                  </a:lnTo>
                  <a:lnTo>
                    <a:pt x="1085" y="723"/>
                  </a:lnTo>
                  <a:lnTo>
                    <a:pt x="1085" y="690"/>
                  </a:lnTo>
                  <a:lnTo>
                    <a:pt x="1085" y="690"/>
                  </a:lnTo>
                  <a:lnTo>
                    <a:pt x="1085" y="690"/>
                  </a:lnTo>
                  <a:lnTo>
                    <a:pt x="1085" y="690"/>
                  </a:lnTo>
                  <a:lnTo>
                    <a:pt x="1085" y="690"/>
                  </a:lnTo>
                  <a:lnTo>
                    <a:pt x="1085" y="690"/>
                  </a:lnTo>
                  <a:lnTo>
                    <a:pt x="1118" y="690"/>
                  </a:lnTo>
                  <a:lnTo>
                    <a:pt x="1118" y="690"/>
                  </a:lnTo>
                  <a:lnTo>
                    <a:pt x="1118" y="690"/>
                  </a:lnTo>
                  <a:lnTo>
                    <a:pt x="1118" y="658"/>
                  </a:lnTo>
                  <a:lnTo>
                    <a:pt x="1118" y="658"/>
                  </a:lnTo>
                  <a:lnTo>
                    <a:pt x="1118" y="658"/>
                  </a:lnTo>
                  <a:lnTo>
                    <a:pt x="1118" y="658"/>
                  </a:lnTo>
                  <a:lnTo>
                    <a:pt x="1118" y="658"/>
                  </a:lnTo>
                  <a:lnTo>
                    <a:pt x="1150" y="658"/>
                  </a:lnTo>
                  <a:lnTo>
                    <a:pt x="1150" y="658"/>
                  </a:lnTo>
                  <a:lnTo>
                    <a:pt x="1150" y="658"/>
                  </a:lnTo>
                  <a:lnTo>
                    <a:pt x="1150" y="658"/>
                  </a:lnTo>
                  <a:lnTo>
                    <a:pt x="1150" y="658"/>
                  </a:lnTo>
                  <a:lnTo>
                    <a:pt x="1150" y="658"/>
                  </a:lnTo>
                  <a:lnTo>
                    <a:pt x="1150" y="658"/>
                  </a:lnTo>
                  <a:lnTo>
                    <a:pt x="1150" y="658"/>
                  </a:lnTo>
                  <a:lnTo>
                    <a:pt x="1150" y="625"/>
                  </a:lnTo>
                  <a:lnTo>
                    <a:pt x="1150" y="625"/>
                  </a:lnTo>
                  <a:lnTo>
                    <a:pt x="1150" y="625"/>
                  </a:lnTo>
                  <a:lnTo>
                    <a:pt x="1150" y="625"/>
                  </a:lnTo>
                  <a:lnTo>
                    <a:pt x="1150" y="625"/>
                  </a:lnTo>
                  <a:lnTo>
                    <a:pt x="1183" y="625"/>
                  </a:lnTo>
                  <a:lnTo>
                    <a:pt x="1183" y="625"/>
                  </a:lnTo>
                  <a:lnTo>
                    <a:pt x="1183" y="625"/>
                  </a:lnTo>
                  <a:lnTo>
                    <a:pt x="1183" y="592"/>
                  </a:lnTo>
                  <a:lnTo>
                    <a:pt x="1183" y="592"/>
                  </a:lnTo>
                  <a:lnTo>
                    <a:pt x="1183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92"/>
                  </a:lnTo>
                  <a:lnTo>
                    <a:pt x="1216" y="559"/>
                  </a:lnTo>
                  <a:lnTo>
                    <a:pt x="1216" y="559"/>
                  </a:lnTo>
                  <a:lnTo>
                    <a:pt x="1216" y="559"/>
                  </a:lnTo>
                  <a:lnTo>
                    <a:pt x="1216" y="559"/>
                  </a:lnTo>
                  <a:lnTo>
                    <a:pt x="1249" y="559"/>
                  </a:lnTo>
                  <a:lnTo>
                    <a:pt x="1249" y="559"/>
                  </a:lnTo>
                  <a:lnTo>
                    <a:pt x="1249" y="559"/>
                  </a:lnTo>
                  <a:lnTo>
                    <a:pt x="1249" y="559"/>
                  </a:lnTo>
                  <a:lnTo>
                    <a:pt x="1249" y="559"/>
                  </a:lnTo>
                  <a:lnTo>
                    <a:pt x="1249" y="526"/>
                  </a:lnTo>
                  <a:lnTo>
                    <a:pt x="1249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526"/>
                  </a:lnTo>
                  <a:lnTo>
                    <a:pt x="1282" y="493"/>
                  </a:lnTo>
                  <a:lnTo>
                    <a:pt x="1282" y="493"/>
                  </a:lnTo>
                  <a:lnTo>
                    <a:pt x="1315" y="493"/>
                  </a:lnTo>
                  <a:lnTo>
                    <a:pt x="1315" y="493"/>
                  </a:lnTo>
                  <a:lnTo>
                    <a:pt x="1315" y="493"/>
                  </a:lnTo>
                  <a:lnTo>
                    <a:pt x="1315" y="493"/>
                  </a:lnTo>
                  <a:lnTo>
                    <a:pt x="1315" y="493"/>
                  </a:lnTo>
                  <a:lnTo>
                    <a:pt x="1315" y="493"/>
                  </a:lnTo>
                  <a:lnTo>
                    <a:pt x="1315" y="493"/>
                  </a:lnTo>
                  <a:lnTo>
                    <a:pt x="1315" y="493"/>
                  </a:lnTo>
                  <a:lnTo>
                    <a:pt x="1315" y="493"/>
                  </a:lnTo>
                  <a:lnTo>
                    <a:pt x="1315" y="493"/>
                  </a:lnTo>
                  <a:lnTo>
                    <a:pt x="1348" y="460"/>
                  </a:lnTo>
                  <a:lnTo>
                    <a:pt x="1348" y="460"/>
                  </a:lnTo>
                  <a:lnTo>
                    <a:pt x="1348" y="460"/>
                  </a:lnTo>
                  <a:lnTo>
                    <a:pt x="1348" y="460"/>
                  </a:lnTo>
                  <a:lnTo>
                    <a:pt x="1348" y="460"/>
                  </a:lnTo>
                  <a:lnTo>
                    <a:pt x="1348" y="460"/>
                  </a:lnTo>
                  <a:lnTo>
                    <a:pt x="1348" y="460"/>
                  </a:lnTo>
                  <a:lnTo>
                    <a:pt x="1348" y="460"/>
                  </a:lnTo>
                  <a:lnTo>
                    <a:pt x="1348" y="460"/>
                  </a:lnTo>
                  <a:lnTo>
                    <a:pt x="1348" y="428"/>
                  </a:lnTo>
                  <a:lnTo>
                    <a:pt x="1348" y="428"/>
                  </a:lnTo>
                  <a:lnTo>
                    <a:pt x="1380" y="428"/>
                  </a:lnTo>
                  <a:lnTo>
                    <a:pt x="1380" y="428"/>
                  </a:lnTo>
                  <a:lnTo>
                    <a:pt x="1380" y="428"/>
                  </a:lnTo>
                  <a:lnTo>
                    <a:pt x="1380" y="428"/>
                  </a:lnTo>
                  <a:lnTo>
                    <a:pt x="1380" y="428"/>
                  </a:lnTo>
                  <a:lnTo>
                    <a:pt x="1380" y="428"/>
                  </a:lnTo>
                  <a:lnTo>
                    <a:pt x="1380" y="428"/>
                  </a:lnTo>
                  <a:lnTo>
                    <a:pt x="1380" y="428"/>
                  </a:lnTo>
                  <a:lnTo>
                    <a:pt x="1380" y="428"/>
                  </a:lnTo>
                  <a:lnTo>
                    <a:pt x="1380" y="428"/>
                  </a:lnTo>
                  <a:lnTo>
                    <a:pt x="1380" y="428"/>
                  </a:lnTo>
                  <a:lnTo>
                    <a:pt x="1380" y="395"/>
                  </a:lnTo>
                  <a:lnTo>
                    <a:pt x="1380" y="395"/>
                  </a:lnTo>
                  <a:lnTo>
                    <a:pt x="1413" y="395"/>
                  </a:lnTo>
                  <a:lnTo>
                    <a:pt x="1413" y="395"/>
                  </a:lnTo>
                  <a:lnTo>
                    <a:pt x="1413" y="395"/>
                  </a:lnTo>
                  <a:lnTo>
                    <a:pt x="1413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46" y="362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479" y="329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12" y="296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578" y="230"/>
                  </a:lnTo>
                  <a:lnTo>
                    <a:pt x="1610" y="198"/>
                  </a:lnTo>
                  <a:lnTo>
                    <a:pt x="1610" y="198"/>
                  </a:lnTo>
                  <a:lnTo>
                    <a:pt x="1610" y="198"/>
                  </a:lnTo>
                  <a:lnTo>
                    <a:pt x="1610" y="198"/>
                  </a:lnTo>
                  <a:lnTo>
                    <a:pt x="1610" y="198"/>
                  </a:lnTo>
                  <a:lnTo>
                    <a:pt x="1610" y="198"/>
                  </a:lnTo>
                  <a:lnTo>
                    <a:pt x="1643" y="165"/>
                  </a:lnTo>
                  <a:lnTo>
                    <a:pt x="1643" y="165"/>
                  </a:lnTo>
                  <a:lnTo>
                    <a:pt x="1643" y="165"/>
                  </a:lnTo>
                  <a:lnTo>
                    <a:pt x="1643" y="165"/>
                  </a:lnTo>
                  <a:lnTo>
                    <a:pt x="1643" y="165"/>
                  </a:lnTo>
                  <a:lnTo>
                    <a:pt x="1643" y="165"/>
                  </a:lnTo>
                  <a:lnTo>
                    <a:pt x="1643" y="165"/>
                  </a:lnTo>
                  <a:lnTo>
                    <a:pt x="1643" y="165"/>
                  </a:lnTo>
                  <a:lnTo>
                    <a:pt x="1643" y="165"/>
                  </a:lnTo>
                  <a:lnTo>
                    <a:pt x="1643" y="165"/>
                  </a:lnTo>
                  <a:lnTo>
                    <a:pt x="1643" y="165"/>
                  </a:lnTo>
                  <a:lnTo>
                    <a:pt x="1643" y="165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676" y="132"/>
                  </a:lnTo>
                  <a:lnTo>
                    <a:pt x="1709" y="99"/>
                  </a:lnTo>
                  <a:lnTo>
                    <a:pt x="1709" y="99"/>
                  </a:lnTo>
                  <a:lnTo>
                    <a:pt x="1709" y="99"/>
                  </a:lnTo>
                  <a:lnTo>
                    <a:pt x="1709" y="99"/>
                  </a:lnTo>
                  <a:lnTo>
                    <a:pt x="1709" y="99"/>
                  </a:lnTo>
                  <a:lnTo>
                    <a:pt x="1709" y="99"/>
                  </a:lnTo>
                  <a:lnTo>
                    <a:pt x="1742" y="66"/>
                  </a:lnTo>
                  <a:lnTo>
                    <a:pt x="1742" y="66"/>
                  </a:lnTo>
                  <a:lnTo>
                    <a:pt x="1742" y="66"/>
                  </a:lnTo>
                  <a:lnTo>
                    <a:pt x="1742" y="66"/>
                  </a:lnTo>
                  <a:lnTo>
                    <a:pt x="1742" y="66"/>
                  </a:lnTo>
                  <a:lnTo>
                    <a:pt x="1742" y="66"/>
                  </a:lnTo>
                  <a:lnTo>
                    <a:pt x="1742" y="66"/>
                  </a:lnTo>
                  <a:lnTo>
                    <a:pt x="1742" y="66"/>
                  </a:lnTo>
                  <a:lnTo>
                    <a:pt x="1742" y="66"/>
                  </a:lnTo>
                  <a:lnTo>
                    <a:pt x="1775" y="33"/>
                  </a:lnTo>
                  <a:lnTo>
                    <a:pt x="1775" y="33"/>
                  </a:lnTo>
                  <a:lnTo>
                    <a:pt x="1775" y="33"/>
                  </a:lnTo>
                  <a:lnTo>
                    <a:pt x="1775" y="33"/>
                  </a:lnTo>
                  <a:lnTo>
                    <a:pt x="1775" y="33"/>
                  </a:lnTo>
                  <a:lnTo>
                    <a:pt x="1775" y="33"/>
                  </a:lnTo>
                  <a:lnTo>
                    <a:pt x="1775" y="33"/>
                  </a:lnTo>
                  <a:lnTo>
                    <a:pt x="1775" y="33"/>
                  </a:lnTo>
                  <a:lnTo>
                    <a:pt x="1775" y="33"/>
                  </a:lnTo>
                  <a:lnTo>
                    <a:pt x="1775" y="33"/>
                  </a:lnTo>
                  <a:lnTo>
                    <a:pt x="1775" y="33"/>
                  </a:lnTo>
                  <a:lnTo>
                    <a:pt x="1775" y="33"/>
                  </a:lnTo>
                  <a:lnTo>
                    <a:pt x="1775" y="33"/>
                  </a:lnTo>
                  <a:lnTo>
                    <a:pt x="1808" y="33"/>
                  </a:lnTo>
                  <a:lnTo>
                    <a:pt x="1808" y="0"/>
                  </a:lnTo>
                  <a:lnTo>
                    <a:pt x="1808" y="0"/>
                  </a:lnTo>
                  <a:lnTo>
                    <a:pt x="1808" y="0"/>
                  </a:lnTo>
                  <a:lnTo>
                    <a:pt x="1808" y="0"/>
                  </a:lnTo>
                  <a:lnTo>
                    <a:pt x="1808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8"/>
            <p:cNvSpPr/>
            <p:nvPr/>
          </p:nvSpPr>
          <p:spPr>
            <a:xfrm>
              <a:off x="5193400" y="4334975"/>
              <a:ext cx="115850" cy="124875"/>
            </a:xfrm>
            <a:custGeom>
              <a:avLst/>
              <a:gdLst/>
              <a:ahLst/>
              <a:cxnLst/>
              <a:rect l="l" t="t" r="r" b="b"/>
              <a:pathLst>
                <a:path w="4634" h="4995" fill="none" extrusionOk="0">
                  <a:moveTo>
                    <a:pt x="0" y="0"/>
                  </a:moveTo>
                  <a:lnTo>
                    <a:pt x="4633" y="499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8"/>
            <p:cNvSpPr/>
            <p:nvPr/>
          </p:nvSpPr>
          <p:spPr>
            <a:xfrm>
              <a:off x="5234475" y="4295525"/>
              <a:ext cx="119125" cy="121625"/>
            </a:xfrm>
            <a:custGeom>
              <a:avLst/>
              <a:gdLst/>
              <a:ahLst/>
              <a:cxnLst/>
              <a:rect l="l" t="t" r="r" b="b"/>
              <a:pathLst>
                <a:path w="4765" h="4865" fill="none" extrusionOk="0">
                  <a:moveTo>
                    <a:pt x="0" y="1"/>
                  </a:moveTo>
                  <a:lnTo>
                    <a:pt x="4765" y="486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8"/>
            <p:cNvSpPr/>
            <p:nvPr/>
          </p:nvSpPr>
          <p:spPr>
            <a:xfrm>
              <a:off x="5193400" y="4294725"/>
              <a:ext cx="161025" cy="164325"/>
            </a:xfrm>
            <a:custGeom>
              <a:avLst/>
              <a:gdLst/>
              <a:ahLst/>
              <a:cxnLst/>
              <a:rect l="l" t="t" r="r" b="b"/>
              <a:pathLst>
                <a:path w="6441" h="6573" extrusionOk="0">
                  <a:moveTo>
                    <a:pt x="1643" y="0"/>
                  </a:moveTo>
                  <a:lnTo>
                    <a:pt x="1643" y="33"/>
                  </a:lnTo>
                  <a:lnTo>
                    <a:pt x="1577" y="66"/>
                  </a:lnTo>
                  <a:lnTo>
                    <a:pt x="1577" y="99"/>
                  </a:lnTo>
                  <a:lnTo>
                    <a:pt x="1544" y="99"/>
                  </a:lnTo>
                  <a:lnTo>
                    <a:pt x="1544" y="132"/>
                  </a:lnTo>
                  <a:lnTo>
                    <a:pt x="1512" y="132"/>
                  </a:lnTo>
                  <a:lnTo>
                    <a:pt x="1512" y="164"/>
                  </a:lnTo>
                  <a:lnTo>
                    <a:pt x="1479" y="197"/>
                  </a:lnTo>
                  <a:lnTo>
                    <a:pt x="1446" y="197"/>
                  </a:lnTo>
                  <a:lnTo>
                    <a:pt x="1446" y="230"/>
                  </a:lnTo>
                  <a:lnTo>
                    <a:pt x="1413" y="230"/>
                  </a:lnTo>
                  <a:lnTo>
                    <a:pt x="1413" y="263"/>
                  </a:lnTo>
                  <a:lnTo>
                    <a:pt x="1380" y="263"/>
                  </a:lnTo>
                  <a:lnTo>
                    <a:pt x="1347" y="296"/>
                  </a:lnTo>
                  <a:lnTo>
                    <a:pt x="1347" y="329"/>
                  </a:lnTo>
                  <a:lnTo>
                    <a:pt x="1314" y="329"/>
                  </a:lnTo>
                  <a:lnTo>
                    <a:pt x="1314" y="362"/>
                  </a:lnTo>
                  <a:lnTo>
                    <a:pt x="1282" y="394"/>
                  </a:lnTo>
                  <a:lnTo>
                    <a:pt x="1249" y="394"/>
                  </a:lnTo>
                  <a:lnTo>
                    <a:pt x="1249" y="427"/>
                  </a:lnTo>
                  <a:lnTo>
                    <a:pt x="1216" y="427"/>
                  </a:lnTo>
                  <a:lnTo>
                    <a:pt x="1183" y="460"/>
                  </a:lnTo>
                  <a:lnTo>
                    <a:pt x="1183" y="493"/>
                  </a:lnTo>
                  <a:lnTo>
                    <a:pt x="1150" y="493"/>
                  </a:lnTo>
                  <a:lnTo>
                    <a:pt x="1150" y="526"/>
                  </a:lnTo>
                  <a:lnTo>
                    <a:pt x="1117" y="526"/>
                  </a:lnTo>
                  <a:lnTo>
                    <a:pt x="1117" y="559"/>
                  </a:lnTo>
                  <a:lnTo>
                    <a:pt x="1084" y="559"/>
                  </a:lnTo>
                  <a:lnTo>
                    <a:pt x="1084" y="592"/>
                  </a:lnTo>
                  <a:lnTo>
                    <a:pt x="1052" y="624"/>
                  </a:lnTo>
                  <a:lnTo>
                    <a:pt x="1019" y="624"/>
                  </a:lnTo>
                  <a:lnTo>
                    <a:pt x="1019" y="657"/>
                  </a:lnTo>
                  <a:lnTo>
                    <a:pt x="986" y="657"/>
                  </a:lnTo>
                  <a:lnTo>
                    <a:pt x="986" y="690"/>
                  </a:lnTo>
                  <a:lnTo>
                    <a:pt x="953" y="690"/>
                  </a:lnTo>
                  <a:lnTo>
                    <a:pt x="953" y="723"/>
                  </a:lnTo>
                  <a:lnTo>
                    <a:pt x="920" y="723"/>
                  </a:lnTo>
                  <a:lnTo>
                    <a:pt x="920" y="756"/>
                  </a:lnTo>
                  <a:lnTo>
                    <a:pt x="887" y="756"/>
                  </a:lnTo>
                  <a:lnTo>
                    <a:pt x="854" y="789"/>
                  </a:lnTo>
                  <a:lnTo>
                    <a:pt x="854" y="822"/>
                  </a:lnTo>
                  <a:lnTo>
                    <a:pt x="822" y="822"/>
                  </a:lnTo>
                  <a:lnTo>
                    <a:pt x="822" y="854"/>
                  </a:lnTo>
                  <a:lnTo>
                    <a:pt x="789" y="854"/>
                  </a:lnTo>
                  <a:lnTo>
                    <a:pt x="756" y="887"/>
                  </a:lnTo>
                  <a:lnTo>
                    <a:pt x="756" y="920"/>
                  </a:lnTo>
                  <a:lnTo>
                    <a:pt x="690" y="920"/>
                  </a:lnTo>
                  <a:lnTo>
                    <a:pt x="690" y="953"/>
                  </a:lnTo>
                  <a:lnTo>
                    <a:pt x="657" y="986"/>
                  </a:lnTo>
                  <a:lnTo>
                    <a:pt x="624" y="986"/>
                  </a:lnTo>
                  <a:lnTo>
                    <a:pt x="624" y="1019"/>
                  </a:lnTo>
                  <a:lnTo>
                    <a:pt x="592" y="1019"/>
                  </a:lnTo>
                  <a:lnTo>
                    <a:pt x="592" y="1052"/>
                  </a:lnTo>
                  <a:lnTo>
                    <a:pt x="559" y="1052"/>
                  </a:lnTo>
                  <a:lnTo>
                    <a:pt x="559" y="1084"/>
                  </a:lnTo>
                  <a:lnTo>
                    <a:pt x="526" y="1084"/>
                  </a:lnTo>
                  <a:lnTo>
                    <a:pt x="526" y="1117"/>
                  </a:lnTo>
                  <a:lnTo>
                    <a:pt x="493" y="1117"/>
                  </a:lnTo>
                  <a:lnTo>
                    <a:pt x="493" y="1150"/>
                  </a:lnTo>
                  <a:lnTo>
                    <a:pt x="460" y="1150"/>
                  </a:lnTo>
                  <a:lnTo>
                    <a:pt x="460" y="1183"/>
                  </a:lnTo>
                  <a:lnTo>
                    <a:pt x="427" y="1183"/>
                  </a:lnTo>
                  <a:lnTo>
                    <a:pt x="427" y="1216"/>
                  </a:lnTo>
                  <a:lnTo>
                    <a:pt x="394" y="1216"/>
                  </a:lnTo>
                  <a:lnTo>
                    <a:pt x="394" y="1249"/>
                  </a:lnTo>
                  <a:lnTo>
                    <a:pt x="361" y="1249"/>
                  </a:lnTo>
                  <a:lnTo>
                    <a:pt x="361" y="1282"/>
                  </a:lnTo>
                  <a:lnTo>
                    <a:pt x="329" y="1282"/>
                  </a:lnTo>
                  <a:lnTo>
                    <a:pt x="329" y="1314"/>
                  </a:lnTo>
                  <a:lnTo>
                    <a:pt x="296" y="1314"/>
                  </a:lnTo>
                  <a:lnTo>
                    <a:pt x="296" y="1347"/>
                  </a:lnTo>
                  <a:lnTo>
                    <a:pt x="263" y="1347"/>
                  </a:lnTo>
                  <a:lnTo>
                    <a:pt x="230" y="1380"/>
                  </a:lnTo>
                  <a:lnTo>
                    <a:pt x="197" y="1413"/>
                  </a:lnTo>
                  <a:lnTo>
                    <a:pt x="164" y="1446"/>
                  </a:lnTo>
                  <a:lnTo>
                    <a:pt x="164" y="1479"/>
                  </a:lnTo>
                  <a:lnTo>
                    <a:pt x="131" y="1479"/>
                  </a:lnTo>
                  <a:lnTo>
                    <a:pt x="99" y="1512"/>
                  </a:lnTo>
                  <a:lnTo>
                    <a:pt x="66" y="1512"/>
                  </a:lnTo>
                  <a:lnTo>
                    <a:pt x="66" y="1544"/>
                  </a:lnTo>
                  <a:lnTo>
                    <a:pt x="33" y="1544"/>
                  </a:lnTo>
                  <a:lnTo>
                    <a:pt x="33" y="1577"/>
                  </a:lnTo>
                  <a:lnTo>
                    <a:pt x="0" y="1577"/>
                  </a:lnTo>
                  <a:lnTo>
                    <a:pt x="0" y="1610"/>
                  </a:lnTo>
                  <a:lnTo>
                    <a:pt x="4633" y="6572"/>
                  </a:lnTo>
                  <a:lnTo>
                    <a:pt x="4666" y="6572"/>
                  </a:lnTo>
                  <a:lnTo>
                    <a:pt x="4666" y="6539"/>
                  </a:lnTo>
                  <a:lnTo>
                    <a:pt x="4699" y="6539"/>
                  </a:lnTo>
                  <a:lnTo>
                    <a:pt x="4699" y="6506"/>
                  </a:lnTo>
                  <a:lnTo>
                    <a:pt x="4765" y="6506"/>
                  </a:lnTo>
                  <a:lnTo>
                    <a:pt x="4765" y="6474"/>
                  </a:lnTo>
                  <a:lnTo>
                    <a:pt x="4798" y="6474"/>
                  </a:lnTo>
                  <a:lnTo>
                    <a:pt x="4798" y="6441"/>
                  </a:lnTo>
                  <a:lnTo>
                    <a:pt x="4830" y="6441"/>
                  </a:lnTo>
                  <a:lnTo>
                    <a:pt x="4830" y="6408"/>
                  </a:lnTo>
                  <a:lnTo>
                    <a:pt x="4863" y="6408"/>
                  </a:lnTo>
                  <a:lnTo>
                    <a:pt x="4863" y="6375"/>
                  </a:lnTo>
                  <a:lnTo>
                    <a:pt x="4896" y="6342"/>
                  </a:lnTo>
                  <a:lnTo>
                    <a:pt x="4929" y="6309"/>
                  </a:lnTo>
                  <a:lnTo>
                    <a:pt x="4962" y="6309"/>
                  </a:lnTo>
                  <a:lnTo>
                    <a:pt x="4962" y="6276"/>
                  </a:lnTo>
                  <a:lnTo>
                    <a:pt x="4995" y="6276"/>
                  </a:lnTo>
                  <a:lnTo>
                    <a:pt x="4995" y="6244"/>
                  </a:lnTo>
                  <a:lnTo>
                    <a:pt x="5028" y="6244"/>
                  </a:lnTo>
                  <a:lnTo>
                    <a:pt x="5028" y="6211"/>
                  </a:lnTo>
                  <a:lnTo>
                    <a:pt x="5060" y="6211"/>
                  </a:lnTo>
                  <a:lnTo>
                    <a:pt x="5060" y="6178"/>
                  </a:lnTo>
                  <a:lnTo>
                    <a:pt x="5093" y="6178"/>
                  </a:lnTo>
                  <a:lnTo>
                    <a:pt x="5093" y="6145"/>
                  </a:lnTo>
                  <a:lnTo>
                    <a:pt x="5126" y="6145"/>
                  </a:lnTo>
                  <a:lnTo>
                    <a:pt x="5126" y="6112"/>
                  </a:lnTo>
                  <a:lnTo>
                    <a:pt x="5159" y="6112"/>
                  </a:lnTo>
                  <a:lnTo>
                    <a:pt x="5159" y="6079"/>
                  </a:lnTo>
                  <a:lnTo>
                    <a:pt x="5192" y="6079"/>
                  </a:lnTo>
                  <a:lnTo>
                    <a:pt x="5192" y="6046"/>
                  </a:lnTo>
                  <a:lnTo>
                    <a:pt x="5225" y="6046"/>
                  </a:lnTo>
                  <a:lnTo>
                    <a:pt x="5258" y="6013"/>
                  </a:lnTo>
                  <a:lnTo>
                    <a:pt x="5291" y="5981"/>
                  </a:lnTo>
                  <a:lnTo>
                    <a:pt x="5323" y="5948"/>
                  </a:lnTo>
                  <a:lnTo>
                    <a:pt x="5356" y="5948"/>
                  </a:lnTo>
                  <a:lnTo>
                    <a:pt x="5356" y="5915"/>
                  </a:lnTo>
                  <a:lnTo>
                    <a:pt x="5389" y="5915"/>
                  </a:lnTo>
                  <a:lnTo>
                    <a:pt x="5389" y="5882"/>
                  </a:lnTo>
                  <a:lnTo>
                    <a:pt x="5422" y="5882"/>
                  </a:lnTo>
                  <a:lnTo>
                    <a:pt x="5422" y="5849"/>
                  </a:lnTo>
                  <a:lnTo>
                    <a:pt x="5455" y="5849"/>
                  </a:lnTo>
                  <a:lnTo>
                    <a:pt x="5455" y="5816"/>
                  </a:lnTo>
                  <a:lnTo>
                    <a:pt x="5488" y="5783"/>
                  </a:lnTo>
                  <a:lnTo>
                    <a:pt x="5521" y="5783"/>
                  </a:lnTo>
                  <a:lnTo>
                    <a:pt x="5521" y="5751"/>
                  </a:lnTo>
                  <a:lnTo>
                    <a:pt x="5553" y="5751"/>
                  </a:lnTo>
                  <a:lnTo>
                    <a:pt x="5553" y="5718"/>
                  </a:lnTo>
                  <a:lnTo>
                    <a:pt x="5586" y="5685"/>
                  </a:lnTo>
                  <a:lnTo>
                    <a:pt x="5619" y="5685"/>
                  </a:lnTo>
                  <a:lnTo>
                    <a:pt x="5619" y="5652"/>
                  </a:lnTo>
                  <a:lnTo>
                    <a:pt x="5652" y="5652"/>
                  </a:lnTo>
                  <a:lnTo>
                    <a:pt x="5652" y="5619"/>
                  </a:lnTo>
                  <a:lnTo>
                    <a:pt x="5685" y="5619"/>
                  </a:lnTo>
                  <a:lnTo>
                    <a:pt x="5685" y="5586"/>
                  </a:lnTo>
                  <a:lnTo>
                    <a:pt x="5718" y="5586"/>
                  </a:lnTo>
                  <a:lnTo>
                    <a:pt x="5718" y="5553"/>
                  </a:lnTo>
                  <a:lnTo>
                    <a:pt x="5751" y="5553"/>
                  </a:lnTo>
                  <a:lnTo>
                    <a:pt x="5751" y="5521"/>
                  </a:lnTo>
                  <a:lnTo>
                    <a:pt x="5783" y="5521"/>
                  </a:lnTo>
                  <a:lnTo>
                    <a:pt x="5783" y="5488"/>
                  </a:lnTo>
                  <a:lnTo>
                    <a:pt x="5816" y="5488"/>
                  </a:lnTo>
                  <a:lnTo>
                    <a:pt x="5849" y="5455"/>
                  </a:lnTo>
                  <a:lnTo>
                    <a:pt x="5849" y="5422"/>
                  </a:lnTo>
                  <a:lnTo>
                    <a:pt x="5882" y="5422"/>
                  </a:lnTo>
                  <a:lnTo>
                    <a:pt x="5882" y="5389"/>
                  </a:lnTo>
                  <a:lnTo>
                    <a:pt x="5915" y="5389"/>
                  </a:lnTo>
                  <a:lnTo>
                    <a:pt x="5915" y="5356"/>
                  </a:lnTo>
                  <a:lnTo>
                    <a:pt x="5948" y="5356"/>
                  </a:lnTo>
                  <a:lnTo>
                    <a:pt x="5948" y="5323"/>
                  </a:lnTo>
                  <a:lnTo>
                    <a:pt x="5981" y="5323"/>
                  </a:lnTo>
                  <a:lnTo>
                    <a:pt x="5981" y="5291"/>
                  </a:lnTo>
                  <a:lnTo>
                    <a:pt x="6013" y="5291"/>
                  </a:lnTo>
                  <a:lnTo>
                    <a:pt x="6013" y="5258"/>
                  </a:lnTo>
                  <a:lnTo>
                    <a:pt x="6046" y="5258"/>
                  </a:lnTo>
                  <a:lnTo>
                    <a:pt x="6046" y="5225"/>
                  </a:lnTo>
                  <a:lnTo>
                    <a:pt x="6079" y="5225"/>
                  </a:lnTo>
                  <a:lnTo>
                    <a:pt x="6079" y="5192"/>
                  </a:lnTo>
                  <a:lnTo>
                    <a:pt x="6112" y="5192"/>
                  </a:lnTo>
                  <a:lnTo>
                    <a:pt x="6145" y="5159"/>
                  </a:lnTo>
                  <a:lnTo>
                    <a:pt x="6178" y="5126"/>
                  </a:lnTo>
                  <a:lnTo>
                    <a:pt x="6211" y="5093"/>
                  </a:lnTo>
                  <a:lnTo>
                    <a:pt x="6243" y="5061"/>
                  </a:lnTo>
                  <a:lnTo>
                    <a:pt x="6276" y="5028"/>
                  </a:lnTo>
                  <a:lnTo>
                    <a:pt x="6309" y="4995"/>
                  </a:lnTo>
                  <a:lnTo>
                    <a:pt x="6342" y="4995"/>
                  </a:lnTo>
                  <a:lnTo>
                    <a:pt x="6342" y="4962"/>
                  </a:lnTo>
                  <a:lnTo>
                    <a:pt x="6375" y="4929"/>
                  </a:lnTo>
                  <a:lnTo>
                    <a:pt x="6408" y="4929"/>
                  </a:lnTo>
                  <a:lnTo>
                    <a:pt x="6408" y="4896"/>
                  </a:lnTo>
                  <a:lnTo>
                    <a:pt x="6441" y="4896"/>
                  </a:lnTo>
                  <a:lnTo>
                    <a:pt x="6441" y="4863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8"/>
            <p:cNvSpPr/>
            <p:nvPr/>
          </p:nvSpPr>
          <p:spPr>
            <a:xfrm>
              <a:off x="5296900" y="4201050"/>
              <a:ext cx="27125" cy="29600"/>
            </a:xfrm>
            <a:custGeom>
              <a:avLst/>
              <a:gdLst/>
              <a:ahLst/>
              <a:cxnLst/>
              <a:rect l="l" t="t" r="r" b="b"/>
              <a:pathLst>
                <a:path w="1085" h="1184" fill="none" extrusionOk="0">
                  <a:moveTo>
                    <a:pt x="0" y="1184"/>
                  </a:moveTo>
                  <a:lnTo>
                    <a:pt x="33" y="1184"/>
                  </a:lnTo>
                  <a:lnTo>
                    <a:pt x="33" y="1184"/>
                  </a:lnTo>
                  <a:lnTo>
                    <a:pt x="33" y="1184"/>
                  </a:lnTo>
                  <a:lnTo>
                    <a:pt x="33" y="1184"/>
                  </a:lnTo>
                  <a:lnTo>
                    <a:pt x="33" y="1184"/>
                  </a:lnTo>
                  <a:lnTo>
                    <a:pt x="33" y="1184"/>
                  </a:lnTo>
                  <a:lnTo>
                    <a:pt x="33" y="1184"/>
                  </a:lnTo>
                  <a:lnTo>
                    <a:pt x="33" y="1151"/>
                  </a:lnTo>
                  <a:lnTo>
                    <a:pt x="33" y="1151"/>
                  </a:lnTo>
                  <a:lnTo>
                    <a:pt x="33" y="1151"/>
                  </a:lnTo>
                  <a:lnTo>
                    <a:pt x="33" y="1151"/>
                  </a:lnTo>
                  <a:lnTo>
                    <a:pt x="33" y="1151"/>
                  </a:lnTo>
                  <a:lnTo>
                    <a:pt x="33" y="1151"/>
                  </a:lnTo>
                  <a:lnTo>
                    <a:pt x="33" y="1151"/>
                  </a:lnTo>
                  <a:lnTo>
                    <a:pt x="33" y="1151"/>
                  </a:lnTo>
                  <a:lnTo>
                    <a:pt x="33" y="1151"/>
                  </a:lnTo>
                  <a:lnTo>
                    <a:pt x="66" y="1151"/>
                  </a:lnTo>
                  <a:lnTo>
                    <a:pt x="66" y="1151"/>
                  </a:lnTo>
                  <a:lnTo>
                    <a:pt x="66" y="1151"/>
                  </a:lnTo>
                  <a:lnTo>
                    <a:pt x="66" y="1151"/>
                  </a:lnTo>
                  <a:lnTo>
                    <a:pt x="66" y="1151"/>
                  </a:lnTo>
                  <a:lnTo>
                    <a:pt x="66" y="1151"/>
                  </a:lnTo>
                  <a:lnTo>
                    <a:pt x="66" y="1151"/>
                  </a:lnTo>
                  <a:lnTo>
                    <a:pt x="66" y="1118"/>
                  </a:lnTo>
                  <a:lnTo>
                    <a:pt x="66" y="1118"/>
                  </a:lnTo>
                  <a:lnTo>
                    <a:pt x="66" y="1118"/>
                  </a:lnTo>
                  <a:lnTo>
                    <a:pt x="66" y="1118"/>
                  </a:lnTo>
                  <a:lnTo>
                    <a:pt x="66" y="1118"/>
                  </a:lnTo>
                  <a:lnTo>
                    <a:pt x="66" y="1118"/>
                  </a:lnTo>
                  <a:lnTo>
                    <a:pt x="66" y="1118"/>
                  </a:lnTo>
                  <a:lnTo>
                    <a:pt x="66" y="1118"/>
                  </a:lnTo>
                  <a:lnTo>
                    <a:pt x="66" y="1118"/>
                  </a:lnTo>
                  <a:lnTo>
                    <a:pt x="99" y="1118"/>
                  </a:lnTo>
                  <a:lnTo>
                    <a:pt x="99" y="1118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132" y="1053"/>
                  </a:lnTo>
                  <a:lnTo>
                    <a:pt x="132" y="1053"/>
                  </a:lnTo>
                  <a:lnTo>
                    <a:pt x="132" y="1053"/>
                  </a:lnTo>
                  <a:lnTo>
                    <a:pt x="132" y="1053"/>
                  </a:lnTo>
                  <a:lnTo>
                    <a:pt x="132" y="1053"/>
                  </a:lnTo>
                  <a:lnTo>
                    <a:pt x="132" y="1053"/>
                  </a:lnTo>
                  <a:lnTo>
                    <a:pt x="132" y="1053"/>
                  </a:lnTo>
                  <a:lnTo>
                    <a:pt x="132" y="1053"/>
                  </a:lnTo>
                  <a:lnTo>
                    <a:pt x="132" y="1053"/>
                  </a:lnTo>
                  <a:lnTo>
                    <a:pt x="132" y="1053"/>
                  </a:lnTo>
                  <a:lnTo>
                    <a:pt x="132" y="1053"/>
                  </a:lnTo>
                  <a:lnTo>
                    <a:pt x="132" y="1053"/>
                  </a:lnTo>
                  <a:lnTo>
                    <a:pt x="132" y="1053"/>
                  </a:lnTo>
                  <a:lnTo>
                    <a:pt x="132" y="1053"/>
                  </a:lnTo>
                  <a:lnTo>
                    <a:pt x="132" y="1053"/>
                  </a:lnTo>
                  <a:lnTo>
                    <a:pt x="132" y="1053"/>
                  </a:lnTo>
                  <a:lnTo>
                    <a:pt x="165" y="1020"/>
                  </a:lnTo>
                  <a:lnTo>
                    <a:pt x="165" y="1020"/>
                  </a:lnTo>
                  <a:lnTo>
                    <a:pt x="165" y="1020"/>
                  </a:lnTo>
                  <a:lnTo>
                    <a:pt x="165" y="1020"/>
                  </a:lnTo>
                  <a:lnTo>
                    <a:pt x="165" y="1020"/>
                  </a:lnTo>
                  <a:lnTo>
                    <a:pt x="165" y="1020"/>
                  </a:lnTo>
                  <a:lnTo>
                    <a:pt x="165" y="1020"/>
                  </a:lnTo>
                  <a:lnTo>
                    <a:pt x="165" y="1020"/>
                  </a:lnTo>
                  <a:lnTo>
                    <a:pt x="165" y="1020"/>
                  </a:lnTo>
                  <a:lnTo>
                    <a:pt x="165" y="987"/>
                  </a:lnTo>
                  <a:lnTo>
                    <a:pt x="165" y="987"/>
                  </a:lnTo>
                  <a:lnTo>
                    <a:pt x="165" y="987"/>
                  </a:lnTo>
                  <a:lnTo>
                    <a:pt x="198" y="987"/>
                  </a:lnTo>
                  <a:lnTo>
                    <a:pt x="198" y="987"/>
                  </a:lnTo>
                  <a:lnTo>
                    <a:pt x="198" y="987"/>
                  </a:lnTo>
                  <a:lnTo>
                    <a:pt x="198" y="987"/>
                  </a:lnTo>
                  <a:lnTo>
                    <a:pt x="198" y="987"/>
                  </a:lnTo>
                  <a:lnTo>
                    <a:pt x="198" y="987"/>
                  </a:lnTo>
                  <a:lnTo>
                    <a:pt x="198" y="987"/>
                  </a:lnTo>
                  <a:lnTo>
                    <a:pt x="198" y="987"/>
                  </a:lnTo>
                  <a:lnTo>
                    <a:pt x="198" y="987"/>
                  </a:lnTo>
                  <a:lnTo>
                    <a:pt x="198" y="987"/>
                  </a:lnTo>
                  <a:lnTo>
                    <a:pt x="198" y="987"/>
                  </a:lnTo>
                  <a:lnTo>
                    <a:pt x="198" y="987"/>
                  </a:lnTo>
                  <a:lnTo>
                    <a:pt x="198" y="987"/>
                  </a:lnTo>
                  <a:lnTo>
                    <a:pt x="198" y="954"/>
                  </a:lnTo>
                  <a:lnTo>
                    <a:pt x="198" y="954"/>
                  </a:lnTo>
                  <a:lnTo>
                    <a:pt x="198" y="954"/>
                  </a:lnTo>
                  <a:lnTo>
                    <a:pt x="198" y="954"/>
                  </a:lnTo>
                  <a:lnTo>
                    <a:pt x="198" y="954"/>
                  </a:lnTo>
                  <a:lnTo>
                    <a:pt x="230" y="954"/>
                  </a:lnTo>
                  <a:lnTo>
                    <a:pt x="230" y="954"/>
                  </a:lnTo>
                  <a:lnTo>
                    <a:pt x="230" y="954"/>
                  </a:lnTo>
                  <a:lnTo>
                    <a:pt x="230" y="954"/>
                  </a:lnTo>
                  <a:lnTo>
                    <a:pt x="230" y="954"/>
                  </a:lnTo>
                  <a:lnTo>
                    <a:pt x="230" y="954"/>
                  </a:lnTo>
                  <a:lnTo>
                    <a:pt x="230" y="954"/>
                  </a:lnTo>
                  <a:lnTo>
                    <a:pt x="230" y="954"/>
                  </a:lnTo>
                  <a:lnTo>
                    <a:pt x="230" y="954"/>
                  </a:lnTo>
                  <a:lnTo>
                    <a:pt x="230" y="954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96" y="888"/>
                  </a:lnTo>
                  <a:lnTo>
                    <a:pt x="296" y="888"/>
                  </a:lnTo>
                  <a:lnTo>
                    <a:pt x="296" y="888"/>
                  </a:lnTo>
                  <a:lnTo>
                    <a:pt x="296" y="888"/>
                  </a:lnTo>
                  <a:lnTo>
                    <a:pt x="296" y="888"/>
                  </a:lnTo>
                  <a:lnTo>
                    <a:pt x="296" y="888"/>
                  </a:lnTo>
                  <a:lnTo>
                    <a:pt x="296" y="888"/>
                  </a:lnTo>
                  <a:lnTo>
                    <a:pt x="296" y="888"/>
                  </a:lnTo>
                  <a:lnTo>
                    <a:pt x="296" y="888"/>
                  </a:lnTo>
                  <a:lnTo>
                    <a:pt x="296" y="888"/>
                  </a:lnTo>
                  <a:lnTo>
                    <a:pt x="296" y="888"/>
                  </a:lnTo>
                  <a:lnTo>
                    <a:pt x="296" y="888"/>
                  </a:lnTo>
                  <a:lnTo>
                    <a:pt x="296" y="888"/>
                  </a:lnTo>
                  <a:lnTo>
                    <a:pt x="296" y="888"/>
                  </a:lnTo>
                  <a:lnTo>
                    <a:pt x="296" y="888"/>
                  </a:lnTo>
                  <a:lnTo>
                    <a:pt x="296" y="855"/>
                  </a:lnTo>
                  <a:lnTo>
                    <a:pt x="296" y="855"/>
                  </a:lnTo>
                  <a:lnTo>
                    <a:pt x="296" y="855"/>
                  </a:lnTo>
                  <a:lnTo>
                    <a:pt x="296" y="855"/>
                  </a:lnTo>
                  <a:lnTo>
                    <a:pt x="296" y="855"/>
                  </a:lnTo>
                  <a:lnTo>
                    <a:pt x="296" y="855"/>
                  </a:lnTo>
                  <a:lnTo>
                    <a:pt x="296" y="855"/>
                  </a:lnTo>
                  <a:lnTo>
                    <a:pt x="296" y="855"/>
                  </a:lnTo>
                  <a:lnTo>
                    <a:pt x="296" y="855"/>
                  </a:lnTo>
                  <a:lnTo>
                    <a:pt x="296" y="855"/>
                  </a:lnTo>
                  <a:lnTo>
                    <a:pt x="296" y="855"/>
                  </a:lnTo>
                  <a:lnTo>
                    <a:pt x="296" y="855"/>
                  </a:lnTo>
                  <a:lnTo>
                    <a:pt x="296" y="855"/>
                  </a:lnTo>
                  <a:lnTo>
                    <a:pt x="329" y="855"/>
                  </a:lnTo>
                  <a:lnTo>
                    <a:pt x="329" y="855"/>
                  </a:lnTo>
                  <a:lnTo>
                    <a:pt x="329" y="855"/>
                  </a:lnTo>
                  <a:lnTo>
                    <a:pt x="329" y="823"/>
                  </a:lnTo>
                  <a:lnTo>
                    <a:pt x="329" y="823"/>
                  </a:lnTo>
                  <a:lnTo>
                    <a:pt x="329" y="823"/>
                  </a:lnTo>
                  <a:lnTo>
                    <a:pt x="329" y="823"/>
                  </a:lnTo>
                  <a:lnTo>
                    <a:pt x="329" y="823"/>
                  </a:lnTo>
                  <a:lnTo>
                    <a:pt x="329" y="823"/>
                  </a:lnTo>
                  <a:lnTo>
                    <a:pt x="329" y="823"/>
                  </a:lnTo>
                  <a:lnTo>
                    <a:pt x="329" y="823"/>
                  </a:lnTo>
                  <a:lnTo>
                    <a:pt x="329" y="823"/>
                  </a:lnTo>
                  <a:lnTo>
                    <a:pt x="329" y="823"/>
                  </a:lnTo>
                  <a:lnTo>
                    <a:pt x="329" y="823"/>
                  </a:lnTo>
                  <a:lnTo>
                    <a:pt x="329" y="823"/>
                  </a:lnTo>
                  <a:lnTo>
                    <a:pt x="329" y="823"/>
                  </a:lnTo>
                  <a:lnTo>
                    <a:pt x="362" y="823"/>
                  </a:lnTo>
                  <a:lnTo>
                    <a:pt x="362" y="823"/>
                  </a:lnTo>
                  <a:lnTo>
                    <a:pt x="362" y="823"/>
                  </a:lnTo>
                  <a:lnTo>
                    <a:pt x="362" y="823"/>
                  </a:lnTo>
                  <a:lnTo>
                    <a:pt x="362" y="790"/>
                  </a:lnTo>
                  <a:lnTo>
                    <a:pt x="362" y="790"/>
                  </a:lnTo>
                  <a:lnTo>
                    <a:pt x="362" y="790"/>
                  </a:lnTo>
                  <a:lnTo>
                    <a:pt x="362" y="790"/>
                  </a:lnTo>
                  <a:lnTo>
                    <a:pt x="362" y="790"/>
                  </a:lnTo>
                  <a:lnTo>
                    <a:pt x="362" y="790"/>
                  </a:lnTo>
                  <a:lnTo>
                    <a:pt x="362" y="790"/>
                  </a:lnTo>
                  <a:lnTo>
                    <a:pt x="362" y="790"/>
                  </a:lnTo>
                  <a:lnTo>
                    <a:pt x="395" y="790"/>
                  </a:lnTo>
                  <a:lnTo>
                    <a:pt x="395" y="790"/>
                  </a:lnTo>
                  <a:lnTo>
                    <a:pt x="395" y="790"/>
                  </a:lnTo>
                  <a:lnTo>
                    <a:pt x="395" y="790"/>
                  </a:lnTo>
                  <a:lnTo>
                    <a:pt x="395" y="790"/>
                  </a:lnTo>
                  <a:lnTo>
                    <a:pt x="395" y="790"/>
                  </a:lnTo>
                  <a:lnTo>
                    <a:pt x="395" y="757"/>
                  </a:lnTo>
                  <a:lnTo>
                    <a:pt x="395" y="757"/>
                  </a:lnTo>
                  <a:lnTo>
                    <a:pt x="395" y="757"/>
                  </a:lnTo>
                  <a:lnTo>
                    <a:pt x="395" y="757"/>
                  </a:lnTo>
                  <a:lnTo>
                    <a:pt x="395" y="757"/>
                  </a:lnTo>
                  <a:lnTo>
                    <a:pt x="395" y="757"/>
                  </a:lnTo>
                  <a:lnTo>
                    <a:pt x="395" y="757"/>
                  </a:lnTo>
                  <a:lnTo>
                    <a:pt x="395" y="757"/>
                  </a:lnTo>
                  <a:lnTo>
                    <a:pt x="395" y="757"/>
                  </a:lnTo>
                  <a:lnTo>
                    <a:pt x="395" y="757"/>
                  </a:lnTo>
                  <a:lnTo>
                    <a:pt x="395" y="757"/>
                  </a:lnTo>
                  <a:lnTo>
                    <a:pt x="395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60" y="724"/>
                  </a:lnTo>
                  <a:lnTo>
                    <a:pt x="460" y="724"/>
                  </a:lnTo>
                  <a:lnTo>
                    <a:pt x="460" y="724"/>
                  </a:lnTo>
                  <a:lnTo>
                    <a:pt x="460" y="724"/>
                  </a:lnTo>
                  <a:lnTo>
                    <a:pt x="460" y="724"/>
                  </a:lnTo>
                  <a:lnTo>
                    <a:pt x="460" y="691"/>
                  </a:lnTo>
                  <a:lnTo>
                    <a:pt x="460" y="691"/>
                  </a:lnTo>
                  <a:lnTo>
                    <a:pt x="460" y="691"/>
                  </a:lnTo>
                  <a:lnTo>
                    <a:pt x="460" y="691"/>
                  </a:lnTo>
                  <a:lnTo>
                    <a:pt x="460" y="691"/>
                  </a:lnTo>
                  <a:lnTo>
                    <a:pt x="460" y="691"/>
                  </a:lnTo>
                  <a:lnTo>
                    <a:pt x="460" y="691"/>
                  </a:lnTo>
                  <a:lnTo>
                    <a:pt x="460" y="691"/>
                  </a:lnTo>
                  <a:lnTo>
                    <a:pt x="460" y="691"/>
                  </a:lnTo>
                  <a:lnTo>
                    <a:pt x="460" y="691"/>
                  </a:lnTo>
                  <a:lnTo>
                    <a:pt x="460" y="691"/>
                  </a:lnTo>
                  <a:lnTo>
                    <a:pt x="460" y="691"/>
                  </a:lnTo>
                  <a:lnTo>
                    <a:pt x="460" y="691"/>
                  </a:lnTo>
                  <a:lnTo>
                    <a:pt x="493" y="658"/>
                  </a:lnTo>
                  <a:lnTo>
                    <a:pt x="493" y="658"/>
                  </a:lnTo>
                  <a:lnTo>
                    <a:pt x="493" y="658"/>
                  </a:lnTo>
                  <a:lnTo>
                    <a:pt x="493" y="658"/>
                  </a:lnTo>
                  <a:lnTo>
                    <a:pt x="493" y="658"/>
                  </a:lnTo>
                  <a:lnTo>
                    <a:pt x="493" y="658"/>
                  </a:lnTo>
                  <a:lnTo>
                    <a:pt x="493" y="658"/>
                  </a:lnTo>
                  <a:lnTo>
                    <a:pt x="493" y="658"/>
                  </a:lnTo>
                  <a:lnTo>
                    <a:pt x="493" y="658"/>
                  </a:lnTo>
                  <a:lnTo>
                    <a:pt x="493" y="658"/>
                  </a:lnTo>
                  <a:lnTo>
                    <a:pt x="493" y="658"/>
                  </a:lnTo>
                  <a:lnTo>
                    <a:pt x="493" y="658"/>
                  </a:lnTo>
                  <a:lnTo>
                    <a:pt x="493" y="658"/>
                  </a:lnTo>
                  <a:lnTo>
                    <a:pt x="493" y="658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625"/>
                  </a:lnTo>
                  <a:lnTo>
                    <a:pt x="526" y="592"/>
                  </a:lnTo>
                  <a:lnTo>
                    <a:pt x="526" y="592"/>
                  </a:lnTo>
                  <a:lnTo>
                    <a:pt x="526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60"/>
                  </a:lnTo>
                  <a:lnTo>
                    <a:pt x="559" y="560"/>
                  </a:lnTo>
                  <a:lnTo>
                    <a:pt x="559" y="560"/>
                  </a:lnTo>
                  <a:lnTo>
                    <a:pt x="559" y="560"/>
                  </a:lnTo>
                  <a:lnTo>
                    <a:pt x="559" y="560"/>
                  </a:lnTo>
                  <a:lnTo>
                    <a:pt x="559" y="560"/>
                  </a:lnTo>
                  <a:lnTo>
                    <a:pt x="592" y="560"/>
                  </a:lnTo>
                  <a:lnTo>
                    <a:pt x="592" y="560"/>
                  </a:lnTo>
                  <a:lnTo>
                    <a:pt x="592" y="560"/>
                  </a:lnTo>
                  <a:lnTo>
                    <a:pt x="592" y="560"/>
                  </a:lnTo>
                  <a:lnTo>
                    <a:pt x="592" y="560"/>
                  </a:lnTo>
                  <a:lnTo>
                    <a:pt x="592" y="560"/>
                  </a:lnTo>
                  <a:lnTo>
                    <a:pt x="592" y="560"/>
                  </a:lnTo>
                  <a:lnTo>
                    <a:pt x="592" y="560"/>
                  </a:lnTo>
                  <a:lnTo>
                    <a:pt x="592" y="560"/>
                  </a:lnTo>
                  <a:lnTo>
                    <a:pt x="592" y="527"/>
                  </a:lnTo>
                  <a:lnTo>
                    <a:pt x="592" y="527"/>
                  </a:lnTo>
                  <a:lnTo>
                    <a:pt x="592" y="527"/>
                  </a:lnTo>
                  <a:lnTo>
                    <a:pt x="592" y="527"/>
                  </a:lnTo>
                  <a:lnTo>
                    <a:pt x="592" y="527"/>
                  </a:lnTo>
                  <a:lnTo>
                    <a:pt x="592" y="527"/>
                  </a:lnTo>
                  <a:lnTo>
                    <a:pt x="592" y="527"/>
                  </a:lnTo>
                  <a:lnTo>
                    <a:pt x="592" y="527"/>
                  </a:lnTo>
                  <a:lnTo>
                    <a:pt x="592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494"/>
                  </a:lnTo>
                  <a:lnTo>
                    <a:pt x="625" y="494"/>
                  </a:lnTo>
                  <a:lnTo>
                    <a:pt x="658" y="494"/>
                  </a:lnTo>
                  <a:lnTo>
                    <a:pt x="658" y="494"/>
                  </a:lnTo>
                  <a:lnTo>
                    <a:pt x="658" y="494"/>
                  </a:lnTo>
                  <a:lnTo>
                    <a:pt x="658" y="494"/>
                  </a:lnTo>
                  <a:lnTo>
                    <a:pt x="658" y="494"/>
                  </a:lnTo>
                  <a:lnTo>
                    <a:pt x="658" y="494"/>
                  </a:lnTo>
                  <a:lnTo>
                    <a:pt x="658" y="494"/>
                  </a:lnTo>
                  <a:lnTo>
                    <a:pt x="658" y="494"/>
                  </a:lnTo>
                  <a:lnTo>
                    <a:pt x="658" y="494"/>
                  </a:lnTo>
                  <a:lnTo>
                    <a:pt x="658" y="494"/>
                  </a:lnTo>
                  <a:lnTo>
                    <a:pt x="658" y="494"/>
                  </a:lnTo>
                  <a:lnTo>
                    <a:pt x="658" y="494"/>
                  </a:lnTo>
                  <a:lnTo>
                    <a:pt x="658" y="461"/>
                  </a:lnTo>
                  <a:lnTo>
                    <a:pt x="658" y="461"/>
                  </a:lnTo>
                  <a:lnTo>
                    <a:pt x="658" y="461"/>
                  </a:lnTo>
                  <a:lnTo>
                    <a:pt x="658" y="461"/>
                  </a:lnTo>
                  <a:lnTo>
                    <a:pt x="658" y="461"/>
                  </a:lnTo>
                  <a:lnTo>
                    <a:pt x="658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23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95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56" y="362"/>
                  </a:lnTo>
                  <a:lnTo>
                    <a:pt x="789" y="362"/>
                  </a:lnTo>
                  <a:lnTo>
                    <a:pt x="789" y="362"/>
                  </a:lnTo>
                  <a:lnTo>
                    <a:pt x="789" y="330"/>
                  </a:lnTo>
                  <a:lnTo>
                    <a:pt x="789" y="330"/>
                  </a:lnTo>
                  <a:lnTo>
                    <a:pt x="789" y="330"/>
                  </a:lnTo>
                  <a:lnTo>
                    <a:pt x="789" y="330"/>
                  </a:lnTo>
                  <a:lnTo>
                    <a:pt x="789" y="330"/>
                  </a:lnTo>
                  <a:lnTo>
                    <a:pt x="789" y="330"/>
                  </a:lnTo>
                  <a:lnTo>
                    <a:pt x="789" y="330"/>
                  </a:lnTo>
                  <a:lnTo>
                    <a:pt x="789" y="297"/>
                  </a:lnTo>
                  <a:lnTo>
                    <a:pt x="822" y="297"/>
                  </a:lnTo>
                  <a:lnTo>
                    <a:pt x="822" y="297"/>
                  </a:lnTo>
                  <a:lnTo>
                    <a:pt x="822" y="297"/>
                  </a:lnTo>
                  <a:lnTo>
                    <a:pt x="822" y="297"/>
                  </a:lnTo>
                  <a:lnTo>
                    <a:pt x="822" y="297"/>
                  </a:lnTo>
                  <a:lnTo>
                    <a:pt x="822" y="297"/>
                  </a:lnTo>
                  <a:lnTo>
                    <a:pt x="822" y="297"/>
                  </a:lnTo>
                  <a:lnTo>
                    <a:pt x="822" y="297"/>
                  </a:lnTo>
                  <a:lnTo>
                    <a:pt x="822" y="297"/>
                  </a:lnTo>
                  <a:lnTo>
                    <a:pt x="822" y="297"/>
                  </a:lnTo>
                  <a:lnTo>
                    <a:pt x="855" y="264"/>
                  </a:lnTo>
                  <a:lnTo>
                    <a:pt x="855" y="264"/>
                  </a:lnTo>
                  <a:lnTo>
                    <a:pt x="855" y="264"/>
                  </a:lnTo>
                  <a:lnTo>
                    <a:pt x="855" y="264"/>
                  </a:lnTo>
                  <a:lnTo>
                    <a:pt x="855" y="264"/>
                  </a:lnTo>
                  <a:lnTo>
                    <a:pt x="855" y="264"/>
                  </a:lnTo>
                  <a:lnTo>
                    <a:pt x="855" y="264"/>
                  </a:lnTo>
                  <a:lnTo>
                    <a:pt x="855" y="264"/>
                  </a:lnTo>
                  <a:lnTo>
                    <a:pt x="855" y="264"/>
                  </a:lnTo>
                  <a:lnTo>
                    <a:pt x="855" y="264"/>
                  </a:lnTo>
                  <a:lnTo>
                    <a:pt x="855" y="264"/>
                  </a:lnTo>
                  <a:lnTo>
                    <a:pt x="855" y="264"/>
                  </a:lnTo>
                  <a:lnTo>
                    <a:pt x="855" y="264"/>
                  </a:lnTo>
                  <a:lnTo>
                    <a:pt x="855" y="264"/>
                  </a:lnTo>
                  <a:lnTo>
                    <a:pt x="855" y="264"/>
                  </a:lnTo>
                  <a:lnTo>
                    <a:pt x="855" y="264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231"/>
                  </a:lnTo>
                  <a:lnTo>
                    <a:pt x="888" y="198"/>
                  </a:lnTo>
                  <a:lnTo>
                    <a:pt x="888" y="198"/>
                  </a:lnTo>
                  <a:lnTo>
                    <a:pt x="888" y="198"/>
                  </a:lnTo>
                  <a:lnTo>
                    <a:pt x="888" y="198"/>
                  </a:lnTo>
                  <a:lnTo>
                    <a:pt x="920" y="198"/>
                  </a:lnTo>
                  <a:lnTo>
                    <a:pt x="920" y="198"/>
                  </a:lnTo>
                  <a:lnTo>
                    <a:pt x="920" y="198"/>
                  </a:lnTo>
                  <a:lnTo>
                    <a:pt x="920" y="198"/>
                  </a:lnTo>
                  <a:lnTo>
                    <a:pt x="920" y="198"/>
                  </a:lnTo>
                  <a:lnTo>
                    <a:pt x="920" y="198"/>
                  </a:lnTo>
                  <a:lnTo>
                    <a:pt x="920" y="198"/>
                  </a:lnTo>
                  <a:lnTo>
                    <a:pt x="920" y="165"/>
                  </a:lnTo>
                  <a:lnTo>
                    <a:pt x="920" y="165"/>
                  </a:lnTo>
                  <a:lnTo>
                    <a:pt x="920" y="165"/>
                  </a:lnTo>
                  <a:lnTo>
                    <a:pt x="920" y="165"/>
                  </a:lnTo>
                  <a:lnTo>
                    <a:pt x="920" y="165"/>
                  </a:lnTo>
                  <a:lnTo>
                    <a:pt x="920" y="165"/>
                  </a:lnTo>
                  <a:lnTo>
                    <a:pt x="920" y="165"/>
                  </a:lnTo>
                  <a:lnTo>
                    <a:pt x="953" y="165"/>
                  </a:lnTo>
                  <a:lnTo>
                    <a:pt x="953" y="165"/>
                  </a:lnTo>
                  <a:lnTo>
                    <a:pt x="953" y="165"/>
                  </a:lnTo>
                  <a:lnTo>
                    <a:pt x="953" y="165"/>
                  </a:lnTo>
                  <a:lnTo>
                    <a:pt x="953" y="165"/>
                  </a:lnTo>
                  <a:lnTo>
                    <a:pt x="953" y="165"/>
                  </a:lnTo>
                  <a:lnTo>
                    <a:pt x="953" y="132"/>
                  </a:lnTo>
                  <a:lnTo>
                    <a:pt x="953" y="132"/>
                  </a:lnTo>
                  <a:lnTo>
                    <a:pt x="953" y="132"/>
                  </a:lnTo>
                  <a:lnTo>
                    <a:pt x="953" y="132"/>
                  </a:lnTo>
                  <a:lnTo>
                    <a:pt x="953" y="132"/>
                  </a:lnTo>
                  <a:lnTo>
                    <a:pt x="953" y="132"/>
                  </a:lnTo>
                  <a:lnTo>
                    <a:pt x="953" y="132"/>
                  </a:lnTo>
                  <a:lnTo>
                    <a:pt x="953" y="132"/>
                  </a:lnTo>
                  <a:lnTo>
                    <a:pt x="953" y="132"/>
                  </a:lnTo>
                  <a:lnTo>
                    <a:pt x="953" y="132"/>
                  </a:lnTo>
                  <a:lnTo>
                    <a:pt x="953" y="132"/>
                  </a:lnTo>
                  <a:lnTo>
                    <a:pt x="953" y="132"/>
                  </a:lnTo>
                  <a:lnTo>
                    <a:pt x="986" y="132"/>
                  </a:lnTo>
                  <a:lnTo>
                    <a:pt x="986" y="132"/>
                  </a:lnTo>
                  <a:lnTo>
                    <a:pt x="986" y="132"/>
                  </a:lnTo>
                  <a:lnTo>
                    <a:pt x="986" y="132"/>
                  </a:lnTo>
                  <a:lnTo>
                    <a:pt x="986" y="132"/>
                  </a:lnTo>
                  <a:lnTo>
                    <a:pt x="986" y="132"/>
                  </a:lnTo>
                  <a:lnTo>
                    <a:pt x="986" y="132"/>
                  </a:lnTo>
                  <a:lnTo>
                    <a:pt x="986" y="132"/>
                  </a:lnTo>
                  <a:lnTo>
                    <a:pt x="986" y="132"/>
                  </a:lnTo>
                  <a:lnTo>
                    <a:pt x="986" y="132"/>
                  </a:lnTo>
                  <a:lnTo>
                    <a:pt x="986" y="100"/>
                  </a:lnTo>
                  <a:lnTo>
                    <a:pt x="986" y="100"/>
                  </a:lnTo>
                  <a:lnTo>
                    <a:pt x="986" y="100"/>
                  </a:lnTo>
                  <a:lnTo>
                    <a:pt x="986" y="100"/>
                  </a:lnTo>
                  <a:lnTo>
                    <a:pt x="986" y="100"/>
                  </a:lnTo>
                  <a:lnTo>
                    <a:pt x="986" y="100"/>
                  </a:lnTo>
                  <a:lnTo>
                    <a:pt x="986" y="100"/>
                  </a:lnTo>
                  <a:lnTo>
                    <a:pt x="986" y="100"/>
                  </a:lnTo>
                  <a:lnTo>
                    <a:pt x="986" y="100"/>
                  </a:lnTo>
                  <a:lnTo>
                    <a:pt x="986" y="100"/>
                  </a:lnTo>
                  <a:lnTo>
                    <a:pt x="1019" y="100"/>
                  </a:lnTo>
                  <a:lnTo>
                    <a:pt x="1019" y="100"/>
                  </a:lnTo>
                  <a:lnTo>
                    <a:pt x="1019" y="100"/>
                  </a:lnTo>
                  <a:lnTo>
                    <a:pt x="1019" y="100"/>
                  </a:lnTo>
                  <a:lnTo>
                    <a:pt x="1019" y="100"/>
                  </a:lnTo>
                  <a:lnTo>
                    <a:pt x="1019" y="100"/>
                  </a:lnTo>
                  <a:lnTo>
                    <a:pt x="1019" y="100"/>
                  </a:lnTo>
                  <a:lnTo>
                    <a:pt x="1019" y="100"/>
                  </a:lnTo>
                  <a:lnTo>
                    <a:pt x="1019" y="100"/>
                  </a:lnTo>
                  <a:lnTo>
                    <a:pt x="1019" y="67"/>
                  </a:lnTo>
                  <a:lnTo>
                    <a:pt x="1019" y="67"/>
                  </a:lnTo>
                  <a:lnTo>
                    <a:pt x="1019" y="67"/>
                  </a:lnTo>
                  <a:lnTo>
                    <a:pt x="1019" y="67"/>
                  </a:lnTo>
                  <a:lnTo>
                    <a:pt x="1019" y="67"/>
                  </a:lnTo>
                  <a:lnTo>
                    <a:pt x="1019" y="67"/>
                  </a:lnTo>
                  <a:lnTo>
                    <a:pt x="1019" y="67"/>
                  </a:lnTo>
                  <a:lnTo>
                    <a:pt x="1019" y="67"/>
                  </a:lnTo>
                  <a:lnTo>
                    <a:pt x="1019" y="67"/>
                  </a:lnTo>
                  <a:lnTo>
                    <a:pt x="1052" y="67"/>
                  </a:lnTo>
                  <a:lnTo>
                    <a:pt x="1052" y="67"/>
                  </a:lnTo>
                  <a:lnTo>
                    <a:pt x="1052" y="67"/>
                  </a:lnTo>
                  <a:lnTo>
                    <a:pt x="1052" y="67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52" y="34"/>
                  </a:lnTo>
                  <a:lnTo>
                    <a:pt x="1085" y="34"/>
                  </a:lnTo>
                  <a:lnTo>
                    <a:pt x="1085" y="34"/>
                  </a:lnTo>
                  <a:lnTo>
                    <a:pt x="1085" y="34"/>
                  </a:lnTo>
                  <a:lnTo>
                    <a:pt x="1085" y="1"/>
                  </a:lnTo>
                  <a:lnTo>
                    <a:pt x="1085" y="1"/>
                  </a:lnTo>
                  <a:lnTo>
                    <a:pt x="1085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8"/>
            <p:cNvSpPr/>
            <p:nvPr/>
          </p:nvSpPr>
          <p:spPr>
            <a:xfrm>
              <a:off x="5422600" y="4314425"/>
              <a:ext cx="28775" cy="32075"/>
            </a:xfrm>
            <a:custGeom>
              <a:avLst/>
              <a:gdLst/>
              <a:ahLst/>
              <a:cxnLst/>
              <a:rect l="l" t="t" r="r" b="b"/>
              <a:pathLst>
                <a:path w="1151" h="1283" fill="none" extrusionOk="0">
                  <a:moveTo>
                    <a:pt x="0" y="1282"/>
                  </a:moveTo>
                  <a:lnTo>
                    <a:pt x="0" y="1282"/>
                  </a:lnTo>
                  <a:lnTo>
                    <a:pt x="0" y="1282"/>
                  </a:lnTo>
                  <a:lnTo>
                    <a:pt x="0" y="1282"/>
                  </a:lnTo>
                  <a:lnTo>
                    <a:pt x="0" y="1249"/>
                  </a:lnTo>
                  <a:lnTo>
                    <a:pt x="0" y="1249"/>
                  </a:lnTo>
                  <a:lnTo>
                    <a:pt x="0" y="1249"/>
                  </a:lnTo>
                  <a:lnTo>
                    <a:pt x="0" y="1249"/>
                  </a:lnTo>
                  <a:lnTo>
                    <a:pt x="0" y="1249"/>
                  </a:lnTo>
                  <a:lnTo>
                    <a:pt x="0" y="1249"/>
                  </a:lnTo>
                  <a:lnTo>
                    <a:pt x="0" y="1249"/>
                  </a:lnTo>
                  <a:lnTo>
                    <a:pt x="0" y="1249"/>
                  </a:lnTo>
                  <a:lnTo>
                    <a:pt x="0" y="1249"/>
                  </a:lnTo>
                  <a:lnTo>
                    <a:pt x="0" y="1249"/>
                  </a:lnTo>
                  <a:lnTo>
                    <a:pt x="0" y="1249"/>
                  </a:lnTo>
                  <a:lnTo>
                    <a:pt x="0" y="1249"/>
                  </a:lnTo>
                  <a:lnTo>
                    <a:pt x="33" y="1249"/>
                  </a:lnTo>
                  <a:lnTo>
                    <a:pt x="33" y="1249"/>
                  </a:lnTo>
                  <a:lnTo>
                    <a:pt x="33" y="1249"/>
                  </a:lnTo>
                  <a:lnTo>
                    <a:pt x="33" y="1249"/>
                  </a:lnTo>
                  <a:lnTo>
                    <a:pt x="33" y="1249"/>
                  </a:lnTo>
                  <a:lnTo>
                    <a:pt x="33" y="1249"/>
                  </a:lnTo>
                  <a:lnTo>
                    <a:pt x="33" y="1217"/>
                  </a:lnTo>
                  <a:lnTo>
                    <a:pt x="33" y="1217"/>
                  </a:lnTo>
                  <a:lnTo>
                    <a:pt x="33" y="1217"/>
                  </a:lnTo>
                  <a:lnTo>
                    <a:pt x="33" y="1217"/>
                  </a:lnTo>
                  <a:lnTo>
                    <a:pt x="33" y="1217"/>
                  </a:lnTo>
                  <a:lnTo>
                    <a:pt x="33" y="1217"/>
                  </a:lnTo>
                  <a:lnTo>
                    <a:pt x="33" y="1217"/>
                  </a:lnTo>
                  <a:lnTo>
                    <a:pt x="33" y="1217"/>
                  </a:lnTo>
                  <a:lnTo>
                    <a:pt x="33" y="1217"/>
                  </a:lnTo>
                  <a:lnTo>
                    <a:pt x="33" y="1217"/>
                  </a:lnTo>
                  <a:lnTo>
                    <a:pt x="33" y="1217"/>
                  </a:lnTo>
                  <a:lnTo>
                    <a:pt x="33" y="1217"/>
                  </a:lnTo>
                  <a:lnTo>
                    <a:pt x="66" y="1217"/>
                  </a:lnTo>
                  <a:lnTo>
                    <a:pt x="66" y="1217"/>
                  </a:lnTo>
                  <a:lnTo>
                    <a:pt x="66" y="1217"/>
                  </a:lnTo>
                  <a:lnTo>
                    <a:pt x="66" y="1217"/>
                  </a:lnTo>
                  <a:lnTo>
                    <a:pt x="66" y="1217"/>
                  </a:lnTo>
                  <a:lnTo>
                    <a:pt x="66" y="1217"/>
                  </a:lnTo>
                  <a:lnTo>
                    <a:pt x="66" y="1184"/>
                  </a:lnTo>
                  <a:lnTo>
                    <a:pt x="66" y="1184"/>
                  </a:lnTo>
                  <a:lnTo>
                    <a:pt x="66" y="1184"/>
                  </a:lnTo>
                  <a:lnTo>
                    <a:pt x="66" y="1184"/>
                  </a:lnTo>
                  <a:lnTo>
                    <a:pt x="66" y="1184"/>
                  </a:lnTo>
                  <a:lnTo>
                    <a:pt x="66" y="1184"/>
                  </a:lnTo>
                  <a:lnTo>
                    <a:pt x="66" y="1184"/>
                  </a:lnTo>
                  <a:lnTo>
                    <a:pt x="66" y="1184"/>
                  </a:lnTo>
                  <a:lnTo>
                    <a:pt x="66" y="1184"/>
                  </a:lnTo>
                  <a:lnTo>
                    <a:pt x="66" y="1184"/>
                  </a:lnTo>
                  <a:lnTo>
                    <a:pt x="66" y="1184"/>
                  </a:lnTo>
                  <a:lnTo>
                    <a:pt x="99" y="1184"/>
                  </a:lnTo>
                  <a:lnTo>
                    <a:pt x="99" y="1184"/>
                  </a:lnTo>
                  <a:lnTo>
                    <a:pt x="99" y="1184"/>
                  </a:lnTo>
                  <a:lnTo>
                    <a:pt x="99" y="1184"/>
                  </a:lnTo>
                  <a:lnTo>
                    <a:pt x="99" y="1151"/>
                  </a:lnTo>
                  <a:lnTo>
                    <a:pt x="99" y="1151"/>
                  </a:lnTo>
                  <a:lnTo>
                    <a:pt x="99" y="1151"/>
                  </a:lnTo>
                  <a:lnTo>
                    <a:pt x="99" y="1151"/>
                  </a:lnTo>
                  <a:lnTo>
                    <a:pt x="99" y="1151"/>
                  </a:lnTo>
                  <a:lnTo>
                    <a:pt x="99" y="1151"/>
                  </a:lnTo>
                  <a:lnTo>
                    <a:pt x="99" y="1151"/>
                  </a:lnTo>
                  <a:lnTo>
                    <a:pt x="99" y="1151"/>
                  </a:lnTo>
                  <a:lnTo>
                    <a:pt x="99" y="1151"/>
                  </a:lnTo>
                  <a:lnTo>
                    <a:pt x="99" y="1151"/>
                  </a:lnTo>
                  <a:lnTo>
                    <a:pt x="99" y="1151"/>
                  </a:lnTo>
                  <a:lnTo>
                    <a:pt x="99" y="1151"/>
                  </a:lnTo>
                  <a:lnTo>
                    <a:pt x="99" y="1151"/>
                  </a:lnTo>
                  <a:lnTo>
                    <a:pt x="99" y="1151"/>
                  </a:lnTo>
                  <a:lnTo>
                    <a:pt x="99" y="1151"/>
                  </a:lnTo>
                  <a:lnTo>
                    <a:pt x="99" y="1151"/>
                  </a:lnTo>
                  <a:lnTo>
                    <a:pt x="131" y="1118"/>
                  </a:lnTo>
                  <a:lnTo>
                    <a:pt x="131" y="1118"/>
                  </a:lnTo>
                  <a:lnTo>
                    <a:pt x="131" y="1118"/>
                  </a:lnTo>
                  <a:lnTo>
                    <a:pt x="131" y="1118"/>
                  </a:lnTo>
                  <a:lnTo>
                    <a:pt x="131" y="1118"/>
                  </a:lnTo>
                  <a:lnTo>
                    <a:pt x="131" y="1118"/>
                  </a:lnTo>
                  <a:lnTo>
                    <a:pt x="131" y="1118"/>
                  </a:lnTo>
                  <a:lnTo>
                    <a:pt x="131" y="1118"/>
                  </a:lnTo>
                  <a:lnTo>
                    <a:pt x="131" y="1118"/>
                  </a:lnTo>
                  <a:lnTo>
                    <a:pt x="131" y="1118"/>
                  </a:lnTo>
                  <a:lnTo>
                    <a:pt x="131" y="1118"/>
                  </a:lnTo>
                  <a:lnTo>
                    <a:pt x="131" y="1118"/>
                  </a:lnTo>
                  <a:lnTo>
                    <a:pt x="131" y="1118"/>
                  </a:lnTo>
                  <a:lnTo>
                    <a:pt x="131" y="1118"/>
                  </a:lnTo>
                  <a:lnTo>
                    <a:pt x="131" y="1118"/>
                  </a:lnTo>
                  <a:lnTo>
                    <a:pt x="131" y="1118"/>
                  </a:lnTo>
                  <a:lnTo>
                    <a:pt x="131" y="1118"/>
                  </a:lnTo>
                  <a:lnTo>
                    <a:pt x="131" y="1118"/>
                  </a:lnTo>
                  <a:lnTo>
                    <a:pt x="164" y="1085"/>
                  </a:lnTo>
                  <a:lnTo>
                    <a:pt x="164" y="1085"/>
                  </a:lnTo>
                  <a:lnTo>
                    <a:pt x="164" y="1085"/>
                  </a:lnTo>
                  <a:lnTo>
                    <a:pt x="164" y="1085"/>
                  </a:lnTo>
                  <a:lnTo>
                    <a:pt x="164" y="1085"/>
                  </a:lnTo>
                  <a:lnTo>
                    <a:pt x="164" y="1085"/>
                  </a:lnTo>
                  <a:lnTo>
                    <a:pt x="164" y="1085"/>
                  </a:lnTo>
                  <a:lnTo>
                    <a:pt x="164" y="1085"/>
                  </a:lnTo>
                  <a:lnTo>
                    <a:pt x="164" y="1085"/>
                  </a:lnTo>
                  <a:lnTo>
                    <a:pt x="164" y="1085"/>
                  </a:lnTo>
                  <a:lnTo>
                    <a:pt x="164" y="1085"/>
                  </a:lnTo>
                  <a:lnTo>
                    <a:pt x="164" y="1085"/>
                  </a:lnTo>
                  <a:lnTo>
                    <a:pt x="164" y="1085"/>
                  </a:lnTo>
                  <a:lnTo>
                    <a:pt x="164" y="1085"/>
                  </a:lnTo>
                  <a:lnTo>
                    <a:pt x="164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52"/>
                  </a:lnTo>
                  <a:lnTo>
                    <a:pt x="197" y="1019"/>
                  </a:lnTo>
                  <a:lnTo>
                    <a:pt x="197" y="1019"/>
                  </a:lnTo>
                  <a:lnTo>
                    <a:pt x="197" y="1019"/>
                  </a:lnTo>
                  <a:lnTo>
                    <a:pt x="197" y="1019"/>
                  </a:lnTo>
                  <a:lnTo>
                    <a:pt x="197" y="1019"/>
                  </a:lnTo>
                  <a:lnTo>
                    <a:pt x="230" y="1019"/>
                  </a:lnTo>
                  <a:lnTo>
                    <a:pt x="230" y="1019"/>
                  </a:lnTo>
                  <a:lnTo>
                    <a:pt x="230" y="1019"/>
                  </a:lnTo>
                  <a:lnTo>
                    <a:pt x="230" y="1019"/>
                  </a:lnTo>
                  <a:lnTo>
                    <a:pt x="230" y="1019"/>
                  </a:lnTo>
                  <a:lnTo>
                    <a:pt x="230" y="1019"/>
                  </a:lnTo>
                  <a:lnTo>
                    <a:pt x="230" y="1019"/>
                  </a:lnTo>
                  <a:lnTo>
                    <a:pt x="230" y="1019"/>
                  </a:lnTo>
                  <a:lnTo>
                    <a:pt x="230" y="1019"/>
                  </a:lnTo>
                  <a:lnTo>
                    <a:pt x="230" y="1019"/>
                  </a:lnTo>
                  <a:lnTo>
                    <a:pt x="230" y="1019"/>
                  </a:lnTo>
                  <a:lnTo>
                    <a:pt x="230" y="987"/>
                  </a:lnTo>
                  <a:lnTo>
                    <a:pt x="230" y="987"/>
                  </a:lnTo>
                  <a:lnTo>
                    <a:pt x="230" y="987"/>
                  </a:lnTo>
                  <a:lnTo>
                    <a:pt x="230" y="987"/>
                  </a:lnTo>
                  <a:lnTo>
                    <a:pt x="230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63" y="987"/>
                  </a:lnTo>
                  <a:lnTo>
                    <a:pt x="263" y="954"/>
                  </a:lnTo>
                  <a:lnTo>
                    <a:pt x="263" y="954"/>
                  </a:lnTo>
                  <a:lnTo>
                    <a:pt x="263" y="954"/>
                  </a:lnTo>
                  <a:lnTo>
                    <a:pt x="296" y="954"/>
                  </a:lnTo>
                  <a:lnTo>
                    <a:pt x="296" y="954"/>
                  </a:lnTo>
                  <a:lnTo>
                    <a:pt x="296" y="954"/>
                  </a:lnTo>
                  <a:lnTo>
                    <a:pt x="296" y="954"/>
                  </a:lnTo>
                  <a:lnTo>
                    <a:pt x="296" y="954"/>
                  </a:lnTo>
                  <a:lnTo>
                    <a:pt x="296" y="954"/>
                  </a:lnTo>
                  <a:lnTo>
                    <a:pt x="296" y="954"/>
                  </a:lnTo>
                  <a:lnTo>
                    <a:pt x="296" y="954"/>
                  </a:lnTo>
                  <a:lnTo>
                    <a:pt x="296" y="954"/>
                  </a:lnTo>
                  <a:lnTo>
                    <a:pt x="296" y="954"/>
                  </a:lnTo>
                  <a:lnTo>
                    <a:pt x="296" y="954"/>
                  </a:lnTo>
                  <a:lnTo>
                    <a:pt x="296" y="921"/>
                  </a:lnTo>
                  <a:lnTo>
                    <a:pt x="296" y="921"/>
                  </a:lnTo>
                  <a:lnTo>
                    <a:pt x="296" y="921"/>
                  </a:lnTo>
                  <a:lnTo>
                    <a:pt x="296" y="921"/>
                  </a:lnTo>
                  <a:lnTo>
                    <a:pt x="296" y="921"/>
                  </a:lnTo>
                  <a:lnTo>
                    <a:pt x="296" y="921"/>
                  </a:lnTo>
                  <a:lnTo>
                    <a:pt x="296" y="921"/>
                  </a:lnTo>
                  <a:lnTo>
                    <a:pt x="296" y="921"/>
                  </a:lnTo>
                  <a:lnTo>
                    <a:pt x="296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921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29" y="888"/>
                  </a:lnTo>
                  <a:lnTo>
                    <a:pt x="361" y="888"/>
                  </a:lnTo>
                  <a:lnTo>
                    <a:pt x="361" y="888"/>
                  </a:lnTo>
                  <a:lnTo>
                    <a:pt x="361" y="888"/>
                  </a:lnTo>
                  <a:lnTo>
                    <a:pt x="361" y="888"/>
                  </a:lnTo>
                  <a:lnTo>
                    <a:pt x="361" y="888"/>
                  </a:lnTo>
                  <a:lnTo>
                    <a:pt x="361" y="888"/>
                  </a:lnTo>
                  <a:lnTo>
                    <a:pt x="361" y="888"/>
                  </a:lnTo>
                  <a:lnTo>
                    <a:pt x="361" y="888"/>
                  </a:lnTo>
                  <a:lnTo>
                    <a:pt x="361" y="888"/>
                  </a:lnTo>
                  <a:lnTo>
                    <a:pt x="361" y="855"/>
                  </a:lnTo>
                  <a:lnTo>
                    <a:pt x="361" y="855"/>
                  </a:lnTo>
                  <a:lnTo>
                    <a:pt x="361" y="855"/>
                  </a:lnTo>
                  <a:lnTo>
                    <a:pt x="361" y="855"/>
                  </a:lnTo>
                  <a:lnTo>
                    <a:pt x="361" y="855"/>
                  </a:lnTo>
                  <a:lnTo>
                    <a:pt x="361" y="855"/>
                  </a:lnTo>
                  <a:lnTo>
                    <a:pt x="361" y="855"/>
                  </a:lnTo>
                  <a:lnTo>
                    <a:pt x="394" y="855"/>
                  </a:lnTo>
                  <a:lnTo>
                    <a:pt x="394" y="855"/>
                  </a:lnTo>
                  <a:lnTo>
                    <a:pt x="394" y="855"/>
                  </a:lnTo>
                  <a:lnTo>
                    <a:pt x="394" y="855"/>
                  </a:lnTo>
                  <a:lnTo>
                    <a:pt x="394" y="855"/>
                  </a:lnTo>
                  <a:lnTo>
                    <a:pt x="394" y="855"/>
                  </a:lnTo>
                  <a:lnTo>
                    <a:pt x="394" y="855"/>
                  </a:lnTo>
                  <a:lnTo>
                    <a:pt x="394" y="855"/>
                  </a:lnTo>
                  <a:lnTo>
                    <a:pt x="394" y="855"/>
                  </a:lnTo>
                  <a:lnTo>
                    <a:pt x="394" y="822"/>
                  </a:lnTo>
                  <a:lnTo>
                    <a:pt x="394" y="822"/>
                  </a:lnTo>
                  <a:lnTo>
                    <a:pt x="394" y="822"/>
                  </a:lnTo>
                  <a:lnTo>
                    <a:pt x="394" y="822"/>
                  </a:lnTo>
                  <a:lnTo>
                    <a:pt x="394" y="822"/>
                  </a:lnTo>
                  <a:lnTo>
                    <a:pt x="394" y="822"/>
                  </a:lnTo>
                  <a:lnTo>
                    <a:pt x="394" y="822"/>
                  </a:lnTo>
                  <a:lnTo>
                    <a:pt x="394" y="822"/>
                  </a:lnTo>
                  <a:lnTo>
                    <a:pt x="394" y="822"/>
                  </a:lnTo>
                  <a:lnTo>
                    <a:pt x="394" y="822"/>
                  </a:lnTo>
                  <a:lnTo>
                    <a:pt x="394" y="822"/>
                  </a:lnTo>
                  <a:lnTo>
                    <a:pt x="394" y="822"/>
                  </a:lnTo>
                  <a:lnTo>
                    <a:pt x="394" y="822"/>
                  </a:lnTo>
                  <a:lnTo>
                    <a:pt x="427" y="822"/>
                  </a:lnTo>
                  <a:lnTo>
                    <a:pt x="427" y="822"/>
                  </a:lnTo>
                  <a:lnTo>
                    <a:pt x="427" y="822"/>
                  </a:lnTo>
                  <a:lnTo>
                    <a:pt x="427" y="789"/>
                  </a:lnTo>
                  <a:lnTo>
                    <a:pt x="427" y="789"/>
                  </a:lnTo>
                  <a:lnTo>
                    <a:pt x="427" y="789"/>
                  </a:lnTo>
                  <a:lnTo>
                    <a:pt x="427" y="789"/>
                  </a:lnTo>
                  <a:lnTo>
                    <a:pt x="427" y="789"/>
                  </a:lnTo>
                  <a:lnTo>
                    <a:pt x="427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60" y="756"/>
                  </a:lnTo>
                  <a:lnTo>
                    <a:pt x="493" y="756"/>
                  </a:lnTo>
                  <a:lnTo>
                    <a:pt x="493" y="756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724"/>
                  </a:lnTo>
                  <a:lnTo>
                    <a:pt x="493" y="691"/>
                  </a:lnTo>
                  <a:lnTo>
                    <a:pt x="526" y="691"/>
                  </a:lnTo>
                  <a:lnTo>
                    <a:pt x="526" y="691"/>
                  </a:lnTo>
                  <a:lnTo>
                    <a:pt x="526" y="691"/>
                  </a:lnTo>
                  <a:lnTo>
                    <a:pt x="526" y="691"/>
                  </a:lnTo>
                  <a:lnTo>
                    <a:pt x="526" y="691"/>
                  </a:lnTo>
                  <a:lnTo>
                    <a:pt x="526" y="691"/>
                  </a:lnTo>
                  <a:lnTo>
                    <a:pt x="526" y="691"/>
                  </a:lnTo>
                  <a:lnTo>
                    <a:pt x="526" y="691"/>
                  </a:lnTo>
                  <a:lnTo>
                    <a:pt x="526" y="691"/>
                  </a:lnTo>
                  <a:lnTo>
                    <a:pt x="526" y="691"/>
                  </a:lnTo>
                  <a:lnTo>
                    <a:pt x="526" y="691"/>
                  </a:lnTo>
                  <a:lnTo>
                    <a:pt x="526" y="691"/>
                  </a:lnTo>
                  <a:lnTo>
                    <a:pt x="526" y="691"/>
                  </a:lnTo>
                  <a:lnTo>
                    <a:pt x="526" y="691"/>
                  </a:lnTo>
                  <a:lnTo>
                    <a:pt x="526" y="691"/>
                  </a:lnTo>
                  <a:lnTo>
                    <a:pt x="526" y="658"/>
                  </a:lnTo>
                  <a:lnTo>
                    <a:pt x="526" y="658"/>
                  </a:lnTo>
                  <a:lnTo>
                    <a:pt x="526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91" y="625"/>
                  </a:lnTo>
                  <a:lnTo>
                    <a:pt x="591" y="625"/>
                  </a:lnTo>
                  <a:lnTo>
                    <a:pt x="591" y="625"/>
                  </a:lnTo>
                  <a:lnTo>
                    <a:pt x="591" y="625"/>
                  </a:lnTo>
                  <a:lnTo>
                    <a:pt x="591" y="625"/>
                  </a:lnTo>
                  <a:lnTo>
                    <a:pt x="591" y="625"/>
                  </a:lnTo>
                  <a:lnTo>
                    <a:pt x="591" y="625"/>
                  </a:lnTo>
                  <a:lnTo>
                    <a:pt x="591" y="625"/>
                  </a:lnTo>
                  <a:lnTo>
                    <a:pt x="591" y="625"/>
                  </a:lnTo>
                  <a:lnTo>
                    <a:pt x="591" y="625"/>
                  </a:lnTo>
                  <a:lnTo>
                    <a:pt x="591" y="625"/>
                  </a:lnTo>
                  <a:lnTo>
                    <a:pt x="591" y="625"/>
                  </a:lnTo>
                  <a:lnTo>
                    <a:pt x="591" y="592"/>
                  </a:lnTo>
                  <a:lnTo>
                    <a:pt x="591" y="592"/>
                  </a:lnTo>
                  <a:lnTo>
                    <a:pt x="591" y="592"/>
                  </a:lnTo>
                  <a:lnTo>
                    <a:pt x="591" y="592"/>
                  </a:lnTo>
                  <a:lnTo>
                    <a:pt x="591" y="592"/>
                  </a:lnTo>
                  <a:lnTo>
                    <a:pt x="591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59"/>
                  </a:lnTo>
                  <a:lnTo>
                    <a:pt x="624" y="559"/>
                  </a:lnTo>
                  <a:lnTo>
                    <a:pt x="624" y="559"/>
                  </a:lnTo>
                  <a:lnTo>
                    <a:pt x="624" y="559"/>
                  </a:lnTo>
                  <a:lnTo>
                    <a:pt x="624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26"/>
                  </a:lnTo>
                  <a:lnTo>
                    <a:pt x="657" y="526"/>
                  </a:lnTo>
                  <a:lnTo>
                    <a:pt x="657" y="526"/>
                  </a:lnTo>
                  <a:lnTo>
                    <a:pt x="657" y="526"/>
                  </a:lnTo>
                  <a:lnTo>
                    <a:pt x="657" y="526"/>
                  </a:lnTo>
                  <a:lnTo>
                    <a:pt x="657" y="526"/>
                  </a:lnTo>
                  <a:lnTo>
                    <a:pt x="657" y="526"/>
                  </a:lnTo>
                  <a:lnTo>
                    <a:pt x="657" y="526"/>
                  </a:lnTo>
                  <a:lnTo>
                    <a:pt x="657" y="526"/>
                  </a:lnTo>
                  <a:lnTo>
                    <a:pt x="657" y="526"/>
                  </a:lnTo>
                  <a:lnTo>
                    <a:pt x="657" y="526"/>
                  </a:lnTo>
                  <a:lnTo>
                    <a:pt x="657" y="526"/>
                  </a:lnTo>
                  <a:lnTo>
                    <a:pt x="657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526"/>
                  </a:lnTo>
                  <a:lnTo>
                    <a:pt x="690" y="494"/>
                  </a:lnTo>
                  <a:lnTo>
                    <a:pt x="690" y="494"/>
                  </a:lnTo>
                  <a:lnTo>
                    <a:pt x="690" y="494"/>
                  </a:lnTo>
                  <a:lnTo>
                    <a:pt x="690" y="494"/>
                  </a:lnTo>
                  <a:lnTo>
                    <a:pt x="690" y="494"/>
                  </a:lnTo>
                  <a:lnTo>
                    <a:pt x="690" y="494"/>
                  </a:lnTo>
                  <a:lnTo>
                    <a:pt x="690" y="494"/>
                  </a:lnTo>
                  <a:lnTo>
                    <a:pt x="690" y="494"/>
                  </a:lnTo>
                  <a:lnTo>
                    <a:pt x="690" y="494"/>
                  </a:lnTo>
                  <a:lnTo>
                    <a:pt x="690" y="494"/>
                  </a:lnTo>
                  <a:lnTo>
                    <a:pt x="690" y="494"/>
                  </a:lnTo>
                  <a:lnTo>
                    <a:pt x="690" y="494"/>
                  </a:lnTo>
                  <a:lnTo>
                    <a:pt x="723" y="494"/>
                  </a:lnTo>
                  <a:lnTo>
                    <a:pt x="723" y="494"/>
                  </a:lnTo>
                  <a:lnTo>
                    <a:pt x="723" y="494"/>
                  </a:lnTo>
                  <a:lnTo>
                    <a:pt x="723" y="494"/>
                  </a:lnTo>
                  <a:lnTo>
                    <a:pt x="723" y="494"/>
                  </a:lnTo>
                  <a:lnTo>
                    <a:pt x="723" y="494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61"/>
                  </a:lnTo>
                  <a:lnTo>
                    <a:pt x="756" y="428"/>
                  </a:lnTo>
                  <a:lnTo>
                    <a:pt x="756" y="428"/>
                  </a:lnTo>
                  <a:lnTo>
                    <a:pt x="756" y="428"/>
                  </a:lnTo>
                  <a:lnTo>
                    <a:pt x="756" y="428"/>
                  </a:lnTo>
                  <a:lnTo>
                    <a:pt x="756" y="428"/>
                  </a:lnTo>
                  <a:lnTo>
                    <a:pt x="756" y="428"/>
                  </a:lnTo>
                  <a:lnTo>
                    <a:pt x="756" y="428"/>
                  </a:lnTo>
                  <a:lnTo>
                    <a:pt x="756" y="428"/>
                  </a:lnTo>
                  <a:lnTo>
                    <a:pt x="756" y="428"/>
                  </a:lnTo>
                  <a:lnTo>
                    <a:pt x="756" y="428"/>
                  </a:lnTo>
                  <a:lnTo>
                    <a:pt x="756" y="428"/>
                  </a:lnTo>
                  <a:lnTo>
                    <a:pt x="756" y="428"/>
                  </a:lnTo>
                  <a:lnTo>
                    <a:pt x="756" y="428"/>
                  </a:lnTo>
                  <a:lnTo>
                    <a:pt x="756" y="428"/>
                  </a:lnTo>
                  <a:lnTo>
                    <a:pt x="789" y="428"/>
                  </a:lnTo>
                  <a:lnTo>
                    <a:pt x="789" y="428"/>
                  </a:lnTo>
                  <a:lnTo>
                    <a:pt x="789" y="428"/>
                  </a:lnTo>
                  <a:lnTo>
                    <a:pt x="789" y="428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789" y="395"/>
                  </a:lnTo>
                  <a:lnTo>
                    <a:pt x="822" y="395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54" y="329"/>
                  </a:lnTo>
                  <a:lnTo>
                    <a:pt x="854" y="329"/>
                  </a:lnTo>
                  <a:lnTo>
                    <a:pt x="854" y="329"/>
                  </a:lnTo>
                  <a:lnTo>
                    <a:pt x="854" y="329"/>
                  </a:lnTo>
                  <a:lnTo>
                    <a:pt x="854" y="329"/>
                  </a:lnTo>
                  <a:lnTo>
                    <a:pt x="854" y="329"/>
                  </a:lnTo>
                  <a:lnTo>
                    <a:pt x="854" y="329"/>
                  </a:lnTo>
                  <a:lnTo>
                    <a:pt x="854" y="329"/>
                  </a:lnTo>
                  <a:lnTo>
                    <a:pt x="854" y="329"/>
                  </a:lnTo>
                  <a:lnTo>
                    <a:pt x="854" y="329"/>
                  </a:lnTo>
                  <a:lnTo>
                    <a:pt x="854" y="329"/>
                  </a:lnTo>
                  <a:lnTo>
                    <a:pt x="854" y="329"/>
                  </a:lnTo>
                  <a:lnTo>
                    <a:pt x="854" y="329"/>
                  </a:lnTo>
                  <a:lnTo>
                    <a:pt x="854" y="329"/>
                  </a:lnTo>
                  <a:lnTo>
                    <a:pt x="854" y="329"/>
                  </a:lnTo>
                  <a:lnTo>
                    <a:pt x="854" y="329"/>
                  </a:lnTo>
                  <a:lnTo>
                    <a:pt x="854" y="296"/>
                  </a:lnTo>
                  <a:lnTo>
                    <a:pt x="854" y="296"/>
                  </a:lnTo>
                  <a:lnTo>
                    <a:pt x="854" y="296"/>
                  </a:lnTo>
                  <a:lnTo>
                    <a:pt x="854" y="296"/>
                  </a:lnTo>
                  <a:lnTo>
                    <a:pt x="854" y="296"/>
                  </a:lnTo>
                  <a:lnTo>
                    <a:pt x="887" y="296"/>
                  </a:lnTo>
                  <a:lnTo>
                    <a:pt x="887" y="296"/>
                  </a:lnTo>
                  <a:lnTo>
                    <a:pt x="887" y="296"/>
                  </a:lnTo>
                  <a:lnTo>
                    <a:pt x="887" y="296"/>
                  </a:lnTo>
                  <a:lnTo>
                    <a:pt x="887" y="296"/>
                  </a:lnTo>
                  <a:lnTo>
                    <a:pt x="887" y="296"/>
                  </a:lnTo>
                  <a:lnTo>
                    <a:pt x="887" y="296"/>
                  </a:lnTo>
                  <a:lnTo>
                    <a:pt x="887" y="296"/>
                  </a:lnTo>
                  <a:lnTo>
                    <a:pt x="887" y="296"/>
                  </a:lnTo>
                  <a:lnTo>
                    <a:pt x="887" y="296"/>
                  </a:lnTo>
                  <a:lnTo>
                    <a:pt x="887" y="296"/>
                  </a:lnTo>
                  <a:lnTo>
                    <a:pt x="887" y="296"/>
                  </a:lnTo>
                  <a:lnTo>
                    <a:pt x="887" y="296"/>
                  </a:lnTo>
                  <a:lnTo>
                    <a:pt x="887" y="296"/>
                  </a:lnTo>
                  <a:lnTo>
                    <a:pt x="887" y="296"/>
                  </a:lnTo>
                  <a:lnTo>
                    <a:pt x="887" y="296"/>
                  </a:lnTo>
                  <a:lnTo>
                    <a:pt x="887" y="296"/>
                  </a:lnTo>
                  <a:lnTo>
                    <a:pt x="887" y="264"/>
                  </a:lnTo>
                  <a:lnTo>
                    <a:pt x="920" y="264"/>
                  </a:lnTo>
                  <a:lnTo>
                    <a:pt x="920" y="264"/>
                  </a:lnTo>
                  <a:lnTo>
                    <a:pt x="920" y="264"/>
                  </a:lnTo>
                  <a:lnTo>
                    <a:pt x="920" y="264"/>
                  </a:lnTo>
                  <a:lnTo>
                    <a:pt x="920" y="264"/>
                  </a:lnTo>
                  <a:lnTo>
                    <a:pt x="920" y="264"/>
                  </a:lnTo>
                  <a:lnTo>
                    <a:pt x="920" y="264"/>
                  </a:lnTo>
                  <a:lnTo>
                    <a:pt x="920" y="264"/>
                  </a:lnTo>
                  <a:lnTo>
                    <a:pt x="920" y="264"/>
                  </a:lnTo>
                  <a:lnTo>
                    <a:pt x="920" y="264"/>
                  </a:lnTo>
                  <a:lnTo>
                    <a:pt x="920" y="264"/>
                  </a:lnTo>
                  <a:lnTo>
                    <a:pt x="920" y="264"/>
                  </a:lnTo>
                  <a:lnTo>
                    <a:pt x="920" y="231"/>
                  </a:lnTo>
                  <a:lnTo>
                    <a:pt x="920" y="231"/>
                  </a:lnTo>
                  <a:lnTo>
                    <a:pt x="920" y="231"/>
                  </a:lnTo>
                  <a:lnTo>
                    <a:pt x="920" y="231"/>
                  </a:lnTo>
                  <a:lnTo>
                    <a:pt x="920" y="231"/>
                  </a:lnTo>
                  <a:lnTo>
                    <a:pt x="920" y="231"/>
                  </a:lnTo>
                  <a:lnTo>
                    <a:pt x="953" y="231"/>
                  </a:lnTo>
                  <a:lnTo>
                    <a:pt x="953" y="231"/>
                  </a:lnTo>
                  <a:lnTo>
                    <a:pt x="953" y="231"/>
                  </a:lnTo>
                  <a:lnTo>
                    <a:pt x="953" y="231"/>
                  </a:lnTo>
                  <a:lnTo>
                    <a:pt x="953" y="231"/>
                  </a:lnTo>
                  <a:lnTo>
                    <a:pt x="953" y="231"/>
                  </a:lnTo>
                  <a:lnTo>
                    <a:pt x="953" y="231"/>
                  </a:lnTo>
                  <a:lnTo>
                    <a:pt x="953" y="231"/>
                  </a:lnTo>
                  <a:lnTo>
                    <a:pt x="953" y="231"/>
                  </a:lnTo>
                  <a:lnTo>
                    <a:pt x="953" y="231"/>
                  </a:lnTo>
                  <a:lnTo>
                    <a:pt x="953" y="198"/>
                  </a:lnTo>
                  <a:lnTo>
                    <a:pt x="953" y="198"/>
                  </a:lnTo>
                  <a:lnTo>
                    <a:pt x="953" y="198"/>
                  </a:lnTo>
                  <a:lnTo>
                    <a:pt x="953" y="198"/>
                  </a:lnTo>
                  <a:lnTo>
                    <a:pt x="953" y="198"/>
                  </a:lnTo>
                  <a:lnTo>
                    <a:pt x="953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986" y="198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986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65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132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084" y="66"/>
                  </a:lnTo>
                  <a:lnTo>
                    <a:pt x="1117" y="66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34"/>
                  </a:lnTo>
                  <a:lnTo>
                    <a:pt x="1117" y="1"/>
                  </a:lnTo>
                  <a:lnTo>
                    <a:pt x="1117" y="1"/>
                  </a:lnTo>
                  <a:lnTo>
                    <a:pt x="1117" y="1"/>
                  </a:lnTo>
                  <a:lnTo>
                    <a:pt x="115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8"/>
            <p:cNvSpPr/>
            <p:nvPr/>
          </p:nvSpPr>
          <p:spPr>
            <a:xfrm>
              <a:off x="5296900" y="4230625"/>
              <a:ext cx="125700" cy="115875"/>
            </a:xfrm>
            <a:custGeom>
              <a:avLst/>
              <a:gdLst/>
              <a:ahLst/>
              <a:cxnLst/>
              <a:rect l="l" t="t" r="r" b="b"/>
              <a:pathLst>
                <a:path w="5028" h="4635" fill="none" extrusionOk="0">
                  <a:moveTo>
                    <a:pt x="0" y="1"/>
                  </a:moveTo>
                  <a:lnTo>
                    <a:pt x="5028" y="463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8"/>
            <p:cNvSpPr/>
            <p:nvPr/>
          </p:nvSpPr>
          <p:spPr>
            <a:xfrm>
              <a:off x="5323175" y="4201875"/>
              <a:ext cx="127375" cy="113400"/>
            </a:xfrm>
            <a:custGeom>
              <a:avLst/>
              <a:gdLst/>
              <a:ahLst/>
              <a:cxnLst/>
              <a:rect l="l" t="t" r="r" b="b"/>
              <a:pathLst>
                <a:path w="5095" h="4536" fill="none" extrusionOk="0">
                  <a:moveTo>
                    <a:pt x="1" y="1"/>
                  </a:moveTo>
                  <a:lnTo>
                    <a:pt x="5094" y="453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8"/>
            <p:cNvSpPr/>
            <p:nvPr/>
          </p:nvSpPr>
          <p:spPr>
            <a:xfrm>
              <a:off x="5296900" y="4201050"/>
              <a:ext cx="153650" cy="145450"/>
            </a:xfrm>
            <a:custGeom>
              <a:avLst/>
              <a:gdLst/>
              <a:ahLst/>
              <a:cxnLst/>
              <a:rect l="l" t="t" r="r" b="b"/>
              <a:pathLst>
                <a:path w="6146" h="5818" extrusionOk="0">
                  <a:moveTo>
                    <a:pt x="1085" y="1"/>
                  </a:moveTo>
                  <a:lnTo>
                    <a:pt x="1085" y="34"/>
                  </a:lnTo>
                  <a:lnTo>
                    <a:pt x="1052" y="34"/>
                  </a:lnTo>
                  <a:lnTo>
                    <a:pt x="1052" y="67"/>
                  </a:lnTo>
                  <a:lnTo>
                    <a:pt x="1019" y="67"/>
                  </a:lnTo>
                  <a:lnTo>
                    <a:pt x="1019" y="100"/>
                  </a:lnTo>
                  <a:lnTo>
                    <a:pt x="986" y="100"/>
                  </a:lnTo>
                  <a:lnTo>
                    <a:pt x="986" y="132"/>
                  </a:lnTo>
                  <a:lnTo>
                    <a:pt x="953" y="132"/>
                  </a:lnTo>
                  <a:lnTo>
                    <a:pt x="953" y="165"/>
                  </a:lnTo>
                  <a:lnTo>
                    <a:pt x="920" y="165"/>
                  </a:lnTo>
                  <a:lnTo>
                    <a:pt x="920" y="198"/>
                  </a:lnTo>
                  <a:lnTo>
                    <a:pt x="888" y="198"/>
                  </a:lnTo>
                  <a:lnTo>
                    <a:pt x="888" y="231"/>
                  </a:lnTo>
                  <a:lnTo>
                    <a:pt x="855" y="264"/>
                  </a:lnTo>
                  <a:lnTo>
                    <a:pt x="822" y="297"/>
                  </a:lnTo>
                  <a:lnTo>
                    <a:pt x="789" y="297"/>
                  </a:lnTo>
                  <a:lnTo>
                    <a:pt x="789" y="330"/>
                  </a:lnTo>
                  <a:lnTo>
                    <a:pt x="789" y="362"/>
                  </a:lnTo>
                  <a:lnTo>
                    <a:pt x="756" y="362"/>
                  </a:lnTo>
                  <a:lnTo>
                    <a:pt x="756" y="395"/>
                  </a:lnTo>
                  <a:lnTo>
                    <a:pt x="723" y="395"/>
                  </a:lnTo>
                  <a:lnTo>
                    <a:pt x="690" y="428"/>
                  </a:lnTo>
                  <a:lnTo>
                    <a:pt x="690" y="461"/>
                  </a:lnTo>
                  <a:lnTo>
                    <a:pt x="658" y="461"/>
                  </a:lnTo>
                  <a:lnTo>
                    <a:pt x="658" y="494"/>
                  </a:lnTo>
                  <a:lnTo>
                    <a:pt x="625" y="494"/>
                  </a:lnTo>
                  <a:lnTo>
                    <a:pt x="625" y="527"/>
                  </a:lnTo>
                  <a:lnTo>
                    <a:pt x="592" y="527"/>
                  </a:lnTo>
                  <a:lnTo>
                    <a:pt x="592" y="560"/>
                  </a:lnTo>
                  <a:lnTo>
                    <a:pt x="559" y="560"/>
                  </a:lnTo>
                  <a:lnTo>
                    <a:pt x="559" y="592"/>
                  </a:lnTo>
                  <a:lnTo>
                    <a:pt x="526" y="592"/>
                  </a:lnTo>
                  <a:lnTo>
                    <a:pt x="526" y="625"/>
                  </a:lnTo>
                  <a:lnTo>
                    <a:pt x="493" y="658"/>
                  </a:lnTo>
                  <a:lnTo>
                    <a:pt x="460" y="691"/>
                  </a:lnTo>
                  <a:lnTo>
                    <a:pt x="460" y="724"/>
                  </a:lnTo>
                  <a:lnTo>
                    <a:pt x="428" y="724"/>
                  </a:lnTo>
                  <a:lnTo>
                    <a:pt x="428" y="757"/>
                  </a:lnTo>
                  <a:lnTo>
                    <a:pt x="395" y="757"/>
                  </a:lnTo>
                  <a:lnTo>
                    <a:pt x="395" y="790"/>
                  </a:lnTo>
                  <a:lnTo>
                    <a:pt x="362" y="790"/>
                  </a:lnTo>
                  <a:lnTo>
                    <a:pt x="362" y="823"/>
                  </a:lnTo>
                  <a:lnTo>
                    <a:pt x="329" y="823"/>
                  </a:lnTo>
                  <a:lnTo>
                    <a:pt x="329" y="855"/>
                  </a:lnTo>
                  <a:lnTo>
                    <a:pt x="296" y="855"/>
                  </a:lnTo>
                  <a:lnTo>
                    <a:pt x="296" y="888"/>
                  </a:lnTo>
                  <a:lnTo>
                    <a:pt x="263" y="921"/>
                  </a:lnTo>
                  <a:lnTo>
                    <a:pt x="230" y="954"/>
                  </a:lnTo>
                  <a:lnTo>
                    <a:pt x="198" y="954"/>
                  </a:lnTo>
                  <a:lnTo>
                    <a:pt x="198" y="987"/>
                  </a:lnTo>
                  <a:lnTo>
                    <a:pt x="165" y="987"/>
                  </a:lnTo>
                  <a:lnTo>
                    <a:pt x="165" y="1020"/>
                  </a:lnTo>
                  <a:lnTo>
                    <a:pt x="132" y="1053"/>
                  </a:lnTo>
                  <a:lnTo>
                    <a:pt x="99" y="1085"/>
                  </a:lnTo>
                  <a:lnTo>
                    <a:pt x="99" y="1118"/>
                  </a:lnTo>
                  <a:lnTo>
                    <a:pt x="66" y="1118"/>
                  </a:lnTo>
                  <a:lnTo>
                    <a:pt x="66" y="1151"/>
                  </a:lnTo>
                  <a:lnTo>
                    <a:pt x="33" y="1151"/>
                  </a:lnTo>
                  <a:lnTo>
                    <a:pt x="33" y="1184"/>
                  </a:lnTo>
                  <a:lnTo>
                    <a:pt x="0" y="1184"/>
                  </a:lnTo>
                  <a:lnTo>
                    <a:pt x="5028" y="5817"/>
                  </a:lnTo>
                  <a:lnTo>
                    <a:pt x="5028" y="5784"/>
                  </a:lnTo>
                  <a:lnTo>
                    <a:pt x="5061" y="5784"/>
                  </a:lnTo>
                  <a:lnTo>
                    <a:pt x="5061" y="5752"/>
                  </a:lnTo>
                  <a:lnTo>
                    <a:pt x="5094" y="5752"/>
                  </a:lnTo>
                  <a:lnTo>
                    <a:pt x="5094" y="5719"/>
                  </a:lnTo>
                  <a:lnTo>
                    <a:pt x="5127" y="5719"/>
                  </a:lnTo>
                  <a:lnTo>
                    <a:pt x="5127" y="5686"/>
                  </a:lnTo>
                  <a:lnTo>
                    <a:pt x="5159" y="5686"/>
                  </a:lnTo>
                  <a:lnTo>
                    <a:pt x="5159" y="5653"/>
                  </a:lnTo>
                  <a:lnTo>
                    <a:pt x="5159" y="5620"/>
                  </a:lnTo>
                  <a:lnTo>
                    <a:pt x="5192" y="5620"/>
                  </a:lnTo>
                  <a:lnTo>
                    <a:pt x="5192" y="5587"/>
                  </a:lnTo>
                  <a:lnTo>
                    <a:pt x="5225" y="5587"/>
                  </a:lnTo>
                  <a:lnTo>
                    <a:pt x="5225" y="5554"/>
                  </a:lnTo>
                  <a:lnTo>
                    <a:pt x="5258" y="5554"/>
                  </a:lnTo>
                  <a:lnTo>
                    <a:pt x="5258" y="5522"/>
                  </a:lnTo>
                  <a:lnTo>
                    <a:pt x="5291" y="5522"/>
                  </a:lnTo>
                  <a:lnTo>
                    <a:pt x="5291" y="5489"/>
                  </a:lnTo>
                  <a:lnTo>
                    <a:pt x="5324" y="5489"/>
                  </a:lnTo>
                  <a:lnTo>
                    <a:pt x="5324" y="5456"/>
                  </a:lnTo>
                  <a:lnTo>
                    <a:pt x="5357" y="5456"/>
                  </a:lnTo>
                  <a:lnTo>
                    <a:pt x="5357" y="5423"/>
                  </a:lnTo>
                  <a:lnTo>
                    <a:pt x="5389" y="5423"/>
                  </a:lnTo>
                  <a:lnTo>
                    <a:pt x="5389" y="5390"/>
                  </a:lnTo>
                  <a:lnTo>
                    <a:pt x="5422" y="5390"/>
                  </a:lnTo>
                  <a:lnTo>
                    <a:pt x="5422" y="5357"/>
                  </a:lnTo>
                  <a:lnTo>
                    <a:pt x="5455" y="5357"/>
                  </a:lnTo>
                  <a:lnTo>
                    <a:pt x="5455" y="5324"/>
                  </a:lnTo>
                  <a:lnTo>
                    <a:pt x="5488" y="5324"/>
                  </a:lnTo>
                  <a:lnTo>
                    <a:pt x="5488" y="5291"/>
                  </a:lnTo>
                  <a:lnTo>
                    <a:pt x="5521" y="5259"/>
                  </a:lnTo>
                  <a:lnTo>
                    <a:pt x="5554" y="5226"/>
                  </a:lnTo>
                  <a:lnTo>
                    <a:pt x="5587" y="5193"/>
                  </a:lnTo>
                  <a:lnTo>
                    <a:pt x="5587" y="5160"/>
                  </a:lnTo>
                  <a:lnTo>
                    <a:pt x="5619" y="5160"/>
                  </a:lnTo>
                  <a:lnTo>
                    <a:pt x="5619" y="5127"/>
                  </a:lnTo>
                  <a:lnTo>
                    <a:pt x="5652" y="5127"/>
                  </a:lnTo>
                  <a:lnTo>
                    <a:pt x="5652" y="5094"/>
                  </a:lnTo>
                  <a:lnTo>
                    <a:pt x="5685" y="5094"/>
                  </a:lnTo>
                  <a:lnTo>
                    <a:pt x="5685" y="5061"/>
                  </a:lnTo>
                  <a:lnTo>
                    <a:pt x="5718" y="5061"/>
                  </a:lnTo>
                  <a:lnTo>
                    <a:pt x="5718" y="5029"/>
                  </a:lnTo>
                  <a:lnTo>
                    <a:pt x="5751" y="5029"/>
                  </a:lnTo>
                  <a:lnTo>
                    <a:pt x="5751" y="4996"/>
                  </a:lnTo>
                  <a:lnTo>
                    <a:pt x="5784" y="4996"/>
                  </a:lnTo>
                  <a:lnTo>
                    <a:pt x="5784" y="4963"/>
                  </a:lnTo>
                  <a:lnTo>
                    <a:pt x="5817" y="4930"/>
                  </a:lnTo>
                  <a:lnTo>
                    <a:pt x="5850" y="4930"/>
                  </a:lnTo>
                  <a:lnTo>
                    <a:pt x="5850" y="4897"/>
                  </a:lnTo>
                  <a:lnTo>
                    <a:pt x="5882" y="4864"/>
                  </a:lnTo>
                  <a:lnTo>
                    <a:pt x="5882" y="4831"/>
                  </a:lnTo>
                  <a:lnTo>
                    <a:pt x="5915" y="4831"/>
                  </a:lnTo>
                  <a:lnTo>
                    <a:pt x="5915" y="4799"/>
                  </a:lnTo>
                  <a:lnTo>
                    <a:pt x="5948" y="4799"/>
                  </a:lnTo>
                  <a:lnTo>
                    <a:pt x="5948" y="4766"/>
                  </a:lnTo>
                  <a:lnTo>
                    <a:pt x="5981" y="4766"/>
                  </a:lnTo>
                  <a:lnTo>
                    <a:pt x="5981" y="4733"/>
                  </a:lnTo>
                  <a:lnTo>
                    <a:pt x="6014" y="4733"/>
                  </a:lnTo>
                  <a:lnTo>
                    <a:pt x="6014" y="4700"/>
                  </a:lnTo>
                  <a:lnTo>
                    <a:pt x="6047" y="4700"/>
                  </a:lnTo>
                  <a:lnTo>
                    <a:pt x="6047" y="4667"/>
                  </a:lnTo>
                  <a:lnTo>
                    <a:pt x="6080" y="4667"/>
                  </a:lnTo>
                  <a:lnTo>
                    <a:pt x="6080" y="4634"/>
                  </a:lnTo>
                  <a:lnTo>
                    <a:pt x="6112" y="4634"/>
                  </a:lnTo>
                  <a:lnTo>
                    <a:pt x="6112" y="4601"/>
                  </a:lnTo>
                  <a:lnTo>
                    <a:pt x="6145" y="4569"/>
                  </a:lnTo>
                  <a:lnTo>
                    <a:pt x="6145" y="4536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8"/>
            <p:cNvSpPr/>
            <p:nvPr/>
          </p:nvSpPr>
          <p:spPr>
            <a:xfrm>
              <a:off x="5540875" y="4460650"/>
              <a:ext cx="16475" cy="35350"/>
            </a:xfrm>
            <a:custGeom>
              <a:avLst/>
              <a:gdLst/>
              <a:ahLst/>
              <a:cxnLst/>
              <a:rect l="l" t="t" r="r" b="b"/>
              <a:pathLst>
                <a:path w="659" h="1414" extrusionOk="0">
                  <a:moveTo>
                    <a:pt x="592" y="1"/>
                  </a:moveTo>
                  <a:cubicBezTo>
                    <a:pt x="494" y="1"/>
                    <a:pt x="428" y="34"/>
                    <a:pt x="362" y="99"/>
                  </a:cubicBezTo>
                  <a:cubicBezTo>
                    <a:pt x="264" y="165"/>
                    <a:pt x="231" y="231"/>
                    <a:pt x="231" y="264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25"/>
                  </a:lnTo>
                  <a:cubicBezTo>
                    <a:pt x="231" y="527"/>
                    <a:pt x="264" y="428"/>
                    <a:pt x="329" y="362"/>
                  </a:cubicBezTo>
                  <a:cubicBezTo>
                    <a:pt x="395" y="264"/>
                    <a:pt x="461" y="231"/>
                    <a:pt x="592" y="231"/>
                  </a:cubicBezTo>
                  <a:lnTo>
                    <a:pt x="658" y="231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8"/>
            <p:cNvSpPr/>
            <p:nvPr/>
          </p:nvSpPr>
          <p:spPr>
            <a:xfrm>
              <a:off x="5562250" y="446065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8"/>
                  </a:moveTo>
                  <a:cubicBezTo>
                    <a:pt x="756" y="198"/>
                    <a:pt x="855" y="264"/>
                    <a:pt x="920" y="428"/>
                  </a:cubicBezTo>
                  <a:cubicBezTo>
                    <a:pt x="953" y="494"/>
                    <a:pt x="953" y="592"/>
                    <a:pt x="953" y="691"/>
                  </a:cubicBezTo>
                  <a:cubicBezTo>
                    <a:pt x="953" y="888"/>
                    <a:pt x="920" y="1020"/>
                    <a:pt x="855" y="1118"/>
                  </a:cubicBezTo>
                  <a:cubicBezTo>
                    <a:pt x="789" y="1184"/>
                    <a:pt x="690" y="1250"/>
                    <a:pt x="592" y="1250"/>
                  </a:cubicBezTo>
                  <a:cubicBezTo>
                    <a:pt x="427" y="1250"/>
                    <a:pt x="329" y="1184"/>
                    <a:pt x="263" y="1020"/>
                  </a:cubicBezTo>
                  <a:cubicBezTo>
                    <a:pt x="230" y="954"/>
                    <a:pt x="230" y="855"/>
                    <a:pt x="230" y="757"/>
                  </a:cubicBezTo>
                  <a:cubicBezTo>
                    <a:pt x="230" y="625"/>
                    <a:pt x="230" y="527"/>
                    <a:pt x="263" y="428"/>
                  </a:cubicBezTo>
                  <a:cubicBezTo>
                    <a:pt x="329" y="264"/>
                    <a:pt x="427" y="198"/>
                    <a:pt x="592" y="198"/>
                  </a:cubicBezTo>
                  <a:close/>
                  <a:moveTo>
                    <a:pt x="657" y="1"/>
                  </a:moveTo>
                  <a:cubicBezTo>
                    <a:pt x="526" y="1"/>
                    <a:pt x="460" y="34"/>
                    <a:pt x="362" y="67"/>
                  </a:cubicBezTo>
                  <a:cubicBezTo>
                    <a:pt x="329" y="99"/>
                    <a:pt x="263" y="165"/>
                    <a:pt x="230" y="198"/>
                  </a:cubicBezTo>
                  <a:lnTo>
                    <a:pt x="230" y="34"/>
                  </a:lnTo>
                  <a:lnTo>
                    <a:pt x="0" y="34"/>
                  </a:lnTo>
                  <a:lnTo>
                    <a:pt x="0" y="1940"/>
                  </a:lnTo>
                  <a:lnTo>
                    <a:pt x="230" y="1940"/>
                  </a:lnTo>
                  <a:lnTo>
                    <a:pt x="230" y="1250"/>
                  </a:lnTo>
                  <a:cubicBezTo>
                    <a:pt x="296" y="1315"/>
                    <a:pt x="329" y="1348"/>
                    <a:pt x="362" y="1381"/>
                  </a:cubicBezTo>
                  <a:cubicBezTo>
                    <a:pt x="427" y="1414"/>
                    <a:pt x="526" y="1447"/>
                    <a:pt x="625" y="1447"/>
                  </a:cubicBezTo>
                  <a:cubicBezTo>
                    <a:pt x="756" y="1447"/>
                    <a:pt x="887" y="1414"/>
                    <a:pt x="986" y="1315"/>
                  </a:cubicBezTo>
                  <a:cubicBezTo>
                    <a:pt x="1117" y="1184"/>
                    <a:pt x="1216" y="987"/>
                    <a:pt x="1216" y="691"/>
                  </a:cubicBezTo>
                  <a:cubicBezTo>
                    <a:pt x="1216" y="461"/>
                    <a:pt x="1150" y="297"/>
                    <a:pt x="1052" y="165"/>
                  </a:cubicBezTo>
                  <a:cubicBezTo>
                    <a:pt x="920" y="67"/>
                    <a:pt x="789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8"/>
            <p:cNvSpPr/>
            <p:nvPr/>
          </p:nvSpPr>
          <p:spPr>
            <a:xfrm>
              <a:off x="5596750" y="4460650"/>
              <a:ext cx="28775" cy="36175"/>
            </a:xfrm>
            <a:custGeom>
              <a:avLst/>
              <a:gdLst/>
              <a:ahLst/>
              <a:cxnLst/>
              <a:rect l="l" t="t" r="r" b="b"/>
              <a:pathLst>
                <a:path w="1151" h="1447" extrusionOk="0">
                  <a:moveTo>
                    <a:pt x="559" y="1"/>
                  </a:moveTo>
                  <a:cubicBezTo>
                    <a:pt x="395" y="1"/>
                    <a:pt x="263" y="34"/>
                    <a:pt x="198" y="99"/>
                  </a:cubicBezTo>
                  <a:cubicBezTo>
                    <a:pt x="99" y="198"/>
                    <a:pt x="33" y="297"/>
                    <a:pt x="33" y="428"/>
                  </a:cubicBezTo>
                  <a:cubicBezTo>
                    <a:pt x="33" y="527"/>
                    <a:pt x="99" y="625"/>
                    <a:pt x="198" y="691"/>
                  </a:cubicBezTo>
                  <a:cubicBezTo>
                    <a:pt x="263" y="724"/>
                    <a:pt x="329" y="757"/>
                    <a:pt x="460" y="789"/>
                  </a:cubicBezTo>
                  <a:lnTo>
                    <a:pt x="625" y="822"/>
                  </a:lnTo>
                  <a:cubicBezTo>
                    <a:pt x="723" y="855"/>
                    <a:pt x="822" y="888"/>
                    <a:pt x="855" y="888"/>
                  </a:cubicBezTo>
                  <a:cubicBezTo>
                    <a:pt x="888" y="921"/>
                    <a:pt x="920" y="954"/>
                    <a:pt x="920" y="1020"/>
                  </a:cubicBezTo>
                  <a:cubicBezTo>
                    <a:pt x="920" y="1118"/>
                    <a:pt x="888" y="1151"/>
                    <a:pt x="822" y="1217"/>
                  </a:cubicBezTo>
                  <a:cubicBezTo>
                    <a:pt x="756" y="1250"/>
                    <a:pt x="690" y="1250"/>
                    <a:pt x="592" y="1250"/>
                  </a:cubicBezTo>
                  <a:cubicBezTo>
                    <a:pt x="460" y="1250"/>
                    <a:pt x="362" y="1217"/>
                    <a:pt x="296" y="1151"/>
                  </a:cubicBezTo>
                  <a:cubicBezTo>
                    <a:pt x="263" y="1118"/>
                    <a:pt x="230" y="1052"/>
                    <a:pt x="230" y="987"/>
                  </a:cubicBezTo>
                  <a:lnTo>
                    <a:pt x="0" y="987"/>
                  </a:lnTo>
                  <a:cubicBezTo>
                    <a:pt x="0" y="1118"/>
                    <a:pt x="66" y="1217"/>
                    <a:pt x="132" y="1315"/>
                  </a:cubicBezTo>
                  <a:cubicBezTo>
                    <a:pt x="230" y="1414"/>
                    <a:pt x="395" y="1447"/>
                    <a:pt x="592" y="1447"/>
                  </a:cubicBezTo>
                  <a:cubicBezTo>
                    <a:pt x="756" y="1447"/>
                    <a:pt x="920" y="1414"/>
                    <a:pt x="1019" y="1315"/>
                  </a:cubicBezTo>
                  <a:cubicBezTo>
                    <a:pt x="1085" y="1217"/>
                    <a:pt x="1150" y="1118"/>
                    <a:pt x="1150" y="1020"/>
                  </a:cubicBezTo>
                  <a:cubicBezTo>
                    <a:pt x="1150" y="888"/>
                    <a:pt x="1085" y="789"/>
                    <a:pt x="1019" y="724"/>
                  </a:cubicBezTo>
                  <a:cubicBezTo>
                    <a:pt x="953" y="691"/>
                    <a:pt x="855" y="658"/>
                    <a:pt x="690" y="592"/>
                  </a:cubicBezTo>
                  <a:lnTo>
                    <a:pt x="526" y="559"/>
                  </a:lnTo>
                  <a:cubicBezTo>
                    <a:pt x="460" y="559"/>
                    <a:pt x="395" y="527"/>
                    <a:pt x="362" y="494"/>
                  </a:cubicBezTo>
                  <a:cubicBezTo>
                    <a:pt x="329" y="461"/>
                    <a:pt x="296" y="428"/>
                    <a:pt x="296" y="362"/>
                  </a:cubicBezTo>
                  <a:cubicBezTo>
                    <a:pt x="296" y="329"/>
                    <a:pt x="296" y="264"/>
                    <a:pt x="362" y="231"/>
                  </a:cubicBezTo>
                  <a:cubicBezTo>
                    <a:pt x="395" y="198"/>
                    <a:pt x="460" y="198"/>
                    <a:pt x="559" y="198"/>
                  </a:cubicBezTo>
                  <a:cubicBezTo>
                    <a:pt x="690" y="198"/>
                    <a:pt x="756" y="231"/>
                    <a:pt x="822" y="264"/>
                  </a:cubicBezTo>
                  <a:cubicBezTo>
                    <a:pt x="855" y="329"/>
                    <a:pt x="888" y="362"/>
                    <a:pt x="888" y="428"/>
                  </a:cubicBezTo>
                  <a:lnTo>
                    <a:pt x="1085" y="428"/>
                  </a:lnTo>
                  <a:cubicBezTo>
                    <a:pt x="1085" y="329"/>
                    <a:pt x="1052" y="264"/>
                    <a:pt x="1019" y="165"/>
                  </a:cubicBezTo>
                  <a:cubicBezTo>
                    <a:pt x="920" y="67"/>
                    <a:pt x="756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8"/>
            <p:cNvSpPr/>
            <p:nvPr/>
          </p:nvSpPr>
          <p:spPr>
            <a:xfrm>
              <a:off x="5630425" y="4450800"/>
              <a:ext cx="32075" cy="45200"/>
            </a:xfrm>
            <a:custGeom>
              <a:avLst/>
              <a:gdLst/>
              <a:ahLst/>
              <a:cxnLst/>
              <a:rect l="l" t="t" r="r" b="b"/>
              <a:pathLst>
                <a:path w="1283" h="1808" extrusionOk="0">
                  <a:moveTo>
                    <a:pt x="1" y="1"/>
                  </a:moveTo>
                  <a:lnTo>
                    <a:pt x="1" y="231"/>
                  </a:lnTo>
                  <a:lnTo>
                    <a:pt x="1019" y="231"/>
                  </a:lnTo>
                  <a:cubicBezTo>
                    <a:pt x="888" y="362"/>
                    <a:pt x="756" y="559"/>
                    <a:pt x="625" y="756"/>
                  </a:cubicBezTo>
                  <a:cubicBezTo>
                    <a:pt x="428" y="1085"/>
                    <a:pt x="296" y="1446"/>
                    <a:pt x="264" y="1808"/>
                  </a:cubicBezTo>
                  <a:lnTo>
                    <a:pt x="494" y="1808"/>
                  </a:lnTo>
                  <a:cubicBezTo>
                    <a:pt x="559" y="1611"/>
                    <a:pt x="592" y="1479"/>
                    <a:pt x="592" y="1381"/>
                  </a:cubicBezTo>
                  <a:cubicBezTo>
                    <a:pt x="625" y="1249"/>
                    <a:pt x="691" y="1118"/>
                    <a:pt x="789" y="953"/>
                  </a:cubicBezTo>
                  <a:cubicBezTo>
                    <a:pt x="855" y="789"/>
                    <a:pt x="921" y="625"/>
                    <a:pt x="1019" y="493"/>
                  </a:cubicBezTo>
                  <a:cubicBezTo>
                    <a:pt x="1118" y="362"/>
                    <a:pt x="1216" y="263"/>
                    <a:pt x="1282" y="198"/>
                  </a:cubicBezTo>
                  <a:lnTo>
                    <a:pt x="12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8"/>
            <p:cNvSpPr/>
            <p:nvPr/>
          </p:nvSpPr>
          <p:spPr>
            <a:xfrm>
              <a:off x="5326475" y="4196950"/>
              <a:ext cx="1675" cy="1675"/>
            </a:xfrm>
            <a:custGeom>
              <a:avLst/>
              <a:gdLst/>
              <a:ahLst/>
              <a:cxnLst/>
              <a:rect l="l" t="t" r="r" b="b"/>
              <a:pathLst>
                <a:path w="67" h="67" fill="none" extrusionOk="0"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8"/>
            <p:cNvSpPr/>
            <p:nvPr/>
          </p:nvSpPr>
          <p:spPr>
            <a:xfrm>
              <a:off x="5453800" y="4309500"/>
              <a:ext cx="1675" cy="2500"/>
            </a:xfrm>
            <a:custGeom>
              <a:avLst/>
              <a:gdLst/>
              <a:ahLst/>
              <a:cxnLst/>
              <a:rect l="l" t="t" r="r" b="b"/>
              <a:pathLst>
                <a:path w="67" h="100" fill="none" extrusionOk="0">
                  <a:moveTo>
                    <a:pt x="1" y="99"/>
                  </a:move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8"/>
            <p:cNvSpPr/>
            <p:nvPr/>
          </p:nvSpPr>
          <p:spPr>
            <a:xfrm>
              <a:off x="5326475" y="4198600"/>
              <a:ext cx="127350" cy="113400"/>
            </a:xfrm>
            <a:custGeom>
              <a:avLst/>
              <a:gdLst/>
              <a:ahLst/>
              <a:cxnLst/>
              <a:rect l="l" t="t" r="r" b="b"/>
              <a:pathLst>
                <a:path w="5094" h="4536" fill="none" extrusionOk="0">
                  <a:moveTo>
                    <a:pt x="0" y="0"/>
                  </a:moveTo>
                  <a:lnTo>
                    <a:pt x="5094" y="453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8"/>
            <p:cNvSpPr/>
            <p:nvPr/>
          </p:nvSpPr>
          <p:spPr>
            <a:xfrm>
              <a:off x="5328125" y="4196950"/>
              <a:ext cx="127350" cy="112575"/>
            </a:xfrm>
            <a:custGeom>
              <a:avLst/>
              <a:gdLst/>
              <a:ahLst/>
              <a:cxnLst/>
              <a:rect l="l" t="t" r="r" b="b"/>
              <a:pathLst>
                <a:path w="5094" h="4503" fill="none" extrusionOk="0">
                  <a:moveTo>
                    <a:pt x="0" y="1"/>
                  </a:moveTo>
                  <a:lnTo>
                    <a:pt x="5093" y="4503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8"/>
            <p:cNvSpPr/>
            <p:nvPr/>
          </p:nvSpPr>
          <p:spPr>
            <a:xfrm>
              <a:off x="5326475" y="4196950"/>
              <a:ext cx="129000" cy="115050"/>
            </a:xfrm>
            <a:custGeom>
              <a:avLst/>
              <a:gdLst/>
              <a:ahLst/>
              <a:cxnLst/>
              <a:rect l="l" t="t" r="r" b="b"/>
              <a:pathLst>
                <a:path w="5160" h="4602" extrusionOk="0">
                  <a:moveTo>
                    <a:pt x="33" y="1"/>
                  </a:moveTo>
                  <a:lnTo>
                    <a:pt x="33" y="34"/>
                  </a:lnTo>
                  <a:lnTo>
                    <a:pt x="0" y="34"/>
                  </a:lnTo>
                  <a:lnTo>
                    <a:pt x="0" y="66"/>
                  </a:lnTo>
                  <a:lnTo>
                    <a:pt x="5094" y="4601"/>
                  </a:lnTo>
                  <a:lnTo>
                    <a:pt x="5094" y="4568"/>
                  </a:lnTo>
                  <a:lnTo>
                    <a:pt x="5127" y="4568"/>
                  </a:lnTo>
                  <a:lnTo>
                    <a:pt x="5127" y="4535"/>
                  </a:lnTo>
                  <a:lnTo>
                    <a:pt x="5159" y="4535"/>
                  </a:lnTo>
                  <a:lnTo>
                    <a:pt x="5159" y="4503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8"/>
            <p:cNvSpPr/>
            <p:nvPr/>
          </p:nvSpPr>
          <p:spPr>
            <a:xfrm>
              <a:off x="5356875" y="4147675"/>
              <a:ext cx="13150" cy="15625"/>
            </a:xfrm>
            <a:custGeom>
              <a:avLst/>
              <a:gdLst/>
              <a:ahLst/>
              <a:cxnLst/>
              <a:rect l="l" t="t" r="r" b="b"/>
              <a:pathLst>
                <a:path w="526" h="625" fill="none" extrusionOk="0">
                  <a:moveTo>
                    <a:pt x="0" y="624"/>
                  </a:moveTo>
                  <a:lnTo>
                    <a:pt x="0" y="624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99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65" y="427"/>
                  </a:lnTo>
                  <a:lnTo>
                    <a:pt x="197" y="427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197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64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395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99"/>
                  </a:lnTo>
                  <a:lnTo>
                    <a:pt x="427" y="99"/>
                  </a:lnTo>
                  <a:lnTo>
                    <a:pt x="427" y="99"/>
                  </a:lnTo>
                  <a:lnTo>
                    <a:pt x="427" y="99"/>
                  </a:lnTo>
                  <a:lnTo>
                    <a:pt x="427" y="99"/>
                  </a:lnTo>
                  <a:lnTo>
                    <a:pt x="427" y="99"/>
                  </a:lnTo>
                  <a:lnTo>
                    <a:pt x="427" y="99"/>
                  </a:lnTo>
                  <a:lnTo>
                    <a:pt x="427" y="99"/>
                  </a:lnTo>
                  <a:lnTo>
                    <a:pt x="427" y="99"/>
                  </a:lnTo>
                  <a:lnTo>
                    <a:pt x="427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66"/>
                  </a:lnTo>
                  <a:lnTo>
                    <a:pt x="460" y="66"/>
                  </a:lnTo>
                  <a:lnTo>
                    <a:pt x="460" y="66"/>
                  </a:lnTo>
                  <a:lnTo>
                    <a:pt x="460" y="66"/>
                  </a:lnTo>
                  <a:lnTo>
                    <a:pt x="460" y="66"/>
                  </a:lnTo>
                  <a:lnTo>
                    <a:pt x="460" y="66"/>
                  </a:lnTo>
                  <a:lnTo>
                    <a:pt x="460" y="66"/>
                  </a:lnTo>
                  <a:lnTo>
                    <a:pt x="460" y="66"/>
                  </a:lnTo>
                  <a:lnTo>
                    <a:pt x="460" y="66"/>
                  </a:lnTo>
                  <a:lnTo>
                    <a:pt x="460" y="66"/>
                  </a:lnTo>
                  <a:lnTo>
                    <a:pt x="460" y="66"/>
                  </a:lnTo>
                  <a:lnTo>
                    <a:pt x="460" y="66"/>
                  </a:lnTo>
                  <a:lnTo>
                    <a:pt x="460" y="66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493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0"/>
                  </a:lnTo>
                  <a:lnTo>
                    <a:pt x="526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8"/>
            <p:cNvSpPr/>
            <p:nvPr/>
          </p:nvSpPr>
          <p:spPr>
            <a:xfrm>
              <a:off x="5486675" y="4256925"/>
              <a:ext cx="13975" cy="16450"/>
            </a:xfrm>
            <a:custGeom>
              <a:avLst/>
              <a:gdLst/>
              <a:ahLst/>
              <a:cxnLst/>
              <a:rect l="l" t="t" r="r" b="b"/>
              <a:pathLst>
                <a:path w="559" h="658" fill="none" extrusionOk="0">
                  <a:moveTo>
                    <a:pt x="0" y="658"/>
                  </a:moveTo>
                  <a:lnTo>
                    <a:pt x="33" y="658"/>
                  </a:lnTo>
                  <a:lnTo>
                    <a:pt x="33" y="658"/>
                  </a:lnTo>
                  <a:lnTo>
                    <a:pt x="33" y="658"/>
                  </a:lnTo>
                  <a:lnTo>
                    <a:pt x="33" y="658"/>
                  </a:lnTo>
                  <a:lnTo>
                    <a:pt x="33" y="658"/>
                  </a:lnTo>
                  <a:lnTo>
                    <a:pt x="33" y="658"/>
                  </a:lnTo>
                  <a:lnTo>
                    <a:pt x="33" y="658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66" y="625"/>
                  </a:lnTo>
                  <a:lnTo>
                    <a:pt x="66" y="625"/>
                  </a:lnTo>
                  <a:lnTo>
                    <a:pt x="66" y="625"/>
                  </a:lnTo>
                  <a:lnTo>
                    <a:pt x="66" y="625"/>
                  </a:lnTo>
                  <a:lnTo>
                    <a:pt x="66" y="625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99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64" y="493"/>
                  </a:lnTo>
                  <a:lnTo>
                    <a:pt x="164" y="493"/>
                  </a:lnTo>
                  <a:lnTo>
                    <a:pt x="164" y="493"/>
                  </a:lnTo>
                  <a:lnTo>
                    <a:pt x="164" y="493"/>
                  </a:lnTo>
                  <a:lnTo>
                    <a:pt x="164" y="493"/>
                  </a:lnTo>
                  <a:lnTo>
                    <a:pt x="164" y="493"/>
                  </a:lnTo>
                  <a:lnTo>
                    <a:pt x="164" y="493"/>
                  </a:lnTo>
                  <a:lnTo>
                    <a:pt x="164" y="493"/>
                  </a:lnTo>
                  <a:lnTo>
                    <a:pt x="164" y="493"/>
                  </a:lnTo>
                  <a:lnTo>
                    <a:pt x="164" y="493"/>
                  </a:lnTo>
                  <a:lnTo>
                    <a:pt x="164" y="493"/>
                  </a:lnTo>
                  <a:lnTo>
                    <a:pt x="164" y="493"/>
                  </a:lnTo>
                  <a:lnTo>
                    <a:pt x="164" y="493"/>
                  </a:lnTo>
                  <a:lnTo>
                    <a:pt x="164" y="493"/>
                  </a:lnTo>
                  <a:lnTo>
                    <a:pt x="164" y="493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28"/>
                  </a:lnTo>
                  <a:lnTo>
                    <a:pt x="197" y="428"/>
                  </a:lnTo>
                  <a:lnTo>
                    <a:pt x="197" y="428"/>
                  </a:lnTo>
                  <a:lnTo>
                    <a:pt x="197" y="428"/>
                  </a:lnTo>
                  <a:lnTo>
                    <a:pt x="197" y="428"/>
                  </a:lnTo>
                  <a:lnTo>
                    <a:pt x="197" y="428"/>
                  </a:lnTo>
                  <a:lnTo>
                    <a:pt x="197" y="428"/>
                  </a:lnTo>
                  <a:lnTo>
                    <a:pt x="197" y="428"/>
                  </a:lnTo>
                  <a:lnTo>
                    <a:pt x="197" y="428"/>
                  </a:lnTo>
                  <a:lnTo>
                    <a:pt x="197" y="428"/>
                  </a:lnTo>
                  <a:lnTo>
                    <a:pt x="197" y="428"/>
                  </a:lnTo>
                  <a:lnTo>
                    <a:pt x="197" y="428"/>
                  </a:lnTo>
                  <a:lnTo>
                    <a:pt x="197" y="428"/>
                  </a:lnTo>
                  <a:lnTo>
                    <a:pt x="197" y="428"/>
                  </a:lnTo>
                  <a:lnTo>
                    <a:pt x="197" y="428"/>
                  </a:lnTo>
                  <a:lnTo>
                    <a:pt x="197" y="428"/>
                  </a:lnTo>
                  <a:lnTo>
                    <a:pt x="197" y="428"/>
                  </a:lnTo>
                  <a:lnTo>
                    <a:pt x="230" y="428"/>
                  </a:lnTo>
                  <a:lnTo>
                    <a:pt x="230" y="428"/>
                  </a:lnTo>
                  <a:lnTo>
                    <a:pt x="230" y="428"/>
                  </a:lnTo>
                  <a:lnTo>
                    <a:pt x="230" y="428"/>
                  </a:lnTo>
                  <a:lnTo>
                    <a:pt x="230" y="428"/>
                  </a:lnTo>
                  <a:lnTo>
                    <a:pt x="230" y="428"/>
                  </a:lnTo>
                  <a:lnTo>
                    <a:pt x="230" y="428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62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63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63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231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427" y="198"/>
                  </a:lnTo>
                  <a:lnTo>
                    <a:pt x="427" y="198"/>
                  </a:lnTo>
                  <a:lnTo>
                    <a:pt x="427" y="198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27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132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60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99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26" y="33"/>
                  </a:lnTo>
                  <a:lnTo>
                    <a:pt x="559" y="33"/>
                  </a:lnTo>
                  <a:lnTo>
                    <a:pt x="559" y="33"/>
                  </a:lnTo>
                  <a:lnTo>
                    <a:pt x="559" y="33"/>
                  </a:lnTo>
                  <a:lnTo>
                    <a:pt x="559" y="33"/>
                  </a:lnTo>
                  <a:lnTo>
                    <a:pt x="559" y="33"/>
                  </a:lnTo>
                  <a:lnTo>
                    <a:pt x="559" y="33"/>
                  </a:lnTo>
                  <a:lnTo>
                    <a:pt x="559" y="33"/>
                  </a:lnTo>
                  <a:lnTo>
                    <a:pt x="559" y="33"/>
                  </a:lnTo>
                  <a:lnTo>
                    <a:pt x="559" y="0"/>
                  </a:lnTo>
                  <a:lnTo>
                    <a:pt x="559" y="0"/>
                  </a:lnTo>
                  <a:lnTo>
                    <a:pt x="559" y="0"/>
                  </a:lnTo>
                  <a:lnTo>
                    <a:pt x="559" y="0"/>
                  </a:lnTo>
                  <a:lnTo>
                    <a:pt x="559" y="0"/>
                  </a:lnTo>
                  <a:lnTo>
                    <a:pt x="559" y="0"/>
                  </a:lnTo>
                  <a:lnTo>
                    <a:pt x="559" y="0"/>
                  </a:lnTo>
                  <a:lnTo>
                    <a:pt x="559" y="0"/>
                  </a:lnTo>
                  <a:lnTo>
                    <a:pt x="559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8"/>
            <p:cNvSpPr/>
            <p:nvPr/>
          </p:nvSpPr>
          <p:spPr>
            <a:xfrm>
              <a:off x="5356875" y="4163275"/>
              <a:ext cx="129825" cy="110100"/>
            </a:xfrm>
            <a:custGeom>
              <a:avLst/>
              <a:gdLst/>
              <a:ahLst/>
              <a:cxnLst/>
              <a:rect l="l" t="t" r="r" b="b"/>
              <a:pathLst>
                <a:path w="5193" h="4404" fill="none" extrusionOk="0">
                  <a:moveTo>
                    <a:pt x="0" y="0"/>
                  </a:moveTo>
                  <a:lnTo>
                    <a:pt x="5192" y="440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8"/>
            <p:cNvSpPr/>
            <p:nvPr/>
          </p:nvSpPr>
          <p:spPr>
            <a:xfrm>
              <a:off x="5369200" y="4148475"/>
              <a:ext cx="131450" cy="109300"/>
            </a:xfrm>
            <a:custGeom>
              <a:avLst/>
              <a:gdLst/>
              <a:ahLst/>
              <a:cxnLst/>
              <a:rect l="l" t="t" r="r" b="b"/>
              <a:pathLst>
                <a:path w="5258" h="4372" fill="none" extrusionOk="0">
                  <a:moveTo>
                    <a:pt x="0" y="1"/>
                  </a:moveTo>
                  <a:lnTo>
                    <a:pt x="5258" y="437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8"/>
            <p:cNvSpPr/>
            <p:nvPr/>
          </p:nvSpPr>
          <p:spPr>
            <a:xfrm>
              <a:off x="5356875" y="4147675"/>
              <a:ext cx="143775" cy="125700"/>
            </a:xfrm>
            <a:custGeom>
              <a:avLst/>
              <a:gdLst/>
              <a:ahLst/>
              <a:cxnLst/>
              <a:rect l="l" t="t" r="r" b="b"/>
              <a:pathLst>
                <a:path w="5751" h="5028" extrusionOk="0">
                  <a:moveTo>
                    <a:pt x="526" y="0"/>
                  </a:moveTo>
                  <a:lnTo>
                    <a:pt x="526" y="33"/>
                  </a:lnTo>
                  <a:lnTo>
                    <a:pt x="493" y="33"/>
                  </a:lnTo>
                  <a:lnTo>
                    <a:pt x="493" y="66"/>
                  </a:lnTo>
                  <a:lnTo>
                    <a:pt x="460" y="66"/>
                  </a:lnTo>
                  <a:lnTo>
                    <a:pt x="460" y="99"/>
                  </a:lnTo>
                  <a:lnTo>
                    <a:pt x="427" y="99"/>
                  </a:lnTo>
                  <a:lnTo>
                    <a:pt x="427" y="132"/>
                  </a:lnTo>
                  <a:lnTo>
                    <a:pt x="395" y="132"/>
                  </a:lnTo>
                  <a:lnTo>
                    <a:pt x="395" y="164"/>
                  </a:lnTo>
                  <a:lnTo>
                    <a:pt x="362" y="164"/>
                  </a:lnTo>
                  <a:lnTo>
                    <a:pt x="362" y="197"/>
                  </a:lnTo>
                  <a:lnTo>
                    <a:pt x="362" y="230"/>
                  </a:lnTo>
                  <a:lnTo>
                    <a:pt x="329" y="230"/>
                  </a:lnTo>
                  <a:lnTo>
                    <a:pt x="329" y="263"/>
                  </a:lnTo>
                  <a:lnTo>
                    <a:pt x="296" y="263"/>
                  </a:lnTo>
                  <a:lnTo>
                    <a:pt x="296" y="296"/>
                  </a:lnTo>
                  <a:lnTo>
                    <a:pt x="263" y="296"/>
                  </a:lnTo>
                  <a:lnTo>
                    <a:pt x="263" y="329"/>
                  </a:lnTo>
                  <a:lnTo>
                    <a:pt x="230" y="329"/>
                  </a:lnTo>
                  <a:lnTo>
                    <a:pt x="230" y="362"/>
                  </a:lnTo>
                  <a:lnTo>
                    <a:pt x="197" y="362"/>
                  </a:lnTo>
                  <a:lnTo>
                    <a:pt x="197" y="394"/>
                  </a:lnTo>
                  <a:lnTo>
                    <a:pt x="197" y="427"/>
                  </a:lnTo>
                  <a:lnTo>
                    <a:pt x="165" y="427"/>
                  </a:lnTo>
                  <a:lnTo>
                    <a:pt x="165" y="460"/>
                  </a:lnTo>
                  <a:lnTo>
                    <a:pt x="132" y="460"/>
                  </a:lnTo>
                  <a:lnTo>
                    <a:pt x="132" y="493"/>
                  </a:lnTo>
                  <a:lnTo>
                    <a:pt x="99" y="493"/>
                  </a:lnTo>
                  <a:lnTo>
                    <a:pt x="99" y="526"/>
                  </a:lnTo>
                  <a:lnTo>
                    <a:pt x="66" y="526"/>
                  </a:lnTo>
                  <a:lnTo>
                    <a:pt x="66" y="559"/>
                  </a:lnTo>
                  <a:lnTo>
                    <a:pt x="33" y="559"/>
                  </a:lnTo>
                  <a:lnTo>
                    <a:pt x="33" y="592"/>
                  </a:lnTo>
                  <a:lnTo>
                    <a:pt x="0" y="624"/>
                  </a:lnTo>
                  <a:lnTo>
                    <a:pt x="5192" y="5028"/>
                  </a:lnTo>
                  <a:lnTo>
                    <a:pt x="5225" y="5028"/>
                  </a:lnTo>
                  <a:lnTo>
                    <a:pt x="5225" y="4995"/>
                  </a:lnTo>
                  <a:lnTo>
                    <a:pt x="5258" y="4995"/>
                  </a:lnTo>
                  <a:lnTo>
                    <a:pt x="5258" y="4962"/>
                  </a:lnTo>
                  <a:lnTo>
                    <a:pt x="5291" y="4929"/>
                  </a:lnTo>
                  <a:lnTo>
                    <a:pt x="5291" y="4896"/>
                  </a:lnTo>
                  <a:lnTo>
                    <a:pt x="5324" y="4896"/>
                  </a:lnTo>
                  <a:lnTo>
                    <a:pt x="5324" y="4863"/>
                  </a:lnTo>
                  <a:lnTo>
                    <a:pt x="5356" y="4863"/>
                  </a:lnTo>
                  <a:lnTo>
                    <a:pt x="5356" y="4831"/>
                  </a:lnTo>
                  <a:lnTo>
                    <a:pt x="5389" y="4831"/>
                  </a:lnTo>
                  <a:lnTo>
                    <a:pt x="5389" y="4798"/>
                  </a:lnTo>
                  <a:lnTo>
                    <a:pt x="5422" y="4798"/>
                  </a:lnTo>
                  <a:lnTo>
                    <a:pt x="5422" y="4765"/>
                  </a:lnTo>
                  <a:lnTo>
                    <a:pt x="5455" y="4765"/>
                  </a:lnTo>
                  <a:lnTo>
                    <a:pt x="5455" y="4732"/>
                  </a:lnTo>
                  <a:lnTo>
                    <a:pt x="5455" y="4699"/>
                  </a:lnTo>
                  <a:lnTo>
                    <a:pt x="5488" y="4699"/>
                  </a:lnTo>
                  <a:lnTo>
                    <a:pt x="5488" y="4666"/>
                  </a:lnTo>
                  <a:lnTo>
                    <a:pt x="5521" y="4666"/>
                  </a:lnTo>
                  <a:lnTo>
                    <a:pt x="5521" y="4633"/>
                  </a:lnTo>
                  <a:lnTo>
                    <a:pt x="5554" y="4633"/>
                  </a:lnTo>
                  <a:lnTo>
                    <a:pt x="5554" y="4601"/>
                  </a:lnTo>
                  <a:lnTo>
                    <a:pt x="5586" y="4601"/>
                  </a:lnTo>
                  <a:lnTo>
                    <a:pt x="5586" y="4568"/>
                  </a:lnTo>
                  <a:lnTo>
                    <a:pt x="5619" y="4568"/>
                  </a:lnTo>
                  <a:lnTo>
                    <a:pt x="5619" y="4535"/>
                  </a:lnTo>
                  <a:lnTo>
                    <a:pt x="5619" y="4502"/>
                  </a:lnTo>
                  <a:lnTo>
                    <a:pt x="5652" y="4502"/>
                  </a:lnTo>
                  <a:lnTo>
                    <a:pt x="5652" y="4469"/>
                  </a:lnTo>
                  <a:lnTo>
                    <a:pt x="5685" y="4469"/>
                  </a:lnTo>
                  <a:lnTo>
                    <a:pt x="5685" y="4436"/>
                  </a:lnTo>
                  <a:lnTo>
                    <a:pt x="5718" y="4436"/>
                  </a:lnTo>
                  <a:lnTo>
                    <a:pt x="5718" y="4403"/>
                  </a:lnTo>
                  <a:lnTo>
                    <a:pt x="5751" y="4403"/>
                  </a:lnTo>
                  <a:lnTo>
                    <a:pt x="5751" y="437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8"/>
            <p:cNvSpPr/>
            <p:nvPr/>
          </p:nvSpPr>
          <p:spPr>
            <a:xfrm>
              <a:off x="5763500" y="3396800"/>
              <a:ext cx="1675" cy="5775"/>
            </a:xfrm>
            <a:custGeom>
              <a:avLst/>
              <a:gdLst/>
              <a:ahLst/>
              <a:cxnLst/>
              <a:rect l="l" t="t" r="r" b="b"/>
              <a:pathLst>
                <a:path w="67" h="231" fill="none" extrusionOk="0">
                  <a:moveTo>
                    <a:pt x="1" y="231"/>
                  </a:moveTo>
                  <a:lnTo>
                    <a:pt x="1" y="231"/>
                  </a:lnTo>
                  <a:lnTo>
                    <a:pt x="1" y="231"/>
                  </a:lnTo>
                  <a:lnTo>
                    <a:pt x="1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8"/>
            <p:cNvSpPr/>
            <p:nvPr/>
          </p:nvSpPr>
          <p:spPr>
            <a:xfrm>
              <a:off x="5927825" y="3442800"/>
              <a:ext cx="1650" cy="6600"/>
            </a:xfrm>
            <a:custGeom>
              <a:avLst/>
              <a:gdLst/>
              <a:ahLst/>
              <a:cxnLst/>
              <a:rect l="l" t="t" r="r" b="b"/>
              <a:pathLst>
                <a:path w="66" h="264" fill="none" extrusionOk="0">
                  <a:moveTo>
                    <a:pt x="0" y="264"/>
                  </a:moveTo>
                  <a:lnTo>
                    <a:pt x="0" y="264"/>
                  </a:lnTo>
                  <a:lnTo>
                    <a:pt x="0" y="264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8"/>
            <p:cNvSpPr/>
            <p:nvPr/>
          </p:nvSpPr>
          <p:spPr>
            <a:xfrm>
              <a:off x="5763500" y="3402550"/>
              <a:ext cx="164350" cy="46850"/>
            </a:xfrm>
            <a:custGeom>
              <a:avLst/>
              <a:gdLst/>
              <a:ahLst/>
              <a:cxnLst/>
              <a:rect l="l" t="t" r="r" b="b"/>
              <a:pathLst>
                <a:path w="6574" h="1874" fill="none" extrusionOk="0">
                  <a:moveTo>
                    <a:pt x="1" y="1"/>
                  </a:moveTo>
                  <a:lnTo>
                    <a:pt x="6573" y="1874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8"/>
            <p:cNvSpPr/>
            <p:nvPr/>
          </p:nvSpPr>
          <p:spPr>
            <a:xfrm>
              <a:off x="5765150" y="3396800"/>
              <a:ext cx="164325" cy="46025"/>
            </a:xfrm>
            <a:custGeom>
              <a:avLst/>
              <a:gdLst/>
              <a:ahLst/>
              <a:cxnLst/>
              <a:rect l="l" t="t" r="r" b="b"/>
              <a:pathLst>
                <a:path w="6573" h="1841" fill="none" extrusionOk="0">
                  <a:moveTo>
                    <a:pt x="1" y="1"/>
                  </a:moveTo>
                  <a:lnTo>
                    <a:pt x="6573" y="184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8"/>
            <p:cNvSpPr/>
            <p:nvPr/>
          </p:nvSpPr>
          <p:spPr>
            <a:xfrm>
              <a:off x="5763500" y="3396800"/>
              <a:ext cx="165975" cy="52600"/>
            </a:xfrm>
            <a:custGeom>
              <a:avLst/>
              <a:gdLst/>
              <a:ahLst/>
              <a:cxnLst/>
              <a:rect l="l" t="t" r="r" b="b"/>
              <a:pathLst>
                <a:path w="6639" h="2104" extrusionOk="0">
                  <a:moveTo>
                    <a:pt x="67" y="1"/>
                  </a:moveTo>
                  <a:lnTo>
                    <a:pt x="67" y="34"/>
                  </a:lnTo>
                  <a:lnTo>
                    <a:pt x="67" y="67"/>
                  </a:lnTo>
                  <a:lnTo>
                    <a:pt x="67" y="99"/>
                  </a:lnTo>
                  <a:lnTo>
                    <a:pt x="34" y="99"/>
                  </a:lnTo>
                  <a:lnTo>
                    <a:pt x="34" y="132"/>
                  </a:lnTo>
                  <a:lnTo>
                    <a:pt x="34" y="165"/>
                  </a:lnTo>
                  <a:lnTo>
                    <a:pt x="34" y="198"/>
                  </a:lnTo>
                  <a:lnTo>
                    <a:pt x="1" y="198"/>
                  </a:lnTo>
                  <a:lnTo>
                    <a:pt x="1" y="231"/>
                  </a:lnTo>
                  <a:lnTo>
                    <a:pt x="6573" y="2104"/>
                  </a:lnTo>
                  <a:lnTo>
                    <a:pt x="6573" y="2071"/>
                  </a:lnTo>
                  <a:lnTo>
                    <a:pt x="6573" y="2038"/>
                  </a:lnTo>
                  <a:lnTo>
                    <a:pt x="6573" y="2005"/>
                  </a:lnTo>
                  <a:lnTo>
                    <a:pt x="6606" y="2005"/>
                  </a:lnTo>
                  <a:lnTo>
                    <a:pt x="6606" y="1972"/>
                  </a:lnTo>
                  <a:lnTo>
                    <a:pt x="6606" y="1940"/>
                  </a:lnTo>
                  <a:lnTo>
                    <a:pt x="6606" y="1907"/>
                  </a:lnTo>
                  <a:lnTo>
                    <a:pt x="6639" y="1907"/>
                  </a:lnTo>
                  <a:lnTo>
                    <a:pt x="6639" y="1874"/>
                  </a:lnTo>
                  <a:lnTo>
                    <a:pt x="6639" y="1841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8"/>
            <p:cNvSpPr/>
            <p:nvPr/>
          </p:nvSpPr>
          <p:spPr>
            <a:xfrm>
              <a:off x="6079800" y="3486350"/>
              <a:ext cx="16450" cy="44375"/>
            </a:xfrm>
            <a:custGeom>
              <a:avLst/>
              <a:gdLst/>
              <a:ahLst/>
              <a:cxnLst/>
              <a:rect l="l" t="t" r="r" b="b"/>
              <a:pathLst>
                <a:path w="658" h="1775" extrusionOk="0">
                  <a:moveTo>
                    <a:pt x="197" y="1"/>
                  </a:moveTo>
                  <a:lnTo>
                    <a:pt x="197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7" y="559"/>
                  </a:lnTo>
                  <a:lnTo>
                    <a:pt x="197" y="1479"/>
                  </a:lnTo>
                  <a:cubicBezTo>
                    <a:pt x="197" y="1545"/>
                    <a:pt x="230" y="1611"/>
                    <a:pt x="263" y="1676"/>
                  </a:cubicBezTo>
                  <a:cubicBezTo>
                    <a:pt x="296" y="1742"/>
                    <a:pt x="362" y="1775"/>
                    <a:pt x="493" y="1775"/>
                  </a:cubicBezTo>
                  <a:cubicBezTo>
                    <a:pt x="526" y="1775"/>
                    <a:pt x="526" y="1775"/>
                    <a:pt x="559" y="1742"/>
                  </a:cubicBezTo>
                  <a:lnTo>
                    <a:pt x="657" y="1742"/>
                  </a:lnTo>
                  <a:lnTo>
                    <a:pt x="657" y="1545"/>
                  </a:lnTo>
                  <a:lnTo>
                    <a:pt x="493" y="1545"/>
                  </a:lnTo>
                  <a:cubicBezTo>
                    <a:pt x="460" y="1545"/>
                    <a:pt x="427" y="1512"/>
                    <a:pt x="427" y="1446"/>
                  </a:cubicBezTo>
                  <a:lnTo>
                    <a:pt x="427" y="559"/>
                  </a:lnTo>
                  <a:lnTo>
                    <a:pt x="657" y="559"/>
                  </a:lnTo>
                  <a:lnTo>
                    <a:pt x="657" y="362"/>
                  </a:lnTo>
                  <a:lnTo>
                    <a:pt x="427" y="362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8"/>
            <p:cNvSpPr/>
            <p:nvPr/>
          </p:nvSpPr>
          <p:spPr>
            <a:xfrm>
              <a:off x="6101975" y="3494575"/>
              <a:ext cx="17275" cy="35350"/>
            </a:xfrm>
            <a:custGeom>
              <a:avLst/>
              <a:gdLst/>
              <a:ahLst/>
              <a:cxnLst/>
              <a:rect l="l" t="t" r="r" b="b"/>
              <a:pathLst>
                <a:path w="691" h="1414" extrusionOk="0">
                  <a:moveTo>
                    <a:pt x="592" y="0"/>
                  </a:moveTo>
                  <a:cubicBezTo>
                    <a:pt x="526" y="0"/>
                    <a:pt x="428" y="33"/>
                    <a:pt x="362" y="99"/>
                  </a:cubicBezTo>
                  <a:cubicBezTo>
                    <a:pt x="296" y="164"/>
                    <a:pt x="230" y="230"/>
                    <a:pt x="230" y="263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24"/>
                  </a:lnTo>
                  <a:cubicBezTo>
                    <a:pt x="230" y="526"/>
                    <a:pt x="263" y="427"/>
                    <a:pt x="329" y="362"/>
                  </a:cubicBezTo>
                  <a:cubicBezTo>
                    <a:pt x="395" y="296"/>
                    <a:pt x="493" y="263"/>
                    <a:pt x="592" y="263"/>
                  </a:cubicBezTo>
                  <a:lnTo>
                    <a:pt x="690" y="263"/>
                  </a:lnTo>
                  <a:lnTo>
                    <a:pt x="690" y="33"/>
                  </a:lnTo>
                  <a:cubicBezTo>
                    <a:pt x="658" y="0"/>
                    <a:pt x="625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8"/>
            <p:cNvSpPr/>
            <p:nvPr/>
          </p:nvSpPr>
          <p:spPr>
            <a:xfrm>
              <a:off x="6124150" y="3494575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58" y="0"/>
                  </a:moveTo>
                  <a:cubicBezTo>
                    <a:pt x="559" y="0"/>
                    <a:pt x="494" y="33"/>
                    <a:pt x="428" y="66"/>
                  </a:cubicBezTo>
                  <a:cubicBezTo>
                    <a:pt x="329" y="99"/>
                    <a:pt x="263" y="164"/>
                    <a:pt x="198" y="230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90"/>
                  </a:lnTo>
                  <a:cubicBezTo>
                    <a:pt x="231" y="592"/>
                    <a:pt x="231" y="526"/>
                    <a:pt x="231" y="493"/>
                  </a:cubicBezTo>
                  <a:cubicBezTo>
                    <a:pt x="263" y="427"/>
                    <a:pt x="263" y="394"/>
                    <a:pt x="329" y="329"/>
                  </a:cubicBezTo>
                  <a:cubicBezTo>
                    <a:pt x="362" y="296"/>
                    <a:pt x="428" y="263"/>
                    <a:pt x="494" y="230"/>
                  </a:cubicBezTo>
                  <a:lnTo>
                    <a:pt x="625" y="230"/>
                  </a:lnTo>
                  <a:cubicBezTo>
                    <a:pt x="724" y="230"/>
                    <a:pt x="789" y="263"/>
                    <a:pt x="855" y="329"/>
                  </a:cubicBezTo>
                  <a:cubicBezTo>
                    <a:pt x="855" y="394"/>
                    <a:pt x="888" y="460"/>
                    <a:pt x="888" y="559"/>
                  </a:cubicBezTo>
                  <a:lnTo>
                    <a:pt x="888" y="1413"/>
                  </a:lnTo>
                  <a:lnTo>
                    <a:pt x="1118" y="1413"/>
                  </a:lnTo>
                  <a:lnTo>
                    <a:pt x="1118" y="526"/>
                  </a:lnTo>
                  <a:cubicBezTo>
                    <a:pt x="1118" y="394"/>
                    <a:pt x="1085" y="296"/>
                    <a:pt x="1052" y="230"/>
                  </a:cubicBezTo>
                  <a:cubicBezTo>
                    <a:pt x="986" y="66"/>
                    <a:pt x="855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8"/>
            <p:cNvSpPr/>
            <p:nvPr/>
          </p:nvSpPr>
          <p:spPr>
            <a:xfrm>
              <a:off x="6161125" y="3483075"/>
              <a:ext cx="37800" cy="46850"/>
            </a:xfrm>
            <a:custGeom>
              <a:avLst/>
              <a:gdLst/>
              <a:ahLst/>
              <a:cxnLst/>
              <a:rect l="l" t="t" r="r" b="b"/>
              <a:pathLst>
                <a:path w="1512" h="1874" extrusionOk="0">
                  <a:moveTo>
                    <a:pt x="0" y="0"/>
                  </a:moveTo>
                  <a:lnTo>
                    <a:pt x="0" y="1873"/>
                  </a:lnTo>
                  <a:lnTo>
                    <a:pt x="263" y="1873"/>
                  </a:lnTo>
                  <a:lnTo>
                    <a:pt x="263" y="362"/>
                  </a:lnTo>
                  <a:lnTo>
                    <a:pt x="1216" y="1873"/>
                  </a:lnTo>
                  <a:lnTo>
                    <a:pt x="1512" y="1873"/>
                  </a:lnTo>
                  <a:lnTo>
                    <a:pt x="1512" y="0"/>
                  </a:lnTo>
                  <a:lnTo>
                    <a:pt x="1249" y="0"/>
                  </a:lnTo>
                  <a:lnTo>
                    <a:pt x="1249" y="1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8"/>
            <p:cNvSpPr/>
            <p:nvPr/>
          </p:nvSpPr>
          <p:spPr>
            <a:xfrm>
              <a:off x="5792275" y="3107625"/>
              <a:ext cx="33700" cy="183225"/>
            </a:xfrm>
            <a:custGeom>
              <a:avLst/>
              <a:gdLst/>
              <a:ahLst/>
              <a:cxnLst/>
              <a:rect l="l" t="t" r="r" b="b"/>
              <a:pathLst>
                <a:path w="1348" h="7329" fill="none" extrusionOk="0">
                  <a:moveTo>
                    <a:pt x="0" y="7329"/>
                  </a:moveTo>
                  <a:lnTo>
                    <a:pt x="0" y="7329"/>
                  </a:lnTo>
                  <a:lnTo>
                    <a:pt x="0" y="7296"/>
                  </a:lnTo>
                  <a:lnTo>
                    <a:pt x="0" y="7296"/>
                  </a:lnTo>
                  <a:lnTo>
                    <a:pt x="0" y="7296"/>
                  </a:lnTo>
                  <a:lnTo>
                    <a:pt x="0" y="7296"/>
                  </a:lnTo>
                  <a:lnTo>
                    <a:pt x="0" y="7263"/>
                  </a:lnTo>
                  <a:lnTo>
                    <a:pt x="0" y="7263"/>
                  </a:lnTo>
                  <a:lnTo>
                    <a:pt x="33" y="7263"/>
                  </a:lnTo>
                  <a:lnTo>
                    <a:pt x="33" y="7230"/>
                  </a:lnTo>
                  <a:lnTo>
                    <a:pt x="33" y="7230"/>
                  </a:lnTo>
                  <a:lnTo>
                    <a:pt x="33" y="7230"/>
                  </a:lnTo>
                  <a:lnTo>
                    <a:pt x="33" y="7230"/>
                  </a:lnTo>
                  <a:lnTo>
                    <a:pt x="33" y="7197"/>
                  </a:lnTo>
                  <a:lnTo>
                    <a:pt x="33" y="7197"/>
                  </a:lnTo>
                  <a:lnTo>
                    <a:pt x="33" y="7197"/>
                  </a:lnTo>
                  <a:lnTo>
                    <a:pt x="33" y="7197"/>
                  </a:lnTo>
                  <a:lnTo>
                    <a:pt x="33" y="7165"/>
                  </a:lnTo>
                  <a:lnTo>
                    <a:pt x="33" y="7165"/>
                  </a:lnTo>
                  <a:lnTo>
                    <a:pt x="33" y="7165"/>
                  </a:lnTo>
                  <a:lnTo>
                    <a:pt x="33" y="7165"/>
                  </a:lnTo>
                  <a:lnTo>
                    <a:pt x="33" y="7165"/>
                  </a:lnTo>
                  <a:lnTo>
                    <a:pt x="33" y="7132"/>
                  </a:lnTo>
                  <a:lnTo>
                    <a:pt x="33" y="7132"/>
                  </a:lnTo>
                  <a:lnTo>
                    <a:pt x="33" y="7132"/>
                  </a:lnTo>
                  <a:lnTo>
                    <a:pt x="66" y="7132"/>
                  </a:lnTo>
                  <a:lnTo>
                    <a:pt x="66" y="7099"/>
                  </a:lnTo>
                  <a:lnTo>
                    <a:pt x="66" y="7099"/>
                  </a:lnTo>
                  <a:lnTo>
                    <a:pt x="66" y="7099"/>
                  </a:lnTo>
                  <a:lnTo>
                    <a:pt x="66" y="7099"/>
                  </a:lnTo>
                  <a:lnTo>
                    <a:pt x="66" y="7066"/>
                  </a:lnTo>
                  <a:lnTo>
                    <a:pt x="66" y="7066"/>
                  </a:lnTo>
                  <a:lnTo>
                    <a:pt x="66" y="7066"/>
                  </a:lnTo>
                  <a:lnTo>
                    <a:pt x="66" y="7066"/>
                  </a:lnTo>
                  <a:lnTo>
                    <a:pt x="66" y="7033"/>
                  </a:lnTo>
                  <a:lnTo>
                    <a:pt x="66" y="7033"/>
                  </a:lnTo>
                  <a:lnTo>
                    <a:pt x="66" y="7033"/>
                  </a:lnTo>
                  <a:lnTo>
                    <a:pt x="66" y="7000"/>
                  </a:lnTo>
                  <a:lnTo>
                    <a:pt x="66" y="7000"/>
                  </a:lnTo>
                  <a:lnTo>
                    <a:pt x="66" y="7000"/>
                  </a:lnTo>
                  <a:lnTo>
                    <a:pt x="66" y="7000"/>
                  </a:lnTo>
                  <a:lnTo>
                    <a:pt x="66" y="6967"/>
                  </a:lnTo>
                  <a:lnTo>
                    <a:pt x="99" y="6967"/>
                  </a:lnTo>
                  <a:lnTo>
                    <a:pt x="99" y="6967"/>
                  </a:lnTo>
                  <a:lnTo>
                    <a:pt x="99" y="6967"/>
                  </a:lnTo>
                  <a:lnTo>
                    <a:pt x="99" y="6967"/>
                  </a:lnTo>
                  <a:lnTo>
                    <a:pt x="99" y="6934"/>
                  </a:lnTo>
                  <a:lnTo>
                    <a:pt x="99" y="6934"/>
                  </a:lnTo>
                  <a:lnTo>
                    <a:pt x="99" y="6934"/>
                  </a:lnTo>
                  <a:lnTo>
                    <a:pt x="99" y="6934"/>
                  </a:lnTo>
                  <a:lnTo>
                    <a:pt x="99" y="6902"/>
                  </a:lnTo>
                  <a:lnTo>
                    <a:pt x="99" y="6902"/>
                  </a:lnTo>
                  <a:lnTo>
                    <a:pt x="99" y="6902"/>
                  </a:lnTo>
                  <a:lnTo>
                    <a:pt x="99" y="6902"/>
                  </a:lnTo>
                  <a:lnTo>
                    <a:pt x="99" y="6902"/>
                  </a:lnTo>
                  <a:lnTo>
                    <a:pt x="99" y="6869"/>
                  </a:lnTo>
                  <a:lnTo>
                    <a:pt x="99" y="6869"/>
                  </a:lnTo>
                  <a:lnTo>
                    <a:pt x="99" y="6869"/>
                  </a:lnTo>
                  <a:lnTo>
                    <a:pt x="99" y="6869"/>
                  </a:lnTo>
                  <a:lnTo>
                    <a:pt x="99" y="6869"/>
                  </a:lnTo>
                  <a:lnTo>
                    <a:pt x="99" y="6836"/>
                  </a:lnTo>
                  <a:lnTo>
                    <a:pt x="132" y="6836"/>
                  </a:lnTo>
                  <a:lnTo>
                    <a:pt x="132" y="6836"/>
                  </a:lnTo>
                  <a:lnTo>
                    <a:pt x="132" y="6803"/>
                  </a:lnTo>
                  <a:lnTo>
                    <a:pt x="132" y="6803"/>
                  </a:lnTo>
                  <a:lnTo>
                    <a:pt x="132" y="6803"/>
                  </a:lnTo>
                  <a:lnTo>
                    <a:pt x="132" y="6803"/>
                  </a:lnTo>
                  <a:lnTo>
                    <a:pt x="132" y="6770"/>
                  </a:lnTo>
                  <a:lnTo>
                    <a:pt x="132" y="6770"/>
                  </a:lnTo>
                  <a:lnTo>
                    <a:pt x="132" y="6770"/>
                  </a:lnTo>
                  <a:lnTo>
                    <a:pt x="132" y="6770"/>
                  </a:lnTo>
                  <a:lnTo>
                    <a:pt x="132" y="6737"/>
                  </a:lnTo>
                  <a:lnTo>
                    <a:pt x="132" y="6737"/>
                  </a:lnTo>
                  <a:lnTo>
                    <a:pt x="132" y="6737"/>
                  </a:lnTo>
                  <a:lnTo>
                    <a:pt x="132" y="6737"/>
                  </a:lnTo>
                  <a:lnTo>
                    <a:pt x="132" y="6737"/>
                  </a:lnTo>
                  <a:lnTo>
                    <a:pt x="132" y="6704"/>
                  </a:lnTo>
                  <a:lnTo>
                    <a:pt x="132" y="6704"/>
                  </a:lnTo>
                  <a:lnTo>
                    <a:pt x="132" y="6704"/>
                  </a:lnTo>
                  <a:lnTo>
                    <a:pt x="132" y="6704"/>
                  </a:lnTo>
                  <a:lnTo>
                    <a:pt x="164" y="6672"/>
                  </a:lnTo>
                  <a:lnTo>
                    <a:pt x="164" y="6672"/>
                  </a:lnTo>
                  <a:lnTo>
                    <a:pt x="164" y="6672"/>
                  </a:lnTo>
                  <a:lnTo>
                    <a:pt x="164" y="6672"/>
                  </a:lnTo>
                  <a:lnTo>
                    <a:pt x="164" y="6672"/>
                  </a:lnTo>
                  <a:lnTo>
                    <a:pt x="164" y="6639"/>
                  </a:lnTo>
                  <a:lnTo>
                    <a:pt x="164" y="6639"/>
                  </a:lnTo>
                  <a:lnTo>
                    <a:pt x="164" y="6639"/>
                  </a:lnTo>
                  <a:lnTo>
                    <a:pt x="164" y="6606"/>
                  </a:lnTo>
                  <a:lnTo>
                    <a:pt x="164" y="6606"/>
                  </a:lnTo>
                  <a:lnTo>
                    <a:pt x="164" y="6606"/>
                  </a:lnTo>
                  <a:lnTo>
                    <a:pt x="164" y="6606"/>
                  </a:lnTo>
                  <a:lnTo>
                    <a:pt x="164" y="6573"/>
                  </a:lnTo>
                  <a:lnTo>
                    <a:pt x="164" y="6573"/>
                  </a:lnTo>
                  <a:lnTo>
                    <a:pt x="164" y="6573"/>
                  </a:lnTo>
                  <a:lnTo>
                    <a:pt x="164" y="6573"/>
                  </a:lnTo>
                  <a:lnTo>
                    <a:pt x="164" y="6540"/>
                  </a:lnTo>
                  <a:lnTo>
                    <a:pt x="164" y="6540"/>
                  </a:lnTo>
                  <a:lnTo>
                    <a:pt x="164" y="6540"/>
                  </a:lnTo>
                  <a:lnTo>
                    <a:pt x="197" y="6540"/>
                  </a:lnTo>
                  <a:lnTo>
                    <a:pt x="197" y="6507"/>
                  </a:lnTo>
                  <a:lnTo>
                    <a:pt x="197" y="6507"/>
                  </a:lnTo>
                  <a:lnTo>
                    <a:pt x="197" y="6507"/>
                  </a:lnTo>
                  <a:lnTo>
                    <a:pt x="197" y="6507"/>
                  </a:lnTo>
                  <a:lnTo>
                    <a:pt x="197" y="6474"/>
                  </a:lnTo>
                  <a:lnTo>
                    <a:pt x="197" y="6474"/>
                  </a:lnTo>
                  <a:lnTo>
                    <a:pt x="197" y="6474"/>
                  </a:lnTo>
                  <a:lnTo>
                    <a:pt x="197" y="6474"/>
                  </a:lnTo>
                  <a:lnTo>
                    <a:pt x="197" y="6474"/>
                  </a:lnTo>
                  <a:lnTo>
                    <a:pt x="197" y="6442"/>
                  </a:lnTo>
                  <a:lnTo>
                    <a:pt x="197" y="6442"/>
                  </a:lnTo>
                  <a:lnTo>
                    <a:pt x="197" y="6442"/>
                  </a:lnTo>
                  <a:lnTo>
                    <a:pt x="197" y="6409"/>
                  </a:lnTo>
                  <a:lnTo>
                    <a:pt x="197" y="6409"/>
                  </a:lnTo>
                  <a:lnTo>
                    <a:pt x="197" y="6409"/>
                  </a:lnTo>
                  <a:lnTo>
                    <a:pt x="197" y="6409"/>
                  </a:lnTo>
                  <a:lnTo>
                    <a:pt x="197" y="6409"/>
                  </a:lnTo>
                  <a:lnTo>
                    <a:pt x="230" y="6376"/>
                  </a:lnTo>
                  <a:lnTo>
                    <a:pt x="230" y="6376"/>
                  </a:lnTo>
                  <a:lnTo>
                    <a:pt x="230" y="6376"/>
                  </a:lnTo>
                  <a:lnTo>
                    <a:pt x="230" y="6376"/>
                  </a:lnTo>
                  <a:lnTo>
                    <a:pt x="230" y="6343"/>
                  </a:lnTo>
                  <a:lnTo>
                    <a:pt x="230" y="6343"/>
                  </a:lnTo>
                  <a:lnTo>
                    <a:pt x="230" y="6343"/>
                  </a:lnTo>
                  <a:lnTo>
                    <a:pt x="230" y="6343"/>
                  </a:lnTo>
                  <a:lnTo>
                    <a:pt x="230" y="6343"/>
                  </a:lnTo>
                  <a:lnTo>
                    <a:pt x="230" y="6310"/>
                  </a:lnTo>
                  <a:lnTo>
                    <a:pt x="230" y="6310"/>
                  </a:lnTo>
                  <a:lnTo>
                    <a:pt x="230" y="6310"/>
                  </a:lnTo>
                  <a:lnTo>
                    <a:pt x="230" y="6310"/>
                  </a:lnTo>
                  <a:lnTo>
                    <a:pt x="230" y="6277"/>
                  </a:lnTo>
                  <a:lnTo>
                    <a:pt x="230" y="6277"/>
                  </a:lnTo>
                  <a:lnTo>
                    <a:pt x="230" y="6277"/>
                  </a:lnTo>
                  <a:lnTo>
                    <a:pt x="230" y="6277"/>
                  </a:lnTo>
                  <a:lnTo>
                    <a:pt x="230" y="6244"/>
                  </a:lnTo>
                  <a:lnTo>
                    <a:pt x="230" y="6244"/>
                  </a:lnTo>
                  <a:lnTo>
                    <a:pt x="230" y="6244"/>
                  </a:lnTo>
                  <a:lnTo>
                    <a:pt x="263" y="6244"/>
                  </a:lnTo>
                  <a:lnTo>
                    <a:pt x="263" y="6212"/>
                  </a:lnTo>
                  <a:lnTo>
                    <a:pt x="263" y="6212"/>
                  </a:lnTo>
                  <a:lnTo>
                    <a:pt x="263" y="6212"/>
                  </a:lnTo>
                  <a:lnTo>
                    <a:pt x="263" y="6212"/>
                  </a:lnTo>
                  <a:lnTo>
                    <a:pt x="263" y="6212"/>
                  </a:lnTo>
                  <a:lnTo>
                    <a:pt x="263" y="6179"/>
                  </a:lnTo>
                  <a:lnTo>
                    <a:pt x="263" y="6179"/>
                  </a:lnTo>
                  <a:lnTo>
                    <a:pt x="263" y="6179"/>
                  </a:lnTo>
                  <a:lnTo>
                    <a:pt x="263" y="6179"/>
                  </a:lnTo>
                  <a:lnTo>
                    <a:pt x="263" y="6146"/>
                  </a:lnTo>
                  <a:lnTo>
                    <a:pt x="263" y="6146"/>
                  </a:lnTo>
                  <a:lnTo>
                    <a:pt x="263" y="6146"/>
                  </a:lnTo>
                  <a:lnTo>
                    <a:pt x="263" y="6146"/>
                  </a:lnTo>
                  <a:lnTo>
                    <a:pt x="263" y="6146"/>
                  </a:lnTo>
                  <a:lnTo>
                    <a:pt x="263" y="6113"/>
                  </a:lnTo>
                  <a:lnTo>
                    <a:pt x="263" y="6113"/>
                  </a:lnTo>
                  <a:lnTo>
                    <a:pt x="263" y="6113"/>
                  </a:lnTo>
                  <a:lnTo>
                    <a:pt x="263" y="6080"/>
                  </a:lnTo>
                  <a:lnTo>
                    <a:pt x="263" y="6080"/>
                  </a:lnTo>
                  <a:lnTo>
                    <a:pt x="296" y="6080"/>
                  </a:lnTo>
                  <a:lnTo>
                    <a:pt x="296" y="6080"/>
                  </a:lnTo>
                  <a:lnTo>
                    <a:pt x="296" y="6047"/>
                  </a:lnTo>
                  <a:lnTo>
                    <a:pt x="296" y="6047"/>
                  </a:lnTo>
                  <a:lnTo>
                    <a:pt x="296" y="6047"/>
                  </a:lnTo>
                  <a:lnTo>
                    <a:pt x="296" y="6047"/>
                  </a:lnTo>
                  <a:lnTo>
                    <a:pt x="296" y="6014"/>
                  </a:lnTo>
                  <a:lnTo>
                    <a:pt x="296" y="6014"/>
                  </a:lnTo>
                  <a:lnTo>
                    <a:pt x="296" y="6014"/>
                  </a:lnTo>
                  <a:lnTo>
                    <a:pt x="296" y="6014"/>
                  </a:lnTo>
                  <a:lnTo>
                    <a:pt x="296" y="5982"/>
                  </a:lnTo>
                  <a:lnTo>
                    <a:pt x="296" y="5982"/>
                  </a:lnTo>
                  <a:lnTo>
                    <a:pt x="296" y="5982"/>
                  </a:lnTo>
                  <a:lnTo>
                    <a:pt x="296" y="5982"/>
                  </a:lnTo>
                  <a:lnTo>
                    <a:pt x="296" y="5949"/>
                  </a:lnTo>
                  <a:lnTo>
                    <a:pt x="296" y="5949"/>
                  </a:lnTo>
                  <a:lnTo>
                    <a:pt x="296" y="5949"/>
                  </a:lnTo>
                  <a:lnTo>
                    <a:pt x="296" y="5949"/>
                  </a:lnTo>
                  <a:lnTo>
                    <a:pt x="329" y="5916"/>
                  </a:lnTo>
                  <a:lnTo>
                    <a:pt x="329" y="5916"/>
                  </a:lnTo>
                  <a:lnTo>
                    <a:pt x="329" y="5916"/>
                  </a:lnTo>
                  <a:lnTo>
                    <a:pt x="329" y="5916"/>
                  </a:lnTo>
                  <a:lnTo>
                    <a:pt x="329" y="5883"/>
                  </a:lnTo>
                  <a:lnTo>
                    <a:pt x="329" y="5883"/>
                  </a:lnTo>
                  <a:lnTo>
                    <a:pt x="329" y="5883"/>
                  </a:lnTo>
                  <a:lnTo>
                    <a:pt x="329" y="5883"/>
                  </a:lnTo>
                  <a:lnTo>
                    <a:pt x="329" y="5850"/>
                  </a:lnTo>
                  <a:lnTo>
                    <a:pt x="329" y="5850"/>
                  </a:lnTo>
                  <a:lnTo>
                    <a:pt x="329" y="5850"/>
                  </a:lnTo>
                  <a:lnTo>
                    <a:pt x="329" y="5850"/>
                  </a:lnTo>
                  <a:lnTo>
                    <a:pt x="329" y="5817"/>
                  </a:lnTo>
                  <a:lnTo>
                    <a:pt x="329" y="5817"/>
                  </a:lnTo>
                  <a:lnTo>
                    <a:pt x="329" y="5817"/>
                  </a:lnTo>
                  <a:lnTo>
                    <a:pt x="329" y="5817"/>
                  </a:lnTo>
                  <a:lnTo>
                    <a:pt x="329" y="5784"/>
                  </a:lnTo>
                  <a:lnTo>
                    <a:pt x="329" y="5784"/>
                  </a:lnTo>
                  <a:lnTo>
                    <a:pt x="329" y="5784"/>
                  </a:lnTo>
                  <a:lnTo>
                    <a:pt x="362" y="5784"/>
                  </a:lnTo>
                  <a:lnTo>
                    <a:pt x="362" y="5784"/>
                  </a:lnTo>
                  <a:lnTo>
                    <a:pt x="362" y="5752"/>
                  </a:lnTo>
                  <a:lnTo>
                    <a:pt x="362" y="5752"/>
                  </a:lnTo>
                  <a:lnTo>
                    <a:pt x="362" y="5752"/>
                  </a:lnTo>
                  <a:lnTo>
                    <a:pt x="362" y="5752"/>
                  </a:lnTo>
                  <a:lnTo>
                    <a:pt x="362" y="5719"/>
                  </a:lnTo>
                  <a:lnTo>
                    <a:pt x="362" y="5719"/>
                  </a:lnTo>
                  <a:lnTo>
                    <a:pt x="362" y="5719"/>
                  </a:lnTo>
                  <a:lnTo>
                    <a:pt x="362" y="5719"/>
                  </a:lnTo>
                  <a:lnTo>
                    <a:pt x="362" y="5686"/>
                  </a:lnTo>
                  <a:lnTo>
                    <a:pt x="362" y="5686"/>
                  </a:lnTo>
                  <a:lnTo>
                    <a:pt x="362" y="5686"/>
                  </a:lnTo>
                  <a:lnTo>
                    <a:pt x="362" y="5686"/>
                  </a:lnTo>
                  <a:lnTo>
                    <a:pt x="362" y="5653"/>
                  </a:lnTo>
                  <a:lnTo>
                    <a:pt x="362" y="5653"/>
                  </a:lnTo>
                  <a:lnTo>
                    <a:pt x="362" y="5653"/>
                  </a:lnTo>
                  <a:lnTo>
                    <a:pt x="362" y="5653"/>
                  </a:lnTo>
                  <a:lnTo>
                    <a:pt x="362" y="5620"/>
                  </a:lnTo>
                  <a:lnTo>
                    <a:pt x="362" y="5620"/>
                  </a:lnTo>
                  <a:lnTo>
                    <a:pt x="394" y="5620"/>
                  </a:lnTo>
                  <a:lnTo>
                    <a:pt x="394" y="5620"/>
                  </a:lnTo>
                  <a:lnTo>
                    <a:pt x="394" y="5620"/>
                  </a:lnTo>
                  <a:lnTo>
                    <a:pt x="394" y="5587"/>
                  </a:lnTo>
                  <a:lnTo>
                    <a:pt x="394" y="5587"/>
                  </a:lnTo>
                  <a:lnTo>
                    <a:pt x="394" y="5587"/>
                  </a:lnTo>
                  <a:lnTo>
                    <a:pt x="394" y="5587"/>
                  </a:lnTo>
                  <a:lnTo>
                    <a:pt x="394" y="5554"/>
                  </a:lnTo>
                  <a:lnTo>
                    <a:pt x="394" y="5554"/>
                  </a:lnTo>
                  <a:lnTo>
                    <a:pt x="394" y="5554"/>
                  </a:lnTo>
                  <a:lnTo>
                    <a:pt x="394" y="5554"/>
                  </a:lnTo>
                  <a:lnTo>
                    <a:pt x="394" y="5521"/>
                  </a:lnTo>
                  <a:lnTo>
                    <a:pt x="394" y="5521"/>
                  </a:lnTo>
                  <a:lnTo>
                    <a:pt x="394" y="5521"/>
                  </a:lnTo>
                  <a:lnTo>
                    <a:pt x="394" y="5521"/>
                  </a:lnTo>
                  <a:lnTo>
                    <a:pt x="394" y="5521"/>
                  </a:lnTo>
                  <a:lnTo>
                    <a:pt x="394" y="5489"/>
                  </a:lnTo>
                  <a:lnTo>
                    <a:pt x="394" y="5489"/>
                  </a:lnTo>
                  <a:lnTo>
                    <a:pt x="394" y="5489"/>
                  </a:lnTo>
                  <a:lnTo>
                    <a:pt x="394" y="5489"/>
                  </a:lnTo>
                  <a:lnTo>
                    <a:pt x="394" y="5456"/>
                  </a:lnTo>
                  <a:lnTo>
                    <a:pt x="427" y="5456"/>
                  </a:lnTo>
                  <a:lnTo>
                    <a:pt x="427" y="5456"/>
                  </a:lnTo>
                  <a:lnTo>
                    <a:pt x="427" y="5456"/>
                  </a:lnTo>
                  <a:lnTo>
                    <a:pt x="427" y="5423"/>
                  </a:lnTo>
                  <a:lnTo>
                    <a:pt x="427" y="5423"/>
                  </a:lnTo>
                  <a:lnTo>
                    <a:pt x="427" y="5423"/>
                  </a:lnTo>
                  <a:lnTo>
                    <a:pt x="427" y="5423"/>
                  </a:lnTo>
                  <a:lnTo>
                    <a:pt x="427" y="5423"/>
                  </a:lnTo>
                  <a:lnTo>
                    <a:pt x="427" y="5390"/>
                  </a:lnTo>
                  <a:lnTo>
                    <a:pt x="427" y="5390"/>
                  </a:lnTo>
                  <a:lnTo>
                    <a:pt x="427" y="5390"/>
                  </a:lnTo>
                  <a:lnTo>
                    <a:pt x="427" y="5390"/>
                  </a:lnTo>
                  <a:lnTo>
                    <a:pt x="427" y="5357"/>
                  </a:lnTo>
                  <a:lnTo>
                    <a:pt x="427" y="5357"/>
                  </a:lnTo>
                  <a:lnTo>
                    <a:pt x="427" y="5357"/>
                  </a:lnTo>
                  <a:lnTo>
                    <a:pt x="427" y="5357"/>
                  </a:lnTo>
                  <a:lnTo>
                    <a:pt x="427" y="5324"/>
                  </a:lnTo>
                  <a:lnTo>
                    <a:pt x="427" y="5324"/>
                  </a:lnTo>
                  <a:lnTo>
                    <a:pt x="427" y="5324"/>
                  </a:lnTo>
                  <a:lnTo>
                    <a:pt x="427" y="5324"/>
                  </a:lnTo>
                  <a:lnTo>
                    <a:pt x="427" y="5291"/>
                  </a:lnTo>
                  <a:lnTo>
                    <a:pt x="460" y="5291"/>
                  </a:lnTo>
                  <a:lnTo>
                    <a:pt x="460" y="5291"/>
                  </a:lnTo>
                  <a:lnTo>
                    <a:pt x="460" y="5291"/>
                  </a:lnTo>
                  <a:lnTo>
                    <a:pt x="460" y="5291"/>
                  </a:lnTo>
                  <a:lnTo>
                    <a:pt x="460" y="5259"/>
                  </a:lnTo>
                  <a:lnTo>
                    <a:pt x="460" y="5259"/>
                  </a:lnTo>
                  <a:lnTo>
                    <a:pt x="460" y="5259"/>
                  </a:lnTo>
                  <a:lnTo>
                    <a:pt x="460" y="5259"/>
                  </a:lnTo>
                  <a:lnTo>
                    <a:pt x="460" y="5259"/>
                  </a:lnTo>
                  <a:lnTo>
                    <a:pt x="460" y="5226"/>
                  </a:lnTo>
                  <a:lnTo>
                    <a:pt x="460" y="5226"/>
                  </a:lnTo>
                  <a:lnTo>
                    <a:pt x="460" y="5226"/>
                  </a:lnTo>
                  <a:lnTo>
                    <a:pt x="460" y="5193"/>
                  </a:lnTo>
                  <a:lnTo>
                    <a:pt x="460" y="5193"/>
                  </a:lnTo>
                  <a:lnTo>
                    <a:pt x="460" y="5193"/>
                  </a:lnTo>
                  <a:lnTo>
                    <a:pt x="460" y="5193"/>
                  </a:lnTo>
                  <a:lnTo>
                    <a:pt x="460" y="5160"/>
                  </a:lnTo>
                  <a:lnTo>
                    <a:pt x="460" y="5160"/>
                  </a:lnTo>
                  <a:lnTo>
                    <a:pt x="460" y="5160"/>
                  </a:lnTo>
                  <a:lnTo>
                    <a:pt x="460" y="5160"/>
                  </a:lnTo>
                  <a:lnTo>
                    <a:pt x="460" y="5160"/>
                  </a:lnTo>
                  <a:lnTo>
                    <a:pt x="493" y="5127"/>
                  </a:lnTo>
                  <a:lnTo>
                    <a:pt x="493" y="5127"/>
                  </a:lnTo>
                  <a:lnTo>
                    <a:pt x="493" y="5127"/>
                  </a:lnTo>
                  <a:lnTo>
                    <a:pt x="493" y="5127"/>
                  </a:lnTo>
                  <a:lnTo>
                    <a:pt x="493" y="5094"/>
                  </a:lnTo>
                  <a:lnTo>
                    <a:pt x="493" y="5094"/>
                  </a:lnTo>
                  <a:lnTo>
                    <a:pt x="493" y="5094"/>
                  </a:lnTo>
                  <a:lnTo>
                    <a:pt x="493" y="5094"/>
                  </a:lnTo>
                  <a:lnTo>
                    <a:pt x="493" y="5094"/>
                  </a:lnTo>
                  <a:lnTo>
                    <a:pt x="493" y="5061"/>
                  </a:lnTo>
                  <a:lnTo>
                    <a:pt x="493" y="5061"/>
                  </a:lnTo>
                  <a:lnTo>
                    <a:pt x="493" y="5061"/>
                  </a:lnTo>
                  <a:lnTo>
                    <a:pt x="493" y="5061"/>
                  </a:lnTo>
                  <a:lnTo>
                    <a:pt x="493" y="5029"/>
                  </a:lnTo>
                  <a:lnTo>
                    <a:pt x="493" y="5029"/>
                  </a:lnTo>
                  <a:lnTo>
                    <a:pt x="493" y="5029"/>
                  </a:lnTo>
                  <a:lnTo>
                    <a:pt x="493" y="5029"/>
                  </a:lnTo>
                  <a:lnTo>
                    <a:pt x="493" y="5029"/>
                  </a:lnTo>
                  <a:lnTo>
                    <a:pt x="493" y="4996"/>
                  </a:lnTo>
                  <a:lnTo>
                    <a:pt x="493" y="4996"/>
                  </a:lnTo>
                  <a:lnTo>
                    <a:pt x="493" y="4996"/>
                  </a:lnTo>
                  <a:lnTo>
                    <a:pt x="493" y="4996"/>
                  </a:lnTo>
                  <a:lnTo>
                    <a:pt x="526" y="4963"/>
                  </a:lnTo>
                  <a:lnTo>
                    <a:pt x="526" y="4963"/>
                  </a:lnTo>
                  <a:lnTo>
                    <a:pt x="526" y="4963"/>
                  </a:lnTo>
                  <a:lnTo>
                    <a:pt x="526" y="4963"/>
                  </a:lnTo>
                  <a:lnTo>
                    <a:pt x="526" y="4963"/>
                  </a:lnTo>
                  <a:lnTo>
                    <a:pt x="526" y="4930"/>
                  </a:lnTo>
                  <a:lnTo>
                    <a:pt x="526" y="4930"/>
                  </a:lnTo>
                  <a:lnTo>
                    <a:pt x="526" y="4930"/>
                  </a:lnTo>
                  <a:lnTo>
                    <a:pt x="526" y="4930"/>
                  </a:lnTo>
                  <a:lnTo>
                    <a:pt x="526" y="4930"/>
                  </a:lnTo>
                  <a:lnTo>
                    <a:pt x="526" y="4897"/>
                  </a:lnTo>
                  <a:lnTo>
                    <a:pt x="526" y="4897"/>
                  </a:lnTo>
                  <a:lnTo>
                    <a:pt x="526" y="4897"/>
                  </a:lnTo>
                  <a:lnTo>
                    <a:pt x="526" y="4864"/>
                  </a:lnTo>
                  <a:lnTo>
                    <a:pt x="526" y="4864"/>
                  </a:lnTo>
                  <a:lnTo>
                    <a:pt x="526" y="4864"/>
                  </a:lnTo>
                  <a:lnTo>
                    <a:pt x="526" y="4864"/>
                  </a:lnTo>
                  <a:lnTo>
                    <a:pt x="526" y="4831"/>
                  </a:lnTo>
                  <a:lnTo>
                    <a:pt x="526" y="4831"/>
                  </a:lnTo>
                  <a:lnTo>
                    <a:pt x="526" y="4831"/>
                  </a:lnTo>
                  <a:lnTo>
                    <a:pt x="526" y="4831"/>
                  </a:lnTo>
                  <a:lnTo>
                    <a:pt x="526" y="4831"/>
                  </a:lnTo>
                  <a:lnTo>
                    <a:pt x="559" y="4799"/>
                  </a:lnTo>
                  <a:lnTo>
                    <a:pt x="559" y="4799"/>
                  </a:lnTo>
                  <a:lnTo>
                    <a:pt x="559" y="4799"/>
                  </a:lnTo>
                  <a:lnTo>
                    <a:pt x="559" y="4799"/>
                  </a:lnTo>
                  <a:lnTo>
                    <a:pt x="559" y="4766"/>
                  </a:lnTo>
                  <a:lnTo>
                    <a:pt x="559" y="4766"/>
                  </a:lnTo>
                  <a:lnTo>
                    <a:pt x="559" y="4766"/>
                  </a:lnTo>
                  <a:lnTo>
                    <a:pt x="559" y="4766"/>
                  </a:lnTo>
                  <a:lnTo>
                    <a:pt x="559" y="4766"/>
                  </a:lnTo>
                  <a:lnTo>
                    <a:pt x="559" y="4733"/>
                  </a:lnTo>
                  <a:lnTo>
                    <a:pt x="559" y="4733"/>
                  </a:lnTo>
                  <a:lnTo>
                    <a:pt x="559" y="4733"/>
                  </a:lnTo>
                  <a:lnTo>
                    <a:pt x="559" y="4733"/>
                  </a:lnTo>
                  <a:lnTo>
                    <a:pt x="559" y="4700"/>
                  </a:lnTo>
                  <a:lnTo>
                    <a:pt x="559" y="4700"/>
                  </a:lnTo>
                  <a:lnTo>
                    <a:pt x="559" y="4700"/>
                  </a:lnTo>
                  <a:lnTo>
                    <a:pt x="559" y="4700"/>
                  </a:lnTo>
                  <a:lnTo>
                    <a:pt x="559" y="4700"/>
                  </a:lnTo>
                  <a:lnTo>
                    <a:pt x="559" y="4667"/>
                  </a:lnTo>
                  <a:lnTo>
                    <a:pt x="559" y="4667"/>
                  </a:lnTo>
                  <a:lnTo>
                    <a:pt x="559" y="4667"/>
                  </a:lnTo>
                  <a:lnTo>
                    <a:pt x="559" y="4667"/>
                  </a:lnTo>
                  <a:lnTo>
                    <a:pt x="559" y="4634"/>
                  </a:lnTo>
                  <a:lnTo>
                    <a:pt x="592" y="4634"/>
                  </a:lnTo>
                  <a:lnTo>
                    <a:pt x="592" y="4634"/>
                  </a:lnTo>
                  <a:lnTo>
                    <a:pt x="592" y="4634"/>
                  </a:lnTo>
                  <a:lnTo>
                    <a:pt x="592" y="4601"/>
                  </a:lnTo>
                  <a:lnTo>
                    <a:pt x="592" y="4601"/>
                  </a:lnTo>
                  <a:lnTo>
                    <a:pt x="592" y="4601"/>
                  </a:lnTo>
                  <a:lnTo>
                    <a:pt x="592" y="4601"/>
                  </a:lnTo>
                  <a:lnTo>
                    <a:pt x="592" y="4569"/>
                  </a:lnTo>
                  <a:lnTo>
                    <a:pt x="592" y="4569"/>
                  </a:lnTo>
                  <a:lnTo>
                    <a:pt x="592" y="4569"/>
                  </a:lnTo>
                  <a:lnTo>
                    <a:pt x="592" y="4569"/>
                  </a:lnTo>
                  <a:lnTo>
                    <a:pt x="592" y="4569"/>
                  </a:lnTo>
                  <a:lnTo>
                    <a:pt x="592" y="4536"/>
                  </a:lnTo>
                  <a:lnTo>
                    <a:pt x="592" y="4536"/>
                  </a:lnTo>
                  <a:lnTo>
                    <a:pt x="592" y="4536"/>
                  </a:lnTo>
                  <a:lnTo>
                    <a:pt x="592" y="4503"/>
                  </a:lnTo>
                  <a:lnTo>
                    <a:pt x="592" y="4503"/>
                  </a:lnTo>
                  <a:lnTo>
                    <a:pt x="592" y="4503"/>
                  </a:lnTo>
                  <a:lnTo>
                    <a:pt x="592" y="4503"/>
                  </a:lnTo>
                  <a:lnTo>
                    <a:pt x="592" y="4503"/>
                  </a:lnTo>
                  <a:lnTo>
                    <a:pt x="592" y="4470"/>
                  </a:lnTo>
                  <a:lnTo>
                    <a:pt x="624" y="4470"/>
                  </a:lnTo>
                  <a:lnTo>
                    <a:pt x="624" y="4470"/>
                  </a:lnTo>
                  <a:lnTo>
                    <a:pt x="624" y="4470"/>
                  </a:lnTo>
                  <a:lnTo>
                    <a:pt x="624" y="4437"/>
                  </a:lnTo>
                  <a:lnTo>
                    <a:pt x="624" y="4437"/>
                  </a:lnTo>
                  <a:lnTo>
                    <a:pt x="624" y="4437"/>
                  </a:lnTo>
                  <a:lnTo>
                    <a:pt x="624" y="4437"/>
                  </a:lnTo>
                  <a:lnTo>
                    <a:pt x="624" y="4437"/>
                  </a:lnTo>
                  <a:lnTo>
                    <a:pt x="624" y="4404"/>
                  </a:lnTo>
                  <a:lnTo>
                    <a:pt x="624" y="4404"/>
                  </a:lnTo>
                  <a:lnTo>
                    <a:pt x="624" y="4404"/>
                  </a:lnTo>
                  <a:lnTo>
                    <a:pt x="624" y="4404"/>
                  </a:lnTo>
                  <a:lnTo>
                    <a:pt x="624" y="4371"/>
                  </a:lnTo>
                  <a:lnTo>
                    <a:pt x="624" y="4371"/>
                  </a:lnTo>
                  <a:lnTo>
                    <a:pt x="624" y="4371"/>
                  </a:lnTo>
                  <a:lnTo>
                    <a:pt x="624" y="4371"/>
                  </a:lnTo>
                  <a:lnTo>
                    <a:pt x="624" y="4371"/>
                  </a:lnTo>
                  <a:lnTo>
                    <a:pt x="624" y="4339"/>
                  </a:lnTo>
                  <a:lnTo>
                    <a:pt x="624" y="4339"/>
                  </a:lnTo>
                  <a:lnTo>
                    <a:pt x="624" y="4339"/>
                  </a:lnTo>
                  <a:lnTo>
                    <a:pt x="624" y="4339"/>
                  </a:lnTo>
                  <a:lnTo>
                    <a:pt x="624" y="4306"/>
                  </a:lnTo>
                  <a:lnTo>
                    <a:pt x="624" y="4306"/>
                  </a:lnTo>
                  <a:lnTo>
                    <a:pt x="657" y="4306"/>
                  </a:lnTo>
                  <a:lnTo>
                    <a:pt x="657" y="4306"/>
                  </a:lnTo>
                  <a:lnTo>
                    <a:pt x="657" y="4306"/>
                  </a:lnTo>
                  <a:lnTo>
                    <a:pt x="657" y="4273"/>
                  </a:lnTo>
                  <a:lnTo>
                    <a:pt x="657" y="4273"/>
                  </a:lnTo>
                  <a:lnTo>
                    <a:pt x="657" y="4273"/>
                  </a:lnTo>
                  <a:lnTo>
                    <a:pt x="657" y="4273"/>
                  </a:lnTo>
                  <a:lnTo>
                    <a:pt x="657" y="4240"/>
                  </a:lnTo>
                  <a:lnTo>
                    <a:pt x="657" y="4240"/>
                  </a:lnTo>
                  <a:lnTo>
                    <a:pt x="657" y="4240"/>
                  </a:lnTo>
                  <a:lnTo>
                    <a:pt x="657" y="4240"/>
                  </a:lnTo>
                  <a:lnTo>
                    <a:pt x="657" y="4240"/>
                  </a:lnTo>
                  <a:lnTo>
                    <a:pt x="657" y="4207"/>
                  </a:lnTo>
                  <a:lnTo>
                    <a:pt x="657" y="4207"/>
                  </a:lnTo>
                  <a:lnTo>
                    <a:pt x="657" y="4207"/>
                  </a:lnTo>
                  <a:lnTo>
                    <a:pt x="657" y="4207"/>
                  </a:lnTo>
                  <a:lnTo>
                    <a:pt x="657" y="4174"/>
                  </a:lnTo>
                  <a:lnTo>
                    <a:pt x="657" y="4174"/>
                  </a:lnTo>
                  <a:lnTo>
                    <a:pt x="657" y="4174"/>
                  </a:lnTo>
                  <a:lnTo>
                    <a:pt x="657" y="4174"/>
                  </a:lnTo>
                  <a:lnTo>
                    <a:pt x="657" y="4174"/>
                  </a:lnTo>
                  <a:lnTo>
                    <a:pt x="657" y="4141"/>
                  </a:lnTo>
                  <a:lnTo>
                    <a:pt x="657" y="4141"/>
                  </a:lnTo>
                  <a:lnTo>
                    <a:pt x="657" y="4141"/>
                  </a:lnTo>
                  <a:lnTo>
                    <a:pt x="690" y="4141"/>
                  </a:lnTo>
                  <a:lnTo>
                    <a:pt x="690" y="4108"/>
                  </a:lnTo>
                  <a:lnTo>
                    <a:pt x="690" y="4108"/>
                  </a:lnTo>
                  <a:lnTo>
                    <a:pt x="690" y="4108"/>
                  </a:lnTo>
                  <a:lnTo>
                    <a:pt x="690" y="4108"/>
                  </a:lnTo>
                  <a:lnTo>
                    <a:pt x="690" y="4076"/>
                  </a:lnTo>
                  <a:lnTo>
                    <a:pt x="690" y="4076"/>
                  </a:lnTo>
                  <a:lnTo>
                    <a:pt x="690" y="4076"/>
                  </a:lnTo>
                  <a:lnTo>
                    <a:pt x="690" y="4076"/>
                  </a:lnTo>
                  <a:lnTo>
                    <a:pt x="690" y="4043"/>
                  </a:lnTo>
                  <a:lnTo>
                    <a:pt x="690" y="4043"/>
                  </a:lnTo>
                  <a:lnTo>
                    <a:pt x="690" y="4043"/>
                  </a:lnTo>
                  <a:lnTo>
                    <a:pt x="690" y="4043"/>
                  </a:lnTo>
                  <a:lnTo>
                    <a:pt x="690" y="4043"/>
                  </a:lnTo>
                  <a:lnTo>
                    <a:pt x="690" y="4010"/>
                  </a:lnTo>
                  <a:lnTo>
                    <a:pt x="690" y="4010"/>
                  </a:lnTo>
                  <a:lnTo>
                    <a:pt x="690" y="4010"/>
                  </a:lnTo>
                  <a:lnTo>
                    <a:pt x="690" y="4010"/>
                  </a:lnTo>
                  <a:lnTo>
                    <a:pt x="690" y="3977"/>
                  </a:lnTo>
                  <a:lnTo>
                    <a:pt x="690" y="3977"/>
                  </a:lnTo>
                  <a:lnTo>
                    <a:pt x="690" y="3977"/>
                  </a:lnTo>
                  <a:lnTo>
                    <a:pt x="690" y="3977"/>
                  </a:lnTo>
                  <a:lnTo>
                    <a:pt x="690" y="3977"/>
                  </a:lnTo>
                  <a:lnTo>
                    <a:pt x="723" y="3944"/>
                  </a:lnTo>
                  <a:lnTo>
                    <a:pt x="723" y="3944"/>
                  </a:lnTo>
                  <a:lnTo>
                    <a:pt x="723" y="3944"/>
                  </a:lnTo>
                  <a:lnTo>
                    <a:pt x="723" y="3944"/>
                  </a:lnTo>
                  <a:lnTo>
                    <a:pt x="723" y="3911"/>
                  </a:lnTo>
                  <a:lnTo>
                    <a:pt x="723" y="3911"/>
                  </a:lnTo>
                  <a:lnTo>
                    <a:pt x="723" y="3911"/>
                  </a:lnTo>
                  <a:lnTo>
                    <a:pt x="723" y="3911"/>
                  </a:lnTo>
                  <a:lnTo>
                    <a:pt x="723" y="3878"/>
                  </a:lnTo>
                  <a:lnTo>
                    <a:pt x="723" y="3878"/>
                  </a:lnTo>
                  <a:lnTo>
                    <a:pt x="723" y="3878"/>
                  </a:lnTo>
                  <a:lnTo>
                    <a:pt x="723" y="3878"/>
                  </a:lnTo>
                  <a:lnTo>
                    <a:pt x="723" y="3878"/>
                  </a:lnTo>
                  <a:lnTo>
                    <a:pt x="723" y="3846"/>
                  </a:lnTo>
                  <a:lnTo>
                    <a:pt x="723" y="3846"/>
                  </a:lnTo>
                  <a:lnTo>
                    <a:pt x="723" y="3846"/>
                  </a:lnTo>
                  <a:lnTo>
                    <a:pt x="723" y="3846"/>
                  </a:lnTo>
                  <a:lnTo>
                    <a:pt x="723" y="3846"/>
                  </a:lnTo>
                  <a:lnTo>
                    <a:pt x="723" y="3813"/>
                  </a:lnTo>
                  <a:lnTo>
                    <a:pt x="723" y="3813"/>
                  </a:lnTo>
                  <a:lnTo>
                    <a:pt x="723" y="3813"/>
                  </a:lnTo>
                  <a:lnTo>
                    <a:pt x="723" y="3813"/>
                  </a:lnTo>
                  <a:lnTo>
                    <a:pt x="723" y="3780"/>
                  </a:lnTo>
                  <a:lnTo>
                    <a:pt x="723" y="3780"/>
                  </a:lnTo>
                  <a:lnTo>
                    <a:pt x="756" y="3780"/>
                  </a:lnTo>
                  <a:lnTo>
                    <a:pt x="756" y="3780"/>
                  </a:lnTo>
                  <a:lnTo>
                    <a:pt x="756" y="3780"/>
                  </a:lnTo>
                  <a:lnTo>
                    <a:pt x="756" y="3747"/>
                  </a:lnTo>
                  <a:lnTo>
                    <a:pt x="756" y="3747"/>
                  </a:lnTo>
                  <a:lnTo>
                    <a:pt x="756" y="3747"/>
                  </a:lnTo>
                  <a:lnTo>
                    <a:pt x="756" y="3747"/>
                  </a:lnTo>
                  <a:lnTo>
                    <a:pt x="756" y="3714"/>
                  </a:lnTo>
                  <a:lnTo>
                    <a:pt x="756" y="3714"/>
                  </a:lnTo>
                  <a:lnTo>
                    <a:pt x="756" y="3714"/>
                  </a:lnTo>
                  <a:lnTo>
                    <a:pt x="756" y="3714"/>
                  </a:lnTo>
                  <a:lnTo>
                    <a:pt x="756" y="3714"/>
                  </a:lnTo>
                  <a:lnTo>
                    <a:pt x="756" y="3681"/>
                  </a:lnTo>
                  <a:lnTo>
                    <a:pt x="756" y="3681"/>
                  </a:lnTo>
                  <a:lnTo>
                    <a:pt x="756" y="3681"/>
                  </a:lnTo>
                  <a:lnTo>
                    <a:pt x="756" y="3648"/>
                  </a:lnTo>
                  <a:lnTo>
                    <a:pt x="756" y="3648"/>
                  </a:lnTo>
                  <a:lnTo>
                    <a:pt x="756" y="3648"/>
                  </a:lnTo>
                  <a:lnTo>
                    <a:pt x="756" y="3648"/>
                  </a:lnTo>
                  <a:lnTo>
                    <a:pt x="756" y="3648"/>
                  </a:lnTo>
                  <a:lnTo>
                    <a:pt x="756" y="3616"/>
                  </a:lnTo>
                  <a:lnTo>
                    <a:pt x="756" y="3616"/>
                  </a:lnTo>
                  <a:lnTo>
                    <a:pt x="756" y="3616"/>
                  </a:lnTo>
                  <a:lnTo>
                    <a:pt x="789" y="3616"/>
                  </a:lnTo>
                  <a:lnTo>
                    <a:pt x="789" y="3583"/>
                  </a:lnTo>
                  <a:lnTo>
                    <a:pt x="789" y="3583"/>
                  </a:lnTo>
                  <a:lnTo>
                    <a:pt x="789" y="3583"/>
                  </a:lnTo>
                  <a:lnTo>
                    <a:pt x="789" y="3583"/>
                  </a:lnTo>
                  <a:lnTo>
                    <a:pt x="789" y="3550"/>
                  </a:lnTo>
                  <a:lnTo>
                    <a:pt x="789" y="3550"/>
                  </a:lnTo>
                  <a:lnTo>
                    <a:pt x="789" y="3550"/>
                  </a:lnTo>
                  <a:lnTo>
                    <a:pt x="789" y="3550"/>
                  </a:lnTo>
                  <a:lnTo>
                    <a:pt x="789" y="3550"/>
                  </a:lnTo>
                  <a:lnTo>
                    <a:pt x="789" y="3517"/>
                  </a:lnTo>
                  <a:lnTo>
                    <a:pt x="789" y="3517"/>
                  </a:lnTo>
                  <a:lnTo>
                    <a:pt x="789" y="3517"/>
                  </a:lnTo>
                  <a:lnTo>
                    <a:pt x="789" y="3517"/>
                  </a:lnTo>
                  <a:lnTo>
                    <a:pt x="789" y="3484"/>
                  </a:lnTo>
                  <a:lnTo>
                    <a:pt x="789" y="3484"/>
                  </a:lnTo>
                  <a:lnTo>
                    <a:pt x="789" y="3484"/>
                  </a:lnTo>
                  <a:lnTo>
                    <a:pt x="789" y="3484"/>
                  </a:lnTo>
                  <a:lnTo>
                    <a:pt x="789" y="3451"/>
                  </a:lnTo>
                  <a:lnTo>
                    <a:pt x="789" y="3451"/>
                  </a:lnTo>
                  <a:lnTo>
                    <a:pt x="789" y="3451"/>
                  </a:lnTo>
                  <a:lnTo>
                    <a:pt x="789" y="3451"/>
                  </a:lnTo>
                  <a:lnTo>
                    <a:pt x="789" y="3418"/>
                  </a:lnTo>
                  <a:lnTo>
                    <a:pt x="789" y="3418"/>
                  </a:lnTo>
                  <a:lnTo>
                    <a:pt x="822" y="3418"/>
                  </a:lnTo>
                  <a:lnTo>
                    <a:pt x="822" y="3418"/>
                  </a:lnTo>
                  <a:lnTo>
                    <a:pt x="822" y="3418"/>
                  </a:lnTo>
                  <a:lnTo>
                    <a:pt x="822" y="3386"/>
                  </a:lnTo>
                  <a:lnTo>
                    <a:pt x="822" y="3386"/>
                  </a:lnTo>
                  <a:lnTo>
                    <a:pt x="822" y="3386"/>
                  </a:lnTo>
                  <a:lnTo>
                    <a:pt x="822" y="3386"/>
                  </a:lnTo>
                  <a:lnTo>
                    <a:pt x="822" y="3353"/>
                  </a:lnTo>
                  <a:lnTo>
                    <a:pt x="822" y="3353"/>
                  </a:lnTo>
                  <a:lnTo>
                    <a:pt x="822" y="3353"/>
                  </a:lnTo>
                  <a:lnTo>
                    <a:pt x="822" y="3353"/>
                  </a:lnTo>
                  <a:lnTo>
                    <a:pt x="822" y="3353"/>
                  </a:lnTo>
                  <a:lnTo>
                    <a:pt x="822" y="3320"/>
                  </a:lnTo>
                  <a:lnTo>
                    <a:pt x="822" y="3320"/>
                  </a:lnTo>
                  <a:lnTo>
                    <a:pt x="822" y="3320"/>
                  </a:lnTo>
                  <a:lnTo>
                    <a:pt x="822" y="3320"/>
                  </a:lnTo>
                  <a:lnTo>
                    <a:pt x="822" y="3287"/>
                  </a:lnTo>
                  <a:lnTo>
                    <a:pt x="822" y="3287"/>
                  </a:lnTo>
                  <a:lnTo>
                    <a:pt x="822" y="3287"/>
                  </a:lnTo>
                  <a:lnTo>
                    <a:pt x="822" y="3287"/>
                  </a:lnTo>
                  <a:lnTo>
                    <a:pt x="822" y="3254"/>
                  </a:lnTo>
                  <a:lnTo>
                    <a:pt x="822" y="3254"/>
                  </a:lnTo>
                  <a:lnTo>
                    <a:pt x="822" y="3254"/>
                  </a:lnTo>
                  <a:lnTo>
                    <a:pt x="822" y="3254"/>
                  </a:lnTo>
                  <a:lnTo>
                    <a:pt x="854" y="3221"/>
                  </a:lnTo>
                  <a:lnTo>
                    <a:pt x="854" y="3221"/>
                  </a:lnTo>
                  <a:lnTo>
                    <a:pt x="854" y="3221"/>
                  </a:lnTo>
                  <a:lnTo>
                    <a:pt x="854" y="3221"/>
                  </a:lnTo>
                  <a:lnTo>
                    <a:pt x="854" y="3221"/>
                  </a:lnTo>
                  <a:lnTo>
                    <a:pt x="854" y="3188"/>
                  </a:lnTo>
                  <a:lnTo>
                    <a:pt x="854" y="3188"/>
                  </a:lnTo>
                  <a:lnTo>
                    <a:pt x="854" y="3188"/>
                  </a:lnTo>
                  <a:lnTo>
                    <a:pt x="854" y="3188"/>
                  </a:lnTo>
                  <a:lnTo>
                    <a:pt x="854" y="3156"/>
                  </a:lnTo>
                  <a:lnTo>
                    <a:pt x="854" y="3156"/>
                  </a:lnTo>
                  <a:lnTo>
                    <a:pt x="854" y="3156"/>
                  </a:lnTo>
                  <a:lnTo>
                    <a:pt x="854" y="3156"/>
                  </a:lnTo>
                  <a:lnTo>
                    <a:pt x="854" y="3156"/>
                  </a:lnTo>
                  <a:lnTo>
                    <a:pt x="854" y="3123"/>
                  </a:lnTo>
                  <a:lnTo>
                    <a:pt x="854" y="3123"/>
                  </a:lnTo>
                  <a:lnTo>
                    <a:pt x="854" y="3123"/>
                  </a:lnTo>
                  <a:lnTo>
                    <a:pt x="854" y="3123"/>
                  </a:lnTo>
                  <a:lnTo>
                    <a:pt x="854" y="3090"/>
                  </a:lnTo>
                  <a:lnTo>
                    <a:pt x="854" y="3090"/>
                  </a:lnTo>
                  <a:lnTo>
                    <a:pt x="854" y="3090"/>
                  </a:lnTo>
                  <a:lnTo>
                    <a:pt x="854" y="3090"/>
                  </a:lnTo>
                  <a:lnTo>
                    <a:pt x="854" y="3090"/>
                  </a:lnTo>
                  <a:lnTo>
                    <a:pt x="854" y="3057"/>
                  </a:lnTo>
                  <a:lnTo>
                    <a:pt x="854" y="3057"/>
                  </a:lnTo>
                  <a:lnTo>
                    <a:pt x="854" y="3057"/>
                  </a:lnTo>
                  <a:lnTo>
                    <a:pt x="887" y="3057"/>
                  </a:lnTo>
                  <a:lnTo>
                    <a:pt x="887" y="3024"/>
                  </a:lnTo>
                  <a:lnTo>
                    <a:pt x="887" y="3024"/>
                  </a:lnTo>
                  <a:lnTo>
                    <a:pt x="887" y="3024"/>
                  </a:lnTo>
                  <a:lnTo>
                    <a:pt x="887" y="3024"/>
                  </a:lnTo>
                  <a:lnTo>
                    <a:pt x="887" y="3024"/>
                  </a:lnTo>
                  <a:lnTo>
                    <a:pt x="887" y="2991"/>
                  </a:lnTo>
                  <a:lnTo>
                    <a:pt x="887" y="2991"/>
                  </a:lnTo>
                  <a:lnTo>
                    <a:pt x="887" y="2991"/>
                  </a:lnTo>
                  <a:lnTo>
                    <a:pt x="887" y="2958"/>
                  </a:lnTo>
                  <a:lnTo>
                    <a:pt x="887" y="2958"/>
                  </a:lnTo>
                  <a:lnTo>
                    <a:pt x="887" y="2958"/>
                  </a:lnTo>
                  <a:lnTo>
                    <a:pt x="887" y="2958"/>
                  </a:lnTo>
                  <a:lnTo>
                    <a:pt x="887" y="2958"/>
                  </a:lnTo>
                  <a:lnTo>
                    <a:pt x="887" y="2926"/>
                  </a:lnTo>
                  <a:lnTo>
                    <a:pt x="887" y="2926"/>
                  </a:lnTo>
                  <a:lnTo>
                    <a:pt x="887" y="2926"/>
                  </a:lnTo>
                  <a:lnTo>
                    <a:pt x="887" y="2926"/>
                  </a:lnTo>
                  <a:lnTo>
                    <a:pt x="887" y="2893"/>
                  </a:lnTo>
                  <a:lnTo>
                    <a:pt x="887" y="2893"/>
                  </a:lnTo>
                  <a:lnTo>
                    <a:pt x="887" y="2893"/>
                  </a:lnTo>
                  <a:lnTo>
                    <a:pt x="887" y="2893"/>
                  </a:lnTo>
                  <a:lnTo>
                    <a:pt x="887" y="2860"/>
                  </a:lnTo>
                  <a:lnTo>
                    <a:pt x="887" y="2860"/>
                  </a:lnTo>
                  <a:lnTo>
                    <a:pt x="887" y="2860"/>
                  </a:lnTo>
                  <a:lnTo>
                    <a:pt x="920" y="2860"/>
                  </a:lnTo>
                  <a:lnTo>
                    <a:pt x="920" y="2860"/>
                  </a:lnTo>
                  <a:lnTo>
                    <a:pt x="920" y="2827"/>
                  </a:lnTo>
                  <a:lnTo>
                    <a:pt x="920" y="2827"/>
                  </a:lnTo>
                  <a:lnTo>
                    <a:pt x="920" y="2827"/>
                  </a:lnTo>
                  <a:lnTo>
                    <a:pt x="920" y="2827"/>
                  </a:lnTo>
                  <a:lnTo>
                    <a:pt x="920" y="2794"/>
                  </a:lnTo>
                  <a:lnTo>
                    <a:pt x="920" y="2794"/>
                  </a:lnTo>
                  <a:lnTo>
                    <a:pt x="920" y="2794"/>
                  </a:lnTo>
                  <a:lnTo>
                    <a:pt x="920" y="2794"/>
                  </a:lnTo>
                  <a:lnTo>
                    <a:pt x="920" y="2794"/>
                  </a:lnTo>
                  <a:lnTo>
                    <a:pt x="920" y="2761"/>
                  </a:lnTo>
                  <a:lnTo>
                    <a:pt x="920" y="2761"/>
                  </a:lnTo>
                  <a:lnTo>
                    <a:pt x="920" y="2761"/>
                  </a:lnTo>
                  <a:lnTo>
                    <a:pt x="920" y="2761"/>
                  </a:lnTo>
                  <a:lnTo>
                    <a:pt x="920" y="2728"/>
                  </a:lnTo>
                  <a:lnTo>
                    <a:pt x="920" y="2728"/>
                  </a:lnTo>
                  <a:lnTo>
                    <a:pt x="920" y="2728"/>
                  </a:lnTo>
                  <a:lnTo>
                    <a:pt x="920" y="2728"/>
                  </a:lnTo>
                  <a:lnTo>
                    <a:pt x="920" y="2728"/>
                  </a:lnTo>
                  <a:lnTo>
                    <a:pt x="920" y="2696"/>
                  </a:lnTo>
                  <a:lnTo>
                    <a:pt x="920" y="2696"/>
                  </a:lnTo>
                  <a:lnTo>
                    <a:pt x="920" y="2696"/>
                  </a:lnTo>
                  <a:lnTo>
                    <a:pt x="920" y="2696"/>
                  </a:lnTo>
                  <a:lnTo>
                    <a:pt x="920" y="2663"/>
                  </a:lnTo>
                  <a:lnTo>
                    <a:pt x="920" y="2663"/>
                  </a:lnTo>
                  <a:lnTo>
                    <a:pt x="953" y="2663"/>
                  </a:lnTo>
                  <a:lnTo>
                    <a:pt x="953" y="2663"/>
                  </a:lnTo>
                  <a:lnTo>
                    <a:pt x="953" y="2663"/>
                  </a:lnTo>
                  <a:lnTo>
                    <a:pt x="953" y="2630"/>
                  </a:lnTo>
                  <a:lnTo>
                    <a:pt x="953" y="2630"/>
                  </a:lnTo>
                  <a:lnTo>
                    <a:pt x="953" y="2630"/>
                  </a:lnTo>
                  <a:lnTo>
                    <a:pt x="953" y="2630"/>
                  </a:lnTo>
                  <a:lnTo>
                    <a:pt x="953" y="2597"/>
                  </a:lnTo>
                  <a:lnTo>
                    <a:pt x="953" y="2597"/>
                  </a:lnTo>
                  <a:lnTo>
                    <a:pt x="953" y="2597"/>
                  </a:lnTo>
                  <a:lnTo>
                    <a:pt x="953" y="2597"/>
                  </a:lnTo>
                  <a:lnTo>
                    <a:pt x="953" y="2597"/>
                  </a:lnTo>
                  <a:lnTo>
                    <a:pt x="953" y="2564"/>
                  </a:lnTo>
                  <a:lnTo>
                    <a:pt x="953" y="2564"/>
                  </a:lnTo>
                  <a:lnTo>
                    <a:pt x="953" y="2564"/>
                  </a:lnTo>
                  <a:lnTo>
                    <a:pt x="953" y="2564"/>
                  </a:lnTo>
                  <a:lnTo>
                    <a:pt x="953" y="2531"/>
                  </a:lnTo>
                  <a:lnTo>
                    <a:pt x="953" y="2531"/>
                  </a:lnTo>
                  <a:lnTo>
                    <a:pt x="953" y="2531"/>
                  </a:lnTo>
                  <a:lnTo>
                    <a:pt x="953" y="2531"/>
                  </a:lnTo>
                  <a:lnTo>
                    <a:pt x="953" y="2531"/>
                  </a:lnTo>
                  <a:lnTo>
                    <a:pt x="953" y="2498"/>
                  </a:lnTo>
                  <a:lnTo>
                    <a:pt x="953" y="2498"/>
                  </a:lnTo>
                  <a:lnTo>
                    <a:pt x="953" y="2498"/>
                  </a:lnTo>
                  <a:lnTo>
                    <a:pt x="953" y="2498"/>
                  </a:lnTo>
                  <a:lnTo>
                    <a:pt x="953" y="2465"/>
                  </a:lnTo>
                  <a:lnTo>
                    <a:pt x="986" y="2465"/>
                  </a:lnTo>
                  <a:lnTo>
                    <a:pt x="986" y="2465"/>
                  </a:lnTo>
                  <a:lnTo>
                    <a:pt x="986" y="2465"/>
                  </a:lnTo>
                  <a:lnTo>
                    <a:pt x="986" y="2433"/>
                  </a:lnTo>
                  <a:lnTo>
                    <a:pt x="986" y="2433"/>
                  </a:lnTo>
                  <a:lnTo>
                    <a:pt x="986" y="2433"/>
                  </a:lnTo>
                  <a:lnTo>
                    <a:pt x="986" y="2433"/>
                  </a:lnTo>
                  <a:lnTo>
                    <a:pt x="986" y="2433"/>
                  </a:lnTo>
                  <a:lnTo>
                    <a:pt x="986" y="2400"/>
                  </a:lnTo>
                  <a:lnTo>
                    <a:pt x="986" y="2400"/>
                  </a:lnTo>
                  <a:lnTo>
                    <a:pt x="986" y="2400"/>
                  </a:lnTo>
                  <a:lnTo>
                    <a:pt x="986" y="2400"/>
                  </a:lnTo>
                  <a:lnTo>
                    <a:pt x="986" y="2400"/>
                  </a:lnTo>
                  <a:lnTo>
                    <a:pt x="986" y="2367"/>
                  </a:lnTo>
                  <a:lnTo>
                    <a:pt x="986" y="2367"/>
                  </a:lnTo>
                  <a:lnTo>
                    <a:pt x="986" y="2367"/>
                  </a:lnTo>
                  <a:lnTo>
                    <a:pt x="986" y="2367"/>
                  </a:lnTo>
                  <a:lnTo>
                    <a:pt x="986" y="2334"/>
                  </a:lnTo>
                  <a:lnTo>
                    <a:pt x="986" y="2334"/>
                  </a:lnTo>
                  <a:lnTo>
                    <a:pt x="986" y="2334"/>
                  </a:lnTo>
                  <a:lnTo>
                    <a:pt x="986" y="2334"/>
                  </a:lnTo>
                  <a:lnTo>
                    <a:pt x="986" y="2334"/>
                  </a:lnTo>
                  <a:lnTo>
                    <a:pt x="986" y="2301"/>
                  </a:lnTo>
                  <a:lnTo>
                    <a:pt x="986" y="2301"/>
                  </a:lnTo>
                  <a:lnTo>
                    <a:pt x="986" y="2301"/>
                  </a:lnTo>
                  <a:lnTo>
                    <a:pt x="986" y="2301"/>
                  </a:lnTo>
                  <a:lnTo>
                    <a:pt x="986" y="2268"/>
                  </a:lnTo>
                  <a:lnTo>
                    <a:pt x="1019" y="2268"/>
                  </a:lnTo>
                  <a:lnTo>
                    <a:pt x="1019" y="2268"/>
                  </a:lnTo>
                  <a:lnTo>
                    <a:pt x="1019" y="2268"/>
                  </a:lnTo>
                  <a:lnTo>
                    <a:pt x="1019" y="2268"/>
                  </a:lnTo>
                  <a:lnTo>
                    <a:pt x="1019" y="2235"/>
                  </a:lnTo>
                  <a:lnTo>
                    <a:pt x="1019" y="2235"/>
                  </a:lnTo>
                  <a:lnTo>
                    <a:pt x="1019" y="2235"/>
                  </a:lnTo>
                  <a:lnTo>
                    <a:pt x="1019" y="2235"/>
                  </a:lnTo>
                  <a:lnTo>
                    <a:pt x="1019" y="2203"/>
                  </a:lnTo>
                  <a:lnTo>
                    <a:pt x="1019" y="2203"/>
                  </a:lnTo>
                  <a:lnTo>
                    <a:pt x="1019" y="2203"/>
                  </a:lnTo>
                  <a:lnTo>
                    <a:pt x="1019" y="2203"/>
                  </a:lnTo>
                  <a:lnTo>
                    <a:pt x="1019" y="2170"/>
                  </a:lnTo>
                  <a:lnTo>
                    <a:pt x="1019" y="2170"/>
                  </a:lnTo>
                  <a:lnTo>
                    <a:pt x="1019" y="2170"/>
                  </a:lnTo>
                  <a:lnTo>
                    <a:pt x="1019" y="2170"/>
                  </a:lnTo>
                  <a:lnTo>
                    <a:pt x="1019" y="2170"/>
                  </a:lnTo>
                  <a:lnTo>
                    <a:pt x="1019" y="2137"/>
                  </a:lnTo>
                  <a:lnTo>
                    <a:pt x="1019" y="2137"/>
                  </a:lnTo>
                  <a:lnTo>
                    <a:pt x="1019" y="2137"/>
                  </a:lnTo>
                  <a:lnTo>
                    <a:pt x="1019" y="2137"/>
                  </a:lnTo>
                  <a:lnTo>
                    <a:pt x="1019" y="2104"/>
                  </a:lnTo>
                  <a:lnTo>
                    <a:pt x="1019" y="2104"/>
                  </a:lnTo>
                  <a:lnTo>
                    <a:pt x="1019" y="2104"/>
                  </a:lnTo>
                  <a:lnTo>
                    <a:pt x="1019" y="2104"/>
                  </a:lnTo>
                  <a:lnTo>
                    <a:pt x="1019" y="2104"/>
                  </a:lnTo>
                  <a:lnTo>
                    <a:pt x="1019" y="2071"/>
                  </a:lnTo>
                  <a:lnTo>
                    <a:pt x="1019" y="2071"/>
                  </a:lnTo>
                  <a:lnTo>
                    <a:pt x="1052" y="2071"/>
                  </a:lnTo>
                  <a:lnTo>
                    <a:pt x="1052" y="2071"/>
                  </a:lnTo>
                  <a:lnTo>
                    <a:pt x="1052" y="2038"/>
                  </a:lnTo>
                  <a:lnTo>
                    <a:pt x="1052" y="2038"/>
                  </a:lnTo>
                  <a:lnTo>
                    <a:pt x="1052" y="2038"/>
                  </a:lnTo>
                  <a:lnTo>
                    <a:pt x="1052" y="2038"/>
                  </a:lnTo>
                  <a:lnTo>
                    <a:pt x="1052" y="2038"/>
                  </a:lnTo>
                  <a:lnTo>
                    <a:pt x="1052" y="2005"/>
                  </a:lnTo>
                  <a:lnTo>
                    <a:pt x="1052" y="2005"/>
                  </a:lnTo>
                  <a:lnTo>
                    <a:pt x="1052" y="2005"/>
                  </a:lnTo>
                  <a:lnTo>
                    <a:pt x="1052" y="2005"/>
                  </a:lnTo>
                  <a:lnTo>
                    <a:pt x="1052" y="1973"/>
                  </a:lnTo>
                  <a:lnTo>
                    <a:pt x="1052" y="1973"/>
                  </a:lnTo>
                  <a:lnTo>
                    <a:pt x="1052" y="1973"/>
                  </a:lnTo>
                  <a:lnTo>
                    <a:pt x="1052" y="1973"/>
                  </a:lnTo>
                  <a:lnTo>
                    <a:pt x="1052" y="1973"/>
                  </a:lnTo>
                  <a:lnTo>
                    <a:pt x="1052" y="1940"/>
                  </a:lnTo>
                  <a:lnTo>
                    <a:pt x="1052" y="1940"/>
                  </a:lnTo>
                  <a:lnTo>
                    <a:pt x="1052" y="1940"/>
                  </a:lnTo>
                  <a:lnTo>
                    <a:pt x="1052" y="1940"/>
                  </a:lnTo>
                  <a:lnTo>
                    <a:pt x="1052" y="1907"/>
                  </a:lnTo>
                  <a:lnTo>
                    <a:pt x="1052" y="1907"/>
                  </a:lnTo>
                  <a:lnTo>
                    <a:pt x="1052" y="1907"/>
                  </a:lnTo>
                  <a:lnTo>
                    <a:pt x="1052" y="1907"/>
                  </a:lnTo>
                  <a:lnTo>
                    <a:pt x="1052" y="1907"/>
                  </a:lnTo>
                  <a:lnTo>
                    <a:pt x="1052" y="1874"/>
                  </a:lnTo>
                  <a:lnTo>
                    <a:pt x="1052" y="1874"/>
                  </a:lnTo>
                  <a:lnTo>
                    <a:pt x="1084" y="1874"/>
                  </a:lnTo>
                  <a:lnTo>
                    <a:pt x="1084" y="1874"/>
                  </a:lnTo>
                  <a:lnTo>
                    <a:pt x="1084" y="1841"/>
                  </a:lnTo>
                  <a:lnTo>
                    <a:pt x="1084" y="1841"/>
                  </a:lnTo>
                  <a:lnTo>
                    <a:pt x="1084" y="1841"/>
                  </a:lnTo>
                  <a:lnTo>
                    <a:pt x="1084" y="1841"/>
                  </a:lnTo>
                  <a:lnTo>
                    <a:pt x="1084" y="1841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775"/>
                  </a:lnTo>
                  <a:lnTo>
                    <a:pt x="1084" y="1775"/>
                  </a:lnTo>
                  <a:lnTo>
                    <a:pt x="1084" y="1775"/>
                  </a:lnTo>
                  <a:lnTo>
                    <a:pt x="1084" y="1775"/>
                  </a:lnTo>
                  <a:lnTo>
                    <a:pt x="1084" y="1743"/>
                  </a:lnTo>
                  <a:lnTo>
                    <a:pt x="1084" y="1743"/>
                  </a:lnTo>
                  <a:lnTo>
                    <a:pt x="1084" y="1743"/>
                  </a:lnTo>
                  <a:lnTo>
                    <a:pt x="1084" y="1743"/>
                  </a:lnTo>
                  <a:lnTo>
                    <a:pt x="1084" y="1743"/>
                  </a:lnTo>
                  <a:lnTo>
                    <a:pt x="1084" y="1710"/>
                  </a:lnTo>
                  <a:lnTo>
                    <a:pt x="1084" y="1710"/>
                  </a:lnTo>
                  <a:lnTo>
                    <a:pt x="1084" y="1710"/>
                  </a:lnTo>
                  <a:lnTo>
                    <a:pt x="1084" y="1710"/>
                  </a:lnTo>
                  <a:lnTo>
                    <a:pt x="1084" y="1677"/>
                  </a:lnTo>
                  <a:lnTo>
                    <a:pt x="1084" y="1677"/>
                  </a:lnTo>
                  <a:lnTo>
                    <a:pt x="1084" y="1677"/>
                  </a:lnTo>
                  <a:lnTo>
                    <a:pt x="1084" y="1677"/>
                  </a:lnTo>
                  <a:lnTo>
                    <a:pt x="1084" y="1677"/>
                  </a:lnTo>
                  <a:lnTo>
                    <a:pt x="1117" y="1644"/>
                  </a:lnTo>
                  <a:lnTo>
                    <a:pt x="1117" y="1644"/>
                  </a:lnTo>
                  <a:lnTo>
                    <a:pt x="1117" y="1644"/>
                  </a:lnTo>
                  <a:lnTo>
                    <a:pt x="1117" y="1644"/>
                  </a:lnTo>
                  <a:lnTo>
                    <a:pt x="1117" y="1611"/>
                  </a:lnTo>
                  <a:lnTo>
                    <a:pt x="1117" y="1611"/>
                  </a:lnTo>
                  <a:lnTo>
                    <a:pt x="1117" y="1611"/>
                  </a:lnTo>
                  <a:lnTo>
                    <a:pt x="1117" y="1611"/>
                  </a:lnTo>
                  <a:lnTo>
                    <a:pt x="1117" y="1611"/>
                  </a:lnTo>
                  <a:lnTo>
                    <a:pt x="1117" y="1578"/>
                  </a:lnTo>
                  <a:lnTo>
                    <a:pt x="1117" y="1578"/>
                  </a:lnTo>
                  <a:lnTo>
                    <a:pt x="1117" y="1578"/>
                  </a:lnTo>
                  <a:lnTo>
                    <a:pt x="1117" y="1578"/>
                  </a:lnTo>
                  <a:lnTo>
                    <a:pt x="1117" y="1545"/>
                  </a:lnTo>
                  <a:lnTo>
                    <a:pt x="1117" y="1545"/>
                  </a:lnTo>
                  <a:lnTo>
                    <a:pt x="1117" y="1545"/>
                  </a:lnTo>
                  <a:lnTo>
                    <a:pt x="1117" y="1545"/>
                  </a:lnTo>
                  <a:lnTo>
                    <a:pt x="1117" y="1545"/>
                  </a:lnTo>
                  <a:lnTo>
                    <a:pt x="1117" y="1513"/>
                  </a:lnTo>
                  <a:lnTo>
                    <a:pt x="1117" y="1513"/>
                  </a:lnTo>
                  <a:lnTo>
                    <a:pt x="1117" y="1513"/>
                  </a:lnTo>
                  <a:lnTo>
                    <a:pt x="1117" y="1513"/>
                  </a:lnTo>
                  <a:lnTo>
                    <a:pt x="1117" y="1480"/>
                  </a:lnTo>
                  <a:lnTo>
                    <a:pt x="1117" y="1480"/>
                  </a:lnTo>
                  <a:lnTo>
                    <a:pt x="1117" y="1480"/>
                  </a:lnTo>
                  <a:lnTo>
                    <a:pt x="1117" y="1480"/>
                  </a:lnTo>
                  <a:lnTo>
                    <a:pt x="1117" y="1480"/>
                  </a:lnTo>
                  <a:lnTo>
                    <a:pt x="1117" y="1447"/>
                  </a:lnTo>
                  <a:lnTo>
                    <a:pt x="1150" y="1447"/>
                  </a:lnTo>
                  <a:lnTo>
                    <a:pt x="1150" y="1447"/>
                  </a:lnTo>
                  <a:lnTo>
                    <a:pt x="1150" y="1447"/>
                  </a:lnTo>
                  <a:lnTo>
                    <a:pt x="1150" y="1414"/>
                  </a:lnTo>
                  <a:lnTo>
                    <a:pt x="1150" y="1414"/>
                  </a:lnTo>
                  <a:lnTo>
                    <a:pt x="1150" y="1414"/>
                  </a:lnTo>
                  <a:lnTo>
                    <a:pt x="1150" y="1414"/>
                  </a:lnTo>
                  <a:lnTo>
                    <a:pt x="1150" y="1414"/>
                  </a:lnTo>
                  <a:lnTo>
                    <a:pt x="1150" y="1381"/>
                  </a:lnTo>
                  <a:lnTo>
                    <a:pt x="1150" y="1381"/>
                  </a:lnTo>
                  <a:lnTo>
                    <a:pt x="1150" y="1381"/>
                  </a:lnTo>
                  <a:lnTo>
                    <a:pt x="1150" y="1381"/>
                  </a:lnTo>
                  <a:lnTo>
                    <a:pt x="1150" y="1348"/>
                  </a:lnTo>
                  <a:lnTo>
                    <a:pt x="1150" y="1348"/>
                  </a:lnTo>
                  <a:lnTo>
                    <a:pt x="1150" y="1348"/>
                  </a:lnTo>
                  <a:lnTo>
                    <a:pt x="1150" y="1348"/>
                  </a:lnTo>
                  <a:lnTo>
                    <a:pt x="1150" y="1315"/>
                  </a:lnTo>
                  <a:lnTo>
                    <a:pt x="1150" y="1315"/>
                  </a:lnTo>
                  <a:lnTo>
                    <a:pt x="1150" y="1315"/>
                  </a:lnTo>
                  <a:lnTo>
                    <a:pt x="1150" y="1315"/>
                  </a:lnTo>
                  <a:lnTo>
                    <a:pt x="1150" y="1315"/>
                  </a:lnTo>
                  <a:lnTo>
                    <a:pt x="1150" y="1283"/>
                  </a:lnTo>
                  <a:lnTo>
                    <a:pt x="1150" y="1283"/>
                  </a:lnTo>
                  <a:lnTo>
                    <a:pt x="1150" y="1283"/>
                  </a:lnTo>
                  <a:lnTo>
                    <a:pt x="1150" y="1283"/>
                  </a:lnTo>
                  <a:lnTo>
                    <a:pt x="1150" y="1250"/>
                  </a:lnTo>
                  <a:lnTo>
                    <a:pt x="1150" y="1250"/>
                  </a:lnTo>
                  <a:lnTo>
                    <a:pt x="1150" y="1250"/>
                  </a:lnTo>
                  <a:lnTo>
                    <a:pt x="1150" y="1250"/>
                  </a:lnTo>
                  <a:lnTo>
                    <a:pt x="1150" y="1250"/>
                  </a:lnTo>
                  <a:lnTo>
                    <a:pt x="1183" y="1217"/>
                  </a:lnTo>
                  <a:lnTo>
                    <a:pt x="1183" y="1217"/>
                  </a:lnTo>
                  <a:lnTo>
                    <a:pt x="1183" y="1217"/>
                  </a:lnTo>
                  <a:lnTo>
                    <a:pt x="1183" y="1217"/>
                  </a:lnTo>
                  <a:lnTo>
                    <a:pt x="1183" y="1184"/>
                  </a:lnTo>
                  <a:lnTo>
                    <a:pt x="1183" y="1184"/>
                  </a:lnTo>
                  <a:lnTo>
                    <a:pt x="1183" y="1184"/>
                  </a:lnTo>
                  <a:lnTo>
                    <a:pt x="1183" y="1184"/>
                  </a:lnTo>
                  <a:lnTo>
                    <a:pt x="1183" y="1184"/>
                  </a:lnTo>
                  <a:lnTo>
                    <a:pt x="1183" y="1151"/>
                  </a:lnTo>
                  <a:lnTo>
                    <a:pt x="1183" y="1151"/>
                  </a:lnTo>
                  <a:lnTo>
                    <a:pt x="1183" y="1151"/>
                  </a:lnTo>
                  <a:lnTo>
                    <a:pt x="1183" y="1151"/>
                  </a:lnTo>
                  <a:lnTo>
                    <a:pt x="1183" y="1118"/>
                  </a:lnTo>
                  <a:lnTo>
                    <a:pt x="1183" y="1118"/>
                  </a:lnTo>
                  <a:lnTo>
                    <a:pt x="1183" y="1118"/>
                  </a:lnTo>
                  <a:lnTo>
                    <a:pt x="1183" y="1118"/>
                  </a:lnTo>
                  <a:lnTo>
                    <a:pt x="1183" y="1118"/>
                  </a:lnTo>
                  <a:lnTo>
                    <a:pt x="1183" y="1085"/>
                  </a:lnTo>
                  <a:lnTo>
                    <a:pt x="1183" y="1085"/>
                  </a:lnTo>
                  <a:lnTo>
                    <a:pt x="1183" y="1085"/>
                  </a:lnTo>
                  <a:lnTo>
                    <a:pt x="1183" y="1085"/>
                  </a:lnTo>
                  <a:lnTo>
                    <a:pt x="1183" y="1052"/>
                  </a:lnTo>
                  <a:lnTo>
                    <a:pt x="1183" y="1052"/>
                  </a:lnTo>
                  <a:lnTo>
                    <a:pt x="1183" y="1052"/>
                  </a:lnTo>
                  <a:lnTo>
                    <a:pt x="1183" y="1052"/>
                  </a:lnTo>
                  <a:lnTo>
                    <a:pt x="1183" y="1052"/>
                  </a:lnTo>
                  <a:lnTo>
                    <a:pt x="1183" y="1020"/>
                  </a:lnTo>
                  <a:lnTo>
                    <a:pt x="1183" y="1020"/>
                  </a:lnTo>
                  <a:lnTo>
                    <a:pt x="1183" y="1020"/>
                  </a:lnTo>
                  <a:lnTo>
                    <a:pt x="1216" y="1020"/>
                  </a:lnTo>
                  <a:lnTo>
                    <a:pt x="1216" y="987"/>
                  </a:lnTo>
                  <a:lnTo>
                    <a:pt x="1216" y="987"/>
                  </a:lnTo>
                  <a:lnTo>
                    <a:pt x="1216" y="987"/>
                  </a:lnTo>
                  <a:lnTo>
                    <a:pt x="1216" y="987"/>
                  </a:lnTo>
                  <a:lnTo>
                    <a:pt x="1216" y="987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16" y="954"/>
                  </a:lnTo>
                  <a:lnTo>
                    <a:pt x="1216" y="921"/>
                  </a:lnTo>
                  <a:lnTo>
                    <a:pt x="1216" y="921"/>
                  </a:lnTo>
                  <a:lnTo>
                    <a:pt x="1216" y="921"/>
                  </a:lnTo>
                  <a:lnTo>
                    <a:pt x="1216" y="921"/>
                  </a:lnTo>
                  <a:lnTo>
                    <a:pt x="1216" y="888"/>
                  </a:lnTo>
                  <a:lnTo>
                    <a:pt x="1216" y="888"/>
                  </a:lnTo>
                  <a:lnTo>
                    <a:pt x="1216" y="888"/>
                  </a:lnTo>
                  <a:lnTo>
                    <a:pt x="1216" y="888"/>
                  </a:lnTo>
                  <a:lnTo>
                    <a:pt x="1216" y="888"/>
                  </a:lnTo>
                  <a:lnTo>
                    <a:pt x="1216" y="855"/>
                  </a:lnTo>
                  <a:lnTo>
                    <a:pt x="1216" y="855"/>
                  </a:lnTo>
                  <a:lnTo>
                    <a:pt x="1216" y="855"/>
                  </a:lnTo>
                  <a:lnTo>
                    <a:pt x="1216" y="855"/>
                  </a:lnTo>
                  <a:lnTo>
                    <a:pt x="1216" y="822"/>
                  </a:lnTo>
                  <a:lnTo>
                    <a:pt x="1216" y="822"/>
                  </a:lnTo>
                  <a:lnTo>
                    <a:pt x="1216" y="822"/>
                  </a:lnTo>
                  <a:lnTo>
                    <a:pt x="1216" y="822"/>
                  </a:lnTo>
                  <a:lnTo>
                    <a:pt x="1216" y="822"/>
                  </a:lnTo>
                  <a:lnTo>
                    <a:pt x="1216" y="790"/>
                  </a:lnTo>
                  <a:lnTo>
                    <a:pt x="1216" y="790"/>
                  </a:lnTo>
                  <a:lnTo>
                    <a:pt x="1249" y="790"/>
                  </a:lnTo>
                  <a:lnTo>
                    <a:pt x="1249" y="790"/>
                  </a:lnTo>
                  <a:lnTo>
                    <a:pt x="1249" y="757"/>
                  </a:lnTo>
                  <a:lnTo>
                    <a:pt x="1249" y="757"/>
                  </a:lnTo>
                  <a:lnTo>
                    <a:pt x="1249" y="757"/>
                  </a:lnTo>
                  <a:lnTo>
                    <a:pt x="1249" y="757"/>
                  </a:lnTo>
                  <a:lnTo>
                    <a:pt x="1249" y="757"/>
                  </a:lnTo>
                  <a:lnTo>
                    <a:pt x="1249" y="724"/>
                  </a:lnTo>
                  <a:lnTo>
                    <a:pt x="1249" y="724"/>
                  </a:lnTo>
                  <a:lnTo>
                    <a:pt x="1249" y="724"/>
                  </a:lnTo>
                  <a:lnTo>
                    <a:pt x="1249" y="724"/>
                  </a:lnTo>
                  <a:lnTo>
                    <a:pt x="1249" y="691"/>
                  </a:lnTo>
                  <a:lnTo>
                    <a:pt x="1249" y="691"/>
                  </a:lnTo>
                  <a:lnTo>
                    <a:pt x="1249" y="691"/>
                  </a:lnTo>
                  <a:lnTo>
                    <a:pt x="1249" y="691"/>
                  </a:lnTo>
                  <a:lnTo>
                    <a:pt x="1249" y="691"/>
                  </a:lnTo>
                  <a:lnTo>
                    <a:pt x="1249" y="658"/>
                  </a:lnTo>
                  <a:lnTo>
                    <a:pt x="1249" y="658"/>
                  </a:lnTo>
                  <a:lnTo>
                    <a:pt x="1249" y="658"/>
                  </a:lnTo>
                  <a:lnTo>
                    <a:pt x="1249" y="625"/>
                  </a:lnTo>
                  <a:lnTo>
                    <a:pt x="1249" y="625"/>
                  </a:lnTo>
                  <a:lnTo>
                    <a:pt x="1249" y="625"/>
                  </a:lnTo>
                  <a:lnTo>
                    <a:pt x="1249" y="625"/>
                  </a:lnTo>
                  <a:lnTo>
                    <a:pt x="1249" y="625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49" y="592"/>
                  </a:lnTo>
                  <a:lnTo>
                    <a:pt x="1249" y="560"/>
                  </a:lnTo>
                  <a:lnTo>
                    <a:pt x="1249" y="560"/>
                  </a:lnTo>
                  <a:lnTo>
                    <a:pt x="1282" y="560"/>
                  </a:lnTo>
                  <a:lnTo>
                    <a:pt x="1282" y="560"/>
                  </a:lnTo>
                  <a:lnTo>
                    <a:pt x="1282" y="560"/>
                  </a:lnTo>
                  <a:lnTo>
                    <a:pt x="1282" y="527"/>
                  </a:lnTo>
                  <a:lnTo>
                    <a:pt x="1282" y="527"/>
                  </a:lnTo>
                  <a:lnTo>
                    <a:pt x="1282" y="527"/>
                  </a:lnTo>
                  <a:lnTo>
                    <a:pt x="1282" y="527"/>
                  </a:lnTo>
                  <a:lnTo>
                    <a:pt x="1282" y="494"/>
                  </a:lnTo>
                  <a:lnTo>
                    <a:pt x="1282" y="494"/>
                  </a:lnTo>
                  <a:lnTo>
                    <a:pt x="1282" y="494"/>
                  </a:lnTo>
                  <a:lnTo>
                    <a:pt x="1282" y="494"/>
                  </a:lnTo>
                  <a:lnTo>
                    <a:pt x="1282" y="461"/>
                  </a:lnTo>
                  <a:lnTo>
                    <a:pt x="1282" y="461"/>
                  </a:lnTo>
                  <a:lnTo>
                    <a:pt x="1282" y="461"/>
                  </a:lnTo>
                  <a:lnTo>
                    <a:pt x="1282" y="461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82" y="428"/>
                  </a:lnTo>
                  <a:lnTo>
                    <a:pt x="1282" y="395"/>
                  </a:lnTo>
                  <a:lnTo>
                    <a:pt x="1282" y="395"/>
                  </a:lnTo>
                  <a:lnTo>
                    <a:pt x="1282" y="395"/>
                  </a:lnTo>
                  <a:lnTo>
                    <a:pt x="1282" y="395"/>
                  </a:lnTo>
                  <a:lnTo>
                    <a:pt x="1282" y="395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62"/>
                  </a:lnTo>
                  <a:lnTo>
                    <a:pt x="1282" y="330"/>
                  </a:lnTo>
                  <a:lnTo>
                    <a:pt x="1282" y="330"/>
                  </a:lnTo>
                  <a:lnTo>
                    <a:pt x="1314" y="330"/>
                  </a:lnTo>
                  <a:lnTo>
                    <a:pt x="1314" y="297"/>
                  </a:lnTo>
                  <a:lnTo>
                    <a:pt x="1314" y="297"/>
                  </a:lnTo>
                  <a:lnTo>
                    <a:pt x="1314" y="297"/>
                  </a:lnTo>
                  <a:lnTo>
                    <a:pt x="1314" y="297"/>
                  </a:lnTo>
                  <a:lnTo>
                    <a:pt x="1314" y="297"/>
                  </a:lnTo>
                  <a:lnTo>
                    <a:pt x="1314" y="264"/>
                  </a:lnTo>
                  <a:lnTo>
                    <a:pt x="1314" y="264"/>
                  </a:lnTo>
                  <a:lnTo>
                    <a:pt x="1314" y="264"/>
                  </a:lnTo>
                  <a:lnTo>
                    <a:pt x="1314" y="264"/>
                  </a:lnTo>
                  <a:lnTo>
                    <a:pt x="1314" y="231"/>
                  </a:lnTo>
                  <a:lnTo>
                    <a:pt x="1314" y="231"/>
                  </a:lnTo>
                  <a:lnTo>
                    <a:pt x="1314" y="231"/>
                  </a:lnTo>
                  <a:lnTo>
                    <a:pt x="1314" y="231"/>
                  </a:lnTo>
                  <a:lnTo>
                    <a:pt x="1314" y="198"/>
                  </a:lnTo>
                  <a:lnTo>
                    <a:pt x="1314" y="198"/>
                  </a:lnTo>
                  <a:lnTo>
                    <a:pt x="1314" y="198"/>
                  </a:lnTo>
                  <a:lnTo>
                    <a:pt x="1314" y="198"/>
                  </a:lnTo>
                  <a:lnTo>
                    <a:pt x="1314" y="165"/>
                  </a:lnTo>
                  <a:lnTo>
                    <a:pt x="1314" y="165"/>
                  </a:lnTo>
                  <a:lnTo>
                    <a:pt x="1314" y="165"/>
                  </a:lnTo>
                  <a:lnTo>
                    <a:pt x="1314" y="165"/>
                  </a:lnTo>
                  <a:lnTo>
                    <a:pt x="1314" y="165"/>
                  </a:lnTo>
                  <a:lnTo>
                    <a:pt x="1314" y="132"/>
                  </a:lnTo>
                  <a:lnTo>
                    <a:pt x="1314" y="132"/>
                  </a:lnTo>
                  <a:lnTo>
                    <a:pt x="1314" y="132"/>
                  </a:lnTo>
                  <a:lnTo>
                    <a:pt x="1314" y="132"/>
                  </a:lnTo>
                  <a:lnTo>
                    <a:pt x="1314" y="100"/>
                  </a:lnTo>
                  <a:lnTo>
                    <a:pt x="1314" y="100"/>
                  </a:lnTo>
                  <a:lnTo>
                    <a:pt x="1314" y="100"/>
                  </a:lnTo>
                  <a:lnTo>
                    <a:pt x="1347" y="100"/>
                  </a:lnTo>
                  <a:lnTo>
                    <a:pt x="1347" y="67"/>
                  </a:lnTo>
                  <a:lnTo>
                    <a:pt x="1347" y="67"/>
                  </a:lnTo>
                  <a:lnTo>
                    <a:pt x="1347" y="67"/>
                  </a:lnTo>
                  <a:lnTo>
                    <a:pt x="1347" y="67"/>
                  </a:lnTo>
                  <a:lnTo>
                    <a:pt x="1347" y="34"/>
                  </a:lnTo>
                  <a:lnTo>
                    <a:pt x="1347" y="34"/>
                  </a:lnTo>
                  <a:lnTo>
                    <a:pt x="1347" y="34"/>
                  </a:lnTo>
                  <a:lnTo>
                    <a:pt x="1347" y="34"/>
                  </a:lnTo>
                  <a:lnTo>
                    <a:pt x="1347" y="1"/>
                  </a:lnTo>
                  <a:lnTo>
                    <a:pt x="1347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8"/>
            <p:cNvSpPr/>
            <p:nvPr/>
          </p:nvSpPr>
          <p:spPr>
            <a:xfrm>
              <a:off x="5958200" y="3129825"/>
              <a:ext cx="37000" cy="198825"/>
            </a:xfrm>
            <a:custGeom>
              <a:avLst/>
              <a:gdLst/>
              <a:ahLst/>
              <a:cxnLst/>
              <a:rect l="l" t="t" r="r" b="b"/>
              <a:pathLst>
                <a:path w="1480" h="7953" fill="none" extrusionOk="0">
                  <a:moveTo>
                    <a:pt x="1" y="7952"/>
                  </a:moveTo>
                  <a:lnTo>
                    <a:pt x="34" y="7920"/>
                  </a:lnTo>
                  <a:lnTo>
                    <a:pt x="34" y="7920"/>
                  </a:lnTo>
                  <a:lnTo>
                    <a:pt x="34" y="7887"/>
                  </a:lnTo>
                  <a:lnTo>
                    <a:pt x="34" y="7887"/>
                  </a:lnTo>
                  <a:lnTo>
                    <a:pt x="34" y="7887"/>
                  </a:lnTo>
                  <a:lnTo>
                    <a:pt x="34" y="7887"/>
                  </a:lnTo>
                  <a:lnTo>
                    <a:pt x="34" y="7854"/>
                  </a:lnTo>
                  <a:lnTo>
                    <a:pt x="34" y="7854"/>
                  </a:lnTo>
                  <a:lnTo>
                    <a:pt x="34" y="7854"/>
                  </a:lnTo>
                  <a:lnTo>
                    <a:pt x="34" y="7821"/>
                  </a:lnTo>
                  <a:lnTo>
                    <a:pt x="34" y="7821"/>
                  </a:lnTo>
                  <a:lnTo>
                    <a:pt x="34" y="7821"/>
                  </a:lnTo>
                  <a:lnTo>
                    <a:pt x="34" y="7788"/>
                  </a:lnTo>
                  <a:lnTo>
                    <a:pt x="34" y="7788"/>
                  </a:lnTo>
                  <a:lnTo>
                    <a:pt x="34" y="7788"/>
                  </a:lnTo>
                  <a:lnTo>
                    <a:pt x="67" y="7788"/>
                  </a:lnTo>
                  <a:lnTo>
                    <a:pt x="67" y="7755"/>
                  </a:lnTo>
                  <a:lnTo>
                    <a:pt x="67" y="7755"/>
                  </a:lnTo>
                  <a:lnTo>
                    <a:pt x="67" y="7755"/>
                  </a:lnTo>
                  <a:lnTo>
                    <a:pt x="67" y="7722"/>
                  </a:lnTo>
                  <a:lnTo>
                    <a:pt x="67" y="7722"/>
                  </a:lnTo>
                  <a:lnTo>
                    <a:pt x="67" y="7722"/>
                  </a:lnTo>
                  <a:lnTo>
                    <a:pt x="67" y="7689"/>
                  </a:lnTo>
                  <a:lnTo>
                    <a:pt x="67" y="7689"/>
                  </a:lnTo>
                  <a:lnTo>
                    <a:pt x="67" y="7657"/>
                  </a:lnTo>
                  <a:lnTo>
                    <a:pt x="67" y="7657"/>
                  </a:lnTo>
                  <a:lnTo>
                    <a:pt x="67" y="7657"/>
                  </a:lnTo>
                  <a:lnTo>
                    <a:pt x="67" y="7657"/>
                  </a:lnTo>
                  <a:lnTo>
                    <a:pt x="67" y="7624"/>
                  </a:lnTo>
                  <a:lnTo>
                    <a:pt x="99" y="7624"/>
                  </a:lnTo>
                  <a:lnTo>
                    <a:pt x="99" y="7624"/>
                  </a:lnTo>
                  <a:lnTo>
                    <a:pt x="99" y="7624"/>
                  </a:lnTo>
                  <a:lnTo>
                    <a:pt x="99" y="7591"/>
                  </a:lnTo>
                  <a:lnTo>
                    <a:pt x="99" y="7591"/>
                  </a:lnTo>
                  <a:lnTo>
                    <a:pt x="99" y="7591"/>
                  </a:lnTo>
                  <a:lnTo>
                    <a:pt x="99" y="7558"/>
                  </a:lnTo>
                  <a:lnTo>
                    <a:pt x="99" y="7558"/>
                  </a:lnTo>
                  <a:lnTo>
                    <a:pt x="99" y="7558"/>
                  </a:lnTo>
                  <a:lnTo>
                    <a:pt x="99" y="7525"/>
                  </a:lnTo>
                  <a:lnTo>
                    <a:pt x="99" y="7525"/>
                  </a:lnTo>
                  <a:lnTo>
                    <a:pt x="99" y="7525"/>
                  </a:lnTo>
                  <a:lnTo>
                    <a:pt x="99" y="7525"/>
                  </a:lnTo>
                  <a:lnTo>
                    <a:pt x="99" y="7492"/>
                  </a:lnTo>
                  <a:lnTo>
                    <a:pt x="132" y="7492"/>
                  </a:lnTo>
                  <a:lnTo>
                    <a:pt x="132" y="7492"/>
                  </a:lnTo>
                  <a:lnTo>
                    <a:pt x="132" y="7459"/>
                  </a:lnTo>
                  <a:lnTo>
                    <a:pt x="132" y="7459"/>
                  </a:lnTo>
                  <a:lnTo>
                    <a:pt x="132" y="7459"/>
                  </a:lnTo>
                  <a:lnTo>
                    <a:pt x="132" y="7459"/>
                  </a:lnTo>
                  <a:lnTo>
                    <a:pt x="132" y="7427"/>
                  </a:lnTo>
                  <a:lnTo>
                    <a:pt x="132" y="7427"/>
                  </a:lnTo>
                  <a:lnTo>
                    <a:pt x="132" y="7427"/>
                  </a:lnTo>
                  <a:lnTo>
                    <a:pt x="132" y="7394"/>
                  </a:lnTo>
                  <a:lnTo>
                    <a:pt x="132" y="7394"/>
                  </a:lnTo>
                  <a:lnTo>
                    <a:pt x="132" y="7394"/>
                  </a:lnTo>
                  <a:lnTo>
                    <a:pt x="132" y="7361"/>
                  </a:lnTo>
                  <a:lnTo>
                    <a:pt x="132" y="7361"/>
                  </a:lnTo>
                  <a:lnTo>
                    <a:pt x="132" y="7361"/>
                  </a:lnTo>
                  <a:lnTo>
                    <a:pt x="132" y="7361"/>
                  </a:lnTo>
                  <a:lnTo>
                    <a:pt x="165" y="7328"/>
                  </a:lnTo>
                  <a:lnTo>
                    <a:pt x="165" y="7328"/>
                  </a:lnTo>
                  <a:lnTo>
                    <a:pt x="165" y="7328"/>
                  </a:lnTo>
                  <a:lnTo>
                    <a:pt x="165" y="7295"/>
                  </a:lnTo>
                  <a:lnTo>
                    <a:pt x="165" y="7295"/>
                  </a:lnTo>
                  <a:lnTo>
                    <a:pt x="165" y="7295"/>
                  </a:lnTo>
                  <a:lnTo>
                    <a:pt x="165" y="7262"/>
                  </a:lnTo>
                  <a:lnTo>
                    <a:pt x="165" y="7262"/>
                  </a:lnTo>
                  <a:lnTo>
                    <a:pt x="165" y="7262"/>
                  </a:lnTo>
                  <a:lnTo>
                    <a:pt x="165" y="7229"/>
                  </a:lnTo>
                  <a:lnTo>
                    <a:pt x="165" y="7229"/>
                  </a:lnTo>
                  <a:lnTo>
                    <a:pt x="165" y="7229"/>
                  </a:lnTo>
                  <a:lnTo>
                    <a:pt x="165" y="7229"/>
                  </a:lnTo>
                  <a:lnTo>
                    <a:pt x="165" y="7229"/>
                  </a:lnTo>
                  <a:lnTo>
                    <a:pt x="198" y="7197"/>
                  </a:lnTo>
                  <a:lnTo>
                    <a:pt x="198" y="7197"/>
                  </a:lnTo>
                  <a:lnTo>
                    <a:pt x="198" y="7197"/>
                  </a:lnTo>
                  <a:lnTo>
                    <a:pt x="198" y="7164"/>
                  </a:lnTo>
                  <a:lnTo>
                    <a:pt x="198" y="7164"/>
                  </a:lnTo>
                  <a:lnTo>
                    <a:pt x="198" y="7164"/>
                  </a:lnTo>
                  <a:lnTo>
                    <a:pt x="198" y="7131"/>
                  </a:lnTo>
                  <a:lnTo>
                    <a:pt x="198" y="7131"/>
                  </a:lnTo>
                  <a:lnTo>
                    <a:pt x="198" y="7131"/>
                  </a:lnTo>
                  <a:lnTo>
                    <a:pt x="198" y="7098"/>
                  </a:lnTo>
                  <a:lnTo>
                    <a:pt x="198" y="7098"/>
                  </a:lnTo>
                  <a:lnTo>
                    <a:pt x="198" y="7065"/>
                  </a:lnTo>
                  <a:lnTo>
                    <a:pt x="198" y="7065"/>
                  </a:lnTo>
                  <a:lnTo>
                    <a:pt x="198" y="7065"/>
                  </a:lnTo>
                  <a:lnTo>
                    <a:pt x="198" y="7065"/>
                  </a:lnTo>
                  <a:lnTo>
                    <a:pt x="231" y="7032"/>
                  </a:lnTo>
                  <a:lnTo>
                    <a:pt x="231" y="7032"/>
                  </a:lnTo>
                  <a:lnTo>
                    <a:pt x="231" y="7032"/>
                  </a:lnTo>
                  <a:lnTo>
                    <a:pt x="231" y="6999"/>
                  </a:lnTo>
                  <a:lnTo>
                    <a:pt x="231" y="6999"/>
                  </a:lnTo>
                  <a:lnTo>
                    <a:pt x="231" y="6999"/>
                  </a:lnTo>
                  <a:lnTo>
                    <a:pt x="231" y="6967"/>
                  </a:lnTo>
                  <a:lnTo>
                    <a:pt x="231" y="6967"/>
                  </a:lnTo>
                  <a:lnTo>
                    <a:pt x="231" y="6967"/>
                  </a:lnTo>
                  <a:lnTo>
                    <a:pt x="231" y="6967"/>
                  </a:lnTo>
                  <a:lnTo>
                    <a:pt x="231" y="6934"/>
                  </a:lnTo>
                  <a:lnTo>
                    <a:pt x="231" y="6934"/>
                  </a:lnTo>
                  <a:lnTo>
                    <a:pt x="231" y="6934"/>
                  </a:lnTo>
                  <a:lnTo>
                    <a:pt x="231" y="6901"/>
                  </a:lnTo>
                  <a:lnTo>
                    <a:pt x="231" y="6901"/>
                  </a:lnTo>
                  <a:lnTo>
                    <a:pt x="264" y="6901"/>
                  </a:lnTo>
                  <a:lnTo>
                    <a:pt x="264" y="6868"/>
                  </a:lnTo>
                  <a:lnTo>
                    <a:pt x="264" y="6868"/>
                  </a:lnTo>
                  <a:lnTo>
                    <a:pt x="264" y="6868"/>
                  </a:lnTo>
                  <a:lnTo>
                    <a:pt x="264" y="6835"/>
                  </a:lnTo>
                  <a:lnTo>
                    <a:pt x="264" y="6835"/>
                  </a:lnTo>
                  <a:lnTo>
                    <a:pt x="264" y="6835"/>
                  </a:lnTo>
                  <a:lnTo>
                    <a:pt x="264" y="6835"/>
                  </a:lnTo>
                  <a:lnTo>
                    <a:pt x="264" y="6802"/>
                  </a:lnTo>
                  <a:lnTo>
                    <a:pt x="264" y="6802"/>
                  </a:lnTo>
                  <a:lnTo>
                    <a:pt x="264" y="6802"/>
                  </a:lnTo>
                  <a:lnTo>
                    <a:pt x="264" y="6769"/>
                  </a:lnTo>
                  <a:lnTo>
                    <a:pt x="264" y="6769"/>
                  </a:lnTo>
                  <a:lnTo>
                    <a:pt x="264" y="6769"/>
                  </a:lnTo>
                  <a:lnTo>
                    <a:pt x="297" y="6737"/>
                  </a:lnTo>
                  <a:lnTo>
                    <a:pt x="297" y="6737"/>
                  </a:lnTo>
                  <a:lnTo>
                    <a:pt x="297" y="6737"/>
                  </a:lnTo>
                  <a:lnTo>
                    <a:pt x="297" y="6737"/>
                  </a:lnTo>
                  <a:lnTo>
                    <a:pt x="297" y="6704"/>
                  </a:lnTo>
                  <a:lnTo>
                    <a:pt x="297" y="6704"/>
                  </a:lnTo>
                  <a:lnTo>
                    <a:pt x="297" y="6704"/>
                  </a:lnTo>
                  <a:lnTo>
                    <a:pt x="297" y="6671"/>
                  </a:lnTo>
                  <a:lnTo>
                    <a:pt x="297" y="6671"/>
                  </a:lnTo>
                  <a:lnTo>
                    <a:pt x="297" y="6638"/>
                  </a:lnTo>
                  <a:lnTo>
                    <a:pt x="297" y="6638"/>
                  </a:lnTo>
                  <a:lnTo>
                    <a:pt x="297" y="6638"/>
                  </a:lnTo>
                  <a:lnTo>
                    <a:pt x="297" y="6638"/>
                  </a:lnTo>
                  <a:lnTo>
                    <a:pt x="297" y="6605"/>
                  </a:lnTo>
                  <a:lnTo>
                    <a:pt x="297" y="6605"/>
                  </a:lnTo>
                  <a:lnTo>
                    <a:pt x="297" y="6605"/>
                  </a:lnTo>
                  <a:lnTo>
                    <a:pt x="297" y="6605"/>
                  </a:lnTo>
                  <a:lnTo>
                    <a:pt x="329" y="6605"/>
                  </a:lnTo>
                  <a:lnTo>
                    <a:pt x="329" y="6572"/>
                  </a:lnTo>
                  <a:lnTo>
                    <a:pt x="329" y="6572"/>
                  </a:lnTo>
                  <a:lnTo>
                    <a:pt x="329" y="6572"/>
                  </a:lnTo>
                  <a:lnTo>
                    <a:pt x="329" y="6539"/>
                  </a:lnTo>
                  <a:lnTo>
                    <a:pt x="329" y="6539"/>
                  </a:lnTo>
                  <a:lnTo>
                    <a:pt x="329" y="6539"/>
                  </a:lnTo>
                  <a:lnTo>
                    <a:pt x="329" y="6539"/>
                  </a:lnTo>
                  <a:lnTo>
                    <a:pt x="329" y="6507"/>
                  </a:lnTo>
                  <a:lnTo>
                    <a:pt x="329" y="6507"/>
                  </a:lnTo>
                  <a:lnTo>
                    <a:pt x="329" y="6507"/>
                  </a:lnTo>
                  <a:lnTo>
                    <a:pt x="329" y="6507"/>
                  </a:lnTo>
                  <a:lnTo>
                    <a:pt x="329" y="6474"/>
                  </a:lnTo>
                  <a:lnTo>
                    <a:pt x="329" y="6474"/>
                  </a:lnTo>
                  <a:lnTo>
                    <a:pt x="329" y="6474"/>
                  </a:lnTo>
                  <a:lnTo>
                    <a:pt x="329" y="6441"/>
                  </a:lnTo>
                  <a:lnTo>
                    <a:pt x="362" y="6441"/>
                  </a:lnTo>
                  <a:lnTo>
                    <a:pt x="362" y="6441"/>
                  </a:lnTo>
                  <a:lnTo>
                    <a:pt x="362" y="6408"/>
                  </a:lnTo>
                  <a:lnTo>
                    <a:pt x="362" y="6408"/>
                  </a:lnTo>
                  <a:lnTo>
                    <a:pt x="362" y="6408"/>
                  </a:lnTo>
                  <a:lnTo>
                    <a:pt x="362" y="6408"/>
                  </a:lnTo>
                  <a:lnTo>
                    <a:pt x="362" y="6408"/>
                  </a:lnTo>
                  <a:lnTo>
                    <a:pt x="362" y="6375"/>
                  </a:lnTo>
                  <a:lnTo>
                    <a:pt x="362" y="6375"/>
                  </a:lnTo>
                  <a:lnTo>
                    <a:pt x="362" y="6342"/>
                  </a:lnTo>
                  <a:lnTo>
                    <a:pt x="362" y="6342"/>
                  </a:lnTo>
                  <a:lnTo>
                    <a:pt x="362" y="6342"/>
                  </a:lnTo>
                  <a:lnTo>
                    <a:pt x="362" y="6309"/>
                  </a:lnTo>
                  <a:lnTo>
                    <a:pt x="362" y="6309"/>
                  </a:lnTo>
                  <a:lnTo>
                    <a:pt x="362" y="6309"/>
                  </a:lnTo>
                  <a:lnTo>
                    <a:pt x="362" y="6309"/>
                  </a:lnTo>
                  <a:lnTo>
                    <a:pt x="362" y="6277"/>
                  </a:lnTo>
                  <a:lnTo>
                    <a:pt x="395" y="6277"/>
                  </a:lnTo>
                  <a:lnTo>
                    <a:pt x="395" y="6277"/>
                  </a:lnTo>
                  <a:lnTo>
                    <a:pt x="395" y="6277"/>
                  </a:lnTo>
                  <a:lnTo>
                    <a:pt x="395" y="6244"/>
                  </a:lnTo>
                  <a:lnTo>
                    <a:pt x="395" y="6244"/>
                  </a:lnTo>
                  <a:lnTo>
                    <a:pt x="395" y="6244"/>
                  </a:lnTo>
                  <a:lnTo>
                    <a:pt x="395" y="6244"/>
                  </a:lnTo>
                  <a:lnTo>
                    <a:pt x="395" y="6211"/>
                  </a:lnTo>
                  <a:lnTo>
                    <a:pt x="395" y="6211"/>
                  </a:lnTo>
                  <a:lnTo>
                    <a:pt x="395" y="6178"/>
                  </a:lnTo>
                  <a:lnTo>
                    <a:pt x="395" y="6178"/>
                  </a:lnTo>
                  <a:lnTo>
                    <a:pt x="395" y="6178"/>
                  </a:lnTo>
                  <a:lnTo>
                    <a:pt x="395" y="6178"/>
                  </a:lnTo>
                  <a:lnTo>
                    <a:pt x="395" y="6145"/>
                  </a:lnTo>
                  <a:lnTo>
                    <a:pt x="395" y="6145"/>
                  </a:lnTo>
                  <a:lnTo>
                    <a:pt x="428" y="6145"/>
                  </a:lnTo>
                  <a:lnTo>
                    <a:pt x="428" y="6112"/>
                  </a:lnTo>
                  <a:lnTo>
                    <a:pt x="428" y="6112"/>
                  </a:lnTo>
                  <a:lnTo>
                    <a:pt x="428" y="6112"/>
                  </a:lnTo>
                  <a:lnTo>
                    <a:pt x="428" y="6079"/>
                  </a:lnTo>
                  <a:lnTo>
                    <a:pt x="428" y="6079"/>
                  </a:lnTo>
                  <a:lnTo>
                    <a:pt x="428" y="6079"/>
                  </a:lnTo>
                  <a:lnTo>
                    <a:pt x="428" y="6046"/>
                  </a:lnTo>
                  <a:lnTo>
                    <a:pt x="428" y="6046"/>
                  </a:lnTo>
                  <a:lnTo>
                    <a:pt x="428" y="6046"/>
                  </a:lnTo>
                  <a:lnTo>
                    <a:pt x="428" y="6014"/>
                  </a:lnTo>
                  <a:lnTo>
                    <a:pt x="428" y="6014"/>
                  </a:lnTo>
                  <a:lnTo>
                    <a:pt x="428" y="6014"/>
                  </a:lnTo>
                  <a:lnTo>
                    <a:pt x="428" y="6014"/>
                  </a:lnTo>
                  <a:lnTo>
                    <a:pt x="428" y="5981"/>
                  </a:lnTo>
                  <a:lnTo>
                    <a:pt x="428" y="5981"/>
                  </a:lnTo>
                  <a:lnTo>
                    <a:pt x="461" y="5981"/>
                  </a:lnTo>
                  <a:lnTo>
                    <a:pt x="461" y="5981"/>
                  </a:lnTo>
                  <a:lnTo>
                    <a:pt x="461" y="5948"/>
                  </a:lnTo>
                  <a:lnTo>
                    <a:pt x="461" y="5948"/>
                  </a:lnTo>
                  <a:lnTo>
                    <a:pt x="461" y="5948"/>
                  </a:lnTo>
                  <a:lnTo>
                    <a:pt x="461" y="5915"/>
                  </a:lnTo>
                  <a:lnTo>
                    <a:pt x="461" y="5915"/>
                  </a:lnTo>
                  <a:lnTo>
                    <a:pt x="461" y="5915"/>
                  </a:lnTo>
                  <a:lnTo>
                    <a:pt x="461" y="5882"/>
                  </a:lnTo>
                  <a:lnTo>
                    <a:pt x="461" y="5882"/>
                  </a:lnTo>
                  <a:lnTo>
                    <a:pt x="461" y="5882"/>
                  </a:lnTo>
                  <a:lnTo>
                    <a:pt x="461" y="5849"/>
                  </a:lnTo>
                  <a:lnTo>
                    <a:pt x="461" y="5849"/>
                  </a:lnTo>
                  <a:lnTo>
                    <a:pt x="461" y="5849"/>
                  </a:lnTo>
                  <a:lnTo>
                    <a:pt x="461" y="5849"/>
                  </a:lnTo>
                  <a:lnTo>
                    <a:pt x="461" y="5816"/>
                  </a:lnTo>
                  <a:lnTo>
                    <a:pt x="461" y="5816"/>
                  </a:lnTo>
                  <a:lnTo>
                    <a:pt x="461" y="5816"/>
                  </a:lnTo>
                  <a:lnTo>
                    <a:pt x="494" y="5816"/>
                  </a:lnTo>
                  <a:lnTo>
                    <a:pt x="494" y="5816"/>
                  </a:lnTo>
                  <a:lnTo>
                    <a:pt x="494" y="5784"/>
                  </a:lnTo>
                  <a:lnTo>
                    <a:pt x="494" y="5784"/>
                  </a:lnTo>
                  <a:lnTo>
                    <a:pt x="494" y="5784"/>
                  </a:lnTo>
                  <a:lnTo>
                    <a:pt x="494" y="5751"/>
                  </a:lnTo>
                  <a:lnTo>
                    <a:pt x="494" y="5751"/>
                  </a:lnTo>
                  <a:lnTo>
                    <a:pt x="494" y="5751"/>
                  </a:lnTo>
                  <a:lnTo>
                    <a:pt x="494" y="5718"/>
                  </a:lnTo>
                  <a:lnTo>
                    <a:pt x="494" y="5718"/>
                  </a:lnTo>
                  <a:lnTo>
                    <a:pt x="494" y="5718"/>
                  </a:lnTo>
                  <a:lnTo>
                    <a:pt x="494" y="5685"/>
                  </a:lnTo>
                  <a:lnTo>
                    <a:pt x="494" y="5685"/>
                  </a:lnTo>
                  <a:lnTo>
                    <a:pt x="494" y="5685"/>
                  </a:lnTo>
                  <a:lnTo>
                    <a:pt x="494" y="5652"/>
                  </a:lnTo>
                  <a:lnTo>
                    <a:pt x="494" y="5652"/>
                  </a:lnTo>
                  <a:lnTo>
                    <a:pt x="527" y="5652"/>
                  </a:lnTo>
                  <a:lnTo>
                    <a:pt x="527" y="5652"/>
                  </a:lnTo>
                  <a:lnTo>
                    <a:pt x="527" y="5619"/>
                  </a:lnTo>
                  <a:lnTo>
                    <a:pt x="527" y="5619"/>
                  </a:lnTo>
                  <a:lnTo>
                    <a:pt x="527" y="5619"/>
                  </a:lnTo>
                  <a:lnTo>
                    <a:pt x="527" y="5586"/>
                  </a:lnTo>
                  <a:lnTo>
                    <a:pt x="527" y="5586"/>
                  </a:lnTo>
                  <a:lnTo>
                    <a:pt x="527" y="5586"/>
                  </a:lnTo>
                  <a:lnTo>
                    <a:pt x="527" y="5586"/>
                  </a:lnTo>
                  <a:lnTo>
                    <a:pt x="527" y="5554"/>
                  </a:lnTo>
                  <a:lnTo>
                    <a:pt x="527" y="5554"/>
                  </a:lnTo>
                  <a:lnTo>
                    <a:pt x="527" y="5554"/>
                  </a:lnTo>
                  <a:lnTo>
                    <a:pt x="527" y="5554"/>
                  </a:lnTo>
                  <a:lnTo>
                    <a:pt x="527" y="5554"/>
                  </a:lnTo>
                  <a:lnTo>
                    <a:pt x="527" y="5521"/>
                  </a:lnTo>
                  <a:lnTo>
                    <a:pt x="527" y="5521"/>
                  </a:lnTo>
                  <a:lnTo>
                    <a:pt x="527" y="5521"/>
                  </a:lnTo>
                  <a:lnTo>
                    <a:pt x="527" y="5521"/>
                  </a:lnTo>
                  <a:lnTo>
                    <a:pt x="559" y="5488"/>
                  </a:lnTo>
                  <a:lnTo>
                    <a:pt x="559" y="5488"/>
                  </a:lnTo>
                  <a:lnTo>
                    <a:pt x="559" y="5488"/>
                  </a:lnTo>
                  <a:lnTo>
                    <a:pt x="559" y="5455"/>
                  </a:lnTo>
                  <a:lnTo>
                    <a:pt x="559" y="5455"/>
                  </a:lnTo>
                  <a:lnTo>
                    <a:pt x="559" y="5455"/>
                  </a:lnTo>
                  <a:lnTo>
                    <a:pt x="559" y="5422"/>
                  </a:lnTo>
                  <a:lnTo>
                    <a:pt x="559" y="5422"/>
                  </a:lnTo>
                  <a:lnTo>
                    <a:pt x="559" y="5389"/>
                  </a:lnTo>
                  <a:lnTo>
                    <a:pt x="559" y="5389"/>
                  </a:lnTo>
                  <a:lnTo>
                    <a:pt x="559" y="5389"/>
                  </a:lnTo>
                  <a:lnTo>
                    <a:pt x="559" y="5389"/>
                  </a:lnTo>
                  <a:lnTo>
                    <a:pt x="559" y="5356"/>
                  </a:lnTo>
                  <a:lnTo>
                    <a:pt x="559" y="5356"/>
                  </a:lnTo>
                  <a:lnTo>
                    <a:pt x="592" y="5324"/>
                  </a:lnTo>
                  <a:lnTo>
                    <a:pt x="592" y="5324"/>
                  </a:lnTo>
                  <a:lnTo>
                    <a:pt x="592" y="5324"/>
                  </a:lnTo>
                  <a:lnTo>
                    <a:pt x="592" y="5291"/>
                  </a:lnTo>
                  <a:lnTo>
                    <a:pt x="592" y="5291"/>
                  </a:lnTo>
                  <a:lnTo>
                    <a:pt x="592" y="5258"/>
                  </a:lnTo>
                  <a:lnTo>
                    <a:pt x="592" y="5258"/>
                  </a:lnTo>
                  <a:lnTo>
                    <a:pt x="592" y="5258"/>
                  </a:lnTo>
                  <a:lnTo>
                    <a:pt x="592" y="5258"/>
                  </a:lnTo>
                  <a:lnTo>
                    <a:pt x="592" y="5225"/>
                  </a:lnTo>
                  <a:lnTo>
                    <a:pt x="592" y="5225"/>
                  </a:lnTo>
                  <a:lnTo>
                    <a:pt x="592" y="5225"/>
                  </a:lnTo>
                  <a:lnTo>
                    <a:pt x="592" y="5192"/>
                  </a:lnTo>
                  <a:lnTo>
                    <a:pt x="592" y="5192"/>
                  </a:lnTo>
                  <a:lnTo>
                    <a:pt x="592" y="5192"/>
                  </a:lnTo>
                  <a:lnTo>
                    <a:pt x="592" y="5192"/>
                  </a:lnTo>
                  <a:lnTo>
                    <a:pt x="592" y="5159"/>
                  </a:lnTo>
                  <a:lnTo>
                    <a:pt x="625" y="5159"/>
                  </a:lnTo>
                  <a:lnTo>
                    <a:pt x="625" y="5159"/>
                  </a:lnTo>
                  <a:lnTo>
                    <a:pt x="625" y="5126"/>
                  </a:lnTo>
                  <a:lnTo>
                    <a:pt x="625" y="5126"/>
                  </a:lnTo>
                  <a:lnTo>
                    <a:pt x="625" y="5126"/>
                  </a:lnTo>
                  <a:lnTo>
                    <a:pt x="625" y="5126"/>
                  </a:lnTo>
                  <a:lnTo>
                    <a:pt x="625" y="5094"/>
                  </a:lnTo>
                  <a:lnTo>
                    <a:pt x="625" y="5094"/>
                  </a:lnTo>
                  <a:lnTo>
                    <a:pt x="625" y="5094"/>
                  </a:lnTo>
                  <a:lnTo>
                    <a:pt x="625" y="5094"/>
                  </a:lnTo>
                  <a:lnTo>
                    <a:pt x="625" y="5061"/>
                  </a:lnTo>
                  <a:lnTo>
                    <a:pt x="625" y="5061"/>
                  </a:lnTo>
                  <a:lnTo>
                    <a:pt x="625" y="5061"/>
                  </a:lnTo>
                  <a:lnTo>
                    <a:pt x="625" y="5061"/>
                  </a:lnTo>
                  <a:lnTo>
                    <a:pt x="625" y="5028"/>
                  </a:lnTo>
                  <a:lnTo>
                    <a:pt x="625" y="5028"/>
                  </a:lnTo>
                  <a:lnTo>
                    <a:pt x="625" y="5028"/>
                  </a:lnTo>
                  <a:lnTo>
                    <a:pt x="625" y="5028"/>
                  </a:lnTo>
                  <a:lnTo>
                    <a:pt x="625" y="4995"/>
                  </a:lnTo>
                  <a:lnTo>
                    <a:pt x="625" y="4995"/>
                  </a:lnTo>
                  <a:lnTo>
                    <a:pt x="658" y="4995"/>
                  </a:lnTo>
                  <a:lnTo>
                    <a:pt x="658" y="4995"/>
                  </a:lnTo>
                  <a:lnTo>
                    <a:pt x="658" y="4962"/>
                  </a:lnTo>
                  <a:lnTo>
                    <a:pt x="658" y="4962"/>
                  </a:lnTo>
                  <a:lnTo>
                    <a:pt x="658" y="4962"/>
                  </a:lnTo>
                  <a:lnTo>
                    <a:pt x="658" y="4929"/>
                  </a:lnTo>
                  <a:lnTo>
                    <a:pt x="658" y="4929"/>
                  </a:lnTo>
                  <a:lnTo>
                    <a:pt x="658" y="4929"/>
                  </a:lnTo>
                  <a:lnTo>
                    <a:pt x="658" y="4896"/>
                  </a:lnTo>
                  <a:lnTo>
                    <a:pt x="658" y="4896"/>
                  </a:lnTo>
                  <a:lnTo>
                    <a:pt x="658" y="4896"/>
                  </a:lnTo>
                  <a:lnTo>
                    <a:pt x="658" y="4896"/>
                  </a:lnTo>
                  <a:lnTo>
                    <a:pt x="658" y="4864"/>
                  </a:lnTo>
                  <a:lnTo>
                    <a:pt x="658" y="4864"/>
                  </a:lnTo>
                  <a:lnTo>
                    <a:pt x="658" y="4864"/>
                  </a:lnTo>
                  <a:lnTo>
                    <a:pt x="658" y="4831"/>
                  </a:lnTo>
                  <a:lnTo>
                    <a:pt x="691" y="4831"/>
                  </a:lnTo>
                  <a:lnTo>
                    <a:pt x="691" y="4831"/>
                  </a:lnTo>
                  <a:lnTo>
                    <a:pt x="691" y="4798"/>
                  </a:lnTo>
                  <a:lnTo>
                    <a:pt x="691" y="4798"/>
                  </a:lnTo>
                  <a:lnTo>
                    <a:pt x="691" y="4765"/>
                  </a:lnTo>
                  <a:lnTo>
                    <a:pt x="691" y="4765"/>
                  </a:lnTo>
                  <a:lnTo>
                    <a:pt x="691" y="4765"/>
                  </a:lnTo>
                  <a:lnTo>
                    <a:pt x="691" y="4732"/>
                  </a:lnTo>
                  <a:lnTo>
                    <a:pt x="691" y="4732"/>
                  </a:lnTo>
                  <a:lnTo>
                    <a:pt x="691" y="4732"/>
                  </a:lnTo>
                  <a:lnTo>
                    <a:pt x="691" y="4699"/>
                  </a:lnTo>
                  <a:lnTo>
                    <a:pt x="691" y="4699"/>
                  </a:lnTo>
                  <a:lnTo>
                    <a:pt x="691" y="4699"/>
                  </a:lnTo>
                  <a:lnTo>
                    <a:pt x="691" y="4666"/>
                  </a:lnTo>
                  <a:lnTo>
                    <a:pt x="691" y="4666"/>
                  </a:lnTo>
                  <a:lnTo>
                    <a:pt x="691" y="4666"/>
                  </a:lnTo>
                  <a:lnTo>
                    <a:pt x="724" y="4666"/>
                  </a:lnTo>
                  <a:lnTo>
                    <a:pt x="724" y="4633"/>
                  </a:lnTo>
                  <a:lnTo>
                    <a:pt x="724" y="4633"/>
                  </a:lnTo>
                  <a:lnTo>
                    <a:pt x="724" y="4633"/>
                  </a:lnTo>
                  <a:lnTo>
                    <a:pt x="724" y="4601"/>
                  </a:lnTo>
                  <a:lnTo>
                    <a:pt x="724" y="4601"/>
                  </a:lnTo>
                  <a:lnTo>
                    <a:pt x="724" y="4601"/>
                  </a:lnTo>
                  <a:lnTo>
                    <a:pt x="724" y="4601"/>
                  </a:lnTo>
                  <a:lnTo>
                    <a:pt x="724" y="4568"/>
                  </a:lnTo>
                  <a:lnTo>
                    <a:pt x="724" y="4568"/>
                  </a:lnTo>
                  <a:lnTo>
                    <a:pt x="724" y="4568"/>
                  </a:lnTo>
                  <a:lnTo>
                    <a:pt x="724" y="4568"/>
                  </a:lnTo>
                  <a:lnTo>
                    <a:pt x="724" y="4535"/>
                  </a:lnTo>
                  <a:lnTo>
                    <a:pt x="724" y="4535"/>
                  </a:lnTo>
                  <a:lnTo>
                    <a:pt x="724" y="4535"/>
                  </a:lnTo>
                  <a:lnTo>
                    <a:pt x="724" y="4535"/>
                  </a:lnTo>
                  <a:lnTo>
                    <a:pt x="724" y="4502"/>
                  </a:lnTo>
                  <a:lnTo>
                    <a:pt x="724" y="4502"/>
                  </a:lnTo>
                  <a:lnTo>
                    <a:pt x="724" y="4502"/>
                  </a:lnTo>
                  <a:lnTo>
                    <a:pt x="724" y="4502"/>
                  </a:lnTo>
                  <a:lnTo>
                    <a:pt x="724" y="4469"/>
                  </a:lnTo>
                  <a:lnTo>
                    <a:pt x="757" y="4469"/>
                  </a:lnTo>
                  <a:lnTo>
                    <a:pt x="757" y="4469"/>
                  </a:lnTo>
                  <a:lnTo>
                    <a:pt x="757" y="4469"/>
                  </a:lnTo>
                  <a:lnTo>
                    <a:pt x="757" y="4436"/>
                  </a:lnTo>
                  <a:lnTo>
                    <a:pt x="757" y="4436"/>
                  </a:lnTo>
                  <a:lnTo>
                    <a:pt x="757" y="4436"/>
                  </a:lnTo>
                  <a:lnTo>
                    <a:pt x="757" y="4403"/>
                  </a:lnTo>
                  <a:lnTo>
                    <a:pt x="757" y="4403"/>
                  </a:lnTo>
                  <a:lnTo>
                    <a:pt x="757" y="4403"/>
                  </a:lnTo>
                  <a:lnTo>
                    <a:pt x="757" y="4371"/>
                  </a:lnTo>
                  <a:lnTo>
                    <a:pt x="757" y="4371"/>
                  </a:lnTo>
                  <a:lnTo>
                    <a:pt x="757" y="4371"/>
                  </a:lnTo>
                  <a:lnTo>
                    <a:pt x="757" y="4371"/>
                  </a:lnTo>
                  <a:lnTo>
                    <a:pt x="757" y="4338"/>
                  </a:lnTo>
                  <a:lnTo>
                    <a:pt x="757" y="4338"/>
                  </a:lnTo>
                  <a:lnTo>
                    <a:pt x="757" y="4338"/>
                  </a:lnTo>
                  <a:lnTo>
                    <a:pt x="757" y="4305"/>
                  </a:lnTo>
                  <a:lnTo>
                    <a:pt x="757" y="4305"/>
                  </a:lnTo>
                  <a:lnTo>
                    <a:pt x="789" y="4305"/>
                  </a:lnTo>
                  <a:lnTo>
                    <a:pt x="789" y="4305"/>
                  </a:lnTo>
                  <a:lnTo>
                    <a:pt x="789" y="4272"/>
                  </a:lnTo>
                  <a:lnTo>
                    <a:pt x="789" y="4272"/>
                  </a:lnTo>
                  <a:lnTo>
                    <a:pt x="789" y="4272"/>
                  </a:lnTo>
                  <a:lnTo>
                    <a:pt x="789" y="4272"/>
                  </a:lnTo>
                  <a:lnTo>
                    <a:pt x="789" y="4239"/>
                  </a:lnTo>
                  <a:lnTo>
                    <a:pt x="789" y="4239"/>
                  </a:lnTo>
                  <a:lnTo>
                    <a:pt x="789" y="4206"/>
                  </a:lnTo>
                  <a:lnTo>
                    <a:pt x="789" y="4206"/>
                  </a:lnTo>
                  <a:lnTo>
                    <a:pt x="789" y="4206"/>
                  </a:lnTo>
                  <a:lnTo>
                    <a:pt x="789" y="4206"/>
                  </a:lnTo>
                  <a:lnTo>
                    <a:pt x="789" y="4173"/>
                  </a:lnTo>
                  <a:lnTo>
                    <a:pt x="789" y="4173"/>
                  </a:lnTo>
                  <a:lnTo>
                    <a:pt x="789" y="4173"/>
                  </a:lnTo>
                  <a:lnTo>
                    <a:pt x="789" y="4173"/>
                  </a:lnTo>
                  <a:lnTo>
                    <a:pt x="789" y="4141"/>
                  </a:lnTo>
                  <a:lnTo>
                    <a:pt x="789" y="4141"/>
                  </a:lnTo>
                  <a:lnTo>
                    <a:pt x="789" y="4141"/>
                  </a:lnTo>
                  <a:lnTo>
                    <a:pt x="822" y="4141"/>
                  </a:lnTo>
                  <a:lnTo>
                    <a:pt x="822" y="4108"/>
                  </a:lnTo>
                  <a:lnTo>
                    <a:pt x="822" y="4108"/>
                  </a:lnTo>
                  <a:lnTo>
                    <a:pt x="822" y="4108"/>
                  </a:lnTo>
                  <a:lnTo>
                    <a:pt x="822" y="4108"/>
                  </a:lnTo>
                  <a:lnTo>
                    <a:pt x="822" y="4075"/>
                  </a:lnTo>
                  <a:lnTo>
                    <a:pt x="822" y="4075"/>
                  </a:lnTo>
                  <a:lnTo>
                    <a:pt x="822" y="4042"/>
                  </a:lnTo>
                  <a:lnTo>
                    <a:pt x="822" y="4042"/>
                  </a:lnTo>
                  <a:lnTo>
                    <a:pt x="822" y="4042"/>
                  </a:lnTo>
                  <a:lnTo>
                    <a:pt x="822" y="4009"/>
                  </a:lnTo>
                  <a:lnTo>
                    <a:pt x="822" y="4009"/>
                  </a:lnTo>
                  <a:lnTo>
                    <a:pt x="822" y="4009"/>
                  </a:lnTo>
                  <a:lnTo>
                    <a:pt x="822" y="4009"/>
                  </a:lnTo>
                  <a:lnTo>
                    <a:pt x="822" y="4009"/>
                  </a:lnTo>
                  <a:lnTo>
                    <a:pt x="822" y="3976"/>
                  </a:lnTo>
                  <a:lnTo>
                    <a:pt x="822" y="3976"/>
                  </a:lnTo>
                  <a:lnTo>
                    <a:pt x="822" y="3976"/>
                  </a:lnTo>
                  <a:lnTo>
                    <a:pt x="822" y="3976"/>
                  </a:lnTo>
                  <a:lnTo>
                    <a:pt x="822" y="3943"/>
                  </a:lnTo>
                  <a:lnTo>
                    <a:pt x="855" y="3943"/>
                  </a:lnTo>
                  <a:lnTo>
                    <a:pt x="855" y="3943"/>
                  </a:lnTo>
                  <a:lnTo>
                    <a:pt x="855" y="3911"/>
                  </a:lnTo>
                  <a:lnTo>
                    <a:pt x="855" y="3911"/>
                  </a:lnTo>
                  <a:lnTo>
                    <a:pt x="855" y="3878"/>
                  </a:lnTo>
                  <a:lnTo>
                    <a:pt x="855" y="3878"/>
                  </a:lnTo>
                  <a:lnTo>
                    <a:pt x="855" y="3878"/>
                  </a:lnTo>
                  <a:lnTo>
                    <a:pt x="855" y="3878"/>
                  </a:lnTo>
                  <a:lnTo>
                    <a:pt x="855" y="3845"/>
                  </a:lnTo>
                  <a:lnTo>
                    <a:pt x="855" y="3845"/>
                  </a:lnTo>
                  <a:lnTo>
                    <a:pt x="855" y="3845"/>
                  </a:lnTo>
                  <a:lnTo>
                    <a:pt x="855" y="3845"/>
                  </a:lnTo>
                  <a:lnTo>
                    <a:pt x="855" y="3812"/>
                  </a:lnTo>
                  <a:lnTo>
                    <a:pt x="855" y="3812"/>
                  </a:lnTo>
                  <a:lnTo>
                    <a:pt x="855" y="3812"/>
                  </a:lnTo>
                  <a:lnTo>
                    <a:pt x="855" y="3812"/>
                  </a:lnTo>
                  <a:lnTo>
                    <a:pt x="855" y="3779"/>
                  </a:lnTo>
                  <a:lnTo>
                    <a:pt x="855" y="3779"/>
                  </a:lnTo>
                  <a:lnTo>
                    <a:pt x="855" y="3779"/>
                  </a:lnTo>
                  <a:lnTo>
                    <a:pt x="855" y="3779"/>
                  </a:lnTo>
                  <a:lnTo>
                    <a:pt x="888" y="3779"/>
                  </a:lnTo>
                  <a:lnTo>
                    <a:pt x="888" y="3746"/>
                  </a:lnTo>
                  <a:lnTo>
                    <a:pt x="888" y="3746"/>
                  </a:lnTo>
                  <a:lnTo>
                    <a:pt x="888" y="3746"/>
                  </a:lnTo>
                  <a:lnTo>
                    <a:pt x="888" y="3746"/>
                  </a:lnTo>
                  <a:lnTo>
                    <a:pt x="888" y="3713"/>
                  </a:lnTo>
                  <a:lnTo>
                    <a:pt x="888" y="3713"/>
                  </a:lnTo>
                  <a:lnTo>
                    <a:pt x="888" y="3713"/>
                  </a:lnTo>
                  <a:lnTo>
                    <a:pt x="888" y="3713"/>
                  </a:lnTo>
                  <a:lnTo>
                    <a:pt x="888" y="3681"/>
                  </a:lnTo>
                  <a:lnTo>
                    <a:pt x="888" y="3681"/>
                  </a:lnTo>
                  <a:lnTo>
                    <a:pt x="888" y="3648"/>
                  </a:lnTo>
                  <a:lnTo>
                    <a:pt x="888" y="3648"/>
                  </a:lnTo>
                  <a:lnTo>
                    <a:pt x="888" y="3648"/>
                  </a:lnTo>
                  <a:lnTo>
                    <a:pt x="888" y="3615"/>
                  </a:lnTo>
                  <a:lnTo>
                    <a:pt x="888" y="3615"/>
                  </a:lnTo>
                  <a:lnTo>
                    <a:pt x="888" y="3615"/>
                  </a:lnTo>
                  <a:lnTo>
                    <a:pt x="888" y="3615"/>
                  </a:lnTo>
                  <a:lnTo>
                    <a:pt x="888" y="3582"/>
                  </a:lnTo>
                  <a:lnTo>
                    <a:pt x="888" y="3582"/>
                  </a:lnTo>
                  <a:lnTo>
                    <a:pt x="921" y="3582"/>
                  </a:lnTo>
                  <a:lnTo>
                    <a:pt x="921" y="3549"/>
                  </a:lnTo>
                  <a:lnTo>
                    <a:pt x="921" y="3549"/>
                  </a:lnTo>
                  <a:lnTo>
                    <a:pt x="921" y="3549"/>
                  </a:lnTo>
                  <a:lnTo>
                    <a:pt x="921" y="3516"/>
                  </a:lnTo>
                  <a:lnTo>
                    <a:pt x="921" y="3516"/>
                  </a:lnTo>
                  <a:lnTo>
                    <a:pt x="921" y="3516"/>
                  </a:lnTo>
                  <a:lnTo>
                    <a:pt x="921" y="3516"/>
                  </a:lnTo>
                  <a:lnTo>
                    <a:pt x="921" y="3516"/>
                  </a:lnTo>
                  <a:lnTo>
                    <a:pt x="921" y="3483"/>
                  </a:lnTo>
                  <a:lnTo>
                    <a:pt x="921" y="3483"/>
                  </a:lnTo>
                  <a:lnTo>
                    <a:pt x="921" y="3483"/>
                  </a:lnTo>
                  <a:lnTo>
                    <a:pt x="921" y="3451"/>
                  </a:lnTo>
                  <a:lnTo>
                    <a:pt x="921" y="3451"/>
                  </a:lnTo>
                  <a:lnTo>
                    <a:pt x="921" y="3451"/>
                  </a:lnTo>
                  <a:lnTo>
                    <a:pt x="921" y="3418"/>
                  </a:lnTo>
                  <a:lnTo>
                    <a:pt x="921" y="3418"/>
                  </a:lnTo>
                  <a:lnTo>
                    <a:pt x="921" y="3418"/>
                  </a:lnTo>
                  <a:lnTo>
                    <a:pt x="921" y="3418"/>
                  </a:lnTo>
                  <a:lnTo>
                    <a:pt x="954" y="3385"/>
                  </a:lnTo>
                  <a:lnTo>
                    <a:pt x="954" y="3385"/>
                  </a:lnTo>
                  <a:lnTo>
                    <a:pt x="954" y="3385"/>
                  </a:lnTo>
                  <a:lnTo>
                    <a:pt x="954" y="3352"/>
                  </a:lnTo>
                  <a:lnTo>
                    <a:pt x="954" y="3352"/>
                  </a:lnTo>
                  <a:lnTo>
                    <a:pt x="954" y="3352"/>
                  </a:lnTo>
                  <a:lnTo>
                    <a:pt x="954" y="3319"/>
                  </a:lnTo>
                  <a:lnTo>
                    <a:pt x="954" y="3319"/>
                  </a:lnTo>
                  <a:lnTo>
                    <a:pt x="954" y="3319"/>
                  </a:lnTo>
                  <a:lnTo>
                    <a:pt x="954" y="3319"/>
                  </a:lnTo>
                  <a:lnTo>
                    <a:pt x="954" y="3286"/>
                  </a:lnTo>
                  <a:lnTo>
                    <a:pt x="954" y="3286"/>
                  </a:lnTo>
                  <a:lnTo>
                    <a:pt x="954" y="3286"/>
                  </a:lnTo>
                  <a:lnTo>
                    <a:pt x="954" y="3253"/>
                  </a:lnTo>
                  <a:lnTo>
                    <a:pt x="954" y="3253"/>
                  </a:lnTo>
                  <a:lnTo>
                    <a:pt x="954" y="3253"/>
                  </a:lnTo>
                  <a:lnTo>
                    <a:pt x="954" y="3253"/>
                  </a:lnTo>
                  <a:lnTo>
                    <a:pt x="954" y="3220"/>
                  </a:lnTo>
                  <a:lnTo>
                    <a:pt x="954" y="3220"/>
                  </a:lnTo>
                  <a:lnTo>
                    <a:pt x="954" y="3220"/>
                  </a:lnTo>
                  <a:lnTo>
                    <a:pt x="987" y="3188"/>
                  </a:lnTo>
                  <a:lnTo>
                    <a:pt x="987" y="3188"/>
                  </a:lnTo>
                  <a:lnTo>
                    <a:pt x="987" y="3188"/>
                  </a:lnTo>
                  <a:lnTo>
                    <a:pt x="987" y="3155"/>
                  </a:lnTo>
                  <a:lnTo>
                    <a:pt x="987" y="3155"/>
                  </a:lnTo>
                  <a:lnTo>
                    <a:pt x="987" y="3155"/>
                  </a:lnTo>
                  <a:lnTo>
                    <a:pt x="987" y="3155"/>
                  </a:lnTo>
                  <a:lnTo>
                    <a:pt x="987" y="3122"/>
                  </a:lnTo>
                  <a:lnTo>
                    <a:pt x="987" y="3122"/>
                  </a:lnTo>
                  <a:lnTo>
                    <a:pt x="987" y="3122"/>
                  </a:lnTo>
                  <a:lnTo>
                    <a:pt x="987" y="3089"/>
                  </a:lnTo>
                  <a:lnTo>
                    <a:pt x="987" y="3089"/>
                  </a:lnTo>
                  <a:lnTo>
                    <a:pt x="987" y="3089"/>
                  </a:lnTo>
                  <a:lnTo>
                    <a:pt x="987" y="3089"/>
                  </a:lnTo>
                  <a:lnTo>
                    <a:pt x="987" y="3056"/>
                  </a:lnTo>
                  <a:lnTo>
                    <a:pt x="987" y="3056"/>
                  </a:lnTo>
                  <a:lnTo>
                    <a:pt x="987" y="3056"/>
                  </a:lnTo>
                  <a:lnTo>
                    <a:pt x="987" y="3056"/>
                  </a:lnTo>
                  <a:lnTo>
                    <a:pt x="987" y="3023"/>
                  </a:lnTo>
                  <a:lnTo>
                    <a:pt x="987" y="3023"/>
                  </a:lnTo>
                  <a:lnTo>
                    <a:pt x="987" y="3023"/>
                  </a:lnTo>
                  <a:lnTo>
                    <a:pt x="1020" y="3023"/>
                  </a:lnTo>
                  <a:lnTo>
                    <a:pt x="1020" y="2990"/>
                  </a:lnTo>
                  <a:lnTo>
                    <a:pt x="1020" y="2990"/>
                  </a:lnTo>
                  <a:lnTo>
                    <a:pt x="1020" y="2990"/>
                  </a:lnTo>
                  <a:lnTo>
                    <a:pt x="1020" y="2990"/>
                  </a:lnTo>
                  <a:lnTo>
                    <a:pt x="1020" y="2990"/>
                  </a:lnTo>
                  <a:lnTo>
                    <a:pt x="1020" y="2958"/>
                  </a:lnTo>
                  <a:lnTo>
                    <a:pt x="1020" y="2958"/>
                  </a:lnTo>
                  <a:lnTo>
                    <a:pt x="1020" y="2958"/>
                  </a:lnTo>
                  <a:lnTo>
                    <a:pt x="1020" y="2925"/>
                  </a:lnTo>
                  <a:lnTo>
                    <a:pt x="1020" y="2925"/>
                  </a:lnTo>
                  <a:lnTo>
                    <a:pt x="1020" y="2925"/>
                  </a:lnTo>
                  <a:lnTo>
                    <a:pt x="1020" y="2925"/>
                  </a:lnTo>
                  <a:lnTo>
                    <a:pt x="1020" y="2892"/>
                  </a:lnTo>
                  <a:lnTo>
                    <a:pt x="1020" y="2892"/>
                  </a:lnTo>
                  <a:lnTo>
                    <a:pt x="1020" y="2892"/>
                  </a:lnTo>
                  <a:lnTo>
                    <a:pt x="1020" y="2859"/>
                  </a:lnTo>
                  <a:lnTo>
                    <a:pt x="1020" y="2859"/>
                  </a:lnTo>
                  <a:lnTo>
                    <a:pt x="1020" y="2859"/>
                  </a:lnTo>
                  <a:lnTo>
                    <a:pt x="1020" y="2859"/>
                  </a:lnTo>
                  <a:lnTo>
                    <a:pt x="1020" y="2826"/>
                  </a:lnTo>
                  <a:lnTo>
                    <a:pt x="1020" y="2826"/>
                  </a:lnTo>
                  <a:lnTo>
                    <a:pt x="1052" y="2826"/>
                  </a:lnTo>
                  <a:lnTo>
                    <a:pt x="1052" y="2826"/>
                  </a:lnTo>
                  <a:lnTo>
                    <a:pt x="1052" y="2793"/>
                  </a:lnTo>
                  <a:lnTo>
                    <a:pt x="1052" y="2793"/>
                  </a:lnTo>
                  <a:lnTo>
                    <a:pt x="1052" y="2793"/>
                  </a:lnTo>
                  <a:lnTo>
                    <a:pt x="1052" y="2793"/>
                  </a:lnTo>
                  <a:lnTo>
                    <a:pt x="1052" y="2760"/>
                  </a:lnTo>
                  <a:lnTo>
                    <a:pt x="1052" y="2760"/>
                  </a:lnTo>
                  <a:lnTo>
                    <a:pt x="1052" y="2760"/>
                  </a:lnTo>
                  <a:lnTo>
                    <a:pt x="1052" y="2760"/>
                  </a:lnTo>
                  <a:lnTo>
                    <a:pt x="1052" y="2728"/>
                  </a:lnTo>
                  <a:lnTo>
                    <a:pt x="1052" y="2728"/>
                  </a:lnTo>
                  <a:lnTo>
                    <a:pt x="1052" y="2728"/>
                  </a:lnTo>
                  <a:lnTo>
                    <a:pt x="1052" y="2728"/>
                  </a:lnTo>
                  <a:lnTo>
                    <a:pt x="1052" y="2695"/>
                  </a:lnTo>
                  <a:lnTo>
                    <a:pt x="1052" y="2695"/>
                  </a:lnTo>
                  <a:lnTo>
                    <a:pt x="1052" y="2695"/>
                  </a:lnTo>
                  <a:lnTo>
                    <a:pt x="1052" y="2662"/>
                  </a:lnTo>
                  <a:lnTo>
                    <a:pt x="1052" y="2662"/>
                  </a:lnTo>
                  <a:lnTo>
                    <a:pt x="1052" y="2662"/>
                  </a:lnTo>
                  <a:lnTo>
                    <a:pt x="1052" y="2662"/>
                  </a:lnTo>
                  <a:lnTo>
                    <a:pt x="1052" y="2629"/>
                  </a:lnTo>
                  <a:lnTo>
                    <a:pt x="1085" y="2629"/>
                  </a:lnTo>
                  <a:lnTo>
                    <a:pt x="1085" y="2629"/>
                  </a:lnTo>
                  <a:lnTo>
                    <a:pt x="1085" y="2629"/>
                  </a:lnTo>
                  <a:lnTo>
                    <a:pt x="1085" y="2596"/>
                  </a:lnTo>
                  <a:lnTo>
                    <a:pt x="1085" y="2596"/>
                  </a:lnTo>
                  <a:lnTo>
                    <a:pt x="1085" y="2596"/>
                  </a:lnTo>
                  <a:lnTo>
                    <a:pt x="1085" y="2563"/>
                  </a:lnTo>
                  <a:lnTo>
                    <a:pt x="1085" y="2563"/>
                  </a:lnTo>
                  <a:lnTo>
                    <a:pt x="1085" y="2563"/>
                  </a:lnTo>
                  <a:lnTo>
                    <a:pt x="1085" y="2563"/>
                  </a:lnTo>
                  <a:lnTo>
                    <a:pt x="1085" y="2530"/>
                  </a:lnTo>
                  <a:lnTo>
                    <a:pt x="1085" y="2530"/>
                  </a:lnTo>
                  <a:lnTo>
                    <a:pt x="1085" y="2530"/>
                  </a:lnTo>
                  <a:lnTo>
                    <a:pt x="1085" y="2530"/>
                  </a:lnTo>
                  <a:lnTo>
                    <a:pt x="1085" y="2498"/>
                  </a:lnTo>
                  <a:lnTo>
                    <a:pt x="1085" y="2498"/>
                  </a:lnTo>
                  <a:lnTo>
                    <a:pt x="1085" y="2498"/>
                  </a:lnTo>
                  <a:lnTo>
                    <a:pt x="1085" y="2498"/>
                  </a:lnTo>
                  <a:lnTo>
                    <a:pt x="1085" y="2465"/>
                  </a:lnTo>
                  <a:lnTo>
                    <a:pt x="1085" y="2465"/>
                  </a:lnTo>
                  <a:lnTo>
                    <a:pt x="1085" y="2465"/>
                  </a:lnTo>
                  <a:lnTo>
                    <a:pt x="1085" y="2465"/>
                  </a:lnTo>
                  <a:lnTo>
                    <a:pt x="1085" y="2432"/>
                  </a:lnTo>
                  <a:lnTo>
                    <a:pt x="1118" y="2432"/>
                  </a:lnTo>
                  <a:lnTo>
                    <a:pt x="1118" y="2432"/>
                  </a:lnTo>
                  <a:lnTo>
                    <a:pt x="1118" y="2432"/>
                  </a:lnTo>
                  <a:lnTo>
                    <a:pt x="1118" y="2399"/>
                  </a:lnTo>
                  <a:lnTo>
                    <a:pt x="1118" y="2399"/>
                  </a:lnTo>
                  <a:lnTo>
                    <a:pt x="1118" y="2399"/>
                  </a:lnTo>
                  <a:lnTo>
                    <a:pt x="1118" y="2399"/>
                  </a:lnTo>
                  <a:lnTo>
                    <a:pt x="1118" y="2366"/>
                  </a:lnTo>
                  <a:lnTo>
                    <a:pt x="1118" y="2366"/>
                  </a:lnTo>
                  <a:lnTo>
                    <a:pt x="1118" y="2366"/>
                  </a:lnTo>
                  <a:lnTo>
                    <a:pt x="1118" y="2333"/>
                  </a:lnTo>
                  <a:lnTo>
                    <a:pt x="1118" y="2333"/>
                  </a:lnTo>
                  <a:lnTo>
                    <a:pt x="1118" y="2333"/>
                  </a:lnTo>
                  <a:lnTo>
                    <a:pt x="1118" y="2333"/>
                  </a:lnTo>
                  <a:lnTo>
                    <a:pt x="1118" y="2300"/>
                  </a:lnTo>
                  <a:lnTo>
                    <a:pt x="1118" y="2300"/>
                  </a:lnTo>
                  <a:lnTo>
                    <a:pt x="1118" y="2300"/>
                  </a:lnTo>
                  <a:lnTo>
                    <a:pt x="1118" y="2268"/>
                  </a:lnTo>
                  <a:lnTo>
                    <a:pt x="1118" y="2268"/>
                  </a:lnTo>
                  <a:lnTo>
                    <a:pt x="1118" y="2268"/>
                  </a:lnTo>
                  <a:lnTo>
                    <a:pt x="1118" y="2268"/>
                  </a:lnTo>
                  <a:lnTo>
                    <a:pt x="1118" y="2235"/>
                  </a:lnTo>
                  <a:lnTo>
                    <a:pt x="1118" y="2235"/>
                  </a:lnTo>
                  <a:lnTo>
                    <a:pt x="1118" y="2235"/>
                  </a:lnTo>
                  <a:lnTo>
                    <a:pt x="1151" y="2235"/>
                  </a:lnTo>
                  <a:lnTo>
                    <a:pt x="1151" y="2235"/>
                  </a:lnTo>
                  <a:lnTo>
                    <a:pt x="1151" y="2202"/>
                  </a:lnTo>
                  <a:lnTo>
                    <a:pt x="1151" y="2202"/>
                  </a:lnTo>
                  <a:lnTo>
                    <a:pt x="1151" y="2202"/>
                  </a:lnTo>
                  <a:lnTo>
                    <a:pt x="1151" y="2169"/>
                  </a:lnTo>
                  <a:lnTo>
                    <a:pt x="1151" y="2169"/>
                  </a:lnTo>
                  <a:lnTo>
                    <a:pt x="1151" y="2169"/>
                  </a:lnTo>
                  <a:lnTo>
                    <a:pt x="1151" y="2169"/>
                  </a:lnTo>
                  <a:lnTo>
                    <a:pt x="1151" y="2136"/>
                  </a:lnTo>
                  <a:lnTo>
                    <a:pt x="1151" y="2136"/>
                  </a:lnTo>
                  <a:lnTo>
                    <a:pt x="1151" y="2136"/>
                  </a:lnTo>
                  <a:lnTo>
                    <a:pt x="1151" y="2103"/>
                  </a:lnTo>
                  <a:lnTo>
                    <a:pt x="1151" y="2103"/>
                  </a:lnTo>
                  <a:lnTo>
                    <a:pt x="1151" y="2103"/>
                  </a:lnTo>
                  <a:lnTo>
                    <a:pt x="1151" y="2070"/>
                  </a:lnTo>
                  <a:lnTo>
                    <a:pt x="1151" y="2070"/>
                  </a:lnTo>
                  <a:lnTo>
                    <a:pt x="1151" y="2070"/>
                  </a:lnTo>
                  <a:lnTo>
                    <a:pt x="1151" y="2070"/>
                  </a:lnTo>
                  <a:lnTo>
                    <a:pt x="1151" y="2038"/>
                  </a:lnTo>
                  <a:lnTo>
                    <a:pt x="1151" y="2038"/>
                  </a:lnTo>
                  <a:lnTo>
                    <a:pt x="1184" y="2038"/>
                  </a:lnTo>
                  <a:lnTo>
                    <a:pt x="1184" y="2005"/>
                  </a:lnTo>
                  <a:lnTo>
                    <a:pt x="1184" y="2005"/>
                  </a:lnTo>
                  <a:lnTo>
                    <a:pt x="1184" y="2005"/>
                  </a:lnTo>
                  <a:lnTo>
                    <a:pt x="1184" y="2005"/>
                  </a:lnTo>
                  <a:lnTo>
                    <a:pt x="1184" y="1972"/>
                  </a:lnTo>
                  <a:lnTo>
                    <a:pt x="1184" y="1972"/>
                  </a:lnTo>
                  <a:lnTo>
                    <a:pt x="1184" y="1972"/>
                  </a:lnTo>
                  <a:lnTo>
                    <a:pt x="1184" y="1972"/>
                  </a:lnTo>
                  <a:lnTo>
                    <a:pt x="1184" y="1939"/>
                  </a:lnTo>
                  <a:lnTo>
                    <a:pt x="1184" y="1939"/>
                  </a:lnTo>
                  <a:lnTo>
                    <a:pt x="1184" y="1939"/>
                  </a:lnTo>
                  <a:lnTo>
                    <a:pt x="1184" y="1939"/>
                  </a:lnTo>
                  <a:lnTo>
                    <a:pt x="1184" y="1906"/>
                  </a:lnTo>
                  <a:lnTo>
                    <a:pt x="1184" y="1906"/>
                  </a:lnTo>
                  <a:lnTo>
                    <a:pt x="1184" y="1906"/>
                  </a:lnTo>
                  <a:lnTo>
                    <a:pt x="1184" y="1906"/>
                  </a:lnTo>
                  <a:lnTo>
                    <a:pt x="1184" y="1873"/>
                  </a:lnTo>
                  <a:lnTo>
                    <a:pt x="1184" y="1873"/>
                  </a:lnTo>
                  <a:lnTo>
                    <a:pt x="1184" y="1873"/>
                  </a:lnTo>
                  <a:lnTo>
                    <a:pt x="1184" y="1840"/>
                  </a:lnTo>
                  <a:lnTo>
                    <a:pt x="1184" y="1840"/>
                  </a:lnTo>
                  <a:lnTo>
                    <a:pt x="1184" y="1840"/>
                  </a:lnTo>
                  <a:lnTo>
                    <a:pt x="1217" y="1808"/>
                  </a:lnTo>
                  <a:lnTo>
                    <a:pt x="1217" y="1808"/>
                  </a:lnTo>
                  <a:lnTo>
                    <a:pt x="1217" y="1808"/>
                  </a:lnTo>
                  <a:lnTo>
                    <a:pt x="1217" y="1808"/>
                  </a:lnTo>
                  <a:lnTo>
                    <a:pt x="1217" y="1775"/>
                  </a:lnTo>
                  <a:lnTo>
                    <a:pt x="1217" y="1775"/>
                  </a:lnTo>
                  <a:lnTo>
                    <a:pt x="1217" y="1775"/>
                  </a:lnTo>
                  <a:lnTo>
                    <a:pt x="1217" y="1742"/>
                  </a:lnTo>
                  <a:lnTo>
                    <a:pt x="1217" y="1742"/>
                  </a:lnTo>
                  <a:lnTo>
                    <a:pt x="1217" y="1742"/>
                  </a:lnTo>
                  <a:lnTo>
                    <a:pt x="1217" y="1742"/>
                  </a:lnTo>
                  <a:lnTo>
                    <a:pt x="1217" y="1709"/>
                  </a:lnTo>
                  <a:lnTo>
                    <a:pt x="1217" y="1709"/>
                  </a:lnTo>
                  <a:lnTo>
                    <a:pt x="1217" y="1709"/>
                  </a:lnTo>
                  <a:lnTo>
                    <a:pt x="1217" y="1709"/>
                  </a:lnTo>
                  <a:lnTo>
                    <a:pt x="1217" y="1709"/>
                  </a:lnTo>
                  <a:lnTo>
                    <a:pt x="1217" y="1676"/>
                  </a:lnTo>
                  <a:lnTo>
                    <a:pt x="1217" y="1676"/>
                  </a:lnTo>
                  <a:lnTo>
                    <a:pt x="1217" y="1676"/>
                  </a:lnTo>
                  <a:lnTo>
                    <a:pt x="1217" y="1676"/>
                  </a:lnTo>
                  <a:lnTo>
                    <a:pt x="1217" y="1643"/>
                  </a:lnTo>
                  <a:lnTo>
                    <a:pt x="1217" y="1643"/>
                  </a:lnTo>
                  <a:lnTo>
                    <a:pt x="1217" y="1643"/>
                  </a:lnTo>
                  <a:lnTo>
                    <a:pt x="1217" y="1610"/>
                  </a:lnTo>
                  <a:lnTo>
                    <a:pt x="1217" y="1610"/>
                  </a:lnTo>
                  <a:lnTo>
                    <a:pt x="1250" y="1610"/>
                  </a:lnTo>
                  <a:lnTo>
                    <a:pt x="1250" y="1610"/>
                  </a:lnTo>
                  <a:lnTo>
                    <a:pt x="1250" y="1577"/>
                  </a:lnTo>
                  <a:lnTo>
                    <a:pt x="1250" y="1577"/>
                  </a:lnTo>
                  <a:lnTo>
                    <a:pt x="1250" y="1577"/>
                  </a:lnTo>
                  <a:lnTo>
                    <a:pt x="1250" y="1545"/>
                  </a:lnTo>
                  <a:lnTo>
                    <a:pt x="1250" y="1545"/>
                  </a:lnTo>
                  <a:lnTo>
                    <a:pt x="1250" y="1545"/>
                  </a:lnTo>
                  <a:lnTo>
                    <a:pt x="1250" y="1545"/>
                  </a:lnTo>
                  <a:lnTo>
                    <a:pt x="1250" y="1512"/>
                  </a:lnTo>
                  <a:lnTo>
                    <a:pt x="1250" y="1512"/>
                  </a:lnTo>
                  <a:lnTo>
                    <a:pt x="1250" y="1512"/>
                  </a:lnTo>
                  <a:lnTo>
                    <a:pt x="1250" y="1512"/>
                  </a:lnTo>
                  <a:lnTo>
                    <a:pt x="1250" y="1479"/>
                  </a:lnTo>
                  <a:lnTo>
                    <a:pt x="1250" y="1479"/>
                  </a:lnTo>
                  <a:lnTo>
                    <a:pt x="1250" y="1479"/>
                  </a:lnTo>
                  <a:lnTo>
                    <a:pt x="1250" y="1479"/>
                  </a:lnTo>
                  <a:lnTo>
                    <a:pt x="1250" y="1446"/>
                  </a:lnTo>
                  <a:lnTo>
                    <a:pt x="1250" y="1446"/>
                  </a:lnTo>
                  <a:lnTo>
                    <a:pt x="1250" y="1446"/>
                  </a:lnTo>
                  <a:lnTo>
                    <a:pt x="1250" y="1446"/>
                  </a:lnTo>
                  <a:lnTo>
                    <a:pt x="1250" y="1413"/>
                  </a:lnTo>
                  <a:lnTo>
                    <a:pt x="1250" y="1413"/>
                  </a:lnTo>
                  <a:lnTo>
                    <a:pt x="1250" y="1413"/>
                  </a:lnTo>
                  <a:lnTo>
                    <a:pt x="1250" y="1413"/>
                  </a:lnTo>
                  <a:lnTo>
                    <a:pt x="1250" y="1380"/>
                  </a:lnTo>
                  <a:lnTo>
                    <a:pt x="1282" y="1380"/>
                  </a:lnTo>
                  <a:lnTo>
                    <a:pt x="1282" y="1380"/>
                  </a:lnTo>
                  <a:lnTo>
                    <a:pt x="1282" y="1380"/>
                  </a:lnTo>
                  <a:lnTo>
                    <a:pt x="1282" y="1347"/>
                  </a:lnTo>
                  <a:lnTo>
                    <a:pt x="1282" y="1347"/>
                  </a:lnTo>
                  <a:lnTo>
                    <a:pt x="1282" y="1347"/>
                  </a:lnTo>
                  <a:lnTo>
                    <a:pt x="1282" y="1347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82" y="1282"/>
                  </a:lnTo>
                  <a:lnTo>
                    <a:pt x="1282" y="1282"/>
                  </a:lnTo>
                  <a:lnTo>
                    <a:pt x="1282" y="1282"/>
                  </a:lnTo>
                  <a:lnTo>
                    <a:pt x="1282" y="1249"/>
                  </a:lnTo>
                  <a:lnTo>
                    <a:pt x="1282" y="1249"/>
                  </a:lnTo>
                  <a:lnTo>
                    <a:pt x="1282" y="1249"/>
                  </a:lnTo>
                  <a:lnTo>
                    <a:pt x="1282" y="1249"/>
                  </a:lnTo>
                  <a:lnTo>
                    <a:pt x="1282" y="1216"/>
                  </a:lnTo>
                  <a:lnTo>
                    <a:pt x="1282" y="1216"/>
                  </a:lnTo>
                  <a:lnTo>
                    <a:pt x="1282" y="1216"/>
                  </a:lnTo>
                  <a:lnTo>
                    <a:pt x="1282" y="1216"/>
                  </a:lnTo>
                  <a:lnTo>
                    <a:pt x="1282" y="1183"/>
                  </a:lnTo>
                  <a:lnTo>
                    <a:pt x="1282" y="1183"/>
                  </a:lnTo>
                  <a:lnTo>
                    <a:pt x="1315" y="1183"/>
                  </a:lnTo>
                  <a:lnTo>
                    <a:pt x="1315" y="1150"/>
                  </a:lnTo>
                  <a:lnTo>
                    <a:pt x="1315" y="1150"/>
                  </a:lnTo>
                  <a:lnTo>
                    <a:pt x="1315" y="1150"/>
                  </a:lnTo>
                  <a:lnTo>
                    <a:pt x="1315" y="1150"/>
                  </a:lnTo>
                  <a:lnTo>
                    <a:pt x="1315" y="1117"/>
                  </a:lnTo>
                  <a:lnTo>
                    <a:pt x="1315" y="1117"/>
                  </a:lnTo>
                  <a:lnTo>
                    <a:pt x="1315" y="1117"/>
                  </a:lnTo>
                  <a:lnTo>
                    <a:pt x="1315" y="1117"/>
                  </a:lnTo>
                  <a:lnTo>
                    <a:pt x="1315" y="1085"/>
                  </a:lnTo>
                  <a:lnTo>
                    <a:pt x="1315" y="1085"/>
                  </a:lnTo>
                  <a:lnTo>
                    <a:pt x="1315" y="1085"/>
                  </a:lnTo>
                  <a:lnTo>
                    <a:pt x="1315" y="1085"/>
                  </a:lnTo>
                  <a:lnTo>
                    <a:pt x="1315" y="1052"/>
                  </a:lnTo>
                  <a:lnTo>
                    <a:pt x="1315" y="1052"/>
                  </a:lnTo>
                  <a:lnTo>
                    <a:pt x="1315" y="1052"/>
                  </a:lnTo>
                  <a:lnTo>
                    <a:pt x="1315" y="1052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1019"/>
                  </a:lnTo>
                  <a:lnTo>
                    <a:pt x="1315" y="986"/>
                  </a:lnTo>
                  <a:lnTo>
                    <a:pt x="1315" y="986"/>
                  </a:lnTo>
                  <a:lnTo>
                    <a:pt x="1315" y="986"/>
                  </a:lnTo>
                  <a:lnTo>
                    <a:pt x="1315" y="986"/>
                  </a:lnTo>
                  <a:lnTo>
                    <a:pt x="1315" y="953"/>
                  </a:lnTo>
                  <a:lnTo>
                    <a:pt x="1315" y="953"/>
                  </a:lnTo>
                  <a:lnTo>
                    <a:pt x="1348" y="953"/>
                  </a:lnTo>
                  <a:lnTo>
                    <a:pt x="1348" y="953"/>
                  </a:lnTo>
                  <a:lnTo>
                    <a:pt x="1348" y="920"/>
                  </a:lnTo>
                  <a:lnTo>
                    <a:pt x="1348" y="920"/>
                  </a:lnTo>
                  <a:lnTo>
                    <a:pt x="1348" y="920"/>
                  </a:lnTo>
                  <a:lnTo>
                    <a:pt x="1348" y="920"/>
                  </a:lnTo>
                  <a:lnTo>
                    <a:pt x="1348" y="887"/>
                  </a:lnTo>
                  <a:lnTo>
                    <a:pt x="1348" y="887"/>
                  </a:lnTo>
                  <a:lnTo>
                    <a:pt x="1348" y="887"/>
                  </a:lnTo>
                  <a:lnTo>
                    <a:pt x="1348" y="855"/>
                  </a:lnTo>
                  <a:lnTo>
                    <a:pt x="1348" y="855"/>
                  </a:lnTo>
                  <a:lnTo>
                    <a:pt x="1348" y="855"/>
                  </a:lnTo>
                  <a:lnTo>
                    <a:pt x="1348" y="855"/>
                  </a:lnTo>
                  <a:lnTo>
                    <a:pt x="1348" y="855"/>
                  </a:lnTo>
                  <a:lnTo>
                    <a:pt x="1348" y="822"/>
                  </a:lnTo>
                  <a:lnTo>
                    <a:pt x="1348" y="822"/>
                  </a:lnTo>
                  <a:lnTo>
                    <a:pt x="1348" y="822"/>
                  </a:lnTo>
                  <a:lnTo>
                    <a:pt x="1348" y="822"/>
                  </a:lnTo>
                  <a:lnTo>
                    <a:pt x="1348" y="789"/>
                  </a:lnTo>
                  <a:lnTo>
                    <a:pt x="1348" y="789"/>
                  </a:lnTo>
                  <a:lnTo>
                    <a:pt x="1348" y="789"/>
                  </a:lnTo>
                  <a:lnTo>
                    <a:pt x="1348" y="789"/>
                  </a:lnTo>
                  <a:lnTo>
                    <a:pt x="1348" y="756"/>
                  </a:lnTo>
                  <a:lnTo>
                    <a:pt x="1348" y="756"/>
                  </a:lnTo>
                  <a:lnTo>
                    <a:pt x="1348" y="756"/>
                  </a:lnTo>
                  <a:lnTo>
                    <a:pt x="1348" y="756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723"/>
                  </a:lnTo>
                  <a:lnTo>
                    <a:pt x="1381" y="690"/>
                  </a:lnTo>
                  <a:lnTo>
                    <a:pt x="1381" y="690"/>
                  </a:lnTo>
                  <a:lnTo>
                    <a:pt x="1381" y="690"/>
                  </a:lnTo>
                  <a:lnTo>
                    <a:pt x="1381" y="690"/>
                  </a:lnTo>
                  <a:lnTo>
                    <a:pt x="1381" y="657"/>
                  </a:lnTo>
                  <a:lnTo>
                    <a:pt x="1381" y="657"/>
                  </a:lnTo>
                  <a:lnTo>
                    <a:pt x="1381" y="657"/>
                  </a:lnTo>
                  <a:lnTo>
                    <a:pt x="1381" y="657"/>
                  </a:lnTo>
                  <a:lnTo>
                    <a:pt x="1381" y="625"/>
                  </a:lnTo>
                  <a:lnTo>
                    <a:pt x="1381" y="625"/>
                  </a:lnTo>
                  <a:lnTo>
                    <a:pt x="1381" y="625"/>
                  </a:lnTo>
                  <a:lnTo>
                    <a:pt x="1381" y="625"/>
                  </a:lnTo>
                  <a:lnTo>
                    <a:pt x="1381" y="592"/>
                  </a:lnTo>
                  <a:lnTo>
                    <a:pt x="1381" y="592"/>
                  </a:lnTo>
                  <a:lnTo>
                    <a:pt x="1381" y="592"/>
                  </a:lnTo>
                  <a:lnTo>
                    <a:pt x="1381" y="592"/>
                  </a:lnTo>
                  <a:lnTo>
                    <a:pt x="1381" y="559"/>
                  </a:lnTo>
                  <a:lnTo>
                    <a:pt x="1381" y="559"/>
                  </a:lnTo>
                  <a:lnTo>
                    <a:pt x="1381" y="559"/>
                  </a:lnTo>
                  <a:lnTo>
                    <a:pt x="1381" y="559"/>
                  </a:lnTo>
                  <a:lnTo>
                    <a:pt x="1381" y="526"/>
                  </a:lnTo>
                  <a:lnTo>
                    <a:pt x="1381" y="526"/>
                  </a:lnTo>
                  <a:lnTo>
                    <a:pt x="1381" y="526"/>
                  </a:lnTo>
                  <a:lnTo>
                    <a:pt x="1381" y="526"/>
                  </a:lnTo>
                  <a:lnTo>
                    <a:pt x="1381" y="526"/>
                  </a:lnTo>
                  <a:lnTo>
                    <a:pt x="1381" y="493"/>
                  </a:lnTo>
                  <a:lnTo>
                    <a:pt x="1414" y="493"/>
                  </a:lnTo>
                  <a:lnTo>
                    <a:pt x="1414" y="493"/>
                  </a:lnTo>
                  <a:lnTo>
                    <a:pt x="1414" y="493"/>
                  </a:lnTo>
                  <a:lnTo>
                    <a:pt x="1414" y="460"/>
                  </a:lnTo>
                  <a:lnTo>
                    <a:pt x="1414" y="460"/>
                  </a:lnTo>
                  <a:lnTo>
                    <a:pt x="1414" y="460"/>
                  </a:lnTo>
                  <a:lnTo>
                    <a:pt x="1414" y="460"/>
                  </a:lnTo>
                  <a:lnTo>
                    <a:pt x="1414" y="427"/>
                  </a:lnTo>
                  <a:lnTo>
                    <a:pt x="1414" y="427"/>
                  </a:lnTo>
                  <a:lnTo>
                    <a:pt x="1414" y="427"/>
                  </a:lnTo>
                  <a:lnTo>
                    <a:pt x="1414" y="427"/>
                  </a:lnTo>
                  <a:lnTo>
                    <a:pt x="1414" y="395"/>
                  </a:lnTo>
                  <a:lnTo>
                    <a:pt x="1414" y="395"/>
                  </a:lnTo>
                  <a:lnTo>
                    <a:pt x="1414" y="395"/>
                  </a:lnTo>
                  <a:lnTo>
                    <a:pt x="1414" y="395"/>
                  </a:lnTo>
                  <a:lnTo>
                    <a:pt x="1414" y="362"/>
                  </a:lnTo>
                  <a:lnTo>
                    <a:pt x="1414" y="362"/>
                  </a:lnTo>
                  <a:lnTo>
                    <a:pt x="1414" y="362"/>
                  </a:lnTo>
                  <a:lnTo>
                    <a:pt x="1414" y="362"/>
                  </a:lnTo>
                  <a:lnTo>
                    <a:pt x="1414" y="329"/>
                  </a:lnTo>
                  <a:lnTo>
                    <a:pt x="1414" y="329"/>
                  </a:lnTo>
                  <a:lnTo>
                    <a:pt x="1414" y="329"/>
                  </a:lnTo>
                  <a:lnTo>
                    <a:pt x="1414" y="329"/>
                  </a:lnTo>
                  <a:lnTo>
                    <a:pt x="1414" y="296"/>
                  </a:lnTo>
                  <a:lnTo>
                    <a:pt x="1414" y="296"/>
                  </a:lnTo>
                  <a:lnTo>
                    <a:pt x="1414" y="296"/>
                  </a:lnTo>
                  <a:lnTo>
                    <a:pt x="1414" y="296"/>
                  </a:lnTo>
                  <a:lnTo>
                    <a:pt x="1414" y="263"/>
                  </a:lnTo>
                  <a:lnTo>
                    <a:pt x="1414" y="263"/>
                  </a:lnTo>
                  <a:lnTo>
                    <a:pt x="1414" y="263"/>
                  </a:lnTo>
                  <a:lnTo>
                    <a:pt x="1447" y="263"/>
                  </a:lnTo>
                  <a:lnTo>
                    <a:pt x="1447" y="263"/>
                  </a:lnTo>
                  <a:lnTo>
                    <a:pt x="1447" y="230"/>
                  </a:lnTo>
                  <a:lnTo>
                    <a:pt x="1447" y="230"/>
                  </a:lnTo>
                  <a:lnTo>
                    <a:pt x="1447" y="230"/>
                  </a:lnTo>
                  <a:lnTo>
                    <a:pt x="1447" y="230"/>
                  </a:lnTo>
                  <a:lnTo>
                    <a:pt x="1447" y="197"/>
                  </a:lnTo>
                  <a:lnTo>
                    <a:pt x="1447" y="197"/>
                  </a:lnTo>
                  <a:lnTo>
                    <a:pt x="1447" y="197"/>
                  </a:lnTo>
                  <a:lnTo>
                    <a:pt x="1447" y="197"/>
                  </a:lnTo>
                  <a:lnTo>
                    <a:pt x="1447" y="164"/>
                  </a:lnTo>
                  <a:lnTo>
                    <a:pt x="1447" y="164"/>
                  </a:lnTo>
                  <a:lnTo>
                    <a:pt x="1447" y="164"/>
                  </a:lnTo>
                  <a:lnTo>
                    <a:pt x="1447" y="164"/>
                  </a:lnTo>
                  <a:lnTo>
                    <a:pt x="1447" y="132"/>
                  </a:lnTo>
                  <a:lnTo>
                    <a:pt x="1447" y="132"/>
                  </a:lnTo>
                  <a:lnTo>
                    <a:pt x="1447" y="132"/>
                  </a:lnTo>
                  <a:lnTo>
                    <a:pt x="1447" y="132"/>
                  </a:lnTo>
                  <a:lnTo>
                    <a:pt x="1447" y="99"/>
                  </a:lnTo>
                  <a:lnTo>
                    <a:pt x="1447" y="99"/>
                  </a:lnTo>
                  <a:lnTo>
                    <a:pt x="1447" y="99"/>
                  </a:lnTo>
                  <a:lnTo>
                    <a:pt x="1447" y="99"/>
                  </a:lnTo>
                  <a:lnTo>
                    <a:pt x="1447" y="66"/>
                  </a:lnTo>
                  <a:lnTo>
                    <a:pt x="1447" y="66"/>
                  </a:lnTo>
                  <a:lnTo>
                    <a:pt x="1447" y="66"/>
                  </a:lnTo>
                  <a:lnTo>
                    <a:pt x="1447" y="66"/>
                  </a:lnTo>
                  <a:lnTo>
                    <a:pt x="1447" y="33"/>
                  </a:lnTo>
                  <a:lnTo>
                    <a:pt x="1447" y="33"/>
                  </a:lnTo>
                  <a:lnTo>
                    <a:pt x="1447" y="33"/>
                  </a:lnTo>
                  <a:lnTo>
                    <a:pt x="1447" y="33"/>
                  </a:lnTo>
                  <a:lnTo>
                    <a:pt x="1480" y="0"/>
                  </a:lnTo>
                  <a:lnTo>
                    <a:pt x="148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8"/>
            <p:cNvSpPr/>
            <p:nvPr/>
          </p:nvSpPr>
          <p:spPr>
            <a:xfrm>
              <a:off x="5792275" y="3290825"/>
              <a:ext cx="165950" cy="37825"/>
            </a:xfrm>
            <a:custGeom>
              <a:avLst/>
              <a:gdLst/>
              <a:ahLst/>
              <a:cxnLst/>
              <a:rect l="l" t="t" r="r" b="b"/>
              <a:pathLst>
                <a:path w="6638" h="1513" fill="none" extrusionOk="0">
                  <a:moveTo>
                    <a:pt x="0" y="1"/>
                  </a:moveTo>
                  <a:lnTo>
                    <a:pt x="6638" y="1512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8"/>
            <p:cNvSpPr/>
            <p:nvPr/>
          </p:nvSpPr>
          <p:spPr>
            <a:xfrm>
              <a:off x="5825125" y="3107625"/>
              <a:ext cx="169250" cy="22225"/>
            </a:xfrm>
            <a:custGeom>
              <a:avLst/>
              <a:gdLst/>
              <a:ahLst/>
              <a:cxnLst/>
              <a:rect l="l" t="t" r="r" b="b"/>
              <a:pathLst>
                <a:path w="6770" h="889" fill="none" extrusionOk="0">
                  <a:moveTo>
                    <a:pt x="0" y="1"/>
                  </a:moveTo>
                  <a:lnTo>
                    <a:pt x="6770" y="88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8"/>
            <p:cNvSpPr/>
            <p:nvPr/>
          </p:nvSpPr>
          <p:spPr>
            <a:xfrm>
              <a:off x="5792275" y="3107625"/>
              <a:ext cx="202100" cy="221025"/>
            </a:xfrm>
            <a:custGeom>
              <a:avLst/>
              <a:gdLst/>
              <a:ahLst/>
              <a:cxnLst/>
              <a:rect l="l" t="t" r="r" b="b"/>
              <a:pathLst>
                <a:path w="8084" h="8841" extrusionOk="0">
                  <a:moveTo>
                    <a:pt x="1347" y="1"/>
                  </a:moveTo>
                  <a:lnTo>
                    <a:pt x="1347" y="34"/>
                  </a:lnTo>
                  <a:lnTo>
                    <a:pt x="1347" y="67"/>
                  </a:lnTo>
                  <a:lnTo>
                    <a:pt x="1347" y="100"/>
                  </a:lnTo>
                  <a:lnTo>
                    <a:pt x="1314" y="100"/>
                  </a:lnTo>
                  <a:lnTo>
                    <a:pt x="1314" y="132"/>
                  </a:lnTo>
                  <a:lnTo>
                    <a:pt x="1314" y="165"/>
                  </a:lnTo>
                  <a:lnTo>
                    <a:pt x="1314" y="198"/>
                  </a:lnTo>
                  <a:lnTo>
                    <a:pt x="1314" y="231"/>
                  </a:lnTo>
                  <a:lnTo>
                    <a:pt x="1314" y="264"/>
                  </a:lnTo>
                  <a:lnTo>
                    <a:pt x="1314" y="297"/>
                  </a:lnTo>
                  <a:lnTo>
                    <a:pt x="1314" y="330"/>
                  </a:lnTo>
                  <a:lnTo>
                    <a:pt x="1282" y="330"/>
                  </a:lnTo>
                  <a:lnTo>
                    <a:pt x="1282" y="362"/>
                  </a:lnTo>
                  <a:lnTo>
                    <a:pt x="1282" y="395"/>
                  </a:lnTo>
                  <a:lnTo>
                    <a:pt x="1282" y="428"/>
                  </a:lnTo>
                  <a:lnTo>
                    <a:pt x="1282" y="461"/>
                  </a:lnTo>
                  <a:lnTo>
                    <a:pt x="1282" y="494"/>
                  </a:lnTo>
                  <a:lnTo>
                    <a:pt x="1282" y="527"/>
                  </a:lnTo>
                  <a:lnTo>
                    <a:pt x="1282" y="560"/>
                  </a:lnTo>
                  <a:lnTo>
                    <a:pt x="1249" y="560"/>
                  </a:lnTo>
                  <a:lnTo>
                    <a:pt x="1249" y="592"/>
                  </a:lnTo>
                  <a:lnTo>
                    <a:pt x="1249" y="625"/>
                  </a:lnTo>
                  <a:lnTo>
                    <a:pt x="1249" y="658"/>
                  </a:lnTo>
                  <a:lnTo>
                    <a:pt x="1249" y="691"/>
                  </a:lnTo>
                  <a:lnTo>
                    <a:pt x="1249" y="724"/>
                  </a:lnTo>
                  <a:lnTo>
                    <a:pt x="1249" y="757"/>
                  </a:lnTo>
                  <a:lnTo>
                    <a:pt x="1249" y="790"/>
                  </a:lnTo>
                  <a:lnTo>
                    <a:pt x="1216" y="790"/>
                  </a:lnTo>
                  <a:lnTo>
                    <a:pt x="1216" y="822"/>
                  </a:lnTo>
                  <a:lnTo>
                    <a:pt x="1216" y="855"/>
                  </a:lnTo>
                  <a:lnTo>
                    <a:pt x="1216" y="888"/>
                  </a:lnTo>
                  <a:lnTo>
                    <a:pt x="1216" y="921"/>
                  </a:lnTo>
                  <a:lnTo>
                    <a:pt x="1216" y="954"/>
                  </a:lnTo>
                  <a:lnTo>
                    <a:pt x="1216" y="987"/>
                  </a:lnTo>
                  <a:lnTo>
                    <a:pt x="1216" y="1020"/>
                  </a:lnTo>
                  <a:lnTo>
                    <a:pt x="1183" y="1020"/>
                  </a:lnTo>
                  <a:lnTo>
                    <a:pt x="1183" y="1052"/>
                  </a:lnTo>
                  <a:lnTo>
                    <a:pt x="1183" y="1085"/>
                  </a:lnTo>
                  <a:lnTo>
                    <a:pt x="1183" y="1118"/>
                  </a:lnTo>
                  <a:lnTo>
                    <a:pt x="1183" y="1151"/>
                  </a:lnTo>
                  <a:lnTo>
                    <a:pt x="1183" y="1184"/>
                  </a:lnTo>
                  <a:lnTo>
                    <a:pt x="1183" y="1217"/>
                  </a:lnTo>
                  <a:lnTo>
                    <a:pt x="1150" y="1250"/>
                  </a:lnTo>
                  <a:lnTo>
                    <a:pt x="1150" y="1283"/>
                  </a:lnTo>
                  <a:lnTo>
                    <a:pt x="1150" y="1315"/>
                  </a:lnTo>
                  <a:lnTo>
                    <a:pt x="1150" y="1348"/>
                  </a:lnTo>
                  <a:lnTo>
                    <a:pt x="1150" y="1381"/>
                  </a:lnTo>
                  <a:lnTo>
                    <a:pt x="1150" y="1414"/>
                  </a:lnTo>
                  <a:lnTo>
                    <a:pt x="1150" y="1447"/>
                  </a:lnTo>
                  <a:lnTo>
                    <a:pt x="1117" y="1447"/>
                  </a:lnTo>
                  <a:lnTo>
                    <a:pt x="1117" y="1480"/>
                  </a:lnTo>
                  <a:lnTo>
                    <a:pt x="1117" y="1513"/>
                  </a:lnTo>
                  <a:lnTo>
                    <a:pt x="1117" y="1545"/>
                  </a:lnTo>
                  <a:lnTo>
                    <a:pt x="1117" y="1578"/>
                  </a:lnTo>
                  <a:lnTo>
                    <a:pt x="1117" y="1611"/>
                  </a:lnTo>
                  <a:lnTo>
                    <a:pt x="1117" y="1644"/>
                  </a:lnTo>
                  <a:lnTo>
                    <a:pt x="1084" y="1677"/>
                  </a:lnTo>
                  <a:lnTo>
                    <a:pt x="1084" y="1710"/>
                  </a:lnTo>
                  <a:lnTo>
                    <a:pt x="1084" y="1743"/>
                  </a:lnTo>
                  <a:lnTo>
                    <a:pt x="1084" y="1775"/>
                  </a:lnTo>
                  <a:lnTo>
                    <a:pt x="1084" y="1808"/>
                  </a:lnTo>
                  <a:lnTo>
                    <a:pt x="1084" y="1841"/>
                  </a:lnTo>
                  <a:lnTo>
                    <a:pt x="1084" y="1874"/>
                  </a:lnTo>
                  <a:lnTo>
                    <a:pt x="1052" y="1874"/>
                  </a:lnTo>
                  <a:lnTo>
                    <a:pt x="1052" y="1907"/>
                  </a:lnTo>
                  <a:lnTo>
                    <a:pt x="1052" y="1940"/>
                  </a:lnTo>
                  <a:lnTo>
                    <a:pt x="1052" y="1973"/>
                  </a:lnTo>
                  <a:lnTo>
                    <a:pt x="1052" y="2005"/>
                  </a:lnTo>
                  <a:lnTo>
                    <a:pt x="1052" y="2038"/>
                  </a:lnTo>
                  <a:lnTo>
                    <a:pt x="1052" y="2071"/>
                  </a:lnTo>
                  <a:lnTo>
                    <a:pt x="1019" y="2071"/>
                  </a:lnTo>
                  <a:lnTo>
                    <a:pt x="1019" y="2104"/>
                  </a:lnTo>
                  <a:lnTo>
                    <a:pt x="1019" y="2137"/>
                  </a:lnTo>
                  <a:lnTo>
                    <a:pt x="1019" y="2170"/>
                  </a:lnTo>
                  <a:lnTo>
                    <a:pt x="1019" y="2203"/>
                  </a:lnTo>
                  <a:lnTo>
                    <a:pt x="1019" y="2235"/>
                  </a:lnTo>
                  <a:lnTo>
                    <a:pt x="1019" y="2268"/>
                  </a:lnTo>
                  <a:lnTo>
                    <a:pt x="986" y="2268"/>
                  </a:lnTo>
                  <a:lnTo>
                    <a:pt x="986" y="2301"/>
                  </a:lnTo>
                  <a:lnTo>
                    <a:pt x="986" y="2334"/>
                  </a:lnTo>
                  <a:lnTo>
                    <a:pt x="986" y="2367"/>
                  </a:lnTo>
                  <a:lnTo>
                    <a:pt x="986" y="2400"/>
                  </a:lnTo>
                  <a:lnTo>
                    <a:pt x="986" y="2433"/>
                  </a:lnTo>
                  <a:lnTo>
                    <a:pt x="986" y="2465"/>
                  </a:lnTo>
                  <a:lnTo>
                    <a:pt x="953" y="2465"/>
                  </a:lnTo>
                  <a:lnTo>
                    <a:pt x="953" y="2498"/>
                  </a:lnTo>
                  <a:lnTo>
                    <a:pt x="953" y="2531"/>
                  </a:lnTo>
                  <a:lnTo>
                    <a:pt x="953" y="2564"/>
                  </a:lnTo>
                  <a:lnTo>
                    <a:pt x="953" y="2597"/>
                  </a:lnTo>
                  <a:lnTo>
                    <a:pt x="953" y="2630"/>
                  </a:lnTo>
                  <a:lnTo>
                    <a:pt x="953" y="2663"/>
                  </a:lnTo>
                  <a:lnTo>
                    <a:pt x="920" y="2663"/>
                  </a:lnTo>
                  <a:lnTo>
                    <a:pt x="920" y="2696"/>
                  </a:lnTo>
                  <a:lnTo>
                    <a:pt x="920" y="2728"/>
                  </a:lnTo>
                  <a:lnTo>
                    <a:pt x="920" y="2761"/>
                  </a:lnTo>
                  <a:lnTo>
                    <a:pt x="920" y="2794"/>
                  </a:lnTo>
                  <a:lnTo>
                    <a:pt x="920" y="2827"/>
                  </a:lnTo>
                  <a:lnTo>
                    <a:pt x="920" y="2860"/>
                  </a:lnTo>
                  <a:lnTo>
                    <a:pt x="887" y="2860"/>
                  </a:lnTo>
                  <a:lnTo>
                    <a:pt x="887" y="2893"/>
                  </a:lnTo>
                  <a:lnTo>
                    <a:pt x="887" y="2926"/>
                  </a:lnTo>
                  <a:lnTo>
                    <a:pt x="887" y="2958"/>
                  </a:lnTo>
                  <a:lnTo>
                    <a:pt x="887" y="2991"/>
                  </a:lnTo>
                  <a:lnTo>
                    <a:pt x="887" y="3024"/>
                  </a:lnTo>
                  <a:lnTo>
                    <a:pt x="887" y="3057"/>
                  </a:lnTo>
                  <a:lnTo>
                    <a:pt x="854" y="3057"/>
                  </a:lnTo>
                  <a:lnTo>
                    <a:pt x="854" y="3090"/>
                  </a:lnTo>
                  <a:lnTo>
                    <a:pt x="854" y="3123"/>
                  </a:lnTo>
                  <a:lnTo>
                    <a:pt x="854" y="3156"/>
                  </a:lnTo>
                  <a:lnTo>
                    <a:pt x="854" y="3188"/>
                  </a:lnTo>
                  <a:lnTo>
                    <a:pt x="854" y="3221"/>
                  </a:lnTo>
                  <a:lnTo>
                    <a:pt x="822" y="3254"/>
                  </a:lnTo>
                  <a:lnTo>
                    <a:pt x="822" y="3287"/>
                  </a:lnTo>
                  <a:lnTo>
                    <a:pt x="822" y="3320"/>
                  </a:lnTo>
                  <a:lnTo>
                    <a:pt x="822" y="3353"/>
                  </a:lnTo>
                  <a:lnTo>
                    <a:pt x="822" y="3386"/>
                  </a:lnTo>
                  <a:lnTo>
                    <a:pt x="822" y="3418"/>
                  </a:lnTo>
                  <a:lnTo>
                    <a:pt x="789" y="3418"/>
                  </a:lnTo>
                  <a:lnTo>
                    <a:pt x="789" y="3451"/>
                  </a:lnTo>
                  <a:lnTo>
                    <a:pt x="789" y="3484"/>
                  </a:lnTo>
                  <a:lnTo>
                    <a:pt x="789" y="3517"/>
                  </a:lnTo>
                  <a:lnTo>
                    <a:pt x="789" y="3550"/>
                  </a:lnTo>
                  <a:lnTo>
                    <a:pt x="789" y="3583"/>
                  </a:lnTo>
                  <a:lnTo>
                    <a:pt x="789" y="3616"/>
                  </a:lnTo>
                  <a:lnTo>
                    <a:pt x="756" y="3616"/>
                  </a:lnTo>
                  <a:lnTo>
                    <a:pt x="756" y="3648"/>
                  </a:lnTo>
                  <a:lnTo>
                    <a:pt x="756" y="3681"/>
                  </a:lnTo>
                  <a:lnTo>
                    <a:pt x="756" y="3714"/>
                  </a:lnTo>
                  <a:lnTo>
                    <a:pt x="756" y="3747"/>
                  </a:lnTo>
                  <a:lnTo>
                    <a:pt x="756" y="3780"/>
                  </a:lnTo>
                  <a:lnTo>
                    <a:pt x="723" y="3780"/>
                  </a:lnTo>
                  <a:lnTo>
                    <a:pt x="723" y="3813"/>
                  </a:lnTo>
                  <a:lnTo>
                    <a:pt x="723" y="3846"/>
                  </a:lnTo>
                  <a:lnTo>
                    <a:pt x="723" y="3878"/>
                  </a:lnTo>
                  <a:lnTo>
                    <a:pt x="723" y="3911"/>
                  </a:lnTo>
                  <a:lnTo>
                    <a:pt x="723" y="3944"/>
                  </a:lnTo>
                  <a:lnTo>
                    <a:pt x="690" y="3977"/>
                  </a:lnTo>
                  <a:lnTo>
                    <a:pt x="690" y="4010"/>
                  </a:lnTo>
                  <a:lnTo>
                    <a:pt x="690" y="4043"/>
                  </a:lnTo>
                  <a:lnTo>
                    <a:pt x="690" y="4076"/>
                  </a:lnTo>
                  <a:lnTo>
                    <a:pt x="690" y="4108"/>
                  </a:lnTo>
                  <a:lnTo>
                    <a:pt x="690" y="4141"/>
                  </a:lnTo>
                  <a:lnTo>
                    <a:pt x="657" y="4141"/>
                  </a:lnTo>
                  <a:lnTo>
                    <a:pt x="657" y="4174"/>
                  </a:lnTo>
                  <a:lnTo>
                    <a:pt x="657" y="4207"/>
                  </a:lnTo>
                  <a:lnTo>
                    <a:pt x="657" y="4240"/>
                  </a:lnTo>
                  <a:lnTo>
                    <a:pt x="657" y="4273"/>
                  </a:lnTo>
                  <a:lnTo>
                    <a:pt x="657" y="4306"/>
                  </a:lnTo>
                  <a:lnTo>
                    <a:pt x="624" y="4306"/>
                  </a:lnTo>
                  <a:lnTo>
                    <a:pt x="624" y="4339"/>
                  </a:lnTo>
                  <a:lnTo>
                    <a:pt x="624" y="4371"/>
                  </a:lnTo>
                  <a:lnTo>
                    <a:pt x="624" y="4404"/>
                  </a:lnTo>
                  <a:lnTo>
                    <a:pt x="624" y="4437"/>
                  </a:lnTo>
                  <a:lnTo>
                    <a:pt x="624" y="4470"/>
                  </a:lnTo>
                  <a:lnTo>
                    <a:pt x="592" y="4470"/>
                  </a:lnTo>
                  <a:lnTo>
                    <a:pt x="592" y="4503"/>
                  </a:lnTo>
                  <a:lnTo>
                    <a:pt x="592" y="4536"/>
                  </a:lnTo>
                  <a:lnTo>
                    <a:pt x="592" y="4569"/>
                  </a:lnTo>
                  <a:lnTo>
                    <a:pt x="592" y="4601"/>
                  </a:lnTo>
                  <a:lnTo>
                    <a:pt x="592" y="4634"/>
                  </a:lnTo>
                  <a:lnTo>
                    <a:pt x="559" y="4634"/>
                  </a:lnTo>
                  <a:lnTo>
                    <a:pt x="559" y="4667"/>
                  </a:lnTo>
                  <a:lnTo>
                    <a:pt x="559" y="4700"/>
                  </a:lnTo>
                  <a:lnTo>
                    <a:pt x="559" y="4733"/>
                  </a:lnTo>
                  <a:lnTo>
                    <a:pt x="559" y="4766"/>
                  </a:lnTo>
                  <a:lnTo>
                    <a:pt x="559" y="4799"/>
                  </a:lnTo>
                  <a:lnTo>
                    <a:pt x="526" y="4831"/>
                  </a:lnTo>
                  <a:lnTo>
                    <a:pt x="526" y="4864"/>
                  </a:lnTo>
                  <a:lnTo>
                    <a:pt x="526" y="4897"/>
                  </a:lnTo>
                  <a:lnTo>
                    <a:pt x="526" y="4930"/>
                  </a:lnTo>
                  <a:lnTo>
                    <a:pt x="526" y="4963"/>
                  </a:lnTo>
                  <a:lnTo>
                    <a:pt x="493" y="4996"/>
                  </a:lnTo>
                  <a:lnTo>
                    <a:pt x="493" y="5029"/>
                  </a:lnTo>
                  <a:lnTo>
                    <a:pt x="493" y="5061"/>
                  </a:lnTo>
                  <a:lnTo>
                    <a:pt x="493" y="5094"/>
                  </a:lnTo>
                  <a:lnTo>
                    <a:pt x="493" y="5127"/>
                  </a:lnTo>
                  <a:lnTo>
                    <a:pt x="460" y="5160"/>
                  </a:lnTo>
                  <a:lnTo>
                    <a:pt x="460" y="5193"/>
                  </a:lnTo>
                  <a:lnTo>
                    <a:pt x="460" y="5226"/>
                  </a:lnTo>
                  <a:lnTo>
                    <a:pt x="460" y="5259"/>
                  </a:lnTo>
                  <a:lnTo>
                    <a:pt x="460" y="5291"/>
                  </a:lnTo>
                  <a:lnTo>
                    <a:pt x="427" y="5291"/>
                  </a:lnTo>
                  <a:lnTo>
                    <a:pt x="427" y="5324"/>
                  </a:lnTo>
                  <a:lnTo>
                    <a:pt x="427" y="5357"/>
                  </a:lnTo>
                  <a:lnTo>
                    <a:pt x="427" y="5390"/>
                  </a:lnTo>
                  <a:lnTo>
                    <a:pt x="427" y="5423"/>
                  </a:lnTo>
                  <a:lnTo>
                    <a:pt x="427" y="5456"/>
                  </a:lnTo>
                  <a:lnTo>
                    <a:pt x="394" y="5456"/>
                  </a:lnTo>
                  <a:lnTo>
                    <a:pt x="394" y="5489"/>
                  </a:lnTo>
                  <a:lnTo>
                    <a:pt x="394" y="5521"/>
                  </a:lnTo>
                  <a:lnTo>
                    <a:pt x="394" y="5554"/>
                  </a:lnTo>
                  <a:lnTo>
                    <a:pt x="394" y="5587"/>
                  </a:lnTo>
                  <a:lnTo>
                    <a:pt x="394" y="5620"/>
                  </a:lnTo>
                  <a:lnTo>
                    <a:pt x="362" y="5620"/>
                  </a:lnTo>
                  <a:lnTo>
                    <a:pt x="362" y="5653"/>
                  </a:lnTo>
                  <a:lnTo>
                    <a:pt x="362" y="5686"/>
                  </a:lnTo>
                  <a:lnTo>
                    <a:pt x="362" y="5719"/>
                  </a:lnTo>
                  <a:lnTo>
                    <a:pt x="362" y="5752"/>
                  </a:lnTo>
                  <a:lnTo>
                    <a:pt x="362" y="5784"/>
                  </a:lnTo>
                  <a:lnTo>
                    <a:pt x="329" y="5784"/>
                  </a:lnTo>
                  <a:lnTo>
                    <a:pt x="329" y="5817"/>
                  </a:lnTo>
                  <a:lnTo>
                    <a:pt x="329" y="5850"/>
                  </a:lnTo>
                  <a:lnTo>
                    <a:pt x="329" y="5883"/>
                  </a:lnTo>
                  <a:lnTo>
                    <a:pt x="329" y="5916"/>
                  </a:lnTo>
                  <a:lnTo>
                    <a:pt x="296" y="5949"/>
                  </a:lnTo>
                  <a:lnTo>
                    <a:pt x="296" y="5982"/>
                  </a:lnTo>
                  <a:lnTo>
                    <a:pt x="296" y="6014"/>
                  </a:lnTo>
                  <a:lnTo>
                    <a:pt x="296" y="6047"/>
                  </a:lnTo>
                  <a:lnTo>
                    <a:pt x="296" y="6080"/>
                  </a:lnTo>
                  <a:lnTo>
                    <a:pt x="263" y="6080"/>
                  </a:lnTo>
                  <a:lnTo>
                    <a:pt x="263" y="6113"/>
                  </a:lnTo>
                  <a:lnTo>
                    <a:pt x="263" y="6146"/>
                  </a:lnTo>
                  <a:lnTo>
                    <a:pt x="263" y="6179"/>
                  </a:lnTo>
                  <a:lnTo>
                    <a:pt x="263" y="6212"/>
                  </a:lnTo>
                  <a:lnTo>
                    <a:pt x="263" y="6244"/>
                  </a:lnTo>
                  <a:lnTo>
                    <a:pt x="230" y="6244"/>
                  </a:lnTo>
                  <a:lnTo>
                    <a:pt x="230" y="6277"/>
                  </a:lnTo>
                  <a:lnTo>
                    <a:pt x="230" y="6310"/>
                  </a:lnTo>
                  <a:lnTo>
                    <a:pt x="230" y="6343"/>
                  </a:lnTo>
                  <a:lnTo>
                    <a:pt x="230" y="6376"/>
                  </a:lnTo>
                  <a:lnTo>
                    <a:pt x="197" y="6409"/>
                  </a:lnTo>
                  <a:lnTo>
                    <a:pt x="197" y="6442"/>
                  </a:lnTo>
                  <a:lnTo>
                    <a:pt x="197" y="6474"/>
                  </a:lnTo>
                  <a:lnTo>
                    <a:pt x="197" y="6507"/>
                  </a:lnTo>
                  <a:lnTo>
                    <a:pt x="197" y="6540"/>
                  </a:lnTo>
                  <a:lnTo>
                    <a:pt x="164" y="6540"/>
                  </a:lnTo>
                  <a:lnTo>
                    <a:pt x="164" y="6573"/>
                  </a:lnTo>
                  <a:lnTo>
                    <a:pt x="164" y="6606"/>
                  </a:lnTo>
                  <a:lnTo>
                    <a:pt x="164" y="6639"/>
                  </a:lnTo>
                  <a:lnTo>
                    <a:pt x="164" y="6672"/>
                  </a:lnTo>
                  <a:lnTo>
                    <a:pt x="132" y="6704"/>
                  </a:lnTo>
                  <a:lnTo>
                    <a:pt x="132" y="6737"/>
                  </a:lnTo>
                  <a:lnTo>
                    <a:pt x="132" y="6770"/>
                  </a:lnTo>
                  <a:lnTo>
                    <a:pt x="132" y="6803"/>
                  </a:lnTo>
                  <a:lnTo>
                    <a:pt x="132" y="6836"/>
                  </a:lnTo>
                  <a:lnTo>
                    <a:pt x="99" y="6836"/>
                  </a:lnTo>
                  <a:lnTo>
                    <a:pt x="99" y="6869"/>
                  </a:lnTo>
                  <a:lnTo>
                    <a:pt x="99" y="6902"/>
                  </a:lnTo>
                  <a:lnTo>
                    <a:pt x="99" y="6934"/>
                  </a:lnTo>
                  <a:lnTo>
                    <a:pt x="99" y="6967"/>
                  </a:lnTo>
                  <a:lnTo>
                    <a:pt x="66" y="6967"/>
                  </a:lnTo>
                  <a:lnTo>
                    <a:pt x="66" y="7000"/>
                  </a:lnTo>
                  <a:lnTo>
                    <a:pt x="66" y="7033"/>
                  </a:lnTo>
                  <a:lnTo>
                    <a:pt x="66" y="7066"/>
                  </a:lnTo>
                  <a:lnTo>
                    <a:pt x="66" y="7099"/>
                  </a:lnTo>
                  <a:lnTo>
                    <a:pt x="66" y="7132"/>
                  </a:lnTo>
                  <a:lnTo>
                    <a:pt x="33" y="7132"/>
                  </a:lnTo>
                  <a:lnTo>
                    <a:pt x="33" y="7165"/>
                  </a:lnTo>
                  <a:lnTo>
                    <a:pt x="33" y="7197"/>
                  </a:lnTo>
                  <a:lnTo>
                    <a:pt x="33" y="7230"/>
                  </a:lnTo>
                  <a:lnTo>
                    <a:pt x="33" y="7263"/>
                  </a:lnTo>
                  <a:lnTo>
                    <a:pt x="0" y="7263"/>
                  </a:lnTo>
                  <a:lnTo>
                    <a:pt x="0" y="7296"/>
                  </a:lnTo>
                  <a:lnTo>
                    <a:pt x="0" y="7329"/>
                  </a:lnTo>
                  <a:lnTo>
                    <a:pt x="6638" y="8840"/>
                  </a:lnTo>
                  <a:lnTo>
                    <a:pt x="6671" y="8808"/>
                  </a:lnTo>
                  <a:lnTo>
                    <a:pt x="6671" y="8775"/>
                  </a:lnTo>
                  <a:lnTo>
                    <a:pt x="6671" y="8742"/>
                  </a:lnTo>
                  <a:lnTo>
                    <a:pt x="6671" y="8709"/>
                  </a:lnTo>
                  <a:lnTo>
                    <a:pt x="6671" y="8676"/>
                  </a:lnTo>
                  <a:lnTo>
                    <a:pt x="6704" y="8643"/>
                  </a:lnTo>
                  <a:lnTo>
                    <a:pt x="6704" y="8610"/>
                  </a:lnTo>
                  <a:lnTo>
                    <a:pt x="6704" y="8577"/>
                  </a:lnTo>
                  <a:lnTo>
                    <a:pt x="6704" y="8545"/>
                  </a:lnTo>
                  <a:lnTo>
                    <a:pt x="6704" y="8512"/>
                  </a:lnTo>
                  <a:lnTo>
                    <a:pt x="6736" y="8512"/>
                  </a:lnTo>
                  <a:lnTo>
                    <a:pt x="6736" y="8479"/>
                  </a:lnTo>
                  <a:lnTo>
                    <a:pt x="6736" y="8446"/>
                  </a:lnTo>
                  <a:lnTo>
                    <a:pt x="6736" y="8413"/>
                  </a:lnTo>
                  <a:lnTo>
                    <a:pt x="6736" y="8380"/>
                  </a:lnTo>
                  <a:lnTo>
                    <a:pt x="6769" y="8380"/>
                  </a:lnTo>
                  <a:lnTo>
                    <a:pt x="6769" y="8347"/>
                  </a:lnTo>
                  <a:lnTo>
                    <a:pt x="6769" y="8315"/>
                  </a:lnTo>
                  <a:lnTo>
                    <a:pt x="6769" y="8282"/>
                  </a:lnTo>
                  <a:lnTo>
                    <a:pt x="6769" y="8249"/>
                  </a:lnTo>
                  <a:lnTo>
                    <a:pt x="6802" y="8216"/>
                  </a:lnTo>
                  <a:lnTo>
                    <a:pt x="6802" y="8183"/>
                  </a:lnTo>
                  <a:lnTo>
                    <a:pt x="6802" y="8150"/>
                  </a:lnTo>
                  <a:lnTo>
                    <a:pt x="6802" y="8117"/>
                  </a:lnTo>
                  <a:lnTo>
                    <a:pt x="6835" y="8085"/>
                  </a:lnTo>
                  <a:lnTo>
                    <a:pt x="6835" y="8052"/>
                  </a:lnTo>
                  <a:lnTo>
                    <a:pt x="6835" y="8019"/>
                  </a:lnTo>
                  <a:lnTo>
                    <a:pt x="6835" y="7986"/>
                  </a:lnTo>
                  <a:lnTo>
                    <a:pt x="6835" y="7953"/>
                  </a:lnTo>
                  <a:lnTo>
                    <a:pt x="6868" y="7920"/>
                  </a:lnTo>
                  <a:lnTo>
                    <a:pt x="6868" y="7887"/>
                  </a:lnTo>
                  <a:lnTo>
                    <a:pt x="6868" y="7855"/>
                  </a:lnTo>
                  <a:lnTo>
                    <a:pt x="6868" y="7822"/>
                  </a:lnTo>
                  <a:lnTo>
                    <a:pt x="6868" y="7789"/>
                  </a:lnTo>
                  <a:lnTo>
                    <a:pt x="6901" y="7789"/>
                  </a:lnTo>
                  <a:lnTo>
                    <a:pt x="6901" y="7756"/>
                  </a:lnTo>
                  <a:lnTo>
                    <a:pt x="6901" y="7723"/>
                  </a:lnTo>
                  <a:lnTo>
                    <a:pt x="6901" y="7690"/>
                  </a:lnTo>
                  <a:lnTo>
                    <a:pt x="6901" y="7657"/>
                  </a:lnTo>
                  <a:lnTo>
                    <a:pt x="6934" y="7625"/>
                  </a:lnTo>
                  <a:lnTo>
                    <a:pt x="6934" y="7592"/>
                  </a:lnTo>
                  <a:lnTo>
                    <a:pt x="6934" y="7559"/>
                  </a:lnTo>
                  <a:lnTo>
                    <a:pt x="6934" y="7526"/>
                  </a:lnTo>
                  <a:lnTo>
                    <a:pt x="6934" y="7493"/>
                  </a:lnTo>
                  <a:lnTo>
                    <a:pt x="6966" y="7493"/>
                  </a:lnTo>
                  <a:lnTo>
                    <a:pt x="6966" y="7460"/>
                  </a:lnTo>
                  <a:lnTo>
                    <a:pt x="6966" y="7427"/>
                  </a:lnTo>
                  <a:lnTo>
                    <a:pt x="6966" y="7395"/>
                  </a:lnTo>
                  <a:lnTo>
                    <a:pt x="6966" y="7362"/>
                  </a:lnTo>
                  <a:lnTo>
                    <a:pt x="6966" y="7329"/>
                  </a:lnTo>
                  <a:lnTo>
                    <a:pt x="6999" y="7329"/>
                  </a:lnTo>
                  <a:lnTo>
                    <a:pt x="6999" y="7296"/>
                  </a:lnTo>
                  <a:lnTo>
                    <a:pt x="6999" y="7263"/>
                  </a:lnTo>
                  <a:lnTo>
                    <a:pt x="6999" y="7230"/>
                  </a:lnTo>
                  <a:lnTo>
                    <a:pt x="6999" y="7197"/>
                  </a:lnTo>
                  <a:lnTo>
                    <a:pt x="6999" y="7165"/>
                  </a:lnTo>
                  <a:lnTo>
                    <a:pt x="7032" y="7165"/>
                  </a:lnTo>
                  <a:lnTo>
                    <a:pt x="7032" y="7132"/>
                  </a:lnTo>
                  <a:lnTo>
                    <a:pt x="7032" y="7099"/>
                  </a:lnTo>
                  <a:lnTo>
                    <a:pt x="7032" y="7066"/>
                  </a:lnTo>
                  <a:lnTo>
                    <a:pt x="7032" y="7033"/>
                  </a:lnTo>
                  <a:lnTo>
                    <a:pt x="7032" y="7000"/>
                  </a:lnTo>
                  <a:lnTo>
                    <a:pt x="7065" y="7000"/>
                  </a:lnTo>
                  <a:lnTo>
                    <a:pt x="7065" y="6967"/>
                  </a:lnTo>
                  <a:lnTo>
                    <a:pt x="7065" y="6934"/>
                  </a:lnTo>
                  <a:lnTo>
                    <a:pt x="7065" y="6902"/>
                  </a:lnTo>
                  <a:lnTo>
                    <a:pt x="7065" y="6869"/>
                  </a:lnTo>
                  <a:lnTo>
                    <a:pt x="7065" y="6836"/>
                  </a:lnTo>
                  <a:lnTo>
                    <a:pt x="7098" y="6836"/>
                  </a:lnTo>
                  <a:lnTo>
                    <a:pt x="7098" y="6803"/>
                  </a:lnTo>
                  <a:lnTo>
                    <a:pt x="7098" y="6770"/>
                  </a:lnTo>
                  <a:lnTo>
                    <a:pt x="7098" y="6737"/>
                  </a:lnTo>
                  <a:lnTo>
                    <a:pt x="7098" y="6704"/>
                  </a:lnTo>
                  <a:lnTo>
                    <a:pt x="7131" y="6672"/>
                  </a:lnTo>
                  <a:lnTo>
                    <a:pt x="7131" y="6639"/>
                  </a:lnTo>
                  <a:lnTo>
                    <a:pt x="7131" y="6606"/>
                  </a:lnTo>
                  <a:lnTo>
                    <a:pt x="7131" y="6573"/>
                  </a:lnTo>
                  <a:lnTo>
                    <a:pt x="7131" y="6540"/>
                  </a:lnTo>
                  <a:lnTo>
                    <a:pt x="7164" y="6540"/>
                  </a:lnTo>
                  <a:lnTo>
                    <a:pt x="7164" y="6507"/>
                  </a:lnTo>
                  <a:lnTo>
                    <a:pt x="7164" y="6474"/>
                  </a:lnTo>
                  <a:lnTo>
                    <a:pt x="7164" y="6442"/>
                  </a:lnTo>
                  <a:lnTo>
                    <a:pt x="7164" y="6409"/>
                  </a:lnTo>
                  <a:lnTo>
                    <a:pt x="7164" y="6376"/>
                  </a:lnTo>
                  <a:lnTo>
                    <a:pt x="7196" y="6376"/>
                  </a:lnTo>
                  <a:lnTo>
                    <a:pt x="7196" y="6343"/>
                  </a:lnTo>
                  <a:lnTo>
                    <a:pt x="7196" y="6310"/>
                  </a:lnTo>
                  <a:lnTo>
                    <a:pt x="7196" y="6277"/>
                  </a:lnTo>
                  <a:lnTo>
                    <a:pt x="7196" y="6244"/>
                  </a:lnTo>
                  <a:lnTo>
                    <a:pt x="7196" y="6212"/>
                  </a:lnTo>
                  <a:lnTo>
                    <a:pt x="7229" y="6212"/>
                  </a:lnTo>
                  <a:lnTo>
                    <a:pt x="7229" y="6179"/>
                  </a:lnTo>
                  <a:lnTo>
                    <a:pt x="7229" y="6146"/>
                  </a:lnTo>
                  <a:lnTo>
                    <a:pt x="7229" y="6113"/>
                  </a:lnTo>
                  <a:lnTo>
                    <a:pt x="7229" y="6080"/>
                  </a:lnTo>
                  <a:lnTo>
                    <a:pt x="7229" y="6047"/>
                  </a:lnTo>
                  <a:lnTo>
                    <a:pt x="7262" y="6047"/>
                  </a:lnTo>
                  <a:lnTo>
                    <a:pt x="7262" y="6014"/>
                  </a:lnTo>
                  <a:lnTo>
                    <a:pt x="7262" y="5982"/>
                  </a:lnTo>
                  <a:lnTo>
                    <a:pt x="7262" y="5949"/>
                  </a:lnTo>
                  <a:lnTo>
                    <a:pt x="7262" y="5916"/>
                  </a:lnTo>
                  <a:lnTo>
                    <a:pt x="7262" y="5883"/>
                  </a:lnTo>
                  <a:lnTo>
                    <a:pt x="7295" y="5850"/>
                  </a:lnTo>
                  <a:lnTo>
                    <a:pt x="7295" y="5817"/>
                  </a:lnTo>
                  <a:lnTo>
                    <a:pt x="7295" y="5784"/>
                  </a:lnTo>
                  <a:lnTo>
                    <a:pt x="7295" y="5752"/>
                  </a:lnTo>
                  <a:lnTo>
                    <a:pt x="7295" y="5719"/>
                  </a:lnTo>
                  <a:lnTo>
                    <a:pt x="7328" y="5686"/>
                  </a:lnTo>
                  <a:lnTo>
                    <a:pt x="7328" y="5653"/>
                  </a:lnTo>
                  <a:lnTo>
                    <a:pt x="7328" y="5620"/>
                  </a:lnTo>
                  <a:lnTo>
                    <a:pt x="7328" y="5587"/>
                  </a:lnTo>
                  <a:lnTo>
                    <a:pt x="7328" y="5554"/>
                  </a:lnTo>
                  <a:lnTo>
                    <a:pt x="7328" y="5521"/>
                  </a:lnTo>
                  <a:lnTo>
                    <a:pt x="7361" y="5521"/>
                  </a:lnTo>
                  <a:lnTo>
                    <a:pt x="7361" y="5489"/>
                  </a:lnTo>
                  <a:lnTo>
                    <a:pt x="7361" y="5456"/>
                  </a:lnTo>
                  <a:lnTo>
                    <a:pt x="7361" y="5423"/>
                  </a:lnTo>
                  <a:lnTo>
                    <a:pt x="7361" y="5390"/>
                  </a:lnTo>
                  <a:lnTo>
                    <a:pt x="7361" y="5357"/>
                  </a:lnTo>
                  <a:lnTo>
                    <a:pt x="7394" y="5357"/>
                  </a:lnTo>
                  <a:lnTo>
                    <a:pt x="7394" y="5324"/>
                  </a:lnTo>
                  <a:lnTo>
                    <a:pt x="7394" y="5291"/>
                  </a:lnTo>
                  <a:lnTo>
                    <a:pt x="7394" y="5259"/>
                  </a:lnTo>
                  <a:lnTo>
                    <a:pt x="7394" y="5226"/>
                  </a:lnTo>
                  <a:lnTo>
                    <a:pt x="7394" y="5193"/>
                  </a:lnTo>
                  <a:lnTo>
                    <a:pt x="7426" y="5193"/>
                  </a:lnTo>
                  <a:lnTo>
                    <a:pt x="7426" y="5160"/>
                  </a:lnTo>
                  <a:lnTo>
                    <a:pt x="7426" y="5127"/>
                  </a:lnTo>
                  <a:lnTo>
                    <a:pt x="7426" y="5094"/>
                  </a:lnTo>
                  <a:lnTo>
                    <a:pt x="7426" y="5061"/>
                  </a:lnTo>
                  <a:lnTo>
                    <a:pt x="7426" y="5029"/>
                  </a:lnTo>
                  <a:lnTo>
                    <a:pt x="7426" y="4996"/>
                  </a:lnTo>
                  <a:lnTo>
                    <a:pt x="7459" y="4996"/>
                  </a:lnTo>
                  <a:lnTo>
                    <a:pt x="7459" y="4963"/>
                  </a:lnTo>
                  <a:lnTo>
                    <a:pt x="7459" y="4930"/>
                  </a:lnTo>
                  <a:lnTo>
                    <a:pt x="7459" y="4897"/>
                  </a:lnTo>
                  <a:lnTo>
                    <a:pt x="7459" y="4864"/>
                  </a:lnTo>
                  <a:lnTo>
                    <a:pt x="7459" y="4831"/>
                  </a:lnTo>
                  <a:lnTo>
                    <a:pt x="7492" y="4831"/>
                  </a:lnTo>
                  <a:lnTo>
                    <a:pt x="7492" y="4799"/>
                  </a:lnTo>
                  <a:lnTo>
                    <a:pt x="7492" y="4766"/>
                  </a:lnTo>
                  <a:lnTo>
                    <a:pt x="7492" y="4733"/>
                  </a:lnTo>
                  <a:lnTo>
                    <a:pt x="7492" y="4700"/>
                  </a:lnTo>
                  <a:lnTo>
                    <a:pt x="7492" y="4667"/>
                  </a:lnTo>
                  <a:lnTo>
                    <a:pt x="7492" y="4634"/>
                  </a:lnTo>
                  <a:lnTo>
                    <a:pt x="7525" y="4634"/>
                  </a:lnTo>
                  <a:lnTo>
                    <a:pt x="7525" y="4601"/>
                  </a:lnTo>
                  <a:lnTo>
                    <a:pt x="7525" y="4569"/>
                  </a:lnTo>
                  <a:lnTo>
                    <a:pt x="7525" y="4536"/>
                  </a:lnTo>
                  <a:lnTo>
                    <a:pt x="7525" y="4503"/>
                  </a:lnTo>
                  <a:lnTo>
                    <a:pt x="7525" y="4470"/>
                  </a:lnTo>
                  <a:lnTo>
                    <a:pt x="7558" y="4470"/>
                  </a:lnTo>
                  <a:lnTo>
                    <a:pt x="7558" y="4437"/>
                  </a:lnTo>
                  <a:lnTo>
                    <a:pt x="7558" y="4404"/>
                  </a:lnTo>
                  <a:lnTo>
                    <a:pt x="7558" y="4371"/>
                  </a:lnTo>
                  <a:lnTo>
                    <a:pt x="7558" y="4339"/>
                  </a:lnTo>
                  <a:lnTo>
                    <a:pt x="7558" y="4306"/>
                  </a:lnTo>
                  <a:lnTo>
                    <a:pt x="7558" y="4273"/>
                  </a:lnTo>
                  <a:lnTo>
                    <a:pt x="7591" y="4273"/>
                  </a:lnTo>
                  <a:lnTo>
                    <a:pt x="7591" y="4240"/>
                  </a:lnTo>
                  <a:lnTo>
                    <a:pt x="7591" y="4207"/>
                  </a:lnTo>
                  <a:lnTo>
                    <a:pt x="7591" y="4174"/>
                  </a:lnTo>
                  <a:lnTo>
                    <a:pt x="7591" y="4141"/>
                  </a:lnTo>
                  <a:lnTo>
                    <a:pt x="7591" y="4108"/>
                  </a:lnTo>
                  <a:lnTo>
                    <a:pt x="7624" y="4076"/>
                  </a:lnTo>
                  <a:lnTo>
                    <a:pt x="7624" y="4043"/>
                  </a:lnTo>
                  <a:lnTo>
                    <a:pt x="7624" y="4010"/>
                  </a:lnTo>
                  <a:lnTo>
                    <a:pt x="7624" y="3977"/>
                  </a:lnTo>
                  <a:lnTo>
                    <a:pt x="7624" y="3944"/>
                  </a:lnTo>
                  <a:lnTo>
                    <a:pt x="7624" y="3911"/>
                  </a:lnTo>
                  <a:lnTo>
                    <a:pt x="7657" y="3878"/>
                  </a:lnTo>
                  <a:lnTo>
                    <a:pt x="7657" y="3846"/>
                  </a:lnTo>
                  <a:lnTo>
                    <a:pt x="7657" y="3813"/>
                  </a:lnTo>
                  <a:lnTo>
                    <a:pt x="7657" y="3780"/>
                  </a:lnTo>
                  <a:lnTo>
                    <a:pt x="7657" y="3747"/>
                  </a:lnTo>
                  <a:lnTo>
                    <a:pt x="7657" y="3714"/>
                  </a:lnTo>
                  <a:lnTo>
                    <a:pt x="7689" y="3714"/>
                  </a:lnTo>
                  <a:lnTo>
                    <a:pt x="7689" y="3681"/>
                  </a:lnTo>
                  <a:lnTo>
                    <a:pt x="7689" y="3648"/>
                  </a:lnTo>
                  <a:lnTo>
                    <a:pt x="7689" y="3616"/>
                  </a:lnTo>
                  <a:lnTo>
                    <a:pt x="7689" y="3583"/>
                  </a:lnTo>
                  <a:lnTo>
                    <a:pt x="7689" y="3550"/>
                  </a:lnTo>
                  <a:lnTo>
                    <a:pt x="7689" y="3517"/>
                  </a:lnTo>
                  <a:lnTo>
                    <a:pt x="7722" y="3517"/>
                  </a:lnTo>
                  <a:lnTo>
                    <a:pt x="7722" y="3484"/>
                  </a:lnTo>
                  <a:lnTo>
                    <a:pt x="7722" y="3451"/>
                  </a:lnTo>
                  <a:lnTo>
                    <a:pt x="7722" y="3418"/>
                  </a:lnTo>
                  <a:lnTo>
                    <a:pt x="7722" y="3386"/>
                  </a:lnTo>
                  <a:lnTo>
                    <a:pt x="7722" y="3353"/>
                  </a:lnTo>
                  <a:lnTo>
                    <a:pt x="7722" y="3320"/>
                  </a:lnTo>
                  <a:lnTo>
                    <a:pt x="7755" y="3320"/>
                  </a:lnTo>
                  <a:lnTo>
                    <a:pt x="7755" y="3287"/>
                  </a:lnTo>
                  <a:lnTo>
                    <a:pt x="7755" y="3254"/>
                  </a:lnTo>
                  <a:lnTo>
                    <a:pt x="7755" y="3221"/>
                  </a:lnTo>
                  <a:lnTo>
                    <a:pt x="7755" y="3188"/>
                  </a:lnTo>
                  <a:lnTo>
                    <a:pt x="7755" y="3156"/>
                  </a:lnTo>
                  <a:lnTo>
                    <a:pt x="7755" y="3123"/>
                  </a:lnTo>
                  <a:lnTo>
                    <a:pt x="7788" y="3090"/>
                  </a:lnTo>
                  <a:lnTo>
                    <a:pt x="7788" y="3057"/>
                  </a:lnTo>
                  <a:lnTo>
                    <a:pt x="7788" y="3024"/>
                  </a:lnTo>
                  <a:lnTo>
                    <a:pt x="7788" y="2991"/>
                  </a:lnTo>
                  <a:lnTo>
                    <a:pt x="7788" y="2958"/>
                  </a:lnTo>
                  <a:lnTo>
                    <a:pt x="7788" y="2926"/>
                  </a:lnTo>
                  <a:lnTo>
                    <a:pt x="7788" y="2893"/>
                  </a:lnTo>
                  <a:lnTo>
                    <a:pt x="7821" y="2893"/>
                  </a:lnTo>
                  <a:lnTo>
                    <a:pt x="7821" y="2860"/>
                  </a:lnTo>
                  <a:lnTo>
                    <a:pt x="7821" y="2827"/>
                  </a:lnTo>
                  <a:lnTo>
                    <a:pt x="7821" y="2794"/>
                  </a:lnTo>
                  <a:lnTo>
                    <a:pt x="7821" y="2761"/>
                  </a:lnTo>
                  <a:lnTo>
                    <a:pt x="7821" y="2728"/>
                  </a:lnTo>
                  <a:lnTo>
                    <a:pt x="7821" y="2696"/>
                  </a:lnTo>
                  <a:lnTo>
                    <a:pt x="7854" y="2696"/>
                  </a:lnTo>
                  <a:lnTo>
                    <a:pt x="7854" y="2663"/>
                  </a:lnTo>
                  <a:lnTo>
                    <a:pt x="7854" y="2630"/>
                  </a:lnTo>
                  <a:lnTo>
                    <a:pt x="7854" y="2597"/>
                  </a:lnTo>
                  <a:lnTo>
                    <a:pt x="7854" y="2564"/>
                  </a:lnTo>
                  <a:lnTo>
                    <a:pt x="7854" y="2531"/>
                  </a:lnTo>
                  <a:lnTo>
                    <a:pt x="7854" y="2498"/>
                  </a:lnTo>
                  <a:lnTo>
                    <a:pt x="7887" y="2465"/>
                  </a:lnTo>
                  <a:lnTo>
                    <a:pt x="7887" y="2433"/>
                  </a:lnTo>
                  <a:lnTo>
                    <a:pt x="7887" y="2400"/>
                  </a:lnTo>
                  <a:lnTo>
                    <a:pt x="7887" y="2367"/>
                  </a:lnTo>
                  <a:lnTo>
                    <a:pt x="7887" y="2334"/>
                  </a:lnTo>
                  <a:lnTo>
                    <a:pt x="7887" y="2301"/>
                  </a:lnTo>
                  <a:lnTo>
                    <a:pt x="7887" y="2268"/>
                  </a:lnTo>
                  <a:lnTo>
                    <a:pt x="7919" y="2235"/>
                  </a:lnTo>
                  <a:lnTo>
                    <a:pt x="7919" y="2203"/>
                  </a:lnTo>
                  <a:lnTo>
                    <a:pt x="7919" y="2170"/>
                  </a:lnTo>
                  <a:lnTo>
                    <a:pt x="7919" y="2137"/>
                  </a:lnTo>
                  <a:lnTo>
                    <a:pt x="7919" y="2104"/>
                  </a:lnTo>
                  <a:lnTo>
                    <a:pt x="7919" y="2071"/>
                  </a:lnTo>
                  <a:lnTo>
                    <a:pt x="7919" y="2038"/>
                  </a:lnTo>
                  <a:lnTo>
                    <a:pt x="7952" y="2038"/>
                  </a:lnTo>
                  <a:lnTo>
                    <a:pt x="7952" y="2005"/>
                  </a:lnTo>
                  <a:lnTo>
                    <a:pt x="7952" y="1973"/>
                  </a:lnTo>
                  <a:lnTo>
                    <a:pt x="7952" y="1940"/>
                  </a:lnTo>
                  <a:lnTo>
                    <a:pt x="7952" y="1907"/>
                  </a:lnTo>
                  <a:lnTo>
                    <a:pt x="7952" y="1874"/>
                  </a:lnTo>
                  <a:lnTo>
                    <a:pt x="7952" y="1841"/>
                  </a:lnTo>
                  <a:lnTo>
                    <a:pt x="7985" y="1808"/>
                  </a:lnTo>
                  <a:lnTo>
                    <a:pt x="7985" y="1775"/>
                  </a:lnTo>
                  <a:lnTo>
                    <a:pt x="7985" y="1743"/>
                  </a:lnTo>
                  <a:lnTo>
                    <a:pt x="7985" y="1710"/>
                  </a:lnTo>
                  <a:lnTo>
                    <a:pt x="7985" y="1677"/>
                  </a:lnTo>
                  <a:lnTo>
                    <a:pt x="7985" y="1644"/>
                  </a:lnTo>
                  <a:lnTo>
                    <a:pt x="7985" y="1611"/>
                  </a:lnTo>
                  <a:lnTo>
                    <a:pt x="8018" y="1611"/>
                  </a:lnTo>
                  <a:lnTo>
                    <a:pt x="8018" y="1578"/>
                  </a:lnTo>
                  <a:lnTo>
                    <a:pt x="8018" y="1545"/>
                  </a:lnTo>
                  <a:lnTo>
                    <a:pt x="8018" y="1513"/>
                  </a:lnTo>
                  <a:lnTo>
                    <a:pt x="8018" y="1480"/>
                  </a:lnTo>
                  <a:lnTo>
                    <a:pt x="8018" y="1447"/>
                  </a:lnTo>
                  <a:lnTo>
                    <a:pt x="8018" y="1414"/>
                  </a:lnTo>
                  <a:lnTo>
                    <a:pt x="8018" y="1381"/>
                  </a:lnTo>
                  <a:lnTo>
                    <a:pt x="8051" y="1381"/>
                  </a:lnTo>
                  <a:lnTo>
                    <a:pt x="8051" y="1348"/>
                  </a:lnTo>
                  <a:lnTo>
                    <a:pt x="8051" y="1315"/>
                  </a:lnTo>
                  <a:lnTo>
                    <a:pt x="8051" y="1283"/>
                  </a:lnTo>
                  <a:lnTo>
                    <a:pt x="8051" y="1250"/>
                  </a:lnTo>
                  <a:lnTo>
                    <a:pt x="8051" y="1217"/>
                  </a:lnTo>
                  <a:lnTo>
                    <a:pt x="8051" y="1184"/>
                  </a:lnTo>
                  <a:lnTo>
                    <a:pt x="8051" y="1151"/>
                  </a:lnTo>
                  <a:lnTo>
                    <a:pt x="8051" y="1118"/>
                  </a:lnTo>
                  <a:lnTo>
                    <a:pt x="8084" y="1118"/>
                  </a:lnTo>
                  <a:lnTo>
                    <a:pt x="8084" y="1085"/>
                  </a:lnTo>
                  <a:lnTo>
                    <a:pt x="8084" y="1052"/>
                  </a:lnTo>
                  <a:lnTo>
                    <a:pt x="8084" y="1020"/>
                  </a:lnTo>
                  <a:lnTo>
                    <a:pt x="8084" y="987"/>
                  </a:lnTo>
                  <a:lnTo>
                    <a:pt x="8084" y="954"/>
                  </a:lnTo>
                  <a:lnTo>
                    <a:pt x="8084" y="921"/>
                  </a:lnTo>
                  <a:lnTo>
                    <a:pt x="8084" y="888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8"/>
            <p:cNvSpPr/>
            <p:nvPr/>
          </p:nvSpPr>
          <p:spPr>
            <a:xfrm>
              <a:off x="6125800" y="3256325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90" y="1"/>
                  </a:moveTo>
                  <a:cubicBezTo>
                    <a:pt x="592" y="1"/>
                    <a:pt x="493" y="1"/>
                    <a:pt x="428" y="66"/>
                  </a:cubicBezTo>
                  <a:cubicBezTo>
                    <a:pt x="362" y="99"/>
                    <a:pt x="296" y="132"/>
                    <a:pt x="230" y="231"/>
                  </a:cubicBezTo>
                  <a:lnTo>
                    <a:pt x="230" y="34"/>
                  </a:lnTo>
                  <a:lnTo>
                    <a:pt x="0" y="34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91"/>
                  </a:lnTo>
                  <a:cubicBezTo>
                    <a:pt x="230" y="592"/>
                    <a:pt x="230" y="526"/>
                    <a:pt x="263" y="494"/>
                  </a:cubicBezTo>
                  <a:cubicBezTo>
                    <a:pt x="263" y="428"/>
                    <a:pt x="296" y="395"/>
                    <a:pt x="329" y="329"/>
                  </a:cubicBezTo>
                  <a:cubicBezTo>
                    <a:pt x="395" y="264"/>
                    <a:pt x="428" y="231"/>
                    <a:pt x="493" y="231"/>
                  </a:cubicBezTo>
                  <a:cubicBezTo>
                    <a:pt x="526" y="198"/>
                    <a:pt x="592" y="198"/>
                    <a:pt x="625" y="198"/>
                  </a:cubicBezTo>
                  <a:cubicBezTo>
                    <a:pt x="756" y="198"/>
                    <a:pt x="822" y="264"/>
                    <a:pt x="855" y="329"/>
                  </a:cubicBezTo>
                  <a:cubicBezTo>
                    <a:pt x="888" y="395"/>
                    <a:pt x="888" y="461"/>
                    <a:pt x="888" y="526"/>
                  </a:cubicBezTo>
                  <a:lnTo>
                    <a:pt x="888" y="1414"/>
                  </a:lnTo>
                  <a:lnTo>
                    <a:pt x="1118" y="1414"/>
                  </a:lnTo>
                  <a:lnTo>
                    <a:pt x="1118" y="526"/>
                  </a:lnTo>
                  <a:cubicBezTo>
                    <a:pt x="1118" y="395"/>
                    <a:pt x="1118" y="264"/>
                    <a:pt x="1085" y="198"/>
                  </a:cubicBezTo>
                  <a:cubicBezTo>
                    <a:pt x="986" y="66"/>
                    <a:pt x="855" y="1"/>
                    <a:pt x="6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8"/>
            <p:cNvSpPr/>
            <p:nvPr/>
          </p:nvSpPr>
          <p:spPr>
            <a:xfrm>
              <a:off x="6160300" y="324400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91"/>
                  </a:moveTo>
                  <a:cubicBezTo>
                    <a:pt x="723" y="691"/>
                    <a:pt x="822" y="757"/>
                    <a:pt x="888" y="822"/>
                  </a:cubicBezTo>
                  <a:cubicBezTo>
                    <a:pt x="953" y="921"/>
                    <a:pt x="986" y="1019"/>
                    <a:pt x="986" y="1217"/>
                  </a:cubicBezTo>
                  <a:cubicBezTo>
                    <a:pt x="986" y="1381"/>
                    <a:pt x="953" y="1512"/>
                    <a:pt x="888" y="1611"/>
                  </a:cubicBezTo>
                  <a:cubicBezTo>
                    <a:pt x="822" y="1710"/>
                    <a:pt x="723" y="1742"/>
                    <a:pt x="625" y="1742"/>
                  </a:cubicBezTo>
                  <a:cubicBezTo>
                    <a:pt x="493" y="1742"/>
                    <a:pt x="395" y="1710"/>
                    <a:pt x="329" y="1611"/>
                  </a:cubicBezTo>
                  <a:cubicBezTo>
                    <a:pt x="263" y="1479"/>
                    <a:pt x="230" y="1381"/>
                    <a:pt x="230" y="1217"/>
                  </a:cubicBezTo>
                  <a:cubicBezTo>
                    <a:pt x="230" y="1052"/>
                    <a:pt x="263" y="921"/>
                    <a:pt x="329" y="822"/>
                  </a:cubicBezTo>
                  <a:cubicBezTo>
                    <a:pt x="428" y="757"/>
                    <a:pt x="493" y="691"/>
                    <a:pt x="625" y="691"/>
                  </a:cubicBezTo>
                  <a:close/>
                  <a:moveTo>
                    <a:pt x="986" y="1"/>
                  </a:moveTo>
                  <a:lnTo>
                    <a:pt x="986" y="691"/>
                  </a:lnTo>
                  <a:cubicBezTo>
                    <a:pt x="953" y="625"/>
                    <a:pt x="888" y="592"/>
                    <a:pt x="855" y="559"/>
                  </a:cubicBezTo>
                  <a:cubicBezTo>
                    <a:pt x="789" y="527"/>
                    <a:pt x="691" y="494"/>
                    <a:pt x="592" y="494"/>
                  </a:cubicBezTo>
                  <a:cubicBezTo>
                    <a:pt x="395" y="494"/>
                    <a:pt x="230" y="559"/>
                    <a:pt x="132" y="724"/>
                  </a:cubicBezTo>
                  <a:cubicBezTo>
                    <a:pt x="33" y="855"/>
                    <a:pt x="0" y="1052"/>
                    <a:pt x="0" y="1249"/>
                  </a:cubicBezTo>
                  <a:cubicBezTo>
                    <a:pt x="0" y="1447"/>
                    <a:pt x="33" y="1644"/>
                    <a:pt x="165" y="1742"/>
                  </a:cubicBezTo>
                  <a:cubicBezTo>
                    <a:pt x="263" y="1874"/>
                    <a:pt x="395" y="1940"/>
                    <a:pt x="559" y="1940"/>
                  </a:cubicBezTo>
                  <a:cubicBezTo>
                    <a:pt x="658" y="1940"/>
                    <a:pt x="723" y="1940"/>
                    <a:pt x="822" y="1907"/>
                  </a:cubicBezTo>
                  <a:cubicBezTo>
                    <a:pt x="888" y="1841"/>
                    <a:pt x="953" y="1808"/>
                    <a:pt x="986" y="1710"/>
                  </a:cubicBezTo>
                  <a:lnTo>
                    <a:pt x="986" y="1907"/>
                  </a:lnTo>
                  <a:lnTo>
                    <a:pt x="1216" y="1907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8"/>
            <p:cNvSpPr/>
            <p:nvPr/>
          </p:nvSpPr>
          <p:spPr>
            <a:xfrm>
              <a:off x="6198900" y="3244000"/>
              <a:ext cx="27975" cy="47675"/>
            </a:xfrm>
            <a:custGeom>
              <a:avLst/>
              <a:gdLst/>
              <a:ahLst/>
              <a:cxnLst/>
              <a:rect l="l" t="t" r="r" b="b"/>
              <a:pathLst>
                <a:path w="1119" h="1907" extrusionOk="0">
                  <a:moveTo>
                    <a:pt x="1" y="1"/>
                  </a:moveTo>
                  <a:lnTo>
                    <a:pt x="1" y="1907"/>
                  </a:lnTo>
                  <a:lnTo>
                    <a:pt x="231" y="1907"/>
                  </a:lnTo>
                  <a:lnTo>
                    <a:pt x="231" y="1184"/>
                  </a:lnTo>
                  <a:cubicBezTo>
                    <a:pt x="231" y="987"/>
                    <a:pt x="264" y="855"/>
                    <a:pt x="362" y="789"/>
                  </a:cubicBezTo>
                  <a:cubicBezTo>
                    <a:pt x="428" y="724"/>
                    <a:pt x="527" y="691"/>
                    <a:pt x="625" y="691"/>
                  </a:cubicBezTo>
                  <a:cubicBezTo>
                    <a:pt x="724" y="691"/>
                    <a:pt x="790" y="724"/>
                    <a:pt x="855" y="822"/>
                  </a:cubicBezTo>
                  <a:cubicBezTo>
                    <a:pt x="888" y="855"/>
                    <a:pt x="888" y="921"/>
                    <a:pt x="888" y="1019"/>
                  </a:cubicBezTo>
                  <a:lnTo>
                    <a:pt x="888" y="1907"/>
                  </a:lnTo>
                  <a:lnTo>
                    <a:pt x="1118" y="1907"/>
                  </a:lnTo>
                  <a:lnTo>
                    <a:pt x="1118" y="1019"/>
                  </a:lnTo>
                  <a:cubicBezTo>
                    <a:pt x="1118" y="888"/>
                    <a:pt x="1118" y="757"/>
                    <a:pt x="1052" y="691"/>
                  </a:cubicBezTo>
                  <a:cubicBezTo>
                    <a:pt x="987" y="559"/>
                    <a:pt x="855" y="494"/>
                    <a:pt x="658" y="494"/>
                  </a:cubicBezTo>
                  <a:cubicBezTo>
                    <a:pt x="559" y="494"/>
                    <a:pt x="461" y="527"/>
                    <a:pt x="395" y="559"/>
                  </a:cubicBezTo>
                  <a:cubicBezTo>
                    <a:pt x="329" y="592"/>
                    <a:pt x="297" y="625"/>
                    <a:pt x="231" y="691"/>
                  </a:cubicBez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8"/>
            <p:cNvSpPr/>
            <p:nvPr/>
          </p:nvSpPr>
          <p:spPr>
            <a:xfrm>
              <a:off x="6236700" y="3244000"/>
              <a:ext cx="32875" cy="47675"/>
            </a:xfrm>
            <a:custGeom>
              <a:avLst/>
              <a:gdLst/>
              <a:ahLst/>
              <a:cxnLst/>
              <a:rect l="l" t="t" r="r" b="b"/>
              <a:pathLst>
                <a:path w="1315" h="1907" extrusionOk="0">
                  <a:moveTo>
                    <a:pt x="0" y="1"/>
                  </a:moveTo>
                  <a:lnTo>
                    <a:pt x="0" y="1907"/>
                  </a:lnTo>
                  <a:lnTo>
                    <a:pt x="263" y="1907"/>
                  </a:lnTo>
                  <a:lnTo>
                    <a:pt x="263" y="1052"/>
                  </a:lnTo>
                  <a:lnTo>
                    <a:pt x="1183" y="1052"/>
                  </a:lnTo>
                  <a:lnTo>
                    <a:pt x="1183" y="822"/>
                  </a:lnTo>
                  <a:lnTo>
                    <a:pt x="263" y="822"/>
                  </a:lnTo>
                  <a:lnTo>
                    <a:pt x="263" y="231"/>
                  </a:lnTo>
                  <a:lnTo>
                    <a:pt x="1315" y="231"/>
                  </a:lnTo>
                  <a:lnTo>
                    <a:pt x="13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8"/>
            <p:cNvSpPr/>
            <p:nvPr/>
          </p:nvSpPr>
          <p:spPr>
            <a:xfrm>
              <a:off x="5839900" y="2731375"/>
              <a:ext cx="2500" cy="124900"/>
            </a:xfrm>
            <a:custGeom>
              <a:avLst/>
              <a:gdLst/>
              <a:ahLst/>
              <a:cxnLst/>
              <a:rect l="l" t="t" r="r" b="b"/>
              <a:pathLst>
                <a:path w="100" h="4996" fill="none" extrusionOk="0">
                  <a:moveTo>
                    <a:pt x="100" y="4996"/>
                  </a:moveTo>
                  <a:lnTo>
                    <a:pt x="100" y="4897"/>
                  </a:lnTo>
                  <a:lnTo>
                    <a:pt x="100" y="4897"/>
                  </a:lnTo>
                  <a:lnTo>
                    <a:pt x="100" y="3813"/>
                  </a:lnTo>
                  <a:lnTo>
                    <a:pt x="100" y="3813"/>
                  </a:lnTo>
                  <a:lnTo>
                    <a:pt x="100" y="3550"/>
                  </a:lnTo>
                  <a:lnTo>
                    <a:pt x="100" y="3550"/>
                  </a:lnTo>
                  <a:lnTo>
                    <a:pt x="100" y="3353"/>
                  </a:lnTo>
                  <a:lnTo>
                    <a:pt x="100" y="3353"/>
                  </a:lnTo>
                  <a:lnTo>
                    <a:pt x="100" y="3188"/>
                  </a:lnTo>
                  <a:lnTo>
                    <a:pt x="100" y="3188"/>
                  </a:lnTo>
                  <a:lnTo>
                    <a:pt x="100" y="3057"/>
                  </a:lnTo>
                  <a:lnTo>
                    <a:pt x="100" y="3057"/>
                  </a:lnTo>
                  <a:lnTo>
                    <a:pt x="100" y="2926"/>
                  </a:lnTo>
                  <a:lnTo>
                    <a:pt x="100" y="2926"/>
                  </a:lnTo>
                  <a:lnTo>
                    <a:pt x="100" y="2827"/>
                  </a:lnTo>
                  <a:lnTo>
                    <a:pt x="100" y="2827"/>
                  </a:lnTo>
                  <a:lnTo>
                    <a:pt x="100" y="2695"/>
                  </a:lnTo>
                  <a:lnTo>
                    <a:pt x="100" y="2695"/>
                  </a:lnTo>
                  <a:lnTo>
                    <a:pt x="100" y="2597"/>
                  </a:lnTo>
                  <a:lnTo>
                    <a:pt x="100" y="2597"/>
                  </a:lnTo>
                  <a:lnTo>
                    <a:pt x="100" y="2498"/>
                  </a:lnTo>
                  <a:lnTo>
                    <a:pt x="100" y="2498"/>
                  </a:lnTo>
                  <a:lnTo>
                    <a:pt x="100" y="2400"/>
                  </a:lnTo>
                  <a:lnTo>
                    <a:pt x="67" y="2400"/>
                  </a:lnTo>
                  <a:lnTo>
                    <a:pt x="67" y="2334"/>
                  </a:lnTo>
                  <a:lnTo>
                    <a:pt x="67" y="2334"/>
                  </a:lnTo>
                  <a:lnTo>
                    <a:pt x="67" y="2235"/>
                  </a:lnTo>
                  <a:lnTo>
                    <a:pt x="67" y="2235"/>
                  </a:lnTo>
                  <a:lnTo>
                    <a:pt x="67" y="2170"/>
                  </a:lnTo>
                  <a:lnTo>
                    <a:pt x="67" y="2170"/>
                  </a:lnTo>
                  <a:lnTo>
                    <a:pt x="67" y="2071"/>
                  </a:lnTo>
                  <a:lnTo>
                    <a:pt x="67" y="2071"/>
                  </a:lnTo>
                  <a:lnTo>
                    <a:pt x="67" y="2005"/>
                  </a:lnTo>
                  <a:lnTo>
                    <a:pt x="67" y="2005"/>
                  </a:lnTo>
                  <a:lnTo>
                    <a:pt x="67" y="1940"/>
                  </a:lnTo>
                  <a:lnTo>
                    <a:pt x="67" y="1940"/>
                  </a:lnTo>
                  <a:lnTo>
                    <a:pt x="67" y="1874"/>
                  </a:lnTo>
                  <a:lnTo>
                    <a:pt x="67" y="1841"/>
                  </a:lnTo>
                  <a:lnTo>
                    <a:pt x="67" y="1775"/>
                  </a:lnTo>
                  <a:lnTo>
                    <a:pt x="67" y="1775"/>
                  </a:lnTo>
                  <a:lnTo>
                    <a:pt x="67" y="1743"/>
                  </a:lnTo>
                  <a:lnTo>
                    <a:pt x="67" y="1710"/>
                  </a:lnTo>
                  <a:lnTo>
                    <a:pt x="67" y="1677"/>
                  </a:lnTo>
                  <a:lnTo>
                    <a:pt x="67" y="1644"/>
                  </a:lnTo>
                  <a:lnTo>
                    <a:pt x="67" y="1611"/>
                  </a:lnTo>
                  <a:lnTo>
                    <a:pt x="67" y="1578"/>
                  </a:lnTo>
                  <a:lnTo>
                    <a:pt x="67" y="1545"/>
                  </a:lnTo>
                  <a:lnTo>
                    <a:pt x="67" y="1545"/>
                  </a:lnTo>
                  <a:lnTo>
                    <a:pt x="67" y="1480"/>
                  </a:lnTo>
                  <a:lnTo>
                    <a:pt x="67" y="1480"/>
                  </a:lnTo>
                  <a:lnTo>
                    <a:pt x="67" y="1414"/>
                  </a:lnTo>
                  <a:lnTo>
                    <a:pt x="67" y="1414"/>
                  </a:lnTo>
                  <a:lnTo>
                    <a:pt x="67" y="1348"/>
                  </a:lnTo>
                  <a:lnTo>
                    <a:pt x="34" y="1348"/>
                  </a:lnTo>
                  <a:lnTo>
                    <a:pt x="34" y="1283"/>
                  </a:lnTo>
                  <a:lnTo>
                    <a:pt x="34" y="1283"/>
                  </a:lnTo>
                  <a:lnTo>
                    <a:pt x="34" y="1250"/>
                  </a:lnTo>
                  <a:lnTo>
                    <a:pt x="34" y="1250"/>
                  </a:lnTo>
                  <a:lnTo>
                    <a:pt x="34" y="1184"/>
                  </a:lnTo>
                  <a:lnTo>
                    <a:pt x="34" y="1184"/>
                  </a:lnTo>
                  <a:lnTo>
                    <a:pt x="34" y="1118"/>
                  </a:lnTo>
                  <a:lnTo>
                    <a:pt x="34" y="1118"/>
                  </a:lnTo>
                  <a:lnTo>
                    <a:pt x="34" y="1085"/>
                  </a:lnTo>
                  <a:lnTo>
                    <a:pt x="34" y="1085"/>
                  </a:lnTo>
                  <a:lnTo>
                    <a:pt x="34" y="1020"/>
                  </a:lnTo>
                  <a:lnTo>
                    <a:pt x="34" y="1020"/>
                  </a:lnTo>
                  <a:lnTo>
                    <a:pt x="34" y="987"/>
                  </a:lnTo>
                  <a:lnTo>
                    <a:pt x="34" y="954"/>
                  </a:lnTo>
                  <a:lnTo>
                    <a:pt x="34" y="921"/>
                  </a:lnTo>
                  <a:lnTo>
                    <a:pt x="34" y="921"/>
                  </a:lnTo>
                  <a:lnTo>
                    <a:pt x="34" y="855"/>
                  </a:lnTo>
                  <a:lnTo>
                    <a:pt x="34" y="855"/>
                  </a:lnTo>
                  <a:lnTo>
                    <a:pt x="34" y="822"/>
                  </a:lnTo>
                  <a:lnTo>
                    <a:pt x="34" y="822"/>
                  </a:lnTo>
                  <a:lnTo>
                    <a:pt x="34" y="757"/>
                  </a:lnTo>
                  <a:lnTo>
                    <a:pt x="34" y="757"/>
                  </a:lnTo>
                  <a:lnTo>
                    <a:pt x="34" y="724"/>
                  </a:lnTo>
                  <a:lnTo>
                    <a:pt x="34" y="724"/>
                  </a:lnTo>
                  <a:lnTo>
                    <a:pt x="34" y="691"/>
                  </a:lnTo>
                  <a:lnTo>
                    <a:pt x="34" y="658"/>
                  </a:lnTo>
                  <a:lnTo>
                    <a:pt x="34" y="625"/>
                  </a:lnTo>
                  <a:lnTo>
                    <a:pt x="34" y="625"/>
                  </a:lnTo>
                  <a:lnTo>
                    <a:pt x="34" y="592"/>
                  </a:lnTo>
                  <a:lnTo>
                    <a:pt x="1" y="592"/>
                  </a:lnTo>
                  <a:lnTo>
                    <a:pt x="1" y="527"/>
                  </a:lnTo>
                  <a:lnTo>
                    <a:pt x="1" y="527"/>
                  </a:lnTo>
                  <a:lnTo>
                    <a:pt x="1" y="494"/>
                  </a:lnTo>
                  <a:lnTo>
                    <a:pt x="1" y="494"/>
                  </a:lnTo>
                  <a:lnTo>
                    <a:pt x="1" y="461"/>
                  </a:lnTo>
                  <a:lnTo>
                    <a:pt x="1" y="428"/>
                  </a:lnTo>
                  <a:lnTo>
                    <a:pt x="1" y="395"/>
                  </a:lnTo>
                  <a:lnTo>
                    <a:pt x="1" y="395"/>
                  </a:lnTo>
                  <a:lnTo>
                    <a:pt x="1" y="362"/>
                  </a:lnTo>
                  <a:lnTo>
                    <a:pt x="1" y="362"/>
                  </a:lnTo>
                  <a:lnTo>
                    <a:pt x="1" y="297"/>
                  </a:lnTo>
                  <a:lnTo>
                    <a:pt x="1" y="297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1" y="198"/>
                  </a:lnTo>
                  <a:lnTo>
                    <a:pt x="1" y="165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34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8"/>
            <p:cNvSpPr/>
            <p:nvPr/>
          </p:nvSpPr>
          <p:spPr>
            <a:xfrm>
              <a:off x="6009975" y="2722350"/>
              <a:ext cx="3300" cy="135575"/>
            </a:xfrm>
            <a:custGeom>
              <a:avLst/>
              <a:gdLst/>
              <a:ahLst/>
              <a:cxnLst/>
              <a:rect l="l" t="t" r="r" b="b"/>
              <a:pathLst>
                <a:path w="132" h="5423" fill="none" extrusionOk="0">
                  <a:moveTo>
                    <a:pt x="131" y="5422"/>
                  </a:moveTo>
                  <a:lnTo>
                    <a:pt x="131" y="5192"/>
                  </a:lnTo>
                  <a:lnTo>
                    <a:pt x="131" y="5192"/>
                  </a:lnTo>
                  <a:lnTo>
                    <a:pt x="131" y="4239"/>
                  </a:lnTo>
                  <a:lnTo>
                    <a:pt x="131" y="4239"/>
                  </a:lnTo>
                  <a:lnTo>
                    <a:pt x="131" y="3944"/>
                  </a:lnTo>
                  <a:lnTo>
                    <a:pt x="131" y="3944"/>
                  </a:lnTo>
                  <a:lnTo>
                    <a:pt x="131" y="3714"/>
                  </a:lnTo>
                  <a:lnTo>
                    <a:pt x="99" y="3714"/>
                  </a:lnTo>
                  <a:lnTo>
                    <a:pt x="99" y="3549"/>
                  </a:lnTo>
                  <a:lnTo>
                    <a:pt x="99" y="3549"/>
                  </a:lnTo>
                  <a:lnTo>
                    <a:pt x="99" y="3418"/>
                  </a:lnTo>
                  <a:lnTo>
                    <a:pt x="99" y="3385"/>
                  </a:lnTo>
                  <a:lnTo>
                    <a:pt x="99" y="3254"/>
                  </a:lnTo>
                  <a:lnTo>
                    <a:pt x="99" y="3254"/>
                  </a:lnTo>
                  <a:lnTo>
                    <a:pt x="99" y="3155"/>
                  </a:lnTo>
                  <a:lnTo>
                    <a:pt x="99" y="3122"/>
                  </a:lnTo>
                  <a:lnTo>
                    <a:pt x="99" y="3024"/>
                  </a:lnTo>
                  <a:lnTo>
                    <a:pt x="99" y="3024"/>
                  </a:lnTo>
                  <a:lnTo>
                    <a:pt x="99" y="2925"/>
                  </a:lnTo>
                  <a:lnTo>
                    <a:pt x="99" y="2892"/>
                  </a:lnTo>
                  <a:lnTo>
                    <a:pt x="99" y="2826"/>
                  </a:lnTo>
                  <a:lnTo>
                    <a:pt x="99" y="2826"/>
                  </a:lnTo>
                  <a:lnTo>
                    <a:pt x="99" y="2728"/>
                  </a:lnTo>
                  <a:lnTo>
                    <a:pt x="99" y="2728"/>
                  </a:lnTo>
                  <a:lnTo>
                    <a:pt x="99" y="2629"/>
                  </a:lnTo>
                  <a:lnTo>
                    <a:pt x="99" y="2629"/>
                  </a:lnTo>
                  <a:lnTo>
                    <a:pt x="99" y="2531"/>
                  </a:lnTo>
                  <a:lnTo>
                    <a:pt x="99" y="2531"/>
                  </a:lnTo>
                  <a:lnTo>
                    <a:pt x="99" y="2465"/>
                  </a:lnTo>
                  <a:lnTo>
                    <a:pt x="99" y="2432"/>
                  </a:lnTo>
                  <a:lnTo>
                    <a:pt x="99" y="2366"/>
                  </a:lnTo>
                  <a:lnTo>
                    <a:pt x="99" y="2366"/>
                  </a:lnTo>
                  <a:lnTo>
                    <a:pt x="99" y="2301"/>
                  </a:lnTo>
                  <a:lnTo>
                    <a:pt x="99" y="2301"/>
                  </a:lnTo>
                  <a:lnTo>
                    <a:pt x="99" y="2202"/>
                  </a:lnTo>
                  <a:lnTo>
                    <a:pt x="99" y="2202"/>
                  </a:lnTo>
                  <a:lnTo>
                    <a:pt x="99" y="2136"/>
                  </a:lnTo>
                  <a:lnTo>
                    <a:pt x="66" y="2136"/>
                  </a:lnTo>
                  <a:lnTo>
                    <a:pt x="66" y="2071"/>
                  </a:lnTo>
                  <a:lnTo>
                    <a:pt x="66" y="2071"/>
                  </a:lnTo>
                  <a:lnTo>
                    <a:pt x="66" y="2005"/>
                  </a:lnTo>
                  <a:lnTo>
                    <a:pt x="66" y="2005"/>
                  </a:lnTo>
                  <a:lnTo>
                    <a:pt x="66" y="1939"/>
                  </a:lnTo>
                  <a:lnTo>
                    <a:pt x="66" y="1939"/>
                  </a:lnTo>
                  <a:lnTo>
                    <a:pt x="66" y="1874"/>
                  </a:lnTo>
                  <a:lnTo>
                    <a:pt x="66" y="1874"/>
                  </a:lnTo>
                  <a:lnTo>
                    <a:pt x="66" y="1808"/>
                  </a:lnTo>
                  <a:lnTo>
                    <a:pt x="66" y="1775"/>
                  </a:lnTo>
                  <a:lnTo>
                    <a:pt x="66" y="1742"/>
                  </a:lnTo>
                  <a:lnTo>
                    <a:pt x="66" y="1742"/>
                  </a:lnTo>
                  <a:lnTo>
                    <a:pt x="66" y="1676"/>
                  </a:lnTo>
                  <a:lnTo>
                    <a:pt x="66" y="1676"/>
                  </a:lnTo>
                  <a:lnTo>
                    <a:pt x="66" y="1611"/>
                  </a:lnTo>
                  <a:lnTo>
                    <a:pt x="66" y="1611"/>
                  </a:lnTo>
                  <a:lnTo>
                    <a:pt x="66" y="1545"/>
                  </a:lnTo>
                  <a:lnTo>
                    <a:pt x="66" y="1545"/>
                  </a:lnTo>
                  <a:lnTo>
                    <a:pt x="66" y="1479"/>
                  </a:lnTo>
                  <a:lnTo>
                    <a:pt x="66" y="1479"/>
                  </a:lnTo>
                  <a:lnTo>
                    <a:pt x="66" y="1413"/>
                  </a:lnTo>
                  <a:lnTo>
                    <a:pt x="66" y="1413"/>
                  </a:lnTo>
                  <a:lnTo>
                    <a:pt x="66" y="1381"/>
                  </a:lnTo>
                  <a:lnTo>
                    <a:pt x="66" y="1381"/>
                  </a:lnTo>
                  <a:lnTo>
                    <a:pt x="66" y="1315"/>
                  </a:lnTo>
                  <a:lnTo>
                    <a:pt x="66" y="1315"/>
                  </a:lnTo>
                  <a:lnTo>
                    <a:pt x="66" y="1249"/>
                  </a:lnTo>
                  <a:lnTo>
                    <a:pt x="66" y="1249"/>
                  </a:lnTo>
                  <a:lnTo>
                    <a:pt x="66" y="1216"/>
                  </a:lnTo>
                  <a:lnTo>
                    <a:pt x="33" y="1216"/>
                  </a:lnTo>
                  <a:lnTo>
                    <a:pt x="33" y="1151"/>
                  </a:lnTo>
                  <a:lnTo>
                    <a:pt x="33" y="1151"/>
                  </a:lnTo>
                  <a:lnTo>
                    <a:pt x="33" y="1085"/>
                  </a:lnTo>
                  <a:lnTo>
                    <a:pt x="33" y="1085"/>
                  </a:lnTo>
                  <a:lnTo>
                    <a:pt x="33" y="1052"/>
                  </a:lnTo>
                  <a:lnTo>
                    <a:pt x="33" y="1052"/>
                  </a:lnTo>
                  <a:lnTo>
                    <a:pt x="33" y="986"/>
                  </a:lnTo>
                  <a:lnTo>
                    <a:pt x="33" y="986"/>
                  </a:lnTo>
                  <a:lnTo>
                    <a:pt x="33" y="953"/>
                  </a:lnTo>
                  <a:lnTo>
                    <a:pt x="33" y="953"/>
                  </a:lnTo>
                  <a:lnTo>
                    <a:pt x="33" y="888"/>
                  </a:lnTo>
                  <a:lnTo>
                    <a:pt x="33" y="888"/>
                  </a:lnTo>
                  <a:lnTo>
                    <a:pt x="33" y="855"/>
                  </a:lnTo>
                  <a:lnTo>
                    <a:pt x="33" y="855"/>
                  </a:lnTo>
                  <a:lnTo>
                    <a:pt x="33" y="789"/>
                  </a:lnTo>
                  <a:lnTo>
                    <a:pt x="33" y="789"/>
                  </a:lnTo>
                  <a:lnTo>
                    <a:pt x="33" y="756"/>
                  </a:lnTo>
                  <a:lnTo>
                    <a:pt x="33" y="756"/>
                  </a:lnTo>
                  <a:lnTo>
                    <a:pt x="33" y="691"/>
                  </a:lnTo>
                  <a:lnTo>
                    <a:pt x="33" y="691"/>
                  </a:lnTo>
                  <a:lnTo>
                    <a:pt x="33" y="658"/>
                  </a:lnTo>
                  <a:lnTo>
                    <a:pt x="33" y="658"/>
                  </a:lnTo>
                  <a:lnTo>
                    <a:pt x="33" y="625"/>
                  </a:lnTo>
                  <a:lnTo>
                    <a:pt x="33" y="592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33" y="526"/>
                  </a:lnTo>
                  <a:lnTo>
                    <a:pt x="33" y="526"/>
                  </a:lnTo>
                  <a:lnTo>
                    <a:pt x="33" y="461"/>
                  </a:lnTo>
                  <a:lnTo>
                    <a:pt x="0" y="461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395"/>
                  </a:lnTo>
                  <a:lnTo>
                    <a:pt x="0" y="362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31"/>
                  </a:lnTo>
                  <a:lnTo>
                    <a:pt x="0" y="198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8"/>
            <p:cNvSpPr/>
            <p:nvPr/>
          </p:nvSpPr>
          <p:spPr>
            <a:xfrm>
              <a:off x="5842375" y="2856250"/>
              <a:ext cx="170900" cy="1675"/>
            </a:xfrm>
            <a:custGeom>
              <a:avLst/>
              <a:gdLst/>
              <a:ahLst/>
              <a:cxnLst/>
              <a:rect l="l" t="t" r="r" b="b"/>
              <a:pathLst>
                <a:path w="6836" h="67" fill="none" extrusionOk="0">
                  <a:moveTo>
                    <a:pt x="1" y="1"/>
                  </a:moveTo>
                  <a:lnTo>
                    <a:pt x="6835" y="66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8"/>
            <p:cNvSpPr/>
            <p:nvPr/>
          </p:nvSpPr>
          <p:spPr>
            <a:xfrm>
              <a:off x="5839900" y="2722350"/>
              <a:ext cx="170100" cy="9050"/>
            </a:xfrm>
            <a:custGeom>
              <a:avLst/>
              <a:gdLst/>
              <a:ahLst/>
              <a:cxnLst/>
              <a:rect l="l" t="t" r="r" b="b"/>
              <a:pathLst>
                <a:path w="6804" h="362" fill="none" extrusionOk="0">
                  <a:moveTo>
                    <a:pt x="1" y="362"/>
                  </a:moveTo>
                  <a:lnTo>
                    <a:pt x="6803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8"/>
            <p:cNvSpPr/>
            <p:nvPr/>
          </p:nvSpPr>
          <p:spPr>
            <a:xfrm>
              <a:off x="5839900" y="2722350"/>
              <a:ext cx="173375" cy="135575"/>
            </a:xfrm>
            <a:custGeom>
              <a:avLst/>
              <a:gdLst/>
              <a:ahLst/>
              <a:cxnLst/>
              <a:rect l="l" t="t" r="r" b="b"/>
              <a:pathLst>
                <a:path w="6935" h="5423" extrusionOk="0">
                  <a:moveTo>
                    <a:pt x="6803" y="0"/>
                  </a:moveTo>
                  <a:lnTo>
                    <a:pt x="1" y="362"/>
                  </a:lnTo>
                  <a:lnTo>
                    <a:pt x="1" y="395"/>
                  </a:lnTo>
                  <a:lnTo>
                    <a:pt x="1" y="428"/>
                  </a:lnTo>
                  <a:lnTo>
                    <a:pt x="1" y="461"/>
                  </a:lnTo>
                  <a:lnTo>
                    <a:pt x="1" y="493"/>
                  </a:lnTo>
                  <a:lnTo>
                    <a:pt x="1" y="526"/>
                  </a:lnTo>
                  <a:lnTo>
                    <a:pt x="1" y="559"/>
                  </a:lnTo>
                  <a:lnTo>
                    <a:pt x="1" y="592"/>
                  </a:lnTo>
                  <a:lnTo>
                    <a:pt x="1" y="625"/>
                  </a:lnTo>
                  <a:lnTo>
                    <a:pt x="1" y="658"/>
                  </a:lnTo>
                  <a:lnTo>
                    <a:pt x="1" y="723"/>
                  </a:lnTo>
                  <a:lnTo>
                    <a:pt x="1" y="756"/>
                  </a:lnTo>
                  <a:lnTo>
                    <a:pt x="1" y="789"/>
                  </a:lnTo>
                  <a:lnTo>
                    <a:pt x="1" y="822"/>
                  </a:lnTo>
                  <a:lnTo>
                    <a:pt x="1" y="855"/>
                  </a:lnTo>
                  <a:lnTo>
                    <a:pt x="1" y="888"/>
                  </a:lnTo>
                  <a:lnTo>
                    <a:pt x="1" y="953"/>
                  </a:lnTo>
                  <a:lnTo>
                    <a:pt x="34" y="953"/>
                  </a:lnTo>
                  <a:lnTo>
                    <a:pt x="34" y="986"/>
                  </a:lnTo>
                  <a:lnTo>
                    <a:pt x="34" y="1019"/>
                  </a:lnTo>
                  <a:lnTo>
                    <a:pt x="34" y="1052"/>
                  </a:lnTo>
                  <a:lnTo>
                    <a:pt x="34" y="1085"/>
                  </a:lnTo>
                  <a:lnTo>
                    <a:pt x="34" y="1118"/>
                  </a:lnTo>
                  <a:lnTo>
                    <a:pt x="34" y="1183"/>
                  </a:lnTo>
                  <a:lnTo>
                    <a:pt x="34" y="1216"/>
                  </a:lnTo>
                  <a:lnTo>
                    <a:pt x="34" y="1282"/>
                  </a:lnTo>
                  <a:lnTo>
                    <a:pt x="34" y="1315"/>
                  </a:lnTo>
                  <a:lnTo>
                    <a:pt x="34" y="1348"/>
                  </a:lnTo>
                  <a:lnTo>
                    <a:pt x="34" y="1381"/>
                  </a:lnTo>
                  <a:lnTo>
                    <a:pt x="34" y="1446"/>
                  </a:lnTo>
                  <a:lnTo>
                    <a:pt x="34" y="1479"/>
                  </a:lnTo>
                  <a:lnTo>
                    <a:pt x="34" y="1545"/>
                  </a:lnTo>
                  <a:lnTo>
                    <a:pt x="34" y="1611"/>
                  </a:lnTo>
                  <a:lnTo>
                    <a:pt x="34" y="1644"/>
                  </a:lnTo>
                  <a:lnTo>
                    <a:pt x="34" y="1709"/>
                  </a:lnTo>
                  <a:lnTo>
                    <a:pt x="67" y="1709"/>
                  </a:lnTo>
                  <a:lnTo>
                    <a:pt x="67" y="1775"/>
                  </a:lnTo>
                  <a:lnTo>
                    <a:pt x="67" y="1841"/>
                  </a:lnTo>
                  <a:lnTo>
                    <a:pt x="67" y="1906"/>
                  </a:lnTo>
                  <a:lnTo>
                    <a:pt x="67" y="1939"/>
                  </a:lnTo>
                  <a:lnTo>
                    <a:pt x="67" y="1972"/>
                  </a:lnTo>
                  <a:lnTo>
                    <a:pt x="67" y="2005"/>
                  </a:lnTo>
                  <a:lnTo>
                    <a:pt x="67" y="2038"/>
                  </a:lnTo>
                  <a:lnTo>
                    <a:pt x="67" y="2071"/>
                  </a:lnTo>
                  <a:lnTo>
                    <a:pt x="67" y="2104"/>
                  </a:lnTo>
                  <a:lnTo>
                    <a:pt x="67" y="2136"/>
                  </a:lnTo>
                  <a:lnTo>
                    <a:pt x="67" y="2202"/>
                  </a:lnTo>
                  <a:lnTo>
                    <a:pt x="67" y="2235"/>
                  </a:lnTo>
                  <a:lnTo>
                    <a:pt x="67" y="2301"/>
                  </a:lnTo>
                  <a:lnTo>
                    <a:pt x="67" y="2366"/>
                  </a:lnTo>
                  <a:lnTo>
                    <a:pt x="67" y="2432"/>
                  </a:lnTo>
                  <a:lnTo>
                    <a:pt x="67" y="2531"/>
                  </a:lnTo>
                  <a:lnTo>
                    <a:pt x="67" y="2596"/>
                  </a:lnTo>
                  <a:lnTo>
                    <a:pt x="67" y="2695"/>
                  </a:lnTo>
                  <a:lnTo>
                    <a:pt x="67" y="2761"/>
                  </a:lnTo>
                  <a:lnTo>
                    <a:pt x="100" y="2761"/>
                  </a:lnTo>
                  <a:lnTo>
                    <a:pt x="100" y="2859"/>
                  </a:lnTo>
                  <a:lnTo>
                    <a:pt x="100" y="2958"/>
                  </a:lnTo>
                  <a:lnTo>
                    <a:pt x="100" y="3056"/>
                  </a:lnTo>
                  <a:lnTo>
                    <a:pt x="100" y="3188"/>
                  </a:lnTo>
                  <a:lnTo>
                    <a:pt x="100" y="3287"/>
                  </a:lnTo>
                  <a:lnTo>
                    <a:pt x="100" y="3418"/>
                  </a:lnTo>
                  <a:lnTo>
                    <a:pt x="100" y="3549"/>
                  </a:lnTo>
                  <a:lnTo>
                    <a:pt x="100" y="3714"/>
                  </a:lnTo>
                  <a:lnTo>
                    <a:pt x="100" y="3911"/>
                  </a:lnTo>
                  <a:lnTo>
                    <a:pt x="100" y="4174"/>
                  </a:lnTo>
                  <a:lnTo>
                    <a:pt x="100" y="5258"/>
                  </a:lnTo>
                  <a:lnTo>
                    <a:pt x="100" y="5357"/>
                  </a:lnTo>
                  <a:lnTo>
                    <a:pt x="6934" y="5422"/>
                  </a:lnTo>
                  <a:lnTo>
                    <a:pt x="6934" y="5192"/>
                  </a:lnTo>
                  <a:lnTo>
                    <a:pt x="6934" y="4239"/>
                  </a:lnTo>
                  <a:lnTo>
                    <a:pt x="6934" y="3944"/>
                  </a:lnTo>
                  <a:lnTo>
                    <a:pt x="6934" y="3714"/>
                  </a:lnTo>
                  <a:lnTo>
                    <a:pt x="6902" y="3714"/>
                  </a:lnTo>
                  <a:lnTo>
                    <a:pt x="6902" y="3549"/>
                  </a:lnTo>
                  <a:lnTo>
                    <a:pt x="6902" y="3418"/>
                  </a:lnTo>
                  <a:lnTo>
                    <a:pt x="6902" y="3385"/>
                  </a:lnTo>
                  <a:lnTo>
                    <a:pt x="6902" y="3254"/>
                  </a:lnTo>
                  <a:lnTo>
                    <a:pt x="6902" y="3155"/>
                  </a:lnTo>
                  <a:lnTo>
                    <a:pt x="6902" y="3122"/>
                  </a:lnTo>
                  <a:lnTo>
                    <a:pt x="6902" y="3024"/>
                  </a:lnTo>
                  <a:lnTo>
                    <a:pt x="6902" y="2925"/>
                  </a:lnTo>
                  <a:lnTo>
                    <a:pt x="6902" y="2892"/>
                  </a:lnTo>
                  <a:lnTo>
                    <a:pt x="6902" y="2826"/>
                  </a:lnTo>
                  <a:lnTo>
                    <a:pt x="6902" y="2728"/>
                  </a:lnTo>
                  <a:lnTo>
                    <a:pt x="6902" y="2629"/>
                  </a:lnTo>
                  <a:lnTo>
                    <a:pt x="6902" y="2531"/>
                  </a:lnTo>
                  <a:lnTo>
                    <a:pt x="6902" y="2465"/>
                  </a:lnTo>
                  <a:lnTo>
                    <a:pt x="6902" y="2432"/>
                  </a:lnTo>
                  <a:lnTo>
                    <a:pt x="6902" y="2366"/>
                  </a:lnTo>
                  <a:lnTo>
                    <a:pt x="6902" y="2301"/>
                  </a:lnTo>
                  <a:lnTo>
                    <a:pt x="6902" y="2202"/>
                  </a:lnTo>
                  <a:lnTo>
                    <a:pt x="6902" y="2136"/>
                  </a:lnTo>
                  <a:lnTo>
                    <a:pt x="6869" y="2136"/>
                  </a:lnTo>
                  <a:lnTo>
                    <a:pt x="6869" y="2071"/>
                  </a:lnTo>
                  <a:lnTo>
                    <a:pt x="6869" y="2005"/>
                  </a:lnTo>
                  <a:lnTo>
                    <a:pt x="6869" y="1939"/>
                  </a:lnTo>
                  <a:lnTo>
                    <a:pt x="6869" y="1874"/>
                  </a:lnTo>
                  <a:lnTo>
                    <a:pt x="6869" y="1841"/>
                  </a:lnTo>
                  <a:lnTo>
                    <a:pt x="6869" y="1808"/>
                  </a:lnTo>
                  <a:lnTo>
                    <a:pt x="6869" y="1775"/>
                  </a:lnTo>
                  <a:lnTo>
                    <a:pt x="6869" y="1742"/>
                  </a:lnTo>
                  <a:lnTo>
                    <a:pt x="6869" y="1676"/>
                  </a:lnTo>
                  <a:lnTo>
                    <a:pt x="6869" y="1611"/>
                  </a:lnTo>
                  <a:lnTo>
                    <a:pt x="6869" y="1545"/>
                  </a:lnTo>
                  <a:lnTo>
                    <a:pt x="6869" y="1479"/>
                  </a:lnTo>
                  <a:lnTo>
                    <a:pt x="6869" y="1413"/>
                  </a:lnTo>
                  <a:lnTo>
                    <a:pt x="6869" y="1381"/>
                  </a:lnTo>
                  <a:lnTo>
                    <a:pt x="6869" y="1315"/>
                  </a:lnTo>
                  <a:lnTo>
                    <a:pt x="6869" y="1249"/>
                  </a:lnTo>
                  <a:lnTo>
                    <a:pt x="6869" y="1216"/>
                  </a:lnTo>
                  <a:lnTo>
                    <a:pt x="6836" y="1216"/>
                  </a:lnTo>
                  <a:lnTo>
                    <a:pt x="6836" y="1151"/>
                  </a:lnTo>
                  <a:lnTo>
                    <a:pt x="6836" y="1085"/>
                  </a:lnTo>
                  <a:lnTo>
                    <a:pt x="6836" y="1052"/>
                  </a:lnTo>
                  <a:lnTo>
                    <a:pt x="6836" y="986"/>
                  </a:lnTo>
                  <a:lnTo>
                    <a:pt x="6836" y="953"/>
                  </a:lnTo>
                  <a:lnTo>
                    <a:pt x="6836" y="888"/>
                  </a:lnTo>
                  <a:lnTo>
                    <a:pt x="6836" y="855"/>
                  </a:lnTo>
                  <a:lnTo>
                    <a:pt x="6836" y="789"/>
                  </a:lnTo>
                  <a:lnTo>
                    <a:pt x="6836" y="756"/>
                  </a:lnTo>
                  <a:lnTo>
                    <a:pt x="6836" y="691"/>
                  </a:lnTo>
                  <a:lnTo>
                    <a:pt x="6836" y="658"/>
                  </a:lnTo>
                  <a:lnTo>
                    <a:pt x="6836" y="625"/>
                  </a:lnTo>
                  <a:lnTo>
                    <a:pt x="6836" y="592"/>
                  </a:lnTo>
                  <a:lnTo>
                    <a:pt x="6836" y="559"/>
                  </a:lnTo>
                  <a:lnTo>
                    <a:pt x="6836" y="526"/>
                  </a:lnTo>
                  <a:lnTo>
                    <a:pt x="6836" y="461"/>
                  </a:lnTo>
                  <a:lnTo>
                    <a:pt x="6803" y="461"/>
                  </a:lnTo>
                  <a:lnTo>
                    <a:pt x="6803" y="428"/>
                  </a:lnTo>
                  <a:lnTo>
                    <a:pt x="6803" y="395"/>
                  </a:lnTo>
                  <a:lnTo>
                    <a:pt x="6803" y="362"/>
                  </a:lnTo>
                  <a:lnTo>
                    <a:pt x="6803" y="329"/>
                  </a:lnTo>
                  <a:lnTo>
                    <a:pt x="6803" y="296"/>
                  </a:lnTo>
                  <a:lnTo>
                    <a:pt x="6803" y="263"/>
                  </a:lnTo>
                  <a:lnTo>
                    <a:pt x="6803" y="231"/>
                  </a:lnTo>
                  <a:lnTo>
                    <a:pt x="6803" y="198"/>
                  </a:lnTo>
                  <a:lnTo>
                    <a:pt x="6803" y="165"/>
                  </a:lnTo>
                  <a:lnTo>
                    <a:pt x="6803" y="132"/>
                  </a:lnTo>
                  <a:lnTo>
                    <a:pt x="6803" y="99"/>
                  </a:lnTo>
                  <a:lnTo>
                    <a:pt x="6803" y="33"/>
                  </a:lnTo>
                  <a:lnTo>
                    <a:pt x="6803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8"/>
            <p:cNvSpPr/>
            <p:nvPr/>
          </p:nvSpPr>
          <p:spPr>
            <a:xfrm>
              <a:off x="6159475" y="2773275"/>
              <a:ext cx="27950" cy="34525"/>
            </a:xfrm>
            <a:custGeom>
              <a:avLst/>
              <a:gdLst/>
              <a:ahLst/>
              <a:cxnLst/>
              <a:rect l="l" t="t" r="r" b="b"/>
              <a:pathLst>
                <a:path w="1118" h="1381" extrusionOk="0">
                  <a:moveTo>
                    <a:pt x="658" y="1"/>
                  </a:moveTo>
                  <a:cubicBezTo>
                    <a:pt x="592" y="1"/>
                    <a:pt x="493" y="1"/>
                    <a:pt x="428" y="34"/>
                  </a:cubicBezTo>
                  <a:cubicBezTo>
                    <a:pt x="362" y="67"/>
                    <a:pt x="296" y="132"/>
                    <a:pt x="231" y="231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381"/>
                  </a:lnTo>
                  <a:lnTo>
                    <a:pt x="231" y="1381"/>
                  </a:lnTo>
                  <a:lnTo>
                    <a:pt x="231" y="691"/>
                  </a:lnTo>
                  <a:cubicBezTo>
                    <a:pt x="231" y="592"/>
                    <a:pt x="231" y="527"/>
                    <a:pt x="263" y="461"/>
                  </a:cubicBezTo>
                  <a:cubicBezTo>
                    <a:pt x="263" y="428"/>
                    <a:pt x="296" y="362"/>
                    <a:pt x="329" y="329"/>
                  </a:cubicBezTo>
                  <a:cubicBezTo>
                    <a:pt x="362" y="264"/>
                    <a:pt x="428" y="231"/>
                    <a:pt x="493" y="231"/>
                  </a:cubicBezTo>
                  <a:cubicBezTo>
                    <a:pt x="526" y="198"/>
                    <a:pt x="559" y="198"/>
                    <a:pt x="625" y="198"/>
                  </a:cubicBezTo>
                  <a:cubicBezTo>
                    <a:pt x="724" y="198"/>
                    <a:pt x="822" y="231"/>
                    <a:pt x="855" y="329"/>
                  </a:cubicBezTo>
                  <a:cubicBezTo>
                    <a:pt x="888" y="362"/>
                    <a:pt x="888" y="461"/>
                    <a:pt x="888" y="527"/>
                  </a:cubicBezTo>
                  <a:lnTo>
                    <a:pt x="888" y="1381"/>
                  </a:lnTo>
                  <a:lnTo>
                    <a:pt x="1118" y="1381"/>
                  </a:lnTo>
                  <a:lnTo>
                    <a:pt x="1118" y="527"/>
                  </a:lnTo>
                  <a:cubicBezTo>
                    <a:pt x="1118" y="362"/>
                    <a:pt x="1118" y="264"/>
                    <a:pt x="1052" y="198"/>
                  </a:cubicBezTo>
                  <a:cubicBezTo>
                    <a:pt x="986" y="67"/>
                    <a:pt x="855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8"/>
            <p:cNvSpPr/>
            <p:nvPr/>
          </p:nvSpPr>
          <p:spPr>
            <a:xfrm>
              <a:off x="6193150" y="2760950"/>
              <a:ext cx="31250" cy="48500"/>
            </a:xfrm>
            <a:custGeom>
              <a:avLst/>
              <a:gdLst/>
              <a:ahLst/>
              <a:cxnLst/>
              <a:rect l="l" t="t" r="r" b="b"/>
              <a:pathLst>
                <a:path w="1250" h="1940" extrusionOk="0">
                  <a:moveTo>
                    <a:pt x="658" y="691"/>
                  </a:moveTo>
                  <a:cubicBezTo>
                    <a:pt x="757" y="691"/>
                    <a:pt x="855" y="724"/>
                    <a:pt x="921" y="822"/>
                  </a:cubicBezTo>
                  <a:cubicBezTo>
                    <a:pt x="987" y="888"/>
                    <a:pt x="1020" y="1020"/>
                    <a:pt x="1020" y="1217"/>
                  </a:cubicBezTo>
                  <a:cubicBezTo>
                    <a:pt x="1020" y="1381"/>
                    <a:pt x="987" y="1512"/>
                    <a:pt x="921" y="1611"/>
                  </a:cubicBezTo>
                  <a:cubicBezTo>
                    <a:pt x="855" y="1677"/>
                    <a:pt x="757" y="1743"/>
                    <a:pt x="658" y="1743"/>
                  </a:cubicBezTo>
                  <a:cubicBezTo>
                    <a:pt x="527" y="1743"/>
                    <a:pt x="428" y="1677"/>
                    <a:pt x="362" y="1578"/>
                  </a:cubicBezTo>
                  <a:cubicBezTo>
                    <a:pt x="297" y="1480"/>
                    <a:pt x="264" y="1348"/>
                    <a:pt x="264" y="1217"/>
                  </a:cubicBezTo>
                  <a:cubicBezTo>
                    <a:pt x="264" y="1052"/>
                    <a:pt x="297" y="921"/>
                    <a:pt x="362" y="822"/>
                  </a:cubicBezTo>
                  <a:cubicBezTo>
                    <a:pt x="428" y="724"/>
                    <a:pt x="527" y="691"/>
                    <a:pt x="658" y="691"/>
                  </a:cubicBezTo>
                  <a:close/>
                  <a:moveTo>
                    <a:pt x="1020" y="1"/>
                  </a:moveTo>
                  <a:lnTo>
                    <a:pt x="1020" y="691"/>
                  </a:lnTo>
                  <a:cubicBezTo>
                    <a:pt x="954" y="625"/>
                    <a:pt x="921" y="592"/>
                    <a:pt x="888" y="560"/>
                  </a:cubicBezTo>
                  <a:cubicBezTo>
                    <a:pt x="789" y="527"/>
                    <a:pt x="724" y="494"/>
                    <a:pt x="592" y="494"/>
                  </a:cubicBezTo>
                  <a:cubicBezTo>
                    <a:pt x="428" y="494"/>
                    <a:pt x="264" y="560"/>
                    <a:pt x="165" y="724"/>
                  </a:cubicBezTo>
                  <a:cubicBezTo>
                    <a:pt x="67" y="855"/>
                    <a:pt x="1" y="1020"/>
                    <a:pt x="1" y="1217"/>
                  </a:cubicBezTo>
                  <a:cubicBezTo>
                    <a:pt x="1" y="1447"/>
                    <a:pt x="67" y="1611"/>
                    <a:pt x="198" y="1743"/>
                  </a:cubicBezTo>
                  <a:cubicBezTo>
                    <a:pt x="297" y="1874"/>
                    <a:pt x="428" y="1940"/>
                    <a:pt x="592" y="1940"/>
                  </a:cubicBezTo>
                  <a:cubicBezTo>
                    <a:pt x="691" y="1940"/>
                    <a:pt x="757" y="1907"/>
                    <a:pt x="822" y="1874"/>
                  </a:cubicBezTo>
                  <a:cubicBezTo>
                    <a:pt x="921" y="1841"/>
                    <a:pt x="987" y="1775"/>
                    <a:pt x="1020" y="1710"/>
                  </a:cubicBezTo>
                  <a:lnTo>
                    <a:pt x="1020" y="1874"/>
                  </a:lnTo>
                  <a:lnTo>
                    <a:pt x="1250" y="1874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8"/>
            <p:cNvSpPr/>
            <p:nvPr/>
          </p:nvSpPr>
          <p:spPr>
            <a:xfrm>
              <a:off x="6232600" y="2760950"/>
              <a:ext cx="27950" cy="46850"/>
            </a:xfrm>
            <a:custGeom>
              <a:avLst/>
              <a:gdLst/>
              <a:ahLst/>
              <a:cxnLst/>
              <a:rect l="l" t="t" r="r" b="b"/>
              <a:pathLst>
                <a:path w="1118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151"/>
                  </a:lnTo>
                  <a:cubicBezTo>
                    <a:pt x="230" y="987"/>
                    <a:pt x="263" y="855"/>
                    <a:pt x="362" y="790"/>
                  </a:cubicBezTo>
                  <a:cubicBezTo>
                    <a:pt x="427" y="724"/>
                    <a:pt x="526" y="691"/>
                    <a:pt x="624" y="691"/>
                  </a:cubicBezTo>
                  <a:cubicBezTo>
                    <a:pt x="723" y="691"/>
                    <a:pt x="789" y="724"/>
                    <a:pt x="855" y="790"/>
                  </a:cubicBezTo>
                  <a:cubicBezTo>
                    <a:pt x="855" y="855"/>
                    <a:pt x="887" y="921"/>
                    <a:pt x="887" y="1020"/>
                  </a:cubicBezTo>
                  <a:lnTo>
                    <a:pt x="887" y="1874"/>
                  </a:lnTo>
                  <a:lnTo>
                    <a:pt x="1117" y="1874"/>
                  </a:lnTo>
                  <a:lnTo>
                    <a:pt x="1117" y="1020"/>
                  </a:lnTo>
                  <a:cubicBezTo>
                    <a:pt x="1117" y="855"/>
                    <a:pt x="1117" y="757"/>
                    <a:pt x="1052" y="691"/>
                  </a:cubicBezTo>
                  <a:cubicBezTo>
                    <a:pt x="986" y="560"/>
                    <a:pt x="855" y="494"/>
                    <a:pt x="657" y="494"/>
                  </a:cubicBezTo>
                  <a:cubicBezTo>
                    <a:pt x="559" y="494"/>
                    <a:pt x="460" y="494"/>
                    <a:pt x="394" y="560"/>
                  </a:cubicBezTo>
                  <a:cubicBezTo>
                    <a:pt x="329" y="592"/>
                    <a:pt x="296" y="625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8"/>
            <p:cNvSpPr/>
            <p:nvPr/>
          </p:nvSpPr>
          <p:spPr>
            <a:xfrm>
              <a:off x="6270375" y="2760950"/>
              <a:ext cx="38650" cy="46850"/>
            </a:xfrm>
            <a:custGeom>
              <a:avLst/>
              <a:gdLst/>
              <a:ahLst/>
              <a:cxnLst/>
              <a:rect l="l" t="t" r="r" b="b"/>
              <a:pathLst>
                <a:path w="1546" h="1874" extrusionOk="0">
                  <a:moveTo>
                    <a:pt x="691" y="231"/>
                  </a:moveTo>
                  <a:cubicBezTo>
                    <a:pt x="921" y="231"/>
                    <a:pt x="1052" y="297"/>
                    <a:pt x="1151" y="428"/>
                  </a:cubicBezTo>
                  <a:cubicBezTo>
                    <a:pt x="1249" y="560"/>
                    <a:pt x="1282" y="724"/>
                    <a:pt x="1282" y="954"/>
                  </a:cubicBezTo>
                  <a:cubicBezTo>
                    <a:pt x="1282" y="1020"/>
                    <a:pt x="1282" y="1085"/>
                    <a:pt x="1282" y="1151"/>
                  </a:cubicBezTo>
                  <a:cubicBezTo>
                    <a:pt x="1249" y="1282"/>
                    <a:pt x="1217" y="1381"/>
                    <a:pt x="1151" y="1447"/>
                  </a:cubicBezTo>
                  <a:cubicBezTo>
                    <a:pt x="1085" y="1545"/>
                    <a:pt x="1019" y="1611"/>
                    <a:pt x="921" y="1644"/>
                  </a:cubicBezTo>
                  <a:cubicBezTo>
                    <a:pt x="855" y="1677"/>
                    <a:pt x="789" y="1677"/>
                    <a:pt x="691" y="1677"/>
                  </a:cubicBezTo>
                  <a:lnTo>
                    <a:pt x="264" y="1677"/>
                  </a:lnTo>
                  <a:lnTo>
                    <a:pt x="264" y="231"/>
                  </a:lnTo>
                  <a:close/>
                  <a:moveTo>
                    <a:pt x="1" y="1"/>
                  </a:moveTo>
                  <a:lnTo>
                    <a:pt x="1" y="1874"/>
                  </a:lnTo>
                  <a:lnTo>
                    <a:pt x="756" y="1874"/>
                  </a:lnTo>
                  <a:cubicBezTo>
                    <a:pt x="1085" y="1874"/>
                    <a:pt x="1315" y="1743"/>
                    <a:pt x="1447" y="1447"/>
                  </a:cubicBezTo>
                  <a:cubicBezTo>
                    <a:pt x="1512" y="1315"/>
                    <a:pt x="1545" y="1118"/>
                    <a:pt x="1545" y="921"/>
                  </a:cubicBezTo>
                  <a:cubicBezTo>
                    <a:pt x="1545" y="658"/>
                    <a:pt x="1479" y="461"/>
                    <a:pt x="1348" y="264"/>
                  </a:cubicBezTo>
                  <a:cubicBezTo>
                    <a:pt x="1217" y="100"/>
                    <a:pt x="1019" y="1"/>
                    <a:pt x="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8"/>
            <p:cNvSpPr/>
            <p:nvPr/>
          </p:nvSpPr>
          <p:spPr>
            <a:xfrm>
              <a:off x="5837450" y="2698525"/>
              <a:ext cx="1675" cy="20575"/>
            </a:xfrm>
            <a:custGeom>
              <a:avLst/>
              <a:gdLst/>
              <a:ahLst/>
              <a:cxnLst/>
              <a:rect l="l" t="t" r="r" b="b"/>
              <a:pathLst>
                <a:path w="67" h="823" fill="none" extrusionOk="0">
                  <a:moveTo>
                    <a:pt x="66" y="822"/>
                  </a:moveTo>
                  <a:lnTo>
                    <a:pt x="66" y="789"/>
                  </a:lnTo>
                  <a:lnTo>
                    <a:pt x="66" y="789"/>
                  </a:lnTo>
                  <a:lnTo>
                    <a:pt x="66" y="756"/>
                  </a:lnTo>
                  <a:lnTo>
                    <a:pt x="66" y="756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691"/>
                  </a:lnTo>
                  <a:lnTo>
                    <a:pt x="66" y="691"/>
                  </a:lnTo>
                  <a:lnTo>
                    <a:pt x="66" y="658"/>
                  </a:lnTo>
                  <a:lnTo>
                    <a:pt x="66" y="658"/>
                  </a:lnTo>
                  <a:lnTo>
                    <a:pt x="66" y="625"/>
                  </a:lnTo>
                  <a:lnTo>
                    <a:pt x="33" y="625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33" y="526"/>
                  </a:lnTo>
                  <a:lnTo>
                    <a:pt x="33" y="526"/>
                  </a:lnTo>
                  <a:lnTo>
                    <a:pt x="33" y="493"/>
                  </a:lnTo>
                  <a:lnTo>
                    <a:pt x="33" y="493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395"/>
                  </a:lnTo>
                  <a:lnTo>
                    <a:pt x="33" y="395"/>
                  </a:lnTo>
                  <a:lnTo>
                    <a:pt x="33" y="362"/>
                  </a:lnTo>
                  <a:lnTo>
                    <a:pt x="33" y="362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32"/>
                  </a:lnTo>
                  <a:lnTo>
                    <a:pt x="0" y="132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8"/>
            <p:cNvSpPr/>
            <p:nvPr/>
          </p:nvSpPr>
          <p:spPr>
            <a:xfrm>
              <a:off x="6007500" y="2687025"/>
              <a:ext cx="1675" cy="22200"/>
            </a:xfrm>
            <a:custGeom>
              <a:avLst/>
              <a:gdLst/>
              <a:ahLst/>
              <a:cxnLst/>
              <a:rect l="l" t="t" r="r" b="b"/>
              <a:pathLst>
                <a:path w="67" h="888" fill="none" extrusionOk="0">
                  <a:moveTo>
                    <a:pt x="66" y="888"/>
                  </a:moveTo>
                  <a:lnTo>
                    <a:pt x="66" y="855"/>
                  </a:lnTo>
                  <a:lnTo>
                    <a:pt x="66" y="855"/>
                  </a:lnTo>
                  <a:lnTo>
                    <a:pt x="66" y="822"/>
                  </a:lnTo>
                  <a:lnTo>
                    <a:pt x="66" y="822"/>
                  </a:lnTo>
                  <a:lnTo>
                    <a:pt x="66" y="789"/>
                  </a:lnTo>
                  <a:lnTo>
                    <a:pt x="66" y="789"/>
                  </a:lnTo>
                  <a:lnTo>
                    <a:pt x="66" y="756"/>
                  </a:lnTo>
                  <a:lnTo>
                    <a:pt x="66" y="756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691"/>
                  </a:lnTo>
                  <a:lnTo>
                    <a:pt x="33" y="691"/>
                  </a:lnTo>
                  <a:lnTo>
                    <a:pt x="33" y="658"/>
                  </a:lnTo>
                  <a:lnTo>
                    <a:pt x="33" y="658"/>
                  </a:lnTo>
                  <a:lnTo>
                    <a:pt x="33" y="625"/>
                  </a:lnTo>
                  <a:lnTo>
                    <a:pt x="33" y="592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33" y="526"/>
                  </a:lnTo>
                  <a:lnTo>
                    <a:pt x="33" y="526"/>
                  </a:lnTo>
                  <a:lnTo>
                    <a:pt x="33" y="493"/>
                  </a:lnTo>
                  <a:lnTo>
                    <a:pt x="33" y="493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28"/>
                  </a:lnTo>
                  <a:lnTo>
                    <a:pt x="33" y="428"/>
                  </a:lnTo>
                  <a:lnTo>
                    <a:pt x="33" y="395"/>
                  </a:lnTo>
                  <a:lnTo>
                    <a:pt x="33" y="395"/>
                  </a:lnTo>
                  <a:lnTo>
                    <a:pt x="33" y="362"/>
                  </a:lnTo>
                  <a:lnTo>
                    <a:pt x="33" y="362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65"/>
                  </a:lnTo>
                  <a:lnTo>
                    <a:pt x="0" y="16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8"/>
            <p:cNvSpPr/>
            <p:nvPr/>
          </p:nvSpPr>
          <p:spPr>
            <a:xfrm>
              <a:off x="5839100" y="2709200"/>
              <a:ext cx="170075" cy="9900"/>
            </a:xfrm>
            <a:custGeom>
              <a:avLst/>
              <a:gdLst/>
              <a:ahLst/>
              <a:cxnLst/>
              <a:rect l="l" t="t" r="r" b="b"/>
              <a:pathLst>
                <a:path w="6803" h="396" fill="none" extrusionOk="0">
                  <a:moveTo>
                    <a:pt x="0" y="395"/>
                  </a:moveTo>
                  <a:lnTo>
                    <a:pt x="6802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8"/>
            <p:cNvSpPr/>
            <p:nvPr/>
          </p:nvSpPr>
          <p:spPr>
            <a:xfrm>
              <a:off x="5837450" y="2687025"/>
              <a:ext cx="170075" cy="11525"/>
            </a:xfrm>
            <a:custGeom>
              <a:avLst/>
              <a:gdLst/>
              <a:ahLst/>
              <a:cxnLst/>
              <a:rect l="l" t="t" r="r" b="b"/>
              <a:pathLst>
                <a:path w="6803" h="461" fill="none" extrusionOk="0">
                  <a:moveTo>
                    <a:pt x="0" y="461"/>
                  </a:moveTo>
                  <a:lnTo>
                    <a:pt x="6802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8"/>
            <p:cNvSpPr/>
            <p:nvPr/>
          </p:nvSpPr>
          <p:spPr>
            <a:xfrm>
              <a:off x="5837450" y="2687025"/>
              <a:ext cx="171725" cy="32075"/>
            </a:xfrm>
            <a:custGeom>
              <a:avLst/>
              <a:gdLst/>
              <a:ahLst/>
              <a:cxnLst/>
              <a:rect l="l" t="t" r="r" b="b"/>
              <a:pathLst>
                <a:path w="6869" h="1283" extrusionOk="0">
                  <a:moveTo>
                    <a:pt x="6802" y="0"/>
                  </a:moveTo>
                  <a:lnTo>
                    <a:pt x="0" y="461"/>
                  </a:lnTo>
                  <a:lnTo>
                    <a:pt x="0" y="493"/>
                  </a:lnTo>
                  <a:lnTo>
                    <a:pt x="0" y="526"/>
                  </a:lnTo>
                  <a:lnTo>
                    <a:pt x="0" y="559"/>
                  </a:lnTo>
                  <a:lnTo>
                    <a:pt x="0" y="592"/>
                  </a:lnTo>
                  <a:lnTo>
                    <a:pt x="33" y="592"/>
                  </a:lnTo>
                  <a:lnTo>
                    <a:pt x="33" y="625"/>
                  </a:lnTo>
                  <a:lnTo>
                    <a:pt x="33" y="658"/>
                  </a:lnTo>
                  <a:lnTo>
                    <a:pt x="33" y="691"/>
                  </a:lnTo>
                  <a:lnTo>
                    <a:pt x="33" y="723"/>
                  </a:lnTo>
                  <a:lnTo>
                    <a:pt x="33" y="756"/>
                  </a:lnTo>
                  <a:lnTo>
                    <a:pt x="33" y="789"/>
                  </a:lnTo>
                  <a:lnTo>
                    <a:pt x="33" y="822"/>
                  </a:lnTo>
                  <a:lnTo>
                    <a:pt x="33" y="855"/>
                  </a:lnTo>
                  <a:lnTo>
                    <a:pt x="33" y="888"/>
                  </a:lnTo>
                  <a:lnTo>
                    <a:pt x="33" y="921"/>
                  </a:lnTo>
                  <a:lnTo>
                    <a:pt x="33" y="953"/>
                  </a:lnTo>
                  <a:lnTo>
                    <a:pt x="33" y="986"/>
                  </a:lnTo>
                  <a:lnTo>
                    <a:pt x="33" y="1019"/>
                  </a:lnTo>
                  <a:lnTo>
                    <a:pt x="33" y="1052"/>
                  </a:lnTo>
                  <a:lnTo>
                    <a:pt x="33" y="1085"/>
                  </a:lnTo>
                  <a:lnTo>
                    <a:pt x="66" y="1085"/>
                  </a:lnTo>
                  <a:lnTo>
                    <a:pt x="66" y="1118"/>
                  </a:lnTo>
                  <a:lnTo>
                    <a:pt x="66" y="1151"/>
                  </a:lnTo>
                  <a:lnTo>
                    <a:pt x="66" y="1183"/>
                  </a:lnTo>
                  <a:lnTo>
                    <a:pt x="66" y="1216"/>
                  </a:lnTo>
                  <a:lnTo>
                    <a:pt x="66" y="1249"/>
                  </a:lnTo>
                  <a:lnTo>
                    <a:pt x="66" y="1282"/>
                  </a:lnTo>
                  <a:lnTo>
                    <a:pt x="6868" y="888"/>
                  </a:lnTo>
                  <a:lnTo>
                    <a:pt x="6868" y="855"/>
                  </a:lnTo>
                  <a:lnTo>
                    <a:pt x="6868" y="822"/>
                  </a:lnTo>
                  <a:lnTo>
                    <a:pt x="6868" y="789"/>
                  </a:lnTo>
                  <a:lnTo>
                    <a:pt x="6868" y="756"/>
                  </a:lnTo>
                  <a:lnTo>
                    <a:pt x="6868" y="723"/>
                  </a:lnTo>
                  <a:lnTo>
                    <a:pt x="6868" y="691"/>
                  </a:lnTo>
                  <a:lnTo>
                    <a:pt x="6835" y="691"/>
                  </a:lnTo>
                  <a:lnTo>
                    <a:pt x="6835" y="658"/>
                  </a:lnTo>
                  <a:lnTo>
                    <a:pt x="6835" y="625"/>
                  </a:lnTo>
                  <a:lnTo>
                    <a:pt x="6835" y="592"/>
                  </a:lnTo>
                  <a:lnTo>
                    <a:pt x="6835" y="559"/>
                  </a:lnTo>
                  <a:lnTo>
                    <a:pt x="6835" y="526"/>
                  </a:lnTo>
                  <a:lnTo>
                    <a:pt x="6835" y="493"/>
                  </a:lnTo>
                  <a:lnTo>
                    <a:pt x="6835" y="461"/>
                  </a:lnTo>
                  <a:lnTo>
                    <a:pt x="6835" y="428"/>
                  </a:lnTo>
                  <a:lnTo>
                    <a:pt x="6835" y="395"/>
                  </a:lnTo>
                  <a:lnTo>
                    <a:pt x="6835" y="362"/>
                  </a:lnTo>
                  <a:lnTo>
                    <a:pt x="6835" y="329"/>
                  </a:lnTo>
                  <a:lnTo>
                    <a:pt x="6835" y="296"/>
                  </a:lnTo>
                  <a:lnTo>
                    <a:pt x="6835" y="263"/>
                  </a:lnTo>
                  <a:lnTo>
                    <a:pt x="6835" y="231"/>
                  </a:lnTo>
                  <a:lnTo>
                    <a:pt x="6835" y="198"/>
                  </a:lnTo>
                  <a:lnTo>
                    <a:pt x="6835" y="165"/>
                  </a:lnTo>
                  <a:lnTo>
                    <a:pt x="6802" y="165"/>
                  </a:lnTo>
                  <a:lnTo>
                    <a:pt x="6802" y="132"/>
                  </a:lnTo>
                  <a:lnTo>
                    <a:pt x="6802" y="99"/>
                  </a:lnTo>
                  <a:lnTo>
                    <a:pt x="6802" y="66"/>
                  </a:lnTo>
                  <a:lnTo>
                    <a:pt x="6802" y="33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2E8A57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8"/>
            <p:cNvSpPr/>
            <p:nvPr/>
          </p:nvSpPr>
          <p:spPr>
            <a:xfrm>
              <a:off x="5834150" y="2653350"/>
              <a:ext cx="1675" cy="25475"/>
            </a:xfrm>
            <a:custGeom>
              <a:avLst/>
              <a:gdLst/>
              <a:ahLst/>
              <a:cxnLst/>
              <a:rect l="l" t="t" r="r" b="b"/>
              <a:pathLst>
                <a:path w="67" h="1019" fill="none" extrusionOk="0">
                  <a:moveTo>
                    <a:pt x="67" y="1019"/>
                  </a:moveTo>
                  <a:lnTo>
                    <a:pt x="67" y="1019"/>
                  </a:lnTo>
                  <a:lnTo>
                    <a:pt x="67" y="1019"/>
                  </a:lnTo>
                  <a:lnTo>
                    <a:pt x="67" y="986"/>
                  </a:lnTo>
                  <a:lnTo>
                    <a:pt x="67" y="986"/>
                  </a:lnTo>
                  <a:lnTo>
                    <a:pt x="67" y="953"/>
                  </a:lnTo>
                  <a:lnTo>
                    <a:pt x="67" y="953"/>
                  </a:lnTo>
                  <a:lnTo>
                    <a:pt x="67" y="920"/>
                  </a:lnTo>
                  <a:lnTo>
                    <a:pt x="67" y="920"/>
                  </a:lnTo>
                  <a:lnTo>
                    <a:pt x="67" y="920"/>
                  </a:lnTo>
                  <a:lnTo>
                    <a:pt x="67" y="887"/>
                  </a:lnTo>
                  <a:lnTo>
                    <a:pt x="67" y="887"/>
                  </a:lnTo>
                  <a:lnTo>
                    <a:pt x="67" y="887"/>
                  </a:lnTo>
                  <a:lnTo>
                    <a:pt x="67" y="855"/>
                  </a:lnTo>
                  <a:lnTo>
                    <a:pt x="67" y="855"/>
                  </a:lnTo>
                  <a:lnTo>
                    <a:pt x="67" y="822"/>
                  </a:lnTo>
                  <a:lnTo>
                    <a:pt x="67" y="822"/>
                  </a:lnTo>
                  <a:lnTo>
                    <a:pt x="67" y="789"/>
                  </a:lnTo>
                  <a:lnTo>
                    <a:pt x="67" y="789"/>
                  </a:lnTo>
                  <a:lnTo>
                    <a:pt x="67" y="756"/>
                  </a:lnTo>
                  <a:lnTo>
                    <a:pt x="67" y="756"/>
                  </a:lnTo>
                  <a:lnTo>
                    <a:pt x="67" y="756"/>
                  </a:lnTo>
                  <a:lnTo>
                    <a:pt x="67" y="756"/>
                  </a:lnTo>
                  <a:lnTo>
                    <a:pt x="67" y="723"/>
                  </a:lnTo>
                  <a:lnTo>
                    <a:pt x="67" y="723"/>
                  </a:lnTo>
                  <a:lnTo>
                    <a:pt x="67" y="690"/>
                  </a:lnTo>
                  <a:lnTo>
                    <a:pt x="67" y="690"/>
                  </a:lnTo>
                  <a:lnTo>
                    <a:pt x="67" y="657"/>
                  </a:lnTo>
                  <a:lnTo>
                    <a:pt x="67" y="657"/>
                  </a:lnTo>
                  <a:lnTo>
                    <a:pt x="67" y="657"/>
                  </a:lnTo>
                  <a:lnTo>
                    <a:pt x="34" y="657"/>
                  </a:lnTo>
                  <a:lnTo>
                    <a:pt x="34" y="625"/>
                  </a:lnTo>
                  <a:lnTo>
                    <a:pt x="34" y="625"/>
                  </a:lnTo>
                  <a:lnTo>
                    <a:pt x="34" y="592"/>
                  </a:lnTo>
                  <a:lnTo>
                    <a:pt x="34" y="592"/>
                  </a:lnTo>
                  <a:lnTo>
                    <a:pt x="34" y="559"/>
                  </a:lnTo>
                  <a:lnTo>
                    <a:pt x="34" y="559"/>
                  </a:lnTo>
                  <a:lnTo>
                    <a:pt x="34" y="526"/>
                  </a:lnTo>
                  <a:lnTo>
                    <a:pt x="34" y="526"/>
                  </a:lnTo>
                  <a:lnTo>
                    <a:pt x="34" y="526"/>
                  </a:lnTo>
                  <a:lnTo>
                    <a:pt x="34" y="526"/>
                  </a:lnTo>
                  <a:lnTo>
                    <a:pt x="34" y="493"/>
                  </a:lnTo>
                  <a:lnTo>
                    <a:pt x="34" y="493"/>
                  </a:lnTo>
                  <a:lnTo>
                    <a:pt x="34" y="460"/>
                  </a:lnTo>
                  <a:lnTo>
                    <a:pt x="34" y="460"/>
                  </a:lnTo>
                  <a:lnTo>
                    <a:pt x="34" y="427"/>
                  </a:lnTo>
                  <a:lnTo>
                    <a:pt x="34" y="427"/>
                  </a:lnTo>
                  <a:lnTo>
                    <a:pt x="34" y="427"/>
                  </a:lnTo>
                  <a:lnTo>
                    <a:pt x="34" y="427"/>
                  </a:lnTo>
                  <a:lnTo>
                    <a:pt x="34" y="395"/>
                  </a:lnTo>
                  <a:lnTo>
                    <a:pt x="34" y="395"/>
                  </a:lnTo>
                  <a:lnTo>
                    <a:pt x="34" y="362"/>
                  </a:lnTo>
                  <a:lnTo>
                    <a:pt x="34" y="362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34" y="263"/>
                  </a:lnTo>
                  <a:lnTo>
                    <a:pt x="1" y="263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8"/>
            <p:cNvSpPr/>
            <p:nvPr/>
          </p:nvSpPr>
          <p:spPr>
            <a:xfrm>
              <a:off x="6003400" y="2637725"/>
              <a:ext cx="2475" cy="27150"/>
            </a:xfrm>
            <a:custGeom>
              <a:avLst/>
              <a:gdLst/>
              <a:ahLst/>
              <a:cxnLst/>
              <a:rect l="l" t="t" r="r" b="b"/>
              <a:pathLst>
                <a:path w="99" h="1086" fill="none" extrusionOk="0">
                  <a:moveTo>
                    <a:pt x="99" y="1085"/>
                  </a:moveTo>
                  <a:lnTo>
                    <a:pt x="99" y="1085"/>
                  </a:lnTo>
                  <a:lnTo>
                    <a:pt x="99" y="1085"/>
                  </a:lnTo>
                  <a:lnTo>
                    <a:pt x="99" y="1085"/>
                  </a:lnTo>
                  <a:lnTo>
                    <a:pt x="99" y="1052"/>
                  </a:lnTo>
                  <a:lnTo>
                    <a:pt x="99" y="1052"/>
                  </a:lnTo>
                  <a:lnTo>
                    <a:pt x="99" y="1020"/>
                  </a:lnTo>
                  <a:lnTo>
                    <a:pt x="99" y="1020"/>
                  </a:lnTo>
                  <a:lnTo>
                    <a:pt x="99" y="987"/>
                  </a:lnTo>
                  <a:lnTo>
                    <a:pt x="99" y="987"/>
                  </a:lnTo>
                  <a:lnTo>
                    <a:pt x="99" y="954"/>
                  </a:lnTo>
                  <a:lnTo>
                    <a:pt x="99" y="954"/>
                  </a:lnTo>
                  <a:lnTo>
                    <a:pt x="99" y="954"/>
                  </a:lnTo>
                  <a:lnTo>
                    <a:pt x="99" y="954"/>
                  </a:lnTo>
                  <a:lnTo>
                    <a:pt x="99" y="921"/>
                  </a:lnTo>
                  <a:lnTo>
                    <a:pt x="99" y="921"/>
                  </a:lnTo>
                  <a:lnTo>
                    <a:pt x="99" y="888"/>
                  </a:lnTo>
                  <a:lnTo>
                    <a:pt x="99" y="888"/>
                  </a:lnTo>
                  <a:lnTo>
                    <a:pt x="99" y="855"/>
                  </a:lnTo>
                  <a:lnTo>
                    <a:pt x="99" y="855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66" y="822"/>
                  </a:lnTo>
                  <a:lnTo>
                    <a:pt x="66" y="790"/>
                  </a:lnTo>
                  <a:lnTo>
                    <a:pt x="66" y="790"/>
                  </a:lnTo>
                  <a:lnTo>
                    <a:pt x="66" y="757"/>
                  </a:lnTo>
                  <a:lnTo>
                    <a:pt x="66" y="757"/>
                  </a:lnTo>
                  <a:lnTo>
                    <a:pt x="66" y="724"/>
                  </a:lnTo>
                  <a:lnTo>
                    <a:pt x="66" y="724"/>
                  </a:lnTo>
                  <a:lnTo>
                    <a:pt x="66" y="691"/>
                  </a:lnTo>
                  <a:lnTo>
                    <a:pt x="66" y="691"/>
                  </a:lnTo>
                  <a:lnTo>
                    <a:pt x="66" y="691"/>
                  </a:lnTo>
                  <a:lnTo>
                    <a:pt x="66" y="691"/>
                  </a:lnTo>
                  <a:lnTo>
                    <a:pt x="66" y="658"/>
                  </a:lnTo>
                  <a:lnTo>
                    <a:pt x="66" y="658"/>
                  </a:lnTo>
                  <a:lnTo>
                    <a:pt x="66" y="625"/>
                  </a:lnTo>
                  <a:lnTo>
                    <a:pt x="66" y="625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60"/>
                  </a:lnTo>
                  <a:lnTo>
                    <a:pt x="66" y="560"/>
                  </a:lnTo>
                  <a:lnTo>
                    <a:pt x="66" y="527"/>
                  </a:lnTo>
                  <a:lnTo>
                    <a:pt x="66" y="527"/>
                  </a:lnTo>
                  <a:lnTo>
                    <a:pt x="66" y="494"/>
                  </a:lnTo>
                  <a:lnTo>
                    <a:pt x="66" y="494"/>
                  </a:lnTo>
                  <a:lnTo>
                    <a:pt x="66" y="494"/>
                  </a:lnTo>
                  <a:lnTo>
                    <a:pt x="66" y="494"/>
                  </a:lnTo>
                  <a:lnTo>
                    <a:pt x="66" y="461"/>
                  </a:lnTo>
                  <a:lnTo>
                    <a:pt x="66" y="461"/>
                  </a:lnTo>
                  <a:lnTo>
                    <a:pt x="66" y="428"/>
                  </a:lnTo>
                  <a:lnTo>
                    <a:pt x="33" y="428"/>
                  </a:lnTo>
                  <a:lnTo>
                    <a:pt x="33" y="395"/>
                  </a:lnTo>
                  <a:lnTo>
                    <a:pt x="33" y="395"/>
                  </a:lnTo>
                  <a:lnTo>
                    <a:pt x="33" y="395"/>
                  </a:lnTo>
                  <a:lnTo>
                    <a:pt x="33" y="395"/>
                  </a:lnTo>
                  <a:lnTo>
                    <a:pt x="33" y="362"/>
                  </a:lnTo>
                  <a:lnTo>
                    <a:pt x="33" y="362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297"/>
                  </a:lnTo>
                  <a:lnTo>
                    <a:pt x="33" y="297"/>
                  </a:lnTo>
                  <a:lnTo>
                    <a:pt x="33" y="297"/>
                  </a:lnTo>
                  <a:lnTo>
                    <a:pt x="33" y="297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8"/>
            <p:cNvSpPr/>
            <p:nvPr/>
          </p:nvSpPr>
          <p:spPr>
            <a:xfrm>
              <a:off x="5835800" y="2664850"/>
              <a:ext cx="170075" cy="13975"/>
            </a:xfrm>
            <a:custGeom>
              <a:avLst/>
              <a:gdLst/>
              <a:ahLst/>
              <a:cxnLst/>
              <a:rect l="l" t="t" r="r" b="b"/>
              <a:pathLst>
                <a:path w="6803" h="559" fill="none" extrusionOk="0">
                  <a:moveTo>
                    <a:pt x="1" y="559"/>
                  </a:moveTo>
                  <a:lnTo>
                    <a:pt x="6803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8"/>
            <p:cNvSpPr/>
            <p:nvPr/>
          </p:nvSpPr>
          <p:spPr>
            <a:xfrm>
              <a:off x="5834150" y="2637725"/>
              <a:ext cx="169275" cy="15650"/>
            </a:xfrm>
            <a:custGeom>
              <a:avLst/>
              <a:gdLst/>
              <a:ahLst/>
              <a:cxnLst/>
              <a:rect l="l" t="t" r="r" b="b"/>
              <a:pathLst>
                <a:path w="6771" h="626" fill="none" extrusionOk="0">
                  <a:moveTo>
                    <a:pt x="1" y="625"/>
                  </a:moveTo>
                  <a:lnTo>
                    <a:pt x="677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8"/>
            <p:cNvSpPr/>
            <p:nvPr/>
          </p:nvSpPr>
          <p:spPr>
            <a:xfrm>
              <a:off x="5834150" y="2637725"/>
              <a:ext cx="171725" cy="41100"/>
            </a:xfrm>
            <a:custGeom>
              <a:avLst/>
              <a:gdLst/>
              <a:ahLst/>
              <a:cxnLst/>
              <a:rect l="l" t="t" r="r" b="b"/>
              <a:pathLst>
                <a:path w="6869" h="1644" extrusionOk="0">
                  <a:moveTo>
                    <a:pt x="6770" y="1"/>
                  </a:moveTo>
                  <a:lnTo>
                    <a:pt x="1" y="625"/>
                  </a:lnTo>
                  <a:lnTo>
                    <a:pt x="1" y="658"/>
                  </a:lnTo>
                  <a:lnTo>
                    <a:pt x="1" y="691"/>
                  </a:lnTo>
                  <a:lnTo>
                    <a:pt x="1" y="724"/>
                  </a:lnTo>
                  <a:lnTo>
                    <a:pt x="1" y="757"/>
                  </a:lnTo>
                  <a:lnTo>
                    <a:pt x="1" y="790"/>
                  </a:lnTo>
                  <a:lnTo>
                    <a:pt x="1" y="822"/>
                  </a:lnTo>
                  <a:lnTo>
                    <a:pt x="1" y="855"/>
                  </a:lnTo>
                  <a:lnTo>
                    <a:pt x="1" y="888"/>
                  </a:lnTo>
                  <a:lnTo>
                    <a:pt x="34" y="888"/>
                  </a:lnTo>
                  <a:lnTo>
                    <a:pt x="34" y="921"/>
                  </a:lnTo>
                  <a:lnTo>
                    <a:pt x="34" y="954"/>
                  </a:lnTo>
                  <a:lnTo>
                    <a:pt x="34" y="987"/>
                  </a:lnTo>
                  <a:lnTo>
                    <a:pt x="34" y="1020"/>
                  </a:lnTo>
                  <a:lnTo>
                    <a:pt x="34" y="1052"/>
                  </a:lnTo>
                  <a:lnTo>
                    <a:pt x="34" y="1085"/>
                  </a:lnTo>
                  <a:lnTo>
                    <a:pt x="34" y="1118"/>
                  </a:lnTo>
                  <a:lnTo>
                    <a:pt x="34" y="1151"/>
                  </a:lnTo>
                  <a:lnTo>
                    <a:pt x="34" y="1184"/>
                  </a:lnTo>
                  <a:lnTo>
                    <a:pt x="34" y="1217"/>
                  </a:lnTo>
                  <a:lnTo>
                    <a:pt x="34" y="1250"/>
                  </a:lnTo>
                  <a:lnTo>
                    <a:pt x="34" y="1282"/>
                  </a:lnTo>
                  <a:lnTo>
                    <a:pt x="67" y="1282"/>
                  </a:lnTo>
                  <a:lnTo>
                    <a:pt x="67" y="1315"/>
                  </a:lnTo>
                  <a:lnTo>
                    <a:pt x="67" y="1348"/>
                  </a:lnTo>
                  <a:lnTo>
                    <a:pt x="67" y="1381"/>
                  </a:lnTo>
                  <a:lnTo>
                    <a:pt x="67" y="1414"/>
                  </a:lnTo>
                  <a:lnTo>
                    <a:pt x="67" y="1447"/>
                  </a:lnTo>
                  <a:lnTo>
                    <a:pt x="67" y="1480"/>
                  </a:lnTo>
                  <a:lnTo>
                    <a:pt x="67" y="1512"/>
                  </a:lnTo>
                  <a:lnTo>
                    <a:pt x="67" y="1545"/>
                  </a:lnTo>
                  <a:lnTo>
                    <a:pt x="67" y="1578"/>
                  </a:lnTo>
                  <a:lnTo>
                    <a:pt x="67" y="1611"/>
                  </a:lnTo>
                  <a:lnTo>
                    <a:pt x="67" y="1644"/>
                  </a:lnTo>
                  <a:lnTo>
                    <a:pt x="6869" y="1118"/>
                  </a:lnTo>
                  <a:lnTo>
                    <a:pt x="6869" y="1085"/>
                  </a:lnTo>
                  <a:lnTo>
                    <a:pt x="6869" y="1052"/>
                  </a:lnTo>
                  <a:lnTo>
                    <a:pt x="6869" y="1020"/>
                  </a:lnTo>
                  <a:lnTo>
                    <a:pt x="6869" y="987"/>
                  </a:lnTo>
                  <a:lnTo>
                    <a:pt x="6869" y="954"/>
                  </a:lnTo>
                  <a:lnTo>
                    <a:pt x="6869" y="921"/>
                  </a:lnTo>
                  <a:lnTo>
                    <a:pt x="6869" y="888"/>
                  </a:lnTo>
                  <a:lnTo>
                    <a:pt x="6869" y="855"/>
                  </a:lnTo>
                  <a:lnTo>
                    <a:pt x="6869" y="822"/>
                  </a:lnTo>
                  <a:lnTo>
                    <a:pt x="6836" y="822"/>
                  </a:lnTo>
                  <a:lnTo>
                    <a:pt x="6836" y="790"/>
                  </a:lnTo>
                  <a:lnTo>
                    <a:pt x="6836" y="757"/>
                  </a:lnTo>
                  <a:lnTo>
                    <a:pt x="6836" y="724"/>
                  </a:lnTo>
                  <a:lnTo>
                    <a:pt x="6836" y="691"/>
                  </a:lnTo>
                  <a:lnTo>
                    <a:pt x="6836" y="658"/>
                  </a:lnTo>
                  <a:lnTo>
                    <a:pt x="6836" y="625"/>
                  </a:lnTo>
                  <a:lnTo>
                    <a:pt x="6836" y="592"/>
                  </a:lnTo>
                  <a:lnTo>
                    <a:pt x="6836" y="560"/>
                  </a:lnTo>
                  <a:lnTo>
                    <a:pt x="6836" y="527"/>
                  </a:lnTo>
                  <a:lnTo>
                    <a:pt x="6836" y="494"/>
                  </a:lnTo>
                  <a:lnTo>
                    <a:pt x="6836" y="461"/>
                  </a:lnTo>
                  <a:lnTo>
                    <a:pt x="6836" y="428"/>
                  </a:lnTo>
                  <a:lnTo>
                    <a:pt x="6803" y="428"/>
                  </a:lnTo>
                  <a:lnTo>
                    <a:pt x="6803" y="395"/>
                  </a:lnTo>
                  <a:lnTo>
                    <a:pt x="6803" y="362"/>
                  </a:lnTo>
                  <a:lnTo>
                    <a:pt x="6803" y="329"/>
                  </a:lnTo>
                  <a:lnTo>
                    <a:pt x="6803" y="297"/>
                  </a:lnTo>
                  <a:lnTo>
                    <a:pt x="6803" y="264"/>
                  </a:lnTo>
                  <a:lnTo>
                    <a:pt x="6803" y="231"/>
                  </a:lnTo>
                  <a:lnTo>
                    <a:pt x="6803" y="198"/>
                  </a:lnTo>
                  <a:lnTo>
                    <a:pt x="6803" y="165"/>
                  </a:lnTo>
                  <a:lnTo>
                    <a:pt x="6803" y="132"/>
                  </a:lnTo>
                  <a:lnTo>
                    <a:pt x="6803" y="99"/>
                  </a:lnTo>
                  <a:lnTo>
                    <a:pt x="6803" y="67"/>
                  </a:lnTo>
                  <a:lnTo>
                    <a:pt x="6770" y="67"/>
                  </a:lnTo>
                  <a:lnTo>
                    <a:pt x="6770" y="34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8"/>
            <p:cNvSpPr/>
            <p:nvPr/>
          </p:nvSpPr>
          <p:spPr>
            <a:xfrm>
              <a:off x="6152900" y="2620475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91" y="1"/>
                  </a:moveTo>
                  <a:cubicBezTo>
                    <a:pt x="592" y="1"/>
                    <a:pt x="494" y="34"/>
                    <a:pt x="428" y="67"/>
                  </a:cubicBezTo>
                  <a:cubicBezTo>
                    <a:pt x="362" y="99"/>
                    <a:pt x="296" y="132"/>
                    <a:pt x="231" y="231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91"/>
                  </a:lnTo>
                  <a:cubicBezTo>
                    <a:pt x="231" y="592"/>
                    <a:pt x="264" y="527"/>
                    <a:pt x="264" y="494"/>
                  </a:cubicBezTo>
                  <a:cubicBezTo>
                    <a:pt x="264" y="428"/>
                    <a:pt x="296" y="395"/>
                    <a:pt x="329" y="329"/>
                  </a:cubicBezTo>
                  <a:cubicBezTo>
                    <a:pt x="395" y="297"/>
                    <a:pt x="428" y="231"/>
                    <a:pt x="494" y="231"/>
                  </a:cubicBezTo>
                  <a:cubicBezTo>
                    <a:pt x="526" y="231"/>
                    <a:pt x="592" y="198"/>
                    <a:pt x="625" y="198"/>
                  </a:cubicBezTo>
                  <a:cubicBezTo>
                    <a:pt x="756" y="198"/>
                    <a:pt x="822" y="264"/>
                    <a:pt x="855" y="329"/>
                  </a:cubicBezTo>
                  <a:cubicBezTo>
                    <a:pt x="888" y="395"/>
                    <a:pt x="888" y="461"/>
                    <a:pt x="888" y="559"/>
                  </a:cubicBezTo>
                  <a:lnTo>
                    <a:pt x="888" y="1414"/>
                  </a:lnTo>
                  <a:lnTo>
                    <a:pt x="1118" y="1414"/>
                  </a:lnTo>
                  <a:lnTo>
                    <a:pt x="1118" y="527"/>
                  </a:lnTo>
                  <a:cubicBezTo>
                    <a:pt x="1118" y="395"/>
                    <a:pt x="1118" y="297"/>
                    <a:pt x="1085" y="198"/>
                  </a:cubicBezTo>
                  <a:cubicBezTo>
                    <a:pt x="1019" y="67"/>
                    <a:pt x="888" y="1"/>
                    <a:pt x="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8"/>
            <p:cNvSpPr/>
            <p:nvPr/>
          </p:nvSpPr>
          <p:spPr>
            <a:xfrm>
              <a:off x="6187400" y="260815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91"/>
                  </a:moveTo>
                  <a:cubicBezTo>
                    <a:pt x="724" y="691"/>
                    <a:pt x="822" y="757"/>
                    <a:pt x="888" y="822"/>
                  </a:cubicBezTo>
                  <a:cubicBezTo>
                    <a:pt x="954" y="921"/>
                    <a:pt x="987" y="1052"/>
                    <a:pt x="987" y="1217"/>
                  </a:cubicBezTo>
                  <a:cubicBezTo>
                    <a:pt x="987" y="1381"/>
                    <a:pt x="954" y="1512"/>
                    <a:pt x="888" y="1611"/>
                  </a:cubicBezTo>
                  <a:cubicBezTo>
                    <a:pt x="822" y="1710"/>
                    <a:pt x="724" y="1743"/>
                    <a:pt x="625" y="1743"/>
                  </a:cubicBezTo>
                  <a:cubicBezTo>
                    <a:pt x="494" y="1743"/>
                    <a:pt x="395" y="1710"/>
                    <a:pt x="329" y="1611"/>
                  </a:cubicBezTo>
                  <a:cubicBezTo>
                    <a:pt x="264" y="1512"/>
                    <a:pt x="231" y="1381"/>
                    <a:pt x="231" y="1250"/>
                  </a:cubicBezTo>
                  <a:cubicBezTo>
                    <a:pt x="231" y="1052"/>
                    <a:pt x="264" y="921"/>
                    <a:pt x="329" y="855"/>
                  </a:cubicBezTo>
                  <a:cubicBezTo>
                    <a:pt x="428" y="757"/>
                    <a:pt x="527" y="691"/>
                    <a:pt x="625" y="691"/>
                  </a:cubicBezTo>
                  <a:close/>
                  <a:moveTo>
                    <a:pt x="987" y="1"/>
                  </a:moveTo>
                  <a:lnTo>
                    <a:pt x="987" y="691"/>
                  </a:lnTo>
                  <a:cubicBezTo>
                    <a:pt x="954" y="625"/>
                    <a:pt x="888" y="592"/>
                    <a:pt x="855" y="560"/>
                  </a:cubicBezTo>
                  <a:cubicBezTo>
                    <a:pt x="789" y="527"/>
                    <a:pt x="691" y="494"/>
                    <a:pt x="592" y="494"/>
                  </a:cubicBezTo>
                  <a:cubicBezTo>
                    <a:pt x="395" y="494"/>
                    <a:pt x="231" y="592"/>
                    <a:pt x="132" y="724"/>
                  </a:cubicBezTo>
                  <a:cubicBezTo>
                    <a:pt x="34" y="888"/>
                    <a:pt x="1" y="1052"/>
                    <a:pt x="1" y="1250"/>
                  </a:cubicBezTo>
                  <a:cubicBezTo>
                    <a:pt x="1" y="1447"/>
                    <a:pt x="34" y="1644"/>
                    <a:pt x="165" y="1775"/>
                  </a:cubicBezTo>
                  <a:cubicBezTo>
                    <a:pt x="264" y="1907"/>
                    <a:pt x="395" y="1940"/>
                    <a:pt x="559" y="1940"/>
                  </a:cubicBezTo>
                  <a:cubicBezTo>
                    <a:pt x="658" y="1940"/>
                    <a:pt x="724" y="1940"/>
                    <a:pt x="822" y="1907"/>
                  </a:cubicBezTo>
                  <a:cubicBezTo>
                    <a:pt x="888" y="1874"/>
                    <a:pt x="954" y="1808"/>
                    <a:pt x="987" y="1710"/>
                  </a:cubicBezTo>
                  <a:lnTo>
                    <a:pt x="987" y="1907"/>
                  </a:lnTo>
                  <a:lnTo>
                    <a:pt x="1217" y="1907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8"/>
            <p:cNvSpPr/>
            <p:nvPr/>
          </p:nvSpPr>
          <p:spPr>
            <a:xfrm>
              <a:off x="6226025" y="2608150"/>
              <a:ext cx="27950" cy="47675"/>
            </a:xfrm>
            <a:custGeom>
              <a:avLst/>
              <a:gdLst/>
              <a:ahLst/>
              <a:cxnLst/>
              <a:rect l="l" t="t" r="r" b="b"/>
              <a:pathLst>
                <a:path w="1118" h="1907" extrusionOk="0">
                  <a:moveTo>
                    <a:pt x="0" y="1"/>
                  </a:moveTo>
                  <a:lnTo>
                    <a:pt x="0" y="1907"/>
                  </a:lnTo>
                  <a:lnTo>
                    <a:pt x="230" y="1907"/>
                  </a:lnTo>
                  <a:lnTo>
                    <a:pt x="230" y="1184"/>
                  </a:lnTo>
                  <a:cubicBezTo>
                    <a:pt x="230" y="987"/>
                    <a:pt x="263" y="855"/>
                    <a:pt x="362" y="822"/>
                  </a:cubicBezTo>
                  <a:cubicBezTo>
                    <a:pt x="427" y="724"/>
                    <a:pt x="526" y="691"/>
                    <a:pt x="625" y="691"/>
                  </a:cubicBezTo>
                  <a:cubicBezTo>
                    <a:pt x="723" y="691"/>
                    <a:pt x="822" y="757"/>
                    <a:pt x="855" y="822"/>
                  </a:cubicBezTo>
                  <a:cubicBezTo>
                    <a:pt x="887" y="855"/>
                    <a:pt x="887" y="921"/>
                    <a:pt x="887" y="1052"/>
                  </a:cubicBezTo>
                  <a:lnTo>
                    <a:pt x="887" y="1907"/>
                  </a:lnTo>
                  <a:lnTo>
                    <a:pt x="1118" y="1907"/>
                  </a:lnTo>
                  <a:lnTo>
                    <a:pt x="1118" y="1020"/>
                  </a:lnTo>
                  <a:cubicBezTo>
                    <a:pt x="1118" y="888"/>
                    <a:pt x="1118" y="790"/>
                    <a:pt x="1085" y="691"/>
                  </a:cubicBezTo>
                  <a:cubicBezTo>
                    <a:pt x="986" y="560"/>
                    <a:pt x="855" y="494"/>
                    <a:pt x="657" y="494"/>
                  </a:cubicBezTo>
                  <a:cubicBezTo>
                    <a:pt x="559" y="494"/>
                    <a:pt x="460" y="527"/>
                    <a:pt x="395" y="560"/>
                  </a:cubicBezTo>
                  <a:cubicBezTo>
                    <a:pt x="329" y="592"/>
                    <a:pt x="296" y="658"/>
                    <a:pt x="230" y="724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8"/>
            <p:cNvSpPr/>
            <p:nvPr/>
          </p:nvSpPr>
          <p:spPr>
            <a:xfrm>
              <a:off x="6263800" y="2608975"/>
              <a:ext cx="35350" cy="46850"/>
            </a:xfrm>
            <a:custGeom>
              <a:avLst/>
              <a:gdLst/>
              <a:ahLst/>
              <a:cxnLst/>
              <a:rect l="l" t="t" r="r" b="b"/>
              <a:pathLst>
                <a:path w="1414" h="1874" extrusionOk="0">
                  <a:moveTo>
                    <a:pt x="1" y="1"/>
                  </a:moveTo>
                  <a:lnTo>
                    <a:pt x="1" y="1874"/>
                  </a:lnTo>
                  <a:lnTo>
                    <a:pt x="1414" y="1874"/>
                  </a:lnTo>
                  <a:lnTo>
                    <a:pt x="1414" y="1644"/>
                  </a:lnTo>
                  <a:lnTo>
                    <a:pt x="264" y="1644"/>
                  </a:lnTo>
                  <a:lnTo>
                    <a:pt x="264" y="1019"/>
                  </a:lnTo>
                  <a:lnTo>
                    <a:pt x="1315" y="1019"/>
                  </a:lnTo>
                  <a:lnTo>
                    <a:pt x="1315" y="789"/>
                  </a:lnTo>
                  <a:lnTo>
                    <a:pt x="264" y="789"/>
                  </a:lnTo>
                  <a:lnTo>
                    <a:pt x="264" y="231"/>
                  </a:lnTo>
                  <a:lnTo>
                    <a:pt x="1381" y="231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8"/>
            <p:cNvSpPr/>
            <p:nvPr/>
          </p:nvSpPr>
          <p:spPr>
            <a:xfrm>
              <a:off x="5826775" y="2587625"/>
              <a:ext cx="4950" cy="43550"/>
            </a:xfrm>
            <a:custGeom>
              <a:avLst/>
              <a:gdLst/>
              <a:ahLst/>
              <a:cxnLst/>
              <a:rect l="l" t="t" r="r" b="b"/>
              <a:pathLst>
                <a:path w="198" h="1742" fill="none" extrusionOk="0">
                  <a:moveTo>
                    <a:pt x="197" y="1742"/>
                  </a:moveTo>
                  <a:lnTo>
                    <a:pt x="197" y="1742"/>
                  </a:lnTo>
                  <a:lnTo>
                    <a:pt x="197" y="1742"/>
                  </a:lnTo>
                  <a:lnTo>
                    <a:pt x="197" y="1709"/>
                  </a:lnTo>
                  <a:lnTo>
                    <a:pt x="197" y="1709"/>
                  </a:lnTo>
                  <a:lnTo>
                    <a:pt x="197" y="1709"/>
                  </a:lnTo>
                  <a:lnTo>
                    <a:pt x="197" y="1709"/>
                  </a:lnTo>
                  <a:lnTo>
                    <a:pt x="197" y="1676"/>
                  </a:lnTo>
                  <a:lnTo>
                    <a:pt x="197" y="1676"/>
                  </a:lnTo>
                  <a:lnTo>
                    <a:pt x="197" y="1643"/>
                  </a:lnTo>
                  <a:lnTo>
                    <a:pt x="197" y="1643"/>
                  </a:lnTo>
                  <a:lnTo>
                    <a:pt x="197" y="1643"/>
                  </a:lnTo>
                  <a:lnTo>
                    <a:pt x="197" y="1643"/>
                  </a:lnTo>
                  <a:lnTo>
                    <a:pt x="197" y="1611"/>
                  </a:lnTo>
                  <a:lnTo>
                    <a:pt x="197" y="1611"/>
                  </a:lnTo>
                  <a:lnTo>
                    <a:pt x="197" y="1578"/>
                  </a:lnTo>
                  <a:lnTo>
                    <a:pt x="197" y="1578"/>
                  </a:lnTo>
                  <a:lnTo>
                    <a:pt x="197" y="1578"/>
                  </a:lnTo>
                  <a:lnTo>
                    <a:pt x="197" y="1578"/>
                  </a:lnTo>
                  <a:lnTo>
                    <a:pt x="197" y="1545"/>
                  </a:lnTo>
                  <a:lnTo>
                    <a:pt x="197" y="1545"/>
                  </a:lnTo>
                  <a:lnTo>
                    <a:pt x="197" y="1545"/>
                  </a:lnTo>
                  <a:lnTo>
                    <a:pt x="165" y="1545"/>
                  </a:lnTo>
                  <a:lnTo>
                    <a:pt x="165" y="1512"/>
                  </a:lnTo>
                  <a:lnTo>
                    <a:pt x="165" y="1512"/>
                  </a:lnTo>
                  <a:lnTo>
                    <a:pt x="165" y="1479"/>
                  </a:lnTo>
                  <a:lnTo>
                    <a:pt x="165" y="1479"/>
                  </a:lnTo>
                  <a:lnTo>
                    <a:pt x="165" y="1479"/>
                  </a:lnTo>
                  <a:lnTo>
                    <a:pt x="165" y="1479"/>
                  </a:lnTo>
                  <a:lnTo>
                    <a:pt x="165" y="1446"/>
                  </a:lnTo>
                  <a:lnTo>
                    <a:pt x="165" y="1446"/>
                  </a:lnTo>
                  <a:lnTo>
                    <a:pt x="165" y="1446"/>
                  </a:lnTo>
                  <a:lnTo>
                    <a:pt x="165" y="1413"/>
                  </a:lnTo>
                  <a:lnTo>
                    <a:pt x="165" y="1413"/>
                  </a:lnTo>
                  <a:lnTo>
                    <a:pt x="165" y="1413"/>
                  </a:lnTo>
                  <a:lnTo>
                    <a:pt x="165" y="1381"/>
                  </a:lnTo>
                  <a:lnTo>
                    <a:pt x="165" y="1381"/>
                  </a:lnTo>
                  <a:lnTo>
                    <a:pt x="165" y="1381"/>
                  </a:lnTo>
                  <a:lnTo>
                    <a:pt x="165" y="1381"/>
                  </a:lnTo>
                  <a:lnTo>
                    <a:pt x="165" y="1348"/>
                  </a:lnTo>
                  <a:lnTo>
                    <a:pt x="165" y="1348"/>
                  </a:lnTo>
                  <a:lnTo>
                    <a:pt x="165" y="1315"/>
                  </a:lnTo>
                  <a:lnTo>
                    <a:pt x="165" y="1315"/>
                  </a:lnTo>
                  <a:lnTo>
                    <a:pt x="165" y="1315"/>
                  </a:lnTo>
                  <a:lnTo>
                    <a:pt x="165" y="1315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49"/>
                  </a:lnTo>
                  <a:lnTo>
                    <a:pt x="165" y="1249"/>
                  </a:lnTo>
                  <a:lnTo>
                    <a:pt x="165" y="1216"/>
                  </a:lnTo>
                  <a:lnTo>
                    <a:pt x="132" y="1216"/>
                  </a:lnTo>
                  <a:lnTo>
                    <a:pt x="132" y="1216"/>
                  </a:lnTo>
                  <a:lnTo>
                    <a:pt x="132" y="1216"/>
                  </a:lnTo>
                  <a:lnTo>
                    <a:pt x="132" y="1183"/>
                  </a:lnTo>
                  <a:lnTo>
                    <a:pt x="132" y="1183"/>
                  </a:lnTo>
                  <a:lnTo>
                    <a:pt x="132" y="1183"/>
                  </a:lnTo>
                  <a:lnTo>
                    <a:pt x="132" y="1183"/>
                  </a:lnTo>
                  <a:lnTo>
                    <a:pt x="132" y="1151"/>
                  </a:lnTo>
                  <a:lnTo>
                    <a:pt x="132" y="1151"/>
                  </a:lnTo>
                  <a:lnTo>
                    <a:pt x="132" y="1118"/>
                  </a:lnTo>
                  <a:lnTo>
                    <a:pt x="132" y="1118"/>
                  </a:lnTo>
                  <a:lnTo>
                    <a:pt x="132" y="1118"/>
                  </a:lnTo>
                  <a:lnTo>
                    <a:pt x="132" y="1118"/>
                  </a:lnTo>
                  <a:lnTo>
                    <a:pt x="132" y="1085"/>
                  </a:lnTo>
                  <a:lnTo>
                    <a:pt x="132" y="1085"/>
                  </a:lnTo>
                  <a:lnTo>
                    <a:pt x="132" y="1085"/>
                  </a:lnTo>
                  <a:lnTo>
                    <a:pt x="132" y="1085"/>
                  </a:lnTo>
                  <a:lnTo>
                    <a:pt x="132" y="1052"/>
                  </a:lnTo>
                  <a:lnTo>
                    <a:pt x="132" y="1052"/>
                  </a:lnTo>
                  <a:lnTo>
                    <a:pt x="132" y="1052"/>
                  </a:lnTo>
                  <a:lnTo>
                    <a:pt x="132" y="1019"/>
                  </a:lnTo>
                  <a:lnTo>
                    <a:pt x="132" y="1019"/>
                  </a:lnTo>
                  <a:lnTo>
                    <a:pt x="132" y="1019"/>
                  </a:lnTo>
                  <a:lnTo>
                    <a:pt x="132" y="986"/>
                  </a:lnTo>
                  <a:lnTo>
                    <a:pt x="132" y="986"/>
                  </a:lnTo>
                  <a:lnTo>
                    <a:pt x="132" y="986"/>
                  </a:lnTo>
                  <a:lnTo>
                    <a:pt x="132" y="986"/>
                  </a:lnTo>
                  <a:lnTo>
                    <a:pt x="132" y="953"/>
                  </a:lnTo>
                  <a:lnTo>
                    <a:pt x="132" y="953"/>
                  </a:lnTo>
                  <a:lnTo>
                    <a:pt x="132" y="953"/>
                  </a:lnTo>
                  <a:lnTo>
                    <a:pt x="99" y="953"/>
                  </a:lnTo>
                  <a:lnTo>
                    <a:pt x="99" y="920"/>
                  </a:lnTo>
                  <a:lnTo>
                    <a:pt x="99" y="920"/>
                  </a:lnTo>
                  <a:lnTo>
                    <a:pt x="99" y="920"/>
                  </a:lnTo>
                  <a:lnTo>
                    <a:pt x="99" y="920"/>
                  </a:lnTo>
                  <a:lnTo>
                    <a:pt x="99" y="888"/>
                  </a:lnTo>
                  <a:lnTo>
                    <a:pt x="99" y="888"/>
                  </a:lnTo>
                  <a:lnTo>
                    <a:pt x="99" y="855"/>
                  </a:lnTo>
                  <a:lnTo>
                    <a:pt x="99" y="855"/>
                  </a:lnTo>
                  <a:lnTo>
                    <a:pt x="99" y="855"/>
                  </a:lnTo>
                  <a:lnTo>
                    <a:pt x="99" y="855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789"/>
                  </a:lnTo>
                  <a:lnTo>
                    <a:pt x="99" y="789"/>
                  </a:lnTo>
                  <a:lnTo>
                    <a:pt x="99" y="789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99" y="690"/>
                  </a:lnTo>
                  <a:lnTo>
                    <a:pt x="99" y="690"/>
                  </a:lnTo>
                  <a:lnTo>
                    <a:pt x="99" y="690"/>
                  </a:lnTo>
                  <a:lnTo>
                    <a:pt x="99" y="690"/>
                  </a:lnTo>
                  <a:lnTo>
                    <a:pt x="99" y="658"/>
                  </a:lnTo>
                  <a:lnTo>
                    <a:pt x="66" y="658"/>
                  </a:lnTo>
                  <a:lnTo>
                    <a:pt x="66" y="658"/>
                  </a:lnTo>
                  <a:lnTo>
                    <a:pt x="66" y="658"/>
                  </a:lnTo>
                  <a:lnTo>
                    <a:pt x="66" y="625"/>
                  </a:lnTo>
                  <a:lnTo>
                    <a:pt x="66" y="625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66" y="493"/>
                  </a:lnTo>
                  <a:lnTo>
                    <a:pt x="66" y="493"/>
                  </a:lnTo>
                  <a:lnTo>
                    <a:pt x="66" y="493"/>
                  </a:lnTo>
                  <a:lnTo>
                    <a:pt x="66" y="493"/>
                  </a:lnTo>
                  <a:lnTo>
                    <a:pt x="66" y="460"/>
                  </a:lnTo>
                  <a:lnTo>
                    <a:pt x="66" y="460"/>
                  </a:lnTo>
                  <a:lnTo>
                    <a:pt x="66" y="460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66" y="395"/>
                  </a:lnTo>
                  <a:lnTo>
                    <a:pt x="33" y="395"/>
                  </a:lnTo>
                  <a:lnTo>
                    <a:pt x="33" y="362"/>
                  </a:lnTo>
                  <a:lnTo>
                    <a:pt x="33" y="362"/>
                  </a:lnTo>
                  <a:lnTo>
                    <a:pt x="33" y="362"/>
                  </a:lnTo>
                  <a:lnTo>
                    <a:pt x="33" y="362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0" y="132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8"/>
            <p:cNvSpPr/>
            <p:nvPr/>
          </p:nvSpPr>
          <p:spPr>
            <a:xfrm>
              <a:off x="5996000" y="2566275"/>
              <a:ext cx="5775" cy="47650"/>
            </a:xfrm>
            <a:custGeom>
              <a:avLst/>
              <a:gdLst/>
              <a:ahLst/>
              <a:cxnLst/>
              <a:rect l="l" t="t" r="r" b="b"/>
              <a:pathLst>
                <a:path w="231" h="1906" fill="none" extrusionOk="0">
                  <a:moveTo>
                    <a:pt x="230" y="1906"/>
                  </a:moveTo>
                  <a:lnTo>
                    <a:pt x="230" y="1906"/>
                  </a:lnTo>
                  <a:lnTo>
                    <a:pt x="198" y="1906"/>
                  </a:lnTo>
                  <a:lnTo>
                    <a:pt x="198" y="1873"/>
                  </a:lnTo>
                  <a:lnTo>
                    <a:pt x="198" y="1873"/>
                  </a:lnTo>
                  <a:lnTo>
                    <a:pt x="198" y="1840"/>
                  </a:lnTo>
                  <a:lnTo>
                    <a:pt x="198" y="1840"/>
                  </a:lnTo>
                  <a:lnTo>
                    <a:pt x="198" y="1840"/>
                  </a:lnTo>
                  <a:lnTo>
                    <a:pt x="198" y="1840"/>
                  </a:lnTo>
                  <a:lnTo>
                    <a:pt x="198" y="1807"/>
                  </a:lnTo>
                  <a:lnTo>
                    <a:pt x="198" y="1807"/>
                  </a:lnTo>
                  <a:lnTo>
                    <a:pt x="198" y="1807"/>
                  </a:lnTo>
                  <a:lnTo>
                    <a:pt x="198" y="1774"/>
                  </a:lnTo>
                  <a:lnTo>
                    <a:pt x="198" y="1774"/>
                  </a:lnTo>
                  <a:lnTo>
                    <a:pt x="198" y="1774"/>
                  </a:lnTo>
                  <a:lnTo>
                    <a:pt x="198" y="1742"/>
                  </a:lnTo>
                  <a:lnTo>
                    <a:pt x="198" y="1742"/>
                  </a:lnTo>
                  <a:lnTo>
                    <a:pt x="198" y="1742"/>
                  </a:lnTo>
                  <a:lnTo>
                    <a:pt x="198" y="1742"/>
                  </a:lnTo>
                  <a:lnTo>
                    <a:pt x="198" y="1709"/>
                  </a:lnTo>
                  <a:lnTo>
                    <a:pt x="198" y="1709"/>
                  </a:lnTo>
                  <a:lnTo>
                    <a:pt x="198" y="1676"/>
                  </a:lnTo>
                  <a:lnTo>
                    <a:pt x="198" y="1676"/>
                  </a:lnTo>
                  <a:lnTo>
                    <a:pt x="198" y="1676"/>
                  </a:lnTo>
                  <a:lnTo>
                    <a:pt x="198" y="1676"/>
                  </a:lnTo>
                  <a:lnTo>
                    <a:pt x="198" y="1643"/>
                  </a:lnTo>
                  <a:lnTo>
                    <a:pt x="198" y="1643"/>
                  </a:lnTo>
                  <a:lnTo>
                    <a:pt x="198" y="1643"/>
                  </a:lnTo>
                  <a:lnTo>
                    <a:pt x="198" y="1610"/>
                  </a:lnTo>
                  <a:lnTo>
                    <a:pt x="198" y="1610"/>
                  </a:lnTo>
                  <a:lnTo>
                    <a:pt x="198" y="1610"/>
                  </a:lnTo>
                  <a:lnTo>
                    <a:pt x="198" y="1577"/>
                  </a:lnTo>
                  <a:lnTo>
                    <a:pt x="165" y="1577"/>
                  </a:lnTo>
                  <a:lnTo>
                    <a:pt x="165" y="1577"/>
                  </a:lnTo>
                  <a:lnTo>
                    <a:pt x="165" y="1577"/>
                  </a:lnTo>
                  <a:lnTo>
                    <a:pt x="165" y="1544"/>
                  </a:lnTo>
                  <a:lnTo>
                    <a:pt x="165" y="1544"/>
                  </a:lnTo>
                  <a:lnTo>
                    <a:pt x="165" y="1512"/>
                  </a:lnTo>
                  <a:lnTo>
                    <a:pt x="165" y="1512"/>
                  </a:lnTo>
                  <a:lnTo>
                    <a:pt x="165" y="1512"/>
                  </a:lnTo>
                  <a:lnTo>
                    <a:pt x="165" y="1512"/>
                  </a:lnTo>
                  <a:lnTo>
                    <a:pt x="165" y="1479"/>
                  </a:lnTo>
                  <a:lnTo>
                    <a:pt x="165" y="1479"/>
                  </a:lnTo>
                  <a:lnTo>
                    <a:pt x="165" y="1479"/>
                  </a:lnTo>
                  <a:lnTo>
                    <a:pt x="165" y="1479"/>
                  </a:lnTo>
                  <a:lnTo>
                    <a:pt x="165" y="1446"/>
                  </a:lnTo>
                  <a:lnTo>
                    <a:pt x="165" y="1446"/>
                  </a:lnTo>
                  <a:lnTo>
                    <a:pt x="165" y="1413"/>
                  </a:lnTo>
                  <a:lnTo>
                    <a:pt x="165" y="1413"/>
                  </a:lnTo>
                  <a:lnTo>
                    <a:pt x="165" y="1413"/>
                  </a:lnTo>
                  <a:lnTo>
                    <a:pt x="165" y="1413"/>
                  </a:lnTo>
                  <a:lnTo>
                    <a:pt x="165" y="1380"/>
                  </a:lnTo>
                  <a:lnTo>
                    <a:pt x="165" y="1380"/>
                  </a:lnTo>
                  <a:lnTo>
                    <a:pt x="165" y="1380"/>
                  </a:lnTo>
                  <a:lnTo>
                    <a:pt x="165" y="1380"/>
                  </a:lnTo>
                  <a:lnTo>
                    <a:pt x="165" y="1347"/>
                  </a:lnTo>
                  <a:lnTo>
                    <a:pt x="165" y="1347"/>
                  </a:lnTo>
                  <a:lnTo>
                    <a:pt x="165" y="1314"/>
                  </a:lnTo>
                  <a:lnTo>
                    <a:pt x="165" y="1314"/>
                  </a:lnTo>
                  <a:lnTo>
                    <a:pt x="165" y="1314"/>
                  </a:lnTo>
                  <a:lnTo>
                    <a:pt x="165" y="1314"/>
                  </a:lnTo>
                  <a:lnTo>
                    <a:pt x="165" y="1282"/>
                  </a:lnTo>
                  <a:lnTo>
                    <a:pt x="132" y="1282"/>
                  </a:lnTo>
                  <a:lnTo>
                    <a:pt x="132" y="1282"/>
                  </a:lnTo>
                  <a:lnTo>
                    <a:pt x="132" y="1282"/>
                  </a:lnTo>
                  <a:lnTo>
                    <a:pt x="132" y="1249"/>
                  </a:lnTo>
                  <a:lnTo>
                    <a:pt x="132" y="1249"/>
                  </a:lnTo>
                  <a:lnTo>
                    <a:pt x="132" y="1216"/>
                  </a:lnTo>
                  <a:lnTo>
                    <a:pt x="132" y="1216"/>
                  </a:lnTo>
                  <a:lnTo>
                    <a:pt x="132" y="1216"/>
                  </a:lnTo>
                  <a:lnTo>
                    <a:pt x="132" y="1216"/>
                  </a:lnTo>
                  <a:lnTo>
                    <a:pt x="132" y="1183"/>
                  </a:lnTo>
                  <a:lnTo>
                    <a:pt x="132" y="1183"/>
                  </a:lnTo>
                  <a:lnTo>
                    <a:pt x="132" y="1183"/>
                  </a:lnTo>
                  <a:lnTo>
                    <a:pt x="132" y="1183"/>
                  </a:lnTo>
                  <a:lnTo>
                    <a:pt x="132" y="1150"/>
                  </a:lnTo>
                  <a:lnTo>
                    <a:pt x="132" y="1150"/>
                  </a:lnTo>
                  <a:lnTo>
                    <a:pt x="132" y="1150"/>
                  </a:lnTo>
                  <a:lnTo>
                    <a:pt x="132" y="1117"/>
                  </a:lnTo>
                  <a:lnTo>
                    <a:pt x="132" y="1117"/>
                  </a:lnTo>
                  <a:lnTo>
                    <a:pt x="132" y="1117"/>
                  </a:lnTo>
                  <a:lnTo>
                    <a:pt x="132" y="1084"/>
                  </a:lnTo>
                  <a:lnTo>
                    <a:pt x="132" y="1084"/>
                  </a:lnTo>
                  <a:lnTo>
                    <a:pt x="132" y="1084"/>
                  </a:lnTo>
                  <a:lnTo>
                    <a:pt x="132" y="1084"/>
                  </a:lnTo>
                  <a:lnTo>
                    <a:pt x="132" y="1052"/>
                  </a:lnTo>
                  <a:lnTo>
                    <a:pt x="132" y="1052"/>
                  </a:lnTo>
                  <a:lnTo>
                    <a:pt x="132" y="1052"/>
                  </a:lnTo>
                  <a:lnTo>
                    <a:pt x="132" y="1052"/>
                  </a:lnTo>
                  <a:lnTo>
                    <a:pt x="132" y="1019"/>
                  </a:lnTo>
                  <a:lnTo>
                    <a:pt x="132" y="1019"/>
                  </a:lnTo>
                  <a:lnTo>
                    <a:pt x="132" y="986"/>
                  </a:lnTo>
                  <a:lnTo>
                    <a:pt x="99" y="986"/>
                  </a:lnTo>
                  <a:lnTo>
                    <a:pt x="99" y="986"/>
                  </a:lnTo>
                  <a:lnTo>
                    <a:pt x="99" y="986"/>
                  </a:lnTo>
                  <a:lnTo>
                    <a:pt x="99" y="953"/>
                  </a:lnTo>
                  <a:lnTo>
                    <a:pt x="99" y="953"/>
                  </a:lnTo>
                  <a:lnTo>
                    <a:pt x="99" y="953"/>
                  </a:lnTo>
                  <a:lnTo>
                    <a:pt x="99" y="953"/>
                  </a:lnTo>
                  <a:lnTo>
                    <a:pt x="99" y="920"/>
                  </a:lnTo>
                  <a:lnTo>
                    <a:pt x="99" y="920"/>
                  </a:lnTo>
                  <a:lnTo>
                    <a:pt x="99" y="920"/>
                  </a:lnTo>
                  <a:lnTo>
                    <a:pt x="99" y="920"/>
                  </a:lnTo>
                  <a:lnTo>
                    <a:pt x="99" y="887"/>
                  </a:lnTo>
                  <a:lnTo>
                    <a:pt x="99" y="887"/>
                  </a:lnTo>
                  <a:lnTo>
                    <a:pt x="99" y="854"/>
                  </a:lnTo>
                  <a:lnTo>
                    <a:pt x="99" y="854"/>
                  </a:lnTo>
                  <a:lnTo>
                    <a:pt x="99" y="854"/>
                  </a:lnTo>
                  <a:lnTo>
                    <a:pt x="99" y="854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789"/>
                  </a:lnTo>
                  <a:lnTo>
                    <a:pt x="99" y="789"/>
                  </a:lnTo>
                  <a:lnTo>
                    <a:pt x="99" y="789"/>
                  </a:lnTo>
                  <a:lnTo>
                    <a:pt x="99" y="789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66" y="723"/>
                  </a:lnTo>
                  <a:lnTo>
                    <a:pt x="66" y="690"/>
                  </a:lnTo>
                  <a:lnTo>
                    <a:pt x="66" y="690"/>
                  </a:lnTo>
                  <a:lnTo>
                    <a:pt x="66" y="690"/>
                  </a:lnTo>
                  <a:lnTo>
                    <a:pt x="66" y="690"/>
                  </a:lnTo>
                  <a:lnTo>
                    <a:pt x="66" y="657"/>
                  </a:lnTo>
                  <a:lnTo>
                    <a:pt x="66" y="657"/>
                  </a:lnTo>
                  <a:lnTo>
                    <a:pt x="66" y="657"/>
                  </a:lnTo>
                  <a:lnTo>
                    <a:pt x="66" y="657"/>
                  </a:lnTo>
                  <a:lnTo>
                    <a:pt x="66" y="624"/>
                  </a:lnTo>
                  <a:lnTo>
                    <a:pt x="66" y="624"/>
                  </a:lnTo>
                  <a:lnTo>
                    <a:pt x="66" y="624"/>
                  </a:lnTo>
                  <a:lnTo>
                    <a:pt x="66" y="624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66" y="493"/>
                  </a:lnTo>
                  <a:lnTo>
                    <a:pt x="66" y="493"/>
                  </a:lnTo>
                  <a:lnTo>
                    <a:pt x="66" y="493"/>
                  </a:lnTo>
                  <a:lnTo>
                    <a:pt x="66" y="493"/>
                  </a:lnTo>
                  <a:lnTo>
                    <a:pt x="66" y="460"/>
                  </a:lnTo>
                  <a:lnTo>
                    <a:pt x="66" y="460"/>
                  </a:lnTo>
                  <a:lnTo>
                    <a:pt x="66" y="460"/>
                  </a:lnTo>
                  <a:lnTo>
                    <a:pt x="33" y="460"/>
                  </a:lnTo>
                  <a:lnTo>
                    <a:pt x="33" y="427"/>
                  </a:lnTo>
                  <a:lnTo>
                    <a:pt x="33" y="427"/>
                  </a:lnTo>
                  <a:lnTo>
                    <a:pt x="33" y="427"/>
                  </a:lnTo>
                  <a:lnTo>
                    <a:pt x="33" y="427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3" y="361"/>
                  </a:lnTo>
                  <a:lnTo>
                    <a:pt x="33" y="361"/>
                  </a:lnTo>
                  <a:lnTo>
                    <a:pt x="33" y="361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0" y="197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8"/>
            <p:cNvSpPr/>
            <p:nvPr/>
          </p:nvSpPr>
          <p:spPr>
            <a:xfrm>
              <a:off x="5831700" y="2613900"/>
              <a:ext cx="170075" cy="17275"/>
            </a:xfrm>
            <a:custGeom>
              <a:avLst/>
              <a:gdLst/>
              <a:ahLst/>
              <a:cxnLst/>
              <a:rect l="l" t="t" r="r" b="b"/>
              <a:pathLst>
                <a:path w="6803" h="691" fill="none" extrusionOk="0">
                  <a:moveTo>
                    <a:pt x="0" y="691"/>
                  </a:moveTo>
                  <a:lnTo>
                    <a:pt x="6802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8"/>
            <p:cNvSpPr/>
            <p:nvPr/>
          </p:nvSpPr>
          <p:spPr>
            <a:xfrm>
              <a:off x="5826775" y="2566275"/>
              <a:ext cx="169250" cy="21375"/>
            </a:xfrm>
            <a:custGeom>
              <a:avLst/>
              <a:gdLst/>
              <a:ahLst/>
              <a:cxnLst/>
              <a:rect l="l" t="t" r="r" b="b"/>
              <a:pathLst>
                <a:path w="6770" h="855" fill="none" extrusionOk="0">
                  <a:moveTo>
                    <a:pt x="0" y="854"/>
                  </a:moveTo>
                  <a:lnTo>
                    <a:pt x="6769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8"/>
            <p:cNvSpPr/>
            <p:nvPr/>
          </p:nvSpPr>
          <p:spPr>
            <a:xfrm>
              <a:off x="5826775" y="2566275"/>
              <a:ext cx="175000" cy="64900"/>
            </a:xfrm>
            <a:custGeom>
              <a:avLst/>
              <a:gdLst/>
              <a:ahLst/>
              <a:cxnLst/>
              <a:rect l="l" t="t" r="r" b="b"/>
              <a:pathLst>
                <a:path w="7000" h="2596" extrusionOk="0">
                  <a:moveTo>
                    <a:pt x="6769" y="0"/>
                  </a:moveTo>
                  <a:lnTo>
                    <a:pt x="0" y="854"/>
                  </a:lnTo>
                  <a:lnTo>
                    <a:pt x="0" y="887"/>
                  </a:lnTo>
                  <a:lnTo>
                    <a:pt x="0" y="920"/>
                  </a:lnTo>
                  <a:lnTo>
                    <a:pt x="0" y="953"/>
                  </a:lnTo>
                  <a:lnTo>
                    <a:pt x="0" y="986"/>
                  </a:lnTo>
                  <a:lnTo>
                    <a:pt x="33" y="986"/>
                  </a:lnTo>
                  <a:lnTo>
                    <a:pt x="33" y="1019"/>
                  </a:lnTo>
                  <a:lnTo>
                    <a:pt x="33" y="1052"/>
                  </a:lnTo>
                  <a:lnTo>
                    <a:pt x="33" y="1084"/>
                  </a:lnTo>
                  <a:lnTo>
                    <a:pt x="33" y="1117"/>
                  </a:lnTo>
                  <a:lnTo>
                    <a:pt x="33" y="1150"/>
                  </a:lnTo>
                  <a:lnTo>
                    <a:pt x="33" y="1183"/>
                  </a:lnTo>
                  <a:lnTo>
                    <a:pt x="33" y="1216"/>
                  </a:lnTo>
                  <a:lnTo>
                    <a:pt x="33" y="1249"/>
                  </a:lnTo>
                  <a:lnTo>
                    <a:pt x="66" y="1249"/>
                  </a:lnTo>
                  <a:lnTo>
                    <a:pt x="66" y="1282"/>
                  </a:lnTo>
                  <a:lnTo>
                    <a:pt x="66" y="1314"/>
                  </a:lnTo>
                  <a:lnTo>
                    <a:pt x="66" y="1347"/>
                  </a:lnTo>
                  <a:lnTo>
                    <a:pt x="66" y="1380"/>
                  </a:lnTo>
                  <a:lnTo>
                    <a:pt x="66" y="1413"/>
                  </a:lnTo>
                  <a:lnTo>
                    <a:pt x="66" y="1446"/>
                  </a:lnTo>
                  <a:lnTo>
                    <a:pt x="66" y="1479"/>
                  </a:lnTo>
                  <a:lnTo>
                    <a:pt x="66" y="1512"/>
                  </a:lnTo>
                  <a:lnTo>
                    <a:pt x="99" y="1512"/>
                  </a:lnTo>
                  <a:lnTo>
                    <a:pt x="99" y="1544"/>
                  </a:lnTo>
                  <a:lnTo>
                    <a:pt x="99" y="1577"/>
                  </a:lnTo>
                  <a:lnTo>
                    <a:pt x="99" y="1610"/>
                  </a:lnTo>
                  <a:lnTo>
                    <a:pt x="99" y="1643"/>
                  </a:lnTo>
                  <a:lnTo>
                    <a:pt x="99" y="1676"/>
                  </a:lnTo>
                  <a:lnTo>
                    <a:pt x="99" y="1709"/>
                  </a:lnTo>
                  <a:lnTo>
                    <a:pt x="99" y="1742"/>
                  </a:lnTo>
                  <a:lnTo>
                    <a:pt x="99" y="1774"/>
                  </a:lnTo>
                  <a:lnTo>
                    <a:pt x="99" y="1807"/>
                  </a:lnTo>
                  <a:lnTo>
                    <a:pt x="132" y="1807"/>
                  </a:lnTo>
                  <a:lnTo>
                    <a:pt x="132" y="1840"/>
                  </a:lnTo>
                  <a:lnTo>
                    <a:pt x="132" y="1873"/>
                  </a:lnTo>
                  <a:lnTo>
                    <a:pt x="132" y="1906"/>
                  </a:lnTo>
                  <a:lnTo>
                    <a:pt x="132" y="1939"/>
                  </a:lnTo>
                  <a:lnTo>
                    <a:pt x="132" y="1972"/>
                  </a:lnTo>
                  <a:lnTo>
                    <a:pt x="132" y="2005"/>
                  </a:lnTo>
                  <a:lnTo>
                    <a:pt x="132" y="2037"/>
                  </a:lnTo>
                  <a:lnTo>
                    <a:pt x="132" y="2070"/>
                  </a:lnTo>
                  <a:lnTo>
                    <a:pt x="165" y="2070"/>
                  </a:lnTo>
                  <a:lnTo>
                    <a:pt x="165" y="2103"/>
                  </a:lnTo>
                  <a:lnTo>
                    <a:pt x="165" y="2136"/>
                  </a:lnTo>
                  <a:lnTo>
                    <a:pt x="165" y="2169"/>
                  </a:lnTo>
                  <a:lnTo>
                    <a:pt x="165" y="2202"/>
                  </a:lnTo>
                  <a:lnTo>
                    <a:pt x="165" y="2235"/>
                  </a:lnTo>
                  <a:lnTo>
                    <a:pt x="165" y="2267"/>
                  </a:lnTo>
                  <a:lnTo>
                    <a:pt x="165" y="2300"/>
                  </a:lnTo>
                  <a:lnTo>
                    <a:pt x="165" y="2333"/>
                  </a:lnTo>
                  <a:lnTo>
                    <a:pt x="165" y="2366"/>
                  </a:lnTo>
                  <a:lnTo>
                    <a:pt x="165" y="2399"/>
                  </a:lnTo>
                  <a:lnTo>
                    <a:pt x="197" y="2399"/>
                  </a:lnTo>
                  <a:lnTo>
                    <a:pt x="197" y="2432"/>
                  </a:lnTo>
                  <a:lnTo>
                    <a:pt x="197" y="2465"/>
                  </a:lnTo>
                  <a:lnTo>
                    <a:pt x="197" y="2497"/>
                  </a:lnTo>
                  <a:lnTo>
                    <a:pt x="197" y="2530"/>
                  </a:lnTo>
                  <a:lnTo>
                    <a:pt x="197" y="2563"/>
                  </a:lnTo>
                  <a:lnTo>
                    <a:pt x="197" y="2596"/>
                  </a:lnTo>
                  <a:lnTo>
                    <a:pt x="6999" y="1906"/>
                  </a:lnTo>
                  <a:lnTo>
                    <a:pt x="6967" y="1906"/>
                  </a:lnTo>
                  <a:lnTo>
                    <a:pt x="6967" y="1873"/>
                  </a:lnTo>
                  <a:lnTo>
                    <a:pt x="6967" y="1840"/>
                  </a:lnTo>
                  <a:lnTo>
                    <a:pt x="6967" y="1807"/>
                  </a:lnTo>
                  <a:lnTo>
                    <a:pt x="6967" y="1774"/>
                  </a:lnTo>
                  <a:lnTo>
                    <a:pt x="6967" y="1742"/>
                  </a:lnTo>
                  <a:lnTo>
                    <a:pt x="6967" y="1709"/>
                  </a:lnTo>
                  <a:lnTo>
                    <a:pt x="6967" y="1676"/>
                  </a:lnTo>
                  <a:lnTo>
                    <a:pt x="6967" y="1643"/>
                  </a:lnTo>
                  <a:lnTo>
                    <a:pt x="6967" y="1610"/>
                  </a:lnTo>
                  <a:lnTo>
                    <a:pt x="6967" y="1577"/>
                  </a:lnTo>
                  <a:lnTo>
                    <a:pt x="6934" y="1577"/>
                  </a:lnTo>
                  <a:lnTo>
                    <a:pt x="6934" y="1544"/>
                  </a:lnTo>
                  <a:lnTo>
                    <a:pt x="6934" y="1512"/>
                  </a:lnTo>
                  <a:lnTo>
                    <a:pt x="6934" y="1479"/>
                  </a:lnTo>
                  <a:lnTo>
                    <a:pt x="6934" y="1446"/>
                  </a:lnTo>
                  <a:lnTo>
                    <a:pt x="6934" y="1413"/>
                  </a:lnTo>
                  <a:lnTo>
                    <a:pt x="6934" y="1380"/>
                  </a:lnTo>
                  <a:lnTo>
                    <a:pt x="6934" y="1347"/>
                  </a:lnTo>
                  <a:lnTo>
                    <a:pt x="6934" y="1314"/>
                  </a:lnTo>
                  <a:lnTo>
                    <a:pt x="6934" y="1282"/>
                  </a:lnTo>
                  <a:lnTo>
                    <a:pt x="6901" y="1282"/>
                  </a:lnTo>
                  <a:lnTo>
                    <a:pt x="6901" y="1249"/>
                  </a:lnTo>
                  <a:lnTo>
                    <a:pt x="6901" y="1216"/>
                  </a:lnTo>
                  <a:lnTo>
                    <a:pt x="6901" y="1183"/>
                  </a:lnTo>
                  <a:lnTo>
                    <a:pt x="6901" y="1150"/>
                  </a:lnTo>
                  <a:lnTo>
                    <a:pt x="6901" y="1117"/>
                  </a:lnTo>
                  <a:lnTo>
                    <a:pt x="6901" y="1084"/>
                  </a:lnTo>
                  <a:lnTo>
                    <a:pt x="6901" y="1052"/>
                  </a:lnTo>
                  <a:lnTo>
                    <a:pt x="6901" y="1019"/>
                  </a:lnTo>
                  <a:lnTo>
                    <a:pt x="6901" y="986"/>
                  </a:lnTo>
                  <a:lnTo>
                    <a:pt x="6868" y="986"/>
                  </a:lnTo>
                  <a:lnTo>
                    <a:pt x="6868" y="953"/>
                  </a:lnTo>
                  <a:lnTo>
                    <a:pt x="6868" y="920"/>
                  </a:lnTo>
                  <a:lnTo>
                    <a:pt x="6868" y="887"/>
                  </a:lnTo>
                  <a:lnTo>
                    <a:pt x="6868" y="854"/>
                  </a:lnTo>
                  <a:lnTo>
                    <a:pt x="6868" y="822"/>
                  </a:lnTo>
                  <a:lnTo>
                    <a:pt x="6868" y="789"/>
                  </a:lnTo>
                  <a:lnTo>
                    <a:pt x="6868" y="756"/>
                  </a:lnTo>
                  <a:lnTo>
                    <a:pt x="6868" y="723"/>
                  </a:lnTo>
                  <a:lnTo>
                    <a:pt x="6835" y="723"/>
                  </a:lnTo>
                  <a:lnTo>
                    <a:pt x="6835" y="690"/>
                  </a:lnTo>
                  <a:lnTo>
                    <a:pt x="6835" y="657"/>
                  </a:lnTo>
                  <a:lnTo>
                    <a:pt x="6835" y="624"/>
                  </a:lnTo>
                  <a:lnTo>
                    <a:pt x="6835" y="592"/>
                  </a:lnTo>
                  <a:lnTo>
                    <a:pt x="6835" y="559"/>
                  </a:lnTo>
                  <a:lnTo>
                    <a:pt x="6835" y="526"/>
                  </a:lnTo>
                  <a:lnTo>
                    <a:pt x="6835" y="493"/>
                  </a:lnTo>
                  <a:lnTo>
                    <a:pt x="6835" y="460"/>
                  </a:lnTo>
                  <a:lnTo>
                    <a:pt x="6802" y="460"/>
                  </a:lnTo>
                  <a:lnTo>
                    <a:pt x="6802" y="427"/>
                  </a:lnTo>
                  <a:lnTo>
                    <a:pt x="6802" y="394"/>
                  </a:lnTo>
                  <a:lnTo>
                    <a:pt x="6802" y="361"/>
                  </a:lnTo>
                  <a:lnTo>
                    <a:pt x="6802" y="329"/>
                  </a:lnTo>
                  <a:lnTo>
                    <a:pt x="6802" y="296"/>
                  </a:lnTo>
                  <a:lnTo>
                    <a:pt x="6802" y="263"/>
                  </a:lnTo>
                  <a:lnTo>
                    <a:pt x="6802" y="230"/>
                  </a:lnTo>
                  <a:lnTo>
                    <a:pt x="6802" y="197"/>
                  </a:lnTo>
                  <a:lnTo>
                    <a:pt x="6769" y="197"/>
                  </a:lnTo>
                  <a:lnTo>
                    <a:pt x="6769" y="164"/>
                  </a:lnTo>
                  <a:lnTo>
                    <a:pt x="6769" y="131"/>
                  </a:lnTo>
                  <a:lnTo>
                    <a:pt x="6769" y="99"/>
                  </a:lnTo>
                  <a:lnTo>
                    <a:pt x="6769" y="66"/>
                  </a:lnTo>
                  <a:lnTo>
                    <a:pt x="6769" y="33"/>
                  </a:lnTo>
                  <a:lnTo>
                    <a:pt x="6769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8"/>
            <p:cNvSpPr/>
            <p:nvPr/>
          </p:nvSpPr>
          <p:spPr>
            <a:xfrm>
              <a:off x="6143050" y="2553950"/>
              <a:ext cx="27950" cy="34525"/>
            </a:xfrm>
            <a:custGeom>
              <a:avLst/>
              <a:gdLst/>
              <a:ahLst/>
              <a:cxnLst/>
              <a:rect l="l" t="t" r="r" b="b"/>
              <a:pathLst>
                <a:path w="1118" h="1381" extrusionOk="0">
                  <a:moveTo>
                    <a:pt x="0" y="0"/>
                  </a:moveTo>
                  <a:lnTo>
                    <a:pt x="0" y="1380"/>
                  </a:lnTo>
                  <a:lnTo>
                    <a:pt x="230" y="1380"/>
                  </a:lnTo>
                  <a:lnTo>
                    <a:pt x="230" y="657"/>
                  </a:lnTo>
                  <a:cubicBezTo>
                    <a:pt x="230" y="592"/>
                    <a:pt x="230" y="526"/>
                    <a:pt x="230" y="460"/>
                  </a:cubicBezTo>
                  <a:cubicBezTo>
                    <a:pt x="263" y="427"/>
                    <a:pt x="263" y="362"/>
                    <a:pt x="329" y="329"/>
                  </a:cubicBezTo>
                  <a:cubicBezTo>
                    <a:pt x="362" y="263"/>
                    <a:pt x="428" y="230"/>
                    <a:pt x="493" y="197"/>
                  </a:cubicBezTo>
                  <a:lnTo>
                    <a:pt x="625" y="197"/>
                  </a:lnTo>
                  <a:cubicBezTo>
                    <a:pt x="723" y="197"/>
                    <a:pt x="789" y="230"/>
                    <a:pt x="822" y="329"/>
                  </a:cubicBezTo>
                  <a:cubicBezTo>
                    <a:pt x="855" y="362"/>
                    <a:pt x="888" y="427"/>
                    <a:pt x="888" y="526"/>
                  </a:cubicBezTo>
                  <a:lnTo>
                    <a:pt x="888" y="1380"/>
                  </a:lnTo>
                  <a:lnTo>
                    <a:pt x="1118" y="1380"/>
                  </a:lnTo>
                  <a:lnTo>
                    <a:pt x="1118" y="493"/>
                  </a:lnTo>
                  <a:cubicBezTo>
                    <a:pt x="1118" y="362"/>
                    <a:pt x="1085" y="263"/>
                    <a:pt x="1052" y="197"/>
                  </a:cubicBezTo>
                  <a:cubicBezTo>
                    <a:pt x="986" y="66"/>
                    <a:pt x="855" y="0"/>
                    <a:pt x="658" y="0"/>
                  </a:cubicBezTo>
                  <a:cubicBezTo>
                    <a:pt x="559" y="0"/>
                    <a:pt x="493" y="0"/>
                    <a:pt x="395" y="33"/>
                  </a:cubicBezTo>
                  <a:cubicBezTo>
                    <a:pt x="329" y="66"/>
                    <a:pt x="263" y="132"/>
                    <a:pt x="198" y="197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8"/>
            <p:cNvSpPr/>
            <p:nvPr/>
          </p:nvSpPr>
          <p:spPr>
            <a:xfrm>
              <a:off x="6176725" y="2541625"/>
              <a:ext cx="30425" cy="48475"/>
            </a:xfrm>
            <a:custGeom>
              <a:avLst/>
              <a:gdLst/>
              <a:ahLst/>
              <a:cxnLst/>
              <a:rect l="l" t="t" r="r" b="b"/>
              <a:pathLst>
                <a:path w="1217" h="1939" extrusionOk="0">
                  <a:moveTo>
                    <a:pt x="658" y="690"/>
                  </a:moveTo>
                  <a:cubicBezTo>
                    <a:pt x="756" y="690"/>
                    <a:pt x="822" y="723"/>
                    <a:pt x="888" y="822"/>
                  </a:cubicBezTo>
                  <a:cubicBezTo>
                    <a:pt x="986" y="887"/>
                    <a:pt x="1019" y="1019"/>
                    <a:pt x="1019" y="1183"/>
                  </a:cubicBezTo>
                  <a:cubicBezTo>
                    <a:pt x="1019" y="1380"/>
                    <a:pt x="986" y="1512"/>
                    <a:pt x="921" y="1578"/>
                  </a:cubicBezTo>
                  <a:cubicBezTo>
                    <a:pt x="855" y="1676"/>
                    <a:pt x="756" y="1742"/>
                    <a:pt x="658" y="1742"/>
                  </a:cubicBezTo>
                  <a:cubicBezTo>
                    <a:pt x="494" y="1742"/>
                    <a:pt x="395" y="1676"/>
                    <a:pt x="329" y="1578"/>
                  </a:cubicBezTo>
                  <a:cubicBezTo>
                    <a:pt x="296" y="1479"/>
                    <a:pt x="264" y="1347"/>
                    <a:pt x="264" y="1216"/>
                  </a:cubicBezTo>
                  <a:cubicBezTo>
                    <a:pt x="264" y="1052"/>
                    <a:pt x="296" y="920"/>
                    <a:pt x="362" y="822"/>
                  </a:cubicBezTo>
                  <a:cubicBezTo>
                    <a:pt x="428" y="723"/>
                    <a:pt x="526" y="690"/>
                    <a:pt x="658" y="690"/>
                  </a:cubicBezTo>
                  <a:close/>
                  <a:moveTo>
                    <a:pt x="1019" y="0"/>
                  </a:moveTo>
                  <a:lnTo>
                    <a:pt x="1019" y="690"/>
                  </a:lnTo>
                  <a:cubicBezTo>
                    <a:pt x="954" y="625"/>
                    <a:pt x="888" y="592"/>
                    <a:pt x="855" y="559"/>
                  </a:cubicBezTo>
                  <a:cubicBezTo>
                    <a:pt x="789" y="493"/>
                    <a:pt x="691" y="493"/>
                    <a:pt x="592" y="493"/>
                  </a:cubicBezTo>
                  <a:cubicBezTo>
                    <a:pt x="395" y="493"/>
                    <a:pt x="264" y="559"/>
                    <a:pt x="165" y="723"/>
                  </a:cubicBezTo>
                  <a:cubicBezTo>
                    <a:pt x="66" y="855"/>
                    <a:pt x="1" y="1019"/>
                    <a:pt x="1" y="1216"/>
                  </a:cubicBezTo>
                  <a:cubicBezTo>
                    <a:pt x="1" y="1446"/>
                    <a:pt x="66" y="1610"/>
                    <a:pt x="165" y="1742"/>
                  </a:cubicBezTo>
                  <a:cubicBezTo>
                    <a:pt x="296" y="1873"/>
                    <a:pt x="428" y="1939"/>
                    <a:pt x="592" y="1939"/>
                  </a:cubicBezTo>
                  <a:cubicBezTo>
                    <a:pt x="658" y="1939"/>
                    <a:pt x="756" y="1906"/>
                    <a:pt x="822" y="1873"/>
                  </a:cubicBezTo>
                  <a:cubicBezTo>
                    <a:pt x="888" y="1840"/>
                    <a:pt x="954" y="1775"/>
                    <a:pt x="1019" y="1709"/>
                  </a:cubicBezTo>
                  <a:lnTo>
                    <a:pt x="1019" y="1873"/>
                  </a:lnTo>
                  <a:lnTo>
                    <a:pt x="1216" y="1873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8"/>
            <p:cNvSpPr/>
            <p:nvPr/>
          </p:nvSpPr>
          <p:spPr>
            <a:xfrm>
              <a:off x="6216150" y="2541625"/>
              <a:ext cx="27975" cy="46850"/>
            </a:xfrm>
            <a:custGeom>
              <a:avLst/>
              <a:gdLst/>
              <a:ahLst/>
              <a:cxnLst/>
              <a:rect l="l" t="t" r="r" b="b"/>
              <a:pathLst>
                <a:path w="1119" h="1874" extrusionOk="0">
                  <a:moveTo>
                    <a:pt x="1" y="0"/>
                  </a:moveTo>
                  <a:lnTo>
                    <a:pt x="1" y="1873"/>
                  </a:lnTo>
                  <a:lnTo>
                    <a:pt x="231" y="1873"/>
                  </a:lnTo>
                  <a:lnTo>
                    <a:pt x="231" y="1150"/>
                  </a:lnTo>
                  <a:cubicBezTo>
                    <a:pt x="231" y="986"/>
                    <a:pt x="264" y="855"/>
                    <a:pt x="330" y="789"/>
                  </a:cubicBezTo>
                  <a:cubicBezTo>
                    <a:pt x="395" y="723"/>
                    <a:pt x="494" y="690"/>
                    <a:pt x="592" y="690"/>
                  </a:cubicBezTo>
                  <a:cubicBezTo>
                    <a:pt x="724" y="690"/>
                    <a:pt x="790" y="723"/>
                    <a:pt x="822" y="789"/>
                  </a:cubicBezTo>
                  <a:cubicBezTo>
                    <a:pt x="855" y="855"/>
                    <a:pt x="855" y="920"/>
                    <a:pt x="855" y="1019"/>
                  </a:cubicBezTo>
                  <a:lnTo>
                    <a:pt x="855" y="1873"/>
                  </a:lnTo>
                  <a:lnTo>
                    <a:pt x="1118" y="1873"/>
                  </a:lnTo>
                  <a:lnTo>
                    <a:pt x="1118" y="986"/>
                  </a:lnTo>
                  <a:cubicBezTo>
                    <a:pt x="1118" y="855"/>
                    <a:pt x="1085" y="756"/>
                    <a:pt x="1052" y="690"/>
                  </a:cubicBezTo>
                  <a:cubicBezTo>
                    <a:pt x="987" y="559"/>
                    <a:pt x="855" y="493"/>
                    <a:pt x="658" y="493"/>
                  </a:cubicBezTo>
                  <a:cubicBezTo>
                    <a:pt x="527" y="493"/>
                    <a:pt x="428" y="493"/>
                    <a:pt x="362" y="559"/>
                  </a:cubicBezTo>
                  <a:cubicBezTo>
                    <a:pt x="330" y="592"/>
                    <a:pt x="264" y="625"/>
                    <a:pt x="231" y="690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8"/>
            <p:cNvSpPr/>
            <p:nvPr/>
          </p:nvSpPr>
          <p:spPr>
            <a:xfrm>
              <a:off x="6251475" y="2539975"/>
              <a:ext cx="42750" cy="50125"/>
            </a:xfrm>
            <a:custGeom>
              <a:avLst/>
              <a:gdLst/>
              <a:ahLst/>
              <a:cxnLst/>
              <a:rect l="l" t="t" r="r" b="b"/>
              <a:pathLst>
                <a:path w="1710" h="2005" extrusionOk="0">
                  <a:moveTo>
                    <a:pt x="888" y="1"/>
                  </a:moveTo>
                  <a:cubicBezTo>
                    <a:pt x="625" y="1"/>
                    <a:pt x="395" y="99"/>
                    <a:pt x="264" y="263"/>
                  </a:cubicBezTo>
                  <a:cubicBezTo>
                    <a:pt x="67" y="461"/>
                    <a:pt x="1" y="723"/>
                    <a:pt x="1" y="1019"/>
                  </a:cubicBezTo>
                  <a:cubicBezTo>
                    <a:pt x="1" y="1348"/>
                    <a:pt x="67" y="1611"/>
                    <a:pt x="264" y="1775"/>
                  </a:cubicBezTo>
                  <a:cubicBezTo>
                    <a:pt x="428" y="1939"/>
                    <a:pt x="625" y="2005"/>
                    <a:pt x="822" y="2005"/>
                  </a:cubicBezTo>
                  <a:cubicBezTo>
                    <a:pt x="1020" y="2005"/>
                    <a:pt x="1151" y="1972"/>
                    <a:pt x="1250" y="1906"/>
                  </a:cubicBezTo>
                  <a:cubicBezTo>
                    <a:pt x="1315" y="1874"/>
                    <a:pt x="1414" y="1808"/>
                    <a:pt x="1480" y="1709"/>
                  </a:cubicBezTo>
                  <a:lnTo>
                    <a:pt x="1545" y="1939"/>
                  </a:lnTo>
                  <a:lnTo>
                    <a:pt x="1710" y="1939"/>
                  </a:lnTo>
                  <a:lnTo>
                    <a:pt x="1710" y="953"/>
                  </a:lnTo>
                  <a:lnTo>
                    <a:pt x="888" y="953"/>
                  </a:lnTo>
                  <a:lnTo>
                    <a:pt x="888" y="1151"/>
                  </a:lnTo>
                  <a:lnTo>
                    <a:pt x="1480" y="1151"/>
                  </a:lnTo>
                  <a:cubicBezTo>
                    <a:pt x="1480" y="1381"/>
                    <a:pt x="1414" y="1545"/>
                    <a:pt x="1315" y="1644"/>
                  </a:cubicBezTo>
                  <a:cubicBezTo>
                    <a:pt x="1184" y="1742"/>
                    <a:pt x="1052" y="1775"/>
                    <a:pt x="888" y="1775"/>
                  </a:cubicBezTo>
                  <a:cubicBezTo>
                    <a:pt x="658" y="1775"/>
                    <a:pt x="494" y="1709"/>
                    <a:pt x="395" y="1578"/>
                  </a:cubicBezTo>
                  <a:cubicBezTo>
                    <a:pt x="297" y="1446"/>
                    <a:pt x="264" y="1249"/>
                    <a:pt x="264" y="1019"/>
                  </a:cubicBezTo>
                  <a:cubicBezTo>
                    <a:pt x="264" y="756"/>
                    <a:pt x="297" y="559"/>
                    <a:pt x="428" y="428"/>
                  </a:cubicBezTo>
                  <a:cubicBezTo>
                    <a:pt x="560" y="296"/>
                    <a:pt x="691" y="231"/>
                    <a:pt x="888" y="231"/>
                  </a:cubicBezTo>
                  <a:cubicBezTo>
                    <a:pt x="1020" y="231"/>
                    <a:pt x="1151" y="263"/>
                    <a:pt x="1250" y="329"/>
                  </a:cubicBezTo>
                  <a:cubicBezTo>
                    <a:pt x="1315" y="395"/>
                    <a:pt x="1414" y="493"/>
                    <a:pt x="1447" y="625"/>
                  </a:cubicBezTo>
                  <a:lnTo>
                    <a:pt x="1677" y="625"/>
                  </a:lnTo>
                  <a:cubicBezTo>
                    <a:pt x="1644" y="395"/>
                    <a:pt x="1512" y="231"/>
                    <a:pt x="1348" y="132"/>
                  </a:cubicBezTo>
                  <a:cubicBezTo>
                    <a:pt x="1217" y="33"/>
                    <a:pt x="1052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8"/>
            <p:cNvSpPr/>
            <p:nvPr/>
          </p:nvSpPr>
          <p:spPr>
            <a:xfrm>
              <a:off x="5816900" y="2516975"/>
              <a:ext cx="6600" cy="42750"/>
            </a:xfrm>
            <a:custGeom>
              <a:avLst/>
              <a:gdLst/>
              <a:ahLst/>
              <a:cxnLst/>
              <a:rect l="l" t="t" r="r" b="b"/>
              <a:pathLst>
                <a:path w="264" h="1710" fill="none" extrusionOk="0">
                  <a:moveTo>
                    <a:pt x="264" y="1709"/>
                  </a:moveTo>
                  <a:lnTo>
                    <a:pt x="264" y="1709"/>
                  </a:lnTo>
                  <a:lnTo>
                    <a:pt x="264" y="1709"/>
                  </a:lnTo>
                  <a:lnTo>
                    <a:pt x="264" y="1676"/>
                  </a:lnTo>
                  <a:lnTo>
                    <a:pt x="264" y="1676"/>
                  </a:lnTo>
                  <a:lnTo>
                    <a:pt x="264" y="1676"/>
                  </a:lnTo>
                  <a:lnTo>
                    <a:pt x="231" y="1676"/>
                  </a:lnTo>
                  <a:lnTo>
                    <a:pt x="231" y="1643"/>
                  </a:lnTo>
                  <a:lnTo>
                    <a:pt x="231" y="1643"/>
                  </a:lnTo>
                  <a:lnTo>
                    <a:pt x="231" y="1643"/>
                  </a:lnTo>
                  <a:lnTo>
                    <a:pt x="231" y="1643"/>
                  </a:lnTo>
                  <a:lnTo>
                    <a:pt x="231" y="1611"/>
                  </a:lnTo>
                  <a:lnTo>
                    <a:pt x="231" y="1611"/>
                  </a:lnTo>
                  <a:lnTo>
                    <a:pt x="231" y="1611"/>
                  </a:lnTo>
                  <a:lnTo>
                    <a:pt x="231" y="1611"/>
                  </a:lnTo>
                  <a:lnTo>
                    <a:pt x="231" y="1578"/>
                  </a:lnTo>
                  <a:lnTo>
                    <a:pt x="231" y="1578"/>
                  </a:lnTo>
                  <a:lnTo>
                    <a:pt x="231" y="1578"/>
                  </a:lnTo>
                  <a:lnTo>
                    <a:pt x="231" y="1578"/>
                  </a:lnTo>
                  <a:lnTo>
                    <a:pt x="231" y="1545"/>
                  </a:lnTo>
                  <a:lnTo>
                    <a:pt x="231" y="1545"/>
                  </a:lnTo>
                  <a:lnTo>
                    <a:pt x="231" y="1545"/>
                  </a:lnTo>
                  <a:lnTo>
                    <a:pt x="231" y="1545"/>
                  </a:lnTo>
                  <a:lnTo>
                    <a:pt x="231" y="1512"/>
                  </a:lnTo>
                  <a:lnTo>
                    <a:pt x="231" y="1512"/>
                  </a:lnTo>
                  <a:lnTo>
                    <a:pt x="231" y="1512"/>
                  </a:lnTo>
                  <a:lnTo>
                    <a:pt x="231" y="1512"/>
                  </a:lnTo>
                  <a:lnTo>
                    <a:pt x="231" y="1512"/>
                  </a:lnTo>
                  <a:lnTo>
                    <a:pt x="231" y="1512"/>
                  </a:lnTo>
                  <a:lnTo>
                    <a:pt x="231" y="1479"/>
                  </a:lnTo>
                  <a:lnTo>
                    <a:pt x="231" y="1479"/>
                  </a:lnTo>
                  <a:lnTo>
                    <a:pt x="231" y="1479"/>
                  </a:lnTo>
                  <a:lnTo>
                    <a:pt x="231" y="1479"/>
                  </a:lnTo>
                  <a:lnTo>
                    <a:pt x="231" y="1446"/>
                  </a:lnTo>
                  <a:lnTo>
                    <a:pt x="231" y="1446"/>
                  </a:lnTo>
                  <a:lnTo>
                    <a:pt x="231" y="1446"/>
                  </a:lnTo>
                  <a:lnTo>
                    <a:pt x="198" y="1446"/>
                  </a:lnTo>
                  <a:lnTo>
                    <a:pt x="198" y="1413"/>
                  </a:lnTo>
                  <a:lnTo>
                    <a:pt x="198" y="1413"/>
                  </a:lnTo>
                  <a:lnTo>
                    <a:pt x="198" y="1413"/>
                  </a:lnTo>
                  <a:lnTo>
                    <a:pt x="198" y="1413"/>
                  </a:lnTo>
                  <a:lnTo>
                    <a:pt x="198" y="1381"/>
                  </a:lnTo>
                  <a:lnTo>
                    <a:pt x="198" y="1381"/>
                  </a:lnTo>
                  <a:lnTo>
                    <a:pt x="198" y="1381"/>
                  </a:lnTo>
                  <a:lnTo>
                    <a:pt x="198" y="1381"/>
                  </a:lnTo>
                  <a:lnTo>
                    <a:pt x="198" y="1348"/>
                  </a:lnTo>
                  <a:lnTo>
                    <a:pt x="198" y="1348"/>
                  </a:lnTo>
                  <a:lnTo>
                    <a:pt x="198" y="1348"/>
                  </a:lnTo>
                  <a:lnTo>
                    <a:pt x="198" y="1348"/>
                  </a:lnTo>
                  <a:lnTo>
                    <a:pt x="198" y="1348"/>
                  </a:lnTo>
                  <a:lnTo>
                    <a:pt x="198" y="1315"/>
                  </a:lnTo>
                  <a:lnTo>
                    <a:pt x="198" y="1315"/>
                  </a:lnTo>
                  <a:lnTo>
                    <a:pt x="198" y="1315"/>
                  </a:lnTo>
                  <a:lnTo>
                    <a:pt x="198" y="1315"/>
                  </a:lnTo>
                  <a:lnTo>
                    <a:pt x="198" y="1315"/>
                  </a:lnTo>
                  <a:lnTo>
                    <a:pt x="198" y="1282"/>
                  </a:lnTo>
                  <a:lnTo>
                    <a:pt x="198" y="1282"/>
                  </a:lnTo>
                  <a:lnTo>
                    <a:pt x="198" y="1282"/>
                  </a:lnTo>
                  <a:lnTo>
                    <a:pt x="198" y="1282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49"/>
                  </a:lnTo>
                  <a:lnTo>
                    <a:pt x="198" y="1216"/>
                  </a:lnTo>
                  <a:lnTo>
                    <a:pt x="198" y="1216"/>
                  </a:lnTo>
                  <a:lnTo>
                    <a:pt x="198" y="1216"/>
                  </a:lnTo>
                  <a:lnTo>
                    <a:pt x="165" y="1216"/>
                  </a:lnTo>
                  <a:lnTo>
                    <a:pt x="165" y="1183"/>
                  </a:lnTo>
                  <a:lnTo>
                    <a:pt x="165" y="1183"/>
                  </a:lnTo>
                  <a:lnTo>
                    <a:pt x="165" y="1183"/>
                  </a:lnTo>
                  <a:lnTo>
                    <a:pt x="165" y="1183"/>
                  </a:lnTo>
                  <a:lnTo>
                    <a:pt x="165" y="1151"/>
                  </a:lnTo>
                  <a:lnTo>
                    <a:pt x="165" y="1151"/>
                  </a:lnTo>
                  <a:lnTo>
                    <a:pt x="165" y="1151"/>
                  </a:lnTo>
                  <a:lnTo>
                    <a:pt x="165" y="1151"/>
                  </a:lnTo>
                  <a:lnTo>
                    <a:pt x="165" y="1151"/>
                  </a:lnTo>
                  <a:lnTo>
                    <a:pt x="165" y="1151"/>
                  </a:lnTo>
                  <a:lnTo>
                    <a:pt x="165" y="1118"/>
                  </a:lnTo>
                  <a:lnTo>
                    <a:pt x="165" y="1118"/>
                  </a:lnTo>
                  <a:lnTo>
                    <a:pt x="165" y="1118"/>
                  </a:lnTo>
                  <a:lnTo>
                    <a:pt x="165" y="1118"/>
                  </a:lnTo>
                  <a:lnTo>
                    <a:pt x="165" y="1085"/>
                  </a:lnTo>
                  <a:lnTo>
                    <a:pt x="165" y="1085"/>
                  </a:lnTo>
                  <a:lnTo>
                    <a:pt x="165" y="1085"/>
                  </a:lnTo>
                  <a:lnTo>
                    <a:pt x="165" y="1085"/>
                  </a:lnTo>
                  <a:lnTo>
                    <a:pt x="165" y="1052"/>
                  </a:lnTo>
                  <a:lnTo>
                    <a:pt x="165" y="1052"/>
                  </a:lnTo>
                  <a:lnTo>
                    <a:pt x="165" y="1052"/>
                  </a:lnTo>
                  <a:lnTo>
                    <a:pt x="165" y="1052"/>
                  </a:lnTo>
                  <a:lnTo>
                    <a:pt x="165" y="1052"/>
                  </a:lnTo>
                  <a:lnTo>
                    <a:pt x="165" y="1019"/>
                  </a:lnTo>
                  <a:lnTo>
                    <a:pt x="165" y="1019"/>
                  </a:lnTo>
                  <a:lnTo>
                    <a:pt x="165" y="1019"/>
                  </a:lnTo>
                  <a:lnTo>
                    <a:pt x="165" y="1019"/>
                  </a:lnTo>
                  <a:lnTo>
                    <a:pt x="165" y="1019"/>
                  </a:lnTo>
                  <a:lnTo>
                    <a:pt x="165" y="986"/>
                  </a:lnTo>
                  <a:lnTo>
                    <a:pt x="132" y="986"/>
                  </a:lnTo>
                  <a:lnTo>
                    <a:pt x="132" y="986"/>
                  </a:lnTo>
                  <a:lnTo>
                    <a:pt x="132" y="986"/>
                  </a:lnTo>
                  <a:lnTo>
                    <a:pt x="132" y="953"/>
                  </a:lnTo>
                  <a:lnTo>
                    <a:pt x="132" y="953"/>
                  </a:lnTo>
                  <a:lnTo>
                    <a:pt x="132" y="953"/>
                  </a:lnTo>
                  <a:lnTo>
                    <a:pt x="132" y="953"/>
                  </a:lnTo>
                  <a:lnTo>
                    <a:pt x="132" y="921"/>
                  </a:lnTo>
                  <a:lnTo>
                    <a:pt x="132" y="921"/>
                  </a:lnTo>
                  <a:lnTo>
                    <a:pt x="132" y="921"/>
                  </a:lnTo>
                  <a:lnTo>
                    <a:pt x="132" y="921"/>
                  </a:lnTo>
                  <a:lnTo>
                    <a:pt x="132" y="921"/>
                  </a:lnTo>
                  <a:lnTo>
                    <a:pt x="132" y="921"/>
                  </a:lnTo>
                  <a:lnTo>
                    <a:pt x="132" y="888"/>
                  </a:lnTo>
                  <a:lnTo>
                    <a:pt x="132" y="888"/>
                  </a:lnTo>
                  <a:lnTo>
                    <a:pt x="132" y="888"/>
                  </a:lnTo>
                  <a:lnTo>
                    <a:pt x="132" y="888"/>
                  </a:lnTo>
                  <a:lnTo>
                    <a:pt x="132" y="855"/>
                  </a:lnTo>
                  <a:lnTo>
                    <a:pt x="132" y="855"/>
                  </a:lnTo>
                  <a:lnTo>
                    <a:pt x="132" y="855"/>
                  </a:lnTo>
                  <a:lnTo>
                    <a:pt x="132" y="855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822"/>
                  </a:lnTo>
                  <a:lnTo>
                    <a:pt x="132" y="789"/>
                  </a:lnTo>
                  <a:lnTo>
                    <a:pt x="132" y="789"/>
                  </a:lnTo>
                  <a:lnTo>
                    <a:pt x="132" y="789"/>
                  </a:lnTo>
                  <a:lnTo>
                    <a:pt x="132" y="789"/>
                  </a:lnTo>
                  <a:lnTo>
                    <a:pt x="132" y="789"/>
                  </a:lnTo>
                  <a:lnTo>
                    <a:pt x="99" y="789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99" y="690"/>
                  </a:lnTo>
                  <a:lnTo>
                    <a:pt x="99" y="690"/>
                  </a:lnTo>
                  <a:lnTo>
                    <a:pt x="99" y="690"/>
                  </a:lnTo>
                  <a:lnTo>
                    <a:pt x="99" y="690"/>
                  </a:lnTo>
                  <a:lnTo>
                    <a:pt x="99" y="690"/>
                  </a:lnTo>
                  <a:lnTo>
                    <a:pt x="99" y="690"/>
                  </a:lnTo>
                  <a:lnTo>
                    <a:pt x="99" y="658"/>
                  </a:lnTo>
                  <a:lnTo>
                    <a:pt x="99" y="658"/>
                  </a:lnTo>
                  <a:lnTo>
                    <a:pt x="99" y="658"/>
                  </a:lnTo>
                  <a:lnTo>
                    <a:pt x="99" y="658"/>
                  </a:lnTo>
                  <a:lnTo>
                    <a:pt x="99" y="625"/>
                  </a:lnTo>
                  <a:lnTo>
                    <a:pt x="99" y="625"/>
                  </a:lnTo>
                  <a:lnTo>
                    <a:pt x="99" y="625"/>
                  </a:lnTo>
                  <a:lnTo>
                    <a:pt x="99" y="625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92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67" y="559"/>
                  </a:lnTo>
                  <a:lnTo>
                    <a:pt x="67" y="559"/>
                  </a:lnTo>
                  <a:lnTo>
                    <a:pt x="67" y="559"/>
                  </a:lnTo>
                  <a:lnTo>
                    <a:pt x="67" y="526"/>
                  </a:lnTo>
                  <a:lnTo>
                    <a:pt x="67" y="526"/>
                  </a:lnTo>
                  <a:lnTo>
                    <a:pt x="67" y="526"/>
                  </a:lnTo>
                  <a:lnTo>
                    <a:pt x="67" y="526"/>
                  </a:lnTo>
                  <a:lnTo>
                    <a:pt x="67" y="493"/>
                  </a:lnTo>
                  <a:lnTo>
                    <a:pt x="67" y="493"/>
                  </a:lnTo>
                  <a:lnTo>
                    <a:pt x="67" y="493"/>
                  </a:lnTo>
                  <a:lnTo>
                    <a:pt x="67" y="493"/>
                  </a:lnTo>
                  <a:lnTo>
                    <a:pt x="67" y="493"/>
                  </a:lnTo>
                  <a:lnTo>
                    <a:pt x="67" y="493"/>
                  </a:lnTo>
                  <a:lnTo>
                    <a:pt x="67" y="460"/>
                  </a:lnTo>
                  <a:lnTo>
                    <a:pt x="67" y="460"/>
                  </a:lnTo>
                  <a:lnTo>
                    <a:pt x="67" y="460"/>
                  </a:lnTo>
                  <a:lnTo>
                    <a:pt x="67" y="460"/>
                  </a:lnTo>
                  <a:lnTo>
                    <a:pt x="67" y="428"/>
                  </a:lnTo>
                  <a:lnTo>
                    <a:pt x="67" y="428"/>
                  </a:lnTo>
                  <a:lnTo>
                    <a:pt x="67" y="428"/>
                  </a:lnTo>
                  <a:lnTo>
                    <a:pt x="67" y="428"/>
                  </a:lnTo>
                  <a:lnTo>
                    <a:pt x="67" y="428"/>
                  </a:lnTo>
                  <a:lnTo>
                    <a:pt x="67" y="395"/>
                  </a:lnTo>
                  <a:lnTo>
                    <a:pt x="67" y="395"/>
                  </a:lnTo>
                  <a:lnTo>
                    <a:pt x="67" y="395"/>
                  </a:lnTo>
                  <a:lnTo>
                    <a:pt x="67" y="395"/>
                  </a:lnTo>
                  <a:lnTo>
                    <a:pt x="67" y="395"/>
                  </a:lnTo>
                  <a:lnTo>
                    <a:pt x="67" y="362"/>
                  </a:lnTo>
                  <a:lnTo>
                    <a:pt x="67" y="362"/>
                  </a:lnTo>
                  <a:lnTo>
                    <a:pt x="67" y="362"/>
                  </a:lnTo>
                  <a:lnTo>
                    <a:pt x="34" y="362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1" y="165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8"/>
            <p:cNvSpPr/>
            <p:nvPr/>
          </p:nvSpPr>
          <p:spPr>
            <a:xfrm>
              <a:off x="5985325" y="2489875"/>
              <a:ext cx="6600" cy="46850"/>
            </a:xfrm>
            <a:custGeom>
              <a:avLst/>
              <a:gdLst/>
              <a:ahLst/>
              <a:cxnLst/>
              <a:rect l="l" t="t" r="r" b="b"/>
              <a:pathLst>
                <a:path w="264" h="1874" fill="none" extrusionOk="0">
                  <a:moveTo>
                    <a:pt x="263" y="1873"/>
                  </a:moveTo>
                  <a:lnTo>
                    <a:pt x="263" y="1840"/>
                  </a:lnTo>
                  <a:lnTo>
                    <a:pt x="263" y="1840"/>
                  </a:lnTo>
                  <a:lnTo>
                    <a:pt x="263" y="1840"/>
                  </a:lnTo>
                  <a:lnTo>
                    <a:pt x="263" y="1840"/>
                  </a:lnTo>
                  <a:lnTo>
                    <a:pt x="263" y="1807"/>
                  </a:lnTo>
                  <a:lnTo>
                    <a:pt x="263" y="1807"/>
                  </a:lnTo>
                  <a:lnTo>
                    <a:pt x="263" y="1807"/>
                  </a:lnTo>
                  <a:lnTo>
                    <a:pt x="263" y="1807"/>
                  </a:lnTo>
                  <a:lnTo>
                    <a:pt x="263" y="1774"/>
                  </a:lnTo>
                  <a:lnTo>
                    <a:pt x="263" y="1774"/>
                  </a:lnTo>
                  <a:lnTo>
                    <a:pt x="263" y="1774"/>
                  </a:lnTo>
                  <a:lnTo>
                    <a:pt x="263" y="1774"/>
                  </a:lnTo>
                  <a:lnTo>
                    <a:pt x="263" y="1742"/>
                  </a:lnTo>
                  <a:lnTo>
                    <a:pt x="263" y="1742"/>
                  </a:lnTo>
                  <a:lnTo>
                    <a:pt x="263" y="1742"/>
                  </a:lnTo>
                  <a:lnTo>
                    <a:pt x="263" y="1742"/>
                  </a:lnTo>
                  <a:lnTo>
                    <a:pt x="263" y="1742"/>
                  </a:lnTo>
                  <a:lnTo>
                    <a:pt x="263" y="1709"/>
                  </a:lnTo>
                  <a:lnTo>
                    <a:pt x="263" y="1709"/>
                  </a:lnTo>
                  <a:lnTo>
                    <a:pt x="230" y="1709"/>
                  </a:lnTo>
                  <a:lnTo>
                    <a:pt x="230" y="1709"/>
                  </a:lnTo>
                  <a:lnTo>
                    <a:pt x="230" y="1709"/>
                  </a:lnTo>
                  <a:lnTo>
                    <a:pt x="230" y="1676"/>
                  </a:lnTo>
                  <a:lnTo>
                    <a:pt x="230" y="1676"/>
                  </a:lnTo>
                  <a:lnTo>
                    <a:pt x="230" y="1676"/>
                  </a:lnTo>
                  <a:lnTo>
                    <a:pt x="230" y="1676"/>
                  </a:lnTo>
                  <a:lnTo>
                    <a:pt x="230" y="1643"/>
                  </a:lnTo>
                  <a:lnTo>
                    <a:pt x="230" y="1643"/>
                  </a:lnTo>
                  <a:lnTo>
                    <a:pt x="230" y="1643"/>
                  </a:lnTo>
                  <a:lnTo>
                    <a:pt x="230" y="1643"/>
                  </a:lnTo>
                  <a:lnTo>
                    <a:pt x="230" y="1610"/>
                  </a:lnTo>
                  <a:lnTo>
                    <a:pt x="230" y="1610"/>
                  </a:lnTo>
                  <a:lnTo>
                    <a:pt x="230" y="1610"/>
                  </a:lnTo>
                  <a:lnTo>
                    <a:pt x="230" y="1610"/>
                  </a:lnTo>
                  <a:lnTo>
                    <a:pt x="230" y="1577"/>
                  </a:lnTo>
                  <a:lnTo>
                    <a:pt x="230" y="1577"/>
                  </a:lnTo>
                  <a:lnTo>
                    <a:pt x="230" y="1577"/>
                  </a:lnTo>
                  <a:lnTo>
                    <a:pt x="230" y="1577"/>
                  </a:lnTo>
                  <a:lnTo>
                    <a:pt x="230" y="1544"/>
                  </a:lnTo>
                  <a:lnTo>
                    <a:pt x="230" y="1544"/>
                  </a:lnTo>
                  <a:lnTo>
                    <a:pt x="230" y="1544"/>
                  </a:lnTo>
                  <a:lnTo>
                    <a:pt x="230" y="1544"/>
                  </a:lnTo>
                  <a:lnTo>
                    <a:pt x="230" y="1544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512"/>
                  </a:lnTo>
                  <a:lnTo>
                    <a:pt x="230" y="1479"/>
                  </a:lnTo>
                  <a:lnTo>
                    <a:pt x="197" y="1479"/>
                  </a:lnTo>
                  <a:lnTo>
                    <a:pt x="197" y="1479"/>
                  </a:lnTo>
                  <a:lnTo>
                    <a:pt x="197" y="1479"/>
                  </a:lnTo>
                  <a:lnTo>
                    <a:pt x="197" y="1446"/>
                  </a:lnTo>
                  <a:lnTo>
                    <a:pt x="197" y="1446"/>
                  </a:lnTo>
                  <a:lnTo>
                    <a:pt x="197" y="1446"/>
                  </a:lnTo>
                  <a:lnTo>
                    <a:pt x="197" y="1446"/>
                  </a:lnTo>
                  <a:lnTo>
                    <a:pt x="197" y="1413"/>
                  </a:lnTo>
                  <a:lnTo>
                    <a:pt x="197" y="1413"/>
                  </a:lnTo>
                  <a:lnTo>
                    <a:pt x="197" y="1413"/>
                  </a:lnTo>
                  <a:lnTo>
                    <a:pt x="197" y="1413"/>
                  </a:lnTo>
                  <a:lnTo>
                    <a:pt x="197" y="1380"/>
                  </a:lnTo>
                  <a:lnTo>
                    <a:pt x="197" y="1380"/>
                  </a:lnTo>
                  <a:lnTo>
                    <a:pt x="197" y="1380"/>
                  </a:lnTo>
                  <a:lnTo>
                    <a:pt x="197" y="1380"/>
                  </a:lnTo>
                  <a:lnTo>
                    <a:pt x="197" y="1380"/>
                  </a:lnTo>
                  <a:lnTo>
                    <a:pt x="197" y="1347"/>
                  </a:lnTo>
                  <a:lnTo>
                    <a:pt x="197" y="1347"/>
                  </a:lnTo>
                  <a:lnTo>
                    <a:pt x="197" y="1347"/>
                  </a:lnTo>
                  <a:lnTo>
                    <a:pt x="197" y="1347"/>
                  </a:lnTo>
                  <a:lnTo>
                    <a:pt x="197" y="1347"/>
                  </a:lnTo>
                  <a:lnTo>
                    <a:pt x="197" y="1314"/>
                  </a:lnTo>
                  <a:lnTo>
                    <a:pt x="197" y="1314"/>
                  </a:lnTo>
                  <a:lnTo>
                    <a:pt x="197" y="1314"/>
                  </a:lnTo>
                  <a:lnTo>
                    <a:pt x="197" y="1314"/>
                  </a:lnTo>
                  <a:lnTo>
                    <a:pt x="197" y="1282"/>
                  </a:lnTo>
                  <a:lnTo>
                    <a:pt x="197" y="1282"/>
                  </a:lnTo>
                  <a:lnTo>
                    <a:pt x="197" y="1282"/>
                  </a:lnTo>
                  <a:lnTo>
                    <a:pt x="197" y="1282"/>
                  </a:lnTo>
                  <a:lnTo>
                    <a:pt x="197" y="1249"/>
                  </a:lnTo>
                  <a:lnTo>
                    <a:pt x="165" y="1249"/>
                  </a:lnTo>
                  <a:lnTo>
                    <a:pt x="165" y="1249"/>
                  </a:lnTo>
                  <a:lnTo>
                    <a:pt x="165" y="1249"/>
                  </a:lnTo>
                  <a:lnTo>
                    <a:pt x="165" y="1216"/>
                  </a:lnTo>
                  <a:lnTo>
                    <a:pt x="165" y="1216"/>
                  </a:lnTo>
                  <a:lnTo>
                    <a:pt x="165" y="1216"/>
                  </a:lnTo>
                  <a:lnTo>
                    <a:pt x="165" y="1216"/>
                  </a:lnTo>
                  <a:lnTo>
                    <a:pt x="165" y="1216"/>
                  </a:lnTo>
                  <a:lnTo>
                    <a:pt x="165" y="1216"/>
                  </a:lnTo>
                  <a:lnTo>
                    <a:pt x="165" y="1183"/>
                  </a:lnTo>
                  <a:lnTo>
                    <a:pt x="165" y="1183"/>
                  </a:lnTo>
                  <a:lnTo>
                    <a:pt x="165" y="1183"/>
                  </a:lnTo>
                  <a:lnTo>
                    <a:pt x="165" y="1183"/>
                  </a:lnTo>
                  <a:lnTo>
                    <a:pt x="165" y="1150"/>
                  </a:lnTo>
                  <a:lnTo>
                    <a:pt x="165" y="1150"/>
                  </a:lnTo>
                  <a:lnTo>
                    <a:pt x="165" y="1150"/>
                  </a:lnTo>
                  <a:lnTo>
                    <a:pt x="165" y="1150"/>
                  </a:lnTo>
                  <a:lnTo>
                    <a:pt x="165" y="1117"/>
                  </a:lnTo>
                  <a:lnTo>
                    <a:pt x="165" y="1117"/>
                  </a:lnTo>
                  <a:lnTo>
                    <a:pt x="165" y="1117"/>
                  </a:lnTo>
                  <a:lnTo>
                    <a:pt x="165" y="1117"/>
                  </a:lnTo>
                  <a:lnTo>
                    <a:pt x="165" y="1084"/>
                  </a:lnTo>
                  <a:lnTo>
                    <a:pt x="165" y="1084"/>
                  </a:lnTo>
                  <a:lnTo>
                    <a:pt x="165" y="1084"/>
                  </a:lnTo>
                  <a:lnTo>
                    <a:pt x="165" y="1084"/>
                  </a:lnTo>
                  <a:lnTo>
                    <a:pt x="165" y="1084"/>
                  </a:lnTo>
                  <a:lnTo>
                    <a:pt x="165" y="1084"/>
                  </a:lnTo>
                  <a:lnTo>
                    <a:pt x="165" y="1052"/>
                  </a:lnTo>
                  <a:lnTo>
                    <a:pt x="165" y="1052"/>
                  </a:lnTo>
                  <a:lnTo>
                    <a:pt x="165" y="1052"/>
                  </a:lnTo>
                  <a:lnTo>
                    <a:pt x="132" y="1052"/>
                  </a:lnTo>
                  <a:lnTo>
                    <a:pt x="132" y="1019"/>
                  </a:lnTo>
                  <a:lnTo>
                    <a:pt x="132" y="1019"/>
                  </a:lnTo>
                  <a:lnTo>
                    <a:pt x="132" y="1019"/>
                  </a:lnTo>
                  <a:lnTo>
                    <a:pt x="132" y="1019"/>
                  </a:lnTo>
                  <a:lnTo>
                    <a:pt x="132" y="986"/>
                  </a:lnTo>
                  <a:lnTo>
                    <a:pt x="132" y="986"/>
                  </a:lnTo>
                  <a:lnTo>
                    <a:pt x="132" y="986"/>
                  </a:lnTo>
                  <a:lnTo>
                    <a:pt x="132" y="986"/>
                  </a:lnTo>
                  <a:lnTo>
                    <a:pt x="132" y="986"/>
                  </a:lnTo>
                  <a:lnTo>
                    <a:pt x="132" y="953"/>
                  </a:lnTo>
                  <a:lnTo>
                    <a:pt x="132" y="953"/>
                  </a:lnTo>
                  <a:lnTo>
                    <a:pt x="132" y="953"/>
                  </a:lnTo>
                  <a:lnTo>
                    <a:pt x="132" y="953"/>
                  </a:lnTo>
                  <a:lnTo>
                    <a:pt x="132" y="953"/>
                  </a:lnTo>
                  <a:lnTo>
                    <a:pt x="132" y="920"/>
                  </a:lnTo>
                  <a:lnTo>
                    <a:pt x="132" y="920"/>
                  </a:lnTo>
                  <a:lnTo>
                    <a:pt x="132" y="920"/>
                  </a:lnTo>
                  <a:lnTo>
                    <a:pt x="132" y="920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2" y="854"/>
                  </a:lnTo>
                  <a:lnTo>
                    <a:pt x="132" y="854"/>
                  </a:lnTo>
                  <a:lnTo>
                    <a:pt x="132" y="854"/>
                  </a:lnTo>
                  <a:lnTo>
                    <a:pt x="132" y="854"/>
                  </a:lnTo>
                  <a:lnTo>
                    <a:pt x="132" y="854"/>
                  </a:lnTo>
                  <a:lnTo>
                    <a:pt x="132" y="854"/>
                  </a:lnTo>
                  <a:lnTo>
                    <a:pt x="132" y="822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822"/>
                  </a:lnTo>
                  <a:lnTo>
                    <a:pt x="99" y="789"/>
                  </a:lnTo>
                  <a:lnTo>
                    <a:pt x="99" y="789"/>
                  </a:lnTo>
                  <a:lnTo>
                    <a:pt x="99" y="789"/>
                  </a:lnTo>
                  <a:lnTo>
                    <a:pt x="99" y="789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56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99" y="723"/>
                  </a:lnTo>
                  <a:lnTo>
                    <a:pt x="99" y="690"/>
                  </a:lnTo>
                  <a:lnTo>
                    <a:pt x="99" y="690"/>
                  </a:lnTo>
                  <a:lnTo>
                    <a:pt x="99" y="690"/>
                  </a:lnTo>
                  <a:lnTo>
                    <a:pt x="99" y="690"/>
                  </a:lnTo>
                  <a:lnTo>
                    <a:pt x="99" y="657"/>
                  </a:lnTo>
                  <a:lnTo>
                    <a:pt x="99" y="657"/>
                  </a:lnTo>
                  <a:lnTo>
                    <a:pt x="99" y="657"/>
                  </a:lnTo>
                  <a:lnTo>
                    <a:pt x="99" y="657"/>
                  </a:lnTo>
                  <a:lnTo>
                    <a:pt x="99" y="657"/>
                  </a:lnTo>
                  <a:lnTo>
                    <a:pt x="99" y="624"/>
                  </a:lnTo>
                  <a:lnTo>
                    <a:pt x="99" y="624"/>
                  </a:lnTo>
                  <a:lnTo>
                    <a:pt x="99" y="624"/>
                  </a:lnTo>
                  <a:lnTo>
                    <a:pt x="99" y="624"/>
                  </a:lnTo>
                  <a:lnTo>
                    <a:pt x="66" y="624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92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59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66" y="493"/>
                  </a:lnTo>
                  <a:lnTo>
                    <a:pt x="66" y="493"/>
                  </a:lnTo>
                  <a:lnTo>
                    <a:pt x="66" y="493"/>
                  </a:lnTo>
                  <a:lnTo>
                    <a:pt x="66" y="493"/>
                  </a:lnTo>
                  <a:lnTo>
                    <a:pt x="66" y="460"/>
                  </a:lnTo>
                  <a:lnTo>
                    <a:pt x="66" y="460"/>
                  </a:lnTo>
                  <a:lnTo>
                    <a:pt x="66" y="460"/>
                  </a:lnTo>
                  <a:lnTo>
                    <a:pt x="66" y="460"/>
                  </a:lnTo>
                  <a:lnTo>
                    <a:pt x="66" y="460"/>
                  </a:lnTo>
                  <a:lnTo>
                    <a:pt x="66" y="460"/>
                  </a:lnTo>
                  <a:lnTo>
                    <a:pt x="66" y="427"/>
                  </a:lnTo>
                  <a:lnTo>
                    <a:pt x="66" y="427"/>
                  </a:lnTo>
                  <a:lnTo>
                    <a:pt x="66" y="427"/>
                  </a:lnTo>
                  <a:lnTo>
                    <a:pt x="66" y="427"/>
                  </a:lnTo>
                  <a:lnTo>
                    <a:pt x="66" y="394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3" y="361"/>
                  </a:lnTo>
                  <a:lnTo>
                    <a:pt x="33" y="361"/>
                  </a:lnTo>
                  <a:lnTo>
                    <a:pt x="33" y="361"/>
                  </a:lnTo>
                  <a:lnTo>
                    <a:pt x="33" y="361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8"/>
            <p:cNvSpPr/>
            <p:nvPr/>
          </p:nvSpPr>
          <p:spPr>
            <a:xfrm>
              <a:off x="5823475" y="2536700"/>
              <a:ext cx="168450" cy="23025"/>
            </a:xfrm>
            <a:custGeom>
              <a:avLst/>
              <a:gdLst/>
              <a:ahLst/>
              <a:cxnLst/>
              <a:rect l="l" t="t" r="r" b="b"/>
              <a:pathLst>
                <a:path w="6738" h="921" fill="none" extrusionOk="0">
                  <a:moveTo>
                    <a:pt x="1" y="920"/>
                  </a:moveTo>
                  <a:lnTo>
                    <a:pt x="6737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8"/>
            <p:cNvSpPr/>
            <p:nvPr/>
          </p:nvSpPr>
          <p:spPr>
            <a:xfrm>
              <a:off x="5816900" y="2489875"/>
              <a:ext cx="168450" cy="27125"/>
            </a:xfrm>
            <a:custGeom>
              <a:avLst/>
              <a:gdLst/>
              <a:ahLst/>
              <a:cxnLst/>
              <a:rect l="l" t="t" r="r" b="b"/>
              <a:pathLst>
                <a:path w="6738" h="1085" fill="none" extrusionOk="0">
                  <a:moveTo>
                    <a:pt x="1" y="1084"/>
                  </a:moveTo>
                  <a:lnTo>
                    <a:pt x="6737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8"/>
            <p:cNvSpPr/>
            <p:nvPr/>
          </p:nvSpPr>
          <p:spPr>
            <a:xfrm>
              <a:off x="5816900" y="2489875"/>
              <a:ext cx="175025" cy="69850"/>
            </a:xfrm>
            <a:custGeom>
              <a:avLst/>
              <a:gdLst/>
              <a:ahLst/>
              <a:cxnLst/>
              <a:rect l="l" t="t" r="r" b="b"/>
              <a:pathLst>
                <a:path w="7001" h="2794" extrusionOk="0">
                  <a:moveTo>
                    <a:pt x="6737" y="0"/>
                  </a:moveTo>
                  <a:lnTo>
                    <a:pt x="1" y="1084"/>
                  </a:lnTo>
                  <a:lnTo>
                    <a:pt x="1" y="1117"/>
                  </a:lnTo>
                  <a:lnTo>
                    <a:pt x="1" y="1150"/>
                  </a:lnTo>
                  <a:lnTo>
                    <a:pt x="1" y="1183"/>
                  </a:lnTo>
                  <a:lnTo>
                    <a:pt x="1" y="1216"/>
                  </a:lnTo>
                  <a:lnTo>
                    <a:pt x="1" y="1249"/>
                  </a:lnTo>
                  <a:lnTo>
                    <a:pt x="34" y="1249"/>
                  </a:lnTo>
                  <a:lnTo>
                    <a:pt x="34" y="1282"/>
                  </a:lnTo>
                  <a:lnTo>
                    <a:pt x="34" y="1314"/>
                  </a:lnTo>
                  <a:lnTo>
                    <a:pt x="34" y="1347"/>
                  </a:lnTo>
                  <a:lnTo>
                    <a:pt x="34" y="1380"/>
                  </a:lnTo>
                  <a:lnTo>
                    <a:pt x="34" y="1413"/>
                  </a:lnTo>
                  <a:lnTo>
                    <a:pt x="34" y="1446"/>
                  </a:lnTo>
                  <a:lnTo>
                    <a:pt x="67" y="1446"/>
                  </a:lnTo>
                  <a:lnTo>
                    <a:pt x="67" y="1479"/>
                  </a:lnTo>
                  <a:lnTo>
                    <a:pt x="67" y="1512"/>
                  </a:lnTo>
                  <a:lnTo>
                    <a:pt x="67" y="1544"/>
                  </a:lnTo>
                  <a:lnTo>
                    <a:pt x="67" y="1577"/>
                  </a:lnTo>
                  <a:lnTo>
                    <a:pt x="67" y="1610"/>
                  </a:lnTo>
                  <a:lnTo>
                    <a:pt x="67" y="1643"/>
                  </a:lnTo>
                  <a:lnTo>
                    <a:pt x="99" y="1643"/>
                  </a:lnTo>
                  <a:lnTo>
                    <a:pt x="99" y="1676"/>
                  </a:lnTo>
                  <a:lnTo>
                    <a:pt x="99" y="1709"/>
                  </a:lnTo>
                  <a:lnTo>
                    <a:pt x="99" y="1742"/>
                  </a:lnTo>
                  <a:lnTo>
                    <a:pt x="99" y="1774"/>
                  </a:lnTo>
                  <a:lnTo>
                    <a:pt x="99" y="1807"/>
                  </a:lnTo>
                  <a:lnTo>
                    <a:pt x="99" y="1840"/>
                  </a:lnTo>
                  <a:lnTo>
                    <a:pt x="99" y="1873"/>
                  </a:lnTo>
                  <a:lnTo>
                    <a:pt x="132" y="1873"/>
                  </a:lnTo>
                  <a:lnTo>
                    <a:pt x="132" y="1906"/>
                  </a:lnTo>
                  <a:lnTo>
                    <a:pt x="132" y="1939"/>
                  </a:lnTo>
                  <a:lnTo>
                    <a:pt x="132" y="1972"/>
                  </a:lnTo>
                  <a:lnTo>
                    <a:pt x="132" y="2005"/>
                  </a:lnTo>
                  <a:lnTo>
                    <a:pt x="132" y="2037"/>
                  </a:lnTo>
                  <a:lnTo>
                    <a:pt x="132" y="2070"/>
                  </a:lnTo>
                  <a:lnTo>
                    <a:pt x="165" y="2070"/>
                  </a:lnTo>
                  <a:lnTo>
                    <a:pt x="165" y="2103"/>
                  </a:lnTo>
                  <a:lnTo>
                    <a:pt x="165" y="2136"/>
                  </a:lnTo>
                  <a:lnTo>
                    <a:pt x="165" y="2169"/>
                  </a:lnTo>
                  <a:lnTo>
                    <a:pt x="165" y="2202"/>
                  </a:lnTo>
                  <a:lnTo>
                    <a:pt x="165" y="2235"/>
                  </a:lnTo>
                  <a:lnTo>
                    <a:pt x="165" y="2267"/>
                  </a:lnTo>
                  <a:lnTo>
                    <a:pt x="165" y="2300"/>
                  </a:lnTo>
                  <a:lnTo>
                    <a:pt x="198" y="2300"/>
                  </a:lnTo>
                  <a:lnTo>
                    <a:pt x="198" y="2333"/>
                  </a:lnTo>
                  <a:lnTo>
                    <a:pt x="198" y="2366"/>
                  </a:lnTo>
                  <a:lnTo>
                    <a:pt x="198" y="2399"/>
                  </a:lnTo>
                  <a:lnTo>
                    <a:pt x="198" y="2432"/>
                  </a:lnTo>
                  <a:lnTo>
                    <a:pt x="198" y="2465"/>
                  </a:lnTo>
                  <a:lnTo>
                    <a:pt x="198" y="2497"/>
                  </a:lnTo>
                  <a:lnTo>
                    <a:pt x="198" y="2530"/>
                  </a:lnTo>
                  <a:lnTo>
                    <a:pt x="231" y="2530"/>
                  </a:lnTo>
                  <a:lnTo>
                    <a:pt x="231" y="2563"/>
                  </a:lnTo>
                  <a:lnTo>
                    <a:pt x="231" y="2596"/>
                  </a:lnTo>
                  <a:lnTo>
                    <a:pt x="231" y="2629"/>
                  </a:lnTo>
                  <a:lnTo>
                    <a:pt x="231" y="2662"/>
                  </a:lnTo>
                  <a:lnTo>
                    <a:pt x="231" y="2695"/>
                  </a:lnTo>
                  <a:lnTo>
                    <a:pt x="231" y="2727"/>
                  </a:lnTo>
                  <a:lnTo>
                    <a:pt x="231" y="2760"/>
                  </a:lnTo>
                  <a:lnTo>
                    <a:pt x="264" y="2760"/>
                  </a:lnTo>
                  <a:lnTo>
                    <a:pt x="264" y="2793"/>
                  </a:lnTo>
                  <a:lnTo>
                    <a:pt x="7000" y="1873"/>
                  </a:lnTo>
                  <a:lnTo>
                    <a:pt x="7000" y="1840"/>
                  </a:lnTo>
                  <a:lnTo>
                    <a:pt x="7000" y="1807"/>
                  </a:lnTo>
                  <a:lnTo>
                    <a:pt x="7000" y="1774"/>
                  </a:lnTo>
                  <a:lnTo>
                    <a:pt x="7000" y="1742"/>
                  </a:lnTo>
                  <a:lnTo>
                    <a:pt x="7000" y="1709"/>
                  </a:lnTo>
                  <a:lnTo>
                    <a:pt x="6967" y="1709"/>
                  </a:lnTo>
                  <a:lnTo>
                    <a:pt x="6967" y="1676"/>
                  </a:lnTo>
                  <a:lnTo>
                    <a:pt x="6967" y="1643"/>
                  </a:lnTo>
                  <a:lnTo>
                    <a:pt x="6967" y="1610"/>
                  </a:lnTo>
                  <a:lnTo>
                    <a:pt x="6967" y="1577"/>
                  </a:lnTo>
                  <a:lnTo>
                    <a:pt x="6967" y="1544"/>
                  </a:lnTo>
                  <a:lnTo>
                    <a:pt x="6967" y="1512"/>
                  </a:lnTo>
                  <a:lnTo>
                    <a:pt x="6967" y="1479"/>
                  </a:lnTo>
                  <a:lnTo>
                    <a:pt x="6934" y="1479"/>
                  </a:lnTo>
                  <a:lnTo>
                    <a:pt x="6934" y="1446"/>
                  </a:lnTo>
                  <a:lnTo>
                    <a:pt x="6934" y="1413"/>
                  </a:lnTo>
                  <a:lnTo>
                    <a:pt x="6934" y="1380"/>
                  </a:lnTo>
                  <a:lnTo>
                    <a:pt x="6934" y="1347"/>
                  </a:lnTo>
                  <a:lnTo>
                    <a:pt x="6934" y="1314"/>
                  </a:lnTo>
                  <a:lnTo>
                    <a:pt x="6934" y="1282"/>
                  </a:lnTo>
                  <a:lnTo>
                    <a:pt x="6934" y="1249"/>
                  </a:lnTo>
                  <a:lnTo>
                    <a:pt x="6902" y="1249"/>
                  </a:lnTo>
                  <a:lnTo>
                    <a:pt x="6902" y="1216"/>
                  </a:lnTo>
                  <a:lnTo>
                    <a:pt x="6902" y="1183"/>
                  </a:lnTo>
                  <a:lnTo>
                    <a:pt x="6902" y="1150"/>
                  </a:lnTo>
                  <a:lnTo>
                    <a:pt x="6902" y="1117"/>
                  </a:lnTo>
                  <a:lnTo>
                    <a:pt x="6902" y="1084"/>
                  </a:lnTo>
                  <a:lnTo>
                    <a:pt x="6902" y="1052"/>
                  </a:lnTo>
                  <a:lnTo>
                    <a:pt x="6869" y="1052"/>
                  </a:lnTo>
                  <a:lnTo>
                    <a:pt x="6869" y="1019"/>
                  </a:lnTo>
                  <a:lnTo>
                    <a:pt x="6869" y="986"/>
                  </a:lnTo>
                  <a:lnTo>
                    <a:pt x="6869" y="953"/>
                  </a:lnTo>
                  <a:lnTo>
                    <a:pt x="6869" y="920"/>
                  </a:lnTo>
                  <a:lnTo>
                    <a:pt x="6869" y="887"/>
                  </a:lnTo>
                  <a:lnTo>
                    <a:pt x="6869" y="854"/>
                  </a:lnTo>
                  <a:lnTo>
                    <a:pt x="6869" y="822"/>
                  </a:lnTo>
                  <a:lnTo>
                    <a:pt x="6836" y="822"/>
                  </a:lnTo>
                  <a:lnTo>
                    <a:pt x="6836" y="789"/>
                  </a:lnTo>
                  <a:lnTo>
                    <a:pt x="6836" y="756"/>
                  </a:lnTo>
                  <a:lnTo>
                    <a:pt x="6836" y="723"/>
                  </a:lnTo>
                  <a:lnTo>
                    <a:pt x="6836" y="690"/>
                  </a:lnTo>
                  <a:lnTo>
                    <a:pt x="6836" y="657"/>
                  </a:lnTo>
                  <a:lnTo>
                    <a:pt x="6836" y="624"/>
                  </a:lnTo>
                  <a:lnTo>
                    <a:pt x="6803" y="624"/>
                  </a:lnTo>
                  <a:lnTo>
                    <a:pt x="6803" y="592"/>
                  </a:lnTo>
                  <a:lnTo>
                    <a:pt x="6803" y="559"/>
                  </a:lnTo>
                  <a:lnTo>
                    <a:pt x="6803" y="526"/>
                  </a:lnTo>
                  <a:lnTo>
                    <a:pt x="6803" y="493"/>
                  </a:lnTo>
                  <a:lnTo>
                    <a:pt x="6803" y="460"/>
                  </a:lnTo>
                  <a:lnTo>
                    <a:pt x="6803" y="427"/>
                  </a:lnTo>
                  <a:lnTo>
                    <a:pt x="6803" y="394"/>
                  </a:lnTo>
                  <a:lnTo>
                    <a:pt x="6770" y="394"/>
                  </a:lnTo>
                  <a:lnTo>
                    <a:pt x="6770" y="361"/>
                  </a:lnTo>
                  <a:lnTo>
                    <a:pt x="6770" y="329"/>
                  </a:lnTo>
                  <a:lnTo>
                    <a:pt x="6770" y="296"/>
                  </a:lnTo>
                  <a:lnTo>
                    <a:pt x="6770" y="263"/>
                  </a:lnTo>
                  <a:lnTo>
                    <a:pt x="6770" y="230"/>
                  </a:lnTo>
                  <a:lnTo>
                    <a:pt x="6770" y="197"/>
                  </a:lnTo>
                  <a:lnTo>
                    <a:pt x="6737" y="197"/>
                  </a:lnTo>
                  <a:lnTo>
                    <a:pt x="6737" y="164"/>
                  </a:lnTo>
                  <a:lnTo>
                    <a:pt x="6737" y="131"/>
                  </a:lnTo>
                  <a:lnTo>
                    <a:pt x="6737" y="99"/>
                  </a:lnTo>
                  <a:lnTo>
                    <a:pt x="6737" y="66"/>
                  </a:lnTo>
                  <a:lnTo>
                    <a:pt x="6737" y="33"/>
                  </a:lnTo>
                  <a:lnTo>
                    <a:pt x="6737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8"/>
            <p:cNvSpPr/>
            <p:nvPr/>
          </p:nvSpPr>
          <p:spPr>
            <a:xfrm>
              <a:off x="6147975" y="2468500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58" y="1"/>
                  </a:moveTo>
                  <a:cubicBezTo>
                    <a:pt x="592" y="1"/>
                    <a:pt x="493" y="1"/>
                    <a:pt x="428" y="34"/>
                  </a:cubicBezTo>
                  <a:cubicBezTo>
                    <a:pt x="362" y="99"/>
                    <a:pt x="296" y="132"/>
                    <a:pt x="231" y="231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91"/>
                  </a:lnTo>
                  <a:cubicBezTo>
                    <a:pt x="231" y="592"/>
                    <a:pt x="231" y="526"/>
                    <a:pt x="263" y="461"/>
                  </a:cubicBezTo>
                  <a:cubicBezTo>
                    <a:pt x="263" y="428"/>
                    <a:pt x="296" y="362"/>
                    <a:pt x="329" y="329"/>
                  </a:cubicBezTo>
                  <a:cubicBezTo>
                    <a:pt x="362" y="264"/>
                    <a:pt x="428" y="231"/>
                    <a:pt x="493" y="231"/>
                  </a:cubicBezTo>
                  <a:cubicBezTo>
                    <a:pt x="526" y="198"/>
                    <a:pt x="559" y="198"/>
                    <a:pt x="625" y="198"/>
                  </a:cubicBezTo>
                  <a:cubicBezTo>
                    <a:pt x="723" y="198"/>
                    <a:pt x="822" y="231"/>
                    <a:pt x="855" y="329"/>
                  </a:cubicBezTo>
                  <a:cubicBezTo>
                    <a:pt x="888" y="395"/>
                    <a:pt x="888" y="461"/>
                    <a:pt x="888" y="526"/>
                  </a:cubicBezTo>
                  <a:lnTo>
                    <a:pt x="888" y="1414"/>
                  </a:lnTo>
                  <a:lnTo>
                    <a:pt x="1118" y="1414"/>
                  </a:lnTo>
                  <a:lnTo>
                    <a:pt x="1118" y="526"/>
                  </a:lnTo>
                  <a:cubicBezTo>
                    <a:pt x="1118" y="395"/>
                    <a:pt x="1118" y="264"/>
                    <a:pt x="1052" y="198"/>
                  </a:cubicBezTo>
                  <a:cubicBezTo>
                    <a:pt x="986" y="66"/>
                    <a:pt x="855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8"/>
            <p:cNvSpPr/>
            <p:nvPr/>
          </p:nvSpPr>
          <p:spPr>
            <a:xfrm>
              <a:off x="6181650" y="2456175"/>
              <a:ext cx="31250" cy="48500"/>
            </a:xfrm>
            <a:custGeom>
              <a:avLst/>
              <a:gdLst/>
              <a:ahLst/>
              <a:cxnLst/>
              <a:rect l="l" t="t" r="r" b="b"/>
              <a:pathLst>
                <a:path w="1250" h="1940" extrusionOk="0">
                  <a:moveTo>
                    <a:pt x="658" y="691"/>
                  </a:moveTo>
                  <a:cubicBezTo>
                    <a:pt x="757" y="691"/>
                    <a:pt x="855" y="724"/>
                    <a:pt x="921" y="822"/>
                  </a:cubicBezTo>
                  <a:cubicBezTo>
                    <a:pt x="987" y="921"/>
                    <a:pt x="1019" y="1019"/>
                    <a:pt x="1019" y="1217"/>
                  </a:cubicBezTo>
                  <a:cubicBezTo>
                    <a:pt x="1019" y="1381"/>
                    <a:pt x="987" y="1512"/>
                    <a:pt x="921" y="1611"/>
                  </a:cubicBezTo>
                  <a:cubicBezTo>
                    <a:pt x="855" y="1709"/>
                    <a:pt x="757" y="1742"/>
                    <a:pt x="658" y="1742"/>
                  </a:cubicBezTo>
                  <a:cubicBezTo>
                    <a:pt x="527" y="1742"/>
                    <a:pt x="428" y="1677"/>
                    <a:pt x="362" y="1611"/>
                  </a:cubicBezTo>
                  <a:cubicBezTo>
                    <a:pt x="297" y="1479"/>
                    <a:pt x="264" y="1381"/>
                    <a:pt x="264" y="1217"/>
                  </a:cubicBezTo>
                  <a:cubicBezTo>
                    <a:pt x="264" y="1052"/>
                    <a:pt x="297" y="921"/>
                    <a:pt x="362" y="822"/>
                  </a:cubicBezTo>
                  <a:cubicBezTo>
                    <a:pt x="428" y="757"/>
                    <a:pt x="527" y="691"/>
                    <a:pt x="658" y="691"/>
                  </a:cubicBezTo>
                  <a:close/>
                  <a:moveTo>
                    <a:pt x="1019" y="1"/>
                  </a:moveTo>
                  <a:lnTo>
                    <a:pt x="1019" y="691"/>
                  </a:lnTo>
                  <a:cubicBezTo>
                    <a:pt x="954" y="625"/>
                    <a:pt x="921" y="592"/>
                    <a:pt x="888" y="559"/>
                  </a:cubicBezTo>
                  <a:cubicBezTo>
                    <a:pt x="789" y="527"/>
                    <a:pt x="724" y="494"/>
                    <a:pt x="592" y="494"/>
                  </a:cubicBezTo>
                  <a:cubicBezTo>
                    <a:pt x="428" y="494"/>
                    <a:pt x="264" y="559"/>
                    <a:pt x="165" y="724"/>
                  </a:cubicBezTo>
                  <a:cubicBezTo>
                    <a:pt x="67" y="855"/>
                    <a:pt x="1" y="1052"/>
                    <a:pt x="1" y="1249"/>
                  </a:cubicBezTo>
                  <a:cubicBezTo>
                    <a:pt x="1" y="1447"/>
                    <a:pt x="67" y="1611"/>
                    <a:pt x="198" y="1742"/>
                  </a:cubicBezTo>
                  <a:cubicBezTo>
                    <a:pt x="297" y="1874"/>
                    <a:pt x="428" y="1940"/>
                    <a:pt x="592" y="1940"/>
                  </a:cubicBezTo>
                  <a:cubicBezTo>
                    <a:pt x="691" y="1940"/>
                    <a:pt x="757" y="1940"/>
                    <a:pt x="822" y="1907"/>
                  </a:cubicBezTo>
                  <a:cubicBezTo>
                    <a:pt x="921" y="1841"/>
                    <a:pt x="987" y="1775"/>
                    <a:pt x="1019" y="1709"/>
                  </a:cubicBezTo>
                  <a:lnTo>
                    <a:pt x="1019" y="1907"/>
                  </a:lnTo>
                  <a:lnTo>
                    <a:pt x="1249" y="1907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8"/>
            <p:cNvSpPr/>
            <p:nvPr/>
          </p:nvSpPr>
          <p:spPr>
            <a:xfrm>
              <a:off x="6221100" y="2456175"/>
              <a:ext cx="27950" cy="47675"/>
            </a:xfrm>
            <a:custGeom>
              <a:avLst/>
              <a:gdLst/>
              <a:ahLst/>
              <a:cxnLst/>
              <a:rect l="l" t="t" r="r" b="b"/>
              <a:pathLst>
                <a:path w="1118" h="1907" extrusionOk="0">
                  <a:moveTo>
                    <a:pt x="0" y="1"/>
                  </a:moveTo>
                  <a:lnTo>
                    <a:pt x="0" y="1907"/>
                  </a:lnTo>
                  <a:lnTo>
                    <a:pt x="230" y="1907"/>
                  </a:lnTo>
                  <a:lnTo>
                    <a:pt x="230" y="1151"/>
                  </a:lnTo>
                  <a:cubicBezTo>
                    <a:pt x="230" y="987"/>
                    <a:pt x="263" y="855"/>
                    <a:pt x="362" y="789"/>
                  </a:cubicBezTo>
                  <a:cubicBezTo>
                    <a:pt x="427" y="724"/>
                    <a:pt x="526" y="691"/>
                    <a:pt x="624" y="691"/>
                  </a:cubicBezTo>
                  <a:cubicBezTo>
                    <a:pt x="723" y="691"/>
                    <a:pt x="789" y="724"/>
                    <a:pt x="854" y="822"/>
                  </a:cubicBezTo>
                  <a:cubicBezTo>
                    <a:pt x="854" y="855"/>
                    <a:pt x="887" y="921"/>
                    <a:pt x="887" y="1019"/>
                  </a:cubicBezTo>
                  <a:lnTo>
                    <a:pt x="887" y="1907"/>
                  </a:lnTo>
                  <a:lnTo>
                    <a:pt x="1117" y="1907"/>
                  </a:lnTo>
                  <a:lnTo>
                    <a:pt x="1117" y="1019"/>
                  </a:lnTo>
                  <a:cubicBezTo>
                    <a:pt x="1117" y="888"/>
                    <a:pt x="1117" y="757"/>
                    <a:pt x="1052" y="691"/>
                  </a:cubicBezTo>
                  <a:cubicBezTo>
                    <a:pt x="986" y="559"/>
                    <a:pt x="854" y="494"/>
                    <a:pt x="657" y="494"/>
                  </a:cubicBezTo>
                  <a:cubicBezTo>
                    <a:pt x="559" y="494"/>
                    <a:pt x="460" y="527"/>
                    <a:pt x="394" y="559"/>
                  </a:cubicBezTo>
                  <a:cubicBezTo>
                    <a:pt x="329" y="592"/>
                    <a:pt x="296" y="625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8"/>
            <p:cNvSpPr/>
            <p:nvPr/>
          </p:nvSpPr>
          <p:spPr>
            <a:xfrm>
              <a:off x="6259700" y="2456175"/>
              <a:ext cx="6600" cy="47675"/>
            </a:xfrm>
            <a:custGeom>
              <a:avLst/>
              <a:gdLst/>
              <a:ahLst/>
              <a:cxnLst/>
              <a:rect l="l" t="t" r="r" b="b"/>
              <a:pathLst>
                <a:path w="264" h="1907" extrusionOk="0">
                  <a:moveTo>
                    <a:pt x="1" y="1"/>
                  </a:moveTo>
                  <a:lnTo>
                    <a:pt x="1" y="1907"/>
                  </a:lnTo>
                  <a:lnTo>
                    <a:pt x="263" y="1907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8"/>
            <p:cNvSpPr/>
            <p:nvPr/>
          </p:nvSpPr>
          <p:spPr>
            <a:xfrm>
              <a:off x="5778300" y="2334600"/>
              <a:ext cx="37825" cy="175825"/>
            </a:xfrm>
            <a:custGeom>
              <a:avLst/>
              <a:gdLst/>
              <a:ahLst/>
              <a:cxnLst/>
              <a:rect l="l" t="t" r="r" b="b"/>
              <a:pathLst>
                <a:path w="1513" h="7033" fill="none" extrusionOk="0">
                  <a:moveTo>
                    <a:pt x="1512" y="7033"/>
                  </a:moveTo>
                  <a:lnTo>
                    <a:pt x="1512" y="7000"/>
                  </a:lnTo>
                  <a:lnTo>
                    <a:pt x="1479" y="7000"/>
                  </a:lnTo>
                  <a:lnTo>
                    <a:pt x="1479" y="7000"/>
                  </a:lnTo>
                  <a:lnTo>
                    <a:pt x="1479" y="7000"/>
                  </a:lnTo>
                  <a:lnTo>
                    <a:pt x="1479" y="7000"/>
                  </a:lnTo>
                  <a:lnTo>
                    <a:pt x="1479" y="6967"/>
                  </a:lnTo>
                  <a:lnTo>
                    <a:pt x="1479" y="6967"/>
                  </a:lnTo>
                  <a:lnTo>
                    <a:pt x="1479" y="6967"/>
                  </a:lnTo>
                  <a:lnTo>
                    <a:pt x="1479" y="6967"/>
                  </a:lnTo>
                  <a:lnTo>
                    <a:pt x="1479" y="6934"/>
                  </a:lnTo>
                  <a:lnTo>
                    <a:pt x="1479" y="6934"/>
                  </a:lnTo>
                  <a:lnTo>
                    <a:pt x="1479" y="6934"/>
                  </a:lnTo>
                  <a:lnTo>
                    <a:pt x="1479" y="6934"/>
                  </a:lnTo>
                  <a:lnTo>
                    <a:pt x="1479" y="6934"/>
                  </a:lnTo>
                  <a:lnTo>
                    <a:pt x="1479" y="6901"/>
                  </a:lnTo>
                  <a:lnTo>
                    <a:pt x="1479" y="6901"/>
                  </a:lnTo>
                  <a:lnTo>
                    <a:pt x="1479" y="6901"/>
                  </a:lnTo>
                  <a:lnTo>
                    <a:pt x="1479" y="6901"/>
                  </a:lnTo>
                  <a:lnTo>
                    <a:pt x="1479" y="6901"/>
                  </a:lnTo>
                  <a:lnTo>
                    <a:pt x="1479" y="6868"/>
                  </a:lnTo>
                  <a:lnTo>
                    <a:pt x="1479" y="6868"/>
                  </a:lnTo>
                  <a:lnTo>
                    <a:pt x="1479" y="6868"/>
                  </a:lnTo>
                  <a:lnTo>
                    <a:pt x="1479" y="6868"/>
                  </a:lnTo>
                  <a:lnTo>
                    <a:pt x="1479" y="6835"/>
                  </a:lnTo>
                  <a:lnTo>
                    <a:pt x="1479" y="6835"/>
                  </a:lnTo>
                  <a:lnTo>
                    <a:pt x="1479" y="6835"/>
                  </a:lnTo>
                  <a:lnTo>
                    <a:pt x="1479" y="6835"/>
                  </a:lnTo>
                  <a:lnTo>
                    <a:pt x="1479" y="6835"/>
                  </a:lnTo>
                  <a:lnTo>
                    <a:pt x="1446" y="6803"/>
                  </a:lnTo>
                  <a:lnTo>
                    <a:pt x="1446" y="6803"/>
                  </a:lnTo>
                  <a:lnTo>
                    <a:pt x="1446" y="6803"/>
                  </a:lnTo>
                  <a:lnTo>
                    <a:pt x="1446" y="6803"/>
                  </a:lnTo>
                  <a:lnTo>
                    <a:pt x="1446" y="6803"/>
                  </a:lnTo>
                  <a:lnTo>
                    <a:pt x="1446" y="6770"/>
                  </a:lnTo>
                  <a:lnTo>
                    <a:pt x="1446" y="6770"/>
                  </a:lnTo>
                  <a:lnTo>
                    <a:pt x="1446" y="6770"/>
                  </a:lnTo>
                  <a:lnTo>
                    <a:pt x="1446" y="6770"/>
                  </a:lnTo>
                  <a:lnTo>
                    <a:pt x="1446" y="6737"/>
                  </a:lnTo>
                  <a:lnTo>
                    <a:pt x="1446" y="6737"/>
                  </a:lnTo>
                  <a:lnTo>
                    <a:pt x="1446" y="6737"/>
                  </a:lnTo>
                  <a:lnTo>
                    <a:pt x="1446" y="6737"/>
                  </a:lnTo>
                  <a:lnTo>
                    <a:pt x="1446" y="6704"/>
                  </a:lnTo>
                  <a:lnTo>
                    <a:pt x="1446" y="6704"/>
                  </a:lnTo>
                  <a:lnTo>
                    <a:pt x="1446" y="6704"/>
                  </a:lnTo>
                  <a:lnTo>
                    <a:pt x="1446" y="6704"/>
                  </a:lnTo>
                  <a:lnTo>
                    <a:pt x="1446" y="6671"/>
                  </a:lnTo>
                  <a:lnTo>
                    <a:pt x="1446" y="6671"/>
                  </a:lnTo>
                  <a:lnTo>
                    <a:pt x="1446" y="6671"/>
                  </a:lnTo>
                  <a:lnTo>
                    <a:pt x="1446" y="6671"/>
                  </a:lnTo>
                  <a:lnTo>
                    <a:pt x="1446" y="6638"/>
                  </a:lnTo>
                  <a:lnTo>
                    <a:pt x="1446" y="6638"/>
                  </a:lnTo>
                  <a:lnTo>
                    <a:pt x="1446" y="6638"/>
                  </a:lnTo>
                  <a:lnTo>
                    <a:pt x="1446" y="6638"/>
                  </a:lnTo>
                  <a:lnTo>
                    <a:pt x="1413" y="6638"/>
                  </a:lnTo>
                  <a:lnTo>
                    <a:pt x="1413" y="6605"/>
                  </a:lnTo>
                  <a:lnTo>
                    <a:pt x="1413" y="6605"/>
                  </a:lnTo>
                  <a:lnTo>
                    <a:pt x="1413" y="6605"/>
                  </a:lnTo>
                  <a:lnTo>
                    <a:pt x="1413" y="6605"/>
                  </a:lnTo>
                  <a:lnTo>
                    <a:pt x="1413" y="6572"/>
                  </a:lnTo>
                  <a:lnTo>
                    <a:pt x="1413" y="6572"/>
                  </a:lnTo>
                  <a:lnTo>
                    <a:pt x="1413" y="6572"/>
                  </a:lnTo>
                  <a:lnTo>
                    <a:pt x="1413" y="6572"/>
                  </a:lnTo>
                  <a:lnTo>
                    <a:pt x="1413" y="6540"/>
                  </a:lnTo>
                  <a:lnTo>
                    <a:pt x="1413" y="6540"/>
                  </a:lnTo>
                  <a:lnTo>
                    <a:pt x="1413" y="6540"/>
                  </a:lnTo>
                  <a:lnTo>
                    <a:pt x="1413" y="6540"/>
                  </a:lnTo>
                  <a:lnTo>
                    <a:pt x="1413" y="6540"/>
                  </a:lnTo>
                  <a:lnTo>
                    <a:pt x="1413" y="6507"/>
                  </a:lnTo>
                  <a:lnTo>
                    <a:pt x="1413" y="6507"/>
                  </a:lnTo>
                  <a:lnTo>
                    <a:pt x="1413" y="6507"/>
                  </a:lnTo>
                  <a:lnTo>
                    <a:pt x="1413" y="6507"/>
                  </a:lnTo>
                  <a:lnTo>
                    <a:pt x="1413" y="6474"/>
                  </a:lnTo>
                  <a:lnTo>
                    <a:pt x="1413" y="6474"/>
                  </a:lnTo>
                  <a:lnTo>
                    <a:pt x="1413" y="6474"/>
                  </a:lnTo>
                  <a:lnTo>
                    <a:pt x="1413" y="6474"/>
                  </a:lnTo>
                  <a:lnTo>
                    <a:pt x="1413" y="6474"/>
                  </a:lnTo>
                  <a:lnTo>
                    <a:pt x="1413" y="6441"/>
                  </a:lnTo>
                  <a:lnTo>
                    <a:pt x="1413" y="6441"/>
                  </a:lnTo>
                  <a:lnTo>
                    <a:pt x="1381" y="6441"/>
                  </a:lnTo>
                  <a:lnTo>
                    <a:pt x="1381" y="6441"/>
                  </a:lnTo>
                  <a:lnTo>
                    <a:pt x="1381" y="6408"/>
                  </a:lnTo>
                  <a:lnTo>
                    <a:pt x="1381" y="6408"/>
                  </a:lnTo>
                  <a:lnTo>
                    <a:pt x="1381" y="6408"/>
                  </a:lnTo>
                  <a:lnTo>
                    <a:pt x="1381" y="6408"/>
                  </a:lnTo>
                  <a:lnTo>
                    <a:pt x="1381" y="6375"/>
                  </a:lnTo>
                  <a:lnTo>
                    <a:pt x="1381" y="6375"/>
                  </a:lnTo>
                  <a:lnTo>
                    <a:pt x="1381" y="6375"/>
                  </a:lnTo>
                  <a:lnTo>
                    <a:pt x="1381" y="6375"/>
                  </a:lnTo>
                  <a:lnTo>
                    <a:pt x="1381" y="6375"/>
                  </a:lnTo>
                  <a:lnTo>
                    <a:pt x="1381" y="6342"/>
                  </a:lnTo>
                  <a:lnTo>
                    <a:pt x="1381" y="6342"/>
                  </a:lnTo>
                  <a:lnTo>
                    <a:pt x="1381" y="6342"/>
                  </a:lnTo>
                  <a:lnTo>
                    <a:pt x="1381" y="6342"/>
                  </a:lnTo>
                  <a:lnTo>
                    <a:pt x="1381" y="6310"/>
                  </a:lnTo>
                  <a:lnTo>
                    <a:pt x="1381" y="6310"/>
                  </a:lnTo>
                  <a:lnTo>
                    <a:pt x="1381" y="6310"/>
                  </a:lnTo>
                  <a:lnTo>
                    <a:pt x="1381" y="6310"/>
                  </a:lnTo>
                  <a:lnTo>
                    <a:pt x="1381" y="6277"/>
                  </a:lnTo>
                  <a:lnTo>
                    <a:pt x="1381" y="6277"/>
                  </a:lnTo>
                  <a:lnTo>
                    <a:pt x="1381" y="6277"/>
                  </a:lnTo>
                  <a:lnTo>
                    <a:pt x="1381" y="6277"/>
                  </a:lnTo>
                  <a:lnTo>
                    <a:pt x="1381" y="6277"/>
                  </a:lnTo>
                  <a:lnTo>
                    <a:pt x="1348" y="6244"/>
                  </a:lnTo>
                  <a:lnTo>
                    <a:pt x="1348" y="6244"/>
                  </a:lnTo>
                  <a:lnTo>
                    <a:pt x="1348" y="6244"/>
                  </a:lnTo>
                  <a:lnTo>
                    <a:pt x="1348" y="6244"/>
                  </a:lnTo>
                  <a:lnTo>
                    <a:pt x="1348" y="6211"/>
                  </a:lnTo>
                  <a:lnTo>
                    <a:pt x="1348" y="6211"/>
                  </a:lnTo>
                  <a:lnTo>
                    <a:pt x="1348" y="6211"/>
                  </a:lnTo>
                  <a:lnTo>
                    <a:pt x="1348" y="6211"/>
                  </a:lnTo>
                  <a:lnTo>
                    <a:pt x="1348" y="6178"/>
                  </a:lnTo>
                  <a:lnTo>
                    <a:pt x="1348" y="6178"/>
                  </a:lnTo>
                  <a:lnTo>
                    <a:pt x="1348" y="6178"/>
                  </a:lnTo>
                  <a:lnTo>
                    <a:pt x="1348" y="6178"/>
                  </a:lnTo>
                  <a:lnTo>
                    <a:pt x="1348" y="6145"/>
                  </a:lnTo>
                  <a:lnTo>
                    <a:pt x="1348" y="6145"/>
                  </a:lnTo>
                  <a:lnTo>
                    <a:pt x="1348" y="6145"/>
                  </a:lnTo>
                  <a:lnTo>
                    <a:pt x="1348" y="6145"/>
                  </a:lnTo>
                  <a:lnTo>
                    <a:pt x="1348" y="6112"/>
                  </a:lnTo>
                  <a:lnTo>
                    <a:pt x="1348" y="6112"/>
                  </a:lnTo>
                  <a:lnTo>
                    <a:pt x="1348" y="6112"/>
                  </a:lnTo>
                  <a:lnTo>
                    <a:pt x="1348" y="6112"/>
                  </a:lnTo>
                  <a:lnTo>
                    <a:pt x="1348" y="6080"/>
                  </a:lnTo>
                  <a:lnTo>
                    <a:pt x="1348" y="6080"/>
                  </a:lnTo>
                  <a:lnTo>
                    <a:pt x="1348" y="6080"/>
                  </a:lnTo>
                  <a:lnTo>
                    <a:pt x="1348" y="6080"/>
                  </a:lnTo>
                  <a:lnTo>
                    <a:pt x="1315" y="6080"/>
                  </a:lnTo>
                  <a:lnTo>
                    <a:pt x="1315" y="6047"/>
                  </a:lnTo>
                  <a:lnTo>
                    <a:pt x="1315" y="6047"/>
                  </a:lnTo>
                  <a:lnTo>
                    <a:pt x="1315" y="6047"/>
                  </a:lnTo>
                  <a:lnTo>
                    <a:pt x="1315" y="6047"/>
                  </a:lnTo>
                  <a:lnTo>
                    <a:pt x="1315" y="6014"/>
                  </a:lnTo>
                  <a:lnTo>
                    <a:pt x="1315" y="6014"/>
                  </a:lnTo>
                  <a:lnTo>
                    <a:pt x="1315" y="6014"/>
                  </a:lnTo>
                  <a:lnTo>
                    <a:pt x="1315" y="6014"/>
                  </a:lnTo>
                  <a:lnTo>
                    <a:pt x="1315" y="6014"/>
                  </a:lnTo>
                  <a:lnTo>
                    <a:pt x="1315" y="5981"/>
                  </a:lnTo>
                  <a:lnTo>
                    <a:pt x="1315" y="5981"/>
                  </a:lnTo>
                  <a:lnTo>
                    <a:pt x="1315" y="5981"/>
                  </a:lnTo>
                  <a:lnTo>
                    <a:pt x="1315" y="5981"/>
                  </a:lnTo>
                  <a:lnTo>
                    <a:pt x="1315" y="5948"/>
                  </a:lnTo>
                  <a:lnTo>
                    <a:pt x="1315" y="5948"/>
                  </a:lnTo>
                  <a:lnTo>
                    <a:pt x="1315" y="5948"/>
                  </a:lnTo>
                  <a:lnTo>
                    <a:pt x="1315" y="5948"/>
                  </a:lnTo>
                  <a:lnTo>
                    <a:pt x="1315" y="5915"/>
                  </a:lnTo>
                  <a:lnTo>
                    <a:pt x="1315" y="5915"/>
                  </a:lnTo>
                  <a:lnTo>
                    <a:pt x="1315" y="5915"/>
                  </a:lnTo>
                  <a:lnTo>
                    <a:pt x="1315" y="5915"/>
                  </a:lnTo>
                  <a:lnTo>
                    <a:pt x="1315" y="5882"/>
                  </a:lnTo>
                  <a:lnTo>
                    <a:pt x="1315" y="5882"/>
                  </a:lnTo>
                  <a:lnTo>
                    <a:pt x="1282" y="5882"/>
                  </a:lnTo>
                  <a:lnTo>
                    <a:pt x="1282" y="5882"/>
                  </a:lnTo>
                  <a:lnTo>
                    <a:pt x="1282" y="5882"/>
                  </a:lnTo>
                  <a:lnTo>
                    <a:pt x="1282" y="5850"/>
                  </a:lnTo>
                  <a:lnTo>
                    <a:pt x="1282" y="5850"/>
                  </a:lnTo>
                  <a:lnTo>
                    <a:pt x="1282" y="5850"/>
                  </a:lnTo>
                  <a:lnTo>
                    <a:pt x="1282" y="5850"/>
                  </a:lnTo>
                  <a:lnTo>
                    <a:pt x="1282" y="5817"/>
                  </a:lnTo>
                  <a:lnTo>
                    <a:pt x="1282" y="5817"/>
                  </a:lnTo>
                  <a:lnTo>
                    <a:pt x="1282" y="5817"/>
                  </a:lnTo>
                  <a:lnTo>
                    <a:pt x="1282" y="5817"/>
                  </a:lnTo>
                  <a:lnTo>
                    <a:pt x="1282" y="5784"/>
                  </a:lnTo>
                  <a:lnTo>
                    <a:pt x="1282" y="5784"/>
                  </a:lnTo>
                  <a:lnTo>
                    <a:pt x="1282" y="5784"/>
                  </a:lnTo>
                  <a:lnTo>
                    <a:pt x="1282" y="5784"/>
                  </a:lnTo>
                  <a:lnTo>
                    <a:pt x="1282" y="5751"/>
                  </a:lnTo>
                  <a:lnTo>
                    <a:pt x="1282" y="5751"/>
                  </a:lnTo>
                  <a:lnTo>
                    <a:pt x="1282" y="5751"/>
                  </a:lnTo>
                  <a:lnTo>
                    <a:pt x="1282" y="5751"/>
                  </a:lnTo>
                  <a:lnTo>
                    <a:pt x="1282" y="5718"/>
                  </a:lnTo>
                  <a:lnTo>
                    <a:pt x="1282" y="5718"/>
                  </a:lnTo>
                  <a:lnTo>
                    <a:pt x="1282" y="5718"/>
                  </a:lnTo>
                  <a:lnTo>
                    <a:pt x="1282" y="5718"/>
                  </a:lnTo>
                  <a:lnTo>
                    <a:pt x="1249" y="5718"/>
                  </a:lnTo>
                  <a:lnTo>
                    <a:pt x="1249" y="5685"/>
                  </a:lnTo>
                  <a:lnTo>
                    <a:pt x="1249" y="5685"/>
                  </a:lnTo>
                  <a:lnTo>
                    <a:pt x="1249" y="5685"/>
                  </a:lnTo>
                  <a:lnTo>
                    <a:pt x="1249" y="5652"/>
                  </a:lnTo>
                  <a:lnTo>
                    <a:pt x="1249" y="5652"/>
                  </a:lnTo>
                  <a:lnTo>
                    <a:pt x="1249" y="5652"/>
                  </a:lnTo>
                  <a:lnTo>
                    <a:pt x="1249" y="5652"/>
                  </a:lnTo>
                  <a:lnTo>
                    <a:pt x="1249" y="5652"/>
                  </a:lnTo>
                  <a:lnTo>
                    <a:pt x="1249" y="5620"/>
                  </a:lnTo>
                  <a:lnTo>
                    <a:pt x="1249" y="5620"/>
                  </a:lnTo>
                  <a:lnTo>
                    <a:pt x="1249" y="5620"/>
                  </a:lnTo>
                  <a:lnTo>
                    <a:pt x="1249" y="5620"/>
                  </a:lnTo>
                  <a:lnTo>
                    <a:pt x="1249" y="5620"/>
                  </a:lnTo>
                  <a:lnTo>
                    <a:pt x="1249" y="5587"/>
                  </a:lnTo>
                  <a:lnTo>
                    <a:pt x="1249" y="5587"/>
                  </a:lnTo>
                  <a:lnTo>
                    <a:pt x="1249" y="5587"/>
                  </a:lnTo>
                  <a:lnTo>
                    <a:pt x="1249" y="5587"/>
                  </a:lnTo>
                  <a:lnTo>
                    <a:pt x="1249" y="5554"/>
                  </a:lnTo>
                  <a:lnTo>
                    <a:pt x="1249" y="5554"/>
                  </a:lnTo>
                  <a:lnTo>
                    <a:pt x="1249" y="5554"/>
                  </a:lnTo>
                  <a:lnTo>
                    <a:pt x="1249" y="5554"/>
                  </a:lnTo>
                  <a:lnTo>
                    <a:pt x="1249" y="5554"/>
                  </a:lnTo>
                  <a:lnTo>
                    <a:pt x="1249" y="5521"/>
                  </a:lnTo>
                  <a:lnTo>
                    <a:pt x="1216" y="5521"/>
                  </a:lnTo>
                  <a:lnTo>
                    <a:pt x="1216" y="5521"/>
                  </a:lnTo>
                  <a:lnTo>
                    <a:pt x="1216" y="5521"/>
                  </a:lnTo>
                  <a:lnTo>
                    <a:pt x="1216" y="5488"/>
                  </a:lnTo>
                  <a:lnTo>
                    <a:pt x="1216" y="5488"/>
                  </a:lnTo>
                  <a:lnTo>
                    <a:pt x="1216" y="5488"/>
                  </a:lnTo>
                  <a:lnTo>
                    <a:pt x="1216" y="5488"/>
                  </a:lnTo>
                  <a:lnTo>
                    <a:pt x="1216" y="5455"/>
                  </a:lnTo>
                  <a:lnTo>
                    <a:pt x="1216" y="5455"/>
                  </a:lnTo>
                  <a:lnTo>
                    <a:pt x="1216" y="5455"/>
                  </a:lnTo>
                  <a:lnTo>
                    <a:pt x="1216" y="5455"/>
                  </a:lnTo>
                  <a:lnTo>
                    <a:pt x="1216" y="5422"/>
                  </a:lnTo>
                  <a:lnTo>
                    <a:pt x="1216" y="5422"/>
                  </a:lnTo>
                  <a:lnTo>
                    <a:pt x="1216" y="5422"/>
                  </a:lnTo>
                  <a:lnTo>
                    <a:pt x="1216" y="5390"/>
                  </a:lnTo>
                  <a:lnTo>
                    <a:pt x="1216" y="5390"/>
                  </a:lnTo>
                  <a:lnTo>
                    <a:pt x="1216" y="5390"/>
                  </a:lnTo>
                  <a:lnTo>
                    <a:pt x="1216" y="5390"/>
                  </a:lnTo>
                  <a:lnTo>
                    <a:pt x="1216" y="5390"/>
                  </a:lnTo>
                  <a:lnTo>
                    <a:pt x="1216" y="5357"/>
                  </a:lnTo>
                  <a:lnTo>
                    <a:pt x="1216" y="5357"/>
                  </a:lnTo>
                  <a:lnTo>
                    <a:pt x="1216" y="5357"/>
                  </a:lnTo>
                  <a:lnTo>
                    <a:pt x="1183" y="5357"/>
                  </a:lnTo>
                  <a:lnTo>
                    <a:pt x="1183" y="5324"/>
                  </a:lnTo>
                  <a:lnTo>
                    <a:pt x="1183" y="5324"/>
                  </a:lnTo>
                  <a:lnTo>
                    <a:pt x="1183" y="5324"/>
                  </a:lnTo>
                  <a:lnTo>
                    <a:pt x="1183" y="5324"/>
                  </a:lnTo>
                  <a:lnTo>
                    <a:pt x="1183" y="5291"/>
                  </a:lnTo>
                  <a:lnTo>
                    <a:pt x="1183" y="5291"/>
                  </a:lnTo>
                  <a:lnTo>
                    <a:pt x="1183" y="5291"/>
                  </a:lnTo>
                  <a:lnTo>
                    <a:pt x="1183" y="5291"/>
                  </a:lnTo>
                  <a:lnTo>
                    <a:pt x="1183" y="5291"/>
                  </a:lnTo>
                  <a:lnTo>
                    <a:pt x="1183" y="5258"/>
                  </a:lnTo>
                  <a:lnTo>
                    <a:pt x="1183" y="5258"/>
                  </a:lnTo>
                  <a:lnTo>
                    <a:pt x="1183" y="5258"/>
                  </a:lnTo>
                  <a:lnTo>
                    <a:pt x="1183" y="5258"/>
                  </a:lnTo>
                  <a:lnTo>
                    <a:pt x="1183" y="5225"/>
                  </a:lnTo>
                  <a:lnTo>
                    <a:pt x="1183" y="5225"/>
                  </a:lnTo>
                  <a:lnTo>
                    <a:pt x="1183" y="5225"/>
                  </a:lnTo>
                  <a:lnTo>
                    <a:pt x="1183" y="5225"/>
                  </a:lnTo>
                  <a:lnTo>
                    <a:pt x="1183" y="5225"/>
                  </a:lnTo>
                  <a:lnTo>
                    <a:pt x="1183" y="5192"/>
                  </a:lnTo>
                  <a:lnTo>
                    <a:pt x="1183" y="5192"/>
                  </a:lnTo>
                  <a:lnTo>
                    <a:pt x="1183" y="5192"/>
                  </a:lnTo>
                  <a:lnTo>
                    <a:pt x="1151" y="5192"/>
                  </a:lnTo>
                  <a:lnTo>
                    <a:pt x="1151" y="5160"/>
                  </a:lnTo>
                  <a:lnTo>
                    <a:pt x="1151" y="5160"/>
                  </a:lnTo>
                  <a:lnTo>
                    <a:pt x="1151" y="5160"/>
                  </a:lnTo>
                  <a:lnTo>
                    <a:pt x="1151" y="5127"/>
                  </a:lnTo>
                  <a:lnTo>
                    <a:pt x="1151" y="5127"/>
                  </a:lnTo>
                  <a:lnTo>
                    <a:pt x="1151" y="5127"/>
                  </a:lnTo>
                  <a:lnTo>
                    <a:pt x="1151" y="5127"/>
                  </a:lnTo>
                  <a:lnTo>
                    <a:pt x="1151" y="5127"/>
                  </a:lnTo>
                  <a:lnTo>
                    <a:pt x="1151" y="5094"/>
                  </a:lnTo>
                  <a:lnTo>
                    <a:pt x="1151" y="5094"/>
                  </a:lnTo>
                  <a:lnTo>
                    <a:pt x="1151" y="5094"/>
                  </a:lnTo>
                  <a:lnTo>
                    <a:pt x="1151" y="5094"/>
                  </a:lnTo>
                  <a:lnTo>
                    <a:pt x="1151" y="5061"/>
                  </a:lnTo>
                  <a:lnTo>
                    <a:pt x="1151" y="5061"/>
                  </a:lnTo>
                  <a:lnTo>
                    <a:pt x="1151" y="5061"/>
                  </a:lnTo>
                  <a:lnTo>
                    <a:pt x="1151" y="5028"/>
                  </a:lnTo>
                  <a:lnTo>
                    <a:pt x="1151" y="5028"/>
                  </a:lnTo>
                  <a:lnTo>
                    <a:pt x="1151" y="5028"/>
                  </a:lnTo>
                  <a:lnTo>
                    <a:pt x="1151" y="5028"/>
                  </a:lnTo>
                  <a:lnTo>
                    <a:pt x="1118" y="4995"/>
                  </a:lnTo>
                  <a:lnTo>
                    <a:pt x="1118" y="4995"/>
                  </a:lnTo>
                  <a:lnTo>
                    <a:pt x="1118" y="4995"/>
                  </a:lnTo>
                  <a:lnTo>
                    <a:pt x="1118" y="4995"/>
                  </a:lnTo>
                  <a:lnTo>
                    <a:pt x="1118" y="4995"/>
                  </a:lnTo>
                  <a:lnTo>
                    <a:pt x="1118" y="4962"/>
                  </a:lnTo>
                  <a:lnTo>
                    <a:pt x="1118" y="4962"/>
                  </a:lnTo>
                  <a:lnTo>
                    <a:pt x="1118" y="4962"/>
                  </a:lnTo>
                  <a:lnTo>
                    <a:pt x="1118" y="4962"/>
                  </a:lnTo>
                  <a:lnTo>
                    <a:pt x="1118" y="4962"/>
                  </a:lnTo>
                  <a:lnTo>
                    <a:pt x="1118" y="4929"/>
                  </a:lnTo>
                  <a:lnTo>
                    <a:pt x="1118" y="4929"/>
                  </a:lnTo>
                  <a:lnTo>
                    <a:pt x="1118" y="4929"/>
                  </a:lnTo>
                  <a:lnTo>
                    <a:pt x="1118" y="4897"/>
                  </a:lnTo>
                  <a:lnTo>
                    <a:pt x="1118" y="4897"/>
                  </a:lnTo>
                  <a:lnTo>
                    <a:pt x="1118" y="4897"/>
                  </a:lnTo>
                  <a:lnTo>
                    <a:pt x="1118" y="4897"/>
                  </a:lnTo>
                  <a:lnTo>
                    <a:pt x="1118" y="4897"/>
                  </a:lnTo>
                  <a:lnTo>
                    <a:pt x="1118" y="4864"/>
                  </a:lnTo>
                  <a:lnTo>
                    <a:pt x="1118" y="4864"/>
                  </a:lnTo>
                  <a:lnTo>
                    <a:pt x="1118" y="4864"/>
                  </a:lnTo>
                  <a:lnTo>
                    <a:pt x="1118" y="4864"/>
                  </a:lnTo>
                  <a:lnTo>
                    <a:pt x="1118" y="4864"/>
                  </a:lnTo>
                  <a:lnTo>
                    <a:pt x="1085" y="4831"/>
                  </a:lnTo>
                  <a:lnTo>
                    <a:pt x="1085" y="4831"/>
                  </a:lnTo>
                  <a:lnTo>
                    <a:pt x="1085" y="4831"/>
                  </a:lnTo>
                  <a:lnTo>
                    <a:pt x="1085" y="4831"/>
                  </a:lnTo>
                  <a:lnTo>
                    <a:pt x="1085" y="4798"/>
                  </a:lnTo>
                  <a:lnTo>
                    <a:pt x="1085" y="4798"/>
                  </a:lnTo>
                  <a:lnTo>
                    <a:pt x="1085" y="4798"/>
                  </a:lnTo>
                  <a:lnTo>
                    <a:pt x="1085" y="4798"/>
                  </a:lnTo>
                  <a:lnTo>
                    <a:pt x="1085" y="4798"/>
                  </a:lnTo>
                  <a:lnTo>
                    <a:pt x="1085" y="4765"/>
                  </a:lnTo>
                  <a:lnTo>
                    <a:pt x="1085" y="4765"/>
                  </a:lnTo>
                  <a:lnTo>
                    <a:pt x="1085" y="4765"/>
                  </a:lnTo>
                  <a:lnTo>
                    <a:pt x="1085" y="4765"/>
                  </a:lnTo>
                  <a:lnTo>
                    <a:pt x="1085" y="4732"/>
                  </a:lnTo>
                  <a:lnTo>
                    <a:pt x="1085" y="4732"/>
                  </a:lnTo>
                  <a:lnTo>
                    <a:pt x="1085" y="4732"/>
                  </a:lnTo>
                  <a:lnTo>
                    <a:pt x="1085" y="4699"/>
                  </a:lnTo>
                  <a:lnTo>
                    <a:pt x="1085" y="4699"/>
                  </a:lnTo>
                  <a:lnTo>
                    <a:pt x="1085" y="4699"/>
                  </a:lnTo>
                  <a:lnTo>
                    <a:pt x="1052" y="4667"/>
                  </a:lnTo>
                  <a:lnTo>
                    <a:pt x="1052" y="4667"/>
                  </a:lnTo>
                  <a:lnTo>
                    <a:pt x="1052" y="4667"/>
                  </a:lnTo>
                  <a:lnTo>
                    <a:pt x="1052" y="4667"/>
                  </a:lnTo>
                  <a:lnTo>
                    <a:pt x="1052" y="4667"/>
                  </a:lnTo>
                  <a:lnTo>
                    <a:pt x="1052" y="4634"/>
                  </a:lnTo>
                  <a:lnTo>
                    <a:pt x="1052" y="4634"/>
                  </a:lnTo>
                  <a:lnTo>
                    <a:pt x="1052" y="4634"/>
                  </a:lnTo>
                  <a:lnTo>
                    <a:pt x="1052" y="4634"/>
                  </a:lnTo>
                  <a:lnTo>
                    <a:pt x="1052" y="4601"/>
                  </a:lnTo>
                  <a:lnTo>
                    <a:pt x="1052" y="4601"/>
                  </a:lnTo>
                  <a:lnTo>
                    <a:pt x="1052" y="4601"/>
                  </a:lnTo>
                  <a:lnTo>
                    <a:pt x="1052" y="4601"/>
                  </a:lnTo>
                  <a:lnTo>
                    <a:pt x="1052" y="4568"/>
                  </a:lnTo>
                  <a:lnTo>
                    <a:pt x="1052" y="4568"/>
                  </a:lnTo>
                  <a:lnTo>
                    <a:pt x="1052" y="4568"/>
                  </a:lnTo>
                  <a:lnTo>
                    <a:pt x="1052" y="4568"/>
                  </a:lnTo>
                  <a:lnTo>
                    <a:pt x="1052" y="4535"/>
                  </a:lnTo>
                  <a:lnTo>
                    <a:pt x="1052" y="4535"/>
                  </a:lnTo>
                  <a:lnTo>
                    <a:pt x="1052" y="4535"/>
                  </a:lnTo>
                  <a:lnTo>
                    <a:pt x="1052" y="4535"/>
                  </a:lnTo>
                  <a:lnTo>
                    <a:pt x="1052" y="4535"/>
                  </a:lnTo>
                  <a:lnTo>
                    <a:pt x="1052" y="4502"/>
                  </a:lnTo>
                  <a:lnTo>
                    <a:pt x="1019" y="4502"/>
                  </a:lnTo>
                  <a:lnTo>
                    <a:pt x="1019" y="4502"/>
                  </a:lnTo>
                  <a:lnTo>
                    <a:pt x="1019" y="4502"/>
                  </a:lnTo>
                  <a:lnTo>
                    <a:pt x="1019" y="4502"/>
                  </a:lnTo>
                  <a:lnTo>
                    <a:pt x="1019" y="4469"/>
                  </a:lnTo>
                  <a:lnTo>
                    <a:pt x="1019" y="4469"/>
                  </a:lnTo>
                  <a:lnTo>
                    <a:pt x="1019" y="4469"/>
                  </a:lnTo>
                  <a:lnTo>
                    <a:pt x="1019" y="4469"/>
                  </a:lnTo>
                  <a:lnTo>
                    <a:pt x="1019" y="4437"/>
                  </a:lnTo>
                  <a:lnTo>
                    <a:pt x="1019" y="4437"/>
                  </a:lnTo>
                  <a:lnTo>
                    <a:pt x="1019" y="4437"/>
                  </a:lnTo>
                  <a:lnTo>
                    <a:pt x="1019" y="4437"/>
                  </a:lnTo>
                  <a:lnTo>
                    <a:pt x="1019" y="4437"/>
                  </a:lnTo>
                  <a:lnTo>
                    <a:pt x="1019" y="4404"/>
                  </a:lnTo>
                  <a:lnTo>
                    <a:pt x="1019" y="4404"/>
                  </a:lnTo>
                  <a:lnTo>
                    <a:pt x="1019" y="4404"/>
                  </a:lnTo>
                  <a:lnTo>
                    <a:pt x="1019" y="4404"/>
                  </a:lnTo>
                  <a:lnTo>
                    <a:pt x="1019" y="4404"/>
                  </a:lnTo>
                  <a:lnTo>
                    <a:pt x="1019" y="4371"/>
                  </a:lnTo>
                  <a:lnTo>
                    <a:pt x="1019" y="4371"/>
                  </a:lnTo>
                  <a:lnTo>
                    <a:pt x="1019" y="4371"/>
                  </a:lnTo>
                  <a:lnTo>
                    <a:pt x="1019" y="4371"/>
                  </a:lnTo>
                  <a:lnTo>
                    <a:pt x="1019" y="4371"/>
                  </a:lnTo>
                  <a:lnTo>
                    <a:pt x="986" y="4338"/>
                  </a:lnTo>
                  <a:lnTo>
                    <a:pt x="986" y="4338"/>
                  </a:lnTo>
                  <a:lnTo>
                    <a:pt x="986" y="4338"/>
                  </a:lnTo>
                  <a:lnTo>
                    <a:pt x="986" y="4338"/>
                  </a:lnTo>
                  <a:lnTo>
                    <a:pt x="986" y="4305"/>
                  </a:lnTo>
                  <a:lnTo>
                    <a:pt x="986" y="4305"/>
                  </a:lnTo>
                  <a:lnTo>
                    <a:pt x="986" y="4305"/>
                  </a:lnTo>
                  <a:lnTo>
                    <a:pt x="986" y="4305"/>
                  </a:lnTo>
                  <a:lnTo>
                    <a:pt x="986" y="4305"/>
                  </a:lnTo>
                  <a:lnTo>
                    <a:pt x="986" y="4272"/>
                  </a:lnTo>
                  <a:lnTo>
                    <a:pt x="986" y="4272"/>
                  </a:lnTo>
                  <a:lnTo>
                    <a:pt x="986" y="4272"/>
                  </a:lnTo>
                  <a:lnTo>
                    <a:pt x="986" y="4272"/>
                  </a:lnTo>
                  <a:lnTo>
                    <a:pt x="986" y="4272"/>
                  </a:lnTo>
                  <a:lnTo>
                    <a:pt x="986" y="4239"/>
                  </a:lnTo>
                  <a:lnTo>
                    <a:pt x="986" y="4239"/>
                  </a:lnTo>
                  <a:lnTo>
                    <a:pt x="986" y="4239"/>
                  </a:lnTo>
                  <a:lnTo>
                    <a:pt x="986" y="4239"/>
                  </a:lnTo>
                  <a:lnTo>
                    <a:pt x="986" y="4207"/>
                  </a:lnTo>
                  <a:lnTo>
                    <a:pt x="986" y="4207"/>
                  </a:lnTo>
                  <a:lnTo>
                    <a:pt x="986" y="4207"/>
                  </a:lnTo>
                  <a:lnTo>
                    <a:pt x="986" y="4207"/>
                  </a:lnTo>
                  <a:lnTo>
                    <a:pt x="986" y="4207"/>
                  </a:lnTo>
                  <a:lnTo>
                    <a:pt x="953" y="4174"/>
                  </a:lnTo>
                  <a:lnTo>
                    <a:pt x="953" y="4174"/>
                  </a:lnTo>
                  <a:lnTo>
                    <a:pt x="953" y="4174"/>
                  </a:lnTo>
                  <a:lnTo>
                    <a:pt x="953" y="4174"/>
                  </a:lnTo>
                  <a:lnTo>
                    <a:pt x="953" y="4141"/>
                  </a:lnTo>
                  <a:lnTo>
                    <a:pt x="953" y="4141"/>
                  </a:lnTo>
                  <a:lnTo>
                    <a:pt x="953" y="4141"/>
                  </a:lnTo>
                  <a:lnTo>
                    <a:pt x="953" y="4108"/>
                  </a:lnTo>
                  <a:lnTo>
                    <a:pt x="953" y="4108"/>
                  </a:lnTo>
                  <a:lnTo>
                    <a:pt x="953" y="4108"/>
                  </a:lnTo>
                  <a:lnTo>
                    <a:pt x="953" y="4075"/>
                  </a:lnTo>
                  <a:lnTo>
                    <a:pt x="953" y="4075"/>
                  </a:lnTo>
                  <a:lnTo>
                    <a:pt x="953" y="4075"/>
                  </a:lnTo>
                  <a:lnTo>
                    <a:pt x="953" y="4075"/>
                  </a:lnTo>
                  <a:lnTo>
                    <a:pt x="953" y="4042"/>
                  </a:lnTo>
                  <a:lnTo>
                    <a:pt x="953" y="4042"/>
                  </a:lnTo>
                  <a:lnTo>
                    <a:pt x="953" y="4042"/>
                  </a:lnTo>
                  <a:lnTo>
                    <a:pt x="953" y="4042"/>
                  </a:lnTo>
                  <a:lnTo>
                    <a:pt x="921" y="4042"/>
                  </a:lnTo>
                  <a:lnTo>
                    <a:pt x="921" y="4009"/>
                  </a:lnTo>
                  <a:lnTo>
                    <a:pt x="921" y="4009"/>
                  </a:lnTo>
                  <a:lnTo>
                    <a:pt x="921" y="4009"/>
                  </a:lnTo>
                  <a:lnTo>
                    <a:pt x="921" y="4009"/>
                  </a:lnTo>
                  <a:lnTo>
                    <a:pt x="921" y="4009"/>
                  </a:lnTo>
                  <a:lnTo>
                    <a:pt x="921" y="3977"/>
                  </a:lnTo>
                  <a:lnTo>
                    <a:pt x="921" y="3977"/>
                  </a:lnTo>
                  <a:lnTo>
                    <a:pt x="921" y="3977"/>
                  </a:lnTo>
                  <a:lnTo>
                    <a:pt x="921" y="3944"/>
                  </a:lnTo>
                  <a:lnTo>
                    <a:pt x="921" y="3944"/>
                  </a:lnTo>
                  <a:lnTo>
                    <a:pt x="921" y="3944"/>
                  </a:lnTo>
                  <a:lnTo>
                    <a:pt x="921" y="3911"/>
                  </a:lnTo>
                  <a:lnTo>
                    <a:pt x="921" y="3911"/>
                  </a:lnTo>
                  <a:lnTo>
                    <a:pt x="921" y="3911"/>
                  </a:lnTo>
                  <a:lnTo>
                    <a:pt x="921" y="3911"/>
                  </a:lnTo>
                  <a:lnTo>
                    <a:pt x="921" y="3878"/>
                  </a:lnTo>
                  <a:lnTo>
                    <a:pt x="921" y="3878"/>
                  </a:lnTo>
                  <a:lnTo>
                    <a:pt x="921" y="3878"/>
                  </a:lnTo>
                  <a:lnTo>
                    <a:pt x="888" y="3878"/>
                  </a:lnTo>
                  <a:lnTo>
                    <a:pt x="888" y="3845"/>
                  </a:lnTo>
                  <a:lnTo>
                    <a:pt x="888" y="3845"/>
                  </a:lnTo>
                  <a:lnTo>
                    <a:pt x="888" y="3845"/>
                  </a:lnTo>
                  <a:lnTo>
                    <a:pt x="888" y="3845"/>
                  </a:lnTo>
                  <a:lnTo>
                    <a:pt x="888" y="3845"/>
                  </a:lnTo>
                  <a:lnTo>
                    <a:pt x="888" y="3812"/>
                  </a:lnTo>
                  <a:lnTo>
                    <a:pt x="888" y="3812"/>
                  </a:lnTo>
                  <a:lnTo>
                    <a:pt x="888" y="3812"/>
                  </a:lnTo>
                  <a:lnTo>
                    <a:pt x="888" y="3812"/>
                  </a:lnTo>
                  <a:lnTo>
                    <a:pt x="888" y="3812"/>
                  </a:lnTo>
                  <a:lnTo>
                    <a:pt x="888" y="3779"/>
                  </a:lnTo>
                  <a:lnTo>
                    <a:pt x="888" y="3779"/>
                  </a:lnTo>
                  <a:lnTo>
                    <a:pt x="888" y="3779"/>
                  </a:lnTo>
                  <a:lnTo>
                    <a:pt x="888" y="3779"/>
                  </a:lnTo>
                  <a:lnTo>
                    <a:pt x="888" y="3747"/>
                  </a:lnTo>
                  <a:lnTo>
                    <a:pt x="888" y="3747"/>
                  </a:lnTo>
                  <a:lnTo>
                    <a:pt x="888" y="3747"/>
                  </a:lnTo>
                  <a:lnTo>
                    <a:pt x="888" y="3747"/>
                  </a:lnTo>
                  <a:lnTo>
                    <a:pt x="888" y="3714"/>
                  </a:lnTo>
                  <a:lnTo>
                    <a:pt x="888" y="3714"/>
                  </a:lnTo>
                  <a:lnTo>
                    <a:pt x="855" y="3714"/>
                  </a:lnTo>
                  <a:lnTo>
                    <a:pt x="855" y="3714"/>
                  </a:lnTo>
                  <a:lnTo>
                    <a:pt x="855" y="3681"/>
                  </a:lnTo>
                  <a:lnTo>
                    <a:pt x="855" y="3681"/>
                  </a:lnTo>
                  <a:lnTo>
                    <a:pt x="855" y="3681"/>
                  </a:lnTo>
                  <a:lnTo>
                    <a:pt x="855" y="3648"/>
                  </a:lnTo>
                  <a:lnTo>
                    <a:pt x="855" y="3648"/>
                  </a:lnTo>
                  <a:lnTo>
                    <a:pt x="855" y="3648"/>
                  </a:lnTo>
                  <a:lnTo>
                    <a:pt x="855" y="3615"/>
                  </a:lnTo>
                  <a:lnTo>
                    <a:pt x="855" y="3615"/>
                  </a:lnTo>
                  <a:lnTo>
                    <a:pt x="855" y="3615"/>
                  </a:lnTo>
                  <a:lnTo>
                    <a:pt x="855" y="3615"/>
                  </a:lnTo>
                  <a:lnTo>
                    <a:pt x="855" y="3582"/>
                  </a:lnTo>
                  <a:lnTo>
                    <a:pt x="855" y="3582"/>
                  </a:lnTo>
                  <a:lnTo>
                    <a:pt x="855" y="3582"/>
                  </a:lnTo>
                  <a:lnTo>
                    <a:pt x="855" y="3582"/>
                  </a:lnTo>
                  <a:lnTo>
                    <a:pt x="855" y="3582"/>
                  </a:lnTo>
                  <a:lnTo>
                    <a:pt x="822" y="3549"/>
                  </a:lnTo>
                  <a:lnTo>
                    <a:pt x="822" y="3549"/>
                  </a:lnTo>
                  <a:lnTo>
                    <a:pt x="822" y="3549"/>
                  </a:lnTo>
                  <a:lnTo>
                    <a:pt x="822" y="3549"/>
                  </a:lnTo>
                  <a:lnTo>
                    <a:pt x="822" y="3516"/>
                  </a:lnTo>
                  <a:lnTo>
                    <a:pt x="822" y="3516"/>
                  </a:lnTo>
                  <a:lnTo>
                    <a:pt x="822" y="3516"/>
                  </a:lnTo>
                  <a:lnTo>
                    <a:pt x="822" y="3516"/>
                  </a:lnTo>
                  <a:lnTo>
                    <a:pt x="822" y="3516"/>
                  </a:lnTo>
                  <a:lnTo>
                    <a:pt x="822" y="3484"/>
                  </a:lnTo>
                  <a:lnTo>
                    <a:pt x="822" y="3484"/>
                  </a:lnTo>
                  <a:lnTo>
                    <a:pt x="822" y="3484"/>
                  </a:lnTo>
                  <a:lnTo>
                    <a:pt x="822" y="3484"/>
                  </a:lnTo>
                  <a:lnTo>
                    <a:pt x="822" y="3484"/>
                  </a:lnTo>
                  <a:lnTo>
                    <a:pt x="822" y="3451"/>
                  </a:lnTo>
                  <a:lnTo>
                    <a:pt x="822" y="3451"/>
                  </a:lnTo>
                  <a:lnTo>
                    <a:pt x="822" y="3451"/>
                  </a:lnTo>
                  <a:lnTo>
                    <a:pt x="822" y="3451"/>
                  </a:lnTo>
                  <a:lnTo>
                    <a:pt x="822" y="3418"/>
                  </a:lnTo>
                  <a:lnTo>
                    <a:pt x="822" y="3418"/>
                  </a:lnTo>
                  <a:lnTo>
                    <a:pt x="822" y="3418"/>
                  </a:lnTo>
                  <a:lnTo>
                    <a:pt x="822" y="3418"/>
                  </a:lnTo>
                  <a:lnTo>
                    <a:pt x="789" y="3385"/>
                  </a:lnTo>
                  <a:lnTo>
                    <a:pt x="789" y="3385"/>
                  </a:lnTo>
                  <a:lnTo>
                    <a:pt x="789" y="3385"/>
                  </a:lnTo>
                  <a:lnTo>
                    <a:pt x="789" y="3352"/>
                  </a:lnTo>
                  <a:lnTo>
                    <a:pt x="789" y="3352"/>
                  </a:lnTo>
                  <a:lnTo>
                    <a:pt x="789" y="3352"/>
                  </a:lnTo>
                  <a:lnTo>
                    <a:pt x="789" y="3352"/>
                  </a:lnTo>
                  <a:lnTo>
                    <a:pt x="789" y="3319"/>
                  </a:lnTo>
                  <a:lnTo>
                    <a:pt x="789" y="3319"/>
                  </a:lnTo>
                  <a:lnTo>
                    <a:pt x="789" y="3319"/>
                  </a:lnTo>
                  <a:lnTo>
                    <a:pt x="789" y="3286"/>
                  </a:lnTo>
                  <a:lnTo>
                    <a:pt x="789" y="3286"/>
                  </a:lnTo>
                  <a:lnTo>
                    <a:pt x="789" y="3286"/>
                  </a:lnTo>
                  <a:lnTo>
                    <a:pt x="789" y="3254"/>
                  </a:lnTo>
                  <a:lnTo>
                    <a:pt x="756" y="3254"/>
                  </a:lnTo>
                  <a:lnTo>
                    <a:pt x="756" y="3254"/>
                  </a:lnTo>
                  <a:lnTo>
                    <a:pt x="756" y="3221"/>
                  </a:lnTo>
                  <a:lnTo>
                    <a:pt x="756" y="3221"/>
                  </a:lnTo>
                  <a:lnTo>
                    <a:pt x="756" y="3221"/>
                  </a:lnTo>
                  <a:lnTo>
                    <a:pt x="756" y="3188"/>
                  </a:lnTo>
                  <a:lnTo>
                    <a:pt x="756" y="3188"/>
                  </a:lnTo>
                  <a:lnTo>
                    <a:pt x="756" y="3188"/>
                  </a:lnTo>
                  <a:lnTo>
                    <a:pt x="756" y="3155"/>
                  </a:lnTo>
                  <a:lnTo>
                    <a:pt x="756" y="3155"/>
                  </a:lnTo>
                  <a:lnTo>
                    <a:pt x="756" y="3155"/>
                  </a:lnTo>
                  <a:lnTo>
                    <a:pt x="756" y="3122"/>
                  </a:lnTo>
                  <a:lnTo>
                    <a:pt x="756" y="3122"/>
                  </a:lnTo>
                  <a:lnTo>
                    <a:pt x="756" y="3122"/>
                  </a:lnTo>
                  <a:lnTo>
                    <a:pt x="756" y="3122"/>
                  </a:lnTo>
                  <a:lnTo>
                    <a:pt x="723" y="3089"/>
                  </a:lnTo>
                  <a:lnTo>
                    <a:pt x="723" y="3089"/>
                  </a:lnTo>
                  <a:lnTo>
                    <a:pt x="723" y="3089"/>
                  </a:lnTo>
                  <a:lnTo>
                    <a:pt x="723" y="3056"/>
                  </a:lnTo>
                  <a:lnTo>
                    <a:pt x="723" y="3056"/>
                  </a:lnTo>
                  <a:lnTo>
                    <a:pt x="723" y="3056"/>
                  </a:lnTo>
                  <a:lnTo>
                    <a:pt x="723" y="3024"/>
                  </a:lnTo>
                  <a:lnTo>
                    <a:pt x="723" y="3024"/>
                  </a:lnTo>
                  <a:lnTo>
                    <a:pt x="723" y="3024"/>
                  </a:lnTo>
                  <a:lnTo>
                    <a:pt x="723" y="3024"/>
                  </a:lnTo>
                  <a:lnTo>
                    <a:pt x="723" y="2991"/>
                  </a:lnTo>
                  <a:lnTo>
                    <a:pt x="723" y="2991"/>
                  </a:lnTo>
                  <a:lnTo>
                    <a:pt x="723" y="2991"/>
                  </a:lnTo>
                  <a:lnTo>
                    <a:pt x="723" y="2991"/>
                  </a:lnTo>
                  <a:lnTo>
                    <a:pt x="723" y="2958"/>
                  </a:lnTo>
                  <a:lnTo>
                    <a:pt x="723" y="2958"/>
                  </a:lnTo>
                  <a:lnTo>
                    <a:pt x="691" y="2958"/>
                  </a:lnTo>
                  <a:lnTo>
                    <a:pt x="691" y="2958"/>
                  </a:lnTo>
                  <a:lnTo>
                    <a:pt x="691" y="2925"/>
                  </a:lnTo>
                  <a:lnTo>
                    <a:pt x="691" y="2925"/>
                  </a:lnTo>
                  <a:lnTo>
                    <a:pt x="691" y="2925"/>
                  </a:lnTo>
                  <a:lnTo>
                    <a:pt x="691" y="2925"/>
                  </a:lnTo>
                  <a:lnTo>
                    <a:pt x="691" y="2892"/>
                  </a:lnTo>
                  <a:lnTo>
                    <a:pt x="691" y="2892"/>
                  </a:lnTo>
                  <a:lnTo>
                    <a:pt x="691" y="2892"/>
                  </a:lnTo>
                  <a:lnTo>
                    <a:pt x="691" y="2892"/>
                  </a:lnTo>
                  <a:lnTo>
                    <a:pt x="691" y="2859"/>
                  </a:lnTo>
                  <a:lnTo>
                    <a:pt x="691" y="2859"/>
                  </a:lnTo>
                  <a:lnTo>
                    <a:pt x="691" y="2859"/>
                  </a:lnTo>
                  <a:lnTo>
                    <a:pt x="691" y="2826"/>
                  </a:lnTo>
                  <a:lnTo>
                    <a:pt x="691" y="2826"/>
                  </a:lnTo>
                  <a:lnTo>
                    <a:pt x="691" y="2826"/>
                  </a:lnTo>
                  <a:lnTo>
                    <a:pt x="691" y="2826"/>
                  </a:lnTo>
                  <a:lnTo>
                    <a:pt x="658" y="2794"/>
                  </a:lnTo>
                  <a:lnTo>
                    <a:pt x="658" y="2794"/>
                  </a:lnTo>
                  <a:lnTo>
                    <a:pt x="658" y="2794"/>
                  </a:lnTo>
                  <a:lnTo>
                    <a:pt x="658" y="2761"/>
                  </a:lnTo>
                  <a:lnTo>
                    <a:pt x="658" y="2761"/>
                  </a:lnTo>
                  <a:lnTo>
                    <a:pt x="658" y="2761"/>
                  </a:lnTo>
                  <a:lnTo>
                    <a:pt x="658" y="2728"/>
                  </a:lnTo>
                  <a:lnTo>
                    <a:pt x="658" y="2728"/>
                  </a:lnTo>
                  <a:lnTo>
                    <a:pt x="658" y="2728"/>
                  </a:lnTo>
                  <a:lnTo>
                    <a:pt x="658" y="2728"/>
                  </a:lnTo>
                  <a:lnTo>
                    <a:pt x="658" y="2695"/>
                  </a:lnTo>
                  <a:lnTo>
                    <a:pt x="658" y="2695"/>
                  </a:lnTo>
                  <a:lnTo>
                    <a:pt x="658" y="2662"/>
                  </a:lnTo>
                  <a:lnTo>
                    <a:pt x="658" y="2662"/>
                  </a:lnTo>
                  <a:lnTo>
                    <a:pt x="625" y="2629"/>
                  </a:lnTo>
                  <a:lnTo>
                    <a:pt x="625" y="2629"/>
                  </a:lnTo>
                  <a:lnTo>
                    <a:pt x="625" y="2629"/>
                  </a:lnTo>
                  <a:lnTo>
                    <a:pt x="625" y="2629"/>
                  </a:lnTo>
                  <a:lnTo>
                    <a:pt x="625" y="2596"/>
                  </a:lnTo>
                  <a:lnTo>
                    <a:pt x="625" y="2596"/>
                  </a:lnTo>
                  <a:lnTo>
                    <a:pt x="625" y="2564"/>
                  </a:lnTo>
                  <a:lnTo>
                    <a:pt x="625" y="2564"/>
                  </a:lnTo>
                  <a:lnTo>
                    <a:pt x="625" y="2564"/>
                  </a:lnTo>
                  <a:lnTo>
                    <a:pt x="625" y="2564"/>
                  </a:lnTo>
                  <a:lnTo>
                    <a:pt x="625" y="2531"/>
                  </a:lnTo>
                  <a:lnTo>
                    <a:pt x="625" y="2531"/>
                  </a:lnTo>
                  <a:lnTo>
                    <a:pt x="592" y="2531"/>
                  </a:lnTo>
                  <a:lnTo>
                    <a:pt x="592" y="2498"/>
                  </a:lnTo>
                  <a:lnTo>
                    <a:pt x="592" y="2498"/>
                  </a:lnTo>
                  <a:lnTo>
                    <a:pt x="592" y="2498"/>
                  </a:lnTo>
                  <a:lnTo>
                    <a:pt x="592" y="2498"/>
                  </a:lnTo>
                  <a:lnTo>
                    <a:pt x="592" y="2465"/>
                  </a:lnTo>
                  <a:lnTo>
                    <a:pt x="592" y="2465"/>
                  </a:lnTo>
                  <a:lnTo>
                    <a:pt x="592" y="2465"/>
                  </a:lnTo>
                  <a:lnTo>
                    <a:pt x="592" y="2465"/>
                  </a:lnTo>
                  <a:lnTo>
                    <a:pt x="592" y="2465"/>
                  </a:lnTo>
                  <a:lnTo>
                    <a:pt x="592" y="2432"/>
                  </a:lnTo>
                  <a:lnTo>
                    <a:pt x="592" y="2432"/>
                  </a:lnTo>
                  <a:lnTo>
                    <a:pt x="592" y="2432"/>
                  </a:lnTo>
                  <a:lnTo>
                    <a:pt x="592" y="2432"/>
                  </a:lnTo>
                  <a:lnTo>
                    <a:pt x="592" y="2399"/>
                  </a:lnTo>
                  <a:lnTo>
                    <a:pt x="592" y="2399"/>
                  </a:lnTo>
                  <a:lnTo>
                    <a:pt x="592" y="2399"/>
                  </a:lnTo>
                  <a:lnTo>
                    <a:pt x="592" y="2399"/>
                  </a:lnTo>
                  <a:lnTo>
                    <a:pt x="592" y="2399"/>
                  </a:lnTo>
                  <a:lnTo>
                    <a:pt x="592" y="2366"/>
                  </a:lnTo>
                  <a:lnTo>
                    <a:pt x="559" y="2366"/>
                  </a:lnTo>
                  <a:lnTo>
                    <a:pt x="559" y="2366"/>
                  </a:lnTo>
                  <a:lnTo>
                    <a:pt x="559" y="2366"/>
                  </a:lnTo>
                  <a:lnTo>
                    <a:pt x="559" y="2334"/>
                  </a:lnTo>
                  <a:lnTo>
                    <a:pt x="559" y="2334"/>
                  </a:lnTo>
                  <a:lnTo>
                    <a:pt x="559" y="2334"/>
                  </a:lnTo>
                  <a:lnTo>
                    <a:pt x="559" y="2334"/>
                  </a:lnTo>
                  <a:lnTo>
                    <a:pt x="559" y="2301"/>
                  </a:lnTo>
                  <a:lnTo>
                    <a:pt x="559" y="2301"/>
                  </a:lnTo>
                  <a:lnTo>
                    <a:pt x="559" y="2301"/>
                  </a:lnTo>
                  <a:lnTo>
                    <a:pt x="559" y="2268"/>
                  </a:lnTo>
                  <a:lnTo>
                    <a:pt x="559" y="2268"/>
                  </a:lnTo>
                  <a:lnTo>
                    <a:pt x="559" y="2268"/>
                  </a:lnTo>
                  <a:lnTo>
                    <a:pt x="559" y="2235"/>
                  </a:lnTo>
                  <a:lnTo>
                    <a:pt x="526" y="2235"/>
                  </a:lnTo>
                  <a:lnTo>
                    <a:pt x="526" y="2202"/>
                  </a:lnTo>
                  <a:lnTo>
                    <a:pt x="526" y="2202"/>
                  </a:lnTo>
                  <a:lnTo>
                    <a:pt x="526" y="2202"/>
                  </a:lnTo>
                  <a:lnTo>
                    <a:pt x="526" y="2202"/>
                  </a:lnTo>
                  <a:lnTo>
                    <a:pt x="526" y="2169"/>
                  </a:lnTo>
                  <a:lnTo>
                    <a:pt x="526" y="2169"/>
                  </a:lnTo>
                  <a:lnTo>
                    <a:pt x="526" y="2169"/>
                  </a:lnTo>
                  <a:lnTo>
                    <a:pt x="526" y="2136"/>
                  </a:lnTo>
                  <a:lnTo>
                    <a:pt x="526" y="2136"/>
                  </a:lnTo>
                  <a:lnTo>
                    <a:pt x="526" y="2136"/>
                  </a:lnTo>
                  <a:lnTo>
                    <a:pt x="526" y="2103"/>
                  </a:lnTo>
                  <a:lnTo>
                    <a:pt x="526" y="2103"/>
                  </a:lnTo>
                  <a:lnTo>
                    <a:pt x="526" y="2103"/>
                  </a:lnTo>
                  <a:lnTo>
                    <a:pt x="526" y="2103"/>
                  </a:lnTo>
                  <a:lnTo>
                    <a:pt x="526" y="2103"/>
                  </a:lnTo>
                  <a:lnTo>
                    <a:pt x="526" y="2071"/>
                  </a:lnTo>
                  <a:lnTo>
                    <a:pt x="493" y="2071"/>
                  </a:lnTo>
                  <a:lnTo>
                    <a:pt x="493" y="2071"/>
                  </a:lnTo>
                  <a:lnTo>
                    <a:pt x="493" y="2071"/>
                  </a:lnTo>
                  <a:lnTo>
                    <a:pt x="493" y="2071"/>
                  </a:lnTo>
                  <a:lnTo>
                    <a:pt x="493" y="2038"/>
                  </a:lnTo>
                  <a:lnTo>
                    <a:pt x="493" y="2038"/>
                  </a:lnTo>
                  <a:lnTo>
                    <a:pt x="493" y="2038"/>
                  </a:lnTo>
                  <a:lnTo>
                    <a:pt x="493" y="2005"/>
                  </a:lnTo>
                  <a:lnTo>
                    <a:pt x="493" y="2005"/>
                  </a:lnTo>
                  <a:lnTo>
                    <a:pt x="493" y="2005"/>
                  </a:lnTo>
                  <a:lnTo>
                    <a:pt x="493" y="2005"/>
                  </a:lnTo>
                  <a:lnTo>
                    <a:pt x="493" y="1972"/>
                  </a:lnTo>
                  <a:lnTo>
                    <a:pt x="493" y="1972"/>
                  </a:lnTo>
                  <a:lnTo>
                    <a:pt x="493" y="1939"/>
                  </a:lnTo>
                  <a:lnTo>
                    <a:pt x="493" y="1939"/>
                  </a:lnTo>
                  <a:lnTo>
                    <a:pt x="461" y="1939"/>
                  </a:lnTo>
                  <a:lnTo>
                    <a:pt x="461" y="1906"/>
                  </a:lnTo>
                  <a:lnTo>
                    <a:pt x="461" y="1906"/>
                  </a:lnTo>
                  <a:lnTo>
                    <a:pt x="461" y="1906"/>
                  </a:lnTo>
                  <a:lnTo>
                    <a:pt x="461" y="1906"/>
                  </a:lnTo>
                  <a:lnTo>
                    <a:pt x="461" y="1873"/>
                  </a:lnTo>
                  <a:lnTo>
                    <a:pt x="461" y="1873"/>
                  </a:lnTo>
                  <a:lnTo>
                    <a:pt x="461" y="1873"/>
                  </a:lnTo>
                  <a:lnTo>
                    <a:pt x="461" y="1873"/>
                  </a:lnTo>
                  <a:lnTo>
                    <a:pt x="461" y="1873"/>
                  </a:lnTo>
                  <a:lnTo>
                    <a:pt x="461" y="1841"/>
                  </a:lnTo>
                  <a:lnTo>
                    <a:pt x="461" y="1841"/>
                  </a:lnTo>
                  <a:lnTo>
                    <a:pt x="461" y="1841"/>
                  </a:lnTo>
                  <a:lnTo>
                    <a:pt x="461" y="1841"/>
                  </a:lnTo>
                  <a:lnTo>
                    <a:pt x="461" y="1808"/>
                  </a:lnTo>
                  <a:lnTo>
                    <a:pt x="428" y="1808"/>
                  </a:lnTo>
                  <a:lnTo>
                    <a:pt x="428" y="1808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09"/>
                  </a:lnTo>
                  <a:lnTo>
                    <a:pt x="428" y="1709"/>
                  </a:lnTo>
                  <a:lnTo>
                    <a:pt x="428" y="1709"/>
                  </a:lnTo>
                  <a:lnTo>
                    <a:pt x="428" y="1676"/>
                  </a:lnTo>
                  <a:lnTo>
                    <a:pt x="428" y="1676"/>
                  </a:lnTo>
                  <a:lnTo>
                    <a:pt x="428" y="1676"/>
                  </a:lnTo>
                  <a:lnTo>
                    <a:pt x="428" y="1676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45"/>
                  </a:lnTo>
                  <a:lnTo>
                    <a:pt x="395" y="1545"/>
                  </a:lnTo>
                  <a:lnTo>
                    <a:pt x="395" y="1545"/>
                  </a:lnTo>
                  <a:lnTo>
                    <a:pt x="395" y="1545"/>
                  </a:lnTo>
                  <a:lnTo>
                    <a:pt x="395" y="1545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13"/>
                  </a:lnTo>
                  <a:lnTo>
                    <a:pt x="362" y="1413"/>
                  </a:lnTo>
                  <a:lnTo>
                    <a:pt x="362" y="1413"/>
                  </a:lnTo>
                  <a:lnTo>
                    <a:pt x="362" y="1413"/>
                  </a:lnTo>
                  <a:lnTo>
                    <a:pt x="329" y="1381"/>
                  </a:lnTo>
                  <a:lnTo>
                    <a:pt x="329" y="1381"/>
                  </a:lnTo>
                  <a:lnTo>
                    <a:pt x="329" y="1381"/>
                  </a:lnTo>
                  <a:lnTo>
                    <a:pt x="329" y="1381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15"/>
                  </a:lnTo>
                  <a:lnTo>
                    <a:pt x="329" y="1315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249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183"/>
                  </a:lnTo>
                  <a:lnTo>
                    <a:pt x="296" y="1183"/>
                  </a:lnTo>
                  <a:lnTo>
                    <a:pt x="296" y="1151"/>
                  </a:lnTo>
                  <a:lnTo>
                    <a:pt x="296" y="1151"/>
                  </a:lnTo>
                  <a:lnTo>
                    <a:pt x="296" y="1151"/>
                  </a:lnTo>
                  <a:lnTo>
                    <a:pt x="296" y="1151"/>
                  </a:lnTo>
                  <a:lnTo>
                    <a:pt x="296" y="1118"/>
                  </a:lnTo>
                  <a:lnTo>
                    <a:pt x="296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085"/>
                  </a:lnTo>
                  <a:lnTo>
                    <a:pt x="263" y="1085"/>
                  </a:lnTo>
                  <a:lnTo>
                    <a:pt x="263" y="1085"/>
                  </a:lnTo>
                  <a:lnTo>
                    <a:pt x="263" y="1052"/>
                  </a:lnTo>
                  <a:lnTo>
                    <a:pt x="263" y="1052"/>
                  </a:lnTo>
                  <a:lnTo>
                    <a:pt x="263" y="1052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986"/>
                  </a:lnTo>
                  <a:lnTo>
                    <a:pt x="263" y="986"/>
                  </a:lnTo>
                  <a:lnTo>
                    <a:pt x="230" y="986"/>
                  </a:lnTo>
                  <a:lnTo>
                    <a:pt x="230" y="986"/>
                  </a:lnTo>
                  <a:lnTo>
                    <a:pt x="230" y="953"/>
                  </a:lnTo>
                  <a:lnTo>
                    <a:pt x="230" y="953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198" y="855"/>
                  </a:lnTo>
                  <a:lnTo>
                    <a:pt x="198" y="855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98" y="723"/>
                  </a:lnTo>
                  <a:lnTo>
                    <a:pt x="165" y="723"/>
                  </a:lnTo>
                  <a:lnTo>
                    <a:pt x="165" y="723"/>
                  </a:lnTo>
                  <a:lnTo>
                    <a:pt x="165" y="691"/>
                  </a:lnTo>
                  <a:lnTo>
                    <a:pt x="165" y="691"/>
                  </a:lnTo>
                  <a:lnTo>
                    <a:pt x="165" y="691"/>
                  </a:lnTo>
                  <a:lnTo>
                    <a:pt x="165" y="691"/>
                  </a:lnTo>
                  <a:lnTo>
                    <a:pt x="165" y="658"/>
                  </a:lnTo>
                  <a:lnTo>
                    <a:pt x="165" y="658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32" y="592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8"/>
            <p:cNvSpPr/>
            <p:nvPr/>
          </p:nvSpPr>
          <p:spPr>
            <a:xfrm>
              <a:off x="5943425" y="2292700"/>
              <a:ext cx="40275" cy="189800"/>
            </a:xfrm>
            <a:custGeom>
              <a:avLst/>
              <a:gdLst/>
              <a:ahLst/>
              <a:cxnLst/>
              <a:rect l="l" t="t" r="r" b="b"/>
              <a:pathLst>
                <a:path w="1611" h="7592" fill="none" extrusionOk="0">
                  <a:moveTo>
                    <a:pt x="1611" y="7591"/>
                  </a:moveTo>
                  <a:lnTo>
                    <a:pt x="1611" y="7591"/>
                  </a:lnTo>
                  <a:lnTo>
                    <a:pt x="1611" y="7591"/>
                  </a:lnTo>
                  <a:lnTo>
                    <a:pt x="1611" y="7558"/>
                  </a:lnTo>
                  <a:lnTo>
                    <a:pt x="1611" y="7558"/>
                  </a:lnTo>
                  <a:lnTo>
                    <a:pt x="1611" y="7558"/>
                  </a:lnTo>
                  <a:lnTo>
                    <a:pt x="1611" y="7558"/>
                  </a:lnTo>
                  <a:lnTo>
                    <a:pt x="1611" y="7558"/>
                  </a:lnTo>
                  <a:lnTo>
                    <a:pt x="1611" y="7526"/>
                  </a:lnTo>
                  <a:lnTo>
                    <a:pt x="1611" y="7526"/>
                  </a:lnTo>
                  <a:lnTo>
                    <a:pt x="1611" y="7526"/>
                  </a:lnTo>
                  <a:lnTo>
                    <a:pt x="1611" y="7526"/>
                  </a:lnTo>
                  <a:lnTo>
                    <a:pt x="1611" y="7493"/>
                  </a:lnTo>
                  <a:lnTo>
                    <a:pt x="1611" y="7493"/>
                  </a:lnTo>
                  <a:lnTo>
                    <a:pt x="1611" y="7493"/>
                  </a:lnTo>
                  <a:lnTo>
                    <a:pt x="1611" y="7493"/>
                  </a:lnTo>
                  <a:lnTo>
                    <a:pt x="1611" y="7460"/>
                  </a:lnTo>
                  <a:lnTo>
                    <a:pt x="1611" y="7460"/>
                  </a:lnTo>
                  <a:lnTo>
                    <a:pt x="1611" y="7460"/>
                  </a:lnTo>
                  <a:lnTo>
                    <a:pt x="1578" y="7460"/>
                  </a:lnTo>
                  <a:lnTo>
                    <a:pt x="1578" y="7427"/>
                  </a:lnTo>
                  <a:lnTo>
                    <a:pt x="1578" y="7427"/>
                  </a:lnTo>
                  <a:lnTo>
                    <a:pt x="1578" y="7427"/>
                  </a:lnTo>
                  <a:lnTo>
                    <a:pt x="1578" y="7427"/>
                  </a:lnTo>
                  <a:lnTo>
                    <a:pt x="1578" y="7427"/>
                  </a:lnTo>
                  <a:lnTo>
                    <a:pt x="1578" y="7394"/>
                  </a:lnTo>
                  <a:lnTo>
                    <a:pt x="1578" y="7394"/>
                  </a:lnTo>
                  <a:lnTo>
                    <a:pt x="1578" y="7394"/>
                  </a:lnTo>
                  <a:lnTo>
                    <a:pt x="1578" y="7394"/>
                  </a:lnTo>
                  <a:lnTo>
                    <a:pt x="1578" y="7361"/>
                  </a:lnTo>
                  <a:lnTo>
                    <a:pt x="1578" y="7361"/>
                  </a:lnTo>
                  <a:lnTo>
                    <a:pt x="1578" y="7361"/>
                  </a:lnTo>
                  <a:lnTo>
                    <a:pt x="1578" y="7361"/>
                  </a:lnTo>
                  <a:lnTo>
                    <a:pt x="1578" y="7328"/>
                  </a:lnTo>
                  <a:lnTo>
                    <a:pt x="1578" y="7328"/>
                  </a:lnTo>
                  <a:lnTo>
                    <a:pt x="1578" y="7328"/>
                  </a:lnTo>
                  <a:lnTo>
                    <a:pt x="1578" y="7328"/>
                  </a:lnTo>
                  <a:lnTo>
                    <a:pt x="1578" y="7328"/>
                  </a:lnTo>
                  <a:lnTo>
                    <a:pt x="1578" y="7296"/>
                  </a:lnTo>
                  <a:lnTo>
                    <a:pt x="1578" y="7296"/>
                  </a:lnTo>
                  <a:lnTo>
                    <a:pt x="1578" y="7296"/>
                  </a:lnTo>
                  <a:lnTo>
                    <a:pt x="1578" y="7296"/>
                  </a:lnTo>
                  <a:lnTo>
                    <a:pt x="1578" y="7263"/>
                  </a:lnTo>
                  <a:lnTo>
                    <a:pt x="1578" y="7263"/>
                  </a:lnTo>
                  <a:lnTo>
                    <a:pt x="1545" y="7263"/>
                  </a:lnTo>
                  <a:lnTo>
                    <a:pt x="1545" y="7263"/>
                  </a:lnTo>
                  <a:lnTo>
                    <a:pt x="1545" y="7230"/>
                  </a:lnTo>
                  <a:lnTo>
                    <a:pt x="1545" y="7230"/>
                  </a:lnTo>
                  <a:lnTo>
                    <a:pt x="1545" y="7230"/>
                  </a:lnTo>
                  <a:lnTo>
                    <a:pt x="1545" y="7230"/>
                  </a:lnTo>
                  <a:lnTo>
                    <a:pt x="1545" y="7197"/>
                  </a:lnTo>
                  <a:lnTo>
                    <a:pt x="1545" y="7197"/>
                  </a:lnTo>
                  <a:lnTo>
                    <a:pt x="1545" y="7197"/>
                  </a:lnTo>
                  <a:lnTo>
                    <a:pt x="1545" y="7197"/>
                  </a:lnTo>
                  <a:lnTo>
                    <a:pt x="1545" y="7197"/>
                  </a:lnTo>
                  <a:lnTo>
                    <a:pt x="1545" y="7164"/>
                  </a:lnTo>
                  <a:lnTo>
                    <a:pt x="1545" y="7164"/>
                  </a:lnTo>
                  <a:lnTo>
                    <a:pt x="1545" y="7164"/>
                  </a:lnTo>
                  <a:lnTo>
                    <a:pt x="1545" y="7164"/>
                  </a:lnTo>
                  <a:lnTo>
                    <a:pt x="1545" y="7131"/>
                  </a:lnTo>
                  <a:lnTo>
                    <a:pt x="1545" y="7131"/>
                  </a:lnTo>
                  <a:lnTo>
                    <a:pt x="1545" y="7131"/>
                  </a:lnTo>
                  <a:lnTo>
                    <a:pt x="1545" y="7131"/>
                  </a:lnTo>
                  <a:lnTo>
                    <a:pt x="1545" y="7098"/>
                  </a:lnTo>
                  <a:lnTo>
                    <a:pt x="1545" y="7098"/>
                  </a:lnTo>
                  <a:lnTo>
                    <a:pt x="1545" y="7098"/>
                  </a:lnTo>
                  <a:lnTo>
                    <a:pt x="1545" y="7098"/>
                  </a:lnTo>
                  <a:lnTo>
                    <a:pt x="1545" y="7066"/>
                  </a:lnTo>
                  <a:lnTo>
                    <a:pt x="1545" y="7066"/>
                  </a:lnTo>
                  <a:lnTo>
                    <a:pt x="1512" y="7066"/>
                  </a:lnTo>
                  <a:lnTo>
                    <a:pt x="1512" y="7066"/>
                  </a:lnTo>
                  <a:lnTo>
                    <a:pt x="1512" y="7066"/>
                  </a:lnTo>
                  <a:lnTo>
                    <a:pt x="1512" y="7033"/>
                  </a:lnTo>
                  <a:lnTo>
                    <a:pt x="1512" y="7033"/>
                  </a:lnTo>
                  <a:lnTo>
                    <a:pt x="1512" y="7033"/>
                  </a:lnTo>
                  <a:lnTo>
                    <a:pt x="1512" y="7033"/>
                  </a:lnTo>
                  <a:lnTo>
                    <a:pt x="1512" y="7000"/>
                  </a:lnTo>
                  <a:lnTo>
                    <a:pt x="1512" y="7000"/>
                  </a:lnTo>
                  <a:lnTo>
                    <a:pt x="1512" y="7000"/>
                  </a:lnTo>
                  <a:lnTo>
                    <a:pt x="1512" y="6967"/>
                  </a:lnTo>
                  <a:lnTo>
                    <a:pt x="1512" y="6967"/>
                  </a:lnTo>
                  <a:lnTo>
                    <a:pt x="1512" y="6967"/>
                  </a:lnTo>
                  <a:lnTo>
                    <a:pt x="1512" y="6967"/>
                  </a:lnTo>
                  <a:lnTo>
                    <a:pt x="1512" y="6934"/>
                  </a:lnTo>
                  <a:lnTo>
                    <a:pt x="1512" y="6934"/>
                  </a:lnTo>
                  <a:lnTo>
                    <a:pt x="1512" y="6934"/>
                  </a:lnTo>
                  <a:lnTo>
                    <a:pt x="1512" y="6901"/>
                  </a:lnTo>
                  <a:lnTo>
                    <a:pt x="1512" y="6901"/>
                  </a:lnTo>
                  <a:lnTo>
                    <a:pt x="1512" y="6901"/>
                  </a:lnTo>
                  <a:lnTo>
                    <a:pt x="1512" y="6901"/>
                  </a:lnTo>
                  <a:lnTo>
                    <a:pt x="1479" y="6868"/>
                  </a:lnTo>
                  <a:lnTo>
                    <a:pt x="1479" y="6868"/>
                  </a:lnTo>
                  <a:lnTo>
                    <a:pt x="1479" y="6868"/>
                  </a:lnTo>
                  <a:lnTo>
                    <a:pt x="1479" y="6868"/>
                  </a:lnTo>
                  <a:lnTo>
                    <a:pt x="1479" y="6836"/>
                  </a:lnTo>
                  <a:lnTo>
                    <a:pt x="1479" y="6836"/>
                  </a:lnTo>
                  <a:lnTo>
                    <a:pt x="1479" y="6836"/>
                  </a:lnTo>
                  <a:lnTo>
                    <a:pt x="1479" y="6836"/>
                  </a:lnTo>
                  <a:lnTo>
                    <a:pt x="1479" y="6836"/>
                  </a:lnTo>
                  <a:lnTo>
                    <a:pt x="1479" y="6803"/>
                  </a:lnTo>
                  <a:lnTo>
                    <a:pt x="1479" y="6803"/>
                  </a:lnTo>
                  <a:lnTo>
                    <a:pt x="1479" y="6803"/>
                  </a:lnTo>
                  <a:lnTo>
                    <a:pt x="1479" y="6803"/>
                  </a:lnTo>
                  <a:lnTo>
                    <a:pt x="1479" y="6770"/>
                  </a:lnTo>
                  <a:lnTo>
                    <a:pt x="1479" y="6770"/>
                  </a:lnTo>
                  <a:lnTo>
                    <a:pt x="1479" y="6770"/>
                  </a:lnTo>
                  <a:lnTo>
                    <a:pt x="1479" y="6770"/>
                  </a:lnTo>
                  <a:lnTo>
                    <a:pt x="1479" y="6737"/>
                  </a:lnTo>
                  <a:lnTo>
                    <a:pt x="1479" y="6737"/>
                  </a:lnTo>
                  <a:lnTo>
                    <a:pt x="1479" y="6737"/>
                  </a:lnTo>
                  <a:lnTo>
                    <a:pt x="1479" y="6737"/>
                  </a:lnTo>
                  <a:lnTo>
                    <a:pt x="1479" y="6737"/>
                  </a:lnTo>
                  <a:lnTo>
                    <a:pt x="1479" y="6704"/>
                  </a:lnTo>
                  <a:lnTo>
                    <a:pt x="1479" y="6704"/>
                  </a:lnTo>
                  <a:lnTo>
                    <a:pt x="1446" y="6704"/>
                  </a:lnTo>
                  <a:lnTo>
                    <a:pt x="1446" y="6704"/>
                  </a:lnTo>
                  <a:lnTo>
                    <a:pt x="1446" y="6671"/>
                  </a:lnTo>
                  <a:lnTo>
                    <a:pt x="1446" y="6671"/>
                  </a:lnTo>
                  <a:lnTo>
                    <a:pt x="1446" y="6671"/>
                  </a:lnTo>
                  <a:lnTo>
                    <a:pt x="1446" y="6638"/>
                  </a:lnTo>
                  <a:lnTo>
                    <a:pt x="1446" y="6638"/>
                  </a:lnTo>
                  <a:lnTo>
                    <a:pt x="1446" y="6638"/>
                  </a:lnTo>
                  <a:lnTo>
                    <a:pt x="1446" y="6605"/>
                  </a:lnTo>
                  <a:lnTo>
                    <a:pt x="1446" y="6605"/>
                  </a:lnTo>
                  <a:lnTo>
                    <a:pt x="1446" y="6605"/>
                  </a:lnTo>
                  <a:lnTo>
                    <a:pt x="1446" y="6605"/>
                  </a:lnTo>
                  <a:lnTo>
                    <a:pt x="1446" y="6605"/>
                  </a:lnTo>
                  <a:lnTo>
                    <a:pt x="1446" y="6573"/>
                  </a:lnTo>
                  <a:lnTo>
                    <a:pt x="1446" y="6573"/>
                  </a:lnTo>
                  <a:lnTo>
                    <a:pt x="1446" y="6573"/>
                  </a:lnTo>
                  <a:lnTo>
                    <a:pt x="1446" y="6573"/>
                  </a:lnTo>
                  <a:lnTo>
                    <a:pt x="1446" y="6540"/>
                  </a:lnTo>
                  <a:lnTo>
                    <a:pt x="1446" y="6540"/>
                  </a:lnTo>
                  <a:lnTo>
                    <a:pt x="1446" y="6540"/>
                  </a:lnTo>
                  <a:lnTo>
                    <a:pt x="1446" y="6540"/>
                  </a:lnTo>
                  <a:lnTo>
                    <a:pt x="1446" y="6507"/>
                  </a:lnTo>
                  <a:lnTo>
                    <a:pt x="1413" y="6507"/>
                  </a:lnTo>
                  <a:lnTo>
                    <a:pt x="1413" y="6507"/>
                  </a:lnTo>
                  <a:lnTo>
                    <a:pt x="1413" y="6507"/>
                  </a:lnTo>
                  <a:lnTo>
                    <a:pt x="1413" y="6474"/>
                  </a:lnTo>
                  <a:lnTo>
                    <a:pt x="1413" y="6474"/>
                  </a:lnTo>
                  <a:lnTo>
                    <a:pt x="1413" y="6474"/>
                  </a:lnTo>
                  <a:lnTo>
                    <a:pt x="1413" y="6474"/>
                  </a:lnTo>
                  <a:lnTo>
                    <a:pt x="1413" y="6474"/>
                  </a:lnTo>
                  <a:lnTo>
                    <a:pt x="1413" y="6441"/>
                  </a:lnTo>
                  <a:lnTo>
                    <a:pt x="1413" y="6441"/>
                  </a:lnTo>
                  <a:lnTo>
                    <a:pt x="1413" y="6441"/>
                  </a:lnTo>
                  <a:lnTo>
                    <a:pt x="1413" y="6441"/>
                  </a:lnTo>
                  <a:lnTo>
                    <a:pt x="1413" y="6408"/>
                  </a:lnTo>
                  <a:lnTo>
                    <a:pt x="1413" y="6408"/>
                  </a:lnTo>
                  <a:lnTo>
                    <a:pt x="1413" y="6408"/>
                  </a:lnTo>
                  <a:lnTo>
                    <a:pt x="1413" y="6408"/>
                  </a:lnTo>
                  <a:lnTo>
                    <a:pt x="1413" y="6408"/>
                  </a:lnTo>
                  <a:lnTo>
                    <a:pt x="1413" y="6375"/>
                  </a:lnTo>
                  <a:lnTo>
                    <a:pt x="1413" y="6375"/>
                  </a:lnTo>
                  <a:lnTo>
                    <a:pt x="1413" y="6375"/>
                  </a:lnTo>
                  <a:lnTo>
                    <a:pt x="1413" y="6375"/>
                  </a:lnTo>
                  <a:lnTo>
                    <a:pt x="1413" y="6343"/>
                  </a:lnTo>
                  <a:lnTo>
                    <a:pt x="1413" y="6343"/>
                  </a:lnTo>
                  <a:lnTo>
                    <a:pt x="1413" y="6343"/>
                  </a:lnTo>
                  <a:lnTo>
                    <a:pt x="1380" y="6343"/>
                  </a:lnTo>
                  <a:lnTo>
                    <a:pt x="1380" y="6310"/>
                  </a:lnTo>
                  <a:lnTo>
                    <a:pt x="1380" y="6310"/>
                  </a:lnTo>
                  <a:lnTo>
                    <a:pt x="1380" y="6310"/>
                  </a:lnTo>
                  <a:lnTo>
                    <a:pt x="1380" y="6310"/>
                  </a:lnTo>
                  <a:lnTo>
                    <a:pt x="1380" y="6277"/>
                  </a:lnTo>
                  <a:lnTo>
                    <a:pt x="1380" y="6277"/>
                  </a:lnTo>
                  <a:lnTo>
                    <a:pt x="1380" y="6277"/>
                  </a:lnTo>
                  <a:lnTo>
                    <a:pt x="1380" y="6277"/>
                  </a:lnTo>
                  <a:lnTo>
                    <a:pt x="1380" y="6277"/>
                  </a:lnTo>
                  <a:lnTo>
                    <a:pt x="1380" y="6244"/>
                  </a:lnTo>
                  <a:lnTo>
                    <a:pt x="1380" y="6244"/>
                  </a:lnTo>
                  <a:lnTo>
                    <a:pt x="1380" y="6244"/>
                  </a:lnTo>
                  <a:lnTo>
                    <a:pt x="1380" y="6244"/>
                  </a:lnTo>
                  <a:lnTo>
                    <a:pt x="1380" y="6211"/>
                  </a:lnTo>
                  <a:lnTo>
                    <a:pt x="1380" y="6211"/>
                  </a:lnTo>
                  <a:lnTo>
                    <a:pt x="1380" y="6211"/>
                  </a:lnTo>
                  <a:lnTo>
                    <a:pt x="1380" y="6211"/>
                  </a:lnTo>
                  <a:lnTo>
                    <a:pt x="1380" y="6178"/>
                  </a:lnTo>
                  <a:lnTo>
                    <a:pt x="1380" y="6178"/>
                  </a:lnTo>
                  <a:lnTo>
                    <a:pt x="1380" y="6178"/>
                  </a:lnTo>
                  <a:lnTo>
                    <a:pt x="1380" y="6178"/>
                  </a:lnTo>
                  <a:lnTo>
                    <a:pt x="1380" y="6145"/>
                  </a:lnTo>
                  <a:lnTo>
                    <a:pt x="1348" y="6145"/>
                  </a:lnTo>
                  <a:lnTo>
                    <a:pt x="1348" y="6145"/>
                  </a:lnTo>
                  <a:lnTo>
                    <a:pt x="1348" y="6145"/>
                  </a:lnTo>
                  <a:lnTo>
                    <a:pt x="1348" y="6145"/>
                  </a:lnTo>
                  <a:lnTo>
                    <a:pt x="1348" y="6113"/>
                  </a:lnTo>
                  <a:lnTo>
                    <a:pt x="1348" y="6113"/>
                  </a:lnTo>
                  <a:lnTo>
                    <a:pt x="1348" y="6113"/>
                  </a:lnTo>
                  <a:lnTo>
                    <a:pt x="1348" y="6113"/>
                  </a:lnTo>
                  <a:lnTo>
                    <a:pt x="1348" y="6080"/>
                  </a:lnTo>
                  <a:lnTo>
                    <a:pt x="1348" y="6080"/>
                  </a:lnTo>
                  <a:lnTo>
                    <a:pt x="1348" y="6080"/>
                  </a:lnTo>
                  <a:lnTo>
                    <a:pt x="1348" y="6080"/>
                  </a:lnTo>
                  <a:lnTo>
                    <a:pt x="1348" y="6047"/>
                  </a:lnTo>
                  <a:lnTo>
                    <a:pt x="1348" y="6047"/>
                  </a:lnTo>
                  <a:lnTo>
                    <a:pt x="1348" y="6047"/>
                  </a:lnTo>
                  <a:lnTo>
                    <a:pt x="1348" y="6047"/>
                  </a:lnTo>
                  <a:lnTo>
                    <a:pt x="1348" y="6047"/>
                  </a:lnTo>
                  <a:lnTo>
                    <a:pt x="1348" y="6014"/>
                  </a:lnTo>
                  <a:lnTo>
                    <a:pt x="1348" y="6014"/>
                  </a:lnTo>
                  <a:lnTo>
                    <a:pt x="1348" y="6014"/>
                  </a:lnTo>
                  <a:lnTo>
                    <a:pt x="1348" y="6014"/>
                  </a:lnTo>
                  <a:lnTo>
                    <a:pt x="1348" y="5981"/>
                  </a:lnTo>
                  <a:lnTo>
                    <a:pt x="1348" y="5981"/>
                  </a:lnTo>
                  <a:lnTo>
                    <a:pt x="1315" y="5981"/>
                  </a:lnTo>
                  <a:lnTo>
                    <a:pt x="1315" y="5981"/>
                  </a:lnTo>
                  <a:lnTo>
                    <a:pt x="1315" y="5948"/>
                  </a:lnTo>
                  <a:lnTo>
                    <a:pt x="1315" y="5948"/>
                  </a:lnTo>
                  <a:lnTo>
                    <a:pt x="1315" y="5948"/>
                  </a:lnTo>
                  <a:lnTo>
                    <a:pt x="1315" y="5948"/>
                  </a:lnTo>
                  <a:lnTo>
                    <a:pt x="1315" y="5915"/>
                  </a:lnTo>
                  <a:lnTo>
                    <a:pt x="1315" y="5915"/>
                  </a:lnTo>
                  <a:lnTo>
                    <a:pt x="1315" y="5915"/>
                  </a:lnTo>
                  <a:lnTo>
                    <a:pt x="1315" y="5915"/>
                  </a:lnTo>
                  <a:lnTo>
                    <a:pt x="1315" y="5915"/>
                  </a:lnTo>
                  <a:lnTo>
                    <a:pt x="1315" y="5883"/>
                  </a:lnTo>
                  <a:lnTo>
                    <a:pt x="1315" y="5883"/>
                  </a:lnTo>
                  <a:lnTo>
                    <a:pt x="1315" y="5883"/>
                  </a:lnTo>
                  <a:lnTo>
                    <a:pt x="1315" y="5883"/>
                  </a:lnTo>
                  <a:lnTo>
                    <a:pt x="1315" y="5850"/>
                  </a:lnTo>
                  <a:lnTo>
                    <a:pt x="1315" y="5850"/>
                  </a:lnTo>
                  <a:lnTo>
                    <a:pt x="1315" y="5850"/>
                  </a:lnTo>
                  <a:lnTo>
                    <a:pt x="1315" y="5817"/>
                  </a:lnTo>
                  <a:lnTo>
                    <a:pt x="1315" y="5817"/>
                  </a:lnTo>
                  <a:lnTo>
                    <a:pt x="1315" y="5817"/>
                  </a:lnTo>
                  <a:lnTo>
                    <a:pt x="1315" y="5817"/>
                  </a:lnTo>
                  <a:lnTo>
                    <a:pt x="1282" y="5784"/>
                  </a:lnTo>
                  <a:lnTo>
                    <a:pt x="1282" y="5784"/>
                  </a:lnTo>
                  <a:lnTo>
                    <a:pt x="1282" y="5784"/>
                  </a:lnTo>
                  <a:lnTo>
                    <a:pt x="1282" y="5784"/>
                  </a:lnTo>
                  <a:lnTo>
                    <a:pt x="1282" y="5784"/>
                  </a:lnTo>
                  <a:lnTo>
                    <a:pt x="1282" y="5751"/>
                  </a:lnTo>
                  <a:lnTo>
                    <a:pt x="1282" y="5751"/>
                  </a:lnTo>
                  <a:lnTo>
                    <a:pt x="1282" y="5751"/>
                  </a:lnTo>
                  <a:lnTo>
                    <a:pt x="1282" y="5751"/>
                  </a:lnTo>
                  <a:lnTo>
                    <a:pt x="1282" y="5718"/>
                  </a:lnTo>
                  <a:lnTo>
                    <a:pt x="1282" y="5718"/>
                  </a:lnTo>
                  <a:lnTo>
                    <a:pt x="1282" y="5718"/>
                  </a:lnTo>
                  <a:lnTo>
                    <a:pt x="1282" y="5718"/>
                  </a:lnTo>
                  <a:lnTo>
                    <a:pt x="1282" y="5718"/>
                  </a:lnTo>
                  <a:lnTo>
                    <a:pt x="1282" y="5685"/>
                  </a:lnTo>
                  <a:lnTo>
                    <a:pt x="1282" y="5685"/>
                  </a:lnTo>
                  <a:lnTo>
                    <a:pt x="1282" y="5685"/>
                  </a:lnTo>
                  <a:lnTo>
                    <a:pt x="1282" y="5685"/>
                  </a:lnTo>
                  <a:lnTo>
                    <a:pt x="1282" y="5653"/>
                  </a:lnTo>
                  <a:lnTo>
                    <a:pt x="1282" y="5653"/>
                  </a:lnTo>
                  <a:lnTo>
                    <a:pt x="1282" y="5653"/>
                  </a:lnTo>
                  <a:lnTo>
                    <a:pt x="1282" y="5653"/>
                  </a:lnTo>
                  <a:lnTo>
                    <a:pt x="1249" y="5620"/>
                  </a:lnTo>
                  <a:lnTo>
                    <a:pt x="1249" y="5620"/>
                  </a:lnTo>
                  <a:lnTo>
                    <a:pt x="1249" y="5620"/>
                  </a:lnTo>
                  <a:lnTo>
                    <a:pt x="1249" y="5620"/>
                  </a:lnTo>
                  <a:lnTo>
                    <a:pt x="1249" y="5587"/>
                  </a:lnTo>
                  <a:lnTo>
                    <a:pt x="1249" y="5587"/>
                  </a:lnTo>
                  <a:lnTo>
                    <a:pt x="1249" y="5587"/>
                  </a:lnTo>
                  <a:lnTo>
                    <a:pt x="1249" y="5587"/>
                  </a:lnTo>
                  <a:lnTo>
                    <a:pt x="1249" y="5587"/>
                  </a:lnTo>
                  <a:lnTo>
                    <a:pt x="1249" y="5554"/>
                  </a:lnTo>
                  <a:lnTo>
                    <a:pt x="1249" y="5554"/>
                  </a:lnTo>
                  <a:lnTo>
                    <a:pt x="1249" y="5554"/>
                  </a:lnTo>
                  <a:lnTo>
                    <a:pt x="1249" y="5554"/>
                  </a:lnTo>
                  <a:lnTo>
                    <a:pt x="1249" y="5521"/>
                  </a:lnTo>
                  <a:lnTo>
                    <a:pt x="1249" y="5521"/>
                  </a:lnTo>
                  <a:lnTo>
                    <a:pt x="1249" y="5521"/>
                  </a:lnTo>
                  <a:lnTo>
                    <a:pt x="1249" y="5521"/>
                  </a:lnTo>
                  <a:lnTo>
                    <a:pt x="1249" y="5488"/>
                  </a:lnTo>
                  <a:lnTo>
                    <a:pt x="1249" y="5488"/>
                  </a:lnTo>
                  <a:lnTo>
                    <a:pt x="1249" y="5488"/>
                  </a:lnTo>
                  <a:lnTo>
                    <a:pt x="1249" y="5455"/>
                  </a:lnTo>
                  <a:lnTo>
                    <a:pt x="1216" y="5455"/>
                  </a:lnTo>
                  <a:lnTo>
                    <a:pt x="1216" y="5455"/>
                  </a:lnTo>
                  <a:lnTo>
                    <a:pt x="1216" y="5455"/>
                  </a:lnTo>
                  <a:lnTo>
                    <a:pt x="1216" y="5455"/>
                  </a:lnTo>
                  <a:lnTo>
                    <a:pt x="1216" y="5423"/>
                  </a:lnTo>
                  <a:lnTo>
                    <a:pt x="1216" y="5423"/>
                  </a:lnTo>
                  <a:lnTo>
                    <a:pt x="1216" y="5423"/>
                  </a:lnTo>
                  <a:lnTo>
                    <a:pt x="1216" y="5423"/>
                  </a:lnTo>
                  <a:lnTo>
                    <a:pt x="1216" y="5390"/>
                  </a:lnTo>
                  <a:lnTo>
                    <a:pt x="1216" y="5390"/>
                  </a:lnTo>
                  <a:lnTo>
                    <a:pt x="1216" y="5390"/>
                  </a:lnTo>
                  <a:lnTo>
                    <a:pt x="1216" y="5357"/>
                  </a:lnTo>
                  <a:lnTo>
                    <a:pt x="1216" y="5357"/>
                  </a:lnTo>
                  <a:lnTo>
                    <a:pt x="1216" y="5357"/>
                  </a:lnTo>
                  <a:lnTo>
                    <a:pt x="1216" y="5357"/>
                  </a:lnTo>
                  <a:lnTo>
                    <a:pt x="1216" y="5357"/>
                  </a:lnTo>
                  <a:lnTo>
                    <a:pt x="1216" y="5324"/>
                  </a:lnTo>
                  <a:lnTo>
                    <a:pt x="1216" y="5324"/>
                  </a:lnTo>
                  <a:lnTo>
                    <a:pt x="1216" y="5324"/>
                  </a:lnTo>
                  <a:lnTo>
                    <a:pt x="1216" y="5324"/>
                  </a:lnTo>
                  <a:lnTo>
                    <a:pt x="1216" y="5291"/>
                  </a:lnTo>
                  <a:lnTo>
                    <a:pt x="1183" y="5291"/>
                  </a:lnTo>
                  <a:lnTo>
                    <a:pt x="1183" y="5291"/>
                  </a:lnTo>
                  <a:lnTo>
                    <a:pt x="1183" y="5291"/>
                  </a:lnTo>
                  <a:lnTo>
                    <a:pt x="1183" y="5258"/>
                  </a:lnTo>
                  <a:lnTo>
                    <a:pt x="1183" y="5258"/>
                  </a:lnTo>
                  <a:lnTo>
                    <a:pt x="1183" y="5258"/>
                  </a:lnTo>
                  <a:lnTo>
                    <a:pt x="1183" y="5258"/>
                  </a:lnTo>
                  <a:lnTo>
                    <a:pt x="1183" y="5225"/>
                  </a:lnTo>
                  <a:lnTo>
                    <a:pt x="1183" y="5225"/>
                  </a:lnTo>
                  <a:lnTo>
                    <a:pt x="1183" y="5225"/>
                  </a:lnTo>
                  <a:lnTo>
                    <a:pt x="1183" y="5225"/>
                  </a:lnTo>
                  <a:lnTo>
                    <a:pt x="1183" y="5192"/>
                  </a:lnTo>
                  <a:lnTo>
                    <a:pt x="1183" y="5192"/>
                  </a:lnTo>
                  <a:lnTo>
                    <a:pt x="1183" y="5192"/>
                  </a:lnTo>
                  <a:lnTo>
                    <a:pt x="1183" y="5192"/>
                  </a:lnTo>
                  <a:lnTo>
                    <a:pt x="1183" y="5160"/>
                  </a:lnTo>
                  <a:lnTo>
                    <a:pt x="1183" y="5160"/>
                  </a:lnTo>
                  <a:lnTo>
                    <a:pt x="1183" y="5160"/>
                  </a:lnTo>
                  <a:lnTo>
                    <a:pt x="1183" y="5160"/>
                  </a:lnTo>
                  <a:lnTo>
                    <a:pt x="1183" y="5127"/>
                  </a:lnTo>
                  <a:lnTo>
                    <a:pt x="1183" y="5127"/>
                  </a:lnTo>
                  <a:lnTo>
                    <a:pt x="1150" y="5127"/>
                  </a:lnTo>
                  <a:lnTo>
                    <a:pt x="1150" y="5127"/>
                  </a:lnTo>
                  <a:lnTo>
                    <a:pt x="1150" y="5094"/>
                  </a:lnTo>
                  <a:lnTo>
                    <a:pt x="1150" y="5094"/>
                  </a:lnTo>
                  <a:lnTo>
                    <a:pt x="1150" y="5094"/>
                  </a:lnTo>
                  <a:lnTo>
                    <a:pt x="1150" y="5094"/>
                  </a:lnTo>
                  <a:lnTo>
                    <a:pt x="1150" y="5061"/>
                  </a:lnTo>
                  <a:lnTo>
                    <a:pt x="1150" y="5061"/>
                  </a:lnTo>
                  <a:lnTo>
                    <a:pt x="1150" y="5061"/>
                  </a:lnTo>
                  <a:lnTo>
                    <a:pt x="1150" y="5028"/>
                  </a:lnTo>
                  <a:lnTo>
                    <a:pt x="1150" y="5028"/>
                  </a:lnTo>
                  <a:lnTo>
                    <a:pt x="1150" y="5028"/>
                  </a:lnTo>
                  <a:lnTo>
                    <a:pt x="1150" y="5028"/>
                  </a:lnTo>
                  <a:lnTo>
                    <a:pt x="1150" y="5028"/>
                  </a:lnTo>
                  <a:lnTo>
                    <a:pt x="1150" y="4995"/>
                  </a:lnTo>
                  <a:lnTo>
                    <a:pt x="1150" y="4995"/>
                  </a:lnTo>
                  <a:lnTo>
                    <a:pt x="1150" y="4995"/>
                  </a:lnTo>
                  <a:lnTo>
                    <a:pt x="1150" y="4995"/>
                  </a:lnTo>
                  <a:lnTo>
                    <a:pt x="1150" y="4962"/>
                  </a:lnTo>
                  <a:lnTo>
                    <a:pt x="1150" y="4962"/>
                  </a:lnTo>
                  <a:lnTo>
                    <a:pt x="1118" y="4962"/>
                  </a:lnTo>
                  <a:lnTo>
                    <a:pt x="1118" y="4962"/>
                  </a:lnTo>
                  <a:lnTo>
                    <a:pt x="1118" y="4930"/>
                  </a:lnTo>
                  <a:lnTo>
                    <a:pt x="1118" y="4930"/>
                  </a:lnTo>
                  <a:lnTo>
                    <a:pt x="1118" y="4930"/>
                  </a:lnTo>
                  <a:lnTo>
                    <a:pt x="1118" y="4930"/>
                  </a:lnTo>
                  <a:lnTo>
                    <a:pt x="1118" y="4897"/>
                  </a:lnTo>
                  <a:lnTo>
                    <a:pt x="1118" y="4897"/>
                  </a:lnTo>
                  <a:lnTo>
                    <a:pt x="1118" y="4897"/>
                  </a:lnTo>
                  <a:lnTo>
                    <a:pt x="1118" y="4897"/>
                  </a:lnTo>
                  <a:lnTo>
                    <a:pt x="1118" y="4864"/>
                  </a:lnTo>
                  <a:lnTo>
                    <a:pt x="1118" y="4864"/>
                  </a:lnTo>
                  <a:lnTo>
                    <a:pt x="1118" y="4864"/>
                  </a:lnTo>
                  <a:lnTo>
                    <a:pt x="1118" y="4831"/>
                  </a:lnTo>
                  <a:lnTo>
                    <a:pt x="1118" y="4831"/>
                  </a:lnTo>
                  <a:lnTo>
                    <a:pt x="1118" y="4831"/>
                  </a:lnTo>
                  <a:lnTo>
                    <a:pt x="1118" y="4831"/>
                  </a:lnTo>
                  <a:lnTo>
                    <a:pt x="1118" y="4798"/>
                  </a:lnTo>
                  <a:lnTo>
                    <a:pt x="1118" y="4798"/>
                  </a:lnTo>
                  <a:lnTo>
                    <a:pt x="1085" y="4798"/>
                  </a:lnTo>
                  <a:lnTo>
                    <a:pt x="1085" y="4798"/>
                  </a:lnTo>
                  <a:lnTo>
                    <a:pt x="1085" y="4798"/>
                  </a:lnTo>
                  <a:lnTo>
                    <a:pt x="1085" y="4765"/>
                  </a:lnTo>
                  <a:lnTo>
                    <a:pt x="1085" y="4765"/>
                  </a:lnTo>
                  <a:lnTo>
                    <a:pt x="1085" y="4765"/>
                  </a:lnTo>
                  <a:lnTo>
                    <a:pt x="1085" y="4765"/>
                  </a:lnTo>
                  <a:lnTo>
                    <a:pt x="1085" y="4732"/>
                  </a:lnTo>
                  <a:lnTo>
                    <a:pt x="1085" y="4732"/>
                  </a:lnTo>
                  <a:lnTo>
                    <a:pt x="1085" y="4732"/>
                  </a:lnTo>
                  <a:lnTo>
                    <a:pt x="1085" y="4732"/>
                  </a:lnTo>
                  <a:lnTo>
                    <a:pt x="1085" y="4700"/>
                  </a:lnTo>
                  <a:lnTo>
                    <a:pt x="1085" y="4700"/>
                  </a:lnTo>
                  <a:lnTo>
                    <a:pt x="1085" y="4700"/>
                  </a:lnTo>
                  <a:lnTo>
                    <a:pt x="1085" y="4700"/>
                  </a:lnTo>
                  <a:lnTo>
                    <a:pt x="1085" y="4700"/>
                  </a:lnTo>
                  <a:lnTo>
                    <a:pt x="1085" y="4667"/>
                  </a:lnTo>
                  <a:lnTo>
                    <a:pt x="1085" y="4667"/>
                  </a:lnTo>
                  <a:lnTo>
                    <a:pt x="1085" y="4667"/>
                  </a:lnTo>
                  <a:lnTo>
                    <a:pt x="1085" y="4667"/>
                  </a:lnTo>
                  <a:lnTo>
                    <a:pt x="1085" y="4634"/>
                  </a:lnTo>
                  <a:lnTo>
                    <a:pt x="1085" y="4634"/>
                  </a:lnTo>
                  <a:lnTo>
                    <a:pt x="1052" y="4634"/>
                  </a:lnTo>
                  <a:lnTo>
                    <a:pt x="1052" y="4601"/>
                  </a:lnTo>
                  <a:lnTo>
                    <a:pt x="1052" y="4601"/>
                  </a:lnTo>
                  <a:lnTo>
                    <a:pt x="1052" y="4601"/>
                  </a:lnTo>
                  <a:lnTo>
                    <a:pt x="1052" y="4601"/>
                  </a:lnTo>
                  <a:lnTo>
                    <a:pt x="1052" y="4601"/>
                  </a:lnTo>
                  <a:lnTo>
                    <a:pt x="1052" y="4568"/>
                  </a:lnTo>
                  <a:lnTo>
                    <a:pt x="1052" y="4568"/>
                  </a:lnTo>
                  <a:lnTo>
                    <a:pt x="1052" y="4568"/>
                  </a:lnTo>
                  <a:lnTo>
                    <a:pt x="1052" y="4535"/>
                  </a:lnTo>
                  <a:lnTo>
                    <a:pt x="1052" y="4535"/>
                  </a:lnTo>
                  <a:lnTo>
                    <a:pt x="1052" y="4535"/>
                  </a:lnTo>
                  <a:lnTo>
                    <a:pt x="1052" y="4535"/>
                  </a:lnTo>
                  <a:lnTo>
                    <a:pt x="1052" y="4502"/>
                  </a:lnTo>
                  <a:lnTo>
                    <a:pt x="1052" y="4502"/>
                  </a:lnTo>
                  <a:lnTo>
                    <a:pt x="1052" y="4502"/>
                  </a:lnTo>
                  <a:lnTo>
                    <a:pt x="1052" y="4502"/>
                  </a:lnTo>
                  <a:lnTo>
                    <a:pt x="1052" y="4470"/>
                  </a:lnTo>
                  <a:lnTo>
                    <a:pt x="1019" y="4470"/>
                  </a:lnTo>
                  <a:lnTo>
                    <a:pt x="1019" y="4470"/>
                  </a:lnTo>
                  <a:lnTo>
                    <a:pt x="1019" y="4437"/>
                  </a:lnTo>
                  <a:lnTo>
                    <a:pt x="1019" y="4437"/>
                  </a:lnTo>
                  <a:lnTo>
                    <a:pt x="1019" y="4437"/>
                  </a:lnTo>
                  <a:lnTo>
                    <a:pt x="1019" y="4437"/>
                  </a:lnTo>
                  <a:lnTo>
                    <a:pt x="1019" y="4404"/>
                  </a:lnTo>
                  <a:lnTo>
                    <a:pt x="1019" y="4404"/>
                  </a:lnTo>
                  <a:lnTo>
                    <a:pt x="1019" y="4404"/>
                  </a:lnTo>
                  <a:lnTo>
                    <a:pt x="1019" y="4371"/>
                  </a:lnTo>
                  <a:lnTo>
                    <a:pt x="1019" y="4371"/>
                  </a:lnTo>
                  <a:lnTo>
                    <a:pt x="1019" y="4371"/>
                  </a:lnTo>
                  <a:lnTo>
                    <a:pt x="1019" y="4371"/>
                  </a:lnTo>
                  <a:lnTo>
                    <a:pt x="1019" y="4338"/>
                  </a:lnTo>
                  <a:lnTo>
                    <a:pt x="1019" y="4338"/>
                  </a:lnTo>
                  <a:lnTo>
                    <a:pt x="1019" y="4338"/>
                  </a:lnTo>
                  <a:lnTo>
                    <a:pt x="1019" y="4338"/>
                  </a:lnTo>
                  <a:lnTo>
                    <a:pt x="986" y="4305"/>
                  </a:lnTo>
                  <a:lnTo>
                    <a:pt x="986" y="4305"/>
                  </a:lnTo>
                  <a:lnTo>
                    <a:pt x="986" y="4305"/>
                  </a:lnTo>
                  <a:lnTo>
                    <a:pt x="986" y="4272"/>
                  </a:lnTo>
                  <a:lnTo>
                    <a:pt x="986" y="4272"/>
                  </a:lnTo>
                  <a:lnTo>
                    <a:pt x="986" y="4272"/>
                  </a:lnTo>
                  <a:lnTo>
                    <a:pt x="986" y="4272"/>
                  </a:lnTo>
                  <a:lnTo>
                    <a:pt x="986" y="4272"/>
                  </a:lnTo>
                  <a:lnTo>
                    <a:pt x="986" y="4240"/>
                  </a:lnTo>
                  <a:lnTo>
                    <a:pt x="986" y="4240"/>
                  </a:lnTo>
                  <a:lnTo>
                    <a:pt x="986" y="4240"/>
                  </a:lnTo>
                  <a:lnTo>
                    <a:pt x="986" y="4207"/>
                  </a:lnTo>
                  <a:lnTo>
                    <a:pt x="986" y="4207"/>
                  </a:lnTo>
                  <a:lnTo>
                    <a:pt x="986" y="4207"/>
                  </a:lnTo>
                  <a:lnTo>
                    <a:pt x="986" y="4207"/>
                  </a:lnTo>
                  <a:lnTo>
                    <a:pt x="986" y="4174"/>
                  </a:lnTo>
                  <a:lnTo>
                    <a:pt x="986" y="4174"/>
                  </a:lnTo>
                  <a:lnTo>
                    <a:pt x="986" y="4174"/>
                  </a:lnTo>
                  <a:lnTo>
                    <a:pt x="986" y="4174"/>
                  </a:lnTo>
                  <a:lnTo>
                    <a:pt x="953" y="4174"/>
                  </a:lnTo>
                  <a:lnTo>
                    <a:pt x="953" y="4141"/>
                  </a:lnTo>
                  <a:lnTo>
                    <a:pt x="953" y="4141"/>
                  </a:lnTo>
                  <a:lnTo>
                    <a:pt x="953" y="4141"/>
                  </a:lnTo>
                  <a:lnTo>
                    <a:pt x="953" y="4141"/>
                  </a:lnTo>
                  <a:lnTo>
                    <a:pt x="953" y="4108"/>
                  </a:lnTo>
                  <a:lnTo>
                    <a:pt x="953" y="4108"/>
                  </a:lnTo>
                  <a:lnTo>
                    <a:pt x="953" y="4108"/>
                  </a:lnTo>
                  <a:lnTo>
                    <a:pt x="953" y="4108"/>
                  </a:lnTo>
                  <a:lnTo>
                    <a:pt x="953" y="4075"/>
                  </a:lnTo>
                  <a:lnTo>
                    <a:pt x="953" y="4075"/>
                  </a:lnTo>
                  <a:lnTo>
                    <a:pt x="953" y="4075"/>
                  </a:lnTo>
                  <a:lnTo>
                    <a:pt x="953" y="4075"/>
                  </a:lnTo>
                  <a:lnTo>
                    <a:pt x="953" y="4075"/>
                  </a:lnTo>
                  <a:lnTo>
                    <a:pt x="953" y="4042"/>
                  </a:lnTo>
                  <a:lnTo>
                    <a:pt x="953" y="4042"/>
                  </a:lnTo>
                  <a:lnTo>
                    <a:pt x="953" y="4042"/>
                  </a:lnTo>
                  <a:lnTo>
                    <a:pt x="953" y="4042"/>
                  </a:lnTo>
                  <a:lnTo>
                    <a:pt x="953" y="4010"/>
                  </a:lnTo>
                  <a:lnTo>
                    <a:pt x="953" y="4010"/>
                  </a:lnTo>
                  <a:lnTo>
                    <a:pt x="920" y="4010"/>
                  </a:lnTo>
                  <a:lnTo>
                    <a:pt x="920" y="4010"/>
                  </a:lnTo>
                  <a:lnTo>
                    <a:pt x="920" y="3977"/>
                  </a:lnTo>
                  <a:lnTo>
                    <a:pt x="920" y="3977"/>
                  </a:lnTo>
                  <a:lnTo>
                    <a:pt x="920" y="3977"/>
                  </a:lnTo>
                  <a:lnTo>
                    <a:pt x="920" y="3944"/>
                  </a:lnTo>
                  <a:lnTo>
                    <a:pt x="920" y="3944"/>
                  </a:lnTo>
                  <a:lnTo>
                    <a:pt x="920" y="3944"/>
                  </a:lnTo>
                  <a:lnTo>
                    <a:pt x="920" y="3944"/>
                  </a:lnTo>
                  <a:lnTo>
                    <a:pt x="920" y="3911"/>
                  </a:lnTo>
                  <a:lnTo>
                    <a:pt x="920" y="3911"/>
                  </a:lnTo>
                  <a:lnTo>
                    <a:pt x="920" y="3911"/>
                  </a:lnTo>
                  <a:lnTo>
                    <a:pt x="920" y="3911"/>
                  </a:lnTo>
                  <a:lnTo>
                    <a:pt x="920" y="3878"/>
                  </a:lnTo>
                  <a:lnTo>
                    <a:pt x="920" y="3878"/>
                  </a:lnTo>
                  <a:lnTo>
                    <a:pt x="920" y="3878"/>
                  </a:lnTo>
                  <a:lnTo>
                    <a:pt x="920" y="3845"/>
                  </a:lnTo>
                  <a:lnTo>
                    <a:pt x="920" y="3845"/>
                  </a:lnTo>
                  <a:lnTo>
                    <a:pt x="888" y="3845"/>
                  </a:lnTo>
                  <a:lnTo>
                    <a:pt x="888" y="3845"/>
                  </a:lnTo>
                  <a:lnTo>
                    <a:pt x="888" y="3845"/>
                  </a:lnTo>
                  <a:lnTo>
                    <a:pt x="888" y="3812"/>
                  </a:lnTo>
                  <a:lnTo>
                    <a:pt x="888" y="3812"/>
                  </a:lnTo>
                  <a:lnTo>
                    <a:pt x="888" y="3812"/>
                  </a:lnTo>
                  <a:lnTo>
                    <a:pt x="888" y="3812"/>
                  </a:lnTo>
                  <a:lnTo>
                    <a:pt x="888" y="3779"/>
                  </a:lnTo>
                  <a:lnTo>
                    <a:pt x="888" y="3779"/>
                  </a:lnTo>
                  <a:lnTo>
                    <a:pt x="888" y="3779"/>
                  </a:lnTo>
                  <a:lnTo>
                    <a:pt x="888" y="3779"/>
                  </a:lnTo>
                  <a:lnTo>
                    <a:pt x="888" y="3747"/>
                  </a:lnTo>
                  <a:lnTo>
                    <a:pt x="888" y="3747"/>
                  </a:lnTo>
                  <a:lnTo>
                    <a:pt x="888" y="3747"/>
                  </a:lnTo>
                  <a:lnTo>
                    <a:pt x="888" y="3747"/>
                  </a:lnTo>
                  <a:lnTo>
                    <a:pt x="888" y="3747"/>
                  </a:lnTo>
                  <a:lnTo>
                    <a:pt x="888" y="3714"/>
                  </a:lnTo>
                  <a:lnTo>
                    <a:pt x="888" y="3714"/>
                  </a:lnTo>
                  <a:lnTo>
                    <a:pt x="888" y="3714"/>
                  </a:lnTo>
                  <a:lnTo>
                    <a:pt x="855" y="3681"/>
                  </a:lnTo>
                  <a:lnTo>
                    <a:pt x="855" y="3681"/>
                  </a:lnTo>
                  <a:lnTo>
                    <a:pt x="855" y="3681"/>
                  </a:lnTo>
                  <a:lnTo>
                    <a:pt x="855" y="3681"/>
                  </a:lnTo>
                  <a:lnTo>
                    <a:pt x="855" y="3648"/>
                  </a:lnTo>
                  <a:lnTo>
                    <a:pt x="855" y="3648"/>
                  </a:lnTo>
                  <a:lnTo>
                    <a:pt x="855" y="3648"/>
                  </a:lnTo>
                  <a:lnTo>
                    <a:pt x="855" y="3648"/>
                  </a:lnTo>
                  <a:lnTo>
                    <a:pt x="855" y="3615"/>
                  </a:lnTo>
                  <a:lnTo>
                    <a:pt x="855" y="3615"/>
                  </a:lnTo>
                  <a:lnTo>
                    <a:pt x="855" y="3615"/>
                  </a:lnTo>
                  <a:lnTo>
                    <a:pt x="855" y="3615"/>
                  </a:lnTo>
                  <a:lnTo>
                    <a:pt x="855" y="3582"/>
                  </a:lnTo>
                  <a:lnTo>
                    <a:pt x="855" y="3582"/>
                  </a:lnTo>
                  <a:lnTo>
                    <a:pt x="855" y="3582"/>
                  </a:lnTo>
                  <a:lnTo>
                    <a:pt x="855" y="3549"/>
                  </a:lnTo>
                  <a:lnTo>
                    <a:pt x="855" y="3549"/>
                  </a:lnTo>
                  <a:lnTo>
                    <a:pt x="855" y="3549"/>
                  </a:lnTo>
                  <a:lnTo>
                    <a:pt x="822" y="3517"/>
                  </a:lnTo>
                  <a:lnTo>
                    <a:pt x="822" y="3517"/>
                  </a:lnTo>
                  <a:lnTo>
                    <a:pt x="822" y="3517"/>
                  </a:lnTo>
                  <a:lnTo>
                    <a:pt x="822" y="3517"/>
                  </a:lnTo>
                  <a:lnTo>
                    <a:pt x="822" y="3517"/>
                  </a:lnTo>
                  <a:lnTo>
                    <a:pt x="822" y="3484"/>
                  </a:lnTo>
                  <a:lnTo>
                    <a:pt x="822" y="3484"/>
                  </a:lnTo>
                  <a:lnTo>
                    <a:pt x="822" y="3484"/>
                  </a:lnTo>
                  <a:lnTo>
                    <a:pt x="822" y="3484"/>
                  </a:lnTo>
                  <a:lnTo>
                    <a:pt x="822" y="3451"/>
                  </a:lnTo>
                  <a:lnTo>
                    <a:pt x="822" y="3451"/>
                  </a:lnTo>
                  <a:lnTo>
                    <a:pt x="822" y="3451"/>
                  </a:lnTo>
                  <a:lnTo>
                    <a:pt x="822" y="3451"/>
                  </a:lnTo>
                  <a:lnTo>
                    <a:pt x="822" y="3418"/>
                  </a:lnTo>
                  <a:lnTo>
                    <a:pt x="822" y="3418"/>
                  </a:lnTo>
                  <a:lnTo>
                    <a:pt x="822" y="3418"/>
                  </a:lnTo>
                  <a:lnTo>
                    <a:pt x="822" y="3418"/>
                  </a:lnTo>
                  <a:lnTo>
                    <a:pt x="789" y="3385"/>
                  </a:lnTo>
                  <a:lnTo>
                    <a:pt x="789" y="3385"/>
                  </a:lnTo>
                  <a:lnTo>
                    <a:pt x="789" y="3385"/>
                  </a:lnTo>
                  <a:lnTo>
                    <a:pt x="789" y="3385"/>
                  </a:lnTo>
                  <a:lnTo>
                    <a:pt x="789" y="3352"/>
                  </a:lnTo>
                  <a:lnTo>
                    <a:pt x="789" y="3352"/>
                  </a:lnTo>
                  <a:lnTo>
                    <a:pt x="789" y="3352"/>
                  </a:lnTo>
                  <a:lnTo>
                    <a:pt x="789" y="3352"/>
                  </a:lnTo>
                  <a:lnTo>
                    <a:pt x="789" y="3319"/>
                  </a:lnTo>
                  <a:lnTo>
                    <a:pt x="789" y="3319"/>
                  </a:lnTo>
                  <a:lnTo>
                    <a:pt x="789" y="3319"/>
                  </a:lnTo>
                  <a:lnTo>
                    <a:pt x="789" y="3319"/>
                  </a:lnTo>
                  <a:lnTo>
                    <a:pt x="789" y="3287"/>
                  </a:lnTo>
                  <a:lnTo>
                    <a:pt x="789" y="3287"/>
                  </a:lnTo>
                  <a:lnTo>
                    <a:pt x="789" y="3287"/>
                  </a:lnTo>
                  <a:lnTo>
                    <a:pt x="789" y="3287"/>
                  </a:lnTo>
                  <a:lnTo>
                    <a:pt x="789" y="3254"/>
                  </a:lnTo>
                  <a:lnTo>
                    <a:pt x="789" y="3254"/>
                  </a:lnTo>
                  <a:lnTo>
                    <a:pt x="789" y="3254"/>
                  </a:lnTo>
                  <a:lnTo>
                    <a:pt x="756" y="3221"/>
                  </a:lnTo>
                  <a:lnTo>
                    <a:pt x="756" y="3221"/>
                  </a:lnTo>
                  <a:lnTo>
                    <a:pt x="756" y="3221"/>
                  </a:lnTo>
                  <a:lnTo>
                    <a:pt x="756" y="3221"/>
                  </a:lnTo>
                  <a:lnTo>
                    <a:pt x="756" y="3221"/>
                  </a:lnTo>
                  <a:lnTo>
                    <a:pt x="756" y="3188"/>
                  </a:lnTo>
                  <a:lnTo>
                    <a:pt x="756" y="3188"/>
                  </a:lnTo>
                  <a:lnTo>
                    <a:pt x="756" y="3188"/>
                  </a:lnTo>
                  <a:lnTo>
                    <a:pt x="756" y="3155"/>
                  </a:lnTo>
                  <a:lnTo>
                    <a:pt x="756" y="3155"/>
                  </a:lnTo>
                  <a:lnTo>
                    <a:pt x="756" y="3155"/>
                  </a:lnTo>
                  <a:lnTo>
                    <a:pt x="756" y="3155"/>
                  </a:lnTo>
                  <a:lnTo>
                    <a:pt x="756" y="3122"/>
                  </a:lnTo>
                  <a:lnTo>
                    <a:pt x="756" y="3122"/>
                  </a:lnTo>
                  <a:lnTo>
                    <a:pt x="756" y="3122"/>
                  </a:lnTo>
                  <a:lnTo>
                    <a:pt x="756" y="3122"/>
                  </a:lnTo>
                  <a:lnTo>
                    <a:pt x="756" y="3089"/>
                  </a:lnTo>
                  <a:lnTo>
                    <a:pt x="723" y="3089"/>
                  </a:lnTo>
                  <a:lnTo>
                    <a:pt x="723" y="3089"/>
                  </a:lnTo>
                  <a:lnTo>
                    <a:pt x="723" y="3089"/>
                  </a:lnTo>
                  <a:lnTo>
                    <a:pt x="723" y="3057"/>
                  </a:lnTo>
                  <a:lnTo>
                    <a:pt x="723" y="3057"/>
                  </a:lnTo>
                  <a:lnTo>
                    <a:pt x="723" y="3057"/>
                  </a:lnTo>
                  <a:lnTo>
                    <a:pt x="723" y="3057"/>
                  </a:lnTo>
                  <a:lnTo>
                    <a:pt x="723" y="3024"/>
                  </a:lnTo>
                  <a:lnTo>
                    <a:pt x="723" y="3024"/>
                  </a:lnTo>
                  <a:lnTo>
                    <a:pt x="723" y="3024"/>
                  </a:lnTo>
                  <a:lnTo>
                    <a:pt x="723" y="3024"/>
                  </a:lnTo>
                  <a:lnTo>
                    <a:pt x="723" y="3024"/>
                  </a:lnTo>
                  <a:lnTo>
                    <a:pt x="723" y="2991"/>
                  </a:lnTo>
                  <a:lnTo>
                    <a:pt x="723" y="2991"/>
                  </a:lnTo>
                  <a:lnTo>
                    <a:pt x="723" y="2991"/>
                  </a:lnTo>
                  <a:lnTo>
                    <a:pt x="723" y="2991"/>
                  </a:lnTo>
                  <a:lnTo>
                    <a:pt x="723" y="2958"/>
                  </a:lnTo>
                  <a:lnTo>
                    <a:pt x="723" y="2958"/>
                  </a:lnTo>
                  <a:lnTo>
                    <a:pt x="723" y="2958"/>
                  </a:lnTo>
                  <a:lnTo>
                    <a:pt x="690" y="2925"/>
                  </a:lnTo>
                  <a:lnTo>
                    <a:pt x="690" y="2925"/>
                  </a:lnTo>
                  <a:lnTo>
                    <a:pt x="690" y="2925"/>
                  </a:lnTo>
                  <a:lnTo>
                    <a:pt x="690" y="2925"/>
                  </a:lnTo>
                  <a:lnTo>
                    <a:pt x="690" y="2892"/>
                  </a:lnTo>
                  <a:lnTo>
                    <a:pt x="690" y="2892"/>
                  </a:lnTo>
                  <a:lnTo>
                    <a:pt x="690" y="2892"/>
                  </a:lnTo>
                  <a:lnTo>
                    <a:pt x="690" y="2892"/>
                  </a:lnTo>
                  <a:lnTo>
                    <a:pt x="690" y="2859"/>
                  </a:lnTo>
                  <a:lnTo>
                    <a:pt x="690" y="2859"/>
                  </a:lnTo>
                  <a:lnTo>
                    <a:pt x="690" y="2859"/>
                  </a:lnTo>
                  <a:lnTo>
                    <a:pt x="690" y="2859"/>
                  </a:lnTo>
                  <a:lnTo>
                    <a:pt x="690" y="2827"/>
                  </a:lnTo>
                  <a:lnTo>
                    <a:pt x="690" y="2827"/>
                  </a:lnTo>
                  <a:lnTo>
                    <a:pt x="690" y="2827"/>
                  </a:lnTo>
                  <a:lnTo>
                    <a:pt x="690" y="2827"/>
                  </a:lnTo>
                  <a:lnTo>
                    <a:pt x="690" y="2794"/>
                  </a:lnTo>
                  <a:lnTo>
                    <a:pt x="658" y="2794"/>
                  </a:lnTo>
                  <a:lnTo>
                    <a:pt x="658" y="2794"/>
                  </a:lnTo>
                  <a:lnTo>
                    <a:pt x="658" y="2794"/>
                  </a:lnTo>
                  <a:lnTo>
                    <a:pt x="658" y="2794"/>
                  </a:lnTo>
                  <a:lnTo>
                    <a:pt x="658" y="2761"/>
                  </a:lnTo>
                  <a:lnTo>
                    <a:pt x="658" y="2761"/>
                  </a:lnTo>
                  <a:lnTo>
                    <a:pt x="658" y="2761"/>
                  </a:lnTo>
                  <a:lnTo>
                    <a:pt x="658" y="2761"/>
                  </a:lnTo>
                  <a:lnTo>
                    <a:pt x="658" y="2728"/>
                  </a:lnTo>
                  <a:lnTo>
                    <a:pt x="658" y="2728"/>
                  </a:lnTo>
                  <a:lnTo>
                    <a:pt x="658" y="2728"/>
                  </a:lnTo>
                  <a:lnTo>
                    <a:pt x="658" y="2728"/>
                  </a:lnTo>
                  <a:lnTo>
                    <a:pt x="658" y="2728"/>
                  </a:lnTo>
                  <a:lnTo>
                    <a:pt x="658" y="2695"/>
                  </a:lnTo>
                  <a:lnTo>
                    <a:pt x="658" y="2695"/>
                  </a:lnTo>
                  <a:lnTo>
                    <a:pt x="658" y="2695"/>
                  </a:lnTo>
                  <a:lnTo>
                    <a:pt x="658" y="2662"/>
                  </a:lnTo>
                  <a:lnTo>
                    <a:pt x="658" y="2662"/>
                  </a:lnTo>
                  <a:lnTo>
                    <a:pt x="625" y="2662"/>
                  </a:lnTo>
                  <a:lnTo>
                    <a:pt x="625" y="2662"/>
                  </a:lnTo>
                  <a:lnTo>
                    <a:pt x="625" y="2629"/>
                  </a:lnTo>
                  <a:lnTo>
                    <a:pt x="625" y="2629"/>
                  </a:lnTo>
                  <a:lnTo>
                    <a:pt x="625" y="2629"/>
                  </a:lnTo>
                  <a:lnTo>
                    <a:pt x="625" y="2597"/>
                  </a:lnTo>
                  <a:lnTo>
                    <a:pt x="625" y="2597"/>
                  </a:lnTo>
                  <a:lnTo>
                    <a:pt x="625" y="2597"/>
                  </a:lnTo>
                  <a:lnTo>
                    <a:pt x="625" y="2597"/>
                  </a:lnTo>
                  <a:lnTo>
                    <a:pt x="625" y="2597"/>
                  </a:lnTo>
                  <a:lnTo>
                    <a:pt x="625" y="2564"/>
                  </a:lnTo>
                  <a:lnTo>
                    <a:pt x="625" y="2564"/>
                  </a:lnTo>
                  <a:lnTo>
                    <a:pt x="625" y="2564"/>
                  </a:lnTo>
                  <a:lnTo>
                    <a:pt x="625" y="2564"/>
                  </a:lnTo>
                  <a:lnTo>
                    <a:pt x="625" y="2531"/>
                  </a:lnTo>
                  <a:lnTo>
                    <a:pt x="625" y="2531"/>
                  </a:lnTo>
                  <a:lnTo>
                    <a:pt x="625" y="2531"/>
                  </a:lnTo>
                  <a:lnTo>
                    <a:pt x="625" y="2531"/>
                  </a:lnTo>
                  <a:lnTo>
                    <a:pt x="592" y="2498"/>
                  </a:lnTo>
                  <a:lnTo>
                    <a:pt x="592" y="2498"/>
                  </a:lnTo>
                  <a:lnTo>
                    <a:pt x="592" y="2498"/>
                  </a:lnTo>
                  <a:lnTo>
                    <a:pt x="592" y="2498"/>
                  </a:lnTo>
                  <a:lnTo>
                    <a:pt x="592" y="2498"/>
                  </a:lnTo>
                  <a:lnTo>
                    <a:pt x="592" y="2465"/>
                  </a:lnTo>
                  <a:lnTo>
                    <a:pt x="592" y="2465"/>
                  </a:lnTo>
                  <a:lnTo>
                    <a:pt x="592" y="2465"/>
                  </a:lnTo>
                  <a:lnTo>
                    <a:pt x="592" y="2465"/>
                  </a:lnTo>
                  <a:lnTo>
                    <a:pt x="592" y="2432"/>
                  </a:lnTo>
                  <a:lnTo>
                    <a:pt x="592" y="2432"/>
                  </a:lnTo>
                  <a:lnTo>
                    <a:pt x="592" y="2432"/>
                  </a:lnTo>
                  <a:lnTo>
                    <a:pt x="592" y="2399"/>
                  </a:lnTo>
                  <a:lnTo>
                    <a:pt x="592" y="2399"/>
                  </a:lnTo>
                  <a:lnTo>
                    <a:pt x="592" y="2399"/>
                  </a:lnTo>
                  <a:lnTo>
                    <a:pt x="592" y="2399"/>
                  </a:lnTo>
                  <a:lnTo>
                    <a:pt x="592" y="2399"/>
                  </a:lnTo>
                  <a:lnTo>
                    <a:pt x="592" y="2367"/>
                  </a:lnTo>
                  <a:lnTo>
                    <a:pt x="559" y="2367"/>
                  </a:lnTo>
                  <a:lnTo>
                    <a:pt x="559" y="2367"/>
                  </a:lnTo>
                  <a:lnTo>
                    <a:pt x="559" y="2334"/>
                  </a:lnTo>
                  <a:lnTo>
                    <a:pt x="559" y="2334"/>
                  </a:lnTo>
                  <a:lnTo>
                    <a:pt x="559" y="2334"/>
                  </a:lnTo>
                  <a:lnTo>
                    <a:pt x="559" y="2334"/>
                  </a:lnTo>
                  <a:lnTo>
                    <a:pt x="559" y="2301"/>
                  </a:lnTo>
                  <a:lnTo>
                    <a:pt x="559" y="2301"/>
                  </a:lnTo>
                  <a:lnTo>
                    <a:pt x="559" y="2301"/>
                  </a:lnTo>
                  <a:lnTo>
                    <a:pt x="559" y="2301"/>
                  </a:lnTo>
                  <a:lnTo>
                    <a:pt x="559" y="2268"/>
                  </a:lnTo>
                  <a:lnTo>
                    <a:pt x="559" y="2268"/>
                  </a:lnTo>
                  <a:lnTo>
                    <a:pt x="559" y="2268"/>
                  </a:lnTo>
                  <a:lnTo>
                    <a:pt x="559" y="2268"/>
                  </a:lnTo>
                  <a:lnTo>
                    <a:pt x="559" y="2235"/>
                  </a:lnTo>
                  <a:lnTo>
                    <a:pt x="559" y="2235"/>
                  </a:lnTo>
                  <a:lnTo>
                    <a:pt x="526" y="2235"/>
                  </a:lnTo>
                  <a:lnTo>
                    <a:pt x="526" y="2235"/>
                  </a:lnTo>
                  <a:lnTo>
                    <a:pt x="526" y="2202"/>
                  </a:lnTo>
                  <a:lnTo>
                    <a:pt x="526" y="2202"/>
                  </a:lnTo>
                  <a:lnTo>
                    <a:pt x="526" y="2202"/>
                  </a:lnTo>
                  <a:lnTo>
                    <a:pt x="526" y="2202"/>
                  </a:lnTo>
                  <a:lnTo>
                    <a:pt x="526" y="2202"/>
                  </a:lnTo>
                  <a:lnTo>
                    <a:pt x="526" y="2169"/>
                  </a:lnTo>
                  <a:lnTo>
                    <a:pt x="526" y="2169"/>
                  </a:lnTo>
                  <a:lnTo>
                    <a:pt x="526" y="2169"/>
                  </a:lnTo>
                  <a:lnTo>
                    <a:pt x="526" y="2136"/>
                  </a:lnTo>
                  <a:lnTo>
                    <a:pt x="526" y="2136"/>
                  </a:lnTo>
                  <a:lnTo>
                    <a:pt x="526" y="2136"/>
                  </a:lnTo>
                  <a:lnTo>
                    <a:pt x="526" y="2136"/>
                  </a:lnTo>
                  <a:lnTo>
                    <a:pt x="526" y="2104"/>
                  </a:lnTo>
                  <a:lnTo>
                    <a:pt x="526" y="2104"/>
                  </a:lnTo>
                  <a:lnTo>
                    <a:pt x="526" y="2104"/>
                  </a:lnTo>
                  <a:lnTo>
                    <a:pt x="526" y="2104"/>
                  </a:lnTo>
                  <a:lnTo>
                    <a:pt x="493" y="2104"/>
                  </a:lnTo>
                  <a:lnTo>
                    <a:pt x="493" y="2071"/>
                  </a:lnTo>
                  <a:lnTo>
                    <a:pt x="493" y="2071"/>
                  </a:lnTo>
                  <a:lnTo>
                    <a:pt x="493" y="2071"/>
                  </a:lnTo>
                  <a:lnTo>
                    <a:pt x="493" y="2038"/>
                  </a:lnTo>
                  <a:lnTo>
                    <a:pt x="493" y="2038"/>
                  </a:lnTo>
                  <a:lnTo>
                    <a:pt x="493" y="2038"/>
                  </a:lnTo>
                  <a:lnTo>
                    <a:pt x="493" y="2038"/>
                  </a:lnTo>
                  <a:lnTo>
                    <a:pt x="493" y="2005"/>
                  </a:lnTo>
                  <a:lnTo>
                    <a:pt x="493" y="2005"/>
                  </a:lnTo>
                  <a:lnTo>
                    <a:pt x="493" y="2005"/>
                  </a:lnTo>
                  <a:lnTo>
                    <a:pt x="493" y="2005"/>
                  </a:lnTo>
                  <a:lnTo>
                    <a:pt x="493" y="1972"/>
                  </a:lnTo>
                  <a:lnTo>
                    <a:pt x="493" y="1972"/>
                  </a:lnTo>
                  <a:lnTo>
                    <a:pt x="493" y="1972"/>
                  </a:lnTo>
                  <a:lnTo>
                    <a:pt x="493" y="1972"/>
                  </a:lnTo>
                  <a:lnTo>
                    <a:pt x="460" y="1939"/>
                  </a:lnTo>
                  <a:lnTo>
                    <a:pt x="460" y="1939"/>
                  </a:lnTo>
                  <a:lnTo>
                    <a:pt x="460" y="1939"/>
                  </a:lnTo>
                  <a:lnTo>
                    <a:pt x="460" y="1939"/>
                  </a:lnTo>
                  <a:lnTo>
                    <a:pt x="460" y="1906"/>
                  </a:lnTo>
                  <a:lnTo>
                    <a:pt x="460" y="1906"/>
                  </a:lnTo>
                  <a:lnTo>
                    <a:pt x="460" y="1906"/>
                  </a:lnTo>
                  <a:lnTo>
                    <a:pt x="460" y="1906"/>
                  </a:lnTo>
                  <a:lnTo>
                    <a:pt x="460" y="1906"/>
                  </a:lnTo>
                  <a:lnTo>
                    <a:pt x="460" y="1874"/>
                  </a:lnTo>
                  <a:lnTo>
                    <a:pt x="460" y="1874"/>
                  </a:lnTo>
                  <a:lnTo>
                    <a:pt x="460" y="1874"/>
                  </a:lnTo>
                  <a:lnTo>
                    <a:pt x="460" y="1874"/>
                  </a:lnTo>
                  <a:lnTo>
                    <a:pt x="460" y="1841"/>
                  </a:lnTo>
                  <a:lnTo>
                    <a:pt x="460" y="1841"/>
                  </a:lnTo>
                  <a:lnTo>
                    <a:pt x="460" y="1841"/>
                  </a:lnTo>
                  <a:lnTo>
                    <a:pt x="460" y="1841"/>
                  </a:lnTo>
                  <a:lnTo>
                    <a:pt x="460" y="1808"/>
                  </a:lnTo>
                  <a:lnTo>
                    <a:pt x="428" y="1808"/>
                  </a:lnTo>
                  <a:lnTo>
                    <a:pt x="428" y="1808"/>
                  </a:lnTo>
                  <a:lnTo>
                    <a:pt x="428" y="1808"/>
                  </a:lnTo>
                  <a:lnTo>
                    <a:pt x="428" y="1808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42"/>
                  </a:lnTo>
                  <a:lnTo>
                    <a:pt x="428" y="1709"/>
                  </a:lnTo>
                  <a:lnTo>
                    <a:pt x="428" y="1709"/>
                  </a:lnTo>
                  <a:lnTo>
                    <a:pt x="428" y="1709"/>
                  </a:lnTo>
                  <a:lnTo>
                    <a:pt x="428" y="1709"/>
                  </a:lnTo>
                  <a:lnTo>
                    <a:pt x="428" y="1676"/>
                  </a:lnTo>
                  <a:lnTo>
                    <a:pt x="395" y="1676"/>
                  </a:lnTo>
                  <a:lnTo>
                    <a:pt x="395" y="1676"/>
                  </a:lnTo>
                  <a:lnTo>
                    <a:pt x="395" y="1676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78"/>
                  </a:lnTo>
                  <a:lnTo>
                    <a:pt x="395" y="1545"/>
                  </a:lnTo>
                  <a:lnTo>
                    <a:pt x="362" y="1545"/>
                  </a:lnTo>
                  <a:lnTo>
                    <a:pt x="362" y="1545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62" y="1414"/>
                  </a:lnTo>
                  <a:lnTo>
                    <a:pt x="362" y="1414"/>
                  </a:lnTo>
                  <a:lnTo>
                    <a:pt x="362" y="1414"/>
                  </a:lnTo>
                  <a:lnTo>
                    <a:pt x="329" y="1414"/>
                  </a:lnTo>
                  <a:lnTo>
                    <a:pt x="329" y="1381"/>
                  </a:lnTo>
                  <a:lnTo>
                    <a:pt x="329" y="1381"/>
                  </a:lnTo>
                  <a:lnTo>
                    <a:pt x="329" y="1381"/>
                  </a:lnTo>
                  <a:lnTo>
                    <a:pt x="329" y="1381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15"/>
                  </a:lnTo>
                  <a:lnTo>
                    <a:pt x="329" y="1315"/>
                  </a:lnTo>
                  <a:lnTo>
                    <a:pt x="329" y="1315"/>
                  </a:lnTo>
                  <a:lnTo>
                    <a:pt x="329" y="1315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296" y="1282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184"/>
                  </a:lnTo>
                  <a:lnTo>
                    <a:pt x="296" y="1184"/>
                  </a:lnTo>
                  <a:lnTo>
                    <a:pt x="296" y="1184"/>
                  </a:lnTo>
                  <a:lnTo>
                    <a:pt x="296" y="1184"/>
                  </a:lnTo>
                  <a:lnTo>
                    <a:pt x="296" y="1151"/>
                  </a:lnTo>
                  <a:lnTo>
                    <a:pt x="296" y="1151"/>
                  </a:lnTo>
                  <a:lnTo>
                    <a:pt x="296" y="1151"/>
                  </a:lnTo>
                  <a:lnTo>
                    <a:pt x="263" y="1151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085"/>
                  </a:lnTo>
                  <a:lnTo>
                    <a:pt x="263" y="1085"/>
                  </a:lnTo>
                  <a:lnTo>
                    <a:pt x="263" y="1085"/>
                  </a:lnTo>
                  <a:lnTo>
                    <a:pt x="263" y="1085"/>
                  </a:lnTo>
                  <a:lnTo>
                    <a:pt x="263" y="1052"/>
                  </a:lnTo>
                  <a:lnTo>
                    <a:pt x="263" y="1052"/>
                  </a:lnTo>
                  <a:lnTo>
                    <a:pt x="263" y="1052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30" y="1019"/>
                  </a:lnTo>
                  <a:lnTo>
                    <a:pt x="230" y="986"/>
                  </a:lnTo>
                  <a:lnTo>
                    <a:pt x="230" y="986"/>
                  </a:lnTo>
                  <a:lnTo>
                    <a:pt x="230" y="986"/>
                  </a:lnTo>
                  <a:lnTo>
                    <a:pt x="230" y="986"/>
                  </a:lnTo>
                  <a:lnTo>
                    <a:pt x="230" y="954"/>
                  </a:lnTo>
                  <a:lnTo>
                    <a:pt x="230" y="954"/>
                  </a:lnTo>
                  <a:lnTo>
                    <a:pt x="230" y="954"/>
                  </a:lnTo>
                  <a:lnTo>
                    <a:pt x="230" y="954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198" y="888"/>
                  </a:lnTo>
                  <a:lnTo>
                    <a:pt x="198" y="855"/>
                  </a:lnTo>
                  <a:lnTo>
                    <a:pt x="198" y="855"/>
                  </a:lnTo>
                  <a:lnTo>
                    <a:pt x="198" y="855"/>
                  </a:lnTo>
                  <a:lnTo>
                    <a:pt x="198" y="855"/>
                  </a:lnTo>
                  <a:lnTo>
                    <a:pt x="198" y="855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65" y="756"/>
                  </a:lnTo>
                  <a:lnTo>
                    <a:pt x="165" y="723"/>
                  </a:lnTo>
                  <a:lnTo>
                    <a:pt x="165" y="723"/>
                  </a:lnTo>
                  <a:lnTo>
                    <a:pt x="165" y="723"/>
                  </a:lnTo>
                  <a:lnTo>
                    <a:pt x="165" y="723"/>
                  </a:lnTo>
                  <a:lnTo>
                    <a:pt x="165" y="691"/>
                  </a:lnTo>
                  <a:lnTo>
                    <a:pt x="165" y="691"/>
                  </a:lnTo>
                  <a:lnTo>
                    <a:pt x="165" y="691"/>
                  </a:lnTo>
                  <a:lnTo>
                    <a:pt x="165" y="691"/>
                  </a:lnTo>
                  <a:lnTo>
                    <a:pt x="165" y="658"/>
                  </a:lnTo>
                  <a:lnTo>
                    <a:pt x="165" y="658"/>
                  </a:lnTo>
                  <a:lnTo>
                    <a:pt x="165" y="658"/>
                  </a:lnTo>
                  <a:lnTo>
                    <a:pt x="165" y="658"/>
                  </a:lnTo>
                  <a:lnTo>
                    <a:pt x="165" y="658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32" y="625"/>
                  </a:lnTo>
                  <a:lnTo>
                    <a:pt x="132" y="592"/>
                  </a:lnTo>
                  <a:lnTo>
                    <a:pt x="132" y="592"/>
                  </a:lnTo>
                  <a:lnTo>
                    <a:pt x="132" y="592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99" y="493"/>
                  </a:lnTo>
                  <a:lnTo>
                    <a:pt x="99" y="461"/>
                  </a:lnTo>
                  <a:lnTo>
                    <a:pt x="99" y="461"/>
                  </a:lnTo>
                  <a:lnTo>
                    <a:pt x="99" y="461"/>
                  </a:lnTo>
                  <a:lnTo>
                    <a:pt x="99" y="461"/>
                  </a:lnTo>
                  <a:lnTo>
                    <a:pt x="99" y="461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8"/>
            <p:cNvSpPr/>
            <p:nvPr/>
          </p:nvSpPr>
          <p:spPr>
            <a:xfrm>
              <a:off x="5816100" y="2482475"/>
              <a:ext cx="167600" cy="27950"/>
            </a:xfrm>
            <a:custGeom>
              <a:avLst/>
              <a:gdLst/>
              <a:ahLst/>
              <a:cxnLst/>
              <a:rect l="l" t="t" r="r" b="b"/>
              <a:pathLst>
                <a:path w="6704" h="1118" fill="none" extrusionOk="0">
                  <a:moveTo>
                    <a:pt x="0" y="1118"/>
                  </a:moveTo>
                  <a:lnTo>
                    <a:pt x="6704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8"/>
            <p:cNvSpPr/>
            <p:nvPr/>
          </p:nvSpPr>
          <p:spPr>
            <a:xfrm>
              <a:off x="5779125" y="2291875"/>
              <a:ext cx="165150" cy="41925"/>
            </a:xfrm>
            <a:custGeom>
              <a:avLst/>
              <a:gdLst/>
              <a:ahLst/>
              <a:cxnLst/>
              <a:rect l="l" t="t" r="r" b="b"/>
              <a:pathLst>
                <a:path w="6606" h="1677" fill="none" extrusionOk="0">
                  <a:moveTo>
                    <a:pt x="0" y="1677"/>
                  </a:moveTo>
                  <a:lnTo>
                    <a:pt x="6605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8"/>
            <p:cNvSpPr/>
            <p:nvPr/>
          </p:nvSpPr>
          <p:spPr>
            <a:xfrm>
              <a:off x="5778300" y="2291875"/>
              <a:ext cx="205400" cy="218550"/>
            </a:xfrm>
            <a:custGeom>
              <a:avLst/>
              <a:gdLst/>
              <a:ahLst/>
              <a:cxnLst/>
              <a:rect l="l" t="t" r="r" b="b"/>
              <a:pathLst>
                <a:path w="8216" h="8742" extrusionOk="0">
                  <a:moveTo>
                    <a:pt x="6605" y="1"/>
                  </a:moveTo>
                  <a:lnTo>
                    <a:pt x="0" y="1709"/>
                  </a:lnTo>
                  <a:lnTo>
                    <a:pt x="0" y="1742"/>
                  </a:lnTo>
                  <a:lnTo>
                    <a:pt x="0" y="1775"/>
                  </a:lnTo>
                  <a:lnTo>
                    <a:pt x="33" y="1808"/>
                  </a:lnTo>
                  <a:lnTo>
                    <a:pt x="33" y="1841"/>
                  </a:lnTo>
                  <a:lnTo>
                    <a:pt x="33" y="1874"/>
                  </a:lnTo>
                  <a:lnTo>
                    <a:pt x="33" y="1907"/>
                  </a:lnTo>
                  <a:lnTo>
                    <a:pt x="66" y="1939"/>
                  </a:lnTo>
                  <a:lnTo>
                    <a:pt x="66" y="1972"/>
                  </a:lnTo>
                  <a:lnTo>
                    <a:pt x="66" y="2005"/>
                  </a:lnTo>
                  <a:lnTo>
                    <a:pt x="66" y="2038"/>
                  </a:lnTo>
                  <a:lnTo>
                    <a:pt x="99" y="2038"/>
                  </a:lnTo>
                  <a:lnTo>
                    <a:pt x="99" y="2071"/>
                  </a:lnTo>
                  <a:lnTo>
                    <a:pt x="99" y="2104"/>
                  </a:lnTo>
                  <a:lnTo>
                    <a:pt x="99" y="2137"/>
                  </a:lnTo>
                  <a:lnTo>
                    <a:pt x="132" y="2169"/>
                  </a:lnTo>
                  <a:lnTo>
                    <a:pt x="132" y="2202"/>
                  </a:lnTo>
                  <a:lnTo>
                    <a:pt x="132" y="2235"/>
                  </a:lnTo>
                  <a:lnTo>
                    <a:pt x="132" y="2268"/>
                  </a:lnTo>
                  <a:lnTo>
                    <a:pt x="132" y="2301"/>
                  </a:lnTo>
                  <a:lnTo>
                    <a:pt x="165" y="2301"/>
                  </a:lnTo>
                  <a:lnTo>
                    <a:pt x="165" y="2334"/>
                  </a:lnTo>
                  <a:lnTo>
                    <a:pt x="165" y="2367"/>
                  </a:lnTo>
                  <a:lnTo>
                    <a:pt x="165" y="2400"/>
                  </a:lnTo>
                  <a:lnTo>
                    <a:pt x="165" y="2432"/>
                  </a:lnTo>
                  <a:lnTo>
                    <a:pt x="198" y="2432"/>
                  </a:lnTo>
                  <a:lnTo>
                    <a:pt x="198" y="2465"/>
                  </a:lnTo>
                  <a:lnTo>
                    <a:pt x="198" y="2498"/>
                  </a:lnTo>
                  <a:lnTo>
                    <a:pt x="198" y="2531"/>
                  </a:lnTo>
                  <a:lnTo>
                    <a:pt x="198" y="2564"/>
                  </a:lnTo>
                  <a:lnTo>
                    <a:pt x="230" y="2597"/>
                  </a:lnTo>
                  <a:lnTo>
                    <a:pt x="230" y="2630"/>
                  </a:lnTo>
                  <a:lnTo>
                    <a:pt x="230" y="2662"/>
                  </a:lnTo>
                  <a:lnTo>
                    <a:pt x="230" y="2695"/>
                  </a:lnTo>
                  <a:lnTo>
                    <a:pt x="263" y="2695"/>
                  </a:lnTo>
                  <a:lnTo>
                    <a:pt x="263" y="2728"/>
                  </a:lnTo>
                  <a:lnTo>
                    <a:pt x="263" y="2761"/>
                  </a:lnTo>
                  <a:lnTo>
                    <a:pt x="263" y="2794"/>
                  </a:lnTo>
                  <a:lnTo>
                    <a:pt x="263" y="2827"/>
                  </a:lnTo>
                  <a:lnTo>
                    <a:pt x="296" y="2827"/>
                  </a:lnTo>
                  <a:lnTo>
                    <a:pt x="296" y="2860"/>
                  </a:lnTo>
                  <a:lnTo>
                    <a:pt x="296" y="2892"/>
                  </a:lnTo>
                  <a:lnTo>
                    <a:pt x="296" y="2925"/>
                  </a:lnTo>
                  <a:lnTo>
                    <a:pt x="296" y="2958"/>
                  </a:lnTo>
                  <a:lnTo>
                    <a:pt x="329" y="2958"/>
                  </a:lnTo>
                  <a:lnTo>
                    <a:pt x="329" y="2991"/>
                  </a:lnTo>
                  <a:lnTo>
                    <a:pt x="329" y="3024"/>
                  </a:lnTo>
                  <a:lnTo>
                    <a:pt x="329" y="3057"/>
                  </a:lnTo>
                  <a:lnTo>
                    <a:pt x="329" y="3090"/>
                  </a:lnTo>
                  <a:lnTo>
                    <a:pt x="362" y="3122"/>
                  </a:lnTo>
                  <a:lnTo>
                    <a:pt x="362" y="3155"/>
                  </a:lnTo>
                  <a:lnTo>
                    <a:pt x="362" y="3188"/>
                  </a:lnTo>
                  <a:lnTo>
                    <a:pt x="362" y="3221"/>
                  </a:lnTo>
                  <a:lnTo>
                    <a:pt x="395" y="3254"/>
                  </a:lnTo>
                  <a:lnTo>
                    <a:pt x="395" y="3287"/>
                  </a:lnTo>
                  <a:lnTo>
                    <a:pt x="395" y="3320"/>
                  </a:lnTo>
                  <a:lnTo>
                    <a:pt x="395" y="3352"/>
                  </a:lnTo>
                  <a:lnTo>
                    <a:pt x="428" y="3385"/>
                  </a:lnTo>
                  <a:lnTo>
                    <a:pt x="428" y="3418"/>
                  </a:lnTo>
                  <a:lnTo>
                    <a:pt x="428" y="3451"/>
                  </a:lnTo>
                  <a:lnTo>
                    <a:pt x="428" y="3484"/>
                  </a:lnTo>
                  <a:lnTo>
                    <a:pt x="428" y="3517"/>
                  </a:lnTo>
                  <a:lnTo>
                    <a:pt x="461" y="3517"/>
                  </a:lnTo>
                  <a:lnTo>
                    <a:pt x="461" y="3550"/>
                  </a:lnTo>
                  <a:lnTo>
                    <a:pt x="461" y="3582"/>
                  </a:lnTo>
                  <a:lnTo>
                    <a:pt x="461" y="3615"/>
                  </a:lnTo>
                  <a:lnTo>
                    <a:pt x="461" y="3648"/>
                  </a:lnTo>
                  <a:lnTo>
                    <a:pt x="493" y="3648"/>
                  </a:lnTo>
                  <a:lnTo>
                    <a:pt x="493" y="3681"/>
                  </a:lnTo>
                  <a:lnTo>
                    <a:pt x="493" y="3714"/>
                  </a:lnTo>
                  <a:lnTo>
                    <a:pt x="493" y="3747"/>
                  </a:lnTo>
                  <a:lnTo>
                    <a:pt x="493" y="3780"/>
                  </a:lnTo>
                  <a:lnTo>
                    <a:pt x="526" y="3780"/>
                  </a:lnTo>
                  <a:lnTo>
                    <a:pt x="526" y="3812"/>
                  </a:lnTo>
                  <a:lnTo>
                    <a:pt x="526" y="3845"/>
                  </a:lnTo>
                  <a:lnTo>
                    <a:pt x="526" y="3878"/>
                  </a:lnTo>
                  <a:lnTo>
                    <a:pt x="526" y="3911"/>
                  </a:lnTo>
                  <a:lnTo>
                    <a:pt x="526" y="3944"/>
                  </a:lnTo>
                  <a:lnTo>
                    <a:pt x="559" y="3944"/>
                  </a:lnTo>
                  <a:lnTo>
                    <a:pt x="559" y="3977"/>
                  </a:lnTo>
                  <a:lnTo>
                    <a:pt x="559" y="4010"/>
                  </a:lnTo>
                  <a:lnTo>
                    <a:pt x="559" y="4043"/>
                  </a:lnTo>
                  <a:lnTo>
                    <a:pt x="559" y="4075"/>
                  </a:lnTo>
                  <a:lnTo>
                    <a:pt x="592" y="4075"/>
                  </a:lnTo>
                  <a:lnTo>
                    <a:pt x="592" y="4108"/>
                  </a:lnTo>
                  <a:lnTo>
                    <a:pt x="592" y="4141"/>
                  </a:lnTo>
                  <a:lnTo>
                    <a:pt x="592" y="4174"/>
                  </a:lnTo>
                  <a:lnTo>
                    <a:pt x="592" y="4207"/>
                  </a:lnTo>
                  <a:lnTo>
                    <a:pt x="592" y="4240"/>
                  </a:lnTo>
                  <a:lnTo>
                    <a:pt x="625" y="4240"/>
                  </a:lnTo>
                  <a:lnTo>
                    <a:pt x="625" y="4273"/>
                  </a:lnTo>
                  <a:lnTo>
                    <a:pt x="625" y="4305"/>
                  </a:lnTo>
                  <a:lnTo>
                    <a:pt x="625" y="4338"/>
                  </a:lnTo>
                  <a:lnTo>
                    <a:pt x="658" y="4371"/>
                  </a:lnTo>
                  <a:lnTo>
                    <a:pt x="658" y="4404"/>
                  </a:lnTo>
                  <a:lnTo>
                    <a:pt x="658" y="4437"/>
                  </a:lnTo>
                  <a:lnTo>
                    <a:pt x="658" y="4470"/>
                  </a:lnTo>
                  <a:lnTo>
                    <a:pt x="658" y="4503"/>
                  </a:lnTo>
                  <a:lnTo>
                    <a:pt x="691" y="4535"/>
                  </a:lnTo>
                  <a:lnTo>
                    <a:pt x="691" y="4568"/>
                  </a:lnTo>
                  <a:lnTo>
                    <a:pt x="691" y="4601"/>
                  </a:lnTo>
                  <a:lnTo>
                    <a:pt x="691" y="4634"/>
                  </a:lnTo>
                  <a:lnTo>
                    <a:pt x="691" y="4667"/>
                  </a:lnTo>
                  <a:lnTo>
                    <a:pt x="723" y="4667"/>
                  </a:lnTo>
                  <a:lnTo>
                    <a:pt x="723" y="4700"/>
                  </a:lnTo>
                  <a:lnTo>
                    <a:pt x="723" y="4733"/>
                  </a:lnTo>
                  <a:lnTo>
                    <a:pt x="723" y="4765"/>
                  </a:lnTo>
                  <a:lnTo>
                    <a:pt x="723" y="4798"/>
                  </a:lnTo>
                  <a:lnTo>
                    <a:pt x="756" y="4831"/>
                  </a:lnTo>
                  <a:lnTo>
                    <a:pt x="756" y="4864"/>
                  </a:lnTo>
                  <a:lnTo>
                    <a:pt x="756" y="4897"/>
                  </a:lnTo>
                  <a:lnTo>
                    <a:pt x="756" y="4930"/>
                  </a:lnTo>
                  <a:lnTo>
                    <a:pt x="756" y="4963"/>
                  </a:lnTo>
                  <a:lnTo>
                    <a:pt x="789" y="4963"/>
                  </a:lnTo>
                  <a:lnTo>
                    <a:pt x="789" y="4995"/>
                  </a:lnTo>
                  <a:lnTo>
                    <a:pt x="789" y="5028"/>
                  </a:lnTo>
                  <a:lnTo>
                    <a:pt x="789" y="5061"/>
                  </a:lnTo>
                  <a:lnTo>
                    <a:pt x="789" y="5094"/>
                  </a:lnTo>
                  <a:lnTo>
                    <a:pt x="822" y="5127"/>
                  </a:lnTo>
                  <a:lnTo>
                    <a:pt x="822" y="5160"/>
                  </a:lnTo>
                  <a:lnTo>
                    <a:pt x="822" y="5193"/>
                  </a:lnTo>
                  <a:lnTo>
                    <a:pt x="822" y="5225"/>
                  </a:lnTo>
                  <a:lnTo>
                    <a:pt x="822" y="5258"/>
                  </a:lnTo>
                  <a:lnTo>
                    <a:pt x="855" y="5291"/>
                  </a:lnTo>
                  <a:lnTo>
                    <a:pt x="855" y="5324"/>
                  </a:lnTo>
                  <a:lnTo>
                    <a:pt x="855" y="5357"/>
                  </a:lnTo>
                  <a:lnTo>
                    <a:pt x="855" y="5390"/>
                  </a:lnTo>
                  <a:lnTo>
                    <a:pt x="855" y="5423"/>
                  </a:lnTo>
                  <a:lnTo>
                    <a:pt x="888" y="5423"/>
                  </a:lnTo>
                  <a:lnTo>
                    <a:pt x="888" y="5456"/>
                  </a:lnTo>
                  <a:lnTo>
                    <a:pt x="888" y="5488"/>
                  </a:lnTo>
                  <a:lnTo>
                    <a:pt x="888" y="5521"/>
                  </a:lnTo>
                  <a:lnTo>
                    <a:pt x="888" y="5554"/>
                  </a:lnTo>
                  <a:lnTo>
                    <a:pt x="888" y="5587"/>
                  </a:lnTo>
                  <a:lnTo>
                    <a:pt x="921" y="5587"/>
                  </a:lnTo>
                  <a:lnTo>
                    <a:pt x="921" y="5620"/>
                  </a:lnTo>
                  <a:lnTo>
                    <a:pt x="921" y="5653"/>
                  </a:lnTo>
                  <a:lnTo>
                    <a:pt x="921" y="5686"/>
                  </a:lnTo>
                  <a:lnTo>
                    <a:pt x="921" y="5718"/>
                  </a:lnTo>
                  <a:lnTo>
                    <a:pt x="921" y="5751"/>
                  </a:lnTo>
                  <a:lnTo>
                    <a:pt x="953" y="5751"/>
                  </a:lnTo>
                  <a:lnTo>
                    <a:pt x="953" y="5784"/>
                  </a:lnTo>
                  <a:lnTo>
                    <a:pt x="953" y="5817"/>
                  </a:lnTo>
                  <a:lnTo>
                    <a:pt x="953" y="5850"/>
                  </a:lnTo>
                  <a:lnTo>
                    <a:pt x="953" y="5883"/>
                  </a:lnTo>
                  <a:lnTo>
                    <a:pt x="986" y="5916"/>
                  </a:lnTo>
                  <a:lnTo>
                    <a:pt x="986" y="5948"/>
                  </a:lnTo>
                  <a:lnTo>
                    <a:pt x="986" y="5981"/>
                  </a:lnTo>
                  <a:lnTo>
                    <a:pt x="986" y="6014"/>
                  </a:lnTo>
                  <a:lnTo>
                    <a:pt x="986" y="6047"/>
                  </a:lnTo>
                  <a:lnTo>
                    <a:pt x="1019" y="6080"/>
                  </a:lnTo>
                  <a:lnTo>
                    <a:pt x="1019" y="6113"/>
                  </a:lnTo>
                  <a:lnTo>
                    <a:pt x="1019" y="6146"/>
                  </a:lnTo>
                  <a:lnTo>
                    <a:pt x="1019" y="6178"/>
                  </a:lnTo>
                  <a:lnTo>
                    <a:pt x="1019" y="6211"/>
                  </a:lnTo>
                  <a:lnTo>
                    <a:pt x="1052" y="6211"/>
                  </a:lnTo>
                  <a:lnTo>
                    <a:pt x="1052" y="6244"/>
                  </a:lnTo>
                  <a:lnTo>
                    <a:pt x="1052" y="6277"/>
                  </a:lnTo>
                  <a:lnTo>
                    <a:pt x="1052" y="6310"/>
                  </a:lnTo>
                  <a:lnTo>
                    <a:pt x="1052" y="6343"/>
                  </a:lnTo>
                  <a:lnTo>
                    <a:pt x="1052" y="6376"/>
                  </a:lnTo>
                  <a:lnTo>
                    <a:pt x="1085" y="6408"/>
                  </a:lnTo>
                  <a:lnTo>
                    <a:pt x="1085" y="6441"/>
                  </a:lnTo>
                  <a:lnTo>
                    <a:pt x="1085" y="6474"/>
                  </a:lnTo>
                  <a:lnTo>
                    <a:pt x="1085" y="6507"/>
                  </a:lnTo>
                  <a:lnTo>
                    <a:pt x="1085" y="6540"/>
                  </a:lnTo>
                  <a:lnTo>
                    <a:pt x="1118" y="6573"/>
                  </a:lnTo>
                  <a:lnTo>
                    <a:pt x="1118" y="6606"/>
                  </a:lnTo>
                  <a:lnTo>
                    <a:pt x="1118" y="6638"/>
                  </a:lnTo>
                  <a:lnTo>
                    <a:pt x="1118" y="6671"/>
                  </a:lnTo>
                  <a:lnTo>
                    <a:pt x="1118" y="6704"/>
                  </a:lnTo>
                  <a:lnTo>
                    <a:pt x="1151" y="6737"/>
                  </a:lnTo>
                  <a:lnTo>
                    <a:pt x="1151" y="6770"/>
                  </a:lnTo>
                  <a:lnTo>
                    <a:pt x="1151" y="6803"/>
                  </a:lnTo>
                  <a:lnTo>
                    <a:pt x="1151" y="6836"/>
                  </a:lnTo>
                  <a:lnTo>
                    <a:pt x="1151" y="6869"/>
                  </a:lnTo>
                  <a:lnTo>
                    <a:pt x="1151" y="6901"/>
                  </a:lnTo>
                  <a:lnTo>
                    <a:pt x="1183" y="6901"/>
                  </a:lnTo>
                  <a:lnTo>
                    <a:pt x="1183" y="6934"/>
                  </a:lnTo>
                  <a:lnTo>
                    <a:pt x="1183" y="6967"/>
                  </a:lnTo>
                  <a:lnTo>
                    <a:pt x="1183" y="7000"/>
                  </a:lnTo>
                  <a:lnTo>
                    <a:pt x="1183" y="7033"/>
                  </a:lnTo>
                  <a:lnTo>
                    <a:pt x="1183" y="7066"/>
                  </a:lnTo>
                  <a:lnTo>
                    <a:pt x="1216" y="7066"/>
                  </a:lnTo>
                  <a:lnTo>
                    <a:pt x="1216" y="7099"/>
                  </a:lnTo>
                  <a:lnTo>
                    <a:pt x="1216" y="7131"/>
                  </a:lnTo>
                  <a:lnTo>
                    <a:pt x="1216" y="7164"/>
                  </a:lnTo>
                  <a:lnTo>
                    <a:pt x="1216" y="7197"/>
                  </a:lnTo>
                  <a:lnTo>
                    <a:pt x="1216" y="7230"/>
                  </a:lnTo>
                  <a:lnTo>
                    <a:pt x="1249" y="7230"/>
                  </a:lnTo>
                  <a:lnTo>
                    <a:pt x="1249" y="7263"/>
                  </a:lnTo>
                  <a:lnTo>
                    <a:pt x="1249" y="7296"/>
                  </a:lnTo>
                  <a:lnTo>
                    <a:pt x="1249" y="7329"/>
                  </a:lnTo>
                  <a:lnTo>
                    <a:pt x="1249" y="7361"/>
                  </a:lnTo>
                  <a:lnTo>
                    <a:pt x="1249" y="7394"/>
                  </a:lnTo>
                  <a:lnTo>
                    <a:pt x="1249" y="7427"/>
                  </a:lnTo>
                  <a:lnTo>
                    <a:pt x="1282" y="7427"/>
                  </a:lnTo>
                  <a:lnTo>
                    <a:pt x="1282" y="7460"/>
                  </a:lnTo>
                  <a:lnTo>
                    <a:pt x="1282" y="7493"/>
                  </a:lnTo>
                  <a:lnTo>
                    <a:pt x="1282" y="7526"/>
                  </a:lnTo>
                  <a:lnTo>
                    <a:pt x="1282" y="7559"/>
                  </a:lnTo>
                  <a:lnTo>
                    <a:pt x="1282" y="7591"/>
                  </a:lnTo>
                  <a:lnTo>
                    <a:pt x="1315" y="7591"/>
                  </a:lnTo>
                  <a:lnTo>
                    <a:pt x="1315" y="7624"/>
                  </a:lnTo>
                  <a:lnTo>
                    <a:pt x="1315" y="7657"/>
                  </a:lnTo>
                  <a:lnTo>
                    <a:pt x="1315" y="7690"/>
                  </a:lnTo>
                  <a:lnTo>
                    <a:pt x="1315" y="7723"/>
                  </a:lnTo>
                  <a:lnTo>
                    <a:pt x="1315" y="7756"/>
                  </a:lnTo>
                  <a:lnTo>
                    <a:pt x="1315" y="7789"/>
                  </a:lnTo>
                  <a:lnTo>
                    <a:pt x="1348" y="7789"/>
                  </a:lnTo>
                  <a:lnTo>
                    <a:pt x="1348" y="7821"/>
                  </a:lnTo>
                  <a:lnTo>
                    <a:pt x="1348" y="7854"/>
                  </a:lnTo>
                  <a:lnTo>
                    <a:pt x="1348" y="7887"/>
                  </a:lnTo>
                  <a:lnTo>
                    <a:pt x="1348" y="7920"/>
                  </a:lnTo>
                  <a:lnTo>
                    <a:pt x="1348" y="7953"/>
                  </a:lnTo>
                  <a:lnTo>
                    <a:pt x="1381" y="7986"/>
                  </a:lnTo>
                  <a:lnTo>
                    <a:pt x="1381" y="8019"/>
                  </a:lnTo>
                  <a:lnTo>
                    <a:pt x="1381" y="8051"/>
                  </a:lnTo>
                  <a:lnTo>
                    <a:pt x="1381" y="8084"/>
                  </a:lnTo>
                  <a:lnTo>
                    <a:pt x="1381" y="8117"/>
                  </a:lnTo>
                  <a:lnTo>
                    <a:pt x="1381" y="8150"/>
                  </a:lnTo>
                  <a:lnTo>
                    <a:pt x="1413" y="8150"/>
                  </a:lnTo>
                  <a:lnTo>
                    <a:pt x="1413" y="8183"/>
                  </a:lnTo>
                  <a:lnTo>
                    <a:pt x="1413" y="8216"/>
                  </a:lnTo>
                  <a:lnTo>
                    <a:pt x="1413" y="8249"/>
                  </a:lnTo>
                  <a:lnTo>
                    <a:pt x="1413" y="8281"/>
                  </a:lnTo>
                  <a:lnTo>
                    <a:pt x="1413" y="8314"/>
                  </a:lnTo>
                  <a:lnTo>
                    <a:pt x="1413" y="8347"/>
                  </a:lnTo>
                  <a:lnTo>
                    <a:pt x="1446" y="8347"/>
                  </a:lnTo>
                  <a:lnTo>
                    <a:pt x="1446" y="8380"/>
                  </a:lnTo>
                  <a:lnTo>
                    <a:pt x="1446" y="8413"/>
                  </a:lnTo>
                  <a:lnTo>
                    <a:pt x="1446" y="8446"/>
                  </a:lnTo>
                  <a:lnTo>
                    <a:pt x="1446" y="8479"/>
                  </a:lnTo>
                  <a:lnTo>
                    <a:pt x="1446" y="8512"/>
                  </a:lnTo>
                  <a:lnTo>
                    <a:pt x="1479" y="8544"/>
                  </a:lnTo>
                  <a:lnTo>
                    <a:pt x="1479" y="8577"/>
                  </a:lnTo>
                  <a:lnTo>
                    <a:pt x="1479" y="8610"/>
                  </a:lnTo>
                  <a:lnTo>
                    <a:pt x="1479" y="8643"/>
                  </a:lnTo>
                  <a:lnTo>
                    <a:pt x="1479" y="8676"/>
                  </a:lnTo>
                  <a:lnTo>
                    <a:pt x="1479" y="8709"/>
                  </a:lnTo>
                  <a:lnTo>
                    <a:pt x="1512" y="8709"/>
                  </a:lnTo>
                  <a:lnTo>
                    <a:pt x="1512" y="8742"/>
                  </a:lnTo>
                  <a:lnTo>
                    <a:pt x="8216" y="7624"/>
                  </a:lnTo>
                  <a:lnTo>
                    <a:pt x="8216" y="7591"/>
                  </a:lnTo>
                  <a:lnTo>
                    <a:pt x="8216" y="7559"/>
                  </a:lnTo>
                  <a:lnTo>
                    <a:pt x="8216" y="7526"/>
                  </a:lnTo>
                  <a:lnTo>
                    <a:pt x="8216" y="7493"/>
                  </a:lnTo>
                  <a:lnTo>
                    <a:pt x="8216" y="7460"/>
                  </a:lnTo>
                  <a:lnTo>
                    <a:pt x="8216" y="7427"/>
                  </a:lnTo>
                  <a:lnTo>
                    <a:pt x="8183" y="7427"/>
                  </a:lnTo>
                  <a:lnTo>
                    <a:pt x="8183" y="7394"/>
                  </a:lnTo>
                  <a:lnTo>
                    <a:pt x="8183" y="7361"/>
                  </a:lnTo>
                  <a:lnTo>
                    <a:pt x="8183" y="7329"/>
                  </a:lnTo>
                  <a:lnTo>
                    <a:pt x="8183" y="7296"/>
                  </a:lnTo>
                  <a:lnTo>
                    <a:pt x="8183" y="7263"/>
                  </a:lnTo>
                  <a:lnTo>
                    <a:pt x="8150" y="7230"/>
                  </a:lnTo>
                  <a:lnTo>
                    <a:pt x="8150" y="7197"/>
                  </a:lnTo>
                  <a:lnTo>
                    <a:pt x="8150" y="7164"/>
                  </a:lnTo>
                  <a:lnTo>
                    <a:pt x="8150" y="7131"/>
                  </a:lnTo>
                  <a:lnTo>
                    <a:pt x="8150" y="7099"/>
                  </a:lnTo>
                  <a:lnTo>
                    <a:pt x="8150" y="7066"/>
                  </a:lnTo>
                  <a:lnTo>
                    <a:pt x="8117" y="7066"/>
                  </a:lnTo>
                  <a:lnTo>
                    <a:pt x="8117" y="7033"/>
                  </a:lnTo>
                  <a:lnTo>
                    <a:pt x="8117" y="7000"/>
                  </a:lnTo>
                  <a:lnTo>
                    <a:pt x="8117" y="6967"/>
                  </a:lnTo>
                  <a:lnTo>
                    <a:pt x="8117" y="6934"/>
                  </a:lnTo>
                  <a:lnTo>
                    <a:pt x="8117" y="6901"/>
                  </a:lnTo>
                  <a:lnTo>
                    <a:pt x="8117" y="6869"/>
                  </a:lnTo>
                  <a:lnTo>
                    <a:pt x="8084" y="6869"/>
                  </a:lnTo>
                  <a:lnTo>
                    <a:pt x="8084" y="6836"/>
                  </a:lnTo>
                  <a:lnTo>
                    <a:pt x="8084" y="6803"/>
                  </a:lnTo>
                  <a:lnTo>
                    <a:pt x="8084" y="6770"/>
                  </a:lnTo>
                  <a:lnTo>
                    <a:pt x="8084" y="6737"/>
                  </a:lnTo>
                  <a:lnTo>
                    <a:pt x="8084" y="6704"/>
                  </a:lnTo>
                  <a:lnTo>
                    <a:pt x="8084" y="6671"/>
                  </a:lnTo>
                  <a:lnTo>
                    <a:pt x="8051" y="6671"/>
                  </a:lnTo>
                  <a:lnTo>
                    <a:pt x="8051" y="6638"/>
                  </a:lnTo>
                  <a:lnTo>
                    <a:pt x="8051" y="6606"/>
                  </a:lnTo>
                  <a:lnTo>
                    <a:pt x="8051" y="6573"/>
                  </a:lnTo>
                  <a:lnTo>
                    <a:pt x="8051" y="6540"/>
                  </a:lnTo>
                  <a:lnTo>
                    <a:pt x="8051" y="6507"/>
                  </a:lnTo>
                  <a:lnTo>
                    <a:pt x="8018" y="6507"/>
                  </a:lnTo>
                  <a:lnTo>
                    <a:pt x="8018" y="6474"/>
                  </a:lnTo>
                  <a:lnTo>
                    <a:pt x="8018" y="6441"/>
                  </a:lnTo>
                  <a:lnTo>
                    <a:pt x="8018" y="6408"/>
                  </a:lnTo>
                  <a:lnTo>
                    <a:pt x="8018" y="6376"/>
                  </a:lnTo>
                  <a:lnTo>
                    <a:pt x="8018" y="6343"/>
                  </a:lnTo>
                  <a:lnTo>
                    <a:pt x="8018" y="6310"/>
                  </a:lnTo>
                  <a:lnTo>
                    <a:pt x="7985" y="6310"/>
                  </a:lnTo>
                  <a:lnTo>
                    <a:pt x="7985" y="6277"/>
                  </a:lnTo>
                  <a:lnTo>
                    <a:pt x="7985" y="6244"/>
                  </a:lnTo>
                  <a:lnTo>
                    <a:pt x="7985" y="6211"/>
                  </a:lnTo>
                  <a:lnTo>
                    <a:pt x="7985" y="6178"/>
                  </a:lnTo>
                  <a:lnTo>
                    <a:pt x="7985" y="6146"/>
                  </a:lnTo>
                  <a:lnTo>
                    <a:pt x="7953" y="6146"/>
                  </a:lnTo>
                  <a:lnTo>
                    <a:pt x="7953" y="6113"/>
                  </a:lnTo>
                  <a:lnTo>
                    <a:pt x="7953" y="6080"/>
                  </a:lnTo>
                  <a:lnTo>
                    <a:pt x="7953" y="6047"/>
                  </a:lnTo>
                  <a:lnTo>
                    <a:pt x="7953" y="6014"/>
                  </a:lnTo>
                  <a:lnTo>
                    <a:pt x="7953" y="5981"/>
                  </a:lnTo>
                  <a:lnTo>
                    <a:pt x="7920" y="5948"/>
                  </a:lnTo>
                  <a:lnTo>
                    <a:pt x="7920" y="5916"/>
                  </a:lnTo>
                  <a:lnTo>
                    <a:pt x="7920" y="5883"/>
                  </a:lnTo>
                  <a:lnTo>
                    <a:pt x="7920" y="5850"/>
                  </a:lnTo>
                  <a:lnTo>
                    <a:pt x="7920" y="5817"/>
                  </a:lnTo>
                  <a:lnTo>
                    <a:pt x="7920" y="5784"/>
                  </a:lnTo>
                  <a:lnTo>
                    <a:pt x="7887" y="5784"/>
                  </a:lnTo>
                  <a:lnTo>
                    <a:pt x="7887" y="5751"/>
                  </a:lnTo>
                  <a:lnTo>
                    <a:pt x="7887" y="5718"/>
                  </a:lnTo>
                  <a:lnTo>
                    <a:pt x="7887" y="5686"/>
                  </a:lnTo>
                  <a:lnTo>
                    <a:pt x="7887" y="5653"/>
                  </a:lnTo>
                  <a:lnTo>
                    <a:pt x="7887" y="5620"/>
                  </a:lnTo>
                  <a:lnTo>
                    <a:pt x="7854" y="5620"/>
                  </a:lnTo>
                  <a:lnTo>
                    <a:pt x="7854" y="5587"/>
                  </a:lnTo>
                  <a:lnTo>
                    <a:pt x="7854" y="5554"/>
                  </a:lnTo>
                  <a:lnTo>
                    <a:pt x="7854" y="5521"/>
                  </a:lnTo>
                  <a:lnTo>
                    <a:pt x="7854" y="5488"/>
                  </a:lnTo>
                  <a:lnTo>
                    <a:pt x="7854" y="5456"/>
                  </a:lnTo>
                  <a:lnTo>
                    <a:pt x="7821" y="5456"/>
                  </a:lnTo>
                  <a:lnTo>
                    <a:pt x="7821" y="5423"/>
                  </a:lnTo>
                  <a:lnTo>
                    <a:pt x="7821" y="5390"/>
                  </a:lnTo>
                  <a:lnTo>
                    <a:pt x="7821" y="5357"/>
                  </a:lnTo>
                  <a:lnTo>
                    <a:pt x="7821" y="5324"/>
                  </a:lnTo>
                  <a:lnTo>
                    <a:pt x="7821" y="5291"/>
                  </a:lnTo>
                  <a:lnTo>
                    <a:pt x="7788" y="5291"/>
                  </a:lnTo>
                  <a:lnTo>
                    <a:pt x="7788" y="5258"/>
                  </a:lnTo>
                  <a:lnTo>
                    <a:pt x="7788" y="5225"/>
                  </a:lnTo>
                  <a:lnTo>
                    <a:pt x="7788" y="5193"/>
                  </a:lnTo>
                  <a:lnTo>
                    <a:pt x="7788" y="5160"/>
                  </a:lnTo>
                  <a:lnTo>
                    <a:pt x="7788" y="5127"/>
                  </a:lnTo>
                  <a:lnTo>
                    <a:pt x="7755" y="5127"/>
                  </a:lnTo>
                  <a:lnTo>
                    <a:pt x="7755" y="5094"/>
                  </a:lnTo>
                  <a:lnTo>
                    <a:pt x="7755" y="5061"/>
                  </a:lnTo>
                  <a:lnTo>
                    <a:pt x="7755" y="5028"/>
                  </a:lnTo>
                  <a:lnTo>
                    <a:pt x="7755" y="4995"/>
                  </a:lnTo>
                  <a:lnTo>
                    <a:pt x="7755" y="4963"/>
                  </a:lnTo>
                  <a:lnTo>
                    <a:pt x="7723" y="4930"/>
                  </a:lnTo>
                  <a:lnTo>
                    <a:pt x="7723" y="4897"/>
                  </a:lnTo>
                  <a:lnTo>
                    <a:pt x="7723" y="4864"/>
                  </a:lnTo>
                  <a:lnTo>
                    <a:pt x="7723" y="4831"/>
                  </a:lnTo>
                  <a:lnTo>
                    <a:pt x="7723" y="4798"/>
                  </a:lnTo>
                  <a:lnTo>
                    <a:pt x="7690" y="4798"/>
                  </a:lnTo>
                  <a:lnTo>
                    <a:pt x="7690" y="4765"/>
                  </a:lnTo>
                  <a:lnTo>
                    <a:pt x="7690" y="4733"/>
                  </a:lnTo>
                  <a:lnTo>
                    <a:pt x="7690" y="4700"/>
                  </a:lnTo>
                  <a:lnTo>
                    <a:pt x="7690" y="4667"/>
                  </a:lnTo>
                  <a:lnTo>
                    <a:pt x="7690" y="4634"/>
                  </a:lnTo>
                  <a:lnTo>
                    <a:pt x="7657" y="4634"/>
                  </a:lnTo>
                  <a:lnTo>
                    <a:pt x="7657" y="4601"/>
                  </a:lnTo>
                  <a:lnTo>
                    <a:pt x="7657" y="4568"/>
                  </a:lnTo>
                  <a:lnTo>
                    <a:pt x="7657" y="4535"/>
                  </a:lnTo>
                  <a:lnTo>
                    <a:pt x="7657" y="4503"/>
                  </a:lnTo>
                  <a:lnTo>
                    <a:pt x="7657" y="4470"/>
                  </a:lnTo>
                  <a:lnTo>
                    <a:pt x="7624" y="4470"/>
                  </a:lnTo>
                  <a:lnTo>
                    <a:pt x="7624" y="4437"/>
                  </a:lnTo>
                  <a:lnTo>
                    <a:pt x="7624" y="4404"/>
                  </a:lnTo>
                  <a:lnTo>
                    <a:pt x="7624" y="4371"/>
                  </a:lnTo>
                  <a:lnTo>
                    <a:pt x="7624" y="4338"/>
                  </a:lnTo>
                  <a:lnTo>
                    <a:pt x="7624" y="4305"/>
                  </a:lnTo>
                  <a:lnTo>
                    <a:pt x="7591" y="4305"/>
                  </a:lnTo>
                  <a:lnTo>
                    <a:pt x="7591" y="4273"/>
                  </a:lnTo>
                  <a:lnTo>
                    <a:pt x="7591" y="4240"/>
                  </a:lnTo>
                  <a:lnTo>
                    <a:pt x="7591" y="4207"/>
                  </a:lnTo>
                  <a:lnTo>
                    <a:pt x="7591" y="4174"/>
                  </a:lnTo>
                  <a:lnTo>
                    <a:pt x="7558" y="4141"/>
                  </a:lnTo>
                  <a:lnTo>
                    <a:pt x="7558" y="4108"/>
                  </a:lnTo>
                  <a:lnTo>
                    <a:pt x="7558" y="4075"/>
                  </a:lnTo>
                  <a:lnTo>
                    <a:pt x="7558" y="4043"/>
                  </a:lnTo>
                  <a:lnTo>
                    <a:pt x="7558" y="4010"/>
                  </a:lnTo>
                  <a:lnTo>
                    <a:pt x="7525" y="3977"/>
                  </a:lnTo>
                  <a:lnTo>
                    <a:pt x="7525" y="3944"/>
                  </a:lnTo>
                  <a:lnTo>
                    <a:pt x="7525" y="3911"/>
                  </a:lnTo>
                  <a:lnTo>
                    <a:pt x="7525" y="3878"/>
                  </a:lnTo>
                  <a:lnTo>
                    <a:pt x="7525" y="3845"/>
                  </a:lnTo>
                  <a:lnTo>
                    <a:pt x="7493" y="3845"/>
                  </a:lnTo>
                  <a:lnTo>
                    <a:pt x="7493" y="3812"/>
                  </a:lnTo>
                  <a:lnTo>
                    <a:pt x="7493" y="3780"/>
                  </a:lnTo>
                  <a:lnTo>
                    <a:pt x="7493" y="3747"/>
                  </a:lnTo>
                  <a:lnTo>
                    <a:pt x="7493" y="3714"/>
                  </a:lnTo>
                  <a:lnTo>
                    <a:pt x="7460" y="3681"/>
                  </a:lnTo>
                  <a:lnTo>
                    <a:pt x="7460" y="3648"/>
                  </a:lnTo>
                  <a:lnTo>
                    <a:pt x="7460" y="3615"/>
                  </a:lnTo>
                  <a:lnTo>
                    <a:pt x="7460" y="3582"/>
                  </a:lnTo>
                  <a:lnTo>
                    <a:pt x="7460" y="3550"/>
                  </a:lnTo>
                  <a:lnTo>
                    <a:pt x="7427" y="3517"/>
                  </a:lnTo>
                  <a:lnTo>
                    <a:pt x="7427" y="3484"/>
                  </a:lnTo>
                  <a:lnTo>
                    <a:pt x="7427" y="3451"/>
                  </a:lnTo>
                  <a:lnTo>
                    <a:pt x="7427" y="3418"/>
                  </a:lnTo>
                  <a:lnTo>
                    <a:pt x="7427" y="3385"/>
                  </a:lnTo>
                  <a:lnTo>
                    <a:pt x="7394" y="3385"/>
                  </a:lnTo>
                  <a:lnTo>
                    <a:pt x="7394" y="3352"/>
                  </a:lnTo>
                  <a:lnTo>
                    <a:pt x="7394" y="3320"/>
                  </a:lnTo>
                  <a:lnTo>
                    <a:pt x="7394" y="3287"/>
                  </a:lnTo>
                  <a:lnTo>
                    <a:pt x="7394" y="3254"/>
                  </a:lnTo>
                  <a:lnTo>
                    <a:pt x="7361" y="3221"/>
                  </a:lnTo>
                  <a:lnTo>
                    <a:pt x="7361" y="3188"/>
                  </a:lnTo>
                  <a:lnTo>
                    <a:pt x="7361" y="3155"/>
                  </a:lnTo>
                  <a:lnTo>
                    <a:pt x="7361" y="3122"/>
                  </a:lnTo>
                  <a:lnTo>
                    <a:pt x="7361" y="3090"/>
                  </a:lnTo>
                  <a:lnTo>
                    <a:pt x="7328" y="3090"/>
                  </a:lnTo>
                  <a:lnTo>
                    <a:pt x="7328" y="3057"/>
                  </a:lnTo>
                  <a:lnTo>
                    <a:pt x="7328" y="3024"/>
                  </a:lnTo>
                  <a:lnTo>
                    <a:pt x="7328" y="2991"/>
                  </a:lnTo>
                  <a:lnTo>
                    <a:pt x="7328" y="2958"/>
                  </a:lnTo>
                  <a:lnTo>
                    <a:pt x="7295" y="2925"/>
                  </a:lnTo>
                  <a:lnTo>
                    <a:pt x="7295" y="2892"/>
                  </a:lnTo>
                  <a:lnTo>
                    <a:pt x="7295" y="2860"/>
                  </a:lnTo>
                  <a:lnTo>
                    <a:pt x="7295" y="2827"/>
                  </a:lnTo>
                  <a:lnTo>
                    <a:pt x="7295" y="2794"/>
                  </a:lnTo>
                  <a:lnTo>
                    <a:pt x="7263" y="2794"/>
                  </a:lnTo>
                  <a:lnTo>
                    <a:pt x="7263" y="2761"/>
                  </a:lnTo>
                  <a:lnTo>
                    <a:pt x="7263" y="2728"/>
                  </a:lnTo>
                  <a:lnTo>
                    <a:pt x="7263" y="2695"/>
                  </a:lnTo>
                  <a:lnTo>
                    <a:pt x="7263" y="2662"/>
                  </a:lnTo>
                  <a:lnTo>
                    <a:pt x="7230" y="2630"/>
                  </a:lnTo>
                  <a:lnTo>
                    <a:pt x="7230" y="2597"/>
                  </a:lnTo>
                  <a:lnTo>
                    <a:pt x="7230" y="2564"/>
                  </a:lnTo>
                  <a:lnTo>
                    <a:pt x="7230" y="2531"/>
                  </a:lnTo>
                  <a:lnTo>
                    <a:pt x="7230" y="2498"/>
                  </a:lnTo>
                  <a:lnTo>
                    <a:pt x="7197" y="2498"/>
                  </a:lnTo>
                  <a:lnTo>
                    <a:pt x="7197" y="2465"/>
                  </a:lnTo>
                  <a:lnTo>
                    <a:pt x="7197" y="2432"/>
                  </a:lnTo>
                  <a:lnTo>
                    <a:pt x="7197" y="2400"/>
                  </a:lnTo>
                  <a:lnTo>
                    <a:pt x="7197" y="2367"/>
                  </a:lnTo>
                  <a:lnTo>
                    <a:pt x="7164" y="2367"/>
                  </a:lnTo>
                  <a:lnTo>
                    <a:pt x="7164" y="2334"/>
                  </a:lnTo>
                  <a:lnTo>
                    <a:pt x="7164" y="2301"/>
                  </a:lnTo>
                  <a:lnTo>
                    <a:pt x="7164" y="2268"/>
                  </a:lnTo>
                  <a:lnTo>
                    <a:pt x="7164" y="2235"/>
                  </a:lnTo>
                  <a:lnTo>
                    <a:pt x="7131" y="2235"/>
                  </a:lnTo>
                  <a:lnTo>
                    <a:pt x="7131" y="2202"/>
                  </a:lnTo>
                  <a:lnTo>
                    <a:pt x="7131" y="2169"/>
                  </a:lnTo>
                  <a:lnTo>
                    <a:pt x="7131" y="2137"/>
                  </a:lnTo>
                  <a:lnTo>
                    <a:pt x="7131" y="2104"/>
                  </a:lnTo>
                  <a:lnTo>
                    <a:pt x="7098" y="2071"/>
                  </a:lnTo>
                  <a:lnTo>
                    <a:pt x="7098" y="2038"/>
                  </a:lnTo>
                  <a:lnTo>
                    <a:pt x="7098" y="2005"/>
                  </a:lnTo>
                  <a:lnTo>
                    <a:pt x="7098" y="1972"/>
                  </a:lnTo>
                  <a:lnTo>
                    <a:pt x="7098" y="1939"/>
                  </a:lnTo>
                  <a:lnTo>
                    <a:pt x="7065" y="1939"/>
                  </a:lnTo>
                  <a:lnTo>
                    <a:pt x="7065" y="1907"/>
                  </a:lnTo>
                  <a:lnTo>
                    <a:pt x="7065" y="1874"/>
                  </a:lnTo>
                  <a:lnTo>
                    <a:pt x="7065" y="1841"/>
                  </a:lnTo>
                  <a:lnTo>
                    <a:pt x="7065" y="1808"/>
                  </a:lnTo>
                  <a:lnTo>
                    <a:pt x="7033" y="1808"/>
                  </a:lnTo>
                  <a:lnTo>
                    <a:pt x="7033" y="1775"/>
                  </a:lnTo>
                  <a:lnTo>
                    <a:pt x="7033" y="1742"/>
                  </a:lnTo>
                  <a:lnTo>
                    <a:pt x="7033" y="1709"/>
                  </a:lnTo>
                  <a:lnTo>
                    <a:pt x="7033" y="1677"/>
                  </a:lnTo>
                  <a:lnTo>
                    <a:pt x="7000" y="1677"/>
                  </a:lnTo>
                  <a:lnTo>
                    <a:pt x="7000" y="1644"/>
                  </a:lnTo>
                  <a:lnTo>
                    <a:pt x="7000" y="1611"/>
                  </a:lnTo>
                  <a:lnTo>
                    <a:pt x="7000" y="1578"/>
                  </a:lnTo>
                  <a:lnTo>
                    <a:pt x="7000" y="1545"/>
                  </a:lnTo>
                  <a:lnTo>
                    <a:pt x="6967" y="1545"/>
                  </a:lnTo>
                  <a:lnTo>
                    <a:pt x="6967" y="1512"/>
                  </a:lnTo>
                  <a:lnTo>
                    <a:pt x="6967" y="1479"/>
                  </a:lnTo>
                  <a:lnTo>
                    <a:pt x="6967" y="1447"/>
                  </a:lnTo>
                  <a:lnTo>
                    <a:pt x="6967" y="1414"/>
                  </a:lnTo>
                  <a:lnTo>
                    <a:pt x="6934" y="1414"/>
                  </a:lnTo>
                  <a:lnTo>
                    <a:pt x="6934" y="1381"/>
                  </a:lnTo>
                  <a:lnTo>
                    <a:pt x="6934" y="1348"/>
                  </a:lnTo>
                  <a:lnTo>
                    <a:pt x="6934" y="1315"/>
                  </a:lnTo>
                  <a:lnTo>
                    <a:pt x="6934" y="1282"/>
                  </a:lnTo>
                  <a:lnTo>
                    <a:pt x="6901" y="1282"/>
                  </a:lnTo>
                  <a:lnTo>
                    <a:pt x="6901" y="1249"/>
                  </a:lnTo>
                  <a:lnTo>
                    <a:pt x="6901" y="1217"/>
                  </a:lnTo>
                  <a:lnTo>
                    <a:pt x="6901" y="1184"/>
                  </a:lnTo>
                  <a:lnTo>
                    <a:pt x="6901" y="1151"/>
                  </a:lnTo>
                  <a:lnTo>
                    <a:pt x="6868" y="1118"/>
                  </a:lnTo>
                  <a:lnTo>
                    <a:pt x="6868" y="1085"/>
                  </a:lnTo>
                  <a:lnTo>
                    <a:pt x="6868" y="1052"/>
                  </a:lnTo>
                  <a:lnTo>
                    <a:pt x="6868" y="1019"/>
                  </a:lnTo>
                  <a:lnTo>
                    <a:pt x="6835" y="1019"/>
                  </a:lnTo>
                  <a:lnTo>
                    <a:pt x="6835" y="987"/>
                  </a:lnTo>
                  <a:lnTo>
                    <a:pt x="6835" y="954"/>
                  </a:lnTo>
                  <a:lnTo>
                    <a:pt x="6835" y="921"/>
                  </a:lnTo>
                  <a:lnTo>
                    <a:pt x="6835" y="888"/>
                  </a:lnTo>
                  <a:lnTo>
                    <a:pt x="6803" y="855"/>
                  </a:lnTo>
                  <a:lnTo>
                    <a:pt x="6803" y="822"/>
                  </a:lnTo>
                  <a:lnTo>
                    <a:pt x="6803" y="789"/>
                  </a:lnTo>
                  <a:lnTo>
                    <a:pt x="6803" y="756"/>
                  </a:lnTo>
                  <a:lnTo>
                    <a:pt x="6770" y="756"/>
                  </a:lnTo>
                  <a:lnTo>
                    <a:pt x="6770" y="724"/>
                  </a:lnTo>
                  <a:lnTo>
                    <a:pt x="6770" y="691"/>
                  </a:lnTo>
                  <a:lnTo>
                    <a:pt x="6770" y="658"/>
                  </a:lnTo>
                  <a:lnTo>
                    <a:pt x="6770" y="625"/>
                  </a:lnTo>
                  <a:lnTo>
                    <a:pt x="6737" y="625"/>
                  </a:lnTo>
                  <a:lnTo>
                    <a:pt x="6737" y="592"/>
                  </a:lnTo>
                  <a:lnTo>
                    <a:pt x="6737" y="559"/>
                  </a:lnTo>
                  <a:lnTo>
                    <a:pt x="6737" y="526"/>
                  </a:lnTo>
                  <a:lnTo>
                    <a:pt x="6737" y="494"/>
                  </a:lnTo>
                  <a:lnTo>
                    <a:pt x="6704" y="494"/>
                  </a:lnTo>
                  <a:lnTo>
                    <a:pt x="6704" y="461"/>
                  </a:lnTo>
                  <a:lnTo>
                    <a:pt x="6704" y="428"/>
                  </a:lnTo>
                  <a:lnTo>
                    <a:pt x="6704" y="395"/>
                  </a:lnTo>
                  <a:lnTo>
                    <a:pt x="6704" y="362"/>
                  </a:lnTo>
                  <a:lnTo>
                    <a:pt x="6671" y="362"/>
                  </a:lnTo>
                  <a:lnTo>
                    <a:pt x="6671" y="329"/>
                  </a:lnTo>
                  <a:lnTo>
                    <a:pt x="6671" y="296"/>
                  </a:lnTo>
                  <a:lnTo>
                    <a:pt x="6671" y="264"/>
                  </a:lnTo>
                  <a:lnTo>
                    <a:pt x="6671" y="231"/>
                  </a:lnTo>
                  <a:lnTo>
                    <a:pt x="6638" y="231"/>
                  </a:lnTo>
                  <a:lnTo>
                    <a:pt x="6638" y="198"/>
                  </a:lnTo>
                  <a:lnTo>
                    <a:pt x="6638" y="165"/>
                  </a:lnTo>
                  <a:lnTo>
                    <a:pt x="6638" y="132"/>
                  </a:lnTo>
                  <a:lnTo>
                    <a:pt x="6638" y="99"/>
                  </a:lnTo>
                  <a:lnTo>
                    <a:pt x="6605" y="99"/>
                  </a:lnTo>
                  <a:lnTo>
                    <a:pt x="6605" y="66"/>
                  </a:lnTo>
                  <a:lnTo>
                    <a:pt x="6605" y="34"/>
                  </a:lnTo>
                  <a:lnTo>
                    <a:pt x="6605" y="1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8"/>
            <p:cNvSpPr/>
            <p:nvPr/>
          </p:nvSpPr>
          <p:spPr>
            <a:xfrm>
              <a:off x="6110175" y="2329675"/>
              <a:ext cx="27975" cy="35350"/>
            </a:xfrm>
            <a:custGeom>
              <a:avLst/>
              <a:gdLst/>
              <a:ahLst/>
              <a:cxnLst/>
              <a:rect l="l" t="t" r="r" b="b"/>
              <a:pathLst>
                <a:path w="1119" h="1414" extrusionOk="0">
                  <a:moveTo>
                    <a:pt x="691" y="0"/>
                  </a:moveTo>
                  <a:cubicBezTo>
                    <a:pt x="592" y="0"/>
                    <a:pt x="494" y="0"/>
                    <a:pt x="428" y="33"/>
                  </a:cubicBezTo>
                  <a:cubicBezTo>
                    <a:pt x="362" y="66"/>
                    <a:pt x="297" y="132"/>
                    <a:pt x="231" y="230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90"/>
                  </a:lnTo>
                  <a:cubicBezTo>
                    <a:pt x="231" y="592"/>
                    <a:pt x="231" y="526"/>
                    <a:pt x="264" y="460"/>
                  </a:cubicBezTo>
                  <a:cubicBezTo>
                    <a:pt x="264" y="427"/>
                    <a:pt x="297" y="362"/>
                    <a:pt x="330" y="329"/>
                  </a:cubicBezTo>
                  <a:cubicBezTo>
                    <a:pt x="395" y="263"/>
                    <a:pt x="428" y="230"/>
                    <a:pt x="494" y="230"/>
                  </a:cubicBezTo>
                  <a:cubicBezTo>
                    <a:pt x="527" y="197"/>
                    <a:pt x="592" y="197"/>
                    <a:pt x="625" y="197"/>
                  </a:cubicBezTo>
                  <a:cubicBezTo>
                    <a:pt x="757" y="197"/>
                    <a:pt x="822" y="230"/>
                    <a:pt x="855" y="329"/>
                  </a:cubicBezTo>
                  <a:cubicBezTo>
                    <a:pt x="888" y="395"/>
                    <a:pt x="888" y="460"/>
                    <a:pt x="888" y="526"/>
                  </a:cubicBezTo>
                  <a:lnTo>
                    <a:pt x="888" y="1413"/>
                  </a:lnTo>
                  <a:lnTo>
                    <a:pt x="1118" y="1413"/>
                  </a:lnTo>
                  <a:lnTo>
                    <a:pt x="1118" y="526"/>
                  </a:lnTo>
                  <a:cubicBezTo>
                    <a:pt x="1118" y="395"/>
                    <a:pt x="1118" y="263"/>
                    <a:pt x="1085" y="197"/>
                  </a:cubicBezTo>
                  <a:cubicBezTo>
                    <a:pt x="1020" y="66"/>
                    <a:pt x="855" y="0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8"/>
            <p:cNvSpPr/>
            <p:nvPr/>
          </p:nvSpPr>
          <p:spPr>
            <a:xfrm>
              <a:off x="6144700" y="2317350"/>
              <a:ext cx="30400" cy="48500"/>
            </a:xfrm>
            <a:custGeom>
              <a:avLst/>
              <a:gdLst/>
              <a:ahLst/>
              <a:cxnLst/>
              <a:rect l="l" t="t" r="r" b="b"/>
              <a:pathLst>
                <a:path w="1216" h="1940" extrusionOk="0">
                  <a:moveTo>
                    <a:pt x="624" y="690"/>
                  </a:moveTo>
                  <a:cubicBezTo>
                    <a:pt x="723" y="690"/>
                    <a:pt x="822" y="723"/>
                    <a:pt x="887" y="822"/>
                  </a:cubicBezTo>
                  <a:cubicBezTo>
                    <a:pt x="953" y="888"/>
                    <a:pt x="986" y="1019"/>
                    <a:pt x="986" y="1216"/>
                  </a:cubicBezTo>
                  <a:cubicBezTo>
                    <a:pt x="986" y="1381"/>
                    <a:pt x="953" y="1512"/>
                    <a:pt x="887" y="1611"/>
                  </a:cubicBezTo>
                  <a:cubicBezTo>
                    <a:pt x="822" y="1676"/>
                    <a:pt x="723" y="1742"/>
                    <a:pt x="624" y="1742"/>
                  </a:cubicBezTo>
                  <a:cubicBezTo>
                    <a:pt x="493" y="1742"/>
                    <a:pt x="394" y="1676"/>
                    <a:pt x="329" y="1578"/>
                  </a:cubicBezTo>
                  <a:cubicBezTo>
                    <a:pt x="263" y="1479"/>
                    <a:pt x="230" y="1381"/>
                    <a:pt x="230" y="1216"/>
                  </a:cubicBezTo>
                  <a:cubicBezTo>
                    <a:pt x="230" y="1052"/>
                    <a:pt x="263" y="920"/>
                    <a:pt x="329" y="822"/>
                  </a:cubicBezTo>
                  <a:cubicBezTo>
                    <a:pt x="427" y="756"/>
                    <a:pt x="526" y="690"/>
                    <a:pt x="624" y="690"/>
                  </a:cubicBezTo>
                  <a:close/>
                  <a:moveTo>
                    <a:pt x="986" y="0"/>
                  </a:moveTo>
                  <a:lnTo>
                    <a:pt x="986" y="690"/>
                  </a:lnTo>
                  <a:cubicBezTo>
                    <a:pt x="953" y="625"/>
                    <a:pt x="887" y="592"/>
                    <a:pt x="854" y="559"/>
                  </a:cubicBezTo>
                  <a:cubicBezTo>
                    <a:pt x="789" y="526"/>
                    <a:pt x="690" y="493"/>
                    <a:pt x="592" y="493"/>
                  </a:cubicBezTo>
                  <a:cubicBezTo>
                    <a:pt x="394" y="493"/>
                    <a:pt x="230" y="559"/>
                    <a:pt x="132" y="723"/>
                  </a:cubicBezTo>
                  <a:cubicBezTo>
                    <a:pt x="33" y="855"/>
                    <a:pt x="0" y="1019"/>
                    <a:pt x="0" y="1216"/>
                  </a:cubicBezTo>
                  <a:cubicBezTo>
                    <a:pt x="0" y="1446"/>
                    <a:pt x="33" y="1611"/>
                    <a:pt x="164" y="1742"/>
                  </a:cubicBezTo>
                  <a:cubicBezTo>
                    <a:pt x="263" y="1873"/>
                    <a:pt x="394" y="1939"/>
                    <a:pt x="559" y="1939"/>
                  </a:cubicBezTo>
                  <a:cubicBezTo>
                    <a:pt x="657" y="1939"/>
                    <a:pt x="723" y="1939"/>
                    <a:pt x="822" y="1906"/>
                  </a:cubicBezTo>
                  <a:cubicBezTo>
                    <a:pt x="887" y="1841"/>
                    <a:pt x="953" y="1775"/>
                    <a:pt x="986" y="1709"/>
                  </a:cubicBezTo>
                  <a:lnTo>
                    <a:pt x="986" y="1906"/>
                  </a:lnTo>
                  <a:lnTo>
                    <a:pt x="1216" y="190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8"/>
            <p:cNvSpPr/>
            <p:nvPr/>
          </p:nvSpPr>
          <p:spPr>
            <a:xfrm>
              <a:off x="6183300" y="2317350"/>
              <a:ext cx="27950" cy="47675"/>
            </a:xfrm>
            <a:custGeom>
              <a:avLst/>
              <a:gdLst/>
              <a:ahLst/>
              <a:cxnLst/>
              <a:rect l="l" t="t" r="r" b="b"/>
              <a:pathLst>
                <a:path w="1118" h="1907" extrusionOk="0">
                  <a:moveTo>
                    <a:pt x="1" y="0"/>
                  </a:moveTo>
                  <a:lnTo>
                    <a:pt x="1" y="1906"/>
                  </a:lnTo>
                  <a:lnTo>
                    <a:pt x="231" y="1906"/>
                  </a:lnTo>
                  <a:lnTo>
                    <a:pt x="231" y="1150"/>
                  </a:lnTo>
                  <a:cubicBezTo>
                    <a:pt x="231" y="986"/>
                    <a:pt x="263" y="855"/>
                    <a:pt x="362" y="789"/>
                  </a:cubicBezTo>
                  <a:cubicBezTo>
                    <a:pt x="428" y="723"/>
                    <a:pt x="526" y="690"/>
                    <a:pt x="625" y="690"/>
                  </a:cubicBezTo>
                  <a:cubicBezTo>
                    <a:pt x="723" y="690"/>
                    <a:pt x="822" y="723"/>
                    <a:pt x="855" y="789"/>
                  </a:cubicBezTo>
                  <a:cubicBezTo>
                    <a:pt x="888" y="855"/>
                    <a:pt x="888" y="920"/>
                    <a:pt x="888" y="1019"/>
                  </a:cubicBezTo>
                  <a:lnTo>
                    <a:pt x="888" y="1906"/>
                  </a:lnTo>
                  <a:lnTo>
                    <a:pt x="1118" y="1906"/>
                  </a:lnTo>
                  <a:lnTo>
                    <a:pt x="1118" y="1019"/>
                  </a:lnTo>
                  <a:cubicBezTo>
                    <a:pt x="1118" y="888"/>
                    <a:pt x="1118" y="756"/>
                    <a:pt x="1085" y="690"/>
                  </a:cubicBezTo>
                  <a:cubicBezTo>
                    <a:pt x="986" y="559"/>
                    <a:pt x="855" y="493"/>
                    <a:pt x="658" y="493"/>
                  </a:cubicBezTo>
                  <a:cubicBezTo>
                    <a:pt x="559" y="493"/>
                    <a:pt x="461" y="526"/>
                    <a:pt x="395" y="559"/>
                  </a:cubicBezTo>
                  <a:cubicBezTo>
                    <a:pt x="329" y="592"/>
                    <a:pt x="296" y="625"/>
                    <a:pt x="231" y="690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8"/>
            <p:cNvSpPr/>
            <p:nvPr/>
          </p:nvSpPr>
          <p:spPr>
            <a:xfrm>
              <a:off x="6216975" y="2317350"/>
              <a:ext cx="41925" cy="47675"/>
            </a:xfrm>
            <a:custGeom>
              <a:avLst/>
              <a:gdLst/>
              <a:ahLst/>
              <a:cxnLst/>
              <a:rect l="l" t="t" r="r" b="b"/>
              <a:pathLst>
                <a:path w="1677" h="1907" extrusionOk="0">
                  <a:moveTo>
                    <a:pt x="822" y="296"/>
                  </a:moveTo>
                  <a:lnTo>
                    <a:pt x="1118" y="1118"/>
                  </a:lnTo>
                  <a:lnTo>
                    <a:pt x="527" y="1118"/>
                  </a:lnTo>
                  <a:lnTo>
                    <a:pt x="822" y="296"/>
                  </a:lnTo>
                  <a:close/>
                  <a:moveTo>
                    <a:pt x="691" y="0"/>
                  </a:moveTo>
                  <a:lnTo>
                    <a:pt x="1" y="1906"/>
                  </a:lnTo>
                  <a:lnTo>
                    <a:pt x="264" y="1906"/>
                  </a:lnTo>
                  <a:lnTo>
                    <a:pt x="461" y="1315"/>
                  </a:lnTo>
                  <a:lnTo>
                    <a:pt x="1217" y="1315"/>
                  </a:lnTo>
                  <a:lnTo>
                    <a:pt x="1381" y="1906"/>
                  </a:lnTo>
                  <a:lnTo>
                    <a:pt x="1677" y="1906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8"/>
            <p:cNvSpPr/>
            <p:nvPr/>
          </p:nvSpPr>
          <p:spPr>
            <a:xfrm>
              <a:off x="5788975" y="2378150"/>
              <a:ext cx="18925" cy="88725"/>
            </a:xfrm>
            <a:custGeom>
              <a:avLst/>
              <a:gdLst/>
              <a:ahLst/>
              <a:cxnLst/>
              <a:rect l="l" t="t" r="r" b="b"/>
              <a:pathLst>
                <a:path w="757" h="3549" fill="none" extrusionOk="0">
                  <a:moveTo>
                    <a:pt x="756" y="3549"/>
                  </a:moveTo>
                  <a:lnTo>
                    <a:pt x="756" y="3549"/>
                  </a:lnTo>
                  <a:lnTo>
                    <a:pt x="756" y="3516"/>
                  </a:lnTo>
                  <a:lnTo>
                    <a:pt x="756" y="3516"/>
                  </a:lnTo>
                  <a:lnTo>
                    <a:pt x="756" y="3516"/>
                  </a:lnTo>
                  <a:lnTo>
                    <a:pt x="756" y="3516"/>
                  </a:lnTo>
                  <a:lnTo>
                    <a:pt x="756" y="3516"/>
                  </a:lnTo>
                  <a:lnTo>
                    <a:pt x="756" y="3516"/>
                  </a:lnTo>
                  <a:lnTo>
                    <a:pt x="756" y="3483"/>
                  </a:lnTo>
                  <a:lnTo>
                    <a:pt x="756" y="3483"/>
                  </a:lnTo>
                  <a:lnTo>
                    <a:pt x="756" y="3483"/>
                  </a:lnTo>
                  <a:lnTo>
                    <a:pt x="756" y="3483"/>
                  </a:lnTo>
                  <a:lnTo>
                    <a:pt x="756" y="3483"/>
                  </a:lnTo>
                  <a:lnTo>
                    <a:pt x="756" y="3483"/>
                  </a:lnTo>
                  <a:lnTo>
                    <a:pt x="756" y="3450"/>
                  </a:lnTo>
                  <a:lnTo>
                    <a:pt x="756" y="3450"/>
                  </a:lnTo>
                  <a:lnTo>
                    <a:pt x="756" y="3450"/>
                  </a:lnTo>
                  <a:lnTo>
                    <a:pt x="756" y="3450"/>
                  </a:lnTo>
                  <a:lnTo>
                    <a:pt x="756" y="3450"/>
                  </a:lnTo>
                  <a:lnTo>
                    <a:pt x="756" y="3450"/>
                  </a:lnTo>
                  <a:lnTo>
                    <a:pt x="756" y="3418"/>
                  </a:lnTo>
                  <a:lnTo>
                    <a:pt x="756" y="3418"/>
                  </a:lnTo>
                  <a:lnTo>
                    <a:pt x="756" y="3418"/>
                  </a:lnTo>
                  <a:lnTo>
                    <a:pt x="756" y="3418"/>
                  </a:lnTo>
                  <a:lnTo>
                    <a:pt x="756" y="3418"/>
                  </a:lnTo>
                  <a:lnTo>
                    <a:pt x="724" y="3418"/>
                  </a:lnTo>
                  <a:lnTo>
                    <a:pt x="724" y="3385"/>
                  </a:lnTo>
                  <a:lnTo>
                    <a:pt x="724" y="3385"/>
                  </a:lnTo>
                  <a:lnTo>
                    <a:pt x="724" y="3385"/>
                  </a:lnTo>
                  <a:lnTo>
                    <a:pt x="724" y="3385"/>
                  </a:lnTo>
                  <a:lnTo>
                    <a:pt x="724" y="3385"/>
                  </a:lnTo>
                  <a:lnTo>
                    <a:pt x="724" y="3385"/>
                  </a:lnTo>
                  <a:lnTo>
                    <a:pt x="724" y="3352"/>
                  </a:lnTo>
                  <a:lnTo>
                    <a:pt x="724" y="3352"/>
                  </a:lnTo>
                  <a:lnTo>
                    <a:pt x="724" y="3352"/>
                  </a:lnTo>
                  <a:lnTo>
                    <a:pt x="724" y="3352"/>
                  </a:lnTo>
                  <a:lnTo>
                    <a:pt x="724" y="3352"/>
                  </a:lnTo>
                  <a:lnTo>
                    <a:pt x="724" y="3319"/>
                  </a:lnTo>
                  <a:lnTo>
                    <a:pt x="724" y="3319"/>
                  </a:lnTo>
                  <a:lnTo>
                    <a:pt x="724" y="3319"/>
                  </a:lnTo>
                  <a:lnTo>
                    <a:pt x="724" y="3319"/>
                  </a:lnTo>
                  <a:lnTo>
                    <a:pt x="724" y="3319"/>
                  </a:lnTo>
                  <a:lnTo>
                    <a:pt x="724" y="3319"/>
                  </a:lnTo>
                  <a:lnTo>
                    <a:pt x="724" y="3286"/>
                  </a:lnTo>
                  <a:lnTo>
                    <a:pt x="724" y="3286"/>
                  </a:lnTo>
                  <a:lnTo>
                    <a:pt x="724" y="3286"/>
                  </a:lnTo>
                  <a:lnTo>
                    <a:pt x="724" y="3286"/>
                  </a:lnTo>
                  <a:lnTo>
                    <a:pt x="724" y="3286"/>
                  </a:lnTo>
                  <a:lnTo>
                    <a:pt x="724" y="3253"/>
                  </a:lnTo>
                  <a:lnTo>
                    <a:pt x="724" y="3253"/>
                  </a:lnTo>
                  <a:lnTo>
                    <a:pt x="724" y="3253"/>
                  </a:lnTo>
                  <a:lnTo>
                    <a:pt x="724" y="3253"/>
                  </a:lnTo>
                  <a:lnTo>
                    <a:pt x="724" y="3253"/>
                  </a:lnTo>
                  <a:lnTo>
                    <a:pt x="724" y="3253"/>
                  </a:lnTo>
                  <a:lnTo>
                    <a:pt x="724" y="3220"/>
                  </a:lnTo>
                  <a:lnTo>
                    <a:pt x="691" y="3220"/>
                  </a:lnTo>
                  <a:lnTo>
                    <a:pt x="691" y="3220"/>
                  </a:lnTo>
                  <a:lnTo>
                    <a:pt x="691" y="3220"/>
                  </a:lnTo>
                  <a:lnTo>
                    <a:pt x="691" y="3220"/>
                  </a:lnTo>
                  <a:lnTo>
                    <a:pt x="691" y="3220"/>
                  </a:lnTo>
                  <a:lnTo>
                    <a:pt x="691" y="3187"/>
                  </a:lnTo>
                  <a:lnTo>
                    <a:pt x="691" y="3187"/>
                  </a:lnTo>
                  <a:lnTo>
                    <a:pt x="691" y="3187"/>
                  </a:lnTo>
                  <a:lnTo>
                    <a:pt x="691" y="3187"/>
                  </a:lnTo>
                  <a:lnTo>
                    <a:pt x="691" y="3187"/>
                  </a:lnTo>
                  <a:lnTo>
                    <a:pt x="691" y="3187"/>
                  </a:lnTo>
                  <a:lnTo>
                    <a:pt x="691" y="3155"/>
                  </a:lnTo>
                  <a:lnTo>
                    <a:pt x="691" y="3155"/>
                  </a:lnTo>
                  <a:lnTo>
                    <a:pt x="691" y="3155"/>
                  </a:lnTo>
                  <a:lnTo>
                    <a:pt x="691" y="3155"/>
                  </a:lnTo>
                  <a:lnTo>
                    <a:pt x="691" y="3155"/>
                  </a:lnTo>
                  <a:lnTo>
                    <a:pt x="691" y="3155"/>
                  </a:lnTo>
                  <a:lnTo>
                    <a:pt x="691" y="3122"/>
                  </a:lnTo>
                  <a:lnTo>
                    <a:pt x="691" y="3122"/>
                  </a:lnTo>
                  <a:lnTo>
                    <a:pt x="691" y="3122"/>
                  </a:lnTo>
                  <a:lnTo>
                    <a:pt x="691" y="3122"/>
                  </a:lnTo>
                  <a:lnTo>
                    <a:pt x="691" y="3122"/>
                  </a:lnTo>
                  <a:lnTo>
                    <a:pt x="691" y="3122"/>
                  </a:lnTo>
                  <a:lnTo>
                    <a:pt x="691" y="3089"/>
                  </a:lnTo>
                  <a:lnTo>
                    <a:pt x="691" y="3089"/>
                  </a:lnTo>
                  <a:lnTo>
                    <a:pt x="691" y="3089"/>
                  </a:lnTo>
                  <a:lnTo>
                    <a:pt x="691" y="3089"/>
                  </a:lnTo>
                  <a:lnTo>
                    <a:pt x="691" y="3089"/>
                  </a:lnTo>
                  <a:lnTo>
                    <a:pt x="691" y="3089"/>
                  </a:lnTo>
                  <a:lnTo>
                    <a:pt x="691" y="3056"/>
                  </a:lnTo>
                  <a:lnTo>
                    <a:pt x="658" y="3056"/>
                  </a:lnTo>
                  <a:lnTo>
                    <a:pt x="658" y="3056"/>
                  </a:lnTo>
                  <a:lnTo>
                    <a:pt x="658" y="3056"/>
                  </a:lnTo>
                  <a:lnTo>
                    <a:pt x="658" y="3056"/>
                  </a:lnTo>
                  <a:lnTo>
                    <a:pt x="658" y="3023"/>
                  </a:lnTo>
                  <a:lnTo>
                    <a:pt x="658" y="3023"/>
                  </a:lnTo>
                  <a:lnTo>
                    <a:pt x="658" y="3023"/>
                  </a:lnTo>
                  <a:lnTo>
                    <a:pt x="658" y="3023"/>
                  </a:lnTo>
                  <a:lnTo>
                    <a:pt x="658" y="3023"/>
                  </a:lnTo>
                  <a:lnTo>
                    <a:pt x="658" y="3023"/>
                  </a:lnTo>
                  <a:lnTo>
                    <a:pt x="658" y="2990"/>
                  </a:lnTo>
                  <a:lnTo>
                    <a:pt x="658" y="2990"/>
                  </a:lnTo>
                  <a:lnTo>
                    <a:pt x="658" y="2990"/>
                  </a:lnTo>
                  <a:lnTo>
                    <a:pt x="658" y="2990"/>
                  </a:lnTo>
                  <a:lnTo>
                    <a:pt x="658" y="2990"/>
                  </a:lnTo>
                  <a:lnTo>
                    <a:pt x="658" y="2990"/>
                  </a:lnTo>
                  <a:lnTo>
                    <a:pt x="658" y="2990"/>
                  </a:lnTo>
                  <a:lnTo>
                    <a:pt x="658" y="2957"/>
                  </a:lnTo>
                  <a:lnTo>
                    <a:pt x="658" y="2957"/>
                  </a:lnTo>
                  <a:lnTo>
                    <a:pt x="658" y="2957"/>
                  </a:lnTo>
                  <a:lnTo>
                    <a:pt x="658" y="2957"/>
                  </a:lnTo>
                  <a:lnTo>
                    <a:pt x="658" y="2957"/>
                  </a:lnTo>
                  <a:lnTo>
                    <a:pt x="658" y="2925"/>
                  </a:lnTo>
                  <a:lnTo>
                    <a:pt x="658" y="2925"/>
                  </a:lnTo>
                  <a:lnTo>
                    <a:pt x="658" y="2925"/>
                  </a:lnTo>
                  <a:lnTo>
                    <a:pt x="658" y="2925"/>
                  </a:lnTo>
                  <a:lnTo>
                    <a:pt x="658" y="2925"/>
                  </a:lnTo>
                  <a:lnTo>
                    <a:pt x="658" y="2925"/>
                  </a:lnTo>
                  <a:lnTo>
                    <a:pt x="658" y="2892"/>
                  </a:lnTo>
                  <a:lnTo>
                    <a:pt x="658" y="2892"/>
                  </a:lnTo>
                  <a:lnTo>
                    <a:pt x="625" y="2892"/>
                  </a:lnTo>
                  <a:lnTo>
                    <a:pt x="625" y="2892"/>
                  </a:lnTo>
                  <a:lnTo>
                    <a:pt x="625" y="2892"/>
                  </a:lnTo>
                  <a:lnTo>
                    <a:pt x="625" y="2859"/>
                  </a:lnTo>
                  <a:lnTo>
                    <a:pt x="625" y="2859"/>
                  </a:lnTo>
                  <a:lnTo>
                    <a:pt x="625" y="2859"/>
                  </a:lnTo>
                  <a:lnTo>
                    <a:pt x="625" y="2859"/>
                  </a:lnTo>
                  <a:lnTo>
                    <a:pt x="625" y="2859"/>
                  </a:lnTo>
                  <a:lnTo>
                    <a:pt x="625" y="2859"/>
                  </a:lnTo>
                  <a:lnTo>
                    <a:pt x="625" y="2859"/>
                  </a:lnTo>
                  <a:lnTo>
                    <a:pt x="625" y="2826"/>
                  </a:lnTo>
                  <a:lnTo>
                    <a:pt x="625" y="2826"/>
                  </a:lnTo>
                  <a:lnTo>
                    <a:pt x="625" y="2826"/>
                  </a:lnTo>
                  <a:lnTo>
                    <a:pt x="625" y="2826"/>
                  </a:lnTo>
                  <a:lnTo>
                    <a:pt x="625" y="2826"/>
                  </a:lnTo>
                  <a:lnTo>
                    <a:pt x="625" y="2826"/>
                  </a:lnTo>
                  <a:lnTo>
                    <a:pt x="625" y="2793"/>
                  </a:lnTo>
                  <a:lnTo>
                    <a:pt x="625" y="2793"/>
                  </a:lnTo>
                  <a:lnTo>
                    <a:pt x="625" y="2793"/>
                  </a:lnTo>
                  <a:lnTo>
                    <a:pt x="625" y="2793"/>
                  </a:lnTo>
                  <a:lnTo>
                    <a:pt x="625" y="2793"/>
                  </a:lnTo>
                  <a:lnTo>
                    <a:pt x="625" y="2760"/>
                  </a:lnTo>
                  <a:lnTo>
                    <a:pt x="625" y="2760"/>
                  </a:lnTo>
                  <a:lnTo>
                    <a:pt x="625" y="2760"/>
                  </a:lnTo>
                  <a:lnTo>
                    <a:pt x="625" y="2760"/>
                  </a:lnTo>
                  <a:lnTo>
                    <a:pt x="625" y="2760"/>
                  </a:lnTo>
                  <a:lnTo>
                    <a:pt x="625" y="2760"/>
                  </a:lnTo>
                  <a:lnTo>
                    <a:pt x="625" y="2727"/>
                  </a:lnTo>
                  <a:lnTo>
                    <a:pt x="625" y="2727"/>
                  </a:lnTo>
                  <a:lnTo>
                    <a:pt x="625" y="2727"/>
                  </a:lnTo>
                  <a:lnTo>
                    <a:pt x="592" y="2727"/>
                  </a:lnTo>
                  <a:lnTo>
                    <a:pt x="592" y="2727"/>
                  </a:lnTo>
                  <a:lnTo>
                    <a:pt x="592" y="2727"/>
                  </a:lnTo>
                  <a:lnTo>
                    <a:pt x="592" y="2727"/>
                  </a:lnTo>
                  <a:lnTo>
                    <a:pt x="592" y="2695"/>
                  </a:lnTo>
                  <a:lnTo>
                    <a:pt x="592" y="2695"/>
                  </a:lnTo>
                  <a:lnTo>
                    <a:pt x="592" y="2695"/>
                  </a:lnTo>
                  <a:lnTo>
                    <a:pt x="592" y="2695"/>
                  </a:lnTo>
                  <a:lnTo>
                    <a:pt x="592" y="2695"/>
                  </a:lnTo>
                  <a:lnTo>
                    <a:pt x="592" y="2695"/>
                  </a:lnTo>
                  <a:lnTo>
                    <a:pt x="592" y="2662"/>
                  </a:lnTo>
                  <a:lnTo>
                    <a:pt x="592" y="2662"/>
                  </a:lnTo>
                  <a:lnTo>
                    <a:pt x="592" y="2662"/>
                  </a:lnTo>
                  <a:lnTo>
                    <a:pt x="592" y="2662"/>
                  </a:lnTo>
                  <a:lnTo>
                    <a:pt x="592" y="2662"/>
                  </a:lnTo>
                  <a:lnTo>
                    <a:pt x="592" y="2629"/>
                  </a:lnTo>
                  <a:lnTo>
                    <a:pt x="592" y="2629"/>
                  </a:lnTo>
                  <a:lnTo>
                    <a:pt x="592" y="2629"/>
                  </a:lnTo>
                  <a:lnTo>
                    <a:pt x="592" y="2629"/>
                  </a:lnTo>
                  <a:lnTo>
                    <a:pt x="592" y="2629"/>
                  </a:lnTo>
                  <a:lnTo>
                    <a:pt x="592" y="2629"/>
                  </a:lnTo>
                  <a:lnTo>
                    <a:pt x="592" y="2596"/>
                  </a:lnTo>
                  <a:lnTo>
                    <a:pt x="592" y="2596"/>
                  </a:lnTo>
                  <a:lnTo>
                    <a:pt x="592" y="2596"/>
                  </a:lnTo>
                  <a:lnTo>
                    <a:pt x="592" y="2596"/>
                  </a:lnTo>
                  <a:lnTo>
                    <a:pt x="592" y="2596"/>
                  </a:lnTo>
                  <a:lnTo>
                    <a:pt x="592" y="2596"/>
                  </a:lnTo>
                  <a:lnTo>
                    <a:pt x="592" y="2596"/>
                  </a:lnTo>
                  <a:lnTo>
                    <a:pt x="592" y="2563"/>
                  </a:lnTo>
                  <a:lnTo>
                    <a:pt x="592" y="2563"/>
                  </a:lnTo>
                  <a:lnTo>
                    <a:pt x="559" y="2563"/>
                  </a:lnTo>
                  <a:lnTo>
                    <a:pt x="559" y="2563"/>
                  </a:lnTo>
                  <a:lnTo>
                    <a:pt x="559" y="2563"/>
                  </a:lnTo>
                  <a:lnTo>
                    <a:pt x="559" y="2563"/>
                  </a:lnTo>
                  <a:lnTo>
                    <a:pt x="559" y="2530"/>
                  </a:lnTo>
                  <a:lnTo>
                    <a:pt x="559" y="2530"/>
                  </a:lnTo>
                  <a:lnTo>
                    <a:pt x="559" y="2530"/>
                  </a:lnTo>
                  <a:lnTo>
                    <a:pt x="559" y="2530"/>
                  </a:lnTo>
                  <a:lnTo>
                    <a:pt x="559" y="2530"/>
                  </a:lnTo>
                  <a:lnTo>
                    <a:pt x="559" y="2530"/>
                  </a:lnTo>
                  <a:lnTo>
                    <a:pt x="559" y="2497"/>
                  </a:lnTo>
                  <a:lnTo>
                    <a:pt x="559" y="2497"/>
                  </a:lnTo>
                  <a:lnTo>
                    <a:pt x="559" y="2497"/>
                  </a:lnTo>
                  <a:lnTo>
                    <a:pt x="559" y="2497"/>
                  </a:lnTo>
                  <a:lnTo>
                    <a:pt x="559" y="2497"/>
                  </a:lnTo>
                  <a:lnTo>
                    <a:pt x="559" y="2465"/>
                  </a:lnTo>
                  <a:lnTo>
                    <a:pt x="559" y="2465"/>
                  </a:lnTo>
                  <a:lnTo>
                    <a:pt x="559" y="2465"/>
                  </a:lnTo>
                  <a:lnTo>
                    <a:pt x="559" y="2465"/>
                  </a:lnTo>
                  <a:lnTo>
                    <a:pt x="559" y="2465"/>
                  </a:lnTo>
                  <a:lnTo>
                    <a:pt x="559" y="2465"/>
                  </a:lnTo>
                  <a:lnTo>
                    <a:pt x="559" y="2465"/>
                  </a:lnTo>
                  <a:lnTo>
                    <a:pt x="559" y="2432"/>
                  </a:lnTo>
                  <a:lnTo>
                    <a:pt x="559" y="2432"/>
                  </a:lnTo>
                  <a:lnTo>
                    <a:pt x="559" y="2432"/>
                  </a:lnTo>
                  <a:lnTo>
                    <a:pt x="559" y="2432"/>
                  </a:lnTo>
                  <a:lnTo>
                    <a:pt x="559" y="2432"/>
                  </a:lnTo>
                  <a:lnTo>
                    <a:pt x="559" y="2432"/>
                  </a:lnTo>
                  <a:lnTo>
                    <a:pt x="559" y="2399"/>
                  </a:lnTo>
                  <a:lnTo>
                    <a:pt x="559" y="2399"/>
                  </a:lnTo>
                  <a:lnTo>
                    <a:pt x="526" y="2399"/>
                  </a:lnTo>
                  <a:lnTo>
                    <a:pt x="526" y="2399"/>
                  </a:lnTo>
                  <a:lnTo>
                    <a:pt x="526" y="2399"/>
                  </a:lnTo>
                  <a:lnTo>
                    <a:pt x="526" y="2399"/>
                  </a:lnTo>
                  <a:lnTo>
                    <a:pt x="526" y="2366"/>
                  </a:lnTo>
                  <a:lnTo>
                    <a:pt x="526" y="2366"/>
                  </a:lnTo>
                  <a:lnTo>
                    <a:pt x="526" y="2366"/>
                  </a:lnTo>
                  <a:lnTo>
                    <a:pt x="526" y="2366"/>
                  </a:lnTo>
                  <a:lnTo>
                    <a:pt x="526" y="2366"/>
                  </a:lnTo>
                  <a:lnTo>
                    <a:pt x="526" y="2366"/>
                  </a:lnTo>
                  <a:lnTo>
                    <a:pt x="526" y="2366"/>
                  </a:lnTo>
                  <a:lnTo>
                    <a:pt x="526" y="2333"/>
                  </a:lnTo>
                  <a:lnTo>
                    <a:pt x="526" y="2333"/>
                  </a:lnTo>
                  <a:lnTo>
                    <a:pt x="526" y="2333"/>
                  </a:lnTo>
                  <a:lnTo>
                    <a:pt x="526" y="2333"/>
                  </a:lnTo>
                  <a:lnTo>
                    <a:pt x="526" y="2333"/>
                  </a:lnTo>
                  <a:lnTo>
                    <a:pt x="526" y="2333"/>
                  </a:lnTo>
                  <a:lnTo>
                    <a:pt x="526" y="2300"/>
                  </a:lnTo>
                  <a:lnTo>
                    <a:pt x="526" y="2300"/>
                  </a:lnTo>
                  <a:lnTo>
                    <a:pt x="526" y="2300"/>
                  </a:lnTo>
                  <a:lnTo>
                    <a:pt x="526" y="2300"/>
                  </a:lnTo>
                  <a:lnTo>
                    <a:pt x="526" y="2300"/>
                  </a:lnTo>
                  <a:lnTo>
                    <a:pt x="526" y="2300"/>
                  </a:lnTo>
                  <a:lnTo>
                    <a:pt x="526" y="2267"/>
                  </a:lnTo>
                  <a:lnTo>
                    <a:pt x="526" y="2267"/>
                  </a:lnTo>
                  <a:lnTo>
                    <a:pt x="526" y="2267"/>
                  </a:lnTo>
                  <a:lnTo>
                    <a:pt x="526" y="2267"/>
                  </a:lnTo>
                  <a:lnTo>
                    <a:pt x="526" y="2267"/>
                  </a:lnTo>
                  <a:lnTo>
                    <a:pt x="526" y="2267"/>
                  </a:lnTo>
                  <a:lnTo>
                    <a:pt x="526" y="2235"/>
                  </a:lnTo>
                  <a:lnTo>
                    <a:pt x="494" y="2235"/>
                  </a:lnTo>
                  <a:lnTo>
                    <a:pt x="494" y="2235"/>
                  </a:lnTo>
                  <a:lnTo>
                    <a:pt x="494" y="2235"/>
                  </a:lnTo>
                  <a:lnTo>
                    <a:pt x="494" y="2235"/>
                  </a:lnTo>
                  <a:lnTo>
                    <a:pt x="494" y="2235"/>
                  </a:lnTo>
                  <a:lnTo>
                    <a:pt x="494" y="2202"/>
                  </a:lnTo>
                  <a:lnTo>
                    <a:pt x="494" y="2202"/>
                  </a:lnTo>
                  <a:lnTo>
                    <a:pt x="494" y="2202"/>
                  </a:lnTo>
                  <a:lnTo>
                    <a:pt x="494" y="2202"/>
                  </a:lnTo>
                  <a:lnTo>
                    <a:pt x="494" y="2202"/>
                  </a:lnTo>
                  <a:lnTo>
                    <a:pt x="494" y="2202"/>
                  </a:lnTo>
                  <a:lnTo>
                    <a:pt x="494" y="2169"/>
                  </a:lnTo>
                  <a:lnTo>
                    <a:pt x="494" y="2169"/>
                  </a:lnTo>
                  <a:lnTo>
                    <a:pt x="494" y="2169"/>
                  </a:lnTo>
                  <a:lnTo>
                    <a:pt x="494" y="2169"/>
                  </a:lnTo>
                  <a:lnTo>
                    <a:pt x="494" y="2169"/>
                  </a:lnTo>
                  <a:lnTo>
                    <a:pt x="494" y="2169"/>
                  </a:lnTo>
                  <a:lnTo>
                    <a:pt x="494" y="2136"/>
                  </a:lnTo>
                  <a:lnTo>
                    <a:pt x="494" y="2136"/>
                  </a:lnTo>
                  <a:lnTo>
                    <a:pt x="494" y="2136"/>
                  </a:lnTo>
                  <a:lnTo>
                    <a:pt x="494" y="2136"/>
                  </a:lnTo>
                  <a:lnTo>
                    <a:pt x="494" y="2136"/>
                  </a:lnTo>
                  <a:lnTo>
                    <a:pt x="494" y="2136"/>
                  </a:lnTo>
                  <a:lnTo>
                    <a:pt x="494" y="2136"/>
                  </a:lnTo>
                  <a:lnTo>
                    <a:pt x="494" y="2103"/>
                  </a:lnTo>
                  <a:lnTo>
                    <a:pt x="494" y="2103"/>
                  </a:lnTo>
                  <a:lnTo>
                    <a:pt x="494" y="2103"/>
                  </a:lnTo>
                  <a:lnTo>
                    <a:pt x="494" y="2103"/>
                  </a:lnTo>
                  <a:lnTo>
                    <a:pt x="494" y="2103"/>
                  </a:lnTo>
                  <a:lnTo>
                    <a:pt x="494" y="2103"/>
                  </a:lnTo>
                  <a:lnTo>
                    <a:pt x="461" y="2070"/>
                  </a:lnTo>
                  <a:lnTo>
                    <a:pt x="461" y="2070"/>
                  </a:lnTo>
                  <a:lnTo>
                    <a:pt x="461" y="2070"/>
                  </a:lnTo>
                  <a:lnTo>
                    <a:pt x="461" y="2070"/>
                  </a:lnTo>
                  <a:lnTo>
                    <a:pt x="461" y="2070"/>
                  </a:lnTo>
                  <a:lnTo>
                    <a:pt x="461" y="2070"/>
                  </a:lnTo>
                  <a:lnTo>
                    <a:pt x="461" y="2037"/>
                  </a:lnTo>
                  <a:lnTo>
                    <a:pt x="461" y="2037"/>
                  </a:lnTo>
                  <a:lnTo>
                    <a:pt x="461" y="2037"/>
                  </a:lnTo>
                  <a:lnTo>
                    <a:pt x="461" y="2037"/>
                  </a:lnTo>
                  <a:lnTo>
                    <a:pt x="461" y="2037"/>
                  </a:lnTo>
                  <a:lnTo>
                    <a:pt x="461" y="2037"/>
                  </a:lnTo>
                  <a:lnTo>
                    <a:pt x="461" y="2005"/>
                  </a:lnTo>
                  <a:lnTo>
                    <a:pt x="461" y="2005"/>
                  </a:lnTo>
                  <a:lnTo>
                    <a:pt x="461" y="2005"/>
                  </a:lnTo>
                  <a:lnTo>
                    <a:pt x="461" y="2005"/>
                  </a:lnTo>
                  <a:lnTo>
                    <a:pt x="461" y="2005"/>
                  </a:lnTo>
                  <a:lnTo>
                    <a:pt x="461" y="2005"/>
                  </a:lnTo>
                  <a:lnTo>
                    <a:pt x="461" y="2005"/>
                  </a:lnTo>
                  <a:lnTo>
                    <a:pt x="461" y="1972"/>
                  </a:lnTo>
                  <a:lnTo>
                    <a:pt x="461" y="1972"/>
                  </a:lnTo>
                  <a:lnTo>
                    <a:pt x="461" y="1972"/>
                  </a:lnTo>
                  <a:lnTo>
                    <a:pt x="461" y="1972"/>
                  </a:lnTo>
                  <a:lnTo>
                    <a:pt x="461" y="1972"/>
                  </a:lnTo>
                  <a:lnTo>
                    <a:pt x="461" y="1972"/>
                  </a:lnTo>
                  <a:lnTo>
                    <a:pt x="461" y="1939"/>
                  </a:lnTo>
                  <a:lnTo>
                    <a:pt x="461" y="1939"/>
                  </a:lnTo>
                  <a:lnTo>
                    <a:pt x="461" y="1939"/>
                  </a:lnTo>
                  <a:lnTo>
                    <a:pt x="461" y="1939"/>
                  </a:lnTo>
                  <a:lnTo>
                    <a:pt x="461" y="1939"/>
                  </a:lnTo>
                  <a:lnTo>
                    <a:pt x="428" y="1939"/>
                  </a:lnTo>
                  <a:lnTo>
                    <a:pt x="428" y="1906"/>
                  </a:lnTo>
                  <a:lnTo>
                    <a:pt x="428" y="1906"/>
                  </a:lnTo>
                  <a:lnTo>
                    <a:pt x="428" y="1906"/>
                  </a:lnTo>
                  <a:lnTo>
                    <a:pt x="428" y="1906"/>
                  </a:lnTo>
                  <a:lnTo>
                    <a:pt x="428" y="1906"/>
                  </a:lnTo>
                  <a:lnTo>
                    <a:pt x="428" y="1906"/>
                  </a:lnTo>
                  <a:lnTo>
                    <a:pt x="428" y="1873"/>
                  </a:lnTo>
                  <a:lnTo>
                    <a:pt x="428" y="1873"/>
                  </a:lnTo>
                  <a:lnTo>
                    <a:pt x="428" y="1873"/>
                  </a:lnTo>
                  <a:lnTo>
                    <a:pt x="428" y="1873"/>
                  </a:lnTo>
                  <a:lnTo>
                    <a:pt x="428" y="1873"/>
                  </a:lnTo>
                  <a:lnTo>
                    <a:pt x="428" y="1873"/>
                  </a:lnTo>
                  <a:lnTo>
                    <a:pt x="428" y="1873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28" y="1807"/>
                  </a:lnTo>
                  <a:lnTo>
                    <a:pt x="428" y="1807"/>
                  </a:lnTo>
                  <a:lnTo>
                    <a:pt x="428" y="1807"/>
                  </a:lnTo>
                  <a:lnTo>
                    <a:pt x="428" y="1807"/>
                  </a:lnTo>
                  <a:lnTo>
                    <a:pt x="428" y="1807"/>
                  </a:lnTo>
                  <a:lnTo>
                    <a:pt x="428" y="1807"/>
                  </a:lnTo>
                  <a:lnTo>
                    <a:pt x="428" y="1774"/>
                  </a:lnTo>
                  <a:lnTo>
                    <a:pt x="428" y="1774"/>
                  </a:lnTo>
                  <a:lnTo>
                    <a:pt x="428" y="1774"/>
                  </a:lnTo>
                  <a:lnTo>
                    <a:pt x="395" y="1774"/>
                  </a:lnTo>
                  <a:lnTo>
                    <a:pt x="395" y="1774"/>
                  </a:lnTo>
                  <a:lnTo>
                    <a:pt x="395" y="1774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676"/>
                  </a:lnTo>
                  <a:lnTo>
                    <a:pt x="395" y="1676"/>
                  </a:lnTo>
                  <a:lnTo>
                    <a:pt x="395" y="1676"/>
                  </a:lnTo>
                  <a:lnTo>
                    <a:pt x="395" y="1676"/>
                  </a:lnTo>
                  <a:lnTo>
                    <a:pt x="395" y="1676"/>
                  </a:lnTo>
                  <a:lnTo>
                    <a:pt x="395" y="1676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43"/>
                  </a:lnTo>
                  <a:lnTo>
                    <a:pt x="395" y="1610"/>
                  </a:lnTo>
                  <a:lnTo>
                    <a:pt x="395" y="1610"/>
                  </a:lnTo>
                  <a:lnTo>
                    <a:pt x="362" y="1610"/>
                  </a:lnTo>
                  <a:lnTo>
                    <a:pt x="362" y="1610"/>
                  </a:lnTo>
                  <a:lnTo>
                    <a:pt x="362" y="1610"/>
                  </a:lnTo>
                  <a:lnTo>
                    <a:pt x="362" y="1610"/>
                  </a:lnTo>
                  <a:lnTo>
                    <a:pt x="362" y="1610"/>
                  </a:lnTo>
                  <a:lnTo>
                    <a:pt x="362" y="1577"/>
                  </a:lnTo>
                  <a:lnTo>
                    <a:pt x="362" y="1577"/>
                  </a:lnTo>
                  <a:lnTo>
                    <a:pt x="362" y="1577"/>
                  </a:lnTo>
                  <a:lnTo>
                    <a:pt x="362" y="1577"/>
                  </a:lnTo>
                  <a:lnTo>
                    <a:pt x="362" y="1577"/>
                  </a:lnTo>
                  <a:lnTo>
                    <a:pt x="362" y="1577"/>
                  </a:lnTo>
                  <a:lnTo>
                    <a:pt x="362" y="1544"/>
                  </a:lnTo>
                  <a:lnTo>
                    <a:pt x="362" y="1544"/>
                  </a:lnTo>
                  <a:lnTo>
                    <a:pt x="362" y="1544"/>
                  </a:lnTo>
                  <a:lnTo>
                    <a:pt x="362" y="1544"/>
                  </a:lnTo>
                  <a:lnTo>
                    <a:pt x="362" y="1544"/>
                  </a:lnTo>
                  <a:lnTo>
                    <a:pt x="362" y="1544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29" y="1446"/>
                  </a:lnTo>
                  <a:lnTo>
                    <a:pt x="329" y="1446"/>
                  </a:lnTo>
                  <a:lnTo>
                    <a:pt x="329" y="1446"/>
                  </a:lnTo>
                  <a:lnTo>
                    <a:pt x="329" y="1446"/>
                  </a:lnTo>
                  <a:lnTo>
                    <a:pt x="329" y="1446"/>
                  </a:lnTo>
                  <a:lnTo>
                    <a:pt x="329" y="1446"/>
                  </a:lnTo>
                  <a:lnTo>
                    <a:pt x="329" y="1446"/>
                  </a:lnTo>
                  <a:lnTo>
                    <a:pt x="329" y="1413"/>
                  </a:lnTo>
                  <a:lnTo>
                    <a:pt x="329" y="1413"/>
                  </a:lnTo>
                  <a:lnTo>
                    <a:pt x="329" y="1413"/>
                  </a:lnTo>
                  <a:lnTo>
                    <a:pt x="329" y="1413"/>
                  </a:lnTo>
                  <a:lnTo>
                    <a:pt x="329" y="1413"/>
                  </a:lnTo>
                  <a:lnTo>
                    <a:pt x="329" y="1413"/>
                  </a:lnTo>
                  <a:lnTo>
                    <a:pt x="329" y="1380"/>
                  </a:lnTo>
                  <a:lnTo>
                    <a:pt x="329" y="1380"/>
                  </a:lnTo>
                  <a:lnTo>
                    <a:pt x="329" y="1380"/>
                  </a:lnTo>
                  <a:lnTo>
                    <a:pt x="329" y="1380"/>
                  </a:lnTo>
                  <a:lnTo>
                    <a:pt x="329" y="1380"/>
                  </a:lnTo>
                  <a:lnTo>
                    <a:pt x="329" y="1380"/>
                  </a:lnTo>
                  <a:lnTo>
                    <a:pt x="329" y="1380"/>
                  </a:lnTo>
                  <a:lnTo>
                    <a:pt x="329" y="1347"/>
                  </a:lnTo>
                  <a:lnTo>
                    <a:pt x="329" y="1347"/>
                  </a:lnTo>
                  <a:lnTo>
                    <a:pt x="329" y="1347"/>
                  </a:lnTo>
                  <a:lnTo>
                    <a:pt x="329" y="1347"/>
                  </a:lnTo>
                  <a:lnTo>
                    <a:pt x="329" y="1347"/>
                  </a:lnTo>
                  <a:lnTo>
                    <a:pt x="329" y="1347"/>
                  </a:lnTo>
                  <a:lnTo>
                    <a:pt x="329" y="1347"/>
                  </a:lnTo>
                  <a:lnTo>
                    <a:pt x="329" y="1314"/>
                  </a:lnTo>
                  <a:lnTo>
                    <a:pt x="329" y="1314"/>
                  </a:lnTo>
                  <a:lnTo>
                    <a:pt x="329" y="1314"/>
                  </a:lnTo>
                  <a:lnTo>
                    <a:pt x="296" y="1314"/>
                  </a:lnTo>
                  <a:lnTo>
                    <a:pt x="296" y="1314"/>
                  </a:lnTo>
                  <a:lnTo>
                    <a:pt x="296" y="1314"/>
                  </a:lnTo>
                  <a:lnTo>
                    <a:pt x="296" y="1282"/>
                  </a:lnTo>
                  <a:lnTo>
                    <a:pt x="296" y="1282"/>
                  </a:lnTo>
                  <a:lnTo>
                    <a:pt x="296" y="1282"/>
                  </a:lnTo>
                  <a:lnTo>
                    <a:pt x="296" y="1282"/>
                  </a:lnTo>
                  <a:lnTo>
                    <a:pt x="296" y="1282"/>
                  </a:lnTo>
                  <a:lnTo>
                    <a:pt x="296" y="1282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183"/>
                  </a:lnTo>
                  <a:lnTo>
                    <a:pt x="296" y="1183"/>
                  </a:lnTo>
                  <a:lnTo>
                    <a:pt x="296" y="1183"/>
                  </a:lnTo>
                  <a:lnTo>
                    <a:pt x="296" y="1183"/>
                  </a:lnTo>
                  <a:lnTo>
                    <a:pt x="296" y="1183"/>
                  </a:lnTo>
                  <a:lnTo>
                    <a:pt x="296" y="1183"/>
                  </a:lnTo>
                  <a:lnTo>
                    <a:pt x="296" y="1150"/>
                  </a:lnTo>
                  <a:lnTo>
                    <a:pt x="264" y="1150"/>
                  </a:lnTo>
                  <a:lnTo>
                    <a:pt x="264" y="1150"/>
                  </a:lnTo>
                  <a:lnTo>
                    <a:pt x="264" y="1150"/>
                  </a:lnTo>
                  <a:lnTo>
                    <a:pt x="264" y="1150"/>
                  </a:lnTo>
                  <a:lnTo>
                    <a:pt x="264" y="1150"/>
                  </a:lnTo>
                  <a:lnTo>
                    <a:pt x="264" y="1150"/>
                  </a:lnTo>
                  <a:lnTo>
                    <a:pt x="264" y="1150"/>
                  </a:lnTo>
                  <a:lnTo>
                    <a:pt x="264" y="1117"/>
                  </a:lnTo>
                  <a:lnTo>
                    <a:pt x="264" y="1117"/>
                  </a:lnTo>
                  <a:lnTo>
                    <a:pt x="264" y="1117"/>
                  </a:lnTo>
                  <a:lnTo>
                    <a:pt x="264" y="1117"/>
                  </a:lnTo>
                  <a:lnTo>
                    <a:pt x="264" y="1117"/>
                  </a:lnTo>
                  <a:lnTo>
                    <a:pt x="264" y="1117"/>
                  </a:lnTo>
                  <a:lnTo>
                    <a:pt x="264" y="1084"/>
                  </a:lnTo>
                  <a:lnTo>
                    <a:pt x="264" y="1084"/>
                  </a:lnTo>
                  <a:lnTo>
                    <a:pt x="264" y="1084"/>
                  </a:lnTo>
                  <a:lnTo>
                    <a:pt x="264" y="1084"/>
                  </a:lnTo>
                  <a:lnTo>
                    <a:pt x="264" y="1084"/>
                  </a:lnTo>
                  <a:lnTo>
                    <a:pt x="264" y="1084"/>
                  </a:lnTo>
                  <a:lnTo>
                    <a:pt x="264" y="1052"/>
                  </a:lnTo>
                  <a:lnTo>
                    <a:pt x="264" y="1052"/>
                  </a:lnTo>
                  <a:lnTo>
                    <a:pt x="264" y="1052"/>
                  </a:lnTo>
                  <a:lnTo>
                    <a:pt x="264" y="1052"/>
                  </a:lnTo>
                  <a:lnTo>
                    <a:pt x="264" y="1052"/>
                  </a:lnTo>
                  <a:lnTo>
                    <a:pt x="264" y="1052"/>
                  </a:lnTo>
                  <a:lnTo>
                    <a:pt x="264" y="1052"/>
                  </a:lnTo>
                  <a:lnTo>
                    <a:pt x="264" y="1019"/>
                  </a:lnTo>
                  <a:lnTo>
                    <a:pt x="264" y="1019"/>
                  </a:lnTo>
                  <a:lnTo>
                    <a:pt x="264" y="1019"/>
                  </a:lnTo>
                  <a:lnTo>
                    <a:pt x="264" y="1019"/>
                  </a:lnTo>
                  <a:lnTo>
                    <a:pt x="231" y="1019"/>
                  </a:lnTo>
                  <a:lnTo>
                    <a:pt x="231" y="1019"/>
                  </a:lnTo>
                  <a:lnTo>
                    <a:pt x="231" y="1019"/>
                  </a:lnTo>
                  <a:lnTo>
                    <a:pt x="231" y="986"/>
                  </a:lnTo>
                  <a:lnTo>
                    <a:pt x="231" y="986"/>
                  </a:lnTo>
                  <a:lnTo>
                    <a:pt x="231" y="986"/>
                  </a:lnTo>
                  <a:lnTo>
                    <a:pt x="231" y="986"/>
                  </a:lnTo>
                  <a:lnTo>
                    <a:pt x="231" y="986"/>
                  </a:lnTo>
                  <a:lnTo>
                    <a:pt x="231" y="986"/>
                  </a:lnTo>
                  <a:lnTo>
                    <a:pt x="231" y="953"/>
                  </a:lnTo>
                  <a:lnTo>
                    <a:pt x="231" y="953"/>
                  </a:lnTo>
                  <a:lnTo>
                    <a:pt x="231" y="953"/>
                  </a:lnTo>
                  <a:lnTo>
                    <a:pt x="231" y="953"/>
                  </a:lnTo>
                  <a:lnTo>
                    <a:pt x="231" y="953"/>
                  </a:lnTo>
                  <a:lnTo>
                    <a:pt x="231" y="953"/>
                  </a:lnTo>
                  <a:lnTo>
                    <a:pt x="231" y="953"/>
                  </a:lnTo>
                  <a:lnTo>
                    <a:pt x="231" y="920"/>
                  </a:lnTo>
                  <a:lnTo>
                    <a:pt x="231" y="920"/>
                  </a:lnTo>
                  <a:lnTo>
                    <a:pt x="231" y="920"/>
                  </a:lnTo>
                  <a:lnTo>
                    <a:pt x="231" y="920"/>
                  </a:lnTo>
                  <a:lnTo>
                    <a:pt x="231" y="920"/>
                  </a:lnTo>
                  <a:lnTo>
                    <a:pt x="231" y="920"/>
                  </a:lnTo>
                  <a:lnTo>
                    <a:pt x="231" y="920"/>
                  </a:lnTo>
                  <a:lnTo>
                    <a:pt x="231" y="887"/>
                  </a:lnTo>
                  <a:lnTo>
                    <a:pt x="231" y="887"/>
                  </a:lnTo>
                  <a:lnTo>
                    <a:pt x="231" y="887"/>
                  </a:lnTo>
                  <a:lnTo>
                    <a:pt x="231" y="887"/>
                  </a:lnTo>
                  <a:lnTo>
                    <a:pt x="231" y="887"/>
                  </a:lnTo>
                  <a:lnTo>
                    <a:pt x="231" y="887"/>
                  </a:lnTo>
                  <a:lnTo>
                    <a:pt x="231" y="854"/>
                  </a:lnTo>
                  <a:lnTo>
                    <a:pt x="198" y="854"/>
                  </a:lnTo>
                  <a:lnTo>
                    <a:pt x="198" y="854"/>
                  </a:lnTo>
                  <a:lnTo>
                    <a:pt x="198" y="854"/>
                  </a:lnTo>
                  <a:lnTo>
                    <a:pt x="198" y="854"/>
                  </a:lnTo>
                  <a:lnTo>
                    <a:pt x="198" y="854"/>
                  </a:lnTo>
                  <a:lnTo>
                    <a:pt x="198" y="854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98" y="723"/>
                  </a:lnTo>
                  <a:lnTo>
                    <a:pt x="198" y="723"/>
                  </a:lnTo>
                  <a:lnTo>
                    <a:pt x="198" y="723"/>
                  </a:lnTo>
                  <a:lnTo>
                    <a:pt x="165" y="723"/>
                  </a:lnTo>
                  <a:lnTo>
                    <a:pt x="165" y="723"/>
                  </a:lnTo>
                  <a:lnTo>
                    <a:pt x="165" y="723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65" y="690"/>
                  </a:lnTo>
                  <a:lnTo>
                    <a:pt x="165" y="657"/>
                  </a:lnTo>
                  <a:lnTo>
                    <a:pt x="165" y="657"/>
                  </a:lnTo>
                  <a:lnTo>
                    <a:pt x="165" y="657"/>
                  </a:lnTo>
                  <a:lnTo>
                    <a:pt x="165" y="657"/>
                  </a:lnTo>
                  <a:lnTo>
                    <a:pt x="165" y="657"/>
                  </a:lnTo>
                  <a:lnTo>
                    <a:pt x="165" y="657"/>
                  </a:lnTo>
                  <a:lnTo>
                    <a:pt x="165" y="657"/>
                  </a:lnTo>
                  <a:lnTo>
                    <a:pt x="165" y="657"/>
                  </a:lnTo>
                  <a:lnTo>
                    <a:pt x="165" y="624"/>
                  </a:lnTo>
                  <a:lnTo>
                    <a:pt x="165" y="624"/>
                  </a:lnTo>
                  <a:lnTo>
                    <a:pt x="165" y="624"/>
                  </a:lnTo>
                  <a:lnTo>
                    <a:pt x="165" y="624"/>
                  </a:lnTo>
                  <a:lnTo>
                    <a:pt x="165" y="624"/>
                  </a:lnTo>
                  <a:lnTo>
                    <a:pt x="165" y="624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32" y="592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27"/>
                  </a:lnTo>
                  <a:lnTo>
                    <a:pt x="132" y="427"/>
                  </a:lnTo>
                  <a:lnTo>
                    <a:pt x="132" y="427"/>
                  </a:lnTo>
                  <a:lnTo>
                    <a:pt x="99" y="427"/>
                  </a:lnTo>
                  <a:lnTo>
                    <a:pt x="99" y="427"/>
                  </a:lnTo>
                  <a:lnTo>
                    <a:pt x="99" y="427"/>
                  </a:lnTo>
                  <a:lnTo>
                    <a:pt x="99" y="427"/>
                  </a:lnTo>
                  <a:lnTo>
                    <a:pt x="99" y="427"/>
                  </a:lnTo>
                  <a:lnTo>
                    <a:pt x="99" y="394"/>
                  </a:lnTo>
                  <a:lnTo>
                    <a:pt x="99" y="394"/>
                  </a:lnTo>
                  <a:lnTo>
                    <a:pt x="99" y="394"/>
                  </a:lnTo>
                  <a:lnTo>
                    <a:pt x="99" y="394"/>
                  </a:lnTo>
                  <a:lnTo>
                    <a:pt x="99" y="394"/>
                  </a:lnTo>
                  <a:lnTo>
                    <a:pt x="99" y="394"/>
                  </a:lnTo>
                  <a:lnTo>
                    <a:pt x="99" y="361"/>
                  </a:lnTo>
                  <a:lnTo>
                    <a:pt x="99" y="361"/>
                  </a:lnTo>
                  <a:lnTo>
                    <a:pt x="99" y="361"/>
                  </a:lnTo>
                  <a:lnTo>
                    <a:pt x="99" y="361"/>
                  </a:lnTo>
                  <a:lnTo>
                    <a:pt x="99" y="361"/>
                  </a:lnTo>
                  <a:lnTo>
                    <a:pt x="99" y="361"/>
                  </a:lnTo>
                  <a:lnTo>
                    <a:pt x="99" y="361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8"/>
            <p:cNvSpPr/>
            <p:nvPr/>
          </p:nvSpPr>
          <p:spPr>
            <a:xfrm>
              <a:off x="5954925" y="2339525"/>
              <a:ext cx="20550" cy="96150"/>
            </a:xfrm>
            <a:custGeom>
              <a:avLst/>
              <a:gdLst/>
              <a:ahLst/>
              <a:cxnLst/>
              <a:rect l="l" t="t" r="r" b="b"/>
              <a:pathLst>
                <a:path w="822" h="3846" fill="none" extrusionOk="0">
                  <a:moveTo>
                    <a:pt x="822" y="3845"/>
                  </a:moveTo>
                  <a:lnTo>
                    <a:pt x="822" y="3845"/>
                  </a:lnTo>
                  <a:lnTo>
                    <a:pt x="822" y="3845"/>
                  </a:lnTo>
                  <a:lnTo>
                    <a:pt x="822" y="3812"/>
                  </a:lnTo>
                  <a:lnTo>
                    <a:pt x="822" y="3812"/>
                  </a:lnTo>
                  <a:lnTo>
                    <a:pt x="822" y="3812"/>
                  </a:lnTo>
                  <a:lnTo>
                    <a:pt x="822" y="3812"/>
                  </a:lnTo>
                  <a:lnTo>
                    <a:pt x="822" y="3812"/>
                  </a:lnTo>
                  <a:lnTo>
                    <a:pt x="822" y="3780"/>
                  </a:lnTo>
                  <a:lnTo>
                    <a:pt x="822" y="3780"/>
                  </a:lnTo>
                  <a:lnTo>
                    <a:pt x="822" y="3780"/>
                  </a:lnTo>
                  <a:lnTo>
                    <a:pt x="822" y="3780"/>
                  </a:lnTo>
                  <a:lnTo>
                    <a:pt x="822" y="3780"/>
                  </a:lnTo>
                  <a:lnTo>
                    <a:pt x="822" y="3780"/>
                  </a:lnTo>
                  <a:lnTo>
                    <a:pt x="822" y="3747"/>
                  </a:lnTo>
                  <a:lnTo>
                    <a:pt x="822" y="3747"/>
                  </a:lnTo>
                  <a:lnTo>
                    <a:pt x="822" y="3747"/>
                  </a:lnTo>
                  <a:lnTo>
                    <a:pt x="822" y="3747"/>
                  </a:lnTo>
                  <a:lnTo>
                    <a:pt x="822" y="3747"/>
                  </a:lnTo>
                  <a:lnTo>
                    <a:pt x="822" y="3747"/>
                  </a:lnTo>
                  <a:lnTo>
                    <a:pt x="822" y="3714"/>
                  </a:lnTo>
                  <a:lnTo>
                    <a:pt x="822" y="3714"/>
                  </a:lnTo>
                  <a:lnTo>
                    <a:pt x="822" y="3714"/>
                  </a:lnTo>
                  <a:lnTo>
                    <a:pt x="789" y="3714"/>
                  </a:lnTo>
                  <a:lnTo>
                    <a:pt x="789" y="3714"/>
                  </a:lnTo>
                  <a:lnTo>
                    <a:pt x="789" y="3714"/>
                  </a:lnTo>
                  <a:lnTo>
                    <a:pt x="789" y="3681"/>
                  </a:lnTo>
                  <a:lnTo>
                    <a:pt x="789" y="3681"/>
                  </a:lnTo>
                  <a:lnTo>
                    <a:pt x="789" y="3681"/>
                  </a:lnTo>
                  <a:lnTo>
                    <a:pt x="789" y="3681"/>
                  </a:lnTo>
                  <a:lnTo>
                    <a:pt x="789" y="3681"/>
                  </a:lnTo>
                  <a:lnTo>
                    <a:pt x="789" y="3648"/>
                  </a:lnTo>
                  <a:lnTo>
                    <a:pt x="789" y="3648"/>
                  </a:lnTo>
                  <a:lnTo>
                    <a:pt x="789" y="3648"/>
                  </a:lnTo>
                  <a:lnTo>
                    <a:pt x="789" y="3648"/>
                  </a:lnTo>
                  <a:lnTo>
                    <a:pt x="789" y="3648"/>
                  </a:lnTo>
                  <a:lnTo>
                    <a:pt x="789" y="3648"/>
                  </a:lnTo>
                  <a:lnTo>
                    <a:pt x="789" y="3615"/>
                  </a:lnTo>
                  <a:lnTo>
                    <a:pt x="789" y="3615"/>
                  </a:lnTo>
                  <a:lnTo>
                    <a:pt x="789" y="3615"/>
                  </a:lnTo>
                  <a:lnTo>
                    <a:pt x="789" y="3615"/>
                  </a:lnTo>
                  <a:lnTo>
                    <a:pt x="789" y="3615"/>
                  </a:lnTo>
                  <a:lnTo>
                    <a:pt x="789" y="3615"/>
                  </a:lnTo>
                  <a:lnTo>
                    <a:pt x="789" y="3582"/>
                  </a:lnTo>
                  <a:lnTo>
                    <a:pt x="789" y="3582"/>
                  </a:lnTo>
                  <a:lnTo>
                    <a:pt x="789" y="3582"/>
                  </a:lnTo>
                  <a:lnTo>
                    <a:pt x="789" y="3582"/>
                  </a:lnTo>
                  <a:lnTo>
                    <a:pt x="789" y="3582"/>
                  </a:lnTo>
                  <a:lnTo>
                    <a:pt x="789" y="3550"/>
                  </a:lnTo>
                  <a:lnTo>
                    <a:pt x="789" y="3550"/>
                  </a:lnTo>
                  <a:lnTo>
                    <a:pt x="789" y="3550"/>
                  </a:lnTo>
                  <a:lnTo>
                    <a:pt x="789" y="3550"/>
                  </a:lnTo>
                  <a:lnTo>
                    <a:pt x="789" y="3550"/>
                  </a:lnTo>
                  <a:lnTo>
                    <a:pt x="756" y="3550"/>
                  </a:lnTo>
                  <a:lnTo>
                    <a:pt x="756" y="3517"/>
                  </a:lnTo>
                  <a:lnTo>
                    <a:pt x="756" y="3517"/>
                  </a:lnTo>
                  <a:lnTo>
                    <a:pt x="756" y="3517"/>
                  </a:lnTo>
                  <a:lnTo>
                    <a:pt x="756" y="3517"/>
                  </a:lnTo>
                  <a:lnTo>
                    <a:pt x="756" y="3517"/>
                  </a:lnTo>
                  <a:lnTo>
                    <a:pt x="756" y="3517"/>
                  </a:lnTo>
                  <a:lnTo>
                    <a:pt x="756" y="3484"/>
                  </a:lnTo>
                  <a:lnTo>
                    <a:pt x="756" y="3484"/>
                  </a:lnTo>
                  <a:lnTo>
                    <a:pt x="756" y="3484"/>
                  </a:lnTo>
                  <a:lnTo>
                    <a:pt x="756" y="3484"/>
                  </a:lnTo>
                  <a:lnTo>
                    <a:pt x="756" y="3484"/>
                  </a:lnTo>
                  <a:lnTo>
                    <a:pt x="756" y="3484"/>
                  </a:lnTo>
                  <a:lnTo>
                    <a:pt x="756" y="3451"/>
                  </a:lnTo>
                  <a:lnTo>
                    <a:pt x="756" y="3451"/>
                  </a:lnTo>
                  <a:lnTo>
                    <a:pt x="756" y="3451"/>
                  </a:lnTo>
                  <a:lnTo>
                    <a:pt x="756" y="3451"/>
                  </a:lnTo>
                  <a:lnTo>
                    <a:pt x="756" y="3451"/>
                  </a:lnTo>
                  <a:lnTo>
                    <a:pt x="756" y="3451"/>
                  </a:lnTo>
                  <a:lnTo>
                    <a:pt x="756" y="3418"/>
                  </a:lnTo>
                  <a:lnTo>
                    <a:pt x="756" y="3418"/>
                  </a:lnTo>
                  <a:lnTo>
                    <a:pt x="756" y="3418"/>
                  </a:lnTo>
                  <a:lnTo>
                    <a:pt x="756" y="3418"/>
                  </a:lnTo>
                  <a:lnTo>
                    <a:pt x="756" y="3418"/>
                  </a:lnTo>
                  <a:lnTo>
                    <a:pt x="756" y="3418"/>
                  </a:lnTo>
                  <a:lnTo>
                    <a:pt x="756" y="3385"/>
                  </a:lnTo>
                  <a:lnTo>
                    <a:pt x="756" y="3385"/>
                  </a:lnTo>
                  <a:lnTo>
                    <a:pt x="756" y="3385"/>
                  </a:lnTo>
                  <a:lnTo>
                    <a:pt x="756" y="3385"/>
                  </a:lnTo>
                  <a:lnTo>
                    <a:pt x="756" y="3385"/>
                  </a:lnTo>
                  <a:lnTo>
                    <a:pt x="723" y="3385"/>
                  </a:lnTo>
                  <a:lnTo>
                    <a:pt x="723" y="3352"/>
                  </a:lnTo>
                  <a:lnTo>
                    <a:pt x="723" y="3352"/>
                  </a:lnTo>
                  <a:lnTo>
                    <a:pt x="723" y="3352"/>
                  </a:lnTo>
                  <a:lnTo>
                    <a:pt x="723" y="3352"/>
                  </a:lnTo>
                  <a:lnTo>
                    <a:pt x="723" y="3352"/>
                  </a:lnTo>
                  <a:lnTo>
                    <a:pt x="723" y="3352"/>
                  </a:lnTo>
                  <a:lnTo>
                    <a:pt x="723" y="3319"/>
                  </a:lnTo>
                  <a:lnTo>
                    <a:pt x="723" y="3319"/>
                  </a:lnTo>
                  <a:lnTo>
                    <a:pt x="723" y="3319"/>
                  </a:lnTo>
                  <a:lnTo>
                    <a:pt x="723" y="3319"/>
                  </a:lnTo>
                  <a:lnTo>
                    <a:pt x="723" y="3319"/>
                  </a:lnTo>
                  <a:lnTo>
                    <a:pt x="723" y="3287"/>
                  </a:lnTo>
                  <a:lnTo>
                    <a:pt x="723" y="3287"/>
                  </a:lnTo>
                  <a:lnTo>
                    <a:pt x="723" y="3287"/>
                  </a:lnTo>
                  <a:lnTo>
                    <a:pt x="723" y="3287"/>
                  </a:lnTo>
                  <a:lnTo>
                    <a:pt x="723" y="3287"/>
                  </a:lnTo>
                  <a:lnTo>
                    <a:pt x="723" y="3287"/>
                  </a:lnTo>
                  <a:lnTo>
                    <a:pt x="723" y="3254"/>
                  </a:lnTo>
                  <a:lnTo>
                    <a:pt x="723" y="3254"/>
                  </a:lnTo>
                  <a:lnTo>
                    <a:pt x="723" y="3254"/>
                  </a:lnTo>
                  <a:lnTo>
                    <a:pt x="723" y="3254"/>
                  </a:lnTo>
                  <a:lnTo>
                    <a:pt x="723" y="3254"/>
                  </a:lnTo>
                  <a:lnTo>
                    <a:pt x="723" y="3254"/>
                  </a:lnTo>
                  <a:lnTo>
                    <a:pt x="723" y="3254"/>
                  </a:lnTo>
                  <a:lnTo>
                    <a:pt x="723" y="3221"/>
                  </a:lnTo>
                  <a:lnTo>
                    <a:pt x="723" y="3221"/>
                  </a:lnTo>
                  <a:lnTo>
                    <a:pt x="723" y="3221"/>
                  </a:lnTo>
                  <a:lnTo>
                    <a:pt x="723" y="3221"/>
                  </a:lnTo>
                  <a:lnTo>
                    <a:pt x="723" y="3221"/>
                  </a:lnTo>
                  <a:lnTo>
                    <a:pt x="690" y="3188"/>
                  </a:lnTo>
                  <a:lnTo>
                    <a:pt x="690" y="3188"/>
                  </a:lnTo>
                  <a:lnTo>
                    <a:pt x="690" y="3188"/>
                  </a:lnTo>
                  <a:lnTo>
                    <a:pt x="690" y="3188"/>
                  </a:lnTo>
                  <a:lnTo>
                    <a:pt x="690" y="3188"/>
                  </a:lnTo>
                  <a:lnTo>
                    <a:pt x="690" y="3155"/>
                  </a:lnTo>
                  <a:lnTo>
                    <a:pt x="690" y="3155"/>
                  </a:lnTo>
                  <a:lnTo>
                    <a:pt x="690" y="3155"/>
                  </a:lnTo>
                  <a:lnTo>
                    <a:pt x="690" y="3155"/>
                  </a:lnTo>
                  <a:lnTo>
                    <a:pt x="690" y="3155"/>
                  </a:lnTo>
                  <a:lnTo>
                    <a:pt x="690" y="3155"/>
                  </a:lnTo>
                  <a:lnTo>
                    <a:pt x="690" y="3155"/>
                  </a:lnTo>
                  <a:lnTo>
                    <a:pt x="690" y="3122"/>
                  </a:lnTo>
                  <a:lnTo>
                    <a:pt x="690" y="3122"/>
                  </a:lnTo>
                  <a:lnTo>
                    <a:pt x="690" y="3122"/>
                  </a:lnTo>
                  <a:lnTo>
                    <a:pt x="690" y="3122"/>
                  </a:lnTo>
                  <a:lnTo>
                    <a:pt x="690" y="3122"/>
                  </a:lnTo>
                  <a:lnTo>
                    <a:pt x="690" y="3122"/>
                  </a:lnTo>
                  <a:lnTo>
                    <a:pt x="690" y="3089"/>
                  </a:lnTo>
                  <a:lnTo>
                    <a:pt x="690" y="3089"/>
                  </a:lnTo>
                  <a:lnTo>
                    <a:pt x="690" y="3089"/>
                  </a:lnTo>
                  <a:lnTo>
                    <a:pt x="690" y="3089"/>
                  </a:lnTo>
                  <a:lnTo>
                    <a:pt x="690" y="3089"/>
                  </a:lnTo>
                  <a:lnTo>
                    <a:pt x="690" y="3057"/>
                  </a:lnTo>
                  <a:lnTo>
                    <a:pt x="690" y="3057"/>
                  </a:lnTo>
                  <a:lnTo>
                    <a:pt x="690" y="3057"/>
                  </a:lnTo>
                  <a:lnTo>
                    <a:pt x="690" y="3057"/>
                  </a:lnTo>
                  <a:lnTo>
                    <a:pt x="690" y="3057"/>
                  </a:lnTo>
                  <a:lnTo>
                    <a:pt x="690" y="3057"/>
                  </a:lnTo>
                  <a:lnTo>
                    <a:pt x="690" y="3057"/>
                  </a:lnTo>
                  <a:lnTo>
                    <a:pt x="658" y="3024"/>
                  </a:lnTo>
                  <a:lnTo>
                    <a:pt x="658" y="3024"/>
                  </a:lnTo>
                  <a:lnTo>
                    <a:pt x="658" y="3024"/>
                  </a:lnTo>
                  <a:lnTo>
                    <a:pt x="658" y="3024"/>
                  </a:lnTo>
                  <a:lnTo>
                    <a:pt x="658" y="3024"/>
                  </a:lnTo>
                  <a:lnTo>
                    <a:pt x="658" y="2991"/>
                  </a:lnTo>
                  <a:lnTo>
                    <a:pt x="658" y="2991"/>
                  </a:lnTo>
                  <a:lnTo>
                    <a:pt x="658" y="2991"/>
                  </a:lnTo>
                  <a:lnTo>
                    <a:pt x="658" y="2991"/>
                  </a:lnTo>
                  <a:lnTo>
                    <a:pt x="658" y="2991"/>
                  </a:lnTo>
                  <a:lnTo>
                    <a:pt x="658" y="2991"/>
                  </a:lnTo>
                  <a:lnTo>
                    <a:pt x="658" y="2958"/>
                  </a:lnTo>
                  <a:lnTo>
                    <a:pt x="658" y="2958"/>
                  </a:lnTo>
                  <a:lnTo>
                    <a:pt x="658" y="2958"/>
                  </a:lnTo>
                  <a:lnTo>
                    <a:pt x="658" y="2958"/>
                  </a:lnTo>
                  <a:lnTo>
                    <a:pt x="658" y="2958"/>
                  </a:lnTo>
                  <a:lnTo>
                    <a:pt x="658" y="2958"/>
                  </a:lnTo>
                  <a:lnTo>
                    <a:pt x="658" y="2925"/>
                  </a:lnTo>
                  <a:lnTo>
                    <a:pt x="658" y="2925"/>
                  </a:lnTo>
                  <a:lnTo>
                    <a:pt x="658" y="2925"/>
                  </a:lnTo>
                  <a:lnTo>
                    <a:pt x="658" y="2925"/>
                  </a:lnTo>
                  <a:lnTo>
                    <a:pt x="658" y="2925"/>
                  </a:lnTo>
                  <a:lnTo>
                    <a:pt x="658" y="2925"/>
                  </a:lnTo>
                  <a:lnTo>
                    <a:pt x="658" y="2892"/>
                  </a:lnTo>
                  <a:lnTo>
                    <a:pt x="658" y="2892"/>
                  </a:lnTo>
                  <a:lnTo>
                    <a:pt x="658" y="2892"/>
                  </a:lnTo>
                  <a:lnTo>
                    <a:pt x="658" y="2892"/>
                  </a:lnTo>
                  <a:lnTo>
                    <a:pt x="658" y="2892"/>
                  </a:lnTo>
                  <a:lnTo>
                    <a:pt x="658" y="2892"/>
                  </a:lnTo>
                  <a:lnTo>
                    <a:pt x="658" y="2859"/>
                  </a:lnTo>
                  <a:lnTo>
                    <a:pt x="625" y="2859"/>
                  </a:lnTo>
                  <a:lnTo>
                    <a:pt x="625" y="2859"/>
                  </a:lnTo>
                  <a:lnTo>
                    <a:pt x="625" y="2859"/>
                  </a:lnTo>
                  <a:lnTo>
                    <a:pt x="625" y="2859"/>
                  </a:lnTo>
                  <a:lnTo>
                    <a:pt x="625" y="2859"/>
                  </a:lnTo>
                  <a:lnTo>
                    <a:pt x="625" y="2827"/>
                  </a:lnTo>
                  <a:lnTo>
                    <a:pt x="625" y="2827"/>
                  </a:lnTo>
                  <a:lnTo>
                    <a:pt x="625" y="2827"/>
                  </a:lnTo>
                  <a:lnTo>
                    <a:pt x="625" y="2827"/>
                  </a:lnTo>
                  <a:lnTo>
                    <a:pt x="625" y="2827"/>
                  </a:lnTo>
                  <a:lnTo>
                    <a:pt x="625" y="2827"/>
                  </a:lnTo>
                  <a:lnTo>
                    <a:pt x="625" y="2794"/>
                  </a:lnTo>
                  <a:lnTo>
                    <a:pt x="625" y="2794"/>
                  </a:lnTo>
                  <a:lnTo>
                    <a:pt x="625" y="2794"/>
                  </a:lnTo>
                  <a:lnTo>
                    <a:pt x="625" y="2794"/>
                  </a:lnTo>
                  <a:lnTo>
                    <a:pt x="625" y="2794"/>
                  </a:lnTo>
                  <a:lnTo>
                    <a:pt x="625" y="2794"/>
                  </a:lnTo>
                  <a:lnTo>
                    <a:pt x="625" y="2761"/>
                  </a:lnTo>
                  <a:lnTo>
                    <a:pt x="625" y="2761"/>
                  </a:lnTo>
                  <a:lnTo>
                    <a:pt x="625" y="2761"/>
                  </a:lnTo>
                  <a:lnTo>
                    <a:pt x="625" y="2761"/>
                  </a:lnTo>
                  <a:lnTo>
                    <a:pt x="625" y="2761"/>
                  </a:lnTo>
                  <a:lnTo>
                    <a:pt x="625" y="2761"/>
                  </a:lnTo>
                  <a:lnTo>
                    <a:pt x="625" y="2728"/>
                  </a:lnTo>
                  <a:lnTo>
                    <a:pt x="625" y="2728"/>
                  </a:lnTo>
                  <a:lnTo>
                    <a:pt x="625" y="2728"/>
                  </a:lnTo>
                  <a:lnTo>
                    <a:pt x="625" y="2728"/>
                  </a:lnTo>
                  <a:lnTo>
                    <a:pt x="625" y="2728"/>
                  </a:lnTo>
                  <a:lnTo>
                    <a:pt x="625" y="2728"/>
                  </a:lnTo>
                  <a:lnTo>
                    <a:pt x="625" y="2695"/>
                  </a:lnTo>
                  <a:lnTo>
                    <a:pt x="592" y="2695"/>
                  </a:lnTo>
                  <a:lnTo>
                    <a:pt x="592" y="2695"/>
                  </a:lnTo>
                  <a:lnTo>
                    <a:pt x="592" y="2695"/>
                  </a:lnTo>
                  <a:lnTo>
                    <a:pt x="592" y="2695"/>
                  </a:lnTo>
                  <a:lnTo>
                    <a:pt x="592" y="2695"/>
                  </a:lnTo>
                  <a:lnTo>
                    <a:pt x="592" y="2662"/>
                  </a:lnTo>
                  <a:lnTo>
                    <a:pt x="592" y="2662"/>
                  </a:lnTo>
                  <a:lnTo>
                    <a:pt x="592" y="2662"/>
                  </a:lnTo>
                  <a:lnTo>
                    <a:pt x="592" y="2662"/>
                  </a:lnTo>
                  <a:lnTo>
                    <a:pt x="592" y="2662"/>
                  </a:lnTo>
                  <a:lnTo>
                    <a:pt x="592" y="2662"/>
                  </a:lnTo>
                  <a:lnTo>
                    <a:pt x="592" y="2662"/>
                  </a:lnTo>
                  <a:lnTo>
                    <a:pt x="592" y="2629"/>
                  </a:lnTo>
                  <a:lnTo>
                    <a:pt x="592" y="2629"/>
                  </a:lnTo>
                  <a:lnTo>
                    <a:pt x="592" y="2629"/>
                  </a:lnTo>
                  <a:lnTo>
                    <a:pt x="592" y="2629"/>
                  </a:lnTo>
                  <a:lnTo>
                    <a:pt x="592" y="2629"/>
                  </a:lnTo>
                  <a:lnTo>
                    <a:pt x="592" y="2597"/>
                  </a:lnTo>
                  <a:lnTo>
                    <a:pt x="592" y="2597"/>
                  </a:lnTo>
                  <a:lnTo>
                    <a:pt x="592" y="2597"/>
                  </a:lnTo>
                  <a:lnTo>
                    <a:pt x="592" y="2597"/>
                  </a:lnTo>
                  <a:lnTo>
                    <a:pt x="592" y="2597"/>
                  </a:lnTo>
                  <a:lnTo>
                    <a:pt x="592" y="2597"/>
                  </a:lnTo>
                  <a:lnTo>
                    <a:pt x="592" y="2597"/>
                  </a:lnTo>
                  <a:lnTo>
                    <a:pt x="592" y="2564"/>
                  </a:lnTo>
                  <a:lnTo>
                    <a:pt x="592" y="2564"/>
                  </a:lnTo>
                  <a:lnTo>
                    <a:pt x="592" y="2564"/>
                  </a:lnTo>
                  <a:lnTo>
                    <a:pt x="592" y="2564"/>
                  </a:lnTo>
                  <a:lnTo>
                    <a:pt x="592" y="2564"/>
                  </a:lnTo>
                  <a:lnTo>
                    <a:pt x="592" y="2564"/>
                  </a:lnTo>
                  <a:lnTo>
                    <a:pt x="559" y="2531"/>
                  </a:lnTo>
                  <a:lnTo>
                    <a:pt x="559" y="2531"/>
                  </a:lnTo>
                  <a:lnTo>
                    <a:pt x="559" y="2531"/>
                  </a:lnTo>
                  <a:lnTo>
                    <a:pt x="559" y="2531"/>
                  </a:lnTo>
                  <a:lnTo>
                    <a:pt x="559" y="2531"/>
                  </a:lnTo>
                  <a:lnTo>
                    <a:pt x="559" y="2531"/>
                  </a:lnTo>
                  <a:lnTo>
                    <a:pt x="559" y="2498"/>
                  </a:lnTo>
                  <a:lnTo>
                    <a:pt x="559" y="2498"/>
                  </a:lnTo>
                  <a:lnTo>
                    <a:pt x="559" y="2498"/>
                  </a:lnTo>
                  <a:lnTo>
                    <a:pt x="559" y="2498"/>
                  </a:lnTo>
                  <a:lnTo>
                    <a:pt x="559" y="2498"/>
                  </a:lnTo>
                  <a:lnTo>
                    <a:pt x="559" y="2498"/>
                  </a:lnTo>
                  <a:lnTo>
                    <a:pt x="559" y="2498"/>
                  </a:lnTo>
                  <a:lnTo>
                    <a:pt x="559" y="2465"/>
                  </a:lnTo>
                  <a:lnTo>
                    <a:pt x="559" y="2465"/>
                  </a:lnTo>
                  <a:lnTo>
                    <a:pt x="559" y="2465"/>
                  </a:lnTo>
                  <a:lnTo>
                    <a:pt x="559" y="2465"/>
                  </a:lnTo>
                  <a:lnTo>
                    <a:pt x="559" y="2465"/>
                  </a:lnTo>
                  <a:lnTo>
                    <a:pt x="559" y="2432"/>
                  </a:lnTo>
                  <a:lnTo>
                    <a:pt x="559" y="2432"/>
                  </a:lnTo>
                  <a:lnTo>
                    <a:pt x="559" y="2432"/>
                  </a:lnTo>
                  <a:lnTo>
                    <a:pt x="559" y="2432"/>
                  </a:lnTo>
                  <a:lnTo>
                    <a:pt x="559" y="2432"/>
                  </a:lnTo>
                  <a:lnTo>
                    <a:pt x="559" y="2432"/>
                  </a:lnTo>
                  <a:lnTo>
                    <a:pt x="559" y="2432"/>
                  </a:lnTo>
                  <a:lnTo>
                    <a:pt x="559" y="2399"/>
                  </a:lnTo>
                  <a:lnTo>
                    <a:pt x="559" y="2399"/>
                  </a:lnTo>
                  <a:lnTo>
                    <a:pt x="559" y="2399"/>
                  </a:lnTo>
                  <a:lnTo>
                    <a:pt x="559" y="2399"/>
                  </a:lnTo>
                  <a:lnTo>
                    <a:pt x="559" y="2399"/>
                  </a:lnTo>
                  <a:lnTo>
                    <a:pt x="526" y="2399"/>
                  </a:lnTo>
                  <a:lnTo>
                    <a:pt x="526" y="2367"/>
                  </a:lnTo>
                  <a:lnTo>
                    <a:pt x="526" y="2367"/>
                  </a:lnTo>
                  <a:lnTo>
                    <a:pt x="526" y="2367"/>
                  </a:lnTo>
                  <a:lnTo>
                    <a:pt x="526" y="2367"/>
                  </a:lnTo>
                  <a:lnTo>
                    <a:pt x="526" y="2367"/>
                  </a:lnTo>
                  <a:lnTo>
                    <a:pt x="526" y="2367"/>
                  </a:lnTo>
                  <a:lnTo>
                    <a:pt x="526" y="2334"/>
                  </a:lnTo>
                  <a:lnTo>
                    <a:pt x="526" y="2334"/>
                  </a:lnTo>
                  <a:lnTo>
                    <a:pt x="526" y="2334"/>
                  </a:lnTo>
                  <a:lnTo>
                    <a:pt x="526" y="2334"/>
                  </a:lnTo>
                  <a:lnTo>
                    <a:pt x="526" y="2334"/>
                  </a:lnTo>
                  <a:lnTo>
                    <a:pt x="526" y="2334"/>
                  </a:lnTo>
                  <a:lnTo>
                    <a:pt x="526" y="2301"/>
                  </a:lnTo>
                  <a:lnTo>
                    <a:pt x="526" y="2301"/>
                  </a:lnTo>
                  <a:lnTo>
                    <a:pt x="526" y="2301"/>
                  </a:lnTo>
                  <a:lnTo>
                    <a:pt x="526" y="2301"/>
                  </a:lnTo>
                  <a:lnTo>
                    <a:pt x="526" y="2301"/>
                  </a:lnTo>
                  <a:lnTo>
                    <a:pt x="526" y="2301"/>
                  </a:lnTo>
                  <a:lnTo>
                    <a:pt x="526" y="2268"/>
                  </a:lnTo>
                  <a:lnTo>
                    <a:pt x="526" y="2268"/>
                  </a:lnTo>
                  <a:lnTo>
                    <a:pt x="526" y="2268"/>
                  </a:lnTo>
                  <a:lnTo>
                    <a:pt x="526" y="2268"/>
                  </a:lnTo>
                  <a:lnTo>
                    <a:pt x="526" y="2268"/>
                  </a:lnTo>
                  <a:lnTo>
                    <a:pt x="526" y="2268"/>
                  </a:lnTo>
                  <a:lnTo>
                    <a:pt x="526" y="2235"/>
                  </a:lnTo>
                  <a:lnTo>
                    <a:pt x="526" y="2235"/>
                  </a:lnTo>
                  <a:lnTo>
                    <a:pt x="526" y="2235"/>
                  </a:lnTo>
                  <a:lnTo>
                    <a:pt x="526" y="2235"/>
                  </a:lnTo>
                  <a:lnTo>
                    <a:pt x="526" y="2235"/>
                  </a:lnTo>
                  <a:lnTo>
                    <a:pt x="493" y="2235"/>
                  </a:lnTo>
                  <a:lnTo>
                    <a:pt x="493" y="2235"/>
                  </a:lnTo>
                  <a:lnTo>
                    <a:pt x="493" y="2202"/>
                  </a:lnTo>
                  <a:lnTo>
                    <a:pt x="493" y="2202"/>
                  </a:lnTo>
                  <a:lnTo>
                    <a:pt x="493" y="2202"/>
                  </a:lnTo>
                  <a:lnTo>
                    <a:pt x="493" y="2202"/>
                  </a:lnTo>
                  <a:lnTo>
                    <a:pt x="493" y="2202"/>
                  </a:lnTo>
                  <a:lnTo>
                    <a:pt x="493" y="2202"/>
                  </a:lnTo>
                  <a:lnTo>
                    <a:pt x="493" y="2169"/>
                  </a:lnTo>
                  <a:lnTo>
                    <a:pt x="493" y="2169"/>
                  </a:lnTo>
                  <a:lnTo>
                    <a:pt x="493" y="2169"/>
                  </a:lnTo>
                  <a:lnTo>
                    <a:pt x="493" y="2169"/>
                  </a:lnTo>
                  <a:lnTo>
                    <a:pt x="493" y="2169"/>
                  </a:lnTo>
                  <a:lnTo>
                    <a:pt x="493" y="2169"/>
                  </a:lnTo>
                  <a:lnTo>
                    <a:pt x="493" y="2169"/>
                  </a:lnTo>
                  <a:lnTo>
                    <a:pt x="493" y="2137"/>
                  </a:lnTo>
                  <a:lnTo>
                    <a:pt x="493" y="2137"/>
                  </a:lnTo>
                  <a:lnTo>
                    <a:pt x="493" y="2137"/>
                  </a:lnTo>
                  <a:lnTo>
                    <a:pt x="493" y="2137"/>
                  </a:lnTo>
                  <a:lnTo>
                    <a:pt x="493" y="2137"/>
                  </a:lnTo>
                  <a:lnTo>
                    <a:pt x="493" y="2104"/>
                  </a:lnTo>
                  <a:lnTo>
                    <a:pt x="493" y="2104"/>
                  </a:lnTo>
                  <a:lnTo>
                    <a:pt x="493" y="2104"/>
                  </a:lnTo>
                  <a:lnTo>
                    <a:pt x="493" y="2104"/>
                  </a:lnTo>
                  <a:lnTo>
                    <a:pt x="493" y="2104"/>
                  </a:lnTo>
                  <a:lnTo>
                    <a:pt x="493" y="2104"/>
                  </a:lnTo>
                  <a:lnTo>
                    <a:pt x="493" y="2104"/>
                  </a:lnTo>
                  <a:lnTo>
                    <a:pt x="493" y="2071"/>
                  </a:lnTo>
                  <a:lnTo>
                    <a:pt x="493" y="2071"/>
                  </a:lnTo>
                  <a:lnTo>
                    <a:pt x="493" y="2071"/>
                  </a:lnTo>
                  <a:lnTo>
                    <a:pt x="460" y="2071"/>
                  </a:lnTo>
                  <a:lnTo>
                    <a:pt x="460" y="2071"/>
                  </a:lnTo>
                  <a:lnTo>
                    <a:pt x="460" y="2071"/>
                  </a:lnTo>
                  <a:lnTo>
                    <a:pt x="460" y="2038"/>
                  </a:lnTo>
                  <a:lnTo>
                    <a:pt x="460" y="2038"/>
                  </a:lnTo>
                  <a:lnTo>
                    <a:pt x="460" y="2038"/>
                  </a:lnTo>
                  <a:lnTo>
                    <a:pt x="460" y="2038"/>
                  </a:lnTo>
                  <a:lnTo>
                    <a:pt x="460" y="2038"/>
                  </a:lnTo>
                  <a:lnTo>
                    <a:pt x="460" y="2038"/>
                  </a:lnTo>
                  <a:lnTo>
                    <a:pt x="460" y="2005"/>
                  </a:lnTo>
                  <a:lnTo>
                    <a:pt x="460" y="2005"/>
                  </a:lnTo>
                  <a:lnTo>
                    <a:pt x="460" y="2005"/>
                  </a:lnTo>
                  <a:lnTo>
                    <a:pt x="460" y="2005"/>
                  </a:lnTo>
                  <a:lnTo>
                    <a:pt x="460" y="2005"/>
                  </a:lnTo>
                  <a:lnTo>
                    <a:pt x="460" y="2005"/>
                  </a:lnTo>
                  <a:lnTo>
                    <a:pt x="460" y="2005"/>
                  </a:lnTo>
                  <a:lnTo>
                    <a:pt x="460" y="1972"/>
                  </a:lnTo>
                  <a:lnTo>
                    <a:pt x="460" y="1972"/>
                  </a:lnTo>
                  <a:lnTo>
                    <a:pt x="460" y="1972"/>
                  </a:lnTo>
                  <a:lnTo>
                    <a:pt x="460" y="1972"/>
                  </a:lnTo>
                  <a:lnTo>
                    <a:pt x="460" y="1972"/>
                  </a:lnTo>
                  <a:lnTo>
                    <a:pt x="460" y="1972"/>
                  </a:lnTo>
                  <a:lnTo>
                    <a:pt x="460" y="1939"/>
                  </a:lnTo>
                  <a:lnTo>
                    <a:pt x="460" y="1939"/>
                  </a:lnTo>
                  <a:lnTo>
                    <a:pt x="460" y="1939"/>
                  </a:lnTo>
                  <a:lnTo>
                    <a:pt x="460" y="1939"/>
                  </a:lnTo>
                  <a:lnTo>
                    <a:pt x="460" y="1939"/>
                  </a:lnTo>
                  <a:lnTo>
                    <a:pt x="460" y="1939"/>
                  </a:lnTo>
                  <a:lnTo>
                    <a:pt x="460" y="1906"/>
                  </a:lnTo>
                  <a:lnTo>
                    <a:pt x="460" y="1906"/>
                  </a:lnTo>
                  <a:lnTo>
                    <a:pt x="428" y="1906"/>
                  </a:lnTo>
                  <a:lnTo>
                    <a:pt x="428" y="1906"/>
                  </a:lnTo>
                  <a:lnTo>
                    <a:pt x="428" y="1906"/>
                  </a:lnTo>
                  <a:lnTo>
                    <a:pt x="428" y="1906"/>
                  </a:lnTo>
                  <a:lnTo>
                    <a:pt x="428" y="1906"/>
                  </a:lnTo>
                  <a:lnTo>
                    <a:pt x="428" y="1874"/>
                  </a:lnTo>
                  <a:lnTo>
                    <a:pt x="428" y="1874"/>
                  </a:lnTo>
                  <a:lnTo>
                    <a:pt x="428" y="1874"/>
                  </a:lnTo>
                  <a:lnTo>
                    <a:pt x="428" y="1874"/>
                  </a:lnTo>
                  <a:lnTo>
                    <a:pt x="428" y="1874"/>
                  </a:lnTo>
                  <a:lnTo>
                    <a:pt x="428" y="1874"/>
                  </a:lnTo>
                  <a:lnTo>
                    <a:pt x="428" y="1841"/>
                  </a:lnTo>
                  <a:lnTo>
                    <a:pt x="428" y="1841"/>
                  </a:lnTo>
                  <a:lnTo>
                    <a:pt x="428" y="1841"/>
                  </a:lnTo>
                  <a:lnTo>
                    <a:pt x="428" y="1841"/>
                  </a:lnTo>
                  <a:lnTo>
                    <a:pt x="428" y="1841"/>
                  </a:lnTo>
                  <a:lnTo>
                    <a:pt x="428" y="1841"/>
                  </a:lnTo>
                  <a:lnTo>
                    <a:pt x="428" y="1808"/>
                  </a:lnTo>
                  <a:lnTo>
                    <a:pt x="428" y="1808"/>
                  </a:lnTo>
                  <a:lnTo>
                    <a:pt x="428" y="1808"/>
                  </a:lnTo>
                  <a:lnTo>
                    <a:pt x="428" y="1808"/>
                  </a:lnTo>
                  <a:lnTo>
                    <a:pt x="428" y="1808"/>
                  </a:lnTo>
                  <a:lnTo>
                    <a:pt x="428" y="1808"/>
                  </a:lnTo>
                  <a:lnTo>
                    <a:pt x="428" y="1808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428" y="1775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42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709"/>
                  </a:lnTo>
                  <a:lnTo>
                    <a:pt x="395" y="1676"/>
                  </a:lnTo>
                  <a:lnTo>
                    <a:pt x="395" y="1676"/>
                  </a:lnTo>
                  <a:lnTo>
                    <a:pt x="395" y="1676"/>
                  </a:lnTo>
                  <a:lnTo>
                    <a:pt x="395" y="1676"/>
                  </a:lnTo>
                  <a:lnTo>
                    <a:pt x="395" y="1676"/>
                  </a:lnTo>
                  <a:lnTo>
                    <a:pt x="395" y="1676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44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95" y="1611"/>
                  </a:lnTo>
                  <a:lnTo>
                    <a:pt x="362" y="1611"/>
                  </a:lnTo>
                  <a:lnTo>
                    <a:pt x="362" y="1611"/>
                  </a:lnTo>
                  <a:lnTo>
                    <a:pt x="362" y="1611"/>
                  </a:lnTo>
                  <a:lnTo>
                    <a:pt x="362" y="1578"/>
                  </a:lnTo>
                  <a:lnTo>
                    <a:pt x="362" y="1578"/>
                  </a:lnTo>
                  <a:lnTo>
                    <a:pt x="362" y="1578"/>
                  </a:lnTo>
                  <a:lnTo>
                    <a:pt x="362" y="1578"/>
                  </a:lnTo>
                  <a:lnTo>
                    <a:pt x="362" y="1578"/>
                  </a:lnTo>
                  <a:lnTo>
                    <a:pt x="362" y="1578"/>
                  </a:lnTo>
                  <a:lnTo>
                    <a:pt x="362" y="1545"/>
                  </a:lnTo>
                  <a:lnTo>
                    <a:pt x="362" y="1545"/>
                  </a:lnTo>
                  <a:lnTo>
                    <a:pt x="362" y="1545"/>
                  </a:lnTo>
                  <a:lnTo>
                    <a:pt x="362" y="1545"/>
                  </a:lnTo>
                  <a:lnTo>
                    <a:pt x="362" y="1545"/>
                  </a:lnTo>
                  <a:lnTo>
                    <a:pt x="362" y="1545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512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79"/>
                  </a:lnTo>
                  <a:lnTo>
                    <a:pt x="362" y="1446"/>
                  </a:lnTo>
                  <a:lnTo>
                    <a:pt x="362" y="1446"/>
                  </a:lnTo>
                  <a:lnTo>
                    <a:pt x="329" y="1446"/>
                  </a:lnTo>
                  <a:lnTo>
                    <a:pt x="329" y="1446"/>
                  </a:lnTo>
                  <a:lnTo>
                    <a:pt x="329" y="1446"/>
                  </a:lnTo>
                  <a:lnTo>
                    <a:pt x="329" y="1446"/>
                  </a:lnTo>
                  <a:lnTo>
                    <a:pt x="329" y="1446"/>
                  </a:lnTo>
                  <a:lnTo>
                    <a:pt x="329" y="1414"/>
                  </a:lnTo>
                  <a:lnTo>
                    <a:pt x="329" y="1414"/>
                  </a:lnTo>
                  <a:lnTo>
                    <a:pt x="329" y="1414"/>
                  </a:lnTo>
                  <a:lnTo>
                    <a:pt x="329" y="1414"/>
                  </a:lnTo>
                  <a:lnTo>
                    <a:pt x="329" y="1414"/>
                  </a:lnTo>
                  <a:lnTo>
                    <a:pt x="329" y="1414"/>
                  </a:lnTo>
                  <a:lnTo>
                    <a:pt x="329" y="1381"/>
                  </a:lnTo>
                  <a:lnTo>
                    <a:pt x="329" y="1381"/>
                  </a:lnTo>
                  <a:lnTo>
                    <a:pt x="329" y="1381"/>
                  </a:lnTo>
                  <a:lnTo>
                    <a:pt x="329" y="1381"/>
                  </a:lnTo>
                  <a:lnTo>
                    <a:pt x="329" y="1381"/>
                  </a:lnTo>
                  <a:lnTo>
                    <a:pt x="329" y="1381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48"/>
                  </a:lnTo>
                  <a:lnTo>
                    <a:pt x="329" y="1315"/>
                  </a:lnTo>
                  <a:lnTo>
                    <a:pt x="329" y="1315"/>
                  </a:lnTo>
                  <a:lnTo>
                    <a:pt x="329" y="1315"/>
                  </a:lnTo>
                  <a:lnTo>
                    <a:pt x="329" y="1315"/>
                  </a:lnTo>
                  <a:lnTo>
                    <a:pt x="329" y="1315"/>
                  </a:lnTo>
                  <a:lnTo>
                    <a:pt x="329" y="1315"/>
                  </a:lnTo>
                  <a:lnTo>
                    <a:pt x="296" y="1315"/>
                  </a:lnTo>
                  <a:lnTo>
                    <a:pt x="296" y="1282"/>
                  </a:lnTo>
                  <a:lnTo>
                    <a:pt x="296" y="1282"/>
                  </a:lnTo>
                  <a:lnTo>
                    <a:pt x="296" y="1282"/>
                  </a:lnTo>
                  <a:lnTo>
                    <a:pt x="296" y="1282"/>
                  </a:lnTo>
                  <a:lnTo>
                    <a:pt x="296" y="1282"/>
                  </a:lnTo>
                  <a:lnTo>
                    <a:pt x="296" y="1282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49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6" y="1184"/>
                  </a:lnTo>
                  <a:lnTo>
                    <a:pt x="296" y="1184"/>
                  </a:lnTo>
                  <a:lnTo>
                    <a:pt x="296" y="1184"/>
                  </a:lnTo>
                  <a:lnTo>
                    <a:pt x="296" y="1184"/>
                  </a:lnTo>
                  <a:lnTo>
                    <a:pt x="296" y="1184"/>
                  </a:lnTo>
                  <a:lnTo>
                    <a:pt x="296" y="1184"/>
                  </a:lnTo>
                  <a:lnTo>
                    <a:pt x="296" y="1151"/>
                  </a:lnTo>
                  <a:lnTo>
                    <a:pt x="296" y="1151"/>
                  </a:lnTo>
                  <a:lnTo>
                    <a:pt x="296" y="1151"/>
                  </a:lnTo>
                  <a:lnTo>
                    <a:pt x="263" y="1151"/>
                  </a:lnTo>
                  <a:lnTo>
                    <a:pt x="263" y="1151"/>
                  </a:lnTo>
                  <a:lnTo>
                    <a:pt x="263" y="1151"/>
                  </a:lnTo>
                  <a:lnTo>
                    <a:pt x="263" y="1151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118"/>
                  </a:lnTo>
                  <a:lnTo>
                    <a:pt x="263" y="1085"/>
                  </a:lnTo>
                  <a:lnTo>
                    <a:pt x="263" y="1085"/>
                  </a:lnTo>
                  <a:lnTo>
                    <a:pt x="263" y="1085"/>
                  </a:lnTo>
                  <a:lnTo>
                    <a:pt x="263" y="1085"/>
                  </a:lnTo>
                  <a:lnTo>
                    <a:pt x="263" y="1085"/>
                  </a:lnTo>
                  <a:lnTo>
                    <a:pt x="263" y="1085"/>
                  </a:lnTo>
                  <a:lnTo>
                    <a:pt x="263" y="1052"/>
                  </a:lnTo>
                  <a:lnTo>
                    <a:pt x="263" y="1052"/>
                  </a:lnTo>
                  <a:lnTo>
                    <a:pt x="263" y="1052"/>
                  </a:lnTo>
                  <a:lnTo>
                    <a:pt x="263" y="1052"/>
                  </a:lnTo>
                  <a:lnTo>
                    <a:pt x="263" y="1052"/>
                  </a:lnTo>
                  <a:lnTo>
                    <a:pt x="263" y="1052"/>
                  </a:lnTo>
                  <a:lnTo>
                    <a:pt x="263" y="1052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63" y="1019"/>
                  </a:lnTo>
                  <a:lnTo>
                    <a:pt x="230" y="986"/>
                  </a:lnTo>
                  <a:lnTo>
                    <a:pt x="230" y="986"/>
                  </a:lnTo>
                  <a:lnTo>
                    <a:pt x="230" y="986"/>
                  </a:lnTo>
                  <a:lnTo>
                    <a:pt x="230" y="986"/>
                  </a:lnTo>
                  <a:lnTo>
                    <a:pt x="230" y="986"/>
                  </a:lnTo>
                  <a:lnTo>
                    <a:pt x="230" y="986"/>
                  </a:lnTo>
                  <a:lnTo>
                    <a:pt x="230" y="986"/>
                  </a:lnTo>
                  <a:lnTo>
                    <a:pt x="230" y="954"/>
                  </a:lnTo>
                  <a:lnTo>
                    <a:pt x="230" y="954"/>
                  </a:lnTo>
                  <a:lnTo>
                    <a:pt x="230" y="954"/>
                  </a:lnTo>
                  <a:lnTo>
                    <a:pt x="230" y="954"/>
                  </a:lnTo>
                  <a:lnTo>
                    <a:pt x="230" y="954"/>
                  </a:lnTo>
                  <a:lnTo>
                    <a:pt x="230" y="954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921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230" y="888"/>
                  </a:lnTo>
                  <a:lnTo>
                    <a:pt x="230" y="855"/>
                  </a:lnTo>
                  <a:lnTo>
                    <a:pt x="230" y="855"/>
                  </a:lnTo>
                  <a:lnTo>
                    <a:pt x="230" y="855"/>
                  </a:lnTo>
                  <a:lnTo>
                    <a:pt x="198" y="855"/>
                  </a:lnTo>
                  <a:lnTo>
                    <a:pt x="198" y="855"/>
                  </a:lnTo>
                  <a:lnTo>
                    <a:pt x="198" y="855"/>
                  </a:lnTo>
                  <a:lnTo>
                    <a:pt x="198" y="855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65" y="724"/>
                  </a:lnTo>
                  <a:lnTo>
                    <a:pt x="165" y="691"/>
                  </a:lnTo>
                  <a:lnTo>
                    <a:pt x="165" y="691"/>
                  </a:lnTo>
                  <a:lnTo>
                    <a:pt x="165" y="691"/>
                  </a:lnTo>
                  <a:lnTo>
                    <a:pt x="165" y="691"/>
                  </a:lnTo>
                  <a:lnTo>
                    <a:pt x="165" y="691"/>
                  </a:lnTo>
                  <a:lnTo>
                    <a:pt x="165" y="691"/>
                  </a:lnTo>
                  <a:lnTo>
                    <a:pt x="165" y="691"/>
                  </a:lnTo>
                  <a:lnTo>
                    <a:pt x="165" y="658"/>
                  </a:lnTo>
                  <a:lnTo>
                    <a:pt x="165" y="658"/>
                  </a:lnTo>
                  <a:lnTo>
                    <a:pt x="165" y="658"/>
                  </a:lnTo>
                  <a:lnTo>
                    <a:pt x="165" y="658"/>
                  </a:lnTo>
                  <a:lnTo>
                    <a:pt x="165" y="658"/>
                  </a:lnTo>
                  <a:lnTo>
                    <a:pt x="165" y="658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59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526"/>
                  </a:lnTo>
                  <a:lnTo>
                    <a:pt x="132" y="494"/>
                  </a:lnTo>
                  <a:lnTo>
                    <a:pt x="132" y="494"/>
                  </a:lnTo>
                  <a:lnTo>
                    <a:pt x="132" y="494"/>
                  </a:lnTo>
                  <a:lnTo>
                    <a:pt x="132" y="494"/>
                  </a:lnTo>
                  <a:lnTo>
                    <a:pt x="132" y="494"/>
                  </a:lnTo>
                  <a:lnTo>
                    <a:pt x="132" y="494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99" y="428"/>
                  </a:lnTo>
                  <a:lnTo>
                    <a:pt x="99" y="428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8"/>
            <p:cNvSpPr/>
            <p:nvPr/>
          </p:nvSpPr>
          <p:spPr>
            <a:xfrm>
              <a:off x="5807875" y="2435650"/>
              <a:ext cx="167600" cy="31225"/>
            </a:xfrm>
            <a:custGeom>
              <a:avLst/>
              <a:gdLst/>
              <a:ahLst/>
              <a:cxnLst/>
              <a:rect l="l" t="t" r="r" b="b"/>
              <a:pathLst>
                <a:path w="6704" h="1249" fill="none" extrusionOk="0">
                  <a:moveTo>
                    <a:pt x="0" y="1249"/>
                  </a:moveTo>
                  <a:lnTo>
                    <a:pt x="6704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8"/>
            <p:cNvSpPr/>
            <p:nvPr/>
          </p:nvSpPr>
          <p:spPr>
            <a:xfrm>
              <a:off x="5789800" y="2340350"/>
              <a:ext cx="165975" cy="38625"/>
            </a:xfrm>
            <a:custGeom>
              <a:avLst/>
              <a:gdLst/>
              <a:ahLst/>
              <a:cxnLst/>
              <a:rect l="l" t="t" r="r" b="b"/>
              <a:pathLst>
                <a:path w="6639" h="1545" fill="none" extrusionOk="0">
                  <a:moveTo>
                    <a:pt x="1" y="1545"/>
                  </a:moveTo>
                  <a:lnTo>
                    <a:pt x="6638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8"/>
            <p:cNvSpPr/>
            <p:nvPr/>
          </p:nvSpPr>
          <p:spPr>
            <a:xfrm>
              <a:off x="5788975" y="2339525"/>
              <a:ext cx="186500" cy="127350"/>
            </a:xfrm>
            <a:custGeom>
              <a:avLst/>
              <a:gdLst/>
              <a:ahLst/>
              <a:cxnLst/>
              <a:rect l="l" t="t" r="r" b="b"/>
              <a:pathLst>
                <a:path w="7460" h="5094" extrusionOk="0">
                  <a:moveTo>
                    <a:pt x="6671" y="1"/>
                  </a:moveTo>
                  <a:lnTo>
                    <a:pt x="1" y="1545"/>
                  </a:lnTo>
                  <a:lnTo>
                    <a:pt x="34" y="1545"/>
                  </a:lnTo>
                  <a:lnTo>
                    <a:pt x="34" y="1578"/>
                  </a:lnTo>
                  <a:lnTo>
                    <a:pt x="34" y="1611"/>
                  </a:lnTo>
                  <a:lnTo>
                    <a:pt x="34" y="1644"/>
                  </a:lnTo>
                  <a:lnTo>
                    <a:pt x="34" y="1676"/>
                  </a:lnTo>
                  <a:lnTo>
                    <a:pt x="66" y="1709"/>
                  </a:lnTo>
                  <a:lnTo>
                    <a:pt x="66" y="1742"/>
                  </a:lnTo>
                  <a:lnTo>
                    <a:pt x="66" y="1775"/>
                  </a:lnTo>
                  <a:lnTo>
                    <a:pt x="66" y="1808"/>
                  </a:lnTo>
                  <a:lnTo>
                    <a:pt x="66" y="1841"/>
                  </a:lnTo>
                  <a:lnTo>
                    <a:pt x="99" y="1841"/>
                  </a:lnTo>
                  <a:lnTo>
                    <a:pt x="99" y="1874"/>
                  </a:lnTo>
                  <a:lnTo>
                    <a:pt x="99" y="1906"/>
                  </a:lnTo>
                  <a:lnTo>
                    <a:pt x="99" y="1939"/>
                  </a:lnTo>
                  <a:lnTo>
                    <a:pt x="99" y="1972"/>
                  </a:lnTo>
                  <a:lnTo>
                    <a:pt x="132" y="1972"/>
                  </a:lnTo>
                  <a:lnTo>
                    <a:pt x="132" y="2005"/>
                  </a:lnTo>
                  <a:lnTo>
                    <a:pt x="132" y="2038"/>
                  </a:lnTo>
                  <a:lnTo>
                    <a:pt x="132" y="2071"/>
                  </a:lnTo>
                  <a:lnTo>
                    <a:pt x="132" y="2104"/>
                  </a:lnTo>
                  <a:lnTo>
                    <a:pt x="132" y="2137"/>
                  </a:lnTo>
                  <a:lnTo>
                    <a:pt x="165" y="2137"/>
                  </a:lnTo>
                  <a:lnTo>
                    <a:pt x="165" y="2169"/>
                  </a:lnTo>
                  <a:lnTo>
                    <a:pt x="165" y="2202"/>
                  </a:lnTo>
                  <a:lnTo>
                    <a:pt x="165" y="2235"/>
                  </a:lnTo>
                  <a:lnTo>
                    <a:pt x="165" y="2268"/>
                  </a:lnTo>
                  <a:lnTo>
                    <a:pt x="198" y="2268"/>
                  </a:lnTo>
                  <a:lnTo>
                    <a:pt x="198" y="2301"/>
                  </a:lnTo>
                  <a:lnTo>
                    <a:pt x="198" y="2334"/>
                  </a:lnTo>
                  <a:lnTo>
                    <a:pt x="198" y="2367"/>
                  </a:lnTo>
                  <a:lnTo>
                    <a:pt x="198" y="2399"/>
                  </a:lnTo>
                  <a:lnTo>
                    <a:pt x="231" y="2399"/>
                  </a:lnTo>
                  <a:lnTo>
                    <a:pt x="231" y="2432"/>
                  </a:lnTo>
                  <a:lnTo>
                    <a:pt x="231" y="2465"/>
                  </a:lnTo>
                  <a:lnTo>
                    <a:pt x="231" y="2498"/>
                  </a:lnTo>
                  <a:lnTo>
                    <a:pt x="231" y="2531"/>
                  </a:lnTo>
                  <a:lnTo>
                    <a:pt x="231" y="2564"/>
                  </a:lnTo>
                  <a:lnTo>
                    <a:pt x="264" y="2564"/>
                  </a:lnTo>
                  <a:lnTo>
                    <a:pt x="264" y="2597"/>
                  </a:lnTo>
                  <a:lnTo>
                    <a:pt x="264" y="2629"/>
                  </a:lnTo>
                  <a:lnTo>
                    <a:pt x="264" y="2662"/>
                  </a:lnTo>
                  <a:lnTo>
                    <a:pt x="264" y="2695"/>
                  </a:lnTo>
                  <a:lnTo>
                    <a:pt x="296" y="2695"/>
                  </a:lnTo>
                  <a:lnTo>
                    <a:pt x="296" y="2728"/>
                  </a:lnTo>
                  <a:lnTo>
                    <a:pt x="296" y="2761"/>
                  </a:lnTo>
                  <a:lnTo>
                    <a:pt x="296" y="2794"/>
                  </a:lnTo>
                  <a:lnTo>
                    <a:pt x="296" y="2827"/>
                  </a:lnTo>
                  <a:lnTo>
                    <a:pt x="296" y="2859"/>
                  </a:lnTo>
                  <a:lnTo>
                    <a:pt x="329" y="2859"/>
                  </a:lnTo>
                  <a:lnTo>
                    <a:pt x="329" y="2892"/>
                  </a:lnTo>
                  <a:lnTo>
                    <a:pt x="329" y="2925"/>
                  </a:lnTo>
                  <a:lnTo>
                    <a:pt x="329" y="2958"/>
                  </a:lnTo>
                  <a:lnTo>
                    <a:pt x="329" y="2991"/>
                  </a:lnTo>
                  <a:lnTo>
                    <a:pt x="362" y="3024"/>
                  </a:lnTo>
                  <a:lnTo>
                    <a:pt x="362" y="3057"/>
                  </a:lnTo>
                  <a:lnTo>
                    <a:pt x="362" y="3089"/>
                  </a:lnTo>
                  <a:lnTo>
                    <a:pt x="362" y="3122"/>
                  </a:lnTo>
                  <a:lnTo>
                    <a:pt x="362" y="3155"/>
                  </a:lnTo>
                  <a:lnTo>
                    <a:pt x="395" y="3155"/>
                  </a:lnTo>
                  <a:lnTo>
                    <a:pt x="395" y="3188"/>
                  </a:lnTo>
                  <a:lnTo>
                    <a:pt x="395" y="3221"/>
                  </a:lnTo>
                  <a:lnTo>
                    <a:pt x="395" y="3254"/>
                  </a:lnTo>
                  <a:lnTo>
                    <a:pt x="395" y="3287"/>
                  </a:lnTo>
                  <a:lnTo>
                    <a:pt x="395" y="3319"/>
                  </a:lnTo>
                  <a:lnTo>
                    <a:pt x="428" y="3319"/>
                  </a:lnTo>
                  <a:lnTo>
                    <a:pt x="428" y="3352"/>
                  </a:lnTo>
                  <a:lnTo>
                    <a:pt x="428" y="3385"/>
                  </a:lnTo>
                  <a:lnTo>
                    <a:pt x="428" y="3418"/>
                  </a:lnTo>
                  <a:lnTo>
                    <a:pt x="428" y="3451"/>
                  </a:lnTo>
                  <a:lnTo>
                    <a:pt x="428" y="3484"/>
                  </a:lnTo>
                  <a:lnTo>
                    <a:pt x="461" y="3484"/>
                  </a:lnTo>
                  <a:lnTo>
                    <a:pt x="461" y="3517"/>
                  </a:lnTo>
                  <a:lnTo>
                    <a:pt x="461" y="3550"/>
                  </a:lnTo>
                  <a:lnTo>
                    <a:pt x="461" y="3582"/>
                  </a:lnTo>
                  <a:lnTo>
                    <a:pt x="461" y="3615"/>
                  </a:lnTo>
                  <a:lnTo>
                    <a:pt x="494" y="3648"/>
                  </a:lnTo>
                  <a:lnTo>
                    <a:pt x="494" y="3681"/>
                  </a:lnTo>
                  <a:lnTo>
                    <a:pt x="494" y="3714"/>
                  </a:lnTo>
                  <a:lnTo>
                    <a:pt x="494" y="3747"/>
                  </a:lnTo>
                  <a:lnTo>
                    <a:pt x="494" y="3780"/>
                  </a:lnTo>
                  <a:lnTo>
                    <a:pt x="526" y="3780"/>
                  </a:lnTo>
                  <a:lnTo>
                    <a:pt x="526" y="3812"/>
                  </a:lnTo>
                  <a:lnTo>
                    <a:pt x="526" y="3845"/>
                  </a:lnTo>
                  <a:lnTo>
                    <a:pt x="526" y="3878"/>
                  </a:lnTo>
                  <a:lnTo>
                    <a:pt x="526" y="3911"/>
                  </a:lnTo>
                  <a:lnTo>
                    <a:pt x="526" y="3944"/>
                  </a:lnTo>
                  <a:lnTo>
                    <a:pt x="559" y="3944"/>
                  </a:lnTo>
                  <a:lnTo>
                    <a:pt x="559" y="3977"/>
                  </a:lnTo>
                  <a:lnTo>
                    <a:pt x="559" y="4010"/>
                  </a:lnTo>
                  <a:lnTo>
                    <a:pt x="559" y="4042"/>
                  </a:lnTo>
                  <a:lnTo>
                    <a:pt x="559" y="4075"/>
                  </a:lnTo>
                  <a:lnTo>
                    <a:pt x="559" y="4108"/>
                  </a:lnTo>
                  <a:lnTo>
                    <a:pt x="592" y="4108"/>
                  </a:lnTo>
                  <a:lnTo>
                    <a:pt x="592" y="4141"/>
                  </a:lnTo>
                  <a:lnTo>
                    <a:pt x="592" y="4174"/>
                  </a:lnTo>
                  <a:lnTo>
                    <a:pt x="592" y="4207"/>
                  </a:lnTo>
                  <a:lnTo>
                    <a:pt x="592" y="4240"/>
                  </a:lnTo>
                  <a:lnTo>
                    <a:pt x="592" y="4272"/>
                  </a:lnTo>
                  <a:lnTo>
                    <a:pt x="625" y="4272"/>
                  </a:lnTo>
                  <a:lnTo>
                    <a:pt x="625" y="4305"/>
                  </a:lnTo>
                  <a:lnTo>
                    <a:pt x="625" y="4338"/>
                  </a:lnTo>
                  <a:lnTo>
                    <a:pt x="625" y="4371"/>
                  </a:lnTo>
                  <a:lnTo>
                    <a:pt x="625" y="4404"/>
                  </a:lnTo>
                  <a:lnTo>
                    <a:pt x="625" y="4437"/>
                  </a:lnTo>
                  <a:lnTo>
                    <a:pt x="658" y="4437"/>
                  </a:lnTo>
                  <a:lnTo>
                    <a:pt x="658" y="4470"/>
                  </a:lnTo>
                  <a:lnTo>
                    <a:pt x="658" y="4502"/>
                  </a:lnTo>
                  <a:lnTo>
                    <a:pt x="658" y="4535"/>
                  </a:lnTo>
                  <a:lnTo>
                    <a:pt x="658" y="4568"/>
                  </a:lnTo>
                  <a:lnTo>
                    <a:pt x="658" y="4601"/>
                  </a:lnTo>
                  <a:lnTo>
                    <a:pt x="691" y="4601"/>
                  </a:lnTo>
                  <a:lnTo>
                    <a:pt x="691" y="4634"/>
                  </a:lnTo>
                  <a:lnTo>
                    <a:pt x="691" y="4667"/>
                  </a:lnTo>
                  <a:lnTo>
                    <a:pt x="691" y="4700"/>
                  </a:lnTo>
                  <a:lnTo>
                    <a:pt x="691" y="4732"/>
                  </a:lnTo>
                  <a:lnTo>
                    <a:pt x="691" y="4765"/>
                  </a:lnTo>
                  <a:lnTo>
                    <a:pt x="724" y="4765"/>
                  </a:lnTo>
                  <a:lnTo>
                    <a:pt x="724" y="4798"/>
                  </a:lnTo>
                  <a:lnTo>
                    <a:pt x="724" y="4831"/>
                  </a:lnTo>
                  <a:lnTo>
                    <a:pt x="724" y="4864"/>
                  </a:lnTo>
                  <a:lnTo>
                    <a:pt x="724" y="4897"/>
                  </a:lnTo>
                  <a:lnTo>
                    <a:pt x="724" y="4930"/>
                  </a:lnTo>
                  <a:lnTo>
                    <a:pt x="724" y="4963"/>
                  </a:lnTo>
                  <a:lnTo>
                    <a:pt x="756" y="4963"/>
                  </a:lnTo>
                  <a:lnTo>
                    <a:pt x="756" y="4995"/>
                  </a:lnTo>
                  <a:lnTo>
                    <a:pt x="756" y="5028"/>
                  </a:lnTo>
                  <a:lnTo>
                    <a:pt x="756" y="5061"/>
                  </a:lnTo>
                  <a:lnTo>
                    <a:pt x="756" y="5094"/>
                  </a:lnTo>
                  <a:lnTo>
                    <a:pt x="7460" y="3845"/>
                  </a:lnTo>
                  <a:lnTo>
                    <a:pt x="7460" y="3812"/>
                  </a:lnTo>
                  <a:lnTo>
                    <a:pt x="7460" y="3780"/>
                  </a:lnTo>
                  <a:lnTo>
                    <a:pt x="7460" y="3747"/>
                  </a:lnTo>
                  <a:lnTo>
                    <a:pt x="7460" y="3714"/>
                  </a:lnTo>
                  <a:lnTo>
                    <a:pt x="7427" y="3714"/>
                  </a:lnTo>
                  <a:lnTo>
                    <a:pt x="7427" y="3681"/>
                  </a:lnTo>
                  <a:lnTo>
                    <a:pt x="7427" y="3648"/>
                  </a:lnTo>
                  <a:lnTo>
                    <a:pt x="7427" y="3615"/>
                  </a:lnTo>
                  <a:lnTo>
                    <a:pt x="7427" y="3582"/>
                  </a:lnTo>
                  <a:lnTo>
                    <a:pt x="7427" y="3550"/>
                  </a:lnTo>
                  <a:lnTo>
                    <a:pt x="7394" y="3550"/>
                  </a:lnTo>
                  <a:lnTo>
                    <a:pt x="7394" y="3517"/>
                  </a:lnTo>
                  <a:lnTo>
                    <a:pt x="7394" y="3484"/>
                  </a:lnTo>
                  <a:lnTo>
                    <a:pt x="7394" y="3451"/>
                  </a:lnTo>
                  <a:lnTo>
                    <a:pt x="7394" y="3418"/>
                  </a:lnTo>
                  <a:lnTo>
                    <a:pt x="7394" y="3385"/>
                  </a:lnTo>
                  <a:lnTo>
                    <a:pt x="7361" y="3385"/>
                  </a:lnTo>
                  <a:lnTo>
                    <a:pt x="7361" y="3352"/>
                  </a:lnTo>
                  <a:lnTo>
                    <a:pt x="7361" y="3319"/>
                  </a:lnTo>
                  <a:lnTo>
                    <a:pt x="7361" y="3287"/>
                  </a:lnTo>
                  <a:lnTo>
                    <a:pt x="7361" y="3254"/>
                  </a:lnTo>
                  <a:lnTo>
                    <a:pt x="7361" y="3221"/>
                  </a:lnTo>
                  <a:lnTo>
                    <a:pt x="7328" y="3188"/>
                  </a:lnTo>
                  <a:lnTo>
                    <a:pt x="7328" y="3155"/>
                  </a:lnTo>
                  <a:lnTo>
                    <a:pt x="7328" y="3122"/>
                  </a:lnTo>
                  <a:lnTo>
                    <a:pt x="7328" y="3089"/>
                  </a:lnTo>
                  <a:lnTo>
                    <a:pt x="7328" y="3057"/>
                  </a:lnTo>
                  <a:lnTo>
                    <a:pt x="7296" y="3024"/>
                  </a:lnTo>
                  <a:lnTo>
                    <a:pt x="7296" y="2991"/>
                  </a:lnTo>
                  <a:lnTo>
                    <a:pt x="7296" y="2958"/>
                  </a:lnTo>
                  <a:lnTo>
                    <a:pt x="7296" y="2925"/>
                  </a:lnTo>
                  <a:lnTo>
                    <a:pt x="7296" y="2892"/>
                  </a:lnTo>
                  <a:lnTo>
                    <a:pt x="7296" y="2859"/>
                  </a:lnTo>
                  <a:lnTo>
                    <a:pt x="7263" y="2859"/>
                  </a:lnTo>
                  <a:lnTo>
                    <a:pt x="7263" y="2827"/>
                  </a:lnTo>
                  <a:lnTo>
                    <a:pt x="7263" y="2794"/>
                  </a:lnTo>
                  <a:lnTo>
                    <a:pt x="7263" y="2761"/>
                  </a:lnTo>
                  <a:lnTo>
                    <a:pt x="7263" y="2728"/>
                  </a:lnTo>
                  <a:lnTo>
                    <a:pt x="7230" y="2695"/>
                  </a:lnTo>
                  <a:lnTo>
                    <a:pt x="7230" y="2662"/>
                  </a:lnTo>
                  <a:lnTo>
                    <a:pt x="7230" y="2629"/>
                  </a:lnTo>
                  <a:lnTo>
                    <a:pt x="7230" y="2597"/>
                  </a:lnTo>
                  <a:lnTo>
                    <a:pt x="7230" y="2564"/>
                  </a:lnTo>
                  <a:lnTo>
                    <a:pt x="7197" y="2564"/>
                  </a:lnTo>
                  <a:lnTo>
                    <a:pt x="7197" y="2531"/>
                  </a:lnTo>
                  <a:lnTo>
                    <a:pt x="7197" y="2498"/>
                  </a:lnTo>
                  <a:lnTo>
                    <a:pt x="7197" y="2465"/>
                  </a:lnTo>
                  <a:lnTo>
                    <a:pt x="7197" y="2432"/>
                  </a:lnTo>
                  <a:lnTo>
                    <a:pt x="7197" y="2399"/>
                  </a:lnTo>
                  <a:lnTo>
                    <a:pt x="7164" y="2399"/>
                  </a:lnTo>
                  <a:lnTo>
                    <a:pt x="7164" y="2367"/>
                  </a:lnTo>
                  <a:lnTo>
                    <a:pt x="7164" y="2334"/>
                  </a:lnTo>
                  <a:lnTo>
                    <a:pt x="7164" y="2301"/>
                  </a:lnTo>
                  <a:lnTo>
                    <a:pt x="7164" y="2268"/>
                  </a:lnTo>
                  <a:lnTo>
                    <a:pt x="7164" y="2235"/>
                  </a:lnTo>
                  <a:lnTo>
                    <a:pt x="7131" y="2235"/>
                  </a:lnTo>
                  <a:lnTo>
                    <a:pt x="7131" y="2202"/>
                  </a:lnTo>
                  <a:lnTo>
                    <a:pt x="7131" y="2169"/>
                  </a:lnTo>
                  <a:lnTo>
                    <a:pt x="7131" y="2137"/>
                  </a:lnTo>
                  <a:lnTo>
                    <a:pt x="7131" y="2104"/>
                  </a:lnTo>
                  <a:lnTo>
                    <a:pt x="7131" y="2071"/>
                  </a:lnTo>
                  <a:lnTo>
                    <a:pt x="7098" y="2071"/>
                  </a:lnTo>
                  <a:lnTo>
                    <a:pt x="7098" y="2038"/>
                  </a:lnTo>
                  <a:lnTo>
                    <a:pt x="7098" y="2005"/>
                  </a:lnTo>
                  <a:lnTo>
                    <a:pt x="7098" y="1972"/>
                  </a:lnTo>
                  <a:lnTo>
                    <a:pt x="7098" y="1939"/>
                  </a:lnTo>
                  <a:lnTo>
                    <a:pt x="7098" y="1906"/>
                  </a:lnTo>
                  <a:lnTo>
                    <a:pt x="7066" y="1906"/>
                  </a:lnTo>
                  <a:lnTo>
                    <a:pt x="7066" y="1874"/>
                  </a:lnTo>
                  <a:lnTo>
                    <a:pt x="7066" y="1841"/>
                  </a:lnTo>
                  <a:lnTo>
                    <a:pt x="7066" y="1808"/>
                  </a:lnTo>
                  <a:lnTo>
                    <a:pt x="7066" y="1775"/>
                  </a:lnTo>
                  <a:lnTo>
                    <a:pt x="7033" y="1775"/>
                  </a:lnTo>
                  <a:lnTo>
                    <a:pt x="7033" y="1742"/>
                  </a:lnTo>
                  <a:lnTo>
                    <a:pt x="7033" y="1709"/>
                  </a:lnTo>
                  <a:lnTo>
                    <a:pt x="7033" y="1676"/>
                  </a:lnTo>
                  <a:lnTo>
                    <a:pt x="7033" y="1644"/>
                  </a:lnTo>
                  <a:lnTo>
                    <a:pt x="7033" y="1611"/>
                  </a:lnTo>
                  <a:lnTo>
                    <a:pt x="7000" y="1611"/>
                  </a:lnTo>
                  <a:lnTo>
                    <a:pt x="7000" y="1578"/>
                  </a:lnTo>
                  <a:lnTo>
                    <a:pt x="7000" y="1545"/>
                  </a:lnTo>
                  <a:lnTo>
                    <a:pt x="7000" y="1512"/>
                  </a:lnTo>
                  <a:lnTo>
                    <a:pt x="7000" y="1479"/>
                  </a:lnTo>
                  <a:lnTo>
                    <a:pt x="7000" y="1446"/>
                  </a:lnTo>
                  <a:lnTo>
                    <a:pt x="6967" y="1446"/>
                  </a:lnTo>
                  <a:lnTo>
                    <a:pt x="6967" y="1414"/>
                  </a:lnTo>
                  <a:lnTo>
                    <a:pt x="6967" y="1381"/>
                  </a:lnTo>
                  <a:lnTo>
                    <a:pt x="6967" y="1348"/>
                  </a:lnTo>
                  <a:lnTo>
                    <a:pt x="6967" y="1315"/>
                  </a:lnTo>
                  <a:lnTo>
                    <a:pt x="6934" y="1315"/>
                  </a:lnTo>
                  <a:lnTo>
                    <a:pt x="6934" y="1282"/>
                  </a:lnTo>
                  <a:lnTo>
                    <a:pt x="6934" y="1249"/>
                  </a:lnTo>
                  <a:lnTo>
                    <a:pt x="6934" y="1216"/>
                  </a:lnTo>
                  <a:lnTo>
                    <a:pt x="6934" y="1184"/>
                  </a:lnTo>
                  <a:lnTo>
                    <a:pt x="6934" y="1151"/>
                  </a:lnTo>
                  <a:lnTo>
                    <a:pt x="6901" y="1151"/>
                  </a:lnTo>
                  <a:lnTo>
                    <a:pt x="6901" y="1118"/>
                  </a:lnTo>
                  <a:lnTo>
                    <a:pt x="6901" y="1085"/>
                  </a:lnTo>
                  <a:lnTo>
                    <a:pt x="6901" y="1052"/>
                  </a:lnTo>
                  <a:lnTo>
                    <a:pt x="6901" y="1019"/>
                  </a:lnTo>
                  <a:lnTo>
                    <a:pt x="6868" y="1019"/>
                  </a:lnTo>
                  <a:lnTo>
                    <a:pt x="6868" y="986"/>
                  </a:lnTo>
                  <a:lnTo>
                    <a:pt x="6868" y="954"/>
                  </a:lnTo>
                  <a:lnTo>
                    <a:pt x="6868" y="921"/>
                  </a:lnTo>
                  <a:lnTo>
                    <a:pt x="6868" y="888"/>
                  </a:lnTo>
                  <a:lnTo>
                    <a:pt x="6868" y="855"/>
                  </a:lnTo>
                  <a:lnTo>
                    <a:pt x="6836" y="855"/>
                  </a:lnTo>
                  <a:lnTo>
                    <a:pt x="6836" y="822"/>
                  </a:lnTo>
                  <a:lnTo>
                    <a:pt x="6836" y="789"/>
                  </a:lnTo>
                  <a:lnTo>
                    <a:pt x="6836" y="756"/>
                  </a:lnTo>
                  <a:lnTo>
                    <a:pt x="6836" y="724"/>
                  </a:lnTo>
                  <a:lnTo>
                    <a:pt x="6803" y="724"/>
                  </a:lnTo>
                  <a:lnTo>
                    <a:pt x="6803" y="691"/>
                  </a:lnTo>
                  <a:lnTo>
                    <a:pt x="6803" y="658"/>
                  </a:lnTo>
                  <a:lnTo>
                    <a:pt x="6803" y="625"/>
                  </a:lnTo>
                  <a:lnTo>
                    <a:pt x="6803" y="592"/>
                  </a:lnTo>
                  <a:lnTo>
                    <a:pt x="6803" y="559"/>
                  </a:lnTo>
                  <a:lnTo>
                    <a:pt x="6770" y="559"/>
                  </a:lnTo>
                  <a:lnTo>
                    <a:pt x="6770" y="526"/>
                  </a:lnTo>
                  <a:lnTo>
                    <a:pt x="6770" y="494"/>
                  </a:lnTo>
                  <a:lnTo>
                    <a:pt x="6770" y="461"/>
                  </a:lnTo>
                  <a:lnTo>
                    <a:pt x="6770" y="428"/>
                  </a:lnTo>
                  <a:lnTo>
                    <a:pt x="6737" y="428"/>
                  </a:lnTo>
                  <a:lnTo>
                    <a:pt x="6737" y="395"/>
                  </a:lnTo>
                  <a:lnTo>
                    <a:pt x="6737" y="362"/>
                  </a:lnTo>
                  <a:lnTo>
                    <a:pt x="6737" y="329"/>
                  </a:lnTo>
                  <a:lnTo>
                    <a:pt x="6737" y="296"/>
                  </a:lnTo>
                  <a:lnTo>
                    <a:pt x="6704" y="296"/>
                  </a:lnTo>
                  <a:lnTo>
                    <a:pt x="6704" y="263"/>
                  </a:lnTo>
                  <a:lnTo>
                    <a:pt x="6704" y="231"/>
                  </a:lnTo>
                  <a:lnTo>
                    <a:pt x="6704" y="198"/>
                  </a:lnTo>
                  <a:lnTo>
                    <a:pt x="6704" y="165"/>
                  </a:lnTo>
                  <a:lnTo>
                    <a:pt x="6704" y="132"/>
                  </a:lnTo>
                  <a:lnTo>
                    <a:pt x="6671" y="132"/>
                  </a:lnTo>
                  <a:lnTo>
                    <a:pt x="6671" y="99"/>
                  </a:lnTo>
                  <a:lnTo>
                    <a:pt x="6671" y="66"/>
                  </a:lnTo>
                  <a:lnTo>
                    <a:pt x="6671" y="33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8"/>
            <p:cNvSpPr/>
            <p:nvPr/>
          </p:nvSpPr>
          <p:spPr>
            <a:xfrm>
              <a:off x="5752000" y="2237650"/>
              <a:ext cx="27150" cy="96150"/>
            </a:xfrm>
            <a:custGeom>
              <a:avLst/>
              <a:gdLst/>
              <a:ahLst/>
              <a:cxnLst/>
              <a:rect l="l" t="t" r="r" b="b"/>
              <a:pathLst>
                <a:path w="1086" h="3846" fill="none" extrusionOk="0">
                  <a:moveTo>
                    <a:pt x="1085" y="3846"/>
                  </a:moveTo>
                  <a:lnTo>
                    <a:pt x="1085" y="3846"/>
                  </a:lnTo>
                  <a:lnTo>
                    <a:pt x="1085" y="3846"/>
                  </a:lnTo>
                  <a:lnTo>
                    <a:pt x="1085" y="3846"/>
                  </a:lnTo>
                  <a:lnTo>
                    <a:pt x="1085" y="3846"/>
                  </a:lnTo>
                  <a:lnTo>
                    <a:pt x="1085" y="3846"/>
                  </a:lnTo>
                  <a:lnTo>
                    <a:pt x="1085" y="3846"/>
                  </a:lnTo>
                  <a:lnTo>
                    <a:pt x="1052" y="3813"/>
                  </a:lnTo>
                  <a:lnTo>
                    <a:pt x="1052" y="3813"/>
                  </a:lnTo>
                  <a:lnTo>
                    <a:pt x="1052" y="3813"/>
                  </a:lnTo>
                  <a:lnTo>
                    <a:pt x="1052" y="3813"/>
                  </a:lnTo>
                  <a:lnTo>
                    <a:pt x="1052" y="3813"/>
                  </a:lnTo>
                  <a:lnTo>
                    <a:pt x="1052" y="3813"/>
                  </a:lnTo>
                  <a:lnTo>
                    <a:pt x="1052" y="3813"/>
                  </a:lnTo>
                  <a:lnTo>
                    <a:pt x="1052" y="3813"/>
                  </a:lnTo>
                  <a:lnTo>
                    <a:pt x="1052" y="3780"/>
                  </a:lnTo>
                  <a:lnTo>
                    <a:pt x="1052" y="3780"/>
                  </a:lnTo>
                  <a:lnTo>
                    <a:pt x="1052" y="3780"/>
                  </a:lnTo>
                  <a:lnTo>
                    <a:pt x="1052" y="3780"/>
                  </a:lnTo>
                  <a:lnTo>
                    <a:pt x="1052" y="3780"/>
                  </a:lnTo>
                  <a:lnTo>
                    <a:pt x="1052" y="3780"/>
                  </a:lnTo>
                  <a:lnTo>
                    <a:pt x="1052" y="3780"/>
                  </a:lnTo>
                  <a:lnTo>
                    <a:pt x="1052" y="3747"/>
                  </a:lnTo>
                  <a:lnTo>
                    <a:pt x="1052" y="3747"/>
                  </a:lnTo>
                  <a:lnTo>
                    <a:pt x="1052" y="3747"/>
                  </a:lnTo>
                  <a:lnTo>
                    <a:pt x="1052" y="3747"/>
                  </a:lnTo>
                  <a:lnTo>
                    <a:pt x="1052" y="3747"/>
                  </a:lnTo>
                  <a:lnTo>
                    <a:pt x="1052" y="3747"/>
                  </a:lnTo>
                  <a:lnTo>
                    <a:pt x="1052" y="3747"/>
                  </a:lnTo>
                  <a:lnTo>
                    <a:pt x="1052" y="3747"/>
                  </a:lnTo>
                  <a:lnTo>
                    <a:pt x="1052" y="3747"/>
                  </a:lnTo>
                  <a:lnTo>
                    <a:pt x="1052" y="3714"/>
                  </a:lnTo>
                  <a:lnTo>
                    <a:pt x="1052" y="3714"/>
                  </a:lnTo>
                  <a:lnTo>
                    <a:pt x="1052" y="3714"/>
                  </a:lnTo>
                  <a:lnTo>
                    <a:pt x="1052" y="3714"/>
                  </a:lnTo>
                  <a:lnTo>
                    <a:pt x="1052" y="3714"/>
                  </a:lnTo>
                  <a:lnTo>
                    <a:pt x="1052" y="3714"/>
                  </a:lnTo>
                  <a:lnTo>
                    <a:pt x="1020" y="3714"/>
                  </a:lnTo>
                  <a:lnTo>
                    <a:pt x="1020" y="3681"/>
                  </a:lnTo>
                  <a:lnTo>
                    <a:pt x="1020" y="3681"/>
                  </a:lnTo>
                  <a:lnTo>
                    <a:pt x="1020" y="3681"/>
                  </a:lnTo>
                  <a:lnTo>
                    <a:pt x="1020" y="3681"/>
                  </a:lnTo>
                  <a:lnTo>
                    <a:pt x="1020" y="3681"/>
                  </a:lnTo>
                  <a:lnTo>
                    <a:pt x="1020" y="3681"/>
                  </a:lnTo>
                  <a:lnTo>
                    <a:pt x="1020" y="3681"/>
                  </a:lnTo>
                  <a:lnTo>
                    <a:pt x="1020" y="3681"/>
                  </a:lnTo>
                  <a:lnTo>
                    <a:pt x="1020" y="3648"/>
                  </a:lnTo>
                  <a:lnTo>
                    <a:pt x="1020" y="3648"/>
                  </a:lnTo>
                  <a:lnTo>
                    <a:pt x="1020" y="3648"/>
                  </a:lnTo>
                  <a:lnTo>
                    <a:pt x="1020" y="3648"/>
                  </a:lnTo>
                  <a:lnTo>
                    <a:pt x="1020" y="3648"/>
                  </a:lnTo>
                  <a:lnTo>
                    <a:pt x="1020" y="3648"/>
                  </a:lnTo>
                  <a:lnTo>
                    <a:pt x="1020" y="3648"/>
                  </a:lnTo>
                  <a:lnTo>
                    <a:pt x="1020" y="3648"/>
                  </a:lnTo>
                  <a:lnTo>
                    <a:pt x="1020" y="3616"/>
                  </a:lnTo>
                  <a:lnTo>
                    <a:pt x="1020" y="3616"/>
                  </a:lnTo>
                  <a:lnTo>
                    <a:pt x="1020" y="3616"/>
                  </a:lnTo>
                  <a:lnTo>
                    <a:pt x="1020" y="3616"/>
                  </a:lnTo>
                  <a:lnTo>
                    <a:pt x="1020" y="3616"/>
                  </a:lnTo>
                  <a:lnTo>
                    <a:pt x="1020" y="3616"/>
                  </a:lnTo>
                  <a:lnTo>
                    <a:pt x="1020" y="3616"/>
                  </a:lnTo>
                  <a:lnTo>
                    <a:pt x="1020" y="3583"/>
                  </a:lnTo>
                  <a:lnTo>
                    <a:pt x="1020" y="3583"/>
                  </a:lnTo>
                  <a:lnTo>
                    <a:pt x="1020" y="3583"/>
                  </a:lnTo>
                  <a:lnTo>
                    <a:pt x="1020" y="3583"/>
                  </a:lnTo>
                  <a:lnTo>
                    <a:pt x="1020" y="3583"/>
                  </a:lnTo>
                  <a:lnTo>
                    <a:pt x="1020" y="3583"/>
                  </a:lnTo>
                  <a:lnTo>
                    <a:pt x="987" y="3583"/>
                  </a:lnTo>
                  <a:lnTo>
                    <a:pt x="987" y="3583"/>
                  </a:lnTo>
                  <a:lnTo>
                    <a:pt x="987" y="3550"/>
                  </a:lnTo>
                  <a:lnTo>
                    <a:pt x="987" y="3550"/>
                  </a:lnTo>
                  <a:lnTo>
                    <a:pt x="987" y="3550"/>
                  </a:lnTo>
                  <a:lnTo>
                    <a:pt x="987" y="3550"/>
                  </a:lnTo>
                  <a:lnTo>
                    <a:pt x="987" y="3550"/>
                  </a:lnTo>
                  <a:lnTo>
                    <a:pt x="987" y="3550"/>
                  </a:lnTo>
                  <a:lnTo>
                    <a:pt x="987" y="3550"/>
                  </a:lnTo>
                  <a:lnTo>
                    <a:pt x="987" y="3550"/>
                  </a:lnTo>
                  <a:lnTo>
                    <a:pt x="987" y="3517"/>
                  </a:lnTo>
                  <a:lnTo>
                    <a:pt x="987" y="3517"/>
                  </a:lnTo>
                  <a:lnTo>
                    <a:pt x="987" y="3517"/>
                  </a:lnTo>
                  <a:lnTo>
                    <a:pt x="987" y="3517"/>
                  </a:lnTo>
                  <a:lnTo>
                    <a:pt x="987" y="3517"/>
                  </a:lnTo>
                  <a:lnTo>
                    <a:pt x="987" y="3517"/>
                  </a:lnTo>
                  <a:lnTo>
                    <a:pt x="987" y="3517"/>
                  </a:lnTo>
                  <a:lnTo>
                    <a:pt x="987" y="3517"/>
                  </a:lnTo>
                  <a:lnTo>
                    <a:pt x="987" y="3484"/>
                  </a:lnTo>
                  <a:lnTo>
                    <a:pt x="987" y="3484"/>
                  </a:lnTo>
                  <a:lnTo>
                    <a:pt x="987" y="3484"/>
                  </a:lnTo>
                  <a:lnTo>
                    <a:pt x="987" y="3484"/>
                  </a:lnTo>
                  <a:lnTo>
                    <a:pt x="987" y="3484"/>
                  </a:lnTo>
                  <a:lnTo>
                    <a:pt x="987" y="3484"/>
                  </a:lnTo>
                  <a:lnTo>
                    <a:pt x="987" y="3484"/>
                  </a:lnTo>
                  <a:lnTo>
                    <a:pt x="987" y="3451"/>
                  </a:lnTo>
                  <a:lnTo>
                    <a:pt x="987" y="3451"/>
                  </a:lnTo>
                  <a:lnTo>
                    <a:pt x="987" y="3451"/>
                  </a:lnTo>
                  <a:lnTo>
                    <a:pt x="987" y="3451"/>
                  </a:lnTo>
                  <a:lnTo>
                    <a:pt x="987" y="3451"/>
                  </a:lnTo>
                  <a:lnTo>
                    <a:pt x="954" y="3451"/>
                  </a:lnTo>
                  <a:lnTo>
                    <a:pt x="954" y="3451"/>
                  </a:lnTo>
                  <a:lnTo>
                    <a:pt x="954" y="3451"/>
                  </a:lnTo>
                  <a:lnTo>
                    <a:pt x="954" y="3451"/>
                  </a:lnTo>
                  <a:lnTo>
                    <a:pt x="954" y="3418"/>
                  </a:lnTo>
                  <a:lnTo>
                    <a:pt x="954" y="3418"/>
                  </a:lnTo>
                  <a:lnTo>
                    <a:pt x="954" y="3418"/>
                  </a:lnTo>
                  <a:lnTo>
                    <a:pt x="954" y="3418"/>
                  </a:lnTo>
                  <a:lnTo>
                    <a:pt x="954" y="3418"/>
                  </a:lnTo>
                  <a:lnTo>
                    <a:pt x="954" y="3418"/>
                  </a:lnTo>
                  <a:lnTo>
                    <a:pt x="954" y="3418"/>
                  </a:lnTo>
                  <a:lnTo>
                    <a:pt x="954" y="3386"/>
                  </a:lnTo>
                  <a:lnTo>
                    <a:pt x="954" y="3386"/>
                  </a:lnTo>
                  <a:lnTo>
                    <a:pt x="954" y="3386"/>
                  </a:lnTo>
                  <a:lnTo>
                    <a:pt x="954" y="3386"/>
                  </a:lnTo>
                  <a:lnTo>
                    <a:pt x="954" y="3386"/>
                  </a:lnTo>
                  <a:lnTo>
                    <a:pt x="954" y="3386"/>
                  </a:lnTo>
                  <a:lnTo>
                    <a:pt x="954" y="3386"/>
                  </a:lnTo>
                  <a:lnTo>
                    <a:pt x="954" y="3386"/>
                  </a:lnTo>
                  <a:lnTo>
                    <a:pt x="954" y="3353"/>
                  </a:lnTo>
                  <a:lnTo>
                    <a:pt x="954" y="3353"/>
                  </a:lnTo>
                  <a:lnTo>
                    <a:pt x="954" y="3353"/>
                  </a:lnTo>
                  <a:lnTo>
                    <a:pt x="954" y="3353"/>
                  </a:lnTo>
                  <a:lnTo>
                    <a:pt x="954" y="3353"/>
                  </a:lnTo>
                  <a:lnTo>
                    <a:pt x="954" y="3353"/>
                  </a:lnTo>
                  <a:lnTo>
                    <a:pt x="954" y="3353"/>
                  </a:lnTo>
                  <a:lnTo>
                    <a:pt x="954" y="3353"/>
                  </a:lnTo>
                  <a:lnTo>
                    <a:pt x="954" y="3320"/>
                  </a:lnTo>
                  <a:lnTo>
                    <a:pt x="954" y="3320"/>
                  </a:lnTo>
                  <a:lnTo>
                    <a:pt x="954" y="3320"/>
                  </a:lnTo>
                  <a:lnTo>
                    <a:pt x="921" y="3320"/>
                  </a:lnTo>
                  <a:lnTo>
                    <a:pt x="921" y="3320"/>
                  </a:lnTo>
                  <a:lnTo>
                    <a:pt x="921" y="3320"/>
                  </a:lnTo>
                  <a:lnTo>
                    <a:pt x="921" y="3320"/>
                  </a:lnTo>
                  <a:lnTo>
                    <a:pt x="921" y="3287"/>
                  </a:lnTo>
                  <a:lnTo>
                    <a:pt x="921" y="3287"/>
                  </a:lnTo>
                  <a:lnTo>
                    <a:pt x="921" y="3287"/>
                  </a:lnTo>
                  <a:lnTo>
                    <a:pt x="921" y="3287"/>
                  </a:lnTo>
                  <a:lnTo>
                    <a:pt x="921" y="3287"/>
                  </a:lnTo>
                  <a:lnTo>
                    <a:pt x="921" y="3287"/>
                  </a:lnTo>
                  <a:lnTo>
                    <a:pt x="921" y="3287"/>
                  </a:lnTo>
                  <a:lnTo>
                    <a:pt x="921" y="3287"/>
                  </a:lnTo>
                  <a:lnTo>
                    <a:pt x="921" y="3287"/>
                  </a:lnTo>
                  <a:lnTo>
                    <a:pt x="921" y="3254"/>
                  </a:lnTo>
                  <a:lnTo>
                    <a:pt x="921" y="3254"/>
                  </a:lnTo>
                  <a:lnTo>
                    <a:pt x="921" y="3254"/>
                  </a:lnTo>
                  <a:lnTo>
                    <a:pt x="921" y="3254"/>
                  </a:lnTo>
                  <a:lnTo>
                    <a:pt x="921" y="3254"/>
                  </a:lnTo>
                  <a:lnTo>
                    <a:pt x="921" y="3254"/>
                  </a:lnTo>
                  <a:lnTo>
                    <a:pt x="921" y="3254"/>
                  </a:lnTo>
                  <a:lnTo>
                    <a:pt x="921" y="3254"/>
                  </a:lnTo>
                  <a:lnTo>
                    <a:pt x="921" y="3221"/>
                  </a:lnTo>
                  <a:lnTo>
                    <a:pt x="921" y="3221"/>
                  </a:lnTo>
                  <a:lnTo>
                    <a:pt x="921" y="3221"/>
                  </a:lnTo>
                  <a:lnTo>
                    <a:pt x="921" y="3221"/>
                  </a:lnTo>
                  <a:lnTo>
                    <a:pt x="921" y="3221"/>
                  </a:lnTo>
                  <a:lnTo>
                    <a:pt x="921" y="3221"/>
                  </a:lnTo>
                  <a:lnTo>
                    <a:pt x="921" y="3221"/>
                  </a:lnTo>
                  <a:lnTo>
                    <a:pt x="921" y="3221"/>
                  </a:lnTo>
                  <a:lnTo>
                    <a:pt x="921" y="3188"/>
                  </a:lnTo>
                  <a:lnTo>
                    <a:pt x="888" y="3188"/>
                  </a:lnTo>
                  <a:lnTo>
                    <a:pt x="888" y="3188"/>
                  </a:lnTo>
                  <a:lnTo>
                    <a:pt x="888" y="3188"/>
                  </a:lnTo>
                  <a:lnTo>
                    <a:pt x="888" y="3188"/>
                  </a:lnTo>
                  <a:lnTo>
                    <a:pt x="888" y="3188"/>
                  </a:lnTo>
                  <a:lnTo>
                    <a:pt x="888" y="3188"/>
                  </a:lnTo>
                  <a:lnTo>
                    <a:pt x="888" y="3188"/>
                  </a:lnTo>
                  <a:lnTo>
                    <a:pt x="888" y="3156"/>
                  </a:lnTo>
                  <a:lnTo>
                    <a:pt x="888" y="3156"/>
                  </a:lnTo>
                  <a:lnTo>
                    <a:pt x="888" y="3156"/>
                  </a:lnTo>
                  <a:lnTo>
                    <a:pt x="888" y="3156"/>
                  </a:lnTo>
                  <a:lnTo>
                    <a:pt x="888" y="3156"/>
                  </a:lnTo>
                  <a:lnTo>
                    <a:pt x="888" y="3156"/>
                  </a:lnTo>
                  <a:lnTo>
                    <a:pt x="888" y="3156"/>
                  </a:lnTo>
                  <a:lnTo>
                    <a:pt x="888" y="3156"/>
                  </a:lnTo>
                  <a:lnTo>
                    <a:pt x="888" y="3123"/>
                  </a:lnTo>
                  <a:lnTo>
                    <a:pt x="888" y="3123"/>
                  </a:lnTo>
                  <a:lnTo>
                    <a:pt x="888" y="3123"/>
                  </a:lnTo>
                  <a:lnTo>
                    <a:pt x="888" y="3123"/>
                  </a:lnTo>
                  <a:lnTo>
                    <a:pt x="888" y="3123"/>
                  </a:lnTo>
                  <a:lnTo>
                    <a:pt x="888" y="3123"/>
                  </a:lnTo>
                  <a:lnTo>
                    <a:pt x="888" y="3123"/>
                  </a:lnTo>
                  <a:lnTo>
                    <a:pt x="888" y="3123"/>
                  </a:lnTo>
                  <a:lnTo>
                    <a:pt x="888" y="3090"/>
                  </a:lnTo>
                  <a:lnTo>
                    <a:pt x="888" y="3090"/>
                  </a:lnTo>
                  <a:lnTo>
                    <a:pt x="888" y="3090"/>
                  </a:lnTo>
                  <a:lnTo>
                    <a:pt x="888" y="3090"/>
                  </a:lnTo>
                  <a:lnTo>
                    <a:pt x="888" y="3090"/>
                  </a:lnTo>
                  <a:lnTo>
                    <a:pt x="888" y="3090"/>
                  </a:lnTo>
                  <a:lnTo>
                    <a:pt x="888" y="3090"/>
                  </a:lnTo>
                  <a:lnTo>
                    <a:pt x="855" y="3090"/>
                  </a:lnTo>
                  <a:lnTo>
                    <a:pt x="855" y="3057"/>
                  </a:lnTo>
                  <a:lnTo>
                    <a:pt x="855" y="3057"/>
                  </a:lnTo>
                  <a:lnTo>
                    <a:pt x="855" y="3057"/>
                  </a:lnTo>
                  <a:lnTo>
                    <a:pt x="855" y="3057"/>
                  </a:lnTo>
                  <a:lnTo>
                    <a:pt x="855" y="3057"/>
                  </a:lnTo>
                  <a:lnTo>
                    <a:pt x="855" y="3057"/>
                  </a:lnTo>
                  <a:lnTo>
                    <a:pt x="855" y="3057"/>
                  </a:lnTo>
                  <a:lnTo>
                    <a:pt x="855" y="3024"/>
                  </a:lnTo>
                  <a:lnTo>
                    <a:pt x="855" y="3024"/>
                  </a:lnTo>
                  <a:lnTo>
                    <a:pt x="855" y="3024"/>
                  </a:lnTo>
                  <a:lnTo>
                    <a:pt x="855" y="3024"/>
                  </a:lnTo>
                  <a:lnTo>
                    <a:pt x="855" y="3024"/>
                  </a:lnTo>
                  <a:lnTo>
                    <a:pt x="855" y="3024"/>
                  </a:lnTo>
                  <a:lnTo>
                    <a:pt x="855" y="3024"/>
                  </a:lnTo>
                  <a:lnTo>
                    <a:pt x="855" y="3024"/>
                  </a:lnTo>
                  <a:lnTo>
                    <a:pt x="855" y="3024"/>
                  </a:lnTo>
                  <a:lnTo>
                    <a:pt x="855" y="2991"/>
                  </a:lnTo>
                  <a:lnTo>
                    <a:pt x="855" y="2991"/>
                  </a:lnTo>
                  <a:lnTo>
                    <a:pt x="855" y="2991"/>
                  </a:lnTo>
                  <a:lnTo>
                    <a:pt x="855" y="2991"/>
                  </a:lnTo>
                  <a:lnTo>
                    <a:pt x="855" y="2991"/>
                  </a:lnTo>
                  <a:lnTo>
                    <a:pt x="855" y="2991"/>
                  </a:lnTo>
                  <a:lnTo>
                    <a:pt x="855" y="2991"/>
                  </a:lnTo>
                  <a:lnTo>
                    <a:pt x="855" y="2991"/>
                  </a:lnTo>
                  <a:lnTo>
                    <a:pt x="855" y="2958"/>
                  </a:lnTo>
                  <a:lnTo>
                    <a:pt x="855" y="2958"/>
                  </a:lnTo>
                  <a:lnTo>
                    <a:pt x="855" y="2958"/>
                  </a:lnTo>
                  <a:lnTo>
                    <a:pt x="855" y="2958"/>
                  </a:lnTo>
                  <a:lnTo>
                    <a:pt x="855" y="2958"/>
                  </a:lnTo>
                  <a:lnTo>
                    <a:pt x="822" y="2958"/>
                  </a:lnTo>
                  <a:lnTo>
                    <a:pt x="822" y="2958"/>
                  </a:lnTo>
                  <a:lnTo>
                    <a:pt x="822" y="2958"/>
                  </a:lnTo>
                  <a:lnTo>
                    <a:pt x="822" y="2925"/>
                  </a:lnTo>
                  <a:lnTo>
                    <a:pt x="822" y="2925"/>
                  </a:lnTo>
                  <a:lnTo>
                    <a:pt x="822" y="2925"/>
                  </a:lnTo>
                  <a:lnTo>
                    <a:pt x="822" y="2925"/>
                  </a:lnTo>
                  <a:lnTo>
                    <a:pt x="822" y="2925"/>
                  </a:lnTo>
                  <a:lnTo>
                    <a:pt x="822" y="2925"/>
                  </a:lnTo>
                  <a:lnTo>
                    <a:pt x="822" y="2925"/>
                  </a:lnTo>
                  <a:lnTo>
                    <a:pt x="822" y="2925"/>
                  </a:lnTo>
                  <a:lnTo>
                    <a:pt x="822" y="2893"/>
                  </a:lnTo>
                  <a:lnTo>
                    <a:pt x="822" y="2893"/>
                  </a:lnTo>
                  <a:lnTo>
                    <a:pt x="822" y="2893"/>
                  </a:lnTo>
                  <a:lnTo>
                    <a:pt x="822" y="2893"/>
                  </a:lnTo>
                  <a:lnTo>
                    <a:pt x="822" y="2893"/>
                  </a:lnTo>
                  <a:lnTo>
                    <a:pt x="822" y="2893"/>
                  </a:lnTo>
                  <a:lnTo>
                    <a:pt x="822" y="2893"/>
                  </a:lnTo>
                  <a:lnTo>
                    <a:pt x="822" y="2893"/>
                  </a:lnTo>
                  <a:lnTo>
                    <a:pt x="822" y="2860"/>
                  </a:lnTo>
                  <a:lnTo>
                    <a:pt x="822" y="2860"/>
                  </a:lnTo>
                  <a:lnTo>
                    <a:pt x="822" y="2860"/>
                  </a:lnTo>
                  <a:lnTo>
                    <a:pt x="822" y="2860"/>
                  </a:lnTo>
                  <a:lnTo>
                    <a:pt x="822" y="2860"/>
                  </a:lnTo>
                  <a:lnTo>
                    <a:pt x="822" y="2860"/>
                  </a:lnTo>
                  <a:lnTo>
                    <a:pt x="822" y="2860"/>
                  </a:lnTo>
                  <a:lnTo>
                    <a:pt x="822" y="2860"/>
                  </a:lnTo>
                  <a:lnTo>
                    <a:pt x="822" y="2827"/>
                  </a:lnTo>
                  <a:lnTo>
                    <a:pt x="822" y="2827"/>
                  </a:lnTo>
                  <a:lnTo>
                    <a:pt x="822" y="2827"/>
                  </a:lnTo>
                  <a:lnTo>
                    <a:pt x="790" y="2827"/>
                  </a:lnTo>
                  <a:lnTo>
                    <a:pt x="790" y="2827"/>
                  </a:lnTo>
                  <a:lnTo>
                    <a:pt x="790" y="2827"/>
                  </a:lnTo>
                  <a:lnTo>
                    <a:pt x="790" y="2827"/>
                  </a:lnTo>
                  <a:lnTo>
                    <a:pt x="790" y="2827"/>
                  </a:lnTo>
                  <a:lnTo>
                    <a:pt x="790" y="2794"/>
                  </a:lnTo>
                  <a:lnTo>
                    <a:pt x="790" y="2794"/>
                  </a:lnTo>
                  <a:lnTo>
                    <a:pt x="790" y="2794"/>
                  </a:lnTo>
                  <a:lnTo>
                    <a:pt x="790" y="2794"/>
                  </a:lnTo>
                  <a:lnTo>
                    <a:pt x="790" y="2794"/>
                  </a:lnTo>
                  <a:lnTo>
                    <a:pt x="790" y="2794"/>
                  </a:lnTo>
                  <a:lnTo>
                    <a:pt x="790" y="2794"/>
                  </a:lnTo>
                  <a:lnTo>
                    <a:pt x="790" y="2794"/>
                  </a:lnTo>
                  <a:lnTo>
                    <a:pt x="790" y="2761"/>
                  </a:lnTo>
                  <a:lnTo>
                    <a:pt x="790" y="2761"/>
                  </a:lnTo>
                  <a:lnTo>
                    <a:pt x="790" y="2761"/>
                  </a:lnTo>
                  <a:lnTo>
                    <a:pt x="790" y="2761"/>
                  </a:lnTo>
                  <a:lnTo>
                    <a:pt x="790" y="2761"/>
                  </a:lnTo>
                  <a:lnTo>
                    <a:pt x="790" y="2761"/>
                  </a:lnTo>
                  <a:lnTo>
                    <a:pt x="790" y="2761"/>
                  </a:lnTo>
                  <a:lnTo>
                    <a:pt x="790" y="2761"/>
                  </a:lnTo>
                  <a:lnTo>
                    <a:pt x="790" y="2728"/>
                  </a:lnTo>
                  <a:lnTo>
                    <a:pt x="790" y="2728"/>
                  </a:lnTo>
                  <a:lnTo>
                    <a:pt x="790" y="2728"/>
                  </a:lnTo>
                  <a:lnTo>
                    <a:pt x="790" y="2728"/>
                  </a:lnTo>
                  <a:lnTo>
                    <a:pt x="790" y="2728"/>
                  </a:lnTo>
                  <a:lnTo>
                    <a:pt x="790" y="2728"/>
                  </a:lnTo>
                  <a:lnTo>
                    <a:pt x="790" y="2728"/>
                  </a:lnTo>
                  <a:lnTo>
                    <a:pt x="790" y="2728"/>
                  </a:lnTo>
                  <a:lnTo>
                    <a:pt x="790" y="2695"/>
                  </a:lnTo>
                  <a:lnTo>
                    <a:pt x="757" y="2695"/>
                  </a:lnTo>
                  <a:lnTo>
                    <a:pt x="757" y="2695"/>
                  </a:lnTo>
                  <a:lnTo>
                    <a:pt x="757" y="2695"/>
                  </a:lnTo>
                  <a:lnTo>
                    <a:pt x="757" y="2695"/>
                  </a:lnTo>
                  <a:lnTo>
                    <a:pt x="757" y="2695"/>
                  </a:lnTo>
                  <a:lnTo>
                    <a:pt x="757" y="2695"/>
                  </a:lnTo>
                  <a:lnTo>
                    <a:pt x="757" y="2695"/>
                  </a:lnTo>
                  <a:lnTo>
                    <a:pt x="757" y="2663"/>
                  </a:lnTo>
                  <a:lnTo>
                    <a:pt x="757" y="2663"/>
                  </a:lnTo>
                  <a:lnTo>
                    <a:pt x="757" y="2663"/>
                  </a:lnTo>
                  <a:lnTo>
                    <a:pt x="757" y="2663"/>
                  </a:lnTo>
                  <a:lnTo>
                    <a:pt x="757" y="2663"/>
                  </a:lnTo>
                  <a:lnTo>
                    <a:pt x="757" y="2663"/>
                  </a:lnTo>
                  <a:lnTo>
                    <a:pt x="757" y="2663"/>
                  </a:lnTo>
                  <a:lnTo>
                    <a:pt x="757" y="2663"/>
                  </a:lnTo>
                  <a:lnTo>
                    <a:pt x="757" y="2663"/>
                  </a:lnTo>
                  <a:lnTo>
                    <a:pt x="757" y="2630"/>
                  </a:lnTo>
                  <a:lnTo>
                    <a:pt x="757" y="2630"/>
                  </a:lnTo>
                  <a:lnTo>
                    <a:pt x="757" y="2630"/>
                  </a:lnTo>
                  <a:lnTo>
                    <a:pt x="757" y="2630"/>
                  </a:lnTo>
                  <a:lnTo>
                    <a:pt x="757" y="2630"/>
                  </a:lnTo>
                  <a:lnTo>
                    <a:pt x="757" y="2630"/>
                  </a:lnTo>
                  <a:lnTo>
                    <a:pt x="757" y="2630"/>
                  </a:lnTo>
                  <a:lnTo>
                    <a:pt x="757" y="2597"/>
                  </a:lnTo>
                  <a:lnTo>
                    <a:pt x="757" y="2597"/>
                  </a:lnTo>
                  <a:lnTo>
                    <a:pt x="757" y="2597"/>
                  </a:lnTo>
                  <a:lnTo>
                    <a:pt x="757" y="2597"/>
                  </a:lnTo>
                  <a:lnTo>
                    <a:pt x="757" y="2597"/>
                  </a:lnTo>
                  <a:lnTo>
                    <a:pt x="757" y="2597"/>
                  </a:lnTo>
                  <a:lnTo>
                    <a:pt x="757" y="2597"/>
                  </a:lnTo>
                  <a:lnTo>
                    <a:pt x="724" y="2597"/>
                  </a:lnTo>
                  <a:lnTo>
                    <a:pt x="724" y="2597"/>
                  </a:lnTo>
                  <a:lnTo>
                    <a:pt x="724" y="2564"/>
                  </a:lnTo>
                  <a:lnTo>
                    <a:pt x="724" y="2564"/>
                  </a:lnTo>
                  <a:lnTo>
                    <a:pt x="724" y="2564"/>
                  </a:lnTo>
                  <a:lnTo>
                    <a:pt x="724" y="2564"/>
                  </a:lnTo>
                  <a:lnTo>
                    <a:pt x="724" y="2564"/>
                  </a:lnTo>
                  <a:lnTo>
                    <a:pt x="724" y="2564"/>
                  </a:lnTo>
                  <a:lnTo>
                    <a:pt x="724" y="2564"/>
                  </a:lnTo>
                  <a:lnTo>
                    <a:pt x="724" y="2564"/>
                  </a:lnTo>
                  <a:lnTo>
                    <a:pt x="724" y="2531"/>
                  </a:lnTo>
                  <a:lnTo>
                    <a:pt x="724" y="2531"/>
                  </a:lnTo>
                  <a:lnTo>
                    <a:pt x="724" y="2531"/>
                  </a:lnTo>
                  <a:lnTo>
                    <a:pt x="724" y="2531"/>
                  </a:lnTo>
                  <a:lnTo>
                    <a:pt x="724" y="2531"/>
                  </a:lnTo>
                  <a:lnTo>
                    <a:pt x="724" y="2531"/>
                  </a:lnTo>
                  <a:lnTo>
                    <a:pt x="724" y="2531"/>
                  </a:lnTo>
                  <a:lnTo>
                    <a:pt x="724" y="2531"/>
                  </a:lnTo>
                  <a:lnTo>
                    <a:pt x="724" y="2531"/>
                  </a:lnTo>
                  <a:lnTo>
                    <a:pt x="724" y="2498"/>
                  </a:lnTo>
                  <a:lnTo>
                    <a:pt x="724" y="2498"/>
                  </a:lnTo>
                  <a:lnTo>
                    <a:pt x="724" y="2498"/>
                  </a:lnTo>
                  <a:lnTo>
                    <a:pt x="724" y="2498"/>
                  </a:lnTo>
                  <a:lnTo>
                    <a:pt x="724" y="2498"/>
                  </a:lnTo>
                  <a:lnTo>
                    <a:pt x="724" y="2498"/>
                  </a:lnTo>
                  <a:lnTo>
                    <a:pt x="724" y="2498"/>
                  </a:lnTo>
                  <a:lnTo>
                    <a:pt x="724" y="2465"/>
                  </a:lnTo>
                  <a:lnTo>
                    <a:pt x="724" y="2465"/>
                  </a:lnTo>
                  <a:lnTo>
                    <a:pt x="724" y="2465"/>
                  </a:lnTo>
                  <a:lnTo>
                    <a:pt x="724" y="2465"/>
                  </a:lnTo>
                  <a:lnTo>
                    <a:pt x="691" y="2465"/>
                  </a:lnTo>
                  <a:lnTo>
                    <a:pt x="691" y="2465"/>
                  </a:lnTo>
                  <a:lnTo>
                    <a:pt x="691" y="2465"/>
                  </a:lnTo>
                  <a:lnTo>
                    <a:pt x="691" y="2465"/>
                  </a:lnTo>
                  <a:lnTo>
                    <a:pt x="691" y="2465"/>
                  </a:lnTo>
                  <a:lnTo>
                    <a:pt x="691" y="2433"/>
                  </a:lnTo>
                  <a:lnTo>
                    <a:pt x="691" y="2433"/>
                  </a:lnTo>
                  <a:lnTo>
                    <a:pt x="691" y="2433"/>
                  </a:lnTo>
                  <a:lnTo>
                    <a:pt x="691" y="2433"/>
                  </a:lnTo>
                  <a:lnTo>
                    <a:pt x="691" y="2433"/>
                  </a:lnTo>
                  <a:lnTo>
                    <a:pt x="691" y="2433"/>
                  </a:lnTo>
                  <a:lnTo>
                    <a:pt x="691" y="2433"/>
                  </a:lnTo>
                  <a:lnTo>
                    <a:pt x="691" y="2433"/>
                  </a:lnTo>
                  <a:lnTo>
                    <a:pt x="691" y="2400"/>
                  </a:lnTo>
                  <a:lnTo>
                    <a:pt x="691" y="2400"/>
                  </a:lnTo>
                  <a:lnTo>
                    <a:pt x="691" y="2400"/>
                  </a:lnTo>
                  <a:lnTo>
                    <a:pt x="691" y="2400"/>
                  </a:lnTo>
                  <a:lnTo>
                    <a:pt x="691" y="2400"/>
                  </a:lnTo>
                  <a:lnTo>
                    <a:pt x="691" y="2400"/>
                  </a:lnTo>
                  <a:lnTo>
                    <a:pt x="691" y="2400"/>
                  </a:lnTo>
                  <a:lnTo>
                    <a:pt x="691" y="2400"/>
                  </a:lnTo>
                  <a:lnTo>
                    <a:pt x="691" y="2367"/>
                  </a:lnTo>
                  <a:lnTo>
                    <a:pt x="691" y="2367"/>
                  </a:lnTo>
                  <a:lnTo>
                    <a:pt x="691" y="2367"/>
                  </a:lnTo>
                  <a:lnTo>
                    <a:pt x="691" y="2367"/>
                  </a:lnTo>
                  <a:lnTo>
                    <a:pt x="691" y="2367"/>
                  </a:lnTo>
                  <a:lnTo>
                    <a:pt x="691" y="2367"/>
                  </a:lnTo>
                  <a:lnTo>
                    <a:pt x="691" y="2367"/>
                  </a:lnTo>
                  <a:lnTo>
                    <a:pt x="691" y="2367"/>
                  </a:lnTo>
                  <a:lnTo>
                    <a:pt x="691" y="2334"/>
                  </a:lnTo>
                  <a:lnTo>
                    <a:pt x="658" y="2334"/>
                  </a:lnTo>
                  <a:lnTo>
                    <a:pt x="658" y="2334"/>
                  </a:lnTo>
                  <a:lnTo>
                    <a:pt x="658" y="2334"/>
                  </a:lnTo>
                  <a:lnTo>
                    <a:pt x="658" y="2334"/>
                  </a:lnTo>
                  <a:lnTo>
                    <a:pt x="658" y="2334"/>
                  </a:lnTo>
                  <a:lnTo>
                    <a:pt x="658" y="2334"/>
                  </a:lnTo>
                  <a:lnTo>
                    <a:pt x="658" y="2334"/>
                  </a:lnTo>
                  <a:lnTo>
                    <a:pt x="658" y="2301"/>
                  </a:lnTo>
                  <a:lnTo>
                    <a:pt x="658" y="2301"/>
                  </a:lnTo>
                  <a:lnTo>
                    <a:pt x="658" y="2301"/>
                  </a:lnTo>
                  <a:lnTo>
                    <a:pt x="658" y="2301"/>
                  </a:lnTo>
                  <a:lnTo>
                    <a:pt x="658" y="2301"/>
                  </a:lnTo>
                  <a:lnTo>
                    <a:pt x="658" y="2301"/>
                  </a:lnTo>
                  <a:lnTo>
                    <a:pt x="658" y="2301"/>
                  </a:lnTo>
                  <a:lnTo>
                    <a:pt x="658" y="2301"/>
                  </a:lnTo>
                  <a:lnTo>
                    <a:pt x="658" y="2301"/>
                  </a:lnTo>
                  <a:lnTo>
                    <a:pt x="658" y="2268"/>
                  </a:lnTo>
                  <a:lnTo>
                    <a:pt x="658" y="2268"/>
                  </a:lnTo>
                  <a:lnTo>
                    <a:pt x="658" y="2268"/>
                  </a:lnTo>
                  <a:lnTo>
                    <a:pt x="658" y="2268"/>
                  </a:lnTo>
                  <a:lnTo>
                    <a:pt x="658" y="2268"/>
                  </a:lnTo>
                  <a:lnTo>
                    <a:pt x="658" y="2268"/>
                  </a:lnTo>
                  <a:lnTo>
                    <a:pt x="658" y="2268"/>
                  </a:lnTo>
                  <a:lnTo>
                    <a:pt x="658" y="2268"/>
                  </a:lnTo>
                  <a:lnTo>
                    <a:pt x="658" y="2235"/>
                  </a:lnTo>
                  <a:lnTo>
                    <a:pt x="658" y="2235"/>
                  </a:lnTo>
                  <a:lnTo>
                    <a:pt x="658" y="2235"/>
                  </a:lnTo>
                  <a:lnTo>
                    <a:pt x="658" y="2235"/>
                  </a:lnTo>
                  <a:lnTo>
                    <a:pt x="658" y="2235"/>
                  </a:lnTo>
                  <a:lnTo>
                    <a:pt x="658" y="2235"/>
                  </a:lnTo>
                  <a:lnTo>
                    <a:pt x="625" y="2235"/>
                  </a:lnTo>
                  <a:lnTo>
                    <a:pt x="625" y="2235"/>
                  </a:lnTo>
                  <a:lnTo>
                    <a:pt x="625" y="2235"/>
                  </a:lnTo>
                  <a:lnTo>
                    <a:pt x="625" y="2203"/>
                  </a:lnTo>
                  <a:lnTo>
                    <a:pt x="625" y="2203"/>
                  </a:lnTo>
                  <a:lnTo>
                    <a:pt x="625" y="2203"/>
                  </a:lnTo>
                  <a:lnTo>
                    <a:pt x="625" y="2203"/>
                  </a:lnTo>
                  <a:lnTo>
                    <a:pt x="625" y="2203"/>
                  </a:lnTo>
                  <a:lnTo>
                    <a:pt x="625" y="2203"/>
                  </a:lnTo>
                  <a:lnTo>
                    <a:pt x="625" y="2203"/>
                  </a:lnTo>
                  <a:lnTo>
                    <a:pt x="625" y="2203"/>
                  </a:lnTo>
                  <a:lnTo>
                    <a:pt x="625" y="2170"/>
                  </a:lnTo>
                  <a:lnTo>
                    <a:pt x="625" y="2170"/>
                  </a:lnTo>
                  <a:lnTo>
                    <a:pt x="625" y="2170"/>
                  </a:lnTo>
                  <a:lnTo>
                    <a:pt x="625" y="2170"/>
                  </a:lnTo>
                  <a:lnTo>
                    <a:pt x="625" y="2170"/>
                  </a:lnTo>
                  <a:lnTo>
                    <a:pt x="625" y="2170"/>
                  </a:lnTo>
                  <a:lnTo>
                    <a:pt x="625" y="2170"/>
                  </a:lnTo>
                  <a:lnTo>
                    <a:pt x="625" y="2170"/>
                  </a:lnTo>
                  <a:lnTo>
                    <a:pt x="625" y="2170"/>
                  </a:lnTo>
                  <a:lnTo>
                    <a:pt x="625" y="2137"/>
                  </a:lnTo>
                  <a:lnTo>
                    <a:pt x="625" y="2137"/>
                  </a:lnTo>
                  <a:lnTo>
                    <a:pt x="625" y="2137"/>
                  </a:lnTo>
                  <a:lnTo>
                    <a:pt x="625" y="2137"/>
                  </a:lnTo>
                  <a:lnTo>
                    <a:pt x="625" y="2137"/>
                  </a:lnTo>
                  <a:lnTo>
                    <a:pt x="625" y="2137"/>
                  </a:lnTo>
                  <a:lnTo>
                    <a:pt x="625" y="2137"/>
                  </a:lnTo>
                  <a:lnTo>
                    <a:pt x="625" y="2137"/>
                  </a:lnTo>
                  <a:lnTo>
                    <a:pt x="625" y="2104"/>
                  </a:lnTo>
                  <a:lnTo>
                    <a:pt x="625" y="2104"/>
                  </a:lnTo>
                  <a:lnTo>
                    <a:pt x="592" y="2104"/>
                  </a:lnTo>
                  <a:lnTo>
                    <a:pt x="592" y="2104"/>
                  </a:lnTo>
                  <a:lnTo>
                    <a:pt x="592" y="2104"/>
                  </a:lnTo>
                  <a:lnTo>
                    <a:pt x="592" y="2104"/>
                  </a:lnTo>
                  <a:lnTo>
                    <a:pt x="592" y="2104"/>
                  </a:lnTo>
                  <a:lnTo>
                    <a:pt x="592" y="2104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38"/>
                  </a:lnTo>
                  <a:lnTo>
                    <a:pt x="592" y="2038"/>
                  </a:lnTo>
                  <a:lnTo>
                    <a:pt x="592" y="2038"/>
                  </a:lnTo>
                  <a:lnTo>
                    <a:pt x="592" y="2038"/>
                  </a:lnTo>
                  <a:lnTo>
                    <a:pt x="592" y="2038"/>
                  </a:lnTo>
                  <a:lnTo>
                    <a:pt x="592" y="2038"/>
                  </a:lnTo>
                  <a:lnTo>
                    <a:pt x="592" y="2038"/>
                  </a:lnTo>
                  <a:lnTo>
                    <a:pt x="592" y="2038"/>
                  </a:lnTo>
                  <a:lnTo>
                    <a:pt x="592" y="2005"/>
                  </a:lnTo>
                  <a:lnTo>
                    <a:pt x="592" y="2005"/>
                  </a:lnTo>
                  <a:lnTo>
                    <a:pt x="592" y="2005"/>
                  </a:lnTo>
                  <a:lnTo>
                    <a:pt x="592" y="2005"/>
                  </a:lnTo>
                  <a:lnTo>
                    <a:pt x="592" y="2005"/>
                  </a:lnTo>
                  <a:lnTo>
                    <a:pt x="592" y="2005"/>
                  </a:lnTo>
                  <a:lnTo>
                    <a:pt x="592" y="2005"/>
                  </a:lnTo>
                  <a:lnTo>
                    <a:pt x="560" y="2005"/>
                  </a:lnTo>
                  <a:lnTo>
                    <a:pt x="560" y="2005"/>
                  </a:lnTo>
                  <a:lnTo>
                    <a:pt x="560" y="1973"/>
                  </a:lnTo>
                  <a:lnTo>
                    <a:pt x="560" y="1973"/>
                  </a:lnTo>
                  <a:lnTo>
                    <a:pt x="560" y="1973"/>
                  </a:lnTo>
                  <a:lnTo>
                    <a:pt x="560" y="1973"/>
                  </a:lnTo>
                  <a:lnTo>
                    <a:pt x="560" y="1973"/>
                  </a:lnTo>
                  <a:lnTo>
                    <a:pt x="560" y="1973"/>
                  </a:lnTo>
                  <a:lnTo>
                    <a:pt x="560" y="1973"/>
                  </a:lnTo>
                  <a:lnTo>
                    <a:pt x="560" y="1973"/>
                  </a:lnTo>
                  <a:lnTo>
                    <a:pt x="560" y="1940"/>
                  </a:lnTo>
                  <a:lnTo>
                    <a:pt x="560" y="1940"/>
                  </a:lnTo>
                  <a:lnTo>
                    <a:pt x="560" y="1940"/>
                  </a:lnTo>
                  <a:lnTo>
                    <a:pt x="560" y="1940"/>
                  </a:lnTo>
                  <a:lnTo>
                    <a:pt x="560" y="1940"/>
                  </a:lnTo>
                  <a:lnTo>
                    <a:pt x="560" y="1940"/>
                  </a:lnTo>
                  <a:lnTo>
                    <a:pt x="560" y="1940"/>
                  </a:lnTo>
                  <a:lnTo>
                    <a:pt x="560" y="1940"/>
                  </a:lnTo>
                  <a:lnTo>
                    <a:pt x="560" y="1940"/>
                  </a:lnTo>
                  <a:lnTo>
                    <a:pt x="560" y="1907"/>
                  </a:lnTo>
                  <a:lnTo>
                    <a:pt x="560" y="1907"/>
                  </a:lnTo>
                  <a:lnTo>
                    <a:pt x="560" y="1907"/>
                  </a:lnTo>
                  <a:lnTo>
                    <a:pt x="560" y="1907"/>
                  </a:lnTo>
                  <a:lnTo>
                    <a:pt x="560" y="1907"/>
                  </a:lnTo>
                  <a:lnTo>
                    <a:pt x="560" y="1907"/>
                  </a:lnTo>
                  <a:lnTo>
                    <a:pt x="560" y="1907"/>
                  </a:lnTo>
                  <a:lnTo>
                    <a:pt x="560" y="1907"/>
                  </a:lnTo>
                  <a:lnTo>
                    <a:pt x="560" y="1874"/>
                  </a:lnTo>
                  <a:lnTo>
                    <a:pt x="560" y="1874"/>
                  </a:lnTo>
                  <a:lnTo>
                    <a:pt x="560" y="1874"/>
                  </a:lnTo>
                  <a:lnTo>
                    <a:pt x="527" y="1874"/>
                  </a:lnTo>
                  <a:lnTo>
                    <a:pt x="527" y="1874"/>
                  </a:lnTo>
                  <a:lnTo>
                    <a:pt x="527" y="1874"/>
                  </a:lnTo>
                  <a:lnTo>
                    <a:pt x="527" y="1874"/>
                  </a:lnTo>
                  <a:lnTo>
                    <a:pt x="527" y="1874"/>
                  </a:lnTo>
                  <a:lnTo>
                    <a:pt x="527" y="1874"/>
                  </a:lnTo>
                  <a:lnTo>
                    <a:pt x="527" y="1841"/>
                  </a:lnTo>
                  <a:lnTo>
                    <a:pt x="527" y="1841"/>
                  </a:lnTo>
                  <a:lnTo>
                    <a:pt x="527" y="1841"/>
                  </a:lnTo>
                  <a:lnTo>
                    <a:pt x="527" y="1841"/>
                  </a:lnTo>
                  <a:lnTo>
                    <a:pt x="527" y="1841"/>
                  </a:lnTo>
                  <a:lnTo>
                    <a:pt x="527" y="1841"/>
                  </a:lnTo>
                  <a:lnTo>
                    <a:pt x="527" y="1841"/>
                  </a:lnTo>
                  <a:lnTo>
                    <a:pt x="527" y="1841"/>
                  </a:lnTo>
                  <a:lnTo>
                    <a:pt x="527" y="1808"/>
                  </a:lnTo>
                  <a:lnTo>
                    <a:pt x="527" y="1808"/>
                  </a:lnTo>
                  <a:lnTo>
                    <a:pt x="527" y="1808"/>
                  </a:lnTo>
                  <a:lnTo>
                    <a:pt x="527" y="1808"/>
                  </a:lnTo>
                  <a:lnTo>
                    <a:pt x="527" y="1808"/>
                  </a:lnTo>
                  <a:lnTo>
                    <a:pt x="527" y="1808"/>
                  </a:lnTo>
                  <a:lnTo>
                    <a:pt x="527" y="1808"/>
                  </a:lnTo>
                  <a:lnTo>
                    <a:pt x="527" y="1808"/>
                  </a:lnTo>
                  <a:lnTo>
                    <a:pt x="527" y="1808"/>
                  </a:lnTo>
                  <a:lnTo>
                    <a:pt x="527" y="1775"/>
                  </a:lnTo>
                  <a:lnTo>
                    <a:pt x="527" y="1775"/>
                  </a:lnTo>
                  <a:lnTo>
                    <a:pt x="527" y="1775"/>
                  </a:lnTo>
                  <a:lnTo>
                    <a:pt x="527" y="1775"/>
                  </a:lnTo>
                  <a:lnTo>
                    <a:pt x="527" y="1775"/>
                  </a:lnTo>
                  <a:lnTo>
                    <a:pt x="527" y="1775"/>
                  </a:lnTo>
                  <a:lnTo>
                    <a:pt x="527" y="1775"/>
                  </a:lnTo>
                  <a:lnTo>
                    <a:pt x="494" y="1775"/>
                  </a:lnTo>
                  <a:lnTo>
                    <a:pt x="494" y="1743"/>
                  </a:lnTo>
                  <a:lnTo>
                    <a:pt x="494" y="1743"/>
                  </a:lnTo>
                  <a:lnTo>
                    <a:pt x="494" y="1743"/>
                  </a:lnTo>
                  <a:lnTo>
                    <a:pt x="494" y="1743"/>
                  </a:lnTo>
                  <a:lnTo>
                    <a:pt x="494" y="1743"/>
                  </a:lnTo>
                  <a:lnTo>
                    <a:pt x="494" y="1743"/>
                  </a:lnTo>
                  <a:lnTo>
                    <a:pt x="494" y="1743"/>
                  </a:lnTo>
                  <a:lnTo>
                    <a:pt x="494" y="1743"/>
                  </a:lnTo>
                  <a:lnTo>
                    <a:pt x="494" y="1743"/>
                  </a:lnTo>
                  <a:lnTo>
                    <a:pt x="494" y="1710"/>
                  </a:lnTo>
                  <a:lnTo>
                    <a:pt x="494" y="1710"/>
                  </a:lnTo>
                  <a:lnTo>
                    <a:pt x="494" y="1710"/>
                  </a:lnTo>
                  <a:lnTo>
                    <a:pt x="494" y="1710"/>
                  </a:lnTo>
                  <a:lnTo>
                    <a:pt x="494" y="1710"/>
                  </a:lnTo>
                  <a:lnTo>
                    <a:pt x="494" y="1710"/>
                  </a:lnTo>
                  <a:lnTo>
                    <a:pt x="494" y="1710"/>
                  </a:lnTo>
                  <a:lnTo>
                    <a:pt x="494" y="1710"/>
                  </a:lnTo>
                  <a:lnTo>
                    <a:pt x="494" y="1677"/>
                  </a:lnTo>
                  <a:lnTo>
                    <a:pt x="494" y="1677"/>
                  </a:lnTo>
                  <a:lnTo>
                    <a:pt x="494" y="1677"/>
                  </a:lnTo>
                  <a:lnTo>
                    <a:pt x="494" y="1677"/>
                  </a:lnTo>
                  <a:lnTo>
                    <a:pt x="494" y="1677"/>
                  </a:lnTo>
                  <a:lnTo>
                    <a:pt x="494" y="1677"/>
                  </a:lnTo>
                  <a:lnTo>
                    <a:pt x="494" y="1677"/>
                  </a:lnTo>
                  <a:lnTo>
                    <a:pt x="494" y="1677"/>
                  </a:lnTo>
                  <a:lnTo>
                    <a:pt x="494" y="1644"/>
                  </a:lnTo>
                  <a:lnTo>
                    <a:pt x="494" y="1644"/>
                  </a:lnTo>
                  <a:lnTo>
                    <a:pt x="494" y="1644"/>
                  </a:lnTo>
                  <a:lnTo>
                    <a:pt x="494" y="1644"/>
                  </a:lnTo>
                  <a:lnTo>
                    <a:pt x="461" y="1644"/>
                  </a:lnTo>
                  <a:lnTo>
                    <a:pt x="461" y="1644"/>
                  </a:lnTo>
                  <a:lnTo>
                    <a:pt x="461" y="1644"/>
                  </a:lnTo>
                  <a:lnTo>
                    <a:pt x="461" y="1644"/>
                  </a:lnTo>
                  <a:lnTo>
                    <a:pt x="461" y="1644"/>
                  </a:lnTo>
                  <a:lnTo>
                    <a:pt x="461" y="1611"/>
                  </a:lnTo>
                  <a:lnTo>
                    <a:pt x="461" y="1611"/>
                  </a:lnTo>
                  <a:lnTo>
                    <a:pt x="461" y="1611"/>
                  </a:lnTo>
                  <a:lnTo>
                    <a:pt x="461" y="1611"/>
                  </a:lnTo>
                  <a:lnTo>
                    <a:pt x="461" y="1611"/>
                  </a:lnTo>
                  <a:lnTo>
                    <a:pt x="461" y="1611"/>
                  </a:lnTo>
                  <a:lnTo>
                    <a:pt x="461" y="1611"/>
                  </a:lnTo>
                  <a:lnTo>
                    <a:pt x="461" y="1611"/>
                  </a:lnTo>
                  <a:lnTo>
                    <a:pt x="461" y="1578"/>
                  </a:lnTo>
                  <a:lnTo>
                    <a:pt x="461" y="1578"/>
                  </a:lnTo>
                  <a:lnTo>
                    <a:pt x="461" y="1578"/>
                  </a:lnTo>
                  <a:lnTo>
                    <a:pt x="461" y="1578"/>
                  </a:lnTo>
                  <a:lnTo>
                    <a:pt x="461" y="1578"/>
                  </a:lnTo>
                  <a:lnTo>
                    <a:pt x="461" y="1578"/>
                  </a:lnTo>
                  <a:lnTo>
                    <a:pt x="461" y="1578"/>
                  </a:lnTo>
                  <a:lnTo>
                    <a:pt x="461" y="1578"/>
                  </a:lnTo>
                  <a:lnTo>
                    <a:pt x="461" y="1578"/>
                  </a:lnTo>
                  <a:lnTo>
                    <a:pt x="461" y="1545"/>
                  </a:lnTo>
                  <a:lnTo>
                    <a:pt x="461" y="1545"/>
                  </a:lnTo>
                  <a:lnTo>
                    <a:pt x="461" y="1545"/>
                  </a:lnTo>
                  <a:lnTo>
                    <a:pt x="461" y="1545"/>
                  </a:lnTo>
                  <a:lnTo>
                    <a:pt x="461" y="1545"/>
                  </a:lnTo>
                  <a:lnTo>
                    <a:pt x="461" y="1545"/>
                  </a:lnTo>
                  <a:lnTo>
                    <a:pt x="461" y="1545"/>
                  </a:lnTo>
                  <a:lnTo>
                    <a:pt x="461" y="1545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512"/>
                  </a:lnTo>
                  <a:lnTo>
                    <a:pt x="428" y="1480"/>
                  </a:lnTo>
                  <a:lnTo>
                    <a:pt x="428" y="1480"/>
                  </a:lnTo>
                  <a:lnTo>
                    <a:pt x="428" y="1480"/>
                  </a:lnTo>
                  <a:lnTo>
                    <a:pt x="428" y="1480"/>
                  </a:lnTo>
                  <a:lnTo>
                    <a:pt x="428" y="1480"/>
                  </a:lnTo>
                  <a:lnTo>
                    <a:pt x="428" y="1480"/>
                  </a:lnTo>
                  <a:lnTo>
                    <a:pt x="428" y="1480"/>
                  </a:lnTo>
                  <a:lnTo>
                    <a:pt x="428" y="1480"/>
                  </a:lnTo>
                  <a:lnTo>
                    <a:pt x="428" y="1447"/>
                  </a:lnTo>
                  <a:lnTo>
                    <a:pt x="428" y="1447"/>
                  </a:lnTo>
                  <a:lnTo>
                    <a:pt x="428" y="1447"/>
                  </a:lnTo>
                  <a:lnTo>
                    <a:pt x="428" y="1447"/>
                  </a:lnTo>
                  <a:lnTo>
                    <a:pt x="428" y="1447"/>
                  </a:lnTo>
                  <a:lnTo>
                    <a:pt x="428" y="1447"/>
                  </a:lnTo>
                  <a:lnTo>
                    <a:pt x="428" y="1447"/>
                  </a:lnTo>
                  <a:lnTo>
                    <a:pt x="428" y="1447"/>
                  </a:lnTo>
                  <a:lnTo>
                    <a:pt x="428" y="1447"/>
                  </a:lnTo>
                  <a:lnTo>
                    <a:pt x="428" y="1414"/>
                  </a:lnTo>
                  <a:lnTo>
                    <a:pt x="428" y="1414"/>
                  </a:lnTo>
                  <a:lnTo>
                    <a:pt x="428" y="1414"/>
                  </a:lnTo>
                  <a:lnTo>
                    <a:pt x="395" y="1414"/>
                  </a:lnTo>
                  <a:lnTo>
                    <a:pt x="395" y="1414"/>
                  </a:lnTo>
                  <a:lnTo>
                    <a:pt x="395" y="1414"/>
                  </a:lnTo>
                  <a:lnTo>
                    <a:pt x="395" y="1414"/>
                  </a:lnTo>
                  <a:lnTo>
                    <a:pt x="395" y="1414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62" y="1315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50"/>
                  </a:lnTo>
                  <a:lnTo>
                    <a:pt x="362" y="1250"/>
                  </a:lnTo>
                  <a:lnTo>
                    <a:pt x="362" y="1250"/>
                  </a:lnTo>
                  <a:lnTo>
                    <a:pt x="362" y="1250"/>
                  </a:lnTo>
                  <a:lnTo>
                    <a:pt x="362" y="1250"/>
                  </a:lnTo>
                  <a:lnTo>
                    <a:pt x="362" y="1250"/>
                  </a:lnTo>
                  <a:lnTo>
                    <a:pt x="362" y="1250"/>
                  </a:lnTo>
                  <a:lnTo>
                    <a:pt x="362" y="1250"/>
                  </a:lnTo>
                  <a:lnTo>
                    <a:pt x="362" y="1250"/>
                  </a:lnTo>
                  <a:lnTo>
                    <a:pt x="362" y="1217"/>
                  </a:lnTo>
                  <a:lnTo>
                    <a:pt x="362" y="1217"/>
                  </a:lnTo>
                  <a:lnTo>
                    <a:pt x="362" y="1217"/>
                  </a:lnTo>
                  <a:lnTo>
                    <a:pt x="362" y="1217"/>
                  </a:lnTo>
                  <a:lnTo>
                    <a:pt x="362" y="1217"/>
                  </a:lnTo>
                  <a:lnTo>
                    <a:pt x="362" y="1217"/>
                  </a:lnTo>
                  <a:lnTo>
                    <a:pt x="362" y="1217"/>
                  </a:lnTo>
                  <a:lnTo>
                    <a:pt x="362" y="1217"/>
                  </a:lnTo>
                  <a:lnTo>
                    <a:pt x="362" y="1184"/>
                  </a:lnTo>
                  <a:lnTo>
                    <a:pt x="362" y="1184"/>
                  </a:lnTo>
                  <a:lnTo>
                    <a:pt x="362" y="1184"/>
                  </a:lnTo>
                  <a:lnTo>
                    <a:pt x="330" y="1184"/>
                  </a:lnTo>
                  <a:lnTo>
                    <a:pt x="330" y="1184"/>
                  </a:lnTo>
                  <a:lnTo>
                    <a:pt x="330" y="1184"/>
                  </a:lnTo>
                  <a:lnTo>
                    <a:pt x="330" y="1184"/>
                  </a:lnTo>
                  <a:lnTo>
                    <a:pt x="330" y="1184"/>
                  </a:lnTo>
                  <a:lnTo>
                    <a:pt x="330" y="1184"/>
                  </a:lnTo>
                  <a:lnTo>
                    <a:pt x="330" y="1151"/>
                  </a:lnTo>
                  <a:lnTo>
                    <a:pt x="330" y="1151"/>
                  </a:lnTo>
                  <a:lnTo>
                    <a:pt x="330" y="1151"/>
                  </a:lnTo>
                  <a:lnTo>
                    <a:pt x="330" y="1151"/>
                  </a:lnTo>
                  <a:lnTo>
                    <a:pt x="330" y="1151"/>
                  </a:lnTo>
                  <a:lnTo>
                    <a:pt x="330" y="1151"/>
                  </a:lnTo>
                  <a:lnTo>
                    <a:pt x="330" y="1151"/>
                  </a:lnTo>
                  <a:lnTo>
                    <a:pt x="330" y="1118"/>
                  </a:lnTo>
                  <a:lnTo>
                    <a:pt x="330" y="1118"/>
                  </a:lnTo>
                  <a:lnTo>
                    <a:pt x="330" y="1118"/>
                  </a:lnTo>
                  <a:lnTo>
                    <a:pt x="330" y="1118"/>
                  </a:lnTo>
                  <a:lnTo>
                    <a:pt x="330" y="1118"/>
                  </a:lnTo>
                  <a:lnTo>
                    <a:pt x="330" y="1118"/>
                  </a:lnTo>
                  <a:lnTo>
                    <a:pt x="330" y="1118"/>
                  </a:lnTo>
                  <a:lnTo>
                    <a:pt x="330" y="1118"/>
                  </a:lnTo>
                  <a:lnTo>
                    <a:pt x="330" y="1118"/>
                  </a:lnTo>
                  <a:lnTo>
                    <a:pt x="330" y="1085"/>
                  </a:lnTo>
                  <a:lnTo>
                    <a:pt x="330" y="1085"/>
                  </a:lnTo>
                  <a:lnTo>
                    <a:pt x="330" y="1085"/>
                  </a:lnTo>
                  <a:lnTo>
                    <a:pt x="330" y="1085"/>
                  </a:lnTo>
                  <a:lnTo>
                    <a:pt x="330" y="1085"/>
                  </a:lnTo>
                  <a:lnTo>
                    <a:pt x="330" y="1085"/>
                  </a:lnTo>
                  <a:lnTo>
                    <a:pt x="297" y="1085"/>
                  </a:lnTo>
                  <a:lnTo>
                    <a:pt x="297" y="1085"/>
                  </a:lnTo>
                  <a:lnTo>
                    <a:pt x="297" y="1052"/>
                  </a:lnTo>
                  <a:lnTo>
                    <a:pt x="297" y="1052"/>
                  </a:lnTo>
                  <a:lnTo>
                    <a:pt x="297" y="1052"/>
                  </a:lnTo>
                  <a:lnTo>
                    <a:pt x="297" y="1052"/>
                  </a:lnTo>
                  <a:lnTo>
                    <a:pt x="297" y="1052"/>
                  </a:lnTo>
                  <a:lnTo>
                    <a:pt x="297" y="1052"/>
                  </a:lnTo>
                  <a:lnTo>
                    <a:pt x="297" y="1052"/>
                  </a:lnTo>
                  <a:lnTo>
                    <a:pt x="297" y="1052"/>
                  </a:lnTo>
                  <a:lnTo>
                    <a:pt x="297" y="1052"/>
                  </a:lnTo>
                  <a:lnTo>
                    <a:pt x="297" y="1020"/>
                  </a:lnTo>
                  <a:lnTo>
                    <a:pt x="297" y="1020"/>
                  </a:lnTo>
                  <a:lnTo>
                    <a:pt x="297" y="1020"/>
                  </a:lnTo>
                  <a:lnTo>
                    <a:pt x="297" y="1020"/>
                  </a:lnTo>
                  <a:lnTo>
                    <a:pt x="297" y="1020"/>
                  </a:lnTo>
                  <a:lnTo>
                    <a:pt x="297" y="1020"/>
                  </a:lnTo>
                  <a:lnTo>
                    <a:pt x="297" y="1020"/>
                  </a:lnTo>
                  <a:lnTo>
                    <a:pt x="297" y="987"/>
                  </a:lnTo>
                  <a:lnTo>
                    <a:pt x="297" y="987"/>
                  </a:lnTo>
                  <a:lnTo>
                    <a:pt x="297" y="987"/>
                  </a:lnTo>
                  <a:lnTo>
                    <a:pt x="297" y="987"/>
                  </a:lnTo>
                  <a:lnTo>
                    <a:pt x="297" y="987"/>
                  </a:lnTo>
                  <a:lnTo>
                    <a:pt x="297" y="987"/>
                  </a:lnTo>
                  <a:lnTo>
                    <a:pt x="297" y="987"/>
                  </a:lnTo>
                  <a:lnTo>
                    <a:pt x="297" y="987"/>
                  </a:lnTo>
                  <a:lnTo>
                    <a:pt x="297" y="987"/>
                  </a:lnTo>
                  <a:lnTo>
                    <a:pt x="297" y="954"/>
                  </a:lnTo>
                  <a:lnTo>
                    <a:pt x="264" y="954"/>
                  </a:lnTo>
                  <a:lnTo>
                    <a:pt x="264" y="954"/>
                  </a:lnTo>
                  <a:lnTo>
                    <a:pt x="264" y="954"/>
                  </a:lnTo>
                  <a:lnTo>
                    <a:pt x="264" y="954"/>
                  </a:lnTo>
                  <a:lnTo>
                    <a:pt x="264" y="954"/>
                  </a:lnTo>
                  <a:lnTo>
                    <a:pt x="264" y="954"/>
                  </a:lnTo>
                  <a:lnTo>
                    <a:pt x="264" y="954"/>
                  </a:lnTo>
                  <a:lnTo>
                    <a:pt x="264" y="921"/>
                  </a:lnTo>
                  <a:lnTo>
                    <a:pt x="264" y="921"/>
                  </a:lnTo>
                  <a:lnTo>
                    <a:pt x="264" y="921"/>
                  </a:lnTo>
                  <a:lnTo>
                    <a:pt x="264" y="921"/>
                  </a:lnTo>
                  <a:lnTo>
                    <a:pt x="264" y="921"/>
                  </a:lnTo>
                  <a:lnTo>
                    <a:pt x="264" y="921"/>
                  </a:lnTo>
                  <a:lnTo>
                    <a:pt x="264" y="921"/>
                  </a:lnTo>
                  <a:lnTo>
                    <a:pt x="264" y="921"/>
                  </a:lnTo>
                  <a:lnTo>
                    <a:pt x="264" y="921"/>
                  </a:lnTo>
                  <a:lnTo>
                    <a:pt x="264" y="888"/>
                  </a:lnTo>
                  <a:lnTo>
                    <a:pt x="264" y="888"/>
                  </a:lnTo>
                  <a:lnTo>
                    <a:pt x="264" y="888"/>
                  </a:lnTo>
                  <a:lnTo>
                    <a:pt x="264" y="888"/>
                  </a:lnTo>
                  <a:lnTo>
                    <a:pt x="264" y="888"/>
                  </a:lnTo>
                  <a:lnTo>
                    <a:pt x="264" y="888"/>
                  </a:lnTo>
                  <a:lnTo>
                    <a:pt x="264" y="888"/>
                  </a:lnTo>
                  <a:lnTo>
                    <a:pt x="264" y="888"/>
                  </a:lnTo>
                  <a:lnTo>
                    <a:pt x="264" y="855"/>
                  </a:lnTo>
                  <a:lnTo>
                    <a:pt x="264" y="855"/>
                  </a:lnTo>
                  <a:lnTo>
                    <a:pt x="264" y="855"/>
                  </a:lnTo>
                  <a:lnTo>
                    <a:pt x="264" y="855"/>
                  </a:lnTo>
                  <a:lnTo>
                    <a:pt x="264" y="855"/>
                  </a:lnTo>
                  <a:lnTo>
                    <a:pt x="231" y="855"/>
                  </a:lnTo>
                  <a:lnTo>
                    <a:pt x="231" y="855"/>
                  </a:lnTo>
                  <a:lnTo>
                    <a:pt x="231" y="855"/>
                  </a:lnTo>
                  <a:lnTo>
                    <a:pt x="231" y="855"/>
                  </a:lnTo>
                  <a:lnTo>
                    <a:pt x="231" y="822"/>
                  </a:lnTo>
                  <a:lnTo>
                    <a:pt x="231" y="822"/>
                  </a:lnTo>
                  <a:lnTo>
                    <a:pt x="231" y="822"/>
                  </a:lnTo>
                  <a:lnTo>
                    <a:pt x="231" y="822"/>
                  </a:lnTo>
                  <a:lnTo>
                    <a:pt x="231" y="822"/>
                  </a:lnTo>
                  <a:lnTo>
                    <a:pt x="231" y="822"/>
                  </a:lnTo>
                  <a:lnTo>
                    <a:pt x="231" y="822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90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231" y="757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724"/>
                  </a:lnTo>
                  <a:lnTo>
                    <a:pt x="198" y="691"/>
                  </a:lnTo>
                  <a:lnTo>
                    <a:pt x="198" y="691"/>
                  </a:lnTo>
                  <a:lnTo>
                    <a:pt x="198" y="691"/>
                  </a:lnTo>
                  <a:lnTo>
                    <a:pt x="198" y="691"/>
                  </a:lnTo>
                  <a:lnTo>
                    <a:pt x="198" y="691"/>
                  </a:lnTo>
                  <a:lnTo>
                    <a:pt x="198" y="691"/>
                  </a:lnTo>
                  <a:lnTo>
                    <a:pt x="198" y="691"/>
                  </a:lnTo>
                  <a:lnTo>
                    <a:pt x="198" y="691"/>
                  </a:lnTo>
                  <a:lnTo>
                    <a:pt x="198" y="658"/>
                  </a:lnTo>
                  <a:lnTo>
                    <a:pt x="198" y="658"/>
                  </a:lnTo>
                  <a:lnTo>
                    <a:pt x="198" y="658"/>
                  </a:lnTo>
                  <a:lnTo>
                    <a:pt x="198" y="658"/>
                  </a:lnTo>
                  <a:lnTo>
                    <a:pt x="198" y="658"/>
                  </a:lnTo>
                  <a:lnTo>
                    <a:pt x="198" y="658"/>
                  </a:lnTo>
                  <a:lnTo>
                    <a:pt x="198" y="658"/>
                  </a:lnTo>
                  <a:lnTo>
                    <a:pt x="198" y="658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60"/>
                  </a:lnTo>
                  <a:lnTo>
                    <a:pt x="165" y="560"/>
                  </a:lnTo>
                  <a:lnTo>
                    <a:pt x="165" y="560"/>
                  </a:lnTo>
                  <a:lnTo>
                    <a:pt x="165" y="560"/>
                  </a:lnTo>
                  <a:lnTo>
                    <a:pt x="165" y="560"/>
                  </a:lnTo>
                  <a:lnTo>
                    <a:pt x="165" y="560"/>
                  </a:lnTo>
                  <a:lnTo>
                    <a:pt x="165" y="560"/>
                  </a:lnTo>
                  <a:lnTo>
                    <a:pt x="165" y="560"/>
                  </a:lnTo>
                  <a:lnTo>
                    <a:pt x="165" y="560"/>
                  </a:lnTo>
                  <a:lnTo>
                    <a:pt x="165" y="527"/>
                  </a:lnTo>
                  <a:lnTo>
                    <a:pt x="165" y="527"/>
                  </a:lnTo>
                  <a:lnTo>
                    <a:pt x="165" y="527"/>
                  </a:lnTo>
                  <a:lnTo>
                    <a:pt x="165" y="527"/>
                  </a:lnTo>
                  <a:lnTo>
                    <a:pt x="165" y="527"/>
                  </a:lnTo>
                  <a:lnTo>
                    <a:pt x="132" y="527"/>
                  </a:lnTo>
                  <a:lnTo>
                    <a:pt x="132" y="527"/>
                  </a:lnTo>
                  <a:lnTo>
                    <a:pt x="132" y="494"/>
                  </a:lnTo>
                  <a:lnTo>
                    <a:pt x="132" y="494"/>
                  </a:lnTo>
                  <a:lnTo>
                    <a:pt x="132" y="494"/>
                  </a:lnTo>
                  <a:lnTo>
                    <a:pt x="132" y="494"/>
                  </a:lnTo>
                  <a:lnTo>
                    <a:pt x="132" y="494"/>
                  </a:lnTo>
                  <a:lnTo>
                    <a:pt x="132" y="494"/>
                  </a:lnTo>
                  <a:lnTo>
                    <a:pt x="132" y="494"/>
                  </a:lnTo>
                  <a:lnTo>
                    <a:pt x="132" y="494"/>
                  </a:lnTo>
                  <a:lnTo>
                    <a:pt x="132" y="494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00" y="428"/>
                  </a:lnTo>
                  <a:lnTo>
                    <a:pt x="100" y="395"/>
                  </a:lnTo>
                  <a:lnTo>
                    <a:pt x="100" y="395"/>
                  </a:lnTo>
                  <a:lnTo>
                    <a:pt x="100" y="395"/>
                  </a:lnTo>
                  <a:lnTo>
                    <a:pt x="100" y="395"/>
                  </a:lnTo>
                  <a:lnTo>
                    <a:pt x="100" y="395"/>
                  </a:lnTo>
                  <a:lnTo>
                    <a:pt x="100" y="395"/>
                  </a:lnTo>
                  <a:lnTo>
                    <a:pt x="100" y="395"/>
                  </a:lnTo>
                  <a:lnTo>
                    <a:pt x="100" y="362"/>
                  </a:lnTo>
                  <a:lnTo>
                    <a:pt x="100" y="362"/>
                  </a:lnTo>
                  <a:lnTo>
                    <a:pt x="100" y="362"/>
                  </a:lnTo>
                  <a:lnTo>
                    <a:pt x="100" y="362"/>
                  </a:lnTo>
                  <a:lnTo>
                    <a:pt x="100" y="362"/>
                  </a:lnTo>
                  <a:lnTo>
                    <a:pt x="100" y="362"/>
                  </a:lnTo>
                  <a:lnTo>
                    <a:pt x="100" y="362"/>
                  </a:lnTo>
                  <a:lnTo>
                    <a:pt x="100" y="362"/>
                  </a:lnTo>
                  <a:lnTo>
                    <a:pt x="100" y="362"/>
                  </a:lnTo>
                  <a:lnTo>
                    <a:pt x="100" y="330"/>
                  </a:lnTo>
                  <a:lnTo>
                    <a:pt x="100" y="330"/>
                  </a:lnTo>
                  <a:lnTo>
                    <a:pt x="100" y="330"/>
                  </a:lnTo>
                  <a:lnTo>
                    <a:pt x="100" y="330"/>
                  </a:lnTo>
                  <a:lnTo>
                    <a:pt x="100" y="330"/>
                  </a:lnTo>
                  <a:lnTo>
                    <a:pt x="100" y="330"/>
                  </a:lnTo>
                  <a:lnTo>
                    <a:pt x="100" y="330"/>
                  </a:lnTo>
                  <a:lnTo>
                    <a:pt x="100" y="297"/>
                  </a:lnTo>
                  <a:lnTo>
                    <a:pt x="100" y="297"/>
                  </a:lnTo>
                  <a:lnTo>
                    <a:pt x="67" y="297"/>
                  </a:lnTo>
                  <a:lnTo>
                    <a:pt x="67" y="297"/>
                  </a:lnTo>
                  <a:lnTo>
                    <a:pt x="67" y="297"/>
                  </a:lnTo>
                  <a:lnTo>
                    <a:pt x="67" y="297"/>
                  </a:lnTo>
                  <a:lnTo>
                    <a:pt x="67" y="297"/>
                  </a:lnTo>
                  <a:lnTo>
                    <a:pt x="67" y="297"/>
                  </a:lnTo>
                  <a:lnTo>
                    <a:pt x="67" y="297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8"/>
            <p:cNvSpPr/>
            <p:nvPr/>
          </p:nvSpPr>
          <p:spPr>
            <a:xfrm>
              <a:off x="5914675" y="2187550"/>
              <a:ext cx="29600" cy="104350"/>
            </a:xfrm>
            <a:custGeom>
              <a:avLst/>
              <a:gdLst/>
              <a:ahLst/>
              <a:cxnLst/>
              <a:rect l="l" t="t" r="r" b="b"/>
              <a:pathLst>
                <a:path w="1184" h="4174" fill="none" extrusionOk="0">
                  <a:moveTo>
                    <a:pt x="1183" y="4174"/>
                  </a:moveTo>
                  <a:lnTo>
                    <a:pt x="1183" y="4174"/>
                  </a:lnTo>
                  <a:lnTo>
                    <a:pt x="1183" y="4174"/>
                  </a:lnTo>
                  <a:lnTo>
                    <a:pt x="1183" y="4174"/>
                  </a:lnTo>
                  <a:lnTo>
                    <a:pt x="1183" y="4141"/>
                  </a:lnTo>
                  <a:lnTo>
                    <a:pt x="1183" y="4141"/>
                  </a:lnTo>
                  <a:lnTo>
                    <a:pt x="1150" y="4141"/>
                  </a:lnTo>
                  <a:lnTo>
                    <a:pt x="1150" y="4141"/>
                  </a:lnTo>
                  <a:lnTo>
                    <a:pt x="1150" y="4141"/>
                  </a:lnTo>
                  <a:lnTo>
                    <a:pt x="1150" y="4141"/>
                  </a:lnTo>
                  <a:lnTo>
                    <a:pt x="1150" y="4141"/>
                  </a:lnTo>
                  <a:lnTo>
                    <a:pt x="1150" y="4141"/>
                  </a:lnTo>
                  <a:lnTo>
                    <a:pt x="1150" y="4108"/>
                  </a:lnTo>
                  <a:lnTo>
                    <a:pt x="1150" y="4108"/>
                  </a:lnTo>
                  <a:lnTo>
                    <a:pt x="1150" y="4108"/>
                  </a:lnTo>
                  <a:lnTo>
                    <a:pt x="1150" y="4108"/>
                  </a:lnTo>
                  <a:lnTo>
                    <a:pt x="1150" y="4108"/>
                  </a:lnTo>
                  <a:lnTo>
                    <a:pt x="1150" y="4108"/>
                  </a:lnTo>
                  <a:lnTo>
                    <a:pt x="1150" y="4108"/>
                  </a:lnTo>
                  <a:lnTo>
                    <a:pt x="1150" y="4075"/>
                  </a:lnTo>
                  <a:lnTo>
                    <a:pt x="1150" y="4075"/>
                  </a:lnTo>
                  <a:lnTo>
                    <a:pt x="1150" y="4075"/>
                  </a:lnTo>
                  <a:lnTo>
                    <a:pt x="1150" y="4075"/>
                  </a:lnTo>
                  <a:lnTo>
                    <a:pt x="1150" y="4075"/>
                  </a:lnTo>
                  <a:lnTo>
                    <a:pt x="1150" y="4075"/>
                  </a:lnTo>
                  <a:lnTo>
                    <a:pt x="1150" y="4075"/>
                  </a:lnTo>
                  <a:lnTo>
                    <a:pt x="1150" y="4075"/>
                  </a:lnTo>
                  <a:lnTo>
                    <a:pt x="1150" y="4042"/>
                  </a:lnTo>
                  <a:lnTo>
                    <a:pt x="1150" y="4042"/>
                  </a:lnTo>
                  <a:lnTo>
                    <a:pt x="1150" y="4042"/>
                  </a:lnTo>
                  <a:lnTo>
                    <a:pt x="1150" y="4042"/>
                  </a:lnTo>
                  <a:lnTo>
                    <a:pt x="1150" y="4042"/>
                  </a:lnTo>
                  <a:lnTo>
                    <a:pt x="1150" y="4042"/>
                  </a:lnTo>
                  <a:lnTo>
                    <a:pt x="1150" y="4042"/>
                  </a:lnTo>
                  <a:lnTo>
                    <a:pt x="1150" y="4042"/>
                  </a:lnTo>
                  <a:lnTo>
                    <a:pt x="1150" y="4009"/>
                  </a:lnTo>
                  <a:lnTo>
                    <a:pt x="1118" y="4009"/>
                  </a:lnTo>
                  <a:lnTo>
                    <a:pt x="1118" y="4009"/>
                  </a:lnTo>
                  <a:lnTo>
                    <a:pt x="1118" y="4009"/>
                  </a:lnTo>
                  <a:lnTo>
                    <a:pt x="1118" y="4009"/>
                  </a:lnTo>
                  <a:lnTo>
                    <a:pt x="1118" y="4009"/>
                  </a:lnTo>
                  <a:lnTo>
                    <a:pt x="1118" y="4009"/>
                  </a:lnTo>
                  <a:lnTo>
                    <a:pt x="1118" y="4009"/>
                  </a:lnTo>
                  <a:lnTo>
                    <a:pt x="1118" y="3977"/>
                  </a:lnTo>
                  <a:lnTo>
                    <a:pt x="1118" y="3977"/>
                  </a:lnTo>
                  <a:lnTo>
                    <a:pt x="1118" y="3977"/>
                  </a:lnTo>
                  <a:lnTo>
                    <a:pt x="1118" y="3977"/>
                  </a:lnTo>
                  <a:lnTo>
                    <a:pt x="1118" y="3977"/>
                  </a:lnTo>
                  <a:lnTo>
                    <a:pt x="1118" y="3977"/>
                  </a:lnTo>
                  <a:lnTo>
                    <a:pt x="1118" y="3977"/>
                  </a:lnTo>
                  <a:lnTo>
                    <a:pt x="1118" y="3944"/>
                  </a:lnTo>
                  <a:lnTo>
                    <a:pt x="1118" y="3944"/>
                  </a:lnTo>
                  <a:lnTo>
                    <a:pt x="1118" y="3944"/>
                  </a:lnTo>
                  <a:lnTo>
                    <a:pt x="1118" y="3944"/>
                  </a:lnTo>
                  <a:lnTo>
                    <a:pt x="1118" y="3944"/>
                  </a:lnTo>
                  <a:lnTo>
                    <a:pt x="1118" y="3944"/>
                  </a:lnTo>
                  <a:lnTo>
                    <a:pt x="1118" y="3944"/>
                  </a:lnTo>
                  <a:lnTo>
                    <a:pt x="1118" y="3944"/>
                  </a:lnTo>
                  <a:lnTo>
                    <a:pt x="1118" y="3911"/>
                  </a:lnTo>
                  <a:lnTo>
                    <a:pt x="1118" y="3911"/>
                  </a:lnTo>
                  <a:lnTo>
                    <a:pt x="1118" y="3911"/>
                  </a:lnTo>
                  <a:lnTo>
                    <a:pt x="1118" y="3911"/>
                  </a:lnTo>
                  <a:lnTo>
                    <a:pt x="1118" y="3911"/>
                  </a:lnTo>
                  <a:lnTo>
                    <a:pt x="1118" y="3911"/>
                  </a:lnTo>
                  <a:lnTo>
                    <a:pt x="1118" y="3911"/>
                  </a:lnTo>
                  <a:lnTo>
                    <a:pt x="1118" y="3911"/>
                  </a:lnTo>
                  <a:lnTo>
                    <a:pt x="1085" y="3878"/>
                  </a:lnTo>
                  <a:lnTo>
                    <a:pt x="1085" y="3878"/>
                  </a:lnTo>
                  <a:lnTo>
                    <a:pt x="1085" y="3878"/>
                  </a:lnTo>
                  <a:lnTo>
                    <a:pt x="1085" y="3878"/>
                  </a:lnTo>
                  <a:lnTo>
                    <a:pt x="1085" y="3878"/>
                  </a:lnTo>
                  <a:lnTo>
                    <a:pt x="1085" y="3878"/>
                  </a:lnTo>
                  <a:lnTo>
                    <a:pt x="1085" y="3878"/>
                  </a:lnTo>
                  <a:lnTo>
                    <a:pt x="1085" y="3878"/>
                  </a:lnTo>
                  <a:lnTo>
                    <a:pt x="1085" y="3845"/>
                  </a:lnTo>
                  <a:lnTo>
                    <a:pt x="1085" y="3845"/>
                  </a:lnTo>
                  <a:lnTo>
                    <a:pt x="1085" y="3845"/>
                  </a:lnTo>
                  <a:lnTo>
                    <a:pt x="1085" y="3845"/>
                  </a:lnTo>
                  <a:lnTo>
                    <a:pt x="1085" y="3845"/>
                  </a:lnTo>
                  <a:lnTo>
                    <a:pt x="1085" y="3845"/>
                  </a:lnTo>
                  <a:lnTo>
                    <a:pt x="1085" y="3845"/>
                  </a:lnTo>
                  <a:lnTo>
                    <a:pt x="1085" y="3845"/>
                  </a:lnTo>
                  <a:lnTo>
                    <a:pt x="1085" y="3812"/>
                  </a:lnTo>
                  <a:lnTo>
                    <a:pt x="1085" y="3812"/>
                  </a:lnTo>
                  <a:lnTo>
                    <a:pt x="1085" y="3812"/>
                  </a:lnTo>
                  <a:lnTo>
                    <a:pt x="1085" y="3812"/>
                  </a:lnTo>
                  <a:lnTo>
                    <a:pt x="1085" y="3812"/>
                  </a:lnTo>
                  <a:lnTo>
                    <a:pt x="1085" y="3812"/>
                  </a:lnTo>
                  <a:lnTo>
                    <a:pt x="1085" y="3812"/>
                  </a:lnTo>
                  <a:lnTo>
                    <a:pt x="1085" y="3779"/>
                  </a:lnTo>
                  <a:lnTo>
                    <a:pt x="1085" y="3779"/>
                  </a:lnTo>
                  <a:lnTo>
                    <a:pt x="1085" y="3779"/>
                  </a:lnTo>
                  <a:lnTo>
                    <a:pt x="1085" y="3779"/>
                  </a:lnTo>
                  <a:lnTo>
                    <a:pt x="1085" y="3779"/>
                  </a:lnTo>
                  <a:lnTo>
                    <a:pt x="1085" y="3779"/>
                  </a:lnTo>
                  <a:lnTo>
                    <a:pt x="1085" y="3779"/>
                  </a:lnTo>
                  <a:lnTo>
                    <a:pt x="1052" y="3779"/>
                  </a:lnTo>
                  <a:lnTo>
                    <a:pt x="1052" y="3747"/>
                  </a:lnTo>
                  <a:lnTo>
                    <a:pt x="1052" y="3747"/>
                  </a:lnTo>
                  <a:lnTo>
                    <a:pt x="1052" y="3747"/>
                  </a:lnTo>
                  <a:lnTo>
                    <a:pt x="1052" y="3747"/>
                  </a:lnTo>
                  <a:lnTo>
                    <a:pt x="1052" y="3747"/>
                  </a:lnTo>
                  <a:lnTo>
                    <a:pt x="1052" y="3747"/>
                  </a:lnTo>
                  <a:lnTo>
                    <a:pt x="1052" y="3747"/>
                  </a:lnTo>
                  <a:lnTo>
                    <a:pt x="1052" y="3747"/>
                  </a:lnTo>
                  <a:lnTo>
                    <a:pt x="1052" y="3714"/>
                  </a:lnTo>
                  <a:lnTo>
                    <a:pt x="1052" y="3714"/>
                  </a:lnTo>
                  <a:lnTo>
                    <a:pt x="1052" y="3714"/>
                  </a:lnTo>
                  <a:lnTo>
                    <a:pt x="1052" y="3714"/>
                  </a:lnTo>
                  <a:lnTo>
                    <a:pt x="1052" y="3714"/>
                  </a:lnTo>
                  <a:lnTo>
                    <a:pt x="1052" y="3714"/>
                  </a:lnTo>
                  <a:lnTo>
                    <a:pt x="1052" y="3714"/>
                  </a:lnTo>
                  <a:lnTo>
                    <a:pt x="1052" y="3714"/>
                  </a:lnTo>
                  <a:lnTo>
                    <a:pt x="1052" y="3681"/>
                  </a:lnTo>
                  <a:lnTo>
                    <a:pt x="1052" y="3681"/>
                  </a:lnTo>
                  <a:lnTo>
                    <a:pt x="1052" y="3681"/>
                  </a:lnTo>
                  <a:lnTo>
                    <a:pt x="1052" y="3681"/>
                  </a:lnTo>
                  <a:lnTo>
                    <a:pt x="1052" y="3681"/>
                  </a:lnTo>
                  <a:lnTo>
                    <a:pt x="1052" y="3681"/>
                  </a:lnTo>
                  <a:lnTo>
                    <a:pt x="1052" y="3681"/>
                  </a:lnTo>
                  <a:lnTo>
                    <a:pt x="1052" y="3681"/>
                  </a:lnTo>
                  <a:lnTo>
                    <a:pt x="1052" y="3648"/>
                  </a:lnTo>
                  <a:lnTo>
                    <a:pt x="1052" y="3648"/>
                  </a:lnTo>
                  <a:lnTo>
                    <a:pt x="1052" y="3648"/>
                  </a:lnTo>
                  <a:lnTo>
                    <a:pt x="1052" y="3648"/>
                  </a:lnTo>
                  <a:lnTo>
                    <a:pt x="1052" y="3648"/>
                  </a:lnTo>
                  <a:lnTo>
                    <a:pt x="1019" y="3648"/>
                  </a:lnTo>
                  <a:lnTo>
                    <a:pt x="1019" y="3648"/>
                  </a:lnTo>
                  <a:lnTo>
                    <a:pt x="1019" y="3615"/>
                  </a:lnTo>
                  <a:lnTo>
                    <a:pt x="1019" y="3615"/>
                  </a:lnTo>
                  <a:lnTo>
                    <a:pt x="1019" y="3615"/>
                  </a:lnTo>
                  <a:lnTo>
                    <a:pt x="1019" y="3615"/>
                  </a:lnTo>
                  <a:lnTo>
                    <a:pt x="1019" y="3615"/>
                  </a:lnTo>
                  <a:lnTo>
                    <a:pt x="1019" y="3615"/>
                  </a:lnTo>
                  <a:lnTo>
                    <a:pt x="1019" y="3615"/>
                  </a:lnTo>
                  <a:lnTo>
                    <a:pt x="1019" y="3615"/>
                  </a:lnTo>
                  <a:lnTo>
                    <a:pt x="1019" y="3582"/>
                  </a:lnTo>
                  <a:lnTo>
                    <a:pt x="1019" y="3582"/>
                  </a:lnTo>
                  <a:lnTo>
                    <a:pt x="1019" y="3582"/>
                  </a:lnTo>
                  <a:lnTo>
                    <a:pt x="1019" y="3582"/>
                  </a:lnTo>
                  <a:lnTo>
                    <a:pt x="1019" y="3582"/>
                  </a:lnTo>
                  <a:lnTo>
                    <a:pt x="1019" y="3582"/>
                  </a:lnTo>
                  <a:lnTo>
                    <a:pt x="1019" y="3582"/>
                  </a:lnTo>
                  <a:lnTo>
                    <a:pt x="1019" y="3582"/>
                  </a:lnTo>
                  <a:lnTo>
                    <a:pt x="1019" y="3549"/>
                  </a:lnTo>
                  <a:lnTo>
                    <a:pt x="1019" y="3549"/>
                  </a:lnTo>
                  <a:lnTo>
                    <a:pt x="1019" y="3549"/>
                  </a:lnTo>
                  <a:lnTo>
                    <a:pt x="1019" y="3549"/>
                  </a:lnTo>
                  <a:lnTo>
                    <a:pt x="1019" y="3549"/>
                  </a:lnTo>
                  <a:lnTo>
                    <a:pt x="1019" y="3549"/>
                  </a:lnTo>
                  <a:lnTo>
                    <a:pt x="1019" y="3549"/>
                  </a:lnTo>
                  <a:lnTo>
                    <a:pt x="1019" y="3549"/>
                  </a:lnTo>
                  <a:lnTo>
                    <a:pt x="1019" y="3516"/>
                  </a:lnTo>
                  <a:lnTo>
                    <a:pt x="1019" y="3516"/>
                  </a:lnTo>
                  <a:lnTo>
                    <a:pt x="1019" y="3516"/>
                  </a:lnTo>
                  <a:lnTo>
                    <a:pt x="1019" y="3516"/>
                  </a:lnTo>
                  <a:lnTo>
                    <a:pt x="986" y="3516"/>
                  </a:lnTo>
                  <a:lnTo>
                    <a:pt x="986" y="3516"/>
                  </a:lnTo>
                  <a:lnTo>
                    <a:pt x="986" y="3516"/>
                  </a:lnTo>
                  <a:lnTo>
                    <a:pt x="986" y="3484"/>
                  </a:lnTo>
                  <a:lnTo>
                    <a:pt x="986" y="3484"/>
                  </a:lnTo>
                  <a:lnTo>
                    <a:pt x="986" y="3484"/>
                  </a:lnTo>
                  <a:lnTo>
                    <a:pt x="986" y="3484"/>
                  </a:lnTo>
                  <a:lnTo>
                    <a:pt x="986" y="3484"/>
                  </a:lnTo>
                  <a:lnTo>
                    <a:pt x="986" y="3484"/>
                  </a:lnTo>
                  <a:lnTo>
                    <a:pt x="986" y="3484"/>
                  </a:lnTo>
                  <a:lnTo>
                    <a:pt x="986" y="3451"/>
                  </a:lnTo>
                  <a:lnTo>
                    <a:pt x="986" y="3451"/>
                  </a:lnTo>
                  <a:lnTo>
                    <a:pt x="986" y="3451"/>
                  </a:lnTo>
                  <a:lnTo>
                    <a:pt x="986" y="3451"/>
                  </a:lnTo>
                  <a:lnTo>
                    <a:pt x="986" y="3451"/>
                  </a:lnTo>
                  <a:lnTo>
                    <a:pt x="986" y="3451"/>
                  </a:lnTo>
                  <a:lnTo>
                    <a:pt x="986" y="3451"/>
                  </a:lnTo>
                  <a:lnTo>
                    <a:pt x="986" y="3451"/>
                  </a:lnTo>
                  <a:lnTo>
                    <a:pt x="986" y="3418"/>
                  </a:lnTo>
                  <a:lnTo>
                    <a:pt x="986" y="3418"/>
                  </a:lnTo>
                  <a:lnTo>
                    <a:pt x="986" y="3418"/>
                  </a:lnTo>
                  <a:lnTo>
                    <a:pt x="986" y="3418"/>
                  </a:lnTo>
                  <a:lnTo>
                    <a:pt x="986" y="3418"/>
                  </a:lnTo>
                  <a:lnTo>
                    <a:pt x="986" y="3418"/>
                  </a:lnTo>
                  <a:lnTo>
                    <a:pt x="986" y="3418"/>
                  </a:lnTo>
                  <a:lnTo>
                    <a:pt x="986" y="3418"/>
                  </a:lnTo>
                  <a:lnTo>
                    <a:pt x="986" y="3385"/>
                  </a:lnTo>
                  <a:lnTo>
                    <a:pt x="986" y="3385"/>
                  </a:lnTo>
                  <a:lnTo>
                    <a:pt x="953" y="3385"/>
                  </a:lnTo>
                  <a:lnTo>
                    <a:pt x="953" y="3385"/>
                  </a:lnTo>
                  <a:lnTo>
                    <a:pt x="953" y="3385"/>
                  </a:lnTo>
                  <a:lnTo>
                    <a:pt x="953" y="3385"/>
                  </a:lnTo>
                  <a:lnTo>
                    <a:pt x="953" y="3385"/>
                  </a:lnTo>
                  <a:lnTo>
                    <a:pt x="953" y="3385"/>
                  </a:lnTo>
                  <a:lnTo>
                    <a:pt x="953" y="3352"/>
                  </a:lnTo>
                  <a:lnTo>
                    <a:pt x="953" y="3352"/>
                  </a:lnTo>
                  <a:lnTo>
                    <a:pt x="953" y="3352"/>
                  </a:lnTo>
                  <a:lnTo>
                    <a:pt x="953" y="3352"/>
                  </a:lnTo>
                  <a:lnTo>
                    <a:pt x="953" y="3352"/>
                  </a:lnTo>
                  <a:lnTo>
                    <a:pt x="953" y="3352"/>
                  </a:lnTo>
                  <a:lnTo>
                    <a:pt x="953" y="3352"/>
                  </a:lnTo>
                  <a:lnTo>
                    <a:pt x="953" y="3319"/>
                  </a:lnTo>
                  <a:lnTo>
                    <a:pt x="953" y="3319"/>
                  </a:lnTo>
                  <a:lnTo>
                    <a:pt x="953" y="3319"/>
                  </a:lnTo>
                  <a:lnTo>
                    <a:pt x="953" y="3319"/>
                  </a:lnTo>
                  <a:lnTo>
                    <a:pt x="953" y="3319"/>
                  </a:lnTo>
                  <a:lnTo>
                    <a:pt x="953" y="3319"/>
                  </a:lnTo>
                  <a:lnTo>
                    <a:pt x="953" y="3319"/>
                  </a:lnTo>
                  <a:lnTo>
                    <a:pt x="953" y="3319"/>
                  </a:lnTo>
                  <a:lnTo>
                    <a:pt x="953" y="3286"/>
                  </a:lnTo>
                  <a:lnTo>
                    <a:pt x="953" y="3286"/>
                  </a:lnTo>
                  <a:lnTo>
                    <a:pt x="953" y="3286"/>
                  </a:lnTo>
                  <a:lnTo>
                    <a:pt x="953" y="3286"/>
                  </a:lnTo>
                  <a:lnTo>
                    <a:pt x="953" y="3286"/>
                  </a:lnTo>
                  <a:lnTo>
                    <a:pt x="953" y="3286"/>
                  </a:lnTo>
                  <a:lnTo>
                    <a:pt x="953" y="3286"/>
                  </a:lnTo>
                  <a:lnTo>
                    <a:pt x="920" y="3254"/>
                  </a:lnTo>
                  <a:lnTo>
                    <a:pt x="920" y="3254"/>
                  </a:lnTo>
                  <a:lnTo>
                    <a:pt x="920" y="3254"/>
                  </a:lnTo>
                  <a:lnTo>
                    <a:pt x="920" y="3254"/>
                  </a:lnTo>
                  <a:lnTo>
                    <a:pt x="920" y="3254"/>
                  </a:lnTo>
                  <a:lnTo>
                    <a:pt x="920" y="3254"/>
                  </a:lnTo>
                  <a:lnTo>
                    <a:pt x="920" y="3254"/>
                  </a:lnTo>
                  <a:lnTo>
                    <a:pt x="920" y="3254"/>
                  </a:lnTo>
                  <a:lnTo>
                    <a:pt x="920" y="3221"/>
                  </a:lnTo>
                  <a:lnTo>
                    <a:pt x="920" y="3221"/>
                  </a:lnTo>
                  <a:lnTo>
                    <a:pt x="920" y="3221"/>
                  </a:lnTo>
                  <a:lnTo>
                    <a:pt x="920" y="3221"/>
                  </a:lnTo>
                  <a:lnTo>
                    <a:pt x="920" y="3221"/>
                  </a:lnTo>
                  <a:lnTo>
                    <a:pt x="920" y="3221"/>
                  </a:lnTo>
                  <a:lnTo>
                    <a:pt x="920" y="3221"/>
                  </a:lnTo>
                  <a:lnTo>
                    <a:pt x="920" y="3221"/>
                  </a:lnTo>
                  <a:lnTo>
                    <a:pt x="920" y="3188"/>
                  </a:lnTo>
                  <a:lnTo>
                    <a:pt x="920" y="3188"/>
                  </a:lnTo>
                  <a:lnTo>
                    <a:pt x="920" y="3188"/>
                  </a:lnTo>
                  <a:lnTo>
                    <a:pt x="920" y="3188"/>
                  </a:lnTo>
                  <a:lnTo>
                    <a:pt x="920" y="3188"/>
                  </a:lnTo>
                  <a:lnTo>
                    <a:pt x="920" y="3188"/>
                  </a:lnTo>
                  <a:lnTo>
                    <a:pt x="920" y="3188"/>
                  </a:lnTo>
                  <a:lnTo>
                    <a:pt x="920" y="3155"/>
                  </a:lnTo>
                  <a:lnTo>
                    <a:pt x="920" y="3155"/>
                  </a:lnTo>
                  <a:lnTo>
                    <a:pt x="920" y="3155"/>
                  </a:lnTo>
                  <a:lnTo>
                    <a:pt x="920" y="3155"/>
                  </a:lnTo>
                  <a:lnTo>
                    <a:pt x="920" y="3155"/>
                  </a:lnTo>
                  <a:lnTo>
                    <a:pt x="920" y="3155"/>
                  </a:lnTo>
                  <a:lnTo>
                    <a:pt x="920" y="3155"/>
                  </a:lnTo>
                  <a:lnTo>
                    <a:pt x="887" y="3155"/>
                  </a:lnTo>
                  <a:lnTo>
                    <a:pt x="887" y="3122"/>
                  </a:lnTo>
                  <a:lnTo>
                    <a:pt x="887" y="3122"/>
                  </a:lnTo>
                  <a:lnTo>
                    <a:pt x="887" y="3122"/>
                  </a:lnTo>
                  <a:lnTo>
                    <a:pt x="887" y="3122"/>
                  </a:lnTo>
                  <a:lnTo>
                    <a:pt x="887" y="3122"/>
                  </a:lnTo>
                  <a:lnTo>
                    <a:pt x="887" y="3122"/>
                  </a:lnTo>
                  <a:lnTo>
                    <a:pt x="887" y="3122"/>
                  </a:lnTo>
                  <a:lnTo>
                    <a:pt x="887" y="3089"/>
                  </a:lnTo>
                  <a:lnTo>
                    <a:pt x="887" y="3089"/>
                  </a:lnTo>
                  <a:lnTo>
                    <a:pt x="887" y="3089"/>
                  </a:lnTo>
                  <a:lnTo>
                    <a:pt x="887" y="3089"/>
                  </a:lnTo>
                  <a:lnTo>
                    <a:pt x="887" y="3089"/>
                  </a:lnTo>
                  <a:lnTo>
                    <a:pt x="887" y="3089"/>
                  </a:lnTo>
                  <a:lnTo>
                    <a:pt x="887" y="3089"/>
                  </a:lnTo>
                  <a:lnTo>
                    <a:pt x="887" y="3089"/>
                  </a:lnTo>
                  <a:lnTo>
                    <a:pt x="887" y="3056"/>
                  </a:lnTo>
                  <a:lnTo>
                    <a:pt x="887" y="3056"/>
                  </a:lnTo>
                  <a:lnTo>
                    <a:pt x="887" y="3056"/>
                  </a:lnTo>
                  <a:lnTo>
                    <a:pt x="887" y="3056"/>
                  </a:lnTo>
                  <a:lnTo>
                    <a:pt x="887" y="3056"/>
                  </a:lnTo>
                  <a:lnTo>
                    <a:pt x="887" y="3056"/>
                  </a:lnTo>
                  <a:lnTo>
                    <a:pt x="887" y="3056"/>
                  </a:lnTo>
                  <a:lnTo>
                    <a:pt x="887" y="3056"/>
                  </a:lnTo>
                  <a:lnTo>
                    <a:pt x="887" y="3024"/>
                  </a:lnTo>
                  <a:lnTo>
                    <a:pt x="887" y="3024"/>
                  </a:lnTo>
                  <a:lnTo>
                    <a:pt x="887" y="3024"/>
                  </a:lnTo>
                  <a:lnTo>
                    <a:pt x="887" y="3024"/>
                  </a:lnTo>
                  <a:lnTo>
                    <a:pt x="855" y="3024"/>
                  </a:lnTo>
                  <a:lnTo>
                    <a:pt x="855" y="3024"/>
                  </a:lnTo>
                  <a:lnTo>
                    <a:pt x="855" y="2991"/>
                  </a:lnTo>
                  <a:lnTo>
                    <a:pt x="855" y="2991"/>
                  </a:lnTo>
                  <a:lnTo>
                    <a:pt x="855" y="2991"/>
                  </a:lnTo>
                  <a:lnTo>
                    <a:pt x="855" y="2991"/>
                  </a:lnTo>
                  <a:lnTo>
                    <a:pt x="855" y="2991"/>
                  </a:lnTo>
                  <a:lnTo>
                    <a:pt x="855" y="2991"/>
                  </a:lnTo>
                  <a:lnTo>
                    <a:pt x="855" y="2991"/>
                  </a:lnTo>
                  <a:lnTo>
                    <a:pt x="855" y="2991"/>
                  </a:lnTo>
                  <a:lnTo>
                    <a:pt x="855" y="2958"/>
                  </a:lnTo>
                  <a:lnTo>
                    <a:pt x="855" y="2958"/>
                  </a:lnTo>
                  <a:lnTo>
                    <a:pt x="855" y="2958"/>
                  </a:lnTo>
                  <a:lnTo>
                    <a:pt x="855" y="2958"/>
                  </a:lnTo>
                  <a:lnTo>
                    <a:pt x="855" y="2958"/>
                  </a:lnTo>
                  <a:lnTo>
                    <a:pt x="855" y="2958"/>
                  </a:lnTo>
                  <a:lnTo>
                    <a:pt x="855" y="2958"/>
                  </a:lnTo>
                  <a:lnTo>
                    <a:pt x="855" y="2958"/>
                  </a:lnTo>
                  <a:lnTo>
                    <a:pt x="855" y="2925"/>
                  </a:lnTo>
                  <a:lnTo>
                    <a:pt x="855" y="2925"/>
                  </a:lnTo>
                  <a:lnTo>
                    <a:pt x="855" y="2925"/>
                  </a:lnTo>
                  <a:lnTo>
                    <a:pt x="855" y="2925"/>
                  </a:lnTo>
                  <a:lnTo>
                    <a:pt x="855" y="2925"/>
                  </a:lnTo>
                  <a:lnTo>
                    <a:pt x="855" y="2925"/>
                  </a:lnTo>
                  <a:lnTo>
                    <a:pt x="855" y="2925"/>
                  </a:lnTo>
                  <a:lnTo>
                    <a:pt x="855" y="2925"/>
                  </a:lnTo>
                  <a:lnTo>
                    <a:pt x="822" y="2892"/>
                  </a:lnTo>
                  <a:lnTo>
                    <a:pt x="822" y="2892"/>
                  </a:lnTo>
                  <a:lnTo>
                    <a:pt x="822" y="2892"/>
                  </a:lnTo>
                  <a:lnTo>
                    <a:pt x="822" y="2892"/>
                  </a:lnTo>
                  <a:lnTo>
                    <a:pt x="822" y="2892"/>
                  </a:lnTo>
                  <a:lnTo>
                    <a:pt x="822" y="2892"/>
                  </a:lnTo>
                  <a:lnTo>
                    <a:pt x="822" y="2892"/>
                  </a:lnTo>
                  <a:lnTo>
                    <a:pt x="822" y="2859"/>
                  </a:lnTo>
                  <a:lnTo>
                    <a:pt x="822" y="2859"/>
                  </a:lnTo>
                  <a:lnTo>
                    <a:pt x="822" y="2859"/>
                  </a:lnTo>
                  <a:lnTo>
                    <a:pt x="822" y="2859"/>
                  </a:lnTo>
                  <a:lnTo>
                    <a:pt x="822" y="2859"/>
                  </a:lnTo>
                  <a:lnTo>
                    <a:pt x="822" y="2859"/>
                  </a:lnTo>
                  <a:lnTo>
                    <a:pt x="822" y="2859"/>
                  </a:lnTo>
                  <a:lnTo>
                    <a:pt x="822" y="2859"/>
                  </a:lnTo>
                  <a:lnTo>
                    <a:pt x="822" y="2826"/>
                  </a:lnTo>
                  <a:lnTo>
                    <a:pt x="822" y="2826"/>
                  </a:lnTo>
                  <a:lnTo>
                    <a:pt x="822" y="2826"/>
                  </a:lnTo>
                  <a:lnTo>
                    <a:pt x="822" y="2826"/>
                  </a:lnTo>
                  <a:lnTo>
                    <a:pt x="822" y="2826"/>
                  </a:lnTo>
                  <a:lnTo>
                    <a:pt x="822" y="2826"/>
                  </a:lnTo>
                  <a:lnTo>
                    <a:pt x="822" y="2826"/>
                  </a:lnTo>
                  <a:lnTo>
                    <a:pt x="822" y="2794"/>
                  </a:lnTo>
                  <a:lnTo>
                    <a:pt x="822" y="2794"/>
                  </a:lnTo>
                  <a:lnTo>
                    <a:pt x="822" y="2794"/>
                  </a:lnTo>
                  <a:lnTo>
                    <a:pt x="822" y="2794"/>
                  </a:lnTo>
                  <a:lnTo>
                    <a:pt x="822" y="2794"/>
                  </a:lnTo>
                  <a:lnTo>
                    <a:pt x="822" y="2794"/>
                  </a:lnTo>
                  <a:lnTo>
                    <a:pt x="789" y="2794"/>
                  </a:lnTo>
                  <a:lnTo>
                    <a:pt x="789" y="2794"/>
                  </a:lnTo>
                  <a:lnTo>
                    <a:pt x="789" y="2761"/>
                  </a:lnTo>
                  <a:lnTo>
                    <a:pt x="789" y="2761"/>
                  </a:lnTo>
                  <a:lnTo>
                    <a:pt x="789" y="2761"/>
                  </a:lnTo>
                  <a:lnTo>
                    <a:pt x="789" y="2761"/>
                  </a:lnTo>
                  <a:lnTo>
                    <a:pt x="789" y="2761"/>
                  </a:lnTo>
                  <a:lnTo>
                    <a:pt x="789" y="2761"/>
                  </a:lnTo>
                  <a:lnTo>
                    <a:pt x="789" y="2761"/>
                  </a:lnTo>
                  <a:lnTo>
                    <a:pt x="789" y="2728"/>
                  </a:lnTo>
                  <a:lnTo>
                    <a:pt x="789" y="2728"/>
                  </a:lnTo>
                  <a:lnTo>
                    <a:pt x="789" y="2728"/>
                  </a:lnTo>
                  <a:lnTo>
                    <a:pt x="789" y="2728"/>
                  </a:lnTo>
                  <a:lnTo>
                    <a:pt x="789" y="2728"/>
                  </a:lnTo>
                  <a:lnTo>
                    <a:pt x="789" y="2728"/>
                  </a:lnTo>
                  <a:lnTo>
                    <a:pt x="789" y="2728"/>
                  </a:lnTo>
                  <a:lnTo>
                    <a:pt x="789" y="2695"/>
                  </a:lnTo>
                  <a:lnTo>
                    <a:pt x="789" y="2695"/>
                  </a:lnTo>
                  <a:lnTo>
                    <a:pt x="789" y="2695"/>
                  </a:lnTo>
                  <a:lnTo>
                    <a:pt x="789" y="2695"/>
                  </a:lnTo>
                  <a:lnTo>
                    <a:pt x="789" y="2695"/>
                  </a:lnTo>
                  <a:lnTo>
                    <a:pt x="789" y="2695"/>
                  </a:lnTo>
                  <a:lnTo>
                    <a:pt x="789" y="2695"/>
                  </a:lnTo>
                  <a:lnTo>
                    <a:pt x="789" y="2695"/>
                  </a:lnTo>
                  <a:lnTo>
                    <a:pt x="789" y="2662"/>
                  </a:lnTo>
                  <a:lnTo>
                    <a:pt x="789" y="2662"/>
                  </a:lnTo>
                  <a:lnTo>
                    <a:pt x="789" y="2662"/>
                  </a:lnTo>
                  <a:lnTo>
                    <a:pt x="789" y="2662"/>
                  </a:lnTo>
                  <a:lnTo>
                    <a:pt x="756" y="2662"/>
                  </a:lnTo>
                  <a:lnTo>
                    <a:pt x="756" y="2662"/>
                  </a:lnTo>
                  <a:lnTo>
                    <a:pt x="756" y="2662"/>
                  </a:lnTo>
                  <a:lnTo>
                    <a:pt x="756" y="2662"/>
                  </a:lnTo>
                  <a:lnTo>
                    <a:pt x="756" y="2629"/>
                  </a:lnTo>
                  <a:lnTo>
                    <a:pt x="756" y="2629"/>
                  </a:lnTo>
                  <a:lnTo>
                    <a:pt x="756" y="2629"/>
                  </a:lnTo>
                  <a:lnTo>
                    <a:pt x="756" y="2629"/>
                  </a:lnTo>
                  <a:lnTo>
                    <a:pt x="756" y="2629"/>
                  </a:lnTo>
                  <a:lnTo>
                    <a:pt x="756" y="2629"/>
                  </a:lnTo>
                  <a:lnTo>
                    <a:pt x="756" y="2629"/>
                  </a:lnTo>
                  <a:lnTo>
                    <a:pt x="756" y="2596"/>
                  </a:lnTo>
                  <a:lnTo>
                    <a:pt x="756" y="2596"/>
                  </a:lnTo>
                  <a:lnTo>
                    <a:pt x="756" y="2596"/>
                  </a:lnTo>
                  <a:lnTo>
                    <a:pt x="756" y="2596"/>
                  </a:lnTo>
                  <a:lnTo>
                    <a:pt x="756" y="2596"/>
                  </a:lnTo>
                  <a:lnTo>
                    <a:pt x="756" y="2596"/>
                  </a:lnTo>
                  <a:lnTo>
                    <a:pt x="756" y="2596"/>
                  </a:lnTo>
                  <a:lnTo>
                    <a:pt x="756" y="2564"/>
                  </a:lnTo>
                  <a:lnTo>
                    <a:pt x="756" y="2564"/>
                  </a:lnTo>
                  <a:lnTo>
                    <a:pt x="756" y="2564"/>
                  </a:lnTo>
                  <a:lnTo>
                    <a:pt x="756" y="2564"/>
                  </a:lnTo>
                  <a:lnTo>
                    <a:pt x="756" y="2564"/>
                  </a:lnTo>
                  <a:lnTo>
                    <a:pt x="756" y="2564"/>
                  </a:lnTo>
                  <a:lnTo>
                    <a:pt x="756" y="2564"/>
                  </a:lnTo>
                  <a:lnTo>
                    <a:pt x="756" y="2564"/>
                  </a:lnTo>
                  <a:lnTo>
                    <a:pt x="756" y="2531"/>
                  </a:lnTo>
                  <a:lnTo>
                    <a:pt x="723" y="2531"/>
                  </a:lnTo>
                  <a:lnTo>
                    <a:pt x="723" y="2531"/>
                  </a:lnTo>
                  <a:lnTo>
                    <a:pt x="723" y="2531"/>
                  </a:lnTo>
                  <a:lnTo>
                    <a:pt x="723" y="2531"/>
                  </a:lnTo>
                  <a:lnTo>
                    <a:pt x="723" y="2531"/>
                  </a:lnTo>
                  <a:lnTo>
                    <a:pt x="723" y="2531"/>
                  </a:lnTo>
                  <a:lnTo>
                    <a:pt x="723" y="2531"/>
                  </a:lnTo>
                  <a:lnTo>
                    <a:pt x="723" y="2498"/>
                  </a:lnTo>
                  <a:lnTo>
                    <a:pt x="723" y="2498"/>
                  </a:lnTo>
                  <a:lnTo>
                    <a:pt x="723" y="2498"/>
                  </a:lnTo>
                  <a:lnTo>
                    <a:pt x="723" y="2498"/>
                  </a:lnTo>
                  <a:lnTo>
                    <a:pt x="723" y="2498"/>
                  </a:lnTo>
                  <a:lnTo>
                    <a:pt x="723" y="2498"/>
                  </a:lnTo>
                  <a:lnTo>
                    <a:pt x="723" y="2498"/>
                  </a:lnTo>
                  <a:lnTo>
                    <a:pt x="723" y="2465"/>
                  </a:lnTo>
                  <a:lnTo>
                    <a:pt x="723" y="2465"/>
                  </a:lnTo>
                  <a:lnTo>
                    <a:pt x="723" y="2465"/>
                  </a:lnTo>
                  <a:lnTo>
                    <a:pt x="723" y="2465"/>
                  </a:lnTo>
                  <a:lnTo>
                    <a:pt x="723" y="2465"/>
                  </a:lnTo>
                  <a:lnTo>
                    <a:pt x="723" y="2465"/>
                  </a:lnTo>
                  <a:lnTo>
                    <a:pt x="723" y="2465"/>
                  </a:lnTo>
                  <a:lnTo>
                    <a:pt x="723" y="2465"/>
                  </a:lnTo>
                  <a:lnTo>
                    <a:pt x="723" y="2432"/>
                  </a:lnTo>
                  <a:lnTo>
                    <a:pt x="723" y="2432"/>
                  </a:lnTo>
                  <a:lnTo>
                    <a:pt x="723" y="2432"/>
                  </a:lnTo>
                  <a:lnTo>
                    <a:pt x="723" y="2432"/>
                  </a:lnTo>
                  <a:lnTo>
                    <a:pt x="690" y="2432"/>
                  </a:lnTo>
                  <a:lnTo>
                    <a:pt x="690" y="2432"/>
                  </a:lnTo>
                  <a:lnTo>
                    <a:pt x="690" y="2399"/>
                  </a:lnTo>
                  <a:lnTo>
                    <a:pt x="690" y="2399"/>
                  </a:lnTo>
                  <a:lnTo>
                    <a:pt x="690" y="2399"/>
                  </a:lnTo>
                  <a:lnTo>
                    <a:pt x="690" y="2399"/>
                  </a:lnTo>
                  <a:lnTo>
                    <a:pt x="690" y="2399"/>
                  </a:lnTo>
                  <a:lnTo>
                    <a:pt x="690" y="2399"/>
                  </a:lnTo>
                  <a:lnTo>
                    <a:pt x="690" y="2399"/>
                  </a:lnTo>
                  <a:lnTo>
                    <a:pt x="690" y="2399"/>
                  </a:lnTo>
                  <a:lnTo>
                    <a:pt x="690" y="2366"/>
                  </a:lnTo>
                  <a:lnTo>
                    <a:pt x="690" y="2366"/>
                  </a:lnTo>
                  <a:lnTo>
                    <a:pt x="690" y="2366"/>
                  </a:lnTo>
                  <a:lnTo>
                    <a:pt x="690" y="2366"/>
                  </a:lnTo>
                  <a:lnTo>
                    <a:pt x="690" y="2366"/>
                  </a:lnTo>
                  <a:lnTo>
                    <a:pt x="690" y="2366"/>
                  </a:lnTo>
                  <a:lnTo>
                    <a:pt x="690" y="2366"/>
                  </a:lnTo>
                  <a:lnTo>
                    <a:pt x="690" y="2366"/>
                  </a:lnTo>
                  <a:lnTo>
                    <a:pt x="690" y="2334"/>
                  </a:lnTo>
                  <a:lnTo>
                    <a:pt x="690" y="2334"/>
                  </a:lnTo>
                  <a:lnTo>
                    <a:pt x="690" y="2334"/>
                  </a:lnTo>
                  <a:lnTo>
                    <a:pt x="690" y="2334"/>
                  </a:lnTo>
                  <a:lnTo>
                    <a:pt x="690" y="2334"/>
                  </a:lnTo>
                  <a:lnTo>
                    <a:pt x="690" y="2334"/>
                  </a:lnTo>
                  <a:lnTo>
                    <a:pt x="690" y="2334"/>
                  </a:lnTo>
                  <a:lnTo>
                    <a:pt x="690" y="2334"/>
                  </a:lnTo>
                  <a:lnTo>
                    <a:pt x="690" y="2301"/>
                  </a:lnTo>
                  <a:lnTo>
                    <a:pt x="690" y="2301"/>
                  </a:lnTo>
                  <a:lnTo>
                    <a:pt x="690" y="2301"/>
                  </a:lnTo>
                  <a:lnTo>
                    <a:pt x="657" y="2301"/>
                  </a:lnTo>
                  <a:lnTo>
                    <a:pt x="657" y="2301"/>
                  </a:lnTo>
                  <a:lnTo>
                    <a:pt x="657" y="2301"/>
                  </a:lnTo>
                  <a:lnTo>
                    <a:pt x="657" y="2301"/>
                  </a:lnTo>
                  <a:lnTo>
                    <a:pt x="657" y="2268"/>
                  </a:lnTo>
                  <a:lnTo>
                    <a:pt x="657" y="2268"/>
                  </a:lnTo>
                  <a:lnTo>
                    <a:pt x="657" y="2268"/>
                  </a:lnTo>
                  <a:lnTo>
                    <a:pt x="657" y="2268"/>
                  </a:lnTo>
                  <a:lnTo>
                    <a:pt x="657" y="2268"/>
                  </a:lnTo>
                  <a:lnTo>
                    <a:pt x="657" y="2268"/>
                  </a:lnTo>
                  <a:lnTo>
                    <a:pt x="657" y="2268"/>
                  </a:lnTo>
                  <a:lnTo>
                    <a:pt x="657" y="2268"/>
                  </a:lnTo>
                  <a:lnTo>
                    <a:pt x="657" y="2235"/>
                  </a:lnTo>
                  <a:lnTo>
                    <a:pt x="657" y="2235"/>
                  </a:lnTo>
                  <a:lnTo>
                    <a:pt x="657" y="2235"/>
                  </a:lnTo>
                  <a:lnTo>
                    <a:pt x="657" y="2235"/>
                  </a:lnTo>
                  <a:lnTo>
                    <a:pt x="657" y="2235"/>
                  </a:lnTo>
                  <a:lnTo>
                    <a:pt x="657" y="2235"/>
                  </a:lnTo>
                  <a:lnTo>
                    <a:pt x="657" y="2202"/>
                  </a:lnTo>
                  <a:lnTo>
                    <a:pt x="657" y="2202"/>
                  </a:lnTo>
                  <a:lnTo>
                    <a:pt x="657" y="2202"/>
                  </a:lnTo>
                  <a:lnTo>
                    <a:pt x="657" y="2202"/>
                  </a:lnTo>
                  <a:lnTo>
                    <a:pt x="657" y="2202"/>
                  </a:lnTo>
                  <a:lnTo>
                    <a:pt x="657" y="2202"/>
                  </a:lnTo>
                  <a:lnTo>
                    <a:pt x="657" y="2202"/>
                  </a:lnTo>
                  <a:lnTo>
                    <a:pt x="657" y="2202"/>
                  </a:lnTo>
                  <a:lnTo>
                    <a:pt x="625" y="2169"/>
                  </a:lnTo>
                  <a:lnTo>
                    <a:pt x="625" y="2169"/>
                  </a:lnTo>
                  <a:lnTo>
                    <a:pt x="625" y="2169"/>
                  </a:lnTo>
                  <a:lnTo>
                    <a:pt x="625" y="2169"/>
                  </a:lnTo>
                  <a:lnTo>
                    <a:pt x="625" y="2169"/>
                  </a:lnTo>
                  <a:lnTo>
                    <a:pt x="625" y="2169"/>
                  </a:lnTo>
                  <a:lnTo>
                    <a:pt x="625" y="2169"/>
                  </a:lnTo>
                  <a:lnTo>
                    <a:pt x="625" y="2136"/>
                  </a:lnTo>
                  <a:lnTo>
                    <a:pt x="625" y="2136"/>
                  </a:lnTo>
                  <a:lnTo>
                    <a:pt x="625" y="2136"/>
                  </a:lnTo>
                  <a:lnTo>
                    <a:pt x="625" y="2136"/>
                  </a:lnTo>
                  <a:lnTo>
                    <a:pt x="625" y="2136"/>
                  </a:lnTo>
                  <a:lnTo>
                    <a:pt x="625" y="2136"/>
                  </a:lnTo>
                  <a:lnTo>
                    <a:pt x="625" y="2136"/>
                  </a:lnTo>
                  <a:lnTo>
                    <a:pt x="625" y="2104"/>
                  </a:lnTo>
                  <a:lnTo>
                    <a:pt x="625" y="2104"/>
                  </a:lnTo>
                  <a:lnTo>
                    <a:pt x="625" y="2104"/>
                  </a:lnTo>
                  <a:lnTo>
                    <a:pt x="625" y="2104"/>
                  </a:lnTo>
                  <a:lnTo>
                    <a:pt x="625" y="2104"/>
                  </a:lnTo>
                  <a:lnTo>
                    <a:pt x="625" y="2104"/>
                  </a:lnTo>
                  <a:lnTo>
                    <a:pt x="625" y="2104"/>
                  </a:lnTo>
                  <a:lnTo>
                    <a:pt x="625" y="2104"/>
                  </a:lnTo>
                  <a:lnTo>
                    <a:pt x="625" y="2071"/>
                  </a:lnTo>
                  <a:lnTo>
                    <a:pt x="625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71"/>
                  </a:lnTo>
                  <a:lnTo>
                    <a:pt x="592" y="2038"/>
                  </a:lnTo>
                  <a:lnTo>
                    <a:pt x="592" y="2038"/>
                  </a:lnTo>
                  <a:lnTo>
                    <a:pt x="592" y="2038"/>
                  </a:lnTo>
                  <a:lnTo>
                    <a:pt x="592" y="2038"/>
                  </a:lnTo>
                  <a:lnTo>
                    <a:pt x="592" y="2038"/>
                  </a:lnTo>
                  <a:lnTo>
                    <a:pt x="592" y="2038"/>
                  </a:lnTo>
                  <a:lnTo>
                    <a:pt x="592" y="2038"/>
                  </a:lnTo>
                  <a:lnTo>
                    <a:pt x="592" y="2005"/>
                  </a:lnTo>
                  <a:lnTo>
                    <a:pt x="592" y="2005"/>
                  </a:lnTo>
                  <a:lnTo>
                    <a:pt x="592" y="2005"/>
                  </a:lnTo>
                  <a:lnTo>
                    <a:pt x="592" y="2005"/>
                  </a:lnTo>
                  <a:lnTo>
                    <a:pt x="592" y="2005"/>
                  </a:lnTo>
                  <a:lnTo>
                    <a:pt x="592" y="2005"/>
                  </a:lnTo>
                  <a:lnTo>
                    <a:pt x="592" y="2005"/>
                  </a:lnTo>
                  <a:lnTo>
                    <a:pt x="592" y="2005"/>
                  </a:lnTo>
                  <a:lnTo>
                    <a:pt x="592" y="1972"/>
                  </a:lnTo>
                  <a:lnTo>
                    <a:pt x="592" y="1972"/>
                  </a:lnTo>
                  <a:lnTo>
                    <a:pt x="592" y="1972"/>
                  </a:lnTo>
                  <a:lnTo>
                    <a:pt x="592" y="1972"/>
                  </a:lnTo>
                  <a:lnTo>
                    <a:pt x="592" y="1972"/>
                  </a:lnTo>
                  <a:lnTo>
                    <a:pt x="592" y="1972"/>
                  </a:lnTo>
                  <a:lnTo>
                    <a:pt x="559" y="1972"/>
                  </a:lnTo>
                  <a:lnTo>
                    <a:pt x="559" y="1939"/>
                  </a:lnTo>
                  <a:lnTo>
                    <a:pt x="559" y="1939"/>
                  </a:lnTo>
                  <a:lnTo>
                    <a:pt x="559" y="1939"/>
                  </a:lnTo>
                  <a:lnTo>
                    <a:pt x="559" y="1939"/>
                  </a:lnTo>
                  <a:lnTo>
                    <a:pt x="559" y="1939"/>
                  </a:lnTo>
                  <a:lnTo>
                    <a:pt x="559" y="1939"/>
                  </a:lnTo>
                  <a:lnTo>
                    <a:pt x="559" y="1939"/>
                  </a:lnTo>
                  <a:lnTo>
                    <a:pt x="559" y="1906"/>
                  </a:lnTo>
                  <a:lnTo>
                    <a:pt x="559" y="1906"/>
                  </a:lnTo>
                  <a:lnTo>
                    <a:pt x="559" y="1906"/>
                  </a:lnTo>
                  <a:lnTo>
                    <a:pt x="559" y="1906"/>
                  </a:lnTo>
                  <a:lnTo>
                    <a:pt x="559" y="1906"/>
                  </a:lnTo>
                  <a:lnTo>
                    <a:pt x="559" y="1906"/>
                  </a:lnTo>
                  <a:lnTo>
                    <a:pt x="559" y="1906"/>
                  </a:lnTo>
                  <a:lnTo>
                    <a:pt x="559" y="1873"/>
                  </a:lnTo>
                  <a:lnTo>
                    <a:pt x="559" y="1873"/>
                  </a:lnTo>
                  <a:lnTo>
                    <a:pt x="559" y="1873"/>
                  </a:lnTo>
                  <a:lnTo>
                    <a:pt x="559" y="1873"/>
                  </a:lnTo>
                  <a:lnTo>
                    <a:pt x="559" y="1873"/>
                  </a:lnTo>
                  <a:lnTo>
                    <a:pt x="559" y="1873"/>
                  </a:lnTo>
                  <a:lnTo>
                    <a:pt x="559" y="1873"/>
                  </a:lnTo>
                  <a:lnTo>
                    <a:pt x="559" y="1841"/>
                  </a:lnTo>
                  <a:lnTo>
                    <a:pt x="559" y="1841"/>
                  </a:lnTo>
                  <a:lnTo>
                    <a:pt x="559" y="1841"/>
                  </a:lnTo>
                  <a:lnTo>
                    <a:pt x="559" y="1841"/>
                  </a:lnTo>
                  <a:lnTo>
                    <a:pt x="526" y="1841"/>
                  </a:lnTo>
                  <a:lnTo>
                    <a:pt x="526" y="1841"/>
                  </a:lnTo>
                  <a:lnTo>
                    <a:pt x="526" y="1841"/>
                  </a:lnTo>
                  <a:lnTo>
                    <a:pt x="526" y="1841"/>
                  </a:lnTo>
                  <a:lnTo>
                    <a:pt x="526" y="1808"/>
                  </a:lnTo>
                  <a:lnTo>
                    <a:pt x="526" y="1808"/>
                  </a:lnTo>
                  <a:lnTo>
                    <a:pt x="526" y="1808"/>
                  </a:lnTo>
                  <a:lnTo>
                    <a:pt x="526" y="1808"/>
                  </a:lnTo>
                  <a:lnTo>
                    <a:pt x="526" y="1808"/>
                  </a:lnTo>
                  <a:lnTo>
                    <a:pt x="526" y="1808"/>
                  </a:lnTo>
                  <a:lnTo>
                    <a:pt x="526" y="1808"/>
                  </a:lnTo>
                  <a:lnTo>
                    <a:pt x="526" y="1775"/>
                  </a:lnTo>
                  <a:lnTo>
                    <a:pt x="526" y="1775"/>
                  </a:lnTo>
                  <a:lnTo>
                    <a:pt x="526" y="1775"/>
                  </a:lnTo>
                  <a:lnTo>
                    <a:pt x="526" y="1775"/>
                  </a:lnTo>
                  <a:lnTo>
                    <a:pt x="526" y="1775"/>
                  </a:lnTo>
                  <a:lnTo>
                    <a:pt x="526" y="1775"/>
                  </a:lnTo>
                  <a:lnTo>
                    <a:pt x="526" y="1775"/>
                  </a:lnTo>
                  <a:lnTo>
                    <a:pt x="526" y="1742"/>
                  </a:lnTo>
                  <a:lnTo>
                    <a:pt x="526" y="1742"/>
                  </a:lnTo>
                  <a:lnTo>
                    <a:pt x="526" y="1742"/>
                  </a:lnTo>
                  <a:lnTo>
                    <a:pt x="526" y="1742"/>
                  </a:lnTo>
                  <a:lnTo>
                    <a:pt x="526" y="1742"/>
                  </a:lnTo>
                  <a:lnTo>
                    <a:pt x="526" y="1742"/>
                  </a:lnTo>
                  <a:lnTo>
                    <a:pt x="493" y="1709"/>
                  </a:lnTo>
                  <a:lnTo>
                    <a:pt x="493" y="1709"/>
                  </a:lnTo>
                  <a:lnTo>
                    <a:pt x="493" y="1709"/>
                  </a:lnTo>
                  <a:lnTo>
                    <a:pt x="493" y="1709"/>
                  </a:lnTo>
                  <a:lnTo>
                    <a:pt x="493" y="1709"/>
                  </a:lnTo>
                  <a:lnTo>
                    <a:pt x="493" y="1709"/>
                  </a:lnTo>
                  <a:lnTo>
                    <a:pt x="493" y="1709"/>
                  </a:lnTo>
                  <a:lnTo>
                    <a:pt x="493" y="1709"/>
                  </a:lnTo>
                  <a:lnTo>
                    <a:pt x="493" y="1676"/>
                  </a:lnTo>
                  <a:lnTo>
                    <a:pt x="493" y="1676"/>
                  </a:lnTo>
                  <a:lnTo>
                    <a:pt x="493" y="1676"/>
                  </a:lnTo>
                  <a:lnTo>
                    <a:pt x="493" y="1676"/>
                  </a:lnTo>
                  <a:lnTo>
                    <a:pt x="493" y="1676"/>
                  </a:lnTo>
                  <a:lnTo>
                    <a:pt x="493" y="1676"/>
                  </a:lnTo>
                  <a:lnTo>
                    <a:pt x="493" y="1676"/>
                  </a:lnTo>
                  <a:lnTo>
                    <a:pt x="493" y="1643"/>
                  </a:lnTo>
                  <a:lnTo>
                    <a:pt x="493" y="1643"/>
                  </a:lnTo>
                  <a:lnTo>
                    <a:pt x="493" y="1643"/>
                  </a:lnTo>
                  <a:lnTo>
                    <a:pt x="493" y="1643"/>
                  </a:lnTo>
                  <a:lnTo>
                    <a:pt x="493" y="1643"/>
                  </a:lnTo>
                  <a:lnTo>
                    <a:pt x="493" y="1643"/>
                  </a:lnTo>
                  <a:lnTo>
                    <a:pt x="493" y="1643"/>
                  </a:lnTo>
                  <a:lnTo>
                    <a:pt x="493" y="1611"/>
                  </a:lnTo>
                  <a:lnTo>
                    <a:pt x="493" y="1611"/>
                  </a:lnTo>
                  <a:lnTo>
                    <a:pt x="493" y="1611"/>
                  </a:lnTo>
                  <a:lnTo>
                    <a:pt x="493" y="1611"/>
                  </a:lnTo>
                  <a:lnTo>
                    <a:pt x="460" y="1611"/>
                  </a:lnTo>
                  <a:lnTo>
                    <a:pt x="460" y="1611"/>
                  </a:lnTo>
                  <a:lnTo>
                    <a:pt x="460" y="1611"/>
                  </a:lnTo>
                  <a:lnTo>
                    <a:pt x="460" y="1578"/>
                  </a:lnTo>
                  <a:lnTo>
                    <a:pt x="460" y="1578"/>
                  </a:lnTo>
                  <a:lnTo>
                    <a:pt x="460" y="1578"/>
                  </a:lnTo>
                  <a:lnTo>
                    <a:pt x="460" y="1578"/>
                  </a:lnTo>
                  <a:lnTo>
                    <a:pt x="460" y="1578"/>
                  </a:lnTo>
                  <a:lnTo>
                    <a:pt x="460" y="1578"/>
                  </a:lnTo>
                  <a:lnTo>
                    <a:pt x="460" y="1578"/>
                  </a:lnTo>
                  <a:lnTo>
                    <a:pt x="460" y="1578"/>
                  </a:lnTo>
                  <a:lnTo>
                    <a:pt x="460" y="1545"/>
                  </a:lnTo>
                  <a:lnTo>
                    <a:pt x="460" y="1545"/>
                  </a:lnTo>
                  <a:lnTo>
                    <a:pt x="460" y="1545"/>
                  </a:lnTo>
                  <a:lnTo>
                    <a:pt x="460" y="1545"/>
                  </a:lnTo>
                  <a:lnTo>
                    <a:pt x="460" y="1545"/>
                  </a:lnTo>
                  <a:lnTo>
                    <a:pt x="460" y="1545"/>
                  </a:lnTo>
                  <a:lnTo>
                    <a:pt x="460" y="1545"/>
                  </a:lnTo>
                  <a:lnTo>
                    <a:pt x="460" y="1545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60" y="1512"/>
                  </a:lnTo>
                  <a:lnTo>
                    <a:pt x="427" y="1512"/>
                  </a:lnTo>
                  <a:lnTo>
                    <a:pt x="427" y="1479"/>
                  </a:lnTo>
                  <a:lnTo>
                    <a:pt x="427" y="1479"/>
                  </a:lnTo>
                  <a:lnTo>
                    <a:pt x="427" y="1479"/>
                  </a:lnTo>
                  <a:lnTo>
                    <a:pt x="427" y="1479"/>
                  </a:lnTo>
                  <a:lnTo>
                    <a:pt x="427" y="1479"/>
                  </a:lnTo>
                  <a:lnTo>
                    <a:pt x="427" y="1479"/>
                  </a:lnTo>
                  <a:lnTo>
                    <a:pt x="427" y="1479"/>
                  </a:lnTo>
                  <a:lnTo>
                    <a:pt x="427" y="1446"/>
                  </a:lnTo>
                  <a:lnTo>
                    <a:pt x="427" y="1446"/>
                  </a:lnTo>
                  <a:lnTo>
                    <a:pt x="427" y="1446"/>
                  </a:lnTo>
                  <a:lnTo>
                    <a:pt x="427" y="1446"/>
                  </a:lnTo>
                  <a:lnTo>
                    <a:pt x="427" y="1446"/>
                  </a:lnTo>
                  <a:lnTo>
                    <a:pt x="427" y="1446"/>
                  </a:lnTo>
                  <a:lnTo>
                    <a:pt x="427" y="1413"/>
                  </a:lnTo>
                  <a:lnTo>
                    <a:pt x="427" y="1413"/>
                  </a:lnTo>
                  <a:lnTo>
                    <a:pt x="427" y="1413"/>
                  </a:lnTo>
                  <a:lnTo>
                    <a:pt x="427" y="1413"/>
                  </a:lnTo>
                  <a:lnTo>
                    <a:pt x="427" y="1413"/>
                  </a:lnTo>
                  <a:lnTo>
                    <a:pt x="427" y="1413"/>
                  </a:lnTo>
                  <a:lnTo>
                    <a:pt x="427" y="1413"/>
                  </a:lnTo>
                  <a:lnTo>
                    <a:pt x="427" y="1381"/>
                  </a:lnTo>
                  <a:lnTo>
                    <a:pt x="427" y="1381"/>
                  </a:lnTo>
                  <a:lnTo>
                    <a:pt x="427" y="1381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381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48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315"/>
                  </a:lnTo>
                  <a:lnTo>
                    <a:pt x="395" y="1282"/>
                  </a:lnTo>
                  <a:lnTo>
                    <a:pt x="395" y="1282"/>
                  </a:lnTo>
                  <a:lnTo>
                    <a:pt x="395" y="1282"/>
                  </a:lnTo>
                  <a:lnTo>
                    <a:pt x="395" y="1282"/>
                  </a:lnTo>
                  <a:lnTo>
                    <a:pt x="395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49"/>
                  </a:lnTo>
                  <a:lnTo>
                    <a:pt x="362" y="1216"/>
                  </a:lnTo>
                  <a:lnTo>
                    <a:pt x="362" y="1216"/>
                  </a:lnTo>
                  <a:lnTo>
                    <a:pt x="362" y="1216"/>
                  </a:lnTo>
                  <a:lnTo>
                    <a:pt x="362" y="1216"/>
                  </a:lnTo>
                  <a:lnTo>
                    <a:pt x="362" y="1216"/>
                  </a:lnTo>
                  <a:lnTo>
                    <a:pt x="362" y="1216"/>
                  </a:lnTo>
                  <a:lnTo>
                    <a:pt x="362" y="1216"/>
                  </a:lnTo>
                  <a:lnTo>
                    <a:pt x="362" y="1183"/>
                  </a:lnTo>
                  <a:lnTo>
                    <a:pt x="362" y="1183"/>
                  </a:lnTo>
                  <a:lnTo>
                    <a:pt x="362" y="1183"/>
                  </a:lnTo>
                  <a:lnTo>
                    <a:pt x="362" y="1183"/>
                  </a:lnTo>
                  <a:lnTo>
                    <a:pt x="362" y="1183"/>
                  </a:lnTo>
                  <a:lnTo>
                    <a:pt x="362" y="1183"/>
                  </a:lnTo>
                  <a:lnTo>
                    <a:pt x="362" y="1183"/>
                  </a:lnTo>
                  <a:lnTo>
                    <a:pt x="362" y="1183"/>
                  </a:lnTo>
                  <a:lnTo>
                    <a:pt x="362" y="1151"/>
                  </a:lnTo>
                  <a:lnTo>
                    <a:pt x="362" y="1151"/>
                  </a:lnTo>
                  <a:lnTo>
                    <a:pt x="329" y="1151"/>
                  </a:lnTo>
                  <a:lnTo>
                    <a:pt x="329" y="1151"/>
                  </a:lnTo>
                  <a:lnTo>
                    <a:pt x="329" y="1151"/>
                  </a:lnTo>
                  <a:lnTo>
                    <a:pt x="329" y="1151"/>
                  </a:lnTo>
                  <a:lnTo>
                    <a:pt x="329" y="1151"/>
                  </a:lnTo>
                  <a:lnTo>
                    <a:pt x="329" y="1118"/>
                  </a:lnTo>
                  <a:lnTo>
                    <a:pt x="329" y="1118"/>
                  </a:lnTo>
                  <a:lnTo>
                    <a:pt x="329" y="1118"/>
                  </a:lnTo>
                  <a:lnTo>
                    <a:pt x="329" y="1118"/>
                  </a:lnTo>
                  <a:lnTo>
                    <a:pt x="329" y="1118"/>
                  </a:lnTo>
                  <a:lnTo>
                    <a:pt x="329" y="1118"/>
                  </a:lnTo>
                  <a:lnTo>
                    <a:pt x="329" y="1118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329" y="1085"/>
                  </a:lnTo>
                  <a:lnTo>
                    <a:pt x="329" y="1052"/>
                  </a:lnTo>
                  <a:lnTo>
                    <a:pt x="329" y="1052"/>
                  </a:lnTo>
                  <a:lnTo>
                    <a:pt x="329" y="1052"/>
                  </a:lnTo>
                  <a:lnTo>
                    <a:pt x="329" y="1052"/>
                  </a:lnTo>
                  <a:lnTo>
                    <a:pt x="329" y="1052"/>
                  </a:lnTo>
                  <a:lnTo>
                    <a:pt x="296" y="1052"/>
                  </a:lnTo>
                  <a:lnTo>
                    <a:pt x="296" y="1052"/>
                  </a:lnTo>
                  <a:lnTo>
                    <a:pt x="296" y="1052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1019"/>
                  </a:lnTo>
                  <a:lnTo>
                    <a:pt x="296" y="986"/>
                  </a:lnTo>
                  <a:lnTo>
                    <a:pt x="296" y="986"/>
                  </a:lnTo>
                  <a:lnTo>
                    <a:pt x="296" y="986"/>
                  </a:lnTo>
                  <a:lnTo>
                    <a:pt x="296" y="986"/>
                  </a:lnTo>
                  <a:lnTo>
                    <a:pt x="296" y="986"/>
                  </a:lnTo>
                  <a:lnTo>
                    <a:pt x="296" y="986"/>
                  </a:lnTo>
                  <a:lnTo>
                    <a:pt x="296" y="986"/>
                  </a:lnTo>
                  <a:lnTo>
                    <a:pt x="296" y="953"/>
                  </a:lnTo>
                  <a:lnTo>
                    <a:pt x="296" y="953"/>
                  </a:lnTo>
                  <a:lnTo>
                    <a:pt x="296" y="953"/>
                  </a:lnTo>
                  <a:lnTo>
                    <a:pt x="296" y="953"/>
                  </a:lnTo>
                  <a:lnTo>
                    <a:pt x="296" y="953"/>
                  </a:lnTo>
                  <a:lnTo>
                    <a:pt x="296" y="953"/>
                  </a:lnTo>
                  <a:lnTo>
                    <a:pt x="263" y="953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921"/>
                  </a:lnTo>
                  <a:lnTo>
                    <a:pt x="263" y="888"/>
                  </a:lnTo>
                  <a:lnTo>
                    <a:pt x="263" y="888"/>
                  </a:lnTo>
                  <a:lnTo>
                    <a:pt x="263" y="888"/>
                  </a:lnTo>
                  <a:lnTo>
                    <a:pt x="263" y="888"/>
                  </a:lnTo>
                  <a:lnTo>
                    <a:pt x="263" y="888"/>
                  </a:lnTo>
                  <a:lnTo>
                    <a:pt x="263" y="888"/>
                  </a:lnTo>
                  <a:lnTo>
                    <a:pt x="263" y="888"/>
                  </a:lnTo>
                  <a:lnTo>
                    <a:pt x="263" y="855"/>
                  </a:lnTo>
                  <a:lnTo>
                    <a:pt x="263" y="855"/>
                  </a:lnTo>
                  <a:lnTo>
                    <a:pt x="263" y="855"/>
                  </a:lnTo>
                  <a:lnTo>
                    <a:pt x="263" y="855"/>
                  </a:lnTo>
                  <a:lnTo>
                    <a:pt x="263" y="855"/>
                  </a:lnTo>
                  <a:lnTo>
                    <a:pt x="263" y="855"/>
                  </a:lnTo>
                  <a:lnTo>
                    <a:pt x="263" y="855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0" y="789"/>
                  </a:lnTo>
                  <a:lnTo>
                    <a:pt x="230" y="789"/>
                  </a:lnTo>
                  <a:lnTo>
                    <a:pt x="230" y="789"/>
                  </a:lnTo>
                  <a:lnTo>
                    <a:pt x="230" y="789"/>
                  </a:lnTo>
                  <a:lnTo>
                    <a:pt x="230" y="789"/>
                  </a:lnTo>
                  <a:lnTo>
                    <a:pt x="230" y="789"/>
                  </a:lnTo>
                  <a:lnTo>
                    <a:pt x="230" y="789"/>
                  </a:lnTo>
                  <a:lnTo>
                    <a:pt x="230" y="756"/>
                  </a:lnTo>
                  <a:lnTo>
                    <a:pt x="230" y="756"/>
                  </a:lnTo>
                  <a:lnTo>
                    <a:pt x="230" y="756"/>
                  </a:lnTo>
                  <a:lnTo>
                    <a:pt x="230" y="756"/>
                  </a:lnTo>
                  <a:lnTo>
                    <a:pt x="230" y="756"/>
                  </a:lnTo>
                  <a:lnTo>
                    <a:pt x="230" y="756"/>
                  </a:lnTo>
                  <a:lnTo>
                    <a:pt x="230" y="756"/>
                  </a:lnTo>
                  <a:lnTo>
                    <a:pt x="230" y="723"/>
                  </a:lnTo>
                  <a:lnTo>
                    <a:pt x="230" y="723"/>
                  </a:lnTo>
                  <a:lnTo>
                    <a:pt x="230" y="723"/>
                  </a:lnTo>
                  <a:lnTo>
                    <a:pt x="230" y="723"/>
                  </a:lnTo>
                  <a:lnTo>
                    <a:pt x="230" y="723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723"/>
                  </a:lnTo>
                  <a:lnTo>
                    <a:pt x="197" y="691"/>
                  </a:lnTo>
                  <a:lnTo>
                    <a:pt x="197" y="691"/>
                  </a:lnTo>
                  <a:lnTo>
                    <a:pt x="197" y="691"/>
                  </a:lnTo>
                  <a:lnTo>
                    <a:pt x="197" y="691"/>
                  </a:lnTo>
                  <a:lnTo>
                    <a:pt x="197" y="691"/>
                  </a:lnTo>
                  <a:lnTo>
                    <a:pt x="197" y="691"/>
                  </a:lnTo>
                  <a:lnTo>
                    <a:pt x="197" y="691"/>
                  </a:lnTo>
                  <a:lnTo>
                    <a:pt x="197" y="658"/>
                  </a:lnTo>
                  <a:lnTo>
                    <a:pt x="197" y="658"/>
                  </a:lnTo>
                  <a:lnTo>
                    <a:pt x="197" y="658"/>
                  </a:lnTo>
                  <a:lnTo>
                    <a:pt x="197" y="658"/>
                  </a:lnTo>
                  <a:lnTo>
                    <a:pt x="197" y="658"/>
                  </a:lnTo>
                  <a:lnTo>
                    <a:pt x="197" y="658"/>
                  </a:lnTo>
                  <a:lnTo>
                    <a:pt x="197" y="658"/>
                  </a:lnTo>
                  <a:lnTo>
                    <a:pt x="197" y="625"/>
                  </a:lnTo>
                  <a:lnTo>
                    <a:pt x="197" y="625"/>
                  </a:lnTo>
                  <a:lnTo>
                    <a:pt x="197" y="625"/>
                  </a:lnTo>
                  <a:lnTo>
                    <a:pt x="197" y="625"/>
                  </a:lnTo>
                  <a:lnTo>
                    <a:pt x="197" y="625"/>
                  </a:lnTo>
                  <a:lnTo>
                    <a:pt x="197" y="625"/>
                  </a:lnTo>
                  <a:lnTo>
                    <a:pt x="197" y="625"/>
                  </a:lnTo>
                  <a:lnTo>
                    <a:pt x="197" y="625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65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93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66" y="29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8"/>
            <p:cNvSpPr/>
            <p:nvPr/>
          </p:nvSpPr>
          <p:spPr>
            <a:xfrm>
              <a:off x="5779125" y="2291875"/>
              <a:ext cx="165150" cy="41925"/>
            </a:xfrm>
            <a:custGeom>
              <a:avLst/>
              <a:gdLst/>
              <a:ahLst/>
              <a:cxnLst/>
              <a:rect l="l" t="t" r="r" b="b"/>
              <a:pathLst>
                <a:path w="6606" h="1677" fill="none" extrusionOk="0">
                  <a:moveTo>
                    <a:pt x="0" y="1677"/>
                  </a:moveTo>
                  <a:lnTo>
                    <a:pt x="6605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8"/>
            <p:cNvSpPr/>
            <p:nvPr/>
          </p:nvSpPr>
          <p:spPr>
            <a:xfrm>
              <a:off x="5752000" y="2189200"/>
              <a:ext cx="163525" cy="50125"/>
            </a:xfrm>
            <a:custGeom>
              <a:avLst/>
              <a:gdLst/>
              <a:ahLst/>
              <a:cxnLst/>
              <a:rect l="l" t="t" r="r" b="b"/>
              <a:pathLst>
                <a:path w="6541" h="2005" fill="none" extrusionOk="0">
                  <a:moveTo>
                    <a:pt x="1" y="2005"/>
                  </a:moveTo>
                  <a:lnTo>
                    <a:pt x="654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8"/>
            <p:cNvSpPr/>
            <p:nvPr/>
          </p:nvSpPr>
          <p:spPr>
            <a:xfrm>
              <a:off x="5752000" y="2187550"/>
              <a:ext cx="192275" cy="146250"/>
            </a:xfrm>
            <a:custGeom>
              <a:avLst/>
              <a:gdLst/>
              <a:ahLst/>
              <a:cxnLst/>
              <a:rect l="l" t="t" r="r" b="b"/>
              <a:pathLst>
                <a:path w="7691" h="5850" extrusionOk="0">
                  <a:moveTo>
                    <a:pt x="6507" y="0"/>
                  </a:moveTo>
                  <a:lnTo>
                    <a:pt x="1" y="2005"/>
                  </a:lnTo>
                  <a:lnTo>
                    <a:pt x="1" y="2038"/>
                  </a:lnTo>
                  <a:lnTo>
                    <a:pt x="1" y="2071"/>
                  </a:lnTo>
                  <a:lnTo>
                    <a:pt x="1" y="2104"/>
                  </a:lnTo>
                  <a:lnTo>
                    <a:pt x="34" y="2104"/>
                  </a:lnTo>
                  <a:lnTo>
                    <a:pt x="34" y="2136"/>
                  </a:lnTo>
                  <a:lnTo>
                    <a:pt x="34" y="2169"/>
                  </a:lnTo>
                  <a:lnTo>
                    <a:pt x="34" y="2202"/>
                  </a:lnTo>
                  <a:lnTo>
                    <a:pt x="67" y="2202"/>
                  </a:lnTo>
                  <a:lnTo>
                    <a:pt x="67" y="2235"/>
                  </a:lnTo>
                  <a:lnTo>
                    <a:pt x="67" y="2268"/>
                  </a:lnTo>
                  <a:lnTo>
                    <a:pt x="67" y="2301"/>
                  </a:lnTo>
                  <a:lnTo>
                    <a:pt x="100" y="2301"/>
                  </a:lnTo>
                  <a:lnTo>
                    <a:pt x="100" y="2334"/>
                  </a:lnTo>
                  <a:lnTo>
                    <a:pt x="100" y="2366"/>
                  </a:lnTo>
                  <a:lnTo>
                    <a:pt x="100" y="2399"/>
                  </a:lnTo>
                  <a:lnTo>
                    <a:pt x="100" y="2432"/>
                  </a:lnTo>
                  <a:lnTo>
                    <a:pt x="132" y="2432"/>
                  </a:lnTo>
                  <a:lnTo>
                    <a:pt x="132" y="2465"/>
                  </a:lnTo>
                  <a:lnTo>
                    <a:pt x="132" y="2498"/>
                  </a:lnTo>
                  <a:lnTo>
                    <a:pt x="132" y="2531"/>
                  </a:lnTo>
                  <a:lnTo>
                    <a:pt x="165" y="2531"/>
                  </a:lnTo>
                  <a:lnTo>
                    <a:pt x="165" y="2564"/>
                  </a:lnTo>
                  <a:lnTo>
                    <a:pt x="165" y="2596"/>
                  </a:lnTo>
                  <a:lnTo>
                    <a:pt x="165" y="2629"/>
                  </a:lnTo>
                  <a:lnTo>
                    <a:pt x="198" y="2629"/>
                  </a:lnTo>
                  <a:lnTo>
                    <a:pt x="198" y="2662"/>
                  </a:lnTo>
                  <a:lnTo>
                    <a:pt x="198" y="2695"/>
                  </a:lnTo>
                  <a:lnTo>
                    <a:pt x="198" y="2728"/>
                  </a:lnTo>
                  <a:lnTo>
                    <a:pt x="231" y="2761"/>
                  </a:lnTo>
                  <a:lnTo>
                    <a:pt x="231" y="2794"/>
                  </a:lnTo>
                  <a:lnTo>
                    <a:pt x="231" y="2826"/>
                  </a:lnTo>
                  <a:lnTo>
                    <a:pt x="231" y="2859"/>
                  </a:lnTo>
                  <a:lnTo>
                    <a:pt x="264" y="2859"/>
                  </a:lnTo>
                  <a:lnTo>
                    <a:pt x="264" y="2892"/>
                  </a:lnTo>
                  <a:lnTo>
                    <a:pt x="264" y="2925"/>
                  </a:lnTo>
                  <a:lnTo>
                    <a:pt x="264" y="2958"/>
                  </a:lnTo>
                  <a:lnTo>
                    <a:pt x="297" y="2958"/>
                  </a:lnTo>
                  <a:lnTo>
                    <a:pt x="297" y="2991"/>
                  </a:lnTo>
                  <a:lnTo>
                    <a:pt x="297" y="3024"/>
                  </a:lnTo>
                  <a:lnTo>
                    <a:pt x="297" y="3056"/>
                  </a:lnTo>
                  <a:lnTo>
                    <a:pt x="297" y="3089"/>
                  </a:lnTo>
                  <a:lnTo>
                    <a:pt x="330" y="3089"/>
                  </a:lnTo>
                  <a:lnTo>
                    <a:pt x="330" y="3122"/>
                  </a:lnTo>
                  <a:lnTo>
                    <a:pt x="330" y="3155"/>
                  </a:lnTo>
                  <a:lnTo>
                    <a:pt x="330" y="3188"/>
                  </a:lnTo>
                  <a:lnTo>
                    <a:pt x="362" y="3188"/>
                  </a:lnTo>
                  <a:lnTo>
                    <a:pt x="362" y="3221"/>
                  </a:lnTo>
                  <a:lnTo>
                    <a:pt x="362" y="3254"/>
                  </a:lnTo>
                  <a:lnTo>
                    <a:pt x="362" y="3286"/>
                  </a:lnTo>
                  <a:lnTo>
                    <a:pt x="362" y="3319"/>
                  </a:lnTo>
                  <a:lnTo>
                    <a:pt x="395" y="3319"/>
                  </a:lnTo>
                  <a:lnTo>
                    <a:pt x="395" y="3352"/>
                  </a:lnTo>
                  <a:lnTo>
                    <a:pt x="395" y="3385"/>
                  </a:lnTo>
                  <a:lnTo>
                    <a:pt x="395" y="3418"/>
                  </a:lnTo>
                  <a:lnTo>
                    <a:pt x="428" y="3418"/>
                  </a:lnTo>
                  <a:lnTo>
                    <a:pt x="428" y="3451"/>
                  </a:lnTo>
                  <a:lnTo>
                    <a:pt x="428" y="3484"/>
                  </a:lnTo>
                  <a:lnTo>
                    <a:pt x="428" y="3516"/>
                  </a:lnTo>
                  <a:lnTo>
                    <a:pt x="461" y="3549"/>
                  </a:lnTo>
                  <a:lnTo>
                    <a:pt x="461" y="3582"/>
                  </a:lnTo>
                  <a:lnTo>
                    <a:pt x="461" y="3615"/>
                  </a:lnTo>
                  <a:lnTo>
                    <a:pt x="461" y="3648"/>
                  </a:lnTo>
                  <a:lnTo>
                    <a:pt x="494" y="3648"/>
                  </a:lnTo>
                  <a:lnTo>
                    <a:pt x="494" y="3681"/>
                  </a:lnTo>
                  <a:lnTo>
                    <a:pt x="494" y="3714"/>
                  </a:lnTo>
                  <a:lnTo>
                    <a:pt x="494" y="3747"/>
                  </a:lnTo>
                  <a:lnTo>
                    <a:pt x="494" y="3779"/>
                  </a:lnTo>
                  <a:lnTo>
                    <a:pt x="527" y="3779"/>
                  </a:lnTo>
                  <a:lnTo>
                    <a:pt x="527" y="3812"/>
                  </a:lnTo>
                  <a:lnTo>
                    <a:pt x="527" y="3845"/>
                  </a:lnTo>
                  <a:lnTo>
                    <a:pt x="527" y="3878"/>
                  </a:lnTo>
                  <a:lnTo>
                    <a:pt x="560" y="3878"/>
                  </a:lnTo>
                  <a:lnTo>
                    <a:pt x="560" y="3911"/>
                  </a:lnTo>
                  <a:lnTo>
                    <a:pt x="560" y="3944"/>
                  </a:lnTo>
                  <a:lnTo>
                    <a:pt x="560" y="3977"/>
                  </a:lnTo>
                  <a:lnTo>
                    <a:pt x="560" y="4009"/>
                  </a:lnTo>
                  <a:lnTo>
                    <a:pt x="592" y="4009"/>
                  </a:lnTo>
                  <a:lnTo>
                    <a:pt x="592" y="4042"/>
                  </a:lnTo>
                  <a:lnTo>
                    <a:pt x="592" y="4075"/>
                  </a:lnTo>
                  <a:lnTo>
                    <a:pt x="592" y="4108"/>
                  </a:lnTo>
                  <a:lnTo>
                    <a:pt x="625" y="4108"/>
                  </a:lnTo>
                  <a:lnTo>
                    <a:pt x="625" y="4141"/>
                  </a:lnTo>
                  <a:lnTo>
                    <a:pt x="625" y="4174"/>
                  </a:lnTo>
                  <a:lnTo>
                    <a:pt x="625" y="4207"/>
                  </a:lnTo>
                  <a:lnTo>
                    <a:pt x="625" y="4239"/>
                  </a:lnTo>
                  <a:lnTo>
                    <a:pt x="658" y="4239"/>
                  </a:lnTo>
                  <a:lnTo>
                    <a:pt x="658" y="4272"/>
                  </a:lnTo>
                  <a:lnTo>
                    <a:pt x="658" y="4305"/>
                  </a:lnTo>
                  <a:lnTo>
                    <a:pt x="658" y="4338"/>
                  </a:lnTo>
                  <a:lnTo>
                    <a:pt x="691" y="4338"/>
                  </a:lnTo>
                  <a:lnTo>
                    <a:pt x="691" y="4371"/>
                  </a:lnTo>
                  <a:lnTo>
                    <a:pt x="691" y="4404"/>
                  </a:lnTo>
                  <a:lnTo>
                    <a:pt x="691" y="4437"/>
                  </a:lnTo>
                  <a:lnTo>
                    <a:pt x="691" y="4469"/>
                  </a:lnTo>
                  <a:lnTo>
                    <a:pt x="724" y="4469"/>
                  </a:lnTo>
                  <a:lnTo>
                    <a:pt x="724" y="4502"/>
                  </a:lnTo>
                  <a:lnTo>
                    <a:pt x="724" y="4535"/>
                  </a:lnTo>
                  <a:lnTo>
                    <a:pt x="724" y="4568"/>
                  </a:lnTo>
                  <a:lnTo>
                    <a:pt x="724" y="4601"/>
                  </a:lnTo>
                  <a:lnTo>
                    <a:pt x="757" y="4601"/>
                  </a:lnTo>
                  <a:lnTo>
                    <a:pt x="757" y="4634"/>
                  </a:lnTo>
                  <a:lnTo>
                    <a:pt x="757" y="4667"/>
                  </a:lnTo>
                  <a:lnTo>
                    <a:pt x="757" y="4699"/>
                  </a:lnTo>
                  <a:lnTo>
                    <a:pt x="790" y="4699"/>
                  </a:lnTo>
                  <a:lnTo>
                    <a:pt x="790" y="4732"/>
                  </a:lnTo>
                  <a:lnTo>
                    <a:pt x="790" y="4765"/>
                  </a:lnTo>
                  <a:lnTo>
                    <a:pt x="790" y="4798"/>
                  </a:lnTo>
                  <a:lnTo>
                    <a:pt x="790" y="4831"/>
                  </a:lnTo>
                  <a:lnTo>
                    <a:pt x="822" y="4831"/>
                  </a:lnTo>
                  <a:lnTo>
                    <a:pt x="822" y="4864"/>
                  </a:lnTo>
                  <a:lnTo>
                    <a:pt x="822" y="4897"/>
                  </a:lnTo>
                  <a:lnTo>
                    <a:pt x="822" y="4929"/>
                  </a:lnTo>
                  <a:lnTo>
                    <a:pt x="822" y="4962"/>
                  </a:lnTo>
                  <a:lnTo>
                    <a:pt x="855" y="4962"/>
                  </a:lnTo>
                  <a:lnTo>
                    <a:pt x="855" y="4995"/>
                  </a:lnTo>
                  <a:lnTo>
                    <a:pt x="855" y="5028"/>
                  </a:lnTo>
                  <a:lnTo>
                    <a:pt x="855" y="5061"/>
                  </a:lnTo>
                  <a:lnTo>
                    <a:pt x="855" y="5094"/>
                  </a:lnTo>
                  <a:lnTo>
                    <a:pt x="888" y="5094"/>
                  </a:lnTo>
                  <a:lnTo>
                    <a:pt x="888" y="5127"/>
                  </a:lnTo>
                  <a:lnTo>
                    <a:pt x="888" y="5160"/>
                  </a:lnTo>
                  <a:lnTo>
                    <a:pt x="888" y="5192"/>
                  </a:lnTo>
                  <a:lnTo>
                    <a:pt x="921" y="5192"/>
                  </a:lnTo>
                  <a:lnTo>
                    <a:pt x="921" y="5225"/>
                  </a:lnTo>
                  <a:lnTo>
                    <a:pt x="921" y="5258"/>
                  </a:lnTo>
                  <a:lnTo>
                    <a:pt x="921" y="5291"/>
                  </a:lnTo>
                  <a:lnTo>
                    <a:pt x="921" y="5324"/>
                  </a:lnTo>
                  <a:lnTo>
                    <a:pt x="954" y="5324"/>
                  </a:lnTo>
                  <a:lnTo>
                    <a:pt x="954" y="5357"/>
                  </a:lnTo>
                  <a:lnTo>
                    <a:pt x="954" y="5390"/>
                  </a:lnTo>
                  <a:lnTo>
                    <a:pt x="954" y="5422"/>
                  </a:lnTo>
                  <a:lnTo>
                    <a:pt x="954" y="5455"/>
                  </a:lnTo>
                  <a:lnTo>
                    <a:pt x="987" y="5455"/>
                  </a:lnTo>
                  <a:lnTo>
                    <a:pt x="987" y="5488"/>
                  </a:lnTo>
                  <a:lnTo>
                    <a:pt x="987" y="5521"/>
                  </a:lnTo>
                  <a:lnTo>
                    <a:pt x="987" y="5554"/>
                  </a:lnTo>
                  <a:lnTo>
                    <a:pt x="987" y="5587"/>
                  </a:lnTo>
                  <a:lnTo>
                    <a:pt x="1020" y="5587"/>
                  </a:lnTo>
                  <a:lnTo>
                    <a:pt x="1020" y="5620"/>
                  </a:lnTo>
                  <a:lnTo>
                    <a:pt x="1020" y="5652"/>
                  </a:lnTo>
                  <a:lnTo>
                    <a:pt x="1020" y="5685"/>
                  </a:lnTo>
                  <a:lnTo>
                    <a:pt x="1020" y="5718"/>
                  </a:lnTo>
                  <a:lnTo>
                    <a:pt x="1052" y="5718"/>
                  </a:lnTo>
                  <a:lnTo>
                    <a:pt x="1052" y="5751"/>
                  </a:lnTo>
                  <a:lnTo>
                    <a:pt x="1052" y="5784"/>
                  </a:lnTo>
                  <a:lnTo>
                    <a:pt x="1052" y="5817"/>
                  </a:lnTo>
                  <a:lnTo>
                    <a:pt x="1085" y="5850"/>
                  </a:lnTo>
                  <a:lnTo>
                    <a:pt x="7690" y="4174"/>
                  </a:lnTo>
                  <a:lnTo>
                    <a:pt x="7690" y="4141"/>
                  </a:lnTo>
                  <a:lnTo>
                    <a:pt x="7657" y="4141"/>
                  </a:lnTo>
                  <a:lnTo>
                    <a:pt x="7657" y="4108"/>
                  </a:lnTo>
                  <a:lnTo>
                    <a:pt x="7657" y="4075"/>
                  </a:lnTo>
                  <a:lnTo>
                    <a:pt x="7657" y="4042"/>
                  </a:lnTo>
                  <a:lnTo>
                    <a:pt x="7657" y="4009"/>
                  </a:lnTo>
                  <a:lnTo>
                    <a:pt x="7625" y="4009"/>
                  </a:lnTo>
                  <a:lnTo>
                    <a:pt x="7625" y="3977"/>
                  </a:lnTo>
                  <a:lnTo>
                    <a:pt x="7625" y="3944"/>
                  </a:lnTo>
                  <a:lnTo>
                    <a:pt x="7625" y="3911"/>
                  </a:lnTo>
                  <a:lnTo>
                    <a:pt x="7625" y="3878"/>
                  </a:lnTo>
                  <a:lnTo>
                    <a:pt x="7592" y="3878"/>
                  </a:lnTo>
                  <a:lnTo>
                    <a:pt x="7592" y="3845"/>
                  </a:lnTo>
                  <a:lnTo>
                    <a:pt x="7592" y="3812"/>
                  </a:lnTo>
                  <a:lnTo>
                    <a:pt x="7592" y="3779"/>
                  </a:lnTo>
                  <a:lnTo>
                    <a:pt x="7592" y="3747"/>
                  </a:lnTo>
                  <a:lnTo>
                    <a:pt x="7559" y="3747"/>
                  </a:lnTo>
                  <a:lnTo>
                    <a:pt x="7559" y="3714"/>
                  </a:lnTo>
                  <a:lnTo>
                    <a:pt x="7559" y="3681"/>
                  </a:lnTo>
                  <a:lnTo>
                    <a:pt x="7559" y="3648"/>
                  </a:lnTo>
                  <a:lnTo>
                    <a:pt x="7526" y="3615"/>
                  </a:lnTo>
                  <a:lnTo>
                    <a:pt x="7526" y="3582"/>
                  </a:lnTo>
                  <a:lnTo>
                    <a:pt x="7526" y="3549"/>
                  </a:lnTo>
                  <a:lnTo>
                    <a:pt x="7526" y="3516"/>
                  </a:lnTo>
                  <a:lnTo>
                    <a:pt x="7493" y="3516"/>
                  </a:lnTo>
                  <a:lnTo>
                    <a:pt x="7493" y="3484"/>
                  </a:lnTo>
                  <a:lnTo>
                    <a:pt x="7493" y="3451"/>
                  </a:lnTo>
                  <a:lnTo>
                    <a:pt x="7493" y="3418"/>
                  </a:lnTo>
                  <a:lnTo>
                    <a:pt x="7493" y="3385"/>
                  </a:lnTo>
                  <a:lnTo>
                    <a:pt x="7460" y="3385"/>
                  </a:lnTo>
                  <a:lnTo>
                    <a:pt x="7460" y="3352"/>
                  </a:lnTo>
                  <a:lnTo>
                    <a:pt x="7460" y="3319"/>
                  </a:lnTo>
                  <a:lnTo>
                    <a:pt x="7460" y="3286"/>
                  </a:lnTo>
                  <a:lnTo>
                    <a:pt x="7460" y="3254"/>
                  </a:lnTo>
                  <a:lnTo>
                    <a:pt x="7427" y="3254"/>
                  </a:lnTo>
                  <a:lnTo>
                    <a:pt x="7427" y="3221"/>
                  </a:lnTo>
                  <a:lnTo>
                    <a:pt x="7427" y="3188"/>
                  </a:lnTo>
                  <a:lnTo>
                    <a:pt x="7427" y="3155"/>
                  </a:lnTo>
                  <a:lnTo>
                    <a:pt x="7427" y="3122"/>
                  </a:lnTo>
                  <a:lnTo>
                    <a:pt x="7394" y="3122"/>
                  </a:lnTo>
                  <a:lnTo>
                    <a:pt x="7394" y="3089"/>
                  </a:lnTo>
                  <a:lnTo>
                    <a:pt x="7394" y="3056"/>
                  </a:lnTo>
                  <a:lnTo>
                    <a:pt x="7394" y="3024"/>
                  </a:lnTo>
                  <a:lnTo>
                    <a:pt x="7362" y="2991"/>
                  </a:lnTo>
                  <a:lnTo>
                    <a:pt x="7362" y="2958"/>
                  </a:lnTo>
                  <a:lnTo>
                    <a:pt x="7362" y="2925"/>
                  </a:lnTo>
                  <a:lnTo>
                    <a:pt x="7362" y="2892"/>
                  </a:lnTo>
                  <a:lnTo>
                    <a:pt x="7329" y="2892"/>
                  </a:lnTo>
                  <a:lnTo>
                    <a:pt x="7329" y="2859"/>
                  </a:lnTo>
                  <a:lnTo>
                    <a:pt x="7329" y="2826"/>
                  </a:lnTo>
                  <a:lnTo>
                    <a:pt x="7329" y="2794"/>
                  </a:lnTo>
                  <a:lnTo>
                    <a:pt x="7296" y="2761"/>
                  </a:lnTo>
                  <a:lnTo>
                    <a:pt x="7296" y="2728"/>
                  </a:lnTo>
                  <a:lnTo>
                    <a:pt x="7296" y="2695"/>
                  </a:lnTo>
                  <a:lnTo>
                    <a:pt x="7296" y="2662"/>
                  </a:lnTo>
                  <a:lnTo>
                    <a:pt x="7263" y="2662"/>
                  </a:lnTo>
                  <a:lnTo>
                    <a:pt x="7263" y="2629"/>
                  </a:lnTo>
                  <a:lnTo>
                    <a:pt x="7263" y="2596"/>
                  </a:lnTo>
                  <a:lnTo>
                    <a:pt x="7263" y="2564"/>
                  </a:lnTo>
                  <a:lnTo>
                    <a:pt x="7263" y="2531"/>
                  </a:lnTo>
                  <a:lnTo>
                    <a:pt x="7230" y="2531"/>
                  </a:lnTo>
                  <a:lnTo>
                    <a:pt x="7230" y="2498"/>
                  </a:lnTo>
                  <a:lnTo>
                    <a:pt x="7230" y="2465"/>
                  </a:lnTo>
                  <a:lnTo>
                    <a:pt x="7230" y="2432"/>
                  </a:lnTo>
                  <a:lnTo>
                    <a:pt x="7197" y="2399"/>
                  </a:lnTo>
                  <a:lnTo>
                    <a:pt x="7197" y="2366"/>
                  </a:lnTo>
                  <a:lnTo>
                    <a:pt x="7197" y="2334"/>
                  </a:lnTo>
                  <a:lnTo>
                    <a:pt x="7197" y="2301"/>
                  </a:lnTo>
                  <a:lnTo>
                    <a:pt x="7164" y="2301"/>
                  </a:lnTo>
                  <a:lnTo>
                    <a:pt x="7164" y="2268"/>
                  </a:lnTo>
                  <a:lnTo>
                    <a:pt x="7164" y="2235"/>
                  </a:lnTo>
                  <a:lnTo>
                    <a:pt x="7164" y="2202"/>
                  </a:lnTo>
                  <a:lnTo>
                    <a:pt x="7132" y="2169"/>
                  </a:lnTo>
                  <a:lnTo>
                    <a:pt x="7132" y="2136"/>
                  </a:lnTo>
                  <a:lnTo>
                    <a:pt x="7132" y="2104"/>
                  </a:lnTo>
                  <a:lnTo>
                    <a:pt x="7132" y="2071"/>
                  </a:lnTo>
                  <a:lnTo>
                    <a:pt x="7099" y="2071"/>
                  </a:lnTo>
                  <a:lnTo>
                    <a:pt x="7099" y="2038"/>
                  </a:lnTo>
                  <a:lnTo>
                    <a:pt x="7099" y="2005"/>
                  </a:lnTo>
                  <a:lnTo>
                    <a:pt x="7099" y="1972"/>
                  </a:lnTo>
                  <a:lnTo>
                    <a:pt x="7099" y="1939"/>
                  </a:lnTo>
                  <a:lnTo>
                    <a:pt x="7066" y="1939"/>
                  </a:lnTo>
                  <a:lnTo>
                    <a:pt x="7066" y="1906"/>
                  </a:lnTo>
                  <a:lnTo>
                    <a:pt x="7066" y="1873"/>
                  </a:lnTo>
                  <a:lnTo>
                    <a:pt x="7066" y="1841"/>
                  </a:lnTo>
                  <a:lnTo>
                    <a:pt x="7033" y="1841"/>
                  </a:lnTo>
                  <a:lnTo>
                    <a:pt x="7033" y="1808"/>
                  </a:lnTo>
                  <a:lnTo>
                    <a:pt x="7033" y="1775"/>
                  </a:lnTo>
                  <a:lnTo>
                    <a:pt x="7033" y="1742"/>
                  </a:lnTo>
                  <a:lnTo>
                    <a:pt x="7033" y="1709"/>
                  </a:lnTo>
                  <a:lnTo>
                    <a:pt x="7000" y="1709"/>
                  </a:lnTo>
                  <a:lnTo>
                    <a:pt x="7000" y="1676"/>
                  </a:lnTo>
                  <a:lnTo>
                    <a:pt x="7000" y="1643"/>
                  </a:lnTo>
                  <a:lnTo>
                    <a:pt x="7000" y="1611"/>
                  </a:lnTo>
                  <a:lnTo>
                    <a:pt x="6967" y="1611"/>
                  </a:lnTo>
                  <a:lnTo>
                    <a:pt x="6967" y="1578"/>
                  </a:lnTo>
                  <a:lnTo>
                    <a:pt x="6967" y="1545"/>
                  </a:lnTo>
                  <a:lnTo>
                    <a:pt x="6967" y="1512"/>
                  </a:lnTo>
                  <a:lnTo>
                    <a:pt x="6967" y="1479"/>
                  </a:lnTo>
                  <a:lnTo>
                    <a:pt x="6934" y="1479"/>
                  </a:lnTo>
                  <a:lnTo>
                    <a:pt x="6934" y="1446"/>
                  </a:lnTo>
                  <a:lnTo>
                    <a:pt x="6934" y="1413"/>
                  </a:lnTo>
                  <a:lnTo>
                    <a:pt x="6934" y="1381"/>
                  </a:lnTo>
                  <a:lnTo>
                    <a:pt x="6902" y="1381"/>
                  </a:lnTo>
                  <a:lnTo>
                    <a:pt x="6902" y="1348"/>
                  </a:lnTo>
                  <a:lnTo>
                    <a:pt x="6902" y="1315"/>
                  </a:lnTo>
                  <a:lnTo>
                    <a:pt x="6902" y="1282"/>
                  </a:lnTo>
                  <a:lnTo>
                    <a:pt x="6869" y="1249"/>
                  </a:lnTo>
                  <a:lnTo>
                    <a:pt x="6869" y="1216"/>
                  </a:lnTo>
                  <a:lnTo>
                    <a:pt x="6869" y="1183"/>
                  </a:lnTo>
                  <a:lnTo>
                    <a:pt x="6869" y="1151"/>
                  </a:lnTo>
                  <a:lnTo>
                    <a:pt x="6836" y="1151"/>
                  </a:lnTo>
                  <a:lnTo>
                    <a:pt x="6836" y="1118"/>
                  </a:lnTo>
                  <a:lnTo>
                    <a:pt x="6836" y="1085"/>
                  </a:lnTo>
                  <a:lnTo>
                    <a:pt x="6836" y="1052"/>
                  </a:lnTo>
                  <a:lnTo>
                    <a:pt x="6803" y="1052"/>
                  </a:lnTo>
                  <a:lnTo>
                    <a:pt x="6803" y="1019"/>
                  </a:lnTo>
                  <a:lnTo>
                    <a:pt x="6803" y="986"/>
                  </a:lnTo>
                  <a:lnTo>
                    <a:pt x="6803" y="953"/>
                  </a:lnTo>
                  <a:lnTo>
                    <a:pt x="6803" y="921"/>
                  </a:lnTo>
                  <a:lnTo>
                    <a:pt x="6770" y="921"/>
                  </a:lnTo>
                  <a:lnTo>
                    <a:pt x="6770" y="888"/>
                  </a:lnTo>
                  <a:lnTo>
                    <a:pt x="6770" y="855"/>
                  </a:lnTo>
                  <a:lnTo>
                    <a:pt x="6770" y="822"/>
                  </a:lnTo>
                  <a:lnTo>
                    <a:pt x="6737" y="822"/>
                  </a:lnTo>
                  <a:lnTo>
                    <a:pt x="6737" y="789"/>
                  </a:lnTo>
                  <a:lnTo>
                    <a:pt x="6737" y="756"/>
                  </a:lnTo>
                  <a:lnTo>
                    <a:pt x="6737" y="723"/>
                  </a:lnTo>
                  <a:lnTo>
                    <a:pt x="6704" y="723"/>
                  </a:lnTo>
                  <a:lnTo>
                    <a:pt x="6704" y="691"/>
                  </a:lnTo>
                  <a:lnTo>
                    <a:pt x="6704" y="658"/>
                  </a:lnTo>
                  <a:lnTo>
                    <a:pt x="6704" y="625"/>
                  </a:lnTo>
                  <a:lnTo>
                    <a:pt x="6672" y="592"/>
                  </a:lnTo>
                  <a:lnTo>
                    <a:pt x="6672" y="559"/>
                  </a:lnTo>
                  <a:lnTo>
                    <a:pt x="6672" y="526"/>
                  </a:lnTo>
                  <a:lnTo>
                    <a:pt x="6672" y="493"/>
                  </a:lnTo>
                  <a:lnTo>
                    <a:pt x="6639" y="493"/>
                  </a:lnTo>
                  <a:lnTo>
                    <a:pt x="6639" y="460"/>
                  </a:lnTo>
                  <a:lnTo>
                    <a:pt x="6639" y="428"/>
                  </a:lnTo>
                  <a:lnTo>
                    <a:pt x="6639" y="395"/>
                  </a:lnTo>
                  <a:lnTo>
                    <a:pt x="6606" y="362"/>
                  </a:lnTo>
                  <a:lnTo>
                    <a:pt x="6606" y="329"/>
                  </a:lnTo>
                  <a:lnTo>
                    <a:pt x="6606" y="296"/>
                  </a:lnTo>
                  <a:lnTo>
                    <a:pt x="6606" y="263"/>
                  </a:lnTo>
                  <a:lnTo>
                    <a:pt x="6573" y="263"/>
                  </a:lnTo>
                  <a:lnTo>
                    <a:pt x="6573" y="230"/>
                  </a:lnTo>
                  <a:lnTo>
                    <a:pt x="6573" y="198"/>
                  </a:lnTo>
                  <a:lnTo>
                    <a:pt x="6573" y="165"/>
                  </a:lnTo>
                  <a:lnTo>
                    <a:pt x="6540" y="165"/>
                  </a:lnTo>
                  <a:lnTo>
                    <a:pt x="6540" y="132"/>
                  </a:lnTo>
                  <a:lnTo>
                    <a:pt x="6540" y="99"/>
                  </a:lnTo>
                  <a:lnTo>
                    <a:pt x="6540" y="66"/>
                  </a:lnTo>
                  <a:lnTo>
                    <a:pt x="6507" y="66"/>
                  </a:lnTo>
                  <a:lnTo>
                    <a:pt x="6507" y="33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8"/>
            <p:cNvSpPr/>
            <p:nvPr/>
          </p:nvSpPr>
          <p:spPr>
            <a:xfrm>
              <a:off x="6069100" y="2168650"/>
              <a:ext cx="27975" cy="34525"/>
            </a:xfrm>
            <a:custGeom>
              <a:avLst/>
              <a:gdLst/>
              <a:ahLst/>
              <a:cxnLst/>
              <a:rect l="l" t="t" r="r" b="b"/>
              <a:pathLst>
                <a:path w="1119" h="1381" extrusionOk="0">
                  <a:moveTo>
                    <a:pt x="658" y="1"/>
                  </a:moveTo>
                  <a:cubicBezTo>
                    <a:pt x="592" y="1"/>
                    <a:pt x="494" y="1"/>
                    <a:pt x="428" y="34"/>
                  </a:cubicBezTo>
                  <a:cubicBezTo>
                    <a:pt x="362" y="66"/>
                    <a:pt x="297" y="132"/>
                    <a:pt x="231" y="231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381"/>
                  </a:lnTo>
                  <a:lnTo>
                    <a:pt x="231" y="1381"/>
                  </a:lnTo>
                  <a:lnTo>
                    <a:pt x="231" y="691"/>
                  </a:lnTo>
                  <a:cubicBezTo>
                    <a:pt x="231" y="592"/>
                    <a:pt x="231" y="526"/>
                    <a:pt x="264" y="461"/>
                  </a:cubicBezTo>
                  <a:cubicBezTo>
                    <a:pt x="264" y="428"/>
                    <a:pt x="297" y="362"/>
                    <a:pt x="330" y="329"/>
                  </a:cubicBezTo>
                  <a:cubicBezTo>
                    <a:pt x="362" y="264"/>
                    <a:pt x="428" y="231"/>
                    <a:pt x="494" y="231"/>
                  </a:cubicBezTo>
                  <a:cubicBezTo>
                    <a:pt x="527" y="198"/>
                    <a:pt x="560" y="198"/>
                    <a:pt x="625" y="198"/>
                  </a:cubicBezTo>
                  <a:cubicBezTo>
                    <a:pt x="724" y="198"/>
                    <a:pt x="822" y="231"/>
                    <a:pt x="855" y="329"/>
                  </a:cubicBezTo>
                  <a:cubicBezTo>
                    <a:pt x="855" y="362"/>
                    <a:pt x="888" y="461"/>
                    <a:pt x="888" y="526"/>
                  </a:cubicBezTo>
                  <a:lnTo>
                    <a:pt x="888" y="1381"/>
                  </a:lnTo>
                  <a:lnTo>
                    <a:pt x="1118" y="1381"/>
                  </a:lnTo>
                  <a:lnTo>
                    <a:pt x="1118" y="526"/>
                  </a:lnTo>
                  <a:cubicBezTo>
                    <a:pt x="1118" y="362"/>
                    <a:pt x="1118" y="264"/>
                    <a:pt x="1052" y="198"/>
                  </a:cubicBezTo>
                  <a:cubicBezTo>
                    <a:pt x="987" y="66"/>
                    <a:pt x="855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8"/>
            <p:cNvSpPr/>
            <p:nvPr/>
          </p:nvSpPr>
          <p:spPr>
            <a:xfrm>
              <a:off x="6102800" y="2156325"/>
              <a:ext cx="31225" cy="48500"/>
            </a:xfrm>
            <a:custGeom>
              <a:avLst/>
              <a:gdLst/>
              <a:ahLst/>
              <a:cxnLst/>
              <a:rect l="l" t="t" r="r" b="b"/>
              <a:pathLst>
                <a:path w="1249" h="1940" extrusionOk="0">
                  <a:moveTo>
                    <a:pt x="657" y="691"/>
                  </a:moveTo>
                  <a:cubicBezTo>
                    <a:pt x="756" y="691"/>
                    <a:pt x="855" y="724"/>
                    <a:pt x="920" y="822"/>
                  </a:cubicBezTo>
                  <a:cubicBezTo>
                    <a:pt x="986" y="888"/>
                    <a:pt x="1019" y="1019"/>
                    <a:pt x="1019" y="1217"/>
                  </a:cubicBezTo>
                  <a:cubicBezTo>
                    <a:pt x="1019" y="1381"/>
                    <a:pt x="986" y="1512"/>
                    <a:pt x="920" y="1611"/>
                  </a:cubicBezTo>
                  <a:cubicBezTo>
                    <a:pt x="855" y="1677"/>
                    <a:pt x="756" y="1742"/>
                    <a:pt x="657" y="1742"/>
                  </a:cubicBezTo>
                  <a:cubicBezTo>
                    <a:pt x="526" y="1742"/>
                    <a:pt x="427" y="1677"/>
                    <a:pt x="362" y="1578"/>
                  </a:cubicBezTo>
                  <a:cubicBezTo>
                    <a:pt x="296" y="1479"/>
                    <a:pt x="263" y="1348"/>
                    <a:pt x="263" y="1217"/>
                  </a:cubicBezTo>
                  <a:cubicBezTo>
                    <a:pt x="263" y="1052"/>
                    <a:pt x="296" y="921"/>
                    <a:pt x="362" y="822"/>
                  </a:cubicBezTo>
                  <a:cubicBezTo>
                    <a:pt x="427" y="724"/>
                    <a:pt x="526" y="691"/>
                    <a:pt x="657" y="691"/>
                  </a:cubicBezTo>
                  <a:close/>
                  <a:moveTo>
                    <a:pt x="1019" y="1"/>
                  </a:moveTo>
                  <a:lnTo>
                    <a:pt x="1019" y="691"/>
                  </a:lnTo>
                  <a:cubicBezTo>
                    <a:pt x="953" y="625"/>
                    <a:pt x="920" y="592"/>
                    <a:pt x="855" y="559"/>
                  </a:cubicBezTo>
                  <a:cubicBezTo>
                    <a:pt x="789" y="527"/>
                    <a:pt x="723" y="494"/>
                    <a:pt x="592" y="494"/>
                  </a:cubicBezTo>
                  <a:cubicBezTo>
                    <a:pt x="427" y="494"/>
                    <a:pt x="263" y="559"/>
                    <a:pt x="165" y="724"/>
                  </a:cubicBezTo>
                  <a:cubicBezTo>
                    <a:pt x="66" y="855"/>
                    <a:pt x="0" y="1019"/>
                    <a:pt x="0" y="1217"/>
                  </a:cubicBezTo>
                  <a:cubicBezTo>
                    <a:pt x="0" y="1447"/>
                    <a:pt x="66" y="1611"/>
                    <a:pt x="197" y="1742"/>
                  </a:cubicBezTo>
                  <a:cubicBezTo>
                    <a:pt x="296" y="1874"/>
                    <a:pt x="427" y="1940"/>
                    <a:pt x="592" y="1940"/>
                  </a:cubicBezTo>
                  <a:cubicBezTo>
                    <a:pt x="690" y="1940"/>
                    <a:pt x="756" y="1907"/>
                    <a:pt x="822" y="1874"/>
                  </a:cubicBezTo>
                  <a:cubicBezTo>
                    <a:pt x="920" y="1841"/>
                    <a:pt x="986" y="1775"/>
                    <a:pt x="1019" y="1709"/>
                  </a:cubicBezTo>
                  <a:lnTo>
                    <a:pt x="1019" y="1874"/>
                  </a:lnTo>
                  <a:lnTo>
                    <a:pt x="1249" y="1874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8"/>
            <p:cNvSpPr/>
            <p:nvPr/>
          </p:nvSpPr>
          <p:spPr>
            <a:xfrm>
              <a:off x="6142225" y="2156325"/>
              <a:ext cx="27950" cy="46850"/>
            </a:xfrm>
            <a:custGeom>
              <a:avLst/>
              <a:gdLst/>
              <a:ahLst/>
              <a:cxnLst/>
              <a:rect l="l" t="t" r="r" b="b"/>
              <a:pathLst>
                <a:path w="1118" h="1874" extrusionOk="0">
                  <a:moveTo>
                    <a:pt x="1" y="1"/>
                  </a:moveTo>
                  <a:lnTo>
                    <a:pt x="1" y="1874"/>
                  </a:lnTo>
                  <a:lnTo>
                    <a:pt x="231" y="1874"/>
                  </a:lnTo>
                  <a:lnTo>
                    <a:pt x="231" y="1151"/>
                  </a:lnTo>
                  <a:cubicBezTo>
                    <a:pt x="231" y="987"/>
                    <a:pt x="263" y="855"/>
                    <a:pt x="329" y="789"/>
                  </a:cubicBezTo>
                  <a:cubicBezTo>
                    <a:pt x="428" y="724"/>
                    <a:pt x="493" y="691"/>
                    <a:pt x="592" y="691"/>
                  </a:cubicBezTo>
                  <a:cubicBezTo>
                    <a:pt x="723" y="691"/>
                    <a:pt x="789" y="724"/>
                    <a:pt x="855" y="789"/>
                  </a:cubicBezTo>
                  <a:cubicBezTo>
                    <a:pt x="855" y="855"/>
                    <a:pt x="888" y="921"/>
                    <a:pt x="888" y="1019"/>
                  </a:cubicBezTo>
                  <a:lnTo>
                    <a:pt x="888" y="1874"/>
                  </a:lnTo>
                  <a:lnTo>
                    <a:pt x="1118" y="1874"/>
                  </a:lnTo>
                  <a:lnTo>
                    <a:pt x="1118" y="1019"/>
                  </a:lnTo>
                  <a:cubicBezTo>
                    <a:pt x="1118" y="855"/>
                    <a:pt x="1085" y="757"/>
                    <a:pt x="1052" y="691"/>
                  </a:cubicBezTo>
                  <a:cubicBezTo>
                    <a:pt x="986" y="559"/>
                    <a:pt x="855" y="494"/>
                    <a:pt x="658" y="494"/>
                  </a:cubicBezTo>
                  <a:cubicBezTo>
                    <a:pt x="559" y="494"/>
                    <a:pt x="461" y="494"/>
                    <a:pt x="362" y="559"/>
                  </a:cubicBezTo>
                  <a:cubicBezTo>
                    <a:pt x="329" y="592"/>
                    <a:pt x="296" y="625"/>
                    <a:pt x="231" y="691"/>
                  </a:cubicBez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8"/>
            <p:cNvSpPr/>
            <p:nvPr/>
          </p:nvSpPr>
          <p:spPr>
            <a:xfrm>
              <a:off x="6179200" y="2156325"/>
              <a:ext cx="37800" cy="46850"/>
            </a:xfrm>
            <a:custGeom>
              <a:avLst/>
              <a:gdLst/>
              <a:ahLst/>
              <a:cxnLst/>
              <a:rect l="l" t="t" r="r" b="b"/>
              <a:pathLst>
                <a:path w="1512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63" y="1874"/>
                  </a:lnTo>
                  <a:lnTo>
                    <a:pt x="263" y="1019"/>
                  </a:lnTo>
                  <a:lnTo>
                    <a:pt x="1249" y="1019"/>
                  </a:lnTo>
                  <a:lnTo>
                    <a:pt x="1249" y="1874"/>
                  </a:lnTo>
                  <a:lnTo>
                    <a:pt x="1512" y="1874"/>
                  </a:lnTo>
                  <a:lnTo>
                    <a:pt x="1512" y="1"/>
                  </a:lnTo>
                  <a:lnTo>
                    <a:pt x="1249" y="1"/>
                  </a:lnTo>
                  <a:lnTo>
                    <a:pt x="1249" y="789"/>
                  </a:lnTo>
                  <a:lnTo>
                    <a:pt x="263" y="789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8"/>
            <p:cNvSpPr/>
            <p:nvPr/>
          </p:nvSpPr>
          <p:spPr>
            <a:xfrm>
              <a:off x="5742975" y="2209725"/>
              <a:ext cx="6600" cy="21400"/>
            </a:xfrm>
            <a:custGeom>
              <a:avLst/>
              <a:gdLst/>
              <a:ahLst/>
              <a:cxnLst/>
              <a:rect l="l" t="t" r="r" b="b"/>
              <a:pathLst>
                <a:path w="264" h="856" fill="none" extrusionOk="0">
                  <a:moveTo>
                    <a:pt x="263" y="855"/>
                  </a:moveTo>
                  <a:lnTo>
                    <a:pt x="263" y="855"/>
                  </a:lnTo>
                  <a:lnTo>
                    <a:pt x="263" y="855"/>
                  </a:lnTo>
                  <a:lnTo>
                    <a:pt x="263" y="855"/>
                  </a:lnTo>
                  <a:lnTo>
                    <a:pt x="263" y="855"/>
                  </a:lnTo>
                  <a:lnTo>
                    <a:pt x="263" y="855"/>
                  </a:lnTo>
                  <a:lnTo>
                    <a:pt x="263" y="855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822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31" y="789"/>
                  </a:lnTo>
                  <a:lnTo>
                    <a:pt x="231" y="789"/>
                  </a:lnTo>
                  <a:lnTo>
                    <a:pt x="231" y="789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198" y="691"/>
                  </a:lnTo>
                  <a:lnTo>
                    <a:pt x="198" y="691"/>
                  </a:lnTo>
                  <a:lnTo>
                    <a:pt x="198" y="691"/>
                  </a:lnTo>
                  <a:lnTo>
                    <a:pt x="198" y="658"/>
                  </a:lnTo>
                  <a:lnTo>
                    <a:pt x="198" y="658"/>
                  </a:lnTo>
                  <a:lnTo>
                    <a:pt x="198" y="658"/>
                  </a:lnTo>
                  <a:lnTo>
                    <a:pt x="198" y="658"/>
                  </a:lnTo>
                  <a:lnTo>
                    <a:pt x="198" y="658"/>
                  </a:lnTo>
                  <a:lnTo>
                    <a:pt x="198" y="658"/>
                  </a:lnTo>
                  <a:lnTo>
                    <a:pt x="198" y="658"/>
                  </a:lnTo>
                  <a:lnTo>
                    <a:pt x="198" y="658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65" y="592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32" y="494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96"/>
                  </a:lnTo>
                  <a:lnTo>
                    <a:pt x="99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8"/>
            <p:cNvSpPr/>
            <p:nvPr/>
          </p:nvSpPr>
          <p:spPr>
            <a:xfrm>
              <a:off x="5904800" y="2157150"/>
              <a:ext cx="7425" cy="23025"/>
            </a:xfrm>
            <a:custGeom>
              <a:avLst/>
              <a:gdLst/>
              <a:ahLst/>
              <a:cxnLst/>
              <a:rect l="l" t="t" r="r" b="b"/>
              <a:pathLst>
                <a:path w="297" h="921" fill="none" extrusionOk="0">
                  <a:moveTo>
                    <a:pt x="297" y="921"/>
                  </a:moveTo>
                  <a:lnTo>
                    <a:pt x="297" y="921"/>
                  </a:lnTo>
                  <a:lnTo>
                    <a:pt x="297" y="921"/>
                  </a:lnTo>
                  <a:lnTo>
                    <a:pt x="297" y="921"/>
                  </a:lnTo>
                  <a:lnTo>
                    <a:pt x="297" y="921"/>
                  </a:lnTo>
                  <a:lnTo>
                    <a:pt x="297" y="921"/>
                  </a:lnTo>
                  <a:lnTo>
                    <a:pt x="297" y="921"/>
                  </a:lnTo>
                  <a:lnTo>
                    <a:pt x="297" y="921"/>
                  </a:lnTo>
                  <a:lnTo>
                    <a:pt x="297" y="921"/>
                  </a:lnTo>
                  <a:lnTo>
                    <a:pt x="297" y="888"/>
                  </a:lnTo>
                  <a:lnTo>
                    <a:pt x="297" y="888"/>
                  </a:lnTo>
                  <a:lnTo>
                    <a:pt x="297" y="888"/>
                  </a:lnTo>
                  <a:lnTo>
                    <a:pt x="297" y="888"/>
                  </a:lnTo>
                  <a:lnTo>
                    <a:pt x="297" y="888"/>
                  </a:lnTo>
                  <a:lnTo>
                    <a:pt x="297" y="888"/>
                  </a:lnTo>
                  <a:lnTo>
                    <a:pt x="297" y="888"/>
                  </a:lnTo>
                  <a:lnTo>
                    <a:pt x="297" y="888"/>
                  </a:lnTo>
                  <a:lnTo>
                    <a:pt x="297" y="888"/>
                  </a:lnTo>
                  <a:lnTo>
                    <a:pt x="297" y="855"/>
                  </a:lnTo>
                  <a:lnTo>
                    <a:pt x="297" y="855"/>
                  </a:lnTo>
                  <a:lnTo>
                    <a:pt x="297" y="855"/>
                  </a:lnTo>
                  <a:lnTo>
                    <a:pt x="297" y="855"/>
                  </a:lnTo>
                  <a:lnTo>
                    <a:pt x="297" y="855"/>
                  </a:lnTo>
                  <a:lnTo>
                    <a:pt x="264" y="855"/>
                  </a:lnTo>
                  <a:lnTo>
                    <a:pt x="264" y="855"/>
                  </a:lnTo>
                  <a:lnTo>
                    <a:pt x="264" y="855"/>
                  </a:lnTo>
                  <a:lnTo>
                    <a:pt x="264" y="855"/>
                  </a:lnTo>
                  <a:lnTo>
                    <a:pt x="264" y="855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89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724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31" y="658"/>
                  </a:lnTo>
                  <a:lnTo>
                    <a:pt x="231" y="658"/>
                  </a:lnTo>
                  <a:lnTo>
                    <a:pt x="231" y="658"/>
                  </a:lnTo>
                  <a:lnTo>
                    <a:pt x="231" y="658"/>
                  </a:lnTo>
                  <a:lnTo>
                    <a:pt x="231" y="658"/>
                  </a:lnTo>
                  <a:lnTo>
                    <a:pt x="231" y="658"/>
                  </a:lnTo>
                  <a:lnTo>
                    <a:pt x="231" y="658"/>
                  </a:lnTo>
                  <a:lnTo>
                    <a:pt x="198" y="658"/>
                  </a:lnTo>
                  <a:lnTo>
                    <a:pt x="198" y="658"/>
                  </a:lnTo>
                  <a:lnTo>
                    <a:pt x="198" y="658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625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165" y="559"/>
                  </a:lnTo>
                  <a:lnTo>
                    <a:pt x="165" y="559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526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32" y="461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95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32" y="362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0" y="296"/>
                  </a:lnTo>
                  <a:lnTo>
                    <a:pt x="100" y="296"/>
                  </a:lnTo>
                  <a:lnTo>
                    <a:pt x="100" y="296"/>
                  </a:lnTo>
                  <a:lnTo>
                    <a:pt x="100" y="296"/>
                  </a:lnTo>
                  <a:lnTo>
                    <a:pt x="100" y="296"/>
                  </a:lnTo>
                  <a:lnTo>
                    <a:pt x="100" y="296"/>
                  </a:lnTo>
                  <a:lnTo>
                    <a:pt x="100" y="296"/>
                  </a:lnTo>
                  <a:lnTo>
                    <a:pt x="100" y="296"/>
                  </a:lnTo>
                  <a:lnTo>
                    <a:pt x="100" y="296"/>
                  </a:lnTo>
                  <a:lnTo>
                    <a:pt x="100" y="296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0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8"/>
            <p:cNvSpPr/>
            <p:nvPr/>
          </p:nvSpPr>
          <p:spPr>
            <a:xfrm>
              <a:off x="5749550" y="2180150"/>
              <a:ext cx="162675" cy="50975"/>
            </a:xfrm>
            <a:custGeom>
              <a:avLst/>
              <a:gdLst/>
              <a:ahLst/>
              <a:cxnLst/>
              <a:rect l="l" t="t" r="r" b="b"/>
              <a:pathLst>
                <a:path w="6507" h="2039" fill="none" extrusionOk="0">
                  <a:moveTo>
                    <a:pt x="0" y="2038"/>
                  </a:moveTo>
                  <a:lnTo>
                    <a:pt x="6507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8"/>
            <p:cNvSpPr/>
            <p:nvPr/>
          </p:nvSpPr>
          <p:spPr>
            <a:xfrm>
              <a:off x="5742975" y="2157975"/>
              <a:ext cx="161850" cy="52600"/>
            </a:xfrm>
            <a:custGeom>
              <a:avLst/>
              <a:gdLst/>
              <a:ahLst/>
              <a:cxnLst/>
              <a:rect l="l" t="t" r="r" b="b"/>
              <a:pathLst>
                <a:path w="6474" h="2104" fill="none" extrusionOk="0">
                  <a:moveTo>
                    <a:pt x="0" y="2104"/>
                  </a:moveTo>
                  <a:lnTo>
                    <a:pt x="6474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8"/>
            <p:cNvSpPr/>
            <p:nvPr/>
          </p:nvSpPr>
          <p:spPr>
            <a:xfrm>
              <a:off x="5742975" y="2157150"/>
              <a:ext cx="169250" cy="73975"/>
            </a:xfrm>
            <a:custGeom>
              <a:avLst/>
              <a:gdLst/>
              <a:ahLst/>
              <a:cxnLst/>
              <a:rect l="l" t="t" r="r" b="b"/>
              <a:pathLst>
                <a:path w="6770" h="2959" extrusionOk="0">
                  <a:moveTo>
                    <a:pt x="6474" y="1"/>
                  </a:moveTo>
                  <a:lnTo>
                    <a:pt x="0" y="2104"/>
                  </a:lnTo>
                  <a:lnTo>
                    <a:pt x="0" y="2137"/>
                  </a:lnTo>
                  <a:lnTo>
                    <a:pt x="0" y="2169"/>
                  </a:lnTo>
                  <a:lnTo>
                    <a:pt x="33" y="2169"/>
                  </a:lnTo>
                  <a:lnTo>
                    <a:pt x="33" y="2202"/>
                  </a:lnTo>
                  <a:lnTo>
                    <a:pt x="33" y="2235"/>
                  </a:lnTo>
                  <a:lnTo>
                    <a:pt x="33" y="2268"/>
                  </a:lnTo>
                  <a:lnTo>
                    <a:pt x="66" y="2268"/>
                  </a:lnTo>
                  <a:lnTo>
                    <a:pt x="66" y="2301"/>
                  </a:lnTo>
                  <a:lnTo>
                    <a:pt x="66" y="2334"/>
                  </a:lnTo>
                  <a:lnTo>
                    <a:pt x="66" y="2367"/>
                  </a:lnTo>
                  <a:lnTo>
                    <a:pt x="99" y="2367"/>
                  </a:lnTo>
                  <a:lnTo>
                    <a:pt x="99" y="2399"/>
                  </a:lnTo>
                  <a:lnTo>
                    <a:pt x="99" y="2432"/>
                  </a:lnTo>
                  <a:lnTo>
                    <a:pt x="99" y="2465"/>
                  </a:lnTo>
                  <a:lnTo>
                    <a:pt x="132" y="2465"/>
                  </a:lnTo>
                  <a:lnTo>
                    <a:pt x="132" y="2498"/>
                  </a:lnTo>
                  <a:lnTo>
                    <a:pt x="132" y="2531"/>
                  </a:lnTo>
                  <a:lnTo>
                    <a:pt x="132" y="2564"/>
                  </a:lnTo>
                  <a:lnTo>
                    <a:pt x="132" y="2597"/>
                  </a:lnTo>
                  <a:lnTo>
                    <a:pt x="165" y="2597"/>
                  </a:lnTo>
                  <a:lnTo>
                    <a:pt x="165" y="2629"/>
                  </a:lnTo>
                  <a:lnTo>
                    <a:pt x="165" y="2662"/>
                  </a:lnTo>
                  <a:lnTo>
                    <a:pt x="165" y="2695"/>
                  </a:lnTo>
                  <a:lnTo>
                    <a:pt x="198" y="2695"/>
                  </a:lnTo>
                  <a:lnTo>
                    <a:pt x="198" y="2728"/>
                  </a:lnTo>
                  <a:lnTo>
                    <a:pt x="198" y="2761"/>
                  </a:lnTo>
                  <a:lnTo>
                    <a:pt x="198" y="2794"/>
                  </a:lnTo>
                  <a:lnTo>
                    <a:pt x="231" y="2794"/>
                  </a:lnTo>
                  <a:lnTo>
                    <a:pt x="231" y="2827"/>
                  </a:lnTo>
                  <a:lnTo>
                    <a:pt x="231" y="2859"/>
                  </a:lnTo>
                  <a:lnTo>
                    <a:pt x="231" y="2892"/>
                  </a:lnTo>
                  <a:lnTo>
                    <a:pt x="263" y="2892"/>
                  </a:lnTo>
                  <a:lnTo>
                    <a:pt x="263" y="2925"/>
                  </a:lnTo>
                  <a:lnTo>
                    <a:pt x="263" y="2958"/>
                  </a:lnTo>
                  <a:lnTo>
                    <a:pt x="6770" y="921"/>
                  </a:lnTo>
                  <a:lnTo>
                    <a:pt x="6770" y="888"/>
                  </a:lnTo>
                  <a:lnTo>
                    <a:pt x="6770" y="855"/>
                  </a:lnTo>
                  <a:lnTo>
                    <a:pt x="6737" y="855"/>
                  </a:lnTo>
                  <a:lnTo>
                    <a:pt x="6737" y="822"/>
                  </a:lnTo>
                  <a:lnTo>
                    <a:pt x="6737" y="789"/>
                  </a:lnTo>
                  <a:lnTo>
                    <a:pt x="6737" y="756"/>
                  </a:lnTo>
                  <a:lnTo>
                    <a:pt x="6704" y="756"/>
                  </a:lnTo>
                  <a:lnTo>
                    <a:pt x="6704" y="724"/>
                  </a:lnTo>
                  <a:lnTo>
                    <a:pt x="6704" y="691"/>
                  </a:lnTo>
                  <a:lnTo>
                    <a:pt x="6704" y="658"/>
                  </a:lnTo>
                  <a:lnTo>
                    <a:pt x="6671" y="658"/>
                  </a:lnTo>
                  <a:lnTo>
                    <a:pt x="6671" y="625"/>
                  </a:lnTo>
                  <a:lnTo>
                    <a:pt x="6671" y="592"/>
                  </a:lnTo>
                  <a:lnTo>
                    <a:pt x="6671" y="559"/>
                  </a:lnTo>
                  <a:lnTo>
                    <a:pt x="6638" y="559"/>
                  </a:lnTo>
                  <a:lnTo>
                    <a:pt x="6638" y="526"/>
                  </a:lnTo>
                  <a:lnTo>
                    <a:pt x="6638" y="494"/>
                  </a:lnTo>
                  <a:lnTo>
                    <a:pt x="6638" y="461"/>
                  </a:lnTo>
                  <a:lnTo>
                    <a:pt x="6605" y="461"/>
                  </a:lnTo>
                  <a:lnTo>
                    <a:pt x="6605" y="428"/>
                  </a:lnTo>
                  <a:lnTo>
                    <a:pt x="6605" y="395"/>
                  </a:lnTo>
                  <a:lnTo>
                    <a:pt x="6605" y="362"/>
                  </a:lnTo>
                  <a:lnTo>
                    <a:pt x="6573" y="362"/>
                  </a:lnTo>
                  <a:lnTo>
                    <a:pt x="6573" y="329"/>
                  </a:lnTo>
                  <a:lnTo>
                    <a:pt x="6573" y="296"/>
                  </a:lnTo>
                  <a:lnTo>
                    <a:pt x="6573" y="263"/>
                  </a:lnTo>
                  <a:lnTo>
                    <a:pt x="6540" y="231"/>
                  </a:lnTo>
                  <a:lnTo>
                    <a:pt x="6540" y="198"/>
                  </a:lnTo>
                  <a:lnTo>
                    <a:pt x="6540" y="165"/>
                  </a:lnTo>
                  <a:lnTo>
                    <a:pt x="6540" y="132"/>
                  </a:lnTo>
                  <a:lnTo>
                    <a:pt x="6507" y="132"/>
                  </a:lnTo>
                  <a:lnTo>
                    <a:pt x="6507" y="99"/>
                  </a:lnTo>
                  <a:lnTo>
                    <a:pt x="6507" y="66"/>
                  </a:lnTo>
                  <a:lnTo>
                    <a:pt x="6507" y="33"/>
                  </a:lnTo>
                  <a:lnTo>
                    <a:pt x="6474" y="33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8"/>
            <p:cNvSpPr/>
            <p:nvPr/>
          </p:nvSpPr>
          <p:spPr>
            <a:xfrm>
              <a:off x="6042000" y="2083225"/>
              <a:ext cx="17275" cy="34525"/>
            </a:xfrm>
            <a:custGeom>
              <a:avLst/>
              <a:gdLst/>
              <a:ahLst/>
              <a:cxnLst/>
              <a:rect l="l" t="t" r="r" b="b"/>
              <a:pathLst>
                <a:path w="691" h="1381" extrusionOk="0">
                  <a:moveTo>
                    <a:pt x="1" y="0"/>
                  </a:moveTo>
                  <a:lnTo>
                    <a:pt x="1" y="1380"/>
                  </a:lnTo>
                  <a:lnTo>
                    <a:pt x="231" y="1380"/>
                  </a:lnTo>
                  <a:lnTo>
                    <a:pt x="231" y="592"/>
                  </a:lnTo>
                  <a:cubicBezTo>
                    <a:pt x="231" y="493"/>
                    <a:pt x="263" y="427"/>
                    <a:pt x="329" y="362"/>
                  </a:cubicBezTo>
                  <a:cubicBezTo>
                    <a:pt x="395" y="263"/>
                    <a:pt x="493" y="230"/>
                    <a:pt x="592" y="230"/>
                  </a:cubicBezTo>
                  <a:lnTo>
                    <a:pt x="691" y="230"/>
                  </a:lnTo>
                  <a:lnTo>
                    <a:pt x="691" y="0"/>
                  </a:lnTo>
                  <a:lnTo>
                    <a:pt x="592" y="0"/>
                  </a:lnTo>
                  <a:cubicBezTo>
                    <a:pt x="493" y="0"/>
                    <a:pt x="428" y="33"/>
                    <a:pt x="362" y="99"/>
                  </a:cubicBezTo>
                  <a:cubicBezTo>
                    <a:pt x="296" y="164"/>
                    <a:pt x="231" y="197"/>
                    <a:pt x="231" y="263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8"/>
            <p:cNvSpPr/>
            <p:nvPr/>
          </p:nvSpPr>
          <p:spPr>
            <a:xfrm>
              <a:off x="6063350" y="2083225"/>
              <a:ext cx="30425" cy="48475"/>
            </a:xfrm>
            <a:custGeom>
              <a:avLst/>
              <a:gdLst/>
              <a:ahLst/>
              <a:cxnLst/>
              <a:rect l="l" t="t" r="r" b="b"/>
              <a:pathLst>
                <a:path w="1217" h="1939" extrusionOk="0">
                  <a:moveTo>
                    <a:pt x="592" y="197"/>
                  </a:moveTo>
                  <a:cubicBezTo>
                    <a:pt x="757" y="197"/>
                    <a:pt x="855" y="263"/>
                    <a:pt x="921" y="427"/>
                  </a:cubicBezTo>
                  <a:cubicBezTo>
                    <a:pt x="954" y="493"/>
                    <a:pt x="987" y="592"/>
                    <a:pt x="987" y="690"/>
                  </a:cubicBezTo>
                  <a:cubicBezTo>
                    <a:pt x="987" y="887"/>
                    <a:pt x="921" y="1019"/>
                    <a:pt x="855" y="1085"/>
                  </a:cubicBezTo>
                  <a:cubicBezTo>
                    <a:pt x="790" y="1183"/>
                    <a:pt x="691" y="1249"/>
                    <a:pt x="592" y="1249"/>
                  </a:cubicBezTo>
                  <a:cubicBezTo>
                    <a:pt x="428" y="1249"/>
                    <a:pt x="330" y="1150"/>
                    <a:pt x="264" y="1019"/>
                  </a:cubicBezTo>
                  <a:cubicBezTo>
                    <a:pt x="231" y="953"/>
                    <a:pt x="231" y="855"/>
                    <a:pt x="231" y="756"/>
                  </a:cubicBezTo>
                  <a:cubicBezTo>
                    <a:pt x="231" y="625"/>
                    <a:pt x="231" y="493"/>
                    <a:pt x="264" y="427"/>
                  </a:cubicBezTo>
                  <a:cubicBezTo>
                    <a:pt x="330" y="263"/>
                    <a:pt x="428" y="197"/>
                    <a:pt x="592" y="197"/>
                  </a:cubicBezTo>
                  <a:close/>
                  <a:moveTo>
                    <a:pt x="658" y="0"/>
                  </a:moveTo>
                  <a:cubicBezTo>
                    <a:pt x="560" y="0"/>
                    <a:pt x="461" y="0"/>
                    <a:pt x="395" y="66"/>
                  </a:cubicBezTo>
                  <a:cubicBezTo>
                    <a:pt x="330" y="99"/>
                    <a:pt x="264" y="132"/>
                    <a:pt x="231" y="197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97" y="1315"/>
                    <a:pt x="330" y="1347"/>
                    <a:pt x="362" y="1347"/>
                  </a:cubicBezTo>
                  <a:cubicBezTo>
                    <a:pt x="428" y="1413"/>
                    <a:pt x="527" y="1446"/>
                    <a:pt x="625" y="1446"/>
                  </a:cubicBezTo>
                  <a:cubicBezTo>
                    <a:pt x="757" y="1446"/>
                    <a:pt x="888" y="1380"/>
                    <a:pt x="987" y="1315"/>
                  </a:cubicBezTo>
                  <a:cubicBezTo>
                    <a:pt x="1118" y="1183"/>
                    <a:pt x="1217" y="986"/>
                    <a:pt x="1217" y="657"/>
                  </a:cubicBezTo>
                  <a:cubicBezTo>
                    <a:pt x="1217" y="460"/>
                    <a:pt x="1151" y="296"/>
                    <a:pt x="1052" y="164"/>
                  </a:cubicBezTo>
                  <a:cubicBezTo>
                    <a:pt x="954" y="33"/>
                    <a:pt x="822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8"/>
            <p:cNvSpPr/>
            <p:nvPr/>
          </p:nvSpPr>
          <p:spPr>
            <a:xfrm>
              <a:off x="6097875" y="2082400"/>
              <a:ext cx="28775" cy="37000"/>
            </a:xfrm>
            <a:custGeom>
              <a:avLst/>
              <a:gdLst/>
              <a:ahLst/>
              <a:cxnLst/>
              <a:rect l="l" t="t" r="r" b="b"/>
              <a:pathLst>
                <a:path w="1151" h="1480" extrusionOk="0">
                  <a:moveTo>
                    <a:pt x="559" y="0"/>
                  </a:moveTo>
                  <a:cubicBezTo>
                    <a:pt x="427" y="0"/>
                    <a:pt x="296" y="66"/>
                    <a:pt x="197" y="132"/>
                  </a:cubicBezTo>
                  <a:cubicBezTo>
                    <a:pt x="99" y="197"/>
                    <a:pt x="66" y="329"/>
                    <a:pt x="66" y="460"/>
                  </a:cubicBezTo>
                  <a:cubicBezTo>
                    <a:pt x="66" y="559"/>
                    <a:pt x="99" y="658"/>
                    <a:pt x="197" y="723"/>
                  </a:cubicBezTo>
                  <a:cubicBezTo>
                    <a:pt x="263" y="756"/>
                    <a:pt x="362" y="789"/>
                    <a:pt x="460" y="822"/>
                  </a:cubicBezTo>
                  <a:lnTo>
                    <a:pt x="624" y="855"/>
                  </a:lnTo>
                  <a:cubicBezTo>
                    <a:pt x="756" y="888"/>
                    <a:pt x="822" y="888"/>
                    <a:pt x="854" y="920"/>
                  </a:cubicBezTo>
                  <a:cubicBezTo>
                    <a:pt x="887" y="953"/>
                    <a:pt x="920" y="986"/>
                    <a:pt x="920" y="1052"/>
                  </a:cubicBezTo>
                  <a:cubicBezTo>
                    <a:pt x="920" y="1118"/>
                    <a:pt x="887" y="1183"/>
                    <a:pt x="822" y="1216"/>
                  </a:cubicBezTo>
                  <a:cubicBezTo>
                    <a:pt x="756" y="1249"/>
                    <a:pt x="690" y="1282"/>
                    <a:pt x="592" y="1282"/>
                  </a:cubicBezTo>
                  <a:cubicBezTo>
                    <a:pt x="460" y="1282"/>
                    <a:pt x="362" y="1249"/>
                    <a:pt x="296" y="1150"/>
                  </a:cubicBezTo>
                  <a:cubicBezTo>
                    <a:pt x="263" y="1118"/>
                    <a:pt x="230" y="1085"/>
                    <a:pt x="230" y="986"/>
                  </a:cubicBezTo>
                  <a:lnTo>
                    <a:pt x="0" y="986"/>
                  </a:lnTo>
                  <a:cubicBezTo>
                    <a:pt x="33" y="1118"/>
                    <a:pt x="66" y="1249"/>
                    <a:pt x="164" y="1348"/>
                  </a:cubicBezTo>
                  <a:cubicBezTo>
                    <a:pt x="230" y="1413"/>
                    <a:pt x="394" y="1479"/>
                    <a:pt x="592" y="1479"/>
                  </a:cubicBezTo>
                  <a:cubicBezTo>
                    <a:pt x="789" y="1479"/>
                    <a:pt x="920" y="1446"/>
                    <a:pt x="1019" y="1348"/>
                  </a:cubicBezTo>
                  <a:cubicBezTo>
                    <a:pt x="1084" y="1249"/>
                    <a:pt x="1150" y="1150"/>
                    <a:pt x="1150" y="1019"/>
                  </a:cubicBezTo>
                  <a:cubicBezTo>
                    <a:pt x="1150" y="888"/>
                    <a:pt x="1117" y="789"/>
                    <a:pt x="1019" y="756"/>
                  </a:cubicBezTo>
                  <a:cubicBezTo>
                    <a:pt x="953" y="723"/>
                    <a:pt x="854" y="658"/>
                    <a:pt x="690" y="625"/>
                  </a:cubicBezTo>
                  <a:lnTo>
                    <a:pt x="526" y="592"/>
                  </a:lnTo>
                  <a:cubicBezTo>
                    <a:pt x="460" y="559"/>
                    <a:pt x="394" y="559"/>
                    <a:pt x="362" y="526"/>
                  </a:cubicBezTo>
                  <a:cubicBezTo>
                    <a:pt x="329" y="493"/>
                    <a:pt x="296" y="460"/>
                    <a:pt x="296" y="395"/>
                  </a:cubicBezTo>
                  <a:cubicBezTo>
                    <a:pt x="296" y="329"/>
                    <a:pt x="296" y="296"/>
                    <a:pt x="362" y="263"/>
                  </a:cubicBezTo>
                  <a:cubicBezTo>
                    <a:pt x="394" y="230"/>
                    <a:pt x="460" y="197"/>
                    <a:pt x="559" y="197"/>
                  </a:cubicBezTo>
                  <a:cubicBezTo>
                    <a:pt x="690" y="197"/>
                    <a:pt x="789" y="230"/>
                    <a:pt x="822" y="296"/>
                  </a:cubicBezTo>
                  <a:cubicBezTo>
                    <a:pt x="854" y="329"/>
                    <a:pt x="887" y="395"/>
                    <a:pt x="887" y="460"/>
                  </a:cubicBezTo>
                  <a:lnTo>
                    <a:pt x="1117" y="460"/>
                  </a:lnTo>
                  <a:cubicBezTo>
                    <a:pt x="1117" y="362"/>
                    <a:pt x="1084" y="263"/>
                    <a:pt x="1019" y="197"/>
                  </a:cubicBezTo>
                  <a:cubicBezTo>
                    <a:pt x="920" y="66"/>
                    <a:pt x="789" y="0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8"/>
            <p:cNvSpPr/>
            <p:nvPr/>
          </p:nvSpPr>
          <p:spPr>
            <a:xfrm>
              <a:off x="6134825" y="2072550"/>
              <a:ext cx="17275" cy="45200"/>
            </a:xfrm>
            <a:custGeom>
              <a:avLst/>
              <a:gdLst/>
              <a:ahLst/>
              <a:cxnLst/>
              <a:rect l="l" t="t" r="r" b="b"/>
              <a:pathLst>
                <a:path w="691" h="1808" extrusionOk="0">
                  <a:moveTo>
                    <a:pt x="527" y="0"/>
                  </a:moveTo>
                  <a:cubicBezTo>
                    <a:pt x="494" y="131"/>
                    <a:pt x="428" y="230"/>
                    <a:pt x="362" y="263"/>
                  </a:cubicBezTo>
                  <a:cubicBezTo>
                    <a:pt x="297" y="296"/>
                    <a:pt x="198" y="329"/>
                    <a:pt x="1" y="329"/>
                  </a:cubicBezTo>
                  <a:lnTo>
                    <a:pt x="1" y="526"/>
                  </a:lnTo>
                  <a:lnTo>
                    <a:pt x="461" y="526"/>
                  </a:lnTo>
                  <a:lnTo>
                    <a:pt x="461" y="1807"/>
                  </a:lnTo>
                  <a:lnTo>
                    <a:pt x="691" y="1807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8"/>
            <p:cNvSpPr/>
            <p:nvPr/>
          </p:nvSpPr>
          <p:spPr>
            <a:xfrm>
              <a:off x="6167700" y="2072550"/>
              <a:ext cx="31225" cy="46850"/>
            </a:xfrm>
            <a:custGeom>
              <a:avLst/>
              <a:gdLst/>
              <a:ahLst/>
              <a:cxnLst/>
              <a:rect l="l" t="t" r="r" b="b"/>
              <a:pathLst>
                <a:path w="1249" h="1874" extrusionOk="0">
                  <a:moveTo>
                    <a:pt x="197" y="0"/>
                  </a:moveTo>
                  <a:lnTo>
                    <a:pt x="66" y="1019"/>
                  </a:lnTo>
                  <a:lnTo>
                    <a:pt x="263" y="1019"/>
                  </a:lnTo>
                  <a:cubicBezTo>
                    <a:pt x="296" y="953"/>
                    <a:pt x="362" y="920"/>
                    <a:pt x="395" y="887"/>
                  </a:cubicBezTo>
                  <a:cubicBezTo>
                    <a:pt x="460" y="854"/>
                    <a:pt x="526" y="822"/>
                    <a:pt x="625" y="822"/>
                  </a:cubicBezTo>
                  <a:cubicBezTo>
                    <a:pt x="723" y="822"/>
                    <a:pt x="822" y="887"/>
                    <a:pt x="887" y="953"/>
                  </a:cubicBezTo>
                  <a:cubicBezTo>
                    <a:pt x="986" y="1019"/>
                    <a:pt x="1019" y="1117"/>
                    <a:pt x="1019" y="1249"/>
                  </a:cubicBezTo>
                  <a:cubicBezTo>
                    <a:pt x="1019" y="1347"/>
                    <a:pt x="986" y="1446"/>
                    <a:pt x="920" y="1544"/>
                  </a:cubicBezTo>
                  <a:cubicBezTo>
                    <a:pt x="855" y="1610"/>
                    <a:pt x="756" y="1676"/>
                    <a:pt x="625" y="1676"/>
                  </a:cubicBezTo>
                  <a:cubicBezTo>
                    <a:pt x="526" y="1676"/>
                    <a:pt x="460" y="1643"/>
                    <a:pt x="427" y="1610"/>
                  </a:cubicBezTo>
                  <a:cubicBezTo>
                    <a:pt x="329" y="1577"/>
                    <a:pt x="263" y="1479"/>
                    <a:pt x="230" y="1347"/>
                  </a:cubicBezTo>
                  <a:lnTo>
                    <a:pt x="0" y="1347"/>
                  </a:lnTo>
                  <a:cubicBezTo>
                    <a:pt x="0" y="1512"/>
                    <a:pt x="66" y="1643"/>
                    <a:pt x="197" y="1742"/>
                  </a:cubicBezTo>
                  <a:cubicBezTo>
                    <a:pt x="296" y="1807"/>
                    <a:pt x="427" y="1873"/>
                    <a:pt x="592" y="1873"/>
                  </a:cubicBezTo>
                  <a:cubicBezTo>
                    <a:pt x="822" y="1873"/>
                    <a:pt x="986" y="1807"/>
                    <a:pt x="1117" y="1676"/>
                  </a:cubicBezTo>
                  <a:cubicBezTo>
                    <a:pt x="1216" y="1544"/>
                    <a:pt x="1249" y="1380"/>
                    <a:pt x="1249" y="1216"/>
                  </a:cubicBezTo>
                  <a:cubicBezTo>
                    <a:pt x="1249" y="1052"/>
                    <a:pt x="1216" y="887"/>
                    <a:pt x="1085" y="789"/>
                  </a:cubicBezTo>
                  <a:cubicBezTo>
                    <a:pt x="953" y="690"/>
                    <a:pt x="822" y="624"/>
                    <a:pt x="657" y="624"/>
                  </a:cubicBezTo>
                  <a:cubicBezTo>
                    <a:pt x="559" y="624"/>
                    <a:pt x="493" y="657"/>
                    <a:pt x="427" y="657"/>
                  </a:cubicBezTo>
                  <a:cubicBezTo>
                    <a:pt x="395" y="690"/>
                    <a:pt x="329" y="723"/>
                    <a:pt x="296" y="756"/>
                  </a:cubicBezTo>
                  <a:lnTo>
                    <a:pt x="362" y="230"/>
                  </a:lnTo>
                  <a:lnTo>
                    <a:pt x="1150" y="230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8"/>
            <p:cNvSpPr/>
            <p:nvPr/>
          </p:nvSpPr>
          <p:spPr>
            <a:xfrm>
              <a:off x="5547450" y="1781725"/>
              <a:ext cx="187325" cy="403375"/>
            </a:xfrm>
            <a:custGeom>
              <a:avLst/>
              <a:gdLst/>
              <a:ahLst/>
              <a:cxnLst/>
              <a:rect l="l" t="t" r="r" b="b"/>
              <a:pathLst>
                <a:path w="7493" h="16135" fill="none" extrusionOk="0">
                  <a:moveTo>
                    <a:pt x="7493" y="16135"/>
                  </a:moveTo>
                  <a:lnTo>
                    <a:pt x="7493" y="16102"/>
                  </a:lnTo>
                  <a:lnTo>
                    <a:pt x="7460" y="16102"/>
                  </a:lnTo>
                  <a:lnTo>
                    <a:pt x="7460" y="16069"/>
                  </a:lnTo>
                  <a:lnTo>
                    <a:pt x="7460" y="16036"/>
                  </a:lnTo>
                  <a:lnTo>
                    <a:pt x="7460" y="16003"/>
                  </a:lnTo>
                  <a:lnTo>
                    <a:pt x="7427" y="15971"/>
                  </a:lnTo>
                  <a:lnTo>
                    <a:pt x="7427" y="15938"/>
                  </a:lnTo>
                  <a:lnTo>
                    <a:pt x="7427" y="15938"/>
                  </a:lnTo>
                  <a:lnTo>
                    <a:pt x="7427" y="15905"/>
                  </a:lnTo>
                  <a:lnTo>
                    <a:pt x="7427" y="15905"/>
                  </a:lnTo>
                  <a:lnTo>
                    <a:pt x="7394" y="15872"/>
                  </a:lnTo>
                  <a:lnTo>
                    <a:pt x="7394" y="15839"/>
                  </a:lnTo>
                  <a:lnTo>
                    <a:pt x="7361" y="15806"/>
                  </a:lnTo>
                  <a:lnTo>
                    <a:pt x="7361" y="15773"/>
                  </a:lnTo>
                  <a:lnTo>
                    <a:pt x="7361" y="15773"/>
                  </a:lnTo>
                  <a:lnTo>
                    <a:pt x="7361" y="15741"/>
                  </a:lnTo>
                  <a:lnTo>
                    <a:pt x="7361" y="15741"/>
                  </a:lnTo>
                  <a:lnTo>
                    <a:pt x="7329" y="15675"/>
                  </a:lnTo>
                  <a:lnTo>
                    <a:pt x="7329" y="15675"/>
                  </a:lnTo>
                  <a:lnTo>
                    <a:pt x="7329" y="15642"/>
                  </a:lnTo>
                  <a:lnTo>
                    <a:pt x="7329" y="15609"/>
                  </a:lnTo>
                  <a:lnTo>
                    <a:pt x="7296" y="15576"/>
                  </a:lnTo>
                  <a:lnTo>
                    <a:pt x="7296" y="15543"/>
                  </a:lnTo>
                  <a:lnTo>
                    <a:pt x="7263" y="15511"/>
                  </a:lnTo>
                  <a:lnTo>
                    <a:pt x="7263" y="15478"/>
                  </a:lnTo>
                  <a:lnTo>
                    <a:pt x="7263" y="15445"/>
                  </a:lnTo>
                  <a:lnTo>
                    <a:pt x="7230" y="15412"/>
                  </a:lnTo>
                  <a:lnTo>
                    <a:pt x="7230" y="15346"/>
                  </a:lnTo>
                  <a:lnTo>
                    <a:pt x="7230" y="15346"/>
                  </a:lnTo>
                  <a:lnTo>
                    <a:pt x="7197" y="15313"/>
                  </a:lnTo>
                  <a:lnTo>
                    <a:pt x="7197" y="15280"/>
                  </a:lnTo>
                  <a:lnTo>
                    <a:pt x="7197" y="15280"/>
                  </a:lnTo>
                  <a:lnTo>
                    <a:pt x="7164" y="15215"/>
                  </a:lnTo>
                  <a:lnTo>
                    <a:pt x="7164" y="15215"/>
                  </a:lnTo>
                  <a:lnTo>
                    <a:pt x="7164" y="15149"/>
                  </a:lnTo>
                  <a:lnTo>
                    <a:pt x="7164" y="15149"/>
                  </a:lnTo>
                  <a:lnTo>
                    <a:pt x="7131" y="15083"/>
                  </a:lnTo>
                  <a:lnTo>
                    <a:pt x="7131" y="15083"/>
                  </a:lnTo>
                  <a:lnTo>
                    <a:pt x="7131" y="15050"/>
                  </a:lnTo>
                  <a:lnTo>
                    <a:pt x="7099" y="15018"/>
                  </a:lnTo>
                  <a:lnTo>
                    <a:pt x="7099" y="14985"/>
                  </a:lnTo>
                  <a:lnTo>
                    <a:pt x="7099" y="14985"/>
                  </a:lnTo>
                  <a:lnTo>
                    <a:pt x="7066" y="14952"/>
                  </a:lnTo>
                  <a:lnTo>
                    <a:pt x="7066" y="14919"/>
                  </a:lnTo>
                  <a:lnTo>
                    <a:pt x="7066" y="14919"/>
                  </a:lnTo>
                  <a:lnTo>
                    <a:pt x="7033" y="14853"/>
                  </a:lnTo>
                  <a:lnTo>
                    <a:pt x="7033" y="14853"/>
                  </a:lnTo>
                  <a:lnTo>
                    <a:pt x="7033" y="14820"/>
                  </a:lnTo>
                  <a:lnTo>
                    <a:pt x="7000" y="14755"/>
                  </a:lnTo>
                  <a:lnTo>
                    <a:pt x="7000" y="14722"/>
                  </a:lnTo>
                  <a:lnTo>
                    <a:pt x="6967" y="14656"/>
                  </a:lnTo>
                  <a:lnTo>
                    <a:pt x="6967" y="14623"/>
                  </a:lnTo>
                  <a:lnTo>
                    <a:pt x="6967" y="14623"/>
                  </a:lnTo>
                  <a:lnTo>
                    <a:pt x="6967" y="14590"/>
                  </a:lnTo>
                  <a:lnTo>
                    <a:pt x="6934" y="14558"/>
                  </a:lnTo>
                  <a:lnTo>
                    <a:pt x="6934" y="14525"/>
                  </a:lnTo>
                  <a:lnTo>
                    <a:pt x="6934" y="14525"/>
                  </a:lnTo>
                  <a:lnTo>
                    <a:pt x="6934" y="14492"/>
                  </a:lnTo>
                  <a:lnTo>
                    <a:pt x="6901" y="14426"/>
                  </a:lnTo>
                  <a:lnTo>
                    <a:pt x="6901" y="14426"/>
                  </a:lnTo>
                  <a:lnTo>
                    <a:pt x="6869" y="14393"/>
                  </a:lnTo>
                  <a:lnTo>
                    <a:pt x="6869" y="14393"/>
                  </a:lnTo>
                  <a:lnTo>
                    <a:pt x="6869" y="14328"/>
                  </a:lnTo>
                  <a:lnTo>
                    <a:pt x="6836" y="14328"/>
                  </a:lnTo>
                  <a:lnTo>
                    <a:pt x="6836" y="14295"/>
                  </a:lnTo>
                  <a:lnTo>
                    <a:pt x="6836" y="14295"/>
                  </a:lnTo>
                  <a:lnTo>
                    <a:pt x="6803" y="14196"/>
                  </a:lnTo>
                  <a:lnTo>
                    <a:pt x="6803" y="14196"/>
                  </a:lnTo>
                  <a:lnTo>
                    <a:pt x="6770" y="14098"/>
                  </a:lnTo>
                  <a:lnTo>
                    <a:pt x="6770" y="14098"/>
                  </a:lnTo>
                  <a:lnTo>
                    <a:pt x="6770" y="14065"/>
                  </a:lnTo>
                  <a:lnTo>
                    <a:pt x="6737" y="14065"/>
                  </a:lnTo>
                  <a:lnTo>
                    <a:pt x="6737" y="13999"/>
                  </a:lnTo>
                  <a:lnTo>
                    <a:pt x="6737" y="13999"/>
                  </a:lnTo>
                  <a:lnTo>
                    <a:pt x="6704" y="13933"/>
                  </a:lnTo>
                  <a:lnTo>
                    <a:pt x="6704" y="13900"/>
                  </a:lnTo>
                  <a:lnTo>
                    <a:pt x="6671" y="13802"/>
                  </a:lnTo>
                  <a:lnTo>
                    <a:pt x="6671" y="13802"/>
                  </a:lnTo>
                  <a:lnTo>
                    <a:pt x="6639" y="13736"/>
                  </a:lnTo>
                  <a:lnTo>
                    <a:pt x="6639" y="13703"/>
                  </a:lnTo>
                  <a:lnTo>
                    <a:pt x="6639" y="13703"/>
                  </a:lnTo>
                  <a:lnTo>
                    <a:pt x="6606" y="13637"/>
                  </a:lnTo>
                  <a:lnTo>
                    <a:pt x="6606" y="13605"/>
                  </a:lnTo>
                  <a:lnTo>
                    <a:pt x="6573" y="13539"/>
                  </a:lnTo>
                  <a:lnTo>
                    <a:pt x="6573" y="13539"/>
                  </a:lnTo>
                  <a:lnTo>
                    <a:pt x="6540" y="13473"/>
                  </a:lnTo>
                  <a:lnTo>
                    <a:pt x="6540" y="13440"/>
                  </a:lnTo>
                  <a:lnTo>
                    <a:pt x="6507" y="13375"/>
                  </a:lnTo>
                  <a:lnTo>
                    <a:pt x="6507" y="13375"/>
                  </a:lnTo>
                  <a:lnTo>
                    <a:pt x="6474" y="13309"/>
                  </a:lnTo>
                  <a:lnTo>
                    <a:pt x="6474" y="13276"/>
                  </a:lnTo>
                  <a:lnTo>
                    <a:pt x="6441" y="13210"/>
                  </a:lnTo>
                  <a:lnTo>
                    <a:pt x="6441" y="13210"/>
                  </a:lnTo>
                  <a:lnTo>
                    <a:pt x="6408" y="13145"/>
                  </a:lnTo>
                  <a:lnTo>
                    <a:pt x="6408" y="13112"/>
                  </a:lnTo>
                  <a:lnTo>
                    <a:pt x="6376" y="13046"/>
                  </a:lnTo>
                  <a:lnTo>
                    <a:pt x="6376" y="13046"/>
                  </a:lnTo>
                  <a:lnTo>
                    <a:pt x="6343" y="12980"/>
                  </a:lnTo>
                  <a:lnTo>
                    <a:pt x="6343" y="12947"/>
                  </a:lnTo>
                  <a:lnTo>
                    <a:pt x="6310" y="12915"/>
                  </a:lnTo>
                  <a:lnTo>
                    <a:pt x="6310" y="12882"/>
                  </a:lnTo>
                  <a:lnTo>
                    <a:pt x="6277" y="12816"/>
                  </a:lnTo>
                  <a:lnTo>
                    <a:pt x="6277" y="12816"/>
                  </a:lnTo>
                  <a:lnTo>
                    <a:pt x="6244" y="12750"/>
                  </a:lnTo>
                  <a:lnTo>
                    <a:pt x="6244" y="12750"/>
                  </a:lnTo>
                  <a:lnTo>
                    <a:pt x="6211" y="12652"/>
                  </a:lnTo>
                  <a:lnTo>
                    <a:pt x="6211" y="12652"/>
                  </a:lnTo>
                  <a:lnTo>
                    <a:pt x="6211" y="12586"/>
                  </a:lnTo>
                  <a:lnTo>
                    <a:pt x="6178" y="12586"/>
                  </a:lnTo>
                  <a:lnTo>
                    <a:pt x="6178" y="12520"/>
                  </a:lnTo>
                  <a:lnTo>
                    <a:pt x="6178" y="12520"/>
                  </a:lnTo>
                  <a:lnTo>
                    <a:pt x="6146" y="12455"/>
                  </a:lnTo>
                  <a:lnTo>
                    <a:pt x="6146" y="12422"/>
                  </a:lnTo>
                  <a:lnTo>
                    <a:pt x="6146" y="12422"/>
                  </a:lnTo>
                  <a:lnTo>
                    <a:pt x="6113" y="12389"/>
                  </a:lnTo>
                  <a:lnTo>
                    <a:pt x="6113" y="12389"/>
                  </a:lnTo>
                  <a:lnTo>
                    <a:pt x="6113" y="12356"/>
                  </a:lnTo>
                  <a:lnTo>
                    <a:pt x="6080" y="12323"/>
                  </a:lnTo>
                  <a:lnTo>
                    <a:pt x="6080" y="12290"/>
                  </a:lnTo>
                  <a:lnTo>
                    <a:pt x="6080" y="12257"/>
                  </a:lnTo>
                  <a:lnTo>
                    <a:pt x="6047" y="12224"/>
                  </a:lnTo>
                  <a:lnTo>
                    <a:pt x="6047" y="12192"/>
                  </a:lnTo>
                  <a:lnTo>
                    <a:pt x="6047" y="12159"/>
                  </a:lnTo>
                  <a:lnTo>
                    <a:pt x="6014" y="12159"/>
                  </a:lnTo>
                  <a:lnTo>
                    <a:pt x="6014" y="12126"/>
                  </a:lnTo>
                  <a:lnTo>
                    <a:pt x="6014" y="12093"/>
                  </a:lnTo>
                  <a:lnTo>
                    <a:pt x="5981" y="12060"/>
                  </a:lnTo>
                  <a:lnTo>
                    <a:pt x="5981" y="12027"/>
                  </a:lnTo>
                  <a:lnTo>
                    <a:pt x="5948" y="11994"/>
                  </a:lnTo>
                  <a:lnTo>
                    <a:pt x="5948" y="11962"/>
                  </a:lnTo>
                  <a:lnTo>
                    <a:pt x="5916" y="11929"/>
                  </a:lnTo>
                  <a:lnTo>
                    <a:pt x="5916" y="11896"/>
                  </a:lnTo>
                  <a:lnTo>
                    <a:pt x="5916" y="11863"/>
                  </a:lnTo>
                  <a:lnTo>
                    <a:pt x="5916" y="11830"/>
                  </a:lnTo>
                  <a:lnTo>
                    <a:pt x="5883" y="11830"/>
                  </a:lnTo>
                  <a:lnTo>
                    <a:pt x="5883" y="11797"/>
                  </a:lnTo>
                  <a:lnTo>
                    <a:pt x="5883" y="11797"/>
                  </a:lnTo>
                  <a:lnTo>
                    <a:pt x="5883" y="11764"/>
                  </a:lnTo>
                  <a:lnTo>
                    <a:pt x="5850" y="11732"/>
                  </a:lnTo>
                  <a:lnTo>
                    <a:pt x="5850" y="11699"/>
                  </a:lnTo>
                  <a:lnTo>
                    <a:pt x="5850" y="11699"/>
                  </a:lnTo>
                  <a:lnTo>
                    <a:pt x="5817" y="11666"/>
                  </a:lnTo>
                  <a:lnTo>
                    <a:pt x="5817" y="11666"/>
                  </a:lnTo>
                  <a:lnTo>
                    <a:pt x="5817" y="11633"/>
                  </a:lnTo>
                  <a:lnTo>
                    <a:pt x="5817" y="11600"/>
                  </a:lnTo>
                  <a:lnTo>
                    <a:pt x="5784" y="11600"/>
                  </a:lnTo>
                  <a:lnTo>
                    <a:pt x="5784" y="11567"/>
                  </a:lnTo>
                  <a:lnTo>
                    <a:pt x="5784" y="11567"/>
                  </a:lnTo>
                  <a:lnTo>
                    <a:pt x="5784" y="11534"/>
                  </a:lnTo>
                  <a:lnTo>
                    <a:pt x="5784" y="11534"/>
                  </a:lnTo>
                  <a:lnTo>
                    <a:pt x="5751" y="11469"/>
                  </a:lnTo>
                  <a:lnTo>
                    <a:pt x="5751" y="11469"/>
                  </a:lnTo>
                  <a:lnTo>
                    <a:pt x="5751" y="11436"/>
                  </a:lnTo>
                  <a:lnTo>
                    <a:pt x="5718" y="11436"/>
                  </a:lnTo>
                  <a:lnTo>
                    <a:pt x="5718" y="11403"/>
                  </a:lnTo>
                  <a:lnTo>
                    <a:pt x="5718" y="11370"/>
                  </a:lnTo>
                  <a:lnTo>
                    <a:pt x="5686" y="11337"/>
                  </a:lnTo>
                  <a:lnTo>
                    <a:pt x="5686" y="11304"/>
                  </a:lnTo>
                  <a:lnTo>
                    <a:pt x="5686" y="11304"/>
                  </a:lnTo>
                  <a:lnTo>
                    <a:pt x="5653" y="11272"/>
                  </a:lnTo>
                  <a:lnTo>
                    <a:pt x="5653" y="11239"/>
                  </a:lnTo>
                  <a:lnTo>
                    <a:pt x="5653" y="11239"/>
                  </a:lnTo>
                  <a:lnTo>
                    <a:pt x="5653" y="11206"/>
                  </a:lnTo>
                  <a:lnTo>
                    <a:pt x="5620" y="11173"/>
                  </a:lnTo>
                  <a:lnTo>
                    <a:pt x="5620" y="11173"/>
                  </a:lnTo>
                  <a:lnTo>
                    <a:pt x="5620" y="11140"/>
                  </a:lnTo>
                  <a:lnTo>
                    <a:pt x="5620" y="11140"/>
                  </a:lnTo>
                  <a:lnTo>
                    <a:pt x="5587" y="11107"/>
                  </a:lnTo>
                  <a:lnTo>
                    <a:pt x="5587" y="11074"/>
                  </a:lnTo>
                  <a:lnTo>
                    <a:pt x="5587" y="11074"/>
                  </a:lnTo>
                  <a:lnTo>
                    <a:pt x="5554" y="11009"/>
                  </a:lnTo>
                  <a:lnTo>
                    <a:pt x="5554" y="11009"/>
                  </a:lnTo>
                  <a:lnTo>
                    <a:pt x="5554" y="10976"/>
                  </a:lnTo>
                  <a:lnTo>
                    <a:pt x="5554" y="10976"/>
                  </a:lnTo>
                  <a:lnTo>
                    <a:pt x="5521" y="10943"/>
                  </a:lnTo>
                  <a:lnTo>
                    <a:pt x="5521" y="10910"/>
                  </a:lnTo>
                  <a:lnTo>
                    <a:pt x="5521" y="10910"/>
                  </a:lnTo>
                  <a:lnTo>
                    <a:pt x="5521" y="10877"/>
                  </a:lnTo>
                  <a:lnTo>
                    <a:pt x="5488" y="10844"/>
                  </a:lnTo>
                  <a:lnTo>
                    <a:pt x="5488" y="10844"/>
                  </a:lnTo>
                  <a:lnTo>
                    <a:pt x="5488" y="10812"/>
                  </a:lnTo>
                  <a:lnTo>
                    <a:pt x="5488" y="10812"/>
                  </a:lnTo>
                  <a:lnTo>
                    <a:pt x="5456" y="10779"/>
                  </a:lnTo>
                  <a:lnTo>
                    <a:pt x="5456" y="10746"/>
                  </a:lnTo>
                  <a:lnTo>
                    <a:pt x="5456" y="10746"/>
                  </a:lnTo>
                  <a:lnTo>
                    <a:pt x="5423" y="10680"/>
                  </a:lnTo>
                  <a:lnTo>
                    <a:pt x="5423" y="10680"/>
                  </a:lnTo>
                  <a:lnTo>
                    <a:pt x="5390" y="10647"/>
                  </a:lnTo>
                  <a:lnTo>
                    <a:pt x="5390" y="10614"/>
                  </a:lnTo>
                  <a:lnTo>
                    <a:pt x="5390" y="10614"/>
                  </a:lnTo>
                  <a:lnTo>
                    <a:pt x="5390" y="10581"/>
                  </a:lnTo>
                  <a:lnTo>
                    <a:pt x="5390" y="10581"/>
                  </a:lnTo>
                  <a:lnTo>
                    <a:pt x="5357" y="10549"/>
                  </a:lnTo>
                  <a:lnTo>
                    <a:pt x="5357" y="10549"/>
                  </a:lnTo>
                  <a:lnTo>
                    <a:pt x="5357" y="10516"/>
                  </a:lnTo>
                  <a:lnTo>
                    <a:pt x="5357" y="10483"/>
                  </a:lnTo>
                  <a:lnTo>
                    <a:pt x="5324" y="10483"/>
                  </a:lnTo>
                  <a:lnTo>
                    <a:pt x="5324" y="10450"/>
                  </a:lnTo>
                  <a:lnTo>
                    <a:pt x="5324" y="10417"/>
                  </a:lnTo>
                  <a:lnTo>
                    <a:pt x="5291" y="10417"/>
                  </a:lnTo>
                  <a:lnTo>
                    <a:pt x="5291" y="10384"/>
                  </a:lnTo>
                  <a:lnTo>
                    <a:pt x="5291" y="10351"/>
                  </a:lnTo>
                  <a:lnTo>
                    <a:pt x="5291" y="10351"/>
                  </a:lnTo>
                  <a:lnTo>
                    <a:pt x="5258" y="10319"/>
                  </a:lnTo>
                  <a:lnTo>
                    <a:pt x="5258" y="10319"/>
                  </a:lnTo>
                  <a:lnTo>
                    <a:pt x="5258" y="10286"/>
                  </a:lnTo>
                  <a:lnTo>
                    <a:pt x="5258" y="10286"/>
                  </a:lnTo>
                  <a:lnTo>
                    <a:pt x="5258" y="10253"/>
                  </a:lnTo>
                  <a:lnTo>
                    <a:pt x="5226" y="10220"/>
                  </a:lnTo>
                  <a:lnTo>
                    <a:pt x="5226" y="10220"/>
                  </a:lnTo>
                  <a:lnTo>
                    <a:pt x="5226" y="10187"/>
                  </a:lnTo>
                  <a:lnTo>
                    <a:pt x="5193" y="10154"/>
                  </a:lnTo>
                  <a:lnTo>
                    <a:pt x="5193" y="10121"/>
                  </a:lnTo>
                  <a:lnTo>
                    <a:pt x="5193" y="10121"/>
                  </a:lnTo>
                  <a:lnTo>
                    <a:pt x="5160" y="10089"/>
                  </a:lnTo>
                  <a:lnTo>
                    <a:pt x="5160" y="10089"/>
                  </a:lnTo>
                  <a:lnTo>
                    <a:pt x="5160" y="10056"/>
                  </a:lnTo>
                  <a:lnTo>
                    <a:pt x="5160" y="10056"/>
                  </a:lnTo>
                  <a:lnTo>
                    <a:pt x="5160" y="10023"/>
                  </a:lnTo>
                  <a:lnTo>
                    <a:pt x="5127" y="10023"/>
                  </a:lnTo>
                  <a:lnTo>
                    <a:pt x="5127" y="9990"/>
                  </a:lnTo>
                  <a:lnTo>
                    <a:pt x="5127" y="9990"/>
                  </a:lnTo>
                  <a:lnTo>
                    <a:pt x="5127" y="9957"/>
                  </a:lnTo>
                  <a:lnTo>
                    <a:pt x="5127" y="9957"/>
                  </a:lnTo>
                  <a:lnTo>
                    <a:pt x="5094" y="9924"/>
                  </a:lnTo>
                  <a:lnTo>
                    <a:pt x="5094" y="9924"/>
                  </a:lnTo>
                  <a:lnTo>
                    <a:pt x="5094" y="9891"/>
                  </a:lnTo>
                  <a:lnTo>
                    <a:pt x="5094" y="9891"/>
                  </a:lnTo>
                  <a:lnTo>
                    <a:pt x="5061" y="9859"/>
                  </a:lnTo>
                  <a:lnTo>
                    <a:pt x="5061" y="9859"/>
                  </a:lnTo>
                  <a:lnTo>
                    <a:pt x="5061" y="9826"/>
                  </a:lnTo>
                  <a:lnTo>
                    <a:pt x="5061" y="9826"/>
                  </a:lnTo>
                  <a:lnTo>
                    <a:pt x="5061" y="9793"/>
                  </a:lnTo>
                  <a:lnTo>
                    <a:pt x="5028" y="9793"/>
                  </a:lnTo>
                  <a:lnTo>
                    <a:pt x="5028" y="9760"/>
                  </a:lnTo>
                  <a:lnTo>
                    <a:pt x="5028" y="9760"/>
                  </a:lnTo>
                  <a:lnTo>
                    <a:pt x="5028" y="9727"/>
                  </a:lnTo>
                  <a:lnTo>
                    <a:pt x="4996" y="9727"/>
                  </a:lnTo>
                  <a:lnTo>
                    <a:pt x="4996" y="9694"/>
                  </a:lnTo>
                  <a:lnTo>
                    <a:pt x="4996" y="9694"/>
                  </a:lnTo>
                  <a:lnTo>
                    <a:pt x="4996" y="9661"/>
                  </a:lnTo>
                  <a:lnTo>
                    <a:pt x="4963" y="9629"/>
                  </a:lnTo>
                  <a:lnTo>
                    <a:pt x="4963" y="9596"/>
                  </a:lnTo>
                  <a:lnTo>
                    <a:pt x="4963" y="9596"/>
                  </a:lnTo>
                  <a:lnTo>
                    <a:pt x="4930" y="9563"/>
                  </a:lnTo>
                  <a:lnTo>
                    <a:pt x="4930" y="9530"/>
                  </a:lnTo>
                  <a:lnTo>
                    <a:pt x="4930" y="9497"/>
                  </a:lnTo>
                  <a:lnTo>
                    <a:pt x="4897" y="9497"/>
                  </a:lnTo>
                  <a:lnTo>
                    <a:pt x="4897" y="9464"/>
                  </a:lnTo>
                  <a:lnTo>
                    <a:pt x="4897" y="9464"/>
                  </a:lnTo>
                  <a:lnTo>
                    <a:pt x="4897" y="9431"/>
                  </a:lnTo>
                  <a:lnTo>
                    <a:pt x="4897" y="9431"/>
                  </a:lnTo>
                  <a:lnTo>
                    <a:pt x="4864" y="9399"/>
                  </a:lnTo>
                  <a:lnTo>
                    <a:pt x="4864" y="9399"/>
                  </a:lnTo>
                  <a:lnTo>
                    <a:pt x="4864" y="9366"/>
                  </a:lnTo>
                  <a:lnTo>
                    <a:pt x="4864" y="9366"/>
                  </a:lnTo>
                  <a:lnTo>
                    <a:pt x="4831" y="9333"/>
                  </a:lnTo>
                  <a:lnTo>
                    <a:pt x="4831" y="9300"/>
                  </a:lnTo>
                  <a:lnTo>
                    <a:pt x="4831" y="9300"/>
                  </a:lnTo>
                  <a:lnTo>
                    <a:pt x="4831" y="9267"/>
                  </a:lnTo>
                  <a:lnTo>
                    <a:pt x="4798" y="9267"/>
                  </a:lnTo>
                  <a:lnTo>
                    <a:pt x="4798" y="9234"/>
                  </a:lnTo>
                  <a:lnTo>
                    <a:pt x="4798" y="9234"/>
                  </a:lnTo>
                  <a:lnTo>
                    <a:pt x="4798" y="9201"/>
                  </a:lnTo>
                  <a:lnTo>
                    <a:pt x="4798" y="9201"/>
                  </a:lnTo>
                  <a:lnTo>
                    <a:pt x="4765" y="9168"/>
                  </a:lnTo>
                  <a:lnTo>
                    <a:pt x="4765" y="9168"/>
                  </a:lnTo>
                  <a:lnTo>
                    <a:pt x="4765" y="9136"/>
                  </a:lnTo>
                  <a:lnTo>
                    <a:pt x="4765" y="9136"/>
                  </a:lnTo>
                  <a:lnTo>
                    <a:pt x="4733" y="9103"/>
                  </a:lnTo>
                  <a:lnTo>
                    <a:pt x="4733" y="9103"/>
                  </a:lnTo>
                  <a:lnTo>
                    <a:pt x="4733" y="9070"/>
                  </a:lnTo>
                  <a:lnTo>
                    <a:pt x="4733" y="9037"/>
                  </a:lnTo>
                  <a:lnTo>
                    <a:pt x="4700" y="9037"/>
                  </a:lnTo>
                  <a:lnTo>
                    <a:pt x="4700" y="9004"/>
                  </a:lnTo>
                  <a:lnTo>
                    <a:pt x="4700" y="8971"/>
                  </a:lnTo>
                  <a:lnTo>
                    <a:pt x="4667" y="8971"/>
                  </a:lnTo>
                  <a:lnTo>
                    <a:pt x="4667" y="8938"/>
                  </a:lnTo>
                  <a:lnTo>
                    <a:pt x="4667" y="8938"/>
                  </a:lnTo>
                  <a:lnTo>
                    <a:pt x="4667" y="8906"/>
                  </a:lnTo>
                  <a:lnTo>
                    <a:pt x="4667" y="8906"/>
                  </a:lnTo>
                  <a:lnTo>
                    <a:pt x="4634" y="8873"/>
                  </a:lnTo>
                  <a:lnTo>
                    <a:pt x="4634" y="8873"/>
                  </a:lnTo>
                  <a:lnTo>
                    <a:pt x="4634" y="8840"/>
                  </a:lnTo>
                  <a:lnTo>
                    <a:pt x="4634" y="8840"/>
                  </a:lnTo>
                  <a:lnTo>
                    <a:pt x="4601" y="8807"/>
                  </a:lnTo>
                  <a:lnTo>
                    <a:pt x="4601" y="8807"/>
                  </a:lnTo>
                  <a:lnTo>
                    <a:pt x="4601" y="8774"/>
                  </a:lnTo>
                  <a:lnTo>
                    <a:pt x="4601" y="8774"/>
                  </a:lnTo>
                  <a:lnTo>
                    <a:pt x="4601" y="8741"/>
                  </a:lnTo>
                  <a:lnTo>
                    <a:pt x="4568" y="8741"/>
                  </a:lnTo>
                  <a:lnTo>
                    <a:pt x="4568" y="8708"/>
                  </a:lnTo>
                  <a:lnTo>
                    <a:pt x="4568" y="8708"/>
                  </a:lnTo>
                  <a:lnTo>
                    <a:pt x="4568" y="8676"/>
                  </a:lnTo>
                  <a:lnTo>
                    <a:pt x="4535" y="8676"/>
                  </a:lnTo>
                  <a:lnTo>
                    <a:pt x="4535" y="8643"/>
                  </a:lnTo>
                  <a:lnTo>
                    <a:pt x="4535" y="8643"/>
                  </a:lnTo>
                  <a:lnTo>
                    <a:pt x="4535" y="8610"/>
                  </a:lnTo>
                  <a:lnTo>
                    <a:pt x="4535" y="8610"/>
                  </a:lnTo>
                  <a:lnTo>
                    <a:pt x="4503" y="8577"/>
                  </a:lnTo>
                  <a:lnTo>
                    <a:pt x="4503" y="8577"/>
                  </a:lnTo>
                  <a:lnTo>
                    <a:pt x="4503" y="8577"/>
                  </a:lnTo>
                  <a:lnTo>
                    <a:pt x="4503" y="8544"/>
                  </a:lnTo>
                  <a:lnTo>
                    <a:pt x="4470" y="8511"/>
                  </a:lnTo>
                  <a:lnTo>
                    <a:pt x="4470" y="8511"/>
                  </a:lnTo>
                  <a:lnTo>
                    <a:pt x="4470" y="8511"/>
                  </a:lnTo>
                  <a:lnTo>
                    <a:pt x="4470" y="8478"/>
                  </a:lnTo>
                  <a:lnTo>
                    <a:pt x="4470" y="8478"/>
                  </a:lnTo>
                  <a:lnTo>
                    <a:pt x="4437" y="8446"/>
                  </a:lnTo>
                  <a:lnTo>
                    <a:pt x="4437" y="8446"/>
                  </a:lnTo>
                  <a:lnTo>
                    <a:pt x="4437" y="8413"/>
                  </a:lnTo>
                  <a:lnTo>
                    <a:pt x="4437" y="8413"/>
                  </a:lnTo>
                  <a:lnTo>
                    <a:pt x="4404" y="8380"/>
                  </a:lnTo>
                  <a:lnTo>
                    <a:pt x="4404" y="8380"/>
                  </a:lnTo>
                  <a:lnTo>
                    <a:pt x="4404" y="8347"/>
                  </a:lnTo>
                  <a:lnTo>
                    <a:pt x="4404" y="8347"/>
                  </a:lnTo>
                  <a:lnTo>
                    <a:pt x="4371" y="8314"/>
                  </a:lnTo>
                  <a:lnTo>
                    <a:pt x="4371" y="8314"/>
                  </a:lnTo>
                  <a:lnTo>
                    <a:pt x="4371" y="8281"/>
                  </a:lnTo>
                  <a:lnTo>
                    <a:pt x="4371" y="8281"/>
                  </a:lnTo>
                  <a:lnTo>
                    <a:pt x="4371" y="8248"/>
                  </a:lnTo>
                  <a:lnTo>
                    <a:pt x="4338" y="8248"/>
                  </a:lnTo>
                  <a:lnTo>
                    <a:pt x="4338" y="8216"/>
                  </a:lnTo>
                  <a:lnTo>
                    <a:pt x="4338" y="8216"/>
                  </a:lnTo>
                  <a:lnTo>
                    <a:pt x="4338" y="8183"/>
                  </a:lnTo>
                  <a:lnTo>
                    <a:pt x="4305" y="8183"/>
                  </a:lnTo>
                  <a:lnTo>
                    <a:pt x="4305" y="8150"/>
                  </a:lnTo>
                  <a:lnTo>
                    <a:pt x="4305" y="8150"/>
                  </a:lnTo>
                  <a:lnTo>
                    <a:pt x="4305" y="8117"/>
                  </a:lnTo>
                  <a:lnTo>
                    <a:pt x="4305" y="8117"/>
                  </a:lnTo>
                  <a:lnTo>
                    <a:pt x="4273" y="8084"/>
                  </a:lnTo>
                  <a:lnTo>
                    <a:pt x="4273" y="8084"/>
                  </a:lnTo>
                  <a:lnTo>
                    <a:pt x="4273" y="8051"/>
                  </a:lnTo>
                  <a:lnTo>
                    <a:pt x="4273" y="8051"/>
                  </a:lnTo>
                  <a:lnTo>
                    <a:pt x="4240" y="8018"/>
                  </a:lnTo>
                  <a:lnTo>
                    <a:pt x="4240" y="8018"/>
                  </a:lnTo>
                  <a:lnTo>
                    <a:pt x="4240" y="7986"/>
                  </a:lnTo>
                  <a:lnTo>
                    <a:pt x="4240" y="7986"/>
                  </a:lnTo>
                  <a:lnTo>
                    <a:pt x="4207" y="7953"/>
                  </a:lnTo>
                  <a:lnTo>
                    <a:pt x="4207" y="7953"/>
                  </a:lnTo>
                  <a:lnTo>
                    <a:pt x="4207" y="7920"/>
                  </a:lnTo>
                  <a:lnTo>
                    <a:pt x="4207" y="7920"/>
                  </a:lnTo>
                  <a:lnTo>
                    <a:pt x="4207" y="7887"/>
                  </a:lnTo>
                  <a:lnTo>
                    <a:pt x="4174" y="7887"/>
                  </a:lnTo>
                  <a:lnTo>
                    <a:pt x="4174" y="7854"/>
                  </a:lnTo>
                  <a:lnTo>
                    <a:pt x="4174" y="7854"/>
                  </a:lnTo>
                  <a:lnTo>
                    <a:pt x="4174" y="7821"/>
                  </a:lnTo>
                  <a:lnTo>
                    <a:pt x="4141" y="7821"/>
                  </a:lnTo>
                  <a:lnTo>
                    <a:pt x="4141" y="7788"/>
                  </a:lnTo>
                  <a:lnTo>
                    <a:pt x="4141" y="7788"/>
                  </a:lnTo>
                  <a:lnTo>
                    <a:pt x="4141" y="7755"/>
                  </a:lnTo>
                  <a:lnTo>
                    <a:pt x="4108" y="7755"/>
                  </a:lnTo>
                  <a:lnTo>
                    <a:pt x="4108" y="7723"/>
                  </a:lnTo>
                  <a:lnTo>
                    <a:pt x="4108" y="7723"/>
                  </a:lnTo>
                  <a:lnTo>
                    <a:pt x="4108" y="7690"/>
                  </a:lnTo>
                  <a:lnTo>
                    <a:pt x="4108" y="7690"/>
                  </a:lnTo>
                  <a:lnTo>
                    <a:pt x="4075" y="7657"/>
                  </a:lnTo>
                  <a:lnTo>
                    <a:pt x="4075" y="7657"/>
                  </a:lnTo>
                  <a:lnTo>
                    <a:pt x="4075" y="7624"/>
                  </a:lnTo>
                  <a:lnTo>
                    <a:pt x="4075" y="7624"/>
                  </a:lnTo>
                  <a:lnTo>
                    <a:pt x="4043" y="7591"/>
                  </a:lnTo>
                  <a:lnTo>
                    <a:pt x="4043" y="7591"/>
                  </a:lnTo>
                  <a:lnTo>
                    <a:pt x="4043" y="7558"/>
                  </a:lnTo>
                  <a:lnTo>
                    <a:pt x="4043" y="7558"/>
                  </a:lnTo>
                  <a:lnTo>
                    <a:pt x="4043" y="7525"/>
                  </a:lnTo>
                  <a:lnTo>
                    <a:pt x="4010" y="7525"/>
                  </a:lnTo>
                  <a:lnTo>
                    <a:pt x="4010" y="7493"/>
                  </a:lnTo>
                  <a:lnTo>
                    <a:pt x="4010" y="7493"/>
                  </a:lnTo>
                  <a:lnTo>
                    <a:pt x="4010" y="7493"/>
                  </a:lnTo>
                  <a:lnTo>
                    <a:pt x="3977" y="7460"/>
                  </a:lnTo>
                  <a:lnTo>
                    <a:pt x="3977" y="7460"/>
                  </a:lnTo>
                  <a:lnTo>
                    <a:pt x="3977" y="7427"/>
                  </a:lnTo>
                  <a:lnTo>
                    <a:pt x="3977" y="7427"/>
                  </a:lnTo>
                  <a:lnTo>
                    <a:pt x="3944" y="7394"/>
                  </a:lnTo>
                  <a:lnTo>
                    <a:pt x="3944" y="7394"/>
                  </a:lnTo>
                  <a:lnTo>
                    <a:pt x="3944" y="7361"/>
                  </a:lnTo>
                  <a:lnTo>
                    <a:pt x="3944" y="7361"/>
                  </a:lnTo>
                  <a:lnTo>
                    <a:pt x="3944" y="7328"/>
                  </a:lnTo>
                  <a:lnTo>
                    <a:pt x="3911" y="7328"/>
                  </a:lnTo>
                  <a:lnTo>
                    <a:pt x="3911" y="7295"/>
                  </a:lnTo>
                  <a:lnTo>
                    <a:pt x="3911" y="7295"/>
                  </a:lnTo>
                  <a:lnTo>
                    <a:pt x="3911" y="7263"/>
                  </a:lnTo>
                  <a:lnTo>
                    <a:pt x="3878" y="7263"/>
                  </a:lnTo>
                  <a:lnTo>
                    <a:pt x="3878" y="7230"/>
                  </a:lnTo>
                  <a:lnTo>
                    <a:pt x="3878" y="7230"/>
                  </a:lnTo>
                  <a:lnTo>
                    <a:pt x="3878" y="7197"/>
                  </a:lnTo>
                  <a:lnTo>
                    <a:pt x="3845" y="7197"/>
                  </a:lnTo>
                  <a:lnTo>
                    <a:pt x="3845" y="7164"/>
                  </a:lnTo>
                  <a:lnTo>
                    <a:pt x="3845" y="7131"/>
                  </a:lnTo>
                  <a:lnTo>
                    <a:pt x="3813" y="7131"/>
                  </a:lnTo>
                  <a:lnTo>
                    <a:pt x="3813" y="7098"/>
                  </a:lnTo>
                  <a:lnTo>
                    <a:pt x="3813" y="7098"/>
                  </a:lnTo>
                  <a:lnTo>
                    <a:pt x="3813" y="7065"/>
                  </a:lnTo>
                  <a:lnTo>
                    <a:pt x="3813" y="7065"/>
                  </a:lnTo>
                  <a:lnTo>
                    <a:pt x="3780" y="7033"/>
                  </a:lnTo>
                  <a:lnTo>
                    <a:pt x="3780" y="7033"/>
                  </a:lnTo>
                  <a:lnTo>
                    <a:pt x="3780" y="7000"/>
                  </a:lnTo>
                  <a:lnTo>
                    <a:pt x="3780" y="7000"/>
                  </a:lnTo>
                  <a:lnTo>
                    <a:pt x="3747" y="6967"/>
                  </a:lnTo>
                  <a:lnTo>
                    <a:pt x="3747" y="6967"/>
                  </a:lnTo>
                  <a:lnTo>
                    <a:pt x="3747" y="6934"/>
                  </a:lnTo>
                  <a:lnTo>
                    <a:pt x="3747" y="6934"/>
                  </a:lnTo>
                  <a:lnTo>
                    <a:pt x="3714" y="6901"/>
                  </a:lnTo>
                  <a:lnTo>
                    <a:pt x="3714" y="6901"/>
                  </a:lnTo>
                  <a:lnTo>
                    <a:pt x="3714" y="6868"/>
                  </a:lnTo>
                  <a:lnTo>
                    <a:pt x="3714" y="6868"/>
                  </a:lnTo>
                  <a:lnTo>
                    <a:pt x="3681" y="6835"/>
                  </a:lnTo>
                  <a:lnTo>
                    <a:pt x="3681" y="6835"/>
                  </a:lnTo>
                  <a:lnTo>
                    <a:pt x="3681" y="6803"/>
                  </a:lnTo>
                  <a:lnTo>
                    <a:pt x="3681" y="6770"/>
                  </a:lnTo>
                  <a:lnTo>
                    <a:pt x="3648" y="6770"/>
                  </a:lnTo>
                  <a:lnTo>
                    <a:pt x="3648" y="6737"/>
                  </a:lnTo>
                  <a:lnTo>
                    <a:pt x="3648" y="6737"/>
                  </a:lnTo>
                  <a:lnTo>
                    <a:pt x="3648" y="6704"/>
                  </a:lnTo>
                  <a:lnTo>
                    <a:pt x="3615" y="6704"/>
                  </a:lnTo>
                  <a:lnTo>
                    <a:pt x="3615" y="6704"/>
                  </a:lnTo>
                  <a:lnTo>
                    <a:pt x="3615" y="6671"/>
                  </a:lnTo>
                  <a:lnTo>
                    <a:pt x="3615" y="6671"/>
                  </a:lnTo>
                  <a:lnTo>
                    <a:pt x="3583" y="6638"/>
                  </a:lnTo>
                  <a:lnTo>
                    <a:pt x="3583" y="6638"/>
                  </a:lnTo>
                  <a:lnTo>
                    <a:pt x="3583" y="6605"/>
                  </a:lnTo>
                  <a:lnTo>
                    <a:pt x="3583" y="6605"/>
                  </a:lnTo>
                  <a:lnTo>
                    <a:pt x="3550" y="6573"/>
                  </a:lnTo>
                  <a:lnTo>
                    <a:pt x="3550" y="6573"/>
                  </a:lnTo>
                  <a:lnTo>
                    <a:pt x="3550" y="6540"/>
                  </a:lnTo>
                  <a:lnTo>
                    <a:pt x="3550" y="6540"/>
                  </a:lnTo>
                  <a:lnTo>
                    <a:pt x="3550" y="6507"/>
                  </a:lnTo>
                  <a:lnTo>
                    <a:pt x="3517" y="6507"/>
                  </a:lnTo>
                  <a:lnTo>
                    <a:pt x="3517" y="6474"/>
                  </a:lnTo>
                  <a:lnTo>
                    <a:pt x="3517" y="6474"/>
                  </a:lnTo>
                  <a:lnTo>
                    <a:pt x="3517" y="6441"/>
                  </a:lnTo>
                  <a:lnTo>
                    <a:pt x="3484" y="6441"/>
                  </a:lnTo>
                  <a:lnTo>
                    <a:pt x="3484" y="6408"/>
                  </a:lnTo>
                  <a:lnTo>
                    <a:pt x="3484" y="6408"/>
                  </a:lnTo>
                  <a:lnTo>
                    <a:pt x="3484" y="6375"/>
                  </a:lnTo>
                  <a:lnTo>
                    <a:pt x="3451" y="6375"/>
                  </a:lnTo>
                  <a:lnTo>
                    <a:pt x="3451" y="6343"/>
                  </a:lnTo>
                  <a:lnTo>
                    <a:pt x="3451" y="6343"/>
                  </a:lnTo>
                  <a:lnTo>
                    <a:pt x="3451" y="6310"/>
                  </a:lnTo>
                  <a:lnTo>
                    <a:pt x="3418" y="6310"/>
                  </a:lnTo>
                  <a:lnTo>
                    <a:pt x="3418" y="6277"/>
                  </a:lnTo>
                  <a:lnTo>
                    <a:pt x="3418" y="6277"/>
                  </a:lnTo>
                  <a:lnTo>
                    <a:pt x="3418" y="6244"/>
                  </a:lnTo>
                  <a:lnTo>
                    <a:pt x="3385" y="6244"/>
                  </a:lnTo>
                  <a:lnTo>
                    <a:pt x="3385" y="6211"/>
                  </a:lnTo>
                  <a:lnTo>
                    <a:pt x="3385" y="6211"/>
                  </a:lnTo>
                  <a:lnTo>
                    <a:pt x="3385" y="6178"/>
                  </a:lnTo>
                  <a:lnTo>
                    <a:pt x="3352" y="6178"/>
                  </a:lnTo>
                  <a:lnTo>
                    <a:pt x="3352" y="6145"/>
                  </a:lnTo>
                  <a:lnTo>
                    <a:pt x="3352" y="6145"/>
                  </a:lnTo>
                  <a:lnTo>
                    <a:pt x="3352" y="6112"/>
                  </a:lnTo>
                  <a:lnTo>
                    <a:pt x="3352" y="6112"/>
                  </a:lnTo>
                  <a:lnTo>
                    <a:pt x="3320" y="6112"/>
                  </a:lnTo>
                  <a:lnTo>
                    <a:pt x="3320" y="6080"/>
                  </a:lnTo>
                  <a:lnTo>
                    <a:pt x="3320" y="6080"/>
                  </a:lnTo>
                  <a:lnTo>
                    <a:pt x="3320" y="6047"/>
                  </a:lnTo>
                  <a:lnTo>
                    <a:pt x="3287" y="6047"/>
                  </a:lnTo>
                  <a:lnTo>
                    <a:pt x="3287" y="6014"/>
                  </a:lnTo>
                  <a:lnTo>
                    <a:pt x="3287" y="6014"/>
                  </a:lnTo>
                  <a:lnTo>
                    <a:pt x="3287" y="5981"/>
                  </a:lnTo>
                  <a:lnTo>
                    <a:pt x="3254" y="5981"/>
                  </a:lnTo>
                  <a:lnTo>
                    <a:pt x="3254" y="5948"/>
                  </a:lnTo>
                  <a:lnTo>
                    <a:pt x="3254" y="5948"/>
                  </a:lnTo>
                  <a:lnTo>
                    <a:pt x="3221" y="5915"/>
                  </a:lnTo>
                  <a:lnTo>
                    <a:pt x="3221" y="5882"/>
                  </a:lnTo>
                  <a:lnTo>
                    <a:pt x="3221" y="5882"/>
                  </a:lnTo>
                  <a:lnTo>
                    <a:pt x="3221" y="5850"/>
                  </a:lnTo>
                  <a:lnTo>
                    <a:pt x="3188" y="5850"/>
                  </a:lnTo>
                  <a:lnTo>
                    <a:pt x="3188" y="5817"/>
                  </a:lnTo>
                  <a:lnTo>
                    <a:pt x="3188" y="5817"/>
                  </a:lnTo>
                  <a:lnTo>
                    <a:pt x="3188" y="5784"/>
                  </a:lnTo>
                  <a:lnTo>
                    <a:pt x="3188" y="5784"/>
                  </a:lnTo>
                  <a:lnTo>
                    <a:pt x="3155" y="5751"/>
                  </a:lnTo>
                  <a:lnTo>
                    <a:pt x="3155" y="5751"/>
                  </a:lnTo>
                  <a:lnTo>
                    <a:pt x="3155" y="5718"/>
                  </a:lnTo>
                  <a:lnTo>
                    <a:pt x="3155" y="5718"/>
                  </a:lnTo>
                  <a:lnTo>
                    <a:pt x="3122" y="5685"/>
                  </a:lnTo>
                  <a:lnTo>
                    <a:pt x="3122" y="5652"/>
                  </a:lnTo>
                  <a:lnTo>
                    <a:pt x="3122" y="5652"/>
                  </a:lnTo>
                  <a:lnTo>
                    <a:pt x="3090" y="5620"/>
                  </a:lnTo>
                  <a:lnTo>
                    <a:pt x="3090" y="5620"/>
                  </a:lnTo>
                  <a:lnTo>
                    <a:pt x="3090" y="5587"/>
                  </a:lnTo>
                  <a:lnTo>
                    <a:pt x="3090" y="5587"/>
                  </a:lnTo>
                  <a:lnTo>
                    <a:pt x="3057" y="5587"/>
                  </a:lnTo>
                  <a:lnTo>
                    <a:pt x="3057" y="5554"/>
                  </a:lnTo>
                  <a:lnTo>
                    <a:pt x="3057" y="5554"/>
                  </a:lnTo>
                  <a:lnTo>
                    <a:pt x="3057" y="5521"/>
                  </a:lnTo>
                  <a:lnTo>
                    <a:pt x="3024" y="5521"/>
                  </a:lnTo>
                  <a:lnTo>
                    <a:pt x="3024" y="5488"/>
                  </a:lnTo>
                  <a:lnTo>
                    <a:pt x="3024" y="5488"/>
                  </a:lnTo>
                  <a:lnTo>
                    <a:pt x="3024" y="5455"/>
                  </a:lnTo>
                  <a:lnTo>
                    <a:pt x="2991" y="5455"/>
                  </a:lnTo>
                  <a:lnTo>
                    <a:pt x="2991" y="5422"/>
                  </a:lnTo>
                  <a:lnTo>
                    <a:pt x="2991" y="5422"/>
                  </a:lnTo>
                  <a:lnTo>
                    <a:pt x="2991" y="5390"/>
                  </a:lnTo>
                  <a:lnTo>
                    <a:pt x="2958" y="5390"/>
                  </a:lnTo>
                  <a:lnTo>
                    <a:pt x="2958" y="5357"/>
                  </a:lnTo>
                  <a:lnTo>
                    <a:pt x="2958" y="5324"/>
                  </a:lnTo>
                  <a:lnTo>
                    <a:pt x="2925" y="5324"/>
                  </a:lnTo>
                  <a:lnTo>
                    <a:pt x="2925" y="5291"/>
                  </a:lnTo>
                  <a:lnTo>
                    <a:pt x="2925" y="5291"/>
                  </a:lnTo>
                  <a:lnTo>
                    <a:pt x="2925" y="5258"/>
                  </a:lnTo>
                  <a:lnTo>
                    <a:pt x="2892" y="5258"/>
                  </a:lnTo>
                  <a:lnTo>
                    <a:pt x="2892" y="5225"/>
                  </a:lnTo>
                  <a:lnTo>
                    <a:pt x="2892" y="5225"/>
                  </a:lnTo>
                  <a:lnTo>
                    <a:pt x="2892" y="5192"/>
                  </a:lnTo>
                  <a:lnTo>
                    <a:pt x="2860" y="5192"/>
                  </a:lnTo>
                  <a:lnTo>
                    <a:pt x="2860" y="5160"/>
                  </a:lnTo>
                  <a:lnTo>
                    <a:pt x="2860" y="5160"/>
                  </a:lnTo>
                  <a:lnTo>
                    <a:pt x="2827" y="5127"/>
                  </a:lnTo>
                  <a:lnTo>
                    <a:pt x="2827" y="5094"/>
                  </a:lnTo>
                  <a:lnTo>
                    <a:pt x="2827" y="5094"/>
                  </a:lnTo>
                  <a:lnTo>
                    <a:pt x="2827" y="5061"/>
                  </a:lnTo>
                  <a:lnTo>
                    <a:pt x="2794" y="5061"/>
                  </a:lnTo>
                  <a:lnTo>
                    <a:pt x="2794" y="5061"/>
                  </a:lnTo>
                  <a:lnTo>
                    <a:pt x="2794" y="5028"/>
                  </a:lnTo>
                  <a:lnTo>
                    <a:pt x="2794" y="5028"/>
                  </a:lnTo>
                  <a:lnTo>
                    <a:pt x="2761" y="4995"/>
                  </a:lnTo>
                  <a:lnTo>
                    <a:pt x="2761" y="4995"/>
                  </a:lnTo>
                  <a:lnTo>
                    <a:pt x="2761" y="4962"/>
                  </a:lnTo>
                  <a:lnTo>
                    <a:pt x="2761" y="4962"/>
                  </a:lnTo>
                  <a:lnTo>
                    <a:pt x="2761" y="4930"/>
                  </a:lnTo>
                  <a:lnTo>
                    <a:pt x="2728" y="4897"/>
                  </a:lnTo>
                  <a:lnTo>
                    <a:pt x="2728" y="4897"/>
                  </a:lnTo>
                  <a:lnTo>
                    <a:pt x="2695" y="4864"/>
                  </a:lnTo>
                  <a:lnTo>
                    <a:pt x="2695" y="4864"/>
                  </a:lnTo>
                  <a:lnTo>
                    <a:pt x="2695" y="4831"/>
                  </a:lnTo>
                  <a:lnTo>
                    <a:pt x="2695" y="4831"/>
                  </a:lnTo>
                  <a:lnTo>
                    <a:pt x="2662" y="4798"/>
                  </a:lnTo>
                  <a:lnTo>
                    <a:pt x="2662" y="4798"/>
                  </a:lnTo>
                  <a:lnTo>
                    <a:pt x="2662" y="4765"/>
                  </a:lnTo>
                  <a:lnTo>
                    <a:pt x="2662" y="4765"/>
                  </a:lnTo>
                  <a:lnTo>
                    <a:pt x="2662" y="4732"/>
                  </a:lnTo>
                  <a:lnTo>
                    <a:pt x="2630" y="4732"/>
                  </a:lnTo>
                  <a:lnTo>
                    <a:pt x="2630" y="4699"/>
                  </a:lnTo>
                  <a:lnTo>
                    <a:pt x="2630" y="4699"/>
                  </a:lnTo>
                  <a:lnTo>
                    <a:pt x="2597" y="4667"/>
                  </a:lnTo>
                  <a:lnTo>
                    <a:pt x="2597" y="4667"/>
                  </a:lnTo>
                  <a:lnTo>
                    <a:pt x="2597" y="4634"/>
                  </a:lnTo>
                  <a:lnTo>
                    <a:pt x="2597" y="4634"/>
                  </a:lnTo>
                  <a:lnTo>
                    <a:pt x="2597" y="4634"/>
                  </a:lnTo>
                  <a:lnTo>
                    <a:pt x="2564" y="4601"/>
                  </a:lnTo>
                  <a:lnTo>
                    <a:pt x="2564" y="4601"/>
                  </a:lnTo>
                  <a:lnTo>
                    <a:pt x="2531" y="4568"/>
                  </a:lnTo>
                  <a:lnTo>
                    <a:pt x="2531" y="4535"/>
                  </a:lnTo>
                  <a:lnTo>
                    <a:pt x="2531" y="4535"/>
                  </a:lnTo>
                  <a:lnTo>
                    <a:pt x="2531" y="4502"/>
                  </a:lnTo>
                  <a:lnTo>
                    <a:pt x="2498" y="4469"/>
                  </a:lnTo>
                  <a:lnTo>
                    <a:pt x="2498" y="4469"/>
                  </a:lnTo>
                  <a:lnTo>
                    <a:pt x="2498" y="4437"/>
                  </a:lnTo>
                  <a:lnTo>
                    <a:pt x="2498" y="4437"/>
                  </a:lnTo>
                  <a:lnTo>
                    <a:pt x="2465" y="4404"/>
                  </a:lnTo>
                  <a:lnTo>
                    <a:pt x="2465" y="4404"/>
                  </a:lnTo>
                  <a:lnTo>
                    <a:pt x="2465" y="4371"/>
                  </a:lnTo>
                  <a:lnTo>
                    <a:pt x="2432" y="4338"/>
                  </a:lnTo>
                  <a:lnTo>
                    <a:pt x="2432" y="4338"/>
                  </a:lnTo>
                  <a:lnTo>
                    <a:pt x="2432" y="4305"/>
                  </a:lnTo>
                  <a:lnTo>
                    <a:pt x="2400" y="4305"/>
                  </a:lnTo>
                  <a:lnTo>
                    <a:pt x="2400" y="4272"/>
                  </a:lnTo>
                  <a:lnTo>
                    <a:pt x="2400" y="4239"/>
                  </a:lnTo>
                  <a:lnTo>
                    <a:pt x="2367" y="4239"/>
                  </a:lnTo>
                  <a:lnTo>
                    <a:pt x="2367" y="4207"/>
                  </a:lnTo>
                  <a:lnTo>
                    <a:pt x="2367" y="4207"/>
                  </a:lnTo>
                  <a:lnTo>
                    <a:pt x="2334" y="4174"/>
                  </a:lnTo>
                  <a:lnTo>
                    <a:pt x="2334" y="4174"/>
                  </a:lnTo>
                  <a:lnTo>
                    <a:pt x="2334" y="4141"/>
                  </a:lnTo>
                  <a:lnTo>
                    <a:pt x="2334" y="4141"/>
                  </a:lnTo>
                  <a:lnTo>
                    <a:pt x="2301" y="4108"/>
                  </a:lnTo>
                  <a:lnTo>
                    <a:pt x="2301" y="4108"/>
                  </a:lnTo>
                  <a:lnTo>
                    <a:pt x="2301" y="4075"/>
                  </a:lnTo>
                  <a:lnTo>
                    <a:pt x="2268" y="4042"/>
                  </a:lnTo>
                  <a:lnTo>
                    <a:pt x="2268" y="4009"/>
                  </a:lnTo>
                  <a:lnTo>
                    <a:pt x="2268" y="4009"/>
                  </a:lnTo>
                  <a:lnTo>
                    <a:pt x="2235" y="3977"/>
                  </a:lnTo>
                  <a:lnTo>
                    <a:pt x="2235" y="3944"/>
                  </a:lnTo>
                  <a:lnTo>
                    <a:pt x="2235" y="3944"/>
                  </a:lnTo>
                  <a:lnTo>
                    <a:pt x="2202" y="3911"/>
                  </a:lnTo>
                  <a:lnTo>
                    <a:pt x="2202" y="3878"/>
                  </a:lnTo>
                  <a:lnTo>
                    <a:pt x="2202" y="3878"/>
                  </a:lnTo>
                  <a:lnTo>
                    <a:pt x="2170" y="3845"/>
                  </a:lnTo>
                  <a:lnTo>
                    <a:pt x="2170" y="3845"/>
                  </a:lnTo>
                  <a:lnTo>
                    <a:pt x="2170" y="3812"/>
                  </a:lnTo>
                  <a:lnTo>
                    <a:pt x="2137" y="3812"/>
                  </a:lnTo>
                  <a:lnTo>
                    <a:pt x="2137" y="3779"/>
                  </a:lnTo>
                  <a:lnTo>
                    <a:pt x="2137" y="3779"/>
                  </a:lnTo>
                  <a:lnTo>
                    <a:pt x="2137" y="3747"/>
                  </a:lnTo>
                  <a:lnTo>
                    <a:pt x="2104" y="3714"/>
                  </a:lnTo>
                  <a:lnTo>
                    <a:pt x="2104" y="3714"/>
                  </a:lnTo>
                  <a:lnTo>
                    <a:pt x="2071" y="3681"/>
                  </a:lnTo>
                  <a:lnTo>
                    <a:pt x="2071" y="3648"/>
                  </a:lnTo>
                  <a:lnTo>
                    <a:pt x="2071" y="3615"/>
                  </a:lnTo>
                  <a:lnTo>
                    <a:pt x="2038" y="3615"/>
                  </a:lnTo>
                  <a:lnTo>
                    <a:pt x="2038" y="3582"/>
                  </a:lnTo>
                  <a:lnTo>
                    <a:pt x="2005" y="3549"/>
                  </a:lnTo>
                  <a:lnTo>
                    <a:pt x="2005" y="3517"/>
                  </a:lnTo>
                  <a:lnTo>
                    <a:pt x="2005" y="3517"/>
                  </a:lnTo>
                  <a:lnTo>
                    <a:pt x="1972" y="3517"/>
                  </a:lnTo>
                  <a:lnTo>
                    <a:pt x="1972" y="3484"/>
                  </a:lnTo>
                  <a:lnTo>
                    <a:pt x="1972" y="3484"/>
                  </a:lnTo>
                  <a:lnTo>
                    <a:pt x="1940" y="3451"/>
                  </a:lnTo>
                  <a:lnTo>
                    <a:pt x="1940" y="3418"/>
                  </a:lnTo>
                  <a:lnTo>
                    <a:pt x="1940" y="3385"/>
                  </a:lnTo>
                  <a:lnTo>
                    <a:pt x="1907" y="3385"/>
                  </a:lnTo>
                  <a:lnTo>
                    <a:pt x="1907" y="3352"/>
                  </a:lnTo>
                  <a:lnTo>
                    <a:pt x="1907" y="3319"/>
                  </a:lnTo>
                  <a:lnTo>
                    <a:pt x="1874" y="3286"/>
                  </a:lnTo>
                  <a:lnTo>
                    <a:pt x="1874" y="3286"/>
                  </a:lnTo>
                  <a:lnTo>
                    <a:pt x="1841" y="3254"/>
                  </a:lnTo>
                  <a:lnTo>
                    <a:pt x="1841" y="3221"/>
                  </a:lnTo>
                  <a:lnTo>
                    <a:pt x="1841" y="3188"/>
                  </a:lnTo>
                  <a:lnTo>
                    <a:pt x="1808" y="3188"/>
                  </a:lnTo>
                  <a:lnTo>
                    <a:pt x="1808" y="3155"/>
                  </a:lnTo>
                  <a:lnTo>
                    <a:pt x="1808" y="3155"/>
                  </a:lnTo>
                  <a:lnTo>
                    <a:pt x="1775" y="3122"/>
                  </a:lnTo>
                  <a:lnTo>
                    <a:pt x="1775" y="3089"/>
                  </a:lnTo>
                  <a:lnTo>
                    <a:pt x="1742" y="3056"/>
                  </a:lnTo>
                  <a:lnTo>
                    <a:pt x="1742" y="3056"/>
                  </a:lnTo>
                  <a:lnTo>
                    <a:pt x="1709" y="3024"/>
                  </a:lnTo>
                  <a:lnTo>
                    <a:pt x="1709" y="2991"/>
                  </a:lnTo>
                  <a:lnTo>
                    <a:pt x="1677" y="2958"/>
                  </a:lnTo>
                  <a:lnTo>
                    <a:pt x="1677" y="2925"/>
                  </a:lnTo>
                  <a:lnTo>
                    <a:pt x="1677" y="2892"/>
                  </a:lnTo>
                  <a:lnTo>
                    <a:pt x="1644" y="2892"/>
                  </a:lnTo>
                  <a:lnTo>
                    <a:pt x="1644" y="2859"/>
                  </a:lnTo>
                  <a:lnTo>
                    <a:pt x="1644" y="2826"/>
                  </a:lnTo>
                  <a:lnTo>
                    <a:pt x="1611" y="2826"/>
                  </a:lnTo>
                  <a:lnTo>
                    <a:pt x="1611" y="2794"/>
                  </a:lnTo>
                  <a:lnTo>
                    <a:pt x="1578" y="2761"/>
                  </a:lnTo>
                  <a:lnTo>
                    <a:pt x="1578" y="2728"/>
                  </a:lnTo>
                  <a:lnTo>
                    <a:pt x="1545" y="2695"/>
                  </a:lnTo>
                  <a:lnTo>
                    <a:pt x="1545" y="2695"/>
                  </a:lnTo>
                  <a:lnTo>
                    <a:pt x="1512" y="2662"/>
                  </a:lnTo>
                  <a:lnTo>
                    <a:pt x="1512" y="2629"/>
                  </a:lnTo>
                  <a:lnTo>
                    <a:pt x="1479" y="2596"/>
                  </a:lnTo>
                  <a:lnTo>
                    <a:pt x="1479" y="2564"/>
                  </a:lnTo>
                  <a:lnTo>
                    <a:pt x="1479" y="2531"/>
                  </a:lnTo>
                  <a:lnTo>
                    <a:pt x="1447" y="2531"/>
                  </a:lnTo>
                  <a:lnTo>
                    <a:pt x="1447" y="2498"/>
                  </a:lnTo>
                  <a:lnTo>
                    <a:pt x="1414" y="2498"/>
                  </a:lnTo>
                  <a:lnTo>
                    <a:pt x="1414" y="2465"/>
                  </a:lnTo>
                  <a:lnTo>
                    <a:pt x="1414" y="2432"/>
                  </a:lnTo>
                  <a:lnTo>
                    <a:pt x="1381" y="2432"/>
                  </a:lnTo>
                  <a:lnTo>
                    <a:pt x="1381" y="2366"/>
                  </a:lnTo>
                  <a:lnTo>
                    <a:pt x="1348" y="2366"/>
                  </a:lnTo>
                  <a:lnTo>
                    <a:pt x="1348" y="2301"/>
                  </a:lnTo>
                  <a:lnTo>
                    <a:pt x="1315" y="2301"/>
                  </a:lnTo>
                  <a:lnTo>
                    <a:pt x="1315" y="2268"/>
                  </a:lnTo>
                  <a:lnTo>
                    <a:pt x="1315" y="2268"/>
                  </a:lnTo>
                  <a:lnTo>
                    <a:pt x="1282" y="2235"/>
                  </a:lnTo>
                  <a:lnTo>
                    <a:pt x="1282" y="2202"/>
                  </a:lnTo>
                  <a:lnTo>
                    <a:pt x="1249" y="2202"/>
                  </a:lnTo>
                  <a:lnTo>
                    <a:pt x="1249" y="2136"/>
                  </a:lnTo>
                  <a:lnTo>
                    <a:pt x="1217" y="2136"/>
                  </a:lnTo>
                  <a:lnTo>
                    <a:pt x="1217" y="2071"/>
                  </a:lnTo>
                  <a:lnTo>
                    <a:pt x="1184" y="2071"/>
                  </a:lnTo>
                  <a:lnTo>
                    <a:pt x="1184" y="2038"/>
                  </a:lnTo>
                  <a:lnTo>
                    <a:pt x="1184" y="2005"/>
                  </a:lnTo>
                  <a:lnTo>
                    <a:pt x="1151" y="2005"/>
                  </a:lnTo>
                  <a:lnTo>
                    <a:pt x="1151" y="1972"/>
                  </a:lnTo>
                  <a:lnTo>
                    <a:pt x="1151" y="1972"/>
                  </a:lnTo>
                  <a:lnTo>
                    <a:pt x="1118" y="1939"/>
                  </a:lnTo>
                  <a:lnTo>
                    <a:pt x="1118" y="1906"/>
                  </a:lnTo>
                  <a:lnTo>
                    <a:pt x="1085" y="1906"/>
                  </a:lnTo>
                  <a:lnTo>
                    <a:pt x="1085" y="1874"/>
                  </a:lnTo>
                  <a:lnTo>
                    <a:pt x="1085" y="1874"/>
                  </a:lnTo>
                  <a:lnTo>
                    <a:pt x="1085" y="1841"/>
                  </a:lnTo>
                  <a:lnTo>
                    <a:pt x="1052" y="1841"/>
                  </a:lnTo>
                  <a:lnTo>
                    <a:pt x="1019" y="1775"/>
                  </a:lnTo>
                  <a:lnTo>
                    <a:pt x="1019" y="1775"/>
                  </a:lnTo>
                  <a:lnTo>
                    <a:pt x="1019" y="1742"/>
                  </a:lnTo>
                  <a:lnTo>
                    <a:pt x="1019" y="1742"/>
                  </a:lnTo>
                  <a:lnTo>
                    <a:pt x="987" y="1709"/>
                  </a:lnTo>
                  <a:lnTo>
                    <a:pt x="987" y="1676"/>
                  </a:lnTo>
                  <a:lnTo>
                    <a:pt x="954" y="1676"/>
                  </a:lnTo>
                  <a:lnTo>
                    <a:pt x="954" y="1643"/>
                  </a:lnTo>
                  <a:lnTo>
                    <a:pt x="954" y="1643"/>
                  </a:lnTo>
                  <a:lnTo>
                    <a:pt x="921" y="1578"/>
                  </a:lnTo>
                  <a:lnTo>
                    <a:pt x="921" y="1578"/>
                  </a:lnTo>
                  <a:lnTo>
                    <a:pt x="888" y="1545"/>
                  </a:lnTo>
                  <a:lnTo>
                    <a:pt x="888" y="1545"/>
                  </a:lnTo>
                  <a:lnTo>
                    <a:pt x="888" y="1512"/>
                  </a:lnTo>
                  <a:lnTo>
                    <a:pt x="888" y="1512"/>
                  </a:lnTo>
                  <a:lnTo>
                    <a:pt x="855" y="1446"/>
                  </a:lnTo>
                  <a:lnTo>
                    <a:pt x="855" y="1446"/>
                  </a:lnTo>
                  <a:lnTo>
                    <a:pt x="822" y="1413"/>
                  </a:lnTo>
                  <a:lnTo>
                    <a:pt x="789" y="1381"/>
                  </a:lnTo>
                  <a:lnTo>
                    <a:pt x="789" y="1381"/>
                  </a:lnTo>
                  <a:lnTo>
                    <a:pt x="757" y="1315"/>
                  </a:lnTo>
                  <a:lnTo>
                    <a:pt x="757" y="1282"/>
                  </a:lnTo>
                  <a:lnTo>
                    <a:pt x="757" y="1282"/>
                  </a:lnTo>
                  <a:lnTo>
                    <a:pt x="724" y="1216"/>
                  </a:lnTo>
                  <a:lnTo>
                    <a:pt x="691" y="1216"/>
                  </a:lnTo>
                  <a:lnTo>
                    <a:pt x="691" y="1183"/>
                  </a:lnTo>
                  <a:lnTo>
                    <a:pt x="691" y="1183"/>
                  </a:lnTo>
                  <a:lnTo>
                    <a:pt x="658" y="1151"/>
                  </a:lnTo>
                  <a:lnTo>
                    <a:pt x="658" y="1151"/>
                  </a:lnTo>
                  <a:lnTo>
                    <a:pt x="658" y="1118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625" y="1052"/>
                  </a:lnTo>
                  <a:lnTo>
                    <a:pt x="592" y="1052"/>
                  </a:lnTo>
                  <a:lnTo>
                    <a:pt x="592" y="1019"/>
                  </a:lnTo>
                  <a:lnTo>
                    <a:pt x="592" y="986"/>
                  </a:lnTo>
                  <a:lnTo>
                    <a:pt x="559" y="986"/>
                  </a:lnTo>
                  <a:lnTo>
                    <a:pt x="559" y="921"/>
                  </a:lnTo>
                  <a:lnTo>
                    <a:pt x="527" y="921"/>
                  </a:lnTo>
                  <a:lnTo>
                    <a:pt x="527" y="921"/>
                  </a:lnTo>
                  <a:lnTo>
                    <a:pt x="494" y="855"/>
                  </a:lnTo>
                  <a:lnTo>
                    <a:pt x="494" y="855"/>
                  </a:lnTo>
                  <a:lnTo>
                    <a:pt x="494" y="822"/>
                  </a:lnTo>
                  <a:lnTo>
                    <a:pt x="461" y="789"/>
                  </a:lnTo>
                  <a:lnTo>
                    <a:pt x="461" y="789"/>
                  </a:lnTo>
                  <a:lnTo>
                    <a:pt x="428" y="756"/>
                  </a:lnTo>
                  <a:lnTo>
                    <a:pt x="428" y="756"/>
                  </a:lnTo>
                  <a:lnTo>
                    <a:pt x="428" y="723"/>
                  </a:lnTo>
                  <a:lnTo>
                    <a:pt x="428" y="723"/>
                  </a:lnTo>
                  <a:lnTo>
                    <a:pt x="395" y="691"/>
                  </a:lnTo>
                  <a:lnTo>
                    <a:pt x="395" y="658"/>
                  </a:lnTo>
                  <a:lnTo>
                    <a:pt x="362" y="625"/>
                  </a:lnTo>
                  <a:lnTo>
                    <a:pt x="329" y="592"/>
                  </a:lnTo>
                  <a:lnTo>
                    <a:pt x="329" y="592"/>
                  </a:lnTo>
                  <a:lnTo>
                    <a:pt x="329" y="559"/>
                  </a:lnTo>
                  <a:lnTo>
                    <a:pt x="297" y="526"/>
                  </a:lnTo>
                  <a:lnTo>
                    <a:pt x="297" y="493"/>
                  </a:lnTo>
                  <a:lnTo>
                    <a:pt x="297" y="493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31" y="428"/>
                  </a:lnTo>
                  <a:lnTo>
                    <a:pt x="231" y="428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198" y="362"/>
                  </a:lnTo>
                  <a:lnTo>
                    <a:pt x="198" y="329"/>
                  </a:lnTo>
                  <a:lnTo>
                    <a:pt x="165" y="329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63"/>
                  </a:lnTo>
                  <a:lnTo>
                    <a:pt x="132" y="263"/>
                  </a:lnTo>
                  <a:lnTo>
                    <a:pt x="132" y="230"/>
                  </a:lnTo>
                  <a:lnTo>
                    <a:pt x="99" y="230"/>
                  </a:lnTo>
                  <a:lnTo>
                    <a:pt x="99" y="198"/>
                  </a:lnTo>
                  <a:lnTo>
                    <a:pt x="99" y="165"/>
                  </a:lnTo>
                  <a:lnTo>
                    <a:pt x="66" y="165"/>
                  </a:lnTo>
                  <a:lnTo>
                    <a:pt x="66" y="132"/>
                  </a:lnTo>
                  <a:lnTo>
                    <a:pt x="66" y="99"/>
                  </a:lnTo>
                  <a:lnTo>
                    <a:pt x="34" y="99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8"/>
            <p:cNvSpPr/>
            <p:nvPr/>
          </p:nvSpPr>
          <p:spPr>
            <a:xfrm>
              <a:off x="5692875" y="1693000"/>
              <a:ext cx="202925" cy="437075"/>
            </a:xfrm>
            <a:custGeom>
              <a:avLst/>
              <a:gdLst/>
              <a:ahLst/>
              <a:cxnLst/>
              <a:rect l="l" t="t" r="r" b="b"/>
              <a:pathLst>
                <a:path w="8117" h="17483" fill="none" extrusionOk="0">
                  <a:moveTo>
                    <a:pt x="8116" y="17482"/>
                  </a:moveTo>
                  <a:lnTo>
                    <a:pt x="8116" y="17449"/>
                  </a:lnTo>
                  <a:lnTo>
                    <a:pt x="8116" y="17449"/>
                  </a:lnTo>
                  <a:lnTo>
                    <a:pt x="8116" y="17417"/>
                  </a:lnTo>
                  <a:lnTo>
                    <a:pt x="8116" y="17417"/>
                  </a:lnTo>
                  <a:lnTo>
                    <a:pt x="8084" y="17384"/>
                  </a:lnTo>
                  <a:lnTo>
                    <a:pt x="8084" y="17351"/>
                  </a:lnTo>
                  <a:lnTo>
                    <a:pt x="8084" y="17351"/>
                  </a:lnTo>
                  <a:lnTo>
                    <a:pt x="8084" y="17318"/>
                  </a:lnTo>
                  <a:lnTo>
                    <a:pt x="8051" y="17285"/>
                  </a:lnTo>
                  <a:lnTo>
                    <a:pt x="8051" y="17285"/>
                  </a:lnTo>
                  <a:lnTo>
                    <a:pt x="8051" y="17252"/>
                  </a:lnTo>
                  <a:lnTo>
                    <a:pt x="8051" y="17252"/>
                  </a:lnTo>
                  <a:lnTo>
                    <a:pt x="8018" y="17219"/>
                  </a:lnTo>
                  <a:lnTo>
                    <a:pt x="8018" y="17186"/>
                  </a:lnTo>
                  <a:lnTo>
                    <a:pt x="8018" y="17186"/>
                  </a:lnTo>
                  <a:lnTo>
                    <a:pt x="8018" y="17154"/>
                  </a:lnTo>
                  <a:lnTo>
                    <a:pt x="8018" y="17121"/>
                  </a:lnTo>
                  <a:lnTo>
                    <a:pt x="7985" y="17121"/>
                  </a:lnTo>
                  <a:lnTo>
                    <a:pt x="7985" y="17088"/>
                  </a:lnTo>
                  <a:lnTo>
                    <a:pt x="7985" y="17088"/>
                  </a:lnTo>
                  <a:lnTo>
                    <a:pt x="7985" y="17055"/>
                  </a:lnTo>
                  <a:lnTo>
                    <a:pt x="7985" y="17055"/>
                  </a:lnTo>
                  <a:lnTo>
                    <a:pt x="7952" y="17022"/>
                  </a:lnTo>
                  <a:lnTo>
                    <a:pt x="7952" y="16989"/>
                  </a:lnTo>
                  <a:lnTo>
                    <a:pt x="7952" y="16956"/>
                  </a:lnTo>
                  <a:lnTo>
                    <a:pt x="7952" y="16956"/>
                  </a:lnTo>
                  <a:lnTo>
                    <a:pt x="7952" y="16924"/>
                  </a:lnTo>
                  <a:lnTo>
                    <a:pt x="7919" y="16924"/>
                  </a:lnTo>
                  <a:lnTo>
                    <a:pt x="7919" y="16891"/>
                  </a:lnTo>
                  <a:lnTo>
                    <a:pt x="7919" y="16891"/>
                  </a:lnTo>
                  <a:lnTo>
                    <a:pt x="7919" y="16858"/>
                  </a:lnTo>
                  <a:lnTo>
                    <a:pt x="7919" y="16858"/>
                  </a:lnTo>
                  <a:lnTo>
                    <a:pt x="7886" y="16825"/>
                  </a:lnTo>
                  <a:lnTo>
                    <a:pt x="7886" y="16792"/>
                  </a:lnTo>
                  <a:lnTo>
                    <a:pt x="7886" y="16759"/>
                  </a:lnTo>
                  <a:lnTo>
                    <a:pt x="7886" y="16759"/>
                  </a:lnTo>
                  <a:lnTo>
                    <a:pt x="7854" y="16726"/>
                  </a:lnTo>
                  <a:lnTo>
                    <a:pt x="7854" y="16726"/>
                  </a:lnTo>
                  <a:lnTo>
                    <a:pt x="7854" y="16694"/>
                  </a:lnTo>
                  <a:lnTo>
                    <a:pt x="7854" y="16694"/>
                  </a:lnTo>
                  <a:lnTo>
                    <a:pt x="7854" y="16661"/>
                  </a:lnTo>
                  <a:lnTo>
                    <a:pt x="7821" y="16628"/>
                  </a:lnTo>
                  <a:lnTo>
                    <a:pt x="7821" y="16628"/>
                  </a:lnTo>
                  <a:lnTo>
                    <a:pt x="7821" y="16595"/>
                  </a:lnTo>
                  <a:lnTo>
                    <a:pt x="7821" y="16595"/>
                  </a:lnTo>
                  <a:lnTo>
                    <a:pt x="7821" y="16562"/>
                  </a:lnTo>
                  <a:lnTo>
                    <a:pt x="7821" y="16562"/>
                  </a:lnTo>
                  <a:lnTo>
                    <a:pt x="7788" y="16529"/>
                  </a:lnTo>
                  <a:lnTo>
                    <a:pt x="7788" y="16496"/>
                  </a:lnTo>
                  <a:lnTo>
                    <a:pt x="7788" y="16464"/>
                  </a:lnTo>
                  <a:lnTo>
                    <a:pt x="7788" y="16464"/>
                  </a:lnTo>
                  <a:lnTo>
                    <a:pt x="7755" y="16431"/>
                  </a:lnTo>
                  <a:lnTo>
                    <a:pt x="7755" y="16431"/>
                  </a:lnTo>
                  <a:lnTo>
                    <a:pt x="7755" y="16398"/>
                  </a:lnTo>
                  <a:lnTo>
                    <a:pt x="7755" y="16398"/>
                  </a:lnTo>
                  <a:lnTo>
                    <a:pt x="7755" y="16365"/>
                  </a:lnTo>
                  <a:lnTo>
                    <a:pt x="7722" y="16365"/>
                  </a:lnTo>
                  <a:lnTo>
                    <a:pt x="7722" y="16332"/>
                  </a:lnTo>
                  <a:lnTo>
                    <a:pt x="7722" y="16299"/>
                  </a:lnTo>
                  <a:lnTo>
                    <a:pt x="7722" y="16299"/>
                  </a:lnTo>
                  <a:lnTo>
                    <a:pt x="7722" y="16266"/>
                  </a:lnTo>
                  <a:lnTo>
                    <a:pt x="7689" y="16266"/>
                  </a:lnTo>
                  <a:lnTo>
                    <a:pt x="7689" y="16234"/>
                  </a:lnTo>
                  <a:lnTo>
                    <a:pt x="7689" y="16234"/>
                  </a:lnTo>
                  <a:lnTo>
                    <a:pt x="7689" y="16201"/>
                  </a:lnTo>
                  <a:lnTo>
                    <a:pt x="7689" y="16201"/>
                  </a:lnTo>
                  <a:lnTo>
                    <a:pt x="7656" y="16168"/>
                  </a:lnTo>
                  <a:lnTo>
                    <a:pt x="7656" y="16168"/>
                  </a:lnTo>
                  <a:lnTo>
                    <a:pt x="7656" y="16135"/>
                  </a:lnTo>
                  <a:lnTo>
                    <a:pt x="7656" y="16102"/>
                  </a:lnTo>
                  <a:lnTo>
                    <a:pt x="7656" y="16102"/>
                  </a:lnTo>
                  <a:lnTo>
                    <a:pt x="7624" y="16069"/>
                  </a:lnTo>
                  <a:lnTo>
                    <a:pt x="7624" y="16069"/>
                  </a:lnTo>
                  <a:lnTo>
                    <a:pt x="7624" y="16036"/>
                  </a:lnTo>
                  <a:lnTo>
                    <a:pt x="7624" y="16036"/>
                  </a:lnTo>
                  <a:lnTo>
                    <a:pt x="7624" y="16004"/>
                  </a:lnTo>
                  <a:lnTo>
                    <a:pt x="7591" y="15971"/>
                  </a:lnTo>
                  <a:lnTo>
                    <a:pt x="7591" y="15938"/>
                  </a:lnTo>
                  <a:lnTo>
                    <a:pt x="7591" y="15938"/>
                  </a:lnTo>
                  <a:lnTo>
                    <a:pt x="7591" y="15905"/>
                  </a:lnTo>
                  <a:lnTo>
                    <a:pt x="7558" y="15905"/>
                  </a:lnTo>
                  <a:lnTo>
                    <a:pt x="7558" y="15872"/>
                  </a:lnTo>
                  <a:lnTo>
                    <a:pt x="7558" y="15872"/>
                  </a:lnTo>
                  <a:lnTo>
                    <a:pt x="7558" y="15839"/>
                  </a:lnTo>
                  <a:lnTo>
                    <a:pt x="7558" y="15806"/>
                  </a:lnTo>
                  <a:lnTo>
                    <a:pt x="7525" y="15806"/>
                  </a:lnTo>
                  <a:lnTo>
                    <a:pt x="7525" y="15773"/>
                  </a:lnTo>
                  <a:lnTo>
                    <a:pt x="7525" y="15773"/>
                  </a:lnTo>
                  <a:lnTo>
                    <a:pt x="7525" y="15741"/>
                  </a:lnTo>
                  <a:lnTo>
                    <a:pt x="7525" y="15741"/>
                  </a:lnTo>
                  <a:lnTo>
                    <a:pt x="7492" y="15708"/>
                  </a:lnTo>
                  <a:lnTo>
                    <a:pt x="7492" y="15708"/>
                  </a:lnTo>
                  <a:lnTo>
                    <a:pt x="7492" y="15675"/>
                  </a:lnTo>
                  <a:lnTo>
                    <a:pt x="7492" y="15675"/>
                  </a:lnTo>
                  <a:lnTo>
                    <a:pt x="7492" y="15642"/>
                  </a:lnTo>
                  <a:lnTo>
                    <a:pt x="7459" y="15609"/>
                  </a:lnTo>
                  <a:lnTo>
                    <a:pt x="7459" y="15609"/>
                  </a:lnTo>
                  <a:lnTo>
                    <a:pt x="7459" y="15576"/>
                  </a:lnTo>
                  <a:lnTo>
                    <a:pt x="7459" y="15543"/>
                  </a:lnTo>
                  <a:lnTo>
                    <a:pt x="7426" y="15543"/>
                  </a:lnTo>
                  <a:lnTo>
                    <a:pt x="7426" y="15511"/>
                  </a:lnTo>
                  <a:lnTo>
                    <a:pt x="7426" y="15511"/>
                  </a:lnTo>
                  <a:lnTo>
                    <a:pt x="7426" y="15478"/>
                  </a:lnTo>
                  <a:lnTo>
                    <a:pt x="7426" y="15445"/>
                  </a:lnTo>
                  <a:lnTo>
                    <a:pt x="7394" y="15445"/>
                  </a:lnTo>
                  <a:lnTo>
                    <a:pt x="7394" y="15412"/>
                  </a:lnTo>
                  <a:lnTo>
                    <a:pt x="7394" y="15412"/>
                  </a:lnTo>
                  <a:lnTo>
                    <a:pt x="7394" y="15379"/>
                  </a:lnTo>
                  <a:lnTo>
                    <a:pt x="7394" y="15379"/>
                  </a:lnTo>
                  <a:lnTo>
                    <a:pt x="7361" y="15346"/>
                  </a:lnTo>
                  <a:lnTo>
                    <a:pt x="7361" y="15346"/>
                  </a:lnTo>
                  <a:lnTo>
                    <a:pt x="7361" y="15313"/>
                  </a:lnTo>
                  <a:lnTo>
                    <a:pt x="7361" y="15281"/>
                  </a:lnTo>
                  <a:lnTo>
                    <a:pt x="7361" y="15281"/>
                  </a:lnTo>
                  <a:lnTo>
                    <a:pt x="7328" y="15248"/>
                  </a:lnTo>
                  <a:lnTo>
                    <a:pt x="7328" y="15248"/>
                  </a:lnTo>
                  <a:lnTo>
                    <a:pt x="7328" y="15215"/>
                  </a:lnTo>
                  <a:lnTo>
                    <a:pt x="7328" y="15215"/>
                  </a:lnTo>
                  <a:lnTo>
                    <a:pt x="7328" y="15182"/>
                  </a:lnTo>
                  <a:lnTo>
                    <a:pt x="7295" y="15182"/>
                  </a:lnTo>
                  <a:lnTo>
                    <a:pt x="7295" y="15149"/>
                  </a:lnTo>
                  <a:lnTo>
                    <a:pt x="7295" y="15149"/>
                  </a:lnTo>
                  <a:lnTo>
                    <a:pt x="7295" y="15116"/>
                  </a:lnTo>
                  <a:lnTo>
                    <a:pt x="7295" y="15083"/>
                  </a:lnTo>
                  <a:lnTo>
                    <a:pt x="7262" y="15083"/>
                  </a:lnTo>
                  <a:lnTo>
                    <a:pt x="7262" y="15051"/>
                  </a:lnTo>
                  <a:lnTo>
                    <a:pt x="7262" y="15018"/>
                  </a:lnTo>
                  <a:lnTo>
                    <a:pt x="7262" y="15018"/>
                  </a:lnTo>
                  <a:lnTo>
                    <a:pt x="7229" y="14985"/>
                  </a:lnTo>
                  <a:lnTo>
                    <a:pt x="7229" y="14985"/>
                  </a:lnTo>
                  <a:lnTo>
                    <a:pt x="7229" y="14952"/>
                  </a:lnTo>
                  <a:lnTo>
                    <a:pt x="7229" y="14919"/>
                  </a:lnTo>
                  <a:lnTo>
                    <a:pt x="7196" y="14919"/>
                  </a:lnTo>
                  <a:lnTo>
                    <a:pt x="7196" y="14886"/>
                  </a:lnTo>
                  <a:lnTo>
                    <a:pt x="7196" y="14886"/>
                  </a:lnTo>
                  <a:lnTo>
                    <a:pt x="7196" y="14853"/>
                  </a:lnTo>
                  <a:lnTo>
                    <a:pt x="7196" y="14853"/>
                  </a:lnTo>
                  <a:lnTo>
                    <a:pt x="7164" y="14821"/>
                  </a:lnTo>
                  <a:lnTo>
                    <a:pt x="7164" y="14821"/>
                  </a:lnTo>
                  <a:lnTo>
                    <a:pt x="7164" y="14788"/>
                  </a:lnTo>
                  <a:lnTo>
                    <a:pt x="7164" y="14755"/>
                  </a:lnTo>
                  <a:lnTo>
                    <a:pt x="7131" y="14722"/>
                  </a:lnTo>
                  <a:lnTo>
                    <a:pt x="7131" y="14722"/>
                  </a:lnTo>
                  <a:lnTo>
                    <a:pt x="7131" y="14689"/>
                  </a:lnTo>
                  <a:lnTo>
                    <a:pt x="7131" y="14689"/>
                  </a:lnTo>
                  <a:lnTo>
                    <a:pt x="7131" y="14656"/>
                  </a:lnTo>
                  <a:lnTo>
                    <a:pt x="7098" y="14656"/>
                  </a:lnTo>
                  <a:lnTo>
                    <a:pt x="7098" y="14623"/>
                  </a:lnTo>
                  <a:lnTo>
                    <a:pt x="7098" y="14623"/>
                  </a:lnTo>
                  <a:lnTo>
                    <a:pt x="7098" y="14591"/>
                  </a:lnTo>
                  <a:lnTo>
                    <a:pt x="7098" y="14558"/>
                  </a:lnTo>
                  <a:lnTo>
                    <a:pt x="7065" y="14558"/>
                  </a:lnTo>
                  <a:lnTo>
                    <a:pt x="7065" y="14525"/>
                  </a:lnTo>
                  <a:lnTo>
                    <a:pt x="7065" y="14525"/>
                  </a:lnTo>
                  <a:lnTo>
                    <a:pt x="7065" y="14492"/>
                  </a:lnTo>
                  <a:lnTo>
                    <a:pt x="7065" y="14492"/>
                  </a:lnTo>
                  <a:lnTo>
                    <a:pt x="7032" y="14459"/>
                  </a:lnTo>
                  <a:lnTo>
                    <a:pt x="7032" y="14459"/>
                  </a:lnTo>
                  <a:lnTo>
                    <a:pt x="7032" y="14426"/>
                  </a:lnTo>
                  <a:lnTo>
                    <a:pt x="7032" y="14393"/>
                  </a:lnTo>
                  <a:lnTo>
                    <a:pt x="7032" y="14393"/>
                  </a:lnTo>
                  <a:lnTo>
                    <a:pt x="6999" y="14361"/>
                  </a:lnTo>
                  <a:lnTo>
                    <a:pt x="6999" y="14361"/>
                  </a:lnTo>
                  <a:lnTo>
                    <a:pt x="6999" y="14328"/>
                  </a:lnTo>
                  <a:lnTo>
                    <a:pt x="6999" y="14328"/>
                  </a:lnTo>
                  <a:lnTo>
                    <a:pt x="6966" y="14295"/>
                  </a:lnTo>
                  <a:lnTo>
                    <a:pt x="6966" y="14295"/>
                  </a:lnTo>
                  <a:lnTo>
                    <a:pt x="6966" y="14262"/>
                  </a:lnTo>
                  <a:lnTo>
                    <a:pt x="6966" y="14262"/>
                  </a:lnTo>
                  <a:lnTo>
                    <a:pt x="6966" y="14229"/>
                  </a:lnTo>
                  <a:lnTo>
                    <a:pt x="6934" y="14196"/>
                  </a:lnTo>
                  <a:lnTo>
                    <a:pt x="6934" y="14196"/>
                  </a:lnTo>
                  <a:lnTo>
                    <a:pt x="6934" y="14163"/>
                  </a:lnTo>
                  <a:lnTo>
                    <a:pt x="6934" y="14163"/>
                  </a:lnTo>
                  <a:lnTo>
                    <a:pt x="6934" y="14130"/>
                  </a:lnTo>
                  <a:lnTo>
                    <a:pt x="6901" y="14130"/>
                  </a:lnTo>
                  <a:lnTo>
                    <a:pt x="6901" y="14098"/>
                  </a:lnTo>
                  <a:lnTo>
                    <a:pt x="6901" y="14098"/>
                  </a:lnTo>
                  <a:lnTo>
                    <a:pt x="6901" y="14065"/>
                  </a:lnTo>
                  <a:lnTo>
                    <a:pt x="6868" y="14065"/>
                  </a:lnTo>
                  <a:lnTo>
                    <a:pt x="6868" y="14032"/>
                  </a:lnTo>
                  <a:lnTo>
                    <a:pt x="6868" y="13999"/>
                  </a:lnTo>
                  <a:lnTo>
                    <a:pt x="6868" y="13999"/>
                  </a:lnTo>
                  <a:lnTo>
                    <a:pt x="6868" y="13966"/>
                  </a:lnTo>
                  <a:lnTo>
                    <a:pt x="6835" y="13966"/>
                  </a:lnTo>
                  <a:lnTo>
                    <a:pt x="6835" y="13933"/>
                  </a:lnTo>
                  <a:lnTo>
                    <a:pt x="6835" y="13933"/>
                  </a:lnTo>
                  <a:lnTo>
                    <a:pt x="6835" y="13900"/>
                  </a:lnTo>
                  <a:lnTo>
                    <a:pt x="6835" y="13900"/>
                  </a:lnTo>
                  <a:lnTo>
                    <a:pt x="6802" y="13868"/>
                  </a:lnTo>
                  <a:lnTo>
                    <a:pt x="6802" y="13835"/>
                  </a:lnTo>
                  <a:lnTo>
                    <a:pt x="6802" y="13835"/>
                  </a:lnTo>
                  <a:lnTo>
                    <a:pt x="6802" y="13802"/>
                  </a:lnTo>
                  <a:lnTo>
                    <a:pt x="6769" y="13769"/>
                  </a:lnTo>
                  <a:lnTo>
                    <a:pt x="6769" y="13769"/>
                  </a:lnTo>
                  <a:lnTo>
                    <a:pt x="6769" y="13736"/>
                  </a:lnTo>
                  <a:lnTo>
                    <a:pt x="6769" y="13736"/>
                  </a:lnTo>
                  <a:lnTo>
                    <a:pt x="6736" y="13703"/>
                  </a:lnTo>
                  <a:lnTo>
                    <a:pt x="6736" y="13670"/>
                  </a:lnTo>
                  <a:lnTo>
                    <a:pt x="6736" y="13638"/>
                  </a:lnTo>
                  <a:lnTo>
                    <a:pt x="6736" y="13638"/>
                  </a:lnTo>
                  <a:lnTo>
                    <a:pt x="6703" y="13605"/>
                  </a:lnTo>
                  <a:lnTo>
                    <a:pt x="6703" y="13605"/>
                  </a:lnTo>
                  <a:lnTo>
                    <a:pt x="6703" y="13572"/>
                  </a:lnTo>
                  <a:lnTo>
                    <a:pt x="6703" y="13572"/>
                  </a:lnTo>
                  <a:lnTo>
                    <a:pt x="6703" y="13539"/>
                  </a:lnTo>
                  <a:lnTo>
                    <a:pt x="6671" y="13539"/>
                  </a:lnTo>
                  <a:lnTo>
                    <a:pt x="6671" y="13506"/>
                  </a:lnTo>
                  <a:lnTo>
                    <a:pt x="6671" y="13473"/>
                  </a:lnTo>
                  <a:lnTo>
                    <a:pt x="6671" y="13473"/>
                  </a:lnTo>
                  <a:lnTo>
                    <a:pt x="6638" y="13440"/>
                  </a:lnTo>
                  <a:lnTo>
                    <a:pt x="6638" y="13440"/>
                  </a:lnTo>
                  <a:lnTo>
                    <a:pt x="6638" y="13408"/>
                  </a:lnTo>
                  <a:lnTo>
                    <a:pt x="6638" y="13408"/>
                  </a:lnTo>
                  <a:lnTo>
                    <a:pt x="6638" y="13375"/>
                  </a:lnTo>
                  <a:lnTo>
                    <a:pt x="6605" y="13375"/>
                  </a:lnTo>
                  <a:lnTo>
                    <a:pt x="6605" y="13342"/>
                  </a:lnTo>
                  <a:lnTo>
                    <a:pt x="6605" y="13342"/>
                  </a:lnTo>
                  <a:lnTo>
                    <a:pt x="6605" y="13309"/>
                  </a:lnTo>
                  <a:lnTo>
                    <a:pt x="6572" y="13276"/>
                  </a:lnTo>
                  <a:lnTo>
                    <a:pt x="6572" y="13243"/>
                  </a:lnTo>
                  <a:lnTo>
                    <a:pt x="6572" y="13243"/>
                  </a:lnTo>
                  <a:lnTo>
                    <a:pt x="6572" y="13210"/>
                  </a:lnTo>
                  <a:lnTo>
                    <a:pt x="6539" y="13210"/>
                  </a:lnTo>
                  <a:lnTo>
                    <a:pt x="6539" y="13178"/>
                  </a:lnTo>
                  <a:lnTo>
                    <a:pt x="6539" y="13178"/>
                  </a:lnTo>
                  <a:lnTo>
                    <a:pt x="6539" y="13145"/>
                  </a:lnTo>
                  <a:lnTo>
                    <a:pt x="6539" y="13145"/>
                  </a:lnTo>
                  <a:lnTo>
                    <a:pt x="6506" y="13112"/>
                  </a:lnTo>
                  <a:lnTo>
                    <a:pt x="6506" y="13079"/>
                  </a:lnTo>
                  <a:lnTo>
                    <a:pt x="6506" y="13079"/>
                  </a:lnTo>
                  <a:lnTo>
                    <a:pt x="6506" y="13046"/>
                  </a:lnTo>
                  <a:lnTo>
                    <a:pt x="6473" y="13046"/>
                  </a:lnTo>
                  <a:lnTo>
                    <a:pt x="6473" y="13013"/>
                  </a:lnTo>
                  <a:lnTo>
                    <a:pt x="6473" y="12980"/>
                  </a:lnTo>
                  <a:lnTo>
                    <a:pt x="6473" y="12980"/>
                  </a:lnTo>
                  <a:lnTo>
                    <a:pt x="6441" y="12948"/>
                  </a:lnTo>
                  <a:lnTo>
                    <a:pt x="6441" y="12948"/>
                  </a:lnTo>
                  <a:lnTo>
                    <a:pt x="6441" y="12915"/>
                  </a:lnTo>
                  <a:lnTo>
                    <a:pt x="6441" y="12882"/>
                  </a:lnTo>
                  <a:lnTo>
                    <a:pt x="6441" y="12882"/>
                  </a:lnTo>
                  <a:lnTo>
                    <a:pt x="6408" y="12849"/>
                  </a:lnTo>
                  <a:lnTo>
                    <a:pt x="6408" y="12849"/>
                  </a:lnTo>
                  <a:lnTo>
                    <a:pt x="6408" y="12816"/>
                  </a:lnTo>
                  <a:lnTo>
                    <a:pt x="6408" y="12816"/>
                  </a:lnTo>
                  <a:lnTo>
                    <a:pt x="6375" y="12783"/>
                  </a:lnTo>
                  <a:lnTo>
                    <a:pt x="6375" y="12783"/>
                  </a:lnTo>
                  <a:lnTo>
                    <a:pt x="6375" y="12750"/>
                  </a:lnTo>
                  <a:lnTo>
                    <a:pt x="6375" y="12750"/>
                  </a:lnTo>
                  <a:lnTo>
                    <a:pt x="6375" y="12717"/>
                  </a:lnTo>
                  <a:lnTo>
                    <a:pt x="6342" y="12685"/>
                  </a:lnTo>
                  <a:lnTo>
                    <a:pt x="6342" y="12685"/>
                  </a:lnTo>
                  <a:lnTo>
                    <a:pt x="6342" y="12652"/>
                  </a:lnTo>
                  <a:lnTo>
                    <a:pt x="6342" y="12652"/>
                  </a:lnTo>
                  <a:lnTo>
                    <a:pt x="6309" y="12619"/>
                  </a:lnTo>
                  <a:lnTo>
                    <a:pt x="6309" y="12619"/>
                  </a:lnTo>
                  <a:lnTo>
                    <a:pt x="6309" y="12586"/>
                  </a:lnTo>
                  <a:lnTo>
                    <a:pt x="6309" y="12586"/>
                  </a:lnTo>
                  <a:lnTo>
                    <a:pt x="6309" y="12553"/>
                  </a:lnTo>
                  <a:lnTo>
                    <a:pt x="6276" y="12553"/>
                  </a:lnTo>
                  <a:lnTo>
                    <a:pt x="6276" y="12520"/>
                  </a:lnTo>
                  <a:lnTo>
                    <a:pt x="6276" y="12487"/>
                  </a:lnTo>
                  <a:lnTo>
                    <a:pt x="6243" y="12455"/>
                  </a:lnTo>
                  <a:lnTo>
                    <a:pt x="6243" y="12455"/>
                  </a:lnTo>
                  <a:lnTo>
                    <a:pt x="6243" y="12422"/>
                  </a:lnTo>
                  <a:lnTo>
                    <a:pt x="6243" y="12389"/>
                  </a:lnTo>
                  <a:lnTo>
                    <a:pt x="6211" y="12389"/>
                  </a:lnTo>
                  <a:lnTo>
                    <a:pt x="6211" y="12356"/>
                  </a:lnTo>
                  <a:lnTo>
                    <a:pt x="6211" y="12356"/>
                  </a:lnTo>
                  <a:lnTo>
                    <a:pt x="6211" y="12323"/>
                  </a:lnTo>
                  <a:lnTo>
                    <a:pt x="6178" y="12290"/>
                  </a:lnTo>
                  <a:lnTo>
                    <a:pt x="6178" y="12290"/>
                  </a:lnTo>
                  <a:lnTo>
                    <a:pt x="6178" y="12257"/>
                  </a:lnTo>
                  <a:lnTo>
                    <a:pt x="6178" y="12257"/>
                  </a:lnTo>
                  <a:lnTo>
                    <a:pt x="6178" y="12225"/>
                  </a:lnTo>
                  <a:lnTo>
                    <a:pt x="6145" y="12225"/>
                  </a:lnTo>
                  <a:lnTo>
                    <a:pt x="6145" y="12192"/>
                  </a:lnTo>
                  <a:lnTo>
                    <a:pt x="6145" y="12192"/>
                  </a:lnTo>
                  <a:lnTo>
                    <a:pt x="6112" y="12159"/>
                  </a:lnTo>
                  <a:lnTo>
                    <a:pt x="6112" y="12126"/>
                  </a:lnTo>
                  <a:lnTo>
                    <a:pt x="6112" y="12093"/>
                  </a:lnTo>
                  <a:lnTo>
                    <a:pt x="6112" y="12093"/>
                  </a:lnTo>
                  <a:lnTo>
                    <a:pt x="6112" y="12060"/>
                  </a:lnTo>
                  <a:lnTo>
                    <a:pt x="6079" y="12060"/>
                  </a:lnTo>
                  <a:lnTo>
                    <a:pt x="6079" y="12027"/>
                  </a:lnTo>
                  <a:lnTo>
                    <a:pt x="6079" y="12027"/>
                  </a:lnTo>
                  <a:lnTo>
                    <a:pt x="6079" y="11995"/>
                  </a:lnTo>
                  <a:lnTo>
                    <a:pt x="6046" y="11995"/>
                  </a:lnTo>
                  <a:lnTo>
                    <a:pt x="6046" y="11962"/>
                  </a:lnTo>
                  <a:lnTo>
                    <a:pt x="6046" y="11929"/>
                  </a:lnTo>
                  <a:lnTo>
                    <a:pt x="6046" y="11896"/>
                  </a:lnTo>
                  <a:lnTo>
                    <a:pt x="6013" y="11896"/>
                  </a:lnTo>
                  <a:lnTo>
                    <a:pt x="6013" y="11863"/>
                  </a:lnTo>
                  <a:lnTo>
                    <a:pt x="6013" y="11863"/>
                  </a:lnTo>
                  <a:lnTo>
                    <a:pt x="6013" y="11830"/>
                  </a:lnTo>
                  <a:lnTo>
                    <a:pt x="5981" y="11830"/>
                  </a:lnTo>
                  <a:lnTo>
                    <a:pt x="5981" y="11797"/>
                  </a:lnTo>
                  <a:lnTo>
                    <a:pt x="5981" y="11797"/>
                  </a:lnTo>
                  <a:lnTo>
                    <a:pt x="5981" y="11765"/>
                  </a:lnTo>
                  <a:lnTo>
                    <a:pt x="5948" y="11765"/>
                  </a:lnTo>
                  <a:lnTo>
                    <a:pt x="5948" y="11732"/>
                  </a:lnTo>
                  <a:lnTo>
                    <a:pt x="5948" y="11732"/>
                  </a:lnTo>
                  <a:lnTo>
                    <a:pt x="5948" y="11699"/>
                  </a:lnTo>
                  <a:lnTo>
                    <a:pt x="5948" y="11666"/>
                  </a:lnTo>
                  <a:lnTo>
                    <a:pt x="5915" y="11666"/>
                  </a:lnTo>
                  <a:lnTo>
                    <a:pt x="5915" y="11633"/>
                  </a:lnTo>
                  <a:lnTo>
                    <a:pt x="5915" y="11633"/>
                  </a:lnTo>
                  <a:lnTo>
                    <a:pt x="5915" y="11600"/>
                  </a:lnTo>
                  <a:lnTo>
                    <a:pt x="5882" y="11600"/>
                  </a:lnTo>
                  <a:lnTo>
                    <a:pt x="5882" y="11567"/>
                  </a:lnTo>
                  <a:lnTo>
                    <a:pt x="5882" y="11567"/>
                  </a:lnTo>
                  <a:lnTo>
                    <a:pt x="5882" y="11535"/>
                  </a:lnTo>
                  <a:lnTo>
                    <a:pt x="5882" y="11535"/>
                  </a:lnTo>
                  <a:lnTo>
                    <a:pt x="5849" y="11502"/>
                  </a:lnTo>
                  <a:lnTo>
                    <a:pt x="5849" y="11469"/>
                  </a:lnTo>
                  <a:lnTo>
                    <a:pt x="5849" y="11469"/>
                  </a:lnTo>
                  <a:lnTo>
                    <a:pt x="5849" y="11436"/>
                  </a:lnTo>
                  <a:lnTo>
                    <a:pt x="5816" y="11436"/>
                  </a:lnTo>
                  <a:lnTo>
                    <a:pt x="5816" y="11403"/>
                  </a:lnTo>
                  <a:lnTo>
                    <a:pt x="5816" y="11403"/>
                  </a:lnTo>
                  <a:lnTo>
                    <a:pt x="5816" y="11370"/>
                  </a:lnTo>
                  <a:lnTo>
                    <a:pt x="5783" y="11370"/>
                  </a:lnTo>
                  <a:lnTo>
                    <a:pt x="5783" y="11337"/>
                  </a:lnTo>
                  <a:lnTo>
                    <a:pt x="5783" y="11337"/>
                  </a:lnTo>
                  <a:lnTo>
                    <a:pt x="5783" y="11304"/>
                  </a:lnTo>
                  <a:lnTo>
                    <a:pt x="5783" y="11272"/>
                  </a:lnTo>
                  <a:lnTo>
                    <a:pt x="5751" y="11272"/>
                  </a:lnTo>
                  <a:lnTo>
                    <a:pt x="5751" y="11239"/>
                  </a:lnTo>
                  <a:lnTo>
                    <a:pt x="5751" y="11239"/>
                  </a:lnTo>
                  <a:lnTo>
                    <a:pt x="5751" y="11206"/>
                  </a:lnTo>
                  <a:lnTo>
                    <a:pt x="5718" y="11206"/>
                  </a:lnTo>
                  <a:lnTo>
                    <a:pt x="5718" y="11173"/>
                  </a:lnTo>
                  <a:lnTo>
                    <a:pt x="5718" y="11173"/>
                  </a:lnTo>
                  <a:lnTo>
                    <a:pt x="5718" y="11140"/>
                  </a:lnTo>
                  <a:lnTo>
                    <a:pt x="5685" y="11140"/>
                  </a:lnTo>
                  <a:lnTo>
                    <a:pt x="5685" y="11107"/>
                  </a:lnTo>
                  <a:lnTo>
                    <a:pt x="5685" y="11107"/>
                  </a:lnTo>
                  <a:lnTo>
                    <a:pt x="5685" y="11074"/>
                  </a:lnTo>
                  <a:lnTo>
                    <a:pt x="5685" y="11042"/>
                  </a:lnTo>
                  <a:lnTo>
                    <a:pt x="5652" y="11042"/>
                  </a:lnTo>
                  <a:lnTo>
                    <a:pt x="5652" y="11009"/>
                  </a:lnTo>
                  <a:lnTo>
                    <a:pt x="5652" y="11009"/>
                  </a:lnTo>
                  <a:lnTo>
                    <a:pt x="5652" y="10976"/>
                  </a:lnTo>
                  <a:lnTo>
                    <a:pt x="5619" y="10976"/>
                  </a:lnTo>
                  <a:lnTo>
                    <a:pt x="5619" y="10943"/>
                  </a:lnTo>
                  <a:lnTo>
                    <a:pt x="5619" y="10943"/>
                  </a:lnTo>
                  <a:lnTo>
                    <a:pt x="5619" y="10910"/>
                  </a:lnTo>
                  <a:lnTo>
                    <a:pt x="5586" y="10910"/>
                  </a:lnTo>
                  <a:lnTo>
                    <a:pt x="5586" y="10877"/>
                  </a:lnTo>
                  <a:lnTo>
                    <a:pt x="5586" y="10844"/>
                  </a:lnTo>
                  <a:lnTo>
                    <a:pt x="5586" y="10812"/>
                  </a:lnTo>
                  <a:lnTo>
                    <a:pt x="5553" y="10812"/>
                  </a:lnTo>
                  <a:lnTo>
                    <a:pt x="5553" y="10779"/>
                  </a:lnTo>
                  <a:lnTo>
                    <a:pt x="5553" y="10779"/>
                  </a:lnTo>
                  <a:lnTo>
                    <a:pt x="5553" y="10746"/>
                  </a:lnTo>
                  <a:lnTo>
                    <a:pt x="5521" y="10746"/>
                  </a:lnTo>
                  <a:lnTo>
                    <a:pt x="5521" y="10713"/>
                  </a:lnTo>
                  <a:lnTo>
                    <a:pt x="5521" y="10713"/>
                  </a:lnTo>
                  <a:lnTo>
                    <a:pt x="5521" y="10680"/>
                  </a:lnTo>
                  <a:lnTo>
                    <a:pt x="5488" y="10680"/>
                  </a:lnTo>
                  <a:lnTo>
                    <a:pt x="5488" y="10647"/>
                  </a:lnTo>
                  <a:lnTo>
                    <a:pt x="5488" y="10647"/>
                  </a:lnTo>
                  <a:lnTo>
                    <a:pt x="5488" y="10614"/>
                  </a:lnTo>
                  <a:lnTo>
                    <a:pt x="5488" y="10582"/>
                  </a:lnTo>
                  <a:lnTo>
                    <a:pt x="5455" y="10582"/>
                  </a:lnTo>
                  <a:lnTo>
                    <a:pt x="5455" y="10549"/>
                  </a:lnTo>
                  <a:lnTo>
                    <a:pt x="5455" y="10516"/>
                  </a:lnTo>
                  <a:lnTo>
                    <a:pt x="5422" y="10483"/>
                  </a:lnTo>
                  <a:lnTo>
                    <a:pt x="5422" y="10483"/>
                  </a:lnTo>
                  <a:lnTo>
                    <a:pt x="5422" y="10450"/>
                  </a:lnTo>
                  <a:lnTo>
                    <a:pt x="5389" y="10450"/>
                  </a:lnTo>
                  <a:lnTo>
                    <a:pt x="5389" y="10417"/>
                  </a:lnTo>
                  <a:lnTo>
                    <a:pt x="5389" y="10384"/>
                  </a:lnTo>
                  <a:lnTo>
                    <a:pt x="5389" y="10384"/>
                  </a:lnTo>
                  <a:lnTo>
                    <a:pt x="5356" y="10352"/>
                  </a:lnTo>
                  <a:lnTo>
                    <a:pt x="5356" y="10352"/>
                  </a:lnTo>
                  <a:lnTo>
                    <a:pt x="5356" y="10319"/>
                  </a:lnTo>
                  <a:lnTo>
                    <a:pt x="5356" y="10319"/>
                  </a:lnTo>
                  <a:lnTo>
                    <a:pt x="5356" y="10286"/>
                  </a:lnTo>
                  <a:lnTo>
                    <a:pt x="5323" y="10286"/>
                  </a:lnTo>
                  <a:lnTo>
                    <a:pt x="5323" y="10253"/>
                  </a:lnTo>
                  <a:lnTo>
                    <a:pt x="5323" y="10253"/>
                  </a:lnTo>
                  <a:lnTo>
                    <a:pt x="5323" y="10220"/>
                  </a:lnTo>
                  <a:lnTo>
                    <a:pt x="5290" y="10220"/>
                  </a:lnTo>
                  <a:lnTo>
                    <a:pt x="5290" y="10187"/>
                  </a:lnTo>
                  <a:lnTo>
                    <a:pt x="5290" y="10187"/>
                  </a:lnTo>
                  <a:lnTo>
                    <a:pt x="5290" y="10154"/>
                  </a:lnTo>
                  <a:lnTo>
                    <a:pt x="5258" y="10122"/>
                  </a:lnTo>
                  <a:lnTo>
                    <a:pt x="5258" y="10122"/>
                  </a:lnTo>
                  <a:lnTo>
                    <a:pt x="5258" y="10089"/>
                  </a:lnTo>
                  <a:lnTo>
                    <a:pt x="5258" y="10089"/>
                  </a:lnTo>
                  <a:lnTo>
                    <a:pt x="5225" y="10056"/>
                  </a:lnTo>
                  <a:lnTo>
                    <a:pt x="5225" y="10056"/>
                  </a:lnTo>
                  <a:lnTo>
                    <a:pt x="5225" y="10023"/>
                  </a:lnTo>
                  <a:lnTo>
                    <a:pt x="5225" y="10023"/>
                  </a:lnTo>
                  <a:lnTo>
                    <a:pt x="5225" y="9990"/>
                  </a:lnTo>
                  <a:lnTo>
                    <a:pt x="5192" y="9957"/>
                  </a:lnTo>
                  <a:lnTo>
                    <a:pt x="5192" y="9924"/>
                  </a:lnTo>
                  <a:lnTo>
                    <a:pt x="5159" y="9892"/>
                  </a:lnTo>
                  <a:lnTo>
                    <a:pt x="5159" y="9892"/>
                  </a:lnTo>
                  <a:lnTo>
                    <a:pt x="5159" y="9859"/>
                  </a:lnTo>
                  <a:lnTo>
                    <a:pt x="5159" y="9859"/>
                  </a:lnTo>
                  <a:lnTo>
                    <a:pt x="5126" y="9826"/>
                  </a:lnTo>
                  <a:lnTo>
                    <a:pt x="5126" y="9826"/>
                  </a:lnTo>
                  <a:lnTo>
                    <a:pt x="5126" y="9793"/>
                  </a:lnTo>
                  <a:lnTo>
                    <a:pt x="5126" y="9793"/>
                  </a:lnTo>
                  <a:lnTo>
                    <a:pt x="5093" y="9760"/>
                  </a:lnTo>
                  <a:lnTo>
                    <a:pt x="5093" y="9727"/>
                  </a:lnTo>
                  <a:lnTo>
                    <a:pt x="5060" y="9661"/>
                  </a:lnTo>
                  <a:lnTo>
                    <a:pt x="5060" y="9661"/>
                  </a:lnTo>
                  <a:lnTo>
                    <a:pt x="5028" y="9629"/>
                  </a:lnTo>
                  <a:lnTo>
                    <a:pt x="5028" y="9596"/>
                  </a:lnTo>
                  <a:lnTo>
                    <a:pt x="5028" y="9596"/>
                  </a:lnTo>
                  <a:lnTo>
                    <a:pt x="5028" y="9563"/>
                  </a:lnTo>
                  <a:lnTo>
                    <a:pt x="5028" y="9563"/>
                  </a:lnTo>
                  <a:lnTo>
                    <a:pt x="4995" y="9530"/>
                  </a:lnTo>
                  <a:lnTo>
                    <a:pt x="4995" y="9530"/>
                  </a:lnTo>
                  <a:lnTo>
                    <a:pt x="4995" y="9497"/>
                  </a:lnTo>
                  <a:lnTo>
                    <a:pt x="4995" y="9497"/>
                  </a:lnTo>
                  <a:lnTo>
                    <a:pt x="4962" y="9464"/>
                  </a:lnTo>
                  <a:lnTo>
                    <a:pt x="4962" y="9431"/>
                  </a:lnTo>
                  <a:lnTo>
                    <a:pt x="4962" y="9431"/>
                  </a:lnTo>
                  <a:lnTo>
                    <a:pt x="4929" y="9399"/>
                  </a:lnTo>
                  <a:lnTo>
                    <a:pt x="4929" y="9366"/>
                  </a:lnTo>
                  <a:lnTo>
                    <a:pt x="4929" y="9366"/>
                  </a:lnTo>
                  <a:lnTo>
                    <a:pt x="4896" y="9300"/>
                  </a:lnTo>
                  <a:lnTo>
                    <a:pt x="4896" y="9300"/>
                  </a:lnTo>
                  <a:lnTo>
                    <a:pt x="4863" y="9267"/>
                  </a:lnTo>
                  <a:lnTo>
                    <a:pt x="4863" y="9234"/>
                  </a:lnTo>
                  <a:lnTo>
                    <a:pt x="4863" y="9201"/>
                  </a:lnTo>
                  <a:lnTo>
                    <a:pt x="4830" y="9169"/>
                  </a:lnTo>
                  <a:lnTo>
                    <a:pt x="4830" y="9169"/>
                  </a:lnTo>
                  <a:lnTo>
                    <a:pt x="4830" y="9136"/>
                  </a:lnTo>
                  <a:lnTo>
                    <a:pt x="4798" y="9103"/>
                  </a:lnTo>
                  <a:lnTo>
                    <a:pt x="4798" y="9103"/>
                  </a:lnTo>
                  <a:lnTo>
                    <a:pt x="4798" y="9070"/>
                  </a:lnTo>
                  <a:lnTo>
                    <a:pt x="4798" y="9070"/>
                  </a:lnTo>
                  <a:lnTo>
                    <a:pt x="4765" y="9037"/>
                  </a:lnTo>
                  <a:lnTo>
                    <a:pt x="4765" y="9037"/>
                  </a:lnTo>
                  <a:lnTo>
                    <a:pt x="4765" y="9004"/>
                  </a:lnTo>
                  <a:lnTo>
                    <a:pt x="4765" y="9004"/>
                  </a:lnTo>
                  <a:lnTo>
                    <a:pt x="4732" y="8939"/>
                  </a:lnTo>
                  <a:lnTo>
                    <a:pt x="4732" y="8939"/>
                  </a:lnTo>
                  <a:lnTo>
                    <a:pt x="4732" y="8906"/>
                  </a:lnTo>
                  <a:lnTo>
                    <a:pt x="4732" y="8906"/>
                  </a:lnTo>
                  <a:lnTo>
                    <a:pt x="4699" y="8873"/>
                  </a:lnTo>
                  <a:lnTo>
                    <a:pt x="4699" y="8873"/>
                  </a:lnTo>
                  <a:lnTo>
                    <a:pt x="4699" y="8840"/>
                  </a:lnTo>
                  <a:lnTo>
                    <a:pt x="4666" y="8807"/>
                  </a:lnTo>
                  <a:lnTo>
                    <a:pt x="4666" y="8807"/>
                  </a:lnTo>
                  <a:lnTo>
                    <a:pt x="4666" y="8774"/>
                  </a:lnTo>
                  <a:lnTo>
                    <a:pt x="4633" y="8741"/>
                  </a:lnTo>
                  <a:lnTo>
                    <a:pt x="4633" y="8741"/>
                  </a:lnTo>
                  <a:lnTo>
                    <a:pt x="4633" y="8709"/>
                  </a:lnTo>
                  <a:lnTo>
                    <a:pt x="4600" y="8643"/>
                  </a:lnTo>
                  <a:lnTo>
                    <a:pt x="4600" y="8643"/>
                  </a:lnTo>
                  <a:lnTo>
                    <a:pt x="4600" y="8610"/>
                  </a:lnTo>
                  <a:lnTo>
                    <a:pt x="4568" y="8577"/>
                  </a:lnTo>
                  <a:lnTo>
                    <a:pt x="4568" y="8544"/>
                  </a:lnTo>
                  <a:lnTo>
                    <a:pt x="4535" y="8544"/>
                  </a:lnTo>
                  <a:lnTo>
                    <a:pt x="4535" y="8511"/>
                  </a:lnTo>
                  <a:lnTo>
                    <a:pt x="4535" y="8479"/>
                  </a:lnTo>
                  <a:lnTo>
                    <a:pt x="4502" y="8479"/>
                  </a:lnTo>
                  <a:lnTo>
                    <a:pt x="4502" y="8446"/>
                  </a:lnTo>
                  <a:lnTo>
                    <a:pt x="4502" y="8413"/>
                  </a:lnTo>
                  <a:lnTo>
                    <a:pt x="4469" y="8380"/>
                  </a:lnTo>
                  <a:lnTo>
                    <a:pt x="4469" y="8380"/>
                  </a:lnTo>
                  <a:lnTo>
                    <a:pt x="4469" y="8347"/>
                  </a:lnTo>
                  <a:lnTo>
                    <a:pt x="4436" y="8314"/>
                  </a:lnTo>
                  <a:lnTo>
                    <a:pt x="4436" y="8314"/>
                  </a:lnTo>
                  <a:lnTo>
                    <a:pt x="4436" y="8281"/>
                  </a:lnTo>
                  <a:lnTo>
                    <a:pt x="4403" y="8248"/>
                  </a:lnTo>
                  <a:lnTo>
                    <a:pt x="4403" y="8216"/>
                  </a:lnTo>
                  <a:lnTo>
                    <a:pt x="4403" y="8216"/>
                  </a:lnTo>
                  <a:lnTo>
                    <a:pt x="4370" y="8183"/>
                  </a:lnTo>
                  <a:lnTo>
                    <a:pt x="4370" y="8117"/>
                  </a:lnTo>
                  <a:lnTo>
                    <a:pt x="4338" y="8117"/>
                  </a:lnTo>
                  <a:lnTo>
                    <a:pt x="4338" y="8084"/>
                  </a:lnTo>
                  <a:lnTo>
                    <a:pt x="4338" y="8084"/>
                  </a:lnTo>
                  <a:lnTo>
                    <a:pt x="4305" y="8018"/>
                  </a:lnTo>
                  <a:lnTo>
                    <a:pt x="4305" y="7986"/>
                  </a:lnTo>
                  <a:lnTo>
                    <a:pt x="4272" y="7986"/>
                  </a:lnTo>
                  <a:lnTo>
                    <a:pt x="4239" y="7920"/>
                  </a:lnTo>
                  <a:lnTo>
                    <a:pt x="4239" y="7887"/>
                  </a:lnTo>
                  <a:lnTo>
                    <a:pt x="4239" y="7854"/>
                  </a:lnTo>
                  <a:lnTo>
                    <a:pt x="4206" y="7821"/>
                  </a:lnTo>
                  <a:lnTo>
                    <a:pt x="4206" y="7788"/>
                  </a:lnTo>
                  <a:lnTo>
                    <a:pt x="4173" y="7756"/>
                  </a:lnTo>
                  <a:lnTo>
                    <a:pt x="4140" y="7690"/>
                  </a:lnTo>
                  <a:lnTo>
                    <a:pt x="4140" y="7690"/>
                  </a:lnTo>
                  <a:lnTo>
                    <a:pt x="4140" y="7657"/>
                  </a:lnTo>
                  <a:lnTo>
                    <a:pt x="4075" y="7558"/>
                  </a:lnTo>
                  <a:lnTo>
                    <a:pt x="4075" y="7526"/>
                  </a:lnTo>
                  <a:lnTo>
                    <a:pt x="4075" y="7526"/>
                  </a:lnTo>
                  <a:lnTo>
                    <a:pt x="4075" y="7493"/>
                  </a:lnTo>
                  <a:lnTo>
                    <a:pt x="4009" y="7427"/>
                  </a:lnTo>
                  <a:lnTo>
                    <a:pt x="4009" y="7427"/>
                  </a:lnTo>
                  <a:lnTo>
                    <a:pt x="3976" y="7328"/>
                  </a:lnTo>
                  <a:lnTo>
                    <a:pt x="3943" y="7296"/>
                  </a:lnTo>
                  <a:lnTo>
                    <a:pt x="3943" y="7263"/>
                  </a:lnTo>
                  <a:lnTo>
                    <a:pt x="3943" y="7263"/>
                  </a:lnTo>
                  <a:lnTo>
                    <a:pt x="3910" y="7197"/>
                  </a:lnTo>
                  <a:lnTo>
                    <a:pt x="3910" y="7164"/>
                  </a:lnTo>
                  <a:lnTo>
                    <a:pt x="3845" y="7066"/>
                  </a:lnTo>
                  <a:lnTo>
                    <a:pt x="3845" y="7033"/>
                  </a:lnTo>
                  <a:lnTo>
                    <a:pt x="3746" y="6901"/>
                  </a:lnTo>
                  <a:lnTo>
                    <a:pt x="3746" y="6868"/>
                  </a:lnTo>
                  <a:lnTo>
                    <a:pt x="3680" y="6737"/>
                  </a:lnTo>
                  <a:lnTo>
                    <a:pt x="3680" y="6704"/>
                  </a:lnTo>
                  <a:lnTo>
                    <a:pt x="3615" y="6573"/>
                  </a:lnTo>
                  <a:lnTo>
                    <a:pt x="3615" y="6573"/>
                  </a:lnTo>
                  <a:lnTo>
                    <a:pt x="3516" y="6408"/>
                  </a:lnTo>
                  <a:lnTo>
                    <a:pt x="3516" y="6375"/>
                  </a:lnTo>
                  <a:lnTo>
                    <a:pt x="3417" y="6178"/>
                  </a:lnTo>
                  <a:lnTo>
                    <a:pt x="3417" y="6178"/>
                  </a:lnTo>
                  <a:lnTo>
                    <a:pt x="3385" y="6113"/>
                  </a:lnTo>
                  <a:lnTo>
                    <a:pt x="3352" y="6113"/>
                  </a:lnTo>
                  <a:lnTo>
                    <a:pt x="3286" y="5948"/>
                  </a:lnTo>
                  <a:lnTo>
                    <a:pt x="3286" y="5915"/>
                  </a:lnTo>
                  <a:lnTo>
                    <a:pt x="3253" y="5883"/>
                  </a:lnTo>
                  <a:lnTo>
                    <a:pt x="3253" y="5850"/>
                  </a:lnTo>
                  <a:lnTo>
                    <a:pt x="3155" y="5685"/>
                  </a:lnTo>
                  <a:lnTo>
                    <a:pt x="3155" y="5653"/>
                  </a:lnTo>
                  <a:lnTo>
                    <a:pt x="3155" y="5653"/>
                  </a:lnTo>
                  <a:lnTo>
                    <a:pt x="3122" y="5620"/>
                  </a:lnTo>
                  <a:lnTo>
                    <a:pt x="3089" y="5521"/>
                  </a:lnTo>
                  <a:lnTo>
                    <a:pt x="3056" y="5521"/>
                  </a:lnTo>
                  <a:lnTo>
                    <a:pt x="3023" y="5390"/>
                  </a:lnTo>
                  <a:lnTo>
                    <a:pt x="2990" y="5390"/>
                  </a:lnTo>
                  <a:lnTo>
                    <a:pt x="2957" y="5258"/>
                  </a:lnTo>
                  <a:lnTo>
                    <a:pt x="2925" y="5258"/>
                  </a:lnTo>
                  <a:lnTo>
                    <a:pt x="2925" y="5225"/>
                  </a:lnTo>
                  <a:lnTo>
                    <a:pt x="2925" y="5225"/>
                  </a:lnTo>
                  <a:lnTo>
                    <a:pt x="2892" y="5160"/>
                  </a:lnTo>
                  <a:lnTo>
                    <a:pt x="2859" y="5127"/>
                  </a:lnTo>
                  <a:lnTo>
                    <a:pt x="2826" y="5061"/>
                  </a:lnTo>
                  <a:lnTo>
                    <a:pt x="2826" y="5028"/>
                  </a:lnTo>
                  <a:lnTo>
                    <a:pt x="2793" y="4930"/>
                  </a:lnTo>
                  <a:lnTo>
                    <a:pt x="2760" y="4930"/>
                  </a:lnTo>
                  <a:lnTo>
                    <a:pt x="2727" y="4864"/>
                  </a:lnTo>
                  <a:lnTo>
                    <a:pt x="2727" y="4831"/>
                  </a:lnTo>
                  <a:lnTo>
                    <a:pt x="2695" y="4765"/>
                  </a:lnTo>
                  <a:lnTo>
                    <a:pt x="2662" y="4765"/>
                  </a:lnTo>
                  <a:lnTo>
                    <a:pt x="2629" y="4700"/>
                  </a:lnTo>
                  <a:lnTo>
                    <a:pt x="2629" y="4667"/>
                  </a:lnTo>
                  <a:lnTo>
                    <a:pt x="2596" y="4601"/>
                  </a:lnTo>
                  <a:lnTo>
                    <a:pt x="2596" y="4601"/>
                  </a:lnTo>
                  <a:lnTo>
                    <a:pt x="2563" y="4502"/>
                  </a:lnTo>
                  <a:lnTo>
                    <a:pt x="2530" y="4502"/>
                  </a:lnTo>
                  <a:lnTo>
                    <a:pt x="2530" y="4437"/>
                  </a:lnTo>
                  <a:lnTo>
                    <a:pt x="2497" y="4437"/>
                  </a:lnTo>
                  <a:lnTo>
                    <a:pt x="2497" y="4371"/>
                  </a:lnTo>
                  <a:lnTo>
                    <a:pt x="2465" y="4371"/>
                  </a:lnTo>
                  <a:lnTo>
                    <a:pt x="2432" y="4305"/>
                  </a:lnTo>
                  <a:lnTo>
                    <a:pt x="2432" y="4305"/>
                  </a:lnTo>
                  <a:lnTo>
                    <a:pt x="2399" y="4240"/>
                  </a:lnTo>
                  <a:lnTo>
                    <a:pt x="2399" y="4207"/>
                  </a:lnTo>
                  <a:lnTo>
                    <a:pt x="2366" y="4174"/>
                  </a:lnTo>
                  <a:lnTo>
                    <a:pt x="2366" y="4141"/>
                  </a:lnTo>
                  <a:lnTo>
                    <a:pt x="2333" y="4108"/>
                  </a:lnTo>
                  <a:lnTo>
                    <a:pt x="2333" y="4108"/>
                  </a:lnTo>
                  <a:lnTo>
                    <a:pt x="2333" y="4075"/>
                  </a:lnTo>
                  <a:lnTo>
                    <a:pt x="2300" y="4042"/>
                  </a:lnTo>
                  <a:lnTo>
                    <a:pt x="2300" y="4010"/>
                  </a:lnTo>
                  <a:lnTo>
                    <a:pt x="2267" y="3977"/>
                  </a:lnTo>
                  <a:lnTo>
                    <a:pt x="2267" y="3944"/>
                  </a:lnTo>
                  <a:lnTo>
                    <a:pt x="2235" y="3911"/>
                  </a:lnTo>
                  <a:lnTo>
                    <a:pt x="2235" y="3911"/>
                  </a:lnTo>
                  <a:lnTo>
                    <a:pt x="2202" y="3845"/>
                  </a:lnTo>
                  <a:lnTo>
                    <a:pt x="2202" y="3845"/>
                  </a:lnTo>
                  <a:lnTo>
                    <a:pt x="2169" y="3812"/>
                  </a:lnTo>
                  <a:lnTo>
                    <a:pt x="2169" y="3779"/>
                  </a:lnTo>
                  <a:lnTo>
                    <a:pt x="2136" y="3747"/>
                  </a:lnTo>
                  <a:lnTo>
                    <a:pt x="2136" y="3747"/>
                  </a:lnTo>
                  <a:lnTo>
                    <a:pt x="2136" y="3714"/>
                  </a:lnTo>
                  <a:lnTo>
                    <a:pt x="2103" y="3714"/>
                  </a:lnTo>
                  <a:lnTo>
                    <a:pt x="2103" y="3681"/>
                  </a:lnTo>
                  <a:lnTo>
                    <a:pt x="2103" y="3681"/>
                  </a:lnTo>
                  <a:lnTo>
                    <a:pt x="2070" y="3615"/>
                  </a:lnTo>
                  <a:lnTo>
                    <a:pt x="2070" y="3615"/>
                  </a:lnTo>
                  <a:lnTo>
                    <a:pt x="2037" y="3582"/>
                  </a:lnTo>
                  <a:lnTo>
                    <a:pt x="2037" y="3549"/>
                  </a:lnTo>
                  <a:lnTo>
                    <a:pt x="2037" y="3517"/>
                  </a:lnTo>
                  <a:lnTo>
                    <a:pt x="2004" y="3517"/>
                  </a:lnTo>
                  <a:lnTo>
                    <a:pt x="2004" y="3484"/>
                  </a:lnTo>
                  <a:lnTo>
                    <a:pt x="1972" y="3451"/>
                  </a:lnTo>
                  <a:lnTo>
                    <a:pt x="1972" y="3418"/>
                  </a:lnTo>
                  <a:lnTo>
                    <a:pt x="1972" y="3418"/>
                  </a:lnTo>
                  <a:lnTo>
                    <a:pt x="1939" y="3385"/>
                  </a:lnTo>
                  <a:lnTo>
                    <a:pt x="1939" y="3352"/>
                  </a:lnTo>
                  <a:lnTo>
                    <a:pt x="1906" y="3319"/>
                  </a:lnTo>
                  <a:lnTo>
                    <a:pt x="1906" y="3319"/>
                  </a:lnTo>
                  <a:lnTo>
                    <a:pt x="1873" y="3287"/>
                  </a:lnTo>
                  <a:lnTo>
                    <a:pt x="1873" y="3254"/>
                  </a:lnTo>
                  <a:lnTo>
                    <a:pt x="1873" y="3221"/>
                  </a:lnTo>
                  <a:lnTo>
                    <a:pt x="1840" y="3221"/>
                  </a:lnTo>
                  <a:lnTo>
                    <a:pt x="1840" y="3188"/>
                  </a:lnTo>
                  <a:lnTo>
                    <a:pt x="1840" y="3188"/>
                  </a:lnTo>
                  <a:lnTo>
                    <a:pt x="1807" y="3155"/>
                  </a:lnTo>
                  <a:lnTo>
                    <a:pt x="1807" y="3122"/>
                  </a:lnTo>
                  <a:lnTo>
                    <a:pt x="1807" y="3089"/>
                  </a:lnTo>
                  <a:lnTo>
                    <a:pt x="1774" y="3089"/>
                  </a:lnTo>
                  <a:lnTo>
                    <a:pt x="1774" y="3057"/>
                  </a:lnTo>
                  <a:lnTo>
                    <a:pt x="1742" y="3024"/>
                  </a:lnTo>
                  <a:lnTo>
                    <a:pt x="1742" y="3024"/>
                  </a:lnTo>
                  <a:lnTo>
                    <a:pt x="1742" y="2991"/>
                  </a:lnTo>
                  <a:lnTo>
                    <a:pt x="1742" y="2991"/>
                  </a:lnTo>
                  <a:lnTo>
                    <a:pt x="1709" y="2958"/>
                  </a:lnTo>
                  <a:lnTo>
                    <a:pt x="1709" y="2958"/>
                  </a:lnTo>
                  <a:lnTo>
                    <a:pt x="1709" y="2925"/>
                  </a:lnTo>
                  <a:lnTo>
                    <a:pt x="1676" y="2892"/>
                  </a:lnTo>
                  <a:lnTo>
                    <a:pt x="1676" y="2892"/>
                  </a:lnTo>
                  <a:lnTo>
                    <a:pt x="1676" y="2859"/>
                  </a:lnTo>
                  <a:lnTo>
                    <a:pt x="1643" y="2859"/>
                  </a:lnTo>
                  <a:lnTo>
                    <a:pt x="1643" y="2827"/>
                  </a:lnTo>
                  <a:lnTo>
                    <a:pt x="1643" y="2827"/>
                  </a:lnTo>
                  <a:lnTo>
                    <a:pt x="1610" y="2794"/>
                  </a:lnTo>
                  <a:lnTo>
                    <a:pt x="1610" y="2761"/>
                  </a:lnTo>
                  <a:lnTo>
                    <a:pt x="1610" y="2761"/>
                  </a:lnTo>
                  <a:lnTo>
                    <a:pt x="1577" y="2728"/>
                  </a:lnTo>
                  <a:lnTo>
                    <a:pt x="1577" y="2728"/>
                  </a:lnTo>
                  <a:lnTo>
                    <a:pt x="1577" y="2695"/>
                  </a:lnTo>
                  <a:lnTo>
                    <a:pt x="1544" y="2695"/>
                  </a:lnTo>
                  <a:lnTo>
                    <a:pt x="1544" y="2662"/>
                  </a:lnTo>
                  <a:lnTo>
                    <a:pt x="1544" y="2662"/>
                  </a:lnTo>
                  <a:lnTo>
                    <a:pt x="1544" y="2629"/>
                  </a:lnTo>
                  <a:lnTo>
                    <a:pt x="1512" y="2629"/>
                  </a:lnTo>
                  <a:lnTo>
                    <a:pt x="1512" y="2597"/>
                  </a:lnTo>
                  <a:lnTo>
                    <a:pt x="1479" y="2564"/>
                  </a:lnTo>
                  <a:lnTo>
                    <a:pt x="1479" y="2564"/>
                  </a:lnTo>
                  <a:lnTo>
                    <a:pt x="1479" y="2531"/>
                  </a:lnTo>
                  <a:lnTo>
                    <a:pt x="1446" y="2531"/>
                  </a:lnTo>
                  <a:lnTo>
                    <a:pt x="1446" y="2498"/>
                  </a:lnTo>
                  <a:lnTo>
                    <a:pt x="1446" y="2465"/>
                  </a:lnTo>
                  <a:lnTo>
                    <a:pt x="1413" y="2432"/>
                  </a:lnTo>
                  <a:lnTo>
                    <a:pt x="1413" y="2432"/>
                  </a:lnTo>
                  <a:lnTo>
                    <a:pt x="1413" y="2399"/>
                  </a:lnTo>
                  <a:lnTo>
                    <a:pt x="1380" y="2399"/>
                  </a:lnTo>
                  <a:lnTo>
                    <a:pt x="1380" y="2366"/>
                  </a:lnTo>
                  <a:lnTo>
                    <a:pt x="1380" y="2366"/>
                  </a:lnTo>
                  <a:lnTo>
                    <a:pt x="1347" y="2334"/>
                  </a:lnTo>
                  <a:lnTo>
                    <a:pt x="1347" y="2301"/>
                  </a:lnTo>
                  <a:lnTo>
                    <a:pt x="1347" y="2301"/>
                  </a:lnTo>
                  <a:lnTo>
                    <a:pt x="1314" y="2268"/>
                  </a:lnTo>
                  <a:lnTo>
                    <a:pt x="1314" y="2268"/>
                  </a:lnTo>
                  <a:lnTo>
                    <a:pt x="1314" y="2235"/>
                  </a:lnTo>
                  <a:lnTo>
                    <a:pt x="1314" y="2235"/>
                  </a:lnTo>
                  <a:lnTo>
                    <a:pt x="1282" y="2202"/>
                  </a:lnTo>
                  <a:lnTo>
                    <a:pt x="1282" y="2202"/>
                  </a:lnTo>
                  <a:lnTo>
                    <a:pt x="1282" y="2169"/>
                  </a:lnTo>
                  <a:lnTo>
                    <a:pt x="1249" y="2136"/>
                  </a:lnTo>
                  <a:lnTo>
                    <a:pt x="1249" y="2136"/>
                  </a:lnTo>
                  <a:lnTo>
                    <a:pt x="1249" y="2104"/>
                  </a:lnTo>
                  <a:lnTo>
                    <a:pt x="1216" y="2104"/>
                  </a:lnTo>
                  <a:lnTo>
                    <a:pt x="1216" y="2071"/>
                  </a:lnTo>
                  <a:lnTo>
                    <a:pt x="1216" y="2071"/>
                  </a:lnTo>
                  <a:lnTo>
                    <a:pt x="1183" y="2038"/>
                  </a:lnTo>
                  <a:lnTo>
                    <a:pt x="1183" y="2038"/>
                  </a:lnTo>
                  <a:lnTo>
                    <a:pt x="1183" y="2005"/>
                  </a:lnTo>
                  <a:lnTo>
                    <a:pt x="1183" y="2005"/>
                  </a:lnTo>
                  <a:lnTo>
                    <a:pt x="1150" y="1972"/>
                  </a:lnTo>
                  <a:lnTo>
                    <a:pt x="1150" y="1972"/>
                  </a:lnTo>
                  <a:lnTo>
                    <a:pt x="1150" y="1939"/>
                  </a:lnTo>
                  <a:lnTo>
                    <a:pt x="1117" y="1939"/>
                  </a:lnTo>
                  <a:lnTo>
                    <a:pt x="1117" y="1906"/>
                  </a:lnTo>
                  <a:lnTo>
                    <a:pt x="1117" y="1906"/>
                  </a:lnTo>
                  <a:lnTo>
                    <a:pt x="1117" y="1874"/>
                  </a:lnTo>
                  <a:lnTo>
                    <a:pt x="1084" y="1874"/>
                  </a:lnTo>
                  <a:lnTo>
                    <a:pt x="1084" y="1841"/>
                  </a:lnTo>
                  <a:lnTo>
                    <a:pt x="1084" y="1841"/>
                  </a:lnTo>
                  <a:lnTo>
                    <a:pt x="1052" y="1808"/>
                  </a:lnTo>
                  <a:lnTo>
                    <a:pt x="1052" y="1808"/>
                  </a:lnTo>
                  <a:lnTo>
                    <a:pt x="1052" y="1775"/>
                  </a:lnTo>
                  <a:lnTo>
                    <a:pt x="1019" y="1775"/>
                  </a:lnTo>
                  <a:lnTo>
                    <a:pt x="1019" y="1742"/>
                  </a:lnTo>
                  <a:lnTo>
                    <a:pt x="1019" y="1709"/>
                  </a:lnTo>
                  <a:lnTo>
                    <a:pt x="1019" y="1709"/>
                  </a:lnTo>
                  <a:lnTo>
                    <a:pt x="986" y="1709"/>
                  </a:lnTo>
                  <a:lnTo>
                    <a:pt x="986" y="1676"/>
                  </a:lnTo>
                  <a:lnTo>
                    <a:pt x="986" y="1644"/>
                  </a:lnTo>
                  <a:lnTo>
                    <a:pt x="953" y="1644"/>
                  </a:lnTo>
                  <a:lnTo>
                    <a:pt x="953" y="1611"/>
                  </a:lnTo>
                  <a:lnTo>
                    <a:pt x="953" y="1611"/>
                  </a:lnTo>
                  <a:lnTo>
                    <a:pt x="953" y="1578"/>
                  </a:lnTo>
                  <a:lnTo>
                    <a:pt x="920" y="1578"/>
                  </a:lnTo>
                  <a:lnTo>
                    <a:pt x="920" y="1545"/>
                  </a:lnTo>
                  <a:lnTo>
                    <a:pt x="920" y="1545"/>
                  </a:lnTo>
                  <a:lnTo>
                    <a:pt x="887" y="1512"/>
                  </a:lnTo>
                  <a:lnTo>
                    <a:pt x="887" y="1512"/>
                  </a:lnTo>
                  <a:lnTo>
                    <a:pt x="887" y="1479"/>
                  </a:lnTo>
                  <a:lnTo>
                    <a:pt x="854" y="1479"/>
                  </a:lnTo>
                  <a:lnTo>
                    <a:pt x="854" y="1446"/>
                  </a:lnTo>
                  <a:lnTo>
                    <a:pt x="854" y="1446"/>
                  </a:lnTo>
                  <a:lnTo>
                    <a:pt x="854" y="1414"/>
                  </a:lnTo>
                  <a:lnTo>
                    <a:pt x="822" y="1414"/>
                  </a:lnTo>
                  <a:lnTo>
                    <a:pt x="822" y="1381"/>
                  </a:lnTo>
                  <a:lnTo>
                    <a:pt x="789" y="1348"/>
                  </a:lnTo>
                  <a:lnTo>
                    <a:pt x="789" y="1348"/>
                  </a:lnTo>
                  <a:lnTo>
                    <a:pt x="789" y="1315"/>
                  </a:lnTo>
                  <a:lnTo>
                    <a:pt x="756" y="1315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49"/>
                  </a:lnTo>
                  <a:lnTo>
                    <a:pt x="723" y="1249"/>
                  </a:lnTo>
                  <a:lnTo>
                    <a:pt x="723" y="1216"/>
                  </a:lnTo>
                  <a:lnTo>
                    <a:pt x="723" y="1216"/>
                  </a:lnTo>
                  <a:lnTo>
                    <a:pt x="690" y="1184"/>
                  </a:lnTo>
                  <a:lnTo>
                    <a:pt x="690" y="1184"/>
                  </a:lnTo>
                  <a:lnTo>
                    <a:pt x="690" y="1151"/>
                  </a:lnTo>
                  <a:lnTo>
                    <a:pt x="690" y="1151"/>
                  </a:lnTo>
                  <a:lnTo>
                    <a:pt x="657" y="1118"/>
                  </a:lnTo>
                  <a:lnTo>
                    <a:pt x="657" y="1118"/>
                  </a:lnTo>
                  <a:lnTo>
                    <a:pt x="624" y="1085"/>
                  </a:lnTo>
                  <a:lnTo>
                    <a:pt x="624" y="1052"/>
                  </a:lnTo>
                  <a:lnTo>
                    <a:pt x="624" y="1052"/>
                  </a:lnTo>
                  <a:lnTo>
                    <a:pt x="591" y="1019"/>
                  </a:lnTo>
                  <a:lnTo>
                    <a:pt x="591" y="1019"/>
                  </a:lnTo>
                  <a:lnTo>
                    <a:pt x="591" y="986"/>
                  </a:lnTo>
                  <a:lnTo>
                    <a:pt x="559" y="954"/>
                  </a:lnTo>
                  <a:lnTo>
                    <a:pt x="559" y="954"/>
                  </a:lnTo>
                  <a:lnTo>
                    <a:pt x="559" y="921"/>
                  </a:lnTo>
                  <a:lnTo>
                    <a:pt x="526" y="921"/>
                  </a:lnTo>
                  <a:lnTo>
                    <a:pt x="526" y="888"/>
                  </a:lnTo>
                  <a:lnTo>
                    <a:pt x="493" y="855"/>
                  </a:lnTo>
                  <a:lnTo>
                    <a:pt x="493" y="855"/>
                  </a:lnTo>
                  <a:lnTo>
                    <a:pt x="493" y="822"/>
                  </a:lnTo>
                  <a:lnTo>
                    <a:pt x="460" y="789"/>
                  </a:lnTo>
                  <a:lnTo>
                    <a:pt x="460" y="789"/>
                  </a:lnTo>
                  <a:lnTo>
                    <a:pt x="460" y="756"/>
                  </a:lnTo>
                  <a:lnTo>
                    <a:pt x="427" y="756"/>
                  </a:lnTo>
                  <a:lnTo>
                    <a:pt x="427" y="723"/>
                  </a:lnTo>
                  <a:lnTo>
                    <a:pt x="427" y="691"/>
                  </a:lnTo>
                  <a:lnTo>
                    <a:pt x="394" y="691"/>
                  </a:lnTo>
                  <a:lnTo>
                    <a:pt x="394" y="658"/>
                  </a:lnTo>
                  <a:lnTo>
                    <a:pt x="361" y="625"/>
                  </a:lnTo>
                  <a:lnTo>
                    <a:pt x="361" y="625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59"/>
                  </a:lnTo>
                  <a:lnTo>
                    <a:pt x="329" y="526"/>
                  </a:lnTo>
                  <a:lnTo>
                    <a:pt x="296" y="493"/>
                  </a:lnTo>
                  <a:lnTo>
                    <a:pt x="296" y="461"/>
                  </a:lnTo>
                  <a:lnTo>
                    <a:pt x="263" y="461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30" y="362"/>
                  </a:lnTo>
                  <a:lnTo>
                    <a:pt x="197" y="362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296"/>
                  </a:lnTo>
                  <a:lnTo>
                    <a:pt x="164" y="296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31" y="231"/>
                  </a:lnTo>
                  <a:lnTo>
                    <a:pt x="131" y="198"/>
                  </a:lnTo>
                  <a:lnTo>
                    <a:pt x="99" y="198"/>
                  </a:lnTo>
                  <a:lnTo>
                    <a:pt x="99" y="165"/>
                  </a:lnTo>
                  <a:lnTo>
                    <a:pt x="99" y="132"/>
                  </a:lnTo>
                  <a:lnTo>
                    <a:pt x="66" y="132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33"/>
                  </a:lnTo>
                  <a:lnTo>
                    <a:pt x="0" y="33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8"/>
            <p:cNvSpPr/>
            <p:nvPr/>
          </p:nvSpPr>
          <p:spPr>
            <a:xfrm>
              <a:off x="5734750" y="2130050"/>
              <a:ext cx="161050" cy="55050"/>
            </a:xfrm>
            <a:custGeom>
              <a:avLst/>
              <a:gdLst/>
              <a:ahLst/>
              <a:cxnLst/>
              <a:rect l="l" t="t" r="r" b="b"/>
              <a:pathLst>
                <a:path w="6442" h="2202" fill="none" extrusionOk="0">
                  <a:moveTo>
                    <a:pt x="1" y="2202"/>
                  </a:moveTo>
                  <a:lnTo>
                    <a:pt x="644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8"/>
            <p:cNvSpPr/>
            <p:nvPr/>
          </p:nvSpPr>
          <p:spPr>
            <a:xfrm>
              <a:off x="5546625" y="1693000"/>
              <a:ext cx="146250" cy="88750"/>
            </a:xfrm>
            <a:custGeom>
              <a:avLst/>
              <a:gdLst/>
              <a:ahLst/>
              <a:cxnLst/>
              <a:rect l="l" t="t" r="r" b="b"/>
              <a:pathLst>
                <a:path w="5850" h="3550" fill="none" extrusionOk="0">
                  <a:moveTo>
                    <a:pt x="1" y="3549"/>
                  </a:moveTo>
                  <a:lnTo>
                    <a:pt x="585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8"/>
            <p:cNvSpPr/>
            <p:nvPr/>
          </p:nvSpPr>
          <p:spPr>
            <a:xfrm>
              <a:off x="5547450" y="1693825"/>
              <a:ext cx="348350" cy="491275"/>
            </a:xfrm>
            <a:custGeom>
              <a:avLst/>
              <a:gdLst/>
              <a:ahLst/>
              <a:cxnLst/>
              <a:rect l="l" t="t" r="r" b="b"/>
              <a:pathLst>
                <a:path w="13934" h="19651" extrusionOk="0">
                  <a:moveTo>
                    <a:pt x="5817" y="0"/>
                  </a:moveTo>
                  <a:lnTo>
                    <a:pt x="1" y="3516"/>
                  </a:lnTo>
                  <a:lnTo>
                    <a:pt x="1" y="3549"/>
                  </a:lnTo>
                  <a:lnTo>
                    <a:pt x="34" y="3582"/>
                  </a:lnTo>
                  <a:lnTo>
                    <a:pt x="34" y="3615"/>
                  </a:lnTo>
                  <a:lnTo>
                    <a:pt x="66" y="3615"/>
                  </a:lnTo>
                  <a:lnTo>
                    <a:pt x="66" y="3648"/>
                  </a:lnTo>
                  <a:lnTo>
                    <a:pt x="66" y="3681"/>
                  </a:lnTo>
                  <a:lnTo>
                    <a:pt x="99" y="3681"/>
                  </a:lnTo>
                  <a:lnTo>
                    <a:pt x="99" y="3714"/>
                  </a:lnTo>
                  <a:lnTo>
                    <a:pt x="99" y="3746"/>
                  </a:lnTo>
                  <a:lnTo>
                    <a:pt x="132" y="3746"/>
                  </a:lnTo>
                  <a:lnTo>
                    <a:pt x="132" y="3779"/>
                  </a:lnTo>
                  <a:lnTo>
                    <a:pt x="165" y="3779"/>
                  </a:lnTo>
                  <a:lnTo>
                    <a:pt x="165" y="3812"/>
                  </a:lnTo>
                  <a:lnTo>
                    <a:pt x="165" y="3845"/>
                  </a:lnTo>
                  <a:lnTo>
                    <a:pt x="198" y="3845"/>
                  </a:lnTo>
                  <a:lnTo>
                    <a:pt x="198" y="3878"/>
                  </a:lnTo>
                  <a:lnTo>
                    <a:pt x="231" y="3911"/>
                  </a:lnTo>
                  <a:lnTo>
                    <a:pt x="231" y="3944"/>
                  </a:lnTo>
                  <a:lnTo>
                    <a:pt x="264" y="3977"/>
                  </a:lnTo>
                  <a:lnTo>
                    <a:pt x="297" y="4009"/>
                  </a:lnTo>
                  <a:lnTo>
                    <a:pt x="297" y="4042"/>
                  </a:lnTo>
                  <a:lnTo>
                    <a:pt x="329" y="4075"/>
                  </a:lnTo>
                  <a:lnTo>
                    <a:pt x="329" y="4108"/>
                  </a:lnTo>
                  <a:lnTo>
                    <a:pt x="362" y="4141"/>
                  </a:lnTo>
                  <a:lnTo>
                    <a:pt x="395" y="4174"/>
                  </a:lnTo>
                  <a:lnTo>
                    <a:pt x="395" y="4207"/>
                  </a:lnTo>
                  <a:lnTo>
                    <a:pt x="428" y="4239"/>
                  </a:lnTo>
                  <a:lnTo>
                    <a:pt x="428" y="4272"/>
                  </a:lnTo>
                  <a:lnTo>
                    <a:pt x="461" y="4305"/>
                  </a:lnTo>
                  <a:lnTo>
                    <a:pt x="494" y="4338"/>
                  </a:lnTo>
                  <a:lnTo>
                    <a:pt x="494" y="4371"/>
                  </a:lnTo>
                  <a:lnTo>
                    <a:pt x="527" y="4437"/>
                  </a:lnTo>
                  <a:lnTo>
                    <a:pt x="559" y="4437"/>
                  </a:lnTo>
                  <a:lnTo>
                    <a:pt x="559" y="4502"/>
                  </a:lnTo>
                  <a:lnTo>
                    <a:pt x="592" y="4502"/>
                  </a:lnTo>
                  <a:lnTo>
                    <a:pt x="592" y="4535"/>
                  </a:lnTo>
                  <a:lnTo>
                    <a:pt x="592" y="4568"/>
                  </a:lnTo>
                  <a:lnTo>
                    <a:pt x="625" y="4568"/>
                  </a:lnTo>
                  <a:lnTo>
                    <a:pt x="625" y="4601"/>
                  </a:lnTo>
                  <a:lnTo>
                    <a:pt x="658" y="4634"/>
                  </a:lnTo>
                  <a:lnTo>
                    <a:pt x="658" y="4667"/>
                  </a:lnTo>
                  <a:lnTo>
                    <a:pt x="691" y="4699"/>
                  </a:lnTo>
                  <a:lnTo>
                    <a:pt x="691" y="4732"/>
                  </a:lnTo>
                  <a:lnTo>
                    <a:pt x="724" y="4732"/>
                  </a:lnTo>
                  <a:lnTo>
                    <a:pt x="757" y="4798"/>
                  </a:lnTo>
                  <a:lnTo>
                    <a:pt x="757" y="4831"/>
                  </a:lnTo>
                  <a:lnTo>
                    <a:pt x="789" y="4897"/>
                  </a:lnTo>
                  <a:lnTo>
                    <a:pt x="822" y="4929"/>
                  </a:lnTo>
                  <a:lnTo>
                    <a:pt x="855" y="4962"/>
                  </a:lnTo>
                  <a:lnTo>
                    <a:pt x="888" y="5028"/>
                  </a:lnTo>
                  <a:lnTo>
                    <a:pt x="888" y="5061"/>
                  </a:lnTo>
                  <a:lnTo>
                    <a:pt x="921" y="5094"/>
                  </a:lnTo>
                  <a:lnTo>
                    <a:pt x="954" y="5159"/>
                  </a:lnTo>
                  <a:lnTo>
                    <a:pt x="954" y="5192"/>
                  </a:lnTo>
                  <a:lnTo>
                    <a:pt x="987" y="5192"/>
                  </a:lnTo>
                  <a:lnTo>
                    <a:pt x="987" y="5225"/>
                  </a:lnTo>
                  <a:lnTo>
                    <a:pt x="1019" y="5258"/>
                  </a:lnTo>
                  <a:lnTo>
                    <a:pt x="1019" y="5291"/>
                  </a:lnTo>
                  <a:lnTo>
                    <a:pt x="1052" y="5357"/>
                  </a:lnTo>
                  <a:lnTo>
                    <a:pt x="1085" y="5357"/>
                  </a:lnTo>
                  <a:lnTo>
                    <a:pt x="1085" y="5390"/>
                  </a:lnTo>
                  <a:lnTo>
                    <a:pt x="1085" y="5422"/>
                  </a:lnTo>
                  <a:lnTo>
                    <a:pt x="1118" y="5422"/>
                  </a:lnTo>
                  <a:lnTo>
                    <a:pt x="1118" y="5455"/>
                  </a:lnTo>
                  <a:lnTo>
                    <a:pt x="1151" y="5488"/>
                  </a:lnTo>
                  <a:lnTo>
                    <a:pt x="1151" y="5521"/>
                  </a:lnTo>
                  <a:lnTo>
                    <a:pt x="1184" y="5521"/>
                  </a:lnTo>
                  <a:lnTo>
                    <a:pt x="1184" y="5554"/>
                  </a:lnTo>
                  <a:lnTo>
                    <a:pt x="1184" y="5587"/>
                  </a:lnTo>
                  <a:lnTo>
                    <a:pt x="1217" y="5587"/>
                  </a:lnTo>
                  <a:lnTo>
                    <a:pt x="1217" y="5652"/>
                  </a:lnTo>
                  <a:lnTo>
                    <a:pt x="1249" y="5652"/>
                  </a:lnTo>
                  <a:lnTo>
                    <a:pt x="1249" y="5718"/>
                  </a:lnTo>
                  <a:lnTo>
                    <a:pt x="1282" y="5718"/>
                  </a:lnTo>
                  <a:lnTo>
                    <a:pt x="1282" y="5751"/>
                  </a:lnTo>
                  <a:lnTo>
                    <a:pt x="1315" y="5784"/>
                  </a:lnTo>
                  <a:lnTo>
                    <a:pt x="1315" y="5817"/>
                  </a:lnTo>
                  <a:lnTo>
                    <a:pt x="1348" y="5817"/>
                  </a:lnTo>
                  <a:lnTo>
                    <a:pt x="1348" y="5882"/>
                  </a:lnTo>
                  <a:lnTo>
                    <a:pt x="1381" y="5882"/>
                  </a:lnTo>
                  <a:lnTo>
                    <a:pt x="1381" y="5948"/>
                  </a:lnTo>
                  <a:lnTo>
                    <a:pt x="1414" y="5948"/>
                  </a:lnTo>
                  <a:lnTo>
                    <a:pt x="1414" y="5981"/>
                  </a:lnTo>
                  <a:lnTo>
                    <a:pt x="1414" y="6014"/>
                  </a:lnTo>
                  <a:lnTo>
                    <a:pt x="1447" y="6014"/>
                  </a:lnTo>
                  <a:lnTo>
                    <a:pt x="1447" y="6047"/>
                  </a:lnTo>
                  <a:lnTo>
                    <a:pt x="1479" y="6047"/>
                  </a:lnTo>
                  <a:lnTo>
                    <a:pt x="1479" y="6080"/>
                  </a:lnTo>
                  <a:lnTo>
                    <a:pt x="1479" y="6112"/>
                  </a:lnTo>
                  <a:lnTo>
                    <a:pt x="1512" y="6145"/>
                  </a:lnTo>
                  <a:lnTo>
                    <a:pt x="1512" y="6178"/>
                  </a:lnTo>
                  <a:lnTo>
                    <a:pt x="1545" y="6211"/>
                  </a:lnTo>
                  <a:lnTo>
                    <a:pt x="1578" y="6244"/>
                  </a:lnTo>
                  <a:lnTo>
                    <a:pt x="1578" y="6277"/>
                  </a:lnTo>
                  <a:lnTo>
                    <a:pt x="1611" y="6310"/>
                  </a:lnTo>
                  <a:lnTo>
                    <a:pt x="1611" y="6342"/>
                  </a:lnTo>
                  <a:lnTo>
                    <a:pt x="1644" y="6342"/>
                  </a:lnTo>
                  <a:lnTo>
                    <a:pt x="1644" y="6375"/>
                  </a:lnTo>
                  <a:lnTo>
                    <a:pt x="1644" y="6408"/>
                  </a:lnTo>
                  <a:lnTo>
                    <a:pt x="1677" y="6408"/>
                  </a:lnTo>
                  <a:lnTo>
                    <a:pt x="1677" y="6441"/>
                  </a:lnTo>
                  <a:lnTo>
                    <a:pt x="1677" y="6474"/>
                  </a:lnTo>
                  <a:lnTo>
                    <a:pt x="1709" y="6507"/>
                  </a:lnTo>
                  <a:lnTo>
                    <a:pt x="1709" y="6540"/>
                  </a:lnTo>
                  <a:lnTo>
                    <a:pt x="1742" y="6572"/>
                  </a:lnTo>
                  <a:lnTo>
                    <a:pt x="1775" y="6605"/>
                  </a:lnTo>
                  <a:lnTo>
                    <a:pt x="1775" y="6638"/>
                  </a:lnTo>
                  <a:lnTo>
                    <a:pt x="1808" y="6671"/>
                  </a:lnTo>
                  <a:lnTo>
                    <a:pt x="1808" y="6704"/>
                  </a:lnTo>
                  <a:lnTo>
                    <a:pt x="1841" y="6704"/>
                  </a:lnTo>
                  <a:lnTo>
                    <a:pt x="1841" y="6737"/>
                  </a:lnTo>
                  <a:lnTo>
                    <a:pt x="1841" y="6770"/>
                  </a:lnTo>
                  <a:lnTo>
                    <a:pt x="1874" y="6802"/>
                  </a:lnTo>
                  <a:lnTo>
                    <a:pt x="1907" y="6835"/>
                  </a:lnTo>
                  <a:lnTo>
                    <a:pt x="1907" y="6868"/>
                  </a:lnTo>
                  <a:lnTo>
                    <a:pt x="1907" y="6901"/>
                  </a:lnTo>
                  <a:lnTo>
                    <a:pt x="1940" y="6901"/>
                  </a:lnTo>
                  <a:lnTo>
                    <a:pt x="1940" y="6934"/>
                  </a:lnTo>
                  <a:lnTo>
                    <a:pt x="1940" y="6967"/>
                  </a:lnTo>
                  <a:lnTo>
                    <a:pt x="1972" y="7000"/>
                  </a:lnTo>
                  <a:lnTo>
                    <a:pt x="1972" y="7033"/>
                  </a:lnTo>
                  <a:lnTo>
                    <a:pt x="2005" y="7033"/>
                  </a:lnTo>
                  <a:lnTo>
                    <a:pt x="2005" y="7065"/>
                  </a:lnTo>
                  <a:lnTo>
                    <a:pt x="2038" y="7098"/>
                  </a:lnTo>
                  <a:lnTo>
                    <a:pt x="2038" y="7131"/>
                  </a:lnTo>
                  <a:lnTo>
                    <a:pt x="2071" y="7131"/>
                  </a:lnTo>
                  <a:lnTo>
                    <a:pt x="2071" y="7164"/>
                  </a:lnTo>
                  <a:lnTo>
                    <a:pt x="2071" y="7197"/>
                  </a:lnTo>
                  <a:lnTo>
                    <a:pt x="2104" y="7230"/>
                  </a:lnTo>
                  <a:lnTo>
                    <a:pt x="2137" y="7263"/>
                  </a:lnTo>
                  <a:lnTo>
                    <a:pt x="2137" y="7295"/>
                  </a:lnTo>
                  <a:lnTo>
                    <a:pt x="2137" y="7328"/>
                  </a:lnTo>
                  <a:lnTo>
                    <a:pt x="2170" y="7328"/>
                  </a:lnTo>
                  <a:lnTo>
                    <a:pt x="2170" y="7361"/>
                  </a:lnTo>
                  <a:lnTo>
                    <a:pt x="2202" y="7394"/>
                  </a:lnTo>
                  <a:lnTo>
                    <a:pt x="2202" y="7427"/>
                  </a:lnTo>
                  <a:lnTo>
                    <a:pt x="2235" y="7460"/>
                  </a:lnTo>
                  <a:lnTo>
                    <a:pt x="2235" y="7493"/>
                  </a:lnTo>
                  <a:lnTo>
                    <a:pt x="2268" y="7525"/>
                  </a:lnTo>
                  <a:lnTo>
                    <a:pt x="2268" y="7558"/>
                  </a:lnTo>
                  <a:lnTo>
                    <a:pt x="2301" y="7591"/>
                  </a:lnTo>
                  <a:lnTo>
                    <a:pt x="2301" y="7624"/>
                  </a:lnTo>
                  <a:lnTo>
                    <a:pt x="2334" y="7657"/>
                  </a:lnTo>
                  <a:lnTo>
                    <a:pt x="2334" y="7690"/>
                  </a:lnTo>
                  <a:lnTo>
                    <a:pt x="2367" y="7723"/>
                  </a:lnTo>
                  <a:lnTo>
                    <a:pt x="2367" y="7755"/>
                  </a:lnTo>
                  <a:lnTo>
                    <a:pt x="2400" y="7755"/>
                  </a:lnTo>
                  <a:lnTo>
                    <a:pt x="2400" y="7788"/>
                  </a:lnTo>
                  <a:lnTo>
                    <a:pt x="2400" y="7821"/>
                  </a:lnTo>
                  <a:lnTo>
                    <a:pt x="2432" y="7821"/>
                  </a:lnTo>
                  <a:lnTo>
                    <a:pt x="2432" y="7854"/>
                  </a:lnTo>
                  <a:lnTo>
                    <a:pt x="2465" y="7887"/>
                  </a:lnTo>
                  <a:lnTo>
                    <a:pt x="2465" y="7920"/>
                  </a:lnTo>
                  <a:lnTo>
                    <a:pt x="2498" y="7953"/>
                  </a:lnTo>
                  <a:lnTo>
                    <a:pt x="2498" y="7985"/>
                  </a:lnTo>
                  <a:lnTo>
                    <a:pt x="2531" y="8018"/>
                  </a:lnTo>
                  <a:lnTo>
                    <a:pt x="2531" y="8051"/>
                  </a:lnTo>
                  <a:lnTo>
                    <a:pt x="2531" y="8084"/>
                  </a:lnTo>
                  <a:lnTo>
                    <a:pt x="2564" y="8117"/>
                  </a:lnTo>
                  <a:lnTo>
                    <a:pt x="2597" y="8150"/>
                  </a:lnTo>
                  <a:lnTo>
                    <a:pt x="2597" y="8183"/>
                  </a:lnTo>
                  <a:lnTo>
                    <a:pt x="2630" y="8215"/>
                  </a:lnTo>
                  <a:lnTo>
                    <a:pt x="2630" y="8248"/>
                  </a:lnTo>
                  <a:lnTo>
                    <a:pt x="2662" y="8248"/>
                  </a:lnTo>
                  <a:lnTo>
                    <a:pt x="2662" y="8281"/>
                  </a:lnTo>
                  <a:lnTo>
                    <a:pt x="2662" y="8314"/>
                  </a:lnTo>
                  <a:lnTo>
                    <a:pt x="2695" y="8347"/>
                  </a:lnTo>
                  <a:lnTo>
                    <a:pt x="2695" y="8380"/>
                  </a:lnTo>
                  <a:lnTo>
                    <a:pt x="2728" y="8413"/>
                  </a:lnTo>
                  <a:lnTo>
                    <a:pt x="2761" y="8446"/>
                  </a:lnTo>
                  <a:lnTo>
                    <a:pt x="2761" y="8478"/>
                  </a:lnTo>
                  <a:lnTo>
                    <a:pt x="2761" y="8511"/>
                  </a:lnTo>
                  <a:lnTo>
                    <a:pt x="2794" y="8544"/>
                  </a:lnTo>
                  <a:lnTo>
                    <a:pt x="2794" y="8577"/>
                  </a:lnTo>
                  <a:lnTo>
                    <a:pt x="2827" y="8577"/>
                  </a:lnTo>
                  <a:lnTo>
                    <a:pt x="2827" y="8610"/>
                  </a:lnTo>
                  <a:lnTo>
                    <a:pt x="2827" y="8643"/>
                  </a:lnTo>
                  <a:lnTo>
                    <a:pt x="2860" y="8676"/>
                  </a:lnTo>
                  <a:lnTo>
                    <a:pt x="2860" y="8708"/>
                  </a:lnTo>
                  <a:lnTo>
                    <a:pt x="2892" y="8708"/>
                  </a:lnTo>
                  <a:lnTo>
                    <a:pt x="2892" y="8741"/>
                  </a:lnTo>
                  <a:lnTo>
                    <a:pt x="2892" y="8774"/>
                  </a:lnTo>
                  <a:lnTo>
                    <a:pt x="2925" y="8774"/>
                  </a:lnTo>
                  <a:lnTo>
                    <a:pt x="2925" y="8807"/>
                  </a:lnTo>
                  <a:lnTo>
                    <a:pt x="2925" y="8840"/>
                  </a:lnTo>
                  <a:lnTo>
                    <a:pt x="2958" y="8840"/>
                  </a:lnTo>
                  <a:lnTo>
                    <a:pt x="2958" y="8873"/>
                  </a:lnTo>
                  <a:lnTo>
                    <a:pt x="2958" y="8906"/>
                  </a:lnTo>
                  <a:lnTo>
                    <a:pt x="2991" y="8906"/>
                  </a:lnTo>
                  <a:lnTo>
                    <a:pt x="2991" y="8938"/>
                  </a:lnTo>
                  <a:lnTo>
                    <a:pt x="2991" y="8971"/>
                  </a:lnTo>
                  <a:lnTo>
                    <a:pt x="3024" y="8971"/>
                  </a:lnTo>
                  <a:lnTo>
                    <a:pt x="3024" y="9004"/>
                  </a:lnTo>
                  <a:lnTo>
                    <a:pt x="3024" y="9037"/>
                  </a:lnTo>
                  <a:lnTo>
                    <a:pt x="3057" y="9037"/>
                  </a:lnTo>
                  <a:lnTo>
                    <a:pt x="3057" y="9070"/>
                  </a:lnTo>
                  <a:lnTo>
                    <a:pt x="3057" y="9103"/>
                  </a:lnTo>
                  <a:lnTo>
                    <a:pt x="3090" y="9103"/>
                  </a:lnTo>
                  <a:lnTo>
                    <a:pt x="3090" y="9136"/>
                  </a:lnTo>
                  <a:lnTo>
                    <a:pt x="3122" y="9168"/>
                  </a:lnTo>
                  <a:lnTo>
                    <a:pt x="3122" y="9201"/>
                  </a:lnTo>
                  <a:lnTo>
                    <a:pt x="3155" y="9234"/>
                  </a:lnTo>
                  <a:lnTo>
                    <a:pt x="3155" y="9267"/>
                  </a:lnTo>
                  <a:lnTo>
                    <a:pt x="3188" y="9300"/>
                  </a:lnTo>
                  <a:lnTo>
                    <a:pt x="3188" y="9333"/>
                  </a:lnTo>
                  <a:lnTo>
                    <a:pt x="3188" y="9366"/>
                  </a:lnTo>
                  <a:lnTo>
                    <a:pt x="3221" y="9366"/>
                  </a:lnTo>
                  <a:lnTo>
                    <a:pt x="3221" y="9398"/>
                  </a:lnTo>
                  <a:lnTo>
                    <a:pt x="3221" y="9431"/>
                  </a:lnTo>
                  <a:lnTo>
                    <a:pt x="3254" y="9464"/>
                  </a:lnTo>
                  <a:lnTo>
                    <a:pt x="3254" y="9497"/>
                  </a:lnTo>
                  <a:lnTo>
                    <a:pt x="3287" y="9497"/>
                  </a:lnTo>
                  <a:lnTo>
                    <a:pt x="3287" y="9530"/>
                  </a:lnTo>
                  <a:lnTo>
                    <a:pt x="3287" y="9563"/>
                  </a:lnTo>
                  <a:lnTo>
                    <a:pt x="3320" y="9563"/>
                  </a:lnTo>
                  <a:lnTo>
                    <a:pt x="3320" y="9596"/>
                  </a:lnTo>
                  <a:lnTo>
                    <a:pt x="3320" y="9628"/>
                  </a:lnTo>
                  <a:lnTo>
                    <a:pt x="3352" y="9628"/>
                  </a:lnTo>
                  <a:lnTo>
                    <a:pt x="3352" y="9661"/>
                  </a:lnTo>
                  <a:lnTo>
                    <a:pt x="3352" y="9694"/>
                  </a:lnTo>
                  <a:lnTo>
                    <a:pt x="3385" y="9694"/>
                  </a:lnTo>
                  <a:lnTo>
                    <a:pt x="3385" y="9727"/>
                  </a:lnTo>
                  <a:lnTo>
                    <a:pt x="3385" y="9760"/>
                  </a:lnTo>
                  <a:lnTo>
                    <a:pt x="3418" y="9760"/>
                  </a:lnTo>
                  <a:lnTo>
                    <a:pt x="3418" y="9793"/>
                  </a:lnTo>
                  <a:lnTo>
                    <a:pt x="3418" y="9826"/>
                  </a:lnTo>
                  <a:lnTo>
                    <a:pt x="3451" y="9826"/>
                  </a:lnTo>
                  <a:lnTo>
                    <a:pt x="3451" y="9859"/>
                  </a:lnTo>
                  <a:lnTo>
                    <a:pt x="3451" y="9891"/>
                  </a:lnTo>
                  <a:lnTo>
                    <a:pt x="3484" y="9891"/>
                  </a:lnTo>
                  <a:lnTo>
                    <a:pt x="3484" y="9924"/>
                  </a:lnTo>
                  <a:lnTo>
                    <a:pt x="3484" y="9957"/>
                  </a:lnTo>
                  <a:lnTo>
                    <a:pt x="3517" y="9957"/>
                  </a:lnTo>
                  <a:lnTo>
                    <a:pt x="3517" y="9990"/>
                  </a:lnTo>
                  <a:lnTo>
                    <a:pt x="3517" y="10023"/>
                  </a:lnTo>
                  <a:lnTo>
                    <a:pt x="3550" y="10023"/>
                  </a:lnTo>
                  <a:lnTo>
                    <a:pt x="3550" y="10056"/>
                  </a:lnTo>
                  <a:lnTo>
                    <a:pt x="3550" y="10089"/>
                  </a:lnTo>
                  <a:lnTo>
                    <a:pt x="3583" y="10121"/>
                  </a:lnTo>
                  <a:lnTo>
                    <a:pt x="3583" y="10154"/>
                  </a:lnTo>
                  <a:lnTo>
                    <a:pt x="3615" y="10187"/>
                  </a:lnTo>
                  <a:lnTo>
                    <a:pt x="3615" y="10220"/>
                  </a:lnTo>
                  <a:lnTo>
                    <a:pt x="3648" y="10220"/>
                  </a:lnTo>
                  <a:lnTo>
                    <a:pt x="3648" y="10253"/>
                  </a:lnTo>
                  <a:lnTo>
                    <a:pt x="3648" y="10286"/>
                  </a:lnTo>
                  <a:lnTo>
                    <a:pt x="3681" y="10286"/>
                  </a:lnTo>
                  <a:lnTo>
                    <a:pt x="3681" y="10319"/>
                  </a:lnTo>
                  <a:lnTo>
                    <a:pt x="3681" y="10351"/>
                  </a:lnTo>
                  <a:lnTo>
                    <a:pt x="3714" y="10384"/>
                  </a:lnTo>
                  <a:lnTo>
                    <a:pt x="3714" y="10417"/>
                  </a:lnTo>
                  <a:lnTo>
                    <a:pt x="3747" y="10450"/>
                  </a:lnTo>
                  <a:lnTo>
                    <a:pt x="3747" y="10483"/>
                  </a:lnTo>
                  <a:lnTo>
                    <a:pt x="3780" y="10516"/>
                  </a:lnTo>
                  <a:lnTo>
                    <a:pt x="3780" y="10549"/>
                  </a:lnTo>
                  <a:lnTo>
                    <a:pt x="3813" y="10581"/>
                  </a:lnTo>
                  <a:lnTo>
                    <a:pt x="3813" y="10614"/>
                  </a:lnTo>
                  <a:lnTo>
                    <a:pt x="3813" y="10647"/>
                  </a:lnTo>
                  <a:lnTo>
                    <a:pt x="3845" y="10647"/>
                  </a:lnTo>
                  <a:lnTo>
                    <a:pt x="3845" y="10680"/>
                  </a:lnTo>
                  <a:lnTo>
                    <a:pt x="3845" y="10713"/>
                  </a:lnTo>
                  <a:lnTo>
                    <a:pt x="3878" y="10713"/>
                  </a:lnTo>
                  <a:lnTo>
                    <a:pt x="3878" y="10746"/>
                  </a:lnTo>
                  <a:lnTo>
                    <a:pt x="3878" y="10779"/>
                  </a:lnTo>
                  <a:lnTo>
                    <a:pt x="3911" y="10779"/>
                  </a:lnTo>
                  <a:lnTo>
                    <a:pt x="3911" y="10811"/>
                  </a:lnTo>
                  <a:lnTo>
                    <a:pt x="3911" y="10844"/>
                  </a:lnTo>
                  <a:lnTo>
                    <a:pt x="3944" y="10844"/>
                  </a:lnTo>
                  <a:lnTo>
                    <a:pt x="3944" y="10877"/>
                  </a:lnTo>
                  <a:lnTo>
                    <a:pt x="3944" y="10910"/>
                  </a:lnTo>
                  <a:lnTo>
                    <a:pt x="3977" y="10943"/>
                  </a:lnTo>
                  <a:lnTo>
                    <a:pt x="3977" y="10976"/>
                  </a:lnTo>
                  <a:lnTo>
                    <a:pt x="4010" y="11009"/>
                  </a:lnTo>
                  <a:lnTo>
                    <a:pt x="4010" y="11041"/>
                  </a:lnTo>
                  <a:lnTo>
                    <a:pt x="4043" y="11041"/>
                  </a:lnTo>
                  <a:lnTo>
                    <a:pt x="4043" y="11074"/>
                  </a:lnTo>
                  <a:lnTo>
                    <a:pt x="4043" y="11107"/>
                  </a:lnTo>
                  <a:lnTo>
                    <a:pt x="4075" y="11140"/>
                  </a:lnTo>
                  <a:lnTo>
                    <a:pt x="4075" y="11173"/>
                  </a:lnTo>
                  <a:lnTo>
                    <a:pt x="4108" y="11206"/>
                  </a:lnTo>
                  <a:lnTo>
                    <a:pt x="4108" y="11239"/>
                  </a:lnTo>
                  <a:lnTo>
                    <a:pt x="4108" y="11271"/>
                  </a:lnTo>
                  <a:lnTo>
                    <a:pt x="4141" y="11271"/>
                  </a:lnTo>
                  <a:lnTo>
                    <a:pt x="4141" y="11304"/>
                  </a:lnTo>
                  <a:lnTo>
                    <a:pt x="4141" y="11337"/>
                  </a:lnTo>
                  <a:lnTo>
                    <a:pt x="4174" y="11337"/>
                  </a:lnTo>
                  <a:lnTo>
                    <a:pt x="4174" y="11370"/>
                  </a:lnTo>
                  <a:lnTo>
                    <a:pt x="4174" y="11403"/>
                  </a:lnTo>
                  <a:lnTo>
                    <a:pt x="4207" y="11403"/>
                  </a:lnTo>
                  <a:lnTo>
                    <a:pt x="4207" y="11436"/>
                  </a:lnTo>
                  <a:lnTo>
                    <a:pt x="4207" y="11469"/>
                  </a:lnTo>
                  <a:lnTo>
                    <a:pt x="4240" y="11502"/>
                  </a:lnTo>
                  <a:lnTo>
                    <a:pt x="4240" y="11534"/>
                  </a:lnTo>
                  <a:lnTo>
                    <a:pt x="4273" y="11567"/>
                  </a:lnTo>
                  <a:lnTo>
                    <a:pt x="4273" y="11600"/>
                  </a:lnTo>
                  <a:lnTo>
                    <a:pt x="4305" y="11633"/>
                  </a:lnTo>
                  <a:lnTo>
                    <a:pt x="4305" y="11666"/>
                  </a:lnTo>
                  <a:lnTo>
                    <a:pt x="4305" y="11699"/>
                  </a:lnTo>
                  <a:lnTo>
                    <a:pt x="4338" y="11699"/>
                  </a:lnTo>
                  <a:lnTo>
                    <a:pt x="4338" y="11732"/>
                  </a:lnTo>
                  <a:lnTo>
                    <a:pt x="4338" y="11764"/>
                  </a:lnTo>
                  <a:lnTo>
                    <a:pt x="4371" y="11764"/>
                  </a:lnTo>
                  <a:lnTo>
                    <a:pt x="4371" y="11797"/>
                  </a:lnTo>
                  <a:lnTo>
                    <a:pt x="4371" y="11830"/>
                  </a:lnTo>
                  <a:lnTo>
                    <a:pt x="4404" y="11863"/>
                  </a:lnTo>
                  <a:lnTo>
                    <a:pt x="4404" y="11896"/>
                  </a:lnTo>
                  <a:lnTo>
                    <a:pt x="4437" y="11929"/>
                  </a:lnTo>
                  <a:lnTo>
                    <a:pt x="4437" y="11962"/>
                  </a:lnTo>
                  <a:lnTo>
                    <a:pt x="4470" y="11994"/>
                  </a:lnTo>
                  <a:lnTo>
                    <a:pt x="4470" y="12027"/>
                  </a:lnTo>
                  <a:lnTo>
                    <a:pt x="4503" y="12060"/>
                  </a:lnTo>
                  <a:lnTo>
                    <a:pt x="4503" y="12093"/>
                  </a:lnTo>
                  <a:lnTo>
                    <a:pt x="4535" y="12126"/>
                  </a:lnTo>
                  <a:lnTo>
                    <a:pt x="4535" y="12159"/>
                  </a:lnTo>
                  <a:lnTo>
                    <a:pt x="4535" y="12192"/>
                  </a:lnTo>
                  <a:lnTo>
                    <a:pt x="4568" y="12192"/>
                  </a:lnTo>
                  <a:lnTo>
                    <a:pt x="4568" y="12224"/>
                  </a:lnTo>
                  <a:lnTo>
                    <a:pt x="4568" y="12257"/>
                  </a:lnTo>
                  <a:lnTo>
                    <a:pt x="4601" y="12257"/>
                  </a:lnTo>
                  <a:lnTo>
                    <a:pt x="4601" y="12290"/>
                  </a:lnTo>
                  <a:lnTo>
                    <a:pt x="4601" y="12323"/>
                  </a:lnTo>
                  <a:lnTo>
                    <a:pt x="4634" y="12356"/>
                  </a:lnTo>
                  <a:lnTo>
                    <a:pt x="4634" y="12389"/>
                  </a:lnTo>
                  <a:lnTo>
                    <a:pt x="4667" y="12422"/>
                  </a:lnTo>
                  <a:lnTo>
                    <a:pt x="4667" y="12454"/>
                  </a:lnTo>
                  <a:lnTo>
                    <a:pt x="4667" y="12487"/>
                  </a:lnTo>
                  <a:lnTo>
                    <a:pt x="4700" y="12487"/>
                  </a:lnTo>
                  <a:lnTo>
                    <a:pt x="4700" y="12520"/>
                  </a:lnTo>
                  <a:lnTo>
                    <a:pt x="4700" y="12553"/>
                  </a:lnTo>
                  <a:lnTo>
                    <a:pt x="4733" y="12553"/>
                  </a:lnTo>
                  <a:lnTo>
                    <a:pt x="4733" y="12586"/>
                  </a:lnTo>
                  <a:lnTo>
                    <a:pt x="4733" y="12619"/>
                  </a:lnTo>
                  <a:lnTo>
                    <a:pt x="4765" y="12652"/>
                  </a:lnTo>
                  <a:lnTo>
                    <a:pt x="4765" y="12684"/>
                  </a:lnTo>
                  <a:lnTo>
                    <a:pt x="4798" y="12717"/>
                  </a:lnTo>
                  <a:lnTo>
                    <a:pt x="4798" y="12750"/>
                  </a:lnTo>
                  <a:lnTo>
                    <a:pt x="4798" y="12783"/>
                  </a:lnTo>
                  <a:lnTo>
                    <a:pt x="4831" y="12783"/>
                  </a:lnTo>
                  <a:lnTo>
                    <a:pt x="4831" y="12816"/>
                  </a:lnTo>
                  <a:lnTo>
                    <a:pt x="4831" y="12849"/>
                  </a:lnTo>
                  <a:lnTo>
                    <a:pt x="4864" y="12882"/>
                  </a:lnTo>
                  <a:lnTo>
                    <a:pt x="4864" y="12915"/>
                  </a:lnTo>
                  <a:lnTo>
                    <a:pt x="4897" y="12947"/>
                  </a:lnTo>
                  <a:lnTo>
                    <a:pt x="4897" y="12980"/>
                  </a:lnTo>
                  <a:lnTo>
                    <a:pt x="4897" y="13013"/>
                  </a:lnTo>
                  <a:lnTo>
                    <a:pt x="4930" y="13013"/>
                  </a:lnTo>
                  <a:lnTo>
                    <a:pt x="4930" y="13046"/>
                  </a:lnTo>
                  <a:lnTo>
                    <a:pt x="4930" y="13079"/>
                  </a:lnTo>
                  <a:lnTo>
                    <a:pt x="4963" y="13112"/>
                  </a:lnTo>
                  <a:lnTo>
                    <a:pt x="4963" y="13145"/>
                  </a:lnTo>
                  <a:lnTo>
                    <a:pt x="4996" y="13177"/>
                  </a:lnTo>
                  <a:lnTo>
                    <a:pt x="4996" y="13210"/>
                  </a:lnTo>
                  <a:lnTo>
                    <a:pt x="4996" y="13243"/>
                  </a:lnTo>
                  <a:lnTo>
                    <a:pt x="5028" y="13243"/>
                  </a:lnTo>
                  <a:lnTo>
                    <a:pt x="5028" y="13276"/>
                  </a:lnTo>
                  <a:lnTo>
                    <a:pt x="5028" y="13309"/>
                  </a:lnTo>
                  <a:lnTo>
                    <a:pt x="5061" y="13309"/>
                  </a:lnTo>
                  <a:lnTo>
                    <a:pt x="5061" y="13342"/>
                  </a:lnTo>
                  <a:lnTo>
                    <a:pt x="5061" y="13375"/>
                  </a:lnTo>
                  <a:lnTo>
                    <a:pt x="5094" y="13407"/>
                  </a:lnTo>
                  <a:lnTo>
                    <a:pt x="5094" y="13440"/>
                  </a:lnTo>
                  <a:lnTo>
                    <a:pt x="5127" y="13473"/>
                  </a:lnTo>
                  <a:lnTo>
                    <a:pt x="5127" y="13506"/>
                  </a:lnTo>
                  <a:lnTo>
                    <a:pt x="5127" y="13539"/>
                  </a:lnTo>
                  <a:lnTo>
                    <a:pt x="5160" y="13539"/>
                  </a:lnTo>
                  <a:lnTo>
                    <a:pt x="5160" y="13572"/>
                  </a:lnTo>
                  <a:lnTo>
                    <a:pt x="5160" y="13605"/>
                  </a:lnTo>
                  <a:lnTo>
                    <a:pt x="5193" y="13637"/>
                  </a:lnTo>
                  <a:lnTo>
                    <a:pt x="5193" y="13670"/>
                  </a:lnTo>
                  <a:lnTo>
                    <a:pt x="5226" y="13703"/>
                  </a:lnTo>
                  <a:lnTo>
                    <a:pt x="5226" y="13736"/>
                  </a:lnTo>
                  <a:lnTo>
                    <a:pt x="5258" y="13769"/>
                  </a:lnTo>
                  <a:lnTo>
                    <a:pt x="5258" y="13802"/>
                  </a:lnTo>
                  <a:lnTo>
                    <a:pt x="5258" y="13835"/>
                  </a:lnTo>
                  <a:lnTo>
                    <a:pt x="5291" y="13867"/>
                  </a:lnTo>
                  <a:lnTo>
                    <a:pt x="5291" y="13900"/>
                  </a:lnTo>
                  <a:lnTo>
                    <a:pt x="5291" y="13933"/>
                  </a:lnTo>
                  <a:lnTo>
                    <a:pt x="5324" y="13933"/>
                  </a:lnTo>
                  <a:lnTo>
                    <a:pt x="5324" y="13966"/>
                  </a:lnTo>
                  <a:lnTo>
                    <a:pt x="5324" y="13999"/>
                  </a:lnTo>
                  <a:lnTo>
                    <a:pt x="5357" y="13999"/>
                  </a:lnTo>
                  <a:lnTo>
                    <a:pt x="5357" y="14032"/>
                  </a:lnTo>
                  <a:lnTo>
                    <a:pt x="5357" y="14065"/>
                  </a:lnTo>
                  <a:lnTo>
                    <a:pt x="5390" y="14097"/>
                  </a:lnTo>
                  <a:lnTo>
                    <a:pt x="5390" y="14130"/>
                  </a:lnTo>
                  <a:lnTo>
                    <a:pt x="5390" y="14163"/>
                  </a:lnTo>
                  <a:lnTo>
                    <a:pt x="5423" y="14196"/>
                  </a:lnTo>
                  <a:lnTo>
                    <a:pt x="5456" y="14262"/>
                  </a:lnTo>
                  <a:lnTo>
                    <a:pt x="5456" y="14295"/>
                  </a:lnTo>
                  <a:lnTo>
                    <a:pt x="5488" y="14328"/>
                  </a:lnTo>
                  <a:lnTo>
                    <a:pt x="5488" y="14360"/>
                  </a:lnTo>
                  <a:lnTo>
                    <a:pt x="5521" y="14393"/>
                  </a:lnTo>
                  <a:lnTo>
                    <a:pt x="5521" y="14426"/>
                  </a:lnTo>
                  <a:lnTo>
                    <a:pt x="5521" y="14459"/>
                  </a:lnTo>
                  <a:lnTo>
                    <a:pt x="5554" y="14492"/>
                  </a:lnTo>
                  <a:lnTo>
                    <a:pt x="5554" y="14525"/>
                  </a:lnTo>
                  <a:lnTo>
                    <a:pt x="5587" y="14590"/>
                  </a:lnTo>
                  <a:lnTo>
                    <a:pt x="5587" y="14623"/>
                  </a:lnTo>
                  <a:lnTo>
                    <a:pt x="5620" y="14656"/>
                  </a:lnTo>
                  <a:lnTo>
                    <a:pt x="5620" y="14689"/>
                  </a:lnTo>
                  <a:lnTo>
                    <a:pt x="5653" y="14722"/>
                  </a:lnTo>
                  <a:lnTo>
                    <a:pt x="5653" y="14755"/>
                  </a:lnTo>
                  <a:lnTo>
                    <a:pt x="5653" y="14788"/>
                  </a:lnTo>
                  <a:lnTo>
                    <a:pt x="5686" y="14820"/>
                  </a:lnTo>
                  <a:lnTo>
                    <a:pt x="5686" y="14853"/>
                  </a:lnTo>
                  <a:lnTo>
                    <a:pt x="5718" y="14886"/>
                  </a:lnTo>
                  <a:lnTo>
                    <a:pt x="5718" y="14919"/>
                  </a:lnTo>
                  <a:lnTo>
                    <a:pt x="5718" y="14952"/>
                  </a:lnTo>
                  <a:lnTo>
                    <a:pt x="5751" y="14952"/>
                  </a:lnTo>
                  <a:lnTo>
                    <a:pt x="5751" y="14985"/>
                  </a:lnTo>
                  <a:lnTo>
                    <a:pt x="5784" y="15050"/>
                  </a:lnTo>
                  <a:lnTo>
                    <a:pt x="5784" y="15083"/>
                  </a:lnTo>
                  <a:lnTo>
                    <a:pt x="5784" y="15116"/>
                  </a:lnTo>
                  <a:lnTo>
                    <a:pt x="5817" y="15116"/>
                  </a:lnTo>
                  <a:lnTo>
                    <a:pt x="5817" y="15149"/>
                  </a:lnTo>
                  <a:lnTo>
                    <a:pt x="5817" y="15182"/>
                  </a:lnTo>
                  <a:lnTo>
                    <a:pt x="5850" y="15215"/>
                  </a:lnTo>
                  <a:lnTo>
                    <a:pt x="5850" y="15248"/>
                  </a:lnTo>
                  <a:lnTo>
                    <a:pt x="5883" y="15280"/>
                  </a:lnTo>
                  <a:lnTo>
                    <a:pt x="5883" y="15313"/>
                  </a:lnTo>
                  <a:lnTo>
                    <a:pt x="5883" y="15346"/>
                  </a:lnTo>
                  <a:lnTo>
                    <a:pt x="5916" y="15346"/>
                  </a:lnTo>
                  <a:lnTo>
                    <a:pt x="5916" y="15379"/>
                  </a:lnTo>
                  <a:lnTo>
                    <a:pt x="5916" y="15412"/>
                  </a:lnTo>
                  <a:lnTo>
                    <a:pt x="5916" y="15445"/>
                  </a:lnTo>
                  <a:lnTo>
                    <a:pt x="5948" y="15478"/>
                  </a:lnTo>
                  <a:lnTo>
                    <a:pt x="5948" y="15510"/>
                  </a:lnTo>
                  <a:lnTo>
                    <a:pt x="5981" y="15543"/>
                  </a:lnTo>
                  <a:lnTo>
                    <a:pt x="5981" y="15576"/>
                  </a:lnTo>
                  <a:lnTo>
                    <a:pt x="6014" y="15609"/>
                  </a:lnTo>
                  <a:lnTo>
                    <a:pt x="6014" y="15642"/>
                  </a:lnTo>
                  <a:lnTo>
                    <a:pt x="6014" y="15675"/>
                  </a:lnTo>
                  <a:lnTo>
                    <a:pt x="6047" y="15675"/>
                  </a:lnTo>
                  <a:lnTo>
                    <a:pt x="6047" y="15708"/>
                  </a:lnTo>
                  <a:lnTo>
                    <a:pt x="6047" y="15740"/>
                  </a:lnTo>
                  <a:lnTo>
                    <a:pt x="6080" y="15773"/>
                  </a:lnTo>
                  <a:lnTo>
                    <a:pt x="6080" y="15806"/>
                  </a:lnTo>
                  <a:lnTo>
                    <a:pt x="6080" y="15839"/>
                  </a:lnTo>
                  <a:lnTo>
                    <a:pt x="6113" y="15872"/>
                  </a:lnTo>
                  <a:lnTo>
                    <a:pt x="6113" y="15905"/>
                  </a:lnTo>
                  <a:lnTo>
                    <a:pt x="6146" y="15938"/>
                  </a:lnTo>
                  <a:lnTo>
                    <a:pt x="6146" y="15971"/>
                  </a:lnTo>
                  <a:lnTo>
                    <a:pt x="6178" y="16036"/>
                  </a:lnTo>
                  <a:lnTo>
                    <a:pt x="6178" y="16102"/>
                  </a:lnTo>
                  <a:lnTo>
                    <a:pt x="6211" y="16102"/>
                  </a:lnTo>
                  <a:lnTo>
                    <a:pt x="6211" y="16168"/>
                  </a:lnTo>
                  <a:lnTo>
                    <a:pt x="6244" y="16266"/>
                  </a:lnTo>
                  <a:lnTo>
                    <a:pt x="6277" y="16332"/>
                  </a:lnTo>
                  <a:lnTo>
                    <a:pt x="6310" y="16398"/>
                  </a:lnTo>
                  <a:lnTo>
                    <a:pt x="6310" y="16431"/>
                  </a:lnTo>
                  <a:lnTo>
                    <a:pt x="6343" y="16463"/>
                  </a:lnTo>
                  <a:lnTo>
                    <a:pt x="6343" y="16496"/>
                  </a:lnTo>
                  <a:lnTo>
                    <a:pt x="6376" y="16562"/>
                  </a:lnTo>
                  <a:lnTo>
                    <a:pt x="6408" y="16628"/>
                  </a:lnTo>
                  <a:lnTo>
                    <a:pt x="6408" y="16661"/>
                  </a:lnTo>
                  <a:lnTo>
                    <a:pt x="6441" y="16726"/>
                  </a:lnTo>
                  <a:lnTo>
                    <a:pt x="6474" y="16792"/>
                  </a:lnTo>
                  <a:lnTo>
                    <a:pt x="6474" y="16825"/>
                  </a:lnTo>
                  <a:lnTo>
                    <a:pt x="6507" y="16891"/>
                  </a:lnTo>
                  <a:lnTo>
                    <a:pt x="6540" y="16956"/>
                  </a:lnTo>
                  <a:lnTo>
                    <a:pt x="6540" y="16989"/>
                  </a:lnTo>
                  <a:lnTo>
                    <a:pt x="6573" y="17055"/>
                  </a:lnTo>
                  <a:lnTo>
                    <a:pt x="6606" y="17121"/>
                  </a:lnTo>
                  <a:lnTo>
                    <a:pt x="6606" y="17153"/>
                  </a:lnTo>
                  <a:lnTo>
                    <a:pt x="6639" y="17219"/>
                  </a:lnTo>
                  <a:lnTo>
                    <a:pt x="6639" y="17252"/>
                  </a:lnTo>
                  <a:lnTo>
                    <a:pt x="6671" y="17318"/>
                  </a:lnTo>
                  <a:lnTo>
                    <a:pt x="6704" y="17416"/>
                  </a:lnTo>
                  <a:lnTo>
                    <a:pt x="6704" y="17449"/>
                  </a:lnTo>
                  <a:lnTo>
                    <a:pt x="6737" y="17515"/>
                  </a:lnTo>
                  <a:lnTo>
                    <a:pt x="6737" y="17581"/>
                  </a:lnTo>
                  <a:lnTo>
                    <a:pt x="6770" y="17581"/>
                  </a:lnTo>
                  <a:lnTo>
                    <a:pt x="6770" y="17614"/>
                  </a:lnTo>
                  <a:lnTo>
                    <a:pt x="6803" y="17712"/>
                  </a:lnTo>
                  <a:lnTo>
                    <a:pt x="6836" y="17811"/>
                  </a:lnTo>
                  <a:lnTo>
                    <a:pt x="6836" y="17844"/>
                  </a:lnTo>
                  <a:lnTo>
                    <a:pt x="6869" y="17844"/>
                  </a:lnTo>
                  <a:lnTo>
                    <a:pt x="6869" y="17909"/>
                  </a:lnTo>
                  <a:lnTo>
                    <a:pt x="6901" y="17942"/>
                  </a:lnTo>
                  <a:lnTo>
                    <a:pt x="6934" y="18008"/>
                  </a:lnTo>
                  <a:lnTo>
                    <a:pt x="6934" y="18041"/>
                  </a:lnTo>
                  <a:lnTo>
                    <a:pt x="6934" y="18074"/>
                  </a:lnTo>
                  <a:lnTo>
                    <a:pt x="6967" y="18106"/>
                  </a:lnTo>
                  <a:lnTo>
                    <a:pt x="6967" y="18139"/>
                  </a:lnTo>
                  <a:lnTo>
                    <a:pt x="6967" y="18172"/>
                  </a:lnTo>
                  <a:lnTo>
                    <a:pt x="7000" y="18238"/>
                  </a:lnTo>
                  <a:lnTo>
                    <a:pt x="7000" y="18271"/>
                  </a:lnTo>
                  <a:lnTo>
                    <a:pt x="7033" y="18336"/>
                  </a:lnTo>
                  <a:lnTo>
                    <a:pt x="7033" y="18369"/>
                  </a:lnTo>
                  <a:lnTo>
                    <a:pt x="7066" y="18435"/>
                  </a:lnTo>
                  <a:lnTo>
                    <a:pt x="7066" y="18468"/>
                  </a:lnTo>
                  <a:lnTo>
                    <a:pt x="7099" y="18501"/>
                  </a:lnTo>
                  <a:lnTo>
                    <a:pt x="7099" y="18534"/>
                  </a:lnTo>
                  <a:lnTo>
                    <a:pt x="7131" y="18566"/>
                  </a:lnTo>
                  <a:lnTo>
                    <a:pt x="7131" y="18599"/>
                  </a:lnTo>
                  <a:lnTo>
                    <a:pt x="7164" y="18665"/>
                  </a:lnTo>
                  <a:lnTo>
                    <a:pt x="7164" y="18731"/>
                  </a:lnTo>
                  <a:lnTo>
                    <a:pt x="7197" y="18796"/>
                  </a:lnTo>
                  <a:lnTo>
                    <a:pt x="7197" y="18829"/>
                  </a:lnTo>
                  <a:lnTo>
                    <a:pt x="7230" y="18862"/>
                  </a:lnTo>
                  <a:lnTo>
                    <a:pt x="7230" y="18928"/>
                  </a:lnTo>
                  <a:lnTo>
                    <a:pt x="7263" y="18961"/>
                  </a:lnTo>
                  <a:lnTo>
                    <a:pt x="7263" y="18994"/>
                  </a:lnTo>
                  <a:lnTo>
                    <a:pt x="7263" y="19027"/>
                  </a:lnTo>
                  <a:lnTo>
                    <a:pt x="7296" y="19059"/>
                  </a:lnTo>
                  <a:lnTo>
                    <a:pt x="7296" y="19092"/>
                  </a:lnTo>
                  <a:lnTo>
                    <a:pt x="7329" y="19125"/>
                  </a:lnTo>
                  <a:lnTo>
                    <a:pt x="7329" y="19158"/>
                  </a:lnTo>
                  <a:lnTo>
                    <a:pt x="7329" y="19191"/>
                  </a:lnTo>
                  <a:lnTo>
                    <a:pt x="7361" y="19257"/>
                  </a:lnTo>
                  <a:lnTo>
                    <a:pt x="7361" y="19289"/>
                  </a:lnTo>
                  <a:lnTo>
                    <a:pt x="7361" y="19322"/>
                  </a:lnTo>
                  <a:lnTo>
                    <a:pt x="7394" y="19355"/>
                  </a:lnTo>
                  <a:lnTo>
                    <a:pt x="7394" y="19388"/>
                  </a:lnTo>
                  <a:lnTo>
                    <a:pt x="7427" y="19421"/>
                  </a:lnTo>
                  <a:lnTo>
                    <a:pt x="7427" y="19454"/>
                  </a:lnTo>
                  <a:lnTo>
                    <a:pt x="7427" y="19487"/>
                  </a:lnTo>
                  <a:lnTo>
                    <a:pt x="7460" y="19519"/>
                  </a:lnTo>
                  <a:lnTo>
                    <a:pt x="7460" y="19552"/>
                  </a:lnTo>
                  <a:lnTo>
                    <a:pt x="7460" y="19585"/>
                  </a:lnTo>
                  <a:lnTo>
                    <a:pt x="7460" y="19618"/>
                  </a:lnTo>
                  <a:lnTo>
                    <a:pt x="7493" y="19618"/>
                  </a:lnTo>
                  <a:lnTo>
                    <a:pt x="7493" y="19651"/>
                  </a:lnTo>
                  <a:lnTo>
                    <a:pt x="13933" y="17449"/>
                  </a:lnTo>
                  <a:lnTo>
                    <a:pt x="13933" y="17416"/>
                  </a:lnTo>
                  <a:lnTo>
                    <a:pt x="13901" y="17384"/>
                  </a:lnTo>
                  <a:lnTo>
                    <a:pt x="13901" y="17351"/>
                  </a:lnTo>
                  <a:lnTo>
                    <a:pt x="13901" y="17318"/>
                  </a:lnTo>
                  <a:lnTo>
                    <a:pt x="13868" y="17285"/>
                  </a:lnTo>
                  <a:lnTo>
                    <a:pt x="13868" y="17252"/>
                  </a:lnTo>
                  <a:lnTo>
                    <a:pt x="13868" y="17219"/>
                  </a:lnTo>
                  <a:lnTo>
                    <a:pt x="13835" y="17186"/>
                  </a:lnTo>
                  <a:lnTo>
                    <a:pt x="13835" y="17153"/>
                  </a:lnTo>
                  <a:lnTo>
                    <a:pt x="13835" y="17121"/>
                  </a:lnTo>
                  <a:lnTo>
                    <a:pt x="13802" y="17088"/>
                  </a:lnTo>
                  <a:lnTo>
                    <a:pt x="13802" y="17055"/>
                  </a:lnTo>
                  <a:lnTo>
                    <a:pt x="13802" y="17022"/>
                  </a:lnTo>
                  <a:lnTo>
                    <a:pt x="13769" y="16989"/>
                  </a:lnTo>
                  <a:lnTo>
                    <a:pt x="13769" y="16956"/>
                  </a:lnTo>
                  <a:lnTo>
                    <a:pt x="13769" y="16923"/>
                  </a:lnTo>
                  <a:lnTo>
                    <a:pt x="13736" y="16923"/>
                  </a:lnTo>
                  <a:lnTo>
                    <a:pt x="13736" y="16891"/>
                  </a:lnTo>
                  <a:lnTo>
                    <a:pt x="13736" y="16858"/>
                  </a:lnTo>
                  <a:lnTo>
                    <a:pt x="13736" y="16825"/>
                  </a:lnTo>
                  <a:lnTo>
                    <a:pt x="13703" y="16792"/>
                  </a:lnTo>
                  <a:lnTo>
                    <a:pt x="13703" y="16759"/>
                  </a:lnTo>
                  <a:lnTo>
                    <a:pt x="13703" y="16726"/>
                  </a:lnTo>
                  <a:lnTo>
                    <a:pt x="13671" y="16693"/>
                  </a:lnTo>
                  <a:lnTo>
                    <a:pt x="13671" y="16661"/>
                  </a:lnTo>
                  <a:lnTo>
                    <a:pt x="13671" y="16628"/>
                  </a:lnTo>
                  <a:lnTo>
                    <a:pt x="13638" y="16628"/>
                  </a:lnTo>
                  <a:lnTo>
                    <a:pt x="13638" y="16595"/>
                  </a:lnTo>
                  <a:lnTo>
                    <a:pt x="13638" y="16562"/>
                  </a:lnTo>
                  <a:lnTo>
                    <a:pt x="13605" y="16529"/>
                  </a:lnTo>
                  <a:lnTo>
                    <a:pt x="13605" y="16496"/>
                  </a:lnTo>
                  <a:lnTo>
                    <a:pt x="13605" y="16463"/>
                  </a:lnTo>
                  <a:lnTo>
                    <a:pt x="13572" y="16431"/>
                  </a:lnTo>
                  <a:lnTo>
                    <a:pt x="13572" y="16398"/>
                  </a:lnTo>
                  <a:lnTo>
                    <a:pt x="13572" y="16365"/>
                  </a:lnTo>
                  <a:lnTo>
                    <a:pt x="13539" y="16332"/>
                  </a:lnTo>
                  <a:lnTo>
                    <a:pt x="13539" y="16299"/>
                  </a:lnTo>
                  <a:lnTo>
                    <a:pt x="13539" y="16266"/>
                  </a:lnTo>
                  <a:lnTo>
                    <a:pt x="13506" y="16266"/>
                  </a:lnTo>
                  <a:lnTo>
                    <a:pt x="13506" y="16233"/>
                  </a:lnTo>
                  <a:lnTo>
                    <a:pt x="13506" y="16201"/>
                  </a:lnTo>
                  <a:lnTo>
                    <a:pt x="13506" y="16168"/>
                  </a:lnTo>
                  <a:lnTo>
                    <a:pt x="13473" y="16168"/>
                  </a:lnTo>
                  <a:lnTo>
                    <a:pt x="13473" y="16135"/>
                  </a:lnTo>
                  <a:lnTo>
                    <a:pt x="13473" y="16102"/>
                  </a:lnTo>
                  <a:lnTo>
                    <a:pt x="13473" y="16069"/>
                  </a:lnTo>
                  <a:lnTo>
                    <a:pt x="13441" y="16069"/>
                  </a:lnTo>
                  <a:lnTo>
                    <a:pt x="13441" y="16036"/>
                  </a:lnTo>
                  <a:lnTo>
                    <a:pt x="13441" y="16003"/>
                  </a:lnTo>
                  <a:lnTo>
                    <a:pt x="13408" y="15971"/>
                  </a:lnTo>
                  <a:lnTo>
                    <a:pt x="13408" y="15938"/>
                  </a:lnTo>
                  <a:lnTo>
                    <a:pt x="13408" y="15905"/>
                  </a:lnTo>
                  <a:lnTo>
                    <a:pt x="13375" y="15905"/>
                  </a:lnTo>
                  <a:lnTo>
                    <a:pt x="13375" y="15872"/>
                  </a:lnTo>
                  <a:lnTo>
                    <a:pt x="13375" y="15839"/>
                  </a:lnTo>
                  <a:lnTo>
                    <a:pt x="13375" y="15806"/>
                  </a:lnTo>
                  <a:lnTo>
                    <a:pt x="13342" y="15773"/>
                  </a:lnTo>
                  <a:lnTo>
                    <a:pt x="13342" y="15740"/>
                  </a:lnTo>
                  <a:lnTo>
                    <a:pt x="13309" y="15708"/>
                  </a:lnTo>
                  <a:lnTo>
                    <a:pt x="13309" y="15675"/>
                  </a:lnTo>
                  <a:lnTo>
                    <a:pt x="13309" y="15642"/>
                  </a:lnTo>
                  <a:lnTo>
                    <a:pt x="13309" y="15609"/>
                  </a:lnTo>
                  <a:lnTo>
                    <a:pt x="13276" y="15609"/>
                  </a:lnTo>
                  <a:lnTo>
                    <a:pt x="13276" y="15576"/>
                  </a:lnTo>
                  <a:lnTo>
                    <a:pt x="13276" y="15543"/>
                  </a:lnTo>
                  <a:lnTo>
                    <a:pt x="13243" y="15510"/>
                  </a:lnTo>
                  <a:lnTo>
                    <a:pt x="13243" y="15478"/>
                  </a:lnTo>
                  <a:lnTo>
                    <a:pt x="13243" y="15445"/>
                  </a:lnTo>
                  <a:lnTo>
                    <a:pt x="13211" y="15445"/>
                  </a:lnTo>
                  <a:lnTo>
                    <a:pt x="13211" y="15412"/>
                  </a:lnTo>
                  <a:lnTo>
                    <a:pt x="13211" y="15379"/>
                  </a:lnTo>
                  <a:lnTo>
                    <a:pt x="13178" y="15346"/>
                  </a:lnTo>
                  <a:lnTo>
                    <a:pt x="13178" y="15313"/>
                  </a:lnTo>
                  <a:lnTo>
                    <a:pt x="13178" y="15280"/>
                  </a:lnTo>
                  <a:lnTo>
                    <a:pt x="13145" y="15248"/>
                  </a:lnTo>
                  <a:lnTo>
                    <a:pt x="13145" y="15215"/>
                  </a:lnTo>
                  <a:lnTo>
                    <a:pt x="13145" y="15182"/>
                  </a:lnTo>
                  <a:lnTo>
                    <a:pt x="13112" y="15149"/>
                  </a:lnTo>
                  <a:lnTo>
                    <a:pt x="13112" y="15116"/>
                  </a:lnTo>
                  <a:lnTo>
                    <a:pt x="13112" y="15083"/>
                  </a:lnTo>
                  <a:lnTo>
                    <a:pt x="13079" y="15083"/>
                  </a:lnTo>
                  <a:lnTo>
                    <a:pt x="13079" y="15050"/>
                  </a:lnTo>
                  <a:lnTo>
                    <a:pt x="13079" y="15018"/>
                  </a:lnTo>
                  <a:lnTo>
                    <a:pt x="13079" y="14985"/>
                  </a:lnTo>
                  <a:lnTo>
                    <a:pt x="13046" y="14985"/>
                  </a:lnTo>
                  <a:lnTo>
                    <a:pt x="13046" y="14952"/>
                  </a:lnTo>
                  <a:lnTo>
                    <a:pt x="13046" y="14919"/>
                  </a:lnTo>
                  <a:lnTo>
                    <a:pt x="13013" y="14886"/>
                  </a:lnTo>
                  <a:lnTo>
                    <a:pt x="13013" y="14853"/>
                  </a:lnTo>
                  <a:lnTo>
                    <a:pt x="13013" y="14820"/>
                  </a:lnTo>
                  <a:lnTo>
                    <a:pt x="12981" y="14788"/>
                  </a:lnTo>
                  <a:lnTo>
                    <a:pt x="12981" y="14755"/>
                  </a:lnTo>
                  <a:lnTo>
                    <a:pt x="12981" y="14722"/>
                  </a:lnTo>
                  <a:lnTo>
                    <a:pt x="12948" y="14722"/>
                  </a:lnTo>
                  <a:lnTo>
                    <a:pt x="12948" y="14689"/>
                  </a:lnTo>
                  <a:lnTo>
                    <a:pt x="12948" y="14656"/>
                  </a:lnTo>
                  <a:lnTo>
                    <a:pt x="12948" y="14623"/>
                  </a:lnTo>
                  <a:lnTo>
                    <a:pt x="12915" y="14623"/>
                  </a:lnTo>
                  <a:lnTo>
                    <a:pt x="12915" y="14590"/>
                  </a:lnTo>
                  <a:lnTo>
                    <a:pt x="12915" y="14558"/>
                  </a:lnTo>
                  <a:lnTo>
                    <a:pt x="12882" y="14558"/>
                  </a:lnTo>
                  <a:lnTo>
                    <a:pt x="12882" y="14525"/>
                  </a:lnTo>
                  <a:lnTo>
                    <a:pt x="12882" y="14492"/>
                  </a:lnTo>
                  <a:lnTo>
                    <a:pt x="12849" y="14459"/>
                  </a:lnTo>
                  <a:lnTo>
                    <a:pt x="12849" y="14426"/>
                  </a:lnTo>
                  <a:lnTo>
                    <a:pt x="12849" y="14393"/>
                  </a:lnTo>
                  <a:lnTo>
                    <a:pt x="12816" y="14360"/>
                  </a:lnTo>
                  <a:lnTo>
                    <a:pt x="12816" y="14328"/>
                  </a:lnTo>
                  <a:lnTo>
                    <a:pt x="12816" y="14295"/>
                  </a:lnTo>
                  <a:lnTo>
                    <a:pt x="12783" y="14262"/>
                  </a:lnTo>
                  <a:lnTo>
                    <a:pt x="12783" y="14229"/>
                  </a:lnTo>
                  <a:lnTo>
                    <a:pt x="12783" y="14196"/>
                  </a:lnTo>
                  <a:lnTo>
                    <a:pt x="12751" y="14196"/>
                  </a:lnTo>
                  <a:lnTo>
                    <a:pt x="12751" y="14163"/>
                  </a:lnTo>
                  <a:lnTo>
                    <a:pt x="12751" y="14130"/>
                  </a:lnTo>
                  <a:lnTo>
                    <a:pt x="12718" y="14130"/>
                  </a:lnTo>
                  <a:lnTo>
                    <a:pt x="12718" y="14097"/>
                  </a:lnTo>
                  <a:lnTo>
                    <a:pt x="12718" y="14065"/>
                  </a:lnTo>
                  <a:lnTo>
                    <a:pt x="12718" y="14032"/>
                  </a:lnTo>
                  <a:lnTo>
                    <a:pt x="12685" y="14032"/>
                  </a:lnTo>
                  <a:lnTo>
                    <a:pt x="12685" y="13999"/>
                  </a:lnTo>
                  <a:lnTo>
                    <a:pt x="12685" y="13966"/>
                  </a:lnTo>
                  <a:lnTo>
                    <a:pt x="12652" y="13933"/>
                  </a:lnTo>
                  <a:lnTo>
                    <a:pt x="12652" y="13900"/>
                  </a:lnTo>
                  <a:lnTo>
                    <a:pt x="12652" y="13867"/>
                  </a:lnTo>
                  <a:lnTo>
                    <a:pt x="12619" y="13867"/>
                  </a:lnTo>
                  <a:lnTo>
                    <a:pt x="12619" y="13835"/>
                  </a:lnTo>
                  <a:lnTo>
                    <a:pt x="12619" y="13802"/>
                  </a:lnTo>
                  <a:lnTo>
                    <a:pt x="12586" y="13769"/>
                  </a:lnTo>
                  <a:lnTo>
                    <a:pt x="12586" y="13736"/>
                  </a:lnTo>
                  <a:lnTo>
                    <a:pt x="12586" y="13703"/>
                  </a:lnTo>
                  <a:lnTo>
                    <a:pt x="12553" y="13670"/>
                  </a:lnTo>
                  <a:lnTo>
                    <a:pt x="12553" y="13637"/>
                  </a:lnTo>
                  <a:lnTo>
                    <a:pt x="12520" y="13605"/>
                  </a:lnTo>
                  <a:lnTo>
                    <a:pt x="12520" y="13572"/>
                  </a:lnTo>
                  <a:lnTo>
                    <a:pt x="12520" y="13539"/>
                  </a:lnTo>
                  <a:lnTo>
                    <a:pt x="12488" y="13506"/>
                  </a:lnTo>
                  <a:lnTo>
                    <a:pt x="12488" y="13473"/>
                  </a:lnTo>
                  <a:lnTo>
                    <a:pt x="12488" y="13440"/>
                  </a:lnTo>
                  <a:lnTo>
                    <a:pt x="12455" y="13440"/>
                  </a:lnTo>
                  <a:lnTo>
                    <a:pt x="12455" y="13407"/>
                  </a:lnTo>
                  <a:lnTo>
                    <a:pt x="12455" y="13375"/>
                  </a:lnTo>
                  <a:lnTo>
                    <a:pt x="12455" y="13342"/>
                  </a:lnTo>
                  <a:lnTo>
                    <a:pt x="12422" y="13342"/>
                  </a:lnTo>
                  <a:lnTo>
                    <a:pt x="12422" y="13309"/>
                  </a:lnTo>
                  <a:lnTo>
                    <a:pt x="12422" y="13276"/>
                  </a:lnTo>
                  <a:lnTo>
                    <a:pt x="12389" y="13243"/>
                  </a:lnTo>
                  <a:lnTo>
                    <a:pt x="12389" y="13210"/>
                  </a:lnTo>
                  <a:lnTo>
                    <a:pt x="12356" y="13177"/>
                  </a:lnTo>
                  <a:lnTo>
                    <a:pt x="12356" y="13145"/>
                  </a:lnTo>
                  <a:lnTo>
                    <a:pt x="12356" y="13112"/>
                  </a:lnTo>
                  <a:lnTo>
                    <a:pt x="12323" y="13112"/>
                  </a:lnTo>
                  <a:lnTo>
                    <a:pt x="12323" y="13079"/>
                  </a:lnTo>
                  <a:lnTo>
                    <a:pt x="12323" y="13046"/>
                  </a:lnTo>
                  <a:lnTo>
                    <a:pt x="12290" y="13013"/>
                  </a:lnTo>
                  <a:lnTo>
                    <a:pt x="12290" y="12980"/>
                  </a:lnTo>
                  <a:lnTo>
                    <a:pt x="12290" y="12947"/>
                  </a:lnTo>
                  <a:lnTo>
                    <a:pt x="12258" y="12915"/>
                  </a:lnTo>
                  <a:lnTo>
                    <a:pt x="12258" y="12882"/>
                  </a:lnTo>
                  <a:lnTo>
                    <a:pt x="12225" y="12849"/>
                  </a:lnTo>
                  <a:lnTo>
                    <a:pt x="12225" y="12816"/>
                  </a:lnTo>
                  <a:lnTo>
                    <a:pt x="12225" y="12783"/>
                  </a:lnTo>
                  <a:lnTo>
                    <a:pt x="12192" y="12750"/>
                  </a:lnTo>
                  <a:lnTo>
                    <a:pt x="12192" y="12717"/>
                  </a:lnTo>
                  <a:lnTo>
                    <a:pt x="12159" y="12684"/>
                  </a:lnTo>
                  <a:lnTo>
                    <a:pt x="12159" y="12652"/>
                  </a:lnTo>
                  <a:lnTo>
                    <a:pt x="12159" y="12619"/>
                  </a:lnTo>
                  <a:lnTo>
                    <a:pt x="12126" y="12619"/>
                  </a:lnTo>
                  <a:lnTo>
                    <a:pt x="12126" y="12586"/>
                  </a:lnTo>
                  <a:lnTo>
                    <a:pt x="12126" y="12553"/>
                  </a:lnTo>
                  <a:lnTo>
                    <a:pt x="12093" y="12520"/>
                  </a:lnTo>
                  <a:lnTo>
                    <a:pt x="12093" y="12487"/>
                  </a:lnTo>
                  <a:lnTo>
                    <a:pt x="12093" y="12454"/>
                  </a:lnTo>
                  <a:lnTo>
                    <a:pt x="12060" y="12454"/>
                  </a:lnTo>
                  <a:lnTo>
                    <a:pt x="12060" y="12422"/>
                  </a:lnTo>
                  <a:lnTo>
                    <a:pt x="12060" y="12389"/>
                  </a:lnTo>
                  <a:lnTo>
                    <a:pt x="12028" y="12356"/>
                  </a:lnTo>
                  <a:lnTo>
                    <a:pt x="12028" y="12323"/>
                  </a:lnTo>
                  <a:lnTo>
                    <a:pt x="12028" y="12290"/>
                  </a:lnTo>
                  <a:lnTo>
                    <a:pt x="11995" y="12290"/>
                  </a:lnTo>
                  <a:lnTo>
                    <a:pt x="11995" y="12257"/>
                  </a:lnTo>
                  <a:lnTo>
                    <a:pt x="11995" y="12224"/>
                  </a:lnTo>
                  <a:lnTo>
                    <a:pt x="11962" y="12224"/>
                  </a:lnTo>
                  <a:lnTo>
                    <a:pt x="11962" y="12192"/>
                  </a:lnTo>
                  <a:lnTo>
                    <a:pt x="11962" y="12159"/>
                  </a:lnTo>
                  <a:lnTo>
                    <a:pt x="11929" y="12126"/>
                  </a:lnTo>
                  <a:lnTo>
                    <a:pt x="11929" y="12093"/>
                  </a:lnTo>
                  <a:lnTo>
                    <a:pt x="11929" y="12060"/>
                  </a:lnTo>
                  <a:lnTo>
                    <a:pt x="11896" y="12060"/>
                  </a:lnTo>
                  <a:lnTo>
                    <a:pt x="11896" y="12027"/>
                  </a:lnTo>
                  <a:lnTo>
                    <a:pt x="11896" y="11994"/>
                  </a:lnTo>
                  <a:lnTo>
                    <a:pt x="11896" y="11962"/>
                  </a:lnTo>
                  <a:lnTo>
                    <a:pt x="11863" y="11962"/>
                  </a:lnTo>
                  <a:lnTo>
                    <a:pt x="11863" y="11929"/>
                  </a:lnTo>
                  <a:lnTo>
                    <a:pt x="11863" y="11896"/>
                  </a:lnTo>
                  <a:lnTo>
                    <a:pt x="11830" y="11896"/>
                  </a:lnTo>
                  <a:lnTo>
                    <a:pt x="11830" y="11863"/>
                  </a:lnTo>
                  <a:lnTo>
                    <a:pt x="11830" y="11830"/>
                  </a:lnTo>
                  <a:lnTo>
                    <a:pt x="11798" y="11797"/>
                  </a:lnTo>
                  <a:lnTo>
                    <a:pt x="11798" y="11764"/>
                  </a:lnTo>
                  <a:lnTo>
                    <a:pt x="11798" y="11732"/>
                  </a:lnTo>
                  <a:lnTo>
                    <a:pt x="11765" y="11732"/>
                  </a:lnTo>
                  <a:lnTo>
                    <a:pt x="11765" y="11699"/>
                  </a:lnTo>
                  <a:lnTo>
                    <a:pt x="11765" y="11666"/>
                  </a:lnTo>
                  <a:lnTo>
                    <a:pt x="11732" y="11666"/>
                  </a:lnTo>
                  <a:lnTo>
                    <a:pt x="11732" y="11633"/>
                  </a:lnTo>
                  <a:lnTo>
                    <a:pt x="11732" y="11600"/>
                  </a:lnTo>
                  <a:lnTo>
                    <a:pt x="11699" y="11567"/>
                  </a:lnTo>
                  <a:lnTo>
                    <a:pt x="11699" y="11534"/>
                  </a:lnTo>
                  <a:lnTo>
                    <a:pt x="11699" y="11502"/>
                  </a:lnTo>
                  <a:lnTo>
                    <a:pt x="11666" y="11502"/>
                  </a:lnTo>
                  <a:lnTo>
                    <a:pt x="11666" y="11469"/>
                  </a:lnTo>
                  <a:lnTo>
                    <a:pt x="11666" y="11436"/>
                  </a:lnTo>
                  <a:lnTo>
                    <a:pt x="11633" y="11403"/>
                  </a:lnTo>
                  <a:lnTo>
                    <a:pt x="11633" y="11370"/>
                  </a:lnTo>
                  <a:lnTo>
                    <a:pt x="11633" y="11337"/>
                  </a:lnTo>
                  <a:lnTo>
                    <a:pt x="11600" y="11337"/>
                  </a:lnTo>
                  <a:lnTo>
                    <a:pt x="11600" y="11304"/>
                  </a:lnTo>
                  <a:lnTo>
                    <a:pt x="11600" y="11271"/>
                  </a:lnTo>
                  <a:lnTo>
                    <a:pt x="11568" y="11271"/>
                  </a:lnTo>
                  <a:lnTo>
                    <a:pt x="11568" y="11239"/>
                  </a:lnTo>
                  <a:lnTo>
                    <a:pt x="11568" y="11206"/>
                  </a:lnTo>
                  <a:lnTo>
                    <a:pt x="11535" y="11173"/>
                  </a:lnTo>
                  <a:lnTo>
                    <a:pt x="11535" y="11140"/>
                  </a:lnTo>
                  <a:lnTo>
                    <a:pt x="11535" y="11107"/>
                  </a:lnTo>
                  <a:lnTo>
                    <a:pt x="11502" y="11107"/>
                  </a:lnTo>
                  <a:lnTo>
                    <a:pt x="11502" y="11074"/>
                  </a:lnTo>
                  <a:lnTo>
                    <a:pt x="11502" y="11041"/>
                  </a:lnTo>
                  <a:lnTo>
                    <a:pt x="11469" y="11041"/>
                  </a:lnTo>
                  <a:lnTo>
                    <a:pt x="11469" y="11009"/>
                  </a:lnTo>
                  <a:lnTo>
                    <a:pt x="11469" y="10976"/>
                  </a:lnTo>
                  <a:lnTo>
                    <a:pt x="11436" y="10943"/>
                  </a:lnTo>
                  <a:lnTo>
                    <a:pt x="11436" y="10910"/>
                  </a:lnTo>
                  <a:lnTo>
                    <a:pt x="11436" y="10877"/>
                  </a:lnTo>
                  <a:lnTo>
                    <a:pt x="11403" y="10877"/>
                  </a:lnTo>
                  <a:lnTo>
                    <a:pt x="11403" y="10844"/>
                  </a:lnTo>
                  <a:lnTo>
                    <a:pt x="11403" y="10811"/>
                  </a:lnTo>
                  <a:lnTo>
                    <a:pt x="11370" y="10811"/>
                  </a:lnTo>
                  <a:lnTo>
                    <a:pt x="11370" y="10779"/>
                  </a:lnTo>
                  <a:lnTo>
                    <a:pt x="11370" y="10746"/>
                  </a:lnTo>
                  <a:lnTo>
                    <a:pt x="11338" y="10746"/>
                  </a:lnTo>
                  <a:lnTo>
                    <a:pt x="11338" y="10713"/>
                  </a:lnTo>
                  <a:lnTo>
                    <a:pt x="11338" y="10680"/>
                  </a:lnTo>
                  <a:lnTo>
                    <a:pt x="11338" y="10647"/>
                  </a:lnTo>
                  <a:lnTo>
                    <a:pt x="11305" y="10647"/>
                  </a:lnTo>
                  <a:lnTo>
                    <a:pt x="11305" y="10614"/>
                  </a:lnTo>
                  <a:lnTo>
                    <a:pt x="11305" y="10581"/>
                  </a:lnTo>
                  <a:lnTo>
                    <a:pt x="11272" y="10581"/>
                  </a:lnTo>
                  <a:lnTo>
                    <a:pt x="11272" y="10549"/>
                  </a:lnTo>
                  <a:lnTo>
                    <a:pt x="11272" y="10516"/>
                  </a:lnTo>
                  <a:lnTo>
                    <a:pt x="11239" y="10516"/>
                  </a:lnTo>
                  <a:lnTo>
                    <a:pt x="11239" y="10450"/>
                  </a:lnTo>
                  <a:lnTo>
                    <a:pt x="11239" y="10417"/>
                  </a:lnTo>
                  <a:lnTo>
                    <a:pt x="11206" y="10417"/>
                  </a:lnTo>
                  <a:lnTo>
                    <a:pt x="11206" y="10384"/>
                  </a:lnTo>
                  <a:lnTo>
                    <a:pt x="11206" y="10351"/>
                  </a:lnTo>
                  <a:lnTo>
                    <a:pt x="11173" y="10351"/>
                  </a:lnTo>
                  <a:lnTo>
                    <a:pt x="11173" y="10319"/>
                  </a:lnTo>
                  <a:lnTo>
                    <a:pt x="11173" y="10286"/>
                  </a:lnTo>
                  <a:lnTo>
                    <a:pt x="11140" y="10286"/>
                  </a:lnTo>
                  <a:lnTo>
                    <a:pt x="11140" y="10253"/>
                  </a:lnTo>
                  <a:lnTo>
                    <a:pt x="11140" y="10220"/>
                  </a:lnTo>
                  <a:lnTo>
                    <a:pt x="11107" y="10187"/>
                  </a:lnTo>
                  <a:lnTo>
                    <a:pt x="11107" y="10154"/>
                  </a:lnTo>
                  <a:lnTo>
                    <a:pt x="11107" y="10121"/>
                  </a:lnTo>
                  <a:lnTo>
                    <a:pt x="11075" y="10121"/>
                  </a:lnTo>
                  <a:lnTo>
                    <a:pt x="11075" y="10089"/>
                  </a:lnTo>
                  <a:lnTo>
                    <a:pt x="11075" y="10056"/>
                  </a:lnTo>
                  <a:lnTo>
                    <a:pt x="11042" y="10056"/>
                  </a:lnTo>
                  <a:lnTo>
                    <a:pt x="11042" y="10023"/>
                  </a:lnTo>
                  <a:lnTo>
                    <a:pt x="11042" y="9990"/>
                  </a:lnTo>
                  <a:lnTo>
                    <a:pt x="11009" y="9957"/>
                  </a:lnTo>
                  <a:lnTo>
                    <a:pt x="11009" y="9924"/>
                  </a:lnTo>
                  <a:lnTo>
                    <a:pt x="10976" y="9891"/>
                  </a:lnTo>
                  <a:lnTo>
                    <a:pt x="10976" y="9859"/>
                  </a:lnTo>
                  <a:lnTo>
                    <a:pt x="10943" y="9826"/>
                  </a:lnTo>
                  <a:lnTo>
                    <a:pt x="10943" y="9793"/>
                  </a:lnTo>
                  <a:lnTo>
                    <a:pt x="10943" y="9760"/>
                  </a:lnTo>
                  <a:lnTo>
                    <a:pt x="10910" y="9727"/>
                  </a:lnTo>
                  <a:lnTo>
                    <a:pt x="10910" y="9694"/>
                  </a:lnTo>
                  <a:lnTo>
                    <a:pt x="10877" y="9661"/>
                  </a:lnTo>
                  <a:lnTo>
                    <a:pt x="10877" y="9628"/>
                  </a:lnTo>
                  <a:lnTo>
                    <a:pt x="10845" y="9596"/>
                  </a:lnTo>
                  <a:lnTo>
                    <a:pt x="10845" y="9563"/>
                  </a:lnTo>
                  <a:lnTo>
                    <a:pt x="10845" y="9530"/>
                  </a:lnTo>
                  <a:lnTo>
                    <a:pt x="10812" y="9530"/>
                  </a:lnTo>
                  <a:lnTo>
                    <a:pt x="10812" y="9497"/>
                  </a:lnTo>
                  <a:lnTo>
                    <a:pt x="10812" y="9464"/>
                  </a:lnTo>
                  <a:lnTo>
                    <a:pt x="10779" y="9464"/>
                  </a:lnTo>
                  <a:lnTo>
                    <a:pt x="10779" y="9431"/>
                  </a:lnTo>
                  <a:lnTo>
                    <a:pt x="10779" y="9398"/>
                  </a:lnTo>
                  <a:lnTo>
                    <a:pt x="10746" y="9366"/>
                  </a:lnTo>
                  <a:lnTo>
                    <a:pt x="10746" y="9333"/>
                  </a:lnTo>
                  <a:lnTo>
                    <a:pt x="10713" y="9267"/>
                  </a:lnTo>
                  <a:lnTo>
                    <a:pt x="10680" y="9234"/>
                  </a:lnTo>
                  <a:lnTo>
                    <a:pt x="10680" y="9201"/>
                  </a:lnTo>
                  <a:lnTo>
                    <a:pt x="10647" y="9168"/>
                  </a:lnTo>
                  <a:lnTo>
                    <a:pt x="10647" y="9136"/>
                  </a:lnTo>
                  <a:lnTo>
                    <a:pt x="10615" y="9103"/>
                  </a:lnTo>
                  <a:lnTo>
                    <a:pt x="10615" y="9070"/>
                  </a:lnTo>
                  <a:lnTo>
                    <a:pt x="10615" y="9037"/>
                  </a:lnTo>
                  <a:lnTo>
                    <a:pt x="10582" y="9004"/>
                  </a:lnTo>
                  <a:lnTo>
                    <a:pt x="10582" y="8971"/>
                  </a:lnTo>
                  <a:lnTo>
                    <a:pt x="10549" y="8938"/>
                  </a:lnTo>
                  <a:lnTo>
                    <a:pt x="10549" y="8906"/>
                  </a:lnTo>
                  <a:lnTo>
                    <a:pt x="10516" y="8873"/>
                  </a:lnTo>
                  <a:lnTo>
                    <a:pt x="10516" y="8840"/>
                  </a:lnTo>
                  <a:lnTo>
                    <a:pt x="10483" y="8807"/>
                  </a:lnTo>
                  <a:lnTo>
                    <a:pt x="10483" y="8774"/>
                  </a:lnTo>
                  <a:lnTo>
                    <a:pt x="10483" y="8741"/>
                  </a:lnTo>
                  <a:lnTo>
                    <a:pt x="10450" y="8708"/>
                  </a:lnTo>
                  <a:lnTo>
                    <a:pt x="10450" y="8676"/>
                  </a:lnTo>
                  <a:lnTo>
                    <a:pt x="10417" y="8643"/>
                  </a:lnTo>
                  <a:lnTo>
                    <a:pt x="10417" y="8610"/>
                  </a:lnTo>
                  <a:lnTo>
                    <a:pt x="10385" y="8610"/>
                  </a:lnTo>
                  <a:lnTo>
                    <a:pt x="10385" y="8544"/>
                  </a:lnTo>
                  <a:lnTo>
                    <a:pt x="10352" y="8511"/>
                  </a:lnTo>
                  <a:lnTo>
                    <a:pt x="10352" y="8478"/>
                  </a:lnTo>
                  <a:lnTo>
                    <a:pt x="10319" y="8446"/>
                  </a:lnTo>
                  <a:lnTo>
                    <a:pt x="10319" y="8413"/>
                  </a:lnTo>
                  <a:lnTo>
                    <a:pt x="10286" y="8380"/>
                  </a:lnTo>
                  <a:lnTo>
                    <a:pt x="10286" y="8347"/>
                  </a:lnTo>
                  <a:lnTo>
                    <a:pt x="10253" y="8314"/>
                  </a:lnTo>
                  <a:lnTo>
                    <a:pt x="10253" y="8281"/>
                  </a:lnTo>
                  <a:lnTo>
                    <a:pt x="10253" y="8248"/>
                  </a:lnTo>
                  <a:lnTo>
                    <a:pt x="10220" y="8215"/>
                  </a:lnTo>
                  <a:lnTo>
                    <a:pt x="10220" y="8183"/>
                  </a:lnTo>
                  <a:lnTo>
                    <a:pt x="10187" y="8150"/>
                  </a:lnTo>
                  <a:lnTo>
                    <a:pt x="10155" y="8117"/>
                  </a:lnTo>
                  <a:lnTo>
                    <a:pt x="10155" y="8084"/>
                  </a:lnTo>
                  <a:lnTo>
                    <a:pt x="10155" y="8051"/>
                  </a:lnTo>
                  <a:lnTo>
                    <a:pt x="10122" y="7985"/>
                  </a:lnTo>
                  <a:lnTo>
                    <a:pt x="10089" y="7953"/>
                  </a:lnTo>
                  <a:lnTo>
                    <a:pt x="10056" y="7887"/>
                  </a:lnTo>
                  <a:lnTo>
                    <a:pt x="10056" y="7854"/>
                  </a:lnTo>
                  <a:lnTo>
                    <a:pt x="10023" y="7821"/>
                  </a:lnTo>
                  <a:lnTo>
                    <a:pt x="9990" y="7755"/>
                  </a:lnTo>
                  <a:lnTo>
                    <a:pt x="9990" y="7723"/>
                  </a:lnTo>
                  <a:lnTo>
                    <a:pt x="9957" y="7657"/>
                  </a:lnTo>
                  <a:lnTo>
                    <a:pt x="9957" y="7624"/>
                  </a:lnTo>
                  <a:lnTo>
                    <a:pt x="9892" y="7525"/>
                  </a:lnTo>
                  <a:lnTo>
                    <a:pt x="9892" y="7493"/>
                  </a:lnTo>
                  <a:lnTo>
                    <a:pt x="9859" y="7493"/>
                  </a:lnTo>
                  <a:lnTo>
                    <a:pt x="9826" y="7394"/>
                  </a:lnTo>
                  <a:lnTo>
                    <a:pt x="9793" y="7295"/>
                  </a:lnTo>
                  <a:lnTo>
                    <a:pt x="9760" y="7263"/>
                  </a:lnTo>
                  <a:lnTo>
                    <a:pt x="9760" y="7230"/>
                  </a:lnTo>
                  <a:lnTo>
                    <a:pt x="9727" y="7164"/>
                  </a:lnTo>
                  <a:lnTo>
                    <a:pt x="9727" y="7131"/>
                  </a:lnTo>
                  <a:lnTo>
                    <a:pt x="9662" y="7033"/>
                  </a:lnTo>
                  <a:lnTo>
                    <a:pt x="9629" y="7000"/>
                  </a:lnTo>
                  <a:lnTo>
                    <a:pt x="9563" y="6868"/>
                  </a:lnTo>
                  <a:lnTo>
                    <a:pt x="9563" y="6835"/>
                  </a:lnTo>
                  <a:lnTo>
                    <a:pt x="9497" y="6704"/>
                  </a:lnTo>
                  <a:lnTo>
                    <a:pt x="9432" y="6572"/>
                  </a:lnTo>
                  <a:lnTo>
                    <a:pt x="9399" y="6540"/>
                  </a:lnTo>
                  <a:lnTo>
                    <a:pt x="9333" y="6375"/>
                  </a:lnTo>
                  <a:lnTo>
                    <a:pt x="9333" y="6342"/>
                  </a:lnTo>
                  <a:lnTo>
                    <a:pt x="9234" y="6145"/>
                  </a:lnTo>
                  <a:lnTo>
                    <a:pt x="9202" y="6145"/>
                  </a:lnTo>
                  <a:lnTo>
                    <a:pt x="9202" y="6080"/>
                  </a:lnTo>
                  <a:lnTo>
                    <a:pt x="9169" y="6080"/>
                  </a:lnTo>
                  <a:lnTo>
                    <a:pt x="9103" y="5915"/>
                  </a:lnTo>
                  <a:lnTo>
                    <a:pt x="9070" y="5850"/>
                  </a:lnTo>
                  <a:lnTo>
                    <a:pt x="9070" y="5817"/>
                  </a:lnTo>
                  <a:lnTo>
                    <a:pt x="8972" y="5652"/>
                  </a:lnTo>
                  <a:lnTo>
                    <a:pt x="8939" y="5620"/>
                  </a:lnTo>
                  <a:lnTo>
                    <a:pt x="8906" y="5488"/>
                  </a:lnTo>
                  <a:lnTo>
                    <a:pt x="8873" y="5488"/>
                  </a:lnTo>
                  <a:lnTo>
                    <a:pt x="8807" y="5357"/>
                  </a:lnTo>
                  <a:lnTo>
                    <a:pt x="8774" y="5258"/>
                  </a:lnTo>
                  <a:lnTo>
                    <a:pt x="8742" y="5225"/>
                  </a:lnTo>
                  <a:lnTo>
                    <a:pt x="8742" y="5192"/>
                  </a:lnTo>
                  <a:lnTo>
                    <a:pt x="8709" y="5127"/>
                  </a:lnTo>
                  <a:lnTo>
                    <a:pt x="8676" y="5094"/>
                  </a:lnTo>
                  <a:lnTo>
                    <a:pt x="8643" y="5028"/>
                  </a:lnTo>
                  <a:lnTo>
                    <a:pt x="8643" y="4995"/>
                  </a:lnTo>
                  <a:lnTo>
                    <a:pt x="8577" y="4929"/>
                  </a:lnTo>
                  <a:lnTo>
                    <a:pt x="8577" y="4897"/>
                  </a:lnTo>
                  <a:lnTo>
                    <a:pt x="8544" y="4831"/>
                  </a:lnTo>
                  <a:lnTo>
                    <a:pt x="8512" y="4732"/>
                  </a:lnTo>
                  <a:lnTo>
                    <a:pt x="8479" y="4732"/>
                  </a:lnTo>
                  <a:lnTo>
                    <a:pt x="8446" y="4667"/>
                  </a:lnTo>
                  <a:lnTo>
                    <a:pt x="8446" y="4634"/>
                  </a:lnTo>
                  <a:lnTo>
                    <a:pt x="8413" y="4568"/>
                  </a:lnTo>
                  <a:lnTo>
                    <a:pt x="8380" y="4502"/>
                  </a:lnTo>
                  <a:lnTo>
                    <a:pt x="8347" y="4469"/>
                  </a:lnTo>
                  <a:lnTo>
                    <a:pt x="8347" y="4437"/>
                  </a:lnTo>
                  <a:lnTo>
                    <a:pt x="8314" y="4404"/>
                  </a:lnTo>
                  <a:lnTo>
                    <a:pt x="8282" y="4371"/>
                  </a:lnTo>
                  <a:lnTo>
                    <a:pt x="8282" y="4338"/>
                  </a:lnTo>
                  <a:lnTo>
                    <a:pt x="8249" y="4272"/>
                  </a:lnTo>
                  <a:lnTo>
                    <a:pt x="8216" y="4207"/>
                  </a:lnTo>
                  <a:lnTo>
                    <a:pt x="8216" y="4174"/>
                  </a:lnTo>
                  <a:lnTo>
                    <a:pt x="8183" y="4141"/>
                  </a:lnTo>
                  <a:lnTo>
                    <a:pt x="8150" y="4108"/>
                  </a:lnTo>
                  <a:lnTo>
                    <a:pt x="8150" y="4075"/>
                  </a:lnTo>
                  <a:lnTo>
                    <a:pt x="8117" y="4009"/>
                  </a:lnTo>
                  <a:lnTo>
                    <a:pt x="8084" y="3944"/>
                  </a:lnTo>
                  <a:lnTo>
                    <a:pt x="8052" y="3944"/>
                  </a:lnTo>
                  <a:lnTo>
                    <a:pt x="8052" y="3911"/>
                  </a:lnTo>
                  <a:lnTo>
                    <a:pt x="8052" y="3878"/>
                  </a:lnTo>
                  <a:lnTo>
                    <a:pt x="8019" y="3812"/>
                  </a:lnTo>
                  <a:lnTo>
                    <a:pt x="7986" y="3812"/>
                  </a:lnTo>
                  <a:lnTo>
                    <a:pt x="7986" y="3779"/>
                  </a:lnTo>
                  <a:lnTo>
                    <a:pt x="7986" y="3746"/>
                  </a:lnTo>
                  <a:lnTo>
                    <a:pt x="7953" y="3714"/>
                  </a:lnTo>
                  <a:lnTo>
                    <a:pt x="7953" y="3681"/>
                  </a:lnTo>
                  <a:lnTo>
                    <a:pt x="7920" y="3681"/>
                  </a:lnTo>
                  <a:lnTo>
                    <a:pt x="7920" y="3648"/>
                  </a:lnTo>
                  <a:lnTo>
                    <a:pt x="7887" y="3615"/>
                  </a:lnTo>
                  <a:lnTo>
                    <a:pt x="7887" y="3582"/>
                  </a:lnTo>
                  <a:lnTo>
                    <a:pt x="7854" y="3549"/>
                  </a:lnTo>
                  <a:lnTo>
                    <a:pt x="7821" y="3516"/>
                  </a:lnTo>
                  <a:lnTo>
                    <a:pt x="7821" y="3484"/>
                  </a:lnTo>
                  <a:lnTo>
                    <a:pt x="7821" y="3451"/>
                  </a:lnTo>
                  <a:lnTo>
                    <a:pt x="7789" y="3451"/>
                  </a:lnTo>
                  <a:lnTo>
                    <a:pt x="7789" y="3385"/>
                  </a:lnTo>
                  <a:lnTo>
                    <a:pt x="7756" y="3385"/>
                  </a:lnTo>
                  <a:lnTo>
                    <a:pt x="7756" y="3352"/>
                  </a:lnTo>
                  <a:lnTo>
                    <a:pt x="7756" y="3319"/>
                  </a:lnTo>
                  <a:lnTo>
                    <a:pt x="7723" y="3286"/>
                  </a:lnTo>
                  <a:lnTo>
                    <a:pt x="7690" y="3254"/>
                  </a:lnTo>
                  <a:lnTo>
                    <a:pt x="7690" y="3221"/>
                  </a:lnTo>
                  <a:lnTo>
                    <a:pt x="7657" y="3188"/>
                  </a:lnTo>
                  <a:lnTo>
                    <a:pt x="7657" y="3155"/>
                  </a:lnTo>
                  <a:lnTo>
                    <a:pt x="7624" y="3122"/>
                  </a:lnTo>
                  <a:lnTo>
                    <a:pt x="7624" y="3089"/>
                  </a:lnTo>
                  <a:lnTo>
                    <a:pt x="7591" y="3089"/>
                  </a:lnTo>
                  <a:lnTo>
                    <a:pt x="7591" y="3056"/>
                  </a:lnTo>
                  <a:lnTo>
                    <a:pt x="7559" y="3024"/>
                  </a:lnTo>
                  <a:lnTo>
                    <a:pt x="7559" y="2991"/>
                  </a:lnTo>
                  <a:lnTo>
                    <a:pt x="7526" y="2958"/>
                  </a:lnTo>
                  <a:lnTo>
                    <a:pt x="7526" y="2925"/>
                  </a:lnTo>
                  <a:lnTo>
                    <a:pt x="7493" y="2892"/>
                  </a:lnTo>
                  <a:lnTo>
                    <a:pt x="7493" y="2859"/>
                  </a:lnTo>
                  <a:lnTo>
                    <a:pt x="7460" y="2859"/>
                  </a:lnTo>
                  <a:lnTo>
                    <a:pt x="7460" y="2826"/>
                  </a:lnTo>
                  <a:lnTo>
                    <a:pt x="7460" y="2794"/>
                  </a:lnTo>
                  <a:lnTo>
                    <a:pt x="7427" y="2794"/>
                  </a:lnTo>
                  <a:lnTo>
                    <a:pt x="7427" y="2728"/>
                  </a:lnTo>
                  <a:lnTo>
                    <a:pt x="7394" y="2728"/>
                  </a:lnTo>
                  <a:lnTo>
                    <a:pt x="7394" y="2695"/>
                  </a:lnTo>
                  <a:lnTo>
                    <a:pt x="7394" y="2662"/>
                  </a:lnTo>
                  <a:lnTo>
                    <a:pt x="7361" y="2662"/>
                  </a:lnTo>
                  <a:lnTo>
                    <a:pt x="7361" y="2629"/>
                  </a:lnTo>
                  <a:lnTo>
                    <a:pt x="7329" y="2596"/>
                  </a:lnTo>
                  <a:lnTo>
                    <a:pt x="7329" y="2564"/>
                  </a:lnTo>
                  <a:lnTo>
                    <a:pt x="7296" y="2531"/>
                  </a:lnTo>
                  <a:lnTo>
                    <a:pt x="7296" y="2498"/>
                  </a:lnTo>
                  <a:lnTo>
                    <a:pt x="7263" y="2498"/>
                  </a:lnTo>
                  <a:lnTo>
                    <a:pt x="7263" y="2465"/>
                  </a:lnTo>
                  <a:lnTo>
                    <a:pt x="7230" y="2432"/>
                  </a:lnTo>
                  <a:lnTo>
                    <a:pt x="7230" y="2399"/>
                  </a:lnTo>
                  <a:lnTo>
                    <a:pt x="7197" y="2366"/>
                  </a:lnTo>
                  <a:lnTo>
                    <a:pt x="7197" y="2333"/>
                  </a:lnTo>
                  <a:lnTo>
                    <a:pt x="7164" y="2301"/>
                  </a:lnTo>
                  <a:lnTo>
                    <a:pt x="7164" y="2268"/>
                  </a:lnTo>
                  <a:lnTo>
                    <a:pt x="7131" y="2268"/>
                  </a:lnTo>
                  <a:lnTo>
                    <a:pt x="7131" y="2235"/>
                  </a:lnTo>
                  <a:lnTo>
                    <a:pt x="7131" y="2202"/>
                  </a:lnTo>
                  <a:lnTo>
                    <a:pt x="7099" y="2202"/>
                  </a:lnTo>
                  <a:lnTo>
                    <a:pt x="7099" y="2169"/>
                  </a:lnTo>
                  <a:lnTo>
                    <a:pt x="7066" y="2103"/>
                  </a:lnTo>
                  <a:lnTo>
                    <a:pt x="7033" y="2071"/>
                  </a:lnTo>
                  <a:lnTo>
                    <a:pt x="7033" y="2038"/>
                  </a:lnTo>
                  <a:lnTo>
                    <a:pt x="7000" y="2005"/>
                  </a:lnTo>
                  <a:lnTo>
                    <a:pt x="7000" y="1972"/>
                  </a:lnTo>
                  <a:lnTo>
                    <a:pt x="6967" y="1972"/>
                  </a:lnTo>
                  <a:lnTo>
                    <a:pt x="6967" y="1939"/>
                  </a:lnTo>
                  <a:lnTo>
                    <a:pt x="6967" y="1906"/>
                  </a:lnTo>
                  <a:lnTo>
                    <a:pt x="6934" y="1906"/>
                  </a:lnTo>
                  <a:lnTo>
                    <a:pt x="6934" y="1873"/>
                  </a:lnTo>
                  <a:lnTo>
                    <a:pt x="6901" y="1841"/>
                  </a:lnTo>
                  <a:lnTo>
                    <a:pt x="6901" y="1808"/>
                  </a:lnTo>
                  <a:lnTo>
                    <a:pt x="6869" y="1808"/>
                  </a:lnTo>
                  <a:lnTo>
                    <a:pt x="6869" y="1775"/>
                  </a:lnTo>
                  <a:lnTo>
                    <a:pt x="6869" y="1742"/>
                  </a:lnTo>
                  <a:lnTo>
                    <a:pt x="6836" y="1742"/>
                  </a:lnTo>
                  <a:lnTo>
                    <a:pt x="6836" y="1709"/>
                  </a:lnTo>
                  <a:lnTo>
                    <a:pt x="6803" y="1676"/>
                  </a:lnTo>
                  <a:lnTo>
                    <a:pt x="6803" y="1643"/>
                  </a:lnTo>
                  <a:lnTo>
                    <a:pt x="6770" y="1611"/>
                  </a:lnTo>
                  <a:lnTo>
                    <a:pt x="6770" y="1578"/>
                  </a:lnTo>
                  <a:lnTo>
                    <a:pt x="6737" y="1578"/>
                  </a:lnTo>
                  <a:lnTo>
                    <a:pt x="6737" y="1545"/>
                  </a:lnTo>
                  <a:lnTo>
                    <a:pt x="6737" y="1512"/>
                  </a:lnTo>
                  <a:lnTo>
                    <a:pt x="6704" y="1512"/>
                  </a:lnTo>
                  <a:lnTo>
                    <a:pt x="6704" y="1479"/>
                  </a:lnTo>
                  <a:lnTo>
                    <a:pt x="6671" y="1446"/>
                  </a:lnTo>
                  <a:lnTo>
                    <a:pt x="6671" y="1413"/>
                  </a:lnTo>
                  <a:lnTo>
                    <a:pt x="6639" y="1413"/>
                  </a:lnTo>
                  <a:lnTo>
                    <a:pt x="6639" y="1381"/>
                  </a:lnTo>
                  <a:lnTo>
                    <a:pt x="6639" y="1348"/>
                  </a:lnTo>
                  <a:lnTo>
                    <a:pt x="6606" y="1348"/>
                  </a:lnTo>
                  <a:lnTo>
                    <a:pt x="6606" y="1315"/>
                  </a:lnTo>
                  <a:lnTo>
                    <a:pt x="6573" y="1282"/>
                  </a:lnTo>
                  <a:lnTo>
                    <a:pt x="6573" y="1249"/>
                  </a:lnTo>
                  <a:lnTo>
                    <a:pt x="6573" y="1216"/>
                  </a:lnTo>
                  <a:lnTo>
                    <a:pt x="6540" y="1216"/>
                  </a:lnTo>
                  <a:lnTo>
                    <a:pt x="6540" y="1183"/>
                  </a:lnTo>
                  <a:lnTo>
                    <a:pt x="6507" y="1151"/>
                  </a:lnTo>
                  <a:lnTo>
                    <a:pt x="6507" y="1118"/>
                  </a:lnTo>
                  <a:lnTo>
                    <a:pt x="6474" y="1118"/>
                  </a:lnTo>
                  <a:lnTo>
                    <a:pt x="6474" y="1085"/>
                  </a:lnTo>
                  <a:lnTo>
                    <a:pt x="6441" y="1052"/>
                  </a:lnTo>
                  <a:lnTo>
                    <a:pt x="6441" y="1019"/>
                  </a:lnTo>
                  <a:lnTo>
                    <a:pt x="6408" y="986"/>
                  </a:lnTo>
                  <a:lnTo>
                    <a:pt x="6408" y="953"/>
                  </a:lnTo>
                  <a:lnTo>
                    <a:pt x="6376" y="921"/>
                  </a:lnTo>
                  <a:lnTo>
                    <a:pt x="6376" y="888"/>
                  </a:lnTo>
                  <a:lnTo>
                    <a:pt x="6343" y="888"/>
                  </a:lnTo>
                  <a:lnTo>
                    <a:pt x="6343" y="855"/>
                  </a:lnTo>
                  <a:lnTo>
                    <a:pt x="6310" y="822"/>
                  </a:lnTo>
                  <a:lnTo>
                    <a:pt x="6310" y="789"/>
                  </a:lnTo>
                  <a:lnTo>
                    <a:pt x="6277" y="756"/>
                  </a:lnTo>
                  <a:lnTo>
                    <a:pt x="6277" y="723"/>
                  </a:lnTo>
                  <a:lnTo>
                    <a:pt x="6244" y="723"/>
                  </a:lnTo>
                  <a:lnTo>
                    <a:pt x="6244" y="690"/>
                  </a:lnTo>
                  <a:lnTo>
                    <a:pt x="6211" y="658"/>
                  </a:lnTo>
                  <a:lnTo>
                    <a:pt x="6211" y="625"/>
                  </a:lnTo>
                  <a:lnTo>
                    <a:pt x="6178" y="592"/>
                  </a:lnTo>
                  <a:lnTo>
                    <a:pt x="6146" y="559"/>
                  </a:lnTo>
                  <a:lnTo>
                    <a:pt x="6146" y="526"/>
                  </a:lnTo>
                  <a:lnTo>
                    <a:pt x="6113" y="493"/>
                  </a:lnTo>
                  <a:lnTo>
                    <a:pt x="6113" y="460"/>
                  </a:lnTo>
                  <a:lnTo>
                    <a:pt x="6080" y="460"/>
                  </a:lnTo>
                  <a:lnTo>
                    <a:pt x="6080" y="428"/>
                  </a:lnTo>
                  <a:lnTo>
                    <a:pt x="6080" y="395"/>
                  </a:lnTo>
                  <a:lnTo>
                    <a:pt x="6047" y="395"/>
                  </a:lnTo>
                  <a:lnTo>
                    <a:pt x="6047" y="362"/>
                  </a:lnTo>
                  <a:lnTo>
                    <a:pt x="6014" y="329"/>
                  </a:lnTo>
                  <a:lnTo>
                    <a:pt x="6014" y="296"/>
                  </a:lnTo>
                  <a:lnTo>
                    <a:pt x="5981" y="296"/>
                  </a:lnTo>
                  <a:lnTo>
                    <a:pt x="5981" y="263"/>
                  </a:lnTo>
                  <a:lnTo>
                    <a:pt x="5981" y="230"/>
                  </a:lnTo>
                  <a:lnTo>
                    <a:pt x="5948" y="230"/>
                  </a:lnTo>
                  <a:lnTo>
                    <a:pt x="5948" y="198"/>
                  </a:lnTo>
                  <a:lnTo>
                    <a:pt x="5916" y="165"/>
                  </a:lnTo>
                  <a:lnTo>
                    <a:pt x="5916" y="132"/>
                  </a:lnTo>
                  <a:lnTo>
                    <a:pt x="5883" y="132"/>
                  </a:lnTo>
                  <a:lnTo>
                    <a:pt x="5883" y="99"/>
                  </a:lnTo>
                  <a:lnTo>
                    <a:pt x="5883" y="66"/>
                  </a:lnTo>
                  <a:lnTo>
                    <a:pt x="5850" y="66"/>
                  </a:lnTo>
                  <a:lnTo>
                    <a:pt x="5850" y="33"/>
                  </a:lnTo>
                  <a:lnTo>
                    <a:pt x="5817" y="0"/>
                  </a:lnTo>
                  <a:close/>
                </a:path>
              </a:pathLst>
            </a:custGeom>
            <a:solidFill>
              <a:srgbClr val="FFFFDE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8"/>
            <p:cNvSpPr/>
            <p:nvPr/>
          </p:nvSpPr>
          <p:spPr>
            <a:xfrm>
              <a:off x="5947525" y="1794875"/>
              <a:ext cx="31250" cy="49300"/>
            </a:xfrm>
            <a:custGeom>
              <a:avLst/>
              <a:gdLst/>
              <a:ahLst/>
              <a:cxnLst/>
              <a:rect l="l" t="t" r="r" b="b"/>
              <a:pathLst>
                <a:path w="1250" h="1972" extrusionOk="0">
                  <a:moveTo>
                    <a:pt x="1" y="0"/>
                  </a:moveTo>
                  <a:lnTo>
                    <a:pt x="526" y="1446"/>
                  </a:lnTo>
                  <a:cubicBezTo>
                    <a:pt x="494" y="1479"/>
                    <a:pt x="494" y="1512"/>
                    <a:pt x="461" y="1578"/>
                  </a:cubicBezTo>
                  <a:cubicBezTo>
                    <a:pt x="428" y="1643"/>
                    <a:pt x="428" y="1676"/>
                    <a:pt x="395" y="1676"/>
                  </a:cubicBezTo>
                  <a:cubicBezTo>
                    <a:pt x="395" y="1709"/>
                    <a:pt x="362" y="1709"/>
                    <a:pt x="362" y="1742"/>
                  </a:cubicBezTo>
                  <a:lnTo>
                    <a:pt x="132" y="1742"/>
                  </a:lnTo>
                  <a:lnTo>
                    <a:pt x="132" y="1939"/>
                  </a:lnTo>
                  <a:lnTo>
                    <a:pt x="198" y="1939"/>
                  </a:lnTo>
                  <a:cubicBezTo>
                    <a:pt x="198" y="1939"/>
                    <a:pt x="231" y="1972"/>
                    <a:pt x="264" y="1972"/>
                  </a:cubicBezTo>
                  <a:cubicBezTo>
                    <a:pt x="395" y="1972"/>
                    <a:pt x="494" y="1906"/>
                    <a:pt x="559" y="1840"/>
                  </a:cubicBezTo>
                  <a:cubicBezTo>
                    <a:pt x="625" y="1775"/>
                    <a:pt x="691" y="1545"/>
                    <a:pt x="822" y="1183"/>
                  </a:cubicBezTo>
                  <a:cubicBezTo>
                    <a:pt x="888" y="1052"/>
                    <a:pt x="954" y="855"/>
                    <a:pt x="1052" y="625"/>
                  </a:cubicBezTo>
                  <a:cubicBezTo>
                    <a:pt x="1151" y="296"/>
                    <a:pt x="1216" y="99"/>
                    <a:pt x="1249" y="0"/>
                  </a:cubicBezTo>
                  <a:lnTo>
                    <a:pt x="1019" y="0"/>
                  </a:lnTo>
                  <a:lnTo>
                    <a:pt x="625" y="115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8"/>
            <p:cNvSpPr/>
            <p:nvPr/>
          </p:nvSpPr>
          <p:spPr>
            <a:xfrm>
              <a:off x="5982025" y="1794050"/>
              <a:ext cx="28775" cy="37000"/>
            </a:xfrm>
            <a:custGeom>
              <a:avLst/>
              <a:gdLst/>
              <a:ahLst/>
              <a:cxnLst/>
              <a:rect l="l" t="t" r="r" b="b"/>
              <a:pathLst>
                <a:path w="1151" h="1480" extrusionOk="0">
                  <a:moveTo>
                    <a:pt x="625" y="0"/>
                  </a:moveTo>
                  <a:cubicBezTo>
                    <a:pt x="428" y="0"/>
                    <a:pt x="297" y="66"/>
                    <a:pt x="165" y="230"/>
                  </a:cubicBezTo>
                  <a:cubicBezTo>
                    <a:pt x="34" y="362"/>
                    <a:pt x="1" y="526"/>
                    <a:pt x="1" y="789"/>
                  </a:cubicBezTo>
                  <a:cubicBezTo>
                    <a:pt x="1" y="986"/>
                    <a:pt x="34" y="1150"/>
                    <a:pt x="132" y="1282"/>
                  </a:cubicBezTo>
                  <a:cubicBezTo>
                    <a:pt x="264" y="1413"/>
                    <a:pt x="395" y="1479"/>
                    <a:pt x="592" y="1479"/>
                  </a:cubicBezTo>
                  <a:cubicBezTo>
                    <a:pt x="724" y="1479"/>
                    <a:pt x="888" y="1413"/>
                    <a:pt x="987" y="1348"/>
                  </a:cubicBezTo>
                  <a:cubicBezTo>
                    <a:pt x="1085" y="1249"/>
                    <a:pt x="1151" y="1118"/>
                    <a:pt x="1151" y="953"/>
                  </a:cubicBezTo>
                  <a:lnTo>
                    <a:pt x="954" y="953"/>
                  </a:lnTo>
                  <a:cubicBezTo>
                    <a:pt x="921" y="1052"/>
                    <a:pt x="888" y="1118"/>
                    <a:pt x="822" y="1183"/>
                  </a:cubicBezTo>
                  <a:cubicBezTo>
                    <a:pt x="757" y="1249"/>
                    <a:pt x="691" y="1282"/>
                    <a:pt x="592" y="1282"/>
                  </a:cubicBezTo>
                  <a:cubicBezTo>
                    <a:pt x="461" y="1282"/>
                    <a:pt x="395" y="1216"/>
                    <a:pt x="329" y="1150"/>
                  </a:cubicBezTo>
                  <a:cubicBezTo>
                    <a:pt x="264" y="1052"/>
                    <a:pt x="231" y="920"/>
                    <a:pt x="231" y="789"/>
                  </a:cubicBezTo>
                  <a:cubicBezTo>
                    <a:pt x="231" y="625"/>
                    <a:pt x="264" y="526"/>
                    <a:pt x="297" y="428"/>
                  </a:cubicBezTo>
                  <a:cubicBezTo>
                    <a:pt x="362" y="296"/>
                    <a:pt x="461" y="230"/>
                    <a:pt x="625" y="230"/>
                  </a:cubicBezTo>
                  <a:cubicBezTo>
                    <a:pt x="724" y="230"/>
                    <a:pt x="789" y="263"/>
                    <a:pt x="855" y="296"/>
                  </a:cubicBezTo>
                  <a:cubicBezTo>
                    <a:pt x="888" y="362"/>
                    <a:pt x="921" y="428"/>
                    <a:pt x="954" y="526"/>
                  </a:cubicBezTo>
                  <a:lnTo>
                    <a:pt x="1151" y="526"/>
                  </a:lnTo>
                  <a:cubicBezTo>
                    <a:pt x="1151" y="329"/>
                    <a:pt x="1085" y="198"/>
                    <a:pt x="987" y="132"/>
                  </a:cubicBezTo>
                  <a:cubicBezTo>
                    <a:pt x="888" y="66"/>
                    <a:pt x="757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8"/>
            <p:cNvSpPr/>
            <p:nvPr/>
          </p:nvSpPr>
          <p:spPr>
            <a:xfrm>
              <a:off x="6013250" y="1781725"/>
              <a:ext cx="16450" cy="47675"/>
            </a:xfrm>
            <a:custGeom>
              <a:avLst/>
              <a:gdLst/>
              <a:ahLst/>
              <a:cxnLst/>
              <a:rect l="l" t="t" r="r" b="b"/>
              <a:pathLst>
                <a:path w="658" h="1907" extrusionOk="0">
                  <a:moveTo>
                    <a:pt x="559" y="0"/>
                  </a:moveTo>
                  <a:cubicBezTo>
                    <a:pt x="428" y="0"/>
                    <a:pt x="296" y="33"/>
                    <a:pt x="263" y="132"/>
                  </a:cubicBezTo>
                  <a:cubicBezTo>
                    <a:pt x="230" y="165"/>
                    <a:pt x="198" y="230"/>
                    <a:pt x="198" y="329"/>
                  </a:cubicBezTo>
                  <a:lnTo>
                    <a:pt x="198" y="559"/>
                  </a:lnTo>
                  <a:lnTo>
                    <a:pt x="0" y="559"/>
                  </a:lnTo>
                  <a:lnTo>
                    <a:pt x="0" y="723"/>
                  </a:lnTo>
                  <a:lnTo>
                    <a:pt x="198" y="723"/>
                  </a:lnTo>
                  <a:lnTo>
                    <a:pt x="198" y="1906"/>
                  </a:lnTo>
                  <a:lnTo>
                    <a:pt x="428" y="1906"/>
                  </a:lnTo>
                  <a:lnTo>
                    <a:pt x="428" y="723"/>
                  </a:lnTo>
                  <a:lnTo>
                    <a:pt x="658" y="723"/>
                  </a:lnTo>
                  <a:lnTo>
                    <a:pt x="658" y="559"/>
                  </a:lnTo>
                  <a:lnTo>
                    <a:pt x="428" y="559"/>
                  </a:lnTo>
                  <a:cubicBezTo>
                    <a:pt x="428" y="395"/>
                    <a:pt x="461" y="296"/>
                    <a:pt x="461" y="263"/>
                  </a:cubicBezTo>
                  <a:cubicBezTo>
                    <a:pt x="461" y="230"/>
                    <a:pt x="526" y="230"/>
                    <a:pt x="592" y="230"/>
                  </a:cubicBezTo>
                  <a:lnTo>
                    <a:pt x="658" y="230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8"/>
            <p:cNvSpPr/>
            <p:nvPr/>
          </p:nvSpPr>
          <p:spPr>
            <a:xfrm>
              <a:off x="6037075" y="1784200"/>
              <a:ext cx="17275" cy="45200"/>
            </a:xfrm>
            <a:custGeom>
              <a:avLst/>
              <a:gdLst/>
              <a:ahLst/>
              <a:cxnLst/>
              <a:rect l="l" t="t" r="r" b="b"/>
              <a:pathLst>
                <a:path w="691" h="1808" extrusionOk="0">
                  <a:moveTo>
                    <a:pt x="493" y="0"/>
                  </a:moveTo>
                  <a:cubicBezTo>
                    <a:pt x="460" y="131"/>
                    <a:pt x="428" y="230"/>
                    <a:pt x="362" y="263"/>
                  </a:cubicBezTo>
                  <a:cubicBezTo>
                    <a:pt x="296" y="296"/>
                    <a:pt x="165" y="329"/>
                    <a:pt x="0" y="329"/>
                  </a:cubicBezTo>
                  <a:lnTo>
                    <a:pt x="0" y="526"/>
                  </a:lnTo>
                  <a:lnTo>
                    <a:pt x="428" y="526"/>
                  </a:lnTo>
                  <a:lnTo>
                    <a:pt x="428" y="1807"/>
                  </a:lnTo>
                  <a:lnTo>
                    <a:pt x="690" y="1807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8"/>
            <p:cNvSpPr/>
            <p:nvPr/>
          </p:nvSpPr>
          <p:spPr>
            <a:xfrm>
              <a:off x="5497350" y="1703675"/>
              <a:ext cx="4125" cy="4950"/>
            </a:xfrm>
            <a:custGeom>
              <a:avLst/>
              <a:gdLst/>
              <a:ahLst/>
              <a:cxnLst/>
              <a:rect l="l" t="t" r="r" b="b"/>
              <a:pathLst>
                <a:path w="165" h="198" fill="none" extrusionOk="0">
                  <a:moveTo>
                    <a:pt x="165" y="198"/>
                  </a:moveTo>
                  <a:lnTo>
                    <a:pt x="165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8"/>
            <p:cNvSpPr/>
            <p:nvPr/>
          </p:nvSpPr>
          <p:spPr>
            <a:xfrm>
              <a:off x="5639475" y="1609200"/>
              <a:ext cx="3300" cy="5775"/>
            </a:xfrm>
            <a:custGeom>
              <a:avLst/>
              <a:gdLst/>
              <a:ahLst/>
              <a:cxnLst/>
              <a:rect l="l" t="t" r="r" b="b"/>
              <a:pathLst>
                <a:path w="132" h="231" fill="none" extrusionOk="0">
                  <a:moveTo>
                    <a:pt x="132" y="231"/>
                  </a:move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99" y="198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33" y="9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8"/>
            <p:cNvSpPr/>
            <p:nvPr/>
          </p:nvSpPr>
          <p:spPr>
            <a:xfrm>
              <a:off x="5501450" y="1614950"/>
              <a:ext cx="141325" cy="93675"/>
            </a:xfrm>
            <a:custGeom>
              <a:avLst/>
              <a:gdLst/>
              <a:ahLst/>
              <a:cxnLst/>
              <a:rect l="l" t="t" r="r" b="b"/>
              <a:pathLst>
                <a:path w="5653" h="3747" fill="none" extrusionOk="0">
                  <a:moveTo>
                    <a:pt x="1" y="3747"/>
                  </a:moveTo>
                  <a:lnTo>
                    <a:pt x="5653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8"/>
            <p:cNvSpPr/>
            <p:nvPr/>
          </p:nvSpPr>
          <p:spPr>
            <a:xfrm>
              <a:off x="5497350" y="1609200"/>
              <a:ext cx="142150" cy="94500"/>
            </a:xfrm>
            <a:custGeom>
              <a:avLst/>
              <a:gdLst/>
              <a:ahLst/>
              <a:cxnLst/>
              <a:rect l="l" t="t" r="r" b="b"/>
              <a:pathLst>
                <a:path w="5686" h="3780" fill="none" extrusionOk="0">
                  <a:moveTo>
                    <a:pt x="0" y="3780"/>
                  </a:moveTo>
                  <a:lnTo>
                    <a:pt x="5685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8"/>
            <p:cNvSpPr/>
            <p:nvPr/>
          </p:nvSpPr>
          <p:spPr>
            <a:xfrm>
              <a:off x="5497350" y="1609200"/>
              <a:ext cx="145425" cy="99425"/>
            </a:xfrm>
            <a:custGeom>
              <a:avLst/>
              <a:gdLst/>
              <a:ahLst/>
              <a:cxnLst/>
              <a:rect l="l" t="t" r="r" b="b"/>
              <a:pathLst>
                <a:path w="5817" h="3977" extrusionOk="0">
                  <a:moveTo>
                    <a:pt x="5685" y="1"/>
                  </a:moveTo>
                  <a:lnTo>
                    <a:pt x="0" y="3780"/>
                  </a:lnTo>
                  <a:lnTo>
                    <a:pt x="33" y="3780"/>
                  </a:lnTo>
                  <a:lnTo>
                    <a:pt x="33" y="3813"/>
                  </a:lnTo>
                  <a:lnTo>
                    <a:pt x="33" y="3845"/>
                  </a:lnTo>
                  <a:lnTo>
                    <a:pt x="66" y="3845"/>
                  </a:lnTo>
                  <a:lnTo>
                    <a:pt x="66" y="3878"/>
                  </a:lnTo>
                  <a:lnTo>
                    <a:pt x="99" y="3878"/>
                  </a:lnTo>
                  <a:lnTo>
                    <a:pt x="99" y="3911"/>
                  </a:lnTo>
                  <a:lnTo>
                    <a:pt x="99" y="3944"/>
                  </a:lnTo>
                  <a:lnTo>
                    <a:pt x="132" y="3944"/>
                  </a:lnTo>
                  <a:lnTo>
                    <a:pt x="132" y="3977"/>
                  </a:lnTo>
                  <a:lnTo>
                    <a:pt x="165" y="3977"/>
                  </a:lnTo>
                  <a:lnTo>
                    <a:pt x="5817" y="231"/>
                  </a:lnTo>
                  <a:lnTo>
                    <a:pt x="5817" y="198"/>
                  </a:lnTo>
                  <a:lnTo>
                    <a:pt x="5784" y="198"/>
                  </a:lnTo>
                  <a:lnTo>
                    <a:pt x="5784" y="165"/>
                  </a:lnTo>
                  <a:lnTo>
                    <a:pt x="5784" y="132"/>
                  </a:lnTo>
                  <a:lnTo>
                    <a:pt x="5751" y="132"/>
                  </a:lnTo>
                  <a:lnTo>
                    <a:pt x="5751" y="99"/>
                  </a:lnTo>
                  <a:lnTo>
                    <a:pt x="5718" y="99"/>
                  </a:lnTo>
                  <a:lnTo>
                    <a:pt x="5718" y="67"/>
                  </a:lnTo>
                  <a:lnTo>
                    <a:pt x="5718" y="34"/>
                  </a:lnTo>
                  <a:lnTo>
                    <a:pt x="5685" y="34"/>
                  </a:lnTo>
                  <a:lnTo>
                    <a:pt x="5685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8"/>
            <p:cNvSpPr/>
            <p:nvPr/>
          </p:nvSpPr>
          <p:spPr>
            <a:xfrm>
              <a:off x="5480925" y="1679850"/>
              <a:ext cx="5775" cy="8250"/>
            </a:xfrm>
            <a:custGeom>
              <a:avLst/>
              <a:gdLst/>
              <a:ahLst/>
              <a:cxnLst/>
              <a:rect l="l" t="t" r="r" b="b"/>
              <a:pathLst>
                <a:path w="231" h="330" fill="none" extrusionOk="0">
                  <a:moveTo>
                    <a:pt x="230" y="329"/>
                  </a:move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230" y="297"/>
                  </a:lnTo>
                  <a:lnTo>
                    <a:pt x="197" y="297"/>
                  </a:lnTo>
                  <a:lnTo>
                    <a:pt x="197" y="297"/>
                  </a:lnTo>
                  <a:lnTo>
                    <a:pt x="197" y="297"/>
                  </a:lnTo>
                  <a:lnTo>
                    <a:pt x="197" y="297"/>
                  </a:lnTo>
                  <a:lnTo>
                    <a:pt x="197" y="297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31"/>
                  </a:lnTo>
                  <a:lnTo>
                    <a:pt x="197" y="231"/>
                  </a:lnTo>
                  <a:lnTo>
                    <a:pt x="197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8"/>
            <p:cNvSpPr/>
            <p:nvPr/>
          </p:nvSpPr>
          <p:spPr>
            <a:xfrm>
              <a:off x="5621400" y="1582925"/>
              <a:ext cx="6600" cy="9050"/>
            </a:xfrm>
            <a:custGeom>
              <a:avLst/>
              <a:gdLst/>
              <a:ahLst/>
              <a:cxnLst/>
              <a:rect l="l" t="t" r="r" b="b"/>
              <a:pathLst>
                <a:path w="264" h="362" fill="none" extrusionOk="0">
                  <a:moveTo>
                    <a:pt x="263" y="362"/>
                  </a:moveTo>
                  <a:lnTo>
                    <a:pt x="263" y="362"/>
                  </a:lnTo>
                  <a:lnTo>
                    <a:pt x="263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230" y="296"/>
                  </a:lnTo>
                  <a:lnTo>
                    <a:pt x="230" y="296"/>
                  </a:lnTo>
                  <a:lnTo>
                    <a:pt x="230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8"/>
            <p:cNvSpPr/>
            <p:nvPr/>
          </p:nvSpPr>
          <p:spPr>
            <a:xfrm>
              <a:off x="5486675" y="1591950"/>
              <a:ext cx="141325" cy="96150"/>
            </a:xfrm>
            <a:custGeom>
              <a:avLst/>
              <a:gdLst/>
              <a:ahLst/>
              <a:cxnLst/>
              <a:rect l="l" t="t" r="r" b="b"/>
              <a:pathLst>
                <a:path w="5653" h="3846" fill="none" extrusionOk="0">
                  <a:moveTo>
                    <a:pt x="0" y="3845"/>
                  </a:moveTo>
                  <a:lnTo>
                    <a:pt x="5652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8"/>
            <p:cNvSpPr/>
            <p:nvPr/>
          </p:nvSpPr>
          <p:spPr>
            <a:xfrm>
              <a:off x="5480925" y="1582925"/>
              <a:ext cx="140500" cy="96950"/>
            </a:xfrm>
            <a:custGeom>
              <a:avLst/>
              <a:gdLst/>
              <a:ahLst/>
              <a:cxnLst/>
              <a:rect l="l" t="t" r="r" b="b"/>
              <a:pathLst>
                <a:path w="5620" h="3878" fill="none" extrusionOk="0">
                  <a:moveTo>
                    <a:pt x="0" y="3878"/>
                  </a:moveTo>
                  <a:lnTo>
                    <a:pt x="5619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8"/>
            <p:cNvSpPr/>
            <p:nvPr/>
          </p:nvSpPr>
          <p:spPr>
            <a:xfrm>
              <a:off x="5480925" y="1582925"/>
              <a:ext cx="147075" cy="105175"/>
            </a:xfrm>
            <a:custGeom>
              <a:avLst/>
              <a:gdLst/>
              <a:ahLst/>
              <a:cxnLst/>
              <a:rect l="l" t="t" r="r" b="b"/>
              <a:pathLst>
                <a:path w="5883" h="4207" extrusionOk="0">
                  <a:moveTo>
                    <a:pt x="5619" y="0"/>
                  </a:moveTo>
                  <a:lnTo>
                    <a:pt x="0" y="3878"/>
                  </a:lnTo>
                  <a:lnTo>
                    <a:pt x="33" y="3878"/>
                  </a:lnTo>
                  <a:lnTo>
                    <a:pt x="33" y="3911"/>
                  </a:lnTo>
                  <a:lnTo>
                    <a:pt x="66" y="3911"/>
                  </a:lnTo>
                  <a:lnTo>
                    <a:pt x="66" y="3944"/>
                  </a:lnTo>
                  <a:lnTo>
                    <a:pt x="66" y="3976"/>
                  </a:lnTo>
                  <a:lnTo>
                    <a:pt x="99" y="3976"/>
                  </a:lnTo>
                  <a:lnTo>
                    <a:pt x="99" y="4009"/>
                  </a:lnTo>
                  <a:lnTo>
                    <a:pt x="132" y="4009"/>
                  </a:lnTo>
                  <a:lnTo>
                    <a:pt x="132" y="4042"/>
                  </a:lnTo>
                  <a:lnTo>
                    <a:pt x="132" y="4075"/>
                  </a:lnTo>
                  <a:lnTo>
                    <a:pt x="164" y="4075"/>
                  </a:lnTo>
                  <a:lnTo>
                    <a:pt x="164" y="4108"/>
                  </a:lnTo>
                  <a:lnTo>
                    <a:pt x="197" y="4108"/>
                  </a:lnTo>
                  <a:lnTo>
                    <a:pt x="197" y="4141"/>
                  </a:lnTo>
                  <a:lnTo>
                    <a:pt x="197" y="4174"/>
                  </a:lnTo>
                  <a:lnTo>
                    <a:pt x="230" y="4174"/>
                  </a:lnTo>
                  <a:lnTo>
                    <a:pt x="230" y="4206"/>
                  </a:lnTo>
                  <a:lnTo>
                    <a:pt x="5882" y="362"/>
                  </a:lnTo>
                  <a:lnTo>
                    <a:pt x="5849" y="362"/>
                  </a:lnTo>
                  <a:lnTo>
                    <a:pt x="5849" y="329"/>
                  </a:lnTo>
                  <a:lnTo>
                    <a:pt x="5849" y="296"/>
                  </a:lnTo>
                  <a:lnTo>
                    <a:pt x="5816" y="296"/>
                  </a:lnTo>
                  <a:lnTo>
                    <a:pt x="5816" y="263"/>
                  </a:lnTo>
                  <a:lnTo>
                    <a:pt x="5783" y="263"/>
                  </a:lnTo>
                  <a:lnTo>
                    <a:pt x="5783" y="230"/>
                  </a:lnTo>
                  <a:lnTo>
                    <a:pt x="5783" y="197"/>
                  </a:lnTo>
                  <a:lnTo>
                    <a:pt x="5751" y="197"/>
                  </a:lnTo>
                  <a:lnTo>
                    <a:pt x="5751" y="165"/>
                  </a:lnTo>
                  <a:lnTo>
                    <a:pt x="5718" y="165"/>
                  </a:lnTo>
                  <a:lnTo>
                    <a:pt x="5718" y="132"/>
                  </a:lnTo>
                  <a:lnTo>
                    <a:pt x="5685" y="99"/>
                  </a:lnTo>
                  <a:lnTo>
                    <a:pt x="5685" y="66"/>
                  </a:lnTo>
                  <a:lnTo>
                    <a:pt x="5652" y="66"/>
                  </a:lnTo>
                  <a:lnTo>
                    <a:pt x="5652" y="33"/>
                  </a:lnTo>
                  <a:lnTo>
                    <a:pt x="5619" y="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7DBFEE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8"/>
            <p:cNvSpPr/>
            <p:nvPr/>
          </p:nvSpPr>
          <p:spPr>
            <a:xfrm>
              <a:off x="5464475" y="1656025"/>
              <a:ext cx="4975" cy="6600"/>
            </a:xfrm>
            <a:custGeom>
              <a:avLst/>
              <a:gdLst/>
              <a:ahLst/>
              <a:cxnLst/>
              <a:rect l="l" t="t" r="r" b="b"/>
              <a:pathLst>
                <a:path w="199" h="264" fill="none" extrusionOk="0">
                  <a:moveTo>
                    <a:pt x="198" y="264"/>
                  </a:move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8"/>
            <p:cNvSpPr/>
            <p:nvPr/>
          </p:nvSpPr>
          <p:spPr>
            <a:xfrm>
              <a:off x="5603325" y="1556625"/>
              <a:ext cx="5775" cy="8250"/>
            </a:xfrm>
            <a:custGeom>
              <a:avLst/>
              <a:gdLst/>
              <a:ahLst/>
              <a:cxnLst/>
              <a:rect l="l" t="t" r="r" b="b"/>
              <a:pathLst>
                <a:path w="231" h="330" fill="none" extrusionOk="0">
                  <a:moveTo>
                    <a:pt x="230" y="329"/>
                  </a:moveTo>
                  <a:lnTo>
                    <a:pt x="230" y="329"/>
                  </a:lnTo>
                  <a:lnTo>
                    <a:pt x="230" y="329"/>
                  </a:lnTo>
                  <a:lnTo>
                    <a:pt x="230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96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64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8"/>
            <p:cNvSpPr/>
            <p:nvPr/>
          </p:nvSpPr>
          <p:spPr>
            <a:xfrm>
              <a:off x="5469425" y="1564850"/>
              <a:ext cx="139675" cy="97775"/>
            </a:xfrm>
            <a:custGeom>
              <a:avLst/>
              <a:gdLst/>
              <a:ahLst/>
              <a:cxnLst/>
              <a:rect l="l" t="t" r="r" b="b"/>
              <a:pathLst>
                <a:path w="5587" h="3911" fill="none" extrusionOk="0">
                  <a:moveTo>
                    <a:pt x="0" y="3911"/>
                  </a:moveTo>
                  <a:lnTo>
                    <a:pt x="5586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8"/>
            <p:cNvSpPr/>
            <p:nvPr/>
          </p:nvSpPr>
          <p:spPr>
            <a:xfrm>
              <a:off x="5464475" y="1557450"/>
              <a:ext cx="138875" cy="98600"/>
            </a:xfrm>
            <a:custGeom>
              <a:avLst/>
              <a:gdLst/>
              <a:ahLst/>
              <a:cxnLst/>
              <a:rect l="l" t="t" r="r" b="b"/>
              <a:pathLst>
                <a:path w="5555" h="3944" fill="none" extrusionOk="0">
                  <a:moveTo>
                    <a:pt x="1" y="3944"/>
                  </a:moveTo>
                  <a:lnTo>
                    <a:pt x="5554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8"/>
            <p:cNvSpPr/>
            <p:nvPr/>
          </p:nvSpPr>
          <p:spPr>
            <a:xfrm>
              <a:off x="5464475" y="1556625"/>
              <a:ext cx="144625" cy="106000"/>
            </a:xfrm>
            <a:custGeom>
              <a:avLst/>
              <a:gdLst/>
              <a:ahLst/>
              <a:cxnLst/>
              <a:rect l="l" t="t" r="r" b="b"/>
              <a:pathLst>
                <a:path w="5785" h="4240" extrusionOk="0">
                  <a:moveTo>
                    <a:pt x="5554" y="1"/>
                  </a:moveTo>
                  <a:lnTo>
                    <a:pt x="1" y="3977"/>
                  </a:lnTo>
                  <a:lnTo>
                    <a:pt x="34" y="3977"/>
                  </a:lnTo>
                  <a:lnTo>
                    <a:pt x="34" y="4010"/>
                  </a:lnTo>
                  <a:lnTo>
                    <a:pt x="34" y="4043"/>
                  </a:lnTo>
                  <a:lnTo>
                    <a:pt x="67" y="4043"/>
                  </a:lnTo>
                  <a:lnTo>
                    <a:pt x="67" y="4075"/>
                  </a:lnTo>
                  <a:lnTo>
                    <a:pt x="99" y="4075"/>
                  </a:lnTo>
                  <a:lnTo>
                    <a:pt x="99" y="4108"/>
                  </a:lnTo>
                  <a:lnTo>
                    <a:pt x="99" y="4141"/>
                  </a:lnTo>
                  <a:lnTo>
                    <a:pt x="132" y="4141"/>
                  </a:lnTo>
                  <a:lnTo>
                    <a:pt x="132" y="4174"/>
                  </a:lnTo>
                  <a:lnTo>
                    <a:pt x="165" y="4174"/>
                  </a:lnTo>
                  <a:lnTo>
                    <a:pt x="165" y="4207"/>
                  </a:lnTo>
                  <a:lnTo>
                    <a:pt x="198" y="4207"/>
                  </a:lnTo>
                  <a:lnTo>
                    <a:pt x="198" y="4240"/>
                  </a:lnTo>
                  <a:lnTo>
                    <a:pt x="5784" y="329"/>
                  </a:lnTo>
                  <a:lnTo>
                    <a:pt x="5751" y="329"/>
                  </a:lnTo>
                  <a:lnTo>
                    <a:pt x="5751" y="296"/>
                  </a:lnTo>
                  <a:lnTo>
                    <a:pt x="5751" y="264"/>
                  </a:lnTo>
                  <a:lnTo>
                    <a:pt x="5719" y="264"/>
                  </a:lnTo>
                  <a:lnTo>
                    <a:pt x="5719" y="231"/>
                  </a:lnTo>
                  <a:lnTo>
                    <a:pt x="5686" y="231"/>
                  </a:lnTo>
                  <a:lnTo>
                    <a:pt x="5686" y="198"/>
                  </a:lnTo>
                  <a:lnTo>
                    <a:pt x="5686" y="165"/>
                  </a:lnTo>
                  <a:lnTo>
                    <a:pt x="5653" y="165"/>
                  </a:lnTo>
                  <a:lnTo>
                    <a:pt x="5653" y="132"/>
                  </a:lnTo>
                  <a:lnTo>
                    <a:pt x="5620" y="132"/>
                  </a:lnTo>
                  <a:lnTo>
                    <a:pt x="5620" y="99"/>
                  </a:lnTo>
                  <a:lnTo>
                    <a:pt x="5587" y="99"/>
                  </a:lnTo>
                  <a:lnTo>
                    <a:pt x="5587" y="66"/>
                  </a:lnTo>
                  <a:lnTo>
                    <a:pt x="5587" y="34"/>
                  </a:lnTo>
                  <a:lnTo>
                    <a:pt x="5554" y="34"/>
                  </a:lnTo>
                  <a:lnTo>
                    <a:pt x="5554" y="1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8"/>
            <p:cNvSpPr/>
            <p:nvPr/>
          </p:nvSpPr>
          <p:spPr>
            <a:xfrm>
              <a:off x="5637825" y="1409575"/>
              <a:ext cx="42750" cy="46850"/>
            </a:xfrm>
            <a:custGeom>
              <a:avLst/>
              <a:gdLst/>
              <a:ahLst/>
              <a:cxnLst/>
              <a:rect l="l" t="t" r="r" b="b"/>
              <a:pathLst>
                <a:path w="1710" h="1874" extrusionOk="0">
                  <a:moveTo>
                    <a:pt x="855" y="264"/>
                  </a:moveTo>
                  <a:lnTo>
                    <a:pt x="1150" y="1118"/>
                  </a:lnTo>
                  <a:lnTo>
                    <a:pt x="559" y="1118"/>
                  </a:lnTo>
                  <a:lnTo>
                    <a:pt x="855" y="264"/>
                  </a:lnTo>
                  <a:close/>
                  <a:moveTo>
                    <a:pt x="723" y="1"/>
                  </a:moveTo>
                  <a:lnTo>
                    <a:pt x="0" y="1874"/>
                  </a:lnTo>
                  <a:lnTo>
                    <a:pt x="263" y="1874"/>
                  </a:lnTo>
                  <a:lnTo>
                    <a:pt x="493" y="1315"/>
                  </a:lnTo>
                  <a:lnTo>
                    <a:pt x="1216" y="1315"/>
                  </a:lnTo>
                  <a:lnTo>
                    <a:pt x="1413" y="1874"/>
                  </a:lnTo>
                  <a:lnTo>
                    <a:pt x="1709" y="1874"/>
                  </a:lnTo>
                  <a:lnTo>
                    <a:pt x="10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8"/>
            <p:cNvSpPr/>
            <p:nvPr/>
          </p:nvSpPr>
          <p:spPr>
            <a:xfrm>
              <a:off x="5685475" y="1421075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1"/>
                  </a:moveTo>
                  <a:cubicBezTo>
                    <a:pt x="493" y="1"/>
                    <a:pt x="427" y="34"/>
                    <a:pt x="329" y="99"/>
                  </a:cubicBezTo>
                  <a:cubicBezTo>
                    <a:pt x="263" y="165"/>
                    <a:pt x="230" y="231"/>
                    <a:pt x="230" y="264"/>
                  </a:cubicBezTo>
                  <a:lnTo>
                    <a:pt x="230" y="34"/>
                  </a:lnTo>
                  <a:lnTo>
                    <a:pt x="0" y="34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25"/>
                  </a:lnTo>
                  <a:cubicBezTo>
                    <a:pt x="230" y="527"/>
                    <a:pt x="263" y="461"/>
                    <a:pt x="329" y="362"/>
                  </a:cubicBezTo>
                  <a:cubicBezTo>
                    <a:pt x="395" y="297"/>
                    <a:pt x="460" y="264"/>
                    <a:pt x="592" y="264"/>
                  </a:cubicBezTo>
                  <a:lnTo>
                    <a:pt x="657" y="264"/>
                  </a:lnTo>
                  <a:lnTo>
                    <a:pt x="657" y="34"/>
                  </a:lnTo>
                  <a:cubicBezTo>
                    <a:pt x="625" y="1"/>
                    <a:pt x="625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8"/>
            <p:cNvSpPr/>
            <p:nvPr/>
          </p:nvSpPr>
          <p:spPr>
            <a:xfrm>
              <a:off x="5703550" y="1412875"/>
              <a:ext cx="16450" cy="44375"/>
            </a:xfrm>
            <a:custGeom>
              <a:avLst/>
              <a:gdLst/>
              <a:ahLst/>
              <a:cxnLst/>
              <a:rect l="l" t="t" r="r" b="b"/>
              <a:pathLst>
                <a:path w="658" h="1775" extrusionOk="0">
                  <a:moveTo>
                    <a:pt x="197" y="0"/>
                  </a:moveTo>
                  <a:lnTo>
                    <a:pt x="197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7" y="559"/>
                  </a:lnTo>
                  <a:lnTo>
                    <a:pt x="197" y="1479"/>
                  </a:lnTo>
                  <a:cubicBezTo>
                    <a:pt x="197" y="1545"/>
                    <a:pt x="197" y="1643"/>
                    <a:pt x="263" y="1676"/>
                  </a:cubicBezTo>
                  <a:cubicBezTo>
                    <a:pt x="296" y="1742"/>
                    <a:pt x="362" y="1775"/>
                    <a:pt x="460" y="1775"/>
                  </a:cubicBezTo>
                  <a:lnTo>
                    <a:pt x="559" y="1775"/>
                  </a:lnTo>
                  <a:cubicBezTo>
                    <a:pt x="592" y="1742"/>
                    <a:pt x="625" y="1742"/>
                    <a:pt x="657" y="1742"/>
                  </a:cubicBezTo>
                  <a:lnTo>
                    <a:pt x="657" y="1577"/>
                  </a:lnTo>
                  <a:lnTo>
                    <a:pt x="559" y="1577"/>
                  </a:lnTo>
                  <a:cubicBezTo>
                    <a:pt x="526" y="1577"/>
                    <a:pt x="493" y="1577"/>
                    <a:pt x="460" y="1545"/>
                  </a:cubicBezTo>
                  <a:cubicBezTo>
                    <a:pt x="427" y="1545"/>
                    <a:pt x="427" y="1512"/>
                    <a:pt x="427" y="1446"/>
                  </a:cubicBezTo>
                  <a:lnTo>
                    <a:pt x="427" y="559"/>
                  </a:lnTo>
                  <a:lnTo>
                    <a:pt x="657" y="559"/>
                  </a:lnTo>
                  <a:lnTo>
                    <a:pt x="657" y="362"/>
                  </a:lnTo>
                  <a:lnTo>
                    <a:pt x="427" y="362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8"/>
            <p:cNvSpPr/>
            <p:nvPr/>
          </p:nvSpPr>
          <p:spPr>
            <a:xfrm>
              <a:off x="5725725" y="1409575"/>
              <a:ext cx="27950" cy="46850"/>
            </a:xfrm>
            <a:custGeom>
              <a:avLst/>
              <a:gdLst/>
              <a:ahLst/>
              <a:cxnLst/>
              <a:rect l="l" t="t" r="r" b="b"/>
              <a:pathLst>
                <a:path w="1118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151"/>
                  </a:lnTo>
                  <a:cubicBezTo>
                    <a:pt x="230" y="954"/>
                    <a:pt x="263" y="855"/>
                    <a:pt x="329" y="789"/>
                  </a:cubicBezTo>
                  <a:cubicBezTo>
                    <a:pt x="395" y="724"/>
                    <a:pt x="493" y="691"/>
                    <a:pt x="592" y="691"/>
                  </a:cubicBezTo>
                  <a:cubicBezTo>
                    <a:pt x="723" y="691"/>
                    <a:pt x="789" y="724"/>
                    <a:pt x="822" y="789"/>
                  </a:cubicBezTo>
                  <a:cubicBezTo>
                    <a:pt x="855" y="822"/>
                    <a:pt x="855" y="921"/>
                    <a:pt x="855" y="1019"/>
                  </a:cubicBezTo>
                  <a:lnTo>
                    <a:pt x="855" y="1874"/>
                  </a:lnTo>
                  <a:lnTo>
                    <a:pt x="1118" y="1874"/>
                  </a:lnTo>
                  <a:lnTo>
                    <a:pt x="1118" y="987"/>
                  </a:lnTo>
                  <a:cubicBezTo>
                    <a:pt x="1118" y="855"/>
                    <a:pt x="1085" y="757"/>
                    <a:pt x="1052" y="691"/>
                  </a:cubicBezTo>
                  <a:cubicBezTo>
                    <a:pt x="986" y="527"/>
                    <a:pt x="855" y="461"/>
                    <a:pt x="658" y="461"/>
                  </a:cubicBezTo>
                  <a:cubicBezTo>
                    <a:pt x="526" y="461"/>
                    <a:pt x="428" y="494"/>
                    <a:pt x="362" y="527"/>
                  </a:cubicBezTo>
                  <a:cubicBezTo>
                    <a:pt x="329" y="559"/>
                    <a:pt x="263" y="625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8"/>
            <p:cNvSpPr/>
            <p:nvPr/>
          </p:nvSpPr>
          <p:spPr>
            <a:xfrm>
              <a:off x="5760225" y="1407950"/>
              <a:ext cx="41925" cy="50125"/>
            </a:xfrm>
            <a:custGeom>
              <a:avLst/>
              <a:gdLst/>
              <a:ahLst/>
              <a:cxnLst/>
              <a:rect l="l" t="t" r="r" b="b"/>
              <a:pathLst>
                <a:path w="1677" h="2005" extrusionOk="0">
                  <a:moveTo>
                    <a:pt x="888" y="0"/>
                  </a:moveTo>
                  <a:cubicBezTo>
                    <a:pt x="625" y="0"/>
                    <a:pt x="395" y="99"/>
                    <a:pt x="231" y="296"/>
                  </a:cubicBezTo>
                  <a:cubicBezTo>
                    <a:pt x="99" y="460"/>
                    <a:pt x="1" y="690"/>
                    <a:pt x="1" y="986"/>
                  </a:cubicBezTo>
                  <a:cubicBezTo>
                    <a:pt x="1" y="1347"/>
                    <a:pt x="99" y="1610"/>
                    <a:pt x="296" y="1774"/>
                  </a:cubicBezTo>
                  <a:cubicBezTo>
                    <a:pt x="461" y="1939"/>
                    <a:pt x="625" y="2005"/>
                    <a:pt x="855" y="2005"/>
                  </a:cubicBezTo>
                  <a:cubicBezTo>
                    <a:pt x="1118" y="2005"/>
                    <a:pt x="1315" y="1906"/>
                    <a:pt x="1479" y="1742"/>
                  </a:cubicBezTo>
                  <a:cubicBezTo>
                    <a:pt x="1578" y="1610"/>
                    <a:pt x="1676" y="1446"/>
                    <a:pt x="1676" y="1249"/>
                  </a:cubicBezTo>
                  <a:lnTo>
                    <a:pt x="1446" y="1249"/>
                  </a:lnTo>
                  <a:cubicBezTo>
                    <a:pt x="1414" y="1380"/>
                    <a:pt x="1381" y="1479"/>
                    <a:pt x="1315" y="1544"/>
                  </a:cubicBezTo>
                  <a:cubicBezTo>
                    <a:pt x="1216" y="1676"/>
                    <a:pt x="1085" y="1774"/>
                    <a:pt x="888" y="1774"/>
                  </a:cubicBezTo>
                  <a:cubicBezTo>
                    <a:pt x="691" y="1774"/>
                    <a:pt x="526" y="1709"/>
                    <a:pt x="428" y="1544"/>
                  </a:cubicBezTo>
                  <a:cubicBezTo>
                    <a:pt x="329" y="1413"/>
                    <a:pt x="263" y="1249"/>
                    <a:pt x="263" y="1019"/>
                  </a:cubicBezTo>
                  <a:cubicBezTo>
                    <a:pt x="263" y="756"/>
                    <a:pt x="329" y="559"/>
                    <a:pt x="461" y="427"/>
                  </a:cubicBezTo>
                  <a:cubicBezTo>
                    <a:pt x="559" y="296"/>
                    <a:pt x="723" y="230"/>
                    <a:pt x="888" y="230"/>
                  </a:cubicBezTo>
                  <a:cubicBezTo>
                    <a:pt x="1052" y="230"/>
                    <a:pt x="1151" y="263"/>
                    <a:pt x="1249" y="329"/>
                  </a:cubicBezTo>
                  <a:cubicBezTo>
                    <a:pt x="1348" y="394"/>
                    <a:pt x="1381" y="493"/>
                    <a:pt x="1414" y="624"/>
                  </a:cubicBezTo>
                  <a:lnTo>
                    <a:pt x="1676" y="624"/>
                  </a:lnTo>
                  <a:cubicBezTo>
                    <a:pt x="1644" y="460"/>
                    <a:pt x="1578" y="329"/>
                    <a:pt x="1446" y="197"/>
                  </a:cubicBezTo>
                  <a:cubicBezTo>
                    <a:pt x="1315" y="66"/>
                    <a:pt x="1118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8"/>
            <p:cNvSpPr/>
            <p:nvPr/>
          </p:nvSpPr>
          <p:spPr>
            <a:xfrm>
              <a:off x="5809525" y="1421075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1"/>
                  </a:moveTo>
                  <a:cubicBezTo>
                    <a:pt x="493" y="1"/>
                    <a:pt x="427" y="34"/>
                    <a:pt x="362" y="99"/>
                  </a:cubicBezTo>
                  <a:cubicBezTo>
                    <a:pt x="263" y="165"/>
                    <a:pt x="230" y="231"/>
                    <a:pt x="230" y="264"/>
                  </a:cubicBezTo>
                  <a:lnTo>
                    <a:pt x="230" y="34"/>
                  </a:lnTo>
                  <a:lnTo>
                    <a:pt x="0" y="34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25"/>
                  </a:lnTo>
                  <a:cubicBezTo>
                    <a:pt x="230" y="527"/>
                    <a:pt x="263" y="461"/>
                    <a:pt x="329" y="362"/>
                  </a:cubicBezTo>
                  <a:cubicBezTo>
                    <a:pt x="394" y="297"/>
                    <a:pt x="460" y="264"/>
                    <a:pt x="592" y="264"/>
                  </a:cubicBezTo>
                  <a:lnTo>
                    <a:pt x="657" y="264"/>
                  </a:lnTo>
                  <a:lnTo>
                    <a:pt x="657" y="34"/>
                  </a:lnTo>
                  <a:cubicBezTo>
                    <a:pt x="657" y="1"/>
                    <a:pt x="624" y="1"/>
                    <a:pt x="6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8"/>
            <p:cNvSpPr/>
            <p:nvPr/>
          </p:nvSpPr>
          <p:spPr>
            <a:xfrm>
              <a:off x="5829225" y="1410400"/>
              <a:ext cx="31250" cy="47675"/>
            </a:xfrm>
            <a:custGeom>
              <a:avLst/>
              <a:gdLst/>
              <a:ahLst/>
              <a:cxnLst/>
              <a:rect l="l" t="t" r="r" b="b"/>
              <a:pathLst>
                <a:path w="1250" h="1907" extrusionOk="0">
                  <a:moveTo>
                    <a:pt x="625" y="231"/>
                  </a:moveTo>
                  <a:cubicBezTo>
                    <a:pt x="789" y="231"/>
                    <a:pt x="888" y="296"/>
                    <a:pt x="954" y="428"/>
                  </a:cubicBezTo>
                  <a:cubicBezTo>
                    <a:pt x="987" y="559"/>
                    <a:pt x="1019" y="724"/>
                    <a:pt x="1019" y="921"/>
                  </a:cubicBezTo>
                  <a:cubicBezTo>
                    <a:pt x="1019" y="1216"/>
                    <a:pt x="987" y="1414"/>
                    <a:pt x="888" y="1512"/>
                  </a:cubicBezTo>
                  <a:cubicBezTo>
                    <a:pt x="822" y="1644"/>
                    <a:pt x="757" y="1676"/>
                    <a:pt x="625" y="1676"/>
                  </a:cubicBezTo>
                  <a:cubicBezTo>
                    <a:pt x="461" y="1676"/>
                    <a:pt x="362" y="1611"/>
                    <a:pt x="297" y="1414"/>
                  </a:cubicBezTo>
                  <a:cubicBezTo>
                    <a:pt x="264" y="1315"/>
                    <a:pt x="231" y="1151"/>
                    <a:pt x="231" y="986"/>
                  </a:cubicBezTo>
                  <a:cubicBezTo>
                    <a:pt x="231" y="724"/>
                    <a:pt x="264" y="526"/>
                    <a:pt x="329" y="395"/>
                  </a:cubicBezTo>
                  <a:cubicBezTo>
                    <a:pt x="395" y="296"/>
                    <a:pt x="494" y="231"/>
                    <a:pt x="625" y="231"/>
                  </a:cubicBezTo>
                  <a:close/>
                  <a:moveTo>
                    <a:pt x="625" y="1"/>
                  </a:moveTo>
                  <a:cubicBezTo>
                    <a:pt x="362" y="1"/>
                    <a:pt x="165" y="132"/>
                    <a:pt x="67" y="428"/>
                  </a:cubicBezTo>
                  <a:cubicBezTo>
                    <a:pt x="34" y="559"/>
                    <a:pt x="1" y="756"/>
                    <a:pt x="1" y="954"/>
                  </a:cubicBezTo>
                  <a:cubicBezTo>
                    <a:pt x="1" y="1216"/>
                    <a:pt x="34" y="1446"/>
                    <a:pt x="132" y="1611"/>
                  </a:cubicBezTo>
                  <a:cubicBezTo>
                    <a:pt x="231" y="1808"/>
                    <a:pt x="395" y="1907"/>
                    <a:pt x="625" y="1907"/>
                  </a:cubicBezTo>
                  <a:cubicBezTo>
                    <a:pt x="855" y="1907"/>
                    <a:pt x="1052" y="1775"/>
                    <a:pt x="1151" y="1545"/>
                  </a:cubicBezTo>
                  <a:cubicBezTo>
                    <a:pt x="1217" y="1381"/>
                    <a:pt x="1249" y="1184"/>
                    <a:pt x="1249" y="921"/>
                  </a:cubicBezTo>
                  <a:cubicBezTo>
                    <a:pt x="1249" y="658"/>
                    <a:pt x="1217" y="461"/>
                    <a:pt x="1151" y="296"/>
                  </a:cubicBezTo>
                  <a:cubicBezTo>
                    <a:pt x="1019" y="99"/>
                    <a:pt x="855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8"/>
            <p:cNvSpPr/>
            <p:nvPr/>
          </p:nvSpPr>
          <p:spPr>
            <a:xfrm>
              <a:off x="5866200" y="1410400"/>
              <a:ext cx="30425" cy="47675"/>
            </a:xfrm>
            <a:custGeom>
              <a:avLst/>
              <a:gdLst/>
              <a:ahLst/>
              <a:cxnLst/>
              <a:rect l="l" t="t" r="r" b="b"/>
              <a:pathLst>
                <a:path w="1217" h="1907" extrusionOk="0">
                  <a:moveTo>
                    <a:pt x="592" y="231"/>
                  </a:moveTo>
                  <a:cubicBezTo>
                    <a:pt x="691" y="231"/>
                    <a:pt x="789" y="264"/>
                    <a:pt x="855" y="329"/>
                  </a:cubicBezTo>
                  <a:cubicBezTo>
                    <a:pt x="921" y="395"/>
                    <a:pt x="953" y="494"/>
                    <a:pt x="953" y="625"/>
                  </a:cubicBezTo>
                  <a:cubicBezTo>
                    <a:pt x="953" y="756"/>
                    <a:pt x="921" y="888"/>
                    <a:pt x="855" y="921"/>
                  </a:cubicBezTo>
                  <a:cubicBezTo>
                    <a:pt x="756" y="986"/>
                    <a:pt x="691" y="1019"/>
                    <a:pt x="592" y="1019"/>
                  </a:cubicBezTo>
                  <a:cubicBezTo>
                    <a:pt x="461" y="1019"/>
                    <a:pt x="362" y="986"/>
                    <a:pt x="296" y="921"/>
                  </a:cubicBezTo>
                  <a:cubicBezTo>
                    <a:pt x="263" y="855"/>
                    <a:pt x="231" y="756"/>
                    <a:pt x="231" y="625"/>
                  </a:cubicBezTo>
                  <a:cubicBezTo>
                    <a:pt x="231" y="494"/>
                    <a:pt x="263" y="395"/>
                    <a:pt x="329" y="329"/>
                  </a:cubicBezTo>
                  <a:cubicBezTo>
                    <a:pt x="395" y="264"/>
                    <a:pt x="493" y="231"/>
                    <a:pt x="592" y="231"/>
                  </a:cubicBezTo>
                  <a:close/>
                  <a:moveTo>
                    <a:pt x="592" y="1"/>
                  </a:moveTo>
                  <a:cubicBezTo>
                    <a:pt x="395" y="1"/>
                    <a:pt x="231" y="66"/>
                    <a:pt x="132" y="198"/>
                  </a:cubicBezTo>
                  <a:cubicBezTo>
                    <a:pt x="33" y="329"/>
                    <a:pt x="1" y="461"/>
                    <a:pt x="1" y="625"/>
                  </a:cubicBezTo>
                  <a:cubicBezTo>
                    <a:pt x="1" y="822"/>
                    <a:pt x="33" y="954"/>
                    <a:pt x="132" y="1052"/>
                  </a:cubicBezTo>
                  <a:cubicBezTo>
                    <a:pt x="231" y="1184"/>
                    <a:pt x="395" y="1216"/>
                    <a:pt x="559" y="1216"/>
                  </a:cubicBezTo>
                  <a:cubicBezTo>
                    <a:pt x="658" y="1216"/>
                    <a:pt x="723" y="1216"/>
                    <a:pt x="789" y="1184"/>
                  </a:cubicBezTo>
                  <a:cubicBezTo>
                    <a:pt x="888" y="1151"/>
                    <a:pt x="953" y="1085"/>
                    <a:pt x="986" y="1019"/>
                  </a:cubicBezTo>
                  <a:lnTo>
                    <a:pt x="986" y="1019"/>
                  </a:lnTo>
                  <a:cubicBezTo>
                    <a:pt x="953" y="1282"/>
                    <a:pt x="921" y="1479"/>
                    <a:pt x="822" y="1578"/>
                  </a:cubicBezTo>
                  <a:cubicBezTo>
                    <a:pt x="756" y="1676"/>
                    <a:pt x="658" y="1709"/>
                    <a:pt x="559" y="1709"/>
                  </a:cubicBezTo>
                  <a:cubicBezTo>
                    <a:pt x="493" y="1709"/>
                    <a:pt x="428" y="1709"/>
                    <a:pt x="395" y="1676"/>
                  </a:cubicBezTo>
                  <a:cubicBezTo>
                    <a:pt x="296" y="1611"/>
                    <a:pt x="263" y="1512"/>
                    <a:pt x="231" y="1414"/>
                  </a:cubicBezTo>
                  <a:lnTo>
                    <a:pt x="1" y="1414"/>
                  </a:lnTo>
                  <a:cubicBezTo>
                    <a:pt x="1" y="1545"/>
                    <a:pt x="33" y="1676"/>
                    <a:pt x="132" y="1742"/>
                  </a:cubicBezTo>
                  <a:cubicBezTo>
                    <a:pt x="231" y="1841"/>
                    <a:pt x="362" y="1907"/>
                    <a:pt x="559" y="1907"/>
                  </a:cubicBezTo>
                  <a:cubicBezTo>
                    <a:pt x="822" y="1907"/>
                    <a:pt x="1019" y="1742"/>
                    <a:pt x="1118" y="1446"/>
                  </a:cubicBezTo>
                  <a:cubicBezTo>
                    <a:pt x="1183" y="1282"/>
                    <a:pt x="1216" y="1085"/>
                    <a:pt x="1216" y="855"/>
                  </a:cubicBezTo>
                  <a:cubicBezTo>
                    <a:pt x="1216" y="658"/>
                    <a:pt x="1183" y="494"/>
                    <a:pt x="1151" y="362"/>
                  </a:cubicBezTo>
                  <a:cubicBezTo>
                    <a:pt x="1052" y="132"/>
                    <a:pt x="855" y="1"/>
                    <a:pt x="5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8"/>
            <p:cNvSpPr/>
            <p:nvPr/>
          </p:nvSpPr>
          <p:spPr>
            <a:xfrm>
              <a:off x="5902350" y="1410400"/>
              <a:ext cx="31250" cy="47675"/>
            </a:xfrm>
            <a:custGeom>
              <a:avLst/>
              <a:gdLst/>
              <a:ahLst/>
              <a:cxnLst/>
              <a:rect l="l" t="t" r="r" b="b"/>
              <a:pathLst>
                <a:path w="1250" h="1907" extrusionOk="0">
                  <a:moveTo>
                    <a:pt x="625" y="231"/>
                  </a:moveTo>
                  <a:cubicBezTo>
                    <a:pt x="789" y="231"/>
                    <a:pt x="888" y="296"/>
                    <a:pt x="920" y="428"/>
                  </a:cubicBezTo>
                  <a:cubicBezTo>
                    <a:pt x="986" y="559"/>
                    <a:pt x="1019" y="724"/>
                    <a:pt x="1019" y="921"/>
                  </a:cubicBezTo>
                  <a:cubicBezTo>
                    <a:pt x="1019" y="1216"/>
                    <a:pt x="986" y="1414"/>
                    <a:pt x="888" y="1512"/>
                  </a:cubicBezTo>
                  <a:cubicBezTo>
                    <a:pt x="822" y="1644"/>
                    <a:pt x="723" y="1676"/>
                    <a:pt x="625" y="1676"/>
                  </a:cubicBezTo>
                  <a:cubicBezTo>
                    <a:pt x="460" y="1676"/>
                    <a:pt x="362" y="1611"/>
                    <a:pt x="296" y="1414"/>
                  </a:cubicBezTo>
                  <a:cubicBezTo>
                    <a:pt x="263" y="1315"/>
                    <a:pt x="230" y="1151"/>
                    <a:pt x="230" y="986"/>
                  </a:cubicBezTo>
                  <a:cubicBezTo>
                    <a:pt x="230" y="724"/>
                    <a:pt x="263" y="526"/>
                    <a:pt x="329" y="395"/>
                  </a:cubicBezTo>
                  <a:cubicBezTo>
                    <a:pt x="395" y="296"/>
                    <a:pt x="493" y="231"/>
                    <a:pt x="625" y="231"/>
                  </a:cubicBezTo>
                  <a:close/>
                  <a:moveTo>
                    <a:pt x="625" y="1"/>
                  </a:moveTo>
                  <a:cubicBezTo>
                    <a:pt x="362" y="1"/>
                    <a:pt x="165" y="132"/>
                    <a:pt x="66" y="428"/>
                  </a:cubicBezTo>
                  <a:cubicBezTo>
                    <a:pt x="33" y="559"/>
                    <a:pt x="0" y="756"/>
                    <a:pt x="0" y="954"/>
                  </a:cubicBezTo>
                  <a:cubicBezTo>
                    <a:pt x="0" y="1216"/>
                    <a:pt x="33" y="1446"/>
                    <a:pt x="132" y="1611"/>
                  </a:cubicBezTo>
                  <a:cubicBezTo>
                    <a:pt x="230" y="1808"/>
                    <a:pt x="395" y="1907"/>
                    <a:pt x="625" y="1907"/>
                  </a:cubicBezTo>
                  <a:cubicBezTo>
                    <a:pt x="855" y="1907"/>
                    <a:pt x="1052" y="1775"/>
                    <a:pt x="1150" y="1545"/>
                  </a:cubicBezTo>
                  <a:cubicBezTo>
                    <a:pt x="1216" y="1381"/>
                    <a:pt x="1249" y="1184"/>
                    <a:pt x="1249" y="921"/>
                  </a:cubicBezTo>
                  <a:cubicBezTo>
                    <a:pt x="1249" y="658"/>
                    <a:pt x="1216" y="461"/>
                    <a:pt x="1118" y="296"/>
                  </a:cubicBezTo>
                  <a:cubicBezTo>
                    <a:pt x="1019" y="99"/>
                    <a:pt x="855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8"/>
            <p:cNvSpPr/>
            <p:nvPr/>
          </p:nvSpPr>
          <p:spPr>
            <a:xfrm>
              <a:off x="5312500" y="1467900"/>
              <a:ext cx="147075" cy="181575"/>
            </a:xfrm>
            <a:custGeom>
              <a:avLst/>
              <a:gdLst/>
              <a:ahLst/>
              <a:cxnLst/>
              <a:rect l="l" t="t" r="r" b="b"/>
              <a:pathLst>
                <a:path w="5883" h="7263" fill="none" extrusionOk="0">
                  <a:moveTo>
                    <a:pt x="5883" y="7263"/>
                  </a:moveTo>
                  <a:lnTo>
                    <a:pt x="5883" y="7230"/>
                  </a:lnTo>
                  <a:lnTo>
                    <a:pt x="5883" y="7230"/>
                  </a:lnTo>
                  <a:lnTo>
                    <a:pt x="5883" y="7230"/>
                  </a:lnTo>
                  <a:lnTo>
                    <a:pt x="5883" y="7230"/>
                  </a:lnTo>
                  <a:lnTo>
                    <a:pt x="5850" y="7197"/>
                  </a:lnTo>
                  <a:lnTo>
                    <a:pt x="5850" y="7197"/>
                  </a:lnTo>
                  <a:lnTo>
                    <a:pt x="5850" y="7197"/>
                  </a:lnTo>
                  <a:lnTo>
                    <a:pt x="5850" y="7197"/>
                  </a:lnTo>
                  <a:lnTo>
                    <a:pt x="5850" y="7197"/>
                  </a:lnTo>
                  <a:lnTo>
                    <a:pt x="5850" y="7164"/>
                  </a:lnTo>
                  <a:lnTo>
                    <a:pt x="5817" y="7164"/>
                  </a:lnTo>
                  <a:lnTo>
                    <a:pt x="5817" y="7164"/>
                  </a:lnTo>
                  <a:lnTo>
                    <a:pt x="5817" y="7164"/>
                  </a:lnTo>
                  <a:lnTo>
                    <a:pt x="5817" y="7132"/>
                  </a:lnTo>
                  <a:lnTo>
                    <a:pt x="5817" y="7132"/>
                  </a:lnTo>
                  <a:lnTo>
                    <a:pt x="5817" y="7132"/>
                  </a:lnTo>
                  <a:lnTo>
                    <a:pt x="5784" y="7132"/>
                  </a:lnTo>
                  <a:lnTo>
                    <a:pt x="5784" y="7099"/>
                  </a:lnTo>
                  <a:lnTo>
                    <a:pt x="5784" y="7099"/>
                  </a:lnTo>
                  <a:lnTo>
                    <a:pt x="5784" y="7099"/>
                  </a:lnTo>
                  <a:lnTo>
                    <a:pt x="5784" y="7099"/>
                  </a:lnTo>
                  <a:lnTo>
                    <a:pt x="5784" y="7099"/>
                  </a:lnTo>
                  <a:lnTo>
                    <a:pt x="5751" y="7066"/>
                  </a:lnTo>
                  <a:lnTo>
                    <a:pt x="5751" y="7066"/>
                  </a:lnTo>
                  <a:lnTo>
                    <a:pt x="5751" y="7066"/>
                  </a:lnTo>
                  <a:lnTo>
                    <a:pt x="5751" y="7066"/>
                  </a:lnTo>
                  <a:lnTo>
                    <a:pt x="5751" y="7033"/>
                  </a:lnTo>
                  <a:lnTo>
                    <a:pt x="5751" y="7033"/>
                  </a:lnTo>
                  <a:lnTo>
                    <a:pt x="5718" y="7033"/>
                  </a:lnTo>
                  <a:lnTo>
                    <a:pt x="5718" y="7033"/>
                  </a:lnTo>
                  <a:lnTo>
                    <a:pt x="5718" y="7000"/>
                  </a:lnTo>
                  <a:lnTo>
                    <a:pt x="5718" y="7000"/>
                  </a:lnTo>
                  <a:lnTo>
                    <a:pt x="5718" y="7000"/>
                  </a:lnTo>
                  <a:lnTo>
                    <a:pt x="5718" y="7000"/>
                  </a:lnTo>
                  <a:lnTo>
                    <a:pt x="5686" y="7000"/>
                  </a:lnTo>
                  <a:lnTo>
                    <a:pt x="5686" y="6967"/>
                  </a:lnTo>
                  <a:lnTo>
                    <a:pt x="5686" y="6967"/>
                  </a:lnTo>
                  <a:lnTo>
                    <a:pt x="5686" y="6967"/>
                  </a:lnTo>
                  <a:lnTo>
                    <a:pt x="5686" y="6967"/>
                  </a:lnTo>
                  <a:lnTo>
                    <a:pt x="5686" y="6934"/>
                  </a:lnTo>
                  <a:lnTo>
                    <a:pt x="5653" y="6934"/>
                  </a:lnTo>
                  <a:lnTo>
                    <a:pt x="5653" y="6934"/>
                  </a:lnTo>
                  <a:lnTo>
                    <a:pt x="5653" y="6934"/>
                  </a:lnTo>
                  <a:lnTo>
                    <a:pt x="5653" y="6934"/>
                  </a:lnTo>
                  <a:lnTo>
                    <a:pt x="5653" y="6902"/>
                  </a:lnTo>
                  <a:lnTo>
                    <a:pt x="5653" y="6902"/>
                  </a:lnTo>
                  <a:lnTo>
                    <a:pt x="5620" y="6902"/>
                  </a:lnTo>
                  <a:lnTo>
                    <a:pt x="5620" y="6902"/>
                  </a:lnTo>
                  <a:lnTo>
                    <a:pt x="5620" y="6869"/>
                  </a:lnTo>
                  <a:lnTo>
                    <a:pt x="5620" y="6869"/>
                  </a:lnTo>
                  <a:lnTo>
                    <a:pt x="5620" y="6869"/>
                  </a:lnTo>
                  <a:lnTo>
                    <a:pt x="5587" y="6869"/>
                  </a:lnTo>
                  <a:lnTo>
                    <a:pt x="5587" y="6836"/>
                  </a:lnTo>
                  <a:lnTo>
                    <a:pt x="5587" y="6836"/>
                  </a:lnTo>
                  <a:lnTo>
                    <a:pt x="5587" y="6836"/>
                  </a:lnTo>
                  <a:lnTo>
                    <a:pt x="5587" y="6836"/>
                  </a:lnTo>
                  <a:lnTo>
                    <a:pt x="5587" y="6836"/>
                  </a:lnTo>
                  <a:lnTo>
                    <a:pt x="5554" y="6803"/>
                  </a:lnTo>
                  <a:lnTo>
                    <a:pt x="5554" y="6803"/>
                  </a:lnTo>
                  <a:lnTo>
                    <a:pt x="5554" y="6803"/>
                  </a:lnTo>
                  <a:lnTo>
                    <a:pt x="5554" y="6803"/>
                  </a:lnTo>
                  <a:lnTo>
                    <a:pt x="5554" y="6770"/>
                  </a:lnTo>
                  <a:lnTo>
                    <a:pt x="5554" y="6770"/>
                  </a:lnTo>
                  <a:lnTo>
                    <a:pt x="5521" y="6770"/>
                  </a:lnTo>
                  <a:lnTo>
                    <a:pt x="5521" y="6770"/>
                  </a:lnTo>
                  <a:lnTo>
                    <a:pt x="5521" y="6737"/>
                  </a:lnTo>
                  <a:lnTo>
                    <a:pt x="5521" y="6737"/>
                  </a:lnTo>
                  <a:lnTo>
                    <a:pt x="5521" y="6737"/>
                  </a:lnTo>
                  <a:lnTo>
                    <a:pt x="5521" y="6737"/>
                  </a:lnTo>
                  <a:lnTo>
                    <a:pt x="5488" y="6737"/>
                  </a:lnTo>
                  <a:lnTo>
                    <a:pt x="5488" y="6704"/>
                  </a:lnTo>
                  <a:lnTo>
                    <a:pt x="5488" y="6704"/>
                  </a:lnTo>
                  <a:lnTo>
                    <a:pt x="5488" y="6704"/>
                  </a:lnTo>
                  <a:lnTo>
                    <a:pt x="5488" y="6704"/>
                  </a:lnTo>
                  <a:lnTo>
                    <a:pt x="5488" y="6671"/>
                  </a:lnTo>
                  <a:lnTo>
                    <a:pt x="5456" y="6671"/>
                  </a:lnTo>
                  <a:lnTo>
                    <a:pt x="5456" y="6671"/>
                  </a:lnTo>
                  <a:lnTo>
                    <a:pt x="5456" y="6671"/>
                  </a:lnTo>
                  <a:lnTo>
                    <a:pt x="5456" y="6639"/>
                  </a:lnTo>
                  <a:lnTo>
                    <a:pt x="5456" y="6639"/>
                  </a:lnTo>
                  <a:lnTo>
                    <a:pt x="5456" y="6639"/>
                  </a:lnTo>
                  <a:lnTo>
                    <a:pt x="5423" y="6639"/>
                  </a:lnTo>
                  <a:lnTo>
                    <a:pt x="5423" y="6639"/>
                  </a:lnTo>
                  <a:lnTo>
                    <a:pt x="5423" y="6606"/>
                  </a:lnTo>
                  <a:lnTo>
                    <a:pt x="5423" y="6606"/>
                  </a:lnTo>
                  <a:lnTo>
                    <a:pt x="5423" y="6606"/>
                  </a:lnTo>
                  <a:lnTo>
                    <a:pt x="5423" y="6606"/>
                  </a:lnTo>
                  <a:lnTo>
                    <a:pt x="5390" y="6573"/>
                  </a:lnTo>
                  <a:lnTo>
                    <a:pt x="5390" y="6573"/>
                  </a:lnTo>
                  <a:lnTo>
                    <a:pt x="5390" y="6573"/>
                  </a:lnTo>
                  <a:lnTo>
                    <a:pt x="5390" y="6573"/>
                  </a:lnTo>
                  <a:lnTo>
                    <a:pt x="5390" y="6540"/>
                  </a:lnTo>
                  <a:lnTo>
                    <a:pt x="5390" y="6540"/>
                  </a:lnTo>
                  <a:lnTo>
                    <a:pt x="5357" y="6540"/>
                  </a:lnTo>
                  <a:lnTo>
                    <a:pt x="5357" y="6540"/>
                  </a:lnTo>
                  <a:lnTo>
                    <a:pt x="5357" y="6540"/>
                  </a:lnTo>
                  <a:lnTo>
                    <a:pt x="5357" y="6507"/>
                  </a:lnTo>
                  <a:lnTo>
                    <a:pt x="5357" y="6507"/>
                  </a:lnTo>
                  <a:lnTo>
                    <a:pt x="5357" y="6507"/>
                  </a:lnTo>
                  <a:lnTo>
                    <a:pt x="5324" y="6507"/>
                  </a:lnTo>
                  <a:lnTo>
                    <a:pt x="5324" y="6474"/>
                  </a:lnTo>
                  <a:lnTo>
                    <a:pt x="5324" y="6474"/>
                  </a:lnTo>
                  <a:lnTo>
                    <a:pt x="5324" y="6474"/>
                  </a:lnTo>
                  <a:lnTo>
                    <a:pt x="5324" y="6474"/>
                  </a:lnTo>
                  <a:lnTo>
                    <a:pt x="5324" y="6441"/>
                  </a:lnTo>
                  <a:lnTo>
                    <a:pt x="5291" y="6441"/>
                  </a:lnTo>
                  <a:lnTo>
                    <a:pt x="5291" y="6441"/>
                  </a:lnTo>
                  <a:lnTo>
                    <a:pt x="5291" y="6441"/>
                  </a:lnTo>
                  <a:lnTo>
                    <a:pt x="5291" y="6441"/>
                  </a:lnTo>
                  <a:lnTo>
                    <a:pt x="5291" y="6409"/>
                  </a:lnTo>
                  <a:lnTo>
                    <a:pt x="5291" y="6409"/>
                  </a:lnTo>
                  <a:lnTo>
                    <a:pt x="5258" y="6409"/>
                  </a:lnTo>
                  <a:lnTo>
                    <a:pt x="5258" y="6409"/>
                  </a:lnTo>
                  <a:lnTo>
                    <a:pt x="5258" y="6376"/>
                  </a:lnTo>
                  <a:lnTo>
                    <a:pt x="5258" y="6376"/>
                  </a:lnTo>
                  <a:lnTo>
                    <a:pt x="5258" y="6376"/>
                  </a:lnTo>
                  <a:lnTo>
                    <a:pt x="5258" y="6376"/>
                  </a:lnTo>
                  <a:lnTo>
                    <a:pt x="5226" y="6343"/>
                  </a:lnTo>
                  <a:lnTo>
                    <a:pt x="5226" y="6343"/>
                  </a:lnTo>
                  <a:lnTo>
                    <a:pt x="5226" y="6343"/>
                  </a:lnTo>
                  <a:lnTo>
                    <a:pt x="5226" y="6343"/>
                  </a:lnTo>
                  <a:lnTo>
                    <a:pt x="5226" y="6343"/>
                  </a:lnTo>
                  <a:lnTo>
                    <a:pt x="5193" y="6310"/>
                  </a:lnTo>
                  <a:lnTo>
                    <a:pt x="5193" y="6310"/>
                  </a:lnTo>
                  <a:lnTo>
                    <a:pt x="5193" y="6310"/>
                  </a:lnTo>
                  <a:lnTo>
                    <a:pt x="5193" y="6310"/>
                  </a:lnTo>
                  <a:lnTo>
                    <a:pt x="5193" y="6277"/>
                  </a:lnTo>
                  <a:lnTo>
                    <a:pt x="5193" y="6277"/>
                  </a:lnTo>
                  <a:lnTo>
                    <a:pt x="5160" y="6277"/>
                  </a:lnTo>
                  <a:lnTo>
                    <a:pt x="5160" y="6277"/>
                  </a:lnTo>
                  <a:lnTo>
                    <a:pt x="5160" y="6277"/>
                  </a:lnTo>
                  <a:lnTo>
                    <a:pt x="5160" y="6244"/>
                  </a:lnTo>
                  <a:lnTo>
                    <a:pt x="5160" y="6244"/>
                  </a:lnTo>
                  <a:lnTo>
                    <a:pt x="5160" y="6244"/>
                  </a:lnTo>
                  <a:lnTo>
                    <a:pt x="5127" y="6244"/>
                  </a:lnTo>
                  <a:lnTo>
                    <a:pt x="5127" y="6211"/>
                  </a:lnTo>
                  <a:lnTo>
                    <a:pt x="5127" y="6211"/>
                  </a:lnTo>
                  <a:lnTo>
                    <a:pt x="5127" y="6211"/>
                  </a:lnTo>
                  <a:lnTo>
                    <a:pt x="5127" y="6211"/>
                  </a:lnTo>
                  <a:lnTo>
                    <a:pt x="5127" y="6179"/>
                  </a:lnTo>
                  <a:lnTo>
                    <a:pt x="5094" y="6179"/>
                  </a:lnTo>
                  <a:lnTo>
                    <a:pt x="5094" y="6179"/>
                  </a:lnTo>
                  <a:lnTo>
                    <a:pt x="5094" y="6179"/>
                  </a:lnTo>
                  <a:lnTo>
                    <a:pt x="5094" y="6179"/>
                  </a:lnTo>
                  <a:lnTo>
                    <a:pt x="5094" y="6146"/>
                  </a:lnTo>
                  <a:lnTo>
                    <a:pt x="5094" y="6146"/>
                  </a:lnTo>
                  <a:lnTo>
                    <a:pt x="5061" y="6146"/>
                  </a:lnTo>
                  <a:lnTo>
                    <a:pt x="5061" y="6146"/>
                  </a:lnTo>
                  <a:lnTo>
                    <a:pt x="5061" y="6113"/>
                  </a:lnTo>
                  <a:lnTo>
                    <a:pt x="5061" y="6113"/>
                  </a:lnTo>
                  <a:lnTo>
                    <a:pt x="5061" y="6113"/>
                  </a:lnTo>
                  <a:lnTo>
                    <a:pt x="5061" y="6113"/>
                  </a:lnTo>
                  <a:lnTo>
                    <a:pt x="5028" y="6080"/>
                  </a:lnTo>
                  <a:lnTo>
                    <a:pt x="5028" y="6080"/>
                  </a:lnTo>
                  <a:lnTo>
                    <a:pt x="5028" y="6080"/>
                  </a:lnTo>
                  <a:lnTo>
                    <a:pt x="5028" y="6080"/>
                  </a:lnTo>
                  <a:lnTo>
                    <a:pt x="5028" y="6080"/>
                  </a:lnTo>
                  <a:lnTo>
                    <a:pt x="5028" y="6047"/>
                  </a:lnTo>
                  <a:lnTo>
                    <a:pt x="4995" y="6047"/>
                  </a:lnTo>
                  <a:lnTo>
                    <a:pt x="4995" y="6047"/>
                  </a:lnTo>
                  <a:lnTo>
                    <a:pt x="4995" y="6047"/>
                  </a:lnTo>
                  <a:lnTo>
                    <a:pt x="4995" y="6014"/>
                  </a:lnTo>
                  <a:lnTo>
                    <a:pt x="4995" y="6014"/>
                  </a:lnTo>
                  <a:lnTo>
                    <a:pt x="4963" y="6014"/>
                  </a:lnTo>
                  <a:lnTo>
                    <a:pt x="4963" y="6014"/>
                  </a:lnTo>
                  <a:lnTo>
                    <a:pt x="4963" y="6014"/>
                  </a:lnTo>
                  <a:lnTo>
                    <a:pt x="4963" y="5981"/>
                  </a:lnTo>
                  <a:lnTo>
                    <a:pt x="4963" y="5981"/>
                  </a:lnTo>
                  <a:lnTo>
                    <a:pt x="4963" y="5981"/>
                  </a:lnTo>
                  <a:lnTo>
                    <a:pt x="4930" y="5981"/>
                  </a:lnTo>
                  <a:lnTo>
                    <a:pt x="4930" y="5949"/>
                  </a:lnTo>
                  <a:lnTo>
                    <a:pt x="4930" y="5949"/>
                  </a:lnTo>
                  <a:lnTo>
                    <a:pt x="4930" y="5949"/>
                  </a:lnTo>
                  <a:lnTo>
                    <a:pt x="4930" y="5949"/>
                  </a:lnTo>
                  <a:lnTo>
                    <a:pt x="4930" y="5916"/>
                  </a:lnTo>
                  <a:lnTo>
                    <a:pt x="4897" y="5916"/>
                  </a:lnTo>
                  <a:lnTo>
                    <a:pt x="4897" y="5916"/>
                  </a:lnTo>
                  <a:lnTo>
                    <a:pt x="4897" y="5916"/>
                  </a:lnTo>
                  <a:lnTo>
                    <a:pt x="4897" y="5916"/>
                  </a:lnTo>
                  <a:lnTo>
                    <a:pt x="4897" y="5883"/>
                  </a:lnTo>
                  <a:lnTo>
                    <a:pt x="4897" y="5883"/>
                  </a:lnTo>
                  <a:lnTo>
                    <a:pt x="4864" y="5883"/>
                  </a:lnTo>
                  <a:lnTo>
                    <a:pt x="4864" y="5883"/>
                  </a:lnTo>
                  <a:lnTo>
                    <a:pt x="4864" y="5850"/>
                  </a:lnTo>
                  <a:lnTo>
                    <a:pt x="4864" y="5850"/>
                  </a:lnTo>
                  <a:lnTo>
                    <a:pt x="4864" y="5850"/>
                  </a:lnTo>
                  <a:lnTo>
                    <a:pt x="4864" y="5850"/>
                  </a:lnTo>
                  <a:lnTo>
                    <a:pt x="4831" y="5850"/>
                  </a:lnTo>
                  <a:lnTo>
                    <a:pt x="4831" y="5817"/>
                  </a:lnTo>
                  <a:lnTo>
                    <a:pt x="4831" y="5817"/>
                  </a:lnTo>
                  <a:lnTo>
                    <a:pt x="4831" y="5817"/>
                  </a:lnTo>
                  <a:lnTo>
                    <a:pt x="4831" y="5817"/>
                  </a:lnTo>
                  <a:lnTo>
                    <a:pt x="4831" y="5784"/>
                  </a:lnTo>
                  <a:lnTo>
                    <a:pt x="4798" y="5784"/>
                  </a:lnTo>
                  <a:lnTo>
                    <a:pt x="4798" y="5784"/>
                  </a:lnTo>
                  <a:lnTo>
                    <a:pt x="4798" y="5784"/>
                  </a:lnTo>
                  <a:lnTo>
                    <a:pt x="4798" y="5751"/>
                  </a:lnTo>
                  <a:lnTo>
                    <a:pt x="4798" y="5751"/>
                  </a:lnTo>
                  <a:lnTo>
                    <a:pt x="4765" y="5751"/>
                  </a:lnTo>
                  <a:lnTo>
                    <a:pt x="4765" y="5751"/>
                  </a:lnTo>
                  <a:lnTo>
                    <a:pt x="4765" y="5751"/>
                  </a:lnTo>
                  <a:lnTo>
                    <a:pt x="4765" y="5719"/>
                  </a:lnTo>
                  <a:lnTo>
                    <a:pt x="4765" y="5719"/>
                  </a:lnTo>
                  <a:lnTo>
                    <a:pt x="4765" y="5719"/>
                  </a:lnTo>
                  <a:lnTo>
                    <a:pt x="4733" y="5719"/>
                  </a:lnTo>
                  <a:lnTo>
                    <a:pt x="4733" y="5686"/>
                  </a:lnTo>
                  <a:lnTo>
                    <a:pt x="4733" y="5686"/>
                  </a:lnTo>
                  <a:lnTo>
                    <a:pt x="4733" y="5686"/>
                  </a:lnTo>
                  <a:lnTo>
                    <a:pt x="4733" y="5686"/>
                  </a:lnTo>
                  <a:lnTo>
                    <a:pt x="4733" y="5686"/>
                  </a:lnTo>
                  <a:lnTo>
                    <a:pt x="4700" y="5653"/>
                  </a:lnTo>
                  <a:lnTo>
                    <a:pt x="4700" y="5653"/>
                  </a:lnTo>
                  <a:lnTo>
                    <a:pt x="4700" y="5653"/>
                  </a:lnTo>
                  <a:lnTo>
                    <a:pt x="4700" y="5653"/>
                  </a:lnTo>
                  <a:lnTo>
                    <a:pt x="4700" y="5620"/>
                  </a:lnTo>
                  <a:lnTo>
                    <a:pt x="4700" y="5620"/>
                  </a:lnTo>
                  <a:lnTo>
                    <a:pt x="4667" y="5620"/>
                  </a:lnTo>
                  <a:lnTo>
                    <a:pt x="4667" y="5620"/>
                  </a:lnTo>
                  <a:lnTo>
                    <a:pt x="4667" y="5620"/>
                  </a:lnTo>
                  <a:lnTo>
                    <a:pt x="4667" y="5587"/>
                  </a:lnTo>
                  <a:lnTo>
                    <a:pt x="4667" y="5587"/>
                  </a:lnTo>
                  <a:lnTo>
                    <a:pt x="4667" y="5587"/>
                  </a:lnTo>
                  <a:lnTo>
                    <a:pt x="4634" y="5587"/>
                  </a:lnTo>
                  <a:lnTo>
                    <a:pt x="4634" y="5554"/>
                  </a:lnTo>
                  <a:lnTo>
                    <a:pt x="4634" y="5554"/>
                  </a:lnTo>
                  <a:lnTo>
                    <a:pt x="4634" y="5554"/>
                  </a:lnTo>
                  <a:lnTo>
                    <a:pt x="4634" y="5554"/>
                  </a:lnTo>
                  <a:lnTo>
                    <a:pt x="4601" y="5521"/>
                  </a:lnTo>
                  <a:lnTo>
                    <a:pt x="4601" y="5521"/>
                  </a:lnTo>
                  <a:lnTo>
                    <a:pt x="4601" y="5521"/>
                  </a:lnTo>
                  <a:lnTo>
                    <a:pt x="4601" y="5521"/>
                  </a:lnTo>
                  <a:lnTo>
                    <a:pt x="4601" y="5521"/>
                  </a:lnTo>
                  <a:lnTo>
                    <a:pt x="4601" y="5489"/>
                  </a:lnTo>
                  <a:lnTo>
                    <a:pt x="4568" y="5489"/>
                  </a:lnTo>
                  <a:lnTo>
                    <a:pt x="4568" y="5489"/>
                  </a:lnTo>
                  <a:lnTo>
                    <a:pt x="4568" y="5489"/>
                  </a:lnTo>
                  <a:lnTo>
                    <a:pt x="4568" y="5456"/>
                  </a:lnTo>
                  <a:lnTo>
                    <a:pt x="4568" y="5456"/>
                  </a:lnTo>
                  <a:lnTo>
                    <a:pt x="4568" y="5456"/>
                  </a:lnTo>
                  <a:lnTo>
                    <a:pt x="4535" y="5456"/>
                  </a:lnTo>
                  <a:lnTo>
                    <a:pt x="4535" y="5456"/>
                  </a:lnTo>
                  <a:lnTo>
                    <a:pt x="4535" y="5423"/>
                  </a:lnTo>
                  <a:lnTo>
                    <a:pt x="4535" y="5423"/>
                  </a:lnTo>
                  <a:lnTo>
                    <a:pt x="4535" y="5423"/>
                  </a:lnTo>
                  <a:lnTo>
                    <a:pt x="4535" y="5423"/>
                  </a:lnTo>
                  <a:lnTo>
                    <a:pt x="4503" y="5390"/>
                  </a:lnTo>
                  <a:lnTo>
                    <a:pt x="4503" y="5390"/>
                  </a:lnTo>
                  <a:lnTo>
                    <a:pt x="4503" y="5390"/>
                  </a:lnTo>
                  <a:lnTo>
                    <a:pt x="4503" y="5390"/>
                  </a:lnTo>
                  <a:lnTo>
                    <a:pt x="4503" y="5390"/>
                  </a:lnTo>
                  <a:lnTo>
                    <a:pt x="4470" y="5357"/>
                  </a:lnTo>
                  <a:lnTo>
                    <a:pt x="4470" y="5357"/>
                  </a:lnTo>
                  <a:lnTo>
                    <a:pt x="4470" y="5357"/>
                  </a:lnTo>
                  <a:lnTo>
                    <a:pt x="4470" y="5357"/>
                  </a:lnTo>
                  <a:lnTo>
                    <a:pt x="4470" y="5324"/>
                  </a:lnTo>
                  <a:lnTo>
                    <a:pt x="4470" y="5324"/>
                  </a:lnTo>
                  <a:lnTo>
                    <a:pt x="4437" y="5324"/>
                  </a:lnTo>
                  <a:lnTo>
                    <a:pt x="4437" y="5324"/>
                  </a:lnTo>
                  <a:lnTo>
                    <a:pt x="4437" y="5291"/>
                  </a:lnTo>
                  <a:lnTo>
                    <a:pt x="4437" y="5291"/>
                  </a:lnTo>
                  <a:lnTo>
                    <a:pt x="4437" y="5291"/>
                  </a:lnTo>
                  <a:lnTo>
                    <a:pt x="4437" y="5291"/>
                  </a:lnTo>
                  <a:lnTo>
                    <a:pt x="4404" y="5291"/>
                  </a:lnTo>
                  <a:lnTo>
                    <a:pt x="4404" y="5258"/>
                  </a:lnTo>
                  <a:lnTo>
                    <a:pt x="4404" y="5258"/>
                  </a:lnTo>
                  <a:lnTo>
                    <a:pt x="4404" y="5258"/>
                  </a:lnTo>
                  <a:lnTo>
                    <a:pt x="4404" y="5258"/>
                  </a:lnTo>
                  <a:lnTo>
                    <a:pt x="4404" y="5226"/>
                  </a:lnTo>
                  <a:lnTo>
                    <a:pt x="4371" y="5226"/>
                  </a:lnTo>
                  <a:lnTo>
                    <a:pt x="4371" y="5226"/>
                  </a:lnTo>
                  <a:lnTo>
                    <a:pt x="4371" y="5226"/>
                  </a:lnTo>
                  <a:lnTo>
                    <a:pt x="4371" y="5193"/>
                  </a:lnTo>
                  <a:lnTo>
                    <a:pt x="4338" y="5193"/>
                  </a:lnTo>
                  <a:lnTo>
                    <a:pt x="4338" y="5193"/>
                  </a:lnTo>
                  <a:lnTo>
                    <a:pt x="4338" y="5193"/>
                  </a:lnTo>
                  <a:lnTo>
                    <a:pt x="4338" y="5160"/>
                  </a:lnTo>
                  <a:lnTo>
                    <a:pt x="4338" y="5160"/>
                  </a:lnTo>
                  <a:lnTo>
                    <a:pt x="4338" y="5160"/>
                  </a:lnTo>
                  <a:lnTo>
                    <a:pt x="4305" y="5160"/>
                  </a:lnTo>
                  <a:lnTo>
                    <a:pt x="4305" y="5127"/>
                  </a:lnTo>
                  <a:lnTo>
                    <a:pt x="4305" y="5127"/>
                  </a:lnTo>
                  <a:lnTo>
                    <a:pt x="4305" y="5127"/>
                  </a:lnTo>
                  <a:lnTo>
                    <a:pt x="4305" y="5127"/>
                  </a:lnTo>
                  <a:lnTo>
                    <a:pt x="4305" y="5127"/>
                  </a:lnTo>
                  <a:lnTo>
                    <a:pt x="4273" y="5094"/>
                  </a:lnTo>
                  <a:lnTo>
                    <a:pt x="4273" y="5094"/>
                  </a:lnTo>
                  <a:lnTo>
                    <a:pt x="4273" y="5094"/>
                  </a:lnTo>
                  <a:lnTo>
                    <a:pt x="4273" y="5094"/>
                  </a:lnTo>
                  <a:lnTo>
                    <a:pt x="4273" y="5061"/>
                  </a:lnTo>
                  <a:lnTo>
                    <a:pt x="4273" y="5061"/>
                  </a:lnTo>
                  <a:lnTo>
                    <a:pt x="4240" y="5061"/>
                  </a:lnTo>
                  <a:lnTo>
                    <a:pt x="4240" y="5061"/>
                  </a:lnTo>
                  <a:lnTo>
                    <a:pt x="4240" y="5061"/>
                  </a:lnTo>
                  <a:lnTo>
                    <a:pt x="4240" y="5028"/>
                  </a:lnTo>
                  <a:lnTo>
                    <a:pt x="4240" y="5028"/>
                  </a:lnTo>
                  <a:lnTo>
                    <a:pt x="4240" y="5028"/>
                  </a:lnTo>
                  <a:lnTo>
                    <a:pt x="4207" y="5028"/>
                  </a:lnTo>
                  <a:lnTo>
                    <a:pt x="4207" y="4996"/>
                  </a:lnTo>
                  <a:lnTo>
                    <a:pt x="4207" y="4996"/>
                  </a:lnTo>
                  <a:lnTo>
                    <a:pt x="4207" y="4996"/>
                  </a:lnTo>
                  <a:lnTo>
                    <a:pt x="4207" y="4996"/>
                  </a:lnTo>
                  <a:lnTo>
                    <a:pt x="4174" y="4996"/>
                  </a:lnTo>
                  <a:lnTo>
                    <a:pt x="4174" y="4963"/>
                  </a:lnTo>
                  <a:lnTo>
                    <a:pt x="4174" y="4963"/>
                  </a:lnTo>
                  <a:lnTo>
                    <a:pt x="4174" y="4963"/>
                  </a:lnTo>
                  <a:lnTo>
                    <a:pt x="4174" y="4963"/>
                  </a:lnTo>
                  <a:lnTo>
                    <a:pt x="4174" y="4930"/>
                  </a:lnTo>
                  <a:lnTo>
                    <a:pt x="4141" y="4930"/>
                  </a:lnTo>
                  <a:lnTo>
                    <a:pt x="4141" y="4930"/>
                  </a:lnTo>
                  <a:lnTo>
                    <a:pt x="4141" y="4930"/>
                  </a:lnTo>
                  <a:lnTo>
                    <a:pt x="4141" y="4897"/>
                  </a:lnTo>
                  <a:lnTo>
                    <a:pt x="4141" y="4897"/>
                  </a:lnTo>
                  <a:lnTo>
                    <a:pt x="4141" y="4897"/>
                  </a:lnTo>
                  <a:lnTo>
                    <a:pt x="4108" y="4897"/>
                  </a:lnTo>
                  <a:lnTo>
                    <a:pt x="4108" y="4864"/>
                  </a:lnTo>
                  <a:lnTo>
                    <a:pt x="4108" y="4864"/>
                  </a:lnTo>
                  <a:lnTo>
                    <a:pt x="4108" y="4864"/>
                  </a:lnTo>
                  <a:lnTo>
                    <a:pt x="4108" y="4864"/>
                  </a:lnTo>
                  <a:lnTo>
                    <a:pt x="4075" y="4831"/>
                  </a:lnTo>
                  <a:lnTo>
                    <a:pt x="4075" y="4831"/>
                  </a:lnTo>
                  <a:lnTo>
                    <a:pt x="4075" y="4831"/>
                  </a:lnTo>
                  <a:lnTo>
                    <a:pt x="4075" y="4831"/>
                  </a:lnTo>
                  <a:lnTo>
                    <a:pt x="4075" y="4831"/>
                  </a:lnTo>
                  <a:lnTo>
                    <a:pt x="4043" y="4798"/>
                  </a:lnTo>
                  <a:lnTo>
                    <a:pt x="4043" y="4798"/>
                  </a:lnTo>
                  <a:lnTo>
                    <a:pt x="4043" y="4798"/>
                  </a:lnTo>
                  <a:lnTo>
                    <a:pt x="4043" y="4798"/>
                  </a:lnTo>
                  <a:lnTo>
                    <a:pt x="4043" y="4766"/>
                  </a:lnTo>
                  <a:lnTo>
                    <a:pt x="4043" y="4766"/>
                  </a:lnTo>
                  <a:lnTo>
                    <a:pt x="4010" y="4766"/>
                  </a:lnTo>
                  <a:lnTo>
                    <a:pt x="4010" y="4766"/>
                  </a:lnTo>
                  <a:lnTo>
                    <a:pt x="4010" y="4766"/>
                  </a:lnTo>
                  <a:lnTo>
                    <a:pt x="4010" y="4733"/>
                  </a:lnTo>
                  <a:lnTo>
                    <a:pt x="4010" y="4733"/>
                  </a:lnTo>
                  <a:lnTo>
                    <a:pt x="3977" y="4733"/>
                  </a:lnTo>
                  <a:lnTo>
                    <a:pt x="3977" y="4700"/>
                  </a:lnTo>
                  <a:lnTo>
                    <a:pt x="3977" y="4700"/>
                  </a:lnTo>
                  <a:lnTo>
                    <a:pt x="3977" y="4700"/>
                  </a:lnTo>
                  <a:lnTo>
                    <a:pt x="3977" y="4700"/>
                  </a:lnTo>
                  <a:lnTo>
                    <a:pt x="3944" y="4700"/>
                  </a:lnTo>
                  <a:lnTo>
                    <a:pt x="3944" y="4667"/>
                  </a:lnTo>
                  <a:lnTo>
                    <a:pt x="3944" y="4667"/>
                  </a:lnTo>
                  <a:lnTo>
                    <a:pt x="3944" y="4667"/>
                  </a:lnTo>
                  <a:lnTo>
                    <a:pt x="3944" y="4667"/>
                  </a:lnTo>
                  <a:lnTo>
                    <a:pt x="3944" y="4634"/>
                  </a:lnTo>
                  <a:lnTo>
                    <a:pt x="3911" y="4634"/>
                  </a:lnTo>
                  <a:lnTo>
                    <a:pt x="3911" y="4634"/>
                  </a:lnTo>
                  <a:lnTo>
                    <a:pt x="3911" y="4634"/>
                  </a:lnTo>
                  <a:lnTo>
                    <a:pt x="3911" y="4601"/>
                  </a:lnTo>
                  <a:lnTo>
                    <a:pt x="3911" y="4601"/>
                  </a:lnTo>
                  <a:lnTo>
                    <a:pt x="3911" y="4601"/>
                  </a:lnTo>
                  <a:lnTo>
                    <a:pt x="3878" y="4601"/>
                  </a:lnTo>
                  <a:lnTo>
                    <a:pt x="3878" y="4601"/>
                  </a:lnTo>
                  <a:lnTo>
                    <a:pt x="3878" y="4568"/>
                  </a:lnTo>
                  <a:lnTo>
                    <a:pt x="3878" y="4568"/>
                  </a:lnTo>
                  <a:lnTo>
                    <a:pt x="3878" y="4568"/>
                  </a:lnTo>
                  <a:lnTo>
                    <a:pt x="3845" y="4568"/>
                  </a:lnTo>
                  <a:lnTo>
                    <a:pt x="3845" y="4536"/>
                  </a:lnTo>
                  <a:lnTo>
                    <a:pt x="3845" y="4536"/>
                  </a:lnTo>
                  <a:lnTo>
                    <a:pt x="3845" y="4536"/>
                  </a:lnTo>
                  <a:lnTo>
                    <a:pt x="3845" y="4536"/>
                  </a:lnTo>
                  <a:lnTo>
                    <a:pt x="3845" y="4536"/>
                  </a:lnTo>
                  <a:lnTo>
                    <a:pt x="3813" y="4503"/>
                  </a:lnTo>
                  <a:lnTo>
                    <a:pt x="3813" y="4503"/>
                  </a:lnTo>
                  <a:lnTo>
                    <a:pt x="3813" y="4503"/>
                  </a:lnTo>
                  <a:lnTo>
                    <a:pt x="3813" y="4470"/>
                  </a:lnTo>
                  <a:lnTo>
                    <a:pt x="3813" y="4470"/>
                  </a:lnTo>
                  <a:lnTo>
                    <a:pt x="3780" y="4470"/>
                  </a:lnTo>
                  <a:lnTo>
                    <a:pt x="3780" y="4470"/>
                  </a:lnTo>
                  <a:lnTo>
                    <a:pt x="3780" y="4470"/>
                  </a:lnTo>
                  <a:lnTo>
                    <a:pt x="3780" y="4437"/>
                  </a:lnTo>
                  <a:lnTo>
                    <a:pt x="3747" y="4437"/>
                  </a:lnTo>
                  <a:lnTo>
                    <a:pt x="3747" y="4437"/>
                  </a:lnTo>
                  <a:lnTo>
                    <a:pt x="3747" y="4404"/>
                  </a:lnTo>
                  <a:lnTo>
                    <a:pt x="3747" y="4404"/>
                  </a:lnTo>
                  <a:lnTo>
                    <a:pt x="3747" y="4404"/>
                  </a:lnTo>
                  <a:lnTo>
                    <a:pt x="3747" y="4404"/>
                  </a:lnTo>
                  <a:lnTo>
                    <a:pt x="3714" y="4404"/>
                  </a:lnTo>
                  <a:lnTo>
                    <a:pt x="3714" y="4371"/>
                  </a:lnTo>
                  <a:lnTo>
                    <a:pt x="3714" y="4371"/>
                  </a:lnTo>
                  <a:lnTo>
                    <a:pt x="3714" y="4371"/>
                  </a:lnTo>
                  <a:lnTo>
                    <a:pt x="3714" y="4371"/>
                  </a:lnTo>
                  <a:lnTo>
                    <a:pt x="3714" y="4338"/>
                  </a:lnTo>
                  <a:lnTo>
                    <a:pt x="3681" y="4338"/>
                  </a:lnTo>
                  <a:lnTo>
                    <a:pt x="3681" y="4338"/>
                  </a:lnTo>
                  <a:lnTo>
                    <a:pt x="3681" y="4338"/>
                  </a:lnTo>
                  <a:lnTo>
                    <a:pt x="3681" y="4338"/>
                  </a:lnTo>
                  <a:lnTo>
                    <a:pt x="3681" y="4306"/>
                  </a:lnTo>
                  <a:lnTo>
                    <a:pt x="3681" y="4306"/>
                  </a:lnTo>
                  <a:lnTo>
                    <a:pt x="3648" y="4306"/>
                  </a:lnTo>
                  <a:lnTo>
                    <a:pt x="3648" y="4306"/>
                  </a:lnTo>
                  <a:lnTo>
                    <a:pt x="3648" y="4273"/>
                  </a:lnTo>
                  <a:lnTo>
                    <a:pt x="3648" y="4273"/>
                  </a:lnTo>
                  <a:lnTo>
                    <a:pt x="3648" y="4273"/>
                  </a:lnTo>
                  <a:lnTo>
                    <a:pt x="3615" y="4273"/>
                  </a:lnTo>
                  <a:lnTo>
                    <a:pt x="3615" y="4273"/>
                  </a:lnTo>
                  <a:lnTo>
                    <a:pt x="3615" y="4240"/>
                  </a:lnTo>
                  <a:lnTo>
                    <a:pt x="3615" y="4240"/>
                  </a:lnTo>
                  <a:lnTo>
                    <a:pt x="3615" y="4240"/>
                  </a:lnTo>
                  <a:lnTo>
                    <a:pt x="3615" y="4240"/>
                  </a:lnTo>
                  <a:lnTo>
                    <a:pt x="3583" y="4207"/>
                  </a:lnTo>
                  <a:lnTo>
                    <a:pt x="3583" y="4207"/>
                  </a:lnTo>
                  <a:lnTo>
                    <a:pt x="3583" y="4207"/>
                  </a:lnTo>
                  <a:lnTo>
                    <a:pt x="3583" y="4207"/>
                  </a:lnTo>
                  <a:lnTo>
                    <a:pt x="3583" y="4207"/>
                  </a:lnTo>
                  <a:lnTo>
                    <a:pt x="3550" y="4174"/>
                  </a:lnTo>
                  <a:lnTo>
                    <a:pt x="3550" y="4174"/>
                  </a:lnTo>
                  <a:lnTo>
                    <a:pt x="3550" y="4174"/>
                  </a:lnTo>
                  <a:lnTo>
                    <a:pt x="3550" y="4174"/>
                  </a:lnTo>
                  <a:lnTo>
                    <a:pt x="3550" y="4141"/>
                  </a:lnTo>
                  <a:lnTo>
                    <a:pt x="3550" y="4141"/>
                  </a:lnTo>
                  <a:lnTo>
                    <a:pt x="3517" y="4141"/>
                  </a:lnTo>
                  <a:lnTo>
                    <a:pt x="3517" y="4141"/>
                  </a:lnTo>
                  <a:lnTo>
                    <a:pt x="3517" y="4141"/>
                  </a:lnTo>
                  <a:lnTo>
                    <a:pt x="3517" y="4108"/>
                  </a:lnTo>
                  <a:lnTo>
                    <a:pt x="3517" y="4108"/>
                  </a:lnTo>
                  <a:lnTo>
                    <a:pt x="3517" y="4108"/>
                  </a:lnTo>
                  <a:lnTo>
                    <a:pt x="3484" y="4108"/>
                  </a:lnTo>
                  <a:lnTo>
                    <a:pt x="3484" y="4076"/>
                  </a:lnTo>
                  <a:lnTo>
                    <a:pt x="3484" y="4076"/>
                  </a:lnTo>
                  <a:lnTo>
                    <a:pt x="3484" y="4076"/>
                  </a:lnTo>
                  <a:lnTo>
                    <a:pt x="3484" y="4076"/>
                  </a:lnTo>
                  <a:lnTo>
                    <a:pt x="3451" y="4076"/>
                  </a:lnTo>
                  <a:lnTo>
                    <a:pt x="3451" y="4043"/>
                  </a:lnTo>
                  <a:lnTo>
                    <a:pt x="3451" y="4043"/>
                  </a:lnTo>
                  <a:lnTo>
                    <a:pt x="3451" y="4043"/>
                  </a:lnTo>
                  <a:lnTo>
                    <a:pt x="3451" y="4043"/>
                  </a:lnTo>
                  <a:lnTo>
                    <a:pt x="3451" y="4010"/>
                  </a:lnTo>
                  <a:lnTo>
                    <a:pt x="3418" y="4010"/>
                  </a:lnTo>
                  <a:lnTo>
                    <a:pt x="3418" y="4010"/>
                  </a:lnTo>
                  <a:lnTo>
                    <a:pt x="3418" y="4010"/>
                  </a:lnTo>
                  <a:lnTo>
                    <a:pt x="3418" y="4010"/>
                  </a:lnTo>
                  <a:lnTo>
                    <a:pt x="3418" y="3977"/>
                  </a:lnTo>
                  <a:lnTo>
                    <a:pt x="3385" y="3977"/>
                  </a:lnTo>
                  <a:lnTo>
                    <a:pt x="3385" y="3977"/>
                  </a:lnTo>
                  <a:lnTo>
                    <a:pt x="3385" y="3977"/>
                  </a:lnTo>
                  <a:lnTo>
                    <a:pt x="3385" y="3944"/>
                  </a:lnTo>
                  <a:lnTo>
                    <a:pt x="3385" y="3944"/>
                  </a:lnTo>
                  <a:lnTo>
                    <a:pt x="3385" y="3944"/>
                  </a:lnTo>
                  <a:lnTo>
                    <a:pt x="3352" y="3944"/>
                  </a:lnTo>
                  <a:lnTo>
                    <a:pt x="3352" y="3944"/>
                  </a:lnTo>
                  <a:lnTo>
                    <a:pt x="3352" y="3911"/>
                  </a:lnTo>
                  <a:lnTo>
                    <a:pt x="3352" y="3911"/>
                  </a:lnTo>
                  <a:lnTo>
                    <a:pt x="3352" y="3911"/>
                  </a:lnTo>
                  <a:lnTo>
                    <a:pt x="3352" y="3911"/>
                  </a:lnTo>
                  <a:lnTo>
                    <a:pt x="3320" y="3878"/>
                  </a:lnTo>
                  <a:lnTo>
                    <a:pt x="3320" y="3878"/>
                  </a:lnTo>
                  <a:lnTo>
                    <a:pt x="3320" y="3878"/>
                  </a:lnTo>
                  <a:lnTo>
                    <a:pt x="3320" y="3878"/>
                  </a:lnTo>
                  <a:lnTo>
                    <a:pt x="3287" y="3845"/>
                  </a:lnTo>
                  <a:lnTo>
                    <a:pt x="3287" y="3845"/>
                  </a:lnTo>
                  <a:lnTo>
                    <a:pt x="3287" y="3845"/>
                  </a:lnTo>
                  <a:lnTo>
                    <a:pt x="3287" y="3813"/>
                  </a:lnTo>
                  <a:lnTo>
                    <a:pt x="3287" y="3813"/>
                  </a:lnTo>
                  <a:lnTo>
                    <a:pt x="3254" y="3813"/>
                  </a:lnTo>
                  <a:lnTo>
                    <a:pt x="3254" y="3813"/>
                  </a:lnTo>
                  <a:lnTo>
                    <a:pt x="3254" y="3780"/>
                  </a:lnTo>
                  <a:lnTo>
                    <a:pt x="3254" y="3780"/>
                  </a:lnTo>
                  <a:lnTo>
                    <a:pt x="3254" y="3780"/>
                  </a:lnTo>
                  <a:lnTo>
                    <a:pt x="3221" y="3780"/>
                  </a:lnTo>
                  <a:lnTo>
                    <a:pt x="3221" y="3747"/>
                  </a:lnTo>
                  <a:lnTo>
                    <a:pt x="3221" y="3747"/>
                  </a:lnTo>
                  <a:lnTo>
                    <a:pt x="3221" y="3747"/>
                  </a:lnTo>
                  <a:lnTo>
                    <a:pt x="3221" y="3747"/>
                  </a:lnTo>
                  <a:lnTo>
                    <a:pt x="3188" y="3747"/>
                  </a:lnTo>
                  <a:lnTo>
                    <a:pt x="3188" y="3714"/>
                  </a:lnTo>
                  <a:lnTo>
                    <a:pt x="3188" y="3714"/>
                  </a:lnTo>
                  <a:lnTo>
                    <a:pt x="3188" y="3714"/>
                  </a:lnTo>
                  <a:lnTo>
                    <a:pt x="3188" y="3714"/>
                  </a:lnTo>
                  <a:lnTo>
                    <a:pt x="3188" y="3681"/>
                  </a:lnTo>
                  <a:lnTo>
                    <a:pt x="3155" y="3681"/>
                  </a:lnTo>
                  <a:lnTo>
                    <a:pt x="3155" y="3681"/>
                  </a:lnTo>
                  <a:lnTo>
                    <a:pt x="3155" y="3681"/>
                  </a:lnTo>
                  <a:lnTo>
                    <a:pt x="3155" y="3681"/>
                  </a:lnTo>
                  <a:lnTo>
                    <a:pt x="3155" y="3648"/>
                  </a:lnTo>
                  <a:lnTo>
                    <a:pt x="3122" y="3648"/>
                  </a:lnTo>
                  <a:lnTo>
                    <a:pt x="3122" y="3648"/>
                  </a:lnTo>
                  <a:lnTo>
                    <a:pt x="3122" y="3615"/>
                  </a:lnTo>
                  <a:lnTo>
                    <a:pt x="3122" y="3615"/>
                  </a:lnTo>
                  <a:lnTo>
                    <a:pt x="3122" y="3615"/>
                  </a:lnTo>
                  <a:lnTo>
                    <a:pt x="3090" y="3615"/>
                  </a:lnTo>
                  <a:lnTo>
                    <a:pt x="3090" y="3615"/>
                  </a:lnTo>
                  <a:lnTo>
                    <a:pt x="3090" y="3583"/>
                  </a:lnTo>
                  <a:lnTo>
                    <a:pt x="3090" y="3583"/>
                  </a:lnTo>
                  <a:lnTo>
                    <a:pt x="3090" y="3583"/>
                  </a:lnTo>
                  <a:lnTo>
                    <a:pt x="3057" y="3583"/>
                  </a:lnTo>
                  <a:lnTo>
                    <a:pt x="3057" y="3550"/>
                  </a:lnTo>
                  <a:lnTo>
                    <a:pt x="3057" y="3550"/>
                  </a:lnTo>
                  <a:lnTo>
                    <a:pt x="3057" y="3550"/>
                  </a:lnTo>
                  <a:lnTo>
                    <a:pt x="3057" y="3550"/>
                  </a:lnTo>
                  <a:lnTo>
                    <a:pt x="3057" y="3550"/>
                  </a:lnTo>
                  <a:lnTo>
                    <a:pt x="3024" y="3517"/>
                  </a:lnTo>
                  <a:lnTo>
                    <a:pt x="3024" y="3517"/>
                  </a:lnTo>
                  <a:lnTo>
                    <a:pt x="3024" y="3517"/>
                  </a:lnTo>
                  <a:lnTo>
                    <a:pt x="3024" y="3484"/>
                  </a:lnTo>
                  <a:lnTo>
                    <a:pt x="2991" y="3484"/>
                  </a:lnTo>
                  <a:lnTo>
                    <a:pt x="2991" y="3484"/>
                  </a:lnTo>
                  <a:lnTo>
                    <a:pt x="2991" y="3484"/>
                  </a:lnTo>
                  <a:lnTo>
                    <a:pt x="2991" y="3451"/>
                  </a:lnTo>
                  <a:lnTo>
                    <a:pt x="2991" y="3451"/>
                  </a:lnTo>
                  <a:lnTo>
                    <a:pt x="2958" y="3451"/>
                  </a:lnTo>
                  <a:lnTo>
                    <a:pt x="2958" y="3451"/>
                  </a:lnTo>
                  <a:lnTo>
                    <a:pt x="2958" y="3418"/>
                  </a:lnTo>
                  <a:lnTo>
                    <a:pt x="2958" y="3418"/>
                  </a:lnTo>
                  <a:lnTo>
                    <a:pt x="2958" y="3418"/>
                  </a:lnTo>
                  <a:lnTo>
                    <a:pt x="2958" y="3418"/>
                  </a:lnTo>
                  <a:lnTo>
                    <a:pt x="2925" y="3418"/>
                  </a:lnTo>
                  <a:lnTo>
                    <a:pt x="2925" y="3385"/>
                  </a:lnTo>
                  <a:lnTo>
                    <a:pt x="2925" y="3385"/>
                  </a:lnTo>
                  <a:lnTo>
                    <a:pt x="2925" y="3385"/>
                  </a:lnTo>
                  <a:lnTo>
                    <a:pt x="2892" y="3353"/>
                  </a:lnTo>
                  <a:lnTo>
                    <a:pt x="2892" y="3353"/>
                  </a:lnTo>
                  <a:lnTo>
                    <a:pt x="2892" y="3353"/>
                  </a:lnTo>
                  <a:lnTo>
                    <a:pt x="2892" y="3353"/>
                  </a:lnTo>
                  <a:lnTo>
                    <a:pt x="2892" y="3320"/>
                  </a:lnTo>
                  <a:lnTo>
                    <a:pt x="2860" y="3320"/>
                  </a:lnTo>
                  <a:lnTo>
                    <a:pt x="2860" y="3320"/>
                  </a:lnTo>
                  <a:lnTo>
                    <a:pt x="2860" y="3320"/>
                  </a:lnTo>
                  <a:lnTo>
                    <a:pt x="2860" y="3320"/>
                  </a:lnTo>
                  <a:lnTo>
                    <a:pt x="2860" y="3287"/>
                  </a:lnTo>
                  <a:lnTo>
                    <a:pt x="2827" y="3287"/>
                  </a:lnTo>
                  <a:lnTo>
                    <a:pt x="2827" y="3287"/>
                  </a:lnTo>
                  <a:lnTo>
                    <a:pt x="2827" y="3287"/>
                  </a:lnTo>
                  <a:lnTo>
                    <a:pt x="2827" y="3254"/>
                  </a:lnTo>
                  <a:lnTo>
                    <a:pt x="2827" y="3254"/>
                  </a:lnTo>
                  <a:lnTo>
                    <a:pt x="2827" y="3254"/>
                  </a:lnTo>
                  <a:lnTo>
                    <a:pt x="2794" y="3254"/>
                  </a:lnTo>
                  <a:lnTo>
                    <a:pt x="2794" y="3254"/>
                  </a:lnTo>
                  <a:lnTo>
                    <a:pt x="2794" y="3221"/>
                  </a:lnTo>
                  <a:lnTo>
                    <a:pt x="2794" y="3221"/>
                  </a:lnTo>
                  <a:lnTo>
                    <a:pt x="2794" y="3221"/>
                  </a:lnTo>
                  <a:lnTo>
                    <a:pt x="2794" y="3221"/>
                  </a:lnTo>
                  <a:lnTo>
                    <a:pt x="2761" y="3188"/>
                  </a:lnTo>
                  <a:lnTo>
                    <a:pt x="2761" y="3188"/>
                  </a:lnTo>
                  <a:lnTo>
                    <a:pt x="2761" y="3188"/>
                  </a:lnTo>
                  <a:lnTo>
                    <a:pt x="2761" y="3188"/>
                  </a:lnTo>
                  <a:lnTo>
                    <a:pt x="2761" y="3188"/>
                  </a:lnTo>
                  <a:lnTo>
                    <a:pt x="2728" y="3155"/>
                  </a:lnTo>
                  <a:lnTo>
                    <a:pt x="2728" y="3155"/>
                  </a:lnTo>
                  <a:lnTo>
                    <a:pt x="2728" y="3155"/>
                  </a:lnTo>
                  <a:lnTo>
                    <a:pt x="2728" y="3123"/>
                  </a:lnTo>
                  <a:lnTo>
                    <a:pt x="2728" y="3123"/>
                  </a:lnTo>
                  <a:lnTo>
                    <a:pt x="2695" y="3123"/>
                  </a:lnTo>
                  <a:lnTo>
                    <a:pt x="2695" y="3123"/>
                  </a:lnTo>
                  <a:lnTo>
                    <a:pt x="2695" y="3123"/>
                  </a:lnTo>
                  <a:lnTo>
                    <a:pt x="2695" y="3090"/>
                  </a:lnTo>
                  <a:lnTo>
                    <a:pt x="2695" y="3090"/>
                  </a:lnTo>
                  <a:lnTo>
                    <a:pt x="2662" y="3090"/>
                  </a:lnTo>
                  <a:lnTo>
                    <a:pt x="2662" y="3090"/>
                  </a:lnTo>
                  <a:lnTo>
                    <a:pt x="2662" y="3057"/>
                  </a:lnTo>
                  <a:lnTo>
                    <a:pt x="2662" y="3057"/>
                  </a:lnTo>
                  <a:lnTo>
                    <a:pt x="2662" y="3057"/>
                  </a:lnTo>
                  <a:lnTo>
                    <a:pt x="2630" y="3057"/>
                  </a:lnTo>
                  <a:lnTo>
                    <a:pt x="2630" y="3024"/>
                  </a:lnTo>
                  <a:lnTo>
                    <a:pt x="2630" y="3024"/>
                  </a:lnTo>
                  <a:lnTo>
                    <a:pt x="2630" y="3024"/>
                  </a:lnTo>
                  <a:lnTo>
                    <a:pt x="2630" y="3024"/>
                  </a:lnTo>
                  <a:lnTo>
                    <a:pt x="2597" y="2991"/>
                  </a:lnTo>
                  <a:lnTo>
                    <a:pt x="2597" y="2991"/>
                  </a:lnTo>
                  <a:lnTo>
                    <a:pt x="2597" y="2991"/>
                  </a:lnTo>
                  <a:lnTo>
                    <a:pt x="2597" y="2991"/>
                  </a:lnTo>
                  <a:lnTo>
                    <a:pt x="2597" y="2991"/>
                  </a:lnTo>
                  <a:lnTo>
                    <a:pt x="2564" y="2958"/>
                  </a:lnTo>
                  <a:lnTo>
                    <a:pt x="2564" y="2958"/>
                  </a:lnTo>
                  <a:lnTo>
                    <a:pt x="2564" y="2958"/>
                  </a:lnTo>
                  <a:lnTo>
                    <a:pt x="2564" y="2925"/>
                  </a:lnTo>
                  <a:lnTo>
                    <a:pt x="2564" y="2925"/>
                  </a:lnTo>
                  <a:lnTo>
                    <a:pt x="2531" y="2925"/>
                  </a:lnTo>
                  <a:lnTo>
                    <a:pt x="2531" y="2925"/>
                  </a:lnTo>
                  <a:lnTo>
                    <a:pt x="2531" y="2893"/>
                  </a:lnTo>
                  <a:lnTo>
                    <a:pt x="2531" y="2893"/>
                  </a:lnTo>
                  <a:lnTo>
                    <a:pt x="2531" y="2893"/>
                  </a:lnTo>
                  <a:lnTo>
                    <a:pt x="2498" y="2893"/>
                  </a:lnTo>
                  <a:lnTo>
                    <a:pt x="2498" y="2860"/>
                  </a:lnTo>
                  <a:lnTo>
                    <a:pt x="2498" y="2860"/>
                  </a:lnTo>
                  <a:lnTo>
                    <a:pt x="2465" y="2860"/>
                  </a:lnTo>
                  <a:lnTo>
                    <a:pt x="2465" y="2827"/>
                  </a:lnTo>
                  <a:lnTo>
                    <a:pt x="2465" y="2827"/>
                  </a:lnTo>
                  <a:lnTo>
                    <a:pt x="2465" y="2827"/>
                  </a:lnTo>
                  <a:lnTo>
                    <a:pt x="2465" y="2827"/>
                  </a:lnTo>
                  <a:lnTo>
                    <a:pt x="2432" y="2794"/>
                  </a:lnTo>
                  <a:lnTo>
                    <a:pt x="2432" y="2794"/>
                  </a:lnTo>
                  <a:lnTo>
                    <a:pt x="2432" y="2794"/>
                  </a:lnTo>
                  <a:lnTo>
                    <a:pt x="2432" y="2794"/>
                  </a:lnTo>
                  <a:lnTo>
                    <a:pt x="2432" y="2761"/>
                  </a:lnTo>
                  <a:lnTo>
                    <a:pt x="2400" y="2761"/>
                  </a:lnTo>
                  <a:lnTo>
                    <a:pt x="2400" y="2761"/>
                  </a:lnTo>
                  <a:lnTo>
                    <a:pt x="2400" y="2761"/>
                  </a:lnTo>
                  <a:lnTo>
                    <a:pt x="2400" y="2761"/>
                  </a:lnTo>
                  <a:lnTo>
                    <a:pt x="2400" y="2728"/>
                  </a:lnTo>
                  <a:lnTo>
                    <a:pt x="2367" y="2728"/>
                  </a:lnTo>
                  <a:lnTo>
                    <a:pt x="2367" y="2728"/>
                  </a:lnTo>
                  <a:lnTo>
                    <a:pt x="2367" y="2695"/>
                  </a:lnTo>
                  <a:lnTo>
                    <a:pt x="2367" y="2695"/>
                  </a:lnTo>
                  <a:lnTo>
                    <a:pt x="2334" y="2695"/>
                  </a:lnTo>
                  <a:lnTo>
                    <a:pt x="2334" y="2663"/>
                  </a:lnTo>
                  <a:lnTo>
                    <a:pt x="2334" y="2663"/>
                  </a:lnTo>
                  <a:lnTo>
                    <a:pt x="2334" y="2663"/>
                  </a:lnTo>
                  <a:lnTo>
                    <a:pt x="2334" y="2663"/>
                  </a:lnTo>
                  <a:lnTo>
                    <a:pt x="2301" y="2663"/>
                  </a:lnTo>
                  <a:lnTo>
                    <a:pt x="2301" y="2630"/>
                  </a:lnTo>
                  <a:lnTo>
                    <a:pt x="2301" y="2630"/>
                  </a:lnTo>
                  <a:lnTo>
                    <a:pt x="2301" y="2630"/>
                  </a:lnTo>
                  <a:lnTo>
                    <a:pt x="2268" y="2597"/>
                  </a:lnTo>
                  <a:lnTo>
                    <a:pt x="2268" y="2597"/>
                  </a:lnTo>
                  <a:lnTo>
                    <a:pt x="2268" y="2597"/>
                  </a:lnTo>
                  <a:lnTo>
                    <a:pt x="2268" y="2564"/>
                  </a:lnTo>
                  <a:lnTo>
                    <a:pt x="2235" y="2564"/>
                  </a:lnTo>
                  <a:lnTo>
                    <a:pt x="2235" y="2564"/>
                  </a:lnTo>
                  <a:lnTo>
                    <a:pt x="2235" y="2564"/>
                  </a:lnTo>
                  <a:lnTo>
                    <a:pt x="2235" y="2531"/>
                  </a:lnTo>
                  <a:lnTo>
                    <a:pt x="2235" y="2531"/>
                  </a:lnTo>
                  <a:lnTo>
                    <a:pt x="2202" y="2531"/>
                  </a:lnTo>
                  <a:lnTo>
                    <a:pt x="2202" y="2531"/>
                  </a:lnTo>
                  <a:lnTo>
                    <a:pt x="2202" y="2531"/>
                  </a:lnTo>
                  <a:lnTo>
                    <a:pt x="2202" y="2498"/>
                  </a:lnTo>
                  <a:lnTo>
                    <a:pt x="2202" y="2498"/>
                  </a:lnTo>
                  <a:lnTo>
                    <a:pt x="2170" y="2498"/>
                  </a:lnTo>
                  <a:lnTo>
                    <a:pt x="2170" y="2465"/>
                  </a:lnTo>
                  <a:lnTo>
                    <a:pt x="2170" y="2465"/>
                  </a:lnTo>
                  <a:lnTo>
                    <a:pt x="2170" y="2465"/>
                  </a:lnTo>
                  <a:lnTo>
                    <a:pt x="2137" y="2465"/>
                  </a:lnTo>
                  <a:lnTo>
                    <a:pt x="2137" y="2433"/>
                  </a:lnTo>
                  <a:lnTo>
                    <a:pt x="2137" y="2433"/>
                  </a:lnTo>
                  <a:lnTo>
                    <a:pt x="2137" y="2433"/>
                  </a:lnTo>
                  <a:lnTo>
                    <a:pt x="2104" y="2433"/>
                  </a:lnTo>
                  <a:lnTo>
                    <a:pt x="2104" y="2400"/>
                  </a:lnTo>
                  <a:lnTo>
                    <a:pt x="2104" y="2400"/>
                  </a:lnTo>
                  <a:lnTo>
                    <a:pt x="2104" y="2400"/>
                  </a:lnTo>
                  <a:lnTo>
                    <a:pt x="2071" y="2367"/>
                  </a:lnTo>
                  <a:lnTo>
                    <a:pt x="2071" y="2367"/>
                  </a:lnTo>
                  <a:lnTo>
                    <a:pt x="2071" y="2367"/>
                  </a:lnTo>
                  <a:lnTo>
                    <a:pt x="2071" y="2334"/>
                  </a:lnTo>
                  <a:lnTo>
                    <a:pt x="2038" y="2334"/>
                  </a:lnTo>
                  <a:lnTo>
                    <a:pt x="2038" y="2334"/>
                  </a:lnTo>
                  <a:lnTo>
                    <a:pt x="2038" y="2334"/>
                  </a:lnTo>
                  <a:lnTo>
                    <a:pt x="2038" y="2301"/>
                  </a:lnTo>
                  <a:lnTo>
                    <a:pt x="2038" y="2301"/>
                  </a:lnTo>
                  <a:lnTo>
                    <a:pt x="2005" y="2301"/>
                  </a:lnTo>
                  <a:lnTo>
                    <a:pt x="2005" y="2301"/>
                  </a:lnTo>
                  <a:lnTo>
                    <a:pt x="2005" y="2268"/>
                  </a:lnTo>
                  <a:lnTo>
                    <a:pt x="2005" y="2268"/>
                  </a:lnTo>
                  <a:lnTo>
                    <a:pt x="1972" y="2268"/>
                  </a:lnTo>
                  <a:lnTo>
                    <a:pt x="1972" y="2268"/>
                  </a:lnTo>
                  <a:lnTo>
                    <a:pt x="1972" y="2235"/>
                  </a:lnTo>
                  <a:lnTo>
                    <a:pt x="1972" y="2235"/>
                  </a:lnTo>
                  <a:lnTo>
                    <a:pt x="1972" y="2235"/>
                  </a:lnTo>
                  <a:lnTo>
                    <a:pt x="1940" y="2202"/>
                  </a:lnTo>
                  <a:lnTo>
                    <a:pt x="1940" y="2202"/>
                  </a:lnTo>
                  <a:lnTo>
                    <a:pt x="1940" y="2202"/>
                  </a:lnTo>
                  <a:lnTo>
                    <a:pt x="1940" y="2202"/>
                  </a:lnTo>
                  <a:lnTo>
                    <a:pt x="1907" y="2170"/>
                  </a:lnTo>
                  <a:lnTo>
                    <a:pt x="1907" y="2170"/>
                  </a:lnTo>
                  <a:lnTo>
                    <a:pt x="1907" y="2170"/>
                  </a:lnTo>
                  <a:lnTo>
                    <a:pt x="1907" y="2137"/>
                  </a:lnTo>
                  <a:lnTo>
                    <a:pt x="1874" y="2137"/>
                  </a:lnTo>
                  <a:lnTo>
                    <a:pt x="1874" y="2137"/>
                  </a:lnTo>
                  <a:lnTo>
                    <a:pt x="1874" y="2104"/>
                  </a:lnTo>
                  <a:lnTo>
                    <a:pt x="1841" y="2104"/>
                  </a:lnTo>
                  <a:lnTo>
                    <a:pt x="1841" y="2104"/>
                  </a:lnTo>
                  <a:lnTo>
                    <a:pt x="1841" y="2071"/>
                  </a:lnTo>
                  <a:lnTo>
                    <a:pt x="1841" y="2071"/>
                  </a:lnTo>
                  <a:lnTo>
                    <a:pt x="1808" y="2071"/>
                  </a:lnTo>
                  <a:lnTo>
                    <a:pt x="1808" y="2071"/>
                  </a:lnTo>
                  <a:lnTo>
                    <a:pt x="1808" y="2038"/>
                  </a:lnTo>
                  <a:lnTo>
                    <a:pt x="1808" y="2038"/>
                  </a:lnTo>
                  <a:lnTo>
                    <a:pt x="1808" y="2038"/>
                  </a:lnTo>
                  <a:lnTo>
                    <a:pt x="1775" y="2038"/>
                  </a:lnTo>
                  <a:lnTo>
                    <a:pt x="1775" y="2005"/>
                  </a:lnTo>
                  <a:lnTo>
                    <a:pt x="1775" y="2005"/>
                  </a:lnTo>
                  <a:lnTo>
                    <a:pt x="1775" y="2005"/>
                  </a:lnTo>
                  <a:lnTo>
                    <a:pt x="1742" y="1972"/>
                  </a:lnTo>
                  <a:lnTo>
                    <a:pt x="1742" y="1972"/>
                  </a:lnTo>
                  <a:lnTo>
                    <a:pt x="1742" y="1972"/>
                  </a:lnTo>
                  <a:lnTo>
                    <a:pt x="1742" y="1972"/>
                  </a:lnTo>
                  <a:lnTo>
                    <a:pt x="1742" y="1940"/>
                  </a:lnTo>
                  <a:lnTo>
                    <a:pt x="1709" y="1940"/>
                  </a:lnTo>
                  <a:lnTo>
                    <a:pt x="1709" y="1940"/>
                  </a:lnTo>
                  <a:lnTo>
                    <a:pt x="1709" y="1940"/>
                  </a:lnTo>
                  <a:lnTo>
                    <a:pt x="1709" y="1940"/>
                  </a:lnTo>
                  <a:lnTo>
                    <a:pt x="1677" y="1907"/>
                  </a:lnTo>
                  <a:lnTo>
                    <a:pt x="1677" y="1907"/>
                  </a:lnTo>
                  <a:lnTo>
                    <a:pt x="1677" y="1907"/>
                  </a:lnTo>
                  <a:lnTo>
                    <a:pt x="1677" y="1874"/>
                  </a:lnTo>
                  <a:lnTo>
                    <a:pt x="1677" y="1874"/>
                  </a:lnTo>
                  <a:lnTo>
                    <a:pt x="1644" y="1874"/>
                  </a:lnTo>
                  <a:lnTo>
                    <a:pt x="1644" y="1874"/>
                  </a:lnTo>
                  <a:lnTo>
                    <a:pt x="1644" y="1841"/>
                  </a:lnTo>
                  <a:lnTo>
                    <a:pt x="1644" y="1841"/>
                  </a:lnTo>
                  <a:lnTo>
                    <a:pt x="1644" y="1841"/>
                  </a:lnTo>
                  <a:lnTo>
                    <a:pt x="1611" y="1841"/>
                  </a:lnTo>
                  <a:lnTo>
                    <a:pt x="1611" y="1808"/>
                  </a:lnTo>
                  <a:lnTo>
                    <a:pt x="1611" y="1808"/>
                  </a:lnTo>
                  <a:lnTo>
                    <a:pt x="1611" y="1808"/>
                  </a:lnTo>
                  <a:lnTo>
                    <a:pt x="1611" y="1808"/>
                  </a:lnTo>
                  <a:lnTo>
                    <a:pt x="1578" y="1775"/>
                  </a:lnTo>
                  <a:lnTo>
                    <a:pt x="1578" y="1775"/>
                  </a:lnTo>
                  <a:lnTo>
                    <a:pt x="1578" y="1775"/>
                  </a:lnTo>
                  <a:lnTo>
                    <a:pt x="1578" y="1775"/>
                  </a:lnTo>
                  <a:lnTo>
                    <a:pt x="1545" y="1742"/>
                  </a:lnTo>
                  <a:lnTo>
                    <a:pt x="1545" y="1742"/>
                  </a:lnTo>
                  <a:lnTo>
                    <a:pt x="1545" y="1742"/>
                  </a:lnTo>
                  <a:lnTo>
                    <a:pt x="1512" y="1710"/>
                  </a:lnTo>
                  <a:lnTo>
                    <a:pt x="1512" y="1710"/>
                  </a:lnTo>
                  <a:lnTo>
                    <a:pt x="1512" y="1710"/>
                  </a:lnTo>
                  <a:lnTo>
                    <a:pt x="1512" y="1677"/>
                  </a:lnTo>
                  <a:lnTo>
                    <a:pt x="1479" y="1677"/>
                  </a:lnTo>
                  <a:lnTo>
                    <a:pt x="1479" y="1677"/>
                  </a:lnTo>
                  <a:lnTo>
                    <a:pt x="1479" y="1644"/>
                  </a:lnTo>
                  <a:lnTo>
                    <a:pt x="1447" y="1644"/>
                  </a:lnTo>
                  <a:lnTo>
                    <a:pt x="1447" y="1611"/>
                  </a:lnTo>
                  <a:lnTo>
                    <a:pt x="1447" y="1611"/>
                  </a:lnTo>
                  <a:lnTo>
                    <a:pt x="1414" y="1611"/>
                  </a:lnTo>
                  <a:lnTo>
                    <a:pt x="1414" y="1611"/>
                  </a:lnTo>
                  <a:lnTo>
                    <a:pt x="1414" y="1578"/>
                  </a:lnTo>
                  <a:lnTo>
                    <a:pt x="1414" y="1578"/>
                  </a:lnTo>
                  <a:lnTo>
                    <a:pt x="1381" y="1578"/>
                  </a:lnTo>
                  <a:lnTo>
                    <a:pt x="1381" y="1545"/>
                  </a:lnTo>
                  <a:lnTo>
                    <a:pt x="1381" y="1545"/>
                  </a:lnTo>
                  <a:lnTo>
                    <a:pt x="1381" y="1545"/>
                  </a:lnTo>
                  <a:lnTo>
                    <a:pt x="1348" y="1512"/>
                  </a:lnTo>
                  <a:lnTo>
                    <a:pt x="1348" y="1512"/>
                  </a:lnTo>
                  <a:lnTo>
                    <a:pt x="1348" y="1512"/>
                  </a:lnTo>
                  <a:lnTo>
                    <a:pt x="1315" y="1480"/>
                  </a:lnTo>
                  <a:lnTo>
                    <a:pt x="1315" y="1480"/>
                  </a:lnTo>
                  <a:lnTo>
                    <a:pt x="1315" y="1480"/>
                  </a:lnTo>
                  <a:lnTo>
                    <a:pt x="1315" y="1480"/>
                  </a:lnTo>
                  <a:lnTo>
                    <a:pt x="1315" y="1447"/>
                  </a:lnTo>
                  <a:lnTo>
                    <a:pt x="1282" y="1447"/>
                  </a:lnTo>
                  <a:lnTo>
                    <a:pt x="1282" y="1447"/>
                  </a:lnTo>
                  <a:lnTo>
                    <a:pt x="1282" y="1447"/>
                  </a:lnTo>
                  <a:lnTo>
                    <a:pt x="1282" y="1414"/>
                  </a:lnTo>
                  <a:lnTo>
                    <a:pt x="1282" y="1414"/>
                  </a:lnTo>
                  <a:lnTo>
                    <a:pt x="1249" y="1414"/>
                  </a:lnTo>
                  <a:lnTo>
                    <a:pt x="1249" y="1414"/>
                  </a:lnTo>
                  <a:lnTo>
                    <a:pt x="1249" y="1381"/>
                  </a:lnTo>
                  <a:lnTo>
                    <a:pt x="1249" y="1381"/>
                  </a:lnTo>
                  <a:lnTo>
                    <a:pt x="1249" y="1381"/>
                  </a:lnTo>
                  <a:lnTo>
                    <a:pt x="1217" y="1381"/>
                  </a:lnTo>
                  <a:lnTo>
                    <a:pt x="1217" y="1348"/>
                  </a:lnTo>
                  <a:lnTo>
                    <a:pt x="1217" y="1348"/>
                  </a:lnTo>
                  <a:lnTo>
                    <a:pt x="1184" y="1348"/>
                  </a:lnTo>
                  <a:lnTo>
                    <a:pt x="1184" y="1315"/>
                  </a:lnTo>
                  <a:lnTo>
                    <a:pt x="1184" y="1315"/>
                  </a:lnTo>
                  <a:lnTo>
                    <a:pt x="1184" y="1315"/>
                  </a:lnTo>
                  <a:lnTo>
                    <a:pt x="1151" y="1315"/>
                  </a:lnTo>
                  <a:lnTo>
                    <a:pt x="1151" y="1282"/>
                  </a:lnTo>
                  <a:lnTo>
                    <a:pt x="1151" y="1282"/>
                  </a:lnTo>
                  <a:lnTo>
                    <a:pt x="1151" y="1282"/>
                  </a:lnTo>
                  <a:lnTo>
                    <a:pt x="1118" y="1250"/>
                  </a:lnTo>
                  <a:lnTo>
                    <a:pt x="1118" y="1250"/>
                  </a:lnTo>
                  <a:lnTo>
                    <a:pt x="1118" y="1250"/>
                  </a:lnTo>
                  <a:lnTo>
                    <a:pt x="1118" y="1217"/>
                  </a:lnTo>
                  <a:lnTo>
                    <a:pt x="1085" y="1217"/>
                  </a:lnTo>
                  <a:lnTo>
                    <a:pt x="1085" y="1217"/>
                  </a:lnTo>
                  <a:lnTo>
                    <a:pt x="1085" y="1217"/>
                  </a:lnTo>
                  <a:lnTo>
                    <a:pt x="1052" y="1184"/>
                  </a:lnTo>
                  <a:lnTo>
                    <a:pt x="1052" y="1184"/>
                  </a:lnTo>
                  <a:lnTo>
                    <a:pt x="1052" y="1184"/>
                  </a:lnTo>
                  <a:lnTo>
                    <a:pt x="1052" y="1184"/>
                  </a:lnTo>
                  <a:lnTo>
                    <a:pt x="1052" y="1151"/>
                  </a:lnTo>
                  <a:lnTo>
                    <a:pt x="1019" y="1151"/>
                  </a:lnTo>
                  <a:lnTo>
                    <a:pt x="1019" y="1151"/>
                  </a:lnTo>
                  <a:lnTo>
                    <a:pt x="1019" y="1118"/>
                  </a:lnTo>
                  <a:lnTo>
                    <a:pt x="987" y="1118"/>
                  </a:lnTo>
                  <a:lnTo>
                    <a:pt x="987" y="1085"/>
                  </a:lnTo>
                  <a:lnTo>
                    <a:pt x="987" y="1085"/>
                  </a:lnTo>
                  <a:lnTo>
                    <a:pt x="954" y="1085"/>
                  </a:lnTo>
                  <a:lnTo>
                    <a:pt x="954" y="1052"/>
                  </a:lnTo>
                  <a:lnTo>
                    <a:pt x="954" y="1052"/>
                  </a:lnTo>
                  <a:lnTo>
                    <a:pt x="954" y="1052"/>
                  </a:lnTo>
                  <a:lnTo>
                    <a:pt x="954" y="1052"/>
                  </a:lnTo>
                  <a:lnTo>
                    <a:pt x="921" y="1020"/>
                  </a:lnTo>
                  <a:lnTo>
                    <a:pt x="921" y="1020"/>
                  </a:lnTo>
                  <a:lnTo>
                    <a:pt x="888" y="987"/>
                  </a:lnTo>
                  <a:lnTo>
                    <a:pt x="888" y="987"/>
                  </a:lnTo>
                  <a:lnTo>
                    <a:pt x="888" y="987"/>
                  </a:lnTo>
                  <a:lnTo>
                    <a:pt x="855" y="954"/>
                  </a:lnTo>
                  <a:lnTo>
                    <a:pt x="855" y="954"/>
                  </a:lnTo>
                  <a:lnTo>
                    <a:pt x="855" y="954"/>
                  </a:lnTo>
                  <a:lnTo>
                    <a:pt x="855" y="921"/>
                  </a:lnTo>
                  <a:lnTo>
                    <a:pt x="822" y="921"/>
                  </a:lnTo>
                  <a:lnTo>
                    <a:pt x="822" y="921"/>
                  </a:lnTo>
                  <a:lnTo>
                    <a:pt x="822" y="888"/>
                  </a:lnTo>
                  <a:lnTo>
                    <a:pt x="822" y="888"/>
                  </a:lnTo>
                  <a:lnTo>
                    <a:pt x="789" y="888"/>
                  </a:lnTo>
                  <a:lnTo>
                    <a:pt x="789" y="888"/>
                  </a:lnTo>
                  <a:lnTo>
                    <a:pt x="789" y="855"/>
                  </a:lnTo>
                  <a:lnTo>
                    <a:pt x="757" y="855"/>
                  </a:lnTo>
                  <a:lnTo>
                    <a:pt x="757" y="855"/>
                  </a:lnTo>
                  <a:lnTo>
                    <a:pt x="757" y="822"/>
                  </a:lnTo>
                  <a:lnTo>
                    <a:pt x="757" y="822"/>
                  </a:lnTo>
                  <a:lnTo>
                    <a:pt x="724" y="822"/>
                  </a:lnTo>
                  <a:lnTo>
                    <a:pt x="724" y="789"/>
                  </a:lnTo>
                  <a:lnTo>
                    <a:pt x="724" y="789"/>
                  </a:lnTo>
                  <a:lnTo>
                    <a:pt x="691" y="789"/>
                  </a:lnTo>
                  <a:lnTo>
                    <a:pt x="691" y="757"/>
                  </a:lnTo>
                  <a:lnTo>
                    <a:pt x="691" y="757"/>
                  </a:lnTo>
                  <a:lnTo>
                    <a:pt x="658" y="724"/>
                  </a:lnTo>
                  <a:lnTo>
                    <a:pt x="658" y="724"/>
                  </a:lnTo>
                  <a:lnTo>
                    <a:pt x="658" y="724"/>
                  </a:lnTo>
                  <a:lnTo>
                    <a:pt x="625" y="691"/>
                  </a:lnTo>
                  <a:lnTo>
                    <a:pt x="625" y="691"/>
                  </a:lnTo>
                  <a:lnTo>
                    <a:pt x="625" y="691"/>
                  </a:lnTo>
                  <a:lnTo>
                    <a:pt x="625" y="691"/>
                  </a:lnTo>
                  <a:lnTo>
                    <a:pt x="625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27" y="592"/>
                  </a:lnTo>
                  <a:lnTo>
                    <a:pt x="527" y="559"/>
                  </a:lnTo>
                  <a:lnTo>
                    <a:pt x="527" y="559"/>
                  </a:lnTo>
                  <a:lnTo>
                    <a:pt x="494" y="559"/>
                  </a:lnTo>
                  <a:lnTo>
                    <a:pt x="494" y="527"/>
                  </a:lnTo>
                  <a:lnTo>
                    <a:pt x="494" y="527"/>
                  </a:lnTo>
                  <a:lnTo>
                    <a:pt x="461" y="527"/>
                  </a:lnTo>
                  <a:lnTo>
                    <a:pt x="461" y="494"/>
                  </a:lnTo>
                  <a:lnTo>
                    <a:pt x="461" y="494"/>
                  </a:lnTo>
                  <a:lnTo>
                    <a:pt x="428" y="494"/>
                  </a:lnTo>
                  <a:lnTo>
                    <a:pt x="428" y="461"/>
                  </a:lnTo>
                  <a:lnTo>
                    <a:pt x="428" y="461"/>
                  </a:lnTo>
                  <a:lnTo>
                    <a:pt x="428" y="461"/>
                  </a:lnTo>
                  <a:lnTo>
                    <a:pt x="395" y="428"/>
                  </a:lnTo>
                  <a:lnTo>
                    <a:pt x="395" y="428"/>
                  </a:lnTo>
                  <a:lnTo>
                    <a:pt x="395" y="395"/>
                  </a:lnTo>
                  <a:lnTo>
                    <a:pt x="362" y="395"/>
                  </a:lnTo>
                  <a:lnTo>
                    <a:pt x="362" y="395"/>
                  </a:lnTo>
                  <a:lnTo>
                    <a:pt x="362" y="362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64" y="297"/>
                  </a:lnTo>
                  <a:lnTo>
                    <a:pt x="264" y="297"/>
                  </a:lnTo>
                  <a:lnTo>
                    <a:pt x="264" y="264"/>
                  </a:lnTo>
                  <a:lnTo>
                    <a:pt x="264" y="264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198" y="231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65" y="198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8"/>
            <p:cNvSpPr/>
            <p:nvPr/>
          </p:nvSpPr>
          <p:spPr>
            <a:xfrm>
              <a:off x="5439025" y="1352900"/>
              <a:ext cx="159400" cy="197175"/>
            </a:xfrm>
            <a:custGeom>
              <a:avLst/>
              <a:gdLst/>
              <a:ahLst/>
              <a:cxnLst/>
              <a:rect l="l" t="t" r="r" b="b"/>
              <a:pathLst>
                <a:path w="6376" h="7887" fill="none" extrusionOk="0">
                  <a:moveTo>
                    <a:pt x="6375" y="7887"/>
                  </a:moveTo>
                  <a:lnTo>
                    <a:pt x="6342" y="7854"/>
                  </a:lnTo>
                  <a:lnTo>
                    <a:pt x="6342" y="7854"/>
                  </a:lnTo>
                  <a:lnTo>
                    <a:pt x="6342" y="7854"/>
                  </a:lnTo>
                  <a:lnTo>
                    <a:pt x="6342" y="7821"/>
                  </a:lnTo>
                  <a:lnTo>
                    <a:pt x="6309" y="7821"/>
                  </a:lnTo>
                  <a:lnTo>
                    <a:pt x="6309" y="7821"/>
                  </a:lnTo>
                  <a:lnTo>
                    <a:pt x="6309" y="7788"/>
                  </a:lnTo>
                  <a:lnTo>
                    <a:pt x="6277" y="7788"/>
                  </a:lnTo>
                  <a:lnTo>
                    <a:pt x="6277" y="7755"/>
                  </a:lnTo>
                  <a:lnTo>
                    <a:pt x="6277" y="7755"/>
                  </a:lnTo>
                  <a:lnTo>
                    <a:pt x="6277" y="7723"/>
                  </a:lnTo>
                  <a:lnTo>
                    <a:pt x="6244" y="7723"/>
                  </a:lnTo>
                  <a:lnTo>
                    <a:pt x="6244" y="7723"/>
                  </a:lnTo>
                  <a:lnTo>
                    <a:pt x="6244" y="7723"/>
                  </a:lnTo>
                  <a:lnTo>
                    <a:pt x="6211" y="7690"/>
                  </a:lnTo>
                  <a:lnTo>
                    <a:pt x="6211" y="7690"/>
                  </a:lnTo>
                  <a:lnTo>
                    <a:pt x="6211" y="7657"/>
                  </a:lnTo>
                  <a:lnTo>
                    <a:pt x="6211" y="7657"/>
                  </a:lnTo>
                  <a:lnTo>
                    <a:pt x="6178" y="7624"/>
                  </a:lnTo>
                  <a:lnTo>
                    <a:pt x="6178" y="7624"/>
                  </a:lnTo>
                  <a:lnTo>
                    <a:pt x="6178" y="7624"/>
                  </a:lnTo>
                  <a:lnTo>
                    <a:pt x="6178" y="7624"/>
                  </a:lnTo>
                  <a:lnTo>
                    <a:pt x="6178" y="7591"/>
                  </a:lnTo>
                  <a:lnTo>
                    <a:pt x="6145" y="7591"/>
                  </a:lnTo>
                  <a:lnTo>
                    <a:pt x="6145" y="7558"/>
                  </a:lnTo>
                  <a:lnTo>
                    <a:pt x="6145" y="7558"/>
                  </a:lnTo>
                  <a:lnTo>
                    <a:pt x="6112" y="7525"/>
                  </a:lnTo>
                  <a:lnTo>
                    <a:pt x="6112" y="7525"/>
                  </a:lnTo>
                  <a:lnTo>
                    <a:pt x="6112" y="7525"/>
                  </a:lnTo>
                  <a:lnTo>
                    <a:pt x="6079" y="7493"/>
                  </a:lnTo>
                  <a:lnTo>
                    <a:pt x="6079" y="7493"/>
                  </a:lnTo>
                  <a:lnTo>
                    <a:pt x="6079" y="7493"/>
                  </a:lnTo>
                  <a:lnTo>
                    <a:pt x="6079" y="7460"/>
                  </a:lnTo>
                  <a:lnTo>
                    <a:pt x="6079" y="7460"/>
                  </a:lnTo>
                  <a:lnTo>
                    <a:pt x="6046" y="7460"/>
                  </a:lnTo>
                  <a:lnTo>
                    <a:pt x="6046" y="7427"/>
                  </a:lnTo>
                  <a:lnTo>
                    <a:pt x="6046" y="7427"/>
                  </a:lnTo>
                  <a:lnTo>
                    <a:pt x="6046" y="7427"/>
                  </a:lnTo>
                  <a:lnTo>
                    <a:pt x="6014" y="7394"/>
                  </a:lnTo>
                  <a:lnTo>
                    <a:pt x="6014" y="7361"/>
                  </a:lnTo>
                  <a:lnTo>
                    <a:pt x="5981" y="7361"/>
                  </a:lnTo>
                  <a:lnTo>
                    <a:pt x="5981" y="7328"/>
                  </a:lnTo>
                  <a:lnTo>
                    <a:pt x="5981" y="7328"/>
                  </a:lnTo>
                  <a:lnTo>
                    <a:pt x="5948" y="7328"/>
                  </a:lnTo>
                  <a:lnTo>
                    <a:pt x="5948" y="7295"/>
                  </a:lnTo>
                  <a:lnTo>
                    <a:pt x="5948" y="7295"/>
                  </a:lnTo>
                  <a:lnTo>
                    <a:pt x="5948" y="7295"/>
                  </a:lnTo>
                  <a:lnTo>
                    <a:pt x="5915" y="7263"/>
                  </a:lnTo>
                  <a:lnTo>
                    <a:pt x="5915" y="7263"/>
                  </a:lnTo>
                  <a:lnTo>
                    <a:pt x="5915" y="7263"/>
                  </a:lnTo>
                  <a:lnTo>
                    <a:pt x="5915" y="7230"/>
                  </a:lnTo>
                  <a:lnTo>
                    <a:pt x="5882" y="7230"/>
                  </a:lnTo>
                  <a:lnTo>
                    <a:pt x="5882" y="7230"/>
                  </a:lnTo>
                  <a:lnTo>
                    <a:pt x="5882" y="7230"/>
                  </a:lnTo>
                  <a:lnTo>
                    <a:pt x="5882" y="7197"/>
                  </a:lnTo>
                  <a:lnTo>
                    <a:pt x="5849" y="7197"/>
                  </a:lnTo>
                  <a:lnTo>
                    <a:pt x="5849" y="7164"/>
                  </a:lnTo>
                  <a:lnTo>
                    <a:pt x="5816" y="7131"/>
                  </a:lnTo>
                  <a:lnTo>
                    <a:pt x="5816" y="7131"/>
                  </a:lnTo>
                  <a:lnTo>
                    <a:pt x="5816" y="7098"/>
                  </a:lnTo>
                  <a:lnTo>
                    <a:pt x="5784" y="7098"/>
                  </a:lnTo>
                  <a:lnTo>
                    <a:pt x="5784" y="7065"/>
                  </a:lnTo>
                  <a:lnTo>
                    <a:pt x="5751" y="7065"/>
                  </a:lnTo>
                  <a:lnTo>
                    <a:pt x="5751" y="7033"/>
                  </a:lnTo>
                  <a:lnTo>
                    <a:pt x="5751" y="7033"/>
                  </a:lnTo>
                  <a:lnTo>
                    <a:pt x="5751" y="7000"/>
                  </a:lnTo>
                  <a:lnTo>
                    <a:pt x="5718" y="7000"/>
                  </a:lnTo>
                  <a:lnTo>
                    <a:pt x="5718" y="6967"/>
                  </a:lnTo>
                  <a:lnTo>
                    <a:pt x="5718" y="6967"/>
                  </a:lnTo>
                  <a:lnTo>
                    <a:pt x="5685" y="6967"/>
                  </a:lnTo>
                  <a:lnTo>
                    <a:pt x="5685" y="6934"/>
                  </a:lnTo>
                  <a:lnTo>
                    <a:pt x="5685" y="6934"/>
                  </a:lnTo>
                  <a:lnTo>
                    <a:pt x="5685" y="6934"/>
                  </a:lnTo>
                  <a:lnTo>
                    <a:pt x="5652" y="6901"/>
                  </a:lnTo>
                  <a:lnTo>
                    <a:pt x="5652" y="6901"/>
                  </a:lnTo>
                  <a:lnTo>
                    <a:pt x="5652" y="6868"/>
                  </a:lnTo>
                  <a:lnTo>
                    <a:pt x="5619" y="6868"/>
                  </a:lnTo>
                  <a:lnTo>
                    <a:pt x="5619" y="6835"/>
                  </a:lnTo>
                  <a:lnTo>
                    <a:pt x="5619" y="6835"/>
                  </a:lnTo>
                  <a:lnTo>
                    <a:pt x="5619" y="6835"/>
                  </a:lnTo>
                  <a:lnTo>
                    <a:pt x="5586" y="6802"/>
                  </a:lnTo>
                  <a:lnTo>
                    <a:pt x="5586" y="6802"/>
                  </a:lnTo>
                  <a:lnTo>
                    <a:pt x="5586" y="6802"/>
                  </a:lnTo>
                  <a:lnTo>
                    <a:pt x="5554" y="6770"/>
                  </a:lnTo>
                  <a:lnTo>
                    <a:pt x="5554" y="6770"/>
                  </a:lnTo>
                  <a:lnTo>
                    <a:pt x="5554" y="6737"/>
                  </a:lnTo>
                  <a:lnTo>
                    <a:pt x="5521" y="6737"/>
                  </a:lnTo>
                  <a:lnTo>
                    <a:pt x="5521" y="6704"/>
                  </a:lnTo>
                  <a:lnTo>
                    <a:pt x="5521" y="6704"/>
                  </a:lnTo>
                  <a:lnTo>
                    <a:pt x="5488" y="6671"/>
                  </a:lnTo>
                  <a:lnTo>
                    <a:pt x="5488" y="6671"/>
                  </a:lnTo>
                  <a:lnTo>
                    <a:pt x="5455" y="6638"/>
                  </a:lnTo>
                  <a:lnTo>
                    <a:pt x="5455" y="6605"/>
                  </a:lnTo>
                  <a:lnTo>
                    <a:pt x="5455" y="6605"/>
                  </a:lnTo>
                  <a:lnTo>
                    <a:pt x="5422" y="6572"/>
                  </a:lnTo>
                  <a:lnTo>
                    <a:pt x="5422" y="6572"/>
                  </a:lnTo>
                  <a:lnTo>
                    <a:pt x="5422" y="6572"/>
                  </a:lnTo>
                  <a:lnTo>
                    <a:pt x="5389" y="6572"/>
                  </a:lnTo>
                  <a:lnTo>
                    <a:pt x="5389" y="6540"/>
                  </a:lnTo>
                  <a:lnTo>
                    <a:pt x="5389" y="6540"/>
                  </a:lnTo>
                  <a:lnTo>
                    <a:pt x="5356" y="6507"/>
                  </a:lnTo>
                  <a:lnTo>
                    <a:pt x="5356" y="6507"/>
                  </a:lnTo>
                  <a:lnTo>
                    <a:pt x="5356" y="6507"/>
                  </a:lnTo>
                  <a:lnTo>
                    <a:pt x="5356" y="6507"/>
                  </a:lnTo>
                  <a:lnTo>
                    <a:pt x="5324" y="6474"/>
                  </a:lnTo>
                  <a:lnTo>
                    <a:pt x="5324" y="6474"/>
                  </a:lnTo>
                  <a:lnTo>
                    <a:pt x="5324" y="6474"/>
                  </a:lnTo>
                  <a:lnTo>
                    <a:pt x="5291" y="6408"/>
                  </a:lnTo>
                  <a:lnTo>
                    <a:pt x="5291" y="6408"/>
                  </a:lnTo>
                  <a:lnTo>
                    <a:pt x="5291" y="6408"/>
                  </a:lnTo>
                  <a:lnTo>
                    <a:pt x="5258" y="6375"/>
                  </a:lnTo>
                  <a:lnTo>
                    <a:pt x="5258" y="6375"/>
                  </a:lnTo>
                  <a:lnTo>
                    <a:pt x="5258" y="6375"/>
                  </a:lnTo>
                  <a:lnTo>
                    <a:pt x="5258" y="6342"/>
                  </a:lnTo>
                  <a:lnTo>
                    <a:pt x="5225" y="6342"/>
                  </a:lnTo>
                  <a:lnTo>
                    <a:pt x="5225" y="6342"/>
                  </a:lnTo>
                  <a:lnTo>
                    <a:pt x="5225" y="6310"/>
                  </a:lnTo>
                  <a:lnTo>
                    <a:pt x="5225" y="6310"/>
                  </a:lnTo>
                  <a:lnTo>
                    <a:pt x="5192" y="6310"/>
                  </a:lnTo>
                  <a:lnTo>
                    <a:pt x="5192" y="6277"/>
                  </a:lnTo>
                  <a:lnTo>
                    <a:pt x="5192" y="6277"/>
                  </a:lnTo>
                  <a:lnTo>
                    <a:pt x="5159" y="6244"/>
                  </a:lnTo>
                  <a:lnTo>
                    <a:pt x="5159" y="6244"/>
                  </a:lnTo>
                  <a:lnTo>
                    <a:pt x="5159" y="6211"/>
                  </a:lnTo>
                  <a:lnTo>
                    <a:pt x="5126" y="6211"/>
                  </a:lnTo>
                  <a:lnTo>
                    <a:pt x="5126" y="6211"/>
                  </a:lnTo>
                  <a:lnTo>
                    <a:pt x="5126" y="6178"/>
                  </a:lnTo>
                  <a:lnTo>
                    <a:pt x="5094" y="6178"/>
                  </a:lnTo>
                  <a:lnTo>
                    <a:pt x="5094" y="6145"/>
                  </a:lnTo>
                  <a:lnTo>
                    <a:pt x="5061" y="6112"/>
                  </a:lnTo>
                  <a:lnTo>
                    <a:pt x="5061" y="6112"/>
                  </a:lnTo>
                  <a:lnTo>
                    <a:pt x="5061" y="6112"/>
                  </a:lnTo>
                  <a:lnTo>
                    <a:pt x="5061" y="6112"/>
                  </a:lnTo>
                  <a:lnTo>
                    <a:pt x="5028" y="6080"/>
                  </a:lnTo>
                  <a:lnTo>
                    <a:pt x="5028" y="6080"/>
                  </a:lnTo>
                  <a:lnTo>
                    <a:pt x="5028" y="6047"/>
                  </a:lnTo>
                  <a:lnTo>
                    <a:pt x="5028" y="6047"/>
                  </a:lnTo>
                  <a:lnTo>
                    <a:pt x="4995" y="6014"/>
                  </a:lnTo>
                  <a:lnTo>
                    <a:pt x="4995" y="6014"/>
                  </a:lnTo>
                  <a:lnTo>
                    <a:pt x="4962" y="5981"/>
                  </a:lnTo>
                  <a:lnTo>
                    <a:pt x="4962" y="5981"/>
                  </a:lnTo>
                  <a:lnTo>
                    <a:pt x="4962" y="5981"/>
                  </a:lnTo>
                  <a:lnTo>
                    <a:pt x="4962" y="5981"/>
                  </a:lnTo>
                  <a:lnTo>
                    <a:pt x="4929" y="5948"/>
                  </a:lnTo>
                  <a:lnTo>
                    <a:pt x="4929" y="5948"/>
                  </a:lnTo>
                  <a:lnTo>
                    <a:pt x="4929" y="5948"/>
                  </a:lnTo>
                  <a:lnTo>
                    <a:pt x="4896" y="5915"/>
                  </a:lnTo>
                  <a:lnTo>
                    <a:pt x="4896" y="5915"/>
                  </a:lnTo>
                  <a:lnTo>
                    <a:pt x="4896" y="5882"/>
                  </a:lnTo>
                  <a:lnTo>
                    <a:pt x="4896" y="5882"/>
                  </a:lnTo>
                  <a:lnTo>
                    <a:pt x="4864" y="5882"/>
                  </a:lnTo>
                  <a:lnTo>
                    <a:pt x="4864" y="5850"/>
                  </a:lnTo>
                  <a:lnTo>
                    <a:pt x="4831" y="5817"/>
                  </a:lnTo>
                  <a:lnTo>
                    <a:pt x="4831" y="5817"/>
                  </a:lnTo>
                  <a:lnTo>
                    <a:pt x="4831" y="5817"/>
                  </a:lnTo>
                  <a:lnTo>
                    <a:pt x="4831" y="5817"/>
                  </a:lnTo>
                  <a:lnTo>
                    <a:pt x="4831" y="5784"/>
                  </a:lnTo>
                  <a:lnTo>
                    <a:pt x="4798" y="5784"/>
                  </a:lnTo>
                  <a:lnTo>
                    <a:pt x="4798" y="5751"/>
                  </a:lnTo>
                  <a:lnTo>
                    <a:pt x="4798" y="5751"/>
                  </a:lnTo>
                  <a:lnTo>
                    <a:pt x="4798" y="5751"/>
                  </a:lnTo>
                  <a:lnTo>
                    <a:pt x="4765" y="5751"/>
                  </a:lnTo>
                  <a:lnTo>
                    <a:pt x="4765" y="5718"/>
                  </a:lnTo>
                  <a:lnTo>
                    <a:pt x="4732" y="5685"/>
                  </a:lnTo>
                  <a:lnTo>
                    <a:pt x="4732" y="5685"/>
                  </a:lnTo>
                  <a:lnTo>
                    <a:pt x="4732" y="5685"/>
                  </a:lnTo>
                  <a:lnTo>
                    <a:pt x="4732" y="5652"/>
                  </a:lnTo>
                  <a:lnTo>
                    <a:pt x="4732" y="5652"/>
                  </a:lnTo>
                  <a:lnTo>
                    <a:pt x="4699" y="5620"/>
                  </a:lnTo>
                  <a:lnTo>
                    <a:pt x="4699" y="5620"/>
                  </a:lnTo>
                  <a:lnTo>
                    <a:pt x="4699" y="5620"/>
                  </a:lnTo>
                  <a:lnTo>
                    <a:pt x="4666" y="5587"/>
                  </a:lnTo>
                  <a:lnTo>
                    <a:pt x="4666" y="5587"/>
                  </a:lnTo>
                  <a:lnTo>
                    <a:pt x="4634" y="5554"/>
                  </a:lnTo>
                  <a:lnTo>
                    <a:pt x="4634" y="5554"/>
                  </a:lnTo>
                  <a:lnTo>
                    <a:pt x="4634" y="5554"/>
                  </a:lnTo>
                  <a:lnTo>
                    <a:pt x="4634" y="5521"/>
                  </a:lnTo>
                  <a:lnTo>
                    <a:pt x="4634" y="5521"/>
                  </a:lnTo>
                  <a:lnTo>
                    <a:pt x="4601" y="5488"/>
                  </a:lnTo>
                  <a:lnTo>
                    <a:pt x="4601" y="5488"/>
                  </a:lnTo>
                  <a:lnTo>
                    <a:pt x="4568" y="5488"/>
                  </a:lnTo>
                  <a:lnTo>
                    <a:pt x="4568" y="5455"/>
                  </a:lnTo>
                  <a:lnTo>
                    <a:pt x="4568" y="5455"/>
                  </a:lnTo>
                  <a:lnTo>
                    <a:pt x="4535" y="5422"/>
                  </a:lnTo>
                  <a:lnTo>
                    <a:pt x="4535" y="5422"/>
                  </a:lnTo>
                  <a:lnTo>
                    <a:pt x="4535" y="5422"/>
                  </a:lnTo>
                  <a:lnTo>
                    <a:pt x="4535" y="5422"/>
                  </a:lnTo>
                  <a:lnTo>
                    <a:pt x="4535" y="5389"/>
                  </a:lnTo>
                  <a:lnTo>
                    <a:pt x="4502" y="5389"/>
                  </a:lnTo>
                  <a:lnTo>
                    <a:pt x="4502" y="5357"/>
                  </a:lnTo>
                  <a:lnTo>
                    <a:pt x="4502" y="5357"/>
                  </a:lnTo>
                  <a:lnTo>
                    <a:pt x="4469" y="5324"/>
                  </a:lnTo>
                  <a:lnTo>
                    <a:pt x="4469" y="5324"/>
                  </a:lnTo>
                  <a:lnTo>
                    <a:pt x="4436" y="5291"/>
                  </a:lnTo>
                  <a:lnTo>
                    <a:pt x="4436" y="5291"/>
                  </a:lnTo>
                  <a:lnTo>
                    <a:pt x="4403" y="5258"/>
                  </a:lnTo>
                  <a:lnTo>
                    <a:pt x="4403" y="5258"/>
                  </a:lnTo>
                  <a:lnTo>
                    <a:pt x="4403" y="5258"/>
                  </a:lnTo>
                  <a:lnTo>
                    <a:pt x="4403" y="5225"/>
                  </a:lnTo>
                  <a:lnTo>
                    <a:pt x="4403" y="5225"/>
                  </a:lnTo>
                  <a:lnTo>
                    <a:pt x="4371" y="5225"/>
                  </a:lnTo>
                  <a:lnTo>
                    <a:pt x="4371" y="5225"/>
                  </a:lnTo>
                  <a:lnTo>
                    <a:pt x="4338" y="5192"/>
                  </a:lnTo>
                  <a:lnTo>
                    <a:pt x="4338" y="5192"/>
                  </a:lnTo>
                  <a:lnTo>
                    <a:pt x="4338" y="5159"/>
                  </a:lnTo>
                  <a:lnTo>
                    <a:pt x="4338" y="5159"/>
                  </a:lnTo>
                  <a:lnTo>
                    <a:pt x="4338" y="5159"/>
                  </a:lnTo>
                  <a:lnTo>
                    <a:pt x="4305" y="5127"/>
                  </a:lnTo>
                  <a:lnTo>
                    <a:pt x="4305" y="5127"/>
                  </a:lnTo>
                  <a:lnTo>
                    <a:pt x="4272" y="5094"/>
                  </a:lnTo>
                  <a:lnTo>
                    <a:pt x="4272" y="5094"/>
                  </a:lnTo>
                  <a:lnTo>
                    <a:pt x="4272" y="5094"/>
                  </a:lnTo>
                  <a:lnTo>
                    <a:pt x="4239" y="5061"/>
                  </a:lnTo>
                  <a:lnTo>
                    <a:pt x="4239" y="5061"/>
                  </a:lnTo>
                  <a:lnTo>
                    <a:pt x="4239" y="5028"/>
                  </a:lnTo>
                  <a:lnTo>
                    <a:pt x="4239" y="5028"/>
                  </a:lnTo>
                  <a:lnTo>
                    <a:pt x="4206" y="4995"/>
                  </a:lnTo>
                  <a:lnTo>
                    <a:pt x="4206" y="4995"/>
                  </a:lnTo>
                  <a:lnTo>
                    <a:pt x="4206" y="4995"/>
                  </a:lnTo>
                  <a:lnTo>
                    <a:pt x="4173" y="4962"/>
                  </a:lnTo>
                  <a:lnTo>
                    <a:pt x="4173" y="4962"/>
                  </a:lnTo>
                  <a:lnTo>
                    <a:pt x="4173" y="4929"/>
                  </a:lnTo>
                  <a:lnTo>
                    <a:pt x="4141" y="4929"/>
                  </a:lnTo>
                  <a:lnTo>
                    <a:pt x="4141" y="4929"/>
                  </a:lnTo>
                  <a:lnTo>
                    <a:pt x="4141" y="4897"/>
                  </a:lnTo>
                  <a:lnTo>
                    <a:pt x="4108" y="4897"/>
                  </a:lnTo>
                  <a:lnTo>
                    <a:pt x="4108" y="4864"/>
                  </a:lnTo>
                  <a:lnTo>
                    <a:pt x="4075" y="4864"/>
                  </a:lnTo>
                  <a:lnTo>
                    <a:pt x="4075" y="4831"/>
                  </a:lnTo>
                  <a:lnTo>
                    <a:pt x="4075" y="4831"/>
                  </a:lnTo>
                  <a:lnTo>
                    <a:pt x="4075" y="4831"/>
                  </a:lnTo>
                  <a:lnTo>
                    <a:pt x="4042" y="4798"/>
                  </a:lnTo>
                  <a:lnTo>
                    <a:pt x="4042" y="4798"/>
                  </a:lnTo>
                  <a:lnTo>
                    <a:pt x="4042" y="4798"/>
                  </a:lnTo>
                  <a:lnTo>
                    <a:pt x="4042" y="4798"/>
                  </a:lnTo>
                  <a:lnTo>
                    <a:pt x="4009" y="4765"/>
                  </a:lnTo>
                  <a:lnTo>
                    <a:pt x="4009" y="4765"/>
                  </a:lnTo>
                  <a:lnTo>
                    <a:pt x="4009" y="4732"/>
                  </a:lnTo>
                  <a:lnTo>
                    <a:pt x="4009" y="4732"/>
                  </a:lnTo>
                  <a:lnTo>
                    <a:pt x="3976" y="4699"/>
                  </a:lnTo>
                  <a:lnTo>
                    <a:pt x="3976" y="4699"/>
                  </a:lnTo>
                  <a:lnTo>
                    <a:pt x="3976" y="4699"/>
                  </a:lnTo>
                  <a:lnTo>
                    <a:pt x="3943" y="4667"/>
                  </a:lnTo>
                  <a:lnTo>
                    <a:pt x="3943" y="4667"/>
                  </a:lnTo>
                  <a:lnTo>
                    <a:pt x="3943" y="4634"/>
                  </a:lnTo>
                  <a:lnTo>
                    <a:pt x="3943" y="4634"/>
                  </a:lnTo>
                  <a:lnTo>
                    <a:pt x="3911" y="4634"/>
                  </a:lnTo>
                  <a:lnTo>
                    <a:pt x="3911" y="4601"/>
                  </a:lnTo>
                  <a:lnTo>
                    <a:pt x="3878" y="4601"/>
                  </a:lnTo>
                  <a:lnTo>
                    <a:pt x="3878" y="4601"/>
                  </a:lnTo>
                  <a:lnTo>
                    <a:pt x="3878" y="4568"/>
                  </a:lnTo>
                  <a:lnTo>
                    <a:pt x="3878" y="4568"/>
                  </a:lnTo>
                  <a:lnTo>
                    <a:pt x="3878" y="4568"/>
                  </a:lnTo>
                  <a:lnTo>
                    <a:pt x="3845" y="4568"/>
                  </a:lnTo>
                  <a:lnTo>
                    <a:pt x="3845" y="4535"/>
                  </a:lnTo>
                  <a:lnTo>
                    <a:pt x="3845" y="4535"/>
                  </a:lnTo>
                  <a:lnTo>
                    <a:pt x="3812" y="4502"/>
                  </a:lnTo>
                  <a:lnTo>
                    <a:pt x="3812" y="4502"/>
                  </a:lnTo>
                  <a:lnTo>
                    <a:pt x="3812" y="4469"/>
                  </a:lnTo>
                  <a:lnTo>
                    <a:pt x="3779" y="4469"/>
                  </a:lnTo>
                  <a:lnTo>
                    <a:pt x="3779" y="4437"/>
                  </a:lnTo>
                  <a:lnTo>
                    <a:pt x="3779" y="4437"/>
                  </a:lnTo>
                  <a:lnTo>
                    <a:pt x="3746" y="4437"/>
                  </a:lnTo>
                  <a:lnTo>
                    <a:pt x="3746" y="4437"/>
                  </a:lnTo>
                  <a:lnTo>
                    <a:pt x="3746" y="4404"/>
                  </a:lnTo>
                  <a:lnTo>
                    <a:pt x="3713" y="4404"/>
                  </a:lnTo>
                  <a:lnTo>
                    <a:pt x="3713" y="4371"/>
                  </a:lnTo>
                  <a:lnTo>
                    <a:pt x="3713" y="4371"/>
                  </a:lnTo>
                  <a:lnTo>
                    <a:pt x="3681" y="4338"/>
                  </a:lnTo>
                  <a:lnTo>
                    <a:pt x="3681" y="4338"/>
                  </a:lnTo>
                  <a:lnTo>
                    <a:pt x="3681" y="4305"/>
                  </a:lnTo>
                  <a:lnTo>
                    <a:pt x="3648" y="4305"/>
                  </a:lnTo>
                  <a:lnTo>
                    <a:pt x="3648" y="4305"/>
                  </a:lnTo>
                  <a:lnTo>
                    <a:pt x="3648" y="4305"/>
                  </a:lnTo>
                  <a:lnTo>
                    <a:pt x="3648" y="4272"/>
                  </a:lnTo>
                  <a:lnTo>
                    <a:pt x="3615" y="4272"/>
                  </a:lnTo>
                  <a:lnTo>
                    <a:pt x="3615" y="4239"/>
                  </a:lnTo>
                  <a:lnTo>
                    <a:pt x="3615" y="4239"/>
                  </a:lnTo>
                  <a:lnTo>
                    <a:pt x="3615" y="4239"/>
                  </a:lnTo>
                  <a:lnTo>
                    <a:pt x="3582" y="4207"/>
                  </a:lnTo>
                  <a:lnTo>
                    <a:pt x="3582" y="4207"/>
                  </a:lnTo>
                  <a:lnTo>
                    <a:pt x="3549" y="4174"/>
                  </a:lnTo>
                  <a:lnTo>
                    <a:pt x="3549" y="4174"/>
                  </a:lnTo>
                  <a:lnTo>
                    <a:pt x="3549" y="4174"/>
                  </a:lnTo>
                  <a:lnTo>
                    <a:pt x="3549" y="4141"/>
                  </a:lnTo>
                  <a:lnTo>
                    <a:pt x="3516" y="4141"/>
                  </a:lnTo>
                  <a:lnTo>
                    <a:pt x="3516" y="4141"/>
                  </a:lnTo>
                  <a:lnTo>
                    <a:pt x="3516" y="4108"/>
                  </a:lnTo>
                  <a:lnTo>
                    <a:pt x="3516" y="4108"/>
                  </a:lnTo>
                  <a:lnTo>
                    <a:pt x="3483" y="4108"/>
                  </a:lnTo>
                  <a:lnTo>
                    <a:pt x="3483" y="4108"/>
                  </a:lnTo>
                  <a:lnTo>
                    <a:pt x="3483" y="4075"/>
                  </a:lnTo>
                  <a:lnTo>
                    <a:pt x="3483" y="4075"/>
                  </a:lnTo>
                  <a:lnTo>
                    <a:pt x="3451" y="4042"/>
                  </a:lnTo>
                  <a:lnTo>
                    <a:pt x="3451" y="4042"/>
                  </a:lnTo>
                  <a:lnTo>
                    <a:pt x="3451" y="4042"/>
                  </a:lnTo>
                  <a:lnTo>
                    <a:pt x="3451" y="4042"/>
                  </a:lnTo>
                  <a:lnTo>
                    <a:pt x="3418" y="4009"/>
                  </a:lnTo>
                  <a:lnTo>
                    <a:pt x="3418" y="4009"/>
                  </a:lnTo>
                  <a:lnTo>
                    <a:pt x="3385" y="3976"/>
                  </a:lnTo>
                  <a:lnTo>
                    <a:pt x="3385" y="3976"/>
                  </a:lnTo>
                  <a:lnTo>
                    <a:pt x="3385" y="3944"/>
                  </a:lnTo>
                  <a:lnTo>
                    <a:pt x="3385" y="3944"/>
                  </a:lnTo>
                  <a:lnTo>
                    <a:pt x="3352" y="3944"/>
                  </a:lnTo>
                  <a:lnTo>
                    <a:pt x="3352" y="3911"/>
                  </a:lnTo>
                  <a:lnTo>
                    <a:pt x="3319" y="3911"/>
                  </a:lnTo>
                  <a:lnTo>
                    <a:pt x="3319" y="3878"/>
                  </a:lnTo>
                  <a:lnTo>
                    <a:pt x="3319" y="3878"/>
                  </a:lnTo>
                  <a:lnTo>
                    <a:pt x="3319" y="3878"/>
                  </a:lnTo>
                  <a:lnTo>
                    <a:pt x="3319" y="3878"/>
                  </a:lnTo>
                  <a:lnTo>
                    <a:pt x="3286" y="3845"/>
                  </a:lnTo>
                  <a:lnTo>
                    <a:pt x="3286" y="3845"/>
                  </a:lnTo>
                  <a:lnTo>
                    <a:pt x="3286" y="3812"/>
                  </a:lnTo>
                  <a:lnTo>
                    <a:pt x="3286" y="3812"/>
                  </a:lnTo>
                  <a:lnTo>
                    <a:pt x="3253" y="3812"/>
                  </a:lnTo>
                  <a:lnTo>
                    <a:pt x="3253" y="3812"/>
                  </a:lnTo>
                  <a:lnTo>
                    <a:pt x="3221" y="3779"/>
                  </a:lnTo>
                  <a:lnTo>
                    <a:pt x="3221" y="3779"/>
                  </a:lnTo>
                  <a:lnTo>
                    <a:pt x="3221" y="3746"/>
                  </a:lnTo>
                  <a:lnTo>
                    <a:pt x="3221" y="3746"/>
                  </a:lnTo>
                  <a:lnTo>
                    <a:pt x="3188" y="3714"/>
                  </a:lnTo>
                  <a:lnTo>
                    <a:pt x="3188" y="3714"/>
                  </a:lnTo>
                  <a:lnTo>
                    <a:pt x="3188" y="3714"/>
                  </a:lnTo>
                  <a:lnTo>
                    <a:pt x="3155" y="3681"/>
                  </a:lnTo>
                  <a:lnTo>
                    <a:pt x="3155" y="3681"/>
                  </a:lnTo>
                  <a:lnTo>
                    <a:pt x="3155" y="3681"/>
                  </a:lnTo>
                  <a:lnTo>
                    <a:pt x="3122" y="3648"/>
                  </a:lnTo>
                  <a:lnTo>
                    <a:pt x="3122" y="3648"/>
                  </a:lnTo>
                  <a:lnTo>
                    <a:pt x="3122" y="3615"/>
                  </a:lnTo>
                  <a:lnTo>
                    <a:pt x="3122" y="3615"/>
                  </a:lnTo>
                  <a:lnTo>
                    <a:pt x="3089" y="3615"/>
                  </a:lnTo>
                  <a:lnTo>
                    <a:pt x="3089" y="3615"/>
                  </a:lnTo>
                  <a:lnTo>
                    <a:pt x="3089" y="3582"/>
                  </a:lnTo>
                  <a:lnTo>
                    <a:pt x="3056" y="3582"/>
                  </a:lnTo>
                  <a:lnTo>
                    <a:pt x="3056" y="3549"/>
                  </a:lnTo>
                  <a:lnTo>
                    <a:pt x="3056" y="3549"/>
                  </a:lnTo>
                  <a:lnTo>
                    <a:pt x="3056" y="3549"/>
                  </a:lnTo>
                  <a:lnTo>
                    <a:pt x="3023" y="3516"/>
                  </a:lnTo>
                  <a:lnTo>
                    <a:pt x="3023" y="3516"/>
                  </a:lnTo>
                  <a:lnTo>
                    <a:pt x="3023" y="3484"/>
                  </a:lnTo>
                  <a:lnTo>
                    <a:pt x="2990" y="3484"/>
                  </a:lnTo>
                  <a:lnTo>
                    <a:pt x="2990" y="3484"/>
                  </a:lnTo>
                  <a:lnTo>
                    <a:pt x="2990" y="3451"/>
                  </a:lnTo>
                  <a:lnTo>
                    <a:pt x="2958" y="3451"/>
                  </a:lnTo>
                  <a:lnTo>
                    <a:pt x="2958" y="3418"/>
                  </a:lnTo>
                  <a:lnTo>
                    <a:pt x="2958" y="3418"/>
                  </a:lnTo>
                  <a:lnTo>
                    <a:pt x="2925" y="3418"/>
                  </a:lnTo>
                  <a:lnTo>
                    <a:pt x="2925" y="3418"/>
                  </a:lnTo>
                  <a:lnTo>
                    <a:pt x="2925" y="3385"/>
                  </a:lnTo>
                  <a:lnTo>
                    <a:pt x="2925" y="3385"/>
                  </a:lnTo>
                  <a:lnTo>
                    <a:pt x="2892" y="3352"/>
                  </a:lnTo>
                  <a:lnTo>
                    <a:pt x="2892" y="3352"/>
                  </a:lnTo>
                  <a:lnTo>
                    <a:pt x="2892" y="3352"/>
                  </a:lnTo>
                  <a:lnTo>
                    <a:pt x="2859" y="3319"/>
                  </a:lnTo>
                  <a:lnTo>
                    <a:pt x="2859" y="3319"/>
                  </a:lnTo>
                  <a:lnTo>
                    <a:pt x="2859" y="3319"/>
                  </a:lnTo>
                  <a:lnTo>
                    <a:pt x="2859" y="3286"/>
                  </a:lnTo>
                  <a:lnTo>
                    <a:pt x="2826" y="3286"/>
                  </a:lnTo>
                  <a:lnTo>
                    <a:pt x="2826" y="3286"/>
                  </a:lnTo>
                  <a:lnTo>
                    <a:pt x="2826" y="3286"/>
                  </a:lnTo>
                  <a:lnTo>
                    <a:pt x="2793" y="3254"/>
                  </a:lnTo>
                  <a:lnTo>
                    <a:pt x="2793" y="3254"/>
                  </a:lnTo>
                  <a:lnTo>
                    <a:pt x="2793" y="3221"/>
                  </a:lnTo>
                  <a:lnTo>
                    <a:pt x="2793" y="3221"/>
                  </a:lnTo>
                  <a:lnTo>
                    <a:pt x="2760" y="3221"/>
                  </a:lnTo>
                  <a:lnTo>
                    <a:pt x="2760" y="3188"/>
                  </a:lnTo>
                  <a:lnTo>
                    <a:pt x="2760" y="3188"/>
                  </a:lnTo>
                  <a:lnTo>
                    <a:pt x="2760" y="3188"/>
                  </a:lnTo>
                  <a:lnTo>
                    <a:pt x="2728" y="3155"/>
                  </a:lnTo>
                  <a:lnTo>
                    <a:pt x="2728" y="3155"/>
                  </a:lnTo>
                  <a:lnTo>
                    <a:pt x="2728" y="3122"/>
                  </a:lnTo>
                  <a:lnTo>
                    <a:pt x="2695" y="3122"/>
                  </a:lnTo>
                  <a:lnTo>
                    <a:pt x="2695" y="3122"/>
                  </a:lnTo>
                  <a:lnTo>
                    <a:pt x="2695" y="3122"/>
                  </a:lnTo>
                  <a:lnTo>
                    <a:pt x="2662" y="3089"/>
                  </a:lnTo>
                  <a:lnTo>
                    <a:pt x="2662" y="3089"/>
                  </a:lnTo>
                  <a:lnTo>
                    <a:pt x="2662" y="3056"/>
                  </a:lnTo>
                  <a:lnTo>
                    <a:pt x="2662" y="3056"/>
                  </a:lnTo>
                  <a:lnTo>
                    <a:pt x="2629" y="3056"/>
                  </a:lnTo>
                  <a:lnTo>
                    <a:pt x="2629" y="3056"/>
                  </a:lnTo>
                  <a:lnTo>
                    <a:pt x="2629" y="3024"/>
                  </a:lnTo>
                  <a:lnTo>
                    <a:pt x="2629" y="3024"/>
                  </a:lnTo>
                  <a:lnTo>
                    <a:pt x="2596" y="2991"/>
                  </a:lnTo>
                  <a:lnTo>
                    <a:pt x="2596" y="2991"/>
                  </a:lnTo>
                  <a:lnTo>
                    <a:pt x="2596" y="2991"/>
                  </a:lnTo>
                  <a:lnTo>
                    <a:pt x="2563" y="2991"/>
                  </a:lnTo>
                  <a:lnTo>
                    <a:pt x="2563" y="2958"/>
                  </a:lnTo>
                  <a:lnTo>
                    <a:pt x="2563" y="2958"/>
                  </a:lnTo>
                  <a:lnTo>
                    <a:pt x="2530" y="2925"/>
                  </a:lnTo>
                  <a:lnTo>
                    <a:pt x="2530" y="2925"/>
                  </a:lnTo>
                  <a:lnTo>
                    <a:pt x="2530" y="2925"/>
                  </a:lnTo>
                  <a:lnTo>
                    <a:pt x="2530" y="2925"/>
                  </a:lnTo>
                  <a:lnTo>
                    <a:pt x="2530" y="2892"/>
                  </a:lnTo>
                  <a:lnTo>
                    <a:pt x="2498" y="2892"/>
                  </a:lnTo>
                  <a:lnTo>
                    <a:pt x="2498" y="2859"/>
                  </a:lnTo>
                  <a:lnTo>
                    <a:pt x="2498" y="2859"/>
                  </a:lnTo>
                  <a:lnTo>
                    <a:pt x="2465" y="2859"/>
                  </a:lnTo>
                  <a:lnTo>
                    <a:pt x="2465" y="2826"/>
                  </a:lnTo>
                  <a:lnTo>
                    <a:pt x="2465" y="2826"/>
                  </a:lnTo>
                  <a:lnTo>
                    <a:pt x="2465" y="2826"/>
                  </a:lnTo>
                  <a:lnTo>
                    <a:pt x="2432" y="2826"/>
                  </a:lnTo>
                  <a:lnTo>
                    <a:pt x="2432" y="2794"/>
                  </a:lnTo>
                  <a:lnTo>
                    <a:pt x="2432" y="2794"/>
                  </a:lnTo>
                  <a:lnTo>
                    <a:pt x="2432" y="2794"/>
                  </a:lnTo>
                  <a:lnTo>
                    <a:pt x="2399" y="2761"/>
                  </a:lnTo>
                  <a:lnTo>
                    <a:pt x="2399" y="2761"/>
                  </a:lnTo>
                  <a:lnTo>
                    <a:pt x="2399" y="2728"/>
                  </a:lnTo>
                  <a:lnTo>
                    <a:pt x="2366" y="2728"/>
                  </a:lnTo>
                  <a:lnTo>
                    <a:pt x="2366" y="2728"/>
                  </a:lnTo>
                  <a:lnTo>
                    <a:pt x="2366" y="2728"/>
                  </a:lnTo>
                  <a:lnTo>
                    <a:pt x="2366" y="2695"/>
                  </a:lnTo>
                  <a:lnTo>
                    <a:pt x="2333" y="2695"/>
                  </a:lnTo>
                  <a:lnTo>
                    <a:pt x="2333" y="2662"/>
                  </a:lnTo>
                  <a:lnTo>
                    <a:pt x="2333" y="2662"/>
                  </a:lnTo>
                  <a:lnTo>
                    <a:pt x="2300" y="2662"/>
                  </a:lnTo>
                  <a:lnTo>
                    <a:pt x="2300" y="2662"/>
                  </a:lnTo>
                  <a:lnTo>
                    <a:pt x="2300" y="2629"/>
                  </a:lnTo>
                  <a:lnTo>
                    <a:pt x="2300" y="2629"/>
                  </a:lnTo>
                  <a:lnTo>
                    <a:pt x="2268" y="2629"/>
                  </a:lnTo>
                  <a:lnTo>
                    <a:pt x="2268" y="2596"/>
                  </a:lnTo>
                  <a:lnTo>
                    <a:pt x="2268" y="2596"/>
                  </a:lnTo>
                  <a:lnTo>
                    <a:pt x="2268" y="2596"/>
                  </a:lnTo>
                  <a:lnTo>
                    <a:pt x="2235" y="2564"/>
                  </a:lnTo>
                  <a:lnTo>
                    <a:pt x="2235" y="2564"/>
                  </a:lnTo>
                  <a:lnTo>
                    <a:pt x="2235" y="2564"/>
                  </a:lnTo>
                  <a:lnTo>
                    <a:pt x="2235" y="2564"/>
                  </a:lnTo>
                  <a:lnTo>
                    <a:pt x="2202" y="2531"/>
                  </a:lnTo>
                  <a:lnTo>
                    <a:pt x="2202" y="2531"/>
                  </a:lnTo>
                  <a:lnTo>
                    <a:pt x="2202" y="2498"/>
                  </a:lnTo>
                  <a:lnTo>
                    <a:pt x="2169" y="2498"/>
                  </a:lnTo>
                  <a:lnTo>
                    <a:pt x="2169" y="2498"/>
                  </a:lnTo>
                  <a:lnTo>
                    <a:pt x="2169" y="2465"/>
                  </a:lnTo>
                  <a:lnTo>
                    <a:pt x="2169" y="2465"/>
                  </a:lnTo>
                  <a:lnTo>
                    <a:pt x="2136" y="2465"/>
                  </a:lnTo>
                  <a:lnTo>
                    <a:pt x="2136" y="2432"/>
                  </a:lnTo>
                  <a:lnTo>
                    <a:pt x="2136" y="2432"/>
                  </a:lnTo>
                  <a:lnTo>
                    <a:pt x="2136" y="2432"/>
                  </a:lnTo>
                  <a:lnTo>
                    <a:pt x="2103" y="2432"/>
                  </a:lnTo>
                  <a:lnTo>
                    <a:pt x="2103" y="2399"/>
                  </a:lnTo>
                  <a:lnTo>
                    <a:pt x="2103" y="2399"/>
                  </a:lnTo>
                  <a:lnTo>
                    <a:pt x="2070" y="2399"/>
                  </a:lnTo>
                  <a:lnTo>
                    <a:pt x="2070" y="2366"/>
                  </a:lnTo>
                  <a:lnTo>
                    <a:pt x="2070" y="2366"/>
                  </a:lnTo>
                  <a:lnTo>
                    <a:pt x="2070" y="2366"/>
                  </a:lnTo>
                  <a:lnTo>
                    <a:pt x="2038" y="2333"/>
                  </a:lnTo>
                  <a:lnTo>
                    <a:pt x="2038" y="2333"/>
                  </a:lnTo>
                  <a:lnTo>
                    <a:pt x="2005" y="2301"/>
                  </a:lnTo>
                  <a:lnTo>
                    <a:pt x="2005" y="2301"/>
                  </a:lnTo>
                  <a:lnTo>
                    <a:pt x="2005" y="2268"/>
                  </a:lnTo>
                  <a:lnTo>
                    <a:pt x="2005" y="2268"/>
                  </a:lnTo>
                  <a:lnTo>
                    <a:pt x="1972" y="2268"/>
                  </a:lnTo>
                  <a:lnTo>
                    <a:pt x="1972" y="2268"/>
                  </a:lnTo>
                  <a:lnTo>
                    <a:pt x="1972" y="2235"/>
                  </a:lnTo>
                  <a:lnTo>
                    <a:pt x="1972" y="2235"/>
                  </a:lnTo>
                  <a:lnTo>
                    <a:pt x="1939" y="2235"/>
                  </a:lnTo>
                  <a:lnTo>
                    <a:pt x="1939" y="2235"/>
                  </a:lnTo>
                  <a:lnTo>
                    <a:pt x="1939" y="2202"/>
                  </a:lnTo>
                  <a:lnTo>
                    <a:pt x="1939" y="2202"/>
                  </a:lnTo>
                  <a:lnTo>
                    <a:pt x="1906" y="2169"/>
                  </a:lnTo>
                  <a:lnTo>
                    <a:pt x="1906" y="2169"/>
                  </a:lnTo>
                  <a:lnTo>
                    <a:pt x="1906" y="2169"/>
                  </a:lnTo>
                  <a:lnTo>
                    <a:pt x="1906" y="2169"/>
                  </a:lnTo>
                  <a:lnTo>
                    <a:pt x="1873" y="2136"/>
                  </a:lnTo>
                  <a:lnTo>
                    <a:pt x="1873" y="2136"/>
                  </a:lnTo>
                  <a:lnTo>
                    <a:pt x="1873" y="2136"/>
                  </a:lnTo>
                  <a:lnTo>
                    <a:pt x="1873" y="2136"/>
                  </a:lnTo>
                  <a:lnTo>
                    <a:pt x="1840" y="2103"/>
                  </a:lnTo>
                  <a:lnTo>
                    <a:pt x="1840" y="2103"/>
                  </a:lnTo>
                  <a:lnTo>
                    <a:pt x="1840" y="2103"/>
                  </a:lnTo>
                  <a:lnTo>
                    <a:pt x="1840" y="2071"/>
                  </a:lnTo>
                  <a:lnTo>
                    <a:pt x="1808" y="2071"/>
                  </a:lnTo>
                  <a:lnTo>
                    <a:pt x="1808" y="2071"/>
                  </a:lnTo>
                  <a:lnTo>
                    <a:pt x="1808" y="2038"/>
                  </a:lnTo>
                  <a:lnTo>
                    <a:pt x="1808" y="2038"/>
                  </a:lnTo>
                  <a:lnTo>
                    <a:pt x="1775" y="2038"/>
                  </a:lnTo>
                  <a:lnTo>
                    <a:pt x="1775" y="2038"/>
                  </a:lnTo>
                  <a:lnTo>
                    <a:pt x="1775" y="2005"/>
                  </a:lnTo>
                  <a:lnTo>
                    <a:pt x="1775" y="2005"/>
                  </a:lnTo>
                  <a:lnTo>
                    <a:pt x="1742" y="2005"/>
                  </a:lnTo>
                  <a:lnTo>
                    <a:pt x="1742" y="1972"/>
                  </a:lnTo>
                  <a:lnTo>
                    <a:pt x="1742" y="1972"/>
                  </a:lnTo>
                  <a:lnTo>
                    <a:pt x="1709" y="1972"/>
                  </a:lnTo>
                  <a:lnTo>
                    <a:pt x="1709" y="1939"/>
                  </a:lnTo>
                  <a:lnTo>
                    <a:pt x="1709" y="1939"/>
                  </a:lnTo>
                  <a:lnTo>
                    <a:pt x="1709" y="1939"/>
                  </a:lnTo>
                  <a:lnTo>
                    <a:pt x="1676" y="1906"/>
                  </a:lnTo>
                  <a:lnTo>
                    <a:pt x="1676" y="1906"/>
                  </a:lnTo>
                  <a:lnTo>
                    <a:pt x="1676" y="1906"/>
                  </a:lnTo>
                  <a:lnTo>
                    <a:pt x="1676" y="1873"/>
                  </a:lnTo>
                  <a:lnTo>
                    <a:pt x="1643" y="1873"/>
                  </a:lnTo>
                  <a:lnTo>
                    <a:pt x="1643" y="1841"/>
                  </a:lnTo>
                  <a:lnTo>
                    <a:pt x="1610" y="1841"/>
                  </a:lnTo>
                  <a:lnTo>
                    <a:pt x="1610" y="1841"/>
                  </a:lnTo>
                  <a:lnTo>
                    <a:pt x="1610" y="1841"/>
                  </a:lnTo>
                  <a:lnTo>
                    <a:pt x="1610" y="1808"/>
                  </a:lnTo>
                  <a:lnTo>
                    <a:pt x="1610" y="1808"/>
                  </a:lnTo>
                  <a:lnTo>
                    <a:pt x="1578" y="1808"/>
                  </a:lnTo>
                  <a:lnTo>
                    <a:pt x="1578" y="1775"/>
                  </a:lnTo>
                  <a:lnTo>
                    <a:pt x="1545" y="1775"/>
                  </a:lnTo>
                  <a:lnTo>
                    <a:pt x="1545" y="1742"/>
                  </a:lnTo>
                  <a:lnTo>
                    <a:pt x="1545" y="1742"/>
                  </a:lnTo>
                  <a:lnTo>
                    <a:pt x="1545" y="1742"/>
                  </a:lnTo>
                  <a:lnTo>
                    <a:pt x="1512" y="1709"/>
                  </a:lnTo>
                  <a:lnTo>
                    <a:pt x="1512" y="1709"/>
                  </a:lnTo>
                  <a:lnTo>
                    <a:pt x="1512" y="1709"/>
                  </a:lnTo>
                  <a:lnTo>
                    <a:pt x="1512" y="1709"/>
                  </a:lnTo>
                  <a:lnTo>
                    <a:pt x="1479" y="1676"/>
                  </a:lnTo>
                  <a:lnTo>
                    <a:pt x="1479" y="1676"/>
                  </a:lnTo>
                  <a:lnTo>
                    <a:pt x="1479" y="1676"/>
                  </a:lnTo>
                  <a:lnTo>
                    <a:pt x="1479" y="1676"/>
                  </a:lnTo>
                  <a:lnTo>
                    <a:pt x="1446" y="1643"/>
                  </a:lnTo>
                  <a:lnTo>
                    <a:pt x="1446" y="1643"/>
                  </a:lnTo>
                  <a:lnTo>
                    <a:pt x="1446" y="1643"/>
                  </a:lnTo>
                  <a:lnTo>
                    <a:pt x="1413" y="1611"/>
                  </a:lnTo>
                  <a:lnTo>
                    <a:pt x="1413" y="1578"/>
                  </a:lnTo>
                  <a:lnTo>
                    <a:pt x="1413" y="1578"/>
                  </a:lnTo>
                  <a:lnTo>
                    <a:pt x="1380" y="1578"/>
                  </a:lnTo>
                  <a:lnTo>
                    <a:pt x="1380" y="1578"/>
                  </a:lnTo>
                  <a:lnTo>
                    <a:pt x="1380" y="1545"/>
                  </a:lnTo>
                  <a:lnTo>
                    <a:pt x="1347" y="1545"/>
                  </a:lnTo>
                  <a:lnTo>
                    <a:pt x="1347" y="1512"/>
                  </a:lnTo>
                  <a:lnTo>
                    <a:pt x="1347" y="1512"/>
                  </a:lnTo>
                  <a:lnTo>
                    <a:pt x="1315" y="1512"/>
                  </a:lnTo>
                  <a:lnTo>
                    <a:pt x="1315" y="1479"/>
                  </a:lnTo>
                  <a:lnTo>
                    <a:pt x="1315" y="1479"/>
                  </a:lnTo>
                  <a:lnTo>
                    <a:pt x="1315" y="1479"/>
                  </a:lnTo>
                  <a:lnTo>
                    <a:pt x="1315" y="1479"/>
                  </a:lnTo>
                  <a:lnTo>
                    <a:pt x="1282" y="1446"/>
                  </a:lnTo>
                  <a:lnTo>
                    <a:pt x="1282" y="1446"/>
                  </a:lnTo>
                  <a:lnTo>
                    <a:pt x="1282" y="1446"/>
                  </a:lnTo>
                  <a:lnTo>
                    <a:pt x="1282" y="1446"/>
                  </a:lnTo>
                  <a:lnTo>
                    <a:pt x="1249" y="1413"/>
                  </a:lnTo>
                  <a:lnTo>
                    <a:pt x="1249" y="1413"/>
                  </a:lnTo>
                  <a:lnTo>
                    <a:pt x="1249" y="1413"/>
                  </a:lnTo>
                  <a:lnTo>
                    <a:pt x="1249" y="1381"/>
                  </a:lnTo>
                  <a:lnTo>
                    <a:pt x="1216" y="1381"/>
                  </a:lnTo>
                  <a:lnTo>
                    <a:pt x="1216" y="1381"/>
                  </a:lnTo>
                  <a:lnTo>
                    <a:pt x="1216" y="1381"/>
                  </a:lnTo>
                  <a:lnTo>
                    <a:pt x="1216" y="1348"/>
                  </a:lnTo>
                  <a:lnTo>
                    <a:pt x="1183" y="1348"/>
                  </a:lnTo>
                  <a:lnTo>
                    <a:pt x="1183" y="1348"/>
                  </a:lnTo>
                  <a:lnTo>
                    <a:pt x="1183" y="1348"/>
                  </a:lnTo>
                  <a:lnTo>
                    <a:pt x="1183" y="1315"/>
                  </a:lnTo>
                  <a:lnTo>
                    <a:pt x="1183" y="1315"/>
                  </a:lnTo>
                  <a:lnTo>
                    <a:pt x="1150" y="1315"/>
                  </a:lnTo>
                  <a:lnTo>
                    <a:pt x="1150" y="1282"/>
                  </a:lnTo>
                  <a:lnTo>
                    <a:pt x="1150" y="1282"/>
                  </a:lnTo>
                  <a:lnTo>
                    <a:pt x="1150" y="1282"/>
                  </a:lnTo>
                  <a:lnTo>
                    <a:pt x="1117" y="1282"/>
                  </a:lnTo>
                  <a:lnTo>
                    <a:pt x="1117" y="1249"/>
                  </a:lnTo>
                  <a:lnTo>
                    <a:pt x="1117" y="1249"/>
                  </a:lnTo>
                  <a:lnTo>
                    <a:pt x="1117" y="1249"/>
                  </a:lnTo>
                  <a:lnTo>
                    <a:pt x="1085" y="1216"/>
                  </a:lnTo>
                  <a:lnTo>
                    <a:pt x="1085" y="1216"/>
                  </a:lnTo>
                  <a:lnTo>
                    <a:pt x="1085" y="1216"/>
                  </a:lnTo>
                  <a:lnTo>
                    <a:pt x="1085" y="1216"/>
                  </a:lnTo>
                  <a:lnTo>
                    <a:pt x="1052" y="1183"/>
                  </a:lnTo>
                  <a:lnTo>
                    <a:pt x="1052" y="1183"/>
                  </a:lnTo>
                  <a:lnTo>
                    <a:pt x="1052" y="1151"/>
                  </a:lnTo>
                  <a:lnTo>
                    <a:pt x="1019" y="1151"/>
                  </a:lnTo>
                  <a:lnTo>
                    <a:pt x="1019" y="1151"/>
                  </a:lnTo>
                  <a:lnTo>
                    <a:pt x="1019" y="1151"/>
                  </a:lnTo>
                  <a:lnTo>
                    <a:pt x="1019" y="1118"/>
                  </a:lnTo>
                  <a:lnTo>
                    <a:pt x="986" y="1118"/>
                  </a:lnTo>
                  <a:lnTo>
                    <a:pt x="986" y="1118"/>
                  </a:lnTo>
                  <a:lnTo>
                    <a:pt x="986" y="1118"/>
                  </a:lnTo>
                  <a:lnTo>
                    <a:pt x="986" y="1085"/>
                  </a:lnTo>
                  <a:lnTo>
                    <a:pt x="986" y="1085"/>
                  </a:lnTo>
                  <a:lnTo>
                    <a:pt x="953" y="1085"/>
                  </a:lnTo>
                  <a:lnTo>
                    <a:pt x="920" y="1052"/>
                  </a:lnTo>
                  <a:lnTo>
                    <a:pt x="920" y="1052"/>
                  </a:lnTo>
                  <a:lnTo>
                    <a:pt x="920" y="1019"/>
                  </a:lnTo>
                  <a:lnTo>
                    <a:pt x="920" y="1019"/>
                  </a:lnTo>
                  <a:lnTo>
                    <a:pt x="920" y="1019"/>
                  </a:lnTo>
                  <a:lnTo>
                    <a:pt x="887" y="1019"/>
                  </a:lnTo>
                  <a:lnTo>
                    <a:pt x="887" y="986"/>
                  </a:lnTo>
                  <a:lnTo>
                    <a:pt x="887" y="986"/>
                  </a:lnTo>
                  <a:lnTo>
                    <a:pt x="887" y="986"/>
                  </a:lnTo>
                  <a:lnTo>
                    <a:pt x="855" y="986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55" y="953"/>
                  </a:lnTo>
                  <a:lnTo>
                    <a:pt x="822" y="920"/>
                  </a:lnTo>
                  <a:lnTo>
                    <a:pt x="822" y="920"/>
                  </a:lnTo>
                  <a:lnTo>
                    <a:pt x="822" y="920"/>
                  </a:lnTo>
                  <a:lnTo>
                    <a:pt x="822" y="920"/>
                  </a:lnTo>
                  <a:lnTo>
                    <a:pt x="789" y="888"/>
                  </a:lnTo>
                  <a:lnTo>
                    <a:pt x="789" y="888"/>
                  </a:lnTo>
                  <a:lnTo>
                    <a:pt x="789" y="888"/>
                  </a:lnTo>
                  <a:lnTo>
                    <a:pt x="789" y="855"/>
                  </a:lnTo>
                  <a:lnTo>
                    <a:pt x="756" y="855"/>
                  </a:lnTo>
                  <a:lnTo>
                    <a:pt x="756" y="855"/>
                  </a:lnTo>
                  <a:lnTo>
                    <a:pt x="756" y="855"/>
                  </a:lnTo>
                  <a:lnTo>
                    <a:pt x="756" y="822"/>
                  </a:lnTo>
                  <a:lnTo>
                    <a:pt x="723" y="822"/>
                  </a:lnTo>
                  <a:lnTo>
                    <a:pt x="723" y="822"/>
                  </a:lnTo>
                  <a:lnTo>
                    <a:pt x="723" y="789"/>
                  </a:lnTo>
                  <a:lnTo>
                    <a:pt x="690" y="789"/>
                  </a:lnTo>
                  <a:lnTo>
                    <a:pt x="690" y="756"/>
                  </a:lnTo>
                  <a:lnTo>
                    <a:pt x="690" y="756"/>
                  </a:lnTo>
                  <a:lnTo>
                    <a:pt x="657" y="756"/>
                  </a:lnTo>
                  <a:lnTo>
                    <a:pt x="657" y="723"/>
                  </a:lnTo>
                  <a:lnTo>
                    <a:pt x="657" y="723"/>
                  </a:lnTo>
                  <a:lnTo>
                    <a:pt x="657" y="723"/>
                  </a:lnTo>
                  <a:lnTo>
                    <a:pt x="657" y="723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26" y="592"/>
                  </a:lnTo>
                  <a:lnTo>
                    <a:pt x="526" y="592"/>
                  </a:lnTo>
                  <a:lnTo>
                    <a:pt x="526" y="592"/>
                  </a:lnTo>
                  <a:lnTo>
                    <a:pt x="526" y="592"/>
                  </a:lnTo>
                  <a:lnTo>
                    <a:pt x="526" y="559"/>
                  </a:lnTo>
                  <a:lnTo>
                    <a:pt x="493" y="559"/>
                  </a:lnTo>
                  <a:lnTo>
                    <a:pt x="493" y="526"/>
                  </a:lnTo>
                  <a:lnTo>
                    <a:pt x="493" y="526"/>
                  </a:lnTo>
                  <a:lnTo>
                    <a:pt x="460" y="526"/>
                  </a:lnTo>
                  <a:lnTo>
                    <a:pt x="460" y="526"/>
                  </a:lnTo>
                  <a:lnTo>
                    <a:pt x="460" y="493"/>
                  </a:lnTo>
                  <a:lnTo>
                    <a:pt x="460" y="493"/>
                  </a:lnTo>
                  <a:lnTo>
                    <a:pt x="427" y="493"/>
                  </a:lnTo>
                  <a:lnTo>
                    <a:pt x="427" y="493"/>
                  </a:lnTo>
                  <a:lnTo>
                    <a:pt x="427" y="460"/>
                  </a:lnTo>
                  <a:lnTo>
                    <a:pt x="395" y="460"/>
                  </a:lnTo>
                  <a:lnTo>
                    <a:pt x="395" y="428"/>
                  </a:lnTo>
                  <a:lnTo>
                    <a:pt x="395" y="428"/>
                  </a:lnTo>
                  <a:lnTo>
                    <a:pt x="395" y="428"/>
                  </a:lnTo>
                  <a:lnTo>
                    <a:pt x="362" y="395"/>
                  </a:lnTo>
                  <a:lnTo>
                    <a:pt x="362" y="395"/>
                  </a:lnTo>
                  <a:lnTo>
                    <a:pt x="362" y="395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32" y="165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99" y="132"/>
                  </a:lnTo>
                  <a:lnTo>
                    <a:pt x="99" y="99"/>
                  </a:lnTo>
                  <a:lnTo>
                    <a:pt x="66" y="99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33" y="66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8"/>
            <p:cNvSpPr/>
            <p:nvPr/>
          </p:nvSpPr>
          <p:spPr>
            <a:xfrm>
              <a:off x="5459550" y="1550050"/>
              <a:ext cx="138875" cy="99425"/>
            </a:xfrm>
            <a:custGeom>
              <a:avLst/>
              <a:gdLst/>
              <a:ahLst/>
              <a:cxnLst/>
              <a:rect l="l" t="t" r="r" b="b"/>
              <a:pathLst>
                <a:path w="5555" h="3977" fill="none" extrusionOk="0">
                  <a:moveTo>
                    <a:pt x="1" y="3977"/>
                  </a:moveTo>
                  <a:lnTo>
                    <a:pt x="5554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8"/>
            <p:cNvSpPr/>
            <p:nvPr/>
          </p:nvSpPr>
          <p:spPr>
            <a:xfrm>
              <a:off x="5313325" y="1352900"/>
              <a:ext cx="125725" cy="114200"/>
            </a:xfrm>
            <a:custGeom>
              <a:avLst/>
              <a:gdLst/>
              <a:ahLst/>
              <a:cxnLst/>
              <a:rect l="l" t="t" r="r" b="b"/>
              <a:pathLst>
                <a:path w="5029" h="4568" fill="none" extrusionOk="0">
                  <a:moveTo>
                    <a:pt x="1" y="4568"/>
                  </a:moveTo>
                  <a:lnTo>
                    <a:pt x="5028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8"/>
            <p:cNvSpPr/>
            <p:nvPr/>
          </p:nvSpPr>
          <p:spPr>
            <a:xfrm>
              <a:off x="5312500" y="1353725"/>
              <a:ext cx="285100" cy="295750"/>
            </a:xfrm>
            <a:custGeom>
              <a:avLst/>
              <a:gdLst/>
              <a:ahLst/>
              <a:cxnLst/>
              <a:rect l="l" t="t" r="r" b="b"/>
              <a:pathLst>
                <a:path w="11404" h="11830" extrusionOk="0">
                  <a:moveTo>
                    <a:pt x="5061" y="0"/>
                  </a:moveTo>
                  <a:lnTo>
                    <a:pt x="1" y="4568"/>
                  </a:lnTo>
                  <a:lnTo>
                    <a:pt x="34" y="4568"/>
                  </a:lnTo>
                  <a:lnTo>
                    <a:pt x="34" y="4601"/>
                  </a:lnTo>
                  <a:lnTo>
                    <a:pt x="66" y="4601"/>
                  </a:lnTo>
                  <a:lnTo>
                    <a:pt x="66" y="4634"/>
                  </a:lnTo>
                  <a:lnTo>
                    <a:pt x="99" y="4666"/>
                  </a:lnTo>
                  <a:lnTo>
                    <a:pt x="132" y="4699"/>
                  </a:lnTo>
                  <a:lnTo>
                    <a:pt x="165" y="4732"/>
                  </a:lnTo>
                  <a:lnTo>
                    <a:pt x="165" y="4765"/>
                  </a:lnTo>
                  <a:lnTo>
                    <a:pt x="198" y="4765"/>
                  </a:lnTo>
                  <a:lnTo>
                    <a:pt x="198" y="4798"/>
                  </a:lnTo>
                  <a:lnTo>
                    <a:pt x="231" y="4798"/>
                  </a:lnTo>
                  <a:lnTo>
                    <a:pt x="264" y="4831"/>
                  </a:lnTo>
                  <a:lnTo>
                    <a:pt x="264" y="4864"/>
                  </a:lnTo>
                  <a:lnTo>
                    <a:pt x="296" y="4896"/>
                  </a:lnTo>
                  <a:lnTo>
                    <a:pt x="329" y="4929"/>
                  </a:lnTo>
                  <a:lnTo>
                    <a:pt x="362" y="4929"/>
                  </a:lnTo>
                  <a:lnTo>
                    <a:pt x="362" y="4962"/>
                  </a:lnTo>
                  <a:lnTo>
                    <a:pt x="395" y="4962"/>
                  </a:lnTo>
                  <a:lnTo>
                    <a:pt x="395" y="4995"/>
                  </a:lnTo>
                  <a:lnTo>
                    <a:pt x="428" y="5028"/>
                  </a:lnTo>
                  <a:lnTo>
                    <a:pt x="428" y="5061"/>
                  </a:lnTo>
                  <a:lnTo>
                    <a:pt x="461" y="5061"/>
                  </a:lnTo>
                  <a:lnTo>
                    <a:pt x="461" y="5094"/>
                  </a:lnTo>
                  <a:lnTo>
                    <a:pt x="494" y="5094"/>
                  </a:lnTo>
                  <a:lnTo>
                    <a:pt x="494" y="5126"/>
                  </a:lnTo>
                  <a:lnTo>
                    <a:pt x="527" y="5126"/>
                  </a:lnTo>
                  <a:lnTo>
                    <a:pt x="527" y="5159"/>
                  </a:lnTo>
                  <a:lnTo>
                    <a:pt x="559" y="5159"/>
                  </a:lnTo>
                  <a:lnTo>
                    <a:pt x="559" y="5192"/>
                  </a:lnTo>
                  <a:lnTo>
                    <a:pt x="592" y="5192"/>
                  </a:lnTo>
                  <a:lnTo>
                    <a:pt x="592" y="5225"/>
                  </a:lnTo>
                  <a:lnTo>
                    <a:pt x="625" y="5225"/>
                  </a:lnTo>
                  <a:lnTo>
                    <a:pt x="625" y="5258"/>
                  </a:lnTo>
                  <a:lnTo>
                    <a:pt x="658" y="5291"/>
                  </a:lnTo>
                  <a:lnTo>
                    <a:pt x="691" y="5324"/>
                  </a:lnTo>
                  <a:lnTo>
                    <a:pt x="691" y="5356"/>
                  </a:lnTo>
                  <a:lnTo>
                    <a:pt x="724" y="5356"/>
                  </a:lnTo>
                  <a:lnTo>
                    <a:pt x="724" y="5389"/>
                  </a:lnTo>
                  <a:lnTo>
                    <a:pt x="757" y="5389"/>
                  </a:lnTo>
                  <a:lnTo>
                    <a:pt x="757" y="5422"/>
                  </a:lnTo>
                  <a:lnTo>
                    <a:pt x="789" y="5422"/>
                  </a:lnTo>
                  <a:lnTo>
                    <a:pt x="789" y="5455"/>
                  </a:lnTo>
                  <a:lnTo>
                    <a:pt x="822" y="5455"/>
                  </a:lnTo>
                  <a:lnTo>
                    <a:pt x="822" y="5488"/>
                  </a:lnTo>
                  <a:lnTo>
                    <a:pt x="855" y="5488"/>
                  </a:lnTo>
                  <a:lnTo>
                    <a:pt x="855" y="5521"/>
                  </a:lnTo>
                  <a:lnTo>
                    <a:pt x="888" y="5554"/>
                  </a:lnTo>
                  <a:lnTo>
                    <a:pt x="921" y="5587"/>
                  </a:lnTo>
                  <a:lnTo>
                    <a:pt x="954" y="5619"/>
                  </a:lnTo>
                  <a:lnTo>
                    <a:pt x="954" y="5652"/>
                  </a:lnTo>
                  <a:lnTo>
                    <a:pt x="987" y="5652"/>
                  </a:lnTo>
                  <a:lnTo>
                    <a:pt x="987" y="5685"/>
                  </a:lnTo>
                  <a:lnTo>
                    <a:pt x="1019" y="5685"/>
                  </a:lnTo>
                  <a:lnTo>
                    <a:pt x="1019" y="5718"/>
                  </a:lnTo>
                  <a:lnTo>
                    <a:pt x="1052" y="5718"/>
                  </a:lnTo>
                  <a:lnTo>
                    <a:pt x="1052" y="5751"/>
                  </a:lnTo>
                  <a:lnTo>
                    <a:pt x="1085" y="5784"/>
                  </a:lnTo>
                  <a:lnTo>
                    <a:pt x="1118" y="5784"/>
                  </a:lnTo>
                  <a:lnTo>
                    <a:pt x="1118" y="5817"/>
                  </a:lnTo>
                  <a:lnTo>
                    <a:pt x="1151" y="5849"/>
                  </a:lnTo>
                  <a:lnTo>
                    <a:pt x="1151" y="5882"/>
                  </a:lnTo>
                  <a:lnTo>
                    <a:pt x="1184" y="5882"/>
                  </a:lnTo>
                  <a:lnTo>
                    <a:pt x="1184" y="5915"/>
                  </a:lnTo>
                  <a:lnTo>
                    <a:pt x="1217" y="5915"/>
                  </a:lnTo>
                  <a:lnTo>
                    <a:pt x="1217" y="5948"/>
                  </a:lnTo>
                  <a:lnTo>
                    <a:pt x="1249" y="5948"/>
                  </a:lnTo>
                  <a:lnTo>
                    <a:pt x="1249" y="5981"/>
                  </a:lnTo>
                  <a:lnTo>
                    <a:pt x="1282" y="5981"/>
                  </a:lnTo>
                  <a:lnTo>
                    <a:pt x="1282" y="6014"/>
                  </a:lnTo>
                  <a:lnTo>
                    <a:pt x="1315" y="6014"/>
                  </a:lnTo>
                  <a:lnTo>
                    <a:pt x="1315" y="6047"/>
                  </a:lnTo>
                  <a:lnTo>
                    <a:pt x="1348" y="6079"/>
                  </a:lnTo>
                  <a:lnTo>
                    <a:pt x="1381" y="6112"/>
                  </a:lnTo>
                  <a:lnTo>
                    <a:pt x="1381" y="6145"/>
                  </a:lnTo>
                  <a:lnTo>
                    <a:pt x="1414" y="6145"/>
                  </a:lnTo>
                  <a:lnTo>
                    <a:pt x="1414" y="6178"/>
                  </a:lnTo>
                  <a:lnTo>
                    <a:pt x="1447" y="6178"/>
                  </a:lnTo>
                  <a:lnTo>
                    <a:pt x="1447" y="6211"/>
                  </a:lnTo>
                  <a:lnTo>
                    <a:pt x="1479" y="6211"/>
                  </a:lnTo>
                  <a:lnTo>
                    <a:pt x="1479" y="6244"/>
                  </a:lnTo>
                  <a:lnTo>
                    <a:pt x="1512" y="6244"/>
                  </a:lnTo>
                  <a:lnTo>
                    <a:pt x="1512" y="6277"/>
                  </a:lnTo>
                  <a:lnTo>
                    <a:pt x="1545" y="6309"/>
                  </a:lnTo>
                  <a:lnTo>
                    <a:pt x="1578" y="6342"/>
                  </a:lnTo>
                  <a:lnTo>
                    <a:pt x="1611" y="6375"/>
                  </a:lnTo>
                  <a:lnTo>
                    <a:pt x="1611" y="6408"/>
                  </a:lnTo>
                  <a:lnTo>
                    <a:pt x="1644" y="6408"/>
                  </a:lnTo>
                  <a:lnTo>
                    <a:pt x="1644" y="6441"/>
                  </a:lnTo>
                  <a:lnTo>
                    <a:pt x="1677" y="6441"/>
                  </a:lnTo>
                  <a:lnTo>
                    <a:pt x="1677" y="6474"/>
                  </a:lnTo>
                  <a:lnTo>
                    <a:pt x="1709" y="6507"/>
                  </a:lnTo>
                  <a:lnTo>
                    <a:pt x="1742" y="6507"/>
                  </a:lnTo>
                  <a:lnTo>
                    <a:pt x="1742" y="6539"/>
                  </a:lnTo>
                  <a:lnTo>
                    <a:pt x="1775" y="6572"/>
                  </a:lnTo>
                  <a:lnTo>
                    <a:pt x="1775" y="6605"/>
                  </a:lnTo>
                  <a:lnTo>
                    <a:pt x="1808" y="6605"/>
                  </a:lnTo>
                  <a:lnTo>
                    <a:pt x="1808" y="6638"/>
                  </a:lnTo>
                  <a:lnTo>
                    <a:pt x="1841" y="6638"/>
                  </a:lnTo>
                  <a:lnTo>
                    <a:pt x="1841" y="6671"/>
                  </a:lnTo>
                  <a:lnTo>
                    <a:pt x="1874" y="6671"/>
                  </a:lnTo>
                  <a:lnTo>
                    <a:pt x="1874" y="6704"/>
                  </a:lnTo>
                  <a:lnTo>
                    <a:pt x="1907" y="6704"/>
                  </a:lnTo>
                  <a:lnTo>
                    <a:pt x="1907" y="6737"/>
                  </a:lnTo>
                  <a:lnTo>
                    <a:pt x="1940" y="6769"/>
                  </a:lnTo>
                  <a:lnTo>
                    <a:pt x="1972" y="6802"/>
                  </a:lnTo>
                  <a:lnTo>
                    <a:pt x="1972" y="6835"/>
                  </a:lnTo>
                  <a:lnTo>
                    <a:pt x="2005" y="6835"/>
                  </a:lnTo>
                  <a:lnTo>
                    <a:pt x="2005" y="6868"/>
                  </a:lnTo>
                  <a:lnTo>
                    <a:pt x="2038" y="6868"/>
                  </a:lnTo>
                  <a:lnTo>
                    <a:pt x="2038" y="6901"/>
                  </a:lnTo>
                  <a:lnTo>
                    <a:pt x="2071" y="6901"/>
                  </a:lnTo>
                  <a:lnTo>
                    <a:pt x="2071" y="6934"/>
                  </a:lnTo>
                  <a:lnTo>
                    <a:pt x="2104" y="6967"/>
                  </a:lnTo>
                  <a:lnTo>
                    <a:pt x="2104" y="7000"/>
                  </a:lnTo>
                  <a:lnTo>
                    <a:pt x="2137" y="7000"/>
                  </a:lnTo>
                  <a:lnTo>
                    <a:pt x="2137" y="7032"/>
                  </a:lnTo>
                  <a:lnTo>
                    <a:pt x="2170" y="7032"/>
                  </a:lnTo>
                  <a:lnTo>
                    <a:pt x="2170" y="7065"/>
                  </a:lnTo>
                  <a:lnTo>
                    <a:pt x="2202" y="7065"/>
                  </a:lnTo>
                  <a:lnTo>
                    <a:pt x="2202" y="7098"/>
                  </a:lnTo>
                  <a:lnTo>
                    <a:pt x="2235" y="7098"/>
                  </a:lnTo>
                  <a:lnTo>
                    <a:pt x="2235" y="7131"/>
                  </a:lnTo>
                  <a:lnTo>
                    <a:pt x="2268" y="7131"/>
                  </a:lnTo>
                  <a:lnTo>
                    <a:pt x="2268" y="7164"/>
                  </a:lnTo>
                  <a:lnTo>
                    <a:pt x="2301" y="7197"/>
                  </a:lnTo>
                  <a:lnTo>
                    <a:pt x="2301" y="7230"/>
                  </a:lnTo>
                  <a:lnTo>
                    <a:pt x="2334" y="7230"/>
                  </a:lnTo>
                  <a:lnTo>
                    <a:pt x="2334" y="7262"/>
                  </a:lnTo>
                  <a:lnTo>
                    <a:pt x="2367" y="7262"/>
                  </a:lnTo>
                  <a:lnTo>
                    <a:pt x="2367" y="7295"/>
                  </a:lnTo>
                  <a:lnTo>
                    <a:pt x="2400" y="7295"/>
                  </a:lnTo>
                  <a:lnTo>
                    <a:pt x="2400" y="7328"/>
                  </a:lnTo>
                  <a:lnTo>
                    <a:pt x="2432" y="7328"/>
                  </a:lnTo>
                  <a:lnTo>
                    <a:pt x="2432" y="7361"/>
                  </a:lnTo>
                  <a:lnTo>
                    <a:pt x="2465" y="7394"/>
                  </a:lnTo>
                  <a:lnTo>
                    <a:pt x="2465" y="7427"/>
                  </a:lnTo>
                  <a:lnTo>
                    <a:pt x="2498" y="7427"/>
                  </a:lnTo>
                  <a:lnTo>
                    <a:pt x="2498" y="7460"/>
                  </a:lnTo>
                  <a:lnTo>
                    <a:pt x="2531" y="7460"/>
                  </a:lnTo>
                  <a:lnTo>
                    <a:pt x="2531" y="7492"/>
                  </a:lnTo>
                  <a:lnTo>
                    <a:pt x="2564" y="7492"/>
                  </a:lnTo>
                  <a:lnTo>
                    <a:pt x="2564" y="7525"/>
                  </a:lnTo>
                  <a:lnTo>
                    <a:pt x="2597" y="7558"/>
                  </a:lnTo>
                  <a:lnTo>
                    <a:pt x="2630" y="7591"/>
                  </a:lnTo>
                  <a:lnTo>
                    <a:pt x="2630" y="7624"/>
                  </a:lnTo>
                  <a:lnTo>
                    <a:pt x="2662" y="7624"/>
                  </a:lnTo>
                  <a:lnTo>
                    <a:pt x="2662" y="7657"/>
                  </a:lnTo>
                  <a:lnTo>
                    <a:pt x="2695" y="7657"/>
                  </a:lnTo>
                  <a:lnTo>
                    <a:pt x="2695" y="7690"/>
                  </a:lnTo>
                  <a:lnTo>
                    <a:pt x="2728" y="7690"/>
                  </a:lnTo>
                  <a:lnTo>
                    <a:pt x="2728" y="7722"/>
                  </a:lnTo>
                  <a:lnTo>
                    <a:pt x="2761" y="7755"/>
                  </a:lnTo>
                  <a:lnTo>
                    <a:pt x="2794" y="7788"/>
                  </a:lnTo>
                  <a:lnTo>
                    <a:pt x="2794" y="7821"/>
                  </a:lnTo>
                  <a:lnTo>
                    <a:pt x="2827" y="7821"/>
                  </a:lnTo>
                  <a:lnTo>
                    <a:pt x="2827" y="7854"/>
                  </a:lnTo>
                  <a:lnTo>
                    <a:pt x="2860" y="7854"/>
                  </a:lnTo>
                  <a:lnTo>
                    <a:pt x="2860" y="7887"/>
                  </a:lnTo>
                  <a:lnTo>
                    <a:pt x="2892" y="7887"/>
                  </a:lnTo>
                  <a:lnTo>
                    <a:pt x="2892" y="7920"/>
                  </a:lnTo>
                  <a:lnTo>
                    <a:pt x="2925" y="7952"/>
                  </a:lnTo>
                  <a:lnTo>
                    <a:pt x="2925" y="7985"/>
                  </a:lnTo>
                  <a:lnTo>
                    <a:pt x="2958" y="7985"/>
                  </a:lnTo>
                  <a:lnTo>
                    <a:pt x="2958" y="8018"/>
                  </a:lnTo>
                  <a:lnTo>
                    <a:pt x="2991" y="8018"/>
                  </a:lnTo>
                  <a:lnTo>
                    <a:pt x="2991" y="8051"/>
                  </a:lnTo>
                  <a:lnTo>
                    <a:pt x="3024" y="8051"/>
                  </a:lnTo>
                  <a:lnTo>
                    <a:pt x="3024" y="8084"/>
                  </a:lnTo>
                  <a:lnTo>
                    <a:pt x="3057" y="8117"/>
                  </a:lnTo>
                  <a:lnTo>
                    <a:pt x="3057" y="8150"/>
                  </a:lnTo>
                  <a:lnTo>
                    <a:pt x="3090" y="8150"/>
                  </a:lnTo>
                  <a:lnTo>
                    <a:pt x="3090" y="8182"/>
                  </a:lnTo>
                  <a:lnTo>
                    <a:pt x="3122" y="8182"/>
                  </a:lnTo>
                  <a:lnTo>
                    <a:pt x="3122" y="8215"/>
                  </a:lnTo>
                  <a:lnTo>
                    <a:pt x="3155" y="8215"/>
                  </a:lnTo>
                  <a:lnTo>
                    <a:pt x="3155" y="8248"/>
                  </a:lnTo>
                  <a:lnTo>
                    <a:pt x="3188" y="8248"/>
                  </a:lnTo>
                  <a:lnTo>
                    <a:pt x="3188" y="8281"/>
                  </a:lnTo>
                  <a:lnTo>
                    <a:pt x="3188" y="8314"/>
                  </a:lnTo>
                  <a:lnTo>
                    <a:pt x="3221" y="8314"/>
                  </a:lnTo>
                  <a:lnTo>
                    <a:pt x="3221" y="8347"/>
                  </a:lnTo>
                  <a:lnTo>
                    <a:pt x="3254" y="8347"/>
                  </a:lnTo>
                  <a:lnTo>
                    <a:pt x="3254" y="8380"/>
                  </a:lnTo>
                  <a:lnTo>
                    <a:pt x="3287" y="8380"/>
                  </a:lnTo>
                  <a:lnTo>
                    <a:pt x="3287" y="8412"/>
                  </a:lnTo>
                  <a:lnTo>
                    <a:pt x="3320" y="8445"/>
                  </a:lnTo>
                  <a:lnTo>
                    <a:pt x="3352" y="8478"/>
                  </a:lnTo>
                  <a:lnTo>
                    <a:pt x="3352" y="8511"/>
                  </a:lnTo>
                  <a:lnTo>
                    <a:pt x="3385" y="8511"/>
                  </a:lnTo>
                  <a:lnTo>
                    <a:pt x="3385" y="8544"/>
                  </a:lnTo>
                  <a:lnTo>
                    <a:pt x="3418" y="8544"/>
                  </a:lnTo>
                  <a:lnTo>
                    <a:pt x="3418" y="8577"/>
                  </a:lnTo>
                  <a:lnTo>
                    <a:pt x="3451" y="8577"/>
                  </a:lnTo>
                  <a:lnTo>
                    <a:pt x="3451" y="8610"/>
                  </a:lnTo>
                  <a:lnTo>
                    <a:pt x="3451" y="8643"/>
                  </a:lnTo>
                  <a:lnTo>
                    <a:pt x="3484" y="8643"/>
                  </a:lnTo>
                  <a:lnTo>
                    <a:pt x="3484" y="8675"/>
                  </a:lnTo>
                  <a:lnTo>
                    <a:pt x="3517" y="8675"/>
                  </a:lnTo>
                  <a:lnTo>
                    <a:pt x="3517" y="8708"/>
                  </a:lnTo>
                  <a:lnTo>
                    <a:pt x="3550" y="8708"/>
                  </a:lnTo>
                  <a:lnTo>
                    <a:pt x="3550" y="8741"/>
                  </a:lnTo>
                  <a:lnTo>
                    <a:pt x="3583" y="8774"/>
                  </a:lnTo>
                  <a:lnTo>
                    <a:pt x="3615" y="8807"/>
                  </a:lnTo>
                  <a:lnTo>
                    <a:pt x="3615" y="8840"/>
                  </a:lnTo>
                  <a:lnTo>
                    <a:pt x="3648" y="8840"/>
                  </a:lnTo>
                  <a:lnTo>
                    <a:pt x="3648" y="8873"/>
                  </a:lnTo>
                  <a:lnTo>
                    <a:pt x="3681" y="8873"/>
                  </a:lnTo>
                  <a:lnTo>
                    <a:pt x="3681" y="8905"/>
                  </a:lnTo>
                  <a:lnTo>
                    <a:pt x="3714" y="8905"/>
                  </a:lnTo>
                  <a:lnTo>
                    <a:pt x="3714" y="8938"/>
                  </a:lnTo>
                  <a:lnTo>
                    <a:pt x="3714" y="8971"/>
                  </a:lnTo>
                  <a:lnTo>
                    <a:pt x="3747" y="8971"/>
                  </a:lnTo>
                  <a:lnTo>
                    <a:pt x="3747" y="9004"/>
                  </a:lnTo>
                  <a:lnTo>
                    <a:pt x="3780" y="9004"/>
                  </a:lnTo>
                  <a:lnTo>
                    <a:pt x="3780" y="9037"/>
                  </a:lnTo>
                  <a:lnTo>
                    <a:pt x="3813" y="9037"/>
                  </a:lnTo>
                  <a:lnTo>
                    <a:pt x="3813" y="9070"/>
                  </a:lnTo>
                  <a:lnTo>
                    <a:pt x="3845" y="9103"/>
                  </a:lnTo>
                  <a:lnTo>
                    <a:pt x="3845" y="9135"/>
                  </a:lnTo>
                  <a:lnTo>
                    <a:pt x="3878" y="9135"/>
                  </a:lnTo>
                  <a:lnTo>
                    <a:pt x="3878" y="9168"/>
                  </a:lnTo>
                  <a:lnTo>
                    <a:pt x="3911" y="9168"/>
                  </a:lnTo>
                  <a:lnTo>
                    <a:pt x="3911" y="9201"/>
                  </a:lnTo>
                  <a:lnTo>
                    <a:pt x="3944" y="9201"/>
                  </a:lnTo>
                  <a:lnTo>
                    <a:pt x="3944" y="9234"/>
                  </a:lnTo>
                  <a:lnTo>
                    <a:pt x="3944" y="9267"/>
                  </a:lnTo>
                  <a:lnTo>
                    <a:pt x="3977" y="9267"/>
                  </a:lnTo>
                  <a:lnTo>
                    <a:pt x="3977" y="9300"/>
                  </a:lnTo>
                  <a:lnTo>
                    <a:pt x="4010" y="9300"/>
                  </a:lnTo>
                  <a:lnTo>
                    <a:pt x="4010" y="9333"/>
                  </a:lnTo>
                  <a:lnTo>
                    <a:pt x="4043" y="9333"/>
                  </a:lnTo>
                  <a:lnTo>
                    <a:pt x="4043" y="9365"/>
                  </a:lnTo>
                  <a:lnTo>
                    <a:pt x="4075" y="9398"/>
                  </a:lnTo>
                  <a:lnTo>
                    <a:pt x="4108" y="9431"/>
                  </a:lnTo>
                  <a:lnTo>
                    <a:pt x="4108" y="9464"/>
                  </a:lnTo>
                  <a:lnTo>
                    <a:pt x="4141" y="9464"/>
                  </a:lnTo>
                  <a:lnTo>
                    <a:pt x="4141" y="9497"/>
                  </a:lnTo>
                  <a:lnTo>
                    <a:pt x="4174" y="9497"/>
                  </a:lnTo>
                  <a:lnTo>
                    <a:pt x="4174" y="9530"/>
                  </a:lnTo>
                  <a:lnTo>
                    <a:pt x="4174" y="9563"/>
                  </a:lnTo>
                  <a:lnTo>
                    <a:pt x="4207" y="9563"/>
                  </a:lnTo>
                  <a:lnTo>
                    <a:pt x="4207" y="9595"/>
                  </a:lnTo>
                  <a:lnTo>
                    <a:pt x="4240" y="9595"/>
                  </a:lnTo>
                  <a:lnTo>
                    <a:pt x="4240" y="9628"/>
                  </a:lnTo>
                  <a:lnTo>
                    <a:pt x="4273" y="9628"/>
                  </a:lnTo>
                  <a:lnTo>
                    <a:pt x="4273" y="9661"/>
                  </a:lnTo>
                  <a:lnTo>
                    <a:pt x="4305" y="9694"/>
                  </a:lnTo>
                  <a:lnTo>
                    <a:pt x="4305" y="9727"/>
                  </a:lnTo>
                  <a:lnTo>
                    <a:pt x="4338" y="9727"/>
                  </a:lnTo>
                  <a:lnTo>
                    <a:pt x="4338" y="9760"/>
                  </a:lnTo>
                  <a:lnTo>
                    <a:pt x="4371" y="9760"/>
                  </a:lnTo>
                  <a:lnTo>
                    <a:pt x="4371" y="9793"/>
                  </a:lnTo>
                  <a:lnTo>
                    <a:pt x="4404" y="9793"/>
                  </a:lnTo>
                  <a:lnTo>
                    <a:pt x="4404" y="9825"/>
                  </a:lnTo>
                  <a:lnTo>
                    <a:pt x="4404" y="9858"/>
                  </a:lnTo>
                  <a:lnTo>
                    <a:pt x="4437" y="9858"/>
                  </a:lnTo>
                  <a:lnTo>
                    <a:pt x="4437" y="9891"/>
                  </a:lnTo>
                  <a:lnTo>
                    <a:pt x="4470" y="9891"/>
                  </a:lnTo>
                  <a:lnTo>
                    <a:pt x="4470" y="9924"/>
                  </a:lnTo>
                  <a:lnTo>
                    <a:pt x="4503" y="9957"/>
                  </a:lnTo>
                  <a:lnTo>
                    <a:pt x="4535" y="9990"/>
                  </a:lnTo>
                  <a:lnTo>
                    <a:pt x="4535" y="10023"/>
                  </a:lnTo>
                  <a:lnTo>
                    <a:pt x="4568" y="10023"/>
                  </a:lnTo>
                  <a:lnTo>
                    <a:pt x="4568" y="10056"/>
                  </a:lnTo>
                  <a:lnTo>
                    <a:pt x="4601" y="10056"/>
                  </a:lnTo>
                  <a:lnTo>
                    <a:pt x="4601" y="10088"/>
                  </a:lnTo>
                  <a:lnTo>
                    <a:pt x="4634" y="10121"/>
                  </a:lnTo>
                  <a:lnTo>
                    <a:pt x="4634" y="10154"/>
                  </a:lnTo>
                  <a:lnTo>
                    <a:pt x="4667" y="10154"/>
                  </a:lnTo>
                  <a:lnTo>
                    <a:pt x="4667" y="10187"/>
                  </a:lnTo>
                  <a:lnTo>
                    <a:pt x="4700" y="10187"/>
                  </a:lnTo>
                  <a:lnTo>
                    <a:pt x="4700" y="10220"/>
                  </a:lnTo>
                  <a:lnTo>
                    <a:pt x="4733" y="10253"/>
                  </a:lnTo>
                  <a:lnTo>
                    <a:pt x="4733" y="10286"/>
                  </a:lnTo>
                  <a:lnTo>
                    <a:pt x="4765" y="10286"/>
                  </a:lnTo>
                  <a:lnTo>
                    <a:pt x="4765" y="10318"/>
                  </a:lnTo>
                  <a:lnTo>
                    <a:pt x="4798" y="10318"/>
                  </a:lnTo>
                  <a:lnTo>
                    <a:pt x="4798" y="10351"/>
                  </a:lnTo>
                  <a:lnTo>
                    <a:pt x="4831" y="10351"/>
                  </a:lnTo>
                  <a:lnTo>
                    <a:pt x="4831" y="10384"/>
                  </a:lnTo>
                  <a:lnTo>
                    <a:pt x="4831" y="10417"/>
                  </a:lnTo>
                  <a:lnTo>
                    <a:pt x="4864" y="10417"/>
                  </a:lnTo>
                  <a:lnTo>
                    <a:pt x="4864" y="10450"/>
                  </a:lnTo>
                  <a:lnTo>
                    <a:pt x="4897" y="10450"/>
                  </a:lnTo>
                  <a:lnTo>
                    <a:pt x="4897" y="10483"/>
                  </a:lnTo>
                  <a:lnTo>
                    <a:pt x="4930" y="10483"/>
                  </a:lnTo>
                  <a:lnTo>
                    <a:pt x="4930" y="10516"/>
                  </a:lnTo>
                  <a:lnTo>
                    <a:pt x="4930" y="10548"/>
                  </a:lnTo>
                  <a:lnTo>
                    <a:pt x="4963" y="10548"/>
                  </a:lnTo>
                  <a:lnTo>
                    <a:pt x="4963" y="10581"/>
                  </a:lnTo>
                  <a:lnTo>
                    <a:pt x="4995" y="10581"/>
                  </a:lnTo>
                  <a:lnTo>
                    <a:pt x="4995" y="10614"/>
                  </a:lnTo>
                  <a:lnTo>
                    <a:pt x="5028" y="10614"/>
                  </a:lnTo>
                  <a:lnTo>
                    <a:pt x="5028" y="10647"/>
                  </a:lnTo>
                  <a:lnTo>
                    <a:pt x="5061" y="10680"/>
                  </a:lnTo>
                  <a:lnTo>
                    <a:pt x="5061" y="10713"/>
                  </a:lnTo>
                  <a:lnTo>
                    <a:pt x="5094" y="10713"/>
                  </a:lnTo>
                  <a:lnTo>
                    <a:pt x="5094" y="10746"/>
                  </a:lnTo>
                  <a:lnTo>
                    <a:pt x="5127" y="10746"/>
                  </a:lnTo>
                  <a:lnTo>
                    <a:pt x="5127" y="10778"/>
                  </a:lnTo>
                  <a:lnTo>
                    <a:pt x="5127" y="10811"/>
                  </a:lnTo>
                  <a:lnTo>
                    <a:pt x="5160" y="10811"/>
                  </a:lnTo>
                  <a:lnTo>
                    <a:pt x="5160" y="10844"/>
                  </a:lnTo>
                  <a:lnTo>
                    <a:pt x="5193" y="10844"/>
                  </a:lnTo>
                  <a:lnTo>
                    <a:pt x="5193" y="10877"/>
                  </a:lnTo>
                  <a:lnTo>
                    <a:pt x="5226" y="10910"/>
                  </a:lnTo>
                  <a:lnTo>
                    <a:pt x="5258" y="10943"/>
                  </a:lnTo>
                  <a:lnTo>
                    <a:pt x="5258" y="10976"/>
                  </a:lnTo>
                  <a:lnTo>
                    <a:pt x="5291" y="10976"/>
                  </a:lnTo>
                  <a:lnTo>
                    <a:pt x="5291" y="11008"/>
                  </a:lnTo>
                  <a:lnTo>
                    <a:pt x="5324" y="11008"/>
                  </a:lnTo>
                  <a:lnTo>
                    <a:pt x="5324" y="11041"/>
                  </a:lnTo>
                  <a:lnTo>
                    <a:pt x="5324" y="11074"/>
                  </a:lnTo>
                  <a:lnTo>
                    <a:pt x="5357" y="11074"/>
                  </a:lnTo>
                  <a:lnTo>
                    <a:pt x="5357" y="11107"/>
                  </a:lnTo>
                  <a:lnTo>
                    <a:pt x="5390" y="11107"/>
                  </a:lnTo>
                  <a:lnTo>
                    <a:pt x="5390" y="11140"/>
                  </a:lnTo>
                  <a:lnTo>
                    <a:pt x="5423" y="11173"/>
                  </a:lnTo>
                  <a:lnTo>
                    <a:pt x="5423" y="11206"/>
                  </a:lnTo>
                  <a:lnTo>
                    <a:pt x="5456" y="11206"/>
                  </a:lnTo>
                  <a:lnTo>
                    <a:pt x="5456" y="11238"/>
                  </a:lnTo>
                  <a:lnTo>
                    <a:pt x="5488" y="11238"/>
                  </a:lnTo>
                  <a:lnTo>
                    <a:pt x="5488" y="11271"/>
                  </a:lnTo>
                  <a:lnTo>
                    <a:pt x="5488" y="11304"/>
                  </a:lnTo>
                  <a:lnTo>
                    <a:pt x="5521" y="11304"/>
                  </a:lnTo>
                  <a:lnTo>
                    <a:pt x="5521" y="11337"/>
                  </a:lnTo>
                  <a:lnTo>
                    <a:pt x="5554" y="11337"/>
                  </a:lnTo>
                  <a:lnTo>
                    <a:pt x="5554" y="11370"/>
                  </a:lnTo>
                  <a:lnTo>
                    <a:pt x="5587" y="11403"/>
                  </a:lnTo>
                  <a:lnTo>
                    <a:pt x="5587" y="11436"/>
                  </a:lnTo>
                  <a:lnTo>
                    <a:pt x="5620" y="11436"/>
                  </a:lnTo>
                  <a:lnTo>
                    <a:pt x="5620" y="11469"/>
                  </a:lnTo>
                  <a:lnTo>
                    <a:pt x="5653" y="11469"/>
                  </a:lnTo>
                  <a:lnTo>
                    <a:pt x="5653" y="11501"/>
                  </a:lnTo>
                  <a:lnTo>
                    <a:pt x="5686" y="11501"/>
                  </a:lnTo>
                  <a:lnTo>
                    <a:pt x="5686" y="11534"/>
                  </a:lnTo>
                  <a:lnTo>
                    <a:pt x="5686" y="11567"/>
                  </a:lnTo>
                  <a:lnTo>
                    <a:pt x="5718" y="11567"/>
                  </a:lnTo>
                  <a:lnTo>
                    <a:pt x="5718" y="11600"/>
                  </a:lnTo>
                  <a:lnTo>
                    <a:pt x="5751" y="11600"/>
                  </a:lnTo>
                  <a:lnTo>
                    <a:pt x="5751" y="11633"/>
                  </a:lnTo>
                  <a:lnTo>
                    <a:pt x="5784" y="11666"/>
                  </a:lnTo>
                  <a:lnTo>
                    <a:pt x="5784" y="11699"/>
                  </a:lnTo>
                  <a:lnTo>
                    <a:pt x="5817" y="11699"/>
                  </a:lnTo>
                  <a:lnTo>
                    <a:pt x="5817" y="11731"/>
                  </a:lnTo>
                  <a:lnTo>
                    <a:pt x="5850" y="11731"/>
                  </a:lnTo>
                  <a:lnTo>
                    <a:pt x="5850" y="11764"/>
                  </a:lnTo>
                  <a:lnTo>
                    <a:pt x="5883" y="11797"/>
                  </a:lnTo>
                  <a:lnTo>
                    <a:pt x="5883" y="11830"/>
                  </a:lnTo>
                  <a:lnTo>
                    <a:pt x="11403" y="7854"/>
                  </a:lnTo>
                  <a:lnTo>
                    <a:pt x="11403" y="7821"/>
                  </a:lnTo>
                  <a:lnTo>
                    <a:pt x="11370" y="7821"/>
                  </a:lnTo>
                  <a:lnTo>
                    <a:pt x="11370" y="7788"/>
                  </a:lnTo>
                  <a:lnTo>
                    <a:pt x="11338" y="7755"/>
                  </a:lnTo>
                  <a:lnTo>
                    <a:pt x="11305" y="7722"/>
                  </a:lnTo>
                  <a:lnTo>
                    <a:pt x="11305" y="7690"/>
                  </a:lnTo>
                  <a:lnTo>
                    <a:pt x="11272" y="7690"/>
                  </a:lnTo>
                  <a:lnTo>
                    <a:pt x="11272" y="7657"/>
                  </a:lnTo>
                  <a:lnTo>
                    <a:pt x="11272" y="7624"/>
                  </a:lnTo>
                  <a:lnTo>
                    <a:pt x="11239" y="7624"/>
                  </a:lnTo>
                  <a:lnTo>
                    <a:pt x="11239" y="7591"/>
                  </a:lnTo>
                  <a:lnTo>
                    <a:pt x="11206" y="7591"/>
                  </a:lnTo>
                  <a:lnTo>
                    <a:pt x="11206" y="7558"/>
                  </a:lnTo>
                  <a:lnTo>
                    <a:pt x="11173" y="7525"/>
                  </a:lnTo>
                  <a:lnTo>
                    <a:pt x="11173" y="7492"/>
                  </a:lnTo>
                  <a:lnTo>
                    <a:pt x="11140" y="7492"/>
                  </a:lnTo>
                  <a:lnTo>
                    <a:pt x="11140" y="7460"/>
                  </a:lnTo>
                  <a:lnTo>
                    <a:pt x="11107" y="7460"/>
                  </a:lnTo>
                  <a:lnTo>
                    <a:pt x="11107" y="7427"/>
                  </a:lnTo>
                  <a:lnTo>
                    <a:pt x="11075" y="7394"/>
                  </a:lnTo>
                  <a:lnTo>
                    <a:pt x="11042" y="7361"/>
                  </a:lnTo>
                  <a:lnTo>
                    <a:pt x="11042" y="7328"/>
                  </a:lnTo>
                  <a:lnTo>
                    <a:pt x="11009" y="7328"/>
                  </a:lnTo>
                  <a:lnTo>
                    <a:pt x="11009" y="7295"/>
                  </a:lnTo>
                  <a:lnTo>
                    <a:pt x="11009" y="7262"/>
                  </a:lnTo>
                  <a:lnTo>
                    <a:pt x="10976" y="7262"/>
                  </a:lnTo>
                  <a:lnTo>
                    <a:pt x="10976" y="7230"/>
                  </a:lnTo>
                  <a:lnTo>
                    <a:pt x="10943" y="7230"/>
                  </a:lnTo>
                  <a:lnTo>
                    <a:pt x="10943" y="7197"/>
                  </a:lnTo>
                  <a:lnTo>
                    <a:pt x="10910" y="7164"/>
                  </a:lnTo>
                  <a:lnTo>
                    <a:pt x="10910" y="7131"/>
                  </a:lnTo>
                  <a:lnTo>
                    <a:pt x="10877" y="7098"/>
                  </a:lnTo>
                  <a:lnTo>
                    <a:pt x="10845" y="7065"/>
                  </a:lnTo>
                  <a:lnTo>
                    <a:pt x="10812" y="7032"/>
                  </a:lnTo>
                  <a:lnTo>
                    <a:pt x="10812" y="7000"/>
                  </a:lnTo>
                  <a:lnTo>
                    <a:pt x="10779" y="7000"/>
                  </a:lnTo>
                  <a:lnTo>
                    <a:pt x="10779" y="6967"/>
                  </a:lnTo>
                  <a:lnTo>
                    <a:pt x="10746" y="6934"/>
                  </a:lnTo>
                  <a:lnTo>
                    <a:pt x="10713" y="6901"/>
                  </a:lnTo>
                  <a:lnTo>
                    <a:pt x="10713" y="6868"/>
                  </a:lnTo>
                  <a:lnTo>
                    <a:pt x="10680" y="6868"/>
                  </a:lnTo>
                  <a:lnTo>
                    <a:pt x="10680" y="6835"/>
                  </a:lnTo>
                  <a:lnTo>
                    <a:pt x="10647" y="6802"/>
                  </a:lnTo>
                  <a:lnTo>
                    <a:pt x="10615" y="6769"/>
                  </a:lnTo>
                  <a:lnTo>
                    <a:pt x="10615" y="6737"/>
                  </a:lnTo>
                  <a:lnTo>
                    <a:pt x="10582" y="6737"/>
                  </a:lnTo>
                  <a:lnTo>
                    <a:pt x="10582" y="6704"/>
                  </a:lnTo>
                  <a:lnTo>
                    <a:pt x="10549" y="6671"/>
                  </a:lnTo>
                  <a:lnTo>
                    <a:pt x="10516" y="6638"/>
                  </a:lnTo>
                  <a:lnTo>
                    <a:pt x="10483" y="6605"/>
                  </a:lnTo>
                  <a:lnTo>
                    <a:pt x="10483" y="6572"/>
                  </a:lnTo>
                  <a:lnTo>
                    <a:pt x="10450" y="6572"/>
                  </a:lnTo>
                  <a:lnTo>
                    <a:pt x="10450" y="6539"/>
                  </a:lnTo>
                  <a:lnTo>
                    <a:pt x="10417" y="6507"/>
                  </a:lnTo>
                  <a:lnTo>
                    <a:pt x="10417" y="6474"/>
                  </a:lnTo>
                  <a:lnTo>
                    <a:pt x="10385" y="6474"/>
                  </a:lnTo>
                  <a:lnTo>
                    <a:pt x="10385" y="6441"/>
                  </a:lnTo>
                  <a:lnTo>
                    <a:pt x="10352" y="6441"/>
                  </a:lnTo>
                  <a:lnTo>
                    <a:pt x="10352" y="6408"/>
                  </a:lnTo>
                  <a:lnTo>
                    <a:pt x="10352" y="6375"/>
                  </a:lnTo>
                  <a:lnTo>
                    <a:pt x="10319" y="6375"/>
                  </a:lnTo>
                  <a:lnTo>
                    <a:pt x="10319" y="6342"/>
                  </a:lnTo>
                  <a:lnTo>
                    <a:pt x="10286" y="6342"/>
                  </a:lnTo>
                  <a:lnTo>
                    <a:pt x="10286" y="6309"/>
                  </a:lnTo>
                  <a:lnTo>
                    <a:pt x="10253" y="6309"/>
                  </a:lnTo>
                  <a:lnTo>
                    <a:pt x="10253" y="6277"/>
                  </a:lnTo>
                  <a:lnTo>
                    <a:pt x="10220" y="6244"/>
                  </a:lnTo>
                  <a:lnTo>
                    <a:pt x="10187" y="6211"/>
                  </a:lnTo>
                  <a:lnTo>
                    <a:pt x="10187" y="6178"/>
                  </a:lnTo>
                  <a:lnTo>
                    <a:pt x="10155" y="6145"/>
                  </a:lnTo>
                  <a:lnTo>
                    <a:pt x="10155" y="6112"/>
                  </a:lnTo>
                  <a:lnTo>
                    <a:pt x="10122" y="6079"/>
                  </a:lnTo>
                  <a:lnTo>
                    <a:pt x="10089" y="6079"/>
                  </a:lnTo>
                  <a:lnTo>
                    <a:pt x="10089" y="6047"/>
                  </a:lnTo>
                  <a:lnTo>
                    <a:pt x="10056" y="6014"/>
                  </a:lnTo>
                  <a:lnTo>
                    <a:pt x="10023" y="5981"/>
                  </a:lnTo>
                  <a:lnTo>
                    <a:pt x="10023" y="5948"/>
                  </a:lnTo>
                  <a:lnTo>
                    <a:pt x="9990" y="5948"/>
                  </a:lnTo>
                  <a:lnTo>
                    <a:pt x="9990" y="5915"/>
                  </a:lnTo>
                  <a:lnTo>
                    <a:pt x="9957" y="5915"/>
                  </a:lnTo>
                  <a:lnTo>
                    <a:pt x="9957" y="5882"/>
                  </a:lnTo>
                  <a:lnTo>
                    <a:pt x="9925" y="5849"/>
                  </a:lnTo>
                  <a:lnTo>
                    <a:pt x="9892" y="5817"/>
                  </a:lnTo>
                  <a:lnTo>
                    <a:pt x="9892" y="5784"/>
                  </a:lnTo>
                  <a:lnTo>
                    <a:pt x="9859" y="5784"/>
                  </a:lnTo>
                  <a:lnTo>
                    <a:pt x="9859" y="5751"/>
                  </a:lnTo>
                  <a:lnTo>
                    <a:pt x="9826" y="5718"/>
                  </a:lnTo>
                  <a:lnTo>
                    <a:pt x="9826" y="5685"/>
                  </a:lnTo>
                  <a:lnTo>
                    <a:pt x="9793" y="5652"/>
                  </a:lnTo>
                  <a:lnTo>
                    <a:pt x="9760" y="5619"/>
                  </a:lnTo>
                  <a:lnTo>
                    <a:pt x="9727" y="5587"/>
                  </a:lnTo>
                  <a:lnTo>
                    <a:pt x="9695" y="5554"/>
                  </a:lnTo>
                  <a:lnTo>
                    <a:pt x="9695" y="5521"/>
                  </a:lnTo>
                  <a:lnTo>
                    <a:pt x="9662" y="5521"/>
                  </a:lnTo>
                  <a:lnTo>
                    <a:pt x="9662" y="5488"/>
                  </a:lnTo>
                  <a:lnTo>
                    <a:pt x="9629" y="5455"/>
                  </a:lnTo>
                  <a:lnTo>
                    <a:pt x="9596" y="5422"/>
                  </a:lnTo>
                  <a:lnTo>
                    <a:pt x="9596" y="5389"/>
                  </a:lnTo>
                  <a:lnTo>
                    <a:pt x="9563" y="5389"/>
                  </a:lnTo>
                  <a:lnTo>
                    <a:pt x="9563" y="5356"/>
                  </a:lnTo>
                  <a:lnTo>
                    <a:pt x="9530" y="5324"/>
                  </a:lnTo>
                  <a:lnTo>
                    <a:pt x="9497" y="5291"/>
                  </a:lnTo>
                  <a:lnTo>
                    <a:pt x="9497" y="5258"/>
                  </a:lnTo>
                  <a:lnTo>
                    <a:pt x="9464" y="5225"/>
                  </a:lnTo>
                  <a:lnTo>
                    <a:pt x="9432" y="5225"/>
                  </a:lnTo>
                  <a:lnTo>
                    <a:pt x="9432" y="5192"/>
                  </a:lnTo>
                  <a:lnTo>
                    <a:pt x="9399" y="5192"/>
                  </a:lnTo>
                  <a:lnTo>
                    <a:pt x="9399" y="5159"/>
                  </a:lnTo>
                  <a:lnTo>
                    <a:pt x="9399" y="5126"/>
                  </a:lnTo>
                  <a:lnTo>
                    <a:pt x="9366" y="5126"/>
                  </a:lnTo>
                  <a:lnTo>
                    <a:pt x="9333" y="5094"/>
                  </a:lnTo>
                  <a:lnTo>
                    <a:pt x="9333" y="5061"/>
                  </a:lnTo>
                  <a:lnTo>
                    <a:pt x="9300" y="5061"/>
                  </a:lnTo>
                  <a:lnTo>
                    <a:pt x="9300" y="5028"/>
                  </a:lnTo>
                  <a:lnTo>
                    <a:pt x="9267" y="4995"/>
                  </a:lnTo>
                  <a:lnTo>
                    <a:pt x="9267" y="4962"/>
                  </a:lnTo>
                  <a:lnTo>
                    <a:pt x="9234" y="4962"/>
                  </a:lnTo>
                  <a:lnTo>
                    <a:pt x="9234" y="4929"/>
                  </a:lnTo>
                  <a:lnTo>
                    <a:pt x="9202" y="4896"/>
                  </a:lnTo>
                  <a:lnTo>
                    <a:pt x="9169" y="4896"/>
                  </a:lnTo>
                  <a:lnTo>
                    <a:pt x="9169" y="4864"/>
                  </a:lnTo>
                  <a:lnTo>
                    <a:pt x="9136" y="4831"/>
                  </a:lnTo>
                  <a:lnTo>
                    <a:pt x="9136" y="4798"/>
                  </a:lnTo>
                  <a:lnTo>
                    <a:pt x="9103" y="4798"/>
                  </a:lnTo>
                  <a:lnTo>
                    <a:pt x="9103" y="4765"/>
                  </a:lnTo>
                  <a:lnTo>
                    <a:pt x="9070" y="4765"/>
                  </a:lnTo>
                  <a:lnTo>
                    <a:pt x="9070" y="4732"/>
                  </a:lnTo>
                  <a:lnTo>
                    <a:pt x="9037" y="4699"/>
                  </a:lnTo>
                  <a:lnTo>
                    <a:pt x="9004" y="4666"/>
                  </a:lnTo>
                  <a:lnTo>
                    <a:pt x="9004" y="4634"/>
                  </a:lnTo>
                  <a:lnTo>
                    <a:pt x="8972" y="4634"/>
                  </a:lnTo>
                  <a:lnTo>
                    <a:pt x="8972" y="4601"/>
                  </a:lnTo>
                  <a:lnTo>
                    <a:pt x="8939" y="4601"/>
                  </a:lnTo>
                  <a:lnTo>
                    <a:pt x="8939" y="4568"/>
                  </a:lnTo>
                  <a:lnTo>
                    <a:pt x="8906" y="4535"/>
                  </a:lnTo>
                  <a:lnTo>
                    <a:pt x="8873" y="4502"/>
                  </a:lnTo>
                  <a:lnTo>
                    <a:pt x="8873" y="4469"/>
                  </a:lnTo>
                  <a:lnTo>
                    <a:pt x="8840" y="4469"/>
                  </a:lnTo>
                  <a:lnTo>
                    <a:pt x="8840" y="4436"/>
                  </a:lnTo>
                  <a:lnTo>
                    <a:pt x="8807" y="4436"/>
                  </a:lnTo>
                  <a:lnTo>
                    <a:pt x="8807" y="4404"/>
                  </a:lnTo>
                  <a:lnTo>
                    <a:pt x="8774" y="4371"/>
                  </a:lnTo>
                  <a:lnTo>
                    <a:pt x="8742" y="4338"/>
                  </a:lnTo>
                  <a:lnTo>
                    <a:pt x="8742" y="4305"/>
                  </a:lnTo>
                  <a:lnTo>
                    <a:pt x="8709" y="4305"/>
                  </a:lnTo>
                  <a:lnTo>
                    <a:pt x="8709" y="4272"/>
                  </a:lnTo>
                  <a:lnTo>
                    <a:pt x="8676" y="4272"/>
                  </a:lnTo>
                  <a:lnTo>
                    <a:pt x="8676" y="4239"/>
                  </a:lnTo>
                  <a:lnTo>
                    <a:pt x="8643" y="4206"/>
                  </a:lnTo>
                  <a:lnTo>
                    <a:pt x="8643" y="4174"/>
                  </a:lnTo>
                  <a:lnTo>
                    <a:pt x="8610" y="4174"/>
                  </a:lnTo>
                  <a:lnTo>
                    <a:pt x="8610" y="4141"/>
                  </a:lnTo>
                  <a:lnTo>
                    <a:pt x="8577" y="4141"/>
                  </a:lnTo>
                  <a:lnTo>
                    <a:pt x="8577" y="4108"/>
                  </a:lnTo>
                  <a:lnTo>
                    <a:pt x="8544" y="4108"/>
                  </a:lnTo>
                  <a:lnTo>
                    <a:pt x="8544" y="4075"/>
                  </a:lnTo>
                  <a:lnTo>
                    <a:pt x="8512" y="4042"/>
                  </a:lnTo>
                  <a:lnTo>
                    <a:pt x="8512" y="4009"/>
                  </a:lnTo>
                  <a:lnTo>
                    <a:pt x="8479" y="4009"/>
                  </a:lnTo>
                  <a:lnTo>
                    <a:pt x="8446" y="3976"/>
                  </a:lnTo>
                  <a:lnTo>
                    <a:pt x="8446" y="3943"/>
                  </a:lnTo>
                  <a:lnTo>
                    <a:pt x="8413" y="3911"/>
                  </a:lnTo>
                  <a:lnTo>
                    <a:pt x="8380" y="3878"/>
                  </a:lnTo>
                  <a:lnTo>
                    <a:pt x="8380" y="3845"/>
                  </a:lnTo>
                  <a:lnTo>
                    <a:pt x="8347" y="3845"/>
                  </a:lnTo>
                  <a:lnTo>
                    <a:pt x="8347" y="3812"/>
                  </a:lnTo>
                  <a:lnTo>
                    <a:pt x="8314" y="3812"/>
                  </a:lnTo>
                  <a:lnTo>
                    <a:pt x="8314" y="3779"/>
                  </a:lnTo>
                  <a:lnTo>
                    <a:pt x="8282" y="3779"/>
                  </a:lnTo>
                  <a:lnTo>
                    <a:pt x="8282" y="3746"/>
                  </a:lnTo>
                  <a:lnTo>
                    <a:pt x="8249" y="3713"/>
                  </a:lnTo>
                  <a:lnTo>
                    <a:pt x="8249" y="3681"/>
                  </a:lnTo>
                  <a:lnTo>
                    <a:pt x="8216" y="3681"/>
                  </a:lnTo>
                  <a:lnTo>
                    <a:pt x="8216" y="3648"/>
                  </a:lnTo>
                  <a:lnTo>
                    <a:pt x="8183" y="3648"/>
                  </a:lnTo>
                  <a:lnTo>
                    <a:pt x="8183" y="3615"/>
                  </a:lnTo>
                  <a:lnTo>
                    <a:pt x="8150" y="3615"/>
                  </a:lnTo>
                  <a:lnTo>
                    <a:pt x="8150" y="3582"/>
                  </a:lnTo>
                  <a:lnTo>
                    <a:pt x="8117" y="3582"/>
                  </a:lnTo>
                  <a:lnTo>
                    <a:pt x="8117" y="3549"/>
                  </a:lnTo>
                  <a:lnTo>
                    <a:pt x="8117" y="3516"/>
                  </a:lnTo>
                  <a:lnTo>
                    <a:pt x="8084" y="3516"/>
                  </a:lnTo>
                  <a:lnTo>
                    <a:pt x="8084" y="3483"/>
                  </a:lnTo>
                  <a:lnTo>
                    <a:pt x="8051" y="3483"/>
                  </a:lnTo>
                  <a:lnTo>
                    <a:pt x="8051" y="3451"/>
                  </a:lnTo>
                  <a:lnTo>
                    <a:pt x="8019" y="3451"/>
                  </a:lnTo>
                  <a:lnTo>
                    <a:pt x="8019" y="3418"/>
                  </a:lnTo>
                  <a:lnTo>
                    <a:pt x="7986" y="3418"/>
                  </a:lnTo>
                  <a:lnTo>
                    <a:pt x="7986" y="3385"/>
                  </a:lnTo>
                  <a:lnTo>
                    <a:pt x="7953" y="3352"/>
                  </a:lnTo>
                  <a:lnTo>
                    <a:pt x="7953" y="3319"/>
                  </a:lnTo>
                  <a:lnTo>
                    <a:pt x="7920" y="3319"/>
                  </a:lnTo>
                  <a:lnTo>
                    <a:pt x="7887" y="3286"/>
                  </a:lnTo>
                  <a:lnTo>
                    <a:pt x="7887" y="3253"/>
                  </a:lnTo>
                  <a:lnTo>
                    <a:pt x="7854" y="3253"/>
                  </a:lnTo>
                  <a:lnTo>
                    <a:pt x="7854" y="3221"/>
                  </a:lnTo>
                  <a:lnTo>
                    <a:pt x="7821" y="3188"/>
                  </a:lnTo>
                  <a:lnTo>
                    <a:pt x="7821" y="3155"/>
                  </a:lnTo>
                  <a:lnTo>
                    <a:pt x="7789" y="3155"/>
                  </a:lnTo>
                  <a:lnTo>
                    <a:pt x="7789" y="3122"/>
                  </a:lnTo>
                  <a:lnTo>
                    <a:pt x="7756" y="3122"/>
                  </a:lnTo>
                  <a:lnTo>
                    <a:pt x="7756" y="3089"/>
                  </a:lnTo>
                  <a:lnTo>
                    <a:pt x="7723" y="3089"/>
                  </a:lnTo>
                  <a:lnTo>
                    <a:pt x="7723" y="3056"/>
                  </a:lnTo>
                  <a:lnTo>
                    <a:pt x="7690" y="3023"/>
                  </a:lnTo>
                  <a:lnTo>
                    <a:pt x="7657" y="2991"/>
                  </a:lnTo>
                  <a:lnTo>
                    <a:pt x="7657" y="2958"/>
                  </a:lnTo>
                  <a:lnTo>
                    <a:pt x="7624" y="2958"/>
                  </a:lnTo>
                  <a:lnTo>
                    <a:pt x="7624" y="2925"/>
                  </a:lnTo>
                  <a:lnTo>
                    <a:pt x="7591" y="2925"/>
                  </a:lnTo>
                  <a:lnTo>
                    <a:pt x="7591" y="2892"/>
                  </a:lnTo>
                  <a:lnTo>
                    <a:pt x="7559" y="2892"/>
                  </a:lnTo>
                  <a:lnTo>
                    <a:pt x="7559" y="2859"/>
                  </a:lnTo>
                  <a:lnTo>
                    <a:pt x="7526" y="2826"/>
                  </a:lnTo>
                  <a:lnTo>
                    <a:pt x="7493" y="2793"/>
                  </a:lnTo>
                  <a:lnTo>
                    <a:pt x="7493" y="2761"/>
                  </a:lnTo>
                  <a:lnTo>
                    <a:pt x="7460" y="2761"/>
                  </a:lnTo>
                  <a:lnTo>
                    <a:pt x="7460" y="2728"/>
                  </a:lnTo>
                  <a:lnTo>
                    <a:pt x="7427" y="2728"/>
                  </a:lnTo>
                  <a:lnTo>
                    <a:pt x="7427" y="2695"/>
                  </a:lnTo>
                  <a:lnTo>
                    <a:pt x="7394" y="2695"/>
                  </a:lnTo>
                  <a:lnTo>
                    <a:pt x="7394" y="2662"/>
                  </a:lnTo>
                  <a:lnTo>
                    <a:pt x="7361" y="2662"/>
                  </a:lnTo>
                  <a:lnTo>
                    <a:pt x="7361" y="2629"/>
                  </a:lnTo>
                  <a:lnTo>
                    <a:pt x="7329" y="2596"/>
                  </a:lnTo>
                  <a:lnTo>
                    <a:pt x="7329" y="2563"/>
                  </a:lnTo>
                  <a:lnTo>
                    <a:pt x="7296" y="2563"/>
                  </a:lnTo>
                  <a:lnTo>
                    <a:pt x="7296" y="2531"/>
                  </a:lnTo>
                  <a:lnTo>
                    <a:pt x="7263" y="2531"/>
                  </a:lnTo>
                  <a:lnTo>
                    <a:pt x="7263" y="2498"/>
                  </a:lnTo>
                  <a:lnTo>
                    <a:pt x="7230" y="2498"/>
                  </a:lnTo>
                  <a:lnTo>
                    <a:pt x="7230" y="2465"/>
                  </a:lnTo>
                  <a:lnTo>
                    <a:pt x="7197" y="2432"/>
                  </a:lnTo>
                  <a:lnTo>
                    <a:pt x="7164" y="2399"/>
                  </a:lnTo>
                  <a:lnTo>
                    <a:pt x="7131" y="2366"/>
                  </a:lnTo>
                  <a:lnTo>
                    <a:pt x="7131" y="2333"/>
                  </a:lnTo>
                  <a:lnTo>
                    <a:pt x="7099" y="2333"/>
                  </a:lnTo>
                  <a:lnTo>
                    <a:pt x="7099" y="2300"/>
                  </a:lnTo>
                  <a:lnTo>
                    <a:pt x="7066" y="2300"/>
                  </a:lnTo>
                  <a:lnTo>
                    <a:pt x="7066" y="2268"/>
                  </a:lnTo>
                  <a:lnTo>
                    <a:pt x="7033" y="2268"/>
                  </a:lnTo>
                  <a:lnTo>
                    <a:pt x="7033" y="2235"/>
                  </a:lnTo>
                  <a:lnTo>
                    <a:pt x="7000" y="2202"/>
                  </a:lnTo>
                  <a:lnTo>
                    <a:pt x="6967" y="2169"/>
                  </a:lnTo>
                  <a:lnTo>
                    <a:pt x="6967" y="2136"/>
                  </a:lnTo>
                  <a:lnTo>
                    <a:pt x="6934" y="2136"/>
                  </a:lnTo>
                  <a:lnTo>
                    <a:pt x="6934" y="2103"/>
                  </a:lnTo>
                  <a:lnTo>
                    <a:pt x="6901" y="2103"/>
                  </a:lnTo>
                  <a:lnTo>
                    <a:pt x="6901" y="2070"/>
                  </a:lnTo>
                  <a:lnTo>
                    <a:pt x="6869" y="2070"/>
                  </a:lnTo>
                  <a:lnTo>
                    <a:pt x="6869" y="2038"/>
                  </a:lnTo>
                  <a:lnTo>
                    <a:pt x="6836" y="2038"/>
                  </a:lnTo>
                  <a:lnTo>
                    <a:pt x="6836" y="2005"/>
                  </a:lnTo>
                  <a:lnTo>
                    <a:pt x="6803" y="1972"/>
                  </a:lnTo>
                  <a:lnTo>
                    <a:pt x="6770" y="1939"/>
                  </a:lnTo>
                  <a:lnTo>
                    <a:pt x="6770" y="1906"/>
                  </a:lnTo>
                  <a:lnTo>
                    <a:pt x="6737" y="1906"/>
                  </a:lnTo>
                  <a:lnTo>
                    <a:pt x="6737" y="1873"/>
                  </a:lnTo>
                  <a:lnTo>
                    <a:pt x="6704" y="1873"/>
                  </a:lnTo>
                  <a:lnTo>
                    <a:pt x="6671" y="1840"/>
                  </a:lnTo>
                  <a:lnTo>
                    <a:pt x="6671" y="1808"/>
                  </a:lnTo>
                  <a:lnTo>
                    <a:pt x="6639" y="1775"/>
                  </a:lnTo>
                  <a:lnTo>
                    <a:pt x="6606" y="1742"/>
                  </a:lnTo>
                  <a:lnTo>
                    <a:pt x="6573" y="1709"/>
                  </a:lnTo>
                  <a:lnTo>
                    <a:pt x="6573" y="1676"/>
                  </a:lnTo>
                  <a:lnTo>
                    <a:pt x="6540" y="1676"/>
                  </a:lnTo>
                  <a:lnTo>
                    <a:pt x="6540" y="1643"/>
                  </a:lnTo>
                  <a:lnTo>
                    <a:pt x="6507" y="1643"/>
                  </a:lnTo>
                  <a:lnTo>
                    <a:pt x="6507" y="1610"/>
                  </a:lnTo>
                  <a:lnTo>
                    <a:pt x="6474" y="1610"/>
                  </a:lnTo>
                  <a:lnTo>
                    <a:pt x="6474" y="1578"/>
                  </a:lnTo>
                  <a:lnTo>
                    <a:pt x="6441" y="1545"/>
                  </a:lnTo>
                  <a:lnTo>
                    <a:pt x="6408" y="1512"/>
                  </a:lnTo>
                  <a:lnTo>
                    <a:pt x="6376" y="1479"/>
                  </a:lnTo>
                  <a:lnTo>
                    <a:pt x="6376" y="1446"/>
                  </a:lnTo>
                  <a:lnTo>
                    <a:pt x="6343" y="1446"/>
                  </a:lnTo>
                  <a:lnTo>
                    <a:pt x="6310" y="1413"/>
                  </a:lnTo>
                  <a:lnTo>
                    <a:pt x="6310" y="1380"/>
                  </a:lnTo>
                  <a:lnTo>
                    <a:pt x="6277" y="1380"/>
                  </a:lnTo>
                  <a:lnTo>
                    <a:pt x="6277" y="1348"/>
                  </a:lnTo>
                  <a:lnTo>
                    <a:pt x="6244" y="1348"/>
                  </a:lnTo>
                  <a:lnTo>
                    <a:pt x="6244" y="1315"/>
                  </a:lnTo>
                  <a:lnTo>
                    <a:pt x="6211" y="1315"/>
                  </a:lnTo>
                  <a:lnTo>
                    <a:pt x="6211" y="1282"/>
                  </a:lnTo>
                  <a:lnTo>
                    <a:pt x="6178" y="1249"/>
                  </a:lnTo>
                  <a:lnTo>
                    <a:pt x="6146" y="1216"/>
                  </a:lnTo>
                  <a:lnTo>
                    <a:pt x="6146" y="1183"/>
                  </a:lnTo>
                  <a:lnTo>
                    <a:pt x="6113" y="1183"/>
                  </a:lnTo>
                  <a:lnTo>
                    <a:pt x="6113" y="1150"/>
                  </a:lnTo>
                  <a:lnTo>
                    <a:pt x="6080" y="1150"/>
                  </a:lnTo>
                  <a:lnTo>
                    <a:pt x="6080" y="1118"/>
                  </a:lnTo>
                  <a:lnTo>
                    <a:pt x="6047" y="1118"/>
                  </a:lnTo>
                  <a:lnTo>
                    <a:pt x="6047" y="1085"/>
                  </a:lnTo>
                  <a:lnTo>
                    <a:pt x="6014" y="1085"/>
                  </a:lnTo>
                  <a:lnTo>
                    <a:pt x="6014" y="1052"/>
                  </a:lnTo>
                  <a:lnTo>
                    <a:pt x="5981" y="1019"/>
                  </a:lnTo>
                  <a:lnTo>
                    <a:pt x="5948" y="986"/>
                  </a:lnTo>
                  <a:lnTo>
                    <a:pt x="5916" y="953"/>
                  </a:lnTo>
                  <a:lnTo>
                    <a:pt x="5916" y="920"/>
                  </a:lnTo>
                  <a:lnTo>
                    <a:pt x="5883" y="920"/>
                  </a:lnTo>
                  <a:lnTo>
                    <a:pt x="5883" y="887"/>
                  </a:lnTo>
                  <a:lnTo>
                    <a:pt x="5850" y="887"/>
                  </a:lnTo>
                  <a:lnTo>
                    <a:pt x="5850" y="855"/>
                  </a:lnTo>
                  <a:lnTo>
                    <a:pt x="5817" y="855"/>
                  </a:lnTo>
                  <a:lnTo>
                    <a:pt x="5817" y="822"/>
                  </a:lnTo>
                  <a:lnTo>
                    <a:pt x="5784" y="822"/>
                  </a:lnTo>
                  <a:lnTo>
                    <a:pt x="5784" y="789"/>
                  </a:lnTo>
                  <a:lnTo>
                    <a:pt x="5751" y="789"/>
                  </a:lnTo>
                  <a:lnTo>
                    <a:pt x="5751" y="756"/>
                  </a:lnTo>
                  <a:lnTo>
                    <a:pt x="5718" y="723"/>
                  </a:lnTo>
                  <a:lnTo>
                    <a:pt x="5686" y="690"/>
                  </a:lnTo>
                  <a:lnTo>
                    <a:pt x="5686" y="657"/>
                  </a:lnTo>
                  <a:lnTo>
                    <a:pt x="5653" y="657"/>
                  </a:lnTo>
                  <a:lnTo>
                    <a:pt x="5653" y="625"/>
                  </a:lnTo>
                  <a:lnTo>
                    <a:pt x="5620" y="625"/>
                  </a:lnTo>
                  <a:lnTo>
                    <a:pt x="5620" y="592"/>
                  </a:lnTo>
                  <a:lnTo>
                    <a:pt x="5587" y="592"/>
                  </a:lnTo>
                  <a:lnTo>
                    <a:pt x="5587" y="559"/>
                  </a:lnTo>
                  <a:lnTo>
                    <a:pt x="5554" y="559"/>
                  </a:lnTo>
                  <a:lnTo>
                    <a:pt x="5554" y="526"/>
                  </a:lnTo>
                  <a:lnTo>
                    <a:pt x="5521" y="526"/>
                  </a:lnTo>
                  <a:lnTo>
                    <a:pt x="5521" y="493"/>
                  </a:lnTo>
                  <a:lnTo>
                    <a:pt x="5488" y="493"/>
                  </a:lnTo>
                  <a:lnTo>
                    <a:pt x="5488" y="460"/>
                  </a:lnTo>
                  <a:lnTo>
                    <a:pt x="5456" y="427"/>
                  </a:lnTo>
                  <a:lnTo>
                    <a:pt x="5423" y="395"/>
                  </a:lnTo>
                  <a:lnTo>
                    <a:pt x="5423" y="362"/>
                  </a:lnTo>
                  <a:lnTo>
                    <a:pt x="5390" y="362"/>
                  </a:lnTo>
                  <a:lnTo>
                    <a:pt x="5390" y="329"/>
                  </a:lnTo>
                  <a:lnTo>
                    <a:pt x="5357" y="329"/>
                  </a:lnTo>
                  <a:lnTo>
                    <a:pt x="5357" y="296"/>
                  </a:lnTo>
                  <a:lnTo>
                    <a:pt x="5324" y="296"/>
                  </a:lnTo>
                  <a:lnTo>
                    <a:pt x="5324" y="263"/>
                  </a:lnTo>
                  <a:lnTo>
                    <a:pt x="5291" y="263"/>
                  </a:lnTo>
                  <a:lnTo>
                    <a:pt x="5291" y="230"/>
                  </a:lnTo>
                  <a:lnTo>
                    <a:pt x="5258" y="230"/>
                  </a:lnTo>
                  <a:lnTo>
                    <a:pt x="5258" y="197"/>
                  </a:lnTo>
                  <a:lnTo>
                    <a:pt x="5226" y="197"/>
                  </a:lnTo>
                  <a:lnTo>
                    <a:pt x="5226" y="165"/>
                  </a:lnTo>
                  <a:lnTo>
                    <a:pt x="5193" y="165"/>
                  </a:lnTo>
                  <a:lnTo>
                    <a:pt x="5193" y="132"/>
                  </a:lnTo>
                  <a:lnTo>
                    <a:pt x="5160" y="99"/>
                  </a:lnTo>
                  <a:lnTo>
                    <a:pt x="5160" y="66"/>
                  </a:lnTo>
                  <a:lnTo>
                    <a:pt x="5127" y="66"/>
                  </a:lnTo>
                  <a:lnTo>
                    <a:pt x="5094" y="33"/>
                  </a:lnTo>
                  <a:lnTo>
                    <a:pt x="5094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8"/>
            <p:cNvSpPr/>
            <p:nvPr/>
          </p:nvSpPr>
          <p:spPr>
            <a:xfrm>
              <a:off x="5545000" y="1286350"/>
              <a:ext cx="42725" cy="47675"/>
            </a:xfrm>
            <a:custGeom>
              <a:avLst/>
              <a:gdLst/>
              <a:ahLst/>
              <a:cxnLst/>
              <a:rect l="l" t="t" r="r" b="b"/>
              <a:pathLst>
                <a:path w="1709" h="1907" extrusionOk="0">
                  <a:moveTo>
                    <a:pt x="855" y="296"/>
                  </a:moveTo>
                  <a:lnTo>
                    <a:pt x="1150" y="1118"/>
                  </a:lnTo>
                  <a:lnTo>
                    <a:pt x="559" y="1118"/>
                  </a:lnTo>
                  <a:lnTo>
                    <a:pt x="855" y="296"/>
                  </a:lnTo>
                  <a:close/>
                  <a:moveTo>
                    <a:pt x="723" y="1"/>
                  </a:moveTo>
                  <a:lnTo>
                    <a:pt x="0" y="1907"/>
                  </a:lnTo>
                  <a:lnTo>
                    <a:pt x="263" y="1907"/>
                  </a:lnTo>
                  <a:lnTo>
                    <a:pt x="493" y="1315"/>
                  </a:lnTo>
                  <a:lnTo>
                    <a:pt x="1216" y="1315"/>
                  </a:lnTo>
                  <a:lnTo>
                    <a:pt x="1413" y="1907"/>
                  </a:lnTo>
                  <a:lnTo>
                    <a:pt x="1709" y="1907"/>
                  </a:lnTo>
                  <a:lnTo>
                    <a:pt x="10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8"/>
            <p:cNvSpPr/>
            <p:nvPr/>
          </p:nvSpPr>
          <p:spPr>
            <a:xfrm>
              <a:off x="5592650" y="1298675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1"/>
                  </a:moveTo>
                  <a:cubicBezTo>
                    <a:pt x="493" y="1"/>
                    <a:pt x="427" y="33"/>
                    <a:pt x="362" y="99"/>
                  </a:cubicBezTo>
                  <a:cubicBezTo>
                    <a:pt x="263" y="165"/>
                    <a:pt x="230" y="231"/>
                    <a:pt x="230" y="264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25"/>
                  </a:lnTo>
                  <a:cubicBezTo>
                    <a:pt x="230" y="526"/>
                    <a:pt x="263" y="428"/>
                    <a:pt x="329" y="362"/>
                  </a:cubicBezTo>
                  <a:cubicBezTo>
                    <a:pt x="394" y="264"/>
                    <a:pt x="460" y="231"/>
                    <a:pt x="592" y="231"/>
                  </a:cubicBezTo>
                  <a:cubicBezTo>
                    <a:pt x="592" y="231"/>
                    <a:pt x="624" y="231"/>
                    <a:pt x="624" y="264"/>
                  </a:cubicBezTo>
                  <a:lnTo>
                    <a:pt x="657" y="264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8"/>
            <p:cNvSpPr/>
            <p:nvPr/>
          </p:nvSpPr>
          <p:spPr>
            <a:xfrm>
              <a:off x="5610700" y="1289650"/>
              <a:ext cx="16475" cy="44375"/>
            </a:xfrm>
            <a:custGeom>
              <a:avLst/>
              <a:gdLst/>
              <a:ahLst/>
              <a:cxnLst/>
              <a:rect l="l" t="t" r="r" b="b"/>
              <a:pathLst>
                <a:path w="659" h="1775" extrusionOk="0">
                  <a:moveTo>
                    <a:pt x="198" y="0"/>
                  </a:moveTo>
                  <a:lnTo>
                    <a:pt x="198" y="394"/>
                  </a:lnTo>
                  <a:lnTo>
                    <a:pt x="1" y="394"/>
                  </a:lnTo>
                  <a:lnTo>
                    <a:pt x="1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77"/>
                    <a:pt x="198" y="1643"/>
                    <a:pt x="264" y="1709"/>
                  </a:cubicBezTo>
                  <a:cubicBezTo>
                    <a:pt x="297" y="1775"/>
                    <a:pt x="362" y="1775"/>
                    <a:pt x="461" y="1775"/>
                  </a:cubicBezTo>
                  <a:lnTo>
                    <a:pt x="658" y="1775"/>
                  </a:lnTo>
                  <a:lnTo>
                    <a:pt x="658" y="1577"/>
                  </a:lnTo>
                  <a:lnTo>
                    <a:pt x="461" y="1577"/>
                  </a:lnTo>
                  <a:cubicBezTo>
                    <a:pt x="428" y="1545"/>
                    <a:pt x="428" y="1512"/>
                    <a:pt x="428" y="1479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94"/>
                  </a:lnTo>
                  <a:lnTo>
                    <a:pt x="428" y="39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8"/>
            <p:cNvSpPr/>
            <p:nvPr/>
          </p:nvSpPr>
          <p:spPr>
            <a:xfrm>
              <a:off x="5632900" y="1286350"/>
              <a:ext cx="27950" cy="47675"/>
            </a:xfrm>
            <a:custGeom>
              <a:avLst/>
              <a:gdLst/>
              <a:ahLst/>
              <a:cxnLst/>
              <a:rect l="l" t="t" r="r" b="b"/>
              <a:pathLst>
                <a:path w="1118" h="1907" extrusionOk="0">
                  <a:moveTo>
                    <a:pt x="0" y="1"/>
                  </a:moveTo>
                  <a:lnTo>
                    <a:pt x="0" y="1907"/>
                  </a:lnTo>
                  <a:lnTo>
                    <a:pt x="230" y="1907"/>
                  </a:lnTo>
                  <a:lnTo>
                    <a:pt x="230" y="1184"/>
                  </a:lnTo>
                  <a:cubicBezTo>
                    <a:pt x="230" y="987"/>
                    <a:pt x="263" y="855"/>
                    <a:pt x="329" y="789"/>
                  </a:cubicBezTo>
                  <a:cubicBezTo>
                    <a:pt x="427" y="724"/>
                    <a:pt x="493" y="691"/>
                    <a:pt x="592" y="691"/>
                  </a:cubicBezTo>
                  <a:cubicBezTo>
                    <a:pt x="723" y="691"/>
                    <a:pt x="789" y="724"/>
                    <a:pt x="822" y="822"/>
                  </a:cubicBezTo>
                  <a:cubicBezTo>
                    <a:pt x="855" y="855"/>
                    <a:pt x="887" y="921"/>
                    <a:pt x="887" y="1019"/>
                  </a:cubicBezTo>
                  <a:lnTo>
                    <a:pt x="887" y="1907"/>
                  </a:lnTo>
                  <a:lnTo>
                    <a:pt x="1117" y="1907"/>
                  </a:lnTo>
                  <a:lnTo>
                    <a:pt x="1117" y="1019"/>
                  </a:lnTo>
                  <a:cubicBezTo>
                    <a:pt x="1117" y="888"/>
                    <a:pt x="1085" y="757"/>
                    <a:pt x="1052" y="691"/>
                  </a:cubicBezTo>
                  <a:cubicBezTo>
                    <a:pt x="986" y="559"/>
                    <a:pt x="855" y="494"/>
                    <a:pt x="657" y="494"/>
                  </a:cubicBezTo>
                  <a:cubicBezTo>
                    <a:pt x="526" y="494"/>
                    <a:pt x="427" y="526"/>
                    <a:pt x="362" y="559"/>
                  </a:cubicBezTo>
                  <a:cubicBezTo>
                    <a:pt x="329" y="592"/>
                    <a:pt x="263" y="625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8"/>
            <p:cNvSpPr/>
            <p:nvPr/>
          </p:nvSpPr>
          <p:spPr>
            <a:xfrm>
              <a:off x="5667400" y="1285525"/>
              <a:ext cx="41925" cy="49325"/>
            </a:xfrm>
            <a:custGeom>
              <a:avLst/>
              <a:gdLst/>
              <a:ahLst/>
              <a:cxnLst/>
              <a:rect l="l" t="t" r="r" b="b"/>
              <a:pathLst>
                <a:path w="1677" h="1973" extrusionOk="0">
                  <a:moveTo>
                    <a:pt x="888" y="1"/>
                  </a:moveTo>
                  <a:cubicBezTo>
                    <a:pt x="625" y="1"/>
                    <a:pt x="395" y="99"/>
                    <a:pt x="230" y="297"/>
                  </a:cubicBezTo>
                  <a:cubicBezTo>
                    <a:pt x="99" y="461"/>
                    <a:pt x="0" y="691"/>
                    <a:pt x="0" y="954"/>
                  </a:cubicBezTo>
                  <a:cubicBezTo>
                    <a:pt x="0" y="1348"/>
                    <a:pt x="99" y="1611"/>
                    <a:pt x="296" y="1775"/>
                  </a:cubicBezTo>
                  <a:cubicBezTo>
                    <a:pt x="460" y="1907"/>
                    <a:pt x="625" y="1972"/>
                    <a:pt x="855" y="1972"/>
                  </a:cubicBezTo>
                  <a:cubicBezTo>
                    <a:pt x="1118" y="1972"/>
                    <a:pt x="1315" y="1907"/>
                    <a:pt x="1479" y="1742"/>
                  </a:cubicBezTo>
                  <a:cubicBezTo>
                    <a:pt x="1578" y="1611"/>
                    <a:pt x="1676" y="1447"/>
                    <a:pt x="1676" y="1250"/>
                  </a:cubicBezTo>
                  <a:lnTo>
                    <a:pt x="1446" y="1250"/>
                  </a:lnTo>
                  <a:cubicBezTo>
                    <a:pt x="1413" y="1348"/>
                    <a:pt x="1380" y="1447"/>
                    <a:pt x="1315" y="1545"/>
                  </a:cubicBezTo>
                  <a:cubicBezTo>
                    <a:pt x="1216" y="1677"/>
                    <a:pt x="1085" y="1742"/>
                    <a:pt x="888" y="1742"/>
                  </a:cubicBezTo>
                  <a:cubicBezTo>
                    <a:pt x="690" y="1742"/>
                    <a:pt x="526" y="1677"/>
                    <a:pt x="428" y="1545"/>
                  </a:cubicBezTo>
                  <a:cubicBezTo>
                    <a:pt x="329" y="1414"/>
                    <a:pt x="263" y="1217"/>
                    <a:pt x="263" y="1020"/>
                  </a:cubicBezTo>
                  <a:cubicBezTo>
                    <a:pt x="263" y="724"/>
                    <a:pt x="329" y="527"/>
                    <a:pt x="460" y="428"/>
                  </a:cubicBezTo>
                  <a:cubicBezTo>
                    <a:pt x="559" y="297"/>
                    <a:pt x="723" y="231"/>
                    <a:pt x="888" y="231"/>
                  </a:cubicBezTo>
                  <a:cubicBezTo>
                    <a:pt x="1052" y="231"/>
                    <a:pt x="1150" y="264"/>
                    <a:pt x="1249" y="329"/>
                  </a:cubicBezTo>
                  <a:cubicBezTo>
                    <a:pt x="1348" y="395"/>
                    <a:pt x="1380" y="494"/>
                    <a:pt x="1413" y="625"/>
                  </a:cubicBezTo>
                  <a:lnTo>
                    <a:pt x="1676" y="625"/>
                  </a:lnTo>
                  <a:cubicBezTo>
                    <a:pt x="1643" y="461"/>
                    <a:pt x="1578" y="297"/>
                    <a:pt x="1446" y="198"/>
                  </a:cubicBezTo>
                  <a:cubicBezTo>
                    <a:pt x="1315" y="67"/>
                    <a:pt x="1118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8"/>
            <p:cNvSpPr/>
            <p:nvPr/>
          </p:nvSpPr>
          <p:spPr>
            <a:xfrm>
              <a:off x="5716675" y="1298675"/>
              <a:ext cx="16475" cy="35350"/>
            </a:xfrm>
            <a:custGeom>
              <a:avLst/>
              <a:gdLst/>
              <a:ahLst/>
              <a:cxnLst/>
              <a:rect l="l" t="t" r="r" b="b"/>
              <a:pathLst>
                <a:path w="659" h="1414" extrusionOk="0">
                  <a:moveTo>
                    <a:pt x="592" y="1"/>
                  </a:moveTo>
                  <a:cubicBezTo>
                    <a:pt x="494" y="1"/>
                    <a:pt x="428" y="33"/>
                    <a:pt x="362" y="99"/>
                  </a:cubicBezTo>
                  <a:cubicBezTo>
                    <a:pt x="264" y="165"/>
                    <a:pt x="231" y="231"/>
                    <a:pt x="231" y="264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25"/>
                  </a:lnTo>
                  <a:cubicBezTo>
                    <a:pt x="231" y="526"/>
                    <a:pt x="264" y="428"/>
                    <a:pt x="330" y="362"/>
                  </a:cubicBezTo>
                  <a:cubicBezTo>
                    <a:pt x="395" y="264"/>
                    <a:pt x="461" y="231"/>
                    <a:pt x="592" y="231"/>
                  </a:cubicBezTo>
                  <a:cubicBezTo>
                    <a:pt x="592" y="231"/>
                    <a:pt x="625" y="231"/>
                    <a:pt x="625" y="264"/>
                  </a:cubicBezTo>
                  <a:lnTo>
                    <a:pt x="658" y="264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8"/>
            <p:cNvSpPr/>
            <p:nvPr/>
          </p:nvSpPr>
          <p:spPr>
            <a:xfrm>
              <a:off x="5736400" y="1288000"/>
              <a:ext cx="31250" cy="46850"/>
            </a:xfrm>
            <a:custGeom>
              <a:avLst/>
              <a:gdLst/>
              <a:ahLst/>
              <a:cxnLst/>
              <a:rect l="l" t="t" r="r" b="b"/>
              <a:pathLst>
                <a:path w="1250" h="1874" extrusionOk="0">
                  <a:moveTo>
                    <a:pt x="625" y="198"/>
                  </a:moveTo>
                  <a:cubicBezTo>
                    <a:pt x="789" y="198"/>
                    <a:pt x="888" y="263"/>
                    <a:pt x="954" y="395"/>
                  </a:cubicBezTo>
                  <a:cubicBezTo>
                    <a:pt x="986" y="526"/>
                    <a:pt x="1019" y="723"/>
                    <a:pt x="1019" y="921"/>
                  </a:cubicBezTo>
                  <a:cubicBezTo>
                    <a:pt x="1019" y="1216"/>
                    <a:pt x="986" y="1413"/>
                    <a:pt x="921" y="1512"/>
                  </a:cubicBezTo>
                  <a:cubicBezTo>
                    <a:pt x="822" y="1611"/>
                    <a:pt x="756" y="1676"/>
                    <a:pt x="625" y="1676"/>
                  </a:cubicBezTo>
                  <a:cubicBezTo>
                    <a:pt x="461" y="1676"/>
                    <a:pt x="362" y="1578"/>
                    <a:pt x="296" y="1413"/>
                  </a:cubicBezTo>
                  <a:cubicBezTo>
                    <a:pt x="263" y="1282"/>
                    <a:pt x="231" y="1151"/>
                    <a:pt x="231" y="953"/>
                  </a:cubicBezTo>
                  <a:cubicBezTo>
                    <a:pt x="231" y="691"/>
                    <a:pt x="263" y="526"/>
                    <a:pt x="329" y="395"/>
                  </a:cubicBezTo>
                  <a:cubicBezTo>
                    <a:pt x="395" y="263"/>
                    <a:pt x="494" y="198"/>
                    <a:pt x="625" y="198"/>
                  </a:cubicBezTo>
                  <a:close/>
                  <a:moveTo>
                    <a:pt x="625" y="0"/>
                  </a:moveTo>
                  <a:cubicBezTo>
                    <a:pt x="362" y="0"/>
                    <a:pt x="165" y="132"/>
                    <a:pt x="66" y="395"/>
                  </a:cubicBezTo>
                  <a:cubicBezTo>
                    <a:pt x="33" y="559"/>
                    <a:pt x="1" y="723"/>
                    <a:pt x="1" y="953"/>
                  </a:cubicBezTo>
                  <a:cubicBezTo>
                    <a:pt x="1" y="1216"/>
                    <a:pt x="33" y="1446"/>
                    <a:pt x="132" y="1578"/>
                  </a:cubicBezTo>
                  <a:cubicBezTo>
                    <a:pt x="231" y="1775"/>
                    <a:pt x="395" y="1873"/>
                    <a:pt x="625" y="1873"/>
                  </a:cubicBezTo>
                  <a:cubicBezTo>
                    <a:pt x="855" y="1873"/>
                    <a:pt x="1052" y="1775"/>
                    <a:pt x="1151" y="1545"/>
                  </a:cubicBezTo>
                  <a:cubicBezTo>
                    <a:pt x="1216" y="1381"/>
                    <a:pt x="1249" y="1151"/>
                    <a:pt x="1249" y="921"/>
                  </a:cubicBezTo>
                  <a:cubicBezTo>
                    <a:pt x="1249" y="658"/>
                    <a:pt x="1216" y="428"/>
                    <a:pt x="1151" y="296"/>
                  </a:cubicBezTo>
                  <a:cubicBezTo>
                    <a:pt x="1019" y="99"/>
                    <a:pt x="855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8"/>
            <p:cNvSpPr/>
            <p:nvPr/>
          </p:nvSpPr>
          <p:spPr>
            <a:xfrm>
              <a:off x="5772550" y="1288000"/>
              <a:ext cx="32050" cy="46850"/>
            </a:xfrm>
            <a:custGeom>
              <a:avLst/>
              <a:gdLst/>
              <a:ahLst/>
              <a:cxnLst/>
              <a:rect l="l" t="t" r="r" b="b"/>
              <a:pathLst>
                <a:path w="1282" h="1874" extrusionOk="0">
                  <a:moveTo>
                    <a:pt x="625" y="198"/>
                  </a:moveTo>
                  <a:cubicBezTo>
                    <a:pt x="756" y="198"/>
                    <a:pt x="822" y="230"/>
                    <a:pt x="888" y="296"/>
                  </a:cubicBezTo>
                  <a:cubicBezTo>
                    <a:pt x="921" y="362"/>
                    <a:pt x="953" y="395"/>
                    <a:pt x="953" y="493"/>
                  </a:cubicBezTo>
                  <a:cubicBezTo>
                    <a:pt x="953" y="559"/>
                    <a:pt x="921" y="625"/>
                    <a:pt x="888" y="691"/>
                  </a:cubicBezTo>
                  <a:cubicBezTo>
                    <a:pt x="822" y="723"/>
                    <a:pt x="756" y="756"/>
                    <a:pt x="625" y="756"/>
                  </a:cubicBezTo>
                  <a:cubicBezTo>
                    <a:pt x="559" y="756"/>
                    <a:pt x="493" y="723"/>
                    <a:pt x="428" y="691"/>
                  </a:cubicBezTo>
                  <a:cubicBezTo>
                    <a:pt x="362" y="625"/>
                    <a:pt x="329" y="559"/>
                    <a:pt x="329" y="493"/>
                  </a:cubicBezTo>
                  <a:cubicBezTo>
                    <a:pt x="329" y="428"/>
                    <a:pt x="329" y="362"/>
                    <a:pt x="395" y="296"/>
                  </a:cubicBezTo>
                  <a:cubicBezTo>
                    <a:pt x="428" y="230"/>
                    <a:pt x="526" y="198"/>
                    <a:pt x="625" y="198"/>
                  </a:cubicBezTo>
                  <a:close/>
                  <a:moveTo>
                    <a:pt x="625" y="953"/>
                  </a:moveTo>
                  <a:cubicBezTo>
                    <a:pt x="756" y="953"/>
                    <a:pt x="855" y="986"/>
                    <a:pt x="921" y="1052"/>
                  </a:cubicBezTo>
                  <a:cubicBezTo>
                    <a:pt x="986" y="1118"/>
                    <a:pt x="1019" y="1216"/>
                    <a:pt x="1019" y="1315"/>
                  </a:cubicBezTo>
                  <a:cubicBezTo>
                    <a:pt x="1019" y="1446"/>
                    <a:pt x="986" y="1512"/>
                    <a:pt x="921" y="1578"/>
                  </a:cubicBezTo>
                  <a:cubicBezTo>
                    <a:pt x="855" y="1643"/>
                    <a:pt x="756" y="1676"/>
                    <a:pt x="658" y="1676"/>
                  </a:cubicBezTo>
                  <a:cubicBezTo>
                    <a:pt x="526" y="1676"/>
                    <a:pt x="428" y="1643"/>
                    <a:pt x="362" y="1578"/>
                  </a:cubicBezTo>
                  <a:cubicBezTo>
                    <a:pt x="296" y="1512"/>
                    <a:pt x="263" y="1413"/>
                    <a:pt x="263" y="1315"/>
                  </a:cubicBezTo>
                  <a:cubicBezTo>
                    <a:pt x="263" y="1216"/>
                    <a:pt x="296" y="1118"/>
                    <a:pt x="362" y="1052"/>
                  </a:cubicBezTo>
                  <a:cubicBezTo>
                    <a:pt x="428" y="986"/>
                    <a:pt x="526" y="953"/>
                    <a:pt x="625" y="953"/>
                  </a:cubicBezTo>
                  <a:close/>
                  <a:moveTo>
                    <a:pt x="658" y="0"/>
                  </a:moveTo>
                  <a:cubicBezTo>
                    <a:pt x="460" y="0"/>
                    <a:pt x="329" y="33"/>
                    <a:pt x="230" y="132"/>
                  </a:cubicBezTo>
                  <a:cubicBezTo>
                    <a:pt x="132" y="230"/>
                    <a:pt x="66" y="362"/>
                    <a:pt x="66" y="493"/>
                  </a:cubicBezTo>
                  <a:cubicBezTo>
                    <a:pt x="66" y="592"/>
                    <a:pt x="99" y="691"/>
                    <a:pt x="165" y="756"/>
                  </a:cubicBezTo>
                  <a:cubicBezTo>
                    <a:pt x="230" y="789"/>
                    <a:pt x="263" y="822"/>
                    <a:pt x="329" y="855"/>
                  </a:cubicBezTo>
                  <a:cubicBezTo>
                    <a:pt x="230" y="888"/>
                    <a:pt x="132" y="953"/>
                    <a:pt x="99" y="1019"/>
                  </a:cubicBezTo>
                  <a:cubicBezTo>
                    <a:pt x="33" y="1118"/>
                    <a:pt x="0" y="1216"/>
                    <a:pt x="0" y="1315"/>
                  </a:cubicBezTo>
                  <a:cubicBezTo>
                    <a:pt x="0" y="1512"/>
                    <a:pt x="66" y="1643"/>
                    <a:pt x="198" y="1742"/>
                  </a:cubicBezTo>
                  <a:cubicBezTo>
                    <a:pt x="329" y="1841"/>
                    <a:pt x="460" y="1873"/>
                    <a:pt x="658" y="1873"/>
                  </a:cubicBezTo>
                  <a:cubicBezTo>
                    <a:pt x="855" y="1873"/>
                    <a:pt x="986" y="1841"/>
                    <a:pt x="1118" y="1709"/>
                  </a:cubicBezTo>
                  <a:cubicBezTo>
                    <a:pt x="1216" y="1611"/>
                    <a:pt x="1282" y="1479"/>
                    <a:pt x="1282" y="1315"/>
                  </a:cubicBezTo>
                  <a:cubicBezTo>
                    <a:pt x="1282" y="1151"/>
                    <a:pt x="1216" y="1052"/>
                    <a:pt x="1151" y="953"/>
                  </a:cubicBezTo>
                  <a:cubicBezTo>
                    <a:pt x="1118" y="921"/>
                    <a:pt x="1052" y="888"/>
                    <a:pt x="986" y="855"/>
                  </a:cubicBezTo>
                  <a:cubicBezTo>
                    <a:pt x="1052" y="822"/>
                    <a:pt x="1085" y="789"/>
                    <a:pt x="1118" y="723"/>
                  </a:cubicBezTo>
                  <a:cubicBezTo>
                    <a:pt x="1183" y="658"/>
                    <a:pt x="1216" y="559"/>
                    <a:pt x="1216" y="460"/>
                  </a:cubicBezTo>
                  <a:cubicBezTo>
                    <a:pt x="1216" y="329"/>
                    <a:pt x="1151" y="230"/>
                    <a:pt x="1052" y="132"/>
                  </a:cubicBezTo>
                  <a:cubicBezTo>
                    <a:pt x="953" y="33"/>
                    <a:pt x="822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8"/>
            <p:cNvSpPr/>
            <p:nvPr/>
          </p:nvSpPr>
          <p:spPr>
            <a:xfrm>
              <a:off x="5809525" y="1288000"/>
              <a:ext cx="31225" cy="46850"/>
            </a:xfrm>
            <a:custGeom>
              <a:avLst/>
              <a:gdLst/>
              <a:ahLst/>
              <a:cxnLst/>
              <a:rect l="l" t="t" r="r" b="b"/>
              <a:pathLst>
                <a:path w="1249" h="1874" extrusionOk="0">
                  <a:moveTo>
                    <a:pt x="624" y="198"/>
                  </a:moveTo>
                  <a:cubicBezTo>
                    <a:pt x="723" y="198"/>
                    <a:pt x="789" y="230"/>
                    <a:pt x="855" y="296"/>
                  </a:cubicBezTo>
                  <a:cubicBezTo>
                    <a:pt x="920" y="362"/>
                    <a:pt x="986" y="460"/>
                    <a:pt x="986" y="592"/>
                  </a:cubicBezTo>
                  <a:cubicBezTo>
                    <a:pt x="986" y="756"/>
                    <a:pt x="920" y="855"/>
                    <a:pt x="855" y="921"/>
                  </a:cubicBezTo>
                  <a:cubicBezTo>
                    <a:pt x="789" y="986"/>
                    <a:pt x="690" y="1019"/>
                    <a:pt x="624" y="1019"/>
                  </a:cubicBezTo>
                  <a:cubicBezTo>
                    <a:pt x="493" y="1019"/>
                    <a:pt x="394" y="986"/>
                    <a:pt x="329" y="921"/>
                  </a:cubicBezTo>
                  <a:cubicBezTo>
                    <a:pt x="263" y="822"/>
                    <a:pt x="230" y="723"/>
                    <a:pt x="230" y="625"/>
                  </a:cubicBezTo>
                  <a:cubicBezTo>
                    <a:pt x="230" y="493"/>
                    <a:pt x="263" y="395"/>
                    <a:pt x="329" y="329"/>
                  </a:cubicBezTo>
                  <a:cubicBezTo>
                    <a:pt x="394" y="230"/>
                    <a:pt x="493" y="198"/>
                    <a:pt x="624" y="198"/>
                  </a:cubicBezTo>
                  <a:close/>
                  <a:moveTo>
                    <a:pt x="592" y="0"/>
                  </a:moveTo>
                  <a:cubicBezTo>
                    <a:pt x="394" y="0"/>
                    <a:pt x="263" y="66"/>
                    <a:pt x="164" y="165"/>
                  </a:cubicBezTo>
                  <a:cubicBezTo>
                    <a:pt x="66" y="296"/>
                    <a:pt x="0" y="460"/>
                    <a:pt x="0" y="625"/>
                  </a:cubicBezTo>
                  <a:cubicBezTo>
                    <a:pt x="0" y="789"/>
                    <a:pt x="66" y="953"/>
                    <a:pt x="164" y="1052"/>
                  </a:cubicBezTo>
                  <a:cubicBezTo>
                    <a:pt x="263" y="1151"/>
                    <a:pt x="394" y="1216"/>
                    <a:pt x="592" y="1216"/>
                  </a:cubicBezTo>
                  <a:cubicBezTo>
                    <a:pt x="657" y="1216"/>
                    <a:pt x="756" y="1183"/>
                    <a:pt x="822" y="1151"/>
                  </a:cubicBezTo>
                  <a:cubicBezTo>
                    <a:pt x="887" y="1118"/>
                    <a:pt x="953" y="1085"/>
                    <a:pt x="1019" y="986"/>
                  </a:cubicBezTo>
                  <a:lnTo>
                    <a:pt x="1019" y="986"/>
                  </a:lnTo>
                  <a:cubicBezTo>
                    <a:pt x="986" y="1282"/>
                    <a:pt x="920" y="1446"/>
                    <a:pt x="855" y="1545"/>
                  </a:cubicBezTo>
                  <a:cubicBezTo>
                    <a:pt x="756" y="1643"/>
                    <a:pt x="690" y="1676"/>
                    <a:pt x="559" y="1676"/>
                  </a:cubicBezTo>
                  <a:cubicBezTo>
                    <a:pt x="493" y="1676"/>
                    <a:pt x="460" y="1676"/>
                    <a:pt x="394" y="1643"/>
                  </a:cubicBezTo>
                  <a:cubicBezTo>
                    <a:pt x="329" y="1611"/>
                    <a:pt x="263" y="1512"/>
                    <a:pt x="263" y="1381"/>
                  </a:cubicBezTo>
                  <a:lnTo>
                    <a:pt x="33" y="1381"/>
                  </a:lnTo>
                  <a:cubicBezTo>
                    <a:pt x="33" y="1512"/>
                    <a:pt x="66" y="1643"/>
                    <a:pt x="164" y="1742"/>
                  </a:cubicBezTo>
                  <a:cubicBezTo>
                    <a:pt x="263" y="1841"/>
                    <a:pt x="394" y="1873"/>
                    <a:pt x="592" y="1873"/>
                  </a:cubicBezTo>
                  <a:cubicBezTo>
                    <a:pt x="855" y="1873"/>
                    <a:pt x="1019" y="1742"/>
                    <a:pt x="1150" y="1446"/>
                  </a:cubicBezTo>
                  <a:cubicBezTo>
                    <a:pt x="1216" y="1282"/>
                    <a:pt x="1249" y="1085"/>
                    <a:pt x="1249" y="855"/>
                  </a:cubicBezTo>
                  <a:cubicBezTo>
                    <a:pt x="1249" y="658"/>
                    <a:pt x="1216" y="493"/>
                    <a:pt x="1150" y="362"/>
                  </a:cubicBezTo>
                  <a:cubicBezTo>
                    <a:pt x="1052" y="99"/>
                    <a:pt x="855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8"/>
            <p:cNvSpPr/>
            <p:nvPr/>
          </p:nvSpPr>
          <p:spPr>
            <a:xfrm>
              <a:off x="5254175" y="1405475"/>
              <a:ext cx="50150" cy="52600"/>
            </a:xfrm>
            <a:custGeom>
              <a:avLst/>
              <a:gdLst/>
              <a:ahLst/>
              <a:cxnLst/>
              <a:rect l="l" t="t" r="r" b="b"/>
              <a:pathLst>
                <a:path w="2006" h="2104" fill="none" extrusionOk="0">
                  <a:moveTo>
                    <a:pt x="2005" y="2104"/>
                  </a:moveTo>
                  <a:lnTo>
                    <a:pt x="2005" y="2104"/>
                  </a:lnTo>
                  <a:lnTo>
                    <a:pt x="2005" y="2104"/>
                  </a:lnTo>
                  <a:lnTo>
                    <a:pt x="1972" y="2071"/>
                  </a:lnTo>
                  <a:lnTo>
                    <a:pt x="1972" y="2071"/>
                  </a:lnTo>
                  <a:lnTo>
                    <a:pt x="1972" y="2038"/>
                  </a:lnTo>
                  <a:lnTo>
                    <a:pt x="1972" y="2038"/>
                  </a:lnTo>
                  <a:lnTo>
                    <a:pt x="1939" y="2005"/>
                  </a:lnTo>
                  <a:lnTo>
                    <a:pt x="1939" y="2005"/>
                  </a:lnTo>
                  <a:lnTo>
                    <a:pt x="1907" y="2005"/>
                  </a:lnTo>
                  <a:lnTo>
                    <a:pt x="1907" y="2005"/>
                  </a:lnTo>
                  <a:lnTo>
                    <a:pt x="1874" y="1972"/>
                  </a:lnTo>
                  <a:lnTo>
                    <a:pt x="1874" y="1972"/>
                  </a:lnTo>
                  <a:lnTo>
                    <a:pt x="1874" y="1939"/>
                  </a:lnTo>
                  <a:lnTo>
                    <a:pt x="1874" y="1939"/>
                  </a:lnTo>
                  <a:lnTo>
                    <a:pt x="1841" y="1906"/>
                  </a:lnTo>
                  <a:lnTo>
                    <a:pt x="1841" y="1906"/>
                  </a:lnTo>
                  <a:lnTo>
                    <a:pt x="1808" y="1873"/>
                  </a:lnTo>
                  <a:lnTo>
                    <a:pt x="1808" y="1873"/>
                  </a:lnTo>
                  <a:lnTo>
                    <a:pt x="1775" y="1873"/>
                  </a:lnTo>
                  <a:lnTo>
                    <a:pt x="1775" y="1841"/>
                  </a:lnTo>
                  <a:lnTo>
                    <a:pt x="1775" y="1841"/>
                  </a:lnTo>
                  <a:lnTo>
                    <a:pt x="1775" y="1841"/>
                  </a:lnTo>
                  <a:lnTo>
                    <a:pt x="1742" y="1808"/>
                  </a:lnTo>
                  <a:lnTo>
                    <a:pt x="1742" y="1808"/>
                  </a:lnTo>
                  <a:lnTo>
                    <a:pt x="1709" y="1775"/>
                  </a:lnTo>
                  <a:lnTo>
                    <a:pt x="1709" y="1775"/>
                  </a:lnTo>
                  <a:lnTo>
                    <a:pt x="1677" y="1742"/>
                  </a:lnTo>
                  <a:lnTo>
                    <a:pt x="1677" y="1742"/>
                  </a:lnTo>
                  <a:lnTo>
                    <a:pt x="1644" y="1709"/>
                  </a:lnTo>
                  <a:lnTo>
                    <a:pt x="1644" y="1709"/>
                  </a:lnTo>
                  <a:lnTo>
                    <a:pt x="1644" y="1676"/>
                  </a:lnTo>
                  <a:lnTo>
                    <a:pt x="1644" y="1676"/>
                  </a:lnTo>
                  <a:lnTo>
                    <a:pt x="1611" y="1643"/>
                  </a:lnTo>
                  <a:lnTo>
                    <a:pt x="1611" y="1643"/>
                  </a:lnTo>
                  <a:lnTo>
                    <a:pt x="1578" y="1643"/>
                  </a:lnTo>
                  <a:lnTo>
                    <a:pt x="1578" y="1643"/>
                  </a:lnTo>
                  <a:lnTo>
                    <a:pt x="1545" y="1611"/>
                  </a:lnTo>
                  <a:lnTo>
                    <a:pt x="1545" y="1611"/>
                  </a:lnTo>
                  <a:lnTo>
                    <a:pt x="1545" y="1578"/>
                  </a:lnTo>
                  <a:lnTo>
                    <a:pt x="1545" y="1578"/>
                  </a:lnTo>
                  <a:lnTo>
                    <a:pt x="1512" y="1578"/>
                  </a:lnTo>
                  <a:lnTo>
                    <a:pt x="1512" y="1578"/>
                  </a:lnTo>
                  <a:lnTo>
                    <a:pt x="1479" y="1545"/>
                  </a:lnTo>
                  <a:lnTo>
                    <a:pt x="1479" y="1545"/>
                  </a:lnTo>
                  <a:lnTo>
                    <a:pt x="1479" y="1512"/>
                  </a:lnTo>
                  <a:lnTo>
                    <a:pt x="1479" y="1512"/>
                  </a:lnTo>
                  <a:lnTo>
                    <a:pt x="1447" y="1479"/>
                  </a:lnTo>
                  <a:lnTo>
                    <a:pt x="1447" y="1479"/>
                  </a:lnTo>
                  <a:lnTo>
                    <a:pt x="1414" y="1446"/>
                  </a:lnTo>
                  <a:lnTo>
                    <a:pt x="1414" y="1446"/>
                  </a:lnTo>
                  <a:lnTo>
                    <a:pt x="1381" y="1413"/>
                  </a:lnTo>
                  <a:lnTo>
                    <a:pt x="1381" y="1413"/>
                  </a:lnTo>
                  <a:lnTo>
                    <a:pt x="1348" y="1381"/>
                  </a:lnTo>
                  <a:lnTo>
                    <a:pt x="1348" y="1381"/>
                  </a:lnTo>
                  <a:lnTo>
                    <a:pt x="1315" y="1348"/>
                  </a:lnTo>
                  <a:lnTo>
                    <a:pt x="1315" y="1348"/>
                  </a:lnTo>
                  <a:lnTo>
                    <a:pt x="1315" y="1348"/>
                  </a:lnTo>
                  <a:lnTo>
                    <a:pt x="1315" y="1348"/>
                  </a:lnTo>
                  <a:lnTo>
                    <a:pt x="1282" y="1348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82" y="1282"/>
                  </a:lnTo>
                  <a:lnTo>
                    <a:pt x="1249" y="1282"/>
                  </a:lnTo>
                  <a:lnTo>
                    <a:pt x="1249" y="1282"/>
                  </a:lnTo>
                  <a:lnTo>
                    <a:pt x="1217" y="1249"/>
                  </a:lnTo>
                  <a:lnTo>
                    <a:pt x="1217" y="1249"/>
                  </a:lnTo>
                  <a:lnTo>
                    <a:pt x="1184" y="1216"/>
                  </a:lnTo>
                  <a:lnTo>
                    <a:pt x="1184" y="1216"/>
                  </a:lnTo>
                  <a:lnTo>
                    <a:pt x="1151" y="1183"/>
                  </a:lnTo>
                  <a:lnTo>
                    <a:pt x="1151" y="1183"/>
                  </a:lnTo>
                  <a:lnTo>
                    <a:pt x="1151" y="1151"/>
                  </a:lnTo>
                  <a:lnTo>
                    <a:pt x="1151" y="1151"/>
                  </a:lnTo>
                  <a:lnTo>
                    <a:pt x="1118" y="1151"/>
                  </a:lnTo>
                  <a:lnTo>
                    <a:pt x="1118" y="1151"/>
                  </a:lnTo>
                  <a:lnTo>
                    <a:pt x="1085" y="1118"/>
                  </a:lnTo>
                  <a:lnTo>
                    <a:pt x="1085" y="1118"/>
                  </a:lnTo>
                  <a:lnTo>
                    <a:pt x="1052" y="1085"/>
                  </a:lnTo>
                  <a:lnTo>
                    <a:pt x="1052" y="1085"/>
                  </a:lnTo>
                  <a:lnTo>
                    <a:pt x="1019" y="1052"/>
                  </a:lnTo>
                  <a:lnTo>
                    <a:pt x="1019" y="1052"/>
                  </a:lnTo>
                  <a:lnTo>
                    <a:pt x="986" y="1019"/>
                  </a:lnTo>
                  <a:lnTo>
                    <a:pt x="986" y="1019"/>
                  </a:lnTo>
                  <a:lnTo>
                    <a:pt x="986" y="1019"/>
                  </a:lnTo>
                  <a:lnTo>
                    <a:pt x="986" y="1019"/>
                  </a:lnTo>
                  <a:lnTo>
                    <a:pt x="954" y="986"/>
                  </a:lnTo>
                  <a:lnTo>
                    <a:pt x="954" y="986"/>
                  </a:lnTo>
                  <a:lnTo>
                    <a:pt x="921" y="953"/>
                  </a:lnTo>
                  <a:lnTo>
                    <a:pt x="921" y="953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888"/>
                  </a:lnTo>
                  <a:lnTo>
                    <a:pt x="888" y="888"/>
                  </a:lnTo>
                  <a:lnTo>
                    <a:pt x="855" y="888"/>
                  </a:lnTo>
                  <a:lnTo>
                    <a:pt x="855" y="888"/>
                  </a:lnTo>
                  <a:lnTo>
                    <a:pt x="822" y="855"/>
                  </a:lnTo>
                  <a:lnTo>
                    <a:pt x="822" y="822"/>
                  </a:lnTo>
                  <a:lnTo>
                    <a:pt x="789" y="789"/>
                  </a:lnTo>
                  <a:lnTo>
                    <a:pt x="789" y="789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56" y="756"/>
                  </a:lnTo>
                  <a:lnTo>
                    <a:pt x="756" y="756"/>
                  </a:lnTo>
                  <a:lnTo>
                    <a:pt x="724" y="723"/>
                  </a:lnTo>
                  <a:lnTo>
                    <a:pt x="724" y="723"/>
                  </a:lnTo>
                  <a:lnTo>
                    <a:pt x="691" y="691"/>
                  </a:lnTo>
                  <a:lnTo>
                    <a:pt x="691" y="691"/>
                  </a:lnTo>
                  <a:lnTo>
                    <a:pt x="658" y="691"/>
                  </a:lnTo>
                  <a:lnTo>
                    <a:pt x="658" y="691"/>
                  </a:lnTo>
                  <a:lnTo>
                    <a:pt x="658" y="658"/>
                  </a:lnTo>
                  <a:lnTo>
                    <a:pt x="658" y="658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26" y="526"/>
                  </a:lnTo>
                  <a:lnTo>
                    <a:pt x="526" y="493"/>
                  </a:lnTo>
                  <a:lnTo>
                    <a:pt x="494" y="493"/>
                  </a:lnTo>
                  <a:lnTo>
                    <a:pt x="494" y="493"/>
                  </a:lnTo>
                  <a:lnTo>
                    <a:pt x="494" y="461"/>
                  </a:lnTo>
                  <a:lnTo>
                    <a:pt x="494" y="461"/>
                  </a:lnTo>
                  <a:lnTo>
                    <a:pt x="428" y="428"/>
                  </a:lnTo>
                  <a:lnTo>
                    <a:pt x="428" y="428"/>
                  </a:lnTo>
                  <a:lnTo>
                    <a:pt x="395" y="395"/>
                  </a:lnTo>
                  <a:lnTo>
                    <a:pt x="395" y="395"/>
                  </a:lnTo>
                  <a:lnTo>
                    <a:pt x="395" y="395"/>
                  </a:lnTo>
                  <a:lnTo>
                    <a:pt x="395" y="395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31" y="230"/>
                  </a:lnTo>
                  <a:lnTo>
                    <a:pt x="231" y="230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8"/>
            <p:cNvSpPr/>
            <p:nvPr/>
          </p:nvSpPr>
          <p:spPr>
            <a:xfrm>
              <a:off x="5375750" y="1285525"/>
              <a:ext cx="54250" cy="57550"/>
            </a:xfrm>
            <a:custGeom>
              <a:avLst/>
              <a:gdLst/>
              <a:ahLst/>
              <a:cxnLst/>
              <a:rect l="l" t="t" r="r" b="b"/>
              <a:pathLst>
                <a:path w="2170" h="2302" fill="none" extrusionOk="0">
                  <a:moveTo>
                    <a:pt x="2170" y="2301"/>
                  </a:moveTo>
                  <a:lnTo>
                    <a:pt x="2170" y="2268"/>
                  </a:lnTo>
                  <a:lnTo>
                    <a:pt x="2170" y="2268"/>
                  </a:lnTo>
                  <a:lnTo>
                    <a:pt x="2137" y="2268"/>
                  </a:lnTo>
                  <a:lnTo>
                    <a:pt x="2137" y="2235"/>
                  </a:lnTo>
                  <a:lnTo>
                    <a:pt x="2104" y="2235"/>
                  </a:lnTo>
                  <a:lnTo>
                    <a:pt x="2104" y="2235"/>
                  </a:lnTo>
                  <a:lnTo>
                    <a:pt x="2071" y="2202"/>
                  </a:lnTo>
                  <a:lnTo>
                    <a:pt x="2071" y="2202"/>
                  </a:lnTo>
                  <a:lnTo>
                    <a:pt x="2071" y="2170"/>
                  </a:lnTo>
                  <a:lnTo>
                    <a:pt x="2071" y="2170"/>
                  </a:lnTo>
                  <a:lnTo>
                    <a:pt x="2038" y="2137"/>
                  </a:lnTo>
                  <a:lnTo>
                    <a:pt x="2038" y="2137"/>
                  </a:lnTo>
                  <a:lnTo>
                    <a:pt x="2005" y="2104"/>
                  </a:lnTo>
                  <a:lnTo>
                    <a:pt x="2005" y="2104"/>
                  </a:lnTo>
                  <a:lnTo>
                    <a:pt x="1973" y="2071"/>
                  </a:lnTo>
                  <a:lnTo>
                    <a:pt x="1973" y="2071"/>
                  </a:lnTo>
                  <a:lnTo>
                    <a:pt x="1940" y="2071"/>
                  </a:lnTo>
                  <a:lnTo>
                    <a:pt x="1940" y="2038"/>
                  </a:lnTo>
                  <a:lnTo>
                    <a:pt x="1940" y="2038"/>
                  </a:lnTo>
                  <a:lnTo>
                    <a:pt x="1940" y="2005"/>
                  </a:lnTo>
                  <a:lnTo>
                    <a:pt x="1907" y="2005"/>
                  </a:lnTo>
                  <a:lnTo>
                    <a:pt x="1907" y="2005"/>
                  </a:lnTo>
                  <a:lnTo>
                    <a:pt x="1874" y="1972"/>
                  </a:lnTo>
                  <a:lnTo>
                    <a:pt x="1874" y="1972"/>
                  </a:lnTo>
                  <a:lnTo>
                    <a:pt x="1841" y="1940"/>
                  </a:lnTo>
                  <a:lnTo>
                    <a:pt x="1841" y="1940"/>
                  </a:lnTo>
                  <a:lnTo>
                    <a:pt x="1808" y="1907"/>
                  </a:lnTo>
                  <a:lnTo>
                    <a:pt x="1808" y="1907"/>
                  </a:lnTo>
                  <a:lnTo>
                    <a:pt x="1775" y="1874"/>
                  </a:lnTo>
                  <a:lnTo>
                    <a:pt x="1775" y="1874"/>
                  </a:lnTo>
                  <a:lnTo>
                    <a:pt x="1775" y="1841"/>
                  </a:lnTo>
                  <a:lnTo>
                    <a:pt x="1775" y="1841"/>
                  </a:lnTo>
                  <a:lnTo>
                    <a:pt x="1743" y="1808"/>
                  </a:lnTo>
                  <a:lnTo>
                    <a:pt x="1743" y="1808"/>
                  </a:lnTo>
                  <a:lnTo>
                    <a:pt x="1710" y="1775"/>
                  </a:lnTo>
                  <a:lnTo>
                    <a:pt x="1710" y="1775"/>
                  </a:lnTo>
                  <a:lnTo>
                    <a:pt x="1677" y="1775"/>
                  </a:lnTo>
                  <a:lnTo>
                    <a:pt x="1677" y="1742"/>
                  </a:lnTo>
                  <a:lnTo>
                    <a:pt x="1644" y="1742"/>
                  </a:lnTo>
                  <a:lnTo>
                    <a:pt x="1644" y="1742"/>
                  </a:lnTo>
                  <a:lnTo>
                    <a:pt x="1611" y="1710"/>
                  </a:lnTo>
                  <a:lnTo>
                    <a:pt x="1611" y="1710"/>
                  </a:lnTo>
                  <a:lnTo>
                    <a:pt x="1611" y="1677"/>
                  </a:lnTo>
                  <a:lnTo>
                    <a:pt x="1578" y="1677"/>
                  </a:lnTo>
                  <a:lnTo>
                    <a:pt x="1578" y="1644"/>
                  </a:lnTo>
                  <a:lnTo>
                    <a:pt x="1578" y="1644"/>
                  </a:lnTo>
                  <a:lnTo>
                    <a:pt x="1545" y="1611"/>
                  </a:lnTo>
                  <a:lnTo>
                    <a:pt x="1545" y="1611"/>
                  </a:lnTo>
                  <a:lnTo>
                    <a:pt x="1545" y="1611"/>
                  </a:lnTo>
                  <a:lnTo>
                    <a:pt x="1513" y="1578"/>
                  </a:lnTo>
                  <a:lnTo>
                    <a:pt x="1513" y="1578"/>
                  </a:lnTo>
                  <a:lnTo>
                    <a:pt x="1480" y="1545"/>
                  </a:lnTo>
                  <a:lnTo>
                    <a:pt x="1480" y="1545"/>
                  </a:lnTo>
                  <a:lnTo>
                    <a:pt x="1447" y="1512"/>
                  </a:lnTo>
                  <a:lnTo>
                    <a:pt x="1447" y="1512"/>
                  </a:lnTo>
                  <a:lnTo>
                    <a:pt x="1414" y="1480"/>
                  </a:lnTo>
                  <a:lnTo>
                    <a:pt x="1414" y="1480"/>
                  </a:lnTo>
                  <a:lnTo>
                    <a:pt x="1381" y="1447"/>
                  </a:lnTo>
                  <a:lnTo>
                    <a:pt x="1381" y="1447"/>
                  </a:lnTo>
                  <a:lnTo>
                    <a:pt x="1348" y="1414"/>
                  </a:lnTo>
                  <a:lnTo>
                    <a:pt x="1348" y="1414"/>
                  </a:lnTo>
                  <a:lnTo>
                    <a:pt x="1315" y="1381"/>
                  </a:lnTo>
                  <a:lnTo>
                    <a:pt x="1315" y="1381"/>
                  </a:lnTo>
                  <a:lnTo>
                    <a:pt x="1283" y="1348"/>
                  </a:lnTo>
                  <a:lnTo>
                    <a:pt x="1283" y="1348"/>
                  </a:lnTo>
                  <a:lnTo>
                    <a:pt x="1283" y="1348"/>
                  </a:lnTo>
                  <a:lnTo>
                    <a:pt x="1283" y="1348"/>
                  </a:lnTo>
                  <a:lnTo>
                    <a:pt x="1250" y="1315"/>
                  </a:lnTo>
                  <a:lnTo>
                    <a:pt x="1250" y="1315"/>
                  </a:lnTo>
                  <a:lnTo>
                    <a:pt x="1250" y="1282"/>
                  </a:lnTo>
                  <a:lnTo>
                    <a:pt x="1217" y="1282"/>
                  </a:lnTo>
                  <a:lnTo>
                    <a:pt x="1217" y="1250"/>
                  </a:lnTo>
                  <a:lnTo>
                    <a:pt x="1217" y="1250"/>
                  </a:lnTo>
                  <a:lnTo>
                    <a:pt x="1184" y="1217"/>
                  </a:lnTo>
                  <a:lnTo>
                    <a:pt x="1184" y="1217"/>
                  </a:lnTo>
                  <a:lnTo>
                    <a:pt x="1151" y="1184"/>
                  </a:lnTo>
                  <a:lnTo>
                    <a:pt x="1151" y="1184"/>
                  </a:lnTo>
                  <a:lnTo>
                    <a:pt x="1118" y="1151"/>
                  </a:lnTo>
                  <a:lnTo>
                    <a:pt x="1118" y="1151"/>
                  </a:lnTo>
                  <a:lnTo>
                    <a:pt x="1118" y="1151"/>
                  </a:lnTo>
                  <a:lnTo>
                    <a:pt x="1118" y="1151"/>
                  </a:lnTo>
                  <a:lnTo>
                    <a:pt x="1085" y="1118"/>
                  </a:lnTo>
                  <a:lnTo>
                    <a:pt x="1085" y="1118"/>
                  </a:lnTo>
                  <a:lnTo>
                    <a:pt x="1053" y="1085"/>
                  </a:lnTo>
                  <a:lnTo>
                    <a:pt x="1053" y="1085"/>
                  </a:lnTo>
                  <a:lnTo>
                    <a:pt x="1020" y="1052"/>
                  </a:lnTo>
                  <a:lnTo>
                    <a:pt x="1020" y="1052"/>
                  </a:lnTo>
                  <a:lnTo>
                    <a:pt x="987" y="1020"/>
                  </a:lnTo>
                  <a:lnTo>
                    <a:pt x="987" y="1020"/>
                  </a:lnTo>
                  <a:lnTo>
                    <a:pt x="954" y="1020"/>
                  </a:lnTo>
                  <a:lnTo>
                    <a:pt x="954" y="987"/>
                  </a:lnTo>
                  <a:lnTo>
                    <a:pt x="954" y="987"/>
                  </a:lnTo>
                  <a:lnTo>
                    <a:pt x="921" y="954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55" y="888"/>
                  </a:lnTo>
                  <a:lnTo>
                    <a:pt x="855" y="888"/>
                  </a:lnTo>
                  <a:lnTo>
                    <a:pt x="855" y="888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790" y="822"/>
                  </a:lnTo>
                  <a:lnTo>
                    <a:pt x="790" y="822"/>
                  </a:lnTo>
                  <a:lnTo>
                    <a:pt x="757" y="790"/>
                  </a:lnTo>
                  <a:lnTo>
                    <a:pt x="757" y="790"/>
                  </a:lnTo>
                  <a:lnTo>
                    <a:pt x="724" y="757"/>
                  </a:lnTo>
                  <a:lnTo>
                    <a:pt x="724" y="757"/>
                  </a:lnTo>
                  <a:lnTo>
                    <a:pt x="724" y="757"/>
                  </a:lnTo>
                  <a:lnTo>
                    <a:pt x="724" y="757"/>
                  </a:lnTo>
                  <a:lnTo>
                    <a:pt x="691" y="724"/>
                  </a:lnTo>
                  <a:lnTo>
                    <a:pt x="691" y="724"/>
                  </a:lnTo>
                  <a:lnTo>
                    <a:pt x="658" y="691"/>
                  </a:lnTo>
                  <a:lnTo>
                    <a:pt x="658" y="691"/>
                  </a:lnTo>
                  <a:lnTo>
                    <a:pt x="625" y="658"/>
                  </a:lnTo>
                  <a:lnTo>
                    <a:pt x="625" y="658"/>
                  </a:lnTo>
                  <a:lnTo>
                    <a:pt x="625" y="658"/>
                  </a:lnTo>
                  <a:lnTo>
                    <a:pt x="625" y="625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60" y="559"/>
                  </a:lnTo>
                  <a:lnTo>
                    <a:pt x="560" y="559"/>
                  </a:lnTo>
                  <a:lnTo>
                    <a:pt x="527" y="559"/>
                  </a:lnTo>
                  <a:lnTo>
                    <a:pt x="527" y="559"/>
                  </a:lnTo>
                  <a:lnTo>
                    <a:pt x="494" y="527"/>
                  </a:lnTo>
                  <a:lnTo>
                    <a:pt x="494" y="527"/>
                  </a:lnTo>
                  <a:lnTo>
                    <a:pt x="461" y="494"/>
                  </a:lnTo>
                  <a:lnTo>
                    <a:pt x="461" y="494"/>
                  </a:lnTo>
                  <a:lnTo>
                    <a:pt x="461" y="461"/>
                  </a:lnTo>
                  <a:lnTo>
                    <a:pt x="461" y="461"/>
                  </a:lnTo>
                  <a:lnTo>
                    <a:pt x="428" y="461"/>
                  </a:lnTo>
                  <a:lnTo>
                    <a:pt x="428" y="428"/>
                  </a:lnTo>
                  <a:lnTo>
                    <a:pt x="395" y="395"/>
                  </a:lnTo>
                  <a:lnTo>
                    <a:pt x="395" y="395"/>
                  </a:lnTo>
                  <a:lnTo>
                    <a:pt x="362" y="395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297" y="329"/>
                  </a:lnTo>
                  <a:lnTo>
                    <a:pt x="297" y="329"/>
                  </a:lnTo>
                  <a:lnTo>
                    <a:pt x="297" y="297"/>
                  </a:lnTo>
                  <a:lnTo>
                    <a:pt x="297" y="297"/>
                  </a:lnTo>
                  <a:lnTo>
                    <a:pt x="264" y="264"/>
                  </a:lnTo>
                  <a:lnTo>
                    <a:pt x="264" y="264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198" y="198"/>
                  </a:lnTo>
                  <a:lnTo>
                    <a:pt x="165" y="198"/>
                  </a:lnTo>
                  <a:lnTo>
                    <a:pt x="132" y="165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34" y="6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8"/>
            <p:cNvSpPr/>
            <p:nvPr/>
          </p:nvSpPr>
          <p:spPr>
            <a:xfrm>
              <a:off x="5304300" y="1343050"/>
              <a:ext cx="125700" cy="115025"/>
            </a:xfrm>
            <a:custGeom>
              <a:avLst/>
              <a:gdLst/>
              <a:ahLst/>
              <a:cxnLst/>
              <a:rect l="l" t="t" r="r" b="b"/>
              <a:pathLst>
                <a:path w="5028" h="4601" fill="none" extrusionOk="0">
                  <a:moveTo>
                    <a:pt x="0" y="4601"/>
                  </a:moveTo>
                  <a:lnTo>
                    <a:pt x="5028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8"/>
            <p:cNvSpPr/>
            <p:nvPr/>
          </p:nvSpPr>
          <p:spPr>
            <a:xfrm>
              <a:off x="5254175" y="1285525"/>
              <a:ext cx="121600" cy="119975"/>
            </a:xfrm>
            <a:custGeom>
              <a:avLst/>
              <a:gdLst/>
              <a:ahLst/>
              <a:cxnLst/>
              <a:rect l="l" t="t" r="r" b="b"/>
              <a:pathLst>
                <a:path w="4864" h="4799" fill="none" extrusionOk="0">
                  <a:moveTo>
                    <a:pt x="1" y="4798"/>
                  </a:moveTo>
                  <a:lnTo>
                    <a:pt x="4864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8"/>
            <p:cNvSpPr/>
            <p:nvPr/>
          </p:nvSpPr>
          <p:spPr>
            <a:xfrm>
              <a:off x="5254175" y="1285525"/>
              <a:ext cx="175825" cy="172550"/>
            </a:xfrm>
            <a:custGeom>
              <a:avLst/>
              <a:gdLst/>
              <a:ahLst/>
              <a:cxnLst/>
              <a:rect l="l" t="t" r="r" b="b"/>
              <a:pathLst>
                <a:path w="7033" h="6902" extrusionOk="0">
                  <a:moveTo>
                    <a:pt x="4864" y="1"/>
                  </a:moveTo>
                  <a:lnTo>
                    <a:pt x="1" y="4798"/>
                  </a:lnTo>
                  <a:lnTo>
                    <a:pt x="34" y="4831"/>
                  </a:lnTo>
                  <a:lnTo>
                    <a:pt x="66" y="4831"/>
                  </a:lnTo>
                  <a:lnTo>
                    <a:pt x="66" y="4864"/>
                  </a:lnTo>
                  <a:lnTo>
                    <a:pt x="132" y="4897"/>
                  </a:lnTo>
                  <a:lnTo>
                    <a:pt x="165" y="4963"/>
                  </a:lnTo>
                  <a:lnTo>
                    <a:pt x="198" y="4963"/>
                  </a:lnTo>
                  <a:lnTo>
                    <a:pt x="198" y="4996"/>
                  </a:lnTo>
                  <a:lnTo>
                    <a:pt x="231" y="5028"/>
                  </a:lnTo>
                  <a:lnTo>
                    <a:pt x="264" y="5028"/>
                  </a:lnTo>
                  <a:lnTo>
                    <a:pt x="296" y="5061"/>
                  </a:lnTo>
                  <a:lnTo>
                    <a:pt x="329" y="5127"/>
                  </a:lnTo>
                  <a:lnTo>
                    <a:pt x="362" y="5160"/>
                  </a:lnTo>
                  <a:lnTo>
                    <a:pt x="395" y="5193"/>
                  </a:lnTo>
                  <a:lnTo>
                    <a:pt x="428" y="5226"/>
                  </a:lnTo>
                  <a:lnTo>
                    <a:pt x="494" y="5259"/>
                  </a:lnTo>
                  <a:lnTo>
                    <a:pt x="494" y="5291"/>
                  </a:lnTo>
                  <a:lnTo>
                    <a:pt x="526" y="5291"/>
                  </a:lnTo>
                  <a:lnTo>
                    <a:pt x="526" y="5324"/>
                  </a:lnTo>
                  <a:lnTo>
                    <a:pt x="559" y="5357"/>
                  </a:lnTo>
                  <a:lnTo>
                    <a:pt x="592" y="5390"/>
                  </a:lnTo>
                  <a:lnTo>
                    <a:pt x="625" y="5423"/>
                  </a:lnTo>
                  <a:lnTo>
                    <a:pt x="658" y="5456"/>
                  </a:lnTo>
                  <a:lnTo>
                    <a:pt x="658" y="5489"/>
                  </a:lnTo>
                  <a:lnTo>
                    <a:pt x="691" y="5489"/>
                  </a:lnTo>
                  <a:lnTo>
                    <a:pt x="724" y="5521"/>
                  </a:lnTo>
                  <a:lnTo>
                    <a:pt x="756" y="5554"/>
                  </a:lnTo>
                  <a:lnTo>
                    <a:pt x="756" y="5587"/>
                  </a:lnTo>
                  <a:lnTo>
                    <a:pt x="789" y="5587"/>
                  </a:lnTo>
                  <a:lnTo>
                    <a:pt x="822" y="5620"/>
                  </a:lnTo>
                  <a:lnTo>
                    <a:pt x="822" y="5653"/>
                  </a:lnTo>
                  <a:lnTo>
                    <a:pt x="855" y="5686"/>
                  </a:lnTo>
                  <a:lnTo>
                    <a:pt x="888" y="5686"/>
                  </a:lnTo>
                  <a:lnTo>
                    <a:pt x="888" y="5719"/>
                  </a:lnTo>
                  <a:lnTo>
                    <a:pt x="921" y="5751"/>
                  </a:lnTo>
                  <a:lnTo>
                    <a:pt x="954" y="5784"/>
                  </a:lnTo>
                  <a:lnTo>
                    <a:pt x="986" y="5817"/>
                  </a:lnTo>
                  <a:lnTo>
                    <a:pt x="1019" y="5850"/>
                  </a:lnTo>
                  <a:lnTo>
                    <a:pt x="1052" y="5883"/>
                  </a:lnTo>
                  <a:lnTo>
                    <a:pt x="1085" y="5916"/>
                  </a:lnTo>
                  <a:lnTo>
                    <a:pt x="1118" y="5949"/>
                  </a:lnTo>
                  <a:lnTo>
                    <a:pt x="1151" y="5949"/>
                  </a:lnTo>
                  <a:lnTo>
                    <a:pt x="1151" y="5981"/>
                  </a:lnTo>
                  <a:lnTo>
                    <a:pt x="1184" y="6014"/>
                  </a:lnTo>
                  <a:lnTo>
                    <a:pt x="1217" y="6047"/>
                  </a:lnTo>
                  <a:lnTo>
                    <a:pt x="1249" y="6080"/>
                  </a:lnTo>
                  <a:lnTo>
                    <a:pt x="1282" y="6080"/>
                  </a:lnTo>
                  <a:lnTo>
                    <a:pt x="1282" y="6113"/>
                  </a:lnTo>
                  <a:lnTo>
                    <a:pt x="1282" y="6146"/>
                  </a:lnTo>
                  <a:lnTo>
                    <a:pt x="1315" y="6146"/>
                  </a:lnTo>
                  <a:lnTo>
                    <a:pt x="1348" y="6179"/>
                  </a:lnTo>
                  <a:lnTo>
                    <a:pt x="1381" y="6211"/>
                  </a:lnTo>
                  <a:lnTo>
                    <a:pt x="1414" y="6244"/>
                  </a:lnTo>
                  <a:lnTo>
                    <a:pt x="1447" y="6277"/>
                  </a:lnTo>
                  <a:lnTo>
                    <a:pt x="1479" y="6310"/>
                  </a:lnTo>
                  <a:lnTo>
                    <a:pt x="1479" y="6343"/>
                  </a:lnTo>
                  <a:lnTo>
                    <a:pt x="1512" y="6376"/>
                  </a:lnTo>
                  <a:lnTo>
                    <a:pt x="1545" y="6376"/>
                  </a:lnTo>
                  <a:lnTo>
                    <a:pt x="1545" y="6409"/>
                  </a:lnTo>
                  <a:lnTo>
                    <a:pt x="1578" y="6441"/>
                  </a:lnTo>
                  <a:lnTo>
                    <a:pt x="1611" y="6441"/>
                  </a:lnTo>
                  <a:lnTo>
                    <a:pt x="1644" y="6474"/>
                  </a:lnTo>
                  <a:lnTo>
                    <a:pt x="1644" y="6507"/>
                  </a:lnTo>
                  <a:lnTo>
                    <a:pt x="1677" y="6540"/>
                  </a:lnTo>
                  <a:lnTo>
                    <a:pt x="1709" y="6573"/>
                  </a:lnTo>
                  <a:lnTo>
                    <a:pt x="1742" y="6606"/>
                  </a:lnTo>
                  <a:lnTo>
                    <a:pt x="1775" y="6639"/>
                  </a:lnTo>
                  <a:lnTo>
                    <a:pt x="1775" y="6671"/>
                  </a:lnTo>
                  <a:lnTo>
                    <a:pt x="1808" y="6671"/>
                  </a:lnTo>
                  <a:lnTo>
                    <a:pt x="1841" y="6704"/>
                  </a:lnTo>
                  <a:lnTo>
                    <a:pt x="1874" y="6737"/>
                  </a:lnTo>
                  <a:lnTo>
                    <a:pt x="1874" y="6770"/>
                  </a:lnTo>
                  <a:lnTo>
                    <a:pt x="1907" y="6803"/>
                  </a:lnTo>
                  <a:lnTo>
                    <a:pt x="1939" y="6803"/>
                  </a:lnTo>
                  <a:lnTo>
                    <a:pt x="1972" y="6836"/>
                  </a:lnTo>
                  <a:lnTo>
                    <a:pt x="1972" y="6869"/>
                  </a:lnTo>
                  <a:lnTo>
                    <a:pt x="2005" y="6902"/>
                  </a:lnTo>
                  <a:lnTo>
                    <a:pt x="7033" y="2301"/>
                  </a:lnTo>
                  <a:lnTo>
                    <a:pt x="7033" y="2268"/>
                  </a:lnTo>
                  <a:lnTo>
                    <a:pt x="7000" y="2268"/>
                  </a:lnTo>
                  <a:lnTo>
                    <a:pt x="6967" y="2235"/>
                  </a:lnTo>
                  <a:lnTo>
                    <a:pt x="6967" y="2202"/>
                  </a:lnTo>
                  <a:lnTo>
                    <a:pt x="6934" y="2202"/>
                  </a:lnTo>
                  <a:lnTo>
                    <a:pt x="6934" y="2170"/>
                  </a:lnTo>
                  <a:lnTo>
                    <a:pt x="6901" y="2137"/>
                  </a:lnTo>
                  <a:lnTo>
                    <a:pt x="6868" y="2104"/>
                  </a:lnTo>
                  <a:lnTo>
                    <a:pt x="6836" y="2104"/>
                  </a:lnTo>
                  <a:lnTo>
                    <a:pt x="6836" y="2071"/>
                  </a:lnTo>
                  <a:lnTo>
                    <a:pt x="6803" y="2071"/>
                  </a:lnTo>
                  <a:lnTo>
                    <a:pt x="6803" y="2038"/>
                  </a:lnTo>
                  <a:lnTo>
                    <a:pt x="6770" y="2005"/>
                  </a:lnTo>
                  <a:lnTo>
                    <a:pt x="6737" y="1972"/>
                  </a:lnTo>
                  <a:lnTo>
                    <a:pt x="6704" y="1940"/>
                  </a:lnTo>
                  <a:lnTo>
                    <a:pt x="6671" y="1907"/>
                  </a:lnTo>
                  <a:lnTo>
                    <a:pt x="6671" y="1874"/>
                  </a:lnTo>
                  <a:lnTo>
                    <a:pt x="6638" y="1841"/>
                  </a:lnTo>
                  <a:lnTo>
                    <a:pt x="6606" y="1841"/>
                  </a:lnTo>
                  <a:lnTo>
                    <a:pt x="6606" y="1808"/>
                  </a:lnTo>
                  <a:lnTo>
                    <a:pt x="6573" y="1808"/>
                  </a:lnTo>
                  <a:lnTo>
                    <a:pt x="6540" y="1775"/>
                  </a:lnTo>
                  <a:lnTo>
                    <a:pt x="6507" y="1742"/>
                  </a:lnTo>
                  <a:lnTo>
                    <a:pt x="6507" y="1710"/>
                  </a:lnTo>
                  <a:lnTo>
                    <a:pt x="6474" y="1710"/>
                  </a:lnTo>
                  <a:lnTo>
                    <a:pt x="6474" y="1677"/>
                  </a:lnTo>
                  <a:lnTo>
                    <a:pt x="6441" y="1644"/>
                  </a:lnTo>
                  <a:lnTo>
                    <a:pt x="6408" y="1611"/>
                  </a:lnTo>
                  <a:lnTo>
                    <a:pt x="6376" y="1578"/>
                  </a:lnTo>
                  <a:lnTo>
                    <a:pt x="6343" y="1545"/>
                  </a:lnTo>
                  <a:lnTo>
                    <a:pt x="6310" y="1512"/>
                  </a:lnTo>
                  <a:lnTo>
                    <a:pt x="6277" y="1480"/>
                  </a:lnTo>
                  <a:lnTo>
                    <a:pt x="6244" y="1447"/>
                  </a:lnTo>
                  <a:lnTo>
                    <a:pt x="6211" y="1414"/>
                  </a:lnTo>
                  <a:lnTo>
                    <a:pt x="6211" y="1381"/>
                  </a:lnTo>
                  <a:lnTo>
                    <a:pt x="6178" y="1381"/>
                  </a:lnTo>
                  <a:lnTo>
                    <a:pt x="6178" y="1348"/>
                  </a:lnTo>
                  <a:lnTo>
                    <a:pt x="6146" y="1348"/>
                  </a:lnTo>
                  <a:lnTo>
                    <a:pt x="6146" y="1315"/>
                  </a:lnTo>
                  <a:lnTo>
                    <a:pt x="6113" y="1282"/>
                  </a:lnTo>
                  <a:lnTo>
                    <a:pt x="6080" y="1250"/>
                  </a:lnTo>
                  <a:lnTo>
                    <a:pt x="6047" y="1217"/>
                  </a:lnTo>
                  <a:lnTo>
                    <a:pt x="6014" y="1184"/>
                  </a:lnTo>
                  <a:lnTo>
                    <a:pt x="5981" y="1151"/>
                  </a:lnTo>
                  <a:lnTo>
                    <a:pt x="5948" y="1118"/>
                  </a:lnTo>
                  <a:lnTo>
                    <a:pt x="5916" y="1085"/>
                  </a:lnTo>
                  <a:lnTo>
                    <a:pt x="5883" y="1052"/>
                  </a:lnTo>
                  <a:lnTo>
                    <a:pt x="5850" y="1020"/>
                  </a:lnTo>
                  <a:lnTo>
                    <a:pt x="5817" y="987"/>
                  </a:lnTo>
                  <a:lnTo>
                    <a:pt x="5784" y="954"/>
                  </a:lnTo>
                  <a:lnTo>
                    <a:pt x="5751" y="921"/>
                  </a:lnTo>
                  <a:lnTo>
                    <a:pt x="5718" y="888"/>
                  </a:lnTo>
                  <a:lnTo>
                    <a:pt x="5685" y="855"/>
                  </a:lnTo>
                  <a:lnTo>
                    <a:pt x="5685" y="822"/>
                  </a:lnTo>
                  <a:lnTo>
                    <a:pt x="5653" y="822"/>
                  </a:lnTo>
                  <a:lnTo>
                    <a:pt x="5620" y="790"/>
                  </a:lnTo>
                  <a:lnTo>
                    <a:pt x="5620" y="757"/>
                  </a:lnTo>
                  <a:lnTo>
                    <a:pt x="5587" y="757"/>
                  </a:lnTo>
                  <a:lnTo>
                    <a:pt x="5554" y="724"/>
                  </a:lnTo>
                  <a:lnTo>
                    <a:pt x="5521" y="691"/>
                  </a:lnTo>
                  <a:lnTo>
                    <a:pt x="5488" y="658"/>
                  </a:lnTo>
                  <a:lnTo>
                    <a:pt x="5455" y="625"/>
                  </a:lnTo>
                  <a:lnTo>
                    <a:pt x="5455" y="592"/>
                  </a:lnTo>
                  <a:lnTo>
                    <a:pt x="5423" y="559"/>
                  </a:lnTo>
                  <a:lnTo>
                    <a:pt x="5390" y="559"/>
                  </a:lnTo>
                  <a:lnTo>
                    <a:pt x="5390" y="527"/>
                  </a:lnTo>
                  <a:lnTo>
                    <a:pt x="5357" y="527"/>
                  </a:lnTo>
                  <a:lnTo>
                    <a:pt x="5324" y="494"/>
                  </a:lnTo>
                  <a:lnTo>
                    <a:pt x="5324" y="461"/>
                  </a:lnTo>
                  <a:lnTo>
                    <a:pt x="5291" y="461"/>
                  </a:lnTo>
                  <a:lnTo>
                    <a:pt x="5258" y="395"/>
                  </a:lnTo>
                  <a:lnTo>
                    <a:pt x="5225" y="395"/>
                  </a:lnTo>
                  <a:lnTo>
                    <a:pt x="5225" y="362"/>
                  </a:lnTo>
                  <a:lnTo>
                    <a:pt x="5193" y="329"/>
                  </a:lnTo>
                  <a:lnTo>
                    <a:pt x="5160" y="329"/>
                  </a:lnTo>
                  <a:lnTo>
                    <a:pt x="5160" y="297"/>
                  </a:lnTo>
                  <a:lnTo>
                    <a:pt x="5127" y="297"/>
                  </a:lnTo>
                  <a:lnTo>
                    <a:pt x="5094" y="231"/>
                  </a:lnTo>
                  <a:lnTo>
                    <a:pt x="5061" y="231"/>
                  </a:lnTo>
                  <a:lnTo>
                    <a:pt x="5061" y="198"/>
                  </a:lnTo>
                  <a:lnTo>
                    <a:pt x="4995" y="165"/>
                  </a:lnTo>
                  <a:lnTo>
                    <a:pt x="4995" y="132"/>
                  </a:lnTo>
                  <a:lnTo>
                    <a:pt x="4963" y="99"/>
                  </a:lnTo>
                  <a:lnTo>
                    <a:pt x="4930" y="67"/>
                  </a:lnTo>
                  <a:lnTo>
                    <a:pt x="4864" y="34"/>
                  </a:lnTo>
                  <a:lnTo>
                    <a:pt x="4864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8"/>
            <p:cNvSpPr/>
            <p:nvPr/>
          </p:nvSpPr>
          <p:spPr>
            <a:xfrm>
              <a:off x="5503925" y="1140950"/>
              <a:ext cx="16450" cy="44375"/>
            </a:xfrm>
            <a:custGeom>
              <a:avLst/>
              <a:gdLst/>
              <a:ahLst/>
              <a:cxnLst/>
              <a:rect l="l" t="t" r="r" b="b"/>
              <a:pathLst>
                <a:path w="658" h="1775" extrusionOk="0">
                  <a:moveTo>
                    <a:pt x="197" y="0"/>
                  </a:moveTo>
                  <a:lnTo>
                    <a:pt x="197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7" y="559"/>
                  </a:lnTo>
                  <a:lnTo>
                    <a:pt x="197" y="1479"/>
                  </a:lnTo>
                  <a:cubicBezTo>
                    <a:pt x="197" y="1578"/>
                    <a:pt x="230" y="1643"/>
                    <a:pt x="263" y="1709"/>
                  </a:cubicBezTo>
                  <a:cubicBezTo>
                    <a:pt x="296" y="1742"/>
                    <a:pt x="362" y="1775"/>
                    <a:pt x="493" y="1775"/>
                  </a:cubicBezTo>
                  <a:lnTo>
                    <a:pt x="559" y="1775"/>
                  </a:lnTo>
                  <a:cubicBezTo>
                    <a:pt x="592" y="1775"/>
                    <a:pt x="625" y="1742"/>
                    <a:pt x="657" y="1742"/>
                  </a:cubicBezTo>
                  <a:lnTo>
                    <a:pt x="657" y="1578"/>
                  </a:lnTo>
                  <a:lnTo>
                    <a:pt x="493" y="1578"/>
                  </a:lnTo>
                  <a:cubicBezTo>
                    <a:pt x="460" y="1545"/>
                    <a:pt x="427" y="1512"/>
                    <a:pt x="427" y="1446"/>
                  </a:cubicBezTo>
                  <a:lnTo>
                    <a:pt x="427" y="559"/>
                  </a:lnTo>
                  <a:lnTo>
                    <a:pt x="657" y="559"/>
                  </a:lnTo>
                  <a:lnTo>
                    <a:pt x="657" y="362"/>
                  </a:lnTo>
                  <a:lnTo>
                    <a:pt x="427" y="362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8"/>
            <p:cNvSpPr/>
            <p:nvPr/>
          </p:nvSpPr>
          <p:spPr>
            <a:xfrm>
              <a:off x="5526100" y="1149975"/>
              <a:ext cx="17275" cy="34550"/>
            </a:xfrm>
            <a:custGeom>
              <a:avLst/>
              <a:gdLst/>
              <a:ahLst/>
              <a:cxnLst/>
              <a:rect l="l" t="t" r="r" b="b"/>
              <a:pathLst>
                <a:path w="691" h="1382" extrusionOk="0">
                  <a:moveTo>
                    <a:pt x="0" y="1"/>
                  </a:moveTo>
                  <a:lnTo>
                    <a:pt x="0" y="1381"/>
                  </a:lnTo>
                  <a:lnTo>
                    <a:pt x="230" y="1381"/>
                  </a:lnTo>
                  <a:lnTo>
                    <a:pt x="230" y="592"/>
                  </a:lnTo>
                  <a:cubicBezTo>
                    <a:pt x="230" y="494"/>
                    <a:pt x="263" y="428"/>
                    <a:pt x="329" y="362"/>
                  </a:cubicBezTo>
                  <a:cubicBezTo>
                    <a:pt x="395" y="264"/>
                    <a:pt x="493" y="231"/>
                    <a:pt x="592" y="231"/>
                  </a:cubicBezTo>
                  <a:lnTo>
                    <a:pt x="690" y="231"/>
                  </a:lnTo>
                  <a:lnTo>
                    <a:pt x="690" y="1"/>
                  </a:lnTo>
                  <a:lnTo>
                    <a:pt x="592" y="1"/>
                  </a:lnTo>
                  <a:cubicBezTo>
                    <a:pt x="493" y="1"/>
                    <a:pt x="428" y="34"/>
                    <a:pt x="362" y="99"/>
                  </a:cubicBezTo>
                  <a:cubicBezTo>
                    <a:pt x="296" y="165"/>
                    <a:pt x="230" y="198"/>
                    <a:pt x="230" y="264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8"/>
            <p:cNvSpPr/>
            <p:nvPr/>
          </p:nvSpPr>
          <p:spPr>
            <a:xfrm>
              <a:off x="5548275" y="1149975"/>
              <a:ext cx="27950" cy="34550"/>
            </a:xfrm>
            <a:custGeom>
              <a:avLst/>
              <a:gdLst/>
              <a:ahLst/>
              <a:cxnLst/>
              <a:rect l="l" t="t" r="r" b="b"/>
              <a:pathLst>
                <a:path w="1118" h="1382" extrusionOk="0">
                  <a:moveTo>
                    <a:pt x="1" y="1"/>
                  </a:moveTo>
                  <a:lnTo>
                    <a:pt x="1" y="1381"/>
                  </a:lnTo>
                  <a:lnTo>
                    <a:pt x="231" y="1381"/>
                  </a:lnTo>
                  <a:lnTo>
                    <a:pt x="231" y="658"/>
                  </a:lnTo>
                  <a:cubicBezTo>
                    <a:pt x="231" y="592"/>
                    <a:pt x="231" y="527"/>
                    <a:pt x="231" y="461"/>
                  </a:cubicBezTo>
                  <a:cubicBezTo>
                    <a:pt x="264" y="428"/>
                    <a:pt x="264" y="362"/>
                    <a:pt x="329" y="330"/>
                  </a:cubicBezTo>
                  <a:cubicBezTo>
                    <a:pt x="362" y="264"/>
                    <a:pt x="428" y="231"/>
                    <a:pt x="461" y="198"/>
                  </a:cubicBezTo>
                  <a:lnTo>
                    <a:pt x="625" y="198"/>
                  </a:lnTo>
                  <a:cubicBezTo>
                    <a:pt x="724" y="198"/>
                    <a:pt x="789" y="231"/>
                    <a:pt x="822" y="330"/>
                  </a:cubicBezTo>
                  <a:cubicBezTo>
                    <a:pt x="855" y="362"/>
                    <a:pt x="855" y="428"/>
                    <a:pt x="855" y="527"/>
                  </a:cubicBezTo>
                  <a:lnTo>
                    <a:pt x="855" y="1381"/>
                  </a:lnTo>
                  <a:lnTo>
                    <a:pt x="1118" y="1381"/>
                  </a:lnTo>
                  <a:lnTo>
                    <a:pt x="1118" y="527"/>
                  </a:lnTo>
                  <a:cubicBezTo>
                    <a:pt x="1118" y="362"/>
                    <a:pt x="1085" y="264"/>
                    <a:pt x="1052" y="198"/>
                  </a:cubicBezTo>
                  <a:cubicBezTo>
                    <a:pt x="986" y="67"/>
                    <a:pt x="855" y="1"/>
                    <a:pt x="658" y="1"/>
                  </a:cubicBezTo>
                  <a:cubicBezTo>
                    <a:pt x="559" y="1"/>
                    <a:pt x="494" y="1"/>
                    <a:pt x="395" y="34"/>
                  </a:cubicBezTo>
                  <a:cubicBezTo>
                    <a:pt x="329" y="67"/>
                    <a:pt x="264" y="132"/>
                    <a:pt x="198" y="198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8"/>
            <p:cNvSpPr/>
            <p:nvPr/>
          </p:nvSpPr>
          <p:spPr>
            <a:xfrm>
              <a:off x="5581150" y="1137675"/>
              <a:ext cx="41900" cy="46850"/>
            </a:xfrm>
            <a:custGeom>
              <a:avLst/>
              <a:gdLst/>
              <a:ahLst/>
              <a:cxnLst/>
              <a:rect l="l" t="t" r="r" b="b"/>
              <a:pathLst>
                <a:path w="1676" h="1874" extrusionOk="0">
                  <a:moveTo>
                    <a:pt x="854" y="263"/>
                  </a:moveTo>
                  <a:lnTo>
                    <a:pt x="1117" y="1117"/>
                  </a:lnTo>
                  <a:lnTo>
                    <a:pt x="526" y="1117"/>
                  </a:lnTo>
                  <a:lnTo>
                    <a:pt x="854" y="263"/>
                  </a:lnTo>
                  <a:close/>
                  <a:moveTo>
                    <a:pt x="723" y="0"/>
                  </a:moveTo>
                  <a:lnTo>
                    <a:pt x="0" y="1873"/>
                  </a:lnTo>
                  <a:lnTo>
                    <a:pt x="263" y="1873"/>
                  </a:lnTo>
                  <a:lnTo>
                    <a:pt x="460" y="1314"/>
                  </a:lnTo>
                  <a:lnTo>
                    <a:pt x="1216" y="1314"/>
                  </a:lnTo>
                  <a:lnTo>
                    <a:pt x="1413" y="1873"/>
                  </a:lnTo>
                  <a:lnTo>
                    <a:pt x="1676" y="1873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8"/>
            <p:cNvSpPr/>
            <p:nvPr/>
          </p:nvSpPr>
          <p:spPr>
            <a:xfrm>
              <a:off x="5256650" y="1407125"/>
              <a:ext cx="46025" cy="48475"/>
            </a:xfrm>
            <a:custGeom>
              <a:avLst/>
              <a:gdLst/>
              <a:ahLst/>
              <a:cxnLst/>
              <a:rect l="l" t="t" r="r" b="b"/>
              <a:pathLst>
                <a:path w="1841" h="1939" fill="none" extrusionOk="0">
                  <a:moveTo>
                    <a:pt x="1840" y="1939"/>
                  </a:moveTo>
                  <a:lnTo>
                    <a:pt x="1840" y="1939"/>
                  </a:lnTo>
                  <a:lnTo>
                    <a:pt x="1840" y="1939"/>
                  </a:lnTo>
                  <a:lnTo>
                    <a:pt x="1840" y="1939"/>
                  </a:lnTo>
                  <a:lnTo>
                    <a:pt x="1808" y="1939"/>
                  </a:lnTo>
                  <a:lnTo>
                    <a:pt x="1808" y="1939"/>
                  </a:lnTo>
                  <a:lnTo>
                    <a:pt x="1808" y="1939"/>
                  </a:lnTo>
                  <a:lnTo>
                    <a:pt x="1808" y="1939"/>
                  </a:lnTo>
                  <a:lnTo>
                    <a:pt x="1808" y="1906"/>
                  </a:lnTo>
                  <a:lnTo>
                    <a:pt x="1808" y="1906"/>
                  </a:lnTo>
                  <a:lnTo>
                    <a:pt x="1808" y="1906"/>
                  </a:lnTo>
                  <a:lnTo>
                    <a:pt x="1775" y="1906"/>
                  </a:lnTo>
                  <a:lnTo>
                    <a:pt x="1775" y="1906"/>
                  </a:lnTo>
                  <a:lnTo>
                    <a:pt x="1775" y="1906"/>
                  </a:lnTo>
                  <a:lnTo>
                    <a:pt x="1775" y="1873"/>
                  </a:lnTo>
                  <a:lnTo>
                    <a:pt x="1775" y="1873"/>
                  </a:lnTo>
                  <a:lnTo>
                    <a:pt x="1775" y="1873"/>
                  </a:lnTo>
                  <a:lnTo>
                    <a:pt x="1775" y="1873"/>
                  </a:lnTo>
                  <a:lnTo>
                    <a:pt x="1742" y="1840"/>
                  </a:lnTo>
                  <a:lnTo>
                    <a:pt x="1742" y="1840"/>
                  </a:lnTo>
                  <a:lnTo>
                    <a:pt x="1742" y="1840"/>
                  </a:lnTo>
                  <a:lnTo>
                    <a:pt x="1742" y="1840"/>
                  </a:lnTo>
                  <a:lnTo>
                    <a:pt x="1742" y="1840"/>
                  </a:lnTo>
                  <a:lnTo>
                    <a:pt x="1742" y="1840"/>
                  </a:lnTo>
                  <a:lnTo>
                    <a:pt x="1709" y="1840"/>
                  </a:lnTo>
                  <a:lnTo>
                    <a:pt x="1709" y="1840"/>
                  </a:lnTo>
                  <a:lnTo>
                    <a:pt x="1709" y="1807"/>
                  </a:lnTo>
                  <a:lnTo>
                    <a:pt x="1709" y="1807"/>
                  </a:lnTo>
                  <a:lnTo>
                    <a:pt x="1709" y="1807"/>
                  </a:lnTo>
                  <a:lnTo>
                    <a:pt x="1709" y="1807"/>
                  </a:lnTo>
                  <a:lnTo>
                    <a:pt x="1709" y="1807"/>
                  </a:lnTo>
                  <a:lnTo>
                    <a:pt x="1709" y="1807"/>
                  </a:lnTo>
                  <a:lnTo>
                    <a:pt x="1709" y="1807"/>
                  </a:lnTo>
                  <a:lnTo>
                    <a:pt x="1676" y="1807"/>
                  </a:lnTo>
                  <a:lnTo>
                    <a:pt x="1676" y="1775"/>
                  </a:lnTo>
                  <a:lnTo>
                    <a:pt x="1676" y="1775"/>
                  </a:lnTo>
                  <a:lnTo>
                    <a:pt x="1676" y="1775"/>
                  </a:lnTo>
                  <a:lnTo>
                    <a:pt x="1676" y="1775"/>
                  </a:lnTo>
                  <a:lnTo>
                    <a:pt x="1643" y="1742"/>
                  </a:lnTo>
                  <a:lnTo>
                    <a:pt x="1643" y="1742"/>
                  </a:lnTo>
                  <a:lnTo>
                    <a:pt x="1643" y="1742"/>
                  </a:lnTo>
                  <a:lnTo>
                    <a:pt x="1643" y="1742"/>
                  </a:lnTo>
                  <a:lnTo>
                    <a:pt x="1643" y="1742"/>
                  </a:lnTo>
                  <a:lnTo>
                    <a:pt x="1643" y="1742"/>
                  </a:lnTo>
                  <a:lnTo>
                    <a:pt x="1643" y="1742"/>
                  </a:lnTo>
                  <a:lnTo>
                    <a:pt x="1610" y="1709"/>
                  </a:lnTo>
                  <a:lnTo>
                    <a:pt x="1610" y="1709"/>
                  </a:lnTo>
                  <a:lnTo>
                    <a:pt x="1610" y="1709"/>
                  </a:lnTo>
                  <a:lnTo>
                    <a:pt x="1610" y="1709"/>
                  </a:lnTo>
                  <a:lnTo>
                    <a:pt x="1610" y="1709"/>
                  </a:lnTo>
                  <a:lnTo>
                    <a:pt x="1610" y="1709"/>
                  </a:lnTo>
                  <a:lnTo>
                    <a:pt x="1610" y="1709"/>
                  </a:lnTo>
                  <a:lnTo>
                    <a:pt x="1610" y="1709"/>
                  </a:lnTo>
                  <a:lnTo>
                    <a:pt x="1578" y="1676"/>
                  </a:lnTo>
                  <a:lnTo>
                    <a:pt x="1578" y="1676"/>
                  </a:lnTo>
                  <a:lnTo>
                    <a:pt x="1578" y="1676"/>
                  </a:lnTo>
                  <a:lnTo>
                    <a:pt x="1578" y="1676"/>
                  </a:lnTo>
                  <a:lnTo>
                    <a:pt x="1578" y="1676"/>
                  </a:lnTo>
                  <a:lnTo>
                    <a:pt x="1545" y="1643"/>
                  </a:lnTo>
                  <a:lnTo>
                    <a:pt x="1545" y="1643"/>
                  </a:lnTo>
                  <a:lnTo>
                    <a:pt x="1545" y="1643"/>
                  </a:lnTo>
                  <a:lnTo>
                    <a:pt x="1545" y="1643"/>
                  </a:lnTo>
                  <a:lnTo>
                    <a:pt x="1545" y="1643"/>
                  </a:lnTo>
                  <a:lnTo>
                    <a:pt x="1545" y="1643"/>
                  </a:lnTo>
                  <a:lnTo>
                    <a:pt x="1545" y="1610"/>
                  </a:lnTo>
                  <a:lnTo>
                    <a:pt x="1545" y="1610"/>
                  </a:lnTo>
                  <a:lnTo>
                    <a:pt x="1512" y="1610"/>
                  </a:lnTo>
                  <a:lnTo>
                    <a:pt x="1512" y="1610"/>
                  </a:lnTo>
                  <a:lnTo>
                    <a:pt x="1512" y="1610"/>
                  </a:lnTo>
                  <a:lnTo>
                    <a:pt x="1512" y="1610"/>
                  </a:lnTo>
                  <a:lnTo>
                    <a:pt x="1512" y="1610"/>
                  </a:lnTo>
                  <a:lnTo>
                    <a:pt x="1512" y="1577"/>
                  </a:lnTo>
                  <a:lnTo>
                    <a:pt x="1512" y="1577"/>
                  </a:lnTo>
                  <a:lnTo>
                    <a:pt x="1479" y="1577"/>
                  </a:lnTo>
                  <a:lnTo>
                    <a:pt x="1479" y="1577"/>
                  </a:lnTo>
                  <a:lnTo>
                    <a:pt x="1479" y="1577"/>
                  </a:lnTo>
                  <a:lnTo>
                    <a:pt x="1479" y="1577"/>
                  </a:lnTo>
                  <a:lnTo>
                    <a:pt x="1479" y="1577"/>
                  </a:lnTo>
                  <a:lnTo>
                    <a:pt x="1479" y="1545"/>
                  </a:lnTo>
                  <a:lnTo>
                    <a:pt x="1479" y="1545"/>
                  </a:lnTo>
                  <a:lnTo>
                    <a:pt x="1479" y="1545"/>
                  </a:lnTo>
                  <a:lnTo>
                    <a:pt x="1479" y="1545"/>
                  </a:lnTo>
                  <a:lnTo>
                    <a:pt x="1446" y="1545"/>
                  </a:lnTo>
                  <a:lnTo>
                    <a:pt x="1446" y="1545"/>
                  </a:lnTo>
                  <a:lnTo>
                    <a:pt x="1446" y="1545"/>
                  </a:lnTo>
                  <a:lnTo>
                    <a:pt x="1446" y="1545"/>
                  </a:lnTo>
                  <a:lnTo>
                    <a:pt x="1446" y="1512"/>
                  </a:lnTo>
                  <a:lnTo>
                    <a:pt x="1446" y="1512"/>
                  </a:lnTo>
                  <a:lnTo>
                    <a:pt x="1446" y="1512"/>
                  </a:lnTo>
                  <a:lnTo>
                    <a:pt x="1446" y="1512"/>
                  </a:lnTo>
                  <a:lnTo>
                    <a:pt x="1413" y="1512"/>
                  </a:lnTo>
                  <a:lnTo>
                    <a:pt x="1413" y="1512"/>
                  </a:lnTo>
                  <a:lnTo>
                    <a:pt x="1413" y="1512"/>
                  </a:lnTo>
                  <a:lnTo>
                    <a:pt x="1413" y="1479"/>
                  </a:lnTo>
                  <a:lnTo>
                    <a:pt x="1413" y="1479"/>
                  </a:lnTo>
                  <a:lnTo>
                    <a:pt x="1413" y="1479"/>
                  </a:lnTo>
                  <a:lnTo>
                    <a:pt x="1413" y="1479"/>
                  </a:lnTo>
                  <a:lnTo>
                    <a:pt x="1413" y="1479"/>
                  </a:lnTo>
                  <a:lnTo>
                    <a:pt x="1413" y="1479"/>
                  </a:lnTo>
                  <a:lnTo>
                    <a:pt x="1380" y="1479"/>
                  </a:lnTo>
                  <a:lnTo>
                    <a:pt x="1380" y="1479"/>
                  </a:lnTo>
                  <a:lnTo>
                    <a:pt x="1380" y="1479"/>
                  </a:lnTo>
                  <a:lnTo>
                    <a:pt x="1380" y="1446"/>
                  </a:lnTo>
                  <a:lnTo>
                    <a:pt x="1380" y="1446"/>
                  </a:lnTo>
                  <a:lnTo>
                    <a:pt x="1348" y="1446"/>
                  </a:lnTo>
                  <a:lnTo>
                    <a:pt x="1348" y="1446"/>
                  </a:lnTo>
                  <a:lnTo>
                    <a:pt x="1348" y="1446"/>
                  </a:lnTo>
                  <a:lnTo>
                    <a:pt x="1348" y="1413"/>
                  </a:lnTo>
                  <a:lnTo>
                    <a:pt x="1348" y="1413"/>
                  </a:lnTo>
                  <a:lnTo>
                    <a:pt x="1348" y="1413"/>
                  </a:lnTo>
                  <a:lnTo>
                    <a:pt x="1348" y="1413"/>
                  </a:lnTo>
                  <a:lnTo>
                    <a:pt x="1348" y="1413"/>
                  </a:lnTo>
                  <a:lnTo>
                    <a:pt x="1348" y="1413"/>
                  </a:lnTo>
                  <a:lnTo>
                    <a:pt x="1315" y="1413"/>
                  </a:lnTo>
                  <a:lnTo>
                    <a:pt x="1315" y="1413"/>
                  </a:lnTo>
                  <a:lnTo>
                    <a:pt x="1315" y="1413"/>
                  </a:lnTo>
                  <a:lnTo>
                    <a:pt x="1315" y="1380"/>
                  </a:lnTo>
                  <a:lnTo>
                    <a:pt x="1315" y="1380"/>
                  </a:lnTo>
                  <a:lnTo>
                    <a:pt x="1315" y="1380"/>
                  </a:lnTo>
                  <a:lnTo>
                    <a:pt x="1315" y="1380"/>
                  </a:lnTo>
                  <a:lnTo>
                    <a:pt x="1315" y="1380"/>
                  </a:lnTo>
                  <a:lnTo>
                    <a:pt x="1315" y="1380"/>
                  </a:lnTo>
                  <a:lnTo>
                    <a:pt x="1282" y="1347"/>
                  </a:lnTo>
                  <a:lnTo>
                    <a:pt x="1282" y="1347"/>
                  </a:lnTo>
                  <a:lnTo>
                    <a:pt x="1282" y="1347"/>
                  </a:lnTo>
                  <a:lnTo>
                    <a:pt x="1282" y="1347"/>
                  </a:lnTo>
                  <a:lnTo>
                    <a:pt x="1282" y="1347"/>
                  </a:lnTo>
                  <a:lnTo>
                    <a:pt x="1282" y="1347"/>
                  </a:lnTo>
                  <a:lnTo>
                    <a:pt x="1249" y="1347"/>
                  </a:lnTo>
                  <a:lnTo>
                    <a:pt x="1249" y="1347"/>
                  </a:lnTo>
                  <a:lnTo>
                    <a:pt x="1249" y="1347"/>
                  </a:lnTo>
                  <a:lnTo>
                    <a:pt x="1249" y="1315"/>
                  </a:lnTo>
                  <a:lnTo>
                    <a:pt x="1249" y="1315"/>
                  </a:lnTo>
                  <a:lnTo>
                    <a:pt x="1249" y="1315"/>
                  </a:lnTo>
                  <a:lnTo>
                    <a:pt x="1249" y="1315"/>
                  </a:lnTo>
                  <a:lnTo>
                    <a:pt x="1249" y="1315"/>
                  </a:lnTo>
                  <a:lnTo>
                    <a:pt x="1249" y="1315"/>
                  </a:lnTo>
                  <a:lnTo>
                    <a:pt x="1216" y="1282"/>
                  </a:lnTo>
                  <a:lnTo>
                    <a:pt x="1216" y="1282"/>
                  </a:lnTo>
                  <a:lnTo>
                    <a:pt x="1216" y="1282"/>
                  </a:lnTo>
                  <a:lnTo>
                    <a:pt x="1216" y="1282"/>
                  </a:lnTo>
                  <a:lnTo>
                    <a:pt x="1216" y="1282"/>
                  </a:lnTo>
                  <a:lnTo>
                    <a:pt x="1216" y="1282"/>
                  </a:lnTo>
                  <a:lnTo>
                    <a:pt x="1216" y="1282"/>
                  </a:lnTo>
                  <a:lnTo>
                    <a:pt x="1216" y="1282"/>
                  </a:lnTo>
                  <a:lnTo>
                    <a:pt x="1216" y="1282"/>
                  </a:lnTo>
                  <a:lnTo>
                    <a:pt x="1183" y="1249"/>
                  </a:lnTo>
                  <a:lnTo>
                    <a:pt x="1183" y="1249"/>
                  </a:lnTo>
                  <a:lnTo>
                    <a:pt x="1183" y="1249"/>
                  </a:lnTo>
                  <a:lnTo>
                    <a:pt x="1183" y="1249"/>
                  </a:lnTo>
                  <a:lnTo>
                    <a:pt x="1183" y="1249"/>
                  </a:lnTo>
                  <a:lnTo>
                    <a:pt x="1150" y="1216"/>
                  </a:lnTo>
                  <a:lnTo>
                    <a:pt x="1150" y="1216"/>
                  </a:lnTo>
                  <a:lnTo>
                    <a:pt x="1150" y="1216"/>
                  </a:lnTo>
                  <a:lnTo>
                    <a:pt x="1150" y="1216"/>
                  </a:lnTo>
                  <a:lnTo>
                    <a:pt x="1150" y="1216"/>
                  </a:lnTo>
                  <a:lnTo>
                    <a:pt x="1150" y="1216"/>
                  </a:lnTo>
                  <a:lnTo>
                    <a:pt x="1150" y="1216"/>
                  </a:lnTo>
                  <a:lnTo>
                    <a:pt x="1150" y="1216"/>
                  </a:lnTo>
                  <a:lnTo>
                    <a:pt x="1150" y="1216"/>
                  </a:lnTo>
                  <a:lnTo>
                    <a:pt x="1118" y="1183"/>
                  </a:lnTo>
                  <a:lnTo>
                    <a:pt x="1118" y="1183"/>
                  </a:lnTo>
                  <a:lnTo>
                    <a:pt x="1118" y="1183"/>
                  </a:lnTo>
                  <a:lnTo>
                    <a:pt x="1118" y="1183"/>
                  </a:lnTo>
                  <a:lnTo>
                    <a:pt x="1118" y="1183"/>
                  </a:lnTo>
                  <a:lnTo>
                    <a:pt x="1118" y="1183"/>
                  </a:lnTo>
                  <a:lnTo>
                    <a:pt x="1118" y="1183"/>
                  </a:lnTo>
                  <a:lnTo>
                    <a:pt x="1085" y="1150"/>
                  </a:lnTo>
                  <a:lnTo>
                    <a:pt x="1085" y="1150"/>
                  </a:lnTo>
                  <a:lnTo>
                    <a:pt x="1085" y="1150"/>
                  </a:lnTo>
                  <a:lnTo>
                    <a:pt x="1085" y="1150"/>
                  </a:lnTo>
                  <a:lnTo>
                    <a:pt x="1085" y="1150"/>
                  </a:lnTo>
                  <a:lnTo>
                    <a:pt x="1085" y="1117"/>
                  </a:lnTo>
                  <a:lnTo>
                    <a:pt x="1085" y="1117"/>
                  </a:lnTo>
                  <a:lnTo>
                    <a:pt x="1085" y="1117"/>
                  </a:lnTo>
                  <a:lnTo>
                    <a:pt x="1052" y="1117"/>
                  </a:lnTo>
                  <a:lnTo>
                    <a:pt x="1052" y="1117"/>
                  </a:lnTo>
                  <a:lnTo>
                    <a:pt x="1052" y="1117"/>
                  </a:lnTo>
                  <a:lnTo>
                    <a:pt x="1052" y="1117"/>
                  </a:lnTo>
                  <a:lnTo>
                    <a:pt x="1052" y="1117"/>
                  </a:lnTo>
                  <a:lnTo>
                    <a:pt x="1052" y="1117"/>
                  </a:lnTo>
                  <a:lnTo>
                    <a:pt x="1052" y="1085"/>
                  </a:lnTo>
                  <a:lnTo>
                    <a:pt x="1052" y="1085"/>
                  </a:lnTo>
                  <a:lnTo>
                    <a:pt x="1019" y="1085"/>
                  </a:lnTo>
                  <a:lnTo>
                    <a:pt x="1019" y="1085"/>
                  </a:lnTo>
                  <a:lnTo>
                    <a:pt x="1019" y="1085"/>
                  </a:lnTo>
                  <a:lnTo>
                    <a:pt x="1019" y="1085"/>
                  </a:lnTo>
                  <a:lnTo>
                    <a:pt x="986" y="1052"/>
                  </a:lnTo>
                  <a:lnTo>
                    <a:pt x="986" y="1052"/>
                  </a:lnTo>
                  <a:lnTo>
                    <a:pt x="986" y="1052"/>
                  </a:lnTo>
                  <a:lnTo>
                    <a:pt x="986" y="1052"/>
                  </a:lnTo>
                  <a:lnTo>
                    <a:pt x="986" y="1052"/>
                  </a:lnTo>
                  <a:lnTo>
                    <a:pt x="986" y="1052"/>
                  </a:lnTo>
                  <a:lnTo>
                    <a:pt x="953" y="1019"/>
                  </a:lnTo>
                  <a:lnTo>
                    <a:pt x="953" y="1019"/>
                  </a:lnTo>
                  <a:lnTo>
                    <a:pt x="953" y="1019"/>
                  </a:lnTo>
                  <a:lnTo>
                    <a:pt x="953" y="1019"/>
                  </a:lnTo>
                  <a:lnTo>
                    <a:pt x="953" y="986"/>
                  </a:lnTo>
                  <a:lnTo>
                    <a:pt x="953" y="986"/>
                  </a:lnTo>
                  <a:lnTo>
                    <a:pt x="920" y="986"/>
                  </a:lnTo>
                  <a:lnTo>
                    <a:pt x="920" y="986"/>
                  </a:lnTo>
                  <a:lnTo>
                    <a:pt x="920" y="953"/>
                  </a:lnTo>
                  <a:lnTo>
                    <a:pt x="920" y="953"/>
                  </a:lnTo>
                  <a:lnTo>
                    <a:pt x="920" y="953"/>
                  </a:lnTo>
                  <a:lnTo>
                    <a:pt x="920" y="953"/>
                  </a:lnTo>
                  <a:lnTo>
                    <a:pt x="887" y="953"/>
                  </a:lnTo>
                  <a:lnTo>
                    <a:pt x="887" y="953"/>
                  </a:lnTo>
                  <a:lnTo>
                    <a:pt x="887" y="953"/>
                  </a:lnTo>
                  <a:lnTo>
                    <a:pt x="887" y="953"/>
                  </a:lnTo>
                  <a:lnTo>
                    <a:pt x="887" y="920"/>
                  </a:lnTo>
                  <a:lnTo>
                    <a:pt x="887" y="920"/>
                  </a:lnTo>
                  <a:lnTo>
                    <a:pt x="887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920"/>
                  </a:lnTo>
                  <a:lnTo>
                    <a:pt x="855" y="887"/>
                  </a:lnTo>
                  <a:lnTo>
                    <a:pt x="855" y="887"/>
                  </a:lnTo>
                  <a:lnTo>
                    <a:pt x="855" y="887"/>
                  </a:lnTo>
                  <a:lnTo>
                    <a:pt x="855" y="887"/>
                  </a:lnTo>
                  <a:lnTo>
                    <a:pt x="855" y="887"/>
                  </a:lnTo>
                  <a:lnTo>
                    <a:pt x="822" y="887"/>
                  </a:lnTo>
                  <a:lnTo>
                    <a:pt x="822" y="887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23" y="789"/>
                  </a:lnTo>
                  <a:lnTo>
                    <a:pt x="723" y="789"/>
                  </a:lnTo>
                  <a:lnTo>
                    <a:pt x="723" y="756"/>
                  </a:lnTo>
                  <a:lnTo>
                    <a:pt x="723" y="756"/>
                  </a:lnTo>
                  <a:lnTo>
                    <a:pt x="723" y="756"/>
                  </a:lnTo>
                  <a:lnTo>
                    <a:pt x="723" y="756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90" y="723"/>
                  </a:lnTo>
                  <a:lnTo>
                    <a:pt x="657" y="723"/>
                  </a:lnTo>
                  <a:lnTo>
                    <a:pt x="657" y="723"/>
                  </a:lnTo>
                  <a:lnTo>
                    <a:pt x="657" y="723"/>
                  </a:lnTo>
                  <a:lnTo>
                    <a:pt x="657" y="690"/>
                  </a:lnTo>
                  <a:lnTo>
                    <a:pt x="657" y="690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625" y="657"/>
                  </a:lnTo>
                  <a:lnTo>
                    <a:pt x="625" y="657"/>
                  </a:lnTo>
                  <a:lnTo>
                    <a:pt x="625" y="657"/>
                  </a:lnTo>
                  <a:lnTo>
                    <a:pt x="625" y="657"/>
                  </a:lnTo>
                  <a:lnTo>
                    <a:pt x="625" y="657"/>
                  </a:lnTo>
                  <a:lnTo>
                    <a:pt x="625" y="657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92" y="625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59" y="592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493" y="526"/>
                  </a:lnTo>
                  <a:lnTo>
                    <a:pt x="493" y="526"/>
                  </a:lnTo>
                  <a:lnTo>
                    <a:pt x="493" y="526"/>
                  </a:lnTo>
                  <a:lnTo>
                    <a:pt x="493" y="493"/>
                  </a:lnTo>
                  <a:lnTo>
                    <a:pt x="460" y="493"/>
                  </a:lnTo>
                  <a:lnTo>
                    <a:pt x="460" y="493"/>
                  </a:lnTo>
                  <a:lnTo>
                    <a:pt x="460" y="493"/>
                  </a:lnTo>
                  <a:lnTo>
                    <a:pt x="460" y="493"/>
                  </a:lnTo>
                  <a:lnTo>
                    <a:pt x="460" y="493"/>
                  </a:lnTo>
                  <a:lnTo>
                    <a:pt x="460" y="493"/>
                  </a:lnTo>
                  <a:lnTo>
                    <a:pt x="460" y="493"/>
                  </a:lnTo>
                  <a:lnTo>
                    <a:pt x="460" y="493"/>
                  </a:lnTo>
                  <a:lnTo>
                    <a:pt x="427" y="460"/>
                  </a:lnTo>
                  <a:lnTo>
                    <a:pt x="427" y="460"/>
                  </a:lnTo>
                  <a:lnTo>
                    <a:pt x="427" y="460"/>
                  </a:lnTo>
                  <a:lnTo>
                    <a:pt x="427" y="460"/>
                  </a:lnTo>
                  <a:lnTo>
                    <a:pt x="427" y="460"/>
                  </a:lnTo>
                  <a:lnTo>
                    <a:pt x="427" y="460"/>
                  </a:lnTo>
                  <a:lnTo>
                    <a:pt x="395" y="427"/>
                  </a:lnTo>
                  <a:lnTo>
                    <a:pt x="395" y="427"/>
                  </a:lnTo>
                  <a:lnTo>
                    <a:pt x="395" y="427"/>
                  </a:lnTo>
                  <a:lnTo>
                    <a:pt x="395" y="427"/>
                  </a:lnTo>
                  <a:lnTo>
                    <a:pt x="395" y="427"/>
                  </a:lnTo>
                  <a:lnTo>
                    <a:pt x="395" y="427"/>
                  </a:lnTo>
                  <a:lnTo>
                    <a:pt x="395" y="427"/>
                  </a:lnTo>
                  <a:lnTo>
                    <a:pt x="395" y="427"/>
                  </a:lnTo>
                  <a:lnTo>
                    <a:pt x="395" y="427"/>
                  </a:lnTo>
                  <a:lnTo>
                    <a:pt x="395" y="395"/>
                  </a:lnTo>
                  <a:lnTo>
                    <a:pt x="362" y="395"/>
                  </a:lnTo>
                  <a:lnTo>
                    <a:pt x="362" y="395"/>
                  </a:lnTo>
                  <a:lnTo>
                    <a:pt x="362" y="395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29" y="362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3" y="263"/>
                  </a:lnTo>
                  <a:lnTo>
                    <a:pt x="263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32" y="164"/>
                  </a:lnTo>
                  <a:lnTo>
                    <a:pt x="132" y="164"/>
                  </a:lnTo>
                  <a:lnTo>
                    <a:pt x="132" y="164"/>
                  </a:lnTo>
                  <a:lnTo>
                    <a:pt x="132" y="164"/>
                  </a:lnTo>
                  <a:lnTo>
                    <a:pt x="132" y="164"/>
                  </a:lnTo>
                  <a:lnTo>
                    <a:pt x="132" y="164"/>
                  </a:lnTo>
                  <a:lnTo>
                    <a:pt x="132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8"/>
            <p:cNvSpPr/>
            <p:nvPr/>
          </p:nvSpPr>
          <p:spPr>
            <a:xfrm>
              <a:off x="5378225" y="1288000"/>
              <a:ext cx="50150" cy="52600"/>
            </a:xfrm>
            <a:custGeom>
              <a:avLst/>
              <a:gdLst/>
              <a:ahLst/>
              <a:cxnLst/>
              <a:rect l="l" t="t" r="r" b="b"/>
              <a:pathLst>
                <a:path w="2006" h="2104" fill="none" extrusionOk="0">
                  <a:moveTo>
                    <a:pt x="2005" y="2103"/>
                  </a:moveTo>
                  <a:lnTo>
                    <a:pt x="1972" y="2103"/>
                  </a:lnTo>
                  <a:lnTo>
                    <a:pt x="1972" y="2071"/>
                  </a:lnTo>
                  <a:lnTo>
                    <a:pt x="1939" y="2071"/>
                  </a:lnTo>
                  <a:lnTo>
                    <a:pt x="1939" y="2071"/>
                  </a:lnTo>
                  <a:lnTo>
                    <a:pt x="1939" y="2038"/>
                  </a:lnTo>
                  <a:lnTo>
                    <a:pt x="1939" y="2038"/>
                  </a:lnTo>
                  <a:lnTo>
                    <a:pt x="1906" y="2005"/>
                  </a:lnTo>
                  <a:lnTo>
                    <a:pt x="1906" y="2005"/>
                  </a:lnTo>
                  <a:lnTo>
                    <a:pt x="1874" y="2005"/>
                  </a:lnTo>
                  <a:lnTo>
                    <a:pt x="1874" y="1972"/>
                  </a:lnTo>
                  <a:lnTo>
                    <a:pt x="1874" y="1972"/>
                  </a:lnTo>
                  <a:lnTo>
                    <a:pt x="1874" y="1972"/>
                  </a:lnTo>
                  <a:lnTo>
                    <a:pt x="1841" y="1939"/>
                  </a:lnTo>
                  <a:lnTo>
                    <a:pt x="1841" y="1939"/>
                  </a:lnTo>
                  <a:lnTo>
                    <a:pt x="1808" y="1906"/>
                  </a:lnTo>
                  <a:lnTo>
                    <a:pt x="1808" y="1906"/>
                  </a:lnTo>
                  <a:lnTo>
                    <a:pt x="1808" y="1906"/>
                  </a:lnTo>
                  <a:lnTo>
                    <a:pt x="1808" y="1906"/>
                  </a:lnTo>
                  <a:lnTo>
                    <a:pt x="1775" y="1873"/>
                  </a:lnTo>
                  <a:lnTo>
                    <a:pt x="1775" y="1873"/>
                  </a:lnTo>
                  <a:lnTo>
                    <a:pt x="1775" y="1873"/>
                  </a:lnTo>
                  <a:lnTo>
                    <a:pt x="1775" y="1873"/>
                  </a:lnTo>
                  <a:lnTo>
                    <a:pt x="1742" y="1841"/>
                  </a:lnTo>
                  <a:lnTo>
                    <a:pt x="1742" y="1841"/>
                  </a:lnTo>
                  <a:lnTo>
                    <a:pt x="1709" y="1808"/>
                  </a:lnTo>
                  <a:lnTo>
                    <a:pt x="1709" y="1808"/>
                  </a:lnTo>
                  <a:lnTo>
                    <a:pt x="1709" y="1775"/>
                  </a:lnTo>
                  <a:lnTo>
                    <a:pt x="1709" y="1775"/>
                  </a:lnTo>
                  <a:lnTo>
                    <a:pt x="1676" y="1742"/>
                  </a:lnTo>
                  <a:lnTo>
                    <a:pt x="1676" y="1742"/>
                  </a:lnTo>
                  <a:lnTo>
                    <a:pt x="1644" y="1742"/>
                  </a:lnTo>
                  <a:lnTo>
                    <a:pt x="1644" y="1742"/>
                  </a:lnTo>
                  <a:lnTo>
                    <a:pt x="1644" y="1709"/>
                  </a:lnTo>
                  <a:lnTo>
                    <a:pt x="1644" y="1709"/>
                  </a:lnTo>
                  <a:lnTo>
                    <a:pt x="1611" y="1709"/>
                  </a:lnTo>
                  <a:lnTo>
                    <a:pt x="1611" y="1709"/>
                  </a:lnTo>
                  <a:lnTo>
                    <a:pt x="1611" y="1676"/>
                  </a:lnTo>
                  <a:lnTo>
                    <a:pt x="1611" y="1676"/>
                  </a:lnTo>
                  <a:lnTo>
                    <a:pt x="1578" y="1643"/>
                  </a:lnTo>
                  <a:lnTo>
                    <a:pt x="1578" y="1643"/>
                  </a:lnTo>
                  <a:lnTo>
                    <a:pt x="1545" y="1643"/>
                  </a:lnTo>
                  <a:lnTo>
                    <a:pt x="1545" y="1611"/>
                  </a:lnTo>
                  <a:lnTo>
                    <a:pt x="1512" y="1611"/>
                  </a:lnTo>
                  <a:lnTo>
                    <a:pt x="1512" y="1611"/>
                  </a:lnTo>
                  <a:lnTo>
                    <a:pt x="1512" y="1578"/>
                  </a:lnTo>
                  <a:lnTo>
                    <a:pt x="1512" y="1578"/>
                  </a:lnTo>
                  <a:lnTo>
                    <a:pt x="1479" y="1578"/>
                  </a:lnTo>
                  <a:lnTo>
                    <a:pt x="1479" y="1578"/>
                  </a:lnTo>
                  <a:lnTo>
                    <a:pt x="1479" y="1545"/>
                  </a:lnTo>
                  <a:lnTo>
                    <a:pt x="1479" y="1545"/>
                  </a:lnTo>
                  <a:lnTo>
                    <a:pt x="1446" y="1512"/>
                  </a:lnTo>
                  <a:lnTo>
                    <a:pt x="1446" y="1512"/>
                  </a:lnTo>
                  <a:lnTo>
                    <a:pt x="1414" y="1479"/>
                  </a:lnTo>
                  <a:lnTo>
                    <a:pt x="1414" y="1479"/>
                  </a:lnTo>
                  <a:lnTo>
                    <a:pt x="1381" y="1479"/>
                  </a:lnTo>
                  <a:lnTo>
                    <a:pt x="1381" y="1446"/>
                  </a:lnTo>
                  <a:lnTo>
                    <a:pt x="1381" y="1446"/>
                  </a:lnTo>
                  <a:lnTo>
                    <a:pt x="1381" y="1446"/>
                  </a:lnTo>
                  <a:lnTo>
                    <a:pt x="1381" y="1446"/>
                  </a:lnTo>
                  <a:lnTo>
                    <a:pt x="1381" y="1446"/>
                  </a:lnTo>
                  <a:lnTo>
                    <a:pt x="1348" y="1413"/>
                  </a:lnTo>
                  <a:lnTo>
                    <a:pt x="1348" y="1413"/>
                  </a:lnTo>
                  <a:lnTo>
                    <a:pt x="1315" y="1381"/>
                  </a:lnTo>
                  <a:lnTo>
                    <a:pt x="1315" y="1381"/>
                  </a:lnTo>
                  <a:lnTo>
                    <a:pt x="1282" y="1348"/>
                  </a:lnTo>
                  <a:lnTo>
                    <a:pt x="1282" y="1348"/>
                  </a:lnTo>
                  <a:lnTo>
                    <a:pt x="1282" y="1315"/>
                  </a:lnTo>
                  <a:lnTo>
                    <a:pt x="1282" y="1315"/>
                  </a:lnTo>
                  <a:lnTo>
                    <a:pt x="1249" y="1315"/>
                  </a:lnTo>
                  <a:lnTo>
                    <a:pt x="1249" y="1315"/>
                  </a:lnTo>
                  <a:lnTo>
                    <a:pt x="1249" y="1315"/>
                  </a:lnTo>
                  <a:lnTo>
                    <a:pt x="1249" y="1282"/>
                  </a:lnTo>
                  <a:lnTo>
                    <a:pt x="1216" y="1282"/>
                  </a:lnTo>
                  <a:lnTo>
                    <a:pt x="1216" y="1282"/>
                  </a:lnTo>
                  <a:lnTo>
                    <a:pt x="1184" y="1249"/>
                  </a:lnTo>
                  <a:lnTo>
                    <a:pt x="1184" y="1249"/>
                  </a:lnTo>
                  <a:lnTo>
                    <a:pt x="1151" y="1216"/>
                  </a:lnTo>
                  <a:lnTo>
                    <a:pt x="1151" y="1216"/>
                  </a:lnTo>
                  <a:lnTo>
                    <a:pt x="1151" y="1216"/>
                  </a:lnTo>
                  <a:lnTo>
                    <a:pt x="1151" y="1216"/>
                  </a:lnTo>
                  <a:lnTo>
                    <a:pt x="1118" y="1183"/>
                  </a:lnTo>
                  <a:lnTo>
                    <a:pt x="1118" y="1183"/>
                  </a:lnTo>
                  <a:lnTo>
                    <a:pt x="1118" y="1151"/>
                  </a:lnTo>
                  <a:lnTo>
                    <a:pt x="1118" y="1151"/>
                  </a:lnTo>
                  <a:lnTo>
                    <a:pt x="1085" y="1118"/>
                  </a:lnTo>
                  <a:lnTo>
                    <a:pt x="1085" y="1118"/>
                  </a:lnTo>
                  <a:lnTo>
                    <a:pt x="1052" y="1118"/>
                  </a:lnTo>
                  <a:lnTo>
                    <a:pt x="1052" y="1118"/>
                  </a:lnTo>
                  <a:lnTo>
                    <a:pt x="1052" y="1085"/>
                  </a:lnTo>
                  <a:lnTo>
                    <a:pt x="1052" y="1085"/>
                  </a:lnTo>
                  <a:lnTo>
                    <a:pt x="1019" y="1052"/>
                  </a:lnTo>
                  <a:lnTo>
                    <a:pt x="1019" y="1052"/>
                  </a:lnTo>
                  <a:lnTo>
                    <a:pt x="986" y="1052"/>
                  </a:lnTo>
                  <a:lnTo>
                    <a:pt x="986" y="1019"/>
                  </a:lnTo>
                  <a:lnTo>
                    <a:pt x="954" y="1019"/>
                  </a:lnTo>
                  <a:lnTo>
                    <a:pt x="954" y="1019"/>
                  </a:lnTo>
                  <a:lnTo>
                    <a:pt x="954" y="1019"/>
                  </a:lnTo>
                  <a:lnTo>
                    <a:pt x="921" y="986"/>
                  </a:lnTo>
                  <a:lnTo>
                    <a:pt x="921" y="986"/>
                  </a:lnTo>
                  <a:lnTo>
                    <a:pt x="921" y="953"/>
                  </a:lnTo>
                  <a:lnTo>
                    <a:pt x="921" y="953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88" y="921"/>
                  </a:lnTo>
                  <a:lnTo>
                    <a:pt x="855" y="888"/>
                  </a:lnTo>
                  <a:lnTo>
                    <a:pt x="855" y="888"/>
                  </a:lnTo>
                  <a:lnTo>
                    <a:pt x="822" y="855"/>
                  </a:lnTo>
                  <a:lnTo>
                    <a:pt x="822" y="855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89" y="822"/>
                  </a:lnTo>
                  <a:lnTo>
                    <a:pt x="756" y="789"/>
                  </a:lnTo>
                  <a:lnTo>
                    <a:pt x="756" y="789"/>
                  </a:lnTo>
                  <a:lnTo>
                    <a:pt x="723" y="756"/>
                  </a:lnTo>
                  <a:lnTo>
                    <a:pt x="723" y="756"/>
                  </a:lnTo>
                  <a:lnTo>
                    <a:pt x="723" y="756"/>
                  </a:lnTo>
                  <a:lnTo>
                    <a:pt x="723" y="756"/>
                  </a:lnTo>
                  <a:lnTo>
                    <a:pt x="691" y="723"/>
                  </a:lnTo>
                  <a:lnTo>
                    <a:pt x="691" y="723"/>
                  </a:lnTo>
                  <a:lnTo>
                    <a:pt x="658" y="691"/>
                  </a:lnTo>
                  <a:lnTo>
                    <a:pt x="658" y="691"/>
                  </a:lnTo>
                  <a:lnTo>
                    <a:pt x="658" y="691"/>
                  </a:lnTo>
                  <a:lnTo>
                    <a:pt x="658" y="691"/>
                  </a:lnTo>
                  <a:lnTo>
                    <a:pt x="625" y="658"/>
                  </a:lnTo>
                  <a:lnTo>
                    <a:pt x="625" y="658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59" y="559"/>
                  </a:lnTo>
                  <a:lnTo>
                    <a:pt x="559" y="559"/>
                  </a:lnTo>
                  <a:lnTo>
                    <a:pt x="526" y="526"/>
                  </a:lnTo>
                  <a:lnTo>
                    <a:pt x="526" y="526"/>
                  </a:lnTo>
                  <a:lnTo>
                    <a:pt x="526" y="526"/>
                  </a:lnTo>
                  <a:lnTo>
                    <a:pt x="493" y="493"/>
                  </a:lnTo>
                  <a:lnTo>
                    <a:pt x="493" y="493"/>
                  </a:lnTo>
                  <a:lnTo>
                    <a:pt x="461" y="460"/>
                  </a:lnTo>
                  <a:lnTo>
                    <a:pt x="461" y="460"/>
                  </a:lnTo>
                  <a:lnTo>
                    <a:pt x="461" y="460"/>
                  </a:lnTo>
                  <a:lnTo>
                    <a:pt x="428" y="460"/>
                  </a:lnTo>
                  <a:lnTo>
                    <a:pt x="428" y="428"/>
                  </a:lnTo>
                  <a:lnTo>
                    <a:pt x="428" y="428"/>
                  </a:lnTo>
                  <a:lnTo>
                    <a:pt x="395" y="395"/>
                  </a:lnTo>
                  <a:lnTo>
                    <a:pt x="395" y="395"/>
                  </a:lnTo>
                  <a:lnTo>
                    <a:pt x="395" y="395"/>
                  </a:lnTo>
                  <a:lnTo>
                    <a:pt x="395" y="395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63" y="263"/>
                  </a:lnTo>
                  <a:lnTo>
                    <a:pt x="263" y="263"/>
                  </a:lnTo>
                  <a:lnTo>
                    <a:pt x="263" y="263"/>
                  </a:lnTo>
                  <a:lnTo>
                    <a:pt x="263" y="263"/>
                  </a:lnTo>
                  <a:lnTo>
                    <a:pt x="231" y="230"/>
                  </a:lnTo>
                  <a:lnTo>
                    <a:pt x="231" y="230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8"/>
            <p:cNvSpPr/>
            <p:nvPr/>
          </p:nvSpPr>
          <p:spPr>
            <a:xfrm>
              <a:off x="5302650" y="1340575"/>
              <a:ext cx="125725" cy="115025"/>
            </a:xfrm>
            <a:custGeom>
              <a:avLst/>
              <a:gdLst/>
              <a:ahLst/>
              <a:cxnLst/>
              <a:rect l="l" t="t" r="r" b="b"/>
              <a:pathLst>
                <a:path w="5029" h="4601" fill="none" extrusionOk="0">
                  <a:moveTo>
                    <a:pt x="0" y="4601"/>
                  </a:moveTo>
                  <a:lnTo>
                    <a:pt x="5028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5256650" y="1288000"/>
              <a:ext cx="121600" cy="119975"/>
            </a:xfrm>
            <a:custGeom>
              <a:avLst/>
              <a:gdLst/>
              <a:ahLst/>
              <a:cxnLst/>
              <a:rect l="l" t="t" r="r" b="b"/>
              <a:pathLst>
                <a:path w="4864" h="4799" fill="none" extrusionOk="0">
                  <a:moveTo>
                    <a:pt x="0" y="4798"/>
                  </a:moveTo>
                  <a:lnTo>
                    <a:pt x="4864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8"/>
            <p:cNvSpPr/>
            <p:nvPr/>
          </p:nvSpPr>
          <p:spPr>
            <a:xfrm>
              <a:off x="5256650" y="1288000"/>
              <a:ext cx="170900" cy="167600"/>
            </a:xfrm>
            <a:custGeom>
              <a:avLst/>
              <a:gdLst/>
              <a:ahLst/>
              <a:cxnLst/>
              <a:rect l="l" t="t" r="r" b="b"/>
              <a:pathLst>
                <a:path w="6836" h="6704" extrusionOk="0">
                  <a:moveTo>
                    <a:pt x="4864" y="0"/>
                  </a:moveTo>
                  <a:lnTo>
                    <a:pt x="0" y="4765"/>
                  </a:lnTo>
                  <a:lnTo>
                    <a:pt x="0" y="4798"/>
                  </a:lnTo>
                  <a:lnTo>
                    <a:pt x="33" y="4831"/>
                  </a:lnTo>
                  <a:lnTo>
                    <a:pt x="66" y="4831"/>
                  </a:lnTo>
                  <a:lnTo>
                    <a:pt x="66" y="4864"/>
                  </a:lnTo>
                  <a:lnTo>
                    <a:pt x="99" y="4864"/>
                  </a:lnTo>
                  <a:lnTo>
                    <a:pt x="99" y="4897"/>
                  </a:lnTo>
                  <a:lnTo>
                    <a:pt x="132" y="4897"/>
                  </a:lnTo>
                  <a:lnTo>
                    <a:pt x="132" y="4929"/>
                  </a:lnTo>
                  <a:lnTo>
                    <a:pt x="165" y="4929"/>
                  </a:lnTo>
                  <a:lnTo>
                    <a:pt x="165" y="4962"/>
                  </a:lnTo>
                  <a:lnTo>
                    <a:pt x="197" y="4962"/>
                  </a:lnTo>
                  <a:lnTo>
                    <a:pt x="197" y="4995"/>
                  </a:lnTo>
                  <a:lnTo>
                    <a:pt x="230" y="5028"/>
                  </a:lnTo>
                  <a:lnTo>
                    <a:pt x="263" y="5028"/>
                  </a:lnTo>
                  <a:lnTo>
                    <a:pt x="263" y="5061"/>
                  </a:lnTo>
                  <a:lnTo>
                    <a:pt x="296" y="5094"/>
                  </a:lnTo>
                  <a:lnTo>
                    <a:pt x="329" y="5094"/>
                  </a:lnTo>
                  <a:lnTo>
                    <a:pt x="329" y="5127"/>
                  </a:lnTo>
                  <a:lnTo>
                    <a:pt x="362" y="5160"/>
                  </a:lnTo>
                  <a:lnTo>
                    <a:pt x="395" y="5160"/>
                  </a:lnTo>
                  <a:lnTo>
                    <a:pt x="395" y="5192"/>
                  </a:lnTo>
                  <a:lnTo>
                    <a:pt x="427" y="5225"/>
                  </a:lnTo>
                  <a:lnTo>
                    <a:pt x="460" y="5258"/>
                  </a:lnTo>
                  <a:lnTo>
                    <a:pt x="493" y="5258"/>
                  </a:lnTo>
                  <a:lnTo>
                    <a:pt x="493" y="5291"/>
                  </a:lnTo>
                  <a:lnTo>
                    <a:pt x="526" y="5324"/>
                  </a:lnTo>
                  <a:lnTo>
                    <a:pt x="559" y="5357"/>
                  </a:lnTo>
                  <a:lnTo>
                    <a:pt x="592" y="5390"/>
                  </a:lnTo>
                  <a:lnTo>
                    <a:pt x="625" y="5422"/>
                  </a:lnTo>
                  <a:lnTo>
                    <a:pt x="625" y="5455"/>
                  </a:lnTo>
                  <a:lnTo>
                    <a:pt x="657" y="5455"/>
                  </a:lnTo>
                  <a:lnTo>
                    <a:pt x="657" y="5488"/>
                  </a:lnTo>
                  <a:lnTo>
                    <a:pt x="690" y="5488"/>
                  </a:lnTo>
                  <a:lnTo>
                    <a:pt x="723" y="5521"/>
                  </a:lnTo>
                  <a:lnTo>
                    <a:pt x="723" y="5554"/>
                  </a:lnTo>
                  <a:lnTo>
                    <a:pt x="756" y="5554"/>
                  </a:lnTo>
                  <a:lnTo>
                    <a:pt x="756" y="5587"/>
                  </a:lnTo>
                  <a:lnTo>
                    <a:pt x="789" y="5587"/>
                  </a:lnTo>
                  <a:lnTo>
                    <a:pt x="822" y="5620"/>
                  </a:lnTo>
                  <a:lnTo>
                    <a:pt x="822" y="5652"/>
                  </a:lnTo>
                  <a:lnTo>
                    <a:pt x="855" y="5652"/>
                  </a:lnTo>
                  <a:lnTo>
                    <a:pt x="855" y="5685"/>
                  </a:lnTo>
                  <a:lnTo>
                    <a:pt x="887" y="5685"/>
                  </a:lnTo>
                  <a:lnTo>
                    <a:pt x="887" y="5718"/>
                  </a:lnTo>
                  <a:lnTo>
                    <a:pt x="920" y="5718"/>
                  </a:lnTo>
                  <a:lnTo>
                    <a:pt x="920" y="5751"/>
                  </a:lnTo>
                  <a:lnTo>
                    <a:pt x="953" y="5751"/>
                  </a:lnTo>
                  <a:lnTo>
                    <a:pt x="953" y="5784"/>
                  </a:lnTo>
                  <a:lnTo>
                    <a:pt x="986" y="5817"/>
                  </a:lnTo>
                  <a:lnTo>
                    <a:pt x="1019" y="5850"/>
                  </a:lnTo>
                  <a:lnTo>
                    <a:pt x="1052" y="5850"/>
                  </a:lnTo>
                  <a:lnTo>
                    <a:pt x="1052" y="5882"/>
                  </a:lnTo>
                  <a:lnTo>
                    <a:pt x="1085" y="5882"/>
                  </a:lnTo>
                  <a:lnTo>
                    <a:pt x="1085" y="5915"/>
                  </a:lnTo>
                  <a:lnTo>
                    <a:pt x="1118" y="5948"/>
                  </a:lnTo>
                  <a:lnTo>
                    <a:pt x="1150" y="5981"/>
                  </a:lnTo>
                  <a:lnTo>
                    <a:pt x="1183" y="6014"/>
                  </a:lnTo>
                  <a:lnTo>
                    <a:pt x="1216" y="6047"/>
                  </a:lnTo>
                  <a:lnTo>
                    <a:pt x="1249" y="6080"/>
                  </a:lnTo>
                  <a:lnTo>
                    <a:pt x="1249" y="6112"/>
                  </a:lnTo>
                  <a:lnTo>
                    <a:pt x="1282" y="6112"/>
                  </a:lnTo>
                  <a:lnTo>
                    <a:pt x="1315" y="6145"/>
                  </a:lnTo>
                  <a:lnTo>
                    <a:pt x="1315" y="6178"/>
                  </a:lnTo>
                  <a:lnTo>
                    <a:pt x="1348" y="6178"/>
                  </a:lnTo>
                  <a:lnTo>
                    <a:pt x="1348" y="6211"/>
                  </a:lnTo>
                  <a:lnTo>
                    <a:pt x="1380" y="6211"/>
                  </a:lnTo>
                  <a:lnTo>
                    <a:pt x="1380" y="6244"/>
                  </a:lnTo>
                  <a:lnTo>
                    <a:pt x="1413" y="6244"/>
                  </a:lnTo>
                  <a:lnTo>
                    <a:pt x="1413" y="6277"/>
                  </a:lnTo>
                  <a:lnTo>
                    <a:pt x="1446" y="6277"/>
                  </a:lnTo>
                  <a:lnTo>
                    <a:pt x="1446" y="6310"/>
                  </a:lnTo>
                  <a:lnTo>
                    <a:pt x="1479" y="6310"/>
                  </a:lnTo>
                  <a:lnTo>
                    <a:pt x="1479" y="6342"/>
                  </a:lnTo>
                  <a:lnTo>
                    <a:pt x="1512" y="6342"/>
                  </a:lnTo>
                  <a:lnTo>
                    <a:pt x="1512" y="6375"/>
                  </a:lnTo>
                  <a:lnTo>
                    <a:pt x="1545" y="6375"/>
                  </a:lnTo>
                  <a:lnTo>
                    <a:pt x="1545" y="6408"/>
                  </a:lnTo>
                  <a:lnTo>
                    <a:pt x="1578" y="6441"/>
                  </a:lnTo>
                  <a:lnTo>
                    <a:pt x="1610" y="6474"/>
                  </a:lnTo>
                  <a:lnTo>
                    <a:pt x="1643" y="6507"/>
                  </a:lnTo>
                  <a:lnTo>
                    <a:pt x="1676" y="6540"/>
                  </a:lnTo>
                  <a:lnTo>
                    <a:pt x="1676" y="6572"/>
                  </a:lnTo>
                  <a:lnTo>
                    <a:pt x="1709" y="6572"/>
                  </a:lnTo>
                  <a:lnTo>
                    <a:pt x="1709" y="6605"/>
                  </a:lnTo>
                  <a:lnTo>
                    <a:pt x="1742" y="6605"/>
                  </a:lnTo>
                  <a:lnTo>
                    <a:pt x="1775" y="6638"/>
                  </a:lnTo>
                  <a:lnTo>
                    <a:pt x="1775" y="6671"/>
                  </a:lnTo>
                  <a:lnTo>
                    <a:pt x="1808" y="6671"/>
                  </a:lnTo>
                  <a:lnTo>
                    <a:pt x="1808" y="6704"/>
                  </a:lnTo>
                  <a:lnTo>
                    <a:pt x="1840" y="6704"/>
                  </a:lnTo>
                  <a:lnTo>
                    <a:pt x="6835" y="2103"/>
                  </a:lnTo>
                  <a:lnTo>
                    <a:pt x="6835" y="2071"/>
                  </a:lnTo>
                  <a:lnTo>
                    <a:pt x="6802" y="2071"/>
                  </a:lnTo>
                  <a:lnTo>
                    <a:pt x="6802" y="2038"/>
                  </a:lnTo>
                  <a:lnTo>
                    <a:pt x="6769" y="2005"/>
                  </a:lnTo>
                  <a:lnTo>
                    <a:pt x="6737" y="1972"/>
                  </a:lnTo>
                  <a:lnTo>
                    <a:pt x="6704" y="1972"/>
                  </a:lnTo>
                  <a:lnTo>
                    <a:pt x="6704" y="1939"/>
                  </a:lnTo>
                  <a:lnTo>
                    <a:pt x="6671" y="1906"/>
                  </a:lnTo>
                  <a:lnTo>
                    <a:pt x="6638" y="1873"/>
                  </a:lnTo>
                  <a:lnTo>
                    <a:pt x="6638" y="1841"/>
                  </a:lnTo>
                  <a:lnTo>
                    <a:pt x="6605" y="1841"/>
                  </a:lnTo>
                  <a:lnTo>
                    <a:pt x="6572" y="1808"/>
                  </a:lnTo>
                  <a:lnTo>
                    <a:pt x="6539" y="1775"/>
                  </a:lnTo>
                  <a:lnTo>
                    <a:pt x="6539" y="1742"/>
                  </a:lnTo>
                  <a:lnTo>
                    <a:pt x="6507" y="1742"/>
                  </a:lnTo>
                  <a:lnTo>
                    <a:pt x="6507" y="1709"/>
                  </a:lnTo>
                  <a:lnTo>
                    <a:pt x="6474" y="1709"/>
                  </a:lnTo>
                  <a:lnTo>
                    <a:pt x="6441" y="1676"/>
                  </a:lnTo>
                  <a:lnTo>
                    <a:pt x="6441" y="1643"/>
                  </a:lnTo>
                  <a:lnTo>
                    <a:pt x="6408" y="1611"/>
                  </a:lnTo>
                  <a:lnTo>
                    <a:pt x="6375" y="1611"/>
                  </a:lnTo>
                  <a:lnTo>
                    <a:pt x="6375" y="1578"/>
                  </a:lnTo>
                  <a:lnTo>
                    <a:pt x="6342" y="1578"/>
                  </a:lnTo>
                  <a:lnTo>
                    <a:pt x="6342" y="1545"/>
                  </a:lnTo>
                  <a:lnTo>
                    <a:pt x="6309" y="1512"/>
                  </a:lnTo>
                  <a:lnTo>
                    <a:pt x="6277" y="1479"/>
                  </a:lnTo>
                  <a:lnTo>
                    <a:pt x="6244" y="1446"/>
                  </a:lnTo>
                  <a:lnTo>
                    <a:pt x="6244" y="1413"/>
                  </a:lnTo>
                  <a:lnTo>
                    <a:pt x="6211" y="1413"/>
                  </a:lnTo>
                  <a:lnTo>
                    <a:pt x="6178" y="1381"/>
                  </a:lnTo>
                  <a:lnTo>
                    <a:pt x="6145" y="1348"/>
                  </a:lnTo>
                  <a:lnTo>
                    <a:pt x="6112" y="1315"/>
                  </a:lnTo>
                  <a:lnTo>
                    <a:pt x="6112" y="1282"/>
                  </a:lnTo>
                  <a:lnTo>
                    <a:pt x="6079" y="1282"/>
                  </a:lnTo>
                  <a:lnTo>
                    <a:pt x="6079" y="1249"/>
                  </a:lnTo>
                  <a:lnTo>
                    <a:pt x="6047" y="1249"/>
                  </a:lnTo>
                  <a:lnTo>
                    <a:pt x="6014" y="1216"/>
                  </a:lnTo>
                  <a:lnTo>
                    <a:pt x="6014" y="1183"/>
                  </a:lnTo>
                  <a:lnTo>
                    <a:pt x="5981" y="1183"/>
                  </a:lnTo>
                  <a:lnTo>
                    <a:pt x="5948" y="1151"/>
                  </a:lnTo>
                  <a:lnTo>
                    <a:pt x="5948" y="1118"/>
                  </a:lnTo>
                  <a:lnTo>
                    <a:pt x="5915" y="1085"/>
                  </a:lnTo>
                  <a:lnTo>
                    <a:pt x="5882" y="1052"/>
                  </a:lnTo>
                  <a:lnTo>
                    <a:pt x="5849" y="1019"/>
                  </a:lnTo>
                  <a:lnTo>
                    <a:pt x="5817" y="986"/>
                  </a:lnTo>
                  <a:lnTo>
                    <a:pt x="5784" y="986"/>
                  </a:lnTo>
                  <a:lnTo>
                    <a:pt x="5751" y="953"/>
                  </a:lnTo>
                  <a:lnTo>
                    <a:pt x="5751" y="921"/>
                  </a:lnTo>
                  <a:lnTo>
                    <a:pt x="5718" y="888"/>
                  </a:lnTo>
                  <a:lnTo>
                    <a:pt x="5685" y="855"/>
                  </a:lnTo>
                  <a:lnTo>
                    <a:pt x="5652" y="822"/>
                  </a:lnTo>
                  <a:lnTo>
                    <a:pt x="5619" y="789"/>
                  </a:lnTo>
                  <a:lnTo>
                    <a:pt x="5586" y="756"/>
                  </a:lnTo>
                  <a:lnTo>
                    <a:pt x="5554" y="723"/>
                  </a:lnTo>
                  <a:lnTo>
                    <a:pt x="5521" y="691"/>
                  </a:lnTo>
                  <a:lnTo>
                    <a:pt x="5521" y="658"/>
                  </a:lnTo>
                  <a:lnTo>
                    <a:pt x="5488" y="658"/>
                  </a:lnTo>
                  <a:lnTo>
                    <a:pt x="5455" y="625"/>
                  </a:lnTo>
                  <a:lnTo>
                    <a:pt x="5422" y="592"/>
                  </a:lnTo>
                  <a:lnTo>
                    <a:pt x="5389" y="559"/>
                  </a:lnTo>
                  <a:lnTo>
                    <a:pt x="5356" y="526"/>
                  </a:lnTo>
                  <a:lnTo>
                    <a:pt x="5324" y="493"/>
                  </a:lnTo>
                  <a:lnTo>
                    <a:pt x="5291" y="460"/>
                  </a:lnTo>
                  <a:lnTo>
                    <a:pt x="5258" y="428"/>
                  </a:lnTo>
                  <a:lnTo>
                    <a:pt x="5258" y="395"/>
                  </a:lnTo>
                  <a:lnTo>
                    <a:pt x="5225" y="395"/>
                  </a:lnTo>
                  <a:lnTo>
                    <a:pt x="5192" y="362"/>
                  </a:lnTo>
                  <a:lnTo>
                    <a:pt x="5126" y="296"/>
                  </a:lnTo>
                  <a:lnTo>
                    <a:pt x="5126" y="263"/>
                  </a:lnTo>
                  <a:lnTo>
                    <a:pt x="5094" y="263"/>
                  </a:lnTo>
                  <a:lnTo>
                    <a:pt x="5061" y="230"/>
                  </a:lnTo>
                  <a:lnTo>
                    <a:pt x="5061" y="198"/>
                  </a:lnTo>
                  <a:lnTo>
                    <a:pt x="5028" y="198"/>
                  </a:lnTo>
                  <a:lnTo>
                    <a:pt x="4995" y="165"/>
                  </a:lnTo>
                  <a:lnTo>
                    <a:pt x="4995" y="132"/>
                  </a:lnTo>
                  <a:lnTo>
                    <a:pt x="4962" y="99"/>
                  </a:lnTo>
                  <a:lnTo>
                    <a:pt x="4929" y="99"/>
                  </a:lnTo>
                  <a:lnTo>
                    <a:pt x="4929" y="66"/>
                  </a:lnTo>
                  <a:lnTo>
                    <a:pt x="4896" y="33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8"/>
            <p:cNvSpPr/>
            <p:nvPr/>
          </p:nvSpPr>
          <p:spPr>
            <a:xfrm>
              <a:off x="5203250" y="1355350"/>
              <a:ext cx="47675" cy="46050"/>
            </a:xfrm>
            <a:custGeom>
              <a:avLst/>
              <a:gdLst/>
              <a:ahLst/>
              <a:cxnLst/>
              <a:rect l="l" t="t" r="r" b="b"/>
              <a:pathLst>
                <a:path w="1907" h="1842" fill="none" extrusionOk="0">
                  <a:moveTo>
                    <a:pt x="1906" y="1841"/>
                  </a:moveTo>
                  <a:lnTo>
                    <a:pt x="1906" y="1841"/>
                  </a:lnTo>
                  <a:lnTo>
                    <a:pt x="1906" y="1841"/>
                  </a:lnTo>
                  <a:lnTo>
                    <a:pt x="1906" y="1841"/>
                  </a:lnTo>
                  <a:lnTo>
                    <a:pt x="1906" y="1841"/>
                  </a:lnTo>
                  <a:lnTo>
                    <a:pt x="1873" y="1841"/>
                  </a:lnTo>
                  <a:lnTo>
                    <a:pt x="1873" y="1841"/>
                  </a:lnTo>
                  <a:lnTo>
                    <a:pt x="1873" y="1841"/>
                  </a:lnTo>
                  <a:lnTo>
                    <a:pt x="1873" y="1808"/>
                  </a:lnTo>
                  <a:lnTo>
                    <a:pt x="1873" y="1808"/>
                  </a:lnTo>
                  <a:lnTo>
                    <a:pt x="1873" y="1808"/>
                  </a:lnTo>
                  <a:lnTo>
                    <a:pt x="1841" y="1775"/>
                  </a:lnTo>
                  <a:lnTo>
                    <a:pt x="1841" y="1775"/>
                  </a:lnTo>
                  <a:lnTo>
                    <a:pt x="1841" y="1775"/>
                  </a:lnTo>
                  <a:lnTo>
                    <a:pt x="1808" y="1775"/>
                  </a:lnTo>
                  <a:lnTo>
                    <a:pt x="1808" y="1775"/>
                  </a:lnTo>
                  <a:lnTo>
                    <a:pt x="1808" y="1775"/>
                  </a:lnTo>
                  <a:lnTo>
                    <a:pt x="1808" y="1743"/>
                  </a:lnTo>
                  <a:lnTo>
                    <a:pt x="1808" y="1743"/>
                  </a:lnTo>
                  <a:lnTo>
                    <a:pt x="1808" y="1743"/>
                  </a:lnTo>
                  <a:lnTo>
                    <a:pt x="1808" y="1743"/>
                  </a:lnTo>
                  <a:lnTo>
                    <a:pt x="1775" y="1743"/>
                  </a:lnTo>
                  <a:lnTo>
                    <a:pt x="1775" y="1743"/>
                  </a:lnTo>
                  <a:lnTo>
                    <a:pt x="1775" y="1743"/>
                  </a:lnTo>
                  <a:lnTo>
                    <a:pt x="1775" y="1710"/>
                  </a:lnTo>
                  <a:lnTo>
                    <a:pt x="1775" y="1710"/>
                  </a:lnTo>
                  <a:lnTo>
                    <a:pt x="1775" y="1710"/>
                  </a:lnTo>
                  <a:lnTo>
                    <a:pt x="1775" y="1710"/>
                  </a:lnTo>
                  <a:lnTo>
                    <a:pt x="1742" y="1710"/>
                  </a:lnTo>
                  <a:lnTo>
                    <a:pt x="1742" y="1710"/>
                  </a:lnTo>
                  <a:lnTo>
                    <a:pt x="1742" y="1710"/>
                  </a:lnTo>
                  <a:lnTo>
                    <a:pt x="1742" y="1710"/>
                  </a:lnTo>
                  <a:lnTo>
                    <a:pt x="1742" y="1710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09" y="1677"/>
                  </a:lnTo>
                  <a:lnTo>
                    <a:pt x="1709" y="1677"/>
                  </a:lnTo>
                  <a:lnTo>
                    <a:pt x="1709" y="1677"/>
                  </a:lnTo>
                  <a:lnTo>
                    <a:pt x="1709" y="1644"/>
                  </a:lnTo>
                  <a:lnTo>
                    <a:pt x="1709" y="1644"/>
                  </a:lnTo>
                  <a:lnTo>
                    <a:pt x="1709" y="1644"/>
                  </a:lnTo>
                  <a:lnTo>
                    <a:pt x="1709" y="1644"/>
                  </a:lnTo>
                  <a:lnTo>
                    <a:pt x="1709" y="1644"/>
                  </a:lnTo>
                  <a:lnTo>
                    <a:pt x="1676" y="1644"/>
                  </a:lnTo>
                  <a:lnTo>
                    <a:pt x="1676" y="1644"/>
                  </a:lnTo>
                  <a:lnTo>
                    <a:pt x="1676" y="1644"/>
                  </a:lnTo>
                  <a:lnTo>
                    <a:pt x="1676" y="1644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43" y="1611"/>
                  </a:lnTo>
                  <a:lnTo>
                    <a:pt x="1643" y="1611"/>
                  </a:lnTo>
                  <a:lnTo>
                    <a:pt x="1643" y="1611"/>
                  </a:lnTo>
                  <a:lnTo>
                    <a:pt x="1643" y="1611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10" y="1578"/>
                  </a:lnTo>
                  <a:lnTo>
                    <a:pt x="1610" y="1578"/>
                  </a:lnTo>
                  <a:lnTo>
                    <a:pt x="1610" y="1578"/>
                  </a:lnTo>
                  <a:lnTo>
                    <a:pt x="1610" y="1578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578" y="1545"/>
                  </a:lnTo>
                  <a:lnTo>
                    <a:pt x="1578" y="1545"/>
                  </a:lnTo>
                  <a:lnTo>
                    <a:pt x="1578" y="1545"/>
                  </a:lnTo>
                  <a:lnTo>
                    <a:pt x="1578" y="1545"/>
                  </a:lnTo>
                  <a:lnTo>
                    <a:pt x="1578" y="1513"/>
                  </a:lnTo>
                  <a:lnTo>
                    <a:pt x="1578" y="1513"/>
                  </a:lnTo>
                  <a:lnTo>
                    <a:pt x="1578" y="1513"/>
                  </a:lnTo>
                  <a:lnTo>
                    <a:pt x="1578" y="1513"/>
                  </a:lnTo>
                  <a:lnTo>
                    <a:pt x="1578" y="1513"/>
                  </a:lnTo>
                  <a:lnTo>
                    <a:pt x="1578" y="1513"/>
                  </a:lnTo>
                  <a:lnTo>
                    <a:pt x="1545" y="1513"/>
                  </a:lnTo>
                  <a:lnTo>
                    <a:pt x="1545" y="1513"/>
                  </a:lnTo>
                  <a:lnTo>
                    <a:pt x="1545" y="1480"/>
                  </a:lnTo>
                  <a:lnTo>
                    <a:pt x="1545" y="1480"/>
                  </a:lnTo>
                  <a:lnTo>
                    <a:pt x="1545" y="1480"/>
                  </a:lnTo>
                  <a:lnTo>
                    <a:pt x="1545" y="1480"/>
                  </a:lnTo>
                  <a:lnTo>
                    <a:pt x="1545" y="1480"/>
                  </a:lnTo>
                  <a:lnTo>
                    <a:pt x="1545" y="1480"/>
                  </a:lnTo>
                  <a:lnTo>
                    <a:pt x="1512" y="1480"/>
                  </a:lnTo>
                  <a:lnTo>
                    <a:pt x="1512" y="1480"/>
                  </a:lnTo>
                  <a:lnTo>
                    <a:pt x="1512" y="1480"/>
                  </a:lnTo>
                  <a:lnTo>
                    <a:pt x="1512" y="1480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479" y="1447"/>
                  </a:lnTo>
                  <a:lnTo>
                    <a:pt x="1479" y="1447"/>
                  </a:lnTo>
                  <a:lnTo>
                    <a:pt x="1479" y="1447"/>
                  </a:lnTo>
                  <a:lnTo>
                    <a:pt x="1479" y="1447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46" y="1414"/>
                  </a:lnTo>
                  <a:lnTo>
                    <a:pt x="1446" y="1414"/>
                  </a:lnTo>
                  <a:lnTo>
                    <a:pt x="1446" y="1414"/>
                  </a:lnTo>
                  <a:lnTo>
                    <a:pt x="1446" y="1414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13" y="1381"/>
                  </a:lnTo>
                  <a:lnTo>
                    <a:pt x="1413" y="1381"/>
                  </a:lnTo>
                  <a:lnTo>
                    <a:pt x="1413" y="1381"/>
                  </a:lnTo>
                  <a:lnTo>
                    <a:pt x="1413" y="1348"/>
                  </a:lnTo>
                  <a:lnTo>
                    <a:pt x="1413" y="1348"/>
                  </a:lnTo>
                  <a:lnTo>
                    <a:pt x="1413" y="1348"/>
                  </a:lnTo>
                  <a:lnTo>
                    <a:pt x="1380" y="1348"/>
                  </a:lnTo>
                  <a:lnTo>
                    <a:pt x="1380" y="1348"/>
                  </a:lnTo>
                  <a:lnTo>
                    <a:pt x="1380" y="1348"/>
                  </a:lnTo>
                  <a:lnTo>
                    <a:pt x="1348" y="1315"/>
                  </a:lnTo>
                  <a:lnTo>
                    <a:pt x="1348" y="1315"/>
                  </a:lnTo>
                  <a:lnTo>
                    <a:pt x="1348" y="1315"/>
                  </a:lnTo>
                  <a:lnTo>
                    <a:pt x="1348" y="1283"/>
                  </a:lnTo>
                  <a:lnTo>
                    <a:pt x="1348" y="1283"/>
                  </a:lnTo>
                  <a:lnTo>
                    <a:pt x="1348" y="1283"/>
                  </a:lnTo>
                  <a:lnTo>
                    <a:pt x="1315" y="1283"/>
                  </a:lnTo>
                  <a:lnTo>
                    <a:pt x="1315" y="1283"/>
                  </a:lnTo>
                  <a:lnTo>
                    <a:pt x="1315" y="1283"/>
                  </a:lnTo>
                  <a:lnTo>
                    <a:pt x="1315" y="1283"/>
                  </a:lnTo>
                  <a:lnTo>
                    <a:pt x="1315" y="1250"/>
                  </a:lnTo>
                  <a:lnTo>
                    <a:pt x="1315" y="1250"/>
                  </a:lnTo>
                  <a:lnTo>
                    <a:pt x="1315" y="1250"/>
                  </a:lnTo>
                  <a:lnTo>
                    <a:pt x="1315" y="1250"/>
                  </a:lnTo>
                  <a:lnTo>
                    <a:pt x="1315" y="1250"/>
                  </a:lnTo>
                  <a:lnTo>
                    <a:pt x="1282" y="1250"/>
                  </a:lnTo>
                  <a:lnTo>
                    <a:pt x="1282" y="1250"/>
                  </a:lnTo>
                  <a:lnTo>
                    <a:pt x="1282" y="1250"/>
                  </a:lnTo>
                  <a:lnTo>
                    <a:pt x="1282" y="1250"/>
                  </a:lnTo>
                  <a:lnTo>
                    <a:pt x="1282" y="1250"/>
                  </a:lnTo>
                  <a:lnTo>
                    <a:pt x="1282" y="1217"/>
                  </a:lnTo>
                  <a:lnTo>
                    <a:pt x="1282" y="1217"/>
                  </a:lnTo>
                  <a:lnTo>
                    <a:pt x="1282" y="1217"/>
                  </a:lnTo>
                  <a:lnTo>
                    <a:pt x="1282" y="1217"/>
                  </a:lnTo>
                  <a:lnTo>
                    <a:pt x="1249" y="1217"/>
                  </a:lnTo>
                  <a:lnTo>
                    <a:pt x="1249" y="1217"/>
                  </a:lnTo>
                  <a:lnTo>
                    <a:pt x="1249" y="1217"/>
                  </a:lnTo>
                  <a:lnTo>
                    <a:pt x="1249" y="1217"/>
                  </a:lnTo>
                  <a:lnTo>
                    <a:pt x="1249" y="1184"/>
                  </a:lnTo>
                  <a:lnTo>
                    <a:pt x="1249" y="1184"/>
                  </a:lnTo>
                  <a:lnTo>
                    <a:pt x="1249" y="1184"/>
                  </a:lnTo>
                  <a:lnTo>
                    <a:pt x="1249" y="1184"/>
                  </a:lnTo>
                  <a:lnTo>
                    <a:pt x="1216" y="1184"/>
                  </a:lnTo>
                  <a:lnTo>
                    <a:pt x="1216" y="1184"/>
                  </a:lnTo>
                  <a:lnTo>
                    <a:pt x="1216" y="1184"/>
                  </a:lnTo>
                  <a:lnTo>
                    <a:pt x="1216" y="1151"/>
                  </a:lnTo>
                  <a:lnTo>
                    <a:pt x="1216" y="1151"/>
                  </a:lnTo>
                  <a:lnTo>
                    <a:pt x="1216" y="1151"/>
                  </a:lnTo>
                  <a:lnTo>
                    <a:pt x="1183" y="1118"/>
                  </a:lnTo>
                  <a:lnTo>
                    <a:pt x="1183" y="1118"/>
                  </a:lnTo>
                  <a:lnTo>
                    <a:pt x="1183" y="1118"/>
                  </a:lnTo>
                  <a:lnTo>
                    <a:pt x="1150" y="1118"/>
                  </a:lnTo>
                  <a:lnTo>
                    <a:pt x="1150" y="1118"/>
                  </a:lnTo>
                  <a:lnTo>
                    <a:pt x="1150" y="1118"/>
                  </a:lnTo>
                  <a:lnTo>
                    <a:pt x="1150" y="1118"/>
                  </a:lnTo>
                  <a:lnTo>
                    <a:pt x="1150" y="1085"/>
                  </a:lnTo>
                  <a:lnTo>
                    <a:pt x="1150" y="1085"/>
                  </a:lnTo>
                  <a:lnTo>
                    <a:pt x="1150" y="1085"/>
                  </a:lnTo>
                  <a:lnTo>
                    <a:pt x="1150" y="1085"/>
                  </a:lnTo>
                  <a:lnTo>
                    <a:pt x="1118" y="1085"/>
                  </a:lnTo>
                  <a:lnTo>
                    <a:pt x="1118" y="1085"/>
                  </a:lnTo>
                  <a:lnTo>
                    <a:pt x="1118" y="1085"/>
                  </a:lnTo>
                  <a:lnTo>
                    <a:pt x="1118" y="1085"/>
                  </a:lnTo>
                  <a:lnTo>
                    <a:pt x="1118" y="1085"/>
                  </a:lnTo>
                  <a:lnTo>
                    <a:pt x="1118" y="1085"/>
                  </a:lnTo>
                  <a:lnTo>
                    <a:pt x="1118" y="1053"/>
                  </a:lnTo>
                  <a:lnTo>
                    <a:pt x="1118" y="1053"/>
                  </a:lnTo>
                  <a:lnTo>
                    <a:pt x="1118" y="1053"/>
                  </a:lnTo>
                  <a:lnTo>
                    <a:pt x="1085" y="1053"/>
                  </a:lnTo>
                  <a:lnTo>
                    <a:pt x="1085" y="1053"/>
                  </a:lnTo>
                  <a:lnTo>
                    <a:pt x="1085" y="1053"/>
                  </a:lnTo>
                  <a:lnTo>
                    <a:pt x="1085" y="1053"/>
                  </a:lnTo>
                  <a:lnTo>
                    <a:pt x="1052" y="1020"/>
                  </a:lnTo>
                  <a:lnTo>
                    <a:pt x="1052" y="1020"/>
                  </a:lnTo>
                  <a:lnTo>
                    <a:pt x="1052" y="1020"/>
                  </a:lnTo>
                  <a:lnTo>
                    <a:pt x="1052" y="987"/>
                  </a:lnTo>
                  <a:lnTo>
                    <a:pt x="1052" y="987"/>
                  </a:lnTo>
                  <a:lnTo>
                    <a:pt x="1052" y="987"/>
                  </a:lnTo>
                  <a:lnTo>
                    <a:pt x="1052" y="987"/>
                  </a:lnTo>
                  <a:lnTo>
                    <a:pt x="1019" y="987"/>
                  </a:lnTo>
                  <a:lnTo>
                    <a:pt x="1019" y="987"/>
                  </a:lnTo>
                  <a:lnTo>
                    <a:pt x="1019" y="987"/>
                  </a:lnTo>
                  <a:lnTo>
                    <a:pt x="1019" y="987"/>
                  </a:lnTo>
                  <a:lnTo>
                    <a:pt x="1019" y="954"/>
                  </a:lnTo>
                  <a:lnTo>
                    <a:pt x="1019" y="954"/>
                  </a:lnTo>
                  <a:lnTo>
                    <a:pt x="1019" y="954"/>
                  </a:lnTo>
                  <a:lnTo>
                    <a:pt x="1019" y="954"/>
                  </a:lnTo>
                  <a:lnTo>
                    <a:pt x="986" y="954"/>
                  </a:lnTo>
                  <a:lnTo>
                    <a:pt x="986" y="954"/>
                  </a:lnTo>
                  <a:lnTo>
                    <a:pt x="986" y="954"/>
                  </a:lnTo>
                  <a:lnTo>
                    <a:pt x="986" y="954"/>
                  </a:lnTo>
                  <a:lnTo>
                    <a:pt x="986" y="954"/>
                  </a:lnTo>
                  <a:lnTo>
                    <a:pt x="986" y="954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55"/>
                  </a:lnTo>
                  <a:lnTo>
                    <a:pt x="920" y="855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888" y="855"/>
                  </a:lnTo>
                  <a:lnTo>
                    <a:pt x="888" y="822"/>
                  </a:lnTo>
                  <a:lnTo>
                    <a:pt x="888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90"/>
                  </a:lnTo>
                  <a:lnTo>
                    <a:pt x="822" y="757"/>
                  </a:lnTo>
                  <a:lnTo>
                    <a:pt x="822" y="757"/>
                  </a:lnTo>
                  <a:lnTo>
                    <a:pt x="822" y="757"/>
                  </a:lnTo>
                  <a:lnTo>
                    <a:pt x="789" y="757"/>
                  </a:lnTo>
                  <a:lnTo>
                    <a:pt x="789" y="724"/>
                  </a:lnTo>
                  <a:lnTo>
                    <a:pt x="789" y="724"/>
                  </a:lnTo>
                  <a:lnTo>
                    <a:pt x="789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23" y="691"/>
                  </a:lnTo>
                  <a:lnTo>
                    <a:pt x="723" y="691"/>
                  </a:lnTo>
                  <a:lnTo>
                    <a:pt x="723" y="691"/>
                  </a:lnTo>
                  <a:lnTo>
                    <a:pt x="723" y="691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58" y="625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625" y="560"/>
                  </a:lnTo>
                  <a:lnTo>
                    <a:pt x="592" y="560"/>
                  </a:lnTo>
                  <a:lnTo>
                    <a:pt x="592" y="560"/>
                  </a:lnTo>
                  <a:lnTo>
                    <a:pt x="592" y="560"/>
                  </a:lnTo>
                  <a:lnTo>
                    <a:pt x="592" y="560"/>
                  </a:lnTo>
                  <a:lnTo>
                    <a:pt x="592" y="560"/>
                  </a:lnTo>
                  <a:lnTo>
                    <a:pt x="559" y="560"/>
                  </a:lnTo>
                  <a:lnTo>
                    <a:pt x="559" y="560"/>
                  </a:lnTo>
                  <a:lnTo>
                    <a:pt x="559" y="527"/>
                  </a:lnTo>
                  <a:lnTo>
                    <a:pt x="559" y="527"/>
                  </a:lnTo>
                  <a:lnTo>
                    <a:pt x="559" y="527"/>
                  </a:lnTo>
                  <a:lnTo>
                    <a:pt x="559" y="527"/>
                  </a:lnTo>
                  <a:lnTo>
                    <a:pt x="559" y="527"/>
                  </a:lnTo>
                  <a:lnTo>
                    <a:pt x="559" y="527"/>
                  </a:lnTo>
                  <a:lnTo>
                    <a:pt x="559" y="527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60" y="461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28" y="428"/>
                  </a:lnTo>
                  <a:lnTo>
                    <a:pt x="428" y="428"/>
                  </a:lnTo>
                  <a:lnTo>
                    <a:pt x="428" y="395"/>
                  </a:lnTo>
                  <a:lnTo>
                    <a:pt x="428" y="395"/>
                  </a:lnTo>
                  <a:lnTo>
                    <a:pt x="428" y="395"/>
                  </a:lnTo>
                  <a:lnTo>
                    <a:pt x="428" y="395"/>
                  </a:lnTo>
                  <a:lnTo>
                    <a:pt x="428" y="395"/>
                  </a:lnTo>
                  <a:lnTo>
                    <a:pt x="428" y="395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362" y="362"/>
                  </a:lnTo>
                  <a:lnTo>
                    <a:pt x="362" y="330"/>
                  </a:lnTo>
                  <a:lnTo>
                    <a:pt x="362" y="330"/>
                  </a:lnTo>
                  <a:lnTo>
                    <a:pt x="362" y="330"/>
                  </a:lnTo>
                  <a:lnTo>
                    <a:pt x="362" y="330"/>
                  </a:lnTo>
                  <a:lnTo>
                    <a:pt x="362" y="330"/>
                  </a:lnTo>
                  <a:lnTo>
                    <a:pt x="362" y="330"/>
                  </a:lnTo>
                  <a:lnTo>
                    <a:pt x="362" y="330"/>
                  </a:lnTo>
                  <a:lnTo>
                    <a:pt x="329" y="330"/>
                  </a:lnTo>
                  <a:lnTo>
                    <a:pt x="329" y="330"/>
                  </a:lnTo>
                  <a:lnTo>
                    <a:pt x="329" y="297"/>
                  </a:lnTo>
                  <a:lnTo>
                    <a:pt x="329" y="297"/>
                  </a:lnTo>
                  <a:lnTo>
                    <a:pt x="329" y="297"/>
                  </a:lnTo>
                  <a:lnTo>
                    <a:pt x="329" y="297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30" y="231"/>
                  </a:lnTo>
                  <a:lnTo>
                    <a:pt x="230" y="231"/>
                  </a:lnTo>
                  <a:lnTo>
                    <a:pt x="230" y="231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00"/>
                  </a:lnTo>
                  <a:lnTo>
                    <a:pt x="99" y="100"/>
                  </a:lnTo>
                  <a:lnTo>
                    <a:pt x="99" y="100"/>
                  </a:lnTo>
                  <a:lnTo>
                    <a:pt x="99" y="100"/>
                  </a:lnTo>
                  <a:lnTo>
                    <a:pt x="99" y="100"/>
                  </a:lnTo>
                  <a:lnTo>
                    <a:pt x="99" y="100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8"/>
            <p:cNvSpPr/>
            <p:nvPr/>
          </p:nvSpPr>
          <p:spPr>
            <a:xfrm>
              <a:off x="5319900" y="1231325"/>
              <a:ext cx="51775" cy="50125"/>
            </a:xfrm>
            <a:custGeom>
              <a:avLst/>
              <a:gdLst/>
              <a:ahLst/>
              <a:cxnLst/>
              <a:rect l="l" t="t" r="r" b="b"/>
              <a:pathLst>
                <a:path w="2071" h="2005" fill="none" extrusionOk="0">
                  <a:moveTo>
                    <a:pt x="2071" y="2005"/>
                  </a:moveTo>
                  <a:lnTo>
                    <a:pt x="2038" y="2005"/>
                  </a:lnTo>
                  <a:lnTo>
                    <a:pt x="2038" y="1972"/>
                  </a:lnTo>
                  <a:lnTo>
                    <a:pt x="2038" y="1972"/>
                  </a:lnTo>
                  <a:lnTo>
                    <a:pt x="2038" y="1972"/>
                  </a:lnTo>
                  <a:lnTo>
                    <a:pt x="2005" y="1939"/>
                  </a:lnTo>
                  <a:lnTo>
                    <a:pt x="2005" y="1939"/>
                  </a:lnTo>
                  <a:lnTo>
                    <a:pt x="2005" y="1939"/>
                  </a:lnTo>
                  <a:lnTo>
                    <a:pt x="2005" y="1939"/>
                  </a:lnTo>
                  <a:lnTo>
                    <a:pt x="1972" y="1906"/>
                  </a:lnTo>
                  <a:lnTo>
                    <a:pt x="1972" y="1906"/>
                  </a:lnTo>
                  <a:lnTo>
                    <a:pt x="1939" y="1873"/>
                  </a:lnTo>
                  <a:lnTo>
                    <a:pt x="1939" y="1873"/>
                  </a:lnTo>
                  <a:lnTo>
                    <a:pt x="1939" y="1873"/>
                  </a:lnTo>
                  <a:lnTo>
                    <a:pt x="1939" y="1873"/>
                  </a:lnTo>
                  <a:lnTo>
                    <a:pt x="1906" y="1840"/>
                  </a:lnTo>
                  <a:lnTo>
                    <a:pt x="1906" y="1840"/>
                  </a:lnTo>
                  <a:lnTo>
                    <a:pt x="1874" y="1840"/>
                  </a:lnTo>
                  <a:lnTo>
                    <a:pt x="1874" y="1807"/>
                  </a:lnTo>
                  <a:lnTo>
                    <a:pt x="1841" y="1775"/>
                  </a:lnTo>
                  <a:lnTo>
                    <a:pt x="1841" y="1775"/>
                  </a:lnTo>
                  <a:lnTo>
                    <a:pt x="1841" y="1775"/>
                  </a:lnTo>
                  <a:lnTo>
                    <a:pt x="1841" y="1775"/>
                  </a:lnTo>
                  <a:lnTo>
                    <a:pt x="1808" y="1742"/>
                  </a:lnTo>
                  <a:lnTo>
                    <a:pt x="1808" y="1742"/>
                  </a:lnTo>
                  <a:lnTo>
                    <a:pt x="1808" y="1742"/>
                  </a:lnTo>
                  <a:lnTo>
                    <a:pt x="1808" y="1742"/>
                  </a:lnTo>
                  <a:lnTo>
                    <a:pt x="1775" y="1709"/>
                  </a:lnTo>
                  <a:lnTo>
                    <a:pt x="1775" y="1709"/>
                  </a:lnTo>
                  <a:lnTo>
                    <a:pt x="1742" y="1709"/>
                  </a:lnTo>
                  <a:lnTo>
                    <a:pt x="1742" y="1676"/>
                  </a:lnTo>
                  <a:lnTo>
                    <a:pt x="1709" y="1643"/>
                  </a:lnTo>
                  <a:lnTo>
                    <a:pt x="1709" y="1643"/>
                  </a:lnTo>
                  <a:lnTo>
                    <a:pt x="1709" y="1643"/>
                  </a:lnTo>
                  <a:lnTo>
                    <a:pt x="1709" y="1643"/>
                  </a:lnTo>
                  <a:lnTo>
                    <a:pt x="1676" y="1610"/>
                  </a:lnTo>
                  <a:lnTo>
                    <a:pt x="1676" y="1610"/>
                  </a:lnTo>
                  <a:lnTo>
                    <a:pt x="1676" y="1610"/>
                  </a:lnTo>
                  <a:lnTo>
                    <a:pt x="1676" y="1610"/>
                  </a:lnTo>
                  <a:lnTo>
                    <a:pt x="1644" y="1577"/>
                  </a:lnTo>
                  <a:lnTo>
                    <a:pt x="1644" y="1577"/>
                  </a:lnTo>
                  <a:lnTo>
                    <a:pt x="1611" y="1545"/>
                  </a:lnTo>
                  <a:lnTo>
                    <a:pt x="1611" y="1545"/>
                  </a:lnTo>
                  <a:lnTo>
                    <a:pt x="1578" y="1545"/>
                  </a:lnTo>
                  <a:lnTo>
                    <a:pt x="1578" y="1545"/>
                  </a:lnTo>
                  <a:lnTo>
                    <a:pt x="1578" y="1512"/>
                  </a:lnTo>
                  <a:lnTo>
                    <a:pt x="1578" y="1512"/>
                  </a:lnTo>
                  <a:lnTo>
                    <a:pt x="1545" y="1479"/>
                  </a:lnTo>
                  <a:lnTo>
                    <a:pt x="1545" y="1479"/>
                  </a:lnTo>
                  <a:lnTo>
                    <a:pt x="1512" y="1446"/>
                  </a:lnTo>
                  <a:lnTo>
                    <a:pt x="1512" y="1446"/>
                  </a:lnTo>
                  <a:lnTo>
                    <a:pt x="1512" y="1446"/>
                  </a:lnTo>
                  <a:lnTo>
                    <a:pt x="1512" y="1446"/>
                  </a:lnTo>
                  <a:lnTo>
                    <a:pt x="1479" y="1413"/>
                  </a:lnTo>
                  <a:lnTo>
                    <a:pt x="1479" y="1413"/>
                  </a:lnTo>
                  <a:lnTo>
                    <a:pt x="1479" y="1413"/>
                  </a:lnTo>
                  <a:lnTo>
                    <a:pt x="1479" y="1413"/>
                  </a:lnTo>
                  <a:lnTo>
                    <a:pt x="1413" y="1380"/>
                  </a:lnTo>
                  <a:lnTo>
                    <a:pt x="1413" y="1380"/>
                  </a:lnTo>
                  <a:lnTo>
                    <a:pt x="1413" y="1347"/>
                  </a:lnTo>
                  <a:lnTo>
                    <a:pt x="1413" y="1347"/>
                  </a:lnTo>
                  <a:lnTo>
                    <a:pt x="1381" y="1314"/>
                  </a:lnTo>
                  <a:lnTo>
                    <a:pt x="1381" y="1314"/>
                  </a:lnTo>
                  <a:lnTo>
                    <a:pt x="1381" y="1314"/>
                  </a:lnTo>
                  <a:lnTo>
                    <a:pt x="1381" y="1314"/>
                  </a:lnTo>
                  <a:lnTo>
                    <a:pt x="1348" y="1282"/>
                  </a:lnTo>
                  <a:lnTo>
                    <a:pt x="1348" y="1282"/>
                  </a:lnTo>
                  <a:lnTo>
                    <a:pt x="1315" y="1249"/>
                  </a:lnTo>
                  <a:lnTo>
                    <a:pt x="1315" y="1249"/>
                  </a:lnTo>
                  <a:lnTo>
                    <a:pt x="1315" y="1249"/>
                  </a:lnTo>
                  <a:lnTo>
                    <a:pt x="1315" y="1249"/>
                  </a:lnTo>
                  <a:lnTo>
                    <a:pt x="1282" y="1216"/>
                  </a:lnTo>
                  <a:lnTo>
                    <a:pt x="1282" y="1216"/>
                  </a:lnTo>
                  <a:lnTo>
                    <a:pt x="1282" y="1216"/>
                  </a:lnTo>
                  <a:lnTo>
                    <a:pt x="1216" y="1183"/>
                  </a:lnTo>
                  <a:lnTo>
                    <a:pt x="1216" y="1183"/>
                  </a:lnTo>
                  <a:lnTo>
                    <a:pt x="1216" y="1150"/>
                  </a:lnTo>
                  <a:lnTo>
                    <a:pt x="1216" y="1150"/>
                  </a:lnTo>
                  <a:lnTo>
                    <a:pt x="1183" y="1150"/>
                  </a:lnTo>
                  <a:lnTo>
                    <a:pt x="1183" y="1150"/>
                  </a:lnTo>
                  <a:lnTo>
                    <a:pt x="1151" y="1117"/>
                  </a:lnTo>
                  <a:lnTo>
                    <a:pt x="1151" y="1084"/>
                  </a:lnTo>
                  <a:lnTo>
                    <a:pt x="1151" y="1084"/>
                  </a:lnTo>
                  <a:lnTo>
                    <a:pt x="1118" y="1052"/>
                  </a:lnTo>
                  <a:lnTo>
                    <a:pt x="1118" y="1052"/>
                  </a:lnTo>
                  <a:lnTo>
                    <a:pt x="1085" y="1052"/>
                  </a:lnTo>
                  <a:lnTo>
                    <a:pt x="1085" y="1052"/>
                  </a:lnTo>
                  <a:lnTo>
                    <a:pt x="1085" y="1019"/>
                  </a:lnTo>
                  <a:lnTo>
                    <a:pt x="1085" y="1019"/>
                  </a:lnTo>
                  <a:lnTo>
                    <a:pt x="1052" y="986"/>
                  </a:lnTo>
                  <a:lnTo>
                    <a:pt x="1052" y="986"/>
                  </a:lnTo>
                  <a:lnTo>
                    <a:pt x="1052" y="986"/>
                  </a:lnTo>
                  <a:lnTo>
                    <a:pt x="1052" y="986"/>
                  </a:lnTo>
                  <a:lnTo>
                    <a:pt x="1019" y="953"/>
                  </a:lnTo>
                  <a:lnTo>
                    <a:pt x="1019" y="953"/>
                  </a:lnTo>
                  <a:lnTo>
                    <a:pt x="986" y="920"/>
                  </a:lnTo>
                  <a:lnTo>
                    <a:pt x="986" y="920"/>
                  </a:lnTo>
                  <a:lnTo>
                    <a:pt x="986" y="920"/>
                  </a:lnTo>
                  <a:lnTo>
                    <a:pt x="986" y="920"/>
                  </a:lnTo>
                  <a:lnTo>
                    <a:pt x="953" y="887"/>
                  </a:lnTo>
                  <a:lnTo>
                    <a:pt x="921" y="887"/>
                  </a:lnTo>
                  <a:lnTo>
                    <a:pt x="921" y="887"/>
                  </a:lnTo>
                  <a:lnTo>
                    <a:pt x="921" y="887"/>
                  </a:lnTo>
                  <a:lnTo>
                    <a:pt x="921" y="854"/>
                  </a:lnTo>
                  <a:lnTo>
                    <a:pt x="888" y="854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55" y="822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56" y="723"/>
                  </a:lnTo>
                  <a:lnTo>
                    <a:pt x="756" y="723"/>
                  </a:lnTo>
                  <a:lnTo>
                    <a:pt x="723" y="690"/>
                  </a:lnTo>
                  <a:lnTo>
                    <a:pt x="723" y="690"/>
                  </a:lnTo>
                  <a:lnTo>
                    <a:pt x="723" y="690"/>
                  </a:lnTo>
                  <a:lnTo>
                    <a:pt x="723" y="690"/>
                  </a:lnTo>
                  <a:lnTo>
                    <a:pt x="691" y="657"/>
                  </a:lnTo>
                  <a:lnTo>
                    <a:pt x="691" y="657"/>
                  </a:lnTo>
                  <a:lnTo>
                    <a:pt x="658" y="624"/>
                  </a:lnTo>
                  <a:lnTo>
                    <a:pt x="658" y="624"/>
                  </a:lnTo>
                  <a:lnTo>
                    <a:pt x="658" y="624"/>
                  </a:lnTo>
                  <a:lnTo>
                    <a:pt x="658" y="624"/>
                  </a:lnTo>
                  <a:lnTo>
                    <a:pt x="625" y="592"/>
                  </a:lnTo>
                  <a:lnTo>
                    <a:pt x="625" y="592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26" y="493"/>
                  </a:lnTo>
                  <a:lnTo>
                    <a:pt x="526" y="493"/>
                  </a:lnTo>
                  <a:lnTo>
                    <a:pt x="526" y="460"/>
                  </a:lnTo>
                  <a:lnTo>
                    <a:pt x="526" y="460"/>
                  </a:lnTo>
                  <a:lnTo>
                    <a:pt x="493" y="460"/>
                  </a:lnTo>
                  <a:lnTo>
                    <a:pt x="493" y="460"/>
                  </a:lnTo>
                  <a:lnTo>
                    <a:pt x="461" y="427"/>
                  </a:lnTo>
                  <a:lnTo>
                    <a:pt x="461" y="427"/>
                  </a:lnTo>
                  <a:lnTo>
                    <a:pt x="428" y="394"/>
                  </a:lnTo>
                  <a:lnTo>
                    <a:pt x="428" y="394"/>
                  </a:lnTo>
                  <a:lnTo>
                    <a:pt x="428" y="394"/>
                  </a:lnTo>
                  <a:lnTo>
                    <a:pt x="428" y="394"/>
                  </a:lnTo>
                  <a:lnTo>
                    <a:pt x="428" y="394"/>
                  </a:lnTo>
                  <a:lnTo>
                    <a:pt x="395" y="394"/>
                  </a:lnTo>
                  <a:lnTo>
                    <a:pt x="395" y="362"/>
                  </a:lnTo>
                  <a:lnTo>
                    <a:pt x="362" y="362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8"/>
            <p:cNvSpPr/>
            <p:nvPr/>
          </p:nvSpPr>
          <p:spPr>
            <a:xfrm>
              <a:off x="5250900" y="1281425"/>
              <a:ext cx="120775" cy="119975"/>
            </a:xfrm>
            <a:custGeom>
              <a:avLst/>
              <a:gdLst/>
              <a:ahLst/>
              <a:cxnLst/>
              <a:rect l="l" t="t" r="r" b="b"/>
              <a:pathLst>
                <a:path w="4831" h="4799" fill="none" extrusionOk="0">
                  <a:moveTo>
                    <a:pt x="0" y="4798"/>
                  </a:moveTo>
                  <a:lnTo>
                    <a:pt x="483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8"/>
            <p:cNvSpPr/>
            <p:nvPr/>
          </p:nvSpPr>
          <p:spPr>
            <a:xfrm>
              <a:off x="5203250" y="1231325"/>
              <a:ext cx="116675" cy="124050"/>
            </a:xfrm>
            <a:custGeom>
              <a:avLst/>
              <a:gdLst/>
              <a:ahLst/>
              <a:cxnLst/>
              <a:rect l="l" t="t" r="r" b="b"/>
              <a:pathLst>
                <a:path w="4667" h="4962" fill="none" extrusionOk="0">
                  <a:moveTo>
                    <a:pt x="0" y="4962"/>
                  </a:moveTo>
                  <a:lnTo>
                    <a:pt x="4666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8"/>
            <p:cNvSpPr/>
            <p:nvPr/>
          </p:nvSpPr>
          <p:spPr>
            <a:xfrm>
              <a:off x="5203250" y="1231325"/>
              <a:ext cx="168425" cy="170075"/>
            </a:xfrm>
            <a:custGeom>
              <a:avLst/>
              <a:gdLst/>
              <a:ahLst/>
              <a:cxnLst/>
              <a:rect l="l" t="t" r="r" b="b"/>
              <a:pathLst>
                <a:path w="6737" h="6803" extrusionOk="0">
                  <a:moveTo>
                    <a:pt x="4666" y="0"/>
                  </a:moveTo>
                  <a:lnTo>
                    <a:pt x="0" y="4962"/>
                  </a:lnTo>
                  <a:lnTo>
                    <a:pt x="33" y="4962"/>
                  </a:lnTo>
                  <a:lnTo>
                    <a:pt x="33" y="4995"/>
                  </a:lnTo>
                  <a:lnTo>
                    <a:pt x="66" y="4995"/>
                  </a:lnTo>
                  <a:lnTo>
                    <a:pt x="66" y="5028"/>
                  </a:lnTo>
                  <a:lnTo>
                    <a:pt x="99" y="5028"/>
                  </a:lnTo>
                  <a:lnTo>
                    <a:pt x="99" y="5061"/>
                  </a:lnTo>
                  <a:lnTo>
                    <a:pt x="132" y="5061"/>
                  </a:lnTo>
                  <a:lnTo>
                    <a:pt x="132" y="5093"/>
                  </a:lnTo>
                  <a:lnTo>
                    <a:pt x="165" y="5093"/>
                  </a:lnTo>
                  <a:lnTo>
                    <a:pt x="198" y="5126"/>
                  </a:lnTo>
                  <a:lnTo>
                    <a:pt x="198" y="5159"/>
                  </a:lnTo>
                  <a:lnTo>
                    <a:pt x="230" y="5159"/>
                  </a:lnTo>
                  <a:lnTo>
                    <a:pt x="230" y="5192"/>
                  </a:lnTo>
                  <a:lnTo>
                    <a:pt x="263" y="5192"/>
                  </a:lnTo>
                  <a:lnTo>
                    <a:pt x="263" y="5225"/>
                  </a:lnTo>
                  <a:lnTo>
                    <a:pt x="296" y="5225"/>
                  </a:lnTo>
                  <a:lnTo>
                    <a:pt x="329" y="5258"/>
                  </a:lnTo>
                  <a:lnTo>
                    <a:pt x="329" y="5291"/>
                  </a:lnTo>
                  <a:lnTo>
                    <a:pt x="362" y="5291"/>
                  </a:lnTo>
                  <a:lnTo>
                    <a:pt x="362" y="5323"/>
                  </a:lnTo>
                  <a:lnTo>
                    <a:pt x="395" y="5323"/>
                  </a:lnTo>
                  <a:lnTo>
                    <a:pt x="428" y="5356"/>
                  </a:lnTo>
                  <a:lnTo>
                    <a:pt x="428" y="5389"/>
                  </a:lnTo>
                  <a:lnTo>
                    <a:pt x="460" y="5389"/>
                  </a:lnTo>
                  <a:lnTo>
                    <a:pt x="460" y="5422"/>
                  </a:lnTo>
                  <a:lnTo>
                    <a:pt x="493" y="5422"/>
                  </a:lnTo>
                  <a:lnTo>
                    <a:pt x="526" y="5455"/>
                  </a:lnTo>
                  <a:lnTo>
                    <a:pt x="559" y="5488"/>
                  </a:lnTo>
                  <a:lnTo>
                    <a:pt x="559" y="5521"/>
                  </a:lnTo>
                  <a:lnTo>
                    <a:pt x="625" y="5521"/>
                  </a:lnTo>
                  <a:lnTo>
                    <a:pt x="625" y="5553"/>
                  </a:lnTo>
                  <a:lnTo>
                    <a:pt x="658" y="5586"/>
                  </a:lnTo>
                  <a:lnTo>
                    <a:pt x="690" y="5586"/>
                  </a:lnTo>
                  <a:lnTo>
                    <a:pt x="690" y="5619"/>
                  </a:lnTo>
                  <a:lnTo>
                    <a:pt x="723" y="5652"/>
                  </a:lnTo>
                  <a:lnTo>
                    <a:pt x="756" y="5685"/>
                  </a:lnTo>
                  <a:lnTo>
                    <a:pt x="789" y="5685"/>
                  </a:lnTo>
                  <a:lnTo>
                    <a:pt x="789" y="5718"/>
                  </a:lnTo>
                  <a:lnTo>
                    <a:pt x="822" y="5718"/>
                  </a:lnTo>
                  <a:lnTo>
                    <a:pt x="822" y="5751"/>
                  </a:lnTo>
                  <a:lnTo>
                    <a:pt x="855" y="5751"/>
                  </a:lnTo>
                  <a:lnTo>
                    <a:pt x="855" y="5783"/>
                  </a:lnTo>
                  <a:lnTo>
                    <a:pt x="888" y="5783"/>
                  </a:lnTo>
                  <a:lnTo>
                    <a:pt x="888" y="5816"/>
                  </a:lnTo>
                  <a:lnTo>
                    <a:pt x="920" y="5816"/>
                  </a:lnTo>
                  <a:lnTo>
                    <a:pt x="920" y="5849"/>
                  </a:lnTo>
                  <a:lnTo>
                    <a:pt x="953" y="5849"/>
                  </a:lnTo>
                  <a:lnTo>
                    <a:pt x="953" y="5882"/>
                  </a:lnTo>
                  <a:lnTo>
                    <a:pt x="986" y="5915"/>
                  </a:lnTo>
                  <a:lnTo>
                    <a:pt x="1019" y="5915"/>
                  </a:lnTo>
                  <a:lnTo>
                    <a:pt x="1019" y="5948"/>
                  </a:lnTo>
                  <a:lnTo>
                    <a:pt x="1052" y="5948"/>
                  </a:lnTo>
                  <a:lnTo>
                    <a:pt x="1052" y="5981"/>
                  </a:lnTo>
                  <a:lnTo>
                    <a:pt x="1085" y="6014"/>
                  </a:lnTo>
                  <a:lnTo>
                    <a:pt x="1118" y="6014"/>
                  </a:lnTo>
                  <a:lnTo>
                    <a:pt x="1118" y="6046"/>
                  </a:lnTo>
                  <a:lnTo>
                    <a:pt x="1150" y="6046"/>
                  </a:lnTo>
                  <a:lnTo>
                    <a:pt x="1150" y="6079"/>
                  </a:lnTo>
                  <a:lnTo>
                    <a:pt x="1183" y="6079"/>
                  </a:lnTo>
                  <a:lnTo>
                    <a:pt x="1216" y="6112"/>
                  </a:lnTo>
                  <a:lnTo>
                    <a:pt x="1216" y="6145"/>
                  </a:lnTo>
                  <a:lnTo>
                    <a:pt x="1249" y="6145"/>
                  </a:lnTo>
                  <a:lnTo>
                    <a:pt x="1249" y="6178"/>
                  </a:lnTo>
                  <a:lnTo>
                    <a:pt x="1282" y="6178"/>
                  </a:lnTo>
                  <a:lnTo>
                    <a:pt x="1282" y="6211"/>
                  </a:lnTo>
                  <a:lnTo>
                    <a:pt x="1315" y="6211"/>
                  </a:lnTo>
                  <a:lnTo>
                    <a:pt x="1315" y="6244"/>
                  </a:lnTo>
                  <a:lnTo>
                    <a:pt x="1348" y="6244"/>
                  </a:lnTo>
                  <a:lnTo>
                    <a:pt x="1348" y="6276"/>
                  </a:lnTo>
                  <a:lnTo>
                    <a:pt x="1380" y="6309"/>
                  </a:lnTo>
                  <a:lnTo>
                    <a:pt x="1413" y="6309"/>
                  </a:lnTo>
                  <a:lnTo>
                    <a:pt x="1413" y="6342"/>
                  </a:lnTo>
                  <a:lnTo>
                    <a:pt x="1446" y="6342"/>
                  </a:lnTo>
                  <a:lnTo>
                    <a:pt x="1446" y="6375"/>
                  </a:lnTo>
                  <a:lnTo>
                    <a:pt x="1479" y="6375"/>
                  </a:lnTo>
                  <a:lnTo>
                    <a:pt x="1479" y="6408"/>
                  </a:lnTo>
                  <a:lnTo>
                    <a:pt x="1512" y="6408"/>
                  </a:lnTo>
                  <a:lnTo>
                    <a:pt x="1512" y="6441"/>
                  </a:lnTo>
                  <a:lnTo>
                    <a:pt x="1545" y="6441"/>
                  </a:lnTo>
                  <a:lnTo>
                    <a:pt x="1545" y="6474"/>
                  </a:lnTo>
                  <a:lnTo>
                    <a:pt x="1578" y="6474"/>
                  </a:lnTo>
                  <a:lnTo>
                    <a:pt x="1578" y="6506"/>
                  </a:lnTo>
                  <a:lnTo>
                    <a:pt x="1610" y="6506"/>
                  </a:lnTo>
                  <a:lnTo>
                    <a:pt x="1610" y="6539"/>
                  </a:lnTo>
                  <a:lnTo>
                    <a:pt x="1643" y="6539"/>
                  </a:lnTo>
                  <a:lnTo>
                    <a:pt x="1643" y="6572"/>
                  </a:lnTo>
                  <a:lnTo>
                    <a:pt x="1676" y="6572"/>
                  </a:lnTo>
                  <a:lnTo>
                    <a:pt x="1676" y="6605"/>
                  </a:lnTo>
                  <a:lnTo>
                    <a:pt x="1709" y="6605"/>
                  </a:lnTo>
                  <a:lnTo>
                    <a:pt x="1709" y="6638"/>
                  </a:lnTo>
                  <a:lnTo>
                    <a:pt x="1742" y="6638"/>
                  </a:lnTo>
                  <a:lnTo>
                    <a:pt x="1742" y="6671"/>
                  </a:lnTo>
                  <a:lnTo>
                    <a:pt x="1775" y="6671"/>
                  </a:lnTo>
                  <a:lnTo>
                    <a:pt x="1775" y="6704"/>
                  </a:lnTo>
                  <a:lnTo>
                    <a:pt x="1808" y="6704"/>
                  </a:lnTo>
                  <a:lnTo>
                    <a:pt x="1808" y="6736"/>
                  </a:lnTo>
                  <a:lnTo>
                    <a:pt x="1841" y="6736"/>
                  </a:lnTo>
                  <a:lnTo>
                    <a:pt x="1873" y="6769"/>
                  </a:lnTo>
                  <a:lnTo>
                    <a:pt x="1873" y="6802"/>
                  </a:lnTo>
                  <a:lnTo>
                    <a:pt x="1906" y="6802"/>
                  </a:lnTo>
                  <a:lnTo>
                    <a:pt x="6737" y="2005"/>
                  </a:lnTo>
                  <a:lnTo>
                    <a:pt x="6704" y="1972"/>
                  </a:lnTo>
                  <a:lnTo>
                    <a:pt x="6671" y="1939"/>
                  </a:lnTo>
                  <a:lnTo>
                    <a:pt x="6638" y="1939"/>
                  </a:lnTo>
                  <a:lnTo>
                    <a:pt x="6638" y="1906"/>
                  </a:lnTo>
                  <a:lnTo>
                    <a:pt x="6605" y="1873"/>
                  </a:lnTo>
                  <a:lnTo>
                    <a:pt x="6572" y="1873"/>
                  </a:lnTo>
                  <a:lnTo>
                    <a:pt x="6572" y="1840"/>
                  </a:lnTo>
                  <a:lnTo>
                    <a:pt x="6540" y="1840"/>
                  </a:lnTo>
                  <a:lnTo>
                    <a:pt x="6540" y="1807"/>
                  </a:lnTo>
                  <a:lnTo>
                    <a:pt x="6507" y="1775"/>
                  </a:lnTo>
                  <a:lnTo>
                    <a:pt x="6474" y="1742"/>
                  </a:lnTo>
                  <a:lnTo>
                    <a:pt x="6408" y="1709"/>
                  </a:lnTo>
                  <a:lnTo>
                    <a:pt x="6408" y="1676"/>
                  </a:lnTo>
                  <a:lnTo>
                    <a:pt x="6375" y="1643"/>
                  </a:lnTo>
                  <a:lnTo>
                    <a:pt x="6342" y="1610"/>
                  </a:lnTo>
                  <a:lnTo>
                    <a:pt x="6310" y="1610"/>
                  </a:lnTo>
                  <a:lnTo>
                    <a:pt x="6310" y="1577"/>
                  </a:lnTo>
                  <a:lnTo>
                    <a:pt x="6277" y="1577"/>
                  </a:lnTo>
                  <a:lnTo>
                    <a:pt x="6277" y="1545"/>
                  </a:lnTo>
                  <a:lnTo>
                    <a:pt x="6244" y="1512"/>
                  </a:lnTo>
                  <a:lnTo>
                    <a:pt x="6211" y="1479"/>
                  </a:lnTo>
                  <a:lnTo>
                    <a:pt x="6178" y="1446"/>
                  </a:lnTo>
                  <a:lnTo>
                    <a:pt x="6145" y="1413"/>
                  </a:lnTo>
                  <a:lnTo>
                    <a:pt x="6112" y="1413"/>
                  </a:lnTo>
                  <a:lnTo>
                    <a:pt x="6079" y="1347"/>
                  </a:lnTo>
                  <a:lnTo>
                    <a:pt x="6047" y="1314"/>
                  </a:lnTo>
                  <a:lnTo>
                    <a:pt x="6014" y="1282"/>
                  </a:lnTo>
                  <a:lnTo>
                    <a:pt x="5981" y="1249"/>
                  </a:lnTo>
                  <a:lnTo>
                    <a:pt x="5915" y="1216"/>
                  </a:lnTo>
                  <a:lnTo>
                    <a:pt x="5882" y="1183"/>
                  </a:lnTo>
                  <a:lnTo>
                    <a:pt x="5882" y="1150"/>
                  </a:lnTo>
                  <a:lnTo>
                    <a:pt x="5849" y="1117"/>
                  </a:lnTo>
                  <a:lnTo>
                    <a:pt x="5817" y="1084"/>
                  </a:lnTo>
                  <a:lnTo>
                    <a:pt x="5784" y="1052"/>
                  </a:lnTo>
                  <a:lnTo>
                    <a:pt x="5751" y="1052"/>
                  </a:lnTo>
                  <a:lnTo>
                    <a:pt x="5751" y="1019"/>
                  </a:lnTo>
                  <a:lnTo>
                    <a:pt x="5718" y="986"/>
                  </a:lnTo>
                  <a:lnTo>
                    <a:pt x="5685" y="953"/>
                  </a:lnTo>
                  <a:lnTo>
                    <a:pt x="5652" y="920"/>
                  </a:lnTo>
                  <a:lnTo>
                    <a:pt x="5619" y="920"/>
                  </a:lnTo>
                  <a:lnTo>
                    <a:pt x="5587" y="887"/>
                  </a:lnTo>
                  <a:lnTo>
                    <a:pt x="5587" y="854"/>
                  </a:lnTo>
                  <a:lnTo>
                    <a:pt x="5554" y="854"/>
                  </a:lnTo>
                  <a:lnTo>
                    <a:pt x="5521" y="822"/>
                  </a:lnTo>
                  <a:lnTo>
                    <a:pt x="5488" y="789"/>
                  </a:lnTo>
                  <a:lnTo>
                    <a:pt x="5455" y="756"/>
                  </a:lnTo>
                  <a:lnTo>
                    <a:pt x="5422" y="723"/>
                  </a:lnTo>
                  <a:lnTo>
                    <a:pt x="5389" y="690"/>
                  </a:lnTo>
                  <a:lnTo>
                    <a:pt x="5357" y="657"/>
                  </a:lnTo>
                  <a:lnTo>
                    <a:pt x="5324" y="624"/>
                  </a:lnTo>
                  <a:lnTo>
                    <a:pt x="5291" y="592"/>
                  </a:lnTo>
                  <a:lnTo>
                    <a:pt x="5258" y="559"/>
                  </a:lnTo>
                  <a:lnTo>
                    <a:pt x="5258" y="526"/>
                  </a:lnTo>
                  <a:lnTo>
                    <a:pt x="5225" y="526"/>
                  </a:lnTo>
                  <a:lnTo>
                    <a:pt x="5192" y="493"/>
                  </a:lnTo>
                  <a:lnTo>
                    <a:pt x="5159" y="460"/>
                  </a:lnTo>
                  <a:lnTo>
                    <a:pt x="5127" y="427"/>
                  </a:lnTo>
                  <a:lnTo>
                    <a:pt x="5094" y="394"/>
                  </a:lnTo>
                  <a:lnTo>
                    <a:pt x="5061" y="362"/>
                  </a:lnTo>
                  <a:lnTo>
                    <a:pt x="5028" y="329"/>
                  </a:lnTo>
                  <a:lnTo>
                    <a:pt x="4995" y="329"/>
                  </a:lnTo>
                  <a:lnTo>
                    <a:pt x="4962" y="296"/>
                  </a:lnTo>
                  <a:lnTo>
                    <a:pt x="4962" y="263"/>
                  </a:lnTo>
                  <a:lnTo>
                    <a:pt x="4929" y="263"/>
                  </a:lnTo>
                  <a:lnTo>
                    <a:pt x="4929" y="230"/>
                  </a:lnTo>
                  <a:lnTo>
                    <a:pt x="4897" y="197"/>
                  </a:lnTo>
                  <a:lnTo>
                    <a:pt x="4864" y="164"/>
                  </a:lnTo>
                  <a:lnTo>
                    <a:pt x="4831" y="164"/>
                  </a:lnTo>
                  <a:lnTo>
                    <a:pt x="4831" y="132"/>
                  </a:lnTo>
                  <a:lnTo>
                    <a:pt x="4798" y="99"/>
                  </a:lnTo>
                  <a:lnTo>
                    <a:pt x="4765" y="99"/>
                  </a:lnTo>
                  <a:lnTo>
                    <a:pt x="4732" y="66"/>
                  </a:lnTo>
                  <a:lnTo>
                    <a:pt x="4699" y="33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8"/>
            <p:cNvSpPr/>
            <p:nvPr/>
          </p:nvSpPr>
          <p:spPr>
            <a:xfrm>
              <a:off x="5454625" y="1077700"/>
              <a:ext cx="15625" cy="44375"/>
            </a:xfrm>
            <a:custGeom>
              <a:avLst/>
              <a:gdLst/>
              <a:ahLst/>
              <a:cxnLst/>
              <a:rect l="l" t="t" r="r" b="b"/>
              <a:pathLst>
                <a:path w="625" h="1775" extrusionOk="0">
                  <a:moveTo>
                    <a:pt x="165" y="0"/>
                  </a:moveTo>
                  <a:lnTo>
                    <a:pt x="165" y="362"/>
                  </a:lnTo>
                  <a:lnTo>
                    <a:pt x="1" y="362"/>
                  </a:lnTo>
                  <a:lnTo>
                    <a:pt x="1" y="559"/>
                  </a:lnTo>
                  <a:lnTo>
                    <a:pt x="165" y="559"/>
                  </a:lnTo>
                  <a:lnTo>
                    <a:pt x="165" y="1479"/>
                  </a:lnTo>
                  <a:cubicBezTo>
                    <a:pt x="165" y="1545"/>
                    <a:pt x="198" y="1610"/>
                    <a:pt x="231" y="1676"/>
                  </a:cubicBezTo>
                  <a:cubicBezTo>
                    <a:pt x="263" y="1742"/>
                    <a:pt x="362" y="1775"/>
                    <a:pt x="461" y="1775"/>
                  </a:cubicBezTo>
                  <a:lnTo>
                    <a:pt x="559" y="1775"/>
                  </a:lnTo>
                  <a:cubicBezTo>
                    <a:pt x="559" y="1742"/>
                    <a:pt x="592" y="1742"/>
                    <a:pt x="625" y="1742"/>
                  </a:cubicBezTo>
                  <a:lnTo>
                    <a:pt x="625" y="1578"/>
                  </a:lnTo>
                  <a:lnTo>
                    <a:pt x="559" y="1578"/>
                  </a:lnTo>
                  <a:cubicBezTo>
                    <a:pt x="493" y="1578"/>
                    <a:pt x="461" y="1545"/>
                    <a:pt x="461" y="1545"/>
                  </a:cubicBezTo>
                  <a:cubicBezTo>
                    <a:pt x="428" y="1545"/>
                    <a:pt x="395" y="1512"/>
                    <a:pt x="395" y="1446"/>
                  </a:cubicBezTo>
                  <a:lnTo>
                    <a:pt x="395" y="559"/>
                  </a:lnTo>
                  <a:lnTo>
                    <a:pt x="625" y="559"/>
                  </a:lnTo>
                  <a:lnTo>
                    <a:pt x="625" y="362"/>
                  </a:lnTo>
                  <a:lnTo>
                    <a:pt x="395" y="362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8"/>
            <p:cNvSpPr/>
            <p:nvPr/>
          </p:nvSpPr>
          <p:spPr>
            <a:xfrm>
              <a:off x="5476800" y="1085900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59" y="1"/>
                  </a:moveTo>
                  <a:cubicBezTo>
                    <a:pt x="494" y="1"/>
                    <a:pt x="395" y="34"/>
                    <a:pt x="329" y="99"/>
                  </a:cubicBezTo>
                  <a:cubicBezTo>
                    <a:pt x="264" y="165"/>
                    <a:pt x="231" y="231"/>
                    <a:pt x="198" y="264"/>
                  </a:cubicBezTo>
                  <a:lnTo>
                    <a:pt x="198" y="34"/>
                  </a:lnTo>
                  <a:lnTo>
                    <a:pt x="1" y="34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25"/>
                  </a:lnTo>
                  <a:cubicBezTo>
                    <a:pt x="231" y="527"/>
                    <a:pt x="231" y="461"/>
                    <a:pt x="297" y="362"/>
                  </a:cubicBezTo>
                  <a:cubicBezTo>
                    <a:pt x="362" y="297"/>
                    <a:pt x="461" y="264"/>
                    <a:pt x="559" y="264"/>
                  </a:cubicBezTo>
                  <a:lnTo>
                    <a:pt x="658" y="264"/>
                  </a:lnTo>
                  <a:lnTo>
                    <a:pt x="658" y="34"/>
                  </a:lnTo>
                  <a:cubicBezTo>
                    <a:pt x="625" y="1"/>
                    <a:pt x="592" y="1"/>
                    <a:pt x="5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8"/>
            <p:cNvSpPr/>
            <p:nvPr/>
          </p:nvSpPr>
          <p:spPr>
            <a:xfrm>
              <a:off x="5498175" y="1085900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57" y="1"/>
                  </a:moveTo>
                  <a:cubicBezTo>
                    <a:pt x="559" y="1"/>
                    <a:pt x="493" y="34"/>
                    <a:pt x="427" y="67"/>
                  </a:cubicBezTo>
                  <a:cubicBezTo>
                    <a:pt x="362" y="99"/>
                    <a:pt x="263" y="165"/>
                    <a:pt x="197" y="231"/>
                  </a:cubicBezTo>
                  <a:lnTo>
                    <a:pt x="197" y="34"/>
                  </a:lnTo>
                  <a:lnTo>
                    <a:pt x="0" y="34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91"/>
                  </a:lnTo>
                  <a:cubicBezTo>
                    <a:pt x="230" y="592"/>
                    <a:pt x="230" y="527"/>
                    <a:pt x="230" y="494"/>
                  </a:cubicBezTo>
                  <a:cubicBezTo>
                    <a:pt x="263" y="428"/>
                    <a:pt x="296" y="395"/>
                    <a:pt x="329" y="329"/>
                  </a:cubicBezTo>
                  <a:cubicBezTo>
                    <a:pt x="362" y="297"/>
                    <a:pt x="427" y="264"/>
                    <a:pt x="493" y="231"/>
                  </a:cubicBezTo>
                  <a:lnTo>
                    <a:pt x="624" y="231"/>
                  </a:lnTo>
                  <a:cubicBezTo>
                    <a:pt x="723" y="231"/>
                    <a:pt x="789" y="264"/>
                    <a:pt x="855" y="329"/>
                  </a:cubicBezTo>
                  <a:cubicBezTo>
                    <a:pt x="855" y="395"/>
                    <a:pt x="887" y="461"/>
                    <a:pt x="887" y="559"/>
                  </a:cubicBezTo>
                  <a:lnTo>
                    <a:pt x="887" y="1414"/>
                  </a:lnTo>
                  <a:lnTo>
                    <a:pt x="1117" y="1414"/>
                  </a:lnTo>
                  <a:lnTo>
                    <a:pt x="1117" y="527"/>
                  </a:lnTo>
                  <a:cubicBezTo>
                    <a:pt x="1117" y="395"/>
                    <a:pt x="1085" y="297"/>
                    <a:pt x="1052" y="231"/>
                  </a:cubicBezTo>
                  <a:cubicBezTo>
                    <a:pt x="986" y="67"/>
                    <a:pt x="855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8"/>
            <p:cNvSpPr/>
            <p:nvPr/>
          </p:nvSpPr>
          <p:spPr>
            <a:xfrm>
              <a:off x="5536775" y="1074400"/>
              <a:ext cx="6600" cy="46850"/>
            </a:xfrm>
            <a:custGeom>
              <a:avLst/>
              <a:gdLst/>
              <a:ahLst/>
              <a:cxnLst/>
              <a:rect l="l" t="t" r="r" b="b"/>
              <a:pathLst>
                <a:path w="264" h="1874" extrusionOk="0">
                  <a:moveTo>
                    <a:pt x="1" y="1"/>
                  </a:moveTo>
                  <a:lnTo>
                    <a:pt x="1" y="1874"/>
                  </a:lnTo>
                  <a:lnTo>
                    <a:pt x="263" y="1874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8"/>
            <p:cNvSpPr/>
            <p:nvPr/>
          </p:nvSpPr>
          <p:spPr>
            <a:xfrm>
              <a:off x="5204900" y="1357000"/>
              <a:ext cx="43550" cy="42750"/>
            </a:xfrm>
            <a:custGeom>
              <a:avLst/>
              <a:gdLst/>
              <a:ahLst/>
              <a:cxnLst/>
              <a:rect l="l" t="t" r="r" b="b"/>
              <a:pathLst>
                <a:path w="1742" h="1710" fill="none" extrusionOk="0">
                  <a:moveTo>
                    <a:pt x="1742" y="1709"/>
                  </a:moveTo>
                  <a:lnTo>
                    <a:pt x="1742" y="1709"/>
                  </a:lnTo>
                  <a:lnTo>
                    <a:pt x="1742" y="1709"/>
                  </a:lnTo>
                  <a:lnTo>
                    <a:pt x="1742" y="1709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09" y="1677"/>
                  </a:lnTo>
                  <a:lnTo>
                    <a:pt x="1709" y="1677"/>
                  </a:lnTo>
                  <a:lnTo>
                    <a:pt x="1709" y="1677"/>
                  </a:lnTo>
                  <a:lnTo>
                    <a:pt x="1709" y="1677"/>
                  </a:lnTo>
                  <a:lnTo>
                    <a:pt x="1709" y="1677"/>
                  </a:lnTo>
                  <a:lnTo>
                    <a:pt x="1709" y="1677"/>
                  </a:lnTo>
                  <a:lnTo>
                    <a:pt x="1709" y="1644"/>
                  </a:lnTo>
                  <a:lnTo>
                    <a:pt x="1709" y="1644"/>
                  </a:lnTo>
                  <a:lnTo>
                    <a:pt x="1709" y="1644"/>
                  </a:lnTo>
                  <a:lnTo>
                    <a:pt x="1709" y="1644"/>
                  </a:lnTo>
                  <a:lnTo>
                    <a:pt x="1709" y="1644"/>
                  </a:lnTo>
                  <a:lnTo>
                    <a:pt x="1709" y="1644"/>
                  </a:lnTo>
                  <a:lnTo>
                    <a:pt x="1676" y="1644"/>
                  </a:lnTo>
                  <a:lnTo>
                    <a:pt x="1676" y="1644"/>
                  </a:lnTo>
                  <a:lnTo>
                    <a:pt x="1676" y="1644"/>
                  </a:lnTo>
                  <a:lnTo>
                    <a:pt x="1676" y="1644"/>
                  </a:lnTo>
                  <a:lnTo>
                    <a:pt x="1676" y="1644"/>
                  </a:lnTo>
                  <a:lnTo>
                    <a:pt x="1676" y="1644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43" y="1611"/>
                  </a:lnTo>
                  <a:lnTo>
                    <a:pt x="1643" y="1611"/>
                  </a:lnTo>
                  <a:lnTo>
                    <a:pt x="1643" y="1611"/>
                  </a:lnTo>
                  <a:lnTo>
                    <a:pt x="1643" y="1611"/>
                  </a:lnTo>
                  <a:lnTo>
                    <a:pt x="1643" y="1611"/>
                  </a:lnTo>
                  <a:lnTo>
                    <a:pt x="1643" y="1611"/>
                  </a:lnTo>
                  <a:lnTo>
                    <a:pt x="1643" y="1611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10" y="1578"/>
                  </a:lnTo>
                  <a:lnTo>
                    <a:pt x="1610" y="1578"/>
                  </a:lnTo>
                  <a:lnTo>
                    <a:pt x="1610" y="1578"/>
                  </a:lnTo>
                  <a:lnTo>
                    <a:pt x="1610" y="1578"/>
                  </a:lnTo>
                  <a:lnTo>
                    <a:pt x="1610" y="1578"/>
                  </a:lnTo>
                  <a:lnTo>
                    <a:pt x="1610" y="1578"/>
                  </a:lnTo>
                  <a:lnTo>
                    <a:pt x="1610" y="1578"/>
                  </a:lnTo>
                  <a:lnTo>
                    <a:pt x="1610" y="1578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577" y="1545"/>
                  </a:lnTo>
                  <a:lnTo>
                    <a:pt x="1577" y="1545"/>
                  </a:lnTo>
                  <a:lnTo>
                    <a:pt x="1577" y="1545"/>
                  </a:lnTo>
                  <a:lnTo>
                    <a:pt x="1577" y="1545"/>
                  </a:lnTo>
                  <a:lnTo>
                    <a:pt x="1577" y="1545"/>
                  </a:lnTo>
                  <a:lnTo>
                    <a:pt x="1577" y="1545"/>
                  </a:lnTo>
                  <a:lnTo>
                    <a:pt x="1577" y="1545"/>
                  </a:lnTo>
                  <a:lnTo>
                    <a:pt x="1577" y="1545"/>
                  </a:lnTo>
                  <a:lnTo>
                    <a:pt x="1577" y="1512"/>
                  </a:lnTo>
                  <a:lnTo>
                    <a:pt x="1577" y="1512"/>
                  </a:lnTo>
                  <a:lnTo>
                    <a:pt x="1577" y="1512"/>
                  </a:lnTo>
                  <a:lnTo>
                    <a:pt x="1577" y="1512"/>
                  </a:lnTo>
                  <a:lnTo>
                    <a:pt x="1577" y="1512"/>
                  </a:lnTo>
                  <a:lnTo>
                    <a:pt x="1577" y="1512"/>
                  </a:lnTo>
                  <a:lnTo>
                    <a:pt x="1577" y="1512"/>
                  </a:lnTo>
                  <a:lnTo>
                    <a:pt x="1544" y="1512"/>
                  </a:lnTo>
                  <a:lnTo>
                    <a:pt x="1544" y="1512"/>
                  </a:lnTo>
                  <a:lnTo>
                    <a:pt x="1544" y="1512"/>
                  </a:lnTo>
                  <a:lnTo>
                    <a:pt x="1544" y="1512"/>
                  </a:lnTo>
                  <a:lnTo>
                    <a:pt x="1544" y="1512"/>
                  </a:lnTo>
                  <a:lnTo>
                    <a:pt x="1544" y="1512"/>
                  </a:lnTo>
                  <a:lnTo>
                    <a:pt x="1544" y="1512"/>
                  </a:lnTo>
                  <a:lnTo>
                    <a:pt x="1544" y="1479"/>
                  </a:lnTo>
                  <a:lnTo>
                    <a:pt x="1544" y="1479"/>
                  </a:lnTo>
                  <a:lnTo>
                    <a:pt x="1544" y="1479"/>
                  </a:lnTo>
                  <a:lnTo>
                    <a:pt x="1544" y="1479"/>
                  </a:lnTo>
                  <a:lnTo>
                    <a:pt x="1544" y="1479"/>
                  </a:lnTo>
                  <a:lnTo>
                    <a:pt x="1544" y="1479"/>
                  </a:lnTo>
                  <a:lnTo>
                    <a:pt x="1544" y="1479"/>
                  </a:lnTo>
                  <a:lnTo>
                    <a:pt x="1544" y="1479"/>
                  </a:lnTo>
                  <a:lnTo>
                    <a:pt x="1512" y="1479"/>
                  </a:lnTo>
                  <a:lnTo>
                    <a:pt x="1512" y="1479"/>
                  </a:lnTo>
                  <a:lnTo>
                    <a:pt x="1512" y="1479"/>
                  </a:lnTo>
                  <a:lnTo>
                    <a:pt x="1512" y="1479"/>
                  </a:lnTo>
                  <a:lnTo>
                    <a:pt x="1512" y="1479"/>
                  </a:lnTo>
                  <a:lnTo>
                    <a:pt x="1512" y="1479"/>
                  </a:lnTo>
                  <a:lnTo>
                    <a:pt x="1512" y="1479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479" y="1447"/>
                  </a:lnTo>
                  <a:lnTo>
                    <a:pt x="1479" y="1447"/>
                  </a:lnTo>
                  <a:lnTo>
                    <a:pt x="1479" y="1447"/>
                  </a:lnTo>
                  <a:lnTo>
                    <a:pt x="1479" y="1447"/>
                  </a:lnTo>
                  <a:lnTo>
                    <a:pt x="1479" y="1447"/>
                  </a:lnTo>
                  <a:lnTo>
                    <a:pt x="1479" y="1447"/>
                  </a:lnTo>
                  <a:lnTo>
                    <a:pt x="1479" y="1447"/>
                  </a:lnTo>
                  <a:lnTo>
                    <a:pt x="1479" y="1447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46" y="1414"/>
                  </a:lnTo>
                  <a:lnTo>
                    <a:pt x="1446" y="1414"/>
                  </a:lnTo>
                  <a:lnTo>
                    <a:pt x="1446" y="1414"/>
                  </a:lnTo>
                  <a:lnTo>
                    <a:pt x="1446" y="1414"/>
                  </a:lnTo>
                  <a:lnTo>
                    <a:pt x="1446" y="1414"/>
                  </a:lnTo>
                  <a:lnTo>
                    <a:pt x="1446" y="1414"/>
                  </a:lnTo>
                  <a:lnTo>
                    <a:pt x="1446" y="1414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13" y="1381"/>
                  </a:lnTo>
                  <a:lnTo>
                    <a:pt x="1413" y="1381"/>
                  </a:lnTo>
                  <a:lnTo>
                    <a:pt x="1413" y="1381"/>
                  </a:lnTo>
                  <a:lnTo>
                    <a:pt x="1413" y="1381"/>
                  </a:lnTo>
                  <a:lnTo>
                    <a:pt x="1413" y="1348"/>
                  </a:lnTo>
                  <a:lnTo>
                    <a:pt x="1413" y="1348"/>
                  </a:lnTo>
                  <a:lnTo>
                    <a:pt x="1413" y="1348"/>
                  </a:lnTo>
                  <a:lnTo>
                    <a:pt x="1413" y="1348"/>
                  </a:lnTo>
                  <a:lnTo>
                    <a:pt x="1413" y="1348"/>
                  </a:lnTo>
                  <a:lnTo>
                    <a:pt x="1413" y="1348"/>
                  </a:lnTo>
                  <a:lnTo>
                    <a:pt x="1413" y="1348"/>
                  </a:lnTo>
                  <a:lnTo>
                    <a:pt x="1380" y="1348"/>
                  </a:lnTo>
                  <a:lnTo>
                    <a:pt x="1380" y="1348"/>
                  </a:lnTo>
                  <a:lnTo>
                    <a:pt x="1380" y="1348"/>
                  </a:lnTo>
                  <a:lnTo>
                    <a:pt x="1380" y="1348"/>
                  </a:lnTo>
                  <a:lnTo>
                    <a:pt x="1380" y="1348"/>
                  </a:lnTo>
                  <a:lnTo>
                    <a:pt x="1380" y="1315"/>
                  </a:lnTo>
                  <a:lnTo>
                    <a:pt x="1380" y="1315"/>
                  </a:lnTo>
                  <a:lnTo>
                    <a:pt x="1380" y="1315"/>
                  </a:lnTo>
                  <a:lnTo>
                    <a:pt x="1380" y="1315"/>
                  </a:lnTo>
                  <a:lnTo>
                    <a:pt x="1380" y="1315"/>
                  </a:lnTo>
                  <a:lnTo>
                    <a:pt x="1347" y="1315"/>
                  </a:lnTo>
                  <a:lnTo>
                    <a:pt x="1347" y="1315"/>
                  </a:lnTo>
                  <a:lnTo>
                    <a:pt x="1347" y="1315"/>
                  </a:lnTo>
                  <a:lnTo>
                    <a:pt x="1347" y="1315"/>
                  </a:lnTo>
                  <a:lnTo>
                    <a:pt x="1347" y="1315"/>
                  </a:lnTo>
                  <a:lnTo>
                    <a:pt x="1347" y="1315"/>
                  </a:lnTo>
                  <a:lnTo>
                    <a:pt x="1282" y="1217"/>
                  </a:lnTo>
                  <a:lnTo>
                    <a:pt x="1249" y="1217"/>
                  </a:lnTo>
                  <a:lnTo>
                    <a:pt x="1249" y="1217"/>
                  </a:lnTo>
                  <a:lnTo>
                    <a:pt x="1249" y="1217"/>
                  </a:lnTo>
                  <a:lnTo>
                    <a:pt x="1249" y="1217"/>
                  </a:lnTo>
                  <a:lnTo>
                    <a:pt x="1249" y="1217"/>
                  </a:lnTo>
                  <a:lnTo>
                    <a:pt x="1249" y="1217"/>
                  </a:lnTo>
                  <a:lnTo>
                    <a:pt x="1249" y="1217"/>
                  </a:lnTo>
                  <a:lnTo>
                    <a:pt x="1249" y="1217"/>
                  </a:lnTo>
                  <a:lnTo>
                    <a:pt x="1249" y="1184"/>
                  </a:lnTo>
                  <a:lnTo>
                    <a:pt x="1249" y="1184"/>
                  </a:lnTo>
                  <a:lnTo>
                    <a:pt x="1249" y="1184"/>
                  </a:lnTo>
                  <a:lnTo>
                    <a:pt x="1249" y="1184"/>
                  </a:lnTo>
                  <a:lnTo>
                    <a:pt x="1249" y="1184"/>
                  </a:lnTo>
                  <a:lnTo>
                    <a:pt x="1249" y="1184"/>
                  </a:lnTo>
                  <a:lnTo>
                    <a:pt x="1216" y="1184"/>
                  </a:lnTo>
                  <a:lnTo>
                    <a:pt x="1216" y="1184"/>
                  </a:lnTo>
                  <a:lnTo>
                    <a:pt x="1216" y="1184"/>
                  </a:lnTo>
                  <a:lnTo>
                    <a:pt x="1216" y="1184"/>
                  </a:lnTo>
                  <a:lnTo>
                    <a:pt x="1216" y="1184"/>
                  </a:lnTo>
                  <a:lnTo>
                    <a:pt x="1216" y="1184"/>
                  </a:lnTo>
                  <a:lnTo>
                    <a:pt x="1216" y="1184"/>
                  </a:lnTo>
                  <a:lnTo>
                    <a:pt x="1216" y="1184"/>
                  </a:lnTo>
                  <a:lnTo>
                    <a:pt x="1216" y="1184"/>
                  </a:lnTo>
                  <a:lnTo>
                    <a:pt x="1216" y="1151"/>
                  </a:lnTo>
                  <a:lnTo>
                    <a:pt x="1216" y="1151"/>
                  </a:lnTo>
                  <a:lnTo>
                    <a:pt x="1216" y="1151"/>
                  </a:lnTo>
                  <a:lnTo>
                    <a:pt x="1216" y="1151"/>
                  </a:lnTo>
                  <a:lnTo>
                    <a:pt x="1216" y="1151"/>
                  </a:lnTo>
                  <a:lnTo>
                    <a:pt x="1216" y="1151"/>
                  </a:lnTo>
                  <a:lnTo>
                    <a:pt x="1183" y="1151"/>
                  </a:lnTo>
                  <a:lnTo>
                    <a:pt x="1183" y="1151"/>
                  </a:lnTo>
                  <a:lnTo>
                    <a:pt x="1183" y="1151"/>
                  </a:lnTo>
                  <a:lnTo>
                    <a:pt x="1183" y="1151"/>
                  </a:lnTo>
                  <a:lnTo>
                    <a:pt x="1183" y="1151"/>
                  </a:lnTo>
                  <a:lnTo>
                    <a:pt x="1183" y="1151"/>
                  </a:lnTo>
                  <a:lnTo>
                    <a:pt x="1183" y="1151"/>
                  </a:lnTo>
                  <a:lnTo>
                    <a:pt x="1183" y="1151"/>
                  </a:lnTo>
                  <a:lnTo>
                    <a:pt x="1183" y="1118"/>
                  </a:lnTo>
                  <a:lnTo>
                    <a:pt x="1183" y="1118"/>
                  </a:lnTo>
                  <a:lnTo>
                    <a:pt x="1183" y="1118"/>
                  </a:lnTo>
                  <a:lnTo>
                    <a:pt x="1183" y="1118"/>
                  </a:lnTo>
                  <a:lnTo>
                    <a:pt x="1183" y="1118"/>
                  </a:lnTo>
                  <a:lnTo>
                    <a:pt x="1183" y="1118"/>
                  </a:lnTo>
                  <a:lnTo>
                    <a:pt x="1150" y="1118"/>
                  </a:lnTo>
                  <a:lnTo>
                    <a:pt x="1150" y="1118"/>
                  </a:lnTo>
                  <a:lnTo>
                    <a:pt x="1150" y="1118"/>
                  </a:lnTo>
                  <a:lnTo>
                    <a:pt x="1150" y="1118"/>
                  </a:lnTo>
                  <a:lnTo>
                    <a:pt x="1150" y="1118"/>
                  </a:lnTo>
                  <a:lnTo>
                    <a:pt x="1150" y="1118"/>
                  </a:lnTo>
                  <a:lnTo>
                    <a:pt x="1150" y="1118"/>
                  </a:lnTo>
                  <a:lnTo>
                    <a:pt x="1150" y="1118"/>
                  </a:lnTo>
                  <a:lnTo>
                    <a:pt x="1084" y="1052"/>
                  </a:lnTo>
                  <a:lnTo>
                    <a:pt x="1084" y="1052"/>
                  </a:lnTo>
                  <a:lnTo>
                    <a:pt x="1084" y="1052"/>
                  </a:lnTo>
                  <a:lnTo>
                    <a:pt x="1084" y="1052"/>
                  </a:lnTo>
                  <a:lnTo>
                    <a:pt x="1084" y="1052"/>
                  </a:lnTo>
                  <a:lnTo>
                    <a:pt x="1084" y="1052"/>
                  </a:lnTo>
                  <a:lnTo>
                    <a:pt x="1084" y="1019"/>
                  </a:lnTo>
                  <a:lnTo>
                    <a:pt x="1084" y="1019"/>
                  </a:lnTo>
                  <a:lnTo>
                    <a:pt x="1084" y="1019"/>
                  </a:lnTo>
                  <a:lnTo>
                    <a:pt x="1084" y="1019"/>
                  </a:lnTo>
                  <a:lnTo>
                    <a:pt x="1084" y="1019"/>
                  </a:lnTo>
                  <a:lnTo>
                    <a:pt x="1084" y="1019"/>
                  </a:lnTo>
                  <a:lnTo>
                    <a:pt x="1052" y="1019"/>
                  </a:lnTo>
                  <a:lnTo>
                    <a:pt x="1052" y="1019"/>
                  </a:lnTo>
                  <a:lnTo>
                    <a:pt x="1052" y="1019"/>
                  </a:lnTo>
                  <a:lnTo>
                    <a:pt x="1052" y="1019"/>
                  </a:lnTo>
                  <a:lnTo>
                    <a:pt x="1052" y="1019"/>
                  </a:lnTo>
                  <a:lnTo>
                    <a:pt x="1052" y="1019"/>
                  </a:lnTo>
                  <a:lnTo>
                    <a:pt x="1052" y="1019"/>
                  </a:lnTo>
                  <a:lnTo>
                    <a:pt x="1052" y="1019"/>
                  </a:lnTo>
                  <a:lnTo>
                    <a:pt x="1052" y="987"/>
                  </a:lnTo>
                  <a:lnTo>
                    <a:pt x="1052" y="987"/>
                  </a:lnTo>
                  <a:lnTo>
                    <a:pt x="1052" y="987"/>
                  </a:lnTo>
                  <a:lnTo>
                    <a:pt x="1052" y="987"/>
                  </a:lnTo>
                  <a:lnTo>
                    <a:pt x="1052" y="987"/>
                  </a:lnTo>
                  <a:lnTo>
                    <a:pt x="1052" y="987"/>
                  </a:lnTo>
                  <a:lnTo>
                    <a:pt x="1052" y="987"/>
                  </a:lnTo>
                  <a:lnTo>
                    <a:pt x="1019" y="987"/>
                  </a:lnTo>
                  <a:lnTo>
                    <a:pt x="1019" y="987"/>
                  </a:lnTo>
                  <a:lnTo>
                    <a:pt x="1019" y="987"/>
                  </a:lnTo>
                  <a:lnTo>
                    <a:pt x="1019" y="987"/>
                  </a:lnTo>
                  <a:lnTo>
                    <a:pt x="1019" y="987"/>
                  </a:lnTo>
                  <a:lnTo>
                    <a:pt x="1019" y="987"/>
                  </a:lnTo>
                  <a:lnTo>
                    <a:pt x="1019" y="987"/>
                  </a:lnTo>
                  <a:lnTo>
                    <a:pt x="1019" y="987"/>
                  </a:lnTo>
                  <a:lnTo>
                    <a:pt x="1019" y="987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888"/>
                  </a:lnTo>
                  <a:lnTo>
                    <a:pt x="953" y="888"/>
                  </a:lnTo>
                  <a:lnTo>
                    <a:pt x="953" y="888"/>
                  </a:lnTo>
                  <a:lnTo>
                    <a:pt x="953" y="888"/>
                  </a:lnTo>
                  <a:lnTo>
                    <a:pt x="953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55"/>
                  </a:lnTo>
                  <a:lnTo>
                    <a:pt x="920" y="855"/>
                  </a:lnTo>
                  <a:lnTo>
                    <a:pt x="920" y="855"/>
                  </a:lnTo>
                  <a:lnTo>
                    <a:pt x="887" y="855"/>
                  </a:lnTo>
                  <a:lnTo>
                    <a:pt x="887" y="855"/>
                  </a:lnTo>
                  <a:lnTo>
                    <a:pt x="887" y="855"/>
                  </a:lnTo>
                  <a:lnTo>
                    <a:pt x="854" y="822"/>
                  </a:lnTo>
                  <a:lnTo>
                    <a:pt x="854" y="822"/>
                  </a:lnTo>
                  <a:lnTo>
                    <a:pt x="854" y="822"/>
                  </a:lnTo>
                  <a:lnTo>
                    <a:pt x="854" y="822"/>
                  </a:lnTo>
                  <a:lnTo>
                    <a:pt x="854" y="822"/>
                  </a:lnTo>
                  <a:lnTo>
                    <a:pt x="854" y="822"/>
                  </a:lnTo>
                  <a:lnTo>
                    <a:pt x="854" y="822"/>
                  </a:lnTo>
                  <a:lnTo>
                    <a:pt x="854" y="822"/>
                  </a:lnTo>
                  <a:lnTo>
                    <a:pt x="854" y="822"/>
                  </a:lnTo>
                  <a:lnTo>
                    <a:pt x="854" y="822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56"/>
                  </a:lnTo>
                  <a:lnTo>
                    <a:pt x="822" y="756"/>
                  </a:lnTo>
                  <a:lnTo>
                    <a:pt x="822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691"/>
                  </a:lnTo>
                  <a:lnTo>
                    <a:pt x="756" y="691"/>
                  </a:lnTo>
                  <a:lnTo>
                    <a:pt x="756" y="691"/>
                  </a:lnTo>
                  <a:lnTo>
                    <a:pt x="756" y="691"/>
                  </a:lnTo>
                  <a:lnTo>
                    <a:pt x="723" y="691"/>
                  </a:lnTo>
                  <a:lnTo>
                    <a:pt x="723" y="691"/>
                  </a:lnTo>
                  <a:lnTo>
                    <a:pt x="723" y="691"/>
                  </a:lnTo>
                  <a:lnTo>
                    <a:pt x="723" y="691"/>
                  </a:lnTo>
                  <a:lnTo>
                    <a:pt x="723" y="691"/>
                  </a:lnTo>
                  <a:lnTo>
                    <a:pt x="723" y="691"/>
                  </a:lnTo>
                  <a:lnTo>
                    <a:pt x="723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25"/>
                  </a:lnTo>
                  <a:lnTo>
                    <a:pt x="690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60" y="461"/>
                  </a:lnTo>
                  <a:lnTo>
                    <a:pt x="460" y="461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27" y="428"/>
                  </a:lnTo>
                  <a:lnTo>
                    <a:pt x="427" y="428"/>
                  </a:lnTo>
                  <a:lnTo>
                    <a:pt x="427" y="395"/>
                  </a:lnTo>
                  <a:lnTo>
                    <a:pt x="427" y="395"/>
                  </a:lnTo>
                  <a:lnTo>
                    <a:pt x="427" y="395"/>
                  </a:lnTo>
                  <a:lnTo>
                    <a:pt x="427" y="395"/>
                  </a:lnTo>
                  <a:lnTo>
                    <a:pt x="427" y="395"/>
                  </a:lnTo>
                  <a:lnTo>
                    <a:pt x="427" y="395"/>
                  </a:lnTo>
                  <a:lnTo>
                    <a:pt x="427" y="395"/>
                  </a:lnTo>
                  <a:lnTo>
                    <a:pt x="427" y="395"/>
                  </a:lnTo>
                  <a:lnTo>
                    <a:pt x="427" y="395"/>
                  </a:lnTo>
                  <a:lnTo>
                    <a:pt x="427" y="395"/>
                  </a:lnTo>
                  <a:lnTo>
                    <a:pt x="394" y="395"/>
                  </a:lnTo>
                  <a:lnTo>
                    <a:pt x="394" y="395"/>
                  </a:lnTo>
                  <a:lnTo>
                    <a:pt x="394" y="395"/>
                  </a:lnTo>
                  <a:lnTo>
                    <a:pt x="394" y="395"/>
                  </a:lnTo>
                  <a:lnTo>
                    <a:pt x="394" y="362"/>
                  </a:lnTo>
                  <a:lnTo>
                    <a:pt x="394" y="362"/>
                  </a:lnTo>
                  <a:lnTo>
                    <a:pt x="394" y="362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30" y="231"/>
                  </a:lnTo>
                  <a:lnTo>
                    <a:pt x="230" y="231"/>
                  </a:lnTo>
                  <a:lnTo>
                    <a:pt x="230" y="231"/>
                  </a:lnTo>
                  <a:lnTo>
                    <a:pt x="230" y="231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7" y="165"/>
                  </a:lnTo>
                  <a:lnTo>
                    <a:pt x="197" y="165"/>
                  </a:lnTo>
                  <a:lnTo>
                    <a:pt x="197" y="165"/>
                  </a:lnTo>
                  <a:lnTo>
                    <a:pt x="197" y="165"/>
                  </a:lnTo>
                  <a:lnTo>
                    <a:pt x="197" y="165"/>
                  </a:lnTo>
                  <a:lnTo>
                    <a:pt x="197" y="165"/>
                  </a:lnTo>
                  <a:lnTo>
                    <a:pt x="164" y="165"/>
                  </a:lnTo>
                  <a:lnTo>
                    <a:pt x="164" y="165"/>
                  </a:lnTo>
                  <a:lnTo>
                    <a:pt x="164" y="165"/>
                  </a:lnTo>
                  <a:lnTo>
                    <a:pt x="164" y="165"/>
                  </a:lnTo>
                  <a:lnTo>
                    <a:pt x="164" y="165"/>
                  </a:lnTo>
                  <a:lnTo>
                    <a:pt x="164" y="165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8"/>
            <p:cNvSpPr/>
            <p:nvPr/>
          </p:nvSpPr>
          <p:spPr>
            <a:xfrm>
              <a:off x="5322375" y="1233775"/>
              <a:ext cx="47650" cy="46025"/>
            </a:xfrm>
            <a:custGeom>
              <a:avLst/>
              <a:gdLst/>
              <a:ahLst/>
              <a:cxnLst/>
              <a:rect l="l" t="t" r="r" b="b"/>
              <a:pathLst>
                <a:path w="1906" h="1841" fill="none" extrusionOk="0">
                  <a:moveTo>
                    <a:pt x="1906" y="1841"/>
                  </a:moveTo>
                  <a:lnTo>
                    <a:pt x="1873" y="1841"/>
                  </a:lnTo>
                  <a:lnTo>
                    <a:pt x="1873" y="1841"/>
                  </a:lnTo>
                  <a:lnTo>
                    <a:pt x="1873" y="1808"/>
                  </a:lnTo>
                  <a:lnTo>
                    <a:pt x="1873" y="1808"/>
                  </a:lnTo>
                  <a:lnTo>
                    <a:pt x="1873" y="1808"/>
                  </a:lnTo>
                  <a:lnTo>
                    <a:pt x="1873" y="1808"/>
                  </a:lnTo>
                  <a:lnTo>
                    <a:pt x="1873" y="1808"/>
                  </a:lnTo>
                  <a:lnTo>
                    <a:pt x="1873" y="1808"/>
                  </a:lnTo>
                  <a:lnTo>
                    <a:pt x="1873" y="1808"/>
                  </a:lnTo>
                  <a:lnTo>
                    <a:pt x="1873" y="1808"/>
                  </a:lnTo>
                  <a:lnTo>
                    <a:pt x="1840" y="1808"/>
                  </a:lnTo>
                  <a:lnTo>
                    <a:pt x="1840" y="1808"/>
                  </a:lnTo>
                  <a:lnTo>
                    <a:pt x="1840" y="1775"/>
                  </a:lnTo>
                  <a:lnTo>
                    <a:pt x="1840" y="1775"/>
                  </a:lnTo>
                  <a:lnTo>
                    <a:pt x="1840" y="1775"/>
                  </a:lnTo>
                  <a:lnTo>
                    <a:pt x="1840" y="1775"/>
                  </a:lnTo>
                  <a:lnTo>
                    <a:pt x="1840" y="1775"/>
                  </a:lnTo>
                  <a:lnTo>
                    <a:pt x="1840" y="1775"/>
                  </a:lnTo>
                  <a:lnTo>
                    <a:pt x="1807" y="1775"/>
                  </a:lnTo>
                  <a:lnTo>
                    <a:pt x="1807" y="1775"/>
                  </a:lnTo>
                  <a:lnTo>
                    <a:pt x="1807" y="1775"/>
                  </a:lnTo>
                  <a:lnTo>
                    <a:pt x="1807" y="1742"/>
                  </a:lnTo>
                  <a:lnTo>
                    <a:pt x="1807" y="1742"/>
                  </a:lnTo>
                  <a:lnTo>
                    <a:pt x="1807" y="1742"/>
                  </a:lnTo>
                  <a:lnTo>
                    <a:pt x="1807" y="1742"/>
                  </a:lnTo>
                  <a:lnTo>
                    <a:pt x="1807" y="1742"/>
                  </a:lnTo>
                  <a:lnTo>
                    <a:pt x="1807" y="1742"/>
                  </a:lnTo>
                  <a:lnTo>
                    <a:pt x="1807" y="1742"/>
                  </a:lnTo>
                  <a:lnTo>
                    <a:pt x="1775" y="1742"/>
                  </a:lnTo>
                  <a:lnTo>
                    <a:pt x="1775" y="1742"/>
                  </a:lnTo>
                  <a:lnTo>
                    <a:pt x="1775" y="1709"/>
                  </a:lnTo>
                  <a:lnTo>
                    <a:pt x="1775" y="1709"/>
                  </a:lnTo>
                  <a:lnTo>
                    <a:pt x="1775" y="1709"/>
                  </a:lnTo>
                  <a:lnTo>
                    <a:pt x="1775" y="1709"/>
                  </a:lnTo>
                  <a:lnTo>
                    <a:pt x="1775" y="1709"/>
                  </a:lnTo>
                  <a:lnTo>
                    <a:pt x="1775" y="1709"/>
                  </a:lnTo>
                  <a:lnTo>
                    <a:pt x="1775" y="1709"/>
                  </a:lnTo>
                  <a:lnTo>
                    <a:pt x="1775" y="1709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42" y="1677"/>
                  </a:lnTo>
                  <a:lnTo>
                    <a:pt x="1709" y="1677"/>
                  </a:lnTo>
                  <a:lnTo>
                    <a:pt x="1709" y="1677"/>
                  </a:lnTo>
                  <a:lnTo>
                    <a:pt x="1709" y="1677"/>
                  </a:lnTo>
                  <a:lnTo>
                    <a:pt x="1709" y="1644"/>
                  </a:lnTo>
                  <a:lnTo>
                    <a:pt x="1709" y="1644"/>
                  </a:lnTo>
                  <a:lnTo>
                    <a:pt x="1709" y="1644"/>
                  </a:lnTo>
                  <a:lnTo>
                    <a:pt x="1709" y="1644"/>
                  </a:lnTo>
                  <a:lnTo>
                    <a:pt x="1709" y="1644"/>
                  </a:lnTo>
                  <a:lnTo>
                    <a:pt x="1676" y="1644"/>
                  </a:lnTo>
                  <a:lnTo>
                    <a:pt x="1676" y="1644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76" y="1611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43" y="1578"/>
                  </a:lnTo>
                  <a:lnTo>
                    <a:pt x="1610" y="1578"/>
                  </a:lnTo>
                  <a:lnTo>
                    <a:pt x="1610" y="1578"/>
                  </a:lnTo>
                  <a:lnTo>
                    <a:pt x="1610" y="1578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610" y="1545"/>
                  </a:lnTo>
                  <a:lnTo>
                    <a:pt x="1577" y="1545"/>
                  </a:lnTo>
                  <a:lnTo>
                    <a:pt x="1577" y="1545"/>
                  </a:lnTo>
                  <a:lnTo>
                    <a:pt x="1577" y="1512"/>
                  </a:lnTo>
                  <a:lnTo>
                    <a:pt x="1577" y="1512"/>
                  </a:lnTo>
                  <a:lnTo>
                    <a:pt x="1577" y="1512"/>
                  </a:lnTo>
                  <a:lnTo>
                    <a:pt x="1577" y="1512"/>
                  </a:lnTo>
                  <a:lnTo>
                    <a:pt x="1577" y="1512"/>
                  </a:lnTo>
                  <a:lnTo>
                    <a:pt x="1577" y="1512"/>
                  </a:lnTo>
                  <a:lnTo>
                    <a:pt x="1577" y="1512"/>
                  </a:lnTo>
                  <a:lnTo>
                    <a:pt x="1577" y="1512"/>
                  </a:lnTo>
                  <a:lnTo>
                    <a:pt x="1545" y="1479"/>
                  </a:lnTo>
                  <a:lnTo>
                    <a:pt x="1545" y="1479"/>
                  </a:lnTo>
                  <a:lnTo>
                    <a:pt x="1545" y="1479"/>
                  </a:lnTo>
                  <a:lnTo>
                    <a:pt x="1545" y="1479"/>
                  </a:lnTo>
                  <a:lnTo>
                    <a:pt x="1545" y="1479"/>
                  </a:lnTo>
                  <a:lnTo>
                    <a:pt x="1545" y="1479"/>
                  </a:lnTo>
                  <a:lnTo>
                    <a:pt x="1545" y="1479"/>
                  </a:lnTo>
                  <a:lnTo>
                    <a:pt x="1545" y="1479"/>
                  </a:lnTo>
                  <a:lnTo>
                    <a:pt x="1512" y="1479"/>
                  </a:lnTo>
                  <a:lnTo>
                    <a:pt x="1512" y="1479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512" y="1447"/>
                  </a:lnTo>
                  <a:lnTo>
                    <a:pt x="1479" y="1447"/>
                  </a:lnTo>
                  <a:lnTo>
                    <a:pt x="1479" y="1447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79" y="1414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46" y="1381"/>
                  </a:lnTo>
                  <a:lnTo>
                    <a:pt x="1413" y="1381"/>
                  </a:lnTo>
                  <a:lnTo>
                    <a:pt x="1413" y="1381"/>
                  </a:lnTo>
                  <a:lnTo>
                    <a:pt x="1413" y="1348"/>
                  </a:lnTo>
                  <a:lnTo>
                    <a:pt x="1413" y="1348"/>
                  </a:lnTo>
                  <a:lnTo>
                    <a:pt x="1413" y="1348"/>
                  </a:lnTo>
                  <a:lnTo>
                    <a:pt x="1413" y="1348"/>
                  </a:lnTo>
                  <a:lnTo>
                    <a:pt x="1413" y="1348"/>
                  </a:lnTo>
                  <a:lnTo>
                    <a:pt x="1413" y="1348"/>
                  </a:lnTo>
                  <a:lnTo>
                    <a:pt x="1413" y="1348"/>
                  </a:lnTo>
                  <a:lnTo>
                    <a:pt x="1413" y="1348"/>
                  </a:lnTo>
                  <a:lnTo>
                    <a:pt x="1380" y="1348"/>
                  </a:lnTo>
                  <a:lnTo>
                    <a:pt x="1380" y="1315"/>
                  </a:lnTo>
                  <a:lnTo>
                    <a:pt x="1380" y="1315"/>
                  </a:lnTo>
                  <a:lnTo>
                    <a:pt x="1380" y="1315"/>
                  </a:lnTo>
                  <a:lnTo>
                    <a:pt x="1380" y="1315"/>
                  </a:lnTo>
                  <a:lnTo>
                    <a:pt x="1380" y="1315"/>
                  </a:lnTo>
                  <a:lnTo>
                    <a:pt x="1380" y="1315"/>
                  </a:lnTo>
                  <a:lnTo>
                    <a:pt x="1347" y="1315"/>
                  </a:lnTo>
                  <a:lnTo>
                    <a:pt x="1347" y="1315"/>
                  </a:lnTo>
                  <a:lnTo>
                    <a:pt x="1347" y="1315"/>
                  </a:lnTo>
                  <a:lnTo>
                    <a:pt x="1347" y="1282"/>
                  </a:lnTo>
                  <a:lnTo>
                    <a:pt x="1314" y="1282"/>
                  </a:lnTo>
                  <a:lnTo>
                    <a:pt x="1314" y="1282"/>
                  </a:lnTo>
                  <a:lnTo>
                    <a:pt x="1314" y="1249"/>
                  </a:lnTo>
                  <a:lnTo>
                    <a:pt x="1314" y="1249"/>
                  </a:lnTo>
                  <a:lnTo>
                    <a:pt x="1314" y="1249"/>
                  </a:lnTo>
                  <a:lnTo>
                    <a:pt x="1282" y="1249"/>
                  </a:lnTo>
                  <a:lnTo>
                    <a:pt x="1282" y="1249"/>
                  </a:lnTo>
                  <a:lnTo>
                    <a:pt x="1282" y="1216"/>
                  </a:lnTo>
                  <a:lnTo>
                    <a:pt x="1282" y="1216"/>
                  </a:lnTo>
                  <a:lnTo>
                    <a:pt x="1282" y="1216"/>
                  </a:lnTo>
                  <a:lnTo>
                    <a:pt x="1282" y="1216"/>
                  </a:lnTo>
                  <a:lnTo>
                    <a:pt x="1282" y="1216"/>
                  </a:lnTo>
                  <a:lnTo>
                    <a:pt x="1282" y="1216"/>
                  </a:lnTo>
                  <a:lnTo>
                    <a:pt x="1249" y="1216"/>
                  </a:lnTo>
                  <a:lnTo>
                    <a:pt x="1249" y="1216"/>
                  </a:lnTo>
                  <a:lnTo>
                    <a:pt x="1249" y="1216"/>
                  </a:lnTo>
                  <a:lnTo>
                    <a:pt x="1249" y="1184"/>
                  </a:lnTo>
                  <a:lnTo>
                    <a:pt x="1249" y="1184"/>
                  </a:lnTo>
                  <a:lnTo>
                    <a:pt x="1249" y="1184"/>
                  </a:lnTo>
                  <a:lnTo>
                    <a:pt x="1249" y="1184"/>
                  </a:lnTo>
                  <a:lnTo>
                    <a:pt x="1249" y="1184"/>
                  </a:lnTo>
                  <a:lnTo>
                    <a:pt x="1249" y="1184"/>
                  </a:lnTo>
                  <a:lnTo>
                    <a:pt x="1249" y="1184"/>
                  </a:lnTo>
                  <a:lnTo>
                    <a:pt x="1216" y="1184"/>
                  </a:lnTo>
                  <a:lnTo>
                    <a:pt x="1216" y="1184"/>
                  </a:lnTo>
                  <a:lnTo>
                    <a:pt x="1216" y="1151"/>
                  </a:lnTo>
                  <a:lnTo>
                    <a:pt x="1216" y="1151"/>
                  </a:lnTo>
                  <a:lnTo>
                    <a:pt x="1216" y="1151"/>
                  </a:lnTo>
                  <a:lnTo>
                    <a:pt x="1216" y="1151"/>
                  </a:lnTo>
                  <a:lnTo>
                    <a:pt x="1216" y="1151"/>
                  </a:lnTo>
                  <a:lnTo>
                    <a:pt x="1216" y="1151"/>
                  </a:lnTo>
                  <a:lnTo>
                    <a:pt x="1183" y="1151"/>
                  </a:lnTo>
                  <a:lnTo>
                    <a:pt x="1183" y="1151"/>
                  </a:lnTo>
                  <a:lnTo>
                    <a:pt x="1183" y="1151"/>
                  </a:lnTo>
                  <a:lnTo>
                    <a:pt x="1183" y="1118"/>
                  </a:lnTo>
                  <a:lnTo>
                    <a:pt x="1150" y="1118"/>
                  </a:lnTo>
                  <a:lnTo>
                    <a:pt x="1150" y="1118"/>
                  </a:lnTo>
                  <a:lnTo>
                    <a:pt x="1150" y="1085"/>
                  </a:lnTo>
                  <a:lnTo>
                    <a:pt x="1150" y="1085"/>
                  </a:lnTo>
                  <a:lnTo>
                    <a:pt x="1150" y="1085"/>
                  </a:lnTo>
                  <a:lnTo>
                    <a:pt x="1150" y="1085"/>
                  </a:lnTo>
                  <a:lnTo>
                    <a:pt x="1150" y="1085"/>
                  </a:lnTo>
                  <a:lnTo>
                    <a:pt x="1150" y="1085"/>
                  </a:lnTo>
                  <a:lnTo>
                    <a:pt x="1150" y="1085"/>
                  </a:lnTo>
                  <a:lnTo>
                    <a:pt x="1117" y="1085"/>
                  </a:lnTo>
                  <a:lnTo>
                    <a:pt x="1117" y="1085"/>
                  </a:lnTo>
                  <a:lnTo>
                    <a:pt x="1117" y="1052"/>
                  </a:lnTo>
                  <a:lnTo>
                    <a:pt x="1117" y="1052"/>
                  </a:lnTo>
                  <a:lnTo>
                    <a:pt x="1117" y="1052"/>
                  </a:lnTo>
                  <a:lnTo>
                    <a:pt x="1117" y="1052"/>
                  </a:lnTo>
                  <a:lnTo>
                    <a:pt x="1117" y="1052"/>
                  </a:lnTo>
                  <a:lnTo>
                    <a:pt x="1117" y="1052"/>
                  </a:lnTo>
                  <a:lnTo>
                    <a:pt x="1117" y="1052"/>
                  </a:lnTo>
                  <a:lnTo>
                    <a:pt x="1084" y="1052"/>
                  </a:lnTo>
                  <a:lnTo>
                    <a:pt x="1084" y="1052"/>
                  </a:lnTo>
                  <a:lnTo>
                    <a:pt x="1084" y="1019"/>
                  </a:lnTo>
                  <a:lnTo>
                    <a:pt x="1084" y="1019"/>
                  </a:lnTo>
                  <a:lnTo>
                    <a:pt x="1084" y="1019"/>
                  </a:lnTo>
                  <a:lnTo>
                    <a:pt x="1084" y="1019"/>
                  </a:lnTo>
                  <a:lnTo>
                    <a:pt x="1084" y="1019"/>
                  </a:lnTo>
                  <a:lnTo>
                    <a:pt x="1084" y="1019"/>
                  </a:lnTo>
                  <a:lnTo>
                    <a:pt x="1084" y="1019"/>
                  </a:lnTo>
                  <a:lnTo>
                    <a:pt x="1052" y="1019"/>
                  </a:lnTo>
                  <a:lnTo>
                    <a:pt x="1052" y="1019"/>
                  </a:lnTo>
                  <a:lnTo>
                    <a:pt x="1052" y="1019"/>
                  </a:lnTo>
                  <a:lnTo>
                    <a:pt x="1019" y="986"/>
                  </a:lnTo>
                  <a:lnTo>
                    <a:pt x="1019" y="986"/>
                  </a:lnTo>
                  <a:lnTo>
                    <a:pt x="1019" y="986"/>
                  </a:lnTo>
                  <a:lnTo>
                    <a:pt x="1019" y="954"/>
                  </a:lnTo>
                  <a:lnTo>
                    <a:pt x="1019" y="954"/>
                  </a:lnTo>
                  <a:lnTo>
                    <a:pt x="1019" y="954"/>
                  </a:lnTo>
                  <a:lnTo>
                    <a:pt x="1019" y="954"/>
                  </a:lnTo>
                  <a:lnTo>
                    <a:pt x="1019" y="954"/>
                  </a:lnTo>
                  <a:lnTo>
                    <a:pt x="1019" y="954"/>
                  </a:lnTo>
                  <a:lnTo>
                    <a:pt x="986" y="954"/>
                  </a:lnTo>
                  <a:lnTo>
                    <a:pt x="986" y="954"/>
                  </a:lnTo>
                  <a:lnTo>
                    <a:pt x="986" y="954"/>
                  </a:lnTo>
                  <a:lnTo>
                    <a:pt x="986" y="954"/>
                  </a:lnTo>
                  <a:lnTo>
                    <a:pt x="986" y="921"/>
                  </a:lnTo>
                  <a:lnTo>
                    <a:pt x="986" y="921"/>
                  </a:lnTo>
                  <a:lnTo>
                    <a:pt x="986" y="921"/>
                  </a:lnTo>
                  <a:lnTo>
                    <a:pt x="986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921"/>
                  </a:lnTo>
                  <a:lnTo>
                    <a:pt x="953" y="888"/>
                  </a:lnTo>
                  <a:lnTo>
                    <a:pt x="953" y="888"/>
                  </a:lnTo>
                  <a:lnTo>
                    <a:pt x="953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88"/>
                  </a:lnTo>
                  <a:lnTo>
                    <a:pt x="920" y="855"/>
                  </a:lnTo>
                  <a:lnTo>
                    <a:pt x="920" y="855"/>
                  </a:lnTo>
                  <a:lnTo>
                    <a:pt x="920" y="855"/>
                  </a:lnTo>
                  <a:lnTo>
                    <a:pt x="920" y="855"/>
                  </a:lnTo>
                  <a:lnTo>
                    <a:pt x="887" y="855"/>
                  </a:lnTo>
                  <a:lnTo>
                    <a:pt x="887" y="855"/>
                  </a:lnTo>
                  <a:lnTo>
                    <a:pt x="887" y="855"/>
                  </a:lnTo>
                  <a:lnTo>
                    <a:pt x="887" y="855"/>
                  </a:lnTo>
                  <a:lnTo>
                    <a:pt x="887" y="822"/>
                  </a:lnTo>
                  <a:lnTo>
                    <a:pt x="887" y="822"/>
                  </a:lnTo>
                  <a:lnTo>
                    <a:pt x="887" y="822"/>
                  </a:lnTo>
                  <a:lnTo>
                    <a:pt x="887" y="822"/>
                  </a:lnTo>
                  <a:lnTo>
                    <a:pt x="887" y="822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54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89"/>
                  </a:lnTo>
                  <a:lnTo>
                    <a:pt x="822" y="756"/>
                  </a:lnTo>
                  <a:lnTo>
                    <a:pt x="822" y="756"/>
                  </a:lnTo>
                  <a:lnTo>
                    <a:pt x="822" y="756"/>
                  </a:lnTo>
                  <a:lnTo>
                    <a:pt x="822" y="756"/>
                  </a:lnTo>
                  <a:lnTo>
                    <a:pt x="822" y="756"/>
                  </a:lnTo>
                  <a:lnTo>
                    <a:pt x="822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89" y="756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724"/>
                  </a:lnTo>
                  <a:lnTo>
                    <a:pt x="756" y="691"/>
                  </a:lnTo>
                  <a:lnTo>
                    <a:pt x="756" y="691"/>
                  </a:lnTo>
                  <a:lnTo>
                    <a:pt x="756" y="691"/>
                  </a:lnTo>
                  <a:lnTo>
                    <a:pt x="756" y="691"/>
                  </a:lnTo>
                  <a:lnTo>
                    <a:pt x="723" y="691"/>
                  </a:lnTo>
                  <a:lnTo>
                    <a:pt x="723" y="691"/>
                  </a:lnTo>
                  <a:lnTo>
                    <a:pt x="723" y="691"/>
                  </a:lnTo>
                  <a:lnTo>
                    <a:pt x="723" y="691"/>
                  </a:lnTo>
                  <a:lnTo>
                    <a:pt x="723" y="658"/>
                  </a:lnTo>
                  <a:lnTo>
                    <a:pt x="723" y="658"/>
                  </a:lnTo>
                  <a:lnTo>
                    <a:pt x="723" y="658"/>
                  </a:lnTo>
                  <a:lnTo>
                    <a:pt x="723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25"/>
                  </a:lnTo>
                  <a:lnTo>
                    <a:pt x="690" y="625"/>
                  </a:lnTo>
                  <a:lnTo>
                    <a:pt x="690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57" y="625"/>
                  </a:lnTo>
                  <a:lnTo>
                    <a:pt x="657" y="592"/>
                  </a:lnTo>
                  <a:lnTo>
                    <a:pt x="657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92"/>
                  </a:lnTo>
                  <a:lnTo>
                    <a:pt x="624" y="559"/>
                  </a:lnTo>
                  <a:lnTo>
                    <a:pt x="624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92" y="559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59" y="526"/>
                  </a:lnTo>
                  <a:lnTo>
                    <a:pt x="559" y="494"/>
                  </a:lnTo>
                  <a:lnTo>
                    <a:pt x="559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93" y="461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27" y="395"/>
                  </a:lnTo>
                  <a:lnTo>
                    <a:pt x="427" y="395"/>
                  </a:lnTo>
                  <a:lnTo>
                    <a:pt x="427" y="395"/>
                  </a:lnTo>
                  <a:lnTo>
                    <a:pt x="427" y="395"/>
                  </a:lnTo>
                  <a:lnTo>
                    <a:pt x="427" y="395"/>
                  </a:lnTo>
                  <a:lnTo>
                    <a:pt x="427" y="395"/>
                  </a:lnTo>
                  <a:lnTo>
                    <a:pt x="394" y="362"/>
                  </a:lnTo>
                  <a:lnTo>
                    <a:pt x="394" y="362"/>
                  </a:lnTo>
                  <a:lnTo>
                    <a:pt x="394" y="362"/>
                  </a:lnTo>
                  <a:lnTo>
                    <a:pt x="394" y="362"/>
                  </a:lnTo>
                  <a:lnTo>
                    <a:pt x="394" y="362"/>
                  </a:lnTo>
                  <a:lnTo>
                    <a:pt x="394" y="362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296" y="296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63" y="264"/>
                  </a:lnTo>
                  <a:lnTo>
                    <a:pt x="263" y="264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7" y="165"/>
                  </a:lnTo>
                  <a:lnTo>
                    <a:pt x="197" y="165"/>
                  </a:lnTo>
                  <a:lnTo>
                    <a:pt x="164" y="165"/>
                  </a:lnTo>
                  <a:lnTo>
                    <a:pt x="164" y="165"/>
                  </a:lnTo>
                  <a:lnTo>
                    <a:pt x="164" y="165"/>
                  </a:lnTo>
                  <a:lnTo>
                    <a:pt x="164" y="165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8"/>
            <p:cNvSpPr/>
            <p:nvPr/>
          </p:nvSpPr>
          <p:spPr>
            <a:xfrm>
              <a:off x="5248425" y="1279775"/>
              <a:ext cx="121600" cy="119975"/>
            </a:xfrm>
            <a:custGeom>
              <a:avLst/>
              <a:gdLst/>
              <a:ahLst/>
              <a:cxnLst/>
              <a:rect l="l" t="t" r="r" b="b"/>
              <a:pathLst>
                <a:path w="4864" h="4799" fill="none" extrusionOk="0">
                  <a:moveTo>
                    <a:pt x="1" y="4798"/>
                  </a:moveTo>
                  <a:lnTo>
                    <a:pt x="4864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8"/>
            <p:cNvSpPr/>
            <p:nvPr/>
          </p:nvSpPr>
          <p:spPr>
            <a:xfrm>
              <a:off x="5205700" y="1233775"/>
              <a:ext cx="116700" cy="123250"/>
            </a:xfrm>
            <a:custGeom>
              <a:avLst/>
              <a:gdLst/>
              <a:ahLst/>
              <a:cxnLst/>
              <a:rect l="l" t="t" r="r" b="b"/>
              <a:pathLst>
                <a:path w="4668" h="4930" fill="none" extrusionOk="0">
                  <a:moveTo>
                    <a:pt x="1" y="4930"/>
                  </a:moveTo>
                  <a:lnTo>
                    <a:pt x="4667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8"/>
            <p:cNvSpPr/>
            <p:nvPr/>
          </p:nvSpPr>
          <p:spPr>
            <a:xfrm>
              <a:off x="5204900" y="1232950"/>
              <a:ext cx="164325" cy="166800"/>
            </a:xfrm>
            <a:custGeom>
              <a:avLst/>
              <a:gdLst/>
              <a:ahLst/>
              <a:cxnLst/>
              <a:rect l="l" t="t" r="r" b="b"/>
              <a:pathLst>
                <a:path w="6573" h="6672" extrusionOk="0">
                  <a:moveTo>
                    <a:pt x="4699" y="1"/>
                  </a:moveTo>
                  <a:lnTo>
                    <a:pt x="0" y="4963"/>
                  </a:lnTo>
                  <a:lnTo>
                    <a:pt x="33" y="4963"/>
                  </a:lnTo>
                  <a:lnTo>
                    <a:pt x="33" y="4996"/>
                  </a:lnTo>
                  <a:lnTo>
                    <a:pt x="66" y="4996"/>
                  </a:lnTo>
                  <a:lnTo>
                    <a:pt x="66" y="5028"/>
                  </a:lnTo>
                  <a:lnTo>
                    <a:pt x="99" y="5061"/>
                  </a:lnTo>
                  <a:lnTo>
                    <a:pt x="132" y="5061"/>
                  </a:lnTo>
                  <a:lnTo>
                    <a:pt x="132" y="5094"/>
                  </a:lnTo>
                  <a:lnTo>
                    <a:pt x="164" y="5094"/>
                  </a:lnTo>
                  <a:lnTo>
                    <a:pt x="164" y="5127"/>
                  </a:lnTo>
                  <a:lnTo>
                    <a:pt x="197" y="5127"/>
                  </a:lnTo>
                  <a:lnTo>
                    <a:pt x="197" y="5160"/>
                  </a:lnTo>
                  <a:lnTo>
                    <a:pt x="230" y="5160"/>
                  </a:lnTo>
                  <a:lnTo>
                    <a:pt x="230" y="5193"/>
                  </a:lnTo>
                  <a:lnTo>
                    <a:pt x="263" y="5193"/>
                  </a:lnTo>
                  <a:lnTo>
                    <a:pt x="263" y="5226"/>
                  </a:lnTo>
                  <a:lnTo>
                    <a:pt x="296" y="5226"/>
                  </a:lnTo>
                  <a:lnTo>
                    <a:pt x="296" y="5258"/>
                  </a:lnTo>
                  <a:lnTo>
                    <a:pt x="329" y="5258"/>
                  </a:lnTo>
                  <a:lnTo>
                    <a:pt x="329" y="5291"/>
                  </a:lnTo>
                  <a:lnTo>
                    <a:pt x="362" y="5291"/>
                  </a:lnTo>
                  <a:lnTo>
                    <a:pt x="362" y="5324"/>
                  </a:lnTo>
                  <a:lnTo>
                    <a:pt x="394" y="5324"/>
                  </a:lnTo>
                  <a:lnTo>
                    <a:pt x="394" y="5357"/>
                  </a:lnTo>
                  <a:lnTo>
                    <a:pt x="427" y="5357"/>
                  </a:lnTo>
                  <a:lnTo>
                    <a:pt x="427" y="5390"/>
                  </a:lnTo>
                  <a:lnTo>
                    <a:pt x="460" y="5390"/>
                  </a:lnTo>
                  <a:lnTo>
                    <a:pt x="460" y="5423"/>
                  </a:lnTo>
                  <a:lnTo>
                    <a:pt x="493" y="5423"/>
                  </a:lnTo>
                  <a:lnTo>
                    <a:pt x="526" y="5456"/>
                  </a:lnTo>
                  <a:lnTo>
                    <a:pt x="559" y="5488"/>
                  </a:lnTo>
                  <a:lnTo>
                    <a:pt x="592" y="5521"/>
                  </a:lnTo>
                  <a:lnTo>
                    <a:pt x="624" y="5554"/>
                  </a:lnTo>
                  <a:lnTo>
                    <a:pt x="657" y="5587"/>
                  </a:lnTo>
                  <a:lnTo>
                    <a:pt x="690" y="5587"/>
                  </a:lnTo>
                  <a:lnTo>
                    <a:pt x="690" y="5620"/>
                  </a:lnTo>
                  <a:lnTo>
                    <a:pt x="723" y="5620"/>
                  </a:lnTo>
                  <a:lnTo>
                    <a:pt x="723" y="5653"/>
                  </a:lnTo>
                  <a:lnTo>
                    <a:pt x="756" y="5653"/>
                  </a:lnTo>
                  <a:lnTo>
                    <a:pt x="756" y="5686"/>
                  </a:lnTo>
                  <a:lnTo>
                    <a:pt x="789" y="5686"/>
                  </a:lnTo>
                  <a:lnTo>
                    <a:pt x="789" y="5718"/>
                  </a:lnTo>
                  <a:lnTo>
                    <a:pt x="822" y="5718"/>
                  </a:lnTo>
                  <a:lnTo>
                    <a:pt x="822" y="5751"/>
                  </a:lnTo>
                  <a:lnTo>
                    <a:pt x="854" y="5751"/>
                  </a:lnTo>
                  <a:lnTo>
                    <a:pt x="854" y="5784"/>
                  </a:lnTo>
                  <a:lnTo>
                    <a:pt x="887" y="5817"/>
                  </a:lnTo>
                  <a:lnTo>
                    <a:pt x="920" y="5817"/>
                  </a:lnTo>
                  <a:lnTo>
                    <a:pt x="920" y="5850"/>
                  </a:lnTo>
                  <a:lnTo>
                    <a:pt x="953" y="5850"/>
                  </a:lnTo>
                  <a:lnTo>
                    <a:pt x="953" y="5883"/>
                  </a:lnTo>
                  <a:lnTo>
                    <a:pt x="1019" y="5949"/>
                  </a:lnTo>
                  <a:lnTo>
                    <a:pt x="1052" y="5949"/>
                  </a:lnTo>
                  <a:lnTo>
                    <a:pt x="1052" y="5981"/>
                  </a:lnTo>
                  <a:lnTo>
                    <a:pt x="1084" y="5981"/>
                  </a:lnTo>
                  <a:lnTo>
                    <a:pt x="1084" y="6014"/>
                  </a:lnTo>
                  <a:lnTo>
                    <a:pt x="1150" y="6080"/>
                  </a:lnTo>
                  <a:lnTo>
                    <a:pt x="1183" y="6080"/>
                  </a:lnTo>
                  <a:lnTo>
                    <a:pt x="1183" y="6113"/>
                  </a:lnTo>
                  <a:lnTo>
                    <a:pt x="1216" y="6113"/>
                  </a:lnTo>
                  <a:lnTo>
                    <a:pt x="1216" y="6146"/>
                  </a:lnTo>
                  <a:lnTo>
                    <a:pt x="1249" y="6146"/>
                  </a:lnTo>
                  <a:lnTo>
                    <a:pt x="1249" y="6179"/>
                  </a:lnTo>
                  <a:lnTo>
                    <a:pt x="1282" y="6179"/>
                  </a:lnTo>
                  <a:lnTo>
                    <a:pt x="1347" y="6277"/>
                  </a:lnTo>
                  <a:lnTo>
                    <a:pt x="1380" y="6277"/>
                  </a:lnTo>
                  <a:lnTo>
                    <a:pt x="1380" y="6310"/>
                  </a:lnTo>
                  <a:lnTo>
                    <a:pt x="1413" y="6310"/>
                  </a:lnTo>
                  <a:lnTo>
                    <a:pt x="1413" y="6343"/>
                  </a:lnTo>
                  <a:lnTo>
                    <a:pt x="1446" y="6343"/>
                  </a:lnTo>
                  <a:lnTo>
                    <a:pt x="1446" y="6376"/>
                  </a:lnTo>
                  <a:lnTo>
                    <a:pt x="1479" y="6376"/>
                  </a:lnTo>
                  <a:lnTo>
                    <a:pt x="1479" y="6409"/>
                  </a:lnTo>
                  <a:lnTo>
                    <a:pt x="1512" y="6409"/>
                  </a:lnTo>
                  <a:lnTo>
                    <a:pt x="1512" y="6441"/>
                  </a:lnTo>
                  <a:lnTo>
                    <a:pt x="1544" y="6441"/>
                  </a:lnTo>
                  <a:lnTo>
                    <a:pt x="1544" y="6474"/>
                  </a:lnTo>
                  <a:lnTo>
                    <a:pt x="1577" y="6474"/>
                  </a:lnTo>
                  <a:lnTo>
                    <a:pt x="1577" y="6507"/>
                  </a:lnTo>
                  <a:lnTo>
                    <a:pt x="1610" y="6507"/>
                  </a:lnTo>
                  <a:lnTo>
                    <a:pt x="1610" y="6540"/>
                  </a:lnTo>
                  <a:lnTo>
                    <a:pt x="1643" y="6540"/>
                  </a:lnTo>
                  <a:lnTo>
                    <a:pt x="1643" y="6573"/>
                  </a:lnTo>
                  <a:lnTo>
                    <a:pt x="1676" y="6573"/>
                  </a:lnTo>
                  <a:lnTo>
                    <a:pt x="1676" y="6606"/>
                  </a:lnTo>
                  <a:lnTo>
                    <a:pt x="1709" y="6606"/>
                  </a:lnTo>
                  <a:lnTo>
                    <a:pt x="1709" y="6639"/>
                  </a:lnTo>
                  <a:lnTo>
                    <a:pt x="1742" y="6639"/>
                  </a:lnTo>
                  <a:lnTo>
                    <a:pt x="1742" y="6671"/>
                  </a:lnTo>
                  <a:lnTo>
                    <a:pt x="6572" y="1841"/>
                  </a:lnTo>
                  <a:lnTo>
                    <a:pt x="6539" y="1841"/>
                  </a:lnTo>
                  <a:lnTo>
                    <a:pt x="6539" y="1808"/>
                  </a:lnTo>
                  <a:lnTo>
                    <a:pt x="6506" y="1808"/>
                  </a:lnTo>
                  <a:lnTo>
                    <a:pt x="6506" y="1775"/>
                  </a:lnTo>
                  <a:lnTo>
                    <a:pt x="6474" y="1742"/>
                  </a:lnTo>
                  <a:lnTo>
                    <a:pt x="6441" y="1742"/>
                  </a:lnTo>
                  <a:lnTo>
                    <a:pt x="6441" y="1710"/>
                  </a:lnTo>
                  <a:lnTo>
                    <a:pt x="6408" y="1710"/>
                  </a:lnTo>
                  <a:lnTo>
                    <a:pt x="6408" y="1677"/>
                  </a:lnTo>
                  <a:lnTo>
                    <a:pt x="6375" y="1644"/>
                  </a:lnTo>
                  <a:lnTo>
                    <a:pt x="6342" y="1611"/>
                  </a:lnTo>
                  <a:lnTo>
                    <a:pt x="6309" y="1611"/>
                  </a:lnTo>
                  <a:lnTo>
                    <a:pt x="6309" y="1578"/>
                  </a:lnTo>
                  <a:lnTo>
                    <a:pt x="6276" y="1545"/>
                  </a:lnTo>
                  <a:lnTo>
                    <a:pt x="6244" y="1545"/>
                  </a:lnTo>
                  <a:lnTo>
                    <a:pt x="6244" y="1512"/>
                  </a:lnTo>
                  <a:lnTo>
                    <a:pt x="6211" y="1512"/>
                  </a:lnTo>
                  <a:lnTo>
                    <a:pt x="6211" y="1480"/>
                  </a:lnTo>
                  <a:lnTo>
                    <a:pt x="6178" y="1447"/>
                  </a:lnTo>
                  <a:lnTo>
                    <a:pt x="6145" y="1447"/>
                  </a:lnTo>
                  <a:lnTo>
                    <a:pt x="6145" y="1414"/>
                  </a:lnTo>
                  <a:lnTo>
                    <a:pt x="6112" y="1381"/>
                  </a:lnTo>
                  <a:lnTo>
                    <a:pt x="6079" y="1381"/>
                  </a:lnTo>
                  <a:lnTo>
                    <a:pt x="6079" y="1348"/>
                  </a:lnTo>
                  <a:lnTo>
                    <a:pt x="6046" y="1348"/>
                  </a:lnTo>
                  <a:lnTo>
                    <a:pt x="6046" y="1315"/>
                  </a:lnTo>
                  <a:lnTo>
                    <a:pt x="6013" y="1282"/>
                  </a:lnTo>
                  <a:lnTo>
                    <a:pt x="5981" y="1282"/>
                  </a:lnTo>
                  <a:lnTo>
                    <a:pt x="5981" y="1249"/>
                  </a:lnTo>
                  <a:lnTo>
                    <a:pt x="5948" y="1249"/>
                  </a:lnTo>
                  <a:lnTo>
                    <a:pt x="5948" y="1217"/>
                  </a:lnTo>
                  <a:lnTo>
                    <a:pt x="5915" y="1217"/>
                  </a:lnTo>
                  <a:lnTo>
                    <a:pt x="5915" y="1184"/>
                  </a:lnTo>
                  <a:lnTo>
                    <a:pt x="5882" y="1184"/>
                  </a:lnTo>
                  <a:lnTo>
                    <a:pt x="5882" y="1151"/>
                  </a:lnTo>
                  <a:lnTo>
                    <a:pt x="5849" y="1151"/>
                  </a:lnTo>
                  <a:lnTo>
                    <a:pt x="5849" y="1118"/>
                  </a:lnTo>
                  <a:lnTo>
                    <a:pt x="5816" y="1118"/>
                  </a:lnTo>
                  <a:lnTo>
                    <a:pt x="5816" y="1085"/>
                  </a:lnTo>
                  <a:lnTo>
                    <a:pt x="5783" y="1085"/>
                  </a:lnTo>
                  <a:lnTo>
                    <a:pt x="5783" y="1052"/>
                  </a:lnTo>
                  <a:lnTo>
                    <a:pt x="5751" y="1052"/>
                  </a:lnTo>
                  <a:lnTo>
                    <a:pt x="5751" y="1019"/>
                  </a:lnTo>
                  <a:lnTo>
                    <a:pt x="5718" y="987"/>
                  </a:lnTo>
                  <a:lnTo>
                    <a:pt x="5685" y="987"/>
                  </a:lnTo>
                  <a:lnTo>
                    <a:pt x="5685" y="954"/>
                  </a:lnTo>
                  <a:lnTo>
                    <a:pt x="5652" y="954"/>
                  </a:lnTo>
                  <a:lnTo>
                    <a:pt x="5652" y="921"/>
                  </a:lnTo>
                  <a:lnTo>
                    <a:pt x="5619" y="921"/>
                  </a:lnTo>
                  <a:lnTo>
                    <a:pt x="5619" y="888"/>
                  </a:lnTo>
                  <a:lnTo>
                    <a:pt x="5586" y="888"/>
                  </a:lnTo>
                  <a:lnTo>
                    <a:pt x="5586" y="855"/>
                  </a:lnTo>
                  <a:lnTo>
                    <a:pt x="5553" y="855"/>
                  </a:lnTo>
                  <a:lnTo>
                    <a:pt x="5521" y="822"/>
                  </a:lnTo>
                  <a:lnTo>
                    <a:pt x="5521" y="789"/>
                  </a:lnTo>
                  <a:lnTo>
                    <a:pt x="5488" y="789"/>
                  </a:lnTo>
                  <a:lnTo>
                    <a:pt x="5488" y="757"/>
                  </a:lnTo>
                  <a:lnTo>
                    <a:pt x="5455" y="757"/>
                  </a:lnTo>
                  <a:lnTo>
                    <a:pt x="5455" y="724"/>
                  </a:lnTo>
                  <a:lnTo>
                    <a:pt x="5422" y="724"/>
                  </a:lnTo>
                  <a:lnTo>
                    <a:pt x="5422" y="691"/>
                  </a:lnTo>
                  <a:lnTo>
                    <a:pt x="5389" y="691"/>
                  </a:lnTo>
                  <a:lnTo>
                    <a:pt x="5389" y="658"/>
                  </a:lnTo>
                  <a:lnTo>
                    <a:pt x="5356" y="658"/>
                  </a:lnTo>
                  <a:lnTo>
                    <a:pt x="5356" y="625"/>
                  </a:lnTo>
                  <a:lnTo>
                    <a:pt x="5323" y="625"/>
                  </a:lnTo>
                  <a:lnTo>
                    <a:pt x="5323" y="592"/>
                  </a:lnTo>
                  <a:lnTo>
                    <a:pt x="5291" y="592"/>
                  </a:lnTo>
                  <a:lnTo>
                    <a:pt x="5291" y="559"/>
                  </a:lnTo>
                  <a:lnTo>
                    <a:pt x="5258" y="559"/>
                  </a:lnTo>
                  <a:lnTo>
                    <a:pt x="5258" y="527"/>
                  </a:lnTo>
                  <a:lnTo>
                    <a:pt x="5225" y="527"/>
                  </a:lnTo>
                  <a:lnTo>
                    <a:pt x="5225" y="494"/>
                  </a:lnTo>
                  <a:lnTo>
                    <a:pt x="5192" y="494"/>
                  </a:lnTo>
                  <a:lnTo>
                    <a:pt x="5192" y="461"/>
                  </a:lnTo>
                  <a:lnTo>
                    <a:pt x="5159" y="461"/>
                  </a:lnTo>
                  <a:lnTo>
                    <a:pt x="5159" y="428"/>
                  </a:lnTo>
                  <a:lnTo>
                    <a:pt x="5126" y="428"/>
                  </a:lnTo>
                  <a:lnTo>
                    <a:pt x="5093" y="395"/>
                  </a:lnTo>
                  <a:lnTo>
                    <a:pt x="5061" y="362"/>
                  </a:lnTo>
                  <a:lnTo>
                    <a:pt x="5061" y="329"/>
                  </a:lnTo>
                  <a:lnTo>
                    <a:pt x="5028" y="329"/>
                  </a:lnTo>
                  <a:lnTo>
                    <a:pt x="4995" y="297"/>
                  </a:lnTo>
                  <a:lnTo>
                    <a:pt x="4962" y="264"/>
                  </a:lnTo>
                  <a:lnTo>
                    <a:pt x="4929" y="264"/>
                  </a:lnTo>
                  <a:lnTo>
                    <a:pt x="4929" y="231"/>
                  </a:lnTo>
                  <a:lnTo>
                    <a:pt x="4896" y="198"/>
                  </a:lnTo>
                  <a:lnTo>
                    <a:pt x="4863" y="165"/>
                  </a:lnTo>
                  <a:lnTo>
                    <a:pt x="4831" y="165"/>
                  </a:lnTo>
                  <a:lnTo>
                    <a:pt x="4831" y="132"/>
                  </a:lnTo>
                  <a:lnTo>
                    <a:pt x="4798" y="132"/>
                  </a:lnTo>
                  <a:lnTo>
                    <a:pt x="4798" y="99"/>
                  </a:lnTo>
                  <a:lnTo>
                    <a:pt x="4765" y="99"/>
                  </a:lnTo>
                  <a:lnTo>
                    <a:pt x="4765" y="67"/>
                  </a:lnTo>
                  <a:lnTo>
                    <a:pt x="4732" y="34"/>
                  </a:lnTo>
                  <a:lnTo>
                    <a:pt x="4699" y="34"/>
                  </a:lnTo>
                  <a:lnTo>
                    <a:pt x="4699" y="1"/>
                  </a:lnTo>
                  <a:close/>
                </a:path>
              </a:pathLst>
            </a:custGeom>
            <a:solidFill>
              <a:srgbClr val="BDBDBD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8"/>
            <p:cNvSpPr/>
            <p:nvPr/>
          </p:nvSpPr>
          <p:spPr>
            <a:xfrm>
              <a:off x="5089875" y="1255950"/>
              <a:ext cx="95325" cy="82175"/>
            </a:xfrm>
            <a:custGeom>
              <a:avLst/>
              <a:gdLst/>
              <a:ahLst/>
              <a:cxnLst/>
              <a:rect l="l" t="t" r="r" b="b"/>
              <a:pathLst>
                <a:path w="3813" h="3287" fill="none" extrusionOk="0">
                  <a:moveTo>
                    <a:pt x="3812" y="3287"/>
                  </a:moveTo>
                  <a:lnTo>
                    <a:pt x="3812" y="3287"/>
                  </a:lnTo>
                  <a:lnTo>
                    <a:pt x="3812" y="3287"/>
                  </a:lnTo>
                  <a:lnTo>
                    <a:pt x="3780" y="3287"/>
                  </a:lnTo>
                  <a:lnTo>
                    <a:pt x="3780" y="3254"/>
                  </a:lnTo>
                  <a:lnTo>
                    <a:pt x="3780" y="3254"/>
                  </a:lnTo>
                  <a:lnTo>
                    <a:pt x="3780" y="3254"/>
                  </a:lnTo>
                  <a:lnTo>
                    <a:pt x="3780" y="3254"/>
                  </a:lnTo>
                  <a:lnTo>
                    <a:pt x="3747" y="3254"/>
                  </a:lnTo>
                  <a:lnTo>
                    <a:pt x="3747" y="3254"/>
                  </a:lnTo>
                  <a:lnTo>
                    <a:pt x="3747" y="3221"/>
                  </a:lnTo>
                  <a:lnTo>
                    <a:pt x="3747" y="3221"/>
                  </a:lnTo>
                  <a:lnTo>
                    <a:pt x="3747" y="3221"/>
                  </a:lnTo>
                  <a:lnTo>
                    <a:pt x="3747" y="3221"/>
                  </a:lnTo>
                  <a:lnTo>
                    <a:pt x="3747" y="3221"/>
                  </a:lnTo>
                  <a:lnTo>
                    <a:pt x="3714" y="3221"/>
                  </a:lnTo>
                  <a:lnTo>
                    <a:pt x="3714" y="3221"/>
                  </a:lnTo>
                  <a:lnTo>
                    <a:pt x="3714" y="3221"/>
                  </a:lnTo>
                  <a:lnTo>
                    <a:pt x="3714" y="3221"/>
                  </a:lnTo>
                  <a:lnTo>
                    <a:pt x="3714" y="3188"/>
                  </a:lnTo>
                  <a:lnTo>
                    <a:pt x="3714" y="3188"/>
                  </a:lnTo>
                  <a:lnTo>
                    <a:pt x="3714" y="3188"/>
                  </a:lnTo>
                  <a:lnTo>
                    <a:pt x="3681" y="3188"/>
                  </a:lnTo>
                  <a:lnTo>
                    <a:pt x="3681" y="3188"/>
                  </a:lnTo>
                  <a:lnTo>
                    <a:pt x="3681" y="3188"/>
                  </a:lnTo>
                  <a:lnTo>
                    <a:pt x="3681" y="3188"/>
                  </a:lnTo>
                  <a:lnTo>
                    <a:pt x="3681" y="3188"/>
                  </a:lnTo>
                  <a:lnTo>
                    <a:pt x="3681" y="3155"/>
                  </a:lnTo>
                  <a:lnTo>
                    <a:pt x="3681" y="3155"/>
                  </a:lnTo>
                  <a:lnTo>
                    <a:pt x="3648" y="3155"/>
                  </a:lnTo>
                  <a:lnTo>
                    <a:pt x="3648" y="3155"/>
                  </a:lnTo>
                  <a:lnTo>
                    <a:pt x="3648" y="3155"/>
                  </a:lnTo>
                  <a:lnTo>
                    <a:pt x="3648" y="3155"/>
                  </a:lnTo>
                  <a:lnTo>
                    <a:pt x="3648" y="3123"/>
                  </a:lnTo>
                  <a:lnTo>
                    <a:pt x="3615" y="3123"/>
                  </a:lnTo>
                  <a:lnTo>
                    <a:pt x="3615" y="3123"/>
                  </a:lnTo>
                  <a:lnTo>
                    <a:pt x="3615" y="3123"/>
                  </a:lnTo>
                  <a:lnTo>
                    <a:pt x="3615" y="3123"/>
                  </a:lnTo>
                  <a:lnTo>
                    <a:pt x="3582" y="3090"/>
                  </a:lnTo>
                  <a:lnTo>
                    <a:pt x="3582" y="3090"/>
                  </a:lnTo>
                  <a:lnTo>
                    <a:pt x="3582" y="3090"/>
                  </a:lnTo>
                  <a:lnTo>
                    <a:pt x="3582" y="3090"/>
                  </a:lnTo>
                  <a:lnTo>
                    <a:pt x="3582" y="3057"/>
                  </a:lnTo>
                  <a:lnTo>
                    <a:pt x="3550" y="3057"/>
                  </a:lnTo>
                  <a:lnTo>
                    <a:pt x="3550" y="3057"/>
                  </a:lnTo>
                  <a:lnTo>
                    <a:pt x="3550" y="3057"/>
                  </a:lnTo>
                  <a:lnTo>
                    <a:pt x="3550" y="3057"/>
                  </a:lnTo>
                  <a:lnTo>
                    <a:pt x="3550" y="3057"/>
                  </a:lnTo>
                  <a:lnTo>
                    <a:pt x="3550" y="3024"/>
                  </a:lnTo>
                  <a:lnTo>
                    <a:pt x="3517" y="3024"/>
                  </a:lnTo>
                  <a:lnTo>
                    <a:pt x="3517" y="3024"/>
                  </a:lnTo>
                  <a:lnTo>
                    <a:pt x="3517" y="3024"/>
                  </a:lnTo>
                  <a:lnTo>
                    <a:pt x="3517" y="3024"/>
                  </a:lnTo>
                  <a:lnTo>
                    <a:pt x="3517" y="3024"/>
                  </a:lnTo>
                  <a:lnTo>
                    <a:pt x="3517" y="3024"/>
                  </a:lnTo>
                  <a:lnTo>
                    <a:pt x="3517" y="3024"/>
                  </a:lnTo>
                  <a:lnTo>
                    <a:pt x="3517" y="3024"/>
                  </a:lnTo>
                  <a:lnTo>
                    <a:pt x="3484" y="2991"/>
                  </a:lnTo>
                  <a:lnTo>
                    <a:pt x="3484" y="2991"/>
                  </a:lnTo>
                  <a:lnTo>
                    <a:pt x="3484" y="2991"/>
                  </a:lnTo>
                  <a:lnTo>
                    <a:pt x="3484" y="2991"/>
                  </a:lnTo>
                  <a:lnTo>
                    <a:pt x="3484" y="2991"/>
                  </a:lnTo>
                  <a:lnTo>
                    <a:pt x="3484" y="2991"/>
                  </a:lnTo>
                  <a:lnTo>
                    <a:pt x="3484" y="2991"/>
                  </a:lnTo>
                  <a:lnTo>
                    <a:pt x="3451" y="2958"/>
                  </a:lnTo>
                  <a:lnTo>
                    <a:pt x="3451" y="2958"/>
                  </a:lnTo>
                  <a:lnTo>
                    <a:pt x="3451" y="2958"/>
                  </a:lnTo>
                  <a:lnTo>
                    <a:pt x="3451" y="2958"/>
                  </a:lnTo>
                  <a:lnTo>
                    <a:pt x="3451" y="2958"/>
                  </a:lnTo>
                  <a:lnTo>
                    <a:pt x="3451" y="2958"/>
                  </a:lnTo>
                  <a:lnTo>
                    <a:pt x="3418" y="2958"/>
                  </a:lnTo>
                  <a:lnTo>
                    <a:pt x="3418" y="2958"/>
                  </a:lnTo>
                  <a:lnTo>
                    <a:pt x="3418" y="2925"/>
                  </a:lnTo>
                  <a:lnTo>
                    <a:pt x="3418" y="2925"/>
                  </a:lnTo>
                  <a:lnTo>
                    <a:pt x="3418" y="2925"/>
                  </a:lnTo>
                  <a:lnTo>
                    <a:pt x="3418" y="2925"/>
                  </a:lnTo>
                  <a:lnTo>
                    <a:pt x="3418" y="2925"/>
                  </a:lnTo>
                  <a:lnTo>
                    <a:pt x="3385" y="2925"/>
                  </a:lnTo>
                  <a:lnTo>
                    <a:pt x="3385" y="2893"/>
                  </a:lnTo>
                  <a:lnTo>
                    <a:pt x="3385" y="2893"/>
                  </a:lnTo>
                  <a:lnTo>
                    <a:pt x="3352" y="2893"/>
                  </a:lnTo>
                  <a:lnTo>
                    <a:pt x="3352" y="2893"/>
                  </a:lnTo>
                  <a:lnTo>
                    <a:pt x="3352" y="2860"/>
                  </a:lnTo>
                  <a:lnTo>
                    <a:pt x="3320" y="2860"/>
                  </a:lnTo>
                  <a:lnTo>
                    <a:pt x="3320" y="2860"/>
                  </a:lnTo>
                  <a:lnTo>
                    <a:pt x="3320" y="2860"/>
                  </a:lnTo>
                  <a:lnTo>
                    <a:pt x="3320" y="2827"/>
                  </a:lnTo>
                  <a:lnTo>
                    <a:pt x="3320" y="2827"/>
                  </a:lnTo>
                  <a:lnTo>
                    <a:pt x="3320" y="2827"/>
                  </a:lnTo>
                  <a:lnTo>
                    <a:pt x="3287" y="2827"/>
                  </a:lnTo>
                  <a:lnTo>
                    <a:pt x="3287" y="2827"/>
                  </a:lnTo>
                  <a:lnTo>
                    <a:pt x="3254" y="2794"/>
                  </a:lnTo>
                  <a:lnTo>
                    <a:pt x="3254" y="2794"/>
                  </a:lnTo>
                  <a:lnTo>
                    <a:pt x="3254" y="2794"/>
                  </a:lnTo>
                  <a:lnTo>
                    <a:pt x="3254" y="2794"/>
                  </a:lnTo>
                  <a:lnTo>
                    <a:pt x="3254" y="2794"/>
                  </a:lnTo>
                  <a:lnTo>
                    <a:pt x="3254" y="2761"/>
                  </a:lnTo>
                  <a:lnTo>
                    <a:pt x="3254" y="2761"/>
                  </a:lnTo>
                  <a:lnTo>
                    <a:pt x="3221" y="2761"/>
                  </a:lnTo>
                  <a:lnTo>
                    <a:pt x="3221" y="2761"/>
                  </a:lnTo>
                  <a:lnTo>
                    <a:pt x="3221" y="2761"/>
                  </a:lnTo>
                  <a:lnTo>
                    <a:pt x="3221" y="2761"/>
                  </a:lnTo>
                  <a:lnTo>
                    <a:pt x="3221" y="2761"/>
                  </a:lnTo>
                  <a:lnTo>
                    <a:pt x="3188" y="2728"/>
                  </a:lnTo>
                  <a:lnTo>
                    <a:pt x="3188" y="2728"/>
                  </a:lnTo>
                  <a:lnTo>
                    <a:pt x="3188" y="2728"/>
                  </a:lnTo>
                  <a:lnTo>
                    <a:pt x="3188" y="2728"/>
                  </a:lnTo>
                  <a:lnTo>
                    <a:pt x="3188" y="2728"/>
                  </a:lnTo>
                  <a:lnTo>
                    <a:pt x="3188" y="2695"/>
                  </a:lnTo>
                  <a:lnTo>
                    <a:pt x="3155" y="2695"/>
                  </a:lnTo>
                  <a:lnTo>
                    <a:pt x="3155" y="2695"/>
                  </a:lnTo>
                  <a:lnTo>
                    <a:pt x="3155" y="2695"/>
                  </a:lnTo>
                  <a:lnTo>
                    <a:pt x="3155" y="2695"/>
                  </a:lnTo>
                  <a:lnTo>
                    <a:pt x="3155" y="2695"/>
                  </a:lnTo>
                  <a:lnTo>
                    <a:pt x="3122" y="2663"/>
                  </a:lnTo>
                  <a:lnTo>
                    <a:pt x="3122" y="2663"/>
                  </a:lnTo>
                  <a:lnTo>
                    <a:pt x="3122" y="2663"/>
                  </a:lnTo>
                  <a:lnTo>
                    <a:pt x="3122" y="2663"/>
                  </a:lnTo>
                  <a:lnTo>
                    <a:pt x="3122" y="2663"/>
                  </a:lnTo>
                  <a:lnTo>
                    <a:pt x="3122" y="2663"/>
                  </a:lnTo>
                  <a:lnTo>
                    <a:pt x="3122" y="2663"/>
                  </a:lnTo>
                  <a:lnTo>
                    <a:pt x="3122" y="2663"/>
                  </a:lnTo>
                  <a:lnTo>
                    <a:pt x="3090" y="2663"/>
                  </a:lnTo>
                  <a:lnTo>
                    <a:pt x="3090" y="2663"/>
                  </a:lnTo>
                  <a:lnTo>
                    <a:pt x="3090" y="2630"/>
                  </a:lnTo>
                  <a:lnTo>
                    <a:pt x="3090" y="2630"/>
                  </a:lnTo>
                  <a:lnTo>
                    <a:pt x="3090" y="2630"/>
                  </a:lnTo>
                  <a:lnTo>
                    <a:pt x="3090" y="2630"/>
                  </a:lnTo>
                  <a:lnTo>
                    <a:pt x="3090" y="2630"/>
                  </a:lnTo>
                  <a:lnTo>
                    <a:pt x="3057" y="2630"/>
                  </a:lnTo>
                  <a:lnTo>
                    <a:pt x="3057" y="2630"/>
                  </a:lnTo>
                  <a:lnTo>
                    <a:pt x="3057" y="2597"/>
                  </a:lnTo>
                  <a:lnTo>
                    <a:pt x="3057" y="2597"/>
                  </a:lnTo>
                  <a:lnTo>
                    <a:pt x="3057" y="2597"/>
                  </a:lnTo>
                  <a:lnTo>
                    <a:pt x="3057" y="2597"/>
                  </a:lnTo>
                  <a:lnTo>
                    <a:pt x="3057" y="2597"/>
                  </a:lnTo>
                  <a:lnTo>
                    <a:pt x="3057" y="2597"/>
                  </a:lnTo>
                  <a:lnTo>
                    <a:pt x="3024" y="2597"/>
                  </a:lnTo>
                  <a:lnTo>
                    <a:pt x="3024" y="2564"/>
                  </a:lnTo>
                  <a:lnTo>
                    <a:pt x="3024" y="2564"/>
                  </a:lnTo>
                  <a:lnTo>
                    <a:pt x="3024" y="2564"/>
                  </a:lnTo>
                  <a:lnTo>
                    <a:pt x="3024" y="2564"/>
                  </a:lnTo>
                  <a:lnTo>
                    <a:pt x="2991" y="2564"/>
                  </a:lnTo>
                  <a:lnTo>
                    <a:pt x="2991" y="2564"/>
                  </a:lnTo>
                  <a:lnTo>
                    <a:pt x="2991" y="2564"/>
                  </a:lnTo>
                  <a:lnTo>
                    <a:pt x="2991" y="2531"/>
                  </a:lnTo>
                  <a:lnTo>
                    <a:pt x="2991" y="2531"/>
                  </a:lnTo>
                  <a:lnTo>
                    <a:pt x="2991" y="2531"/>
                  </a:lnTo>
                  <a:lnTo>
                    <a:pt x="2991" y="2531"/>
                  </a:lnTo>
                  <a:lnTo>
                    <a:pt x="2991" y="2531"/>
                  </a:lnTo>
                  <a:lnTo>
                    <a:pt x="2958" y="2531"/>
                  </a:lnTo>
                  <a:lnTo>
                    <a:pt x="2958" y="2531"/>
                  </a:lnTo>
                  <a:lnTo>
                    <a:pt x="2958" y="2498"/>
                  </a:lnTo>
                  <a:lnTo>
                    <a:pt x="2958" y="2498"/>
                  </a:lnTo>
                  <a:lnTo>
                    <a:pt x="2958" y="2498"/>
                  </a:lnTo>
                  <a:lnTo>
                    <a:pt x="2925" y="2498"/>
                  </a:lnTo>
                  <a:lnTo>
                    <a:pt x="2925" y="2498"/>
                  </a:lnTo>
                  <a:lnTo>
                    <a:pt x="2925" y="2498"/>
                  </a:lnTo>
                  <a:lnTo>
                    <a:pt x="2925" y="2498"/>
                  </a:lnTo>
                  <a:lnTo>
                    <a:pt x="2925" y="2465"/>
                  </a:lnTo>
                  <a:lnTo>
                    <a:pt x="2925" y="2465"/>
                  </a:lnTo>
                  <a:lnTo>
                    <a:pt x="2925" y="2465"/>
                  </a:lnTo>
                  <a:lnTo>
                    <a:pt x="2892" y="2465"/>
                  </a:lnTo>
                  <a:lnTo>
                    <a:pt x="2892" y="2465"/>
                  </a:lnTo>
                  <a:lnTo>
                    <a:pt x="2892" y="2465"/>
                  </a:lnTo>
                  <a:lnTo>
                    <a:pt x="2892" y="2465"/>
                  </a:lnTo>
                  <a:lnTo>
                    <a:pt x="2892" y="2465"/>
                  </a:lnTo>
                  <a:lnTo>
                    <a:pt x="2892" y="2465"/>
                  </a:lnTo>
                  <a:lnTo>
                    <a:pt x="2892" y="2433"/>
                  </a:lnTo>
                  <a:lnTo>
                    <a:pt x="2859" y="2433"/>
                  </a:lnTo>
                  <a:lnTo>
                    <a:pt x="2859" y="2433"/>
                  </a:lnTo>
                  <a:lnTo>
                    <a:pt x="2859" y="2433"/>
                  </a:lnTo>
                  <a:lnTo>
                    <a:pt x="2859" y="2433"/>
                  </a:lnTo>
                  <a:lnTo>
                    <a:pt x="2859" y="2433"/>
                  </a:lnTo>
                  <a:lnTo>
                    <a:pt x="2859" y="2433"/>
                  </a:lnTo>
                  <a:lnTo>
                    <a:pt x="2859" y="2433"/>
                  </a:lnTo>
                  <a:lnTo>
                    <a:pt x="2859" y="2433"/>
                  </a:lnTo>
                  <a:lnTo>
                    <a:pt x="2827" y="2400"/>
                  </a:lnTo>
                  <a:lnTo>
                    <a:pt x="2827" y="2400"/>
                  </a:lnTo>
                  <a:lnTo>
                    <a:pt x="2827" y="2400"/>
                  </a:lnTo>
                  <a:lnTo>
                    <a:pt x="2827" y="2400"/>
                  </a:lnTo>
                  <a:lnTo>
                    <a:pt x="2827" y="2400"/>
                  </a:lnTo>
                  <a:lnTo>
                    <a:pt x="2827" y="2400"/>
                  </a:lnTo>
                  <a:lnTo>
                    <a:pt x="2827" y="2400"/>
                  </a:lnTo>
                  <a:lnTo>
                    <a:pt x="2794" y="2400"/>
                  </a:lnTo>
                  <a:lnTo>
                    <a:pt x="2794" y="2367"/>
                  </a:lnTo>
                  <a:lnTo>
                    <a:pt x="2794" y="2367"/>
                  </a:lnTo>
                  <a:lnTo>
                    <a:pt x="2794" y="2367"/>
                  </a:lnTo>
                  <a:lnTo>
                    <a:pt x="2794" y="2367"/>
                  </a:lnTo>
                  <a:lnTo>
                    <a:pt x="2794" y="2367"/>
                  </a:lnTo>
                  <a:lnTo>
                    <a:pt x="2794" y="2367"/>
                  </a:lnTo>
                  <a:lnTo>
                    <a:pt x="2761" y="2367"/>
                  </a:lnTo>
                  <a:lnTo>
                    <a:pt x="2761" y="2367"/>
                  </a:lnTo>
                  <a:lnTo>
                    <a:pt x="2761" y="2334"/>
                  </a:lnTo>
                  <a:lnTo>
                    <a:pt x="2761" y="2334"/>
                  </a:lnTo>
                  <a:lnTo>
                    <a:pt x="2761" y="2334"/>
                  </a:lnTo>
                  <a:lnTo>
                    <a:pt x="2761" y="2334"/>
                  </a:lnTo>
                  <a:lnTo>
                    <a:pt x="2761" y="2334"/>
                  </a:lnTo>
                  <a:lnTo>
                    <a:pt x="2728" y="2334"/>
                  </a:lnTo>
                  <a:lnTo>
                    <a:pt x="2728" y="2334"/>
                  </a:lnTo>
                  <a:lnTo>
                    <a:pt x="2728" y="2334"/>
                  </a:lnTo>
                  <a:lnTo>
                    <a:pt x="2728" y="2301"/>
                  </a:lnTo>
                  <a:lnTo>
                    <a:pt x="2728" y="2301"/>
                  </a:lnTo>
                  <a:lnTo>
                    <a:pt x="2728" y="2301"/>
                  </a:lnTo>
                  <a:lnTo>
                    <a:pt x="2695" y="2301"/>
                  </a:lnTo>
                  <a:lnTo>
                    <a:pt x="2695" y="2301"/>
                  </a:lnTo>
                  <a:lnTo>
                    <a:pt x="2695" y="2268"/>
                  </a:lnTo>
                  <a:lnTo>
                    <a:pt x="2695" y="2268"/>
                  </a:lnTo>
                  <a:lnTo>
                    <a:pt x="2695" y="2268"/>
                  </a:lnTo>
                  <a:lnTo>
                    <a:pt x="2695" y="2268"/>
                  </a:lnTo>
                  <a:lnTo>
                    <a:pt x="2695" y="2268"/>
                  </a:lnTo>
                  <a:lnTo>
                    <a:pt x="2662" y="2268"/>
                  </a:lnTo>
                  <a:lnTo>
                    <a:pt x="2662" y="2268"/>
                  </a:lnTo>
                  <a:lnTo>
                    <a:pt x="2662" y="2235"/>
                  </a:lnTo>
                  <a:lnTo>
                    <a:pt x="2662" y="2235"/>
                  </a:lnTo>
                  <a:lnTo>
                    <a:pt x="2629" y="2235"/>
                  </a:lnTo>
                  <a:lnTo>
                    <a:pt x="2629" y="2235"/>
                  </a:lnTo>
                  <a:lnTo>
                    <a:pt x="2629" y="2203"/>
                  </a:lnTo>
                  <a:lnTo>
                    <a:pt x="2597" y="2203"/>
                  </a:lnTo>
                  <a:lnTo>
                    <a:pt x="2597" y="2203"/>
                  </a:lnTo>
                  <a:lnTo>
                    <a:pt x="2597" y="2203"/>
                  </a:lnTo>
                  <a:lnTo>
                    <a:pt x="2597" y="2203"/>
                  </a:lnTo>
                  <a:lnTo>
                    <a:pt x="2597" y="2203"/>
                  </a:lnTo>
                  <a:lnTo>
                    <a:pt x="2597" y="2170"/>
                  </a:lnTo>
                  <a:lnTo>
                    <a:pt x="2564" y="2170"/>
                  </a:lnTo>
                  <a:lnTo>
                    <a:pt x="2564" y="2170"/>
                  </a:lnTo>
                  <a:lnTo>
                    <a:pt x="2564" y="2170"/>
                  </a:lnTo>
                  <a:lnTo>
                    <a:pt x="2564" y="2170"/>
                  </a:lnTo>
                  <a:lnTo>
                    <a:pt x="2531" y="2137"/>
                  </a:lnTo>
                  <a:lnTo>
                    <a:pt x="2531" y="2137"/>
                  </a:lnTo>
                  <a:lnTo>
                    <a:pt x="2531" y="2137"/>
                  </a:lnTo>
                  <a:lnTo>
                    <a:pt x="2531" y="2137"/>
                  </a:lnTo>
                  <a:lnTo>
                    <a:pt x="2531" y="2137"/>
                  </a:lnTo>
                  <a:lnTo>
                    <a:pt x="2531" y="2137"/>
                  </a:lnTo>
                  <a:lnTo>
                    <a:pt x="2531" y="2137"/>
                  </a:lnTo>
                  <a:lnTo>
                    <a:pt x="2498" y="2137"/>
                  </a:lnTo>
                  <a:lnTo>
                    <a:pt x="2498" y="2104"/>
                  </a:lnTo>
                  <a:lnTo>
                    <a:pt x="2498" y="2104"/>
                  </a:lnTo>
                  <a:lnTo>
                    <a:pt x="2498" y="2104"/>
                  </a:lnTo>
                  <a:lnTo>
                    <a:pt x="2498" y="2104"/>
                  </a:lnTo>
                  <a:lnTo>
                    <a:pt x="2498" y="2104"/>
                  </a:lnTo>
                  <a:lnTo>
                    <a:pt x="2498" y="2104"/>
                  </a:lnTo>
                  <a:lnTo>
                    <a:pt x="2465" y="2104"/>
                  </a:lnTo>
                  <a:lnTo>
                    <a:pt x="2465" y="2071"/>
                  </a:lnTo>
                  <a:lnTo>
                    <a:pt x="2465" y="2071"/>
                  </a:lnTo>
                  <a:lnTo>
                    <a:pt x="2465" y="2071"/>
                  </a:lnTo>
                  <a:lnTo>
                    <a:pt x="2465" y="2071"/>
                  </a:lnTo>
                  <a:lnTo>
                    <a:pt x="2465" y="2071"/>
                  </a:lnTo>
                  <a:lnTo>
                    <a:pt x="2465" y="2071"/>
                  </a:lnTo>
                  <a:lnTo>
                    <a:pt x="2465" y="2071"/>
                  </a:lnTo>
                  <a:lnTo>
                    <a:pt x="2432" y="2071"/>
                  </a:lnTo>
                  <a:lnTo>
                    <a:pt x="2432" y="2071"/>
                  </a:lnTo>
                  <a:lnTo>
                    <a:pt x="2432" y="2071"/>
                  </a:lnTo>
                  <a:lnTo>
                    <a:pt x="2432" y="2038"/>
                  </a:lnTo>
                  <a:lnTo>
                    <a:pt x="2432" y="2038"/>
                  </a:lnTo>
                  <a:lnTo>
                    <a:pt x="2432" y="2038"/>
                  </a:lnTo>
                  <a:lnTo>
                    <a:pt x="2432" y="2038"/>
                  </a:lnTo>
                  <a:lnTo>
                    <a:pt x="2432" y="2038"/>
                  </a:lnTo>
                  <a:lnTo>
                    <a:pt x="2432" y="2038"/>
                  </a:lnTo>
                  <a:lnTo>
                    <a:pt x="2399" y="2038"/>
                  </a:lnTo>
                  <a:lnTo>
                    <a:pt x="2399" y="2038"/>
                  </a:lnTo>
                  <a:lnTo>
                    <a:pt x="2399" y="2038"/>
                  </a:lnTo>
                  <a:lnTo>
                    <a:pt x="2399" y="2038"/>
                  </a:lnTo>
                  <a:lnTo>
                    <a:pt x="2399" y="2005"/>
                  </a:lnTo>
                  <a:lnTo>
                    <a:pt x="2399" y="2005"/>
                  </a:lnTo>
                  <a:lnTo>
                    <a:pt x="2399" y="2005"/>
                  </a:lnTo>
                  <a:lnTo>
                    <a:pt x="2399" y="2005"/>
                  </a:lnTo>
                  <a:lnTo>
                    <a:pt x="2399" y="2005"/>
                  </a:lnTo>
                  <a:lnTo>
                    <a:pt x="2367" y="2005"/>
                  </a:lnTo>
                  <a:lnTo>
                    <a:pt x="2367" y="2005"/>
                  </a:lnTo>
                  <a:lnTo>
                    <a:pt x="2367" y="2005"/>
                  </a:lnTo>
                  <a:lnTo>
                    <a:pt x="2367" y="1973"/>
                  </a:lnTo>
                  <a:lnTo>
                    <a:pt x="2334" y="1973"/>
                  </a:lnTo>
                  <a:lnTo>
                    <a:pt x="2334" y="1973"/>
                  </a:lnTo>
                  <a:lnTo>
                    <a:pt x="2334" y="1973"/>
                  </a:lnTo>
                  <a:lnTo>
                    <a:pt x="2334" y="1973"/>
                  </a:lnTo>
                  <a:lnTo>
                    <a:pt x="2334" y="1973"/>
                  </a:lnTo>
                  <a:lnTo>
                    <a:pt x="2334" y="1973"/>
                  </a:lnTo>
                  <a:lnTo>
                    <a:pt x="2334" y="1973"/>
                  </a:lnTo>
                  <a:lnTo>
                    <a:pt x="2334" y="1940"/>
                  </a:lnTo>
                  <a:lnTo>
                    <a:pt x="2301" y="1940"/>
                  </a:lnTo>
                  <a:lnTo>
                    <a:pt x="2301" y="1940"/>
                  </a:lnTo>
                  <a:lnTo>
                    <a:pt x="2301" y="1940"/>
                  </a:lnTo>
                  <a:lnTo>
                    <a:pt x="2301" y="1940"/>
                  </a:lnTo>
                  <a:lnTo>
                    <a:pt x="2268" y="1907"/>
                  </a:lnTo>
                  <a:lnTo>
                    <a:pt x="2268" y="1907"/>
                  </a:lnTo>
                  <a:lnTo>
                    <a:pt x="2268" y="1907"/>
                  </a:lnTo>
                  <a:lnTo>
                    <a:pt x="2268" y="1907"/>
                  </a:lnTo>
                  <a:lnTo>
                    <a:pt x="2268" y="1907"/>
                  </a:lnTo>
                  <a:lnTo>
                    <a:pt x="2268" y="1907"/>
                  </a:lnTo>
                  <a:lnTo>
                    <a:pt x="2235" y="1874"/>
                  </a:lnTo>
                  <a:lnTo>
                    <a:pt x="2235" y="1874"/>
                  </a:lnTo>
                  <a:lnTo>
                    <a:pt x="2235" y="1874"/>
                  </a:lnTo>
                  <a:lnTo>
                    <a:pt x="2235" y="1874"/>
                  </a:lnTo>
                  <a:lnTo>
                    <a:pt x="2235" y="1874"/>
                  </a:lnTo>
                  <a:lnTo>
                    <a:pt x="2235" y="1874"/>
                  </a:lnTo>
                  <a:lnTo>
                    <a:pt x="2202" y="1841"/>
                  </a:lnTo>
                  <a:lnTo>
                    <a:pt x="2202" y="1841"/>
                  </a:lnTo>
                  <a:lnTo>
                    <a:pt x="2202" y="1841"/>
                  </a:lnTo>
                  <a:lnTo>
                    <a:pt x="2202" y="1841"/>
                  </a:lnTo>
                  <a:lnTo>
                    <a:pt x="2202" y="1841"/>
                  </a:lnTo>
                  <a:lnTo>
                    <a:pt x="2202" y="1841"/>
                  </a:lnTo>
                  <a:lnTo>
                    <a:pt x="2202" y="1841"/>
                  </a:lnTo>
                  <a:lnTo>
                    <a:pt x="2169" y="1841"/>
                  </a:lnTo>
                  <a:lnTo>
                    <a:pt x="2169" y="1841"/>
                  </a:lnTo>
                  <a:lnTo>
                    <a:pt x="2169" y="1841"/>
                  </a:lnTo>
                  <a:lnTo>
                    <a:pt x="2169" y="1808"/>
                  </a:lnTo>
                  <a:lnTo>
                    <a:pt x="2169" y="1808"/>
                  </a:lnTo>
                  <a:lnTo>
                    <a:pt x="2169" y="1808"/>
                  </a:lnTo>
                  <a:lnTo>
                    <a:pt x="2169" y="1808"/>
                  </a:lnTo>
                  <a:lnTo>
                    <a:pt x="2169" y="1808"/>
                  </a:lnTo>
                  <a:lnTo>
                    <a:pt x="2169" y="1808"/>
                  </a:lnTo>
                  <a:lnTo>
                    <a:pt x="2137" y="1808"/>
                  </a:lnTo>
                  <a:lnTo>
                    <a:pt x="2137" y="1808"/>
                  </a:lnTo>
                  <a:lnTo>
                    <a:pt x="2137" y="1808"/>
                  </a:lnTo>
                  <a:lnTo>
                    <a:pt x="2137" y="1808"/>
                  </a:lnTo>
                  <a:lnTo>
                    <a:pt x="2137" y="1775"/>
                  </a:lnTo>
                  <a:lnTo>
                    <a:pt x="2137" y="1775"/>
                  </a:lnTo>
                  <a:lnTo>
                    <a:pt x="2104" y="1775"/>
                  </a:lnTo>
                  <a:lnTo>
                    <a:pt x="2104" y="1775"/>
                  </a:lnTo>
                  <a:lnTo>
                    <a:pt x="2104" y="1775"/>
                  </a:lnTo>
                  <a:lnTo>
                    <a:pt x="2104" y="1775"/>
                  </a:lnTo>
                  <a:lnTo>
                    <a:pt x="2104" y="1742"/>
                  </a:lnTo>
                  <a:lnTo>
                    <a:pt x="2071" y="1742"/>
                  </a:lnTo>
                  <a:lnTo>
                    <a:pt x="2071" y="1742"/>
                  </a:lnTo>
                  <a:lnTo>
                    <a:pt x="2071" y="1742"/>
                  </a:lnTo>
                  <a:lnTo>
                    <a:pt x="2071" y="1742"/>
                  </a:lnTo>
                  <a:lnTo>
                    <a:pt x="2071" y="1710"/>
                  </a:lnTo>
                  <a:lnTo>
                    <a:pt x="2071" y="1710"/>
                  </a:lnTo>
                  <a:lnTo>
                    <a:pt x="2038" y="1710"/>
                  </a:lnTo>
                  <a:lnTo>
                    <a:pt x="2038" y="1710"/>
                  </a:lnTo>
                  <a:lnTo>
                    <a:pt x="2038" y="1710"/>
                  </a:lnTo>
                  <a:lnTo>
                    <a:pt x="2038" y="1710"/>
                  </a:lnTo>
                  <a:lnTo>
                    <a:pt x="2038" y="1710"/>
                  </a:lnTo>
                  <a:lnTo>
                    <a:pt x="2038" y="1710"/>
                  </a:lnTo>
                  <a:lnTo>
                    <a:pt x="2038" y="1710"/>
                  </a:lnTo>
                  <a:lnTo>
                    <a:pt x="2038" y="1710"/>
                  </a:lnTo>
                  <a:lnTo>
                    <a:pt x="2038" y="1677"/>
                  </a:lnTo>
                  <a:lnTo>
                    <a:pt x="2005" y="1677"/>
                  </a:lnTo>
                  <a:lnTo>
                    <a:pt x="2005" y="1677"/>
                  </a:lnTo>
                  <a:lnTo>
                    <a:pt x="2005" y="1677"/>
                  </a:lnTo>
                  <a:lnTo>
                    <a:pt x="2005" y="1677"/>
                  </a:lnTo>
                  <a:lnTo>
                    <a:pt x="2005" y="1677"/>
                  </a:lnTo>
                  <a:lnTo>
                    <a:pt x="2005" y="1677"/>
                  </a:lnTo>
                  <a:lnTo>
                    <a:pt x="2005" y="1677"/>
                  </a:lnTo>
                  <a:lnTo>
                    <a:pt x="2005" y="1677"/>
                  </a:lnTo>
                  <a:lnTo>
                    <a:pt x="1972" y="1677"/>
                  </a:lnTo>
                  <a:lnTo>
                    <a:pt x="1972" y="1644"/>
                  </a:lnTo>
                  <a:lnTo>
                    <a:pt x="1972" y="1644"/>
                  </a:lnTo>
                  <a:lnTo>
                    <a:pt x="1972" y="1644"/>
                  </a:lnTo>
                  <a:lnTo>
                    <a:pt x="1972" y="1644"/>
                  </a:lnTo>
                  <a:lnTo>
                    <a:pt x="1939" y="1644"/>
                  </a:lnTo>
                  <a:lnTo>
                    <a:pt x="1939" y="1611"/>
                  </a:lnTo>
                  <a:lnTo>
                    <a:pt x="1939" y="1611"/>
                  </a:lnTo>
                  <a:lnTo>
                    <a:pt x="1939" y="1611"/>
                  </a:lnTo>
                  <a:lnTo>
                    <a:pt x="1907" y="1611"/>
                  </a:lnTo>
                  <a:lnTo>
                    <a:pt x="1907" y="1611"/>
                  </a:lnTo>
                  <a:lnTo>
                    <a:pt x="1907" y="1578"/>
                  </a:lnTo>
                  <a:lnTo>
                    <a:pt x="1907" y="1578"/>
                  </a:lnTo>
                  <a:lnTo>
                    <a:pt x="1874" y="1578"/>
                  </a:lnTo>
                  <a:lnTo>
                    <a:pt x="1874" y="1578"/>
                  </a:lnTo>
                  <a:lnTo>
                    <a:pt x="1874" y="1578"/>
                  </a:lnTo>
                  <a:lnTo>
                    <a:pt x="1874" y="1578"/>
                  </a:lnTo>
                  <a:lnTo>
                    <a:pt x="1874" y="1545"/>
                  </a:lnTo>
                  <a:lnTo>
                    <a:pt x="1874" y="1545"/>
                  </a:lnTo>
                  <a:lnTo>
                    <a:pt x="1874" y="1545"/>
                  </a:lnTo>
                  <a:lnTo>
                    <a:pt x="1874" y="1545"/>
                  </a:lnTo>
                  <a:lnTo>
                    <a:pt x="1841" y="1545"/>
                  </a:lnTo>
                  <a:lnTo>
                    <a:pt x="1841" y="1545"/>
                  </a:lnTo>
                  <a:lnTo>
                    <a:pt x="1841" y="1545"/>
                  </a:lnTo>
                  <a:lnTo>
                    <a:pt x="1841" y="1545"/>
                  </a:lnTo>
                  <a:lnTo>
                    <a:pt x="1841" y="1545"/>
                  </a:lnTo>
                  <a:lnTo>
                    <a:pt x="1841" y="1545"/>
                  </a:lnTo>
                  <a:lnTo>
                    <a:pt x="1841" y="1512"/>
                  </a:lnTo>
                  <a:lnTo>
                    <a:pt x="1841" y="1512"/>
                  </a:lnTo>
                  <a:lnTo>
                    <a:pt x="1841" y="1512"/>
                  </a:lnTo>
                  <a:lnTo>
                    <a:pt x="1808" y="1512"/>
                  </a:lnTo>
                  <a:lnTo>
                    <a:pt x="1808" y="1512"/>
                  </a:lnTo>
                  <a:lnTo>
                    <a:pt x="1808" y="1512"/>
                  </a:lnTo>
                  <a:lnTo>
                    <a:pt x="1808" y="1512"/>
                  </a:lnTo>
                  <a:lnTo>
                    <a:pt x="1808" y="1512"/>
                  </a:lnTo>
                  <a:lnTo>
                    <a:pt x="1808" y="1512"/>
                  </a:lnTo>
                  <a:lnTo>
                    <a:pt x="1808" y="1512"/>
                  </a:lnTo>
                  <a:lnTo>
                    <a:pt x="1808" y="1480"/>
                  </a:lnTo>
                  <a:lnTo>
                    <a:pt x="1775" y="1480"/>
                  </a:lnTo>
                  <a:lnTo>
                    <a:pt x="1775" y="1480"/>
                  </a:lnTo>
                  <a:lnTo>
                    <a:pt x="1775" y="1480"/>
                  </a:lnTo>
                  <a:lnTo>
                    <a:pt x="1775" y="1480"/>
                  </a:lnTo>
                  <a:lnTo>
                    <a:pt x="1775" y="1480"/>
                  </a:lnTo>
                  <a:lnTo>
                    <a:pt x="1775" y="1480"/>
                  </a:lnTo>
                  <a:lnTo>
                    <a:pt x="1742" y="1447"/>
                  </a:lnTo>
                  <a:lnTo>
                    <a:pt x="1742" y="1447"/>
                  </a:lnTo>
                  <a:lnTo>
                    <a:pt x="1742" y="1447"/>
                  </a:lnTo>
                  <a:lnTo>
                    <a:pt x="1742" y="1447"/>
                  </a:lnTo>
                  <a:lnTo>
                    <a:pt x="1709" y="1447"/>
                  </a:lnTo>
                  <a:lnTo>
                    <a:pt x="1709" y="1414"/>
                  </a:lnTo>
                  <a:lnTo>
                    <a:pt x="1709" y="1414"/>
                  </a:lnTo>
                  <a:lnTo>
                    <a:pt x="1709" y="1414"/>
                  </a:lnTo>
                  <a:lnTo>
                    <a:pt x="1709" y="1414"/>
                  </a:lnTo>
                  <a:lnTo>
                    <a:pt x="1709" y="1414"/>
                  </a:lnTo>
                  <a:lnTo>
                    <a:pt x="1709" y="1414"/>
                  </a:lnTo>
                  <a:lnTo>
                    <a:pt x="1677" y="1414"/>
                  </a:lnTo>
                  <a:lnTo>
                    <a:pt x="1677" y="1414"/>
                  </a:lnTo>
                  <a:lnTo>
                    <a:pt x="1677" y="1414"/>
                  </a:lnTo>
                  <a:lnTo>
                    <a:pt x="1677" y="1381"/>
                  </a:lnTo>
                  <a:lnTo>
                    <a:pt x="1677" y="1381"/>
                  </a:lnTo>
                  <a:lnTo>
                    <a:pt x="1677" y="1381"/>
                  </a:lnTo>
                  <a:lnTo>
                    <a:pt x="1677" y="1381"/>
                  </a:lnTo>
                  <a:lnTo>
                    <a:pt x="1677" y="1381"/>
                  </a:lnTo>
                  <a:lnTo>
                    <a:pt x="1644" y="1381"/>
                  </a:lnTo>
                  <a:lnTo>
                    <a:pt x="1644" y="1381"/>
                  </a:lnTo>
                  <a:lnTo>
                    <a:pt x="1644" y="1348"/>
                  </a:lnTo>
                  <a:lnTo>
                    <a:pt x="1644" y="1348"/>
                  </a:lnTo>
                  <a:lnTo>
                    <a:pt x="1644" y="1348"/>
                  </a:lnTo>
                  <a:lnTo>
                    <a:pt x="1611" y="1348"/>
                  </a:lnTo>
                  <a:lnTo>
                    <a:pt x="1611" y="1348"/>
                  </a:lnTo>
                  <a:lnTo>
                    <a:pt x="1611" y="1348"/>
                  </a:lnTo>
                  <a:lnTo>
                    <a:pt x="1611" y="1315"/>
                  </a:lnTo>
                  <a:lnTo>
                    <a:pt x="1578" y="1315"/>
                  </a:lnTo>
                  <a:lnTo>
                    <a:pt x="1578" y="1315"/>
                  </a:lnTo>
                  <a:lnTo>
                    <a:pt x="1578" y="1315"/>
                  </a:lnTo>
                  <a:lnTo>
                    <a:pt x="1578" y="1315"/>
                  </a:lnTo>
                  <a:lnTo>
                    <a:pt x="1578" y="1315"/>
                  </a:lnTo>
                  <a:lnTo>
                    <a:pt x="1578" y="1282"/>
                  </a:lnTo>
                  <a:lnTo>
                    <a:pt x="1578" y="1282"/>
                  </a:lnTo>
                  <a:lnTo>
                    <a:pt x="1545" y="1282"/>
                  </a:lnTo>
                  <a:lnTo>
                    <a:pt x="1545" y="1282"/>
                  </a:lnTo>
                  <a:lnTo>
                    <a:pt x="1545" y="1282"/>
                  </a:lnTo>
                  <a:lnTo>
                    <a:pt x="1545" y="1282"/>
                  </a:lnTo>
                  <a:lnTo>
                    <a:pt x="1545" y="1282"/>
                  </a:lnTo>
                  <a:lnTo>
                    <a:pt x="1545" y="1282"/>
                  </a:lnTo>
                  <a:lnTo>
                    <a:pt x="1545" y="1282"/>
                  </a:lnTo>
                  <a:lnTo>
                    <a:pt x="1545" y="1282"/>
                  </a:lnTo>
                  <a:lnTo>
                    <a:pt x="1512" y="1250"/>
                  </a:lnTo>
                  <a:lnTo>
                    <a:pt x="1512" y="1250"/>
                  </a:lnTo>
                  <a:lnTo>
                    <a:pt x="1512" y="1250"/>
                  </a:lnTo>
                  <a:lnTo>
                    <a:pt x="1512" y="1250"/>
                  </a:lnTo>
                  <a:lnTo>
                    <a:pt x="1512" y="1250"/>
                  </a:lnTo>
                  <a:lnTo>
                    <a:pt x="1512" y="1250"/>
                  </a:lnTo>
                  <a:lnTo>
                    <a:pt x="1512" y="1250"/>
                  </a:lnTo>
                  <a:lnTo>
                    <a:pt x="1512" y="1250"/>
                  </a:lnTo>
                  <a:lnTo>
                    <a:pt x="1512" y="1250"/>
                  </a:lnTo>
                  <a:lnTo>
                    <a:pt x="1479" y="1250"/>
                  </a:lnTo>
                  <a:lnTo>
                    <a:pt x="1479" y="1217"/>
                  </a:lnTo>
                  <a:lnTo>
                    <a:pt x="1479" y="1217"/>
                  </a:lnTo>
                  <a:lnTo>
                    <a:pt x="1479" y="1217"/>
                  </a:lnTo>
                  <a:lnTo>
                    <a:pt x="1479" y="1217"/>
                  </a:lnTo>
                  <a:lnTo>
                    <a:pt x="1479" y="1217"/>
                  </a:lnTo>
                  <a:lnTo>
                    <a:pt x="1479" y="1217"/>
                  </a:lnTo>
                  <a:lnTo>
                    <a:pt x="1479" y="1217"/>
                  </a:lnTo>
                  <a:lnTo>
                    <a:pt x="1446" y="1217"/>
                  </a:lnTo>
                  <a:lnTo>
                    <a:pt x="1446" y="1217"/>
                  </a:lnTo>
                  <a:lnTo>
                    <a:pt x="1446" y="1184"/>
                  </a:lnTo>
                  <a:lnTo>
                    <a:pt x="1446" y="1184"/>
                  </a:lnTo>
                  <a:lnTo>
                    <a:pt x="1446" y="1184"/>
                  </a:lnTo>
                  <a:lnTo>
                    <a:pt x="1446" y="1184"/>
                  </a:lnTo>
                  <a:lnTo>
                    <a:pt x="1446" y="1184"/>
                  </a:lnTo>
                  <a:lnTo>
                    <a:pt x="1446" y="1184"/>
                  </a:lnTo>
                  <a:lnTo>
                    <a:pt x="1414" y="1184"/>
                  </a:lnTo>
                  <a:lnTo>
                    <a:pt x="1414" y="1184"/>
                  </a:lnTo>
                  <a:lnTo>
                    <a:pt x="1414" y="1184"/>
                  </a:lnTo>
                  <a:lnTo>
                    <a:pt x="1414" y="1184"/>
                  </a:lnTo>
                  <a:lnTo>
                    <a:pt x="1414" y="1151"/>
                  </a:lnTo>
                  <a:lnTo>
                    <a:pt x="1414" y="1151"/>
                  </a:lnTo>
                  <a:lnTo>
                    <a:pt x="1414" y="1151"/>
                  </a:lnTo>
                  <a:lnTo>
                    <a:pt x="1414" y="1151"/>
                  </a:lnTo>
                  <a:lnTo>
                    <a:pt x="1414" y="1151"/>
                  </a:lnTo>
                  <a:lnTo>
                    <a:pt x="1381" y="1151"/>
                  </a:lnTo>
                  <a:lnTo>
                    <a:pt x="1381" y="1151"/>
                  </a:lnTo>
                  <a:lnTo>
                    <a:pt x="1381" y="1118"/>
                  </a:lnTo>
                  <a:lnTo>
                    <a:pt x="1381" y="1118"/>
                  </a:lnTo>
                  <a:lnTo>
                    <a:pt x="1348" y="1118"/>
                  </a:lnTo>
                  <a:lnTo>
                    <a:pt x="1348" y="1118"/>
                  </a:lnTo>
                  <a:lnTo>
                    <a:pt x="1348" y="1118"/>
                  </a:lnTo>
                  <a:lnTo>
                    <a:pt x="1348" y="1118"/>
                  </a:lnTo>
                  <a:lnTo>
                    <a:pt x="1348" y="1085"/>
                  </a:lnTo>
                  <a:lnTo>
                    <a:pt x="1315" y="1085"/>
                  </a:lnTo>
                  <a:lnTo>
                    <a:pt x="1315" y="1085"/>
                  </a:lnTo>
                  <a:lnTo>
                    <a:pt x="1315" y="1085"/>
                  </a:lnTo>
                  <a:lnTo>
                    <a:pt x="1315" y="1085"/>
                  </a:lnTo>
                  <a:lnTo>
                    <a:pt x="1315" y="1085"/>
                  </a:lnTo>
                  <a:lnTo>
                    <a:pt x="1315" y="1085"/>
                  </a:lnTo>
                  <a:lnTo>
                    <a:pt x="1315" y="1085"/>
                  </a:lnTo>
                  <a:lnTo>
                    <a:pt x="1315" y="1085"/>
                  </a:lnTo>
                  <a:lnTo>
                    <a:pt x="1282" y="1085"/>
                  </a:lnTo>
                  <a:lnTo>
                    <a:pt x="1282" y="1052"/>
                  </a:lnTo>
                  <a:lnTo>
                    <a:pt x="1282" y="1052"/>
                  </a:lnTo>
                  <a:lnTo>
                    <a:pt x="1282" y="1052"/>
                  </a:lnTo>
                  <a:lnTo>
                    <a:pt x="1282" y="1052"/>
                  </a:lnTo>
                  <a:lnTo>
                    <a:pt x="1282" y="1052"/>
                  </a:lnTo>
                  <a:lnTo>
                    <a:pt x="1282" y="1052"/>
                  </a:lnTo>
                  <a:lnTo>
                    <a:pt x="1249" y="1020"/>
                  </a:lnTo>
                  <a:lnTo>
                    <a:pt x="1249" y="1020"/>
                  </a:lnTo>
                  <a:lnTo>
                    <a:pt x="1249" y="1020"/>
                  </a:lnTo>
                  <a:lnTo>
                    <a:pt x="1249" y="1020"/>
                  </a:lnTo>
                  <a:lnTo>
                    <a:pt x="1216" y="1020"/>
                  </a:lnTo>
                  <a:lnTo>
                    <a:pt x="1216" y="1020"/>
                  </a:lnTo>
                  <a:lnTo>
                    <a:pt x="1216" y="987"/>
                  </a:lnTo>
                  <a:lnTo>
                    <a:pt x="1216" y="987"/>
                  </a:lnTo>
                  <a:lnTo>
                    <a:pt x="1216" y="987"/>
                  </a:lnTo>
                  <a:lnTo>
                    <a:pt x="1216" y="987"/>
                  </a:lnTo>
                  <a:lnTo>
                    <a:pt x="1216" y="987"/>
                  </a:lnTo>
                  <a:lnTo>
                    <a:pt x="1184" y="987"/>
                  </a:lnTo>
                  <a:lnTo>
                    <a:pt x="1184" y="987"/>
                  </a:lnTo>
                  <a:lnTo>
                    <a:pt x="1184" y="987"/>
                  </a:lnTo>
                  <a:lnTo>
                    <a:pt x="1184" y="987"/>
                  </a:lnTo>
                  <a:lnTo>
                    <a:pt x="1184" y="987"/>
                  </a:lnTo>
                  <a:lnTo>
                    <a:pt x="1184" y="954"/>
                  </a:lnTo>
                  <a:lnTo>
                    <a:pt x="1184" y="954"/>
                  </a:lnTo>
                  <a:lnTo>
                    <a:pt x="1184" y="954"/>
                  </a:lnTo>
                  <a:lnTo>
                    <a:pt x="1184" y="954"/>
                  </a:lnTo>
                  <a:lnTo>
                    <a:pt x="1151" y="954"/>
                  </a:lnTo>
                  <a:lnTo>
                    <a:pt x="1151" y="954"/>
                  </a:lnTo>
                  <a:lnTo>
                    <a:pt x="1151" y="921"/>
                  </a:lnTo>
                  <a:lnTo>
                    <a:pt x="1151" y="921"/>
                  </a:lnTo>
                  <a:lnTo>
                    <a:pt x="1118" y="921"/>
                  </a:lnTo>
                  <a:lnTo>
                    <a:pt x="1118" y="921"/>
                  </a:lnTo>
                  <a:lnTo>
                    <a:pt x="1118" y="921"/>
                  </a:lnTo>
                  <a:lnTo>
                    <a:pt x="1118" y="921"/>
                  </a:lnTo>
                  <a:lnTo>
                    <a:pt x="1118" y="921"/>
                  </a:lnTo>
                  <a:lnTo>
                    <a:pt x="1118" y="921"/>
                  </a:lnTo>
                  <a:lnTo>
                    <a:pt x="1118" y="888"/>
                  </a:lnTo>
                  <a:lnTo>
                    <a:pt x="1085" y="888"/>
                  </a:lnTo>
                  <a:lnTo>
                    <a:pt x="1085" y="888"/>
                  </a:lnTo>
                  <a:lnTo>
                    <a:pt x="1085" y="888"/>
                  </a:lnTo>
                  <a:lnTo>
                    <a:pt x="1085" y="888"/>
                  </a:lnTo>
                  <a:lnTo>
                    <a:pt x="1085" y="888"/>
                  </a:lnTo>
                  <a:lnTo>
                    <a:pt x="1085" y="888"/>
                  </a:lnTo>
                  <a:lnTo>
                    <a:pt x="1085" y="888"/>
                  </a:lnTo>
                  <a:lnTo>
                    <a:pt x="1085" y="888"/>
                  </a:lnTo>
                  <a:lnTo>
                    <a:pt x="1052" y="888"/>
                  </a:lnTo>
                  <a:lnTo>
                    <a:pt x="1052" y="855"/>
                  </a:lnTo>
                  <a:lnTo>
                    <a:pt x="1052" y="855"/>
                  </a:lnTo>
                  <a:lnTo>
                    <a:pt x="1052" y="855"/>
                  </a:lnTo>
                  <a:lnTo>
                    <a:pt x="1052" y="855"/>
                  </a:lnTo>
                  <a:lnTo>
                    <a:pt x="1019" y="855"/>
                  </a:lnTo>
                  <a:lnTo>
                    <a:pt x="1019" y="855"/>
                  </a:lnTo>
                  <a:lnTo>
                    <a:pt x="1019" y="822"/>
                  </a:lnTo>
                  <a:lnTo>
                    <a:pt x="1019" y="822"/>
                  </a:lnTo>
                  <a:lnTo>
                    <a:pt x="1019" y="822"/>
                  </a:lnTo>
                  <a:lnTo>
                    <a:pt x="1019" y="822"/>
                  </a:lnTo>
                  <a:lnTo>
                    <a:pt x="1019" y="822"/>
                  </a:lnTo>
                  <a:lnTo>
                    <a:pt x="1019" y="822"/>
                  </a:lnTo>
                  <a:lnTo>
                    <a:pt x="986" y="822"/>
                  </a:lnTo>
                  <a:lnTo>
                    <a:pt x="986" y="822"/>
                  </a:lnTo>
                  <a:lnTo>
                    <a:pt x="986" y="822"/>
                  </a:lnTo>
                  <a:lnTo>
                    <a:pt x="986" y="822"/>
                  </a:lnTo>
                  <a:lnTo>
                    <a:pt x="986" y="790"/>
                  </a:lnTo>
                  <a:lnTo>
                    <a:pt x="986" y="790"/>
                  </a:lnTo>
                  <a:lnTo>
                    <a:pt x="986" y="790"/>
                  </a:lnTo>
                  <a:lnTo>
                    <a:pt x="954" y="790"/>
                  </a:lnTo>
                  <a:lnTo>
                    <a:pt x="954" y="790"/>
                  </a:lnTo>
                  <a:lnTo>
                    <a:pt x="954" y="790"/>
                  </a:lnTo>
                  <a:lnTo>
                    <a:pt x="954" y="757"/>
                  </a:lnTo>
                  <a:lnTo>
                    <a:pt x="954" y="757"/>
                  </a:lnTo>
                  <a:lnTo>
                    <a:pt x="954" y="757"/>
                  </a:lnTo>
                  <a:lnTo>
                    <a:pt x="921" y="757"/>
                  </a:lnTo>
                  <a:lnTo>
                    <a:pt x="921" y="757"/>
                  </a:lnTo>
                  <a:lnTo>
                    <a:pt x="921" y="757"/>
                  </a:lnTo>
                  <a:lnTo>
                    <a:pt x="921" y="757"/>
                  </a:lnTo>
                  <a:lnTo>
                    <a:pt x="921" y="757"/>
                  </a:lnTo>
                  <a:lnTo>
                    <a:pt x="921" y="757"/>
                  </a:lnTo>
                  <a:lnTo>
                    <a:pt x="921" y="757"/>
                  </a:lnTo>
                  <a:lnTo>
                    <a:pt x="888" y="724"/>
                  </a:lnTo>
                  <a:lnTo>
                    <a:pt x="888" y="724"/>
                  </a:lnTo>
                  <a:lnTo>
                    <a:pt x="888" y="724"/>
                  </a:lnTo>
                  <a:lnTo>
                    <a:pt x="888" y="724"/>
                  </a:lnTo>
                  <a:lnTo>
                    <a:pt x="888" y="724"/>
                  </a:lnTo>
                  <a:lnTo>
                    <a:pt x="888" y="724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55" y="691"/>
                  </a:lnTo>
                  <a:lnTo>
                    <a:pt x="822" y="691"/>
                  </a:lnTo>
                  <a:lnTo>
                    <a:pt x="822" y="691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822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25"/>
                  </a:lnTo>
                  <a:lnTo>
                    <a:pt x="789" y="625"/>
                  </a:lnTo>
                  <a:lnTo>
                    <a:pt x="756" y="625"/>
                  </a:lnTo>
                  <a:lnTo>
                    <a:pt x="756" y="625"/>
                  </a:lnTo>
                  <a:lnTo>
                    <a:pt x="756" y="625"/>
                  </a:lnTo>
                  <a:lnTo>
                    <a:pt x="756" y="625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24" y="592"/>
                  </a:lnTo>
                  <a:lnTo>
                    <a:pt x="724" y="592"/>
                  </a:lnTo>
                  <a:lnTo>
                    <a:pt x="724" y="592"/>
                  </a:lnTo>
                  <a:lnTo>
                    <a:pt x="724" y="592"/>
                  </a:lnTo>
                  <a:lnTo>
                    <a:pt x="724" y="592"/>
                  </a:lnTo>
                  <a:lnTo>
                    <a:pt x="724" y="560"/>
                  </a:lnTo>
                  <a:lnTo>
                    <a:pt x="724" y="560"/>
                  </a:lnTo>
                  <a:lnTo>
                    <a:pt x="691" y="560"/>
                  </a:lnTo>
                  <a:lnTo>
                    <a:pt x="691" y="560"/>
                  </a:lnTo>
                  <a:lnTo>
                    <a:pt x="691" y="560"/>
                  </a:lnTo>
                  <a:lnTo>
                    <a:pt x="691" y="560"/>
                  </a:lnTo>
                  <a:lnTo>
                    <a:pt x="691" y="560"/>
                  </a:lnTo>
                  <a:lnTo>
                    <a:pt x="691" y="560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58" y="527"/>
                  </a:lnTo>
                  <a:lnTo>
                    <a:pt x="625" y="527"/>
                  </a:lnTo>
                  <a:lnTo>
                    <a:pt x="625" y="527"/>
                  </a:lnTo>
                  <a:lnTo>
                    <a:pt x="625" y="494"/>
                  </a:lnTo>
                  <a:lnTo>
                    <a:pt x="625" y="494"/>
                  </a:lnTo>
                  <a:lnTo>
                    <a:pt x="625" y="494"/>
                  </a:lnTo>
                  <a:lnTo>
                    <a:pt x="592" y="494"/>
                  </a:lnTo>
                  <a:lnTo>
                    <a:pt x="592" y="494"/>
                  </a:lnTo>
                  <a:lnTo>
                    <a:pt x="592" y="494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59" y="461"/>
                  </a:lnTo>
                  <a:lnTo>
                    <a:pt x="559" y="461"/>
                  </a:lnTo>
                  <a:lnTo>
                    <a:pt x="559" y="461"/>
                  </a:lnTo>
                  <a:lnTo>
                    <a:pt x="559" y="461"/>
                  </a:lnTo>
                  <a:lnTo>
                    <a:pt x="559" y="461"/>
                  </a:lnTo>
                  <a:lnTo>
                    <a:pt x="559" y="461"/>
                  </a:lnTo>
                  <a:lnTo>
                    <a:pt x="559" y="428"/>
                  </a:lnTo>
                  <a:lnTo>
                    <a:pt x="559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26" y="395"/>
                  </a:lnTo>
                  <a:lnTo>
                    <a:pt x="494" y="395"/>
                  </a:lnTo>
                  <a:lnTo>
                    <a:pt x="494" y="395"/>
                  </a:lnTo>
                  <a:lnTo>
                    <a:pt x="494" y="395"/>
                  </a:lnTo>
                  <a:lnTo>
                    <a:pt x="494" y="395"/>
                  </a:lnTo>
                  <a:lnTo>
                    <a:pt x="494" y="395"/>
                  </a:lnTo>
                  <a:lnTo>
                    <a:pt x="494" y="395"/>
                  </a:lnTo>
                  <a:lnTo>
                    <a:pt x="461" y="395"/>
                  </a:lnTo>
                  <a:lnTo>
                    <a:pt x="461" y="362"/>
                  </a:lnTo>
                  <a:lnTo>
                    <a:pt x="461" y="362"/>
                  </a:lnTo>
                  <a:lnTo>
                    <a:pt x="461" y="362"/>
                  </a:lnTo>
                  <a:lnTo>
                    <a:pt x="461" y="362"/>
                  </a:lnTo>
                  <a:lnTo>
                    <a:pt x="461" y="362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297"/>
                  </a:lnTo>
                  <a:lnTo>
                    <a:pt x="395" y="297"/>
                  </a:lnTo>
                  <a:lnTo>
                    <a:pt x="395" y="297"/>
                  </a:lnTo>
                  <a:lnTo>
                    <a:pt x="395" y="297"/>
                  </a:lnTo>
                  <a:lnTo>
                    <a:pt x="362" y="297"/>
                  </a:lnTo>
                  <a:lnTo>
                    <a:pt x="362" y="297"/>
                  </a:lnTo>
                  <a:lnTo>
                    <a:pt x="362" y="264"/>
                  </a:lnTo>
                  <a:lnTo>
                    <a:pt x="362" y="264"/>
                  </a:lnTo>
                  <a:lnTo>
                    <a:pt x="362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64"/>
                  </a:lnTo>
                  <a:lnTo>
                    <a:pt x="329" y="231"/>
                  </a:lnTo>
                  <a:lnTo>
                    <a:pt x="296" y="231"/>
                  </a:lnTo>
                  <a:lnTo>
                    <a:pt x="296" y="231"/>
                  </a:lnTo>
                  <a:lnTo>
                    <a:pt x="296" y="231"/>
                  </a:lnTo>
                  <a:lnTo>
                    <a:pt x="296" y="231"/>
                  </a:lnTo>
                  <a:lnTo>
                    <a:pt x="296" y="231"/>
                  </a:lnTo>
                  <a:lnTo>
                    <a:pt x="264" y="231"/>
                  </a:lnTo>
                  <a:lnTo>
                    <a:pt x="264" y="198"/>
                  </a:lnTo>
                  <a:lnTo>
                    <a:pt x="264" y="198"/>
                  </a:lnTo>
                  <a:lnTo>
                    <a:pt x="264" y="198"/>
                  </a:lnTo>
                  <a:lnTo>
                    <a:pt x="264" y="198"/>
                  </a:lnTo>
                  <a:lnTo>
                    <a:pt x="264" y="198"/>
                  </a:lnTo>
                  <a:lnTo>
                    <a:pt x="264" y="198"/>
                  </a:lnTo>
                  <a:lnTo>
                    <a:pt x="231" y="198"/>
                  </a:lnTo>
                  <a:lnTo>
                    <a:pt x="231" y="198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231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34" y="34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8"/>
            <p:cNvSpPr/>
            <p:nvPr/>
          </p:nvSpPr>
          <p:spPr>
            <a:xfrm>
              <a:off x="5198325" y="1123700"/>
              <a:ext cx="102700" cy="89575"/>
            </a:xfrm>
            <a:custGeom>
              <a:avLst/>
              <a:gdLst/>
              <a:ahLst/>
              <a:cxnLst/>
              <a:rect l="l" t="t" r="r" b="b"/>
              <a:pathLst>
                <a:path w="4108" h="3583" fill="none" extrusionOk="0">
                  <a:moveTo>
                    <a:pt x="4108" y="3582"/>
                  </a:moveTo>
                  <a:lnTo>
                    <a:pt x="4075" y="3582"/>
                  </a:lnTo>
                  <a:lnTo>
                    <a:pt x="4075" y="3549"/>
                  </a:lnTo>
                  <a:lnTo>
                    <a:pt x="4075" y="3549"/>
                  </a:lnTo>
                  <a:lnTo>
                    <a:pt x="4075" y="3549"/>
                  </a:lnTo>
                  <a:lnTo>
                    <a:pt x="4075" y="3549"/>
                  </a:lnTo>
                  <a:lnTo>
                    <a:pt x="4075" y="3549"/>
                  </a:lnTo>
                  <a:lnTo>
                    <a:pt x="4042" y="3549"/>
                  </a:lnTo>
                  <a:lnTo>
                    <a:pt x="4042" y="3549"/>
                  </a:lnTo>
                  <a:lnTo>
                    <a:pt x="4042" y="3516"/>
                  </a:lnTo>
                  <a:lnTo>
                    <a:pt x="4042" y="3516"/>
                  </a:lnTo>
                  <a:lnTo>
                    <a:pt x="4009" y="3516"/>
                  </a:lnTo>
                  <a:lnTo>
                    <a:pt x="4009" y="3484"/>
                  </a:lnTo>
                  <a:lnTo>
                    <a:pt x="4009" y="3484"/>
                  </a:lnTo>
                  <a:lnTo>
                    <a:pt x="4009" y="3484"/>
                  </a:lnTo>
                  <a:lnTo>
                    <a:pt x="4009" y="3484"/>
                  </a:lnTo>
                  <a:lnTo>
                    <a:pt x="3976" y="3484"/>
                  </a:lnTo>
                  <a:lnTo>
                    <a:pt x="3976" y="3484"/>
                  </a:lnTo>
                  <a:lnTo>
                    <a:pt x="3976" y="3484"/>
                  </a:lnTo>
                  <a:lnTo>
                    <a:pt x="3976" y="3451"/>
                  </a:lnTo>
                  <a:lnTo>
                    <a:pt x="3976" y="3451"/>
                  </a:lnTo>
                  <a:lnTo>
                    <a:pt x="3976" y="3451"/>
                  </a:lnTo>
                  <a:lnTo>
                    <a:pt x="3976" y="3451"/>
                  </a:lnTo>
                  <a:lnTo>
                    <a:pt x="3943" y="3451"/>
                  </a:lnTo>
                  <a:lnTo>
                    <a:pt x="3943" y="3451"/>
                  </a:lnTo>
                  <a:lnTo>
                    <a:pt x="3943" y="3451"/>
                  </a:lnTo>
                  <a:lnTo>
                    <a:pt x="3943" y="3418"/>
                  </a:lnTo>
                  <a:lnTo>
                    <a:pt x="3943" y="3418"/>
                  </a:lnTo>
                  <a:lnTo>
                    <a:pt x="3943" y="3418"/>
                  </a:lnTo>
                  <a:lnTo>
                    <a:pt x="3911" y="3418"/>
                  </a:lnTo>
                  <a:lnTo>
                    <a:pt x="3911" y="3418"/>
                  </a:lnTo>
                  <a:lnTo>
                    <a:pt x="3911" y="3418"/>
                  </a:lnTo>
                  <a:lnTo>
                    <a:pt x="3911" y="3418"/>
                  </a:lnTo>
                  <a:lnTo>
                    <a:pt x="3911" y="3385"/>
                  </a:lnTo>
                  <a:lnTo>
                    <a:pt x="3911" y="3385"/>
                  </a:lnTo>
                  <a:lnTo>
                    <a:pt x="3878" y="3385"/>
                  </a:lnTo>
                  <a:lnTo>
                    <a:pt x="3878" y="3385"/>
                  </a:lnTo>
                  <a:lnTo>
                    <a:pt x="3878" y="3385"/>
                  </a:lnTo>
                  <a:lnTo>
                    <a:pt x="3878" y="3385"/>
                  </a:lnTo>
                  <a:lnTo>
                    <a:pt x="3878" y="3385"/>
                  </a:lnTo>
                  <a:lnTo>
                    <a:pt x="3878" y="3352"/>
                  </a:lnTo>
                  <a:lnTo>
                    <a:pt x="3845" y="3352"/>
                  </a:lnTo>
                  <a:lnTo>
                    <a:pt x="3845" y="3352"/>
                  </a:lnTo>
                  <a:lnTo>
                    <a:pt x="3845" y="3352"/>
                  </a:lnTo>
                  <a:lnTo>
                    <a:pt x="3845" y="3352"/>
                  </a:lnTo>
                  <a:lnTo>
                    <a:pt x="3845" y="3352"/>
                  </a:lnTo>
                  <a:lnTo>
                    <a:pt x="3845" y="3319"/>
                  </a:lnTo>
                  <a:lnTo>
                    <a:pt x="3812" y="3319"/>
                  </a:lnTo>
                  <a:lnTo>
                    <a:pt x="3812" y="3319"/>
                  </a:lnTo>
                  <a:lnTo>
                    <a:pt x="3812" y="3319"/>
                  </a:lnTo>
                  <a:lnTo>
                    <a:pt x="3812" y="3319"/>
                  </a:lnTo>
                  <a:lnTo>
                    <a:pt x="3812" y="3319"/>
                  </a:lnTo>
                  <a:lnTo>
                    <a:pt x="3812" y="3319"/>
                  </a:lnTo>
                  <a:lnTo>
                    <a:pt x="3779" y="3286"/>
                  </a:lnTo>
                  <a:lnTo>
                    <a:pt x="3779" y="3286"/>
                  </a:lnTo>
                  <a:lnTo>
                    <a:pt x="3746" y="3254"/>
                  </a:lnTo>
                  <a:lnTo>
                    <a:pt x="3746" y="3254"/>
                  </a:lnTo>
                  <a:lnTo>
                    <a:pt x="3713" y="3221"/>
                  </a:lnTo>
                  <a:lnTo>
                    <a:pt x="3713" y="3221"/>
                  </a:lnTo>
                  <a:lnTo>
                    <a:pt x="3713" y="3221"/>
                  </a:lnTo>
                  <a:lnTo>
                    <a:pt x="3713" y="3221"/>
                  </a:lnTo>
                  <a:lnTo>
                    <a:pt x="3681" y="3188"/>
                  </a:lnTo>
                  <a:lnTo>
                    <a:pt x="3681" y="3188"/>
                  </a:lnTo>
                  <a:lnTo>
                    <a:pt x="3681" y="3188"/>
                  </a:lnTo>
                  <a:lnTo>
                    <a:pt x="3681" y="3188"/>
                  </a:lnTo>
                  <a:lnTo>
                    <a:pt x="3681" y="3188"/>
                  </a:lnTo>
                  <a:lnTo>
                    <a:pt x="3648" y="3188"/>
                  </a:lnTo>
                  <a:lnTo>
                    <a:pt x="3648" y="3188"/>
                  </a:lnTo>
                  <a:lnTo>
                    <a:pt x="3648" y="3155"/>
                  </a:lnTo>
                  <a:lnTo>
                    <a:pt x="3648" y="3155"/>
                  </a:lnTo>
                  <a:lnTo>
                    <a:pt x="3648" y="3155"/>
                  </a:lnTo>
                  <a:lnTo>
                    <a:pt x="3648" y="3155"/>
                  </a:lnTo>
                  <a:lnTo>
                    <a:pt x="3648" y="3155"/>
                  </a:lnTo>
                  <a:lnTo>
                    <a:pt x="3615" y="3155"/>
                  </a:lnTo>
                  <a:lnTo>
                    <a:pt x="3615" y="3155"/>
                  </a:lnTo>
                  <a:lnTo>
                    <a:pt x="3615" y="3155"/>
                  </a:lnTo>
                  <a:lnTo>
                    <a:pt x="3615" y="3122"/>
                  </a:lnTo>
                  <a:lnTo>
                    <a:pt x="3615" y="3122"/>
                  </a:lnTo>
                  <a:lnTo>
                    <a:pt x="3615" y="3122"/>
                  </a:lnTo>
                  <a:lnTo>
                    <a:pt x="3615" y="3122"/>
                  </a:lnTo>
                  <a:lnTo>
                    <a:pt x="3582" y="3122"/>
                  </a:lnTo>
                  <a:lnTo>
                    <a:pt x="3582" y="3122"/>
                  </a:lnTo>
                  <a:lnTo>
                    <a:pt x="3582" y="3122"/>
                  </a:lnTo>
                  <a:lnTo>
                    <a:pt x="3582" y="3089"/>
                  </a:lnTo>
                  <a:lnTo>
                    <a:pt x="3582" y="3089"/>
                  </a:lnTo>
                  <a:lnTo>
                    <a:pt x="3582" y="3089"/>
                  </a:lnTo>
                  <a:lnTo>
                    <a:pt x="3549" y="3089"/>
                  </a:lnTo>
                  <a:lnTo>
                    <a:pt x="3549" y="3089"/>
                  </a:lnTo>
                  <a:lnTo>
                    <a:pt x="3549" y="3089"/>
                  </a:lnTo>
                  <a:lnTo>
                    <a:pt x="3549" y="3056"/>
                  </a:lnTo>
                  <a:lnTo>
                    <a:pt x="3549" y="3056"/>
                  </a:lnTo>
                  <a:lnTo>
                    <a:pt x="3549" y="3056"/>
                  </a:lnTo>
                  <a:lnTo>
                    <a:pt x="3516" y="3056"/>
                  </a:lnTo>
                  <a:lnTo>
                    <a:pt x="3516" y="3056"/>
                  </a:lnTo>
                  <a:lnTo>
                    <a:pt x="3516" y="3056"/>
                  </a:lnTo>
                  <a:lnTo>
                    <a:pt x="3516" y="3056"/>
                  </a:lnTo>
                  <a:lnTo>
                    <a:pt x="3516" y="3056"/>
                  </a:lnTo>
                  <a:lnTo>
                    <a:pt x="3516" y="3024"/>
                  </a:lnTo>
                  <a:lnTo>
                    <a:pt x="3516" y="3024"/>
                  </a:lnTo>
                  <a:lnTo>
                    <a:pt x="3516" y="3024"/>
                  </a:lnTo>
                  <a:lnTo>
                    <a:pt x="3483" y="3024"/>
                  </a:lnTo>
                  <a:lnTo>
                    <a:pt x="3483" y="3024"/>
                  </a:lnTo>
                  <a:lnTo>
                    <a:pt x="3483" y="3024"/>
                  </a:lnTo>
                  <a:lnTo>
                    <a:pt x="3483" y="3024"/>
                  </a:lnTo>
                  <a:lnTo>
                    <a:pt x="3483" y="3024"/>
                  </a:lnTo>
                  <a:lnTo>
                    <a:pt x="3483" y="2991"/>
                  </a:lnTo>
                  <a:lnTo>
                    <a:pt x="3451" y="2991"/>
                  </a:lnTo>
                  <a:lnTo>
                    <a:pt x="3451" y="2991"/>
                  </a:lnTo>
                  <a:lnTo>
                    <a:pt x="3451" y="2958"/>
                  </a:lnTo>
                  <a:lnTo>
                    <a:pt x="3418" y="2958"/>
                  </a:lnTo>
                  <a:lnTo>
                    <a:pt x="3418" y="2958"/>
                  </a:lnTo>
                  <a:lnTo>
                    <a:pt x="3418" y="2958"/>
                  </a:lnTo>
                  <a:lnTo>
                    <a:pt x="3385" y="2925"/>
                  </a:lnTo>
                  <a:lnTo>
                    <a:pt x="3385" y="2925"/>
                  </a:lnTo>
                  <a:lnTo>
                    <a:pt x="3385" y="2925"/>
                  </a:lnTo>
                  <a:lnTo>
                    <a:pt x="3385" y="2925"/>
                  </a:lnTo>
                  <a:lnTo>
                    <a:pt x="3385" y="2925"/>
                  </a:lnTo>
                  <a:lnTo>
                    <a:pt x="3385" y="2925"/>
                  </a:lnTo>
                  <a:lnTo>
                    <a:pt x="3352" y="2925"/>
                  </a:lnTo>
                  <a:lnTo>
                    <a:pt x="3352" y="2892"/>
                  </a:lnTo>
                  <a:lnTo>
                    <a:pt x="3352" y="2892"/>
                  </a:lnTo>
                  <a:lnTo>
                    <a:pt x="3352" y="2892"/>
                  </a:lnTo>
                  <a:lnTo>
                    <a:pt x="3352" y="2892"/>
                  </a:lnTo>
                  <a:lnTo>
                    <a:pt x="3352" y="2892"/>
                  </a:lnTo>
                  <a:lnTo>
                    <a:pt x="3319" y="2892"/>
                  </a:lnTo>
                  <a:lnTo>
                    <a:pt x="3319" y="2892"/>
                  </a:lnTo>
                  <a:lnTo>
                    <a:pt x="3319" y="2859"/>
                  </a:lnTo>
                  <a:lnTo>
                    <a:pt x="3319" y="2859"/>
                  </a:lnTo>
                  <a:lnTo>
                    <a:pt x="3319" y="2859"/>
                  </a:lnTo>
                  <a:lnTo>
                    <a:pt x="3319" y="2859"/>
                  </a:lnTo>
                  <a:lnTo>
                    <a:pt x="3319" y="2859"/>
                  </a:lnTo>
                  <a:lnTo>
                    <a:pt x="3319" y="2859"/>
                  </a:lnTo>
                  <a:lnTo>
                    <a:pt x="3286" y="2859"/>
                  </a:lnTo>
                  <a:lnTo>
                    <a:pt x="3286" y="2826"/>
                  </a:lnTo>
                  <a:lnTo>
                    <a:pt x="3286" y="2826"/>
                  </a:lnTo>
                  <a:lnTo>
                    <a:pt x="3286" y="2826"/>
                  </a:lnTo>
                  <a:lnTo>
                    <a:pt x="3286" y="2826"/>
                  </a:lnTo>
                  <a:lnTo>
                    <a:pt x="3286" y="2826"/>
                  </a:lnTo>
                  <a:lnTo>
                    <a:pt x="3253" y="2826"/>
                  </a:lnTo>
                  <a:lnTo>
                    <a:pt x="3253" y="2826"/>
                  </a:lnTo>
                  <a:lnTo>
                    <a:pt x="3253" y="2794"/>
                  </a:lnTo>
                  <a:lnTo>
                    <a:pt x="3253" y="2794"/>
                  </a:lnTo>
                  <a:lnTo>
                    <a:pt x="3253" y="2794"/>
                  </a:lnTo>
                  <a:lnTo>
                    <a:pt x="3253" y="2794"/>
                  </a:lnTo>
                  <a:lnTo>
                    <a:pt x="3220" y="2794"/>
                  </a:lnTo>
                  <a:lnTo>
                    <a:pt x="3220" y="2794"/>
                  </a:lnTo>
                  <a:lnTo>
                    <a:pt x="3220" y="2794"/>
                  </a:lnTo>
                  <a:lnTo>
                    <a:pt x="3188" y="2761"/>
                  </a:lnTo>
                  <a:lnTo>
                    <a:pt x="3188" y="2761"/>
                  </a:lnTo>
                  <a:lnTo>
                    <a:pt x="3188" y="2728"/>
                  </a:lnTo>
                  <a:lnTo>
                    <a:pt x="3155" y="2728"/>
                  </a:lnTo>
                  <a:lnTo>
                    <a:pt x="3155" y="2728"/>
                  </a:lnTo>
                  <a:lnTo>
                    <a:pt x="3155" y="2728"/>
                  </a:lnTo>
                  <a:lnTo>
                    <a:pt x="3155" y="2728"/>
                  </a:lnTo>
                  <a:lnTo>
                    <a:pt x="3155" y="2728"/>
                  </a:lnTo>
                  <a:lnTo>
                    <a:pt x="3155" y="2728"/>
                  </a:lnTo>
                  <a:lnTo>
                    <a:pt x="3122" y="2695"/>
                  </a:lnTo>
                  <a:lnTo>
                    <a:pt x="3122" y="2695"/>
                  </a:lnTo>
                  <a:lnTo>
                    <a:pt x="3122" y="2695"/>
                  </a:lnTo>
                  <a:lnTo>
                    <a:pt x="3122" y="2695"/>
                  </a:lnTo>
                  <a:lnTo>
                    <a:pt x="3122" y="2695"/>
                  </a:lnTo>
                  <a:lnTo>
                    <a:pt x="3122" y="2695"/>
                  </a:lnTo>
                  <a:lnTo>
                    <a:pt x="3122" y="2695"/>
                  </a:lnTo>
                  <a:lnTo>
                    <a:pt x="3089" y="2662"/>
                  </a:lnTo>
                  <a:lnTo>
                    <a:pt x="3089" y="2662"/>
                  </a:lnTo>
                  <a:lnTo>
                    <a:pt x="3089" y="2662"/>
                  </a:lnTo>
                  <a:lnTo>
                    <a:pt x="3089" y="2662"/>
                  </a:lnTo>
                  <a:lnTo>
                    <a:pt x="3089" y="2662"/>
                  </a:lnTo>
                  <a:lnTo>
                    <a:pt x="3056" y="2629"/>
                  </a:lnTo>
                  <a:lnTo>
                    <a:pt x="3056" y="2629"/>
                  </a:lnTo>
                  <a:lnTo>
                    <a:pt x="3056" y="2629"/>
                  </a:lnTo>
                  <a:lnTo>
                    <a:pt x="3056" y="2629"/>
                  </a:lnTo>
                  <a:lnTo>
                    <a:pt x="3023" y="2596"/>
                  </a:lnTo>
                  <a:lnTo>
                    <a:pt x="3023" y="2596"/>
                  </a:lnTo>
                  <a:lnTo>
                    <a:pt x="3023" y="2596"/>
                  </a:lnTo>
                  <a:lnTo>
                    <a:pt x="3023" y="2596"/>
                  </a:lnTo>
                  <a:lnTo>
                    <a:pt x="3023" y="2596"/>
                  </a:lnTo>
                  <a:lnTo>
                    <a:pt x="3023" y="2596"/>
                  </a:lnTo>
                  <a:lnTo>
                    <a:pt x="3023" y="2596"/>
                  </a:lnTo>
                  <a:lnTo>
                    <a:pt x="2990" y="2596"/>
                  </a:lnTo>
                  <a:lnTo>
                    <a:pt x="2990" y="2563"/>
                  </a:lnTo>
                  <a:lnTo>
                    <a:pt x="2990" y="2563"/>
                  </a:lnTo>
                  <a:lnTo>
                    <a:pt x="2990" y="2563"/>
                  </a:lnTo>
                  <a:lnTo>
                    <a:pt x="2990" y="2563"/>
                  </a:lnTo>
                  <a:lnTo>
                    <a:pt x="2990" y="2563"/>
                  </a:lnTo>
                  <a:lnTo>
                    <a:pt x="2958" y="2563"/>
                  </a:lnTo>
                  <a:lnTo>
                    <a:pt x="2958" y="2531"/>
                  </a:lnTo>
                  <a:lnTo>
                    <a:pt x="2958" y="2531"/>
                  </a:lnTo>
                  <a:lnTo>
                    <a:pt x="2925" y="2531"/>
                  </a:lnTo>
                  <a:lnTo>
                    <a:pt x="2925" y="2531"/>
                  </a:lnTo>
                  <a:lnTo>
                    <a:pt x="2925" y="2531"/>
                  </a:lnTo>
                  <a:lnTo>
                    <a:pt x="2925" y="2531"/>
                  </a:lnTo>
                  <a:lnTo>
                    <a:pt x="2925" y="2498"/>
                  </a:lnTo>
                  <a:lnTo>
                    <a:pt x="2925" y="2498"/>
                  </a:lnTo>
                  <a:lnTo>
                    <a:pt x="2925" y="2498"/>
                  </a:lnTo>
                  <a:lnTo>
                    <a:pt x="2892" y="2498"/>
                  </a:lnTo>
                  <a:lnTo>
                    <a:pt x="2892" y="2498"/>
                  </a:lnTo>
                  <a:lnTo>
                    <a:pt x="2892" y="2498"/>
                  </a:lnTo>
                  <a:lnTo>
                    <a:pt x="2892" y="2498"/>
                  </a:lnTo>
                  <a:lnTo>
                    <a:pt x="2892" y="2465"/>
                  </a:lnTo>
                  <a:lnTo>
                    <a:pt x="2892" y="2465"/>
                  </a:lnTo>
                  <a:lnTo>
                    <a:pt x="2859" y="2465"/>
                  </a:lnTo>
                  <a:lnTo>
                    <a:pt x="2859" y="2432"/>
                  </a:lnTo>
                  <a:lnTo>
                    <a:pt x="2859" y="2432"/>
                  </a:lnTo>
                  <a:lnTo>
                    <a:pt x="2826" y="2432"/>
                  </a:lnTo>
                  <a:lnTo>
                    <a:pt x="2826" y="2432"/>
                  </a:lnTo>
                  <a:lnTo>
                    <a:pt x="2826" y="2432"/>
                  </a:lnTo>
                  <a:lnTo>
                    <a:pt x="2826" y="2432"/>
                  </a:lnTo>
                  <a:lnTo>
                    <a:pt x="2826" y="2432"/>
                  </a:lnTo>
                  <a:lnTo>
                    <a:pt x="2826" y="2399"/>
                  </a:lnTo>
                  <a:lnTo>
                    <a:pt x="2793" y="2399"/>
                  </a:lnTo>
                  <a:lnTo>
                    <a:pt x="2793" y="2399"/>
                  </a:lnTo>
                  <a:lnTo>
                    <a:pt x="2793" y="2399"/>
                  </a:lnTo>
                  <a:lnTo>
                    <a:pt x="2760" y="2366"/>
                  </a:lnTo>
                  <a:lnTo>
                    <a:pt x="2760" y="2366"/>
                  </a:lnTo>
                  <a:lnTo>
                    <a:pt x="2760" y="2366"/>
                  </a:lnTo>
                  <a:lnTo>
                    <a:pt x="2760" y="2366"/>
                  </a:lnTo>
                  <a:lnTo>
                    <a:pt x="2728" y="2333"/>
                  </a:lnTo>
                  <a:lnTo>
                    <a:pt x="2728" y="2333"/>
                  </a:lnTo>
                  <a:lnTo>
                    <a:pt x="2728" y="2333"/>
                  </a:lnTo>
                  <a:lnTo>
                    <a:pt x="2728" y="2333"/>
                  </a:lnTo>
                  <a:lnTo>
                    <a:pt x="2728" y="2333"/>
                  </a:lnTo>
                  <a:lnTo>
                    <a:pt x="2728" y="2333"/>
                  </a:lnTo>
                  <a:lnTo>
                    <a:pt x="2728" y="2333"/>
                  </a:lnTo>
                  <a:lnTo>
                    <a:pt x="2695" y="2333"/>
                  </a:lnTo>
                  <a:lnTo>
                    <a:pt x="2695" y="2301"/>
                  </a:lnTo>
                  <a:lnTo>
                    <a:pt x="2695" y="2301"/>
                  </a:lnTo>
                  <a:lnTo>
                    <a:pt x="2695" y="2301"/>
                  </a:lnTo>
                  <a:lnTo>
                    <a:pt x="2695" y="2301"/>
                  </a:lnTo>
                  <a:lnTo>
                    <a:pt x="2695" y="2301"/>
                  </a:lnTo>
                  <a:lnTo>
                    <a:pt x="2662" y="2301"/>
                  </a:lnTo>
                  <a:lnTo>
                    <a:pt x="2662" y="2301"/>
                  </a:lnTo>
                  <a:lnTo>
                    <a:pt x="2662" y="2268"/>
                  </a:lnTo>
                  <a:lnTo>
                    <a:pt x="2662" y="2268"/>
                  </a:lnTo>
                  <a:lnTo>
                    <a:pt x="2662" y="2268"/>
                  </a:lnTo>
                  <a:lnTo>
                    <a:pt x="2662" y="2268"/>
                  </a:lnTo>
                  <a:lnTo>
                    <a:pt x="2629" y="2268"/>
                  </a:lnTo>
                  <a:lnTo>
                    <a:pt x="2629" y="2268"/>
                  </a:lnTo>
                  <a:lnTo>
                    <a:pt x="2629" y="2268"/>
                  </a:lnTo>
                  <a:lnTo>
                    <a:pt x="2629" y="2268"/>
                  </a:lnTo>
                  <a:lnTo>
                    <a:pt x="2629" y="2235"/>
                  </a:lnTo>
                  <a:lnTo>
                    <a:pt x="2629" y="2235"/>
                  </a:lnTo>
                  <a:lnTo>
                    <a:pt x="2629" y="2235"/>
                  </a:lnTo>
                  <a:lnTo>
                    <a:pt x="2596" y="2235"/>
                  </a:lnTo>
                  <a:lnTo>
                    <a:pt x="2596" y="2235"/>
                  </a:lnTo>
                  <a:lnTo>
                    <a:pt x="2596" y="2235"/>
                  </a:lnTo>
                  <a:lnTo>
                    <a:pt x="2596" y="2235"/>
                  </a:lnTo>
                  <a:lnTo>
                    <a:pt x="2596" y="2202"/>
                  </a:lnTo>
                  <a:lnTo>
                    <a:pt x="2596" y="2202"/>
                  </a:lnTo>
                  <a:lnTo>
                    <a:pt x="2596" y="2202"/>
                  </a:lnTo>
                  <a:lnTo>
                    <a:pt x="2563" y="2202"/>
                  </a:lnTo>
                  <a:lnTo>
                    <a:pt x="2563" y="2202"/>
                  </a:lnTo>
                  <a:lnTo>
                    <a:pt x="2563" y="2202"/>
                  </a:lnTo>
                  <a:lnTo>
                    <a:pt x="2563" y="2202"/>
                  </a:lnTo>
                  <a:lnTo>
                    <a:pt x="2563" y="2169"/>
                  </a:lnTo>
                  <a:lnTo>
                    <a:pt x="2563" y="2169"/>
                  </a:lnTo>
                  <a:lnTo>
                    <a:pt x="2530" y="2169"/>
                  </a:lnTo>
                  <a:lnTo>
                    <a:pt x="2530" y="2169"/>
                  </a:lnTo>
                  <a:lnTo>
                    <a:pt x="2530" y="2169"/>
                  </a:lnTo>
                  <a:lnTo>
                    <a:pt x="2498" y="2136"/>
                  </a:lnTo>
                  <a:lnTo>
                    <a:pt x="2498" y="2136"/>
                  </a:lnTo>
                  <a:lnTo>
                    <a:pt x="2498" y="2136"/>
                  </a:lnTo>
                  <a:lnTo>
                    <a:pt x="2498" y="2136"/>
                  </a:lnTo>
                  <a:lnTo>
                    <a:pt x="2465" y="2103"/>
                  </a:lnTo>
                  <a:lnTo>
                    <a:pt x="2465" y="2103"/>
                  </a:lnTo>
                  <a:lnTo>
                    <a:pt x="2465" y="2103"/>
                  </a:lnTo>
                  <a:lnTo>
                    <a:pt x="2465" y="2103"/>
                  </a:lnTo>
                  <a:lnTo>
                    <a:pt x="2432" y="2071"/>
                  </a:lnTo>
                  <a:lnTo>
                    <a:pt x="2432" y="2071"/>
                  </a:lnTo>
                  <a:lnTo>
                    <a:pt x="2432" y="2071"/>
                  </a:lnTo>
                  <a:lnTo>
                    <a:pt x="2432" y="2071"/>
                  </a:lnTo>
                  <a:lnTo>
                    <a:pt x="2432" y="2071"/>
                  </a:lnTo>
                  <a:lnTo>
                    <a:pt x="2399" y="2071"/>
                  </a:lnTo>
                  <a:lnTo>
                    <a:pt x="2399" y="2071"/>
                  </a:lnTo>
                  <a:lnTo>
                    <a:pt x="2399" y="2071"/>
                  </a:lnTo>
                  <a:lnTo>
                    <a:pt x="2399" y="2038"/>
                  </a:lnTo>
                  <a:lnTo>
                    <a:pt x="2399" y="2038"/>
                  </a:lnTo>
                  <a:lnTo>
                    <a:pt x="2399" y="2038"/>
                  </a:lnTo>
                  <a:lnTo>
                    <a:pt x="2366" y="2038"/>
                  </a:lnTo>
                  <a:lnTo>
                    <a:pt x="2366" y="2038"/>
                  </a:lnTo>
                  <a:lnTo>
                    <a:pt x="2366" y="2038"/>
                  </a:lnTo>
                  <a:lnTo>
                    <a:pt x="2366" y="2038"/>
                  </a:lnTo>
                  <a:lnTo>
                    <a:pt x="2366" y="2005"/>
                  </a:lnTo>
                  <a:lnTo>
                    <a:pt x="2366" y="2005"/>
                  </a:lnTo>
                  <a:lnTo>
                    <a:pt x="2366" y="2005"/>
                  </a:lnTo>
                  <a:lnTo>
                    <a:pt x="2333" y="2005"/>
                  </a:lnTo>
                  <a:lnTo>
                    <a:pt x="2333" y="2005"/>
                  </a:lnTo>
                  <a:lnTo>
                    <a:pt x="2333" y="2005"/>
                  </a:lnTo>
                  <a:lnTo>
                    <a:pt x="2333" y="2005"/>
                  </a:lnTo>
                  <a:lnTo>
                    <a:pt x="2333" y="2005"/>
                  </a:lnTo>
                  <a:lnTo>
                    <a:pt x="2333" y="1972"/>
                  </a:lnTo>
                  <a:lnTo>
                    <a:pt x="2300" y="1972"/>
                  </a:lnTo>
                  <a:lnTo>
                    <a:pt x="2300" y="1972"/>
                  </a:lnTo>
                  <a:lnTo>
                    <a:pt x="2300" y="1972"/>
                  </a:lnTo>
                  <a:lnTo>
                    <a:pt x="2300" y="1972"/>
                  </a:lnTo>
                  <a:lnTo>
                    <a:pt x="2300" y="1972"/>
                  </a:lnTo>
                  <a:lnTo>
                    <a:pt x="2300" y="1972"/>
                  </a:lnTo>
                  <a:lnTo>
                    <a:pt x="2300" y="1939"/>
                  </a:lnTo>
                  <a:lnTo>
                    <a:pt x="2268" y="1939"/>
                  </a:lnTo>
                  <a:lnTo>
                    <a:pt x="2268" y="1939"/>
                  </a:lnTo>
                  <a:lnTo>
                    <a:pt x="2268" y="1939"/>
                  </a:lnTo>
                  <a:lnTo>
                    <a:pt x="2268" y="1939"/>
                  </a:lnTo>
                  <a:lnTo>
                    <a:pt x="2268" y="1939"/>
                  </a:lnTo>
                  <a:lnTo>
                    <a:pt x="2268" y="1939"/>
                  </a:lnTo>
                  <a:lnTo>
                    <a:pt x="2235" y="1906"/>
                  </a:lnTo>
                  <a:lnTo>
                    <a:pt x="2235" y="1906"/>
                  </a:lnTo>
                  <a:lnTo>
                    <a:pt x="2235" y="1906"/>
                  </a:lnTo>
                  <a:lnTo>
                    <a:pt x="2235" y="1906"/>
                  </a:lnTo>
                  <a:lnTo>
                    <a:pt x="2202" y="1873"/>
                  </a:lnTo>
                  <a:lnTo>
                    <a:pt x="2202" y="1873"/>
                  </a:lnTo>
                  <a:lnTo>
                    <a:pt x="2202" y="1873"/>
                  </a:lnTo>
                  <a:lnTo>
                    <a:pt x="2202" y="1873"/>
                  </a:lnTo>
                  <a:lnTo>
                    <a:pt x="2202" y="1873"/>
                  </a:lnTo>
                  <a:lnTo>
                    <a:pt x="2202" y="1873"/>
                  </a:lnTo>
                  <a:lnTo>
                    <a:pt x="2202" y="1873"/>
                  </a:lnTo>
                  <a:lnTo>
                    <a:pt x="2169" y="1873"/>
                  </a:lnTo>
                  <a:lnTo>
                    <a:pt x="2169" y="1841"/>
                  </a:lnTo>
                  <a:lnTo>
                    <a:pt x="2169" y="1841"/>
                  </a:lnTo>
                  <a:lnTo>
                    <a:pt x="2169" y="1841"/>
                  </a:lnTo>
                  <a:lnTo>
                    <a:pt x="2169" y="1841"/>
                  </a:lnTo>
                  <a:lnTo>
                    <a:pt x="2136" y="1841"/>
                  </a:lnTo>
                  <a:lnTo>
                    <a:pt x="2136" y="1841"/>
                  </a:lnTo>
                  <a:lnTo>
                    <a:pt x="2136" y="1841"/>
                  </a:lnTo>
                  <a:lnTo>
                    <a:pt x="2136" y="1841"/>
                  </a:lnTo>
                  <a:lnTo>
                    <a:pt x="2136" y="1808"/>
                  </a:lnTo>
                  <a:lnTo>
                    <a:pt x="2136" y="1808"/>
                  </a:lnTo>
                  <a:lnTo>
                    <a:pt x="2103" y="1808"/>
                  </a:lnTo>
                  <a:lnTo>
                    <a:pt x="2103" y="1808"/>
                  </a:lnTo>
                  <a:lnTo>
                    <a:pt x="2103" y="1775"/>
                  </a:lnTo>
                  <a:lnTo>
                    <a:pt x="2103" y="1775"/>
                  </a:lnTo>
                  <a:lnTo>
                    <a:pt x="2070" y="1775"/>
                  </a:lnTo>
                  <a:lnTo>
                    <a:pt x="2070" y="1775"/>
                  </a:lnTo>
                  <a:lnTo>
                    <a:pt x="2070" y="1775"/>
                  </a:lnTo>
                  <a:lnTo>
                    <a:pt x="2070" y="1775"/>
                  </a:lnTo>
                  <a:lnTo>
                    <a:pt x="2070" y="1775"/>
                  </a:lnTo>
                  <a:lnTo>
                    <a:pt x="2070" y="1742"/>
                  </a:lnTo>
                  <a:lnTo>
                    <a:pt x="2070" y="1742"/>
                  </a:lnTo>
                  <a:lnTo>
                    <a:pt x="2038" y="1742"/>
                  </a:lnTo>
                  <a:lnTo>
                    <a:pt x="2038" y="1742"/>
                  </a:lnTo>
                  <a:lnTo>
                    <a:pt x="2038" y="1742"/>
                  </a:lnTo>
                  <a:lnTo>
                    <a:pt x="2038" y="1742"/>
                  </a:lnTo>
                  <a:lnTo>
                    <a:pt x="2038" y="1742"/>
                  </a:lnTo>
                  <a:lnTo>
                    <a:pt x="2038" y="1742"/>
                  </a:lnTo>
                  <a:lnTo>
                    <a:pt x="2038" y="1709"/>
                  </a:lnTo>
                  <a:lnTo>
                    <a:pt x="2005" y="1709"/>
                  </a:lnTo>
                  <a:lnTo>
                    <a:pt x="2005" y="1709"/>
                  </a:lnTo>
                  <a:lnTo>
                    <a:pt x="2005" y="1709"/>
                  </a:lnTo>
                  <a:lnTo>
                    <a:pt x="2005" y="1709"/>
                  </a:lnTo>
                  <a:lnTo>
                    <a:pt x="1972" y="1676"/>
                  </a:lnTo>
                  <a:lnTo>
                    <a:pt x="1972" y="1676"/>
                  </a:lnTo>
                  <a:lnTo>
                    <a:pt x="1972" y="1676"/>
                  </a:lnTo>
                  <a:lnTo>
                    <a:pt x="1972" y="1676"/>
                  </a:lnTo>
                  <a:lnTo>
                    <a:pt x="1972" y="1676"/>
                  </a:lnTo>
                  <a:lnTo>
                    <a:pt x="1939" y="1676"/>
                  </a:lnTo>
                  <a:lnTo>
                    <a:pt x="1939" y="1676"/>
                  </a:lnTo>
                  <a:lnTo>
                    <a:pt x="1939" y="1643"/>
                  </a:lnTo>
                  <a:lnTo>
                    <a:pt x="1939" y="1643"/>
                  </a:lnTo>
                  <a:lnTo>
                    <a:pt x="1939" y="1643"/>
                  </a:lnTo>
                  <a:lnTo>
                    <a:pt x="1939" y="1643"/>
                  </a:lnTo>
                  <a:lnTo>
                    <a:pt x="1906" y="1643"/>
                  </a:lnTo>
                  <a:lnTo>
                    <a:pt x="1906" y="1643"/>
                  </a:lnTo>
                  <a:lnTo>
                    <a:pt x="1906" y="1643"/>
                  </a:lnTo>
                  <a:lnTo>
                    <a:pt x="1906" y="1611"/>
                  </a:lnTo>
                  <a:lnTo>
                    <a:pt x="1906" y="1611"/>
                  </a:lnTo>
                  <a:lnTo>
                    <a:pt x="1906" y="1611"/>
                  </a:lnTo>
                  <a:lnTo>
                    <a:pt x="1906" y="1611"/>
                  </a:lnTo>
                  <a:lnTo>
                    <a:pt x="1873" y="1611"/>
                  </a:lnTo>
                  <a:lnTo>
                    <a:pt x="1873" y="1611"/>
                  </a:lnTo>
                  <a:lnTo>
                    <a:pt x="1873" y="1611"/>
                  </a:lnTo>
                  <a:lnTo>
                    <a:pt x="1873" y="1578"/>
                  </a:lnTo>
                  <a:lnTo>
                    <a:pt x="1873" y="1578"/>
                  </a:lnTo>
                  <a:lnTo>
                    <a:pt x="1873" y="1578"/>
                  </a:lnTo>
                  <a:lnTo>
                    <a:pt x="1873" y="1578"/>
                  </a:lnTo>
                  <a:lnTo>
                    <a:pt x="1840" y="1578"/>
                  </a:lnTo>
                  <a:lnTo>
                    <a:pt x="1840" y="1578"/>
                  </a:lnTo>
                  <a:lnTo>
                    <a:pt x="1840" y="1578"/>
                  </a:lnTo>
                  <a:lnTo>
                    <a:pt x="1840" y="1578"/>
                  </a:lnTo>
                  <a:lnTo>
                    <a:pt x="1840" y="1545"/>
                  </a:lnTo>
                  <a:lnTo>
                    <a:pt x="1840" y="1545"/>
                  </a:lnTo>
                  <a:lnTo>
                    <a:pt x="1840" y="1545"/>
                  </a:lnTo>
                  <a:lnTo>
                    <a:pt x="1807" y="1545"/>
                  </a:lnTo>
                  <a:lnTo>
                    <a:pt x="1807" y="1545"/>
                  </a:lnTo>
                  <a:lnTo>
                    <a:pt x="1807" y="1545"/>
                  </a:lnTo>
                  <a:lnTo>
                    <a:pt x="1807" y="1545"/>
                  </a:lnTo>
                  <a:lnTo>
                    <a:pt x="1807" y="1545"/>
                  </a:lnTo>
                  <a:lnTo>
                    <a:pt x="1807" y="1512"/>
                  </a:lnTo>
                  <a:lnTo>
                    <a:pt x="1775" y="1512"/>
                  </a:lnTo>
                  <a:lnTo>
                    <a:pt x="1775" y="1512"/>
                  </a:lnTo>
                  <a:lnTo>
                    <a:pt x="1775" y="1512"/>
                  </a:lnTo>
                  <a:lnTo>
                    <a:pt x="1775" y="1512"/>
                  </a:lnTo>
                  <a:lnTo>
                    <a:pt x="1775" y="1512"/>
                  </a:lnTo>
                  <a:lnTo>
                    <a:pt x="1775" y="1512"/>
                  </a:lnTo>
                  <a:lnTo>
                    <a:pt x="1742" y="1479"/>
                  </a:lnTo>
                  <a:lnTo>
                    <a:pt x="1742" y="1479"/>
                  </a:lnTo>
                  <a:lnTo>
                    <a:pt x="1742" y="1479"/>
                  </a:lnTo>
                  <a:lnTo>
                    <a:pt x="1742" y="1479"/>
                  </a:lnTo>
                  <a:lnTo>
                    <a:pt x="1709" y="1479"/>
                  </a:lnTo>
                  <a:lnTo>
                    <a:pt x="1709" y="1446"/>
                  </a:lnTo>
                  <a:lnTo>
                    <a:pt x="1709" y="1446"/>
                  </a:lnTo>
                  <a:lnTo>
                    <a:pt x="1709" y="1446"/>
                  </a:lnTo>
                  <a:lnTo>
                    <a:pt x="1709" y="1446"/>
                  </a:lnTo>
                  <a:lnTo>
                    <a:pt x="1676" y="1413"/>
                  </a:lnTo>
                  <a:lnTo>
                    <a:pt x="1676" y="1413"/>
                  </a:lnTo>
                  <a:lnTo>
                    <a:pt x="1676" y="1413"/>
                  </a:lnTo>
                  <a:lnTo>
                    <a:pt x="1676" y="1413"/>
                  </a:lnTo>
                  <a:lnTo>
                    <a:pt x="1676" y="1413"/>
                  </a:lnTo>
                  <a:lnTo>
                    <a:pt x="1643" y="1413"/>
                  </a:lnTo>
                  <a:lnTo>
                    <a:pt x="1643" y="1413"/>
                  </a:lnTo>
                  <a:lnTo>
                    <a:pt x="1643" y="1413"/>
                  </a:lnTo>
                  <a:lnTo>
                    <a:pt x="1643" y="1413"/>
                  </a:lnTo>
                  <a:lnTo>
                    <a:pt x="1643" y="1381"/>
                  </a:lnTo>
                  <a:lnTo>
                    <a:pt x="1643" y="1381"/>
                  </a:lnTo>
                  <a:lnTo>
                    <a:pt x="1610" y="1381"/>
                  </a:lnTo>
                  <a:lnTo>
                    <a:pt x="1610" y="1381"/>
                  </a:lnTo>
                  <a:lnTo>
                    <a:pt x="1610" y="1381"/>
                  </a:lnTo>
                  <a:lnTo>
                    <a:pt x="1610" y="1381"/>
                  </a:lnTo>
                  <a:lnTo>
                    <a:pt x="1610" y="1381"/>
                  </a:lnTo>
                  <a:lnTo>
                    <a:pt x="1610" y="1348"/>
                  </a:lnTo>
                  <a:lnTo>
                    <a:pt x="1610" y="1348"/>
                  </a:lnTo>
                  <a:lnTo>
                    <a:pt x="1577" y="1348"/>
                  </a:lnTo>
                  <a:lnTo>
                    <a:pt x="1577" y="1348"/>
                  </a:lnTo>
                  <a:lnTo>
                    <a:pt x="1577" y="1348"/>
                  </a:lnTo>
                  <a:lnTo>
                    <a:pt x="1577" y="1348"/>
                  </a:lnTo>
                  <a:lnTo>
                    <a:pt x="1577" y="1348"/>
                  </a:lnTo>
                  <a:lnTo>
                    <a:pt x="1577" y="1348"/>
                  </a:lnTo>
                  <a:lnTo>
                    <a:pt x="1577" y="1315"/>
                  </a:lnTo>
                  <a:lnTo>
                    <a:pt x="1545" y="1315"/>
                  </a:lnTo>
                  <a:lnTo>
                    <a:pt x="1545" y="1315"/>
                  </a:lnTo>
                  <a:lnTo>
                    <a:pt x="1545" y="1315"/>
                  </a:lnTo>
                  <a:lnTo>
                    <a:pt x="1545" y="1315"/>
                  </a:lnTo>
                  <a:lnTo>
                    <a:pt x="1545" y="1315"/>
                  </a:lnTo>
                  <a:lnTo>
                    <a:pt x="1545" y="1315"/>
                  </a:lnTo>
                  <a:lnTo>
                    <a:pt x="1512" y="1282"/>
                  </a:lnTo>
                  <a:lnTo>
                    <a:pt x="1512" y="1282"/>
                  </a:lnTo>
                  <a:lnTo>
                    <a:pt x="1512" y="1282"/>
                  </a:lnTo>
                  <a:lnTo>
                    <a:pt x="1512" y="1282"/>
                  </a:lnTo>
                  <a:lnTo>
                    <a:pt x="1512" y="1282"/>
                  </a:lnTo>
                  <a:lnTo>
                    <a:pt x="1512" y="1282"/>
                  </a:lnTo>
                  <a:lnTo>
                    <a:pt x="1512" y="1282"/>
                  </a:lnTo>
                  <a:lnTo>
                    <a:pt x="1479" y="1282"/>
                  </a:lnTo>
                  <a:lnTo>
                    <a:pt x="1479" y="1249"/>
                  </a:lnTo>
                  <a:lnTo>
                    <a:pt x="1479" y="1249"/>
                  </a:lnTo>
                  <a:lnTo>
                    <a:pt x="1479" y="1249"/>
                  </a:lnTo>
                  <a:lnTo>
                    <a:pt x="1479" y="1249"/>
                  </a:lnTo>
                  <a:lnTo>
                    <a:pt x="1479" y="1249"/>
                  </a:lnTo>
                  <a:lnTo>
                    <a:pt x="1479" y="1249"/>
                  </a:lnTo>
                  <a:lnTo>
                    <a:pt x="1446" y="1249"/>
                  </a:lnTo>
                  <a:lnTo>
                    <a:pt x="1446" y="1216"/>
                  </a:lnTo>
                  <a:lnTo>
                    <a:pt x="1446" y="1216"/>
                  </a:lnTo>
                  <a:lnTo>
                    <a:pt x="1446" y="1216"/>
                  </a:lnTo>
                  <a:lnTo>
                    <a:pt x="1446" y="1216"/>
                  </a:lnTo>
                  <a:lnTo>
                    <a:pt x="1413" y="1216"/>
                  </a:lnTo>
                  <a:lnTo>
                    <a:pt x="1413" y="1183"/>
                  </a:lnTo>
                  <a:lnTo>
                    <a:pt x="1413" y="1183"/>
                  </a:lnTo>
                  <a:lnTo>
                    <a:pt x="1413" y="1183"/>
                  </a:lnTo>
                  <a:lnTo>
                    <a:pt x="1413" y="1183"/>
                  </a:lnTo>
                  <a:lnTo>
                    <a:pt x="1380" y="1183"/>
                  </a:lnTo>
                  <a:lnTo>
                    <a:pt x="1380" y="1183"/>
                  </a:lnTo>
                  <a:lnTo>
                    <a:pt x="1380" y="1183"/>
                  </a:lnTo>
                  <a:lnTo>
                    <a:pt x="1380" y="1183"/>
                  </a:lnTo>
                  <a:lnTo>
                    <a:pt x="1380" y="1150"/>
                  </a:lnTo>
                  <a:lnTo>
                    <a:pt x="1380" y="1150"/>
                  </a:lnTo>
                  <a:lnTo>
                    <a:pt x="1380" y="1150"/>
                  </a:lnTo>
                  <a:lnTo>
                    <a:pt x="1347" y="1150"/>
                  </a:lnTo>
                  <a:lnTo>
                    <a:pt x="1347" y="1150"/>
                  </a:lnTo>
                  <a:lnTo>
                    <a:pt x="1347" y="1150"/>
                  </a:lnTo>
                  <a:lnTo>
                    <a:pt x="1347" y="1150"/>
                  </a:lnTo>
                  <a:lnTo>
                    <a:pt x="1347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315" y="1118"/>
                  </a:lnTo>
                  <a:lnTo>
                    <a:pt x="1282" y="1118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249" y="1085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49" y="1052"/>
                  </a:lnTo>
                  <a:lnTo>
                    <a:pt x="1216" y="1052"/>
                  </a:lnTo>
                  <a:lnTo>
                    <a:pt x="1216" y="1052"/>
                  </a:lnTo>
                  <a:lnTo>
                    <a:pt x="1216" y="1052"/>
                  </a:lnTo>
                  <a:lnTo>
                    <a:pt x="1216" y="1019"/>
                  </a:lnTo>
                  <a:lnTo>
                    <a:pt x="1216" y="1019"/>
                  </a:lnTo>
                  <a:lnTo>
                    <a:pt x="1216" y="1019"/>
                  </a:lnTo>
                  <a:lnTo>
                    <a:pt x="1216" y="1019"/>
                  </a:lnTo>
                  <a:lnTo>
                    <a:pt x="1183" y="1019"/>
                  </a:lnTo>
                  <a:lnTo>
                    <a:pt x="1183" y="1019"/>
                  </a:lnTo>
                  <a:lnTo>
                    <a:pt x="1183" y="1019"/>
                  </a:lnTo>
                  <a:lnTo>
                    <a:pt x="1183" y="986"/>
                  </a:lnTo>
                  <a:lnTo>
                    <a:pt x="1150" y="986"/>
                  </a:lnTo>
                  <a:lnTo>
                    <a:pt x="1150" y="986"/>
                  </a:lnTo>
                  <a:lnTo>
                    <a:pt x="1150" y="986"/>
                  </a:lnTo>
                  <a:lnTo>
                    <a:pt x="1150" y="986"/>
                  </a:lnTo>
                  <a:lnTo>
                    <a:pt x="1150" y="986"/>
                  </a:lnTo>
                  <a:lnTo>
                    <a:pt x="1150" y="953"/>
                  </a:lnTo>
                  <a:lnTo>
                    <a:pt x="1117" y="953"/>
                  </a:lnTo>
                  <a:lnTo>
                    <a:pt x="1117" y="953"/>
                  </a:lnTo>
                  <a:lnTo>
                    <a:pt x="1117" y="953"/>
                  </a:lnTo>
                  <a:lnTo>
                    <a:pt x="1117" y="953"/>
                  </a:lnTo>
                  <a:lnTo>
                    <a:pt x="1117" y="953"/>
                  </a:lnTo>
                  <a:lnTo>
                    <a:pt x="1117" y="953"/>
                  </a:lnTo>
                  <a:lnTo>
                    <a:pt x="1117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85" y="920"/>
                  </a:lnTo>
                  <a:lnTo>
                    <a:pt x="1052" y="920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52" y="888"/>
                  </a:lnTo>
                  <a:lnTo>
                    <a:pt x="1019" y="888"/>
                  </a:lnTo>
                  <a:lnTo>
                    <a:pt x="1019" y="888"/>
                  </a:lnTo>
                  <a:lnTo>
                    <a:pt x="1019" y="855"/>
                  </a:lnTo>
                  <a:lnTo>
                    <a:pt x="1019" y="855"/>
                  </a:lnTo>
                  <a:lnTo>
                    <a:pt x="1019" y="855"/>
                  </a:lnTo>
                  <a:lnTo>
                    <a:pt x="1019" y="855"/>
                  </a:lnTo>
                  <a:lnTo>
                    <a:pt x="1019" y="855"/>
                  </a:lnTo>
                  <a:lnTo>
                    <a:pt x="986" y="855"/>
                  </a:lnTo>
                  <a:lnTo>
                    <a:pt x="986" y="855"/>
                  </a:lnTo>
                  <a:lnTo>
                    <a:pt x="986" y="855"/>
                  </a:lnTo>
                  <a:lnTo>
                    <a:pt x="986" y="822"/>
                  </a:lnTo>
                  <a:lnTo>
                    <a:pt x="986" y="822"/>
                  </a:lnTo>
                  <a:lnTo>
                    <a:pt x="986" y="822"/>
                  </a:lnTo>
                  <a:lnTo>
                    <a:pt x="953" y="822"/>
                  </a:lnTo>
                  <a:lnTo>
                    <a:pt x="953" y="822"/>
                  </a:lnTo>
                  <a:lnTo>
                    <a:pt x="953" y="822"/>
                  </a:lnTo>
                  <a:lnTo>
                    <a:pt x="953" y="822"/>
                  </a:lnTo>
                  <a:lnTo>
                    <a:pt x="953" y="822"/>
                  </a:lnTo>
                  <a:lnTo>
                    <a:pt x="953" y="789"/>
                  </a:lnTo>
                  <a:lnTo>
                    <a:pt x="953" y="789"/>
                  </a:lnTo>
                  <a:lnTo>
                    <a:pt x="920" y="789"/>
                  </a:lnTo>
                  <a:lnTo>
                    <a:pt x="920" y="789"/>
                  </a:lnTo>
                  <a:lnTo>
                    <a:pt x="920" y="789"/>
                  </a:lnTo>
                  <a:lnTo>
                    <a:pt x="920" y="756"/>
                  </a:lnTo>
                  <a:lnTo>
                    <a:pt x="887" y="756"/>
                  </a:lnTo>
                  <a:lnTo>
                    <a:pt x="887" y="756"/>
                  </a:lnTo>
                  <a:lnTo>
                    <a:pt x="887" y="756"/>
                  </a:lnTo>
                  <a:lnTo>
                    <a:pt x="887" y="756"/>
                  </a:lnTo>
                  <a:lnTo>
                    <a:pt x="887" y="756"/>
                  </a:lnTo>
                  <a:lnTo>
                    <a:pt x="887" y="756"/>
                  </a:lnTo>
                  <a:lnTo>
                    <a:pt x="855" y="756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55" y="723"/>
                  </a:lnTo>
                  <a:lnTo>
                    <a:pt x="822" y="723"/>
                  </a:lnTo>
                  <a:lnTo>
                    <a:pt x="822" y="723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90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89" y="658"/>
                  </a:lnTo>
                  <a:lnTo>
                    <a:pt x="756" y="658"/>
                  </a:lnTo>
                  <a:lnTo>
                    <a:pt x="756" y="658"/>
                  </a:lnTo>
                  <a:lnTo>
                    <a:pt x="756" y="658"/>
                  </a:lnTo>
                  <a:lnTo>
                    <a:pt x="756" y="658"/>
                  </a:lnTo>
                  <a:lnTo>
                    <a:pt x="723" y="625"/>
                  </a:lnTo>
                  <a:lnTo>
                    <a:pt x="723" y="625"/>
                  </a:lnTo>
                  <a:lnTo>
                    <a:pt x="723" y="625"/>
                  </a:lnTo>
                  <a:lnTo>
                    <a:pt x="723" y="625"/>
                  </a:lnTo>
                  <a:lnTo>
                    <a:pt x="723" y="592"/>
                  </a:lnTo>
                  <a:lnTo>
                    <a:pt x="690" y="592"/>
                  </a:lnTo>
                  <a:lnTo>
                    <a:pt x="690" y="592"/>
                  </a:lnTo>
                  <a:lnTo>
                    <a:pt x="690" y="592"/>
                  </a:lnTo>
                  <a:lnTo>
                    <a:pt x="690" y="592"/>
                  </a:lnTo>
                  <a:lnTo>
                    <a:pt x="690" y="592"/>
                  </a:lnTo>
                  <a:lnTo>
                    <a:pt x="690" y="592"/>
                  </a:lnTo>
                  <a:lnTo>
                    <a:pt x="690" y="592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57" y="559"/>
                  </a:lnTo>
                  <a:lnTo>
                    <a:pt x="625" y="559"/>
                  </a:lnTo>
                  <a:lnTo>
                    <a:pt x="625" y="559"/>
                  </a:lnTo>
                  <a:lnTo>
                    <a:pt x="625" y="526"/>
                  </a:lnTo>
                  <a:lnTo>
                    <a:pt x="625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92" y="493"/>
                  </a:lnTo>
                  <a:lnTo>
                    <a:pt x="559" y="493"/>
                  </a:lnTo>
                  <a:lnTo>
                    <a:pt x="559" y="493"/>
                  </a:lnTo>
                  <a:lnTo>
                    <a:pt x="559" y="460"/>
                  </a:lnTo>
                  <a:lnTo>
                    <a:pt x="559" y="460"/>
                  </a:lnTo>
                  <a:lnTo>
                    <a:pt x="559" y="460"/>
                  </a:lnTo>
                  <a:lnTo>
                    <a:pt x="526" y="460"/>
                  </a:lnTo>
                  <a:lnTo>
                    <a:pt x="526" y="460"/>
                  </a:lnTo>
                  <a:lnTo>
                    <a:pt x="526" y="460"/>
                  </a:lnTo>
                  <a:lnTo>
                    <a:pt x="526" y="460"/>
                  </a:lnTo>
                  <a:lnTo>
                    <a:pt x="526" y="460"/>
                  </a:lnTo>
                  <a:lnTo>
                    <a:pt x="493" y="428"/>
                  </a:lnTo>
                  <a:lnTo>
                    <a:pt x="493" y="428"/>
                  </a:lnTo>
                  <a:lnTo>
                    <a:pt x="493" y="428"/>
                  </a:lnTo>
                  <a:lnTo>
                    <a:pt x="493" y="428"/>
                  </a:lnTo>
                  <a:lnTo>
                    <a:pt x="493" y="428"/>
                  </a:lnTo>
                  <a:lnTo>
                    <a:pt x="460" y="428"/>
                  </a:lnTo>
                  <a:lnTo>
                    <a:pt x="460" y="395"/>
                  </a:lnTo>
                  <a:lnTo>
                    <a:pt x="460" y="395"/>
                  </a:lnTo>
                  <a:lnTo>
                    <a:pt x="460" y="395"/>
                  </a:lnTo>
                  <a:lnTo>
                    <a:pt x="460" y="395"/>
                  </a:lnTo>
                  <a:lnTo>
                    <a:pt x="460" y="395"/>
                  </a:lnTo>
                  <a:lnTo>
                    <a:pt x="427" y="395"/>
                  </a:lnTo>
                  <a:lnTo>
                    <a:pt x="427" y="362"/>
                  </a:lnTo>
                  <a:lnTo>
                    <a:pt x="427" y="362"/>
                  </a:lnTo>
                  <a:lnTo>
                    <a:pt x="427" y="362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96" y="263"/>
                  </a:lnTo>
                  <a:lnTo>
                    <a:pt x="263" y="263"/>
                  </a:lnTo>
                  <a:lnTo>
                    <a:pt x="263" y="263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63" y="230"/>
                  </a:lnTo>
                  <a:lnTo>
                    <a:pt x="230" y="230"/>
                  </a:lnTo>
                  <a:lnTo>
                    <a:pt x="230" y="230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7" y="165"/>
                  </a:lnTo>
                  <a:lnTo>
                    <a:pt x="197" y="165"/>
                  </a:lnTo>
                  <a:lnTo>
                    <a:pt x="197" y="165"/>
                  </a:lnTo>
                  <a:lnTo>
                    <a:pt x="164" y="165"/>
                  </a:lnTo>
                  <a:lnTo>
                    <a:pt x="164" y="165"/>
                  </a:lnTo>
                  <a:lnTo>
                    <a:pt x="164" y="165"/>
                  </a:lnTo>
                  <a:lnTo>
                    <a:pt x="164" y="165"/>
                  </a:lnTo>
                  <a:lnTo>
                    <a:pt x="164" y="165"/>
                  </a:lnTo>
                  <a:lnTo>
                    <a:pt x="164" y="132"/>
                  </a:lnTo>
                  <a:lnTo>
                    <a:pt x="164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99" y="132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8"/>
            <p:cNvSpPr/>
            <p:nvPr/>
          </p:nvSpPr>
          <p:spPr>
            <a:xfrm>
              <a:off x="5185175" y="1213250"/>
              <a:ext cx="115850" cy="124875"/>
            </a:xfrm>
            <a:custGeom>
              <a:avLst/>
              <a:gdLst/>
              <a:ahLst/>
              <a:cxnLst/>
              <a:rect l="l" t="t" r="r" b="b"/>
              <a:pathLst>
                <a:path w="4634" h="4995" fill="none" extrusionOk="0">
                  <a:moveTo>
                    <a:pt x="0" y="4995"/>
                  </a:moveTo>
                  <a:lnTo>
                    <a:pt x="4634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8"/>
            <p:cNvSpPr/>
            <p:nvPr/>
          </p:nvSpPr>
          <p:spPr>
            <a:xfrm>
              <a:off x="5091525" y="1125350"/>
              <a:ext cx="107650" cy="131450"/>
            </a:xfrm>
            <a:custGeom>
              <a:avLst/>
              <a:gdLst/>
              <a:ahLst/>
              <a:cxnLst/>
              <a:rect l="l" t="t" r="r" b="b"/>
              <a:pathLst>
                <a:path w="4306" h="5258" fill="none" extrusionOk="0">
                  <a:moveTo>
                    <a:pt x="0" y="5258"/>
                  </a:moveTo>
                  <a:lnTo>
                    <a:pt x="4305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8"/>
            <p:cNvSpPr/>
            <p:nvPr/>
          </p:nvSpPr>
          <p:spPr>
            <a:xfrm>
              <a:off x="5089875" y="1123700"/>
              <a:ext cx="210325" cy="214425"/>
            </a:xfrm>
            <a:custGeom>
              <a:avLst/>
              <a:gdLst/>
              <a:ahLst/>
              <a:cxnLst/>
              <a:rect l="l" t="t" r="r" b="b"/>
              <a:pathLst>
                <a:path w="8413" h="8577" extrusionOk="0">
                  <a:moveTo>
                    <a:pt x="4338" y="0"/>
                  </a:moveTo>
                  <a:lnTo>
                    <a:pt x="1" y="5291"/>
                  </a:lnTo>
                  <a:lnTo>
                    <a:pt x="34" y="5291"/>
                  </a:lnTo>
                  <a:lnTo>
                    <a:pt x="34" y="5324"/>
                  </a:lnTo>
                  <a:lnTo>
                    <a:pt x="66" y="5324"/>
                  </a:lnTo>
                  <a:lnTo>
                    <a:pt x="99" y="5357"/>
                  </a:lnTo>
                  <a:lnTo>
                    <a:pt x="132" y="5389"/>
                  </a:lnTo>
                  <a:lnTo>
                    <a:pt x="165" y="5389"/>
                  </a:lnTo>
                  <a:lnTo>
                    <a:pt x="165" y="5422"/>
                  </a:lnTo>
                  <a:lnTo>
                    <a:pt x="198" y="5422"/>
                  </a:lnTo>
                  <a:lnTo>
                    <a:pt x="198" y="5455"/>
                  </a:lnTo>
                  <a:lnTo>
                    <a:pt x="231" y="5455"/>
                  </a:lnTo>
                  <a:lnTo>
                    <a:pt x="231" y="5488"/>
                  </a:lnTo>
                  <a:lnTo>
                    <a:pt x="264" y="5488"/>
                  </a:lnTo>
                  <a:lnTo>
                    <a:pt x="264" y="5521"/>
                  </a:lnTo>
                  <a:lnTo>
                    <a:pt x="329" y="5521"/>
                  </a:lnTo>
                  <a:lnTo>
                    <a:pt x="329" y="5554"/>
                  </a:lnTo>
                  <a:lnTo>
                    <a:pt x="362" y="5554"/>
                  </a:lnTo>
                  <a:lnTo>
                    <a:pt x="362" y="5587"/>
                  </a:lnTo>
                  <a:lnTo>
                    <a:pt x="395" y="5587"/>
                  </a:lnTo>
                  <a:lnTo>
                    <a:pt x="395" y="5619"/>
                  </a:lnTo>
                  <a:lnTo>
                    <a:pt x="428" y="5619"/>
                  </a:lnTo>
                  <a:lnTo>
                    <a:pt x="428" y="5652"/>
                  </a:lnTo>
                  <a:lnTo>
                    <a:pt x="461" y="5652"/>
                  </a:lnTo>
                  <a:lnTo>
                    <a:pt x="461" y="5685"/>
                  </a:lnTo>
                  <a:lnTo>
                    <a:pt x="526" y="5685"/>
                  </a:lnTo>
                  <a:lnTo>
                    <a:pt x="526" y="5718"/>
                  </a:lnTo>
                  <a:lnTo>
                    <a:pt x="559" y="5718"/>
                  </a:lnTo>
                  <a:lnTo>
                    <a:pt x="559" y="5751"/>
                  </a:lnTo>
                  <a:lnTo>
                    <a:pt x="592" y="5751"/>
                  </a:lnTo>
                  <a:lnTo>
                    <a:pt x="592" y="5784"/>
                  </a:lnTo>
                  <a:lnTo>
                    <a:pt x="625" y="5784"/>
                  </a:lnTo>
                  <a:lnTo>
                    <a:pt x="625" y="5817"/>
                  </a:lnTo>
                  <a:lnTo>
                    <a:pt x="658" y="5817"/>
                  </a:lnTo>
                  <a:lnTo>
                    <a:pt x="691" y="5850"/>
                  </a:lnTo>
                  <a:lnTo>
                    <a:pt x="724" y="5850"/>
                  </a:lnTo>
                  <a:lnTo>
                    <a:pt x="724" y="5882"/>
                  </a:lnTo>
                  <a:lnTo>
                    <a:pt x="756" y="5882"/>
                  </a:lnTo>
                  <a:lnTo>
                    <a:pt x="756" y="5915"/>
                  </a:lnTo>
                  <a:lnTo>
                    <a:pt x="789" y="5915"/>
                  </a:lnTo>
                  <a:lnTo>
                    <a:pt x="789" y="5948"/>
                  </a:lnTo>
                  <a:lnTo>
                    <a:pt x="822" y="5948"/>
                  </a:lnTo>
                  <a:lnTo>
                    <a:pt x="822" y="5981"/>
                  </a:lnTo>
                  <a:lnTo>
                    <a:pt x="855" y="5981"/>
                  </a:lnTo>
                  <a:lnTo>
                    <a:pt x="888" y="6014"/>
                  </a:lnTo>
                  <a:lnTo>
                    <a:pt x="921" y="6047"/>
                  </a:lnTo>
                  <a:lnTo>
                    <a:pt x="954" y="6047"/>
                  </a:lnTo>
                  <a:lnTo>
                    <a:pt x="954" y="6080"/>
                  </a:lnTo>
                  <a:lnTo>
                    <a:pt x="986" y="6080"/>
                  </a:lnTo>
                  <a:lnTo>
                    <a:pt x="986" y="6112"/>
                  </a:lnTo>
                  <a:lnTo>
                    <a:pt x="1019" y="6112"/>
                  </a:lnTo>
                  <a:lnTo>
                    <a:pt x="1019" y="6145"/>
                  </a:lnTo>
                  <a:lnTo>
                    <a:pt x="1052" y="6145"/>
                  </a:lnTo>
                  <a:lnTo>
                    <a:pt x="1052" y="6178"/>
                  </a:lnTo>
                  <a:lnTo>
                    <a:pt x="1118" y="6178"/>
                  </a:lnTo>
                  <a:lnTo>
                    <a:pt x="1118" y="6211"/>
                  </a:lnTo>
                  <a:lnTo>
                    <a:pt x="1151" y="6211"/>
                  </a:lnTo>
                  <a:lnTo>
                    <a:pt x="1151" y="6244"/>
                  </a:lnTo>
                  <a:lnTo>
                    <a:pt x="1184" y="6244"/>
                  </a:lnTo>
                  <a:lnTo>
                    <a:pt x="1184" y="6277"/>
                  </a:lnTo>
                  <a:lnTo>
                    <a:pt x="1216" y="6277"/>
                  </a:lnTo>
                  <a:lnTo>
                    <a:pt x="1216" y="6310"/>
                  </a:lnTo>
                  <a:lnTo>
                    <a:pt x="1249" y="6310"/>
                  </a:lnTo>
                  <a:lnTo>
                    <a:pt x="1282" y="6342"/>
                  </a:lnTo>
                  <a:lnTo>
                    <a:pt x="1282" y="6375"/>
                  </a:lnTo>
                  <a:lnTo>
                    <a:pt x="1348" y="6375"/>
                  </a:lnTo>
                  <a:lnTo>
                    <a:pt x="1348" y="6408"/>
                  </a:lnTo>
                  <a:lnTo>
                    <a:pt x="1381" y="6408"/>
                  </a:lnTo>
                  <a:lnTo>
                    <a:pt x="1381" y="6441"/>
                  </a:lnTo>
                  <a:lnTo>
                    <a:pt x="1414" y="6441"/>
                  </a:lnTo>
                  <a:lnTo>
                    <a:pt x="1414" y="6474"/>
                  </a:lnTo>
                  <a:lnTo>
                    <a:pt x="1446" y="6474"/>
                  </a:lnTo>
                  <a:lnTo>
                    <a:pt x="1446" y="6507"/>
                  </a:lnTo>
                  <a:lnTo>
                    <a:pt x="1479" y="6507"/>
                  </a:lnTo>
                  <a:lnTo>
                    <a:pt x="1479" y="6540"/>
                  </a:lnTo>
                  <a:lnTo>
                    <a:pt x="1512" y="6540"/>
                  </a:lnTo>
                  <a:lnTo>
                    <a:pt x="1545" y="6572"/>
                  </a:lnTo>
                  <a:lnTo>
                    <a:pt x="1578" y="6572"/>
                  </a:lnTo>
                  <a:lnTo>
                    <a:pt x="1578" y="6605"/>
                  </a:lnTo>
                  <a:lnTo>
                    <a:pt x="1611" y="6605"/>
                  </a:lnTo>
                  <a:lnTo>
                    <a:pt x="1611" y="6638"/>
                  </a:lnTo>
                  <a:lnTo>
                    <a:pt x="1644" y="6638"/>
                  </a:lnTo>
                  <a:lnTo>
                    <a:pt x="1644" y="6671"/>
                  </a:lnTo>
                  <a:lnTo>
                    <a:pt x="1677" y="6671"/>
                  </a:lnTo>
                  <a:lnTo>
                    <a:pt x="1677" y="6704"/>
                  </a:lnTo>
                  <a:lnTo>
                    <a:pt x="1709" y="6704"/>
                  </a:lnTo>
                  <a:lnTo>
                    <a:pt x="1709" y="6737"/>
                  </a:lnTo>
                  <a:lnTo>
                    <a:pt x="1742" y="6737"/>
                  </a:lnTo>
                  <a:lnTo>
                    <a:pt x="1775" y="6770"/>
                  </a:lnTo>
                  <a:lnTo>
                    <a:pt x="1808" y="6770"/>
                  </a:lnTo>
                  <a:lnTo>
                    <a:pt x="1808" y="6802"/>
                  </a:lnTo>
                  <a:lnTo>
                    <a:pt x="1841" y="6802"/>
                  </a:lnTo>
                  <a:lnTo>
                    <a:pt x="1841" y="6835"/>
                  </a:lnTo>
                  <a:lnTo>
                    <a:pt x="1874" y="6835"/>
                  </a:lnTo>
                  <a:lnTo>
                    <a:pt x="1874" y="6868"/>
                  </a:lnTo>
                  <a:lnTo>
                    <a:pt x="1907" y="6868"/>
                  </a:lnTo>
                  <a:lnTo>
                    <a:pt x="1907" y="6901"/>
                  </a:lnTo>
                  <a:lnTo>
                    <a:pt x="1939" y="6901"/>
                  </a:lnTo>
                  <a:lnTo>
                    <a:pt x="1939" y="6934"/>
                  </a:lnTo>
                  <a:lnTo>
                    <a:pt x="1972" y="6934"/>
                  </a:lnTo>
                  <a:lnTo>
                    <a:pt x="1972" y="6967"/>
                  </a:lnTo>
                  <a:lnTo>
                    <a:pt x="2038" y="6967"/>
                  </a:lnTo>
                  <a:lnTo>
                    <a:pt x="2038" y="7000"/>
                  </a:lnTo>
                  <a:lnTo>
                    <a:pt x="2071" y="7000"/>
                  </a:lnTo>
                  <a:lnTo>
                    <a:pt x="2071" y="7032"/>
                  </a:lnTo>
                  <a:lnTo>
                    <a:pt x="2104" y="7032"/>
                  </a:lnTo>
                  <a:lnTo>
                    <a:pt x="2104" y="7065"/>
                  </a:lnTo>
                  <a:lnTo>
                    <a:pt x="2137" y="7065"/>
                  </a:lnTo>
                  <a:lnTo>
                    <a:pt x="2137" y="7098"/>
                  </a:lnTo>
                  <a:lnTo>
                    <a:pt x="2169" y="7098"/>
                  </a:lnTo>
                  <a:lnTo>
                    <a:pt x="2169" y="7131"/>
                  </a:lnTo>
                  <a:lnTo>
                    <a:pt x="2202" y="7131"/>
                  </a:lnTo>
                  <a:lnTo>
                    <a:pt x="2235" y="7164"/>
                  </a:lnTo>
                  <a:lnTo>
                    <a:pt x="2268" y="7197"/>
                  </a:lnTo>
                  <a:lnTo>
                    <a:pt x="2301" y="7230"/>
                  </a:lnTo>
                  <a:lnTo>
                    <a:pt x="2334" y="7230"/>
                  </a:lnTo>
                  <a:lnTo>
                    <a:pt x="2334" y="7263"/>
                  </a:lnTo>
                  <a:lnTo>
                    <a:pt x="2367" y="7263"/>
                  </a:lnTo>
                  <a:lnTo>
                    <a:pt x="2367" y="7295"/>
                  </a:lnTo>
                  <a:lnTo>
                    <a:pt x="2399" y="7295"/>
                  </a:lnTo>
                  <a:lnTo>
                    <a:pt x="2399" y="7328"/>
                  </a:lnTo>
                  <a:lnTo>
                    <a:pt x="2432" y="7328"/>
                  </a:lnTo>
                  <a:lnTo>
                    <a:pt x="2432" y="7361"/>
                  </a:lnTo>
                  <a:lnTo>
                    <a:pt x="2465" y="7361"/>
                  </a:lnTo>
                  <a:lnTo>
                    <a:pt x="2465" y="7394"/>
                  </a:lnTo>
                  <a:lnTo>
                    <a:pt x="2498" y="7394"/>
                  </a:lnTo>
                  <a:lnTo>
                    <a:pt x="2498" y="7427"/>
                  </a:lnTo>
                  <a:lnTo>
                    <a:pt x="2531" y="7427"/>
                  </a:lnTo>
                  <a:lnTo>
                    <a:pt x="2564" y="7460"/>
                  </a:lnTo>
                  <a:lnTo>
                    <a:pt x="2597" y="7460"/>
                  </a:lnTo>
                  <a:lnTo>
                    <a:pt x="2597" y="7493"/>
                  </a:lnTo>
                  <a:lnTo>
                    <a:pt x="2629" y="7493"/>
                  </a:lnTo>
                  <a:lnTo>
                    <a:pt x="2629" y="7525"/>
                  </a:lnTo>
                  <a:lnTo>
                    <a:pt x="2662" y="7525"/>
                  </a:lnTo>
                  <a:lnTo>
                    <a:pt x="2662" y="7558"/>
                  </a:lnTo>
                  <a:lnTo>
                    <a:pt x="2695" y="7558"/>
                  </a:lnTo>
                  <a:lnTo>
                    <a:pt x="2695" y="7591"/>
                  </a:lnTo>
                  <a:lnTo>
                    <a:pt x="2728" y="7591"/>
                  </a:lnTo>
                  <a:lnTo>
                    <a:pt x="2728" y="7624"/>
                  </a:lnTo>
                  <a:lnTo>
                    <a:pt x="2761" y="7624"/>
                  </a:lnTo>
                  <a:lnTo>
                    <a:pt x="2761" y="7657"/>
                  </a:lnTo>
                  <a:lnTo>
                    <a:pt x="2794" y="7657"/>
                  </a:lnTo>
                  <a:lnTo>
                    <a:pt x="2794" y="7690"/>
                  </a:lnTo>
                  <a:lnTo>
                    <a:pt x="2827" y="7690"/>
                  </a:lnTo>
                  <a:lnTo>
                    <a:pt x="2859" y="7723"/>
                  </a:lnTo>
                  <a:lnTo>
                    <a:pt x="2892" y="7723"/>
                  </a:lnTo>
                  <a:lnTo>
                    <a:pt x="2892" y="7755"/>
                  </a:lnTo>
                  <a:lnTo>
                    <a:pt x="2925" y="7755"/>
                  </a:lnTo>
                  <a:lnTo>
                    <a:pt x="2925" y="7788"/>
                  </a:lnTo>
                  <a:lnTo>
                    <a:pt x="2958" y="7788"/>
                  </a:lnTo>
                  <a:lnTo>
                    <a:pt x="2958" y="7821"/>
                  </a:lnTo>
                  <a:lnTo>
                    <a:pt x="2991" y="7821"/>
                  </a:lnTo>
                  <a:lnTo>
                    <a:pt x="2991" y="7854"/>
                  </a:lnTo>
                  <a:lnTo>
                    <a:pt x="3024" y="7854"/>
                  </a:lnTo>
                  <a:lnTo>
                    <a:pt x="3024" y="7887"/>
                  </a:lnTo>
                  <a:lnTo>
                    <a:pt x="3057" y="7887"/>
                  </a:lnTo>
                  <a:lnTo>
                    <a:pt x="3057" y="7920"/>
                  </a:lnTo>
                  <a:lnTo>
                    <a:pt x="3090" y="7920"/>
                  </a:lnTo>
                  <a:lnTo>
                    <a:pt x="3090" y="7953"/>
                  </a:lnTo>
                  <a:lnTo>
                    <a:pt x="3122" y="7953"/>
                  </a:lnTo>
                  <a:lnTo>
                    <a:pt x="3155" y="7985"/>
                  </a:lnTo>
                  <a:lnTo>
                    <a:pt x="3188" y="7985"/>
                  </a:lnTo>
                  <a:lnTo>
                    <a:pt x="3188" y="8018"/>
                  </a:lnTo>
                  <a:lnTo>
                    <a:pt x="3221" y="8051"/>
                  </a:lnTo>
                  <a:lnTo>
                    <a:pt x="3254" y="8051"/>
                  </a:lnTo>
                  <a:lnTo>
                    <a:pt x="3254" y="8084"/>
                  </a:lnTo>
                  <a:lnTo>
                    <a:pt x="3287" y="8117"/>
                  </a:lnTo>
                  <a:lnTo>
                    <a:pt x="3320" y="8117"/>
                  </a:lnTo>
                  <a:lnTo>
                    <a:pt x="3320" y="8150"/>
                  </a:lnTo>
                  <a:lnTo>
                    <a:pt x="3352" y="8150"/>
                  </a:lnTo>
                  <a:lnTo>
                    <a:pt x="3352" y="8183"/>
                  </a:lnTo>
                  <a:lnTo>
                    <a:pt x="3385" y="8183"/>
                  </a:lnTo>
                  <a:lnTo>
                    <a:pt x="3385" y="8215"/>
                  </a:lnTo>
                  <a:lnTo>
                    <a:pt x="3418" y="8215"/>
                  </a:lnTo>
                  <a:lnTo>
                    <a:pt x="3418" y="8248"/>
                  </a:lnTo>
                  <a:lnTo>
                    <a:pt x="3451" y="8248"/>
                  </a:lnTo>
                  <a:lnTo>
                    <a:pt x="3484" y="8281"/>
                  </a:lnTo>
                  <a:lnTo>
                    <a:pt x="3517" y="8314"/>
                  </a:lnTo>
                  <a:lnTo>
                    <a:pt x="3550" y="8314"/>
                  </a:lnTo>
                  <a:lnTo>
                    <a:pt x="3550" y="8347"/>
                  </a:lnTo>
                  <a:lnTo>
                    <a:pt x="3582" y="8347"/>
                  </a:lnTo>
                  <a:lnTo>
                    <a:pt x="3582" y="8380"/>
                  </a:lnTo>
                  <a:lnTo>
                    <a:pt x="3615" y="8413"/>
                  </a:lnTo>
                  <a:lnTo>
                    <a:pt x="3648" y="8413"/>
                  </a:lnTo>
                  <a:lnTo>
                    <a:pt x="3648" y="8445"/>
                  </a:lnTo>
                  <a:lnTo>
                    <a:pt x="3681" y="8445"/>
                  </a:lnTo>
                  <a:lnTo>
                    <a:pt x="3681" y="8478"/>
                  </a:lnTo>
                  <a:lnTo>
                    <a:pt x="3714" y="8478"/>
                  </a:lnTo>
                  <a:lnTo>
                    <a:pt x="3714" y="8511"/>
                  </a:lnTo>
                  <a:lnTo>
                    <a:pt x="3747" y="8511"/>
                  </a:lnTo>
                  <a:lnTo>
                    <a:pt x="3747" y="8544"/>
                  </a:lnTo>
                  <a:lnTo>
                    <a:pt x="3780" y="8544"/>
                  </a:lnTo>
                  <a:lnTo>
                    <a:pt x="3780" y="8577"/>
                  </a:lnTo>
                  <a:lnTo>
                    <a:pt x="3812" y="8577"/>
                  </a:lnTo>
                  <a:lnTo>
                    <a:pt x="8413" y="3549"/>
                  </a:lnTo>
                  <a:lnTo>
                    <a:pt x="8380" y="3549"/>
                  </a:lnTo>
                  <a:lnTo>
                    <a:pt x="8380" y="3516"/>
                  </a:lnTo>
                  <a:lnTo>
                    <a:pt x="8347" y="3484"/>
                  </a:lnTo>
                  <a:lnTo>
                    <a:pt x="8314" y="3484"/>
                  </a:lnTo>
                  <a:lnTo>
                    <a:pt x="8314" y="3451"/>
                  </a:lnTo>
                  <a:lnTo>
                    <a:pt x="8281" y="3451"/>
                  </a:lnTo>
                  <a:lnTo>
                    <a:pt x="8281" y="3418"/>
                  </a:lnTo>
                  <a:lnTo>
                    <a:pt x="8249" y="3418"/>
                  </a:lnTo>
                  <a:lnTo>
                    <a:pt x="8249" y="3385"/>
                  </a:lnTo>
                  <a:lnTo>
                    <a:pt x="8216" y="3385"/>
                  </a:lnTo>
                  <a:lnTo>
                    <a:pt x="8216" y="3352"/>
                  </a:lnTo>
                  <a:lnTo>
                    <a:pt x="8183" y="3352"/>
                  </a:lnTo>
                  <a:lnTo>
                    <a:pt x="8183" y="3319"/>
                  </a:lnTo>
                  <a:lnTo>
                    <a:pt x="8150" y="3319"/>
                  </a:lnTo>
                  <a:lnTo>
                    <a:pt x="8150" y="3286"/>
                  </a:lnTo>
                  <a:lnTo>
                    <a:pt x="8117" y="3286"/>
                  </a:lnTo>
                  <a:lnTo>
                    <a:pt x="8084" y="3254"/>
                  </a:lnTo>
                  <a:lnTo>
                    <a:pt x="8051" y="3221"/>
                  </a:lnTo>
                  <a:lnTo>
                    <a:pt x="8019" y="3188"/>
                  </a:lnTo>
                  <a:lnTo>
                    <a:pt x="7986" y="3188"/>
                  </a:lnTo>
                  <a:lnTo>
                    <a:pt x="7986" y="3155"/>
                  </a:lnTo>
                  <a:lnTo>
                    <a:pt x="7953" y="3155"/>
                  </a:lnTo>
                  <a:lnTo>
                    <a:pt x="7953" y="3122"/>
                  </a:lnTo>
                  <a:lnTo>
                    <a:pt x="7920" y="3122"/>
                  </a:lnTo>
                  <a:lnTo>
                    <a:pt x="7920" y="3089"/>
                  </a:lnTo>
                  <a:lnTo>
                    <a:pt x="7887" y="3089"/>
                  </a:lnTo>
                  <a:lnTo>
                    <a:pt x="7887" y="3056"/>
                  </a:lnTo>
                  <a:lnTo>
                    <a:pt x="7854" y="3056"/>
                  </a:lnTo>
                  <a:lnTo>
                    <a:pt x="7854" y="3024"/>
                  </a:lnTo>
                  <a:lnTo>
                    <a:pt x="7821" y="3024"/>
                  </a:lnTo>
                  <a:lnTo>
                    <a:pt x="7821" y="2991"/>
                  </a:lnTo>
                  <a:lnTo>
                    <a:pt x="7789" y="2991"/>
                  </a:lnTo>
                  <a:lnTo>
                    <a:pt x="7756" y="2958"/>
                  </a:lnTo>
                  <a:lnTo>
                    <a:pt x="7723" y="2925"/>
                  </a:lnTo>
                  <a:lnTo>
                    <a:pt x="7690" y="2892"/>
                  </a:lnTo>
                  <a:lnTo>
                    <a:pt x="7657" y="2892"/>
                  </a:lnTo>
                  <a:lnTo>
                    <a:pt x="7657" y="2859"/>
                  </a:lnTo>
                  <a:lnTo>
                    <a:pt x="7624" y="2859"/>
                  </a:lnTo>
                  <a:lnTo>
                    <a:pt x="7624" y="2826"/>
                  </a:lnTo>
                  <a:lnTo>
                    <a:pt x="7591" y="2826"/>
                  </a:lnTo>
                  <a:lnTo>
                    <a:pt x="7591" y="2794"/>
                  </a:lnTo>
                  <a:lnTo>
                    <a:pt x="7558" y="2794"/>
                  </a:lnTo>
                  <a:lnTo>
                    <a:pt x="7558" y="2761"/>
                  </a:lnTo>
                  <a:lnTo>
                    <a:pt x="7526" y="2761"/>
                  </a:lnTo>
                  <a:lnTo>
                    <a:pt x="7493" y="2728"/>
                  </a:lnTo>
                  <a:lnTo>
                    <a:pt x="7493" y="2695"/>
                  </a:lnTo>
                  <a:lnTo>
                    <a:pt x="7460" y="2695"/>
                  </a:lnTo>
                  <a:lnTo>
                    <a:pt x="7460" y="2662"/>
                  </a:lnTo>
                  <a:lnTo>
                    <a:pt x="7427" y="2662"/>
                  </a:lnTo>
                  <a:lnTo>
                    <a:pt x="7394" y="2629"/>
                  </a:lnTo>
                  <a:lnTo>
                    <a:pt x="7361" y="2596"/>
                  </a:lnTo>
                  <a:lnTo>
                    <a:pt x="7328" y="2596"/>
                  </a:lnTo>
                  <a:lnTo>
                    <a:pt x="7328" y="2563"/>
                  </a:lnTo>
                  <a:lnTo>
                    <a:pt x="7296" y="2563"/>
                  </a:lnTo>
                  <a:lnTo>
                    <a:pt x="7296" y="2531"/>
                  </a:lnTo>
                  <a:lnTo>
                    <a:pt x="7263" y="2531"/>
                  </a:lnTo>
                  <a:lnTo>
                    <a:pt x="7263" y="2498"/>
                  </a:lnTo>
                  <a:lnTo>
                    <a:pt x="7230" y="2498"/>
                  </a:lnTo>
                  <a:lnTo>
                    <a:pt x="7230" y="2465"/>
                  </a:lnTo>
                  <a:lnTo>
                    <a:pt x="7197" y="2465"/>
                  </a:lnTo>
                  <a:lnTo>
                    <a:pt x="7164" y="2432"/>
                  </a:lnTo>
                  <a:lnTo>
                    <a:pt x="7164" y="2399"/>
                  </a:lnTo>
                  <a:lnTo>
                    <a:pt x="7131" y="2399"/>
                  </a:lnTo>
                  <a:lnTo>
                    <a:pt x="7131" y="2366"/>
                  </a:lnTo>
                  <a:lnTo>
                    <a:pt x="7098" y="2366"/>
                  </a:lnTo>
                  <a:lnTo>
                    <a:pt x="7066" y="2333"/>
                  </a:lnTo>
                  <a:lnTo>
                    <a:pt x="7033" y="2333"/>
                  </a:lnTo>
                  <a:lnTo>
                    <a:pt x="7033" y="2301"/>
                  </a:lnTo>
                  <a:lnTo>
                    <a:pt x="7000" y="2301"/>
                  </a:lnTo>
                  <a:lnTo>
                    <a:pt x="7000" y="2268"/>
                  </a:lnTo>
                  <a:lnTo>
                    <a:pt x="6967" y="2268"/>
                  </a:lnTo>
                  <a:lnTo>
                    <a:pt x="6967" y="2235"/>
                  </a:lnTo>
                  <a:lnTo>
                    <a:pt x="6934" y="2235"/>
                  </a:lnTo>
                  <a:lnTo>
                    <a:pt x="6934" y="2202"/>
                  </a:lnTo>
                  <a:lnTo>
                    <a:pt x="6901" y="2202"/>
                  </a:lnTo>
                  <a:lnTo>
                    <a:pt x="6901" y="2169"/>
                  </a:lnTo>
                  <a:lnTo>
                    <a:pt x="6868" y="2169"/>
                  </a:lnTo>
                  <a:lnTo>
                    <a:pt x="6836" y="2136"/>
                  </a:lnTo>
                  <a:lnTo>
                    <a:pt x="6803" y="2103"/>
                  </a:lnTo>
                  <a:lnTo>
                    <a:pt x="6770" y="2071"/>
                  </a:lnTo>
                  <a:lnTo>
                    <a:pt x="6737" y="2071"/>
                  </a:lnTo>
                  <a:lnTo>
                    <a:pt x="6737" y="2038"/>
                  </a:lnTo>
                  <a:lnTo>
                    <a:pt x="6704" y="2038"/>
                  </a:lnTo>
                  <a:lnTo>
                    <a:pt x="6704" y="2005"/>
                  </a:lnTo>
                  <a:lnTo>
                    <a:pt x="6671" y="2005"/>
                  </a:lnTo>
                  <a:lnTo>
                    <a:pt x="6671" y="1972"/>
                  </a:lnTo>
                  <a:lnTo>
                    <a:pt x="6638" y="1972"/>
                  </a:lnTo>
                  <a:lnTo>
                    <a:pt x="6638" y="1939"/>
                  </a:lnTo>
                  <a:lnTo>
                    <a:pt x="6606" y="1939"/>
                  </a:lnTo>
                  <a:lnTo>
                    <a:pt x="6606" y="1906"/>
                  </a:lnTo>
                  <a:lnTo>
                    <a:pt x="6573" y="1906"/>
                  </a:lnTo>
                  <a:lnTo>
                    <a:pt x="6540" y="1873"/>
                  </a:lnTo>
                  <a:lnTo>
                    <a:pt x="6507" y="1873"/>
                  </a:lnTo>
                  <a:lnTo>
                    <a:pt x="6507" y="1841"/>
                  </a:lnTo>
                  <a:lnTo>
                    <a:pt x="6474" y="1841"/>
                  </a:lnTo>
                  <a:lnTo>
                    <a:pt x="6474" y="1808"/>
                  </a:lnTo>
                  <a:lnTo>
                    <a:pt x="6441" y="1808"/>
                  </a:lnTo>
                  <a:lnTo>
                    <a:pt x="6441" y="1775"/>
                  </a:lnTo>
                  <a:lnTo>
                    <a:pt x="6408" y="1775"/>
                  </a:lnTo>
                  <a:lnTo>
                    <a:pt x="6408" y="1742"/>
                  </a:lnTo>
                  <a:lnTo>
                    <a:pt x="6376" y="1742"/>
                  </a:lnTo>
                  <a:lnTo>
                    <a:pt x="6376" y="1709"/>
                  </a:lnTo>
                  <a:lnTo>
                    <a:pt x="6343" y="1709"/>
                  </a:lnTo>
                  <a:lnTo>
                    <a:pt x="6310" y="1676"/>
                  </a:lnTo>
                  <a:lnTo>
                    <a:pt x="6277" y="1643"/>
                  </a:lnTo>
                  <a:lnTo>
                    <a:pt x="6244" y="1611"/>
                  </a:lnTo>
                  <a:lnTo>
                    <a:pt x="6211" y="1611"/>
                  </a:lnTo>
                  <a:lnTo>
                    <a:pt x="6211" y="1578"/>
                  </a:lnTo>
                  <a:lnTo>
                    <a:pt x="6178" y="1578"/>
                  </a:lnTo>
                  <a:lnTo>
                    <a:pt x="6178" y="1545"/>
                  </a:lnTo>
                  <a:lnTo>
                    <a:pt x="6145" y="1545"/>
                  </a:lnTo>
                  <a:lnTo>
                    <a:pt x="6145" y="1512"/>
                  </a:lnTo>
                  <a:lnTo>
                    <a:pt x="6113" y="1512"/>
                  </a:lnTo>
                  <a:lnTo>
                    <a:pt x="6080" y="1479"/>
                  </a:lnTo>
                  <a:lnTo>
                    <a:pt x="6047" y="1446"/>
                  </a:lnTo>
                  <a:lnTo>
                    <a:pt x="6014" y="1413"/>
                  </a:lnTo>
                  <a:lnTo>
                    <a:pt x="5981" y="1413"/>
                  </a:lnTo>
                  <a:lnTo>
                    <a:pt x="5981" y="1381"/>
                  </a:lnTo>
                  <a:lnTo>
                    <a:pt x="5948" y="1381"/>
                  </a:lnTo>
                  <a:lnTo>
                    <a:pt x="5948" y="1348"/>
                  </a:lnTo>
                  <a:lnTo>
                    <a:pt x="5915" y="1348"/>
                  </a:lnTo>
                  <a:lnTo>
                    <a:pt x="5915" y="1315"/>
                  </a:lnTo>
                  <a:lnTo>
                    <a:pt x="5883" y="1315"/>
                  </a:lnTo>
                  <a:lnTo>
                    <a:pt x="5850" y="1282"/>
                  </a:lnTo>
                  <a:lnTo>
                    <a:pt x="5817" y="1249"/>
                  </a:lnTo>
                  <a:lnTo>
                    <a:pt x="5784" y="1249"/>
                  </a:lnTo>
                  <a:lnTo>
                    <a:pt x="5784" y="1216"/>
                  </a:lnTo>
                  <a:lnTo>
                    <a:pt x="5751" y="1216"/>
                  </a:lnTo>
                  <a:lnTo>
                    <a:pt x="5751" y="1183"/>
                  </a:lnTo>
                  <a:lnTo>
                    <a:pt x="5718" y="1183"/>
                  </a:lnTo>
                  <a:lnTo>
                    <a:pt x="5718" y="1150"/>
                  </a:lnTo>
                  <a:lnTo>
                    <a:pt x="5685" y="1150"/>
                  </a:lnTo>
                  <a:lnTo>
                    <a:pt x="5685" y="1118"/>
                  </a:lnTo>
                  <a:lnTo>
                    <a:pt x="5653" y="1118"/>
                  </a:lnTo>
                  <a:lnTo>
                    <a:pt x="5653" y="1085"/>
                  </a:lnTo>
                  <a:lnTo>
                    <a:pt x="5620" y="1085"/>
                  </a:lnTo>
                  <a:lnTo>
                    <a:pt x="5587" y="1052"/>
                  </a:lnTo>
                  <a:lnTo>
                    <a:pt x="5554" y="1052"/>
                  </a:lnTo>
                  <a:lnTo>
                    <a:pt x="5554" y="1019"/>
                  </a:lnTo>
                  <a:lnTo>
                    <a:pt x="5521" y="1019"/>
                  </a:lnTo>
                  <a:lnTo>
                    <a:pt x="5521" y="986"/>
                  </a:lnTo>
                  <a:lnTo>
                    <a:pt x="5488" y="986"/>
                  </a:lnTo>
                  <a:lnTo>
                    <a:pt x="5488" y="953"/>
                  </a:lnTo>
                  <a:lnTo>
                    <a:pt x="5455" y="953"/>
                  </a:lnTo>
                  <a:lnTo>
                    <a:pt x="5455" y="920"/>
                  </a:lnTo>
                  <a:lnTo>
                    <a:pt x="5423" y="920"/>
                  </a:lnTo>
                  <a:lnTo>
                    <a:pt x="5390" y="888"/>
                  </a:lnTo>
                  <a:lnTo>
                    <a:pt x="5357" y="855"/>
                  </a:lnTo>
                  <a:lnTo>
                    <a:pt x="5324" y="855"/>
                  </a:lnTo>
                  <a:lnTo>
                    <a:pt x="5324" y="822"/>
                  </a:lnTo>
                  <a:lnTo>
                    <a:pt x="5291" y="822"/>
                  </a:lnTo>
                  <a:lnTo>
                    <a:pt x="5291" y="789"/>
                  </a:lnTo>
                  <a:lnTo>
                    <a:pt x="5258" y="789"/>
                  </a:lnTo>
                  <a:lnTo>
                    <a:pt x="5225" y="756"/>
                  </a:lnTo>
                  <a:lnTo>
                    <a:pt x="5193" y="723"/>
                  </a:lnTo>
                  <a:lnTo>
                    <a:pt x="5160" y="690"/>
                  </a:lnTo>
                  <a:lnTo>
                    <a:pt x="5127" y="690"/>
                  </a:lnTo>
                  <a:lnTo>
                    <a:pt x="5127" y="658"/>
                  </a:lnTo>
                  <a:lnTo>
                    <a:pt x="5094" y="658"/>
                  </a:lnTo>
                  <a:lnTo>
                    <a:pt x="5094" y="625"/>
                  </a:lnTo>
                  <a:lnTo>
                    <a:pt x="5061" y="625"/>
                  </a:lnTo>
                  <a:lnTo>
                    <a:pt x="5061" y="592"/>
                  </a:lnTo>
                  <a:lnTo>
                    <a:pt x="5028" y="592"/>
                  </a:lnTo>
                  <a:lnTo>
                    <a:pt x="5028" y="559"/>
                  </a:lnTo>
                  <a:lnTo>
                    <a:pt x="4963" y="559"/>
                  </a:lnTo>
                  <a:lnTo>
                    <a:pt x="4963" y="526"/>
                  </a:lnTo>
                  <a:lnTo>
                    <a:pt x="4930" y="526"/>
                  </a:lnTo>
                  <a:lnTo>
                    <a:pt x="4930" y="493"/>
                  </a:lnTo>
                  <a:lnTo>
                    <a:pt x="4897" y="493"/>
                  </a:lnTo>
                  <a:lnTo>
                    <a:pt x="4897" y="460"/>
                  </a:lnTo>
                  <a:lnTo>
                    <a:pt x="4864" y="460"/>
                  </a:lnTo>
                  <a:lnTo>
                    <a:pt x="4864" y="428"/>
                  </a:lnTo>
                  <a:lnTo>
                    <a:pt x="4831" y="428"/>
                  </a:lnTo>
                  <a:lnTo>
                    <a:pt x="4798" y="395"/>
                  </a:lnTo>
                  <a:lnTo>
                    <a:pt x="4765" y="395"/>
                  </a:lnTo>
                  <a:lnTo>
                    <a:pt x="4765" y="362"/>
                  </a:lnTo>
                  <a:lnTo>
                    <a:pt x="4733" y="362"/>
                  </a:lnTo>
                  <a:lnTo>
                    <a:pt x="4733" y="329"/>
                  </a:lnTo>
                  <a:lnTo>
                    <a:pt x="4700" y="329"/>
                  </a:lnTo>
                  <a:lnTo>
                    <a:pt x="4700" y="296"/>
                  </a:lnTo>
                  <a:lnTo>
                    <a:pt x="4667" y="296"/>
                  </a:lnTo>
                  <a:lnTo>
                    <a:pt x="4667" y="263"/>
                  </a:lnTo>
                  <a:lnTo>
                    <a:pt x="4634" y="263"/>
                  </a:lnTo>
                  <a:lnTo>
                    <a:pt x="4601" y="230"/>
                  </a:lnTo>
                  <a:lnTo>
                    <a:pt x="4568" y="230"/>
                  </a:lnTo>
                  <a:lnTo>
                    <a:pt x="4568" y="198"/>
                  </a:lnTo>
                  <a:lnTo>
                    <a:pt x="4535" y="198"/>
                  </a:lnTo>
                  <a:lnTo>
                    <a:pt x="4535" y="165"/>
                  </a:lnTo>
                  <a:lnTo>
                    <a:pt x="4502" y="165"/>
                  </a:lnTo>
                  <a:lnTo>
                    <a:pt x="4502" y="132"/>
                  </a:lnTo>
                  <a:lnTo>
                    <a:pt x="4470" y="132"/>
                  </a:lnTo>
                  <a:lnTo>
                    <a:pt x="4470" y="99"/>
                  </a:lnTo>
                  <a:lnTo>
                    <a:pt x="4404" y="99"/>
                  </a:lnTo>
                  <a:lnTo>
                    <a:pt x="4404" y="66"/>
                  </a:lnTo>
                  <a:lnTo>
                    <a:pt x="4371" y="66"/>
                  </a:lnTo>
                  <a:lnTo>
                    <a:pt x="4371" y="33"/>
                  </a:lnTo>
                  <a:lnTo>
                    <a:pt x="4338" y="33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5246775" y="977475"/>
              <a:ext cx="42750" cy="46850"/>
            </a:xfrm>
            <a:custGeom>
              <a:avLst/>
              <a:gdLst/>
              <a:ahLst/>
              <a:cxnLst/>
              <a:rect l="l" t="t" r="r" b="b"/>
              <a:pathLst>
                <a:path w="1710" h="1874" extrusionOk="0">
                  <a:moveTo>
                    <a:pt x="855" y="263"/>
                  </a:moveTo>
                  <a:lnTo>
                    <a:pt x="1151" y="1118"/>
                  </a:lnTo>
                  <a:lnTo>
                    <a:pt x="560" y="1118"/>
                  </a:lnTo>
                  <a:lnTo>
                    <a:pt x="855" y="263"/>
                  </a:lnTo>
                  <a:close/>
                  <a:moveTo>
                    <a:pt x="724" y="0"/>
                  </a:moveTo>
                  <a:lnTo>
                    <a:pt x="1" y="1873"/>
                  </a:lnTo>
                  <a:lnTo>
                    <a:pt x="297" y="1873"/>
                  </a:lnTo>
                  <a:lnTo>
                    <a:pt x="494" y="1315"/>
                  </a:lnTo>
                  <a:lnTo>
                    <a:pt x="1217" y="1315"/>
                  </a:lnTo>
                  <a:lnTo>
                    <a:pt x="1414" y="1873"/>
                  </a:lnTo>
                  <a:lnTo>
                    <a:pt x="1710" y="1873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5294425" y="989800"/>
              <a:ext cx="17275" cy="34525"/>
            </a:xfrm>
            <a:custGeom>
              <a:avLst/>
              <a:gdLst/>
              <a:ahLst/>
              <a:cxnLst/>
              <a:rect l="l" t="t" r="r" b="b"/>
              <a:pathLst>
                <a:path w="691" h="1381" extrusionOk="0">
                  <a:moveTo>
                    <a:pt x="1" y="0"/>
                  </a:moveTo>
                  <a:lnTo>
                    <a:pt x="1" y="1380"/>
                  </a:lnTo>
                  <a:lnTo>
                    <a:pt x="231" y="1380"/>
                  </a:lnTo>
                  <a:lnTo>
                    <a:pt x="231" y="592"/>
                  </a:lnTo>
                  <a:cubicBezTo>
                    <a:pt x="231" y="493"/>
                    <a:pt x="264" y="427"/>
                    <a:pt x="329" y="362"/>
                  </a:cubicBezTo>
                  <a:cubicBezTo>
                    <a:pt x="395" y="263"/>
                    <a:pt x="494" y="230"/>
                    <a:pt x="592" y="230"/>
                  </a:cubicBezTo>
                  <a:lnTo>
                    <a:pt x="691" y="230"/>
                  </a:lnTo>
                  <a:lnTo>
                    <a:pt x="691" y="0"/>
                  </a:lnTo>
                  <a:lnTo>
                    <a:pt x="592" y="0"/>
                  </a:lnTo>
                  <a:cubicBezTo>
                    <a:pt x="494" y="0"/>
                    <a:pt x="428" y="33"/>
                    <a:pt x="362" y="99"/>
                  </a:cubicBezTo>
                  <a:cubicBezTo>
                    <a:pt x="297" y="164"/>
                    <a:pt x="231" y="197"/>
                    <a:pt x="231" y="263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5312500" y="980750"/>
              <a:ext cx="16450" cy="44400"/>
            </a:xfrm>
            <a:custGeom>
              <a:avLst/>
              <a:gdLst/>
              <a:ahLst/>
              <a:cxnLst/>
              <a:rect l="l" t="t" r="r" b="b"/>
              <a:pathLst>
                <a:path w="658" h="1776" extrusionOk="0">
                  <a:moveTo>
                    <a:pt x="198" y="1"/>
                  </a:moveTo>
                  <a:lnTo>
                    <a:pt x="198" y="362"/>
                  </a:lnTo>
                  <a:lnTo>
                    <a:pt x="1" y="362"/>
                  </a:lnTo>
                  <a:lnTo>
                    <a:pt x="1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78"/>
                    <a:pt x="198" y="1644"/>
                    <a:pt x="264" y="1709"/>
                  </a:cubicBezTo>
                  <a:cubicBezTo>
                    <a:pt x="296" y="1742"/>
                    <a:pt x="362" y="1775"/>
                    <a:pt x="461" y="1775"/>
                  </a:cubicBezTo>
                  <a:lnTo>
                    <a:pt x="559" y="1775"/>
                  </a:lnTo>
                  <a:cubicBezTo>
                    <a:pt x="592" y="1775"/>
                    <a:pt x="625" y="1742"/>
                    <a:pt x="658" y="1742"/>
                  </a:cubicBezTo>
                  <a:lnTo>
                    <a:pt x="658" y="1578"/>
                  </a:lnTo>
                  <a:lnTo>
                    <a:pt x="461" y="1578"/>
                  </a:lnTo>
                  <a:cubicBezTo>
                    <a:pt x="428" y="1545"/>
                    <a:pt x="428" y="1512"/>
                    <a:pt x="428" y="1479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62"/>
                  </a:lnTo>
                  <a:lnTo>
                    <a:pt x="428" y="362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5334675" y="977475"/>
              <a:ext cx="27975" cy="46850"/>
            </a:xfrm>
            <a:custGeom>
              <a:avLst/>
              <a:gdLst/>
              <a:ahLst/>
              <a:cxnLst/>
              <a:rect l="l" t="t" r="r" b="b"/>
              <a:pathLst>
                <a:path w="1119" h="1874" extrusionOk="0">
                  <a:moveTo>
                    <a:pt x="1" y="0"/>
                  </a:moveTo>
                  <a:lnTo>
                    <a:pt x="1" y="1873"/>
                  </a:lnTo>
                  <a:lnTo>
                    <a:pt x="231" y="1873"/>
                  </a:lnTo>
                  <a:lnTo>
                    <a:pt x="231" y="1150"/>
                  </a:lnTo>
                  <a:cubicBezTo>
                    <a:pt x="231" y="986"/>
                    <a:pt x="264" y="855"/>
                    <a:pt x="330" y="789"/>
                  </a:cubicBezTo>
                  <a:cubicBezTo>
                    <a:pt x="428" y="723"/>
                    <a:pt x="494" y="690"/>
                    <a:pt x="592" y="690"/>
                  </a:cubicBezTo>
                  <a:cubicBezTo>
                    <a:pt x="724" y="690"/>
                    <a:pt x="790" y="723"/>
                    <a:pt x="822" y="789"/>
                  </a:cubicBezTo>
                  <a:cubicBezTo>
                    <a:pt x="855" y="855"/>
                    <a:pt x="888" y="920"/>
                    <a:pt x="888" y="1019"/>
                  </a:cubicBezTo>
                  <a:lnTo>
                    <a:pt x="888" y="1873"/>
                  </a:lnTo>
                  <a:lnTo>
                    <a:pt x="1118" y="1873"/>
                  </a:lnTo>
                  <a:lnTo>
                    <a:pt x="1118" y="1019"/>
                  </a:lnTo>
                  <a:cubicBezTo>
                    <a:pt x="1118" y="855"/>
                    <a:pt x="1085" y="756"/>
                    <a:pt x="1053" y="690"/>
                  </a:cubicBezTo>
                  <a:cubicBezTo>
                    <a:pt x="987" y="559"/>
                    <a:pt x="855" y="493"/>
                    <a:pt x="658" y="493"/>
                  </a:cubicBezTo>
                  <a:cubicBezTo>
                    <a:pt x="527" y="493"/>
                    <a:pt x="428" y="493"/>
                    <a:pt x="362" y="559"/>
                  </a:cubicBezTo>
                  <a:cubicBezTo>
                    <a:pt x="330" y="592"/>
                    <a:pt x="264" y="625"/>
                    <a:pt x="231" y="690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5369200" y="976650"/>
              <a:ext cx="41900" cy="49325"/>
            </a:xfrm>
            <a:custGeom>
              <a:avLst/>
              <a:gdLst/>
              <a:ahLst/>
              <a:cxnLst/>
              <a:rect l="l" t="t" r="r" b="b"/>
              <a:pathLst>
                <a:path w="1676" h="1973" extrusionOk="0">
                  <a:moveTo>
                    <a:pt x="887" y="0"/>
                  </a:moveTo>
                  <a:cubicBezTo>
                    <a:pt x="624" y="0"/>
                    <a:pt x="394" y="66"/>
                    <a:pt x="230" y="263"/>
                  </a:cubicBezTo>
                  <a:cubicBezTo>
                    <a:pt x="99" y="460"/>
                    <a:pt x="0" y="690"/>
                    <a:pt x="0" y="953"/>
                  </a:cubicBezTo>
                  <a:cubicBezTo>
                    <a:pt x="0" y="1315"/>
                    <a:pt x="99" y="1578"/>
                    <a:pt x="329" y="1775"/>
                  </a:cubicBezTo>
                  <a:cubicBezTo>
                    <a:pt x="460" y="1906"/>
                    <a:pt x="657" y="1972"/>
                    <a:pt x="854" y="1972"/>
                  </a:cubicBezTo>
                  <a:cubicBezTo>
                    <a:pt x="1117" y="1972"/>
                    <a:pt x="1315" y="1873"/>
                    <a:pt x="1479" y="1709"/>
                  </a:cubicBezTo>
                  <a:cubicBezTo>
                    <a:pt x="1577" y="1578"/>
                    <a:pt x="1676" y="1413"/>
                    <a:pt x="1676" y="1216"/>
                  </a:cubicBezTo>
                  <a:lnTo>
                    <a:pt x="1446" y="1216"/>
                  </a:lnTo>
                  <a:cubicBezTo>
                    <a:pt x="1413" y="1348"/>
                    <a:pt x="1380" y="1446"/>
                    <a:pt x="1315" y="1512"/>
                  </a:cubicBezTo>
                  <a:cubicBezTo>
                    <a:pt x="1216" y="1676"/>
                    <a:pt x="1084" y="1742"/>
                    <a:pt x="887" y="1742"/>
                  </a:cubicBezTo>
                  <a:cubicBezTo>
                    <a:pt x="690" y="1742"/>
                    <a:pt x="526" y="1676"/>
                    <a:pt x="427" y="1545"/>
                  </a:cubicBezTo>
                  <a:cubicBezTo>
                    <a:pt x="329" y="1381"/>
                    <a:pt x="296" y="1216"/>
                    <a:pt x="296" y="986"/>
                  </a:cubicBezTo>
                  <a:cubicBezTo>
                    <a:pt x="296" y="723"/>
                    <a:pt x="329" y="526"/>
                    <a:pt x="460" y="395"/>
                  </a:cubicBezTo>
                  <a:cubicBezTo>
                    <a:pt x="559" y="263"/>
                    <a:pt x="723" y="198"/>
                    <a:pt x="887" y="198"/>
                  </a:cubicBezTo>
                  <a:cubicBezTo>
                    <a:pt x="1052" y="198"/>
                    <a:pt x="1183" y="230"/>
                    <a:pt x="1249" y="329"/>
                  </a:cubicBezTo>
                  <a:cubicBezTo>
                    <a:pt x="1347" y="395"/>
                    <a:pt x="1413" y="493"/>
                    <a:pt x="1413" y="592"/>
                  </a:cubicBezTo>
                  <a:lnTo>
                    <a:pt x="1676" y="592"/>
                  </a:lnTo>
                  <a:cubicBezTo>
                    <a:pt x="1643" y="428"/>
                    <a:pt x="1577" y="296"/>
                    <a:pt x="1446" y="165"/>
                  </a:cubicBezTo>
                  <a:cubicBezTo>
                    <a:pt x="1315" y="33"/>
                    <a:pt x="1150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5418475" y="989800"/>
              <a:ext cx="17275" cy="34525"/>
            </a:xfrm>
            <a:custGeom>
              <a:avLst/>
              <a:gdLst/>
              <a:ahLst/>
              <a:cxnLst/>
              <a:rect l="l" t="t" r="r" b="b"/>
              <a:pathLst>
                <a:path w="691" h="1381" extrusionOk="0">
                  <a:moveTo>
                    <a:pt x="1" y="0"/>
                  </a:moveTo>
                  <a:lnTo>
                    <a:pt x="1" y="1380"/>
                  </a:lnTo>
                  <a:lnTo>
                    <a:pt x="231" y="1380"/>
                  </a:lnTo>
                  <a:lnTo>
                    <a:pt x="231" y="592"/>
                  </a:lnTo>
                  <a:cubicBezTo>
                    <a:pt x="231" y="493"/>
                    <a:pt x="264" y="427"/>
                    <a:pt x="329" y="362"/>
                  </a:cubicBezTo>
                  <a:cubicBezTo>
                    <a:pt x="395" y="263"/>
                    <a:pt x="494" y="230"/>
                    <a:pt x="592" y="230"/>
                  </a:cubicBezTo>
                  <a:lnTo>
                    <a:pt x="691" y="230"/>
                  </a:lnTo>
                  <a:lnTo>
                    <a:pt x="691" y="0"/>
                  </a:lnTo>
                  <a:lnTo>
                    <a:pt x="592" y="0"/>
                  </a:lnTo>
                  <a:cubicBezTo>
                    <a:pt x="494" y="0"/>
                    <a:pt x="428" y="33"/>
                    <a:pt x="362" y="99"/>
                  </a:cubicBezTo>
                  <a:cubicBezTo>
                    <a:pt x="296" y="164"/>
                    <a:pt x="231" y="197"/>
                    <a:pt x="231" y="263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5438200" y="978300"/>
              <a:ext cx="32050" cy="47675"/>
            </a:xfrm>
            <a:custGeom>
              <a:avLst/>
              <a:gdLst/>
              <a:ahLst/>
              <a:cxnLst/>
              <a:rect l="l" t="t" r="r" b="b"/>
              <a:pathLst>
                <a:path w="1282" h="1907" extrusionOk="0">
                  <a:moveTo>
                    <a:pt x="658" y="230"/>
                  </a:moveTo>
                  <a:cubicBezTo>
                    <a:pt x="789" y="230"/>
                    <a:pt x="888" y="296"/>
                    <a:pt x="953" y="427"/>
                  </a:cubicBezTo>
                  <a:cubicBezTo>
                    <a:pt x="986" y="559"/>
                    <a:pt x="1019" y="723"/>
                    <a:pt x="1019" y="920"/>
                  </a:cubicBezTo>
                  <a:cubicBezTo>
                    <a:pt x="1019" y="1216"/>
                    <a:pt x="986" y="1413"/>
                    <a:pt x="920" y="1545"/>
                  </a:cubicBezTo>
                  <a:cubicBezTo>
                    <a:pt x="855" y="1643"/>
                    <a:pt x="756" y="1676"/>
                    <a:pt x="625" y="1676"/>
                  </a:cubicBezTo>
                  <a:cubicBezTo>
                    <a:pt x="460" y="1676"/>
                    <a:pt x="362" y="1610"/>
                    <a:pt x="296" y="1446"/>
                  </a:cubicBezTo>
                  <a:cubicBezTo>
                    <a:pt x="263" y="1315"/>
                    <a:pt x="263" y="1183"/>
                    <a:pt x="263" y="986"/>
                  </a:cubicBezTo>
                  <a:cubicBezTo>
                    <a:pt x="263" y="723"/>
                    <a:pt x="263" y="526"/>
                    <a:pt x="329" y="427"/>
                  </a:cubicBezTo>
                  <a:cubicBezTo>
                    <a:pt x="395" y="296"/>
                    <a:pt x="493" y="230"/>
                    <a:pt x="658" y="230"/>
                  </a:cubicBezTo>
                  <a:close/>
                  <a:moveTo>
                    <a:pt x="625" y="0"/>
                  </a:moveTo>
                  <a:cubicBezTo>
                    <a:pt x="362" y="0"/>
                    <a:pt x="165" y="164"/>
                    <a:pt x="66" y="427"/>
                  </a:cubicBezTo>
                  <a:cubicBezTo>
                    <a:pt x="33" y="592"/>
                    <a:pt x="0" y="756"/>
                    <a:pt x="0" y="986"/>
                  </a:cubicBezTo>
                  <a:cubicBezTo>
                    <a:pt x="0" y="1249"/>
                    <a:pt x="33" y="1446"/>
                    <a:pt x="132" y="1610"/>
                  </a:cubicBezTo>
                  <a:cubicBezTo>
                    <a:pt x="230" y="1807"/>
                    <a:pt x="395" y="1906"/>
                    <a:pt x="625" y="1906"/>
                  </a:cubicBezTo>
                  <a:cubicBezTo>
                    <a:pt x="855" y="1906"/>
                    <a:pt x="1052" y="1775"/>
                    <a:pt x="1150" y="1545"/>
                  </a:cubicBezTo>
                  <a:cubicBezTo>
                    <a:pt x="1216" y="1380"/>
                    <a:pt x="1282" y="1183"/>
                    <a:pt x="1282" y="920"/>
                  </a:cubicBezTo>
                  <a:cubicBezTo>
                    <a:pt x="1282" y="657"/>
                    <a:pt x="1216" y="460"/>
                    <a:pt x="1150" y="296"/>
                  </a:cubicBezTo>
                  <a:cubicBezTo>
                    <a:pt x="1052" y="99"/>
                    <a:pt x="855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5474350" y="978300"/>
              <a:ext cx="32050" cy="47675"/>
            </a:xfrm>
            <a:custGeom>
              <a:avLst/>
              <a:gdLst/>
              <a:ahLst/>
              <a:cxnLst/>
              <a:rect l="l" t="t" r="r" b="b"/>
              <a:pathLst>
                <a:path w="1282" h="1907" extrusionOk="0">
                  <a:moveTo>
                    <a:pt x="657" y="230"/>
                  </a:moveTo>
                  <a:cubicBezTo>
                    <a:pt x="756" y="230"/>
                    <a:pt x="822" y="263"/>
                    <a:pt x="887" y="296"/>
                  </a:cubicBezTo>
                  <a:cubicBezTo>
                    <a:pt x="920" y="362"/>
                    <a:pt x="953" y="427"/>
                    <a:pt x="953" y="493"/>
                  </a:cubicBezTo>
                  <a:cubicBezTo>
                    <a:pt x="953" y="559"/>
                    <a:pt x="920" y="657"/>
                    <a:pt x="887" y="690"/>
                  </a:cubicBezTo>
                  <a:cubicBezTo>
                    <a:pt x="822" y="756"/>
                    <a:pt x="756" y="789"/>
                    <a:pt x="657" y="789"/>
                  </a:cubicBezTo>
                  <a:cubicBezTo>
                    <a:pt x="559" y="789"/>
                    <a:pt x="493" y="756"/>
                    <a:pt x="427" y="723"/>
                  </a:cubicBezTo>
                  <a:cubicBezTo>
                    <a:pt x="362" y="657"/>
                    <a:pt x="329" y="592"/>
                    <a:pt x="329" y="493"/>
                  </a:cubicBezTo>
                  <a:cubicBezTo>
                    <a:pt x="329" y="427"/>
                    <a:pt x="362" y="362"/>
                    <a:pt x="395" y="296"/>
                  </a:cubicBezTo>
                  <a:cubicBezTo>
                    <a:pt x="460" y="263"/>
                    <a:pt x="526" y="230"/>
                    <a:pt x="657" y="230"/>
                  </a:cubicBezTo>
                  <a:close/>
                  <a:moveTo>
                    <a:pt x="657" y="986"/>
                  </a:moveTo>
                  <a:cubicBezTo>
                    <a:pt x="756" y="986"/>
                    <a:pt x="855" y="1019"/>
                    <a:pt x="920" y="1085"/>
                  </a:cubicBezTo>
                  <a:cubicBezTo>
                    <a:pt x="986" y="1150"/>
                    <a:pt x="1019" y="1216"/>
                    <a:pt x="1019" y="1347"/>
                  </a:cubicBezTo>
                  <a:cubicBezTo>
                    <a:pt x="1019" y="1479"/>
                    <a:pt x="986" y="1545"/>
                    <a:pt x="920" y="1610"/>
                  </a:cubicBezTo>
                  <a:cubicBezTo>
                    <a:pt x="855" y="1676"/>
                    <a:pt x="756" y="1709"/>
                    <a:pt x="657" y="1709"/>
                  </a:cubicBezTo>
                  <a:cubicBezTo>
                    <a:pt x="526" y="1709"/>
                    <a:pt x="427" y="1676"/>
                    <a:pt x="362" y="1610"/>
                  </a:cubicBezTo>
                  <a:cubicBezTo>
                    <a:pt x="296" y="1512"/>
                    <a:pt x="263" y="1446"/>
                    <a:pt x="263" y="1347"/>
                  </a:cubicBezTo>
                  <a:cubicBezTo>
                    <a:pt x="263" y="1216"/>
                    <a:pt x="296" y="1150"/>
                    <a:pt x="362" y="1085"/>
                  </a:cubicBezTo>
                  <a:cubicBezTo>
                    <a:pt x="427" y="1019"/>
                    <a:pt x="526" y="986"/>
                    <a:pt x="657" y="986"/>
                  </a:cubicBezTo>
                  <a:close/>
                  <a:moveTo>
                    <a:pt x="657" y="0"/>
                  </a:moveTo>
                  <a:cubicBezTo>
                    <a:pt x="460" y="0"/>
                    <a:pt x="329" y="66"/>
                    <a:pt x="230" y="164"/>
                  </a:cubicBezTo>
                  <a:cubicBezTo>
                    <a:pt x="132" y="263"/>
                    <a:pt x="66" y="362"/>
                    <a:pt x="66" y="493"/>
                  </a:cubicBezTo>
                  <a:cubicBezTo>
                    <a:pt x="66" y="624"/>
                    <a:pt x="99" y="690"/>
                    <a:pt x="165" y="789"/>
                  </a:cubicBezTo>
                  <a:cubicBezTo>
                    <a:pt x="230" y="822"/>
                    <a:pt x="263" y="854"/>
                    <a:pt x="329" y="887"/>
                  </a:cubicBezTo>
                  <a:cubicBezTo>
                    <a:pt x="230" y="920"/>
                    <a:pt x="132" y="986"/>
                    <a:pt x="99" y="1052"/>
                  </a:cubicBezTo>
                  <a:cubicBezTo>
                    <a:pt x="33" y="1150"/>
                    <a:pt x="0" y="1216"/>
                    <a:pt x="0" y="1347"/>
                  </a:cubicBezTo>
                  <a:cubicBezTo>
                    <a:pt x="0" y="1512"/>
                    <a:pt x="66" y="1676"/>
                    <a:pt x="197" y="1742"/>
                  </a:cubicBezTo>
                  <a:cubicBezTo>
                    <a:pt x="329" y="1840"/>
                    <a:pt x="460" y="1906"/>
                    <a:pt x="657" y="1906"/>
                  </a:cubicBezTo>
                  <a:cubicBezTo>
                    <a:pt x="855" y="1906"/>
                    <a:pt x="1019" y="1840"/>
                    <a:pt x="1117" y="1742"/>
                  </a:cubicBezTo>
                  <a:cubicBezTo>
                    <a:pt x="1216" y="1643"/>
                    <a:pt x="1282" y="1479"/>
                    <a:pt x="1282" y="1315"/>
                  </a:cubicBezTo>
                  <a:cubicBezTo>
                    <a:pt x="1282" y="1183"/>
                    <a:pt x="1249" y="1085"/>
                    <a:pt x="1150" y="986"/>
                  </a:cubicBezTo>
                  <a:cubicBezTo>
                    <a:pt x="1117" y="953"/>
                    <a:pt x="1052" y="887"/>
                    <a:pt x="986" y="854"/>
                  </a:cubicBezTo>
                  <a:cubicBezTo>
                    <a:pt x="1052" y="822"/>
                    <a:pt x="1085" y="789"/>
                    <a:pt x="1117" y="756"/>
                  </a:cubicBezTo>
                  <a:cubicBezTo>
                    <a:pt x="1183" y="690"/>
                    <a:pt x="1216" y="592"/>
                    <a:pt x="1216" y="460"/>
                  </a:cubicBezTo>
                  <a:cubicBezTo>
                    <a:pt x="1216" y="362"/>
                    <a:pt x="1150" y="230"/>
                    <a:pt x="1052" y="164"/>
                  </a:cubicBezTo>
                  <a:cubicBezTo>
                    <a:pt x="953" y="66"/>
                    <a:pt x="822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5511300" y="978300"/>
              <a:ext cx="31250" cy="47675"/>
            </a:xfrm>
            <a:custGeom>
              <a:avLst/>
              <a:gdLst/>
              <a:ahLst/>
              <a:cxnLst/>
              <a:rect l="l" t="t" r="r" b="b"/>
              <a:pathLst>
                <a:path w="1250" h="1907" extrusionOk="0">
                  <a:moveTo>
                    <a:pt x="625" y="230"/>
                  </a:moveTo>
                  <a:cubicBezTo>
                    <a:pt x="724" y="230"/>
                    <a:pt x="822" y="263"/>
                    <a:pt x="855" y="296"/>
                  </a:cubicBezTo>
                  <a:cubicBezTo>
                    <a:pt x="921" y="362"/>
                    <a:pt x="954" y="427"/>
                    <a:pt x="954" y="493"/>
                  </a:cubicBezTo>
                  <a:cubicBezTo>
                    <a:pt x="954" y="559"/>
                    <a:pt x="921" y="657"/>
                    <a:pt x="855" y="690"/>
                  </a:cubicBezTo>
                  <a:cubicBezTo>
                    <a:pt x="790" y="756"/>
                    <a:pt x="724" y="789"/>
                    <a:pt x="625" y="789"/>
                  </a:cubicBezTo>
                  <a:cubicBezTo>
                    <a:pt x="527" y="789"/>
                    <a:pt x="461" y="756"/>
                    <a:pt x="395" y="723"/>
                  </a:cubicBezTo>
                  <a:cubicBezTo>
                    <a:pt x="330" y="657"/>
                    <a:pt x="297" y="592"/>
                    <a:pt x="297" y="493"/>
                  </a:cubicBezTo>
                  <a:cubicBezTo>
                    <a:pt x="297" y="427"/>
                    <a:pt x="330" y="362"/>
                    <a:pt x="362" y="296"/>
                  </a:cubicBezTo>
                  <a:cubicBezTo>
                    <a:pt x="428" y="263"/>
                    <a:pt x="494" y="230"/>
                    <a:pt x="625" y="230"/>
                  </a:cubicBezTo>
                  <a:close/>
                  <a:moveTo>
                    <a:pt x="625" y="986"/>
                  </a:moveTo>
                  <a:cubicBezTo>
                    <a:pt x="724" y="986"/>
                    <a:pt x="822" y="1019"/>
                    <a:pt x="921" y="1085"/>
                  </a:cubicBezTo>
                  <a:cubicBezTo>
                    <a:pt x="987" y="1150"/>
                    <a:pt x="1020" y="1216"/>
                    <a:pt x="1020" y="1347"/>
                  </a:cubicBezTo>
                  <a:cubicBezTo>
                    <a:pt x="1020" y="1479"/>
                    <a:pt x="987" y="1545"/>
                    <a:pt x="921" y="1610"/>
                  </a:cubicBezTo>
                  <a:cubicBezTo>
                    <a:pt x="822" y="1676"/>
                    <a:pt x="757" y="1709"/>
                    <a:pt x="625" y="1709"/>
                  </a:cubicBezTo>
                  <a:cubicBezTo>
                    <a:pt x="494" y="1709"/>
                    <a:pt x="395" y="1676"/>
                    <a:pt x="330" y="1610"/>
                  </a:cubicBezTo>
                  <a:cubicBezTo>
                    <a:pt x="264" y="1512"/>
                    <a:pt x="264" y="1446"/>
                    <a:pt x="264" y="1347"/>
                  </a:cubicBezTo>
                  <a:cubicBezTo>
                    <a:pt x="264" y="1216"/>
                    <a:pt x="297" y="1150"/>
                    <a:pt x="362" y="1085"/>
                  </a:cubicBezTo>
                  <a:cubicBezTo>
                    <a:pt x="428" y="1019"/>
                    <a:pt x="527" y="986"/>
                    <a:pt x="625" y="986"/>
                  </a:cubicBezTo>
                  <a:close/>
                  <a:moveTo>
                    <a:pt x="625" y="0"/>
                  </a:moveTo>
                  <a:cubicBezTo>
                    <a:pt x="461" y="0"/>
                    <a:pt x="297" y="66"/>
                    <a:pt x="198" y="164"/>
                  </a:cubicBezTo>
                  <a:cubicBezTo>
                    <a:pt x="99" y="263"/>
                    <a:pt x="67" y="362"/>
                    <a:pt x="67" y="493"/>
                  </a:cubicBezTo>
                  <a:cubicBezTo>
                    <a:pt x="67" y="624"/>
                    <a:pt x="99" y="690"/>
                    <a:pt x="165" y="789"/>
                  </a:cubicBezTo>
                  <a:cubicBezTo>
                    <a:pt x="198" y="822"/>
                    <a:pt x="264" y="854"/>
                    <a:pt x="330" y="887"/>
                  </a:cubicBezTo>
                  <a:cubicBezTo>
                    <a:pt x="198" y="920"/>
                    <a:pt x="132" y="986"/>
                    <a:pt x="67" y="1052"/>
                  </a:cubicBezTo>
                  <a:cubicBezTo>
                    <a:pt x="34" y="1150"/>
                    <a:pt x="1" y="1216"/>
                    <a:pt x="1" y="1347"/>
                  </a:cubicBezTo>
                  <a:cubicBezTo>
                    <a:pt x="1" y="1512"/>
                    <a:pt x="67" y="1676"/>
                    <a:pt x="165" y="1742"/>
                  </a:cubicBezTo>
                  <a:cubicBezTo>
                    <a:pt x="297" y="1840"/>
                    <a:pt x="461" y="1906"/>
                    <a:pt x="625" y="1906"/>
                  </a:cubicBezTo>
                  <a:cubicBezTo>
                    <a:pt x="822" y="1906"/>
                    <a:pt x="987" y="1840"/>
                    <a:pt x="1085" y="1742"/>
                  </a:cubicBezTo>
                  <a:cubicBezTo>
                    <a:pt x="1217" y="1643"/>
                    <a:pt x="1250" y="1479"/>
                    <a:pt x="1250" y="1315"/>
                  </a:cubicBezTo>
                  <a:cubicBezTo>
                    <a:pt x="1250" y="1183"/>
                    <a:pt x="1217" y="1085"/>
                    <a:pt x="1151" y="986"/>
                  </a:cubicBezTo>
                  <a:cubicBezTo>
                    <a:pt x="1085" y="953"/>
                    <a:pt x="1052" y="887"/>
                    <a:pt x="954" y="854"/>
                  </a:cubicBezTo>
                  <a:cubicBezTo>
                    <a:pt x="1020" y="822"/>
                    <a:pt x="1085" y="789"/>
                    <a:pt x="1118" y="756"/>
                  </a:cubicBezTo>
                  <a:cubicBezTo>
                    <a:pt x="1184" y="690"/>
                    <a:pt x="1184" y="592"/>
                    <a:pt x="1184" y="460"/>
                  </a:cubicBezTo>
                  <a:cubicBezTo>
                    <a:pt x="1184" y="362"/>
                    <a:pt x="1151" y="230"/>
                    <a:pt x="1052" y="164"/>
                  </a:cubicBezTo>
                  <a:cubicBezTo>
                    <a:pt x="954" y="66"/>
                    <a:pt x="822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5071800" y="1241175"/>
              <a:ext cx="4950" cy="3300"/>
            </a:xfrm>
            <a:custGeom>
              <a:avLst/>
              <a:gdLst/>
              <a:ahLst/>
              <a:cxnLst/>
              <a:rect l="l" t="t" r="r" b="b"/>
              <a:pathLst>
                <a:path w="198" h="132" fill="none" extrusionOk="0">
                  <a:moveTo>
                    <a:pt x="198" y="132"/>
                  </a:move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5177775" y="1108100"/>
              <a:ext cx="4950" cy="4125"/>
            </a:xfrm>
            <a:custGeom>
              <a:avLst/>
              <a:gdLst/>
              <a:ahLst/>
              <a:cxnLst/>
              <a:rect l="l" t="t" r="r" b="b"/>
              <a:pathLst>
                <a:path w="198" h="165" fill="none" extrusionOk="0">
                  <a:moveTo>
                    <a:pt x="198" y="164"/>
                  </a:moveTo>
                  <a:lnTo>
                    <a:pt x="198" y="164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5076725" y="1112200"/>
              <a:ext cx="106000" cy="132275"/>
            </a:xfrm>
            <a:custGeom>
              <a:avLst/>
              <a:gdLst/>
              <a:ahLst/>
              <a:cxnLst/>
              <a:rect l="l" t="t" r="r" b="b"/>
              <a:pathLst>
                <a:path w="4240" h="5291" fill="none" extrusionOk="0">
                  <a:moveTo>
                    <a:pt x="1" y="5291"/>
                  </a:moveTo>
                  <a:lnTo>
                    <a:pt x="424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5071800" y="1108100"/>
              <a:ext cx="106000" cy="133100"/>
            </a:xfrm>
            <a:custGeom>
              <a:avLst/>
              <a:gdLst/>
              <a:ahLst/>
              <a:cxnLst/>
              <a:rect l="l" t="t" r="r" b="b"/>
              <a:pathLst>
                <a:path w="4240" h="5324" fill="none" extrusionOk="0">
                  <a:moveTo>
                    <a:pt x="1" y="5323"/>
                  </a:moveTo>
                  <a:lnTo>
                    <a:pt x="424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>
              <a:off x="5071800" y="1108100"/>
              <a:ext cx="110925" cy="136375"/>
            </a:xfrm>
            <a:custGeom>
              <a:avLst/>
              <a:gdLst/>
              <a:ahLst/>
              <a:cxnLst/>
              <a:rect l="l" t="t" r="r" b="b"/>
              <a:pathLst>
                <a:path w="4437" h="5455" extrusionOk="0">
                  <a:moveTo>
                    <a:pt x="4240" y="0"/>
                  </a:moveTo>
                  <a:lnTo>
                    <a:pt x="1" y="5323"/>
                  </a:lnTo>
                  <a:lnTo>
                    <a:pt x="34" y="5323"/>
                  </a:lnTo>
                  <a:lnTo>
                    <a:pt x="34" y="5356"/>
                  </a:lnTo>
                  <a:lnTo>
                    <a:pt x="66" y="5356"/>
                  </a:lnTo>
                  <a:lnTo>
                    <a:pt x="66" y="5389"/>
                  </a:lnTo>
                  <a:lnTo>
                    <a:pt x="99" y="5389"/>
                  </a:lnTo>
                  <a:lnTo>
                    <a:pt x="99" y="5422"/>
                  </a:lnTo>
                  <a:lnTo>
                    <a:pt x="165" y="5422"/>
                  </a:lnTo>
                  <a:lnTo>
                    <a:pt x="165" y="5455"/>
                  </a:lnTo>
                  <a:lnTo>
                    <a:pt x="198" y="5455"/>
                  </a:lnTo>
                  <a:lnTo>
                    <a:pt x="4437" y="164"/>
                  </a:lnTo>
                  <a:lnTo>
                    <a:pt x="4437" y="131"/>
                  </a:lnTo>
                  <a:lnTo>
                    <a:pt x="4404" y="131"/>
                  </a:lnTo>
                  <a:lnTo>
                    <a:pt x="4404" y="99"/>
                  </a:lnTo>
                  <a:lnTo>
                    <a:pt x="4371" y="99"/>
                  </a:lnTo>
                  <a:lnTo>
                    <a:pt x="4371" y="66"/>
                  </a:lnTo>
                  <a:lnTo>
                    <a:pt x="4338" y="66"/>
                  </a:lnTo>
                  <a:lnTo>
                    <a:pt x="4338" y="33"/>
                  </a:lnTo>
                  <a:lnTo>
                    <a:pt x="4273" y="33"/>
                  </a:lnTo>
                  <a:lnTo>
                    <a:pt x="4273" y="0"/>
                  </a:lnTo>
                  <a:close/>
                </a:path>
              </a:pathLst>
            </a:custGeom>
            <a:solidFill>
              <a:srgbClr val="FF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>
              <a:off x="5172025" y="913400"/>
              <a:ext cx="41925" cy="46850"/>
            </a:xfrm>
            <a:custGeom>
              <a:avLst/>
              <a:gdLst/>
              <a:ahLst/>
              <a:cxnLst/>
              <a:rect l="l" t="t" r="r" b="b"/>
              <a:pathLst>
                <a:path w="1677" h="1874" extrusionOk="0">
                  <a:moveTo>
                    <a:pt x="822" y="263"/>
                  </a:moveTo>
                  <a:lnTo>
                    <a:pt x="1118" y="1117"/>
                  </a:lnTo>
                  <a:lnTo>
                    <a:pt x="526" y="1117"/>
                  </a:lnTo>
                  <a:lnTo>
                    <a:pt x="822" y="263"/>
                  </a:lnTo>
                  <a:close/>
                  <a:moveTo>
                    <a:pt x="691" y="0"/>
                  </a:moveTo>
                  <a:lnTo>
                    <a:pt x="1" y="1873"/>
                  </a:lnTo>
                  <a:lnTo>
                    <a:pt x="264" y="1873"/>
                  </a:lnTo>
                  <a:lnTo>
                    <a:pt x="461" y="1315"/>
                  </a:lnTo>
                  <a:lnTo>
                    <a:pt x="1216" y="1315"/>
                  </a:lnTo>
                  <a:lnTo>
                    <a:pt x="1381" y="1873"/>
                  </a:lnTo>
                  <a:lnTo>
                    <a:pt x="1677" y="1873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>
              <a:off x="5218850" y="924900"/>
              <a:ext cx="17275" cy="35350"/>
            </a:xfrm>
            <a:custGeom>
              <a:avLst/>
              <a:gdLst/>
              <a:ahLst/>
              <a:cxnLst/>
              <a:rect l="l" t="t" r="r" b="b"/>
              <a:pathLst>
                <a:path w="691" h="1414" extrusionOk="0">
                  <a:moveTo>
                    <a:pt x="592" y="0"/>
                  </a:moveTo>
                  <a:cubicBezTo>
                    <a:pt x="526" y="0"/>
                    <a:pt x="428" y="33"/>
                    <a:pt x="362" y="132"/>
                  </a:cubicBezTo>
                  <a:cubicBezTo>
                    <a:pt x="296" y="164"/>
                    <a:pt x="231" y="230"/>
                    <a:pt x="231" y="263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25"/>
                  </a:lnTo>
                  <a:cubicBezTo>
                    <a:pt x="231" y="526"/>
                    <a:pt x="264" y="460"/>
                    <a:pt x="329" y="362"/>
                  </a:cubicBezTo>
                  <a:cubicBezTo>
                    <a:pt x="395" y="296"/>
                    <a:pt x="494" y="263"/>
                    <a:pt x="592" y="263"/>
                  </a:cubicBezTo>
                  <a:lnTo>
                    <a:pt x="691" y="263"/>
                  </a:lnTo>
                  <a:lnTo>
                    <a:pt x="691" y="33"/>
                  </a:lnTo>
                  <a:cubicBezTo>
                    <a:pt x="658" y="33"/>
                    <a:pt x="625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>
              <a:off x="5236925" y="916675"/>
              <a:ext cx="16450" cy="44400"/>
            </a:xfrm>
            <a:custGeom>
              <a:avLst/>
              <a:gdLst/>
              <a:ahLst/>
              <a:cxnLst/>
              <a:rect l="l" t="t" r="r" b="b"/>
              <a:pathLst>
                <a:path w="658" h="1776" extrusionOk="0">
                  <a:moveTo>
                    <a:pt x="198" y="1"/>
                  </a:moveTo>
                  <a:lnTo>
                    <a:pt x="198" y="362"/>
                  </a:lnTo>
                  <a:lnTo>
                    <a:pt x="1" y="362"/>
                  </a:lnTo>
                  <a:lnTo>
                    <a:pt x="1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45"/>
                    <a:pt x="231" y="1644"/>
                    <a:pt x="263" y="1676"/>
                  </a:cubicBezTo>
                  <a:cubicBezTo>
                    <a:pt x="296" y="1742"/>
                    <a:pt x="362" y="1775"/>
                    <a:pt x="494" y="1775"/>
                  </a:cubicBezTo>
                  <a:lnTo>
                    <a:pt x="559" y="1775"/>
                  </a:lnTo>
                  <a:cubicBezTo>
                    <a:pt x="592" y="1742"/>
                    <a:pt x="625" y="1742"/>
                    <a:pt x="658" y="1742"/>
                  </a:cubicBezTo>
                  <a:lnTo>
                    <a:pt x="658" y="1578"/>
                  </a:lnTo>
                  <a:lnTo>
                    <a:pt x="592" y="1578"/>
                  </a:lnTo>
                  <a:cubicBezTo>
                    <a:pt x="526" y="1578"/>
                    <a:pt x="494" y="1578"/>
                    <a:pt x="494" y="1545"/>
                  </a:cubicBezTo>
                  <a:cubicBezTo>
                    <a:pt x="461" y="1545"/>
                    <a:pt x="428" y="1512"/>
                    <a:pt x="428" y="1446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62"/>
                  </a:lnTo>
                  <a:lnTo>
                    <a:pt x="428" y="362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8"/>
            <p:cNvSpPr/>
            <p:nvPr/>
          </p:nvSpPr>
          <p:spPr>
            <a:xfrm>
              <a:off x="5259100" y="913400"/>
              <a:ext cx="27975" cy="46850"/>
            </a:xfrm>
            <a:custGeom>
              <a:avLst/>
              <a:gdLst/>
              <a:ahLst/>
              <a:cxnLst/>
              <a:rect l="l" t="t" r="r" b="b"/>
              <a:pathLst>
                <a:path w="1119" h="1874" extrusionOk="0">
                  <a:moveTo>
                    <a:pt x="1" y="0"/>
                  </a:moveTo>
                  <a:lnTo>
                    <a:pt x="1" y="1873"/>
                  </a:lnTo>
                  <a:lnTo>
                    <a:pt x="231" y="1873"/>
                  </a:lnTo>
                  <a:lnTo>
                    <a:pt x="231" y="1150"/>
                  </a:lnTo>
                  <a:cubicBezTo>
                    <a:pt x="231" y="953"/>
                    <a:pt x="264" y="855"/>
                    <a:pt x="329" y="789"/>
                  </a:cubicBezTo>
                  <a:cubicBezTo>
                    <a:pt x="428" y="723"/>
                    <a:pt x="527" y="690"/>
                    <a:pt x="625" y="690"/>
                  </a:cubicBezTo>
                  <a:cubicBezTo>
                    <a:pt x="724" y="690"/>
                    <a:pt x="789" y="723"/>
                    <a:pt x="855" y="789"/>
                  </a:cubicBezTo>
                  <a:cubicBezTo>
                    <a:pt x="855" y="822"/>
                    <a:pt x="888" y="920"/>
                    <a:pt x="888" y="1019"/>
                  </a:cubicBezTo>
                  <a:lnTo>
                    <a:pt x="888" y="1873"/>
                  </a:lnTo>
                  <a:lnTo>
                    <a:pt x="1118" y="1873"/>
                  </a:lnTo>
                  <a:lnTo>
                    <a:pt x="1118" y="986"/>
                  </a:lnTo>
                  <a:cubicBezTo>
                    <a:pt x="1118" y="855"/>
                    <a:pt x="1085" y="756"/>
                    <a:pt x="1052" y="690"/>
                  </a:cubicBezTo>
                  <a:cubicBezTo>
                    <a:pt x="987" y="526"/>
                    <a:pt x="855" y="460"/>
                    <a:pt x="658" y="460"/>
                  </a:cubicBezTo>
                  <a:cubicBezTo>
                    <a:pt x="559" y="460"/>
                    <a:pt x="461" y="493"/>
                    <a:pt x="362" y="526"/>
                  </a:cubicBezTo>
                  <a:cubicBezTo>
                    <a:pt x="329" y="559"/>
                    <a:pt x="297" y="624"/>
                    <a:pt x="231" y="690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>
              <a:off x="5294425" y="911750"/>
              <a:ext cx="41925" cy="50125"/>
            </a:xfrm>
            <a:custGeom>
              <a:avLst/>
              <a:gdLst/>
              <a:ahLst/>
              <a:cxnLst/>
              <a:rect l="l" t="t" r="r" b="b"/>
              <a:pathLst>
                <a:path w="1677" h="2005" extrusionOk="0">
                  <a:moveTo>
                    <a:pt x="855" y="0"/>
                  </a:moveTo>
                  <a:cubicBezTo>
                    <a:pt x="592" y="0"/>
                    <a:pt x="362" y="99"/>
                    <a:pt x="198" y="296"/>
                  </a:cubicBezTo>
                  <a:cubicBezTo>
                    <a:pt x="67" y="493"/>
                    <a:pt x="1" y="690"/>
                    <a:pt x="1" y="986"/>
                  </a:cubicBezTo>
                  <a:cubicBezTo>
                    <a:pt x="1" y="1348"/>
                    <a:pt x="99" y="1611"/>
                    <a:pt x="297" y="1775"/>
                  </a:cubicBezTo>
                  <a:cubicBezTo>
                    <a:pt x="428" y="1939"/>
                    <a:pt x="625" y="2005"/>
                    <a:pt x="822" y="2005"/>
                  </a:cubicBezTo>
                  <a:cubicBezTo>
                    <a:pt x="1085" y="2005"/>
                    <a:pt x="1282" y="1906"/>
                    <a:pt x="1447" y="1742"/>
                  </a:cubicBezTo>
                  <a:cubicBezTo>
                    <a:pt x="1578" y="1611"/>
                    <a:pt x="1644" y="1446"/>
                    <a:pt x="1677" y="1249"/>
                  </a:cubicBezTo>
                  <a:lnTo>
                    <a:pt x="1414" y="1249"/>
                  </a:lnTo>
                  <a:cubicBezTo>
                    <a:pt x="1381" y="1381"/>
                    <a:pt x="1348" y="1479"/>
                    <a:pt x="1282" y="1545"/>
                  </a:cubicBezTo>
                  <a:cubicBezTo>
                    <a:pt x="1217" y="1676"/>
                    <a:pt x="1052" y="1775"/>
                    <a:pt x="855" y="1775"/>
                  </a:cubicBezTo>
                  <a:cubicBezTo>
                    <a:pt x="658" y="1775"/>
                    <a:pt x="527" y="1709"/>
                    <a:pt x="395" y="1545"/>
                  </a:cubicBezTo>
                  <a:cubicBezTo>
                    <a:pt x="297" y="1413"/>
                    <a:pt x="264" y="1249"/>
                    <a:pt x="264" y="1019"/>
                  </a:cubicBezTo>
                  <a:cubicBezTo>
                    <a:pt x="264" y="756"/>
                    <a:pt x="297" y="559"/>
                    <a:pt x="428" y="428"/>
                  </a:cubicBezTo>
                  <a:cubicBezTo>
                    <a:pt x="527" y="296"/>
                    <a:pt x="691" y="230"/>
                    <a:pt x="855" y="230"/>
                  </a:cubicBezTo>
                  <a:cubicBezTo>
                    <a:pt x="1019" y="230"/>
                    <a:pt x="1151" y="263"/>
                    <a:pt x="1217" y="329"/>
                  </a:cubicBezTo>
                  <a:cubicBezTo>
                    <a:pt x="1315" y="395"/>
                    <a:pt x="1381" y="493"/>
                    <a:pt x="1414" y="625"/>
                  </a:cubicBezTo>
                  <a:lnTo>
                    <a:pt x="1644" y="625"/>
                  </a:lnTo>
                  <a:cubicBezTo>
                    <a:pt x="1644" y="460"/>
                    <a:pt x="1545" y="329"/>
                    <a:pt x="1414" y="198"/>
                  </a:cubicBezTo>
                  <a:cubicBezTo>
                    <a:pt x="1282" y="66"/>
                    <a:pt x="1118" y="0"/>
                    <a:pt x="8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5339625" y="916675"/>
              <a:ext cx="15625" cy="44400"/>
            </a:xfrm>
            <a:custGeom>
              <a:avLst/>
              <a:gdLst/>
              <a:ahLst/>
              <a:cxnLst/>
              <a:rect l="l" t="t" r="r" b="b"/>
              <a:pathLst>
                <a:path w="625" h="1776" extrusionOk="0">
                  <a:moveTo>
                    <a:pt x="197" y="1"/>
                  </a:moveTo>
                  <a:lnTo>
                    <a:pt x="197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7" y="559"/>
                  </a:lnTo>
                  <a:lnTo>
                    <a:pt x="197" y="1479"/>
                  </a:lnTo>
                  <a:cubicBezTo>
                    <a:pt x="197" y="1545"/>
                    <a:pt x="197" y="1644"/>
                    <a:pt x="230" y="1676"/>
                  </a:cubicBezTo>
                  <a:cubicBezTo>
                    <a:pt x="296" y="1742"/>
                    <a:pt x="362" y="1775"/>
                    <a:pt x="460" y="1775"/>
                  </a:cubicBezTo>
                  <a:lnTo>
                    <a:pt x="559" y="1775"/>
                  </a:lnTo>
                  <a:cubicBezTo>
                    <a:pt x="592" y="1742"/>
                    <a:pt x="592" y="1742"/>
                    <a:pt x="624" y="1742"/>
                  </a:cubicBezTo>
                  <a:lnTo>
                    <a:pt x="624" y="1578"/>
                  </a:lnTo>
                  <a:lnTo>
                    <a:pt x="559" y="1578"/>
                  </a:lnTo>
                  <a:cubicBezTo>
                    <a:pt x="526" y="1578"/>
                    <a:pt x="493" y="1578"/>
                    <a:pt x="460" y="1545"/>
                  </a:cubicBezTo>
                  <a:cubicBezTo>
                    <a:pt x="427" y="1545"/>
                    <a:pt x="427" y="1512"/>
                    <a:pt x="427" y="1446"/>
                  </a:cubicBezTo>
                  <a:lnTo>
                    <a:pt x="427" y="559"/>
                  </a:lnTo>
                  <a:lnTo>
                    <a:pt x="624" y="559"/>
                  </a:lnTo>
                  <a:lnTo>
                    <a:pt x="624" y="362"/>
                  </a:lnTo>
                  <a:lnTo>
                    <a:pt x="427" y="362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8"/>
            <p:cNvSpPr/>
            <p:nvPr/>
          </p:nvSpPr>
          <p:spPr>
            <a:xfrm>
              <a:off x="5363450" y="914225"/>
              <a:ext cx="17275" cy="46025"/>
            </a:xfrm>
            <a:custGeom>
              <a:avLst/>
              <a:gdLst/>
              <a:ahLst/>
              <a:cxnLst/>
              <a:rect l="l" t="t" r="r" b="b"/>
              <a:pathLst>
                <a:path w="691" h="1841" extrusionOk="0">
                  <a:moveTo>
                    <a:pt x="493" y="0"/>
                  </a:moveTo>
                  <a:cubicBezTo>
                    <a:pt x="460" y="164"/>
                    <a:pt x="427" y="263"/>
                    <a:pt x="329" y="296"/>
                  </a:cubicBezTo>
                  <a:cubicBezTo>
                    <a:pt x="263" y="329"/>
                    <a:pt x="164" y="361"/>
                    <a:pt x="0" y="361"/>
                  </a:cubicBezTo>
                  <a:lnTo>
                    <a:pt x="0" y="559"/>
                  </a:lnTo>
                  <a:lnTo>
                    <a:pt x="427" y="559"/>
                  </a:lnTo>
                  <a:lnTo>
                    <a:pt x="427" y="1840"/>
                  </a:lnTo>
                  <a:lnTo>
                    <a:pt x="690" y="184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8"/>
            <p:cNvSpPr/>
            <p:nvPr/>
          </p:nvSpPr>
          <p:spPr>
            <a:xfrm>
              <a:off x="5399575" y="914225"/>
              <a:ext cx="17275" cy="46025"/>
            </a:xfrm>
            <a:custGeom>
              <a:avLst/>
              <a:gdLst/>
              <a:ahLst/>
              <a:cxnLst/>
              <a:rect l="l" t="t" r="r" b="b"/>
              <a:pathLst>
                <a:path w="691" h="1841" extrusionOk="0">
                  <a:moveTo>
                    <a:pt x="494" y="0"/>
                  </a:moveTo>
                  <a:cubicBezTo>
                    <a:pt x="461" y="164"/>
                    <a:pt x="428" y="263"/>
                    <a:pt x="362" y="296"/>
                  </a:cubicBezTo>
                  <a:cubicBezTo>
                    <a:pt x="297" y="329"/>
                    <a:pt x="165" y="361"/>
                    <a:pt x="1" y="361"/>
                  </a:cubicBezTo>
                  <a:lnTo>
                    <a:pt x="1" y="559"/>
                  </a:lnTo>
                  <a:lnTo>
                    <a:pt x="461" y="559"/>
                  </a:lnTo>
                  <a:lnTo>
                    <a:pt x="461" y="1840"/>
                  </a:lnTo>
                  <a:lnTo>
                    <a:pt x="691" y="1840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8"/>
            <p:cNvSpPr/>
            <p:nvPr/>
          </p:nvSpPr>
          <p:spPr>
            <a:xfrm>
              <a:off x="5432450" y="914225"/>
              <a:ext cx="31250" cy="46025"/>
            </a:xfrm>
            <a:custGeom>
              <a:avLst/>
              <a:gdLst/>
              <a:ahLst/>
              <a:cxnLst/>
              <a:rect l="l" t="t" r="r" b="b"/>
              <a:pathLst>
                <a:path w="1250" h="1841" extrusionOk="0">
                  <a:moveTo>
                    <a:pt x="658" y="0"/>
                  </a:moveTo>
                  <a:cubicBezTo>
                    <a:pt x="395" y="0"/>
                    <a:pt x="230" y="99"/>
                    <a:pt x="132" y="263"/>
                  </a:cubicBezTo>
                  <a:cubicBezTo>
                    <a:pt x="66" y="361"/>
                    <a:pt x="33" y="493"/>
                    <a:pt x="33" y="657"/>
                  </a:cubicBezTo>
                  <a:lnTo>
                    <a:pt x="263" y="657"/>
                  </a:lnTo>
                  <a:cubicBezTo>
                    <a:pt x="263" y="559"/>
                    <a:pt x="296" y="460"/>
                    <a:pt x="329" y="394"/>
                  </a:cubicBezTo>
                  <a:cubicBezTo>
                    <a:pt x="395" y="263"/>
                    <a:pt x="493" y="197"/>
                    <a:pt x="658" y="197"/>
                  </a:cubicBezTo>
                  <a:cubicBezTo>
                    <a:pt x="756" y="197"/>
                    <a:pt x="855" y="230"/>
                    <a:pt x="920" y="296"/>
                  </a:cubicBezTo>
                  <a:cubicBezTo>
                    <a:pt x="953" y="361"/>
                    <a:pt x="986" y="460"/>
                    <a:pt x="986" y="559"/>
                  </a:cubicBezTo>
                  <a:cubicBezTo>
                    <a:pt x="986" y="657"/>
                    <a:pt x="953" y="723"/>
                    <a:pt x="888" y="822"/>
                  </a:cubicBezTo>
                  <a:cubicBezTo>
                    <a:pt x="855" y="854"/>
                    <a:pt x="789" y="920"/>
                    <a:pt x="658" y="986"/>
                  </a:cubicBezTo>
                  <a:lnTo>
                    <a:pt x="428" y="1117"/>
                  </a:lnTo>
                  <a:cubicBezTo>
                    <a:pt x="263" y="1216"/>
                    <a:pt x="132" y="1314"/>
                    <a:pt x="99" y="1446"/>
                  </a:cubicBezTo>
                  <a:cubicBezTo>
                    <a:pt x="33" y="1544"/>
                    <a:pt x="0" y="1676"/>
                    <a:pt x="0" y="1840"/>
                  </a:cubicBezTo>
                  <a:lnTo>
                    <a:pt x="1249" y="1840"/>
                  </a:lnTo>
                  <a:lnTo>
                    <a:pt x="1249" y="1643"/>
                  </a:lnTo>
                  <a:lnTo>
                    <a:pt x="263" y="1643"/>
                  </a:lnTo>
                  <a:cubicBezTo>
                    <a:pt x="263" y="1544"/>
                    <a:pt x="329" y="1446"/>
                    <a:pt x="428" y="1380"/>
                  </a:cubicBezTo>
                  <a:cubicBezTo>
                    <a:pt x="460" y="1347"/>
                    <a:pt x="526" y="1282"/>
                    <a:pt x="592" y="1249"/>
                  </a:cubicBezTo>
                  <a:lnTo>
                    <a:pt x="789" y="1150"/>
                  </a:lnTo>
                  <a:cubicBezTo>
                    <a:pt x="920" y="1052"/>
                    <a:pt x="1052" y="986"/>
                    <a:pt x="1118" y="920"/>
                  </a:cubicBezTo>
                  <a:cubicBezTo>
                    <a:pt x="1216" y="822"/>
                    <a:pt x="1249" y="690"/>
                    <a:pt x="1249" y="559"/>
                  </a:cubicBezTo>
                  <a:cubicBezTo>
                    <a:pt x="1249" y="394"/>
                    <a:pt x="1216" y="296"/>
                    <a:pt x="1118" y="164"/>
                  </a:cubicBezTo>
                  <a:cubicBezTo>
                    <a:pt x="1019" y="66"/>
                    <a:pt x="855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8"/>
            <p:cNvSpPr/>
            <p:nvPr/>
          </p:nvSpPr>
          <p:spPr>
            <a:xfrm>
              <a:off x="4927225" y="1136025"/>
              <a:ext cx="16450" cy="10700"/>
            </a:xfrm>
            <a:custGeom>
              <a:avLst/>
              <a:gdLst/>
              <a:ahLst/>
              <a:cxnLst/>
              <a:rect l="l" t="t" r="r" b="b"/>
              <a:pathLst>
                <a:path w="658" h="428" fill="none" extrusionOk="0">
                  <a:moveTo>
                    <a:pt x="658" y="427"/>
                  </a:moveTo>
                  <a:lnTo>
                    <a:pt x="658" y="427"/>
                  </a:lnTo>
                  <a:lnTo>
                    <a:pt x="658" y="427"/>
                  </a:lnTo>
                  <a:lnTo>
                    <a:pt x="658" y="427"/>
                  </a:lnTo>
                  <a:lnTo>
                    <a:pt x="658" y="427"/>
                  </a:lnTo>
                  <a:lnTo>
                    <a:pt x="658" y="427"/>
                  </a:lnTo>
                  <a:lnTo>
                    <a:pt x="658" y="427"/>
                  </a:lnTo>
                  <a:lnTo>
                    <a:pt x="658" y="427"/>
                  </a:lnTo>
                  <a:lnTo>
                    <a:pt x="625" y="427"/>
                  </a:lnTo>
                  <a:lnTo>
                    <a:pt x="625" y="427"/>
                  </a:lnTo>
                  <a:lnTo>
                    <a:pt x="625" y="427"/>
                  </a:lnTo>
                  <a:lnTo>
                    <a:pt x="625" y="427"/>
                  </a:lnTo>
                  <a:lnTo>
                    <a:pt x="625" y="427"/>
                  </a:lnTo>
                  <a:lnTo>
                    <a:pt x="625" y="427"/>
                  </a:lnTo>
                  <a:lnTo>
                    <a:pt x="625" y="427"/>
                  </a:lnTo>
                  <a:lnTo>
                    <a:pt x="625" y="427"/>
                  </a:lnTo>
                  <a:lnTo>
                    <a:pt x="625" y="427"/>
                  </a:lnTo>
                  <a:lnTo>
                    <a:pt x="625" y="427"/>
                  </a:lnTo>
                  <a:lnTo>
                    <a:pt x="625" y="427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59" y="395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26" y="362"/>
                  </a:lnTo>
                  <a:lnTo>
                    <a:pt x="526" y="362"/>
                  </a:lnTo>
                  <a:lnTo>
                    <a:pt x="526" y="362"/>
                  </a:lnTo>
                  <a:lnTo>
                    <a:pt x="526" y="362"/>
                  </a:lnTo>
                  <a:lnTo>
                    <a:pt x="526" y="362"/>
                  </a:lnTo>
                  <a:lnTo>
                    <a:pt x="526" y="362"/>
                  </a:lnTo>
                  <a:lnTo>
                    <a:pt x="526" y="362"/>
                  </a:lnTo>
                  <a:lnTo>
                    <a:pt x="526" y="362"/>
                  </a:lnTo>
                  <a:lnTo>
                    <a:pt x="526" y="362"/>
                  </a:lnTo>
                  <a:lnTo>
                    <a:pt x="526" y="362"/>
                  </a:lnTo>
                  <a:lnTo>
                    <a:pt x="526" y="362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60" y="329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28" y="296"/>
                  </a:lnTo>
                  <a:lnTo>
                    <a:pt x="428" y="296"/>
                  </a:lnTo>
                  <a:lnTo>
                    <a:pt x="428" y="296"/>
                  </a:lnTo>
                  <a:lnTo>
                    <a:pt x="428" y="296"/>
                  </a:lnTo>
                  <a:lnTo>
                    <a:pt x="428" y="296"/>
                  </a:lnTo>
                  <a:lnTo>
                    <a:pt x="428" y="296"/>
                  </a:lnTo>
                  <a:lnTo>
                    <a:pt x="428" y="296"/>
                  </a:lnTo>
                  <a:lnTo>
                    <a:pt x="428" y="296"/>
                  </a:lnTo>
                  <a:lnTo>
                    <a:pt x="428" y="296"/>
                  </a:lnTo>
                  <a:lnTo>
                    <a:pt x="428" y="296"/>
                  </a:lnTo>
                  <a:lnTo>
                    <a:pt x="428" y="296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6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8"/>
            <p:cNvSpPr/>
            <p:nvPr/>
          </p:nvSpPr>
          <p:spPr>
            <a:xfrm>
              <a:off x="5020875" y="993900"/>
              <a:ext cx="18100" cy="11525"/>
            </a:xfrm>
            <a:custGeom>
              <a:avLst/>
              <a:gdLst/>
              <a:ahLst/>
              <a:cxnLst/>
              <a:rect l="l" t="t" r="r" b="b"/>
              <a:pathLst>
                <a:path w="724" h="461" fill="none" extrusionOk="0">
                  <a:moveTo>
                    <a:pt x="723" y="461"/>
                  </a:move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723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61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90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58" y="428"/>
                  </a:lnTo>
                  <a:lnTo>
                    <a:pt x="625" y="428"/>
                  </a:lnTo>
                  <a:lnTo>
                    <a:pt x="625" y="428"/>
                  </a:lnTo>
                  <a:lnTo>
                    <a:pt x="625" y="428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625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95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92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26" y="362"/>
                  </a:lnTo>
                  <a:lnTo>
                    <a:pt x="526" y="362"/>
                  </a:lnTo>
                  <a:lnTo>
                    <a:pt x="526" y="362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329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93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28" y="296"/>
                  </a:lnTo>
                  <a:lnTo>
                    <a:pt x="428" y="296"/>
                  </a:lnTo>
                  <a:lnTo>
                    <a:pt x="428" y="296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230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98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96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8"/>
            <p:cNvSpPr/>
            <p:nvPr/>
          </p:nvSpPr>
          <p:spPr>
            <a:xfrm>
              <a:off x="4943650" y="1005400"/>
              <a:ext cx="95325" cy="141325"/>
            </a:xfrm>
            <a:custGeom>
              <a:avLst/>
              <a:gdLst/>
              <a:ahLst/>
              <a:cxnLst/>
              <a:rect l="l" t="t" r="r" b="b"/>
              <a:pathLst>
                <a:path w="3813" h="5653" fill="none" extrusionOk="0">
                  <a:moveTo>
                    <a:pt x="1" y="5652"/>
                  </a:moveTo>
                  <a:lnTo>
                    <a:pt x="3812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8"/>
            <p:cNvSpPr/>
            <p:nvPr/>
          </p:nvSpPr>
          <p:spPr>
            <a:xfrm>
              <a:off x="4927225" y="993900"/>
              <a:ext cx="94500" cy="142150"/>
            </a:xfrm>
            <a:custGeom>
              <a:avLst/>
              <a:gdLst/>
              <a:ahLst/>
              <a:cxnLst/>
              <a:rect l="l" t="t" r="r" b="b"/>
              <a:pathLst>
                <a:path w="3780" h="5686" fill="none" extrusionOk="0">
                  <a:moveTo>
                    <a:pt x="0" y="5685"/>
                  </a:moveTo>
                  <a:lnTo>
                    <a:pt x="3779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8"/>
            <p:cNvSpPr/>
            <p:nvPr/>
          </p:nvSpPr>
          <p:spPr>
            <a:xfrm>
              <a:off x="4927225" y="993900"/>
              <a:ext cx="111750" cy="152825"/>
            </a:xfrm>
            <a:custGeom>
              <a:avLst/>
              <a:gdLst/>
              <a:ahLst/>
              <a:cxnLst/>
              <a:rect l="l" t="t" r="r" b="b"/>
              <a:pathLst>
                <a:path w="4470" h="6113" extrusionOk="0">
                  <a:moveTo>
                    <a:pt x="3779" y="0"/>
                  </a:moveTo>
                  <a:lnTo>
                    <a:pt x="0" y="5685"/>
                  </a:lnTo>
                  <a:lnTo>
                    <a:pt x="33" y="5685"/>
                  </a:lnTo>
                  <a:lnTo>
                    <a:pt x="33" y="5718"/>
                  </a:lnTo>
                  <a:lnTo>
                    <a:pt x="99" y="5718"/>
                  </a:lnTo>
                  <a:lnTo>
                    <a:pt x="99" y="5751"/>
                  </a:lnTo>
                  <a:lnTo>
                    <a:pt x="132" y="5751"/>
                  </a:lnTo>
                  <a:lnTo>
                    <a:pt x="132" y="5784"/>
                  </a:lnTo>
                  <a:lnTo>
                    <a:pt x="165" y="5784"/>
                  </a:lnTo>
                  <a:lnTo>
                    <a:pt x="197" y="5817"/>
                  </a:lnTo>
                  <a:lnTo>
                    <a:pt x="230" y="5817"/>
                  </a:lnTo>
                  <a:lnTo>
                    <a:pt x="230" y="5850"/>
                  </a:lnTo>
                  <a:lnTo>
                    <a:pt x="296" y="5850"/>
                  </a:lnTo>
                  <a:lnTo>
                    <a:pt x="296" y="5882"/>
                  </a:lnTo>
                  <a:lnTo>
                    <a:pt x="329" y="5882"/>
                  </a:lnTo>
                  <a:lnTo>
                    <a:pt x="329" y="5915"/>
                  </a:lnTo>
                  <a:lnTo>
                    <a:pt x="362" y="5915"/>
                  </a:lnTo>
                  <a:lnTo>
                    <a:pt x="395" y="5948"/>
                  </a:lnTo>
                  <a:lnTo>
                    <a:pt x="428" y="5948"/>
                  </a:lnTo>
                  <a:lnTo>
                    <a:pt x="428" y="5981"/>
                  </a:lnTo>
                  <a:lnTo>
                    <a:pt x="460" y="5981"/>
                  </a:lnTo>
                  <a:lnTo>
                    <a:pt x="460" y="6014"/>
                  </a:lnTo>
                  <a:lnTo>
                    <a:pt x="526" y="6014"/>
                  </a:lnTo>
                  <a:lnTo>
                    <a:pt x="526" y="6047"/>
                  </a:lnTo>
                  <a:lnTo>
                    <a:pt x="559" y="6047"/>
                  </a:lnTo>
                  <a:lnTo>
                    <a:pt x="559" y="6080"/>
                  </a:lnTo>
                  <a:lnTo>
                    <a:pt x="625" y="6080"/>
                  </a:lnTo>
                  <a:lnTo>
                    <a:pt x="625" y="6112"/>
                  </a:lnTo>
                  <a:lnTo>
                    <a:pt x="658" y="6112"/>
                  </a:lnTo>
                  <a:lnTo>
                    <a:pt x="4469" y="461"/>
                  </a:lnTo>
                  <a:lnTo>
                    <a:pt x="4436" y="461"/>
                  </a:lnTo>
                  <a:lnTo>
                    <a:pt x="4436" y="428"/>
                  </a:lnTo>
                  <a:lnTo>
                    <a:pt x="4371" y="428"/>
                  </a:lnTo>
                  <a:lnTo>
                    <a:pt x="4371" y="395"/>
                  </a:lnTo>
                  <a:lnTo>
                    <a:pt x="4338" y="395"/>
                  </a:lnTo>
                  <a:lnTo>
                    <a:pt x="4338" y="362"/>
                  </a:lnTo>
                  <a:lnTo>
                    <a:pt x="4272" y="362"/>
                  </a:lnTo>
                  <a:lnTo>
                    <a:pt x="4272" y="329"/>
                  </a:lnTo>
                  <a:lnTo>
                    <a:pt x="4239" y="329"/>
                  </a:lnTo>
                  <a:lnTo>
                    <a:pt x="4239" y="296"/>
                  </a:lnTo>
                  <a:lnTo>
                    <a:pt x="4174" y="296"/>
                  </a:lnTo>
                  <a:lnTo>
                    <a:pt x="4174" y="263"/>
                  </a:lnTo>
                  <a:lnTo>
                    <a:pt x="4141" y="263"/>
                  </a:lnTo>
                  <a:lnTo>
                    <a:pt x="4141" y="230"/>
                  </a:lnTo>
                  <a:lnTo>
                    <a:pt x="4075" y="230"/>
                  </a:lnTo>
                  <a:lnTo>
                    <a:pt x="4075" y="198"/>
                  </a:lnTo>
                  <a:lnTo>
                    <a:pt x="4042" y="198"/>
                  </a:lnTo>
                  <a:lnTo>
                    <a:pt x="4042" y="165"/>
                  </a:lnTo>
                  <a:lnTo>
                    <a:pt x="3976" y="165"/>
                  </a:lnTo>
                  <a:lnTo>
                    <a:pt x="3976" y="132"/>
                  </a:lnTo>
                  <a:lnTo>
                    <a:pt x="3944" y="132"/>
                  </a:lnTo>
                  <a:lnTo>
                    <a:pt x="3944" y="99"/>
                  </a:lnTo>
                  <a:lnTo>
                    <a:pt x="3878" y="99"/>
                  </a:lnTo>
                  <a:lnTo>
                    <a:pt x="3878" y="66"/>
                  </a:lnTo>
                  <a:lnTo>
                    <a:pt x="3845" y="66"/>
                  </a:lnTo>
                  <a:lnTo>
                    <a:pt x="3845" y="33"/>
                  </a:lnTo>
                  <a:lnTo>
                    <a:pt x="3779" y="33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8"/>
            <p:cNvSpPr/>
            <p:nvPr/>
          </p:nvSpPr>
          <p:spPr>
            <a:xfrm>
              <a:off x="4888600" y="1110550"/>
              <a:ext cx="1675" cy="850"/>
            </a:xfrm>
            <a:custGeom>
              <a:avLst/>
              <a:gdLst/>
              <a:ahLst/>
              <a:cxnLst/>
              <a:rect l="l" t="t" r="r" b="b"/>
              <a:pathLst>
                <a:path w="67" h="34" fill="none" extrusionOk="0">
                  <a:moveTo>
                    <a:pt x="67" y="33"/>
                  </a:move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8"/>
            <p:cNvSpPr/>
            <p:nvPr/>
          </p:nvSpPr>
          <p:spPr>
            <a:xfrm>
              <a:off x="4978975" y="966800"/>
              <a:ext cx="1675" cy="825"/>
            </a:xfrm>
            <a:custGeom>
              <a:avLst/>
              <a:gdLst/>
              <a:ahLst/>
              <a:cxnLst/>
              <a:rect l="l" t="t" r="r" b="b"/>
              <a:pathLst>
                <a:path w="67" h="33" fill="none" extrusionOk="0">
                  <a:moveTo>
                    <a:pt x="66" y="33"/>
                  </a:move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33" y="3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8"/>
            <p:cNvSpPr/>
            <p:nvPr/>
          </p:nvSpPr>
          <p:spPr>
            <a:xfrm>
              <a:off x="4890250" y="967600"/>
              <a:ext cx="90400" cy="143800"/>
            </a:xfrm>
            <a:custGeom>
              <a:avLst/>
              <a:gdLst/>
              <a:ahLst/>
              <a:cxnLst/>
              <a:rect l="l" t="t" r="r" b="b"/>
              <a:pathLst>
                <a:path w="3616" h="5752" fill="none" extrusionOk="0">
                  <a:moveTo>
                    <a:pt x="1" y="5751"/>
                  </a:moveTo>
                  <a:lnTo>
                    <a:pt x="3615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8"/>
            <p:cNvSpPr/>
            <p:nvPr/>
          </p:nvSpPr>
          <p:spPr>
            <a:xfrm>
              <a:off x="4888600" y="966800"/>
              <a:ext cx="90400" cy="143775"/>
            </a:xfrm>
            <a:custGeom>
              <a:avLst/>
              <a:gdLst/>
              <a:ahLst/>
              <a:cxnLst/>
              <a:rect l="l" t="t" r="r" b="b"/>
              <a:pathLst>
                <a:path w="3616" h="5751" fill="none" extrusionOk="0">
                  <a:moveTo>
                    <a:pt x="1" y="5751"/>
                  </a:moveTo>
                  <a:lnTo>
                    <a:pt x="3616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8"/>
            <p:cNvSpPr/>
            <p:nvPr/>
          </p:nvSpPr>
          <p:spPr>
            <a:xfrm>
              <a:off x="4888600" y="966800"/>
              <a:ext cx="92050" cy="144600"/>
            </a:xfrm>
            <a:custGeom>
              <a:avLst/>
              <a:gdLst/>
              <a:ahLst/>
              <a:cxnLst/>
              <a:rect l="l" t="t" r="r" b="b"/>
              <a:pathLst>
                <a:path w="3682" h="5784" extrusionOk="0">
                  <a:moveTo>
                    <a:pt x="3616" y="0"/>
                  </a:moveTo>
                  <a:lnTo>
                    <a:pt x="1" y="5751"/>
                  </a:lnTo>
                  <a:lnTo>
                    <a:pt x="1" y="5783"/>
                  </a:lnTo>
                  <a:lnTo>
                    <a:pt x="67" y="5783"/>
                  </a:lnTo>
                  <a:lnTo>
                    <a:pt x="3681" y="33"/>
                  </a:lnTo>
                  <a:lnTo>
                    <a:pt x="3648" y="33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3989075" y="804125"/>
              <a:ext cx="555350" cy="133125"/>
            </a:xfrm>
            <a:custGeom>
              <a:avLst/>
              <a:gdLst/>
              <a:ahLst/>
              <a:cxnLst/>
              <a:rect l="l" t="t" r="r" b="b"/>
              <a:pathLst>
                <a:path w="22214" h="5325" fill="none" extrusionOk="0">
                  <a:moveTo>
                    <a:pt x="22213" y="5324"/>
                  </a:moveTo>
                  <a:lnTo>
                    <a:pt x="22049" y="5258"/>
                  </a:lnTo>
                  <a:lnTo>
                    <a:pt x="22049" y="5258"/>
                  </a:lnTo>
                  <a:lnTo>
                    <a:pt x="21852" y="5160"/>
                  </a:lnTo>
                  <a:lnTo>
                    <a:pt x="21852" y="5160"/>
                  </a:lnTo>
                  <a:lnTo>
                    <a:pt x="21721" y="5127"/>
                  </a:lnTo>
                  <a:lnTo>
                    <a:pt x="21688" y="5094"/>
                  </a:lnTo>
                  <a:lnTo>
                    <a:pt x="21589" y="5061"/>
                  </a:lnTo>
                  <a:lnTo>
                    <a:pt x="21556" y="5061"/>
                  </a:lnTo>
                  <a:lnTo>
                    <a:pt x="21491" y="5028"/>
                  </a:lnTo>
                  <a:lnTo>
                    <a:pt x="21458" y="5028"/>
                  </a:lnTo>
                  <a:lnTo>
                    <a:pt x="21359" y="4963"/>
                  </a:lnTo>
                  <a:lnTo>
                    <a:pt x="21326" y="4963"/>
                  </a:lnTo>
                  <a:lnTo>
                    <a:pt x="21261" y="4930"/>
                  </a:lnTo>
                  <a:lnTo>
                    <a:pt x="21261" y="4930"/>
                  </a:lnTo>
                  <a:lnTo>
                    <a:pt x="21162" y="4897"/>
                  </a:lnTo>
                  <a:lnTo>
                    <a:pt x="21129" y="4897"/>
                  </a:lnTo>
                  <a:lnTo>
                    <a:pt x="21063" y="4864"/>
                  </a:lnTo>
                  <a:lnTo>
                    <a:pt x="21063" y="4864"/>
                  </a:lnTo>
                  <a:lnTo>
                    <a:pt x="20998" y="4831"/>
                  </a:lnTo>
                  <a:lnTo>
                    <a:pt x="20965" y="4831"/>
                  </a:lnTo>
                  <a:lnTo>
                    <a:pt x="20932" y="4831"/>
                  </a:lnTo>
                  <a:lnTo>
                    <a:pt x="20899" y="4798"/>
                  </a:lnTo>
                  <a:lnTo>
                    <a:pt x="20866" y="4798"/>
                  </a:lnTo>
                  <a:lnTo>
                    <a:pt x="20801" y="4765"/>
                  </a:lnTo>
                  <a:lnTo>
                    <a:pt x="20801" y="4765"/>
                  </a:lnTo>
                  <a:lnTo>
                    <a:pt x="20768" y="4765"/>
                  </a:lnTo>
                  <a:lnTo>
                    <a:pt x="20735" y="4733"/>
                  </a:lnTo>
                  <a:lnTo>
                    <a:pt x="20669" y="4733"/>
                  </a:lnTo>
                  <a:lnTo>
                    <a:pt x="20636" y="4700"/>
                  </a:lnTo>
                  <a:lnTo>
                    <a:pt x="20603" y="4700"/>
                  </a:lnTo>
                  <a:lnTo>
                    <a:pt x="20570" y="4700"/>
                  </a:lnTo>
                  <a:lnTo>
                    <a:pt x="20505" y="4667"/>
                  </a:lnTo>
                  <a:lnTo>
                    <a:pt x="20505" y="4667"/>
                  </a:lnTo>
                  <a:lnTo>
                    <a:pt x="20472" y="4634"/>
                  </a:lnTo>
                  <a:lnTo>
                    <a:pt x="20439" y="4634"/>
                  </a:lnTo>
                  <a:lnTo>
                    <a:pt x="20439" y="4634"/>
                  </a:lnTo>
                  <a:lnTo>
                    <a:pt x="20373" y="4634"/>
                  </a:lnTo>
                  <a:lnTo>
                    <a:pt x="20373" y="4601"/>
                  </a:lnTo>
                  <a:lnTo>
                    <a:pt x="20308" y="4601"/>
                  </a:lnTo>
                  <a:lnTo>
                    <a:pt x="20308" y="4601"/>
                  </a:lnTo>
                  <a:lnTo>
                    <a:pt x="20242" y="4568"/>
                  </a:lnTo>
                  <a:lnTo>
                    <a:pt x="20242" y="4568"/>
                  </a:lnTo>
                  <a:lnTo>
                    <a:pt x="20209" y="4535"/>
                  </a:lnTo>
                  <a:lnTo>
                    <a:pt x="20176" y="4535"/>
                  </a:lnTo>
                  <a:lnTo>
                    <a:pt x="20143" y="4535"/>
                  </a:lnTo>
                  <a:lnTo>
                    <a:pt x="20143" y="4535"/>
                  </a:lnTo>
                  <a:lnTo>
                    <a:pt x="20078" y="4503"/>
                  </a:lnTo>
                  <a:lnTo>
                    <a:pt x="20078" y="4503"/>
                  </a:lnTo>
                  <a:lnTo>
                    <a:pt x="20012" y="4470"/>
                  </a:lnTo>
                  <a:lnTo>
                    <a:pt x="20012" y="4470"/>
                  </a:lnTo>
                  <a:lnTo>
                    <a:pt x="19946" y="4470"/>
                  </a:lnTo>
                  <a:lnTo>
                    <a:pt x="19946" y="4470"/>
                  </a:lnTo>
                  <a:lnTo>
                    <a:pt x="19913" y="4437"/>
                  </a:lnTo>
                  <a:lnTo>
                    <a:pt x="19880" y="4437"/>
                  </a:lnTo>
                  <a:lnTo>
                    <a:pt x="19848" y="4437"/>
                  </a:lnTo>
                  <a:lnTo>
                    <a:pt x="19815" y="4404"/>
                  </a:lnTo>
                  <a:lnTo>
                    <a:pt x="19815" y="4404"/>
                  </a:lnTo>
                  <a:lnTo>
                    <a:pt x="19782" y="4404"/>
                  </a:lnTo>
                  <a:lnTo>
                    <a:pt x="19749" y="4371"/>
                  </a:lnTo>
                  <a:lnTo>
                    <a:pt x="19716" y="4371"/>
                  </a:lnTo>
                  <a:lnTo>
                    <a:pt x="19683" y="4371"/>
                  </a:lnTo>
                  <a:lnTo>
                    <a:pt x="19683" y="4371"/>
                  </a:lnTo>
                  <a:lnTo>
                    <a:pt x="19650" y="4371"/>
                  </a:lnTo>
                  <a:lnTo>
                    <a:pt x="19618" y="4338"/>
                  </a:lnTo>
                  <a:lnTo>
                    <a:pt x="19585" y="4338"/>
                  </a:lnTo>
                  <a:lnTo>
                    <a:pt x="19552" y="4338"/>
                  </a:lnTo>
                  <a:lnTo>
                    <a:pt x="19552" y="4305"/>
                  </a:lnTo>
                  <a:lnTo>
                    <a:pt x="19519" y="4305"/>
                  </a:lnTo>
                  <a:lnTo>
                    <a:pt x="19519" y="4305"/>
                  </a:lnTo>
                  <a:lnTo>
                    <a:pt x="19486" y="4305"/>
                  </a:lnTo>
                  <a:lnTo>
                    <a:pt x="19453" y="4273"/>
                  </a:lnTo>
                  <a:lnTo>
                    <a:pt x="19420" y="4273"/>
                  </a:lnTo>
                  <a:lnTo>
                    <a:pt x="19388" y="4273"/>
                  </a:lnTo>
                  <a:lnTo>
                    <a:pt x="19388" y="4273"/>
                  </a:lnTo>
                  <a:lnTo>
                    <a:pt x="19355" y="4240"/>
                  </a:lnTo>
                  <a:lnTo>
                    <a:pt x="19322" y="4240"/>
                  </a:lnTo>
                  <a:lnTo>
                    <a:pt x="19322" y="4240"/>
                  </a:lnTo>
                  <a:lnTo>
                    <a:pt x="19289" y="4240"/>
                  </a:lnTo>
                  <a:lnTo>
                    <a:pt x="19256" y="4207"/>
                  </a:lnTo>
                  <a:lnTo>
                    <a:pt x="19256" y="4207"/>
                  </a:lnTo>
                  <a:lnTo>
                    <a:pt x="19223" y="4207"/>
                  </a:lnTo>
                  <a:lnTo>
                    <a:pt x="19190" y="4207"/>
                  </a:lnTo>
                  <a:lnTo>
                    <a:pt x="19190" y="4174"/>
                  </a:lnTo>
                  <a:lnTo>
                    <a:pt x="19158" y="4174"/>
                  </a:lnTo>
                  <a:lnTo>
                    <a:pt x="19125" y="4174"/>
                  </a:lnTo>
                  <a:lnTo>
                    <a:pt x="19125" y="4174"/>
                  </a:lnTo>
                  <a:lnTo>
                    <a:pt x="19092" y="4174"/>
                  </a:lnTo>
                  <a:lnTo>
                    <a:pt x="19059" y="4141"/>
                  </a:lnTo>
                  <a:lnTo>
                    <a:pt x="19059" y="4141"/>
                  </a:lnTo>
                  <a:lnTo>
                    <a:pt x="19026" y="4141"/>
                  </a:lnTo>
                  <a:lnTo>
                    <a:pt x="18993" y="4141"/>
                  </a:lnTo>
                  <a:lnTo>
                    <a:pt x="18993" y="4108"/>
                  </a:lnTo>
                  <a:lnTo>
                    <a:pt x="18960" y="4108"/>
                  </a:lnTo>
                  <a:lnTo>
                    <a:pt x="18927" y="4108"/>
                  </a:lnTo>
                  <a:lnTo>
                    <a:pt x="18927" y="4108"/>
                  </a:lnTo>
                  <a:lnTo>
                    <a:pt x="18895" y="4108"/>
                  </a:lnTo>
                  <a:lnTo>
                    <a:pt x="18862" y="4075"/>
                  </a:lnTo>
                  <a:lnTo>
                    <a:pt x="18862" y="4075"/>
                  </a:lnTo>
                  <a:lnTo>
                    <a:pt x="18829" y="4075"/>
                  </a:lnTo>
                  <a:lnTo>
                    <a:pt x="18796" y="4075"/>
                  </a:lnTo>
                  <a:lnTo>
                    <a:pt x="18796" y="4043"/>
                  </a:lnTo>
                  <a:lnTo>
                    <a:pt x="18763" y="4043"/>
                  </a:lnTo>
                  <a:lnTo>
                    <a:pt x="18730" y="4043"/>
                  </a:lnTo>
                  <a:lnTo>
                    <a:pt x="18697" y="4010"/>
                  </a:lnTo>
                  <a:lnTo>
                    <a:pt x="18665" y="4010"/>
                  </a:lnTo>
                  <a:lnTo>
                    <a:pt x="18665" y="4010"/>
                  </a:lnTo>
                  <a:lnTo>
                    <a:pt x="18632" y="4010"/>
                  </a:lnTo>
                  <a:lnTo>
                    <a:pt x="18599" y="4010"/>
                  </a:lnTo>
                  <a:lnTo>
                    <a:pt x="18599" y="3977"/>
                  </a:lnTo>
                  <a:lnTo>
                    <a:pt x="18566" y="3977"/>
                  </a:lnTo>
                  <a:lnTo>
                    <a:pt x="18533" y="3977"/>
                  </a:lnTo>
                  <a:lnTo>
                    <a:pt x="18500" y="3944"/>
                  </a:lnTo>
                  <a:lnTo>
                    <a:pt x="18467" y="3944"/>
                  </a:lnTo>
                  <a:lnTo>
                    <a:pt x="18467" y="3944"/>
                  </a:lnTo>
                  <a:lnTo>
                    <a:pt x="18435" y="3944"/>
                  </a:lnTo>
                  <a:lnTo>
                    <a:pt x="18402" y="3944"/>
                  </a:lnTo>
                  <a:lnTo>
                    <a:pt x="18402" y="3911"/>
                  </a:lnTo>
                  <a:lnTo>
                    <a:pt x="18369" y="3911"/>
                  </a:lnTo>
                  <a:lnTo>
                    <a:pt x="18336" y="3911"/>
                  </a:lnTo>
                  <a:lnTo>
                    <a:pt x="18303" y="3878"/>
                  </a:lnTo>
                  <a:lnTo>
                    <a:pt x="18270" y="3878"/>
                  </a:lnTo>
                  <a:lnTo>
                    <a:pt x="18237" y="3878"/>
                  </a:lnTo>
                  <a:lnTo>
                    <a:pt x="18237" y="3878"/>
                  </a:lnTo>
                  <a:lnTo>
                    <a:pt x="18205" y="3845"/>
                  </a:lnTo>
                  <a:lnTo>
                    <a:pt x="18172" y="3845"/>
                  </a:lnTo>
                  <a:lnTo>
                    <a:pt x="18172" y="3845"/>
                  </a:lnTo>
                  <a:lnTo>
                    <a:pt x="18139" y="3845"/>
                  </a:lnTo>
                  <a:lnTo>
                    <a:pt x="18106" y="3813"/>
                  </a:lnTo>
                  <a:lnTo>
                    <a:pt x="18106" y="3813"/>
                  </a:lnTo>
                  <a:lnTo>
                    <a:pt x="18073" y="3813"/>
                  </a:lnTo>
                  <a:lnTo>
                    <a:pt x="18040" y="3813"/>
                  </a:lnTo>
                  <a:lnTo>
                    <a:pt x="18007" y="3780"/>
                  </a:lnTo>
                  <a:lnTo>
                    <a:pt x="17975" y="3780"/>
                  </a:lnTo>
                  <a:lnTo>
                    <a:pt x="17975" y="3780"/>
                  </a:lnTo>
                  <a:lnTo>
                    <a:pt x="17942" y="3780"/>
                  </a:lnTo>
                  <a:lnTo>
                    <a:pt x="17909" y="3747"/>
                  </a:lnTo>
                  <a:lnTo>
                    <a:pt x="17876" y="3747"/>
                  </a:lnTo>
                  <a:lnTo>
                    <a:pt x="17843" y="3747"/>
                  </a:lnTo>
                  <a:lnTo>
                    <a:pt x="17843" y="3747"/>
                  </a:lnTo>
                  <a:lnTo>
                    <a:pt x="17810" y="3714"/>
                  </a:lnTo>
                  <a:lnTo>
                    <a:pt x="17777" y="3714"/>
                  </a:lnTo>
                  <a:lnTo>
                    <a:pt x="17745" y="3714"/>
                  </a:lnTo>
                  <a:lnTo>
                    <a:pt x="17712" y="3714"/>
                  </a:lnTo>
                  <a:lnTo>
                    <a:pt x="17712" y="3681"/>
                  </a:lnTo>
                  <a:lnTo>
                    <a:pt x="17679" y="3681"/>
                  </a:lnTo>
                  <a:lnTo>
                    <a:pt x="17613" y="3681"/>
                  </a:lnTo>
                  <a:lnTo>
                    <a:pt x="17580" y="3648"/>
                  </a:lnTo>
                  <a:lnTo>
                    <a:pt x="17547" y="3648"/>
                  </a:lnTo>
                  <a:lnTo>
                    <a:pt x="17514" y="3648"/>
                  </a:lnTo>
                  <a:lnTo>
                    <a:pt x="17514" y="3615"/>
                  </a:lnTo>
                  <a:lnTo>
                    <a:pt x="17482" y="3615"/>
                  </a:lnTo>
                  <a:lnTo>
                    <a:pt x="17449" y="3615"/>
                  </a:lnTo>
                  <a:lnTo>
                    <a:pt x="17383" y="3583"/>
                  </a:lnTo>
                  <a:lnTo>
                    <a:pt x="17383" y="3583"/>
                  </a:lnTo>
                  <a:lnTo>
                    <a:pt x="17317" y="3583"/>
                  </a:lnTo>
                  <a:lnTo>
                    <a:pt x="17317" y="3550"/>
                  </a:lnTo>
                  <a:lnTo>
                    <a:pt x="17284" y="3550"/>
                  </a:lnTo>
                  <a:lnTo>
                    <a:pt x="17252" y="3550"/>
                  </a:lnTo>
                  <a:lnTo>
                    <a:pt x="17252" y="3550"/>
                  </a:lnTo>
                  <a:lnTo>
                    <a:pt x="17219" y="3550"/>
                  </a:lnTo>
                  <a:lnTo>
                    <a:pt x="17186" y="3517"/>
                  </a:lnTo>
                  <a:lnTo>
                    <a:pt x="17153" y="3517"/>
                  </a:lnTo>
                  <a:lnTo>
                    <a:pt x="17120" y="3517"/>
                  </a:lnTo>
                  <a:lnTo>
                    <a:pt x="17054" y="3484"/>
                  </a:lnTo>
                  <a:lnTo>
                    <a:pt x="17054" y="3484"/>
                  </a:lnTo>
                  <a:lnTo>
                    <a:pt x="16989" y="3451"/>
                  </a:lnTo>
                  <a:lnTo>
                    <a:pt x="16956" y="3451"/>
                  </a:lnTo>
                  <a:lnTo>
                    <a:pt x="16923" y="3451"/>
                  </a:lnTo>
                  <a:lnTo>
                    <a:pt x="16857" y="3418"/>
                  </a:lnTo>
                  <a:lnTo>
                    <a:pt x="16857" y="3418"/>
                  </a:lnTo>
                  <a:lnTo>
                    <a:pt x="16792" y="3385"/>
                  </a:lnTo>
                  <a:lnTo>
                    <a:pt x="16759" y="3385"/>
                  </a:lnTo>
                  <a:lnTo>
                    <a:pt x="16726" y="3385"/>
                  </a:lnTo>
                  <a:lnTo>
                    <a:pt x="16660" y="3352"/>
                  </a:lnTo>
                  <a:lnTo>
                    <a:pt x="16660" y="3352"/>
                  </a:lnTo>
                  <a:lnTo>
                    <a:pt x="16627" y="3352"/>
                  </a:lnTo>
                  <a:lnTo>
                    <a:pt x="16594" y="3352"/>
                  </a:lnTo>
                  <a:lnTo>
                    <a:pt x="16562" y="3320"/>
                  </a:lnTo>
                  <a:lnTo>
                    <a:pt x="16529" y="3320"/>
                  </a:lnTo>
                  <a:lnTo>
                    <a:pt x="16496" y="3320"/>
                  </a:lnTo>
                  <a:lnTo>
                    <a:pt x="16463" y="3320"/>
                  </a:lnTo>
                  <a:lnTo>
                    <a:pt x="16397" y="3287"/>
                  </a:lnTo>
                  <a:lnTo>
                    <a:pt x="16397" y="3287"/>
                  </a:lnTo>
                  <a:lnTo>
                    <a:pt x="16364" y="3287"/>
                  </a:lnTo>
                  <a:lnTo>
                    <a:pt x="16332" y="3254"/>
                  </a:lnTo>
                  <a:lnTo>
                    <a:pt x="16299" y="3254"/>
                  </a:lnTo>
                  <a:lnTo>
                    <a:pt x="16266" y="3254"/>
                  </a:lnTo>
                  <a:lnTo>
                    <a:pt x="16200" y="3221"/>
                  </a:lnTo>
                  <a:lnTo>
                    <a:pt x="16200" y="3221"/>
                  </a:lnTo>
                  <a:lnTo>
                    <a:pt x="16134" y="3188"/>
                  </a:lnTo>
                  <a:lnTo>
                    <a:pt x="16102" y="3188"/>
                  </a:lnTo>
                  <a:lnTo>
                    <a:pt x="16036" y="3155"/>
                  </a:lnTo>
                  <a:lnTo>
                    <a:pt x="16003" y="3155"/>
                  </a:lnTo>
                  <a:lnTo>
                    <a:pt x="16003" y="3155"/>
                  </a:lnTo>
                  <a:lnTo>
                    <a:pt x="15970" y="3155"/>
                  </a:lnTo>
                  <a:lnTo>
                    <a:pt x="15937" y="3155"/>
                  </a:lnTo>
                  <a:lnTo>
                    <a:pt x="15871" y="3122"/>
                  </a:lnTo>
                  <a:lnTo>
                    <a:pt x="15871" y="3122"/>
                  </a:lnTo>
                  <a:lnTo>
                    <a:pt x="15806" y="3090"/>
                  </a:lnTo>
                  <a:lnTo>
                    <a:pt x="15773" y="3090"/>
                  </a:lnTo>
                  <a:lnTo>
                    <a:pt x="15740" y="3090"/>
                  </a:lnTo>
                  <a:lnTo>
                    <a:pt x="15707" y="3057"/>
                  </a:lnTo>
                  <a:lnTo>
                    <a:pt x="15674" y="3057"/>
                  </a:lnTo>
                  <a:lnTo>
                    <a:pt x="15641" y="3057"/>
                  </a:lnTo>
                  <a:lnTo>
                    <a:pt x="15609" y="3057"/>
                  </a:lnTo>
                  <a:lnTo>
                    <a:pt x="15543" y="3024"/>
                  </a:lnTo>
                  <a:lnTo>
                    <a:pt x="15543" y="3024"/>
                  </a:lnTo>
                  <a:lnTo>
                    <a:pt x="15477" y="2991"/>
                  </a:lnTo>
                  <a:lnTo>
                    <a:pt x="15444" y="2991"/>
                  </a:lnTo>
                  <a:lnTo>
                    <a:pt x="15411" y="2991"/>
                  </a:lnTo>
                  <a:lnTo>
                    <a:pt x="15379" y="2958"/>
                  </a:lnTo>
                  <a:lnTo>
                    <a:pt x="15313" y="2958"/>
                  </a:lnTo>
                  <a:lnTo>
                    <a:pt x="15280" y="2958"/>
                  </a:lnTo>
                  <a:lnTo>
                    <a:pt x="15247" y="2925"/>
                  </a:lnTo>
                  <a:lnTo>
                    <a:pt x="15214" y="2925"/>
                  </a:lnTo>
                  <a:lnTo>
                    <a:pt x="15149" y="2925"/>
                  </a:lnTo>
                  <a:lnTo>
                    <a:pt x="15149" y="2892"/>
                  </a:lnTo>
                  <a:lnTo>
                    <a:pt x="15083" y="2892"/>
                  </a:lnTo>
                  <a:lnTo>
                    <a:pt x="15083" y="2892"/>
                  </a:lnTo>
                  <a:lnTo>
                    <a:pt x="15017" y="2860"/>
                  </a:lnTo>
                  <a:lnTo>
                    <a:pt x="14984" y="2860"/>
                  </a:lnTo>
                  <a:lnTo>
                    <a:pt x="14951" y="2860"/>
                  </a:lnTo>
                  <a:lnTo>
                    <a:pt x="14919" y="2827"/>
                  </a:lnTo>
                  <a:lnTo>
                    <a:pt x="14886" y="2827"/>
                  </a:lnTo>
                  <a:lnTo>
                    <a:pt x="14853" y="2827"/>
                  </a:lnTo>
                  <a:lnTo>
                    <a:pt x="14787" y="2794"/>
                  </a:lnTo>
                  <a:lnTo>
                    <a:pt x="14754" y="2794"/>
                  </a:lnTo>
                  <a:lnTo>
                    <a:pt x="14721" y="2794"/>
                  </a:lnTo>
                  <a:lnTo>
                    <a:pt x="14689" y="2794"/>
                  </a:lnTo>
                  <a:lnTo>
                    <a:pt x="14656" y="2761"/>
                  </a:lnTo>
                  <a:lnTo>
                    <a:pt x="14623" y="2761"/>
                  </a:lnTo>
                  <a:lnTo>
                    <a:pt x="14590" y="2761"/>
                  </a:lnTo>
                  <a:lnTo>
                    <a:pt x="14557" y="2728"/>
                  </a:lnTo>
                  <a:lnTo>
                    <a:pt x="14524" y="2728"/>
                  </a:lnTo>
                  <a:lnTo>
                    <a:pt x="14491" y="2728"/>
                  </a:lnTo>
                  <a:lnTo>
                    <a:pt x="14458" y="2728"/>
                  </a:lnTo>
                  <a:lnTo>
                    <a:pt x="14426" y="2695"/>
                  </a:lnTo>
                  <a:lnTo>
                    <a:pt x="14393" y="2695"/>
                  </a:lnTo>
                  <a:lnTo>
                    <a:pt x="14360" y="2695"/>
                  </a:lnTo>
                  <a:lnTo>
                    <a:pt x="14327" y="2662"/>
                  </a:lnTo>
                  <a:lnTo>
                    <a:pt x="14327" y="2662"/>
                  </a:lnTo>
                  <a:lnTo>
                    <a:pt x="14294" y="2662"/>
                  </a:lnTo>
                  <a:lnTo>
                    <a:pt x="14261" y="2662"/>
                  </a:lnTo>
                  <a:lnTo>
                    <a:pt x="14228" y="2662"/>
                  </a:lnTo>
                  <a:lnTo>
                    <a:pt x="14196" y="2630"/>
                  </a:lnTo>
                  <a:lnTo>
                    <a:pt x="14163" y="2630"/>
                  </a:lnTo>
                  <a:lnTo>
                    <a:pt x="14130" y="2630"/>
                  </a:lnTo>
                  <a:lnTo>
                    <a:pt x="14130" y="2630"/>
                  </a:lnTo>
                  <a:lnTo>
                    <a:pt x="14097" y="2597"/>
                  </a:lnTo>
                  <a:lnTo>
                    <a:pt x="14064" y="2597"/>
                  </a:lnTo>
                  <a:lnTo>
                    <a:pt x="14031" y="2597"/>
                  </a:lnTo>
                  <a:lnTo>
                    <a:pt x="13998" y="2597"/>
                  </a:lnTo>
                  <a:lnTo>
                    <a:pt x="13998" y="2597"/>
                  </a:lnTo>
                  <a:lnTo>
                    <a:pt x="13966" y="2564"/>
                  </a:lnTo>
                  <a:lnTo>
                    <a:pt x="13933" y="2564"/>
                  </a:lnTo>
                  <a:lnTo>
                    <a:pt x="13900" y="2564"/>
                  </a:lnTo>
                  <a:lnTo>
                    <a:pt x="13867" y="2564"/>
                  </a:lnTo>
                  <a:lnTo>
                    <a:pt x="13867" y="2531"/>
                  </a:lnTo>
                  <a:lnTo>
                    <a:pt x="13834" y="2531"/>
                  </a:lnTo>
                  <a:lnTo>
                    <a:pt x="13801" y="2531"/>
                  </a:lnTo>
                  <a:lnTo>
                    <a:pt x="13768" y="2531"/>
                  </a:lnTo>
                  <a:lnTo>
                    <a:pt x="13736" y="2498"/>
                  </a:lnTo>
                  <a:lnTo>
                    <a:pt x="13703" y="2498"/>
                  </a:lnTo>
                  <a:lnTo>
                    <a:pt x="13670" y="2498"/>
                  </a:lnTo>
                  <a:lnTo>
                    <a:pt x="13670" y="2498"/>
                  </a:lnTo>
                  <a:lnTo>
                    <a:pt x="13637" y="2498"/>
                  </a:lnTo>
                  <a:lnTo>
                    <a:pt x="13604" y="2465"/>
                  </a:lnTo>
                  <a:lnTo>
                    <a:pt x="13571" y="2465"/>
                  </a:lnTo>
                  <a:lnTo>
                    <a:pt x="13538" y="2465"/>
                  </a:lnTo>
                  <a:lnTo>
                    <a:pt x="13538" y="2465"/>
                  </a:lnTo>
                  <a:lnTo>
                    <a:pt x="13506" y="2432"/>
                  </a:lnTo>
                  <a:lnTo>
                    <a:pt x="13473" y="2432"/>
                  </a:lnTo>
                  <a:lnTo>
                    <a:pt x="13473" y="2432"/>
                  </a:lnTo>
                  <a:lnTo>
                    <a:pt x="13440" y="2432"/>
                  </a:lnTo>
                  <a:lnTo>
                    <a:pt x="13407" y="2432"/>
                  </a:lnTo>
                  <a:lnTo>
                    <a:pt x="13374" y="2432"/>
                  </a:lnTo>
                  <a:lnTo>
                    <a:pt x="13374" y="2400"/>
                  </a:lnTo>
                  <a:lnTo>
                    <a:pt x="13341" y="2400"/>
                  </a:lnTo>
                  <a:lnTo>
                    <a:pt x="13308" y="2400"/>
                  </a:lnTo>
                  <a:lnTo>
                    <a:pt x="13308" y="2400"/>
                  </a:lnTo>
                  <a:lnTo>
                    <a:pt x="13276" y="2400"/>
                  </a:lnTo>
                  <a:lnTo>
                    <a:pt x="13243" y="2400"/>
                  </a:lnTo>
                  <a:lnTo>
                    <a:pt x="13243" y="2367"/>
                  </a:lnTo>
                  <a:lnTo>
                    <a:pt x="13177" y="2367"/>
                  </a:lnTo>
                  <a:lnTo>
                    <a:pt x="13177" y="2367"/>
                  </a:lnTo>
                  <a:lnTo>
                    <a:pt x="13144" y="2367"/>
                  </a:lnTo>
                  <a:lnTo>
                    <a:pt x="13111" y="2334"/>
                  </a:lnTo>
                  <a:lnTo>
                    <a:pt x="13111" y="2334"/>
                  </a:lnTo>
                  <a:lnTo>
                    <a:pt x="13078" y="2334"/>
                  </a:lnTo>
                  <a:lnTo>
                    <a:pt x="13046" y="2334"/>
                  </a:lnTo>
                  <a:lnTo>
                    <a:pt x="13046" y="2334"/>
                  </a:lnTo>
                  <a:lnTo>
                    <a:pt x="13013" y="2334"/>
                  </a:lnTo>
                  <a:lnTo>
                    <a:pt x="12980" y="2301"/>
                  </a:lnTo>
                  <a:lnTo>
                    <a:pt x="12980" y="2301"/>
                  </a:lnTo>
                  <a:lnTo>
                    <a:pt x="12947" y="2301"/>
                  </a:lnTo>
                  <a:lnTo>
                    <a:pt x="12914" y="2301"/>
                  </a:lnTo>
                  <a:lnTo>
                    <a:pt x="12914" y="2301"/>
                  </a:lnTo>
                  <a:lnTo>
                    <a:pt x="12881" y="2268"/>
                  </a:lnTo>
                  <a:lnTo>
                    <a:pt x="12848" y="2268"/>
                  </a:lnTo>
                  <a:lnTo>
                    <a:pt x="12848" y="2268"/>
                  </a:lnTo>
                  <a:lnTo>
                    <a:pt x="12815" y="2268"/>
                  </a:lnTo>
                  <a:lnTo>
                    <a:pt x="12783" y="2268"/>
                  </a:lnTo>
                  <a:lnTo>
                    <a:pt x="12783" y="2268"/>
                  </a:lnTo>
                  <a:lnTo>
                    <a:pt x="12750" y="2235"/>
                  </a:lnTo>
                  <a:lnTo>
                    <a:pt x="12717" y="2235"/>
                  </a:lnTo>
                  <a:lnTo>
                    <a:pt x="12717" y="2235"/>
                  </a:lnTo>
                  <a:lnTo>
                    <a:pt x="12684" y="2235"/>
                  </a:lnTo>
                  <a:lnTo>
                    <a:pt x="12651" y="2235"/>
                  </a:lnTo>
                  <a:lnTo>
                    <a:pt x="12618" y="2235"/>
                  </a:lnTo>
                  <a:lnTo>
                    <a:pt x="12618" y="2202"/>
                  </a:lnTo>
                  <a:lnTo>
                    <a:pt x="12585" y="2202"/>
                  </a:lnTo>
                  <a:lnTo>
                    <a:pt x="12553" y="2202"/>
                  </a:lnTo>
                  <a:lnTo>
                    <a:pt x="12553" y="2202"/>
                  </a:lnTo>
                  <a:lnTo>
                    <a:pt x="12520" y="2202"/>
                  </a:lnTo>
                  <a:lnTo>
                    <a:pt x="12487" y="2170"/>
                  </a:lnTo>
                  <a:lnTo>
                    <a:pt x="12487" y="2170"/>
                  </a:lnTo>
                  <a:lnTo>
                    <a:pt x="12454" y="2170"/>
                  </a:lnTo>
                  <a:lnTo>
                    <a:pt x="12421" y="2170"/>
                  </a:lnTo>
                  <a:lnTo>
                    <a:pt x="12421" y="2170"/>
                  </a:lnTo>
                  <a:lnTo>
                    <a:pt x="12355" y="2137"/>
                  </a:lnTo>
                  <a:lnTo>
                    <a:pt x="12355" y="2137"/>
                  </a:lnTo>
                  <a:lnTo>
                    <a:pt x="12323" y="2137"/>
                  </a:lnTo>
                  <a:lnTo>
                    <a:pt x="12290" y="2137"/>
                  </a:lnTo>
                  <a:lnTo>
                    <a:pt x="12290" y="2137"/>
                  </a:lnTo>
                  <a:lnTo>
                    <a:pt x="12257" y="2137"/>
                  </a:lnTo>
                  <a:lnTo>
                    <a:pt x="12224" y="2104"/>
                  </a:lnTo>
                  <a:lnTo>
                    <a:pt x="12191" y="2104"/>
                  </a:lnTo>
                  <a:lnTo>
                    <a:pt x="12158" y="2104"/>
                  </a:lnTo>
                  <a:lnTo>
                    <a:pt x="12158" y="2104"/>
                  </a:lnTo>
                  <a:lnTo>
                    <a:pt x="12125" y="2104"/>
                  </a:lnTo>
                  <a:lnTo>
                    <a:pt x="12093" y="2071"/>
                  </a:lnTo>
                  <a:lnTo>
                    <a:pt x="12093" y="2071"/>
                  </a:lnTo>
                  <a:lnTo>
                    <a:pt x="12060" y="2071"/>
                  </a:lnTo>
                  <a:lnTo>
                    <a:pt x="12027" y="2071"/>
                  </a:lnTo>
                  <a:lnTo>
                    <a:pt x="12027" y="2071"/>
                  </a:lnTo>
                  <a:lnTo>
                    <a:pt x="11994" y="2071"/>
                  </a:lnTo>
                  <a:lnTo>
                    <a:pt x="11961" y="2038"/>
                  </a:lnTo>
                  <a:lnTo>
                    <a:pt x="11961" y="2038"/>
                  </a:lnTo>
                  <a:lnTo>
                    <a:pt x="11928" y="2038"/>
                  </a:lnTo>
                  <a:lnTo>
                    <a:pt x="11895" y="2038"/>
                  </a:lnTo>
                  <a:lnTo>
                    <a:pt x="11863" y="2038"/>
                  </a:lnTo>
                  <a:lnTo>
                    <a:pt x="11863" y="2038"/>
                  </a:lnTo>
                  <a:lnTo>
                    <a:pt x="11830" y="2005"/>
                  </a:lnTo>
                  <a:lnTo>
                    <a:pt x="11797" y="2005"/>
                  </a:lnTo>
                  <a:lnTo>
                    <a:pt x="11797" y="2005"/>
                  </a:lnTo>
                  <a:lnTo>
                    <a:pt x="11764" y="2005"/>
                  </a:lnTo>
                  <a:lnTo>
                    <a:pt x="11731" y="2005"/>
                  </a:lnTo>
                  <a:lnTo>
                    <a:pt x="11731" y="2005"/>
                  </a:lnTo>
                  <a:lnTo>
                    <a:pt x="11698" y="1972"/>
                  </a:lnTo>
                  <a:lnTo>
                    <a:pt x="11665" y="1972"/>
                  </a:lnTo>
                  <a:lnTo>
                    <a:pt x="11665" y="1972"/>
                  </a:lnTo>
                  <a:lnTo>
                    <a:pt x="11633" y="1972"/>
                  </a:lnTo>
                  <a:lnTo>
                    <a:pt x="11600" y="1972"/>
                  </a:lnTo>
                  <a:lnTo>
                    <a:pt x="11600" y="1972"/>
                  </a:lnTo>
                  <a:lnTo>
                    <a:pt x="11567" y="1939"/>
                  </a:lnTo>
                  <a:lnTo>
                    <a:pt x="11534" y="1939"/>
                  </a:lnTo>
                  <a:lnTo>
                    <a:pt x="11534" y="1939"/>
                  </a:lnTo>
                  <a:lnTo>
                    <a:pt x="11501" y="1939"/>
                  </a:lnTo>
                  <a:lnTo>
                    <a:pt x="11468" y="1939"/>
                  </a:lnTo>
                  <a:lnTo>
                    <a:pt x="11468" y="1939"/>
                  </a:lnTo>
                  <a:lnTo>
                    <a:pt x="11435" y="1907"/>
                  </a:lnTo>
                  <a:lnTo>
                    <a:pt x="11403" y="1907"/>
                  </a:lnTo>
                  <a:lnTo>
                    <a:pt x="11403" y="1907"/>
                  </a:lnTo>
                  <a:lnTo>
                    <a:pt x="11370" y="1907"/>
                  </a:lnTo>
                  <a:lnTo>
                    <a:pt x="11337" y="1907"/>
                  </a:lnTo>
                  <a:lnTo>
                    <a:pt x="11337" y="1907"/>
                  </a:lnTo>
                  <a:lnTo>
                    <a:pt x="11304" y="1874"/>
                  </a:lnTo>
                  <a:lnTo>
                    <a:pt x="11271" y="1874"/>
                  </a:lnTo>
                  <a:lnTo>
                    <a:pt x="11238" y="1874"/>
                  </a:lnTo>
                  <a:lnTo>
                    <a:pt x="11238" y="1874"/>
                  </a:lnTo>
                  <a:lnTo>
                    <a:pt x="11205" y="1874"/>
                  </a:lnTo>
                  <a:lnTo>
                    <a:pt x="11172" y="1874"/>
                  </a:lnTo>
                  <a:lnTo>
                    <a:pt x="11172" y="1841"/>
                  </a:lnTo>
                  <a:lnTo>
                    <a:pt x="11140" y="1841"/>
                  </a:lnTo>
                  <a:lnTo>
                    <a:pt x="11107" y="1841"/>
                  </a:lnTo>
                  <a:lnTo>
                    <a:pt x="11107" y="1841"/>
                  </a:lnTo>
                  <a:lnTo>
                    <a:pt x="11074" y="1841"/>
                  </a:lnTo>
                  <a:lnTo>
                    <a:pt x="11041" y="1841"/>
                  </a:lnTo>
                  <a:lnTo>
                    <a:pt x="11041" y="1808"/>
                  </a:lnTo>
                  <a:lnTo>
                    <a:pt x="11008" y="1808"/>
                  </a:lnTo>
                  <a:lnTo>
                    <a:pt x="10975" y="1808"/>
                  </a:lnTo>
                  <a:lnTo>
                    <a:pt x="10975" y="1808"/>
                  </a:lnTo>
                  <a:lnTo>
                    <a:pt x="10942" y="1808"/>
                  </a:lnTo>
                  <a:lnTo>
                    <a:pt x="10910" y="1808"/>
                  </a:lnTo>
                  <a:lnTo>
                    <a:pt x="10910" y="1808"/>
                  </a:lnTo>
                  <a:lnTo>
                    <a:pt x="10877" y="1775"/>
                  </a:lnTo>
                  <a:lnTo>
                    <a:pt x="10844" y="1775"/>
                  </a:lnTo>
                  <a:lnTo>
                    <a:pt x="10844" y="1775"/>
                  </a:lnTo>
                  <a:lnTo>
                    <a:pt x="10811" y="1775"/>
                  </a:lnTo>
                  <a:lnTo>
                    <a:pt x="10778" y="1775"/>
                  </a:lnTo>
                  <a:lnTo>
                    <a:pt x="10778" y="1775"/>
                  </a:lnTo>
                  <a:lnTo>
                    <a:pt x="10745" y="1742"/>
                  </a:lnTo>
                  <a:lnTo>
                    <a:pt x="10712" y="1742"/>
                  </a:lnTo>
                  <a:lnTo>
                    <a:pt x="10712" y="1742"/>
                  </a:lnTo>
                  <a:lnTo>
                    <a:pt x="10680" y="1742"/>
                  </a:lnTo>
                  <a:lnTo>
                    <a:pt x="10647" y="1742"/>
                  </a:lnTo>
                  <a:lnTo>
                    <a:pt x="10614" y="1742"/>
                  </a:lnTo>
                  <a:lnTo>
                    <a:pt x="10614" y="1709"/>
                  </a:lnTo>
                  <a:lnTo>
                    <a:pt x="10581" y="1709"/>
                  </a:lnTo>
                  <a:lnTo>
                    <a:pt x="10548" y="1709"/>
                  </a:lnTo>
                  <a:lnTo>
                    <a:pt x="10548" y="1709"/>
                  </a:lnTo>
                  <a:lnTo>
                    <a:pt x="10515" y="1709"/>
                  </a:lnTo>
                  <a:lnTo>
                    <a:pt x="10482" y="1709"/>
                  </a:lnTo>
                  <a:lnTo>
                    <a:pt x="10482" y="1709"/>
                  </a:lnTo>
                  <a:lnTo>
                    <a:pt x="10450" y="1677"/>
                  </a:lnTo>
                  <a:lnTo>
                    <a:pt x="10417" y="1677"/>
                  </a:lnTo>
                  <a:lnTo>
                    <a:pt x="10417" y="1677"/>
                  </a:lnTo>
                  <a:lnTo>
                    <a:pt x="10384" y="1677"/>
                  </a:lnTo>
                  <a:lnTo>
                    <a:pt x="10351" y="1677"/>
                  </a:lnTo>
                  <a:lnTo>
                    <a:pt x="10351" y="1677"/>
                  </a:lnTo>
                  <a:lnTo>
                    <a:pt x="10318" y="1644"/>
                  </a:lnTo>
                  <a:lnTo>
                    <a:pt x="10285" y="1644"/>
                  </a:lnTo>
                  <a:lnTo>
                    <a:pt x="10285" y="1644"/>
                  </a:lnTo>
                  <a:lnTo>
                    <a:pt x="10252" y="1644"/>
                  </a:lnTo>
                  <a:lnTo>
                    <a:pt x="10220" y="1644"/>
                  </a:lnTo>
                  <a:lnTo>
                    <a:pt x="10220" y="1644"/>
                  </a:lnTo>
                  <a:lnTo>
                    <a:pt x="10187" y="1611"/>
                  </a:lnTo>
                  <a:lnTo>
                    <a:pt x="10154" y="1611"/>
                  </a:lnTo>
                  <a:lnTo>
                    <a:pt x="10121" y="1611"/>
                  </a:lnTo>
                  <a:lnTo>
                    <a:pt x="10121" y="1611"/>
                  </a:lnTo>
                  <a:lnTo>
                    <a:pt x="10088" y="1611"/>
                  </a:lnTo>
                  <a:lnTo>
                    <a:pt x="10055" y="1611"/>
                  </a:lnTo>
                  <a:lnTo>
                    <a:pt x="10055" y="1611"/>
                  </a:lnTo>
                  <a:lnTo>
                    <a:pt x="9990" y="1578"/>
                  </a:lnTo>
                  <a:lnTo>
                    <a:pt x="9990" y="1578"/>
                  </a:lnTo>
                  <a:lnTo>
                    <a:pt x="9957" y="1578"/>
                  </a:lnTo>
                  <a:lnTo>
                    <a:pt x="9924" y="1578"/>
                  </a:lnTo>
                  <a:lnTo>
                    <a:pt x="9924" y="1578"/>
                  </a:lnTo>
                  <a:lnTo>
                    <a:pt x="9891" y="1578"/>
                  </a:lnTo>
                  <a:lnTo>
                    <a:pt x="9858" y="1545"/>
                  </a:lnTo>
                  <a:lnTo>
                    <a:pt x="9858" y="1545"/>
                  </a:lnTo>
                  <a:lnTo>
                    <a:pt x="9825" y="1545"/>
                  </a:lnTo>
                  <a:lnTo>
                    <a:pt x="9792" y="1545"/>
                  </a:lnTo>
                  <a:lnTo>
                    <a:pt x="9792" y="1545"/>
                  </a:lnTo>
                  <a:lnTo>
                    <a:pt x="9759" y="1545"/>
                  </a:lnTo>
                  <a:lnTo>
                    <a:pt x="9727" y="1512"/>
                  </a:lnTo>
                  <a:lnTo>
                    <a:pt x="9694" y="1512"/>
                  </a:lnTo>
                  <a:lnTo>
                    <a:pt x="9694" y="1512"/>
                  </a:lnTo>
                  <a:lnTo>
                    <a:pt x="9661" y="1512"/>
                  </a:lnTo>
                  <a:lnTo>
                    <a:pt x="9628" y="1512"/>
                  </a:lnTo>
                  <a:lnTo>
                    <a:pt x="9595" y="1512"/>
                  </a:lnTo>
                  <a:lnTo>
                    <a:pt x="9562" y="1479"/>
                  </a:lnTo>
                  <a:lnTo>
                    <a:pt x="9562" y="1479"/>
                  </a:lnTo>
                  <a:lnTo>
                    <a:pt x="9529" y="1479"/>
                  </a:lnTo>
                  <a:lnTo>
                    <a:pt x="9497" y="1479"/>
                  </a:lnTo>
                  <a:lnTo>
                    <a:pt x="9497" y="1479"/>
                  </a:lnTo>
                  <a:lnTo>
                    <a:pt x="9464" y="1479"/>
                  </a:lnTo>
                  <a:lnTo>
                    <a:pt x="9431" y="1479"/>
                  </a:lnTo>
                  <a:lnTo>
                    <a:pt x="9431" y="1447"/>
                  </a:lnTo>
                  <a:lnTo>
                    <a:pt x="9398" y="1447"/>
                  </a:lnTo>
                  <a:lnTo>
                    <a:pt x="9365" y="1447"/>
                  </a:lnTo>
                  <a:lnTo>
                    <a:pt x="9365" y="1447"/>
                  </a:lnTo>
                  <a:lnTo>
                    <a:pt x="9332" y="1447"/>
                  </a:lnTo>
                  <a:lnTo>
                    <a:pt x="9299" y="1447"/>
                  </a:lnTo>
                  <a:lnTo>
                    <a:pt x="9299" y="1414"/>
                  </a:lnTo>
                  <a:lnTo>
                    <a:pt x="9267" y="1414"/>
                  </a:lnTo>
                  <a:lnTo>
                    <a:pt x="9234" y="1414"/>
                  </a:lnTo>
                  <a:lnTo>
                    <a:pt x="9234" y="1414"/>
                  </a:lnTo>
                  <a:lnTo>
                    <a:pt x="9201" y="1414"/>
                  </a:lnTo>
                  <a:lnTo>
                    <a:pt x="9168" y="1414"/>
                  </a:lnTo>
                  <a:lnTo>
                    <a:pt x="9135" y="1414"/>
                  </a:lnTo>
                  <a:lnTo>
                    <a:pt x="9135" y="1381"/>
                  </a:lnTo>
                  <a:lnTo>
                    <a:pt x="9102" y="1381"/>
                  </a:lnTo>
                  <a:lnTo>
                    <a:pt x="9069" y="1381"/>
                  </a:lnTo>
                  <a:lnTo>
                    <a:pt x="9069" y="1381"/>
                  </a:lnTo>
                  <a:lnTo>
                    <a:pt x="9037" y="1381"/>
                  </a:lnTo>
                  <a:lnTo>
                    <a:pt x="9004" y="1381"/>
                  </a:lnTo>
                  <a:lnTo>
                    <a:pt x="9004" y="1381"/>
                  </a:lnTo>
                  <a:lnTo>
                    <a:pt x="8971" y="1348"/>
                  </a:lnTo>
                  <a:lnTo>
                    <a:pt x="8938" y="1348"/>
                  </a:lnTo>
                  <a:lnTo>
                    <a:pt x="8938" y="1348"/>
                  </a:lnTo>
                  <a:lnTo>
                    <a:pt x="8905" y="1348"/>
                  </a:lnTo>
                  <a:lnTo>
                    <a:pt x="8872" y="1348"/>
                  </a:lnTo>
                  <a:lnTo>
                    <a:pt x="8872" y="1348"/>
                  </a:lnTo>
                  <a:lnTo>
                    <a:pt x="8839" y="1348"/>
                  </a:lnTo>
                  <a:lnTo>
                    <a:pt x="8807" y="1315"/>
                  </a:lnTo>
                  <a:lnTo>
                    <a:pt x="8807" y="1315"/>
                  </a:lnTo>
                  <a:lnTo>
                    <a:pt x="8774" y="1315"/>
                  </a:lnTo>
                  <a:lnTo>
                    <a:pt x="8741" y="1315"/>
                  </a:lnTo>
                  <a:lnTo>
                    <a:pt x="8708" y="1315"/>
                  </a:lnTo>
                  <a:lnTo>
                    <a:pt x="8708" y="1315"/>
                  </a:lnTo>
                  <a:lnTo>
                    <a:pt x="8675" y="1315"/>
                  </a:lnTo>
                  <a:lnTo>
                    <a:pt x="8642" y="1282"/>
                  </a:lnTo>
                  <a:lnTo>
                    <a:pt x="8642" y="1282"/>
                  </a:lnTo>
                  <a:lnTo>
                    <a:pt x="8609" y="1282"/>
                  </a:lnTo>
                  <a:lnTo>
                    <a:pt x="8577" y="1282"/>
                  </a:lnTo>
                  <a:lnTo>
                    <a:pt x="8577" y="1282"/>
                  </a:lnTo>
                  <a:lnTo>
                    <a:pt x="8544" y="1282"/>
                  </a:lnTo>
                  <a:lnTo>
                    <a:pt x="8511" y="1282"/>
                  </a:lnTo>
                  <a:lnTo>
                    <a:pt x="8511" y="1249"/>
                  </a:lnTo>
                  <a:lnTo>
                    <a:pt x="8478" y="1249"/>
                  </a:lnTo>
                  <a:lnTo>
                    <a:pt x="8445" y="1249"/>
                  </a:lnTo>
                  <a:lnTo>
                    <a:pt x="8445" y="1249"/>
                  </a:lnTo>
                  <a:lnTo>
                    <a:pt x="8412" y="1249"/>
                  </a:lnTo>
                  <a:lnTo>
                    <a:pt x="8379" y="1249"/>
                  </a:lnTo>
                  <a:lnTo>
                    <a:pt x="8379" y="1249"/>
                  </a:lnTo>
                  <a:lnTo>
                    <a:pt x="8347" y="1249"/>
                  </a:lnTo>
                  <a:lnTo>
                    <a:pt x="8314" y="1217"/>
                  </a:lnTo>
                  <a:lnTo>
                    <a:pt x="8281" y="1217"/>
                  </a:lnTo>
                  <a:lnTo>
                    <a:pt x="8281" y="1217"/>
                  </a:lnTo>
                  <a:lnTo>
                    <a:pt x="8248" y="1217"/>
                  </a:lnTo>
                  <a:lnTo>
                    <a:pt x="8215" y="1217"/>
                  </a:lnTo>
                  <a:lnTo>
                    <a:pt x="8215" y="1217"/>
                  </a:lnTo>
                  <a:lnTo>
                    <a:pt x="8149" y="1184"/>
                  </a:lnTo>
                  <a:lnTo>
                    <a:pt x="8149" y="1184"/>
                  </a:lnTo>
                  <a:lnTo>
                    <a:pt x="8116" y="1184"/>
                  </a:lnTo>
                  <a:lnTo>
                    <a:pt x="8084" y="1184"/>
                  </a:lnTo>
                  <a:lnTo>
                    <a:pt x="8084" y="1184"/>
                  </a:lnTo>
                  <a:lnTo>
                    <a:pt x="8051" y="1184"/>
                  </a:lnTo>
                  <a:lnTo>
                    <a:pt x="8018" y="1184"/>
                  </a:lnTo>
                  <a:lnTo>
                    <a:pt x="8018" y="1151"/>
                  </a:lnTo>
                  <a:lnTo>
                    <a:pt x="7985" y="1151"/>
                  </a:lnTo>
                  <a:lnTo>
                    <a:pt x="7952" y="1151"/>
                  </a:lnTo>
                  <a:lnTo>
                    <a:pt x="7919" y="1151"/>
                  </a:lnTo>
                  <a:lnTo>
                    <a:pt x="7919" y="1151"/>
                  </a:lnTo>
                  <a:lnTo>
                    <a:pt x="7886" y="1151"/>
                  </a:lnTo>
                  <a:lnTo>
                    <a:pt x="7854" y="1151"/>
                  </a:lnTo>
                  <a:lnTo>
                    <a:pt x="7854" y="1118"/>
                  </a:lnTo>
                  <a:lnTo>
                    <a:pt x="7821" y="1118"/>
                  </a:lnTo>
                  <a:lnTo>
                    <a:pt x="7788" y="1118"/>
                  </a:lnTo>
                  <a:lnTo>
                    <a:pt x="7788" y="1118"/>
                  </a:lnTo>
                  <a:lnTo>
                    <a:pt x="7755" y="1118"/>
                  </a:lnTo>
                  <a:lnTo>
                    <a:pt x="7722" y="1118"/>
                  </a:lnTo>
                  <a:lnTo>
                    <a:pt x="7722" y="1118"/>
                  </a:lnTo>
                  <a:lnTo>
                    <a:pt x="7689" y="1118"/>
                  </a:lnTo>
                  <a:lnTo>
                    <a:pt x="7656" y="1085"/>
                  </a:lnTo>
                  <a:lnTo>
                    <a:pt x="7656" y="1085"/>
                  </a:lnTo>
                  <a:lnTo>
                    <a:pt x="7591" y="1085"/>
                  </a:lnTo>
                  <a:lnTo>
                    <a:pt x="7591" y="1085"/>
                  </a:lnTo>
                  <a:lnTo>
                    <a:pt x="7558" y="1085"/>
                  </a:lnTo>
                  <a:lnTo>
                    <a:pt x="7525" y="1085"/>
                  </a:lnTo>
                  <a:lnTo>
                    <a:pt x="7492" y="1052"/>
                  </a:lnTo>
                  <a:lnTo>
                    <a:pt x="7492" y="1052"/>
                  </a:lnTo>
                  <a:lnTo>
                    <a:pt x="7459" y="1052"/>
                  </a:lnTo>
                  <a:lnTo>
                    <a:pt x="7426" y="1052"/>
                  </a:lnTo>
                  <a:lnTo>
                    <a:pt x="7426" y="1052"/>
                  </a:lnTo>
                  <a:lnTo>
                    <a:pt x="7394" y="1052"/>
                  </a:lnTo>
                  <a:lnTo>
                    <a:pt x="7361" y="1052"/>
                  </a:lnTo>
                  <a:lnTo>
                    <a:pt x="7361" y="1052"/>
                  </a:lnTo>
                  <a:lnTo>
                    <a:pt x="7328" y="1019"/>
                  </a:lnTo>
                  <a:lnTo>
                    <a:pt x="7295" y="1019"/>
                  </a:lnTo>
                  <a:lnTo>
                    <a:pt x="7295" y="1019"/>
                  </a:lnTo>
                  <a:lnTo>
                    <a:pt x="7262" y="1019"/>
                  </a:lnTo>
                  <a:lnTo>
                    <a:pt x="7229" y="1019"/>
                  </a:lnTo>
                  <a:lnTo>
                    <a:pt x="7196" y="1019"/>
                  </a:lnTo>
                  <a:lnTo>
                    <a:pt x="7164" y="1019"/>
                  </a:lnTo>
                  <a:lnTo>
                    <a:pt x="7164" y="987"/>
                  </a:lnTo>
                  <a:lnTo>
                    <a:pt x="7131" y="987"/>
                  </a:lnTo>
                  <a:lnTo>
                    <a:pt x="7098" y="987"/>
                  </a:lnTo>
                  <a:lnTo>
                    <a:pt x="7065" y="987"/>
                  </a:lnTo>
                  <a:lnTo>
                    <a:pt x="7065" y="987"/>
                  </a:lnTo>
                  <a:lnTo>
                    <a:pt x="7032" y="987"/>
                  </a:lnTo>
                  <a:lnTo>
                    <a:pt x="6999" y="987"/>
                  </a:lnTo>
                  <a:lnTo>
                    <a:pt x="6999" y="954"/>
                  </a:lnTo>
                  <a:lnTo>
                    <a:pt x="6966" y="954"/>
                  </a:lnTo>
                  <a:lnTo>
                    <a:pt x="6934" y="954"/>
                  </a:lnTo>
                  <a:lnTo>
                    <a:pt x="6934" y="954"/>
                  </a:lnTo>
                  <a:lnTo>
                    <a:pt x="6901" y="954"/>
                  </a:lnTo>
                  <a:lnTo>
                    <a:pt x="6868" y="954"/>
                  </a:lnTo>
                  <a:lnTo>
                    <a:pt x="6868" y="954"/>
                  </a:lnTo>
                  <a:lnTo>
                    <a:pt x="6835" y="954"/>
                  </a:lnTo>
                  <a:lnTo>
                    <a:pt x="6802" y="921"/>
                  </a:lnTo>
                  <a:lnTo>
                    <a:pt x="6769" y="921"/>
                  </a:lnTo>
                  <a:lnTo>
                    <a:pt x="6769" y="921"/>
                  </a:lnTo>
                  <a:lnTo>
                    <a:pt x="6736" y="921"/>
                  </a:lnTo>
                  <a:lnTo>
                    <a:pt x="6703" y="921"/>
                  </a:lnTo>
                  <a:lnTo>
                    <a:pt x="6703" y="921"/>
                  </a:lnTo>
                  <a:lnTo>
                    <a:pt x="6671" y="921"/>
                  </a:lnTo>
                  <a:lnTo>
                    <a:pt x="6638" y="921"/>
                  </a:lnTo>
                  <a:lnTo>
                    <a:pt x="6638" y="888"/>
                  </a:lnTo>
                  <a:lnTo>
                    <a:pt x="6605" y="888"/>
                  </a:lnTo>
                  <a:lnTo>
                    <a:pt x="6572" y="888"/>
                  </a:lnTo>
                  <a:lnTo>
                    <a:pt x="6572" y="888"/>
                  </a:lnTo>
                  <a:lnTo>
                    <a:pt x="6539" y="888"/>
                  </a:lnTo>
                  <a:lnTo>
                    <a:pt x="6506" y="888"/>
                  </a:lnTo>
                  <a:lnTo>
                    <a:pt x="6473" y="888"/>
                  </a:lnTo>
                  <a:lnTo>
                    <a:pt x="6441" y="855"/>
                  </a:lnTo>
                  <a:lnTo>
                    <a:pt x="6408" y="855"/>
                  </a:lnTo>
                  <a:lnTo>
                    <a:pt x="6408" y="855"/>
                  </a:lnTo>
                  <a:lnTo>
                    <a:pt x="6375" y="855"/>
                  </a:lnTo>
                  <a:lnTo>
                    <a:pt x="6342" y="855"/>
                  </a:lnTo>
                  <a:lnTo>
                    <a:pt x="6342" y="855"/>
                  </a:lnTo>
                  <a:lnTo>
                    <a:pt x="6309" y="855"/>
                  </a:lnTo>
                  <a:lnTo>
                    <a:pt x="6276" y="822"/>
                  </a:lnTo>
                  <a:lnTo>
                    <a:pt x="6243" y="822"/>
                  </a:lnTo>
                  <a:lnTo>
                    <a:pt x="6211" y="822"/>
                  </a:lnTo>
                  <a:lnTo>
                    <a:pt x="6211" y="822"/>
                  </a:lnTo>
                  <a:lnTo>
                    <a:pt x="6178" y="822"/>
                  </a:lnTo>
                  <a:lnTo>
                    <a:pt x="6145" y="822"/>
                  </a:lnTo>
                  <a:lnTo>
                    <a:pt x="6145" y="822"/>
                  </a:lnTo>
                  <a:lnTo>
                    <a:pt x="6112" y="822"/>
                  </a:lnTo>
                  <a:lnTo>
                    <a:pt x="6046" y="789"/>
                  </a:lnTo>
                  <a:lnTo>
                    <a:pt x="6046" y="789"/>
                  </a:lnTo>
                  <a:lnTo>
                    <a:pt x="6013" y="789"/>
                  </a:lnTo>
                  <a:lnTo>
                    <a:pt x="5981" y="789"/>
                  </a:lnTo>
                  <a:lnTo>
                    <a:pt x="5981" y="789"/>
                  </a:lnTo>
                  <a:lnTo>
                    <a:pt x="5948" y="789"/>
                  </a:lnTo>
                  <a:lnTo>
                    <a:pt x="5915" y="789"/>
                  </a:lnTo>
                  <a:lnTo>
                    <a:pt x="5915" y="789"/>
                  </a:lnTo>
                  <a:lnTo>
                    <a:pt x="5882" y="757"/>
                  </a:lnTo>
                  <a:lnTo>
                    <a:pt x="5849" y="757"/>
                  </a:lnTo>
                  <a:lnTo>
                    <a:pt x="5849" y="757"/>
                  </a:lnTo>
                  <a:lnTo>
                    <a:pt x="5816" y="757"/>
                  </a:lnTo>
                  <a:lnTo>
                    <a:pt x="5783" y="757"/>
                  </a:lnTo>
                  <a:lnTo>
                    <a:pt x="5751" y="757"/>
                  </a:lnTo>
                  <a:lnTo>
                    <a:pt x="5718" y="757"/>
                  </a:lnTo>
                  <a:lnTo>
                    <a:pt x="5685" y="757"/>
                  </a:lnTo>
                  <a:lnTo>
                    <a:pt x="5685" y="724"/>
                  </a:lnTo>
                  <a:lnTo>
                    <a:pt x="5652" y="724"/>
                  </a:lnTo>
                  <a:lnTo>
                    <a:pt x="5619" y="724"/>
                  </a:lnTo>
                  <a:lnTo>
                    <a:pt x="5586" y="724"/>
                  </a:lnTo>
                  <a:lnTo>
                    <a:pt x="5553" y="724"/>
                  </a:lnTo>
                  <a:lnTo>
                    <a:pt x="5553" y="724"/>
                  </a:lnTo>
                  <a:lnTo>
                    <a:pt x="5521" y="724"/>
                  </a:lnTo>
                  <a:lnTo>
                    <a:pt x="5488" y="724"/>
                  </a:lnTo>
                  <a:lnTo>
                    <a:pt x="5488" y="691"/>
                  </a:lnTo>
                  <a:lnTo>
                    <a:pt x="5455" y="691"/>
                  </a:lnTo>
                  <a:lnTo>
                    <a:pt x="5422" y="691"/>
                  </a:lnTo>
                  <a:lnTo>
                    <a:pt x="5422" y="691"/>
                  </a:lnTo>
                  <a:lnTo>
                    <a:pt x="5389" y="691"/>
                  </a:lnTo>
                  <a:lnTo>
                    <a:pt x="5356" y="691"/>
                  </a:lnTo>
                  <a:lnTo>
                    <a:pt x="5323" y="691"/>
                  </a:lnTo>
                  <a:lnTo>
                    <a:pt x="5323" y="691"/>
                  </a:lnTo>
                  <a:lnTo>
                    <a:pt x="5291" y="691"/>
                  </a:lnTo>
                  <a:lnTo>
                    <a:pt x="5258" y="658"/>
                  </a:lnTo>
                  <a:lnTo>
                    <a:pt x="5258" y="658"/>
                  </a:lnTo>
                  <a:lnTo>
                    <a:pt x="5225" y="658"/>
                  </a:lnTo>
                  <a:lnTo>
                    <a:pt x="5192" y="658"/>
                  </a:lnTo>
                  <a:lnTo>
                    <a:pt x="5192" y="658"/>
                  </a:lnTo>
                  <a:lnTo>
                    <a:pt x="5159" y="658"/>
                  </a:lnTo>
                  <a:lnTo>
                    <a:pt x="5126" y="658"/>
                  </a:lnTo>
                  <a:lnTo>
                    <a:pt x="5126" y="658"/>
                  </a:lnTo>
                  <a:lnTo>
                    <a:pt x="5093" y="658"/>
                  </a:lnTo>
                  <a:lnTo>
                    <a:pt x="5060" y="625"/>
                  </a:lnTo>
                  <a:lnTo>
                    <a:pt x="5060" y="625"/>
                  </a:lnTo>
                  <a:lnTo>
                    <a:pt x="5028" y="625"/>
                  </a:lnTo>
                  <a:lnTo>
                    <a:pt x="4995" y="625"/>
                  </a:lnTo>
                  <a:lnTo>
                    <a:pt x="4962" y="625"/>
                  </a:lnTo>
                  <a:lnTo>
                    <a:pt x="4962" y="625"/>
                  </a:lnTo>
                  <a:lnTo>
                    <a:pt x="4929" y="625"/>
                  </a:lnTo>
                  <a:lnTo>
                    <a:pt x="4896" y="625"/>
                  </a:lnTo>
                  <a:lnTo>
                    <a:pt x="4896" y="625"/>
                  </a:lnTo>
                  <a:lnTo>
                    <a:pt x="4863" y="592"/>
                  </a:lnTo>
                  <a:lnTo>
                    <a:pt x="4830" y="592"/>
                  </a:lnTo>
                  <a:lnTo>
                    <a:pt x="4830" y="592"/>
                  </a:lnTo>
                  <a:lnTo>
                    <a:pt x="4798" y="592"/>
                  </a:lnTo>
                  <a:lnTo>
                    <a:pt x="4765" y="592"/>
                  </a:lnTo>
                  <a:lnTo>
                    <a:pt x="4732" y="592"/>
                  </a:lnTo>
                  <a:lnTo>
                    <a:pt x="4699" y="592"/>
                  </a:lnTo>
                  <a:lnTo>
                    <a:pt x="4666" y="592"/>
                  </a:lnTo>
                  <a:lnTo>
                    <a:pt x="4666" y="559"/>
                  </a:lnTo>
                  <a:lnTo>
                    <a:pt x="4633" y="559"/>
                  </a:lnTo>
                  <a:lnTo>
                    <a:pt x="4600" y="559"/>
                  </a:lnTo>
                  <a:lnTo>
                    <a:pt x="4600" y="559"/>
                  </a:lnTo>
                  <a:lnTo>
                    <a:pt x="4568" y="559"/>
                  </a:lnTo>
                  <a:lnTo>
                    <a:pt x="4535" y="559"/>
                  </a:lnTo>
                  <a:lnTo>
                    <a:pt x="4535" y="559"/>
                  </a:lnTo>
                  <a:lnTo>
                    <a:pt x="4502" y="559"/>
                  </a:lnTo>
                  <a:lnTo>
                    <a:pt x="4469" y="559"/>
                  </a:lnTo>
                  <a:lnTo>
                    <a:pt x="4469" y="526"/>
                  </a:lnTo>
                  <a:lnTo>
                    <a:pt x="4436" y="526"/>
                  </a:lnTo>
                  <a:lnTo>
                    <a:pt x="4403" y="526"/>
                  </a:lnTo>
                  <a:lnTo>
                    <a:pt x="4370" y="526"/>
                  </a:lnTo>
                  <a:lnTo>
                    <a:pt x="4370" y="526"/>
                  </a:lnTo>
                  <a:lnTo>
                    <a:pt x="4338" y="526"/>
                  </a:lnTo>
                  <a:lnTo>
                    <a:pt x="4305" y="526"/>
                  </a:lnTo>
                  <a:lnTo>
                    <a:pt x="4272" y="526"/>
                  </a:lnTo>
                  <a:lnTo>
                    <a:pt x="4239" y="526"/>
                  </a:lnTo>
                  <a:lnTo>
                    <a:pt x="4239" y="494"/>
                  </a:lnTo>
                  <a:lnTo>
                    <a:pt x="4206" y="494"/>
                  </a:lnTo>
                  <a:lnTo>
                    <a:pt x="4173" y="494"/>
                  </a:lnTo>
                  <a:lnTo>
                    <a:pt x="4173" y="494"/>
                  </a:lnTo>
                  <a:lnTo>
                    <a:pt x="4140" y="494"/>
                  </a:lnTo>
                  <a:lnTo>
                    <a:pt x="4108" y="494"/>
                  </a:lnTo>
                  <a:lnTo>
                    <a:pt x="4108" y="494"/>
                  </a:lnTo>
                  <a:lnTo>
                    <a:pt x="4075" y="494"/>
                  </a:lnTo>
                  <a:lnTo>
                    <a:pt x="4042" y="494"/>
                  </a:lnTo>
                  <a:lnTo>
                    <a:pt x="4009" y="461"/>
                  </a:lnTo>
                  <a:lnTo>
                    <a:pt x="4009" y="461"/>
                  </a:lnTo>
                  <a:lnTo>
                    <a:pt x="3976" y="461"/>
                  </a:lnTo>
                  <a:lnTo>
                    <a:pt x="3943" y="461"/>
                  </a:lnTo>
                  <a:lnTo>
                    <a:pt x="3943" y="461"/>
                  </a:lnTo>
                  <a:lnTo>
                    <a:pt x="3910" y="461"/>
                  </a:lnTo>
                  <a:lnTo>
                    <a:pt x="3878" y="461"/>
                  </a:lnTo>
                  <a:lnTo>
                    <a:pt x="3878" y="461"/>
                  </a:lnTo>
                  <a:lnTo>
                    <a:pt x="3845" y="461"/>
                  </a:lnTo>
                  <a:lnTo>
                    <a:pt x="3812" y="461"/>
                  </a:lnTo>
                  <a:lnTo>
                    <a:pt x="3812" y="428"/>
                  </a:lnTo>
                  <a:lnTo>
                    <a:pt x="3779" y="428"/>
                  </a:lnTo>
                  <a:lnTo>
                    <a:pt x="3746" y="428"/>
                  </a:lnTo>
                  <a:lnTo>
                    <a:pt x="3713" y="428"/>
                  </a:lnTo>
                  <a:lnTo>
                    <a:pt x="3713" y="428"/>
                  </a:lnTo>
                  <a:lnTo>
                    <a:pt x="3680" y="428"/>
                  </a:lnTo>
                  <a:lnTo>
                    <a:pt x="3648" y="428"/>
                  </a:lnTo>
                  <a:lnTo>
                    <a:pt x="3648" y="428"/>
                  </a:lnTo>
                  <a:lnTo>
                    <a:pt x="3615" y="428"/>
                  </a:lnTo>
                  <a:lnTo>
                    <a:pt x="3582" y="428"/>
                  </a:lnTo>
                  <a:lnTo>
                    <a:pt x="3582" y="395"/>
                  </a:lnTo>
                  <a:lnTo>
                    <a:pt x="3549" y="395"/>
                  </a:lnTo>
                  <a:lnTo>
                    <a:pt x="3516" y="395"/>
                  </a:lnTo>
                  <a:lnTo>
                    <a:pt x="3516" y="395"/>
                  </a:lnTo>
                  <a:lnTo>
                    <a:pt x="3483" y="395"/>
                  </a:lnTo>
                  <a:lnTo>
                    <a:pt x="3450" y="395"/>
                  </a:lnTo>
                  <a:lnTo>
                    <a:pt x="3417" y="395"/>
                  </a:lnTo>
                  <a:lnTo>
                    <a:pt x="3417" y="395"/>
                  </a:lnTo>
                  <a:lnTo>
                    <a:pt x="3385" y="395"/>
                  </a:lnTo>
                  <a:lnTo>
                    <a:pt x="3352" y="395"/>
                  </a:lnTo>
                  <a:lnTo>
                    <a:pt x="3352" y="395"/>
                  </a:lnTo>
                  <a:lnTo>
                    <a:pt x="3319" y="362"/>
                  </a:lnTo>
                  <a:lnTo>
                    <a:pt x="3286" y="362"/>
                  </a:lnTo>
                  <a:lnTo>
                    <a:pt x="3286" y="362"/>
                  </a:lnTo>
                  <a:lnTo>
                    <a:pt x="3253" y="362"/>
                  </a:lnTo>
                  <a:lnTo>
                    <a:pt x="3220" y="362"/>
                  </a:lnTo>
                  <a:lnTo>
                    <a:pt x="3220" y="362"/>
                  </a:lnTo>
                  <a:lnTo>
                    <a:pt x="3187" y="362"/>
                  </a:lnTo>
                  <a:lnTo>
                    <a:pt x="3155" y="362"/>
                  </a:lnTo>
                  <a:lnTo>
                    <a:pt x="3122" y="362"/>
                  </a:lnTo>
                  <a:lnTo>
                    <a:pt x="3089" y="329"/>
                  </a:lnTo>
                  <a:lnTo>
                    <a:pt x="3056" y="329"/>
                  </a:lnTo>
                  <a:lnTo>
                    <a:pt x="3056" y="329"/>
                  </a:lnTo>
                  <a:lnTo>
                    <a:pt x="3023" y="329"/>
                  </a:lnTo>
                  <a:lnTo>
                    <a:pt x="2990" y="329"/>
                  </a:lnTo>
                  <a:lnTo>
                    <a:pt x="2990" y="329"/>
                  </a:lnTo>
                  <a:lnTo>
                    <a:pt x="2957" y="329"/>
                  </a:lnTo>
                  <a:lnTo>
                    <a:pt x="2925" y="329"/>
                  </a:lnTo>
                  <a:lnTo>
                    <a:pt x="2925" y="329"/>
                  </a:lnTo>
                  <a:lnTo>
                    <a:pt x="2892" y="329"/>
                  </a:lnTo>
                  <a:lnTo>
                    <a:pt x="2859" y="329"/>
                  </a:lnTo>
                  <a:lnTo>
                    <a:pt x="2826" y="296"/>
                  </a:lnTo>
                  <a:lnTo>
                    <a:pt x="2826" y="296"/>
                  </a:lnTo>
                  <a:lnTo>
                    <a:pt x="2793" y="296"/>
                  </a:lnTo>
                  <a:lnTo>
                    <a:pt x="2760" y="296"/>
                  </a:lnTo>
                  <a:lnTo>
                    <a:pt x="2760" y="296"/>
                  </a:lnTo>
                  <a:lnTo>
                    <a:pt x="2727" y="296"/>
                  </a:lnTo>
                  <a:lnTo>
                    <a:pt x="2695" y="296"/>
                  </a:lnTo>
                  <a:lnTo>
                    <a:pt x="2695" y="296"/>
                  </a:lnTo>
                  <a:lnTo>
                    <a:pt x="2662" y="296"/>
                  </a:lnTo>
                  <a:lnTo>
                    <a:pt x="2629" y="296"/>
                  </a:lnTo>
                  <a:lnTo>
                    <a:pt x="2629" y="296"/>
                  </a:lnTo>
                  <a:lnTo>
                    <a:pt x="2596" y="264"/>
                  </a:lnTo>
                  <a:lnTo>
                    <a:pt x="2563" y="264"/>
                  </a:lnTo>
                  <a:lnTo>
                    <a:pt x="2530" y="264"/>
                  </a:lnTo>
                  <a:lnTo>
                    <a:pt x="2497" y="264"/>
                  </a:lnTo>
                  <a:lnTo>
                    <a:pt x="2465" y="264"/>
                  </a:lnTo>
                  <a:lnTo>
                    <a:pt x="2432" y="264"/>
                  </a:lnTo>
                  <a:lnTo>
                    <a:pt x="2399" y="264"/>
                  </a:lnTo>
                  <a:lnTo>
                    <a:pt x="2399" y="264"/>
                  </a:lnTo>
                  <a:lnTo>
                    <a:pt x="2366" y="264"/>
                  </a:lnTo>
                  <a:lnTo>
                    <a:pt x="2333" y="231"/>
                  </a:lnTo>
                  <a:lnTo>
                    <a:pt x="2333" y="231"/>
                  </a:lnTo>
                  <a:lnTo>
                    <a:pt x="2300" y="231"/>
                  </a:lnTo>
                  <a:lnTo>
                    <a:pt x="2267" y="231"/>
                  </a:lnTo>
                  <a:lnTo>
                    <a:pt x="2235" y="231"/>
                  </a:lnTo>
                  <a:lnTo>
                    <a:pt x="2235" y="231"/>
                  </a:lnTo>
                  <a:lnTo>
                    <a:pt x="2202" y="231"/>
                  </a:lnTo>
                  <a:lnTo>
                    <a:pt x="2169" y="231"/>
                  </a:lnTo>
                  <a:lnTo>
                    <a:pt x="2169" y="231"/>
                  </a:lnTo>
                  <a:lnTo>
                    <a:pt x="2136" y="231"/>
                  </a:lnTo>
                  <a:lnTo>
                    <a:pt x="2103" y="231"/>
                  </a:lnTo>
                  <a:lnTo>
                    <a:pt x="2070" y="198"/>
                  </a:lnTo>
                  <a:lnTo>
                    <a:pt x="2037" y="198"/>
                  </a:lnTo>
                  <a:lnTo>
                    <a:pt x="2037" y="198"/>
                  </a:lnTo>
                  <a:lnTo>
                    <a:pt x="2004" y="198"/>
                  </a:lnTo>
                  <a:lnTo>
                    <a:pt x="1972" y="198"/>
                  </a:lnTo>
                  <a:lnTo>
                    <a:pt x="1939" y="198"/>
                  </a:lnTo>
                  <a:lnTo>
                    <a:pt x="1939" y="198"/>
                  </a:lnTo>
                  <a:lnTo>
                    <a:pt x="1906" y="198"/>
                  </a:lnTo>
                  <a:lnTo>
                    <a:pt x="1873" y="198"/>
                  </a:lnTo>
                  <a:lnTo>
                    <a:pt x="1873" y="198"/>
                  </a:lnTo>
                  <a:lnTo>
                    <a:pt x="1807" y="198"/>
                  </a:lnTo>
                  <a:lnTo>
                    <a:pt x="1807" y="165"/>
                  </a:lnTo>
                  <a:lnTo>
                    <a:pt x="1774" y="165"/>
                  </a:lnTo>
                  <a:lnTo>
                    <a:pt x="1742" y="165"/>
                  </a:lnTo>
                  <a:lnTo>
                    <a:pt x="1742" y="165"/>
                  </a:lnTo>
                  <a:lnTo>
                    <a:pt x="1676" y="165"/>
                  </a:lnTo>
                  <a:lnTo>
                    <a:pt x="1643" y="165"/>
                  </a:lnTo>
                  <a:lnTo>
                    <a:pt x="1610" y="165"/>
                  </a:lnTo>
                  <a:lnTo>
                    <a:pt x="1577" y="165"/>
                  </a:lnTo>
                  <a:lnTo>
                    <a:pt x="1577" y="165"/>
                  </a:lnTo>
                  <a:lnTo>
                    <a:pt x="1544" y="165"/>
                  </a:lnTo>
                  <a:lnTo>
                    <a:pt x="1512" y="132"/>
                  </a:lnTo>
                  <a:lnTo>
                    <a:pt x="1512" y="132"/>
                  </a:lnTo>
                  <a:lnTo>
                    <a:pt x="1479" y="132"/>
                  </a:lnTo>
                  <a:lnTo>
                    <a:pt x="1446" y="132"/>
                  </a:lnTo>
                  <a:lnTo>
                    <a:pt x="1413" y="132"/>
                  </a:lnTo>
                  <a:lnTo>
                    <a:pt x="1413" y="132"/>
                  </a:lnTo>
                  <a:lnTo>
                    <a:pt x="1347" y="132"/>
                  </a:lnTo>
                  <a:lnTo>
                    <a:pt x="1347" y="132"/>
                  </a:lnTo>
                  <a:lnTo>
                    <a:pt x="1314" y="132"/>
                  </a:lnTo>
                  <a:lnTo>
                    <a:pt x="1282" y="132"/>
                  </a:lnTo>
                  <a:lnTo>
                    <a:pt x="1282" y="132"/>
                  </a:lnTo>
                  <a:lnTo>
                    <a:pt x="1216" y="99"/>
                  </a:lnTo>
                  <a:lnTo>
                    <a:pt x="1216" y="99"/>
                  </a:lnTo>
                  <a:lnTo>
                    <a:pt x="1183" y="99"/>
                  </a:lnTo>
                  <a:lnTo>
                    <a:pt x="1150" y="99"/>
                  </a:lnTo>
                  <a:lnTo>
                    <a:pt x="1150" y="99"/>
                  </a:lnTo>
                  <a:lnTo>
                    <a:pt x="1084" y="99"/>
                  </a:lnTo>
                  <a:lnTo>
                    <a:pt x="1052" y="99"/>
                  </a:lnTo>
                  <a:lnTo>
                    <a:pt x="1052" y="99"/>
                  </a:lnTo>
                  <a:lnTo>
                    <a:pt x="1019" y="99"/>
                  </a:lnTo>
                  <a:lnTo>
                    <a:pt x="986" y="99"/>
                  </a:lnTo>
                  <a:lnTo>
                    <a:pt x="953" y="99"/>
                  </a:lnTo>
                  <a:lnTo>
                    <a:pt x="920" y="66"/>
                  </a:lnTo>
                  <a:lnTo>
                    <a:pt x="887" y="66"/>
                  </a:lnTo>
                  <a:lnTo>
                    <a:pt x="854" y="66"/>
                  </a:lnTo>
                  <a:lnTo>
                    <a:pt x="822" y="66"/>
                  </a:lnTo>
                  <a:lnTo>
                    <a:pt x="822" y="66"/>
                  </a:lnTo>
                  <a:lnTo>
                    <a:pt x="756" y="66"/>
                  </a:lnTo>
                  <a:lnTo>
                    <a:pt x="756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57" y="66"/>
                  </a:lnTo>
                  <a:lnTo>
                    <a:pt x="624" y="34"/>
                  </a:lnTo>
                  <a:lnTo>
                    <a:pt x="624" y="34"/>
                  </a:lnTo>
                  <a:lnTo>
                    <a:pt x="559" y="34"/>
                  </a:lnTo>
                  <a:lnTo>
                    <a:pt x="526" y="34"/>
                  </a:lnTo>
                  <a:lnTo>
                    <a:pt x="493" y="34"/>
                  </a:lnTo>
                  <a:lnTo>
                    <a:pt x="460" y="34"/>
                  </a:lnTo>
                  <a:lnTo>
                    <a:pt x="427" y="34"/>
                  </a:lnTo>
                  <a:lnTo>
                    <a:pt x="394" y="34"/>
                  </a:lnTo>
                  <a:lnTo>
                    <a:pt x="361" y="34"/>
                  </a:lnTo>
                  <a:lnTo>
                    <a:pt x="329" y="34"/>
                  </a:lnTo>
                  <a:lnTo>
                    <a:pt x="296" y="1"/>
                  </a:lnTo>
                  <a:lnTo>
                    <a:pt x="263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197" y="1"/>
                  </a:lnTo>
                  <a:lnTo>
                    <a:pt x="164" y="1"/>
                  </a:lnTo>
                  <a:lnTo>
                    <a:pt x="131" y="1"/>
                  </a:lnTo>
                  <a:lnTo>
                    <a:pt x="99" y="1"/>
                  </a:lnTo>
                  <a:lnTo>
                    <a:pt x="66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8"/>
            <p:cNvSpPr/>
            <p:nvPr/>
          </p:nvSpPr>
          <p:spPr>
            <a:xfrm>
              <a:off x="4004675" y="634900"/>
              <a:ext cx="602175" cy="142975"/>
            </a:xfrm>
            <a:custGeom>
              <a:avLst/>
              <a:gdLst/>
              <a:ahLst/>
              <a:cxnLst/>
              <a:rect l="l" t="t" r="r" b="b"/>
              <a:pathLst>
                <a:path w="24087" h="5719" fill="none" extrusionOk="0">
                  <a:moveTo>
                    <a:pt x="24087" y="5718"/>
                  </a:moveTo>
                  <a:lnTo>
                    <a:pt x="24054" y="5718"/>
                  </a:lnTo>
                  <a:lnTo>
                    <a:pt x="24021" y="5718"/>
                  </a:lnTo>
                  <a:lnTo>
                    <a:pt x="23988" y="5718"/>
                  </a:lnTo>
                  <a:lnTo>
                    <a:pt x="23988" y="5685"/>
                  </a:lnTo>
                  <a:lnTo>
                    <a:pt x="23955" y="5685"/>
                  </a:lnTo>
                  <a:lnTo>
                    <a:pt x="23923" y="5685"/>
                  </a:lnTo>
                  <a:lnTo>
                    <a:pt x="23890" y="5652"/>
                  </a:lnTo>
                  <a:lnTo>
                    <a:pt x="23857" y="5652"/>
                  </a:lnTo>
                  <a:lnTo>
                    <a:pt x="23857" y="5652"/>
                  </a:lnTo>
                  <a:lnTo>
                    <a:pt x="23824" y="5620"/>
                  </a:lnTo>
                  <a:lnTo>
                    <a:pt x="23758" y="5620"/>
                  </a:lnTo>
                  <a:lnTo>
                    <a:pt x="23725" y="5587"/>
                  </a:lnTo>
                  <a:lnTo>
                    <a:pt x="23693" y="5587"/>
                  </a:lnTo>
                  <a:lnTo>
                    <a:pt x="23627" y="5554"/>
                  </a:lnTo>
                  <a:lnTo>
                    <a:pt x="23627" y="5554"/>
                  </a:lnTo>
                  <a:lnTo>
                    <a:pt x="23594" y="5554"/>
                  </a:lnTo>
                  <a:lnTo>
                    <a:pt x="23495" y="5521"/>
                  </a:lnTo>
                  <a:lnTo>
                    <a:pt x="23463" y="5488"/>
                  </a:lnTo>
                  <a:lnTo>
                    <a:pt x="23463" y="5488"/>
                  </a:lnTo>
                  <a:lnTo>
                    <a:pt x="23331" y="5455"/>
                  </a:lnTo>
                  <a:lnTo>
                    <a:pt x="23298" y="5422"/>
                  </a:lnTo>
                  <a:lnTo>
                    <a:pt x="23298" y="5422"/>
                  </a:lnTo>
                  <a:lnTo>
                    <a:pt x="23200" y="5390"/>
                  </a:lnTo>
                  <a:lnTo>
                    <a:pt x="23167" y="5390"/>
                  </a:lnTo>
                  <a:lnTo>
                    <a:pt x="23134" y="5357"/>
                  </a:lnTo>
                  <a:lnTo>
                    <a:pt x="23101" y="5357"/>
                  </a:lnTo>
                  <a:lnTo>
                    <a:pt x="23035" y="5324"/>
                  </a:lnTo>
                  <a:lnTo>
                    <a:pt x="23002" y="5324"/>
                  </a:lnTo>
                  <a:lnTo>
                    <a:pt x="22871" y="5258"/>
                  </a:lnTo>
                  <a:lnTo>
                    <a:pt x="22838" y="5258"/>
                  </a:lnTo>
                  <a:lnTo>
                    <a:pt x="22674" y="5192"/>
                  </a:lnTo>
                  <a:lnTo>
                    <a:pt x="22674" y="5192"/>
                  </a:lnTo>
                  <a:lnTo>
                    <a:pt x="22477" y="5127"/>
                  </a:lnTo>
                  <a:lnTo>
                    <a:pt x="22444" y="5127"/>
                  </a:lnTo>
                  <a:lnTo>
                    <a:pt x="22247" y="5061"/>
                  </a:lnTo>
                  <a:lnTo>
                    <a:pt x="22247" y="5028"/>
                  </a:lnTo>
                  <a:lnTo>
                    <a:pt x="22017" y="4962"/>
                  </a:lnTo>
                  <a:lnTo>
                    <a:pt x="22017" y="4962"/>
                  </a:lnTo>
                  <a:lnTo>
                    <a:pt x="21754" y="4864"/>
                  </a:lnTo>
                  <a:lnTo>
                    <a:pt x="21721" y="4864"/>
                  </a:lnTo>
                  <a:lnTo>
                    <a:pt x="21688" y="4831"/>
                  </a:lnTo>
                  <a:lnTo>
                    <a:pt x="21655" y="4831"/>
                  </a:lnTo>
                  <a:lnTo>
                    <a:pt x="21425" y="4732"/>
                  </a:lnTo>
                  <a:lnTo>
                    <a:pt x="21392" y="4732"/>
                  </a:lnTo>
                  <a:lnTo>
                    <a:pt x="21359" y="4732"/>
                  </a:lnTo>
                  <a:lnTo>
                    <a:pt x="21228" y="4667"/>
                  </a:lnTo>
                  <a:lnTo>
                    <a:pt x="21195" y="4667"/>
                  </a:lnTo>
                  <a:lnTo>
                    <a:pt x="21064" y="4601"/>
                  </a:lnTo>
                  <a:lnTo>
                    <a:pt x="21031" y="4601"/>
                  </a:lnTo>
                  <a:lnTo>
                    <a:pt x="20965" y="4568"/>
                  </a:lnTo>
                  <a:lnTo>
                    <a:pt x="20932" y="4568"/>
                  </a:lnTo>
                  <a:lnTo>
                    <a:pt x="20899" y="4568"/>
                  </a:lnTo>
                  <a:lnTo>
                    <a:pt x="20801" y="4535"/>
                  </a:lnTo>
                  <a:lnTo>
                    <a:pt x="20801" y="4535"/>
                  </a:lnTo>
                  <a:lnTo>
                    <a:pt x="20702" y="4470"/>
                  </a:lnTo>
                  <a:lnTo>
                    <a:pt x="20669" y="4470"/>
                  </a:lnTo>
                  <a:lnTo>
                    <a:pt x="20571" y="4437"/>
                  </a:lnTo>
                  <a:lnTo>
                    <a:pt x="20538" y="4437"/>
                  </a:lnTo>
                  <a:lnTo>
                    <a:pt x="20472" y="4404"/>
                  </a:lnTo>
                  <a:lnTo>
                    <a:pt x="20472" y="4404"/>
                  </a:lnTo>
                  <a:lnTo>
                    <a:pt x="20374" y="4371"/>
                  </a:lnTo>
                  <a:lnTo>
                    <a:pt x="20374" y="4371"/>
                  </a:lnTo>
                  <a:lnTo>
                    <a:pt x="20308" y="4338"/>
                  </a:lnTo>
                  <a:lnTo>
                    <a:pt x="20275" y="4338"/>
                  </a:lnTo>
                  <a:lnTo>
                    <a:pt x="20209" y="4305"/>
                  </a:lnTo>
                  <a:lnTo>
                    <a:pt x="20177" y="4305"/>
                  </a:lnTo>
                  <a:lnTo>
                    <a:pt x="20111" y="4272"/>
                  </a:lnTo>
                  <a:lnTo>
                    <a:pt x="20078" y="4272"/>
                  </a:lnTo>
                  <a:lnTo>
                    <a:pt x="20045" y="4272"/>
                  </a:lnTo>
                  <a:lnTo>
                    <a:pt x="20012" y="4239"/>
                  </a:lnTo>
                  <a:lnTo>
                    <a:pt x="19979" y="4239"/>
                  </a:lnTo>
                  <a:lnTo>
                    <a:pt x="19946" y="4239"/>
                  </a:lnTo>
                  <a:lnTo>
                    <a:pt x="19881" y="4207"/>
                  </a:lnTo>
                  <a:lnTo>
                    <a:pt x="19848" y="4207"/>
                  </a:lnTo>
                  <a:lnTo>
                    <a:pt x="19815" y="4174"/>
                  </a:lnTo>
                  <a:lnTo>
                    <a:pt x="19782" y="4174"/>
                  </a:lnTo>
                  <a:lnTo>
                    <a:pt x="19716" y="4174"/>
                  </a:lnTo>
                  <a:lnTo>
                    <a:pt x="19716" y="4141"/>
                  </a:lnTo>
                  <a:lnTo>
                    <a:pt x="19651" y="4141"/>
                  </a:lnTo>
                  <a:lnTo>
                    <a:pt x="19651" y="4141"/>
                  </a:lnTo>
                  <a:lnTo>
                    <a:pt x="19585" y="4108"/>
                  </a:lnTo>
                  <a:lnTo>
                    <a:pt x="19552" y="4108"/>
                  </a:lnTo>
                  <a:lnTo>
                    <a:pt x="19519" y="4075"/>
                  </a:lnTo>
                  <a:lnTo>
                    <a:pt x="19486" y="4075"/>
                  </a:lnTo>
                  <a:lnTo>
                    <a:pt x="19486" y="4075"/>
                  </a:lnTo>
                  <a:lnTo>
                    <a:pt x="19454" y="4075"/>
                  </a:lnTo>
                  <a:lnTo>
                    <a:pt x="19388" y="4042"/>
                  </a:lnTo>
                  <a:lnTo>
                    <a:pt x="19388" y="4042"/>
                  </a:lnTo>
                  <a:lnTo>
                    <a:pt x="19322" y="4009"/>
                  </a:lnTo>
                  <a:lnTo>
                    <a:pt x="19322" y="4009"/>
                  </a:lnTo>
                  <a:lnTo>
                    <a:pt x="19289" y="4009"/>
                  </a:lnTo>
                  <a:lnTo>
                    <a:pt x="19256" y="4009"/>
                  </a:lnTo>
                  <a:lnTo>
                    <a:pt x="19224" y="3977"/>
                  </a:lnTo>
                  <a:lnTo>
                    <a:pt x="19191" y="3977"/>
                  </a:lnTo>
                  <a:lnTo>
                    <a:pt x="19158" y="3977"/>
                  </a:lnTo>
                  <a:lnTo>
                    <a:pt x="19158" y="3977"/>
                  </a:lnTo>
                  <a:lnTo>
                    <a:pt x="19092" y="3944"/>
                  </a:lnTo>
                  <a:lnTo>
                    <a:pt x="19059" y="3944"/>
                  </a:lnTo>
                  <a:lnTo>
                    <a:pt x="19059" y="3944"/>
                  </a:lnTo>
                  <a:lnTo>
                    <a:pt x="19026" y="3911"/>
                  </a:lnTo>
                  <a:lnTo>
                    <a:pt x="18994" y="3911"/>
                  </a:lnTo>
                  <a:lnTo>
                    <a:pt x="18961" y="3911"/>
                  </a:lnTo>
                  <a:lnTo>
                    <a:pt x="18928" y="3911"/>
                  </a:lnTo>
                  <a:lnTo>
                    <a:pt x="18895" y="3878"/>
                  </a:lnTo>
                  <a:lnTo>
                    <a:pt x="18895" y="3878"/>
                  </a:lnTo>
                  <a:lnTo>
                    <a:pt x="18862" y="3878"/>
                  </a:lnTo>
                  <a:lnTo>
                    <a:pt x="18829" y="3878"/>
                  </a:lnTo>
                  <a:lnTo>
                    <a:pt x="18796" y="3845"/>
                  </a:lnTo>
                  <a:lnTo>
                    <a:pt x="18796" y="3845"/>
                  </a:lnTo>
                  <a:lnTo>
                    <a:pt x="18764" y="3845"/>
                  </a:lnTo>
                  <a:lnTo>
                    <a:pt x="18731" y="3845"/>
                  </a:lnTo>
                  <a:lnTo>
                    <a:pt x="18731" y="3812"/>
                  </a:lnTo>
                  <a:lnTo>
                    <a:pt x="18665" y="3812"/>
                  </a:lnTo>
                  <a:lnTo>
                    <a:pt x="18632" y="3812"/>
                  </a:lnTo>
                  <a:lnTo>
                    <a:pt x="18632" y="3812"/>
                  </a:lnTo>
                  <a:lnTo>
                    <a:pt x="18599" y="3779"/>
                  </a:lnTo>
                  <a:lnTo>
                    <a:pt x="18566" y="3779"/>
                  </a:lnTo>
                  <a:lnTo>
                    <a:pt x="18534" y="3779"/>
                  </a:lnTo>
                  <a:lnTo>
                    <a:pt x="18534" y="3779"/>
                  </a:lnTo>
                  <a:lnTo>
                    <a:pt x="18501" y="3747"/>
                  </a:lnTo>
                  <a:lnTo>
                    <a:pt x="18468" y="3747"/>
                  </a:lnTo>
                  <a:lnTo>
                    <a:pt x="18468" y="3747"/>
                  </a:lnTo>
                  <a:lnTo>
                    <a:pt x="18435" y="3747"/>
                  </a:lnTo>
                  <a:lnTo>
                    <a:pt x="18402" y="3714"/>
                  </a:lnTo>
                  <a:lnTo>
                    <a:pt x="18369" y="3714"/>
                  </a:lnTo>
                  <a:lnTo>
                    <a:pt x="18369" y="3714"/>
                  </a:lnTo>
                  <a:lnTo>
                    <a:pt x="18336" y="3714"/>
                  </a:lnTo>
                  <a:lnTo>
                    <a:pt x="18303" y="3714"/>
                  </a:lnTo>
                  <a:lnTo>
                    <a:pt x="18303" y="3681"/>
                  </a:lnTo>
                  <a:lnTo>
                    <a:pt x="18271" y="3681"/>
                  </a:lnTo>
                  <a:lnTo>
                    <a:pt x="18238" y="3681"/>
                  </a:lnTo>
                  <a:lnTo>
                    <a:pt x="18205" y="3681"/>
                  </a:lnTo>
                  <a:lnTo>
                    <a:pt x="18205" y="3648"/>
                  </a:lnTo>
                  <a:lnTo>
                    <a:pt x="18139" y="3648"/>
                  </a:lnTo>
                  <a:lnTo>
                    <a:pt x="18139" y="3648"/>
                  </a:lnTo>
                  <a:lnTo>
                    <a:pt x="18106" y="3648"/>
                  </a:lnTo>
                  <a:lnTo>
                    <a:pt x="18073" y="3615"/>
                  </a:lnTo>
                  <a:lnTo>
                    <a:pt x="18041" y="3615"/>
                  </a:lnTo>
                  <a:lnTo>
                    <a:pt x="18041" y="3615"/>
                  </a:lnTo>
                  <a:lnTo>
                    <a:pt x="18008" y="3615"/>
                  </a:lnTo>
                  <a:lnTo>
                    <a:pt x="17975" y="3582"/>
                  </a:lnTo>
                  <a:lnTo>
                    <a:pt x="17942" y="3582"/>
                  </a:lnTo>
                  <a:lnTo>
                    <a:pt x="17942" y="3582"/>
                  </a:lnTo>
                  <a:lnTo>
                    <a:pt x="17909" y="3582"/>
                  </a:lnTo>
                  <a:lnTo>
                    <a:pt x="17876" y="3582"/>
                  </a:lnTo>
                  <a:lnTo>
                    <a:pt x="17876" y="3549"/>
                  </a:lnTo>
                  <a:lnTo>
                    <a:pt x="17843" y="3549"/>
                  </a:lnTo>
                  <a:lnTo>
                    <a:pt x="17811" y="3549"/>
                  </a:lnTo>
                  <a:lnTo>
                    <a:pt x="17778" y="3517"/>
                  </a:lnTo>
                  <a:lnTo>
                    <a:pt x="17745" y="3517"/>
                  </a:lnTo>
                  <a:lnTo>
                    <a:pt x="17712" y="3517"/>
                  </a:lnTo>
                  <a:lnTo>
                    <a:pt x="17679" y="3517"/>
                  </a:lnTo>
                  <a:lnTo>
                    <a:pt x="17646" y="3484"/>
                  </a:lnTo>
                  <a:lnTo>
                    <a:pt x="17613" y="3484"/>
                  </a:lnTo>
                  <a:lnTo>
                    <a:pt x="17613" y="3484"/>
                  </a:lnTo>
                  <a:lnTo>
                    <a:pt x="17581" y="3484"/>
                  </a:lnTo>
                  <a:lnTo>
                    <a:pt x="17515" y="3451"/>
                  </a:lnTo>
                  <a:lnTo>
                    <a:pt x="17515" y="3451"/>
                  </a:lnTo>
                  <a:lnTo>
                    <a:pt x="17482" y="3451"/>
                  </a:lnTo>
                  <a:lnTo>
                    <a:pt x="17449" y="3451"/>
                  </a:lnTo>
                  <a:lnTo>
                    <a:pt x="17416" y="3418"/>
                  </a:lnTo>
                  <a:lnTo>
                    <a:pt x="17383" y="3418"/>
                  </a:lnTo>
                  <a:lnTo>
                    <a:pt x="17351" y="3385"/>
                  </a:lnTo>
                  <a:lnTo>
                    <a:pt x="17318" y="3385"/>
                  </a:lnTo>
                  <a:lnTo>
                    <a:pt x="17285" y="3385"/>
                  </a:lnTo>
                  <a:lnTo>
                    <a:pt x="17252" y="3385"/>
                  </a:lnTo>
                  <a:lnTo>
                    <a:pt x="17252" y="3385"/>
                  </a:lnTo>
                  <a:lnTo>
                    <a:pt x="17186" y="3352"/>
                  </a:lnTo>
                  <a:lnTo>
                    <a:pt x="17186" y="3352"/>
                  </a:lnTo>
                  <a:lnTo>
                    <a:pt x="17121" y="3352"/>
                  </a:lnTo>
                  <a:lnTo>
                    <a:pt x="17088" y="3319"/>
                  </a:lnTo>
                  <a:lnTo>
                    <a:pt x="17088" y="3319"/>
                  </a:lnTo>
                  <a:lnTo>
                    <a:pt x="17055" y="3319"/>
                  </a:lnTo>
                  <a:lnTo>
                    <a:pt x="17022" y="3319"/>
                  </a:lnTo>
                  <a:lnTo>
                    <a:pt x="16989" y="3287"/>
                  </a:lnTo>
                  <a:lnTo>
                    <a:pt x="16956" y="3287"/>
                  </a:lnTo>
                  <a:lnTo>
                    <a:pt x="16923" y="3287"/>
                  </a:lnTo>
                  <a:lnTo>
                    <a:pt x="16890" y="3254"/>
                  </a:lnTo>
                  <a:lnTo>
                    <a:pt x="16858" y="3254"/>
                  </a:lnTo>
                  <a:lnTo>
                    <a:pt x="16825" y="3254"/>
                  </a:lnTo>
                  <a:lnTo>
                    <a:pt x="16792" y="3221"/>
                  </a:lnTo>
                  <a:lnTo>
                    <a:pt x="16759" y="3221"/>
                  </a:lnTo>
                  <a:lnTo>
                    <a:pt x="16726" y="3221"/>
                  </a:lnTo>
                  <a:lnTo>
                    <a:pt x="16693" y="3221"/>
                  </a:lnTo>
                  <a:lnTo>
                    <a:pt x="16660" y="3188"/>
                  </a:lnTo>
                  <a:lnTo>
                    <a:pt x="16628" y="3188"/>
                  </a:lnTo>
                  <a:lnTo>
                    <a:pt x="16562" y="3155"/>
                  </a:lnTo>
                  <a:lnTo>
                    <a:pt x="16529" y="3155"/>
                  </a:lnTo>
                  <a:lnTo>
                    <a:pt x="16463" y="3155"/>
                  </a:lnTo>
                  <a:lnTo>
                    <a:pt x="16430" y="3122"/>
                  </a:lnTo>
                  <a:lnTo>
                    <a:pt x="16398" y="3122"/>
                  </a:lnTo>
                  <a:lnTo>
                    <a:pt x="16365" y="3122"/>
                  </a:lnTo>
                  <a:lnTo>
                    <a:pt x="16332" y="3089"/>
                  </a:lnTo>
                  <a:lnTo>
                    <a:pt x="16299" y="3089"/>
                  </a:lnTo>
                  <a:lnTo>
                    <a:pt x="16233" y="3089"/>
                  </a:lnTo>
                  <a:lnTo>
                    <a:pt x="16233" y="3057"/>
                  </a:lnTo>
                  <a:lnTo>
                    <a:pt x="16200" y="3057"/>
                  </a:lnTo>
                  <a:lnTo>
                    <a:pt x="16135" y="3057"/>
                  </a:lnTo>
                  <a:lnTo>
                    <a:pt x="16102" y="3024"/>
                  </a:lnTo>
                  <a:lnTo>
                    <a:pt x="16069" y="3024"/>
                  </a:lnTo>
                  <a:lnTo>
                    <a:pt x="16036" y="3024"/>
                  </a:lnTo>
                  <a:lnTo>
                    <a:pt x="16003" y="3024"/>
                  </a:lnTo>
                  <a:lnTo>
                    <a:pt x="15970" y="2991"/>
                  </a:lnTo>
                  <a:lnTo>
                    <a:pt x="15938" y="2991"/>
                  </a:lnTo>
                  <a:lnTo>
                    <a:pt x="15905" y="2991"/>
                  </a:lnTo>
                  <a:lnTo>
                    <a:pt x="15872" y="2958"/>
                  </a:lnTo>
                  <a:lnTo>
                    <a:pt x="15839" y="2958"/>
                  </a:lnTo>
                  <a:lnTo>
                    <a:pt x="15806" y="2958"/>
                  </a:lnTo>
                  <a:lnTo>
                    <a:pt x="15773" y="2925"/>
                  </a:lnTo>
                  <a:lnTo>
                    <a:pt x="15708" y="2925"/>
                  </a:lnTo>
                  <a:lnTo>
                    <a:pt x="15675" y="2925"/>
                  </a:lnTo>
                  <a:lnTo>
                    <a:pt x="15642" y="2892"/>
                  </a:lnTo>
                  <a:lnTo>
                    <a:pt x="15609" y="2892"/>
                  </a:lnTo>
                  <a:lnTo>
                    <a:pt x="15543" y="2859"/>
                  </a:lnTo>
                  <a:lnTo>
                    <a:pt x="15510" y="2859"/>
                  </a:lnTo>
                  <a:lnTo>
                    <a:pt x="15478" y="2859"/>
                  </a:lnTo>
                  <a:lnTo>
                    <a:pt x="15379" y="2826"/>
                  </a:lnTo>
                  <a:lnTo>
                    <a:pt x="15346" y="2826"/>
                  </a:lnTo>
                  <a:lnTo>
                    <a:pt x="15280" y="2794"/>
                  </a:lnTo>
                  <a:lnTo>
                    <a:pt x="15247" y="2794"/>
                  </a:lnTo>
                  <a:lnTo>
                    <a:pt x="15215" y="2794"/>
                  </a:lnTo>
                  <a:lnTo>
                    <a:pt x="15149" y="2761"/>
                  </a:lnTo>
                  <a:lnTo>
                    <a:pt x="15116" y="2761"/>
                  </a:lnTo>
                  <a:lnTo>
                    <a:pt x="15017" y="2728"/>
                  </a:lnTo>
                  <a:lnTo>
                    <a:pt x="14985" y="2728"/>
                  </a:lnTo>
                  <a:lnTo>
                    <a:pt x="14919" y="2695"/>
                  </a:lnTo>
                  <a:lnTo>
                    <a:pt x="14886" y="2695"/>
                  </a:lnTo>
                  <a:lnTo>
                    <a:pt x="14787" y="2662"/>
                  </a:lnTo>
                  <a:lnTo>
                    <a:pt x="14755" y="2662"/>
                  </a:lnTo>
                  <a:lnTo>
                    <a:pt x="14722" y="2662"/>
                  </a:lnTo>
                  <a:lnTo>
                    <a:pt x="14689" y="2629"/>
                  </a:lnTo>
                  <a:lnTo>
                    <a:pt x="14656" y="2629"/>
                  </a:lnTo>
                  <a:lnTo>
                    <a:pt x="14623" y="2629"/>
                  </a:lnTo>
                  <a:lnTo>
                    <a:pt x="14557" y="2596"/>
                  </a:lnTo>
                  <a:lnTo>
                    <a:pt x="14557" y="2596"/>
                  </a:lnTo>
                  <a:lnTo>
                    <a:pt x="14459" y="2596"/>
                  </a:lnTo>
                  <a:lnTo>
                    <a:pt x="14426" y="2564"/>
                  </a:lnTo>
                  <a:lnTo>
                    <a:pt x="14327" y="2564"/>
                  </a:lnTo>
                  <a:lnTo>
                    <a:pt x="14295" y="2531"/>
                  </a:lnTo>
                  <a:lnTo>
                    <a:pt x="14229" y="2531"/>
                  </a:lnTo>
                  <a:lnTo>
                    <a:pt x="14196" y="2531"/>
                  </a:lnTo>
                  <a:lnTo>
                    <a:pt x="14130" y="2498"/>
                  </a:lnTo>
                  <a:lnTo>
                    <a:pt x="14097" y="2498"/>
                  </a:lnTo>
                  <a:lnTo>
                    <a:pt x="14032" y="2465"/>
                  </a:lnTo>
                  <a:lnTo>
                    <a:pt x="14032" y="2465"/>
                  </a:lnTo>
                  <a:lnTo>
                    <a:pt x="13999" y="2465"/>
                  </a:lnTo>
                  <a:lnTo>
                    <a:pt x="13933" y="2432"/>
                  </a:lnTo>
                  <a:lnTo>
                    <a:pt x="13900" y="2432"/>
                  </a:lnTo>
                  <a:lnTo>
                    <a:pt x="13834" y="2432"/>
                  </a:lnTo>
                  <a:lnTo>
                    <a:pt x="13802" y="2399"/>
                  </a:lnTo>
                  <a:lnTo>
                    <a:pt x="13769" y="2399"/>
                  </a:lnTo>
                  <a:lnTo>
                    <a:pt x="13736" y="2399"/>
                  </a:lnTo>
                  <a:lnTo>
                    <a:pt x="13736" y="2399"/>
                  </a:lnTo>
                  <a:lnTo>
                    <a:pt x="13703" y="2399"/>
                  </a:lnTo>
                  <a:lnTo>
                    <a:pt x="13637" y="2366"/>
                  </a:lnTo>
                  <a:lnTo>
                    <a:pt x="13604" y="2366"/>
                  </a:lnTo>
                  <a:lnTo>
                    <a:pt x="13572" y="2366"/>
                  </a:lnTo>
                  <a:lnTo>
                    <a:pt x="13572" y="2334"/>
                  </a:lnTo>
                  <a:lnTo>
                    <a:pt x="13539" y="2334"/>
                  </a:lnTo>
                  <a:lnTo>
                    <a:pt x="13506" y="2334"/>
                  </a:lnTo>
                  <a:lnTo>
                    <a:pt x="13440" y="2334"/>
                  </a:lnTo>
                  <a:lnTo>
                    <a:pt x="13407" y="2301"/>
                  </a:lnTo>
                  <a:lnTo>
                    <a:pt x="13374" y="2301"/>
                  </a:lnTo>
                  <a:lnTo>
                    <a:pt x="13342" y="2301"/>
                  </a:lnTo>
                  <a:lnTo>
                    <a:pt x="13309" y="2301"/>
                  </a:lnTo>
                  <a:lnTo>
                    <a:pt x="13309" y="2268"/>
                  </a:lnTo>
                  <a:lnTo>
                    <a:pt x="13276" y="2268"/>
                  </a:lnTo>
                  <a:lnTo>
                    <a:pt x="13243" y="2268"/>
                  </a:lnTo>
                  <a:lnTo>
                    <a:pt x="13210" y="2268"/>
                  </a:lnTo>
                  <a:lnTo>
                    <a:pt x="13144" y="2235"/>
                  </a:lnTo>
                  <a:lnTo>
                    <a:pt x="13112" y="2235"/>
                  </a:lnTo>
                  <a:lnTo>
                    <a:pt x="13046" y="2235"/>
                  </a:lnTo>
                  <a:lnTo>
                    <a:pt x="13013" y="2202"/>
                  </a:lnTo>
                  <a:lnTo>
                    <a:pt x="13013" y="2202"/>
                  </a:lnTo>
                  <a:lnTo>
                    <a:pt x="12980" y="2202"/>
                  </a:lnTo>
                  <a:lnTo>
                    <a:pt x="12947" y="2202"/>
                  </a:lnTo>
                  <a:lnTo>
                    <a:pt x="12947" y="2202"/>
                  </a:lnTo>
                  <a:lnTo>
                    <a:pt x="12914" y="2202"/>
                  </a:lnTo>
                  <a:lnTo>
                    <a:pt x="12882" y="2169"/>
                  </a:lnTo>
                  <a:lnTo>
                    <a:pt x="12849" y="2169"/>
                  </a:lnTo>
                  <a:lnTo>
                    <a:pt x="12816" y="2169"/>
                  </a:lnTo>
                  <a:lnTo>
                    <a:pt x="12783" y="2169"/>
                  </a:lnTo>
                  <a:lnTo>
                    <a:pt x="12750" y="2136"/>
                  </a:lnTo>
                  <a:lnTo>
                    <a:pt x="12717" y="2136"/>
                  </a:lnTo>
                  <a:lnTo>
                    <a:pt x="12684" y="2136"/>
                  </a:lnTo>
                  <a:lnTo>
                    <a:pt x="12619" y="2104"/>
                  </a:lnTo>
                  <a:lnTo>
                    <a:pt x="12586" y="2104"/>
                  </a:lnTo>
                  <a:lnTo>
                    <a:pt x="12553" y="2104"/>
                  </a:lnTo>
                  <a:lnTo>
                    <a:pt x="12520" y="2104"/>
                  </a:lnTo>
                  <a:lnTo>
                    <a:pt x="12454" y="2071"/>
                  </a:lnTo>
                  <a:lnTo>
                    <a:pt x="12422" y="2071"/>
                  </a:lnTo>
                  <a:lnTo>
                    <a:pt x="12389" y="2071"/>
                  </a:lnTo>
                  <a:lnTo>
                    <a:pt x="12356" y="2038"/>
                  </a:lnTo>
                  <a:lnTo>
                    <a:pt x="12290" y="2038"/>
                  </a:lnTo>
                  <a:lnTo>
                    <a:pt x="12257" y="2038"/>
                  </a:lnTo>
                  <a:lnTo>
                    <a:pt x="12224" y="2005"/>
                  </a:lnTo>
                  <a:lnTo>
                    <a:pt x="12191" y="2005"/>
                  </a:lnTo>
                  <a:lnTo>
                    <a:pt x="12126" y="2005"/>
                  </a:lnTo>
                  <a:lnTo>
                    <a:pt x="12126" y="2005"/>
                  </a:lnTo>
                  <a:lnTo>
                    <a:pt x="12093" y="1972"/>
                  </a:lnTo>
                  <a:lnTo>
                    <a:pt x="12060" y="1972"/>
                  </a:lnTo>
                  <a:lnTo>
                    <a:pt x="12027" y="1972"/>
                  </a:lnTo>
                  <a:lnTo>
                    <a:pt x="12027" y="1972"/>
                  </a:lnTo>
                  <a:lnTo>
                    <a:pt x="11994" y="1972"/>
                  </a:lnTo>
                  <a:lnTo>
                    <a:pt x="11961" y="1972"/>
                  </a:lnTo>
                  <a:lnTo>
                    <a:pt x="11929" y="1939"/>
                  </a:lnTo>
                  <a:lnTo>
                    <a:pt x="11929" y="1939"/>
                  </a:lnTo>
                  <a:lnTo>
                    <a:pt x="11896" y="1939"/>
                  </a:lnTo>
                  <a:lnTo>
                    <a:pt x="11863" y="1939"/>
                  </a:lnTo>
                  <a:lnTo>
                    <a:pt x="11830" y="1939"/>
                  </a:lnTo>
                  <a:lnTo>
                    <a:pt x="11797" y="1906"/>
                  </a:lnTo>
                  <a:lnTo>
                    <a:pt x="11764" y="1906"/>
                  </a:lnTo>
                  <a:lnTo>
                    <a:pt x="11731" y="1906"/>
                  </a:lnTo>
                  <a:lnTo>
                    <a:pt x="11699" y="1906"/>
                  </a:lnTo>
                  <a:lnTo>
                    <a:pt x="11666" y="1906"/>
                  </a:lnTo>
                  <a:lnTo>
                    <a:pt x="11666" y="1874"/>
                  </a:lnTo>
                  <a:lnTo>
                    <a:pt x="11633" y="1874"/>
                  </a:lnTo>
                  <a:lnTo>
                    <a:pt x="11600" y="1874"/>
                  </a:lnTo>
                  <a:lnTo>
                    <a:pt x="11567" y="1874"/>
                  </a:lnTo>
                  <a:lnTo>
                    <a:pt x="11567" y="1874"/>
                  </a:lnTo>
                  <a:lnTo>
                    <a:pt x="11534" y="1874"/>
                  </a:lnTo>
                  <a:lnTo>
                    <a:pt x="11469" y="1841"/>
                  </a:lnTo>
                  <a:lnTo>
                    <a:pt x="11469" y="1841"/>
                  </a:lnTo>
                  <a:lnTo>
                    <a:pt x="11436" y="1841"/>
                  </a:lnTo>
                  <a:lnTo>
                    <a:pt x="11403" y="1841"/>
                  </a:lnTo>
                  <a:lnTo>
                    <a:pt x="11370" y="1841"/>
                  </a:lnTo>
                  <a:lnTo>
                    <a:pt x="11370" y="1808"/>
                  </a:lnTo>
                  <a:lnTo>
                    <a:pt x="11337" y="1808"/>
                  </a:lnTo>
                  <a:lnTo>
                    <a:pt x="11304" y="1808"/>
                  </a:lnTo>
                  <a:lnTo>
                    <a:pt x="11304" y="1808"/>
                  </a:lnTo>
                  <a:lnTo>
                    <a:pt x="11271" y="1808"/>
                  </a:lnTo>
                  <a:lnTo>
                    <a:pt x="11239" y="1808"/>
                  </a:lnTo>
                  <a:lnTo>
                    <a:pt x="11206" y="1775"/>
                  </a:lnTo>
                  <a:lnTo>
                    <a:pt x="11206" y="1775"/>
                  </a:lnTo>
                  <a:lnTo>
                    <a:pt x="11173" y="1775"/>
                  </a:lnTo>
                  <a:lnTo>
                    <a:pt x="11140" y="1775"/>
                  </a:lnTo>
                  <a:lnTo>
                    <a:pt x="11107" y="1775"/>
                  </a:lnTo>
                  <a:lnTo>
                    <a:pt x="11107" y="1775"/>
                  </a:lnTo>
                  <a:lnTo>
                    <a:pt x="11074" y="1742"/>
                  </a:lnTo>
                  <a:lnTo>
                    <a:pt x="11041" y="1742"/>
                  </a:lnTo>
                  <a:lnTo>
                    <a:pt x="11009" y="1742"/>
                  </a:lnTo>
                  <a:lnTo>
                    <a:pt x="11009" y="1742"/>
                  </a:lnTo>
                  <a:lnTo>
                    <a:pt x="10976" y="1742"/>
                  </a:lnTo>
                  <a:lnTo>
                    <a:pt x="10943" y="1742"/>
                  </a:lnTo>
                  <a:lnTo>
                    <a:pt x="10910" y="1709"/>
                  </a:lnTo>
                  <a:lnTo>
                    <a:pt x="10910" y="1709"/>
                  </a:lnTo>
                  <a:lnTo>
                    <a:pt x="10877" y="1709"/>
                  </a:lnTo>
                  <a:lnTo>
                    <a:pt x="10844" y="1709"/>
                  </a:lnTo>
                  <a:lnTo>
                    <a:pt x="10844" y="1709"/>
                  </a:lnTo>
                  <a:lnTo>
                    <a:pt x="10811" y="1709"/>
                  </a:lnTo>
                  <a:lnTo>
                    <a:pt x="10779" y="1676"/>
                  </a:lnTo>
                  <a:lnTo>
                    <a:pt x="10746" y="1676"/>
                  </a:lnTo>
                  <a:lnTo>
                    <a:pt x="10746" y="1676"/>
                  </a:lnTo>
                  <a:lnTo>
                    <a:pt x="10713" y="1676"/>
                  </a:lnTo>
                  <a:lnTo>
                    <a:pt x="10680" y="1676"/>
                  </a:lnTo>
                  <a:lnTo>
                    <a:pt x="10647" y="1676"/>
                  </a:lnTo>
                  <a:lnTo>
                    <a:pt x="10647" y="1644"/>
                  </a:lnTo>
                  <a:lnTo>
                    <a:pt x="10614" y="1644"/>
                  </a:lnTo>
                  <a:lnTo>
                    <a:pt x="10581" y="1644"/>
                  </a:lnTo>
                  <a:lnTo>
                    <a:pt x="10548" y="1644"/>
                  </a:lnTo>
                  <a:lnTo>
                    <a:pt x="10548" y="1644"/>
                  </a:lnTo>
                  <a:lnTo>
                    <a:pt x="10516" y="1644"/>
                  </a:lnTo>
                  <a:lnTo>
                    <a:pt x="10483" y="1644"/>
                  </a:lnTo>
                  <a:lnTo>
                    <a:pt x="10450" y="1611"/>
                  </a:lnTo>
                  <a:lnTo>
                    <a:pt x="10450" y="1611"/>
                  </a:lnTo>
                  <a:lnTo>
                    <a:pt x="10417" y="1611"/>
                  </a:lnTo>
                  <a:lnTo>
                    <a:pt x="10384" y="1611"/>
                  </a:lnTo>
                  <a:lnTo>
                    <a:pt x="10351" y="1611"/>
                  </a:lnTo>
                  <a:lnTo>
                    <a:pt x="10351" y="1611"/>
                  </a:lnTo>
                  <a:lnTo>
                    <a:pt x="10318" y="1578"/>
                  </a:lnTo>
                  <a:lnTo>
                    <a:pt x="10286" y="1578"/>
                  </a:lnTo>
                  <a:lnTo>
                    <a:pt x="10286" y="1578"/>
                  </a:lnTo>
                  <a:lnTo>
                    <a:pt x="10253" y="1578"/>
                  </a:lnTo>
                  <a:lnTo>
                    <a:pt x="10220" y="1578"/>
                  </a:lnTo>
                  <a:lnTo>
                    <a:pt x="10187" y="1578"/>
                  </a:lnTo>
                  <a:lnTo>
                    <a:pt x="10187" y="1545"/>
                  </a:lnTo>
                  <a:lnTo>
                    <a:pt x="10154" y="1545"/>
                  </a:lnTo>
                  <a:lnTo>
                    <a:pt x="10121" y="1545"/>
                  </a:lnTo>
                  <a:lnTo>
                    <a:pt x="10088" y="1545"/>
                  </a:lnTo>
                  <a:lnTo>
                    <a:pt x="10088" y="1545"/>
                  </a:lnTo>
                  <a:lnTo>
                    <a:pt x="10056" y="1545"/>
                  </a:lnTo>
                  <a:lnTo>
                    <a:pt x="10023" y="1545"/>
                  </a:lnTo>
                  <a:lnTo>
                    <a:pt x="9990" y="1512"/>
                  </a:lnTo>
                  <a:lnTo>
                    <a:pt x="9990" y="1512"/>
                  </a:lnTo>
                  <a:lnTo>
                    <a:pt x="9957" y="1512"/>
                  </a:lnTo>
                  <a:lnTo>
                    <a:pt x="9924" y="1512"/>
                  </a:lnTo>
                  <a:lnTo>
                    <a:pt x="9891" y="1512"/>
                  </a:lnTo>
                  <a:lnTo>
                    <a:pt x="9891" y="1512"/>
                  </a:lnTo>
                  <a:lnTo>
                    <a:pt x="9858" y="1479"/>
                  </a:lnTo>
                  <a:lnTo>
                    <a:pt x="9826" y="1479"/>
                  </a:lnTo>
                  <a:lnTo>
                    <a:pt x="9793" y="1479"/>
                  </a:lnTo>
                  <a:lnTo>
                    <a:pt x="9793" y="1479"/>
                  </a:lnTo>
                  <a:lnTo>
                    <a:pt x="9760" y="1479"/>
                  </a:lnTo>
                  <a:lnTo>
                    <a:pt x="9727" y="1479"/>
                  </a:lnTo>
                  <a:lnTo>
                    <a:pt x="9694" y="1446"/>
                  </a:lnTo>
                  <a:lnTo>
                    <a:pt x="9694" y="1446"/>
                  </a:lnTo>
                  <a:lnTo>
                    <a:pt x="9661" y="1446"/>
                  </a:lnTo>
                  <a:lnTo>
                    <a:pt x="9628" y="1446"/>
                  </a:lnTo>
                  <a:lnTo>
                    <a:pt x="9628" y="1446"/>
                  </a:lnTo>
                  <a:lnTo>
                    <a:pt x="9596" y="1446"/>
                  </a:lnTo>
                  <a:lnTo>
                    <a:pt x="9563" y="1446"/>
                  </a:lnTo>
                  <a:lnTo>
                    <a:pt x="9530" y="1414"/>
                  </a:lnTo>
                  <a:lnTo>
                    <a:pt x="9530" y="1414"/>
                  </a:lnTo>
                  <a:lnTo>
                    <a:pt x="9497" y="1414"/>
                  </a:lnTo>
                  <a:lnTo>
                    <a:pt x="9464" y="1414"/>
                  </a:lnTo>
                  <a:lnTo>
                    <a:pt x="9431" y="1414"/>
                  </a:lnTo>
                  <a:lnTo>
                    <a:pt x="9431" y="1414"/>
                  </a:lnTo>
                  <a:lnTo>
                    <a:pt x="9398" y="1414"/>
                  </a:lnTo>
                  <a:lnTo>
                    <a:pt x="9366" y="1381"/>
                  </a:lnTo>
                  <a:lnTo>
                    <a:pt x="9333" y="1381"/>
                  </a:lnTo>
                  <a:lnTo>
                    <a:pt x="9300" y="1381"/>
                  </a:lnTo>
                  <a:lnTo>
                    <a:pt x="9234" y="1381"/>
                  </a:lnTo>
                  <a:lnTo>
                    <a:pt x="9234" y="1348"/>
                  </a:lnTo>
                  <a:lnTo>
                    <a:pt x="9201" y="1348"/>
                  </a:lnTo>
                  <a:lnTo>
                    <a:pt x="9168" y="1348"/>
                  </a:lnTo>
                  <a:lnTo>
                    <a:pt x="9135" y="1348"/>
                  </a:lnTo>
                  <a:lnTo>
                    <a:pt x="9135" y="1348"/>
                  </a:lnTo>
                  <a:lnTo>
                    <a:pt x="9103" y="1348"/>
                  </a:lnTo>
                  <a:lnTo>
                    <a:pt x="9070" y="1348"/>
                  </a:lnTo>
                  <a:lnTo>
                    <a:pt x="9070" y="1315"/>
                  </a:lnTo>
                  <a:lnTo>
                    <a:pt x="9037" y="1315"/>
                  </a:lnTo>
                  <a:lnTo>
                    <a:pt x="9004" y="1315"/>
                  </a:lnTo>
                  <a:lnTo>
                    <a:pt x="8971" y="1315"/>
                  </a:lnTo>
                  <a:lnTo>
                    <a:pt x="8971" y="1315"/>
                  </a:lnTo>
                  <a:lnTo>
                    <a:pt x="8938" y="1315"/>
                  </a:lnTo>
                  <a:lnTo>
                    <a:pt x="8905" y="1315"/>
                  </a:lnTo>
                  <a:lnTo>
                    <a:pt x="8873" y="1282"/>
                  </a:lnTo>
                  <a:lnTo>
                    <a:pt x="8873" y="1282"/>
                  </a:lnTo>
                  <a:lnTo>
                    <a:pt x="8807" y="1282"/>
                  </a:lnTo>
                  <a:lnTo>
                    <a:pt x="8774" y="1282"/>
                  </a:lnTo>
                  <a:lnTo>
                    <a:pt x="8774" y="1282"/>
                  </a:lnTo>
                  <a:lnTo>
                    <a:pt x="8741" y="1282"/>
                  </a:lnTo>
                  <a:lnTo>
                    <a:pt x="8675" y="1249"/>
                  </a:lnTo>
                  <a:lnTo>
                    <a:pt x="8675" y="1249"/>
                  </a:lnTo>
                  <a:lnTo>
                    <a:pt x="8643" y="1249"/>
                  </a:lnTo>
                  <a:lnTo>
                    <a:pt x="8610" y="1249"/>
                  </a:lnTo>
                  <a:lnTo>
                    <a:pt x="8577" y="1249"/>
                  </a:lnTo>
                  <a:lnTo>
                    <a:pt x="8577" y="1249"/>
                  </a:lnTo>
                  <a:lnTo>
                    <a:pt x="8544" y="1216"/>
                  </a:lnTo>
                  <a:lnTo>
                    <a:pt x="8478" y="1216"/>
                  </a:lnTo>
                  <a:lnTo>
                    <a:pt x="8478" y="1216"/>
                  </a:lnTo>
                  <a:lnTo>
                    <a:pt x="8445" y="1216"/>
                  </a:lnTo>
                  <a:lnTo>
                    <a:pt x="8413" y="1216"/>
                  </a:lnTo>
                  <a:lnTo>
                    <a:pt x="8380" y="1183"/>
                  </a:lnTo>
                  <a:lnTo>
                    <a:pt x="8347" y="1183"/>
                  </a:lnTo>
                  <a:lnTo>
                    <a:pt x="8314" y="1183"/>
                  </a:lnTo>
                  <a:lnTo>
                    <a:pt x="8281" y="1183"/>
                  </a:lnTo>
                  <a:lnTo>
                    <a:pt x="8281" y="1183"/>
                  </a:lnTo>
                  <a:lnTo>
                    <a:pt x="8248" y="1183"/>
                  </a:lnTo>
                  <a:lnTo>
                    <a:pt x="8215" y="1183"/>
                  </a:lnTo>
                  <a:lnTo>
                    <a:pt x="8215" y="1151"/>
                  </a:lnTo>
                  <a:lnTo>
                    <a:pt x="8183" y="1151"/>
                  </a:lnTo>
                  <a:lnTo>
                    <a:pt x="8150" y="1151"/>
                  </a:lnTo>
                  <a:lnTo>
                    <a:pt x="8117" y="1151"/>
                  </a:lnTo>
                  <a:lnTo>
                    <a:pt x="8117" y="1151"/>
                  </a:lnTo>
                  <a:lnTo>
                    <a:pt x="8084" y="1151"/>
                  </a:lnTo>
                  <a:lnTo>
                    <a:pt x="8051" y="1151"/>
                  </a:lnTo>
                  <a:lnTo>
                    <a:pt x="8018" y="1118"/>
                  </a:lnTo>
                  <a:lnTo>
                    <a:pt x="8018" y="1118"/>
                  </a:lnTo>
                  <a:lnTo>
                    <a:pt x="7953" y="1118"/>
                  </a:lnTo>
                  <a:lnTo>
                    <a:pt x="7920" y="1118"/>
                  </a:lnTo>
                  <a:lnTo>
                    <a:pt x="7920" y="1118"/>
                  </a:lnTo>
                  <a:lnTo>
                    <a:pt x="7887" y="1118"/>
                  </a:lnTo>
                  <a:lnTo>
                    <a:pt x="7821" y="1085"/>
                  </a:lnTo>
                  <a:lnTo>
                    <a:pt x="7821" y="1085"/>
                  </a:lnTo>
                  <a:lnTo>
                    <a:pt x="7788" y="1085"/>
                  </a:lnTo>
                  <a:lnTo>
                    <a:pt x="7755" y="1085"/>
                  </a:lnTo>
                  <a:lnTo>
                    <a:pt x="7723" y="1085"/>
                  </a:lnTo>
                  <a:lnTo>
                    <a:pt x="7723" y="1085"/>
                  </a:lnTo>
                  <a:lnTo>
                    <a:pt x="7690" y="1052"/>
                  </a:lnTo>
                  <a:lnTo>
                    <a:pt x="7657" y="1052"/>
                  </a:lnTo>
                  <a:lnTo>
                    <a:pt x="7624" y="1052"/>
                  </a:lnTo>
                  <a:lnTo>
                    <a:pt x="7624" y="1052"/>
                  </a:lnTo>
                  <a:lnTo>
                    <a:pt x="7591" y="1052"/>
                  </a:lnTo>
                  <a:lnTo>
                    <a:pt x="7525" y="1052"/>
                  </a:lnTo>
                  <a:lnTo>
                    <a:pt x="7525" y="1052"/>
                  </a:lnTo>
                  <a:lnTo>
                    <a:pt x="7492" y="1019"/>
                  </a:lnTo>
                  <a:lnTo>
                    <a:pt x="7460" y="1019"/>
                  </a:lnTo>
                  <a:lnTo>
                    <a:pt x="7427" y="1019"/>
                  </a:lnTo>
                  <a:lnTo>
                    <a:pt x="7427" y="1019"/>
                  </a:lnTo>
                  <a:lnTo>
                    <a:pt x="7394" y="1019"/>
                  </a:lnTo>
                  <a:lnTo>
                    <a:pt x="7361" y="1019"/>
                  </a:lnTo>
                  <a:lnTo>
                    <a:pt x="7328" y="1019"/>
                  </a:lnTo>
                  <a:lnTo>
                    <a:pt x="7328" y="986"/>
                  </a:lnTo>
                  <a:lnTo>
                    <a:pt x="7295" y="986"/>
                  </a:lnTo>
                  <a:lnTo>
                    <a:pt x="7262" y="986"/>
                  </a:lnTo>
                  <a:lnTo>
                    <a:pt x="7230" y="986"/>
                  </a:lnTo>
                  <a:lnTo>
                    <a:pt x="7197" y="986"/>
                  </a:lnTo>
                  <a:lnTo>
                    <a:pt x="7164" y="986"/>
                  </a:lnTo>
                  <a:lnTo>
                    <a:pt x="7164" y="986"/>
                  </a:lnTo>
                  <a:lnTo>
                    <a:pt x="7131" y="953"/>
                  </a:lnTo>
                  <a:lnTo>
                    <a:pt x="7098" y="953"/>
                  </a:lnTo>
                  <a:lnTo>
                    <a:pt x="7065" y="953"/>
                  </a:lnTo>
                  <a:lnTo>
                    <a:pt x="7032" y="953"/>
                  </a:lnTo>
                  <a:lnTo>
                    <a:pt x="7000" y="953"/>
                  </a:lnTo>
                  <a:lnTo>
                    <a:pt x="6967" y="953"/>
                  </a:lnTo>
                  <a:lnTo>
                    <a:pt x="6967" y="921"/>
                  </a:lnTo>
                  <a:lnTo>
                    <a:pt x="6934" y="921"/>
                  </a:lnTo>
                  <a:lnTo>
                    <a:pt x="6901" y="921"/>
                  </a:lnTo>
                  <a:lnTo>
                    <a:pt x="6868" y="921"/>
                  </a:lnTo>
                  <a:lnTo>
                    <a:pt x="6835" y="921"/>
                  </a:lnTo>
                  <a:lnTo>
                    <a:pt x="6802" y="921"/>
                  </a:lnTo>
                  <a:lnTo>
                    <a:pt x="6770" y="921"/>
                  </a:lnTo>
                  <a:lnTo>
                    <a:pt x="6770" y="888"/>
                  </a:lnTo>
                  <a:lnTo>
                    <a:pt x="6737" y="888"/>
                  </a:lnTo>
                  <a:lnTo>
                    <a:pt x="6704" y="888"/>
                  </a:lnTo>
                  <a:lnTo>
                    <a:pt x="6671" y="888"/>
                  </a:lnTo>
                  <a:lnTo>
                    <a:pt x="6638" y="888"/>
                  </a:lnTo>
                  <a:lnTo>
                    <a:pt x="6605" y="888"/>
                  </a:lnTo>
                  <a:lnTo>
                    <a:pt x="6572" y="888"/>
                  </a:lnTo>
                  <a:lnTo>
                    <a:pt x="6572" y="855"/>
                  </a:lnTo>
                  <a:lnTo>
                    <a:pt x="6540" y="855"/>
                  </a:lnTo>
                  <a:lnTo>
                    <a:pt x="6507" y="855"/>
                  </a:lnTo>
                  <a:lnTo>
                    <a:pt x="6474" y="855"/>
                  </a:lnTo>
                  <a:lnTo>
                    <a:pt x="6474" y="855"/>
                  </a:lnTo>
                  <a:lnTo>
                    <a:pt x="6408" y="855"/>
                  </a:lnTo>
                  <a:lnTo>
                    <a:pt x="6375" y="855"/>
                  </a:lnTo>
                  <a:lnTo>
                    <a:pt x="6375" y="822"/>
                  </a:lnTo>
                  <a:lnTo>
                    <a:pt x="6342" y="822"/>
                  </a:lnTo>
                  <a:lnTo>
                    <a:pt x="6310" y="822"/>
                  </a:lnTo>
                  <a:lnTo>
                    <a:pt x="6277" y="822"/>
                  </a:lnTo>
                  <a:lnTo>
                    <a:pt x="6277" y="822"/>
                  </a:lnTo>
                  <a:lnTo>
                    <a:pt x="6244" y="822"/>
                  </a:lnTo>
                  <a:lnTo>
                    <a:pt x="6178" y="822"/>
                  </a:lnTo>
                  <a:lnTo>
                    <a:pt x="6178" y="789"/>
                  </a:lnTo>
                  <a:lnTo>
                    <a:pt x="6145" y="789"/>
                  </a:lnTo>
                  <a:lnTo>
                    <a:pt x="6112" y="789"/>
                  </a:lnTo>
                  <a:lnTo>
                    <a:pt x="6079" y="789"/>
                  </a:lnTo>
                  <a:lnTo>
                    <a:pt x="6079" y="789"/>
                  </a:lnTo>
                  <a:lnTo>
                    <a:pt x="6047" y="789"/>
                  </a:lnTo>
                  <a:lnTo>
                    <a:pt x="6014" y="789"/>
                  </a:lnTo>
                  <a:lnTo>
                    <a:pt x="5981" y="789"/>
                  </a:lnTo>
                  <a:lnTo>
                    <a:pt x="5981" y="756"/>
                  </a:lnTo>
                  <a:lnTo>
                    <a:pt x="5915" y="756"/>
                  </a:lnTo>
                  <a:lnTo>
                    <a:pt x="5915" y="756"/>
                  </a:lnTo>
                  <a:lnTo>
                    <a:pt x="5882" y="756"/>
                  </a:lnTo>
                  <a:lnTo>
                    <a:pt x="5849" y="756"/>
                  </a:lnTo>
                  <a:lnTo>
                    <a:pt x="5817" y="756"/>
                  </a:lnTo>
                  <a:lnTo>
                    <a:pt x="5817" y="756"/>
                  </a:lnTo>
                  <a:lnTo>
                    <a:pt x="5784" y="756"/>
                  </a:lnTo>
                  <a:lnTo>
                    <a:pt x="5751" y="723"/>
                  </a:lnTo>
                  <a:lnTo>
                    <a:pt x="5718" y="723"/>
                  </a:lnTo>
                  <a:lnTo>
                    <a:pt x="5718" y="723"/>
                  </a:lnTo>
                  <a:lnTo>
                    <a:pt x="5685" y="723"/>
                  </a:lnTo>
                  <a:lnTo>
                    <a:pt x="5652" y="723"/>
                  </a:lnTo>
                  <a:lnTo>
                    <a:pt x="5619" y="723"/>
                  </a:lnTo>
                  <a:lnTo>
                    <a:pt x="5587" y="723"/>
                  </a:lnTo>
                  <a:lnTo>
                    <a:pt x="5554" y="691"/>
                  </a:lnTo>
                  <a:lnTo>
                    <a:pt x="5521" y="691"/>
                  </a:lnTo>
                  <a:lnTo>
                    <a:pt x="5521" y="691"/>
                  </a:lnTo>
                  <a:lnTo>
                    <a:pt x="5488" y="691"/>
                  </a:lnTo>
                  <a:lnTo>
                    <a:pt x="5455" y="691"/>
                  </a:lnTo>
                  <a:lnTo>
                    <a:pt x="5422" y="691"/>
                  </a:lnTo>
                  <a:lnTo>
                    <a:pt x="5422" y="691"/>
                  </a:lnTo>
                  <a:lnTo>
                    <a:pt x="5389" y="691"/>
                  </a:lnTo>
                  <a:lnTo>
                    <a:pt x="5357" y="658"/>
                  </a:lnTo>
                  <a:lnTo>
                    <a:pt x="5324" y="658"/>
                  </a:lnTo>
                  <a:lnTo>
                    <a:pt x="5324" y="658"/>
                  </a:lnTo>
                  <a:lnTo>
                    <a:pt x="5291" y="658"/>
                  </a:lnTo>
                  <a:lnTo>
                    <a:pt x="5225" y="658"/>
                  </a:lnTo>
                  <a:lnTo>
                    <a:pt x="5225" y="658"/>
                  </a:lnTo>
                  <a:lnTo>
                    <a:pt x="5192" y="658"/>
                  </a:lnTo>
                  <a:lnTo>
                    <a:pt x="5159" y="658"/>
                  </a:lnTo>
                  <a:lnTo>
                    <a:pt x="5127" y="625"/>
                  </a:lnTo>
                  <a:lnTo>
                    <a:pt x="5127" y="625"/>
                  </a:lnTo>
                  <a:lnTo>
                    <a:pt x="5094" y="625"/>
                  </a:lnTo>
                  <a:lnTo>
                    <a:pt x="5061" y="625"/>
                  </a:lnTo>
                  <a:lnTo>
                    <a:pt x="5028" y="625"/>
                  </a:lnTo>
                  <a:lnTo>
                    <a:pt x="5028" y="625"/>
                  </a:lnTo>
                  <a:lnTo>
                    <a:pt x="4995" y="625"/>
                  </a:lnTo>
                  <a:lnTo>
                    <a:pt x="4962" y="625"/>
                  </a:lnTo>
                  <a:lnTo>
                    <a:pt x="4929" y="625"/>
                  </a:lnTo>
                  <a:lnTo>
                    <a:pt x="4929" y="592"/>
                  </a:lnTo>
                  <a:lnTo>
                    <a:pt x="4897" y="592"/>
                  </a:lnTo>
                  <a:lnTo>
                    <a:pt x="4864" y="592"/>
                  </a:lnTo>
                  <a:lnTo>
                    <a:pt x="4831" y="592"/>
                  </a:lnTo>
                  <a:lnTo>
                    <a:pt x="4831" y="592"/>
                  </a:lnTo>
                  <a:lnTo>
                    <a:pt x="4798" y="592"/>
                  </a:lnTo>
                  <a:lnTo>
                    <a:pt x="4765" y="592"/>
                  </a:lnTo>
                  <a:lnTo>
                    <a:pt x="4732" y="592"/>
                  </a:lnTo>
                  <a:lnTo>
                    <a:pt x="4732" y="592"/>
                  </a:lnTo>
                  <a:lnTo>
                    <a:pt x="4667" y="559"/>
                  </a:lnTo>
                  <a:lnTo>
                    <a:pt x="4634" y="559"/>
                  </a:lnTo>
                  <a:lnTo>
                    <a:pt x="4634" y="559"/>
                  </a:lnTo>
                  <a:lnTo>
                    <a:pt x="4601" y="559"/>
                  </a:lnTo>
                  <a:lnTo>
                    <a:pt x="4568" y="559"/>
                  </a:lnTo>
                  <a:lnTo>
                    <a:pt x="4535" y="559"/>
                  </a:lnTo>
                  <a:lnTo>
                    <a:pt x="4535" y="559"/>
                  </a:lnTo>
                  <a:lnTo>
                    <a:pt x="4502" y="559"/>
                  </a:lnTo>
                  <a:lnTo>
                    <a:pt x="4469" y="526"/>
                  </a:lnTo>
                  <a:lnTo>
                    <a:pt x="4436" y="526"/>
                  </a:lnTo>
                  <a:lnTo>
                    <a:pt x="4436" y="526"/>
                  </a:lnTo>
                  <a:lnTo>
                    <a:pt x="4404" y="526"/>
                  </a:lnTo>
                  <a:lnTo>
                    <a:pt x="4371" y="526"/>
                  </a:lnTo>
                  <a:lnTo>
                    <a:pt x="4338" y="526"/>
                  </a:lnTo>
                  <a:lnTo>
                    <a:pt x="4338" y="526"/>
                  </a:lnTo>
                  <a:lnTo>
                    <a:pt x="4305" y="526"/>
                  </a:lnTo>
                  <a:lnTo>
                    <a:pt x="4272" y="526"/>
                  </a:lnTo>
                  <a:lnTo>
                    <a:pt x="4239" y="493"/>
                  </a:lnTo>
                  <a:lnTo>
                    <a:pt x="4239" y="493"/>
                  </a:lnTo>
                  <a:lnTo>
                    <a:pt x="4206" y="493"/>
                  </a:lnTo>
                  <a:lnTo>
                    <a:pt x="4174" y="493"/>
                  </a:lnTo>
                  <a:lnTo>
                    <a:pt x="4141" y="493"/>
                  </a:lnTo>
                  <a:lnTo>
                    <a:pt x="4141" y="493"/>
                  </a:lnTo>
                  <a:lnTo>
                    <a:pt x="4108" y="493"/>
                  </a:lnTo>
                  <a:lnTo>
                    <a:pt x="4075" y="493"/>
                  </a:lnTo>
                  <a:lnTo>
                    <a:pt x="4042" y="493"/>
                  </a:lnTo>
                  <a:lnTo>
                    <a:pt x="4042" y="493"/>
                  </a:lnTo>
                  <a:lnTo>
                    <a:pt x="4009" y="461"/>
                  </a:lnTo>
                  <a:lnTo>
                    <a:pt x="3976" y="461"/>
                  </a:lnTo>
                  <a:lnTo>
                    <a:pt x="3944" y="461"/>
                  </a:lnTo>
                  <a:lnTo>
                    <a:pt x="3944" y="461"/>
                  </a:lnTo>
                  <a:lnTo>
                    <a:pt x="3911" y="461"/>
                  </a:lnTo>
                  <a:lnTo>
                    <a:pt x="3878" y="461"/>
                  </a:lnTo>
                  <a:lnTo>
                    <a:pt x="3845" y="461"/>
                  </a:lnTo>
                  <a:lnTo>
                    <a:pt x="3845" y="461"/>
                  </a:lnTo>
                  <a:lnTo>
                    <a:pt x="3812" y="461"/>
                  </a:lnTo>
                  <a:lnTo>
                    <a:pt x="3779" y="428"/>
                  </a:lnTo>
                  <a:lnTo>
                    <a:pt x="3746" y="428"/>
                  </a:lnTo>
                  <a:lnTo>
                    <a:pt x="3746" y="428"/>
                  </a:lnTo>
                  <a:lnTo>
                    <a:pt x="3714" y="428"/>
                  </a:lnTo>
                  <a:lnTo>
                    <a:pt x="3681" y="428"/>
                  </a:lnTo>
                  <a:lnTo>
                    <a:pt x="3648" y="428"/>
                  </a:lnTo>
                  <a:lnTo>
                    <a:pt x="3648" y="428"/>
                  </a:lnTo>
                  <a:lnTo>
                    <a:pt x="3615" y="428"/>
                  </a:lnTo>
                  <a:lnTo>
                    <a:pt x="3582" y="428"/>
                  </a:lnTo>
                  <a:lnTo>
                    <a:pt x="3549" y="428"/>
                  </a:lnTo>
                  <a:lnTo>
                    <a:pt x="3549" y="395"/>
                  </a:lnTo>
                  <a:lnTo>
                    <a:pt x="3516" y="395"/>
                  </a:lnTo>
                  <a:lnTo>
                    <a:pt x="3484" y="395"/>
                  </a:lnTo>
                  <a:lnTo>
                    <a:pt x="3451" y="395"/>
                  </a:lnTo>
                  <a:lnTo>
                    <a:pt x="3451" y="395"/>
                  </a:lnTo>
                  <a:lnTo>
                    <a:pt x="3418" y="395"/>
                  </a:lnTo>
                  <a:lnTo>
                    <a:pt x="3385" y="395"/>
                  </a:lnTo>
                  <a:lnTo>
                    <a:pt x="3352" y="395"/>
                  </a:lnTo>
                  <a:lnTo>
                    <a:pt x="3352" y="395"/>
                  </a:lnTo>
                  <a:lnTo>
                    <a:pt x="3319" y="395"/>
                  </a:lnTo>
                  <a:lnTo>
                    <a:pt x="3286" y="362"/>
                  </a:lnTo>
                  <a:lnTo>
                    <a:pt x="3254" y="362"/>
                  </a:lnTo>
                  <a:lnTo>
                    <a:pt x="3254" y="362"/>
                  </a:lnTo>
                  <a:lnTo>
                    <a:pt x="3221" y="362"/>
                  </a:lnTo>
                  <a:lnTo>
                    <a:pt x="3188" y="362"/>
                  </a:lnTo>
                  <a:lnTo>
                    <a:pt x="3155" y="362"/>
                  </a:lnTo>
                  <a:lnTo>
                    <a:pt x="3155" y="362"/>
                  </a:lnTo>
                  <a:lnTo>
                    <a:pt x="3122" y="362"/>
                  </a:lnTo>
                  <a:lnTo>
                    <a:pt x="3089" y="362"/>
                  </a:lnTo>
                  <a:lnTo>
                    <a:pt x="3056" y="362"/>
                  </a:lnTo>
                  <a:lnTo>
                    <a:pt x="3056" y="329"/>
                  </a:lnTo>
                  <a:lnTo>
                    <a:pt x="3024" y="329"/>
                  </a:lnTo>
                  <a:lnTo>
                    <a:pt x="2991" y="329"/>
                  </a:lnTo>
                  <a:lnTo>
                    <a:pt x="2958" y="329"/>
                  </a:lnTo>
                  <a:lnTo>
                    <a:pt x="2958" y="329"/>
                  </a:lnTo>
                  <a:lnTo>
                    <a:pt x="2925" y="329"/>
                  </a:lnTo>
                  <a:lnTo>
                    <a:pt x="2892" y="329"/>
                  </a:lnTo>
                  <a:lnTo>
                    <a:pt x="2859" y="329"/>
                  </a:lnTo>
                  <a:lnTo>
                    <a:pt x="2859" y="329"/>
                  </a:lnTo>
                  <a:lnTo>
                    <a:pt x="2826" y="329"/>
                  </a:lnTo>
                  <a:lnTo>
                    <a:pt x="2793" y="329"/>
                  </a:lnTo>
                  <a:lnTo>
                    <a:pt x="2761" y="296"/>
                  </a:lnTo>
                  <a:lnTo>
                    <a:pt x="2761" y="296"/>
                  </a:lnTo>
                  <a:lnTo>
                    <a:pt x="2728" y="296"/>
                  </a:lnTo>
                  <a:lnTo>
                    <a:pt x="2695" y="296"/>
                  </a:lnTo>
                  <a:lnTo>
                    <a:pt x="2662" y="296"/>
                  </a:lnTo>
                  <a:lnTo>
                    <a:pt x="2662" y="296"/>
                  </a:lnTo>
                  <a:lnTo>
                    <a:pt x="2629" y="296"/>
                  </a:lnTo>
                  <a:lnTo>
                    <a:pt x="2596" y="296"/>
                  </a:lnTo>
                  <a:lnTo>
                    <a:pt x="2563" y="296"/>
                  </a:lnTo>
                  <a:lnTo>
                    <a:pt x="2563" y="296"/>
                  </a:lnTo>
                  <a:lnTo>
                    <a:pt x="2531" y="296"/>
                  </a:lnTo>
                  <a:lnTo>
                    <a:pt x="2498" y="263"/>
                  </a:lnTo>
                  <a:lnTo>
                    <a:pt x="2465" y="263"/>
                  </a:lnTo>
                  <a:lnTo>
                    <a:pt x="2465" y="263"/>
                  </a:lnTo>
                  <a:lnTo>
                    <a:pt x="2432" y="263"/>
                  </a:lnTo>
                  <a:lnTo>
                    <a:pt x="2399" y="263"/>
                  </a:lnTo>
                  <a:lnTo>
                    <a:pt x="2366" y="263"/>
                  </a:lnTo>
                  <a:lnTo>
                    <a:pt x="2366" y="263"/>
                  </a:lnTo>
                  <a:lnTo>
                    <a:pt x="2333" y="263"/>
                  </a:lnTo>
                  <a:lnTo>
                    <a:pt x="2301" y="263"/>
                  </a:lnTo>
                  <a:lnTo>
                    <a:pt x="2268" y="263"/>
                  </a:lnTo>
                  <a:lnTo>
                    <a:pt x="2268" y="263"/>
                  </a:lnTo>
                  <a:lnTo>
                    <a:pt x="2235" y="231"/>
                  </a:lnTo>
                  <a:lnTo>
                    <a:pt x="2169" y="231"/>
                  </a:lnTo>
                  <a:lnTo>
                    <a:pt x="2169" y="231"/>
                  </a:lnTo>
                  <a:lnTo>
                    <a:pt x="2136" y="231"/>
                  </a:lnTo>
                  <a:lnTo>
                    <a:pt x="2103" y="231"/>
                  </a:lnTo>
                  <a:lnTo>
                    <a:pt x="2071" y="231"/>
                  </a:lnTo>
                  <a:lnTo>
                    <a:pt x="2071" y="231"/>
                  </a:lnTo>
                  <a:lnTo>
                    <a:pt x="2038" y="231"/>
                  </a:lnTo>
                  <a:lnTo>
                    <a:pt x="2005" y="231"/>
                  </a:lnTo>
                  <a:lnTo>
                    <a:pt x="1972" y="231"/>
                  </a:lnTo>
                  <a:lnTo>
                    <a:pt x="1972" y="198"/>
                  </a:lnTo>
                  <a:lnTo>
                    <a:pt x="1939" y="198"/>
                  </a:lnTo>
                  <a:lnTo>
                    <a:pt x="1906" y="198"/>
                  </a:lnTo>
                  <a:lnTo>
                    <a:pt x="1873" y="198"/>
                  </a:lnTo>
                  <a:lnTo>
                    <a:pt x="1873" y="198"/>
                  </a:lnTo>
                  <a:lnTo>
                    <a:pt x="1841" y="198"/>
                  </a:lnTo>
                  <a:lnTo>
                    <a:pt x="1808" y="198"/>
                  </a:lnTo>
                  <a:lnTo>
                    <a:pt x="1775" y="198"/>
                  </a:lnTo>
                  <a:lnTo>
                    <a:pt x="1742" y="198"/>
                  </a:lnTo>
                  <a:lnTo>
                    <a:pt x="1709" y="198"/>
                  </a:lnTo>
                  <a:lnTo>
                    <a:pt x="1676" y="198"/>
                  </a:lnTo>
                  <a:lnTo>
                    <a:pt x="1676" y="165"/>
                  </a:lnTo>
                  <a:lnTo>
                    <a:pt x="1643" y="165"/>
                  </a:lnTo>
                  <a:lnTo>
                    <a:pt x="1611" y="165"/>
                  </a:lnTo>
                  <a:lnTo>
                    <a:pt x="1578" y="165"/>
                  </a:lnTo>
                  <a:lnTo>
                    <a:pt x="1578" y="165"/>
                  </a:lnTo>
                  <a:lnTo>
                    <a:pt x="1545" y="165"/>
                  </a:lnTo>
                  <a:lnTo>
                    <a:pt x="1512" y="165"/>
                  </a:lnTo>
                  <a:lnTo>
                    <a:pt x="1479" y="165"/>
                  </a:lnTo>
                  <a:lnTo>
                    <a:pt x="1446" y="165"/>
                  </a:lnTo>
                  <a:lnTo>
                    <a:pt x="1413" y="165"/>
                  </a:lnTo>
                  <a:lnTo>
                    <a:pt x="1380" y="165"/>
                  </a:lnTo>
                  <a:lnTo>
                    <a:pt x="1380" y="132"/>
                  </a:lnTo>
                  <a:lnTo>
                    <a:pt x="1348" y="132"/>
                  </a:lnTo>
                  <a:lnTo>
                    <a:pt x="1315" y="132"/>
                  </a:lnTo>
                  <a:lnTo>
                    <a:pt x="1282" y="132"/>
                  </a:lnTo>
                  <a:lnTo>
                    <a:pt x="1282" y="132"/>
                  </a:lnTo>
                  <a:lnTo>
                    <a:pt x="1249" y="132"/>
                  </a:lnTo>
                  <a:lnTo>
                    <a:pt x="1216" y="132"/>
                  </a:lnTo>
                  <a:lnTo>
                    <a:pt x="1183" y="132"/>
                  </a:lnTo>
                  <a:lnTo>
                    <a:pt x="1183" y="132"/>
                  </a:lnTo>
                  <a:lnTo>
                    <a:pt x="1118" y="132"/>
                  </a:lnTo>
                  <a:lnTo>
                    <a:pt x="1085" y="132"/>
                  </a:lnTo>
                  <a:lnTo>
                    <a:pt x="1085" y="99"/>
                  </a:lnTo>
                  <a:lnTo>
                    <a:pt x="1052" y="99"/>
                  </a:lnTo>
                  <a:lnTo>
                    <a:pt x="1019" y="99"/>
                  </a:lnTo>
                  <a:lnTo>
                    <a:pt x="986" y="99"/>
                  </a:lnTo>
                  <a:lnTo>
                    <a:pt x="986" y="99"/>
                  </a:lnTo>
                  <a:lnTo>
                    <a:pt x="953" y="99"/>
                  </a:lnTo>
                  <a:lnTo>
                    <a:pt x="920" y="99"/>
                  </a:lnTo>
                  <a:lnTo>
                    <a:pt x="888" y="99"/>
                  </a:lnTo>
                  <a:lnTo>
                    <a:pt x="888" y="99"/>
                  </a:lnTo>
                  <a:lnTo>
                    <a:pt x="855" y="99"/>
                  </a:lnTo>
                  <a:lnTo>
                    <a:pt x="822" y="99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756" y="66"/>
                  </a:lnTo>
                  <a:lnTo>
                    <a:pt x="723" y="66"/>
                  </a:lnTo>
                  <a:lnTo>
                    <a:pt x="690" y="66"/>
                  </a:lnTo>
                  <a:lnTo>
                    <a:pt x="690" y="66"/>
                  </a:lnTo>
                  <a:lnTo>
                    <a:pt x="658" y="66"/>
                  </a:lnTo>
                  <a:lnTo>
                    <a:pt x="625" y="66"/>
                  </a:lnTo>
                  <a:lnTo>
                    <a:pt x="592" y="66"/>
                  </a:lnTo>
                  <a:lnTo>
                    <a:pt x="592" y="66"/>
                  </a:lnTo>
                  <a:lnTo>
                    <a:pt x="559" y="66"/>
                  </a:lnTo>
                  <a:lnTo>
                    <a:pt x="526" y="66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460" y="66"/>
                  </a:lnTo>
                  <a:lnTo>
                    <a:pt x="428" y="33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362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63" y="33"/>
                  </a:lnTo>
                  <a:lnTo>
                    <a:pt x="230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65" y="33"/>
                  </a:lnTo>
                  <a:lnTo>
                    <a:pt x="132" y="33"/>
                  </a:lnTo>
                  <a:lnTo>
                    <a:pt x="99" y="1"/>
                  </a:lnTo>
                  <a:lnTo>
                    <a:pt x="66" y="1"/>
                  </a:lnTo>
                  <a:lnTo>
                    <a:pt x="33" y="1"/>
                  </a:lnTo>
                  <a:lnTo>
                    <a:pt x="0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8"/>
            <p:cNvSpPr/>
            <p:nvPr/>
          </p:nvSpPr>
          <p:spPr>
            <a:xfrm>
              <a:off x="4544400" y="777850"/>
              <a:ext cx="62450" cy="159400"/>
            </a:xfrm>
            <a:custGeom>
              <a:avLst/>
              <a:gdLst/>
              <a:ahLst/>
              <a:cxnLst/>
              <a:rect l="l" t="t" r="r" b="b"/>
              <a:pathLst>
                <a:path w="2498" h="6376" fill="none" extrusionOk="0">
                  <a:moveTo>
                    <a:pt x="0" y="6375"/>
                  </a:moveTo>
                  <a:lnTo>
                    <a:pt x="2498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989075" y="634900"/>
              <a:ext cx="16450" cy="170075"/>
            </a:xfrm>
            <a:custGeom>
              <a:avLst/>
              <a:gdLst/>
              <a:ahLst/>
              <a:cxnLst/>
              <a:rect l="l" t="t" r="r" b="b"/>
              <a:pathLst>
                <a:path w="658" h="6803" fill="none" extrusionOk="0">
                  <a:moveTo>
                    <a:pt x="0" y="6803"/>
                  </a:moveTo>
                  <a:lnTo>
                    <a:pt x="657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989075" y="634075"/>
              <a:ext cx="616950" cy="303175"/>
            </a:xfrm>
            <a:custGeom>
              <a:avLst/>
              <a:gdLst/>
              <a:ahLst/>
              <a:cxnLst/>
              <a:rect l="l" t="t" r="r" b="b"/>
              <a:pathLst>
                <a:path w="24678" h="12127" extrusionOk="0">
                  <a:moveTo>
                    <a:pt x="624" y="1"/>
                  </a:moveTo>
                  <a:lnTo>
                    <a:pt x="0" y="6803"/>
                  </a:lnTo>
                  <a:lnTo>
                    <a:pt x="296" y="6803"/>
                  </a:lnTo>
                  <a:lnTo>
                    <a:pt x="329" y="6836"/>
                  </a:lnTo>
                  <a:lnTo>
                    <a:pt x="624" y="6836"/>
                  </a:lnTo>
                  <a:lnTo>
                    <a:pt x="657" y="6868"/>
                  </a:lnTo>
                  <a:lnTo>
                    <a:pt x="920" y="6868"/>
                  </a:lnTo>
                  <a:lnTo>
                    <a:pt x="953" y="6901"/>
                  </a:lnTo>
                  <a:lnTo>
                    <a:pt x="1216" y="6901"/>
                  </a:lnTo>
                  <a:lnTo>
                    <a:pt x="1282" y="6934"/>
                  </a:lnTo>
                  <a:lnTo>
                    <a:pt x="1512" y="6934"/>
                  </a:lnTo>
                  <a:lnTo>
                    <a:pt x="1544" y="6967"/>
                  </a:lnTo>
                  <a:lnTo>
                    <a:pt x="1807" y="6967"/>
                  </a:lnTo>
                  <a:lnTo>
                    <a:pt x="1807" y="7000"/>
                  </a:lnTo>
                  <a:lnTo>
                    <a:pt x="2070" y="7000"/>
                  </a:lnTo>
                  <a:lnTo>
                    <a:pt x="2103" y="7033"/>
                  </a:lnTo>
                  <a:lnTo>
                    <a:pt x="2333" y="7033"/>
                  </a:lnTo>
                  <a:lnTo>
                    <a:pt x="2366" y="7066"/>
                  </a:lnTo>
                  <a:lnTo>
                    <a:pt x="2596" y="7066"/>
                  </a:lnTo>
                  <a:lnTo>
                    <a:pt x="2629" y="7098"/>
                  </a:lnTo>
                  <a:lnTo>
                    <a:pt x="2826" y="7098"/>
                  </a:lnTo>
                  <a:lnTo>
                    <a:pt x="2859" y="7131"/>
                  </a:lnTo>
                  <a:lnTo>
                    <a:pt x="3089" y="7131"/>
                  </a:lnTo>
                  <a:lnTo>
                    <a:pt x="3122" y="7164"/>
                  </a:lnTo>
                  <a:lnTo>
                    <a:pt x="3319" y="7164"/>
                  </a:lnTo>
                  <a:lnTo>
                    <a:pt x="3352" y="7197"/>
                  </a:lnTo>
                  <a:lnTo>
                    <a:pt x="3582" y="7197"/>
                  </a:lnTo>
                  <a:lnTo>
                    <a:pt x="3582" y="7230"/>
                  </a:lnTo>
                  <a:lnTo>
                    <a:pt x="3812" y="7230"/>
                  </a:lnTo>
                  <a:lnTo>
                    <a:pt x="3812" y="7263"/>
                  </a:lnTo>
                  <a:lnTo>
                    <a:pt x="4009" y="7263"/>
                  </a:lnTo>
                  <a:lnTo>
                    <a:pt x="4042" y="7296"/>
                  </a:lnTo>
                  <a:lnTo>
                    <a:pt x="4239" y="7296"/>
                  </a:lnTo>
                  <a:lnTo>
                    <a:pt x="4239" y="7328"/>
                  </a:lnTo>
                  <a:lnTo>
                    <a:pt x="4469" y="7328"/>
                  </a:lnTo>
                  <a:lnTo>
                    <a:pt x="4469" y="7361"/>
                  </a:lnTo>
                  <a:lnTo>
                    <a:pt x="4666" y="7361"/>
                  </a:lnTo>
                  <a:lnTo>
                    <a:pt x="4666" y="7394"/>
                  </a:lnTo>
                  <a:lnTo>
                    <a:pt x="4863" y="7394"/>
                  </a:lnTo>
                  <a:lnTo>
                    <a:pt x="4896" y="7427"/>
                  </a:lnTo>
                  <a:lnTo>
                    <a:pt x="5060" y="7427"/>
                  </a:lnTo>
                  <a:lnTo>
                    <a:pt x="5093" y="7460"/>
                  </a:lnTo>
                  <a:lnTo>
                    <a:pt x="5258" y="7460"/>
                  </a:lnTo>
                  <a:lnTo>
                    <a:pt x="5291" y="7493"/>
                  </a:lnTo>
                  <a:lnTo>
                    <a:pt x="5488" y="7493"/>
                  </a:lnTo>
                  <a:lnTo>
                    <a:pt x="5488" y="7526"/>
                  </a:lnTo>
                  <a:lnTo>
                    <a:pt x="5685" y="7526"/>
                  </a:lnTo>
                  <a:lnTo>
                    <a:pt x="5685" y="7559"/>
                  </a:lnTo>
                  <a:lnTo>
                    <a:pt x="5882" y="7559"/>
                  </a:lnTo>
                  <a:lnTo>
                    <a:pt x="5915" y="7591"/>
                  </a:lnTo>
                  <a:lnTo>
                    <a:pt x="6046" y="7591"/>
                  </a:lnTo>
                  <a:lnTo>
                    <a:pt x="6112" y="7624"/>
                  </a:lnTo>
                  <a:lnTo>
                    <a:pt x="6276" y="7624"/>
                  </a:lnTo>
                  <a:lnTo>
                    <a:pt x="6309" y="7657"/>
                  </a:lnTo>
                  <a:lnTo>
                    <a:pt x="6441" y="7657"/>
                  </a:lnTo>
                  <a:lnTo>
                    <a:pt x="6473" y="7690"/>
                  </a:lnTo>
                  <a:lnTo>
                    <a:pt x="6638" y="7690"/>
                  </a:lnTo>
                  <a:lnTo>
                    <a:pt x="6638" y="7723"/>
                  </a:lnTo>
                  <a:lnTo>
                    <a:pt x="6802" y="7723"/>
                  </a:lnTo>
                  <a:lnTo>
                    <a:pt x="6835" y="7756"/>
                  </a:lnTo>
                  <a:lnTo>
                    <a:pt x="6999" y="7756"/>
                  </a:lnTo>
                  <a:lnTo>
                    <a:pt x="6999" y="7789"/>
                  </a:lnTo>
                  <a:lnTo>
                    <a:pt x="7164" y="7789"/>
                  </a:lnTo>
                  <a:lnTo>
                    <a:pt x="7164" y="7821"/>
                  </a:lnTo>
                  <a:lnTo>
                    <a:pt x="7328" y="7821"/>
                  </a:lnTo>
                  <a:lnTo>
                    <a:pt x="7361" y="7854"/>
                  </a:lnTo>
                  <a:lnTo>
                    <a:pt x="7492" y="7854"/>
                  </a:lnTo>
                  <a:lnTo>
                    <a:pt x="7525" y="7887"/>
                  </a:lnTo>
                  <a:lnTo>
                    <a:pt x="7656" y="7887"/>
                  </a:lnTo>
                  <a:lnTo>
                    <a:pt x="7689" y="7920"/>
                  </a:lnTo>
                  <a:lnTo>
                    <a:pt x="7854" y="7920"/>
                  </a:lnTo>
                  <a:lnTo>
                    <a:pt x="7854" y="7953"/>
                  </a:lnTo>
                  <a:lnTo>
                    <a:pt x="8018" y="7953"/>
                  </a:lnTo>
                  <a:lnTo>
                    <a:pt x="8018" y="7986"/>
                  </a:lnTo>
                  <a:lnTo>
                    <a:pt x="8149" y="7986"/>
                  </a:lnTo>
                  <a:lnTo>
                    <a:pt x="8215" y="8019"/>
                  </a:lnTo>
                  <a:lnTo>
                    <a:pt x="8314" y="8019"/>
                  </a:lnTo>
                  <a:lnTo>
                    <a:pt x="8347" y="8051"/>
                  </a:lnTo>
                  <a:lnTo>
                    <a:pt x="8511" y="8051"/>
                  </a:lnTo>
                  <a:lnTo>
                    <a:pt x="8511" y="8084"/>
                  </a:lnTo>
                  <a:lnTo>
                    <a:pt x="8642" y="8084"/>
                  </a:lnTo>
                  <a:lnTo>
                    <a:pt x="8675" y="8117"/>
                  </a:lnTo>
                  <a:lnTo>
                    <a:pt x="8807" y="8117"/>
                  </a:lnTo>
                  <a:lnTo>
                    <a:pt x="8839" y="8150"/>
                  </a:lnTo>
                  <a:lnTo>
                    <a:pt x="8971" y="8150"/>
                  </a:lnTo>
                  <a:lnTo>
                    <a:pt x="9004" y="8183"/>
                  </a:lnTo>
                  <a:lnTo>
                    <a:pt x="9135" y="8183"/>
                  </a:lnTo>
                  <a:lnTo>
                    <a:pt x="9135" y="8216"/>
                  </a:lnTo>
                  <a:lnTo>
                    <a:pt x="9299" y="8216"/>
                  </a:lnTo>
                  <a:lnTo>
                    <a:pt x="9299" y="8249"/>
                  </a:lnTo>
                  <a:lnTo>
                    <a:pt x="9431" y="8249"/>
                  </a:lnTo>
                  <a:lnTo>
                    <a:pt x="9431" y="8281"/>
                  </a:lnTo>
                  <a:lnTo>
                    <a:pt x="9562" y="8281"/>
                  </a:lnTo>
                  <a:lnTo>
                    <a:pt x="9595" y="8314"/>
                  </a:lnTo>
                  <a:lnTo>
                    <a:pt x="9727" y="8314"/>
                  </a:lnTo>
                  <a:lnTo>
                    <a:pt x="9759" y="8347"/>
                  </a:lnTo>
                  <a:lnTo>
                    <a:pt x="9858" y="8347"/>
                  </a:lnTo>
                  <a:lnTo>
                    <a:pt x="9891" y="8380"/>
                  </a:lnTo>
                  <a:lnTo>
                    <a:pt x="9990" y="8380"/>
                  </a:lnTo>
                  <a:lnTo>
                    <a:pt x="10055" y="8413"/>
                  </a:lnTo>
                  <a:lnTo>
                    <a:pt x="10187" y="8413"/>
                  </a:lnTo>
                  <a:lnTo>
                    <a:pt x="10220" y="8446"/>
                  </a:lnTo>
                  <a:lnTo>
                    <a:pt x="10318" y="8446"/>
                  </a:lnTo>
                  <a:lnTo>
                    <a:pt x="10351" y="8479"/>
                  </a:lnTo>
                  <a:lnTo>
                    <a:pt x="10450" y="8479"/>
                  </a:lnTo>
                  <a:lnTo>
                    <a:pt x="10482" y="8511"/>
                  </a:lnTo>
                  <a:lnTo>
                    <a:pt x="10614" y="8511"/>
                  </a:lnTo>
                  <a:lnTo>
                    <a:pt x="10614" y="8544"/>
                  </a:lnTo>
                  <a:lnTo>
                    <a:pt x="10745" y="8544"/>
                  </a:lnTo>
                  <a:lnTo>
                    <a:pt x="10778" y="8577"/>
                  </a:lnTo>
                  <a:lnTo>
                    <a:pt x="10877" y="8577"/>
                  </a:lnTo>
                  <a:lnTo>
                    <a:pt x="10910" y="8610"/>
                  </a:lnTo>
                  <a:lnTo>
                    <a:pt x="11041" y="8610"/>
                  </a:lnTo>
                  <a:lnTo>
                    <a:pt x="11041" y="8643"/>
                  </a:lnTo>
                  <a:lnTo>
                    <a:pt x="11172" y="8643"/>
                  </a:lnTo>
                  <a:lnTo>
                    <a:pt x="11172" y="8676"/>
                  </a:lnTo>
                  <a:lnTo>
                    <a:pt x="11304" y="8676"/>
                  </a:lnTo>
                  <a:lnTo>
                    <a:pt x="11337" y="8709"/>
                  </a:lnTo>
                  <a:lnTo>
                    <a:pt x="11435" y="8709"/>
                  </a:lnTo>
                  <a:lnTo>
                    <a:pt x="11468" y="8741"/>
                  </a:lnTo>
                  <a:lnTo>
                    <a:pt x="11567" y="8741"/>
                  </a:lnTo>
                  <a:lnTo>
                    <a:pt x="11600" y="8774"/>
                  </a:lnTo>
                  <a:lnTo>
                    <a:pt x="11698" y="8774"/>
                  </a:lnTo>
                  <a:lnTo>
                    <a:pt x="11731" y="8807"/>
                  </a:lnTo>
                  <a:lnTo>
                    <a:pt x="11830" y="8807"/>
                  </a:lnTo>
                  <a:lnTo>
                    <a:pt x="11863" y="8840"/>
                  </a:lnTo>
                  <a:lnTo>
                    <a:pt x="11961" y="8840"/>
                  </a:lnTo>
                  <a:lnTo>
                    <a:pt x="11994" y="8873"/>
                  </a:lnTo>
                  <a:lnTo>
                    <a:pt x="12093" y="8873"/>
                  </a:lnTo>
                  <a:lnTo>
                    <a:pt x="12125" y="8906"/>
                  </a:lnTo>
                  <a:lnTo>
                    <a:pt x="12224" y="8906"/>
                  </a:lnTo>
                  <a:lnTo>
                    <a:pt x="12257" y="8939"/>
                  </a:lnTo>
                  <a:lnTo>
                    <a:pt x="12355" y="8939"/>
                  </a:lnTo>
                  <a:lnTo>
                    <a:pt x="12421" y="8972"/>
                  </a:lnTo>
                  <a:lnTo>
                    <a:pt x="12487" y="8972"/>
                  </a:lnTo>
                  <a:lnTo>
                    <a:pt x="12520" y="9004"/>
                  </a:lnTo>
                  <a:lnTo>
                    <a:pt x="12618" y="9004"/>
                  </a:lnTo>
                  <a:lnTo>
                    <a:pt x="12618" y="9037"/>
                  </a:lnTo>
                  <a:lnTo>
                    <a:pt x="12750" y="9037"/>
                  </a:lnTo>
                  <a:lnTo>
                    <a:pt x="12783" y="9070"/>
                  </a:lnTo>
                  <a:lnTo>
                    <a:pt x="12881" y="9070"/>
                  </a:lnTo>
                  <a:lnTo>
                    <a:pt x="12914" y="9103"/>
                  </a:lnTo>
                  <a:lnTo>
                    <a:pt x="12980" y="9103"/>
                  </a:lnTo>
                  <a:lnTo>
                    <a:pt x="13013" y="9136"/>
                  </a:lnTo>
                  <a:lnTo>
                    <a:pt x="13111" y="9136"/>
                  </a:lnTo>
                  <a:lnTo>
                    <a:pt x="13144" y="9169"/>
                  </a:lnTo>
                  <a:lnTo>
                    <a:pt x="13243" y="9169"/>
                  </a:lnTo>
                  <a:lnTo>
                    <a:pt x="13243" y="9202"/>
                  </a:lnTo>
                  <a:lnTo>
                    <a:pt x="13374" y="9202"/>
                  </a:lnTo>
                  <a:lnTo>
                    <a:pt x="13374" y="9234"/>
                  </a:lnTo>
                  <a:lnTo>
                    <a:pt x="13506" y="9234"/>
                  </a:lnTo>
                  <a:lnTo>
                    <a:pt x="13538" y="9267"/>
                  </a:lnTo>
                  <a:lnTo>
                    <a:pt x="13604" y="9267"/>
                  </a:lnTo>
                  <a:lnTo>
                    <a:pt x="13637" y="9300"/>
                  </a:lnTo>
                  <a:lnTo>
                    <a:pt x="13736" y="9300"/>
                  </a:lnTo>
                  <a:lnTo>
                    <a:pt x="13768" y="9333"/>
                  </a:lnTo>
                  <a:lnTo>
                    <a:pt x="13867" y="9333"/>
                  </a:lnTo>
                  <a:lnTo>
                    <a:pt x="13867" y="9366"/>
                  </a:lnTo>
                  <a:lnTo>
                    <a:pt x="13966" y="9366"/>
                  </a:lnTo>
                  <a:lnTo>
                    <a:pt x="13998" y="9399"/>
                  </a:lnTo>
                  <a:lnTo>
                    <a:pt x="14097" y="9399"/>
                  </a:lnTo>
                  <a:lnTo>
                    <a:pt x="14130" y="9432"/>
                  </a:lnTo>
                  <a:lnTo>
                    <a:pt x="14196" y="9432"/>
                  </a:lnTo>
                  <a:lnTo>
                    <a:pt x="14228" y="9464"/>
                  </a:lnTo>
                  <a:lnTo>
                    <a:pt x="14327" y="9464"/>
                  </a:lnTo>
                  <a:lnTo>
                    <a:pt x="14360" y="9497"/>
                  </a:lnTo>
                  <a:lnTo>
                    <a:pt x="14426" y="9497"/>
                  </a:lnTo>
                  <a:lnTo>
                    <a:pt x="14458" y="9530"/>
                  </a:lnTo>
                  <a:lnTo>
                    <a:pt x="14557" y="9530"/>
                  </a:lnTo>
                  <a:lnTo>
                    <a:pt x="14590" y="9563"/>
                  </a:lnTo>
                  <a:lnTo>
                    <a:pt x="14656" y="9563"/>
                  </a:lnTo>
                  <a:lnTo>
                    <a:pt x="14689" y="9596"/>
                  </a:lnTo>
                  <a:lnTo>
                    <a:pt x="14787" y="9596"/>
                  </a:lnTo>
                  <a:lnTo>
                    <a:pt x="14853" y="9629"/>
                  </a:lnTo>
                  <a:lnTo>
                    <a:pt x="14919" y="9629"/>
                  </a:lnTo>
                  <a:lnTo>
                    <a:pt x="14951" y="9662"/>
                  </a:lnTo>
                  <a:lnTo>
                    <a:pt x="15017" y="9662"/>
                  </a:lnTo>
                  <a:lnTo>
                    <a:pt x="15083" y="9694"/>
                  </a:lnTo>
                  <a:lnTo>
                    <a:pt x="15149" y="9694"/>
                  </a:lnTo>
                  <a:lnTo>
                    <a:pt x="15149" y="9727"/>
                  </a:lnTo>
                  <a:lnTo>
                    <a:pt x="15247" y="9727"/>
                  </a:lnTo>
                  <a:lnTo>
                    <a:pt x="15280" y="9760"/>
                  </a:lnTo>
                  <a:lnTo>
                    <a:pt x="15379" y="9760"/>
                  </a:lnTo>
                  <a:lnTo>
                    <a:pt x="15411" y="9793"/>
                  </a:lnTo>
                  <a:lnTo>
                    <a:pt x="15477" y="9793"/>
                  </a:lnTo>
                  <a:lnTo>
                    <a:pt x="15543" y="9826"/>
                  </a:lnTo>
                  <a:lnTo>
                    <a:pt x="15609" y="9859"/>
                  </a:lnTo>
                  <a:lnTo>
                    <a:pt x="15707" y="9859"/>
                  </a:lnTo>
                  <a:lnTo>
                    <a:pt x="15740" y="9892"/>
                  </a:lnTo>
                  <a:lnTo>
                    <a:pt x="15806" y="9892"/>
                  </a:lnTo>
                  <a:lnTo>
                    <a:pt x="15871" y="9924"/>
                  </a:lnTo>
                  <a:lnTo>
                    <a:pt x="15937" y="9957"/>
                  </a:lnTo>
                  <a:lnTo>
                    <a:pt x="16036" y="9957"/>
                  </a:lnTo>
                  <a:lnTo>
                    <a:pt x="16102" y="9990"/>
                  </a:lnTo>
                  <a:lnTo>
                    <a:pt x="16134" y="9990"/>
                  </a:lnTo>
                  <a:lnTo>
                    <a:pt x="16200" y="10023"/>
                  </a:lnTo>
                  <a:lnTo>
                    <a:pt x="16266" y="10056"/>
                  </a:lnTo>
                  <a:lnTo>
                    <a:pt x="16332" y="10056"/>
                  </a:lnTo>
                  <a:lnTo>
                    <a:pt x="16364" y="10089"/>
                  </a:lnTo>
                  <a:lnTo>
                    <a:pt x="16397" y="10089"/>
                  </a:lnTo>
                  <a:lnTo>
                    <a:pt x="16463" y="10122"/>
                  </a:lnTo>
                  <a:lnTo>
                    <a:pt x="16562" y="10122"/>
                  </a:lnTo>
                  <a:lnTo>
                    <a:pt x="16594" y="10154"/>
                  </a:lnTo>
                  <a:lnTo>
                    <a:pt x="16660" y="10154"/>
                  </a:lnTo>
                  <a:lnTo>
                    <a:pt x="16726" y="10187"/>
                  </a:lnTo>
                  <a:lnTo>
                    <a:pt x="16792" y="10187"/>
                  </a:lnTo>
                  <a:lnTo>
                    <a:pt x="16857" y="10220"/>
                  </a:lnTo>
                  <a:lnTo>
                    <a:pt x="16923" y="10253"/>
                  </a:lnTo>
                  <a:lnTo>
                    <a:pt x="16989" y="10253"/>
                  </a:lnTo>
                  <a:lnTo>
                    <a:pt x="17054" y="10286"/>
                  </a:lnTo>
                  <a:lnTo>
                    <a:pt x="17120" y="10319"/>
                  </a:lnTo>
                  <a:lnTo>
                    <a:pt x="17186" y="10319"/>
                  </a:lnTo>
                  <a:lnTo>
                    <a:pt x="17219" y="10352"/>
                  </a:lnTo>
                  <a:lnTo>
                    <a:pt x="17317" y="10352"/>
                  </a:lnTo>
                  <a:lnTo>
                    <a:pt x="17317" y="10385"/>
                  </a:lnTo>
                  <a:lnTo>
                    <a:pt x="17383" y="10385"/>
                  </a:lnTo>
                  <a:lnTo>
                    <a:pt x="17449" y="10417"/>
                  </a:lnTo>
                  <a:lnTo>
                    <a:pt x="17514" y="10417"/>
                  </a:lnTo>
                  <a:lnTo>
                    <a:pt x="17514" y="10450"/>
                  </a:lnTo>
                  <a:lnTo>
                    <a:pt x="17580" y="10450"/>
                  </a:lnTo>
                  <a:lnTo>
                    <a:pt x="17613" y="10483"/>
                  </a:lnTo>
                  <a:lnTo>
                    <a:pt x="17712" y="10483"/>
                  </a:lnTo>
                  <a:lnTo>
                    <a:pt x="17712" y="10516"/>
                  </a:lnTo>
                  <a:lnTo>
                    <a:pt x="17810" y="10516"/>
                  </a:lnTo>
                  <a:lnTo>
                    <a:pt x="17843" y="10549"/>
                  </a:lnTo>
                  <a:lnTo>
                    <a:pt x="17909" y="10549"/>
                  </a:lnTo>
                  <a:lnTo>
                    <a:pt x="17942" y="10582"/>
                  </a:lnTo>
                  <a:lnTo>
                    <a:pt x="18007" y="10582"/>
                  </a:lnTo>
                  <a:lnTo>
                    <a:pt x="18040" y="10615"/>
                  </a:lnTo>
                  <a:lnTo>
                    <a:pt x="18106" y="10615"/>
                  </a:lnTo>
                  <a:lnTo>
                    <a:pt x="18139" y="10647"/>
                  </a:lnTo>
                  <a:lnTo>
                    <a:pt x="18205" y="10647"/>
                  </a:lnTo>
                  <a:lnTo>
                    <a:pt x="18237" y="10680"/>
                  </a:lnTo>
                  <a:lnTo>
                    <a:pt x="18303" y="10680"/>
                  </a:lnTo>
                  <a:lnTo>
                    <a:pt x="18336" y="10713"/>
                  </a:lnTo>
                  <a:lnTo>
                    <a:pt x="18402" y="10713"/>
                  </a:lnTo>
                  <a:lnTo>
                    <a:pt x="18402" y="10746"/>
                  </a:lnTo>
                  <a:lnTo>
                    <a:pt x="18500" y="10746"/>
                  </a:lnTo>
                  <a:lnTo>
                    <a:pt x="18533" y="10779"/>
                  </a:lnTo>
                  <a:lnTo>
                    <a:pt x="18599" y="10779"/>
                  </a:lnTo>
                  <a:lnTo>
                    <a:pt x="18599" y="10812"/>
                  </a:lnTo>
                  <a:lnTo>
                    <a:pt x="18697" y="10812"/>
                  </a:lnTo>
                  <a:lnTo>
                    <a:pt x="18730" y="10845"/>
                  </a:lnTo>
                  <a:lnTo>
                    <a:pt x="18796" y="10845"/>
                  </a:lnTo>
                  <a:lnTo>
                    <a:pt x="18796" y="10877"/>
                  </a:lnTo>
                  <a:lnTo>
                    <a:pt x="18862" y="10877"/>
                  </a:lnTo>
                  <a:lnTo>
                    <a:pt x="18895" y="10910"/>
                  </a:lnTo>
                  <a:lnTo>
                    <a:pt x="18993" y="10910"/>
                  </a:lnTo>
                  <a:lnTo>
                    <a:pt x="18993" y="10943"/>
                  </a:lnTo>
                  <a:lnTo>
                    <a:pt x="19059" y="10943"/>
                  </a:lnTo>
                  <a:lnTo>
                    <a:pt x="19092" y="10976"/>
                  </a:lnTo>
                  <a:lnTo>
                    <a:pt x="19190" y="10976"/>
                  </a:lnTo>
                  <a:lnTo>
                    <a:pt x="19190" y="11009"/>
                  </a:lnTo>
                  <a:lnTo>
                    <a:pt x="19256" y="11009"/>
                  </a:lnTo>
                  <a:lnTo>
                    <a:pt x="19289" y="11042"/>
                  </a:lnTo>
                  <a:lnTo>
                    <a:pt x="19355" y="11042"/>
                  </a:lnTo>
                  <a:lnTo>
                    <a:pt x="19388" y="11075"/>
                  </a:lnTo>
                  <a:lnTo>
                    <a:pt x="19453" y="11075"/>
                  </a:lnTo>
                  <a:lnTo>
                    <a:pt x="19486" y="11107"/>
                  </a:lnTo>
                  <a:lnTo>
                    <a:pt x="19552" y="11107"/>
                  </a:lnTo>
                  <a:lnTo>
                    <a:pt x="19552" y="11140"/>
                  </a:lnTo>
                  <a:lnTo>
                    <a:pt x="19618" y="11140"/>
                  </a:lnTo>
                  <a:lnTo>
                    <a:pt x="19650" y="11173"/>
                  </a:lnTo>
                  <a:lnTo>
                    <a:pt x="19749" y="11173"/>
                  </a:lnTo>
                  <a:lnTo>
                    <a:pt x="19782" y="11206"/>
                  </a:lnTo>
                  <a:lnTo>
                    <a:pt x="19815" y="11206"/>
                  </a:lnTo>
                  <a:lnTo>
                    <a:pt x="19848" y="11239"/>
                  </a:lnTo>
                  <a:lnTo>
                    <a:pt x="19913" y="11239"/>
                  </a:lnTo>
                  <a:lnTo>
                    <a:pt x="19946" y="11272"/>
                  </a:lnTo>
                  <a:lnTo>
                    <a:pt x="20012" y="11272"/>
                  </a:lnTo>
                  <a:lnTo>
                    <a:pt x="20078" y="11305"/>
                  </a:lnTo>
                  <a:lnTo>
                    <a:pt x="20143" y="11337"/>
                  </a:lnTo>
                  <a:lnTo>
                    <a:pt x="20209" y="11337"/>
                  </a:lnTo>
                  <a:lnTo>
                    <a:pt x="20242" y="11370"/>
                  </a:lnTo>
                  <a:lnTo>
                    <a:pt x="20308" y="11403"/>
                  </a:lnTo>
                  <a:lnTo>
                    <a:pt x="20373" y="11403"/>
                  </a:lnTo>
                  <a:lnTo>
                    <a:pt x="20373" y="11436"/>
                  </a:lnTo>
                  <a:lnTo>
                    <a:pt x="20472" y="11436"/>
                  </a:lnTo>
                  <a:lnTo>
                    <a:pt x="20505" y="11469"/>
                  </a:lnTo>
                  <a:lnTo>
                    <a:pt x="20570" y="11502"/>
                  </a:lnTo>
                  <a:lnTo>
                    <a:pt x="20636" y="11502"/>
                  </a:lnTo>
                  <a:lnTo>
                    <a:pt x="20669" y="11535"/>
                  </a:lnTo>
                  <a:lnTo>
                    <a:pt x="20735" y="11535"/>
                  </a:lnTo>
                  <a:lnTo>
                    <a:pt x="20768" y="11567"/>
                  </a:lnTo>
                  <a:lnTo>
                    <a:pt x="20801" y="11567"/>
                  </a:lnTo>
                  <a:lnTo>
                    <a:pt x="20866" y="11600"/>
                  </a:lnTo>
                  <a:lnTo>
                    <a:pt x="20899" y="11600"/>
                  </a:lnTo>
                  <a:lnTo>
                    <a:pt x="20932" y="11633"/>
                  </a:lnTo>
                  <a:lnTo>
                    <a:pt x="20998" y="11633"/>
                  </a:lnTo>
                  <a:lnTo>
                    <a:pt x="21063" y="11666"/>
                  </a:lnTo>
                  <a:lnTo>
                    <a:pt x="21129" y="11699"/>
                  </a:lnTo>
                  <a:lnTo>
                    <a:pt x="21162" y="11699"/>
                  </a:lnTo>
                  <a:lnTo>
                    <a:pt x="21261" y="11732"/>
                  </a:lnTo>
                  <a:lnTo>
                    <a:pt x="21326" y="11765"/>
                  </a:lnTo>
                  <a:lnTo>
                    <a:pt x="21359" y="11765"/>
                  </a:lnTo>
                  <a:lnTo>
                    <a:pt x="21458" y="11830"/>
                  </a:lnTo>
                  <a:lnTo>
                    <a:pt x="21491" y="11830"/>
                  </a:lnTo>
                  <a:lnTo>
                    <a:pt x="21556" y="11863"/>
                  </a:lnTo>
                  <a:lnTo>
                    <a:pt x="21589" y="11863"/>
                  </a:lnTo>
                  <a:lnTo>
                    <a:pt x="21688" y="11896"/>
                  </a:lnTo>
                  <a:lnTo>
                    <a:pt x="21721" y="11929"/>
                  </a:lnTo>
                  <a:lnTo>
                    <a:pt x="21852" y="11962"/>
                  </a:lnTo>
                  <a:lnTo>
                    <a:pt x="22049" y="12060"/>
                  </a:lnTo>
                  <a:lnTo>
                    <a:pt x="22213" y="12126"/>
                  </a:lnTo>
                  <a:lnTo>
                    <a:pt x="24678" y="5718"/>
                  </a:lnTo>
                  <a:lnTo>
                    <a:pt x="24645" y="5718"/>
                  </a:lnTo>
                  <a:lnTo>
                    <a:pt x="24612" y="5685"/>
                  </a:lnTo>
                  <a:lnTo>
                    <a:pt x="24547" y="5685"/>
                  </a:lnTo>
                  <a:lnTo>
                    <a:pt x="24514" y="5653"/>
                  </a:lnTo>
                  <a:lnTo>
                    <a:pt x="24481" y="5653"/>
                  </a:lnTo>
                  <a:lnTo>
                    <a:pt x="24448" y="5620"/>
                  </a:lnTo>
                  <a:lnTo>
                    <a:pt x="24382" y="5587"/>
                  </a:lnTo>
                  <a:lnTo>
                    <a:pt x="24317" y="5587"/>
                  </a:lnTo>
                  <a:lnTo>
                    <a:pt x="24251" y="5554"/>
                  </a:lnTo>
                  <a:lnTo>
                    <a:pt x="24218" y="5554"/>
                  </a:lnTo>
                  <a:lnTo>
                    <a:pt x="24218" y="5521"/>
                  </a:lnTo>
                  <a:lnTo>
                    <a:pt x="24119" y="5488"/>
                  </a:lnTo>
                  <a:lnTo>
                    <a:pt x="24054" y="5488"/>
                  </a:lnTo>
                  <a:lnTo>
                    <a:pt x="23955" y="5455"/>
                  </a:lnTo>
                  <a:lnTo>
                    <a:pt x="23922" y="5423"/>
                  </a:lnTo>
                  <a:lnTo>
                    <a:pt x="23824" y="5390"/>
                  </a:lnTo>
                  <a:lnTo>
                    <a:pt x="23791" y="5390"/>
                  </a:lnTo>
                  <a:lnTo>
                    <a:pt x="23758" y="5357"/>
                  </a:lnTo>
                  <a:lnTo>
                    <a:pt x="23725" y="5357"/>
                  </a:lnTo>
                  <a:lnTo>
                    <a:pt x="23659" y="5324"/>
                  </a:lnTo>
                  <a:lnTo>
                    <a:pt x="23626" y="5324"/>
                  </a:lnTo>
                  <a:lnTo>
                    <a:pt x="23495" y="5258"/>
                  </a:lnTo>
                  <a:lnTo>
                    <a:pt x="23462" y="5258"/>
                  </a:lnTo>
                  <a:lnTo>
                    <a:pt x="23298" y="5193"/>
                  </a:lnTo>
                  <a:lnTo>
                    <a:pt x="23265" y="5193"/>
                  </a:lnTo>
                  <a:lnTo>
                    <a:pt x="23101" y="5127"/>
                  </a:lnTo>
                  <a:lnTo>
                    <a:pt x="23068" y="5094"/>
                  </a:lnTo>
                  <a:lnTo>
                    <a:pt x="22871" y="5028"/>
                  </a:lnTo>
                  <a:lnTo>
                    <a:pt x="22641" y="4963"/>
                  </a:lnTo>
                  <a:lnTo>
                    <a:pt x="22641" y="4930"/>
                  </a:lnTo>
                  <a:lnTo>
                    <a:pt x="22378" y="4864"/>
                  </a:lnTo>
                  <a:lnTo>
                    <a:pt x="22345" y="4831"/>
                  </a:lnTo>
                  <a:lnTo>
                    <a:pt x="22279" y="4831"/>
                  </a:lnTo>
                  <a:lnTo>
                    <a:pt x="22049" y="4733"/>
                  </a:lnTo>
                  <a:lnTo>
                    <a:pt x="21983" y="4733"/>
                  </a:lnTo>
                  <a:lnTo>
                    <a:pt x="21852" y="4667"/>
                  </a:lnTo>
                  <a:lnTo>
                    <a:pt x="21819" y="4667"/>
                  </a:lnTo>
                  <a:lnTo>
                    <a:pt x="21688" y="4601"/>
                  </a:lnTo>
                  <a:lnTo>
                    <a:pt x="21655" y="4601"/>
                  </a:lnTo>
                  <a:lnTo>
                    <a:pt x="21556" y="4568"/>
                  </a:lnTo>
                  <a:lnTo>
                    <a:pt x="21523" y="4568"/>
                  </a:lnTo>
                  <a:lnTo>
                    <a:pt x="21425" y="4535"/>
                  </a:lnTo>
                  <a:lnTo>
                    <a:pt x="21425" y="4503"/>
                  </a:lnTo>
                  <a:lnTo>
                    <a:pt x="21326" y="4470"/>
                  </a:lnTo>
                  <a:lnTo>
                    <a:pt x="21293" y="4470"/>
                  </a:lnTo>
                  <a:lnTo>
                    <a:pt x="21195" y="4437"/>
                  </a:lnTo>
                  <a:lnTo>
                    <a:pt x="21162" y="4437"/>
                  </a:lnTo>
                  <a:lnTo>
                    <a:pt x="21096" y="4404"/>
                  </a:lnTo>
                  <a:lnTo>
                    <a:pt x="20998" y="4371"/>
                  </a:lnTo>
                  <a:lnTo>
                    <a:pt x="20899" y="4338"/>
                  </a:lnTo>
                  <a:lnTo>
                    <a:pt x="20833" y="4305"/>
                  </a:lnTo>
                  <a:lnTo>
                    <a:pt x="20801" y="4305"/>
                  </a:lnTo>
                  <a:lnTo>
                    <a:pt x="20735" y="4272"/>
                  </a:lnTo>
                  <a:lnTo>
                    <a:pt x="20702" y="4272"/>
                  </a:lnTo>
                  <a:lnTo>
                    <a:pt x="20669" y="4240"/>
                  </a:lnTo>
                  <a:lnTo>
                    <a:pt x="20570" y="4240"/>
                  </a:lnTo>
                  <a:lnTo>
                    <a:pt x="20505" y="4207"/>
                  </a:lnTo>
                  <a:lnTo>
                    <a:pt x="20472" y="4207"/>
                  </a:lnTo>
                  <a:lnTo>
                    <a:pt x="20406" y="4174"/>
                  </a:lnTo>
                  <a:lnTo>
                    <a:pt x="20340" y="4141"/>
                  </a:lnTo>
                  <a:lnTo>
                    <a:pt x="20275" y="4141"/>
                  </a:lnTo>
                  <a:lnTo>
                    <a:pt x="20242" y="4108"/>
                  </a:lnTo>
                  <a:lnTo>
                    <a:pt x="20176" y="4108"/>
                  </a:lnTo>
                  <a:lnTo>
                    <a:pt x="20143" y="4075"/>
                  </a:lnTo>
                  <a:lnTo>
                    <a:pt x="20078" y="4075"/>
                  </a:lnTo>
                  <a:lnTo>
                    <a:pt x="20012" y="4042"/>
                  </a:lnTo>
                  <a:lnTo>
                    <a:pt x="19946" y="4010"/>
                  </a:lnTo>
                  <a:lnTo>
                    <a:pt x="19880" y="4010"/>
                  </a:lnTo>
                  <a:lnTo>
                    <a:pt x="19848" y="3977"/>
                  </a:lnTo>
                  <a:lnTo>
                    <a:pt x="19782" y="3977"/>
                  </a:lnTo>
                  <a:lnTo>
                    <a:pt x="19749" y="3944"/>
                  </a:lnTo>
                  <a:lnTo>
                    <a:pt x="19683" y="3944"/>
                  </a:lnTo>
                  <a:lnTo>
                    <a:pt x="19650" y="3911"/>
                  </a:lnTo>
                  <a:lnTo>
                    <a:pt x="19585" y="3911"/>
                  </a:lnTo>
                  <a:lnTo>
                    <a:pt x="19552" y="3878"/>
                  </a:lnTo>
                  <a:lnTo>
                    <a:pt x="19486" y="3878"/>
                  </a:lnTo>
                  <a:lnTo>
                    <a:pt x="19453" y="3845"/>
                  </a:lnTo>
                  <a:lnTo>
                    <a:pt x="19388" y="3845"/>
                  </a:lnTo>
                  <a:lnTo>
                    <a:pt x="19355" y="3812"/>
                  </a:lnTo>
                  <a:lnTo>
                    <a:pt x="19256" y="3812"/>
                  </a:lnTo>
                  <a:lnTo>
                    <a:pt x="19256" y="3780"/>
                  </a:lnTo>
                  <a:lnTo>
                    <a:pt x="19158" y="3780"/>
                  </a:lnTo>
                  <a:lnTo>
                    <a:pt x="19158" y="3747"/>
                  </a:lnTo>
                  <a:lnTo>
                    <a:pt x="19059" y="3747"/>
                  </a:lnTo>
                  <a:lnTo>
                    <a:pt x="19059" y="3714"/>
                  </a:lnTo>
                  <a:lnTo>
                    <a:pt x="18960" y="3714"/>
                  </a:lnTo>
                  <a:lnTo>
                    <a:pt x="18927" y="3681"/>
                  </a:lnTo>
                  <a:lnTo>
                    <a:pt x="18862" y="3681"/>
                  </a:lnTo>
                  <a:lnTo>
                    <a:pt x="18829" y="3648"/>
                  </a:lnTo>
                  <a:lnTo>
                    <a:pt x="18730" y="3648"/>
                  </a:lnTo>
                  <a:lnTo>
                    <a:pt x="18730" y="3615"/>
                  </a:lnTo>
                  <a:lnTo>
                    <a:pt x="18665" y="3615"/>
                  </a:lnTo>
                  <a:lnTo>
                    <a:pt x="18632" y="3582"/>
                  </a:lnTo>
                  <a:lnTo>
                    <a:pt x="18533" y="3582"/>
                  </a:lnTo>
                  <a:lnTo>
                    <a:pt x="18500" y="3550"/>
                  </a:lnTo>
                  <a:lnTo>
                    <a:pt x="18435" y="3550"/>
                  </a:lnTo>
                  <a:lnTo>
                    <a:pt x="18402" y="3517"/>
                  </a:lnTo>
                  <a:lnTo>
                    <a:pt x="18303" y="3517"/>
                  </a:lnTo>
                  <a:lnTo>
                    <a:pt x="18270" y="3484"/>
                  </a:lnTo>
                  <a:lnTo>
                    <a:pt x="18237" y="3484"/>
                  </a:lnTo>
                  <a:lnTo>
                    <a:pt x="18205" y="3451"/>
                  </a:lnTo>
                  <a:lnTo>
                    <a:pt x="18106" y="3451"/>
                  </a:lnTo>
                  <a:lnTo>
                    <a:pt x="18073" y="3418"/>
                  </a:lnTo>
                  <a:lnTo>
                    <a:pt x="18007" y="3418"/>
                  </a:lnTo>
                  <a:lnTo>
                    <a:pt x="17975" y="3385"/>
                  </a:lnTo>
                  <a:lnTo>
                    <a:pt x="17876" y="3385"/>
                  </a:lnTo>
                  <a:lnTo>
                    <a:pt x="17876" y="3352"/>
                  </a:lnTo>
                  <a:lnTo>
                    <a:pt x="17777" y="3352"/>
                  </a:lnTo>
                  <a:lnTo>
                    <a:pt x="17745" y="3320"/>
                  </a:lnTo>
                  <a:lnTo>
                    <a:pt x="17679" y="3320"/>
                  </a:lnTo>
                  <a:lnTo>
                    <a:pt x="17646" y="3287"/>
                  </a:lnTo>
                  <a:lnTo>
                    <a:pt x="17580" y="3287"/>
                  </a:lnTo>
                  <a:lnTo>
                    <a:pt x="17547" y="3254"/>
                  </a:lnTo>
                  <a:lnTo>
                    <a:pt x="17449" y="3254"/>
                  </a:lnTo>
                  <a:lnTo>
                    <a:pt x="17416" y="3221"/>
                  </a:lnTo>
                  <a:lnTo>
                    <a:pt x="17350" y="3221"/>
                  </a:lnTo>
                  <a:lnTo>
                    <a:pt x="17317" y="3188"/>
                  </a:lnTo>
                  <a:lnTo>
                    <a:pt x="17252" y="3188"/>
                  </a:lnTo>
                  <a:lnTo>
                    <a:pt x="17186" y="3155"/>
                  </a:lnTo>
                  <a:lnTo>
                    <a:pt x="17153" y="3155"/>
                  </a:lnTo>
                  <a:lnTo>
                    <a:pt x="17087" y="3122"/>
                  </a:lnTo>
                  <a:lnTo>
                    <a:pt x="17022" y="3122"/>
                  </a:lnTo>
                  <a:lnTo>
                    <a:pt x="16989" y="3090"/>
                  </a:lnTo>
                  <a:lnTo>
                    <a:pt x="16923" y="3090"/>
                  </a:lnTo>
                  <a:lnTo>
                    <a:pt x="16857" y="3057"/>
                  </a:lnTo>
                  <a:lnTo>
                    <a:pt x="16824" y="3057"/>
                  </a:lnTo>
                  <a:lnTo>
                    <a:pt x="16759" y="3024"/>
                  </a:lnTo>
                  <a:lnTo>
                    <a:pt x="16660" y="3024"/>
                  </a:lnTo>
                  <a:lnTo>
                    <a:pt x="16627" y="2991"/>
                  </a:lnTo>
                  <a:lnTo>
                    <a:pt x="16529" y="2991"/>
                  </a:lnTo>
                  <a:lnTo>
                    <a:pt x="16496" y="2958"/>
                  </a:lnTo>
                  <a:lnTo>
                    <a:pt x="16463" y="2958"/>
                  </a:lnTo>
                  <a:lnTo>
                    <a:pt x="16397" y="2925"/>
                  </a:lnTo>
                  <a:lnTo>
                    <a:pt x="16299" y="2925"/>
                  </a:lnTo>
                  <a:lnTo>
                    <a:pt x="16299" y="2892"/>
                  </a:lnTo>
                  <a:lnTo>
                    <a:pt x="16233" y="2892"/>
                  </a:lnTo>
                  <a:lnTo>
                    <a:pt x="16134" y="2859"/>
                  </a:lnTo>
                  <a:lnTo>
                    <a:pt x="16102" y="2859"/>
                  </a:lnTo>
                  <a:lnTo>
                    <a:pt x="16003" y="2827"/>
                  </a:lnTo>
                  <a:lnTo>
                    <a:pt x="15970" y="2827"/>
                  </a:lnTo>
                  <a:lnTo>
                    <a:pt x="15871" y="2794"/>
                  </a:lnTo>
                  <a:lnTo>
                    <a:pt x="15839" y="2794"/>
                  </a:lnTo>
                  <a:lnTo>
                    <a:pt x="15773" y="2761"/>
                  </a:lnTo>
                  <a:lnTo>
                    <a:pt x="15740" y="2761"/>
                  </a:lnTo>
                  <a:lnTo>
                    <a:pt x="15641" y="2728"/>
                  </a:lnTo>
                  <a:lnTo>
                    <a:pt x="15609" y="2728"/>
                  </a:lnTo>
                  <a:lnTo>
                    <a:pt x="15510" y="2695"/>
                  </a:lnTo>
                  <a:lnTo>
                    <a:pt x="15411" y="2662"/>
                  </a:lnTo>
                  <a:lnTo>
                    <a:pt x="15379" y="2662"/>
                  </a:lnTo>
                  <a:lnTo>
                    <a:pt x="15346" y="2629"/>
                  </a:lnTo>
                  <a:lnTo>
                    <a:pt x="15247" y="2629"/>
                  </a:lnTo>
                  <a:lnTo>
                    <a:pt x="15181" y="2597"/>
                  </a:lnTo>
                  <a:lnTo>
                    <a:pt x="15149" y="2597"/>
                  </a:lnTo>
                  <a:lnTo>
                    <a:pt x="15083" y="2564"/>
                  </a:lnTo>
                  <a:lnTo>
                    <a:pt x="15050" y="2564"/>
                  </a:lnTo>
                  <a:lnTo>
                    <a:pt x="14951" y="2531"/>
                  </a:lnTo>
                  <a:lnTo>
                    <a:pt x="14853" y="2531"/>
                  </a:lnTo>
                  <a:lnTo>
                    <a:pt x="14820" y="2498"/>
                  </a:lnTo>
                  <a:lnTo>
                    <a:pt x="14721" y="2498"/>
                  </a:lnTo>
                  <a:lnTo>
                    <a:pt x="14656" y="2465"/>
                  </a:lnTo>
                  <a:lnTo>
                    <a:pt x="14623" y="2465"/>
                  </a:lnTo>
                  <a:lnTo>
                    <a:pt x="14557" y="2432"/>
                  </a:lnTo>
                  <a:lnTo>
                    <a:pt x="14524" y="2432"/>
                  </a:lnTo>
                  <a:lnTo>
                    <a:pt x="14458" y="2399"/>
                  </a:lnTo>
                  <a:lnTo>
                    <a:pt x="14360" y="2399"/>
                  </a:lnTo>
                  <a:lnTo>
                    <a:pt x="14327" y="2367"/>
                  </a:lnTo>
                  <a:lnTo>
                    <a:pt x="14228" y="2367"/>
                  </a:lnTo>
                  <a:lnTo>
                    <a:pt x="14196" y="2334"/>
                  </a:lnTo>
                  <a:lnTo>
                    <a:pt x="14130" y="2334"/>
                  </a:lnTo>
                  <a:lnTo>
                    <a:pt x="14064" y="2301"/>
                  </a:lnTo>
                  <a:lnTo>
                    <a:pt x="13966" y="2301"/>
                  </a:lnTo>
                  <a:lnTo>
                    <a:pt x="13933" y="2268"/>
                  </a:lnTo>
                  <a:lnTo>
                    <a:pt x="13834" y="2268"/>
                  </a:lnTo>
                  <a:lnTo>
                    <a:pt x="13768" y="2235"/>
                  </a:lnTo>
                  <a:lnTo>
                    <a:pt x="13736" y="2235"/>
                  </a:lnTo>
                  <a:lnTo>
                    <a:pt x="13670" y="2202"/>
                  </a:lnTo>
                  <a:lnTo>
                    <a:pt x="13571" y="2202"/>
                  </a:lnTo>
                  <a:lnTo>
                    <a:pt x="13538" y="2169"/>
                  </a:lnTo>
                  <a:lnTo>
                    <a:pt x="13440" y="2169"/>
                  </a:lnTo>
                  <a:lnTo>
                    <a:pt x="13407" y="2137"/>
                  </a:lnTo>
                  <a:lnTo>
                    <a:pt x="13308" y="2137"/>
                  </a:lnTo>
                  <a:lnTo>
                    <a:pt x="13243" y="2104"/>
                  </a:lnTo>
                  <a:lnTo>
                    <a:pt x="13177" y="2104"/>
                  </a:lnTo>
                  <a:lnTo>
                    <a:pt x="13144" y="2071"/>
                  </a:lnTo>
                  <a:lnTo>
                    <a:pt x="13046" y="2071"/>
                  </a:lnTo>
                  <a:lnTo>
                    <a:pt x="13013" y="2038"/>
                  </a:lnTo>
                  <a:lnTo>
                    <a:pt x="12881" y="2038"/>
                  </a:lnTo>
                  <a:lnTo>
                    <a:pt x="12815" y="2005"/>
                  </a:lnTo>
                  <a:lnTo>
                    <a:pt x="12750" y="2005"/>
                  </a:lnTo>
                  <a:lnTo>
                    <a:pt x="12717" y="1972"/>
                  </a:lnTo>
                  <a:lnTo>
                    <a:pt x="12618" y="1972"/>
                  </a:lnTo>
                  <a:lnTo>
                    <a:pt x="12585" y="1939"/>
                  </a:lnTo>
                  <a:lnTo>
                    <a:pt x="12454" y="1939"/>
                  </a:lnTo>
                  <a:lnTo>
                    <a:pt x="12421" y="1907"/>
                  </a:lnTo>
                  <a:lnTo>
                    <a:pt x="12323" y="1907"/>
                  </a:lnTo>
                  <a:lnTo>
                    <a:pt x="12290" y="1874"/>
                  </a:lnTo>
                  <a:lnTo>
                    <a:pt x="12191" y="1874"/>
                  </a:lnTo>
                  <a:lnTo>
                    <a:pt x="12158" y="1841"/>
                  </a:lnTo>
                  <a:lnTo>
                    <a:pt x="12027" y="1841"/>
                  </a:lnTo>
                  <a:lnTo>
                    <a:pt x="11994" y="1808"/>
                  </a:lnTo>
                  <a:lnTo>
                    <a:pt x="11895" y="1808"/>
                  </a:lnTo>
                  <a:lnTo>
                    <a:pt x="11863" y="1775"/>
                  </a:lnTo>
                  <a:lnTo>
                    <a:pt x="11731" y="1775"/>
                  </a:lnTo>
                  <a:lnTo>
                    <a:pt x="11698" y="1742"/>
                  </a:lnTo>
                  <a:lnTo>
                    <a:pt x="11600" y="1742"/>
                  </a:lnTo>
                  <a:lnTo>
                    <a:pt x="11567" y="1709"/>
                  </a:lnTo>
                  <a:lnTo>
                    <a:pt x="11435" y="1709"/>
                  </a:lnTo>
                  <a:lnTo>
                    <a:pt x="11435" y="1677"/>
                  </a:lnTo>
                  <a:lnTo>
                    <a:pt x="11304" y="1677"/>
                  </a:lnTo>
                  <a:lnTo>
                    <a:pt x="11271" y="1644"/>
                  </a:lnTo>
                  <a:lnTo>
                    <a:pt x="11172" y="1644"/>
                  </a:lnTo>
                  <a:lnTo>
                    <a:pt x="11140" y="1611"/>
                  </a:lnTo>
                  <a:lnTo>
                    <a:pt x="10975" y="1611"/>
                  </a:lnTo>
                  <a:lnTo>
                    <a:pt x="10975" y="1578"/>
                  </a:lnTo>
                  <a:lnTo>
                    <a:pt x="10844" y="1578"/>
                  </a:lnTo>
                  <a:lnTo>
                    <a:pt x="10811" y="1545"/>
                  </a:lnTo>
                  <a:lnTo>
                    <a:pt x="10680" y="1545"/>
                  </a:lnTo>
                  <a:lnTo>
                    <a:pt x="10680" y="1512"/>
                  </a:lnTo>
                  <a:lnTo>
                    <a:pt x="10515" y="1512"/>
                  </a:lnTo>
                  <a:lnTo>
                    <a:pt x="10515" y="1479"/>
                  </a:lnTo>
                  <a:lnTo>
                    <a:pt x="10384" y="1479"/>
                  </a:lnTo>
                  <a:lnTo>
                    <a:pt x="10351" y="1447"/>
                  </a:lnTo>
                  <a:lnTo>
                    <a:pt x="10220" y="1447"/>
                  </a:lnTo>
                  <a:lnTo>
                    <a:pt x="10187" y="1414"/>
                  </a:lnTo>
                  <a:lnTo>
                    <a:pt x="10055" y="1414"/>
                  </a:lnTo>
                  <a:lnTo>
                    <a:pt x="10022" y="1381"/>
                  </a:lnTo>
                  <a:lnTo>
                    <a:pt x="9924" y="1381"/>
                  </a:lnTo>
                  <a:lnTo>
                    <a:pt x="9858" y="1348"/>
                  </a:lnTo>
                  <a:lnTo>
                    <a:pt x="9727" y="1348"/>
                  </a:lnTo>
                  <a:lnTo>
                    <a:pt x="9694" y="1315"/>
                  </a:lnTo>
                  <a:lnTo>
                    <a:pt x="9562" y="1315"/>
                  </a:lnTo>
                  <a:lnTo>
                    <a:pt x="9562" y="1282"/>
                  </a:lnTo>
                  <a:lnTo>
                    <a:pt x="9398" y="1282"/>
                  </a:lnTo>
                  <a:lnTo>
                    <a:pt x="9365" y="1249"/>
                  </a:lnTo>
                  <a:lnTo>
                    <a:pt x="9234" y="1249"/>
                  </a:lnTo>
                  <a:lnTo>
                    <a:pt x="9201" y="1216"/>
                  </a:lnTo>
                  <a:lnTo>
                    <a:pt x="9069" y="1216"/>
                  </a:lnTo>
                  <a:lnTo>
                    <a:pt x="9037" y="1184"/>
                  </a:lnTo>
                  <a:lnTo>
                    <a:pt x="8905" y="1184"/>
                  </a:lnTo>
                  <a:lnTo>
                    <a:pt x="8872" y="1151"/>
                  </a:lnTo>
                  <a:lnTo>
                    <a:pt x="8708" y="1151"/>
                  </a:lnTo>
                  <a:lnTo>
                    <a:pt x="8708" y="1118"/>
                  </a:lnTo>
                  <a:lnTo>
                    <a:pt x="8544" y="1118"/>
                  </a:lnTo>
                  <a:lnTo>
                    <a:pt x="8511" y="1085"/>
                  </a:lnTo>
                  <a:lnTo>
                    <a:pt x="8347" y="1085"/>
                  </a:lnTo>
                  <a:lnTo>
                    <a:pt x="8347" y="1052"/>
                  </a:lnTo>
                  <a:lnTo>
                    <a:pt x="8215" y="1052"/>
                  </a:lnTo>
                  <a:lnTo>
                    <a:pt x="8149" y="1019"/>
                  </a:lnTo>
                  <a:lnTo>
                    <a:pt x="7985" y="1019"/>
                  </a:lnTo>
                  <a:lnTo>
                    <a:pt x="7952" y="986"/>
                  </a:lnTo>
                  <a:lnTo>
                    <a:pt x="7821" y="986"/>
                  </a:lnTo>
                  <a:lnTo>
                    <a:pt x="7788" y="954"/>
                  </a:lnTo>
                  <a:lnTo>
                    <a:pt x="7624" y="954"/>
                  </a:lnTo>
                  <a:lnTo>
                    <a:pt x="7591" y="921"/>
                  </a:lnTo>
                  <a:lnTo>
                    <a:pt x="7426" y="921"/>
                  </a:lnTo>
                  <a:lnTo>
                    <a:pt x="7394" y="888"/>
                  </a:lnTo>
                  <a:lnTo>
                    <a:pt x="7262" y="888"/>
                  </a:lnTo>
                  <a:lnTo>
                    <a:pt x="7229" y="855"/>
                  </a:lnTo>
                  <a:lnTo>
                    <a:pt x="7098" y="855"/>
                  </a:lnTo>
                  <a:lnTo>
                    <a:pt x="7032" y="822"/>
                  </a:lnTo>
                  <a:lnTo>
                    <a:pt x="6868" y="822"/>
                  </a:lnTo>
                  <a:lnTo>
                    <a:pt x="6802" y="789"/>
                  </a:lnTo>
                  <a:lnTo>
                    <a:pt x="6638" y="789"/>
                  </a:lnTo>
                  <a:lnTo>
                    <a:pt x="6605" y="756"/>
                  </a:lnTo>
                  <a:lnTo>
                    <a:pt x="6441" y="756"/>
                  </a:lnTo>
                  <a:lnTo>
                    <a:pt x="6408" y="724"/>
                  </a:lnTo>
                  <a:lnTo>
                    <a:pt x="6276" y="724"/>
                  </a:lnTo>
                  <a:lnTo>
                    <a:pt x="6211" y="691"/>
                  </a:lnTo>
                  <a:lnTo>
                    <a:pt x="6013" y="691"/>
                  </a:lnTo>
                  <a:lnTo>
                    <a:pt x="6013" y="658"/>
                  </a:lnTo>
                  <a:lnTo>
                    <a:pt x="5816" y="658"/>
                  </a:lnTo>
                  <a:lnTo>
                    <a:pt x="5783" y="625"/>
                  </a:lnTo>
                  <a:lnTo>
                    <a:pt x="5619" y="625"/>
                  </a:lnTo>
                  <a:lnTo>
                    <a:pt x="5586" y="592"/>
                  </a:lnTo>
                  <a:lnTo>
                    <a:pt x="5389" y="592"/>
                  </a:lnTo>
                  <a:lnTo>
                    <a:pt x="5356" y="559"/>
                  </a:lnTo>
                  <a:lnTo>
                    <a:pt x="5159" y="559"/>
                  </a:lnTo>
                  <a:lnTo>
                    <a:pt x="5159" y="526"/>
                  </a:lnTo>
                  <a:lnTo>
                    <a:pt x="4962" y="526"/>
                  </a:lnTo>
                  <a:lnTo>
                    <a:pt x="4929" y="494"/>
                  </a:lnTo>
                  <a:lnTo>
                    <a:pt x="4699" y="494"/>
                  </a:lnTo>
                  <a:lnTo>
                    <a:pt x="4666" y="461"/>
                  </a:lnTo>
                  <a:lnTo>
                    <a:pt x="4469" y="461"/>
                  </a:lnTo>
                  <a:lnTo>
                    <a:pt x="4436" y="428"/>
                  </a:lnTo>
                  <a:lnTo>
                    <a:pt x="4239" y="428"/>
                  </a:lnTo>
                  <a:lnTo>
                    <a:pt x="4206" y="395"/>
                  </a:lnTo>
                  <a:lnTo>
                    <a:pt x="3976" y="395"/>
                  </a:lnTo>
                  <a:lnTo>
                    <a:pt x="3943" y="362"/>
                  </a:lnTo>
                  <a:lnTo>
                    <a:pt x="3746" y="362"/>
                  </a:lnTo>
                  <a:lnTo>
                    <a:pt x="3713" y="329"/>
                  </a:lnTo>
                  <a:lnTo>
                    <a:pt x="3483" y="329"/>
                  </a:lnTo>
                  <a:lnTo>
                    <a:pt x="3450" y="296"/>
                  </a:lnTo>
                  <a:lnTo>
                    <a:pt x="3187" y="296"/>
                  </a:lnTo>
                  <a:lnTo>
                    <a:pt x="3187" y="264"/>
                  </a:lnTo>
                  <a:lnTo>
                    <a:pt x="2957" y="264"/>
                  </a:lnTo>
                  <a:lnTo>
                    <a:pt x="2925" y="231"/>
                  </a:lnTo>
                  <a:lnTo>
                    <a:pt x="2662" y="231"/>
                  </a:lnTo>
                  <a:lnTo>
                    <a:pt x="2629" y="198"/>
                  </a:lnTo>
                  <a:lnTo>
                    <a:pt x="2399" y="198"/>
                  </a:lnTo>
                  <a:lnTo>
                    <a:pt x="2366" y="165"/>
                  </a:lnTo>
                  <a:lnTo>
                    <a:pt x="2103" y="165"/>
                  </a:lnTo>
                  <a:lnTo>
                    <a:pt x="2070" y="132"/>
                  </a:lnTo>
                  <a:lnTo>
                    <a:pt x="1807" y="132"/>
                  </a:lnTo>
                  <a:lnTo>
                    <a:pt x="1742" y="99"/>
                  </a:lnTo>
                  <a:lnTo>
                    <a:pt x="1479" y="99"/>
                  </a:lnTo>
                  <a:lnTo>
                    <a:pt x="1446" y="66"/>
                  </a:lnTo>
                  <a:lnTo>
                    <a:pt x="1117" y="66"/>
                  </a:lnTo>
                  <a:lnTo>
                    <a:pt x="1084" y="34"/>
                  </a:lnTo>
                  <a:lnTo>
                    <a:pt x="789" y="34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FFFFDE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4302875" y="452525"/>
              <a:ext cx="31250" cy="48500"/>
            </a:xfrm>
            <a:custGeom>
              <a:avLst/>
              <a:gdLst/>
              <a:ahLst/>
              <a:cxnLst/>
              <a:rect l="l" t="t" r="r" b="b"/>
              <a:pathLst>
                <a:path w="1250" h="1940" extrusionOk="0">
                  <a:moveTo>
                    <a:pt x="1" y="1"/>
                  </a:moveTo>
                  <a:lnTo>
                    <a:pt x="526" y="1414"/>
                  </a:lnTo>
                  <a:cubicBezTo>
                    <a:pt x="494" y="1446"/>
                    <a:pt x="461" y="1479"/>
                    <a:pt x="461" y="1545"/>
                  </a:cubicBezTo>
                  <a:cubicBezTo>
                    <a:pt x="428" y="1611"/>
                    <a:pt x="395" y="1644"/>
                    <a:pt x="395" y="1644"/>
                  </a:cubicBezTo>
                  <a:cubicBezTo>
                    <a:pt x="395" y="1676"/>
                    <a:pt x="362" y="1709"/>
                    <a:pt x="362" y="1709"/>
                  </a:cubicBezTo>
                  <a:cubicBezTo>
                    <a:pt x="329" y="1742"/>
                    <a:pt x="296" y="1742"/>
                    <a:pt x="263" y="1742"/>
                  </a:cubicBezTo>
                  <a:lnTo>
                    <a:pt x="231" y="1742"/>
                  </a:lnTo>
                  <a:cubicBezTo>
                    <a:pt x="198" y="1742"/>
                    <a:pt x="165" y="1709"/>
                    <a:pt x="132" y="1709"/>
                  </a:cubicBezTo>
                  <a:lnTo>
                    <a:pt x="132" y="1939"/>
                  </a:lnTo>
                  <a:lnTo>
                    <a:pt x="263" y="1939"/>
                  </a:lnTo>
                  <a:cubicBezTo>
                    <a:pt x="395" y="1939"/>
                    <a:pt x="494" y="1906"/>
                    <a:pt x="559" y="1808"/>
                  </a:cubicBezTo>
                  <a:cubicBezTo>
                    <a:pt x="592" y="1742"/>
                    <a:pt x="691" y="1545"/>
                    <a:pt x="822" y="1184"/>
                  </a:cubicBezTo>
                  <a:cubicBezTo>
                    <a:pt x="888" y="1019"/>
                    <a:pt x="954" y="855"/>
                    <a:pt x="1052" y="592"/>
                  </a:cubicBezTo>
                  <a:cubicBezTo>
                    <a:pt x="1151" y="296"/>
                    <a:pt x="1216" y="99"/>
                    <a:pt x="1249" y="1"/>
                  </a:cubicBezTo>
                  <a:lnTo>
                    <a:pt x="986" y="1"/>
                  </a:lnTo>
                  <a:lnTo>
                    <a:pt x="625" y="1118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4337375" y="451700"/>
              <a:ext cx="28775" cy="36175"/>
            </a:xfrm>
            <a:custGeom>
              <a:avLst/>
              <a:gdLst/>
              <a:ahLst/>
              <a:cxnLst/>
              <a:rect l="l" t="t" r="r" b="b"/>
              <a:pathLst>
                <a:path w="1151" h="1447" extrusionOk="0">
                  <a:moveTo>
                    <a:pt x="625" y="1"/>
                  </a:moveTo>
                  <a:cubicBezTo>
                    <a:pt x="428" y="1"/>
                    <a:pt x="264" y="66"/>
                    <a:pt x="165" y="198"/>
                  </a:cubicBezTo>
                  <a:cubicBezTo>
                    <a:pt x="34" y="329"/>
                    <a:pt x="1" y="526"/>
                    <a:pt x="1" y="756"/>
                  </a:cubicBezTo>
                  <a:cubicBezTo>
                    <a:pt x="1" y="954"/>
                    <a:pt x="34" y="1118"/>
                    <a:pt x="132" y="1249"/>
                  </a:cubicBezTo>
                  <a:cubicBezTo>
                    <a:pt x="231" y="1381"/>
                    <a:pt x="395" y="1447"/>
                    <a:pt x="592" y="1447"/>
                  </a:cubicBezTo>
                  <a:cubicBezTo>
                    <a:pt x="724" y="1447"/>
                    <a:pt x="855" y="1414"/>
                    <a:pt x="954" y="1315"/>
                  </a:cubicBezTo>
                  <a:cubicBezTo>
                    <a:pt x="1085" y="1249"/>
                    <a:pt x="1118" y="1118"/>
                    <a:pt x="1151" y="921"/>
                  </a:cubicBezTo>
                  <a:lnTo>
                    <a:pt x="921" y="921"/>
                  </a:lnTo>
                  <a:cubicBezTo>
                    <a:pt x="921" y="1019"/>
                    <a:pt x="855" y="1118"/>
                    <a:pt x="822" y="1184"/>
                  </a:cubicBezTo>
                  <a:cubicBezTo>
                    <a:pt x="757" y="1217"/>
                    <a:pt x="691" y="1249"/>
                    <a:pt x="592" y="1249"/>
                  </a:cubicBezTo>
                  <a:cubicBezTo>
                    <a:pt x="461" y="1249"/>
                    <a:pt x="362" y="1217"/>
                    <a:pt x="329" y="1118"/>
                  </a:cubicBezTo>
                  <a:cubicBezTo>
                    <a:pt x="264" y="1019"/>
                    <a:pt x="231" y="888"/>
                    <a:pt x="231" y="756"/>
                  </a:cubicBezTo>
                  <a:cubicBezTo>
                    <a:pt x="231" y="625"/>
                    <a:pt x="264" y="494"/>
                    <a:pt x="296" y="428"/>
                  </a:cubicBezTo>
                  <a:cubicBezTo>
                    <a:pt x="362" y="264"/>
                    <a:pt x="461" y="198"/>
                    <a:pt x="625" y="198"/>
                  </a:cubicBezTo>
                  <a:cubicBezTo>
                    <a:pt x="724" y="198"/>
                    <a:pt x="789" y="231"/>
                    <a:pt x="855" y="296"/>
                  </a:cubicBezTo>
                  <a:cubicBezTo>
                    <a:pt x="888" y="362"/>
                    <a:pt x="921" y="428"/>
                    <a:pt x="921" y="494"/>
                  </a:cubicBezTo>
                  <a:lnTo>
                    <a:pt x="1151" y="494"/>
                  </a:lnTo>
                  <a:cubicBezTo>
                    <a:pt x="1151" y="296"/>
                    <a:pt x="1085" y="198"/>
                    <a:pt x="987" y="99"/>
                  </a:cubicBezTo>
                  <a:cubicBezTo>
                    <a:pt x="888" y="34"/>
                    <a:pt x="757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4368600" y="439375"/>
              <a:ext cx="16450" cy="47675"/>
            </a:xfrm>
            <a:custGeom>
              <a:avLst/>
              <a:gdLst/>
              <a:ahLst/>
              <a:cxnLst/>
              <a:rect l="l" t="t" r="r" b="b"/>
              <a:pathLst>
                <a:path w="658" h="1907" extrusionOk="0">
                  <a:moveTo>
                    <a:pt x="559" y="1"/>
                  </a:moveTo>
                  <a:cubicBezTo>
                    <a:pt x="395" y="1"/>
                    <a:pt x="296" y="34"/>
                    <a:pt x="263" y="99"/>
                  </a:cubicBezTo>
                  <a:cubicBezTo>
                    <a:pt x="230" y="165"/>
                    <a:pt x="198" y="231"/>
                    <a:pt x="198" y="329"/>
                  </a:cubicBezTo>
                  <a:lnTo>
                    <a:pt x="198" y="527"/>
                  </a:lnTo>
                  <a:lnTo>
                    <a:pt x="0" y="527"/>
                  </a:lnTo>
                  <a:lnTo>
                    <a:pt x="0" y="724"/>
                  </a:lnTo>
                  <a:lnTo>
                    <a:pt x="198" y="724"/>
                  </a:lnTo>
                  <a:lnTo>
                    <a:pt x="198" y="1907"/>
                  </a:lnTo>
                  <a:lnTo>
                    <a:pt x="428" y="1907"/>
                  </a:lnTo>
                  <a:lnTo>
                    <a:pt x="428" y="724"/>
                  </a:lnTo>
                  <a:lnTo>
                    <a:pt x="658" y="724"/>
                  </a:lnTo>
                  <a:lnTo>
                    <a:pt x="658" y="527"/>
                  </a:lnTo>
                  <a:lnTo>
                    <a:pt x="428" y="527"/>
                  </a:lnTo>
                  <a:cubicBezTo>
                    <a:pt x="428" y="395"/>
                    <a:pt x="428" y="297"/>
                    <a:pt x="460" y="264"/>
                  </a:cubicBezTo>
                  <a:cubicBezTo>
                    <a:pt x="460" y="231"/>
                    <a:pt x="493" y="198"/>
                    <a:pt x="592" y="198"/>
                  </a:cubicBezTo>
                  <a:lnTo>
                    <a:pt x="658" y="198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4388325" y="441025"/>
              <a:ext cx="32050" cy="46025"/>
            </a:xfrm>
            <a:custGeom>
              <a:avLst/>
              <a:gdLst/>
              <a:ahLst/>
              <a:cxnLst/>
              <a:rect l="l" t="t" r="r" b="b"/>
              <a:pathLst>
                <a:path w="1282" h="1841" extrusionOk="0">
                  <a:moveTo>
                    <a:pt x="657" y="0"/>
                  </a:moveTo>
                  <a:cubicBezTo>
                    <a:pt x="394" y="0"/>
                    <a:pt x="230" y="99"/>
                    <a:pt x="132" y="263"/>
                  </a:cubicBezTo>
                  <a:cubicBezTo>
                    <a:pt x="66" y="362"/>
                    <a:pt x="33" y="493"/>
                    <a:pt x="33" y="658"/>
                  </a:cubicBezTo>
                  <a:lnTo>
                    <a:pt x="263" y="658"/>
                  </a:lnTo>
                  <a:cubicBezTo>
                    <a:pt x="263" y="526"/>
                    <a:pt x="296" y="461"/>
                    <a:pt x="329" y="395"/>
                  </a:cubicBezTo>
                  <a:cubicBezTo>
                    <a:pt x="394" y="263"/>
                    <a:pt x="493" y="198"/>
                    <a:pt x="657" y="198"/>
                  </a:cubicBezTo>
                  <a:cubicBezTo>
                    <a:pt x="756" y="198"/>
                    <a:pt x="854" y="231"/>
                    <a:pt x="920" y="296"/>
                  </a:cubicBezTo>
                  <a:cubicBezTo>
                    <a:pt x="986" y="362"/>
                    <a:pt x="1019" y="461"/>
                    <a:pt x="1019" y="559"/>
                  </a:cubicBezTo>
                  <a:cubicBezTo>
                    <a:pt x="1019" y="658"/>
                    <a:pt x="986" y="723"/>
                    <a:pt x="920" y="789"/>
                  </a:cubicBezTo>
                  <a:cubicBezTo>
                    <a:pt x="854" y="855"/>
                    <a:pt x="789" y="888"/>
                    <a:pt x="690" y="953"/>
                  </a:cubicBezTo>
                  <a:lnTo>
                    <a:pt x="427" y="1085"/>
                  </a:lnTo>
                  <a:cubicBezTo>
                    <a:pt x="263" y="1183"/>
                    <a:pt x="164" y="1315"/>
                    <a:pt x="99" y="1413"/>
                  </a:cubicBezTo>
                  <a:cubicBezTo>
                    <a:pt x="33" y="1545"/>
                    <a:pt x="0" y="1676"/>
                    <a:pt x="0" y="1841"/>
                  </a:cubicBezTo>
                  <a:lnTo>
                    <a:pt x="1249" y="1841"/>
                  </a:lnTo>
                  <a:lnTo>
                    <a:pt x="1249" y="1611"/>
                  </a:lnTo>
                  <a:lnTo>
                    <a:pt x="263" y="1611"/>
                  </a:lnTo>
                  <a:cubicBezTo>
                    <a:pt x="263" y="1545"/>
                    <a:pt x="329" y="1446"/>
                    <a:pt x="427" y="1381"/>
                  </a:cubicBezTo>
                  <a:cubicBezTo>
                    <a:pt x="460" y="1315"/>
                    <a:pt x="526" y="1282"/>
                    <a:pt x="624" y="1249"/>
                  </a:cubicBezTo>
                  <a:lnTo>
                    <a:pt x="789" y="1151"/>
                  </a:lnTo>
                  <a:cubicBezTo>
                    <a:pt x="953" y="1052"/>
                    <a:pt x="1052" y="986"/>
                    <a:pt x="1117" y="921"/>
                  </a:cubicBezTo>
                  <a:cubicBezTo>
                    <a:pt x="1216" y="822"/>
                    <a:pt x="1282" y="691"/>
                    <a:pt x="1282" y="559"/>
                  </a:cubicBezTo>
                  <a:cubicBezTo>
                    <a:pt x="1282" y="395"/>
                    <a:pt x="1216" y="263"/>
                    <a:pt x="1117" y="165"/>
                  </a:cubicBezTo>
                  <a:cubicBezTo>
                    <a:pt x="1019" y="66"/>
                    <a:pt x="854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780400" y="494425"/>
              <a:ext cx="15625" cy="44375"/>
            </a:xfrm>
            <a:custGeom>
              <a:avLst/>
              <a:gdLst/>
              <a:ahLst/>
              <a:cxnLst/>
              <a:rect l="l" t="t" r="r" b="b"/>
              <a:pathLst>
                <a:path w="625" h="1775" extrusionOk="0">
                  <a:moveTo>
                    <a:pt x="165" y="0"/>
                  </a:moveTo>
                  <a:lnTo>
                    <a:pt x="165" y="362"/>
                  </a:lnTo>
                  <a:lnTo>
                    <a:pt x="1" y="362"/>
                  </a:lnTo>
                  <a:lnTo>
                    <a:pt x="1" y="559"/>
                  </a:lnTo>
                  <a:lnTo>
                    <a:pt x="165" y="559"/>
                  </a:lnTo>
                  <a:lnTo>
                    <a:pt x="165" y="1479"/>
                  </a:lnTo>
                  <a:cubicBezTo>
                    <a:pt x="165" y="1578"/>
                    <a:pt x="198" y="1643"/>
                    <a:pt x="231" y="1676"/>
                  </a:cubicBezTo>
                  <a:cubicBezTo>
                    <a:pt x="263" y="1742"/>
                    <a:pt x="362" y="1775"/>
                    <a:pt x="461" y="1775"/>
                  </a:cubicBezTo>
                  <a:lnTo>
                    <a:pt x="559" y="1775"/>
                  </a:lnTo>
                  <a:cubicBezTo>
                    <a:pt x="559" y="1775"/>
                    <a:pt x="592" y="1742"/>
                    <a:pt x="625" y="1742"/>
                  </a:cubicBezTo>
                  <a:lnTo>
                    <a:pt x="625" y="1578"/>
                  </a:lnTo>
                  <a:lnTo>
                    <a:pt x="461" y="1578"/>
                  </a:lnTo>
                  <a:cubicBezTo>
                    <a:pt x="428" y="1545"/>
                    <a:pt x="395" y="1512"/>
                    <a:pt x="395" y="1446"/>
                  </a:cubicBezTo>
                  <a:lnTo>
                    <a:pt x="395" y="559"/>
                  </a:lnTo>
                  <a:lnTo>
                    <a:pt x="625" y="559"/>
                  </a:lnTo>
                  <a:lnTo>
                    <a:pt x="625" y="362"/>
                  </a:lnTo>
                  <a:lnTo>
                    <a:pt x="395" y="362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802575" y="503450"/>
              <a:ext cx="16450" cy="34550"/>
            </a:xfrm>
            <a:custGeom>
              <a:avLst/>
              <a:gdLst/>
              <a:ahLst/>
              <a:cxnLst/>
              <a:rect l="l" t="t" r="r" b="b"/>
              <a:pathLst>
                <a:path w="658" h="1382" extrusionOk="0">
                  <a:moveTo>
                    <a:pt x="1" y="1"/>
                  </a:moveTo>
                  <a:lnTo>
                    <a:pt x="1" y="1381"/>
                  </a:lnTo>
                  <a:lnTo>
                    <a:pt x="231" y="1381"/>
                  </a:lnTo>
                  <a:lnTo>
                    <a:pt x="231" y="592"/>
                  </a:lnTo>
                  <a:cubicBezTo>
                    <a:pt x="231" y="494"/>
                    <a:pt x="231" y="428"/>
                    <a:pt x="297" y="362"/>
                  </a:cubicBezTo>
                  <a:cubicBezTo>
                    <a:pt x="362" y="264"/>
                    <a:pt x="461" y="231"/>
                    <a:pt x="559" y="231"/>
                  </a:cubicBezTo>
                  <a:lnTo>
                    <a:pt x="658" y="231"/>
                  </a:lnTo>
                  <a:lnTo>
                    <a:pt x="658" y="1"/>
                  </a:lnTo>
                  <a:lnTo>
                    <a:pt x="559" y="1"/>
                  </a:lnTo>
                  <a:cubicBezTo>
                    <a:pt x="494" y="1"/>
                    <a:pt x="395" y="34"/>
                    <a:pt x="329" y="99"/>
                  </a:cubicBezTo>
                  <a:cubicBezTo>
                    <a:pt x="264" y="165"/>
                    <a:pt x="231" y="198"/>
                    <a:pt x="198" y="264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823950" y="503450"/>
              <a:ext cx="27950" cy="34550"/>
            </a:xfrm>
            <a:custGeom>
              <a:avLst/>
              <a:gdLst/>
              <a:ahLst/>
              <a:cxnLst/>
              <a:rect l="l" t="t" r="r" b="b"/>
              <a:pathLst>
                <a:path w="1118" h="1382" extrusionOk="0">
                  <a:moveTo>
                    <a:pt x="0" y="1"/>
                  </a:moveTo>
                  <a:lnTo>
                    <a:pt x="0" y="1381"/>
                  </a:lnTo>
                  <a:lnTo>
                    <a:pt x="230" y="1381"/>
                  </a:lnTo>
                  <a:lnTo>
                    <a:pt x="230" y="658"/>
                  </a:lnTo>
                  <a:cubicBezTo>
                    <a:pt x="230" y="592"/>
                    <a:pt x="230" y="527"/>
                    <a:pt x="230" y="461"/>
                  </a:cubicBezTo>
                  <a:cubicBezTo>
                    <a:pt x="263" y="428"/>
                    <a:pt x="296" y="362"/>
                    <a:pt x="329" y="329"/>
                  </a:cubicBezTo>
                  <a:cubicBezTo>
                    <a:pt x="362" y="264"/>
                    <a:pt x="427" y="231"/>
                    <a:pt x="493" y="198"/>
                  </a:cubicBezTo>
                  <a:lnTo>
                    <a:pt x="624" y="198"/>
                  </a:lnTo>
                  <a:cubicBezTo>
                    <a:pt x="723" y="198"/>
                    <a:pt x="789" y="231"/>
                    <a:pt x="854" y="329"/>
                  </a:cubicBezTo>
                  <a:cubicBezTo>
                    <a:pt x="854" y="362"/>
                    <a:pt x="887" y="428"/>
                    <a:pt x="887" y="527"/>
                  </a:cubicBezTo>
                  <a:lnTo>
                    <a:pt x="887" y="1381"/>
                  </a:lnTo>
                  <a:lnTo>
                    <a:pt x="1117" y="1381"/>
                  </a:lnTo>
                  <a:lnTo>
                    <a:pt x="1117" y="494"/>
                  </a:lnTo>
                  <a:cubicBezTo>
                    <a:pt x="1117" y="362"/>
                    <a:pt x="1085" y="264"/>
                    <a:pt x="1052" y="198"/>
                  </a:cubicBezTo>
                  <a:cubicBezTo>
                    <a:pt x="986" y="67"/>
                    <a:pt x="854" y="1"/>
                    <a:pt x="657" y="1"/>
                  </a:cubicBezTo>
                  <a:cubicBezTo>
                    <a:pt x="559" y="1"/>
                    <a:pt x="493" y="1"/>
                    <a:pt x="427" y="34"/>
                  </a:cubicBezTo>
                  <a:cubicBezTo>
                    <a:pt x="362" y="67"/>
                    <a:pt x="263" y="132"/>
                    <a:pt x="197" y="198"/>
                  </a:cubicBezTo>
                  <a:lnTo>
                    <a:pt x="1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8"/>
            <p:cNvSpPr/>
            <p:nvPr/>
          </p:nvSpPr>
          <p:spPr>
            <a:xfrm>
              <a:off x="3860900" y="491125"/>
              <a:ext cx="37825" cy="46875"/>
            </a:xfrm>
            <a:custGeom>
              <a:avLst/>
              <a:gdLst/>
              <a:ahLst/>
              <a:cxnLst/>
              <a:rect l="l" t="t" r="r" b="b"/>
              <a:pathLst>
                <a:path w="1513" h="1875" extrusionOk="0">
                  <a:moveTo>
                    <a:pt x="1" y="1"/>
                  </a:moveTo>
                  <a:lnTo>
                    <a:pt x="1" y="1874"/>
                  </a:lnTo>
                  <a:lnTo>
                    <a:pt x="264" y="1874"/>
                  </a:lnTo>
                  <a:lnTo>
                    <a:pt x="264" y="987"/>
                  </a:lnTo>
                  <a:lnTo>
                    <a:pt x="1250" y="987"/>
                  </a:lnTo>
                  <a:lnTo>
                    <a:pt x="1250" y="1874"/>
                  </a:lnTo>
                  <a:lnTo>
                    <a:pt x="1512" y="1874"/>
                  </a:lnTo>
                  <a:lnTo>
                    <a:pt x="1512" y="1"/>
                  </a:lnTo>
                  <a:lnTo>
                    <a:pt x="1250" y="1"/>
                  </a:lnTo>
                  <a:lnTo>
                    <a:pt x="1250" y="790"/>
                  </a:lnTo>
                  <a:lnTo>
                    <a:pt x="264" y="790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8"/>
            <p:cNvSpPr/>
            <p:nvPr/>
          </p:nvSpPr>
          <p:spPr>
            <a:xfrm>
              <a:off x="3122375" y="574925"/>
              <a:ext cx="15625" cy="44400"/>
            </a:xfrm>
            <a:custGeom>
              <a:avLst/>
              <a:gdLst/>
              <a:ahLst/>
              <a:cxnLst/>
              <a:rect l="l" t="t" r="r" b="b"/>
              <a:pathLst>
                <a:path w="625" h="1776" extrusionOk="0">
                  <a:moveTo>
                    <a:pt x="198" y="1"/>
                  </a:moveTo>
                  <a:lnTo>
                    <a:pt x="198" y="395"/>
                  </a:lnTo>
                  <a:lnTo>
                    <a:pt x="1" y="395"/>
                  </a:lnTo>
                  <a:lnTo>
                    <a:pt x="1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78"/>
                    <a:pt x="198" y="1644"/>
                    <a:pt x="231" y="1709"/>
                  </a:cubicBezTo>
                  <a:cubicBezTo>
                    <a:pt x="296" y="1742"/>
                    <a:pt x="362" y="1775"/>
                    <a:pt x="461" y="1775"/>
                  </a:cubicBezTo>
                  <a:lnTo>
                    <a:pt x="625" y="1775"/>
                  </a:lnTo>
                  <a:lnTo>
                    <a:pt x="625" y="1578"/>
                  </a:lnTo>
                  <a:lnTo>
                    <a:pt x="461" y="1578"/>
                  </a:lnTo>
                  <a:cubicBezTo>
                    <a:pt x="428" y="1545"/>
                    <a:pt x="428" y="1512"/>
                    <a:pt x="428" y="1479"/>
                  </a:cubicBezTo>
                  <a:lnTo>
                    <a:pt x="428" y="559"/>
                  </a:lnTo>
                  <a:lnTo>
                    <a:pt x="625" y="559"/>
                  </a:lnTo>
                  <a:lnTo>
                    <a:pt x="625" y="395"/>
                  </a:lnTo>
                  <a:lnTo>
                    <a:pt x="428" y="395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3144550" y="583975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0"/>
                  </a:moveTo>
                  <a:cubicBezTo>
                    <a:pt x="494" y="0"/>
                    <a:pt x="395" y="33"/>
                    <a:pt x="329" y="99"/>
                  </a:cubicBezTo>
                  <a:cubicBezTo>
                    <a:pt x="264" y="164"/>
                    <a:pt x="231" y="230"/>
                    <a:pt x="198" y="263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25"/>
                  </a:lnTo>
                  <a:cubicBezTo>
                    <a:pt x="231" y="526"/>
                    <a:pt x="264" y="427"/>
                    <a:pt x="297" y="362"/>
                  </a:cubicBezTo>
                  <a:cubicBezTo>
                    <a:pt x="362" y="263"/>
                    <a:pt x="461" y="230"/>
                    <a:pt x="592" y="230"/>
                  </a:cubicBezTo>
                  <a:lnTo>
                    <a:pt x="658" y="230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8"/>
            <p:cNvSpPr/>
            <p:nvPr/>
          </p:nvSpPr>
          <p:spPr>
            <a:xfrm>
              <a:off x="3165925" y="583975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57" y="0"/>
                  </a:moveTo>
                  <a:cubicBezTo>
                    <a:pt x="592" y="0"/>
                    <a:pt x="493" y="0"/>
                    <a:pt x="427" y="33"/>
                  </a:cubicBezTo>
                  <a:cubicBezTo>
                    <a:pt x="362" y="66"/>
                    <a:pt x="296" y="132"/>
                    <a:pt x="230" y="230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90"/>
                  </a:lnTo>
                  <a:cubicBezTo>
                    <a:pt x="230" y="592"/>
                    <a:pt x="230" y="526"/>
                    <a:pt x="263" y="460"/>
                  </a:cubicBezTo>
                  <a:cubicBezTo>
                    <a:pt x="263" y="427"/>
                    <a:pt x="296" y="362"/>
                    <a:pt x="329" y="329"/>
                  </a:cubicBezTo>
                  <a:cubicBezTo>
                    <a:pt x="362" y="263"/>
                    <a:pt x="427" y="230"/>
                    <a:pt x="493" y="230"/>
                  </a:cubicBezTo>
                  <a:cubicBezTo>
                    <a:pt x="526" y="197"/>
                    <a:pt x="559" y="197"/>
                    <a:pt x="624" y="197"/>
                  </a:cubicBezTo>
                  <a:cubicBezTo>
                    <a:pt x="723" y="197"/>
                    <a:pt x="822" y="230"/>
                    <a:pt x="854" y="329"/>
                  </a:cubicBezTo>
                  <a:cubicBezTo>
                    <a:pt x="887" y="395"/>
                    <a:pt x="887" y="460"/>
                    <a:pt x="887" y="526"/>
                  </a:cubicBezTo>
                  <a:lnTo>
                    <a:pt x="887" y="1413"/>
                  </a:lnTo>
                  <a:lnTo>
                    <a:pt x="1117" y="1413"/>
                  </a:lnTo>
                  <a:lnTo>
                    <a:pt x="1117" y="526"/>
                  </a:lnTo>
                  <a:cubicBezTo>
                    <a:pt x="1117" y="395"/>
                    <a:pt x="1117" y="263"/>
                    <a:pt x="1052" y="197"/>
                  </a:cubicBezTo>
                  <a:cubicBezTo>
                    <a:pt x="986" y="66"/>
                    <a:pt x="854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8"/>
            <p:cNvSpPr/>
            <p:nvPr/>
          </p:nvSpPr>
          <p:spPr>
            <a:xfrm>
              <a:off x="3201250" y="570825"/>
              <a:ext cx="46025" cy="51775"/>
            </a:xfrm>
            <a:custGeom>
              <a:avLst/>
              <a:gdLst/>
              <a:ahLst/>
              <a:cxnLst/>
              <a:rect l="l" t="t" r="r" b="b"/>
              <a:pathLst>
                <a:path w="1841" h="2071" extrusionOk="0">
                  <a:moveTo>
                    <a:pt x="920" y="198"/>
                  </a:moveTo>
                  <a:cubicBezTo>
                    <a:pt x="1117" y="198"/>
                    <a:pt x="1249" y="296"/>
                    <a:pt x="1380" y="428"/>
                  </a:cubicBezTo>
                  <a:cubicBezTo>
                    <a:pt x="1512" y="559"/>
                    <a:pt x="1545" y="723"/>
                    <a:pt x="1545" y="953"/>
                  </a:cubicBezTo>
                  <a:cubicBezTo>
                    <a:pt x="1545" y="1052"/>
                    <a:pt x="1545" y="1151"/>
                    <a:pt x="1512" y="1282"/>
                  </a:cubicBezTo>
                  <a:cubicBezTo>
                    <a:pt x="1479" y="1381"/>
                    <a:pt x="1446" y="1479"/>
                    <a:pt x="1347" y="1578"/>
                  </a:cubicBezTo>
                  <a:lnTo>
                    <a:pt x="1117" y="1381"/>
                  </a:lnTo>
                  <a:lnTo>
                    <a:pt x="986" y="1545"/>
                  </a:lnTo>
                  <a:lnTo>
                    <a:pt x="1183" y="1709"/>
                  </a:lnTo>
                  <a:cubicBezTo>
                    <a:pt x="1150" y="1709"/>
                    <a:pt x="1117" y="1742"/>
                    <a:pt x="1085" y="1742"/>
                  </a:cubicBezTo>
                  <a:lnTo>
                    <a:pt x="920" y="1742"/>
                  </a:lnTo>
                  <a:cubicBezTo>
                    <a:pt x="690" y="1742"/>
                    <a:pt x="526" y="1676"/>
                    <a:pt x="427" y="1545"/>
                  </a:cubicBezTo>
                  <a:cubicBezTo>
                    <a:pt x="296" y="1413"/>
                    <a:pt x="263" y="1249"/>
                    <a:pt x="263" y="1019"/>
                  </a:cubicBezTo>
                  <a:cubicBezTo>
                    <a:pt x="263" y="756"/>
                    <a:pt x="296" y="526"/>
                    <a:pt x="427" y="395"/>
                  </a:cubicBezTo>
                  <a:cubicBezTo>
                    <a:pt x="559" y="263"/>
                    <a:pt x="723" y="198"/>
                    <a:pt x="920" y="198"/>
                  </a:cubicBezTo>
                  <a:close/>
                  <a:moveTo>
                    <a:pt x="887" y="0"/>
                  </a:moveTo>
                  <a:cubicBezTo>
                    <a:pt x="592" y="0"/>
                    <a:pt x="329" y="99"/>
                    <a:pt x="164" y="329"/>
                  </a:cubicBezTo>
                  <a:cubicBezTo>
                    <a:pt x="33" y="526"/>
                    <a:pt x="0" y="723"/>
                    <a:pt x="0" y="986"/>
                  </a:cubicBezTo>
                  <a:cubicBezTo>
                    <a:pt x="0" y="1282"/>
                    <a:pt x="66" y="1512"/>
                    <a:pt x="197" y="1709"/>
                  </a:cubicBezTo>
                  <a:cubicBezTo>
                    <a:pt x="362" y="1873"/>
                    <a:pt x="592" y="1972"/>
                    <a:pt x="887" y="1972"/>
                  </a:cubicBezTo>
                  <a:cubicBezTo>
                    <a:pt x="986" y="1972"/>
                    <a:pt x="1085" y="1972"/>
                    <a:pt x="1150" y="1939"/>
                  </a:cubicBezTo>
                  <a:cubicBezTo>
                    <a:pt x="1249" y="1906"/>
                    <a:pt x="1315" y="1906"/>
                    <a:pt x="1380" y="1841"/>
                  </a:cubicBezTo>
                  <a:lnTo>
                    <a:pt x="1676" y="2071"/>
                  </a:lnTo>
                  <a:lnTo>
                    <a:pt x="1807" y="1906"/>
                  </a:lnTo>
                  <a:lnTo>
                    <a:pt x="1545" y="1709"/>
                  </a:lnTo>
                  <a:cubicBezTo>
                    <a:pt x="1643" y="1611"/>
                    <a:pt x="1742" y="1479"/>
                    <a:pt x="1775" y="1315"/>
                  </a:cubicBezTo>
                  <a:cubicBezTo>
                    <a:pt x="1807" y="1183"/>
                    <a:pt x="1840" y="1085"/>
                    <a:pt x="1840" y="953"/>
                  </a:cubicBezTo>
                  <a:cubicBezTo>
                    <a:pt x="1840" y="690"/>
                    <a:pt x="1775" y="493"/>
                    <a:pt x="1643" y="296"/>
                  </a:cubicBezTo>
                  <a:cubicBezTo>
                    <a:pt x="1479" y="99"/>
                    <a:pt x="1216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8"/>
            <p:cNvSpPr/>
            <p:nvPr/>
          </p:nvSpPr>
          <p:spPr>
            <a:xfrm>
              <a:off x="2630300" y="775375"/>
              <a:ext cx="32875" cy="36175"/>
            </a:xfrm>
            <a:custGeom>
              <a:avLst/>
              <a:gdLst/>
              <a:ahLst/>
              <a:cxnLst/>
              <a:rect l="l" t="t" r="r" b="b"/>
              <a:pathLst>
                <a:path w="1315" h="1447" extrusionOk="0">
                  <a:moveTo>
                    <a:pt x="920" y="691"/>
                  </a:moveTo>
                  <a:lnTo>
                    <a:pt x="920" y="888"/>
                  </a:lnTo>
                  <a:cubicBezTo>
                    <a:pt x="920" y="1019"/>
                    <a:pt x="855" y="1118"/>
                    <a:pt x="723" y="1184"/>
                  </a:cubicBezTo>
                  <a:cubicBezTo>
                    <a:pt x="658" y="1216"/>
                    <a:pt x="592" y="1249"/>
                    <a:pt x="493" y="1249"/>
                  </a:cubicBezTo>
                  <a:cubicBezTo>
                    <a:pt x="427" y="1249"/>
                    <a:pt x="395" y="1216"/>
                    <a:pt x="329" y="1184"/>
                  </a:cubicBezTo>
                  <a:cubicBezTo>
                    <a:pt x="263" y="1151"/>
                    <a:pt x="263" y="1085"/>
                    <a:pt x="263" y="1019"/>
                  </a:cubicBezTo>
                  <a:cubicBezTo>
                    <a:pt x="263" y="921"/>
                    <a:pt x="296" y="888"/>
                    <a:pt x="362" y="822"/>
                  </a:cubicBezTo>
                  <a:cubicBezTo>
                    <a:pt x="395" y="822"/>
                    <a:pt x="460" y="789"/>
                    <a:pt x="559" y="789"/>
                  </a:cubicBezTo>
                  <a:lnTo>
                    <a:pt x="690" y="756"/>
                  </a:lnTo>
                  <a:cubicBezTo>
                    <a:pt x="723" y="756"/>
                    <a:pt x="789" y="756"/>
                    <a:pt x="822" y="724"/>
                  </a:cubicBezTo>
                  <a:cubicBezTo>
                    <a:pt x="855" y="724"/>
                    <a:pt x="888" y="691"/>
                    <a:pt x="920" y="691"/>
                  </a:cubicBezTo>
                  <a:close/>
                  <a:moveTo>
                    <a:pt x="625" y="1"/>
                  </a:moveTo>
                  <a:cubicBezTo>
                    <a:pt x="460" y="1"/>
                    <a:pt x="362" y="33"/>
                    <a:pt x="230" y="99"/>
                  </a:cubicBezTo>
                  <a:cubicBezTo>
                    <a:pt x="132" y="165"/>
                    <a:pt x="99" y="264"/>
                    <a:pt x="99" y="428"/>
                  </a:cubicBezTo>
                  <a:lnTo>
                    <a:pt x="296" y="428"/>
                  </a:lnTo>
                  <a:cubicBezTo>
                    <a:pt x="296" y="362"/>
                    <a:pt x="329" y="296"/>
                    <a:pt x="362" y="264"/>
                  </a:cubicBezTo>
                  <a:cubicBezTo>
                    <a:pt x="395" y="198"/>
                    <a:pt x="493" y="165"/>
                    <a:pt x="625" y="165"/>
                  </a:cubicBezTo>
                  <a:cubicBezTo>
                    <a:pt x="723" y="165"/>
                    <a:pt x="789" y="198"/>
                    <a:pt x="855" y="231"/>
                  </a:cubicBezTo>
                  <a:cubicBezTo>
                    <a:pt x="920" y="264"/>
                    <a:pt x="920" y="329"/>
                    <a:pt x="920" y="395"/>
                  </a:cubicBezTo>
                  <a:cubicBezTo>
                    <a:pt x="920" y="428"/>
                    <a:pt x="920" y="461"/>
                    <a:pt x="920" y="494"/>
                  </a:cubicBezTo>
                  <a:cubicBezTo>
                    <a:pt x="888" y="526"/>
                    <a:pt x="855" y="559"/>
                    <a:pt x="822" y="559"/>
                  </a:cubicBezTo>
                  <a:lnTo>
                    <a:pt x="460" y="592"/>
                  </a:lnTo>
                  <a:cubicBezTo>
                    <a:pt x="329" y="625"/>
                    <a:pt x="197" y="658"/>
                    <a:pt x="132" y="724"/>
                  </a:cubicBezTo>
                  <a:cubicBezTo>
                    <a:pt x="33" y="822"/>
                    <a:pt x="0" y="921"/>
                    <a:pt x="0" y="1019"/>
                  </a:cubicBezTo>
                  <a:cubicBezTo>
                    <a:pt x="0" y="1151"/>
                    <a:pt x="33" y="1249"/>
                    <a:pt x="132" y="1315"/>
                  </a:cubicBezTo>
                  <a:cubicBezTo>
                    <a:pt x="230" y="1381"/>
                    <a:pt x="329" y="1446"/>
                    <a:pt x="460" y="1446"/>
                  </a:cubicBezTo>
                  <a:cubicBezTo>
                    <a:pt x="559" y="1446"/>
                    <a:pt x="658" y="1414"/>
                    <a:pt x="723" y="1381"/>
                  </a:cubicBezTo>
                  <a:cubicBezTo>
                    <a:pt x="822" y="1315"/>
                    <a:pt x="888" y="1282"/>
                    <a:pt x="953" y="1216"/>
                  </a:cubicBezTo>
                  <a:cubicBezTo>
                    <a:pt x="953" y="1249"/>
                    <a:pt x="953" y="1315"/>
                    <a:pt x="986" y="1348"/>
                  </a:cubicBezTo>
                  <a:cubicBezTo>
                    <a:pt x="1019" y="1381"/>
                    <a:pt x="1085" y="1414"/>
                    <a:pt x="1150" y="1414"/>
                  </a:cubicBezTo>
                  <a:lnTo>
                    <a:pt x="1315" y="1414"/>
                  </a:lnTo>
                  <a:lnTo>
                    <a:pt x="1315" y="1216"/>
                  </a:lnTo>
                  <a:cubicBezTo>
                    <a:pt x="1315" y="1216"/>
                    <a:pt x="1282" y="1216"/>
                    <a:pt x="1282" y="1249"/>
                  </a:cubicBezTo>
                  <a:lnTo>
                    <a:pt x="1249" y="1249"/>
                  </a:lnTo>
                  <a:cubicBezTo>
                    <a:pt x="1216" y="1249"/>
                    <a:pt x="1183" y="1216"/>
                    <a:pt x="1183" y="1216"/>
                  </a:cubicBezTo>
                  <a:cubicBezTo>
                    <a:pt x="1150" y="1216"/>
                    <a:pt x="1150" y="1184"/>
                    <a:pt x="1150" y="1151"/>
                  </a:cubicBezTo>
                  <a:lnTo>
                    <a:pt x="1150" y="362"/>
                  </a:lnTo>
                  <a:cubicBezTo>
                    <a:pt x="1150" y="231"/>
                    <a:pt x="1118" y="132"/>
                    <a:pt x="1019" y="66"/>
                  </a:cubicBezTo>
                  <a:cubicBezTo>
                    <a:pt x="920" y="1"/>
                    <a:pt x="789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8"/>
            <p:cNvSpPr/>
            <p:nvPr/>
          </p:nvSpPr>
          <p:spPr>
            <a:xfrm>
              <a:off x="2664800" y="766350"/>
              <a:ext cx="16450" cy="44375"/>
            </a:xfrm>
            <a:custGeom>
              <a:avLst/>
              <a:gdLst/>
              <a:ahLst/>
              <a:cxnLst/>
              <a:rect l="l" t="t" r="r" b="b"/>
              <a:pathLst>
                <a:path w="658" h="1775" extrusionOk="0">
                  <a:moveTo>
                    <a:pt x="198" y="0"/>
                  </a:moveTo>
                  <a:lnTo>
                    <a:pt x="198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77"/>
                    <a:pt x="230" y="1643"/>
                    <a:pt x="263" y="1676"/>
                  </a:cubicBezTo>
                  <a:cubicBezTo>
                    <a:pt x="296" y="1742"/>
                    <a:pt x="362" y="1775"/>
                    <a:pt x="493" y="1775"/>
                  </a:cubicBezTo>
                  <a:lnTo>
                    <a:pt x="559" y="1775"/>
                  </a:lnTo>
                  <a:cubicBezTo>
                    <a:pt x="592" y="1775"/>
                    <a:pt x="625" y="1742"/>
                    <a:pt x="658" y="1742"/>
                  </a:cubicBezTo>
                  <a:lnTo>
                    <a:pt x="658" y="1577"/>
                  </a:lnTo>
                  <a:lnTo>
                    <a:pt x="493" y="1577"/>
                  </a:lnTo>
                  <a:cubicBezTo>
                    <a:pt x="460" y="1545"/>
                    <a:pt x="428" y="1512"/>
                    <a:pt x="428" y="1446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62"/>
                  </a:lnTo>
                  <a:lnTo>
                    <a:pt x="428" y="362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8"/>
            <p:cNvSpPr/>
            <p:nvPr/>
          </p:nvSpPr>
          <p:spPr>
            <a:xfrm>
              <a:off x="2686975" y="775375"/>
              <a:ext cx="29600" cy="48500"/>
            </a:xfrm>
            <a:custGeom>
              <a:avLst/>
              <a:gdLst/>
              <a:ahLst/>
              <a:cxnLst/>
              <a:rect l="l" t="t" r="r" b="b"/>
              <a:pathLst>
                <a:path w="1184" h="1940" extrusionOk="0">
                  <a:moveTo>
                    <a:pt x="592" y="198"/>
                  </a:moveTo>
                  <a:cubicBezTo>
                    <a:pt x="724" y="198"/>
                    <a:pt x="855" y="264"/>
                    <a:pt x="921" y="428"/>
                  </a:cubicBezTo>
                  <a:cubicBezTo>
                    <a:pt x="954" y="494"/>
                    <a:pt x="954" y="592"/>
                    <a:pt x="954" y="691"/>
                  </a:cubicBezTo>
                  <a:cubicBezTo>
                    <a:pt x="954" y="888"/>
                    <a:pt x="921" y="1019"/>
                    <a:pt x="855" y="1085"/>
                  </a:cubicBezTo>
                  <a:cubicBezTo>
                    <a:pt x="789" y="1184"/>
                    <a:pt x="691" y="1249"/>
                    <a:pt x="592" y="1249"/>
                  </a:cubicBezTo>
                  <a:cubicBezTo>
                    <a:pt x="428" y="1249"/>
                    <a:pt x="329" y="1151"/>
                    <a:pt x="264" y="1019"/>
                  </a:cubicBezTo>
                  <a:cubicBezTo>
                    <a:pt x="231" y="954"/>
                    <a:pt x="198" y="855"/>
                    <a:pt x="198" y="756"/>
                  </a:cubicBezTo>
                  <a:cubicBezTo>
                    <a:pt x="198" y="625"/>
                    <a:pt x="231" y="494"/>
                    <a:pt x="264" y="428"/>
                  </a:cubicBezTo>
                  <a:cubicBezTo>
                    <a:pt x="329" y="264"/>
                    <a:pt x="428" y="198"/>
                    <a:pt x="592" y="198"/>
                  </a:cubicBezTo>
                  <a:close/>
                  <a:moveTo>
                    <a:pt x="625" y="1"/>
                  </a:moveTo>
                  <a:cubicBezTo>
                    <a:pt x="526" y="1"/>
                    <a:pt x="428" y="1"/>
                    <a:pt x="362" y="66"/>
                  </a:cubicBezTo>
                  <a:cubicBezTo>
                    <a:pt x="296" y="99"/>
                    <a:pt x="264" y="132"/>
                    <a:pt x="198" y="198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64" y="1315"/>
                    <a:pt x="329" y="1348"/>
                    <a:pt x="362" y="1381"/>
                  </a:cubicBezTo>
                  <a:cubicBezTo>
                    <a:pt x="428" y="1414"/>
                    <a:pt x="494" y="1446"/>
                    <a:pt x="625" y="1446"/>
                  </a:cubicBezTo>
                  <a:cubicBezTo>
                    <a:pt x="756" y="1446"/>
                    <a:pt x="855" y="1381"/>
                    <a:pt x="954" y="1315"/>
                  </a:cubicBezTo>
                  <a:cubicBezTo>
                    <a:pt x="1118" y="1184"/>
                    <a:pt x="1184" y="986"/>
                    <a:pt x="1184" y="658"/>
                  </a:cubicBezTo>
                  <a:cubicBezTo>
                    <a:pt x="1184" y="461"/>
                    <a:pt x="1151" y="296"/>
                    <a:pt x="1019" y="165"/>
                  </a:cubicBezTo>
                  <a:cubicBezTo>
                    <a:pt x="921" y="33"/>
                    <a:pt x="789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8"/>
            <p:cNvSpPr/>
            <p:nvPr/>
          </p:nvSpPr>
          <p:spPr>
            <a:xfrm>
              <a:off x="2724775" y="763050"/>
              <a:ext cx="32875" cy="46850"/>
            </a:xfrm>
            <a:custGeom>
              <a:avLst/>
              <a:gdLst/>
              <a:ahLst/>
              <a:cxnLst/>
              <a:rect l="l" t="t" r="r" b="b"/>
              <a:pathLst>
                <a:path w="1315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63" y="1874"/>
                  </a:lnTo>
                  <a:lnTo>
                    <a:pt x="263" y="1019"/>
                  </a:lnTo>
                  <a:lnTo>
                    <a:pt x="1183" y="1019"/>
                  </a:lnTo>
                  <a:lnTo>
                    <a:pt x="1183" y="789"/>
                  </a:lnTo>
                  <a:lnTo>
                    <a:pt x="263" y="789"/>
                  </a:lnTo>
                  <a:lnTo>
                    <a:pt x="263" y="231"/>
                  </a:lnTo>
                  <a:lnTo>
                    <a:pt x="1315" y="231"/>
                  </a:lnTo>
                  <a:lnTo>
                    <a:pt x="13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8"/>
            <p:cNvSpPr/>
            <p:nvPr/>
          </p:nvSpPr>
          <p:spPr>
            <a:xfrm>
              <a:off x="2460250" y="883825"/>
              <a:ext cx="32875" cy="36175"/>
            </a:xfrm>
            <a:custGeom>
              <a:avLst/>
              <a:gdLst/>
              <a:ahLst/>
              <a:cxnLst/>
              <a:rect l="l" t="t" r="r" b="b"/>
              <a:pathLst>
                <a:path w="1315" h="1447" extrusionOk="0">
                  <a:moveTo>
                    <a:pt x="920" y="690"/>
                  </a:moveTo>
                  <a:lnTo>
                    <a:pt x="920" y="887"/>
                  </a:lnTo>
                  <a:cubicBezTo>
                    <a:pt x="920" y="1019"/>
                    <a:pt x="855" y="1117"/>
                    <a:pt x="723" y="1183"/>
                  </a:cubicBezTo>
                  <a:cubicBezTo>
                    <a:pt x="657" y="1216"/>
                    <a:pt x="592" y="1249"/>
                    <a:pt x="493" y="1249"/>
                  </a:cubicBezTo>
                  <a:cubicBezTo>
                    <a:pt x="427" y="1249"/>
                    <a:pt x="362" y="1216"/>
                    <a:pt x="329" y="1183"/>
                  </a:cubicBezTo>
                  <a:cubicBezTo>
                    <a:pt x="263" y="1150"/>
                    <a:pt x="263" y="1085"/>
                    <a:pt x="263" y="1019"/>
                  </a:cubicBezTo>
                  <a:cubicBezTo>
                    <a:pt x="263" y="953"/>
                    <a:pt x="296" y="887"/>
                    <a:pt x="362" y="822"/>
                  </a:cubicBezTo>
                  <a:cubicBezTo>
                    <a:pt x="395" y="822"/>
                    <a:pt x="460" y="789"/>
                    <a:pt x="559" y="789"/>
                  </a:cubicBezTo>
                  <a:lnTo>
                    <a:pt x="690" y="756"/>
                  </a:lnTo>
                  <a:lnTo>
                    <a:pt x="822" y="756"/>
                  </a:lnTo>
                  <a:cubicBezTo>
                    <a:pt x="855" y="723"/>
                    <a:pt x="887" y="723"/>
                    <a:pt x="920" y="690"/>
                  </a:cubicBezTo>
                  <a:close/>
                  <a:moveTo>
                    <a:pt x="625" y="0"/>
                  </a:moveTo>
                  <a:cubicBezTo>
                    <a:pt x="460" y="0"/>
                    <a:pt x="362" y="33"/>
                    <a:pt x="230" y="99"/>
                  </a:cubicBezTo>
                  <a:cubicBezTo>
                    <a:pt x="132" y="164"/>
                    <a:pt x="99" y="263"/>
                    <a:pt x="99" y="427"/>
                  </a:cubicBezTo>
                  <a:lnTo>
                    <a:pt x="296" y="427"/>
                  </a:lnTo>
                  <a:cubicBezTo>
                    <a:pt x="296" y="362"/>
                    <a:pt x="329" y="329"/>
                    <a:pt x="362" y="296"/>
                  </a:cubicBezTo>
                  <a:cubicBezTo>
                    <a:pt x="395" y="197"/>
                    <a:pt x="493" y="164"/>
                    <a:pt x="625" y="164"/>
                  </a:cubicBezTo>
                  <a:cubicBezTo>
                    <a:pt x="723" y="164"/>
                    <a:pt x="789" y="197"/>
                    <a:pt x="855" y="230"/>
                  </a:cubicBezTo>
                  <a:cubicBezTo>
                    <a:pt x="920" y="263"/>
                    <a:pt x="920" y="329"/>
                    <a:pt x="920" y="395"/>
                  </a:cubicBezTo>
                  <a:cubicBezTo>
                    <a:pt x="920" y="427"/>
                    <a:pt x="920" y="460"/>
                    <a:pt x="920" y="493"/>
                  </a:cubicBezTo>
                  <a:cubicBezTo>
                    <a:pt x="887" y="526"/>
                    <a:pt x="855" y="559"/>
                    <a:pt x="822" y="559"/>
                  </a:cubicBezTo>
                  <a:lnTo>
                    <a:pt x="460" y="592"/>
                  </a:lnTo>
                  <a:cubicBezTo>
                    <a:pt x="329" y="625"/>
                    <a:pt x="197" y="657"/>
                    <a:pt x="132" y="756"/>
                  </a:cubicBezTo>
                  <a:cubicBezTo>
                    <a:pt x="33" y="822"/>
                    <a:pt x="0" y="920"/>
                    <a:pt x="0" y="1019"/>
                  </a:cubicBezTo>
                  <a:cubicBezTo>
                    <a:pt x="0" y="1150"/>
                    <a:pt x="33" y="1249"/>
                    <a:pt x="132" y="1315"/>
                  </a:cubicBezTo>
                  <a:cubicBezTo>
                    <a:pt x="230" y="1413"/>
                    <a:pt x="329" y="1446"/>
                    <a:pt x="460" y="1446"/>
                  </a:cubicBezTo>
                  <a:cubicBezTo>
                    <a:pt x="559" y="1446"/>
                    <a:pt x="657" y="1413"/>
                    <a:pt x="723" y="1380"/>
                  </a:cubicBezTo>
                  <a:cubicBezTo>
                    <a:pt x="822" y="1315"/>
                    <a:pt x="887" y="1282"/>
                    <a:pt x="953" y="1216"/>
                  </a:cubicBezTo>
                  <a:cubicBezTo>
                    <a:pt x="953" y="1249"/>
                    <a:pt x="953" y="1315"/>
                    <a:pt x="986" y="1347"/>
                  </a:cubicBezTo>
                  <a:cubicBezTo>
                    <a:pt x="1019" y="1380"/>
                    <a:pt x="1085" y="1413"/>
                    <a:pt x="1150" y="1413"/>
                  </a:cubicBezTo>
                  <a:lnTo>
                    <a:pt x="1315" y="1413"/>
                  </a:lnTo>
                  <a:lnTo>
                    <a:pt x="1315" y="1216"/>
                  </a:lnTo>
                  <a:cubicBezTo>
                    <a:pt x="1282" y="1216"/>
                    <a:pt x="1282" y="1249"/>
                    <a:pt x="1282" y="1249"/>
                  </a:cubicBezTo>
                  <a:lnTo>
                    <a:pt x="1249" y="1249"/>
                  </a:lnTo>
                  <a:cubicBezTo>
                    <a:pt x="1216" y="1249"/>
                    <a:pt x="1183" y="1249"/>
                    <a:pt x="1183" y="1216"/>
                  </a:cubicBezTo>
                  <a:cubicBezTo>
                    <a:pt x="1150" y="1216"/>
                    <a:pt x="1150" y="1183"/>
                    <a:pt x="1150" y="1150"/>
                  </a:cubicBezTo>
                  <a:lnTo>
                    <a:pt x="1150" y="362"/>
                  </a:lnTo>
                  <a:cubicBezTo>
                    <a:pt x="1150" y="230"/>
                    <a:pt x="1117" y="132"/>
                    <a:pt x="1019" y="66"/>
                  </a:cubicBezTo>
                  <a:cubicBezTo>
                    <a:pt x="920" y="33"/>
                    <a:pt x="789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8"/>
            <p:cNvSpPr/>
            <p:nvPr/>
          </p:nvSpPr>
          <p:spPr>
            <a:xfrm>
              <a:off x="2494750" y="874775"/>
              <a:ext cx="16450" cy="44400"/>
            </a:xfrm>
            <a:custGeom>
              <a:avLst/>
              <a:gdLst/>
              <a:ahLst/>
              <a:cxnLst/>
              <a:rect l="l" t="t" r="r" b="b"/>
              <a:pathLst>
                <a:path w="658" h="1776" extrusionOk="0">
                  <a:moveTo>
                    <a:pt x="198" y="1"/>
                  </a:moveTo>
                  <a:lnTo>
                    <a:pt x="198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78"/>
                    <a:pt x="230" y="1644"/>
                    <a:pt x="263" y="1709"/>
                  </a:cubicBezTo>
                  <a:cubicBezTo>
                    <a:pt x="296" y="1742"/>
                    <a:pt x="362" y="1775"/>
                    <a:pt x="493" y="1775"/>
                  </a:cubicBezTo>
                  <a:lnTo>
                    <a:pt x="559" y="1775"/>
                  </a:lnTo>
                  <a:cubicBezTo>
                    <a:pt x="592" y="1775"/>
                    <a:pt x="625" y="1775"/>
                    <a:pt x="658" y="1742"/>
                  </a:cubicBezTo>
                  <a:lnTo>
                    <a:pt x="658" y="1578"/>
                  </a:lnTo>
                  <a:lnTo>
                    <a:pt x="493" y="1578"/>
                  </a:lnTo>
                  <a:cubicBezTo>
                    <a:pt x="460" y="1545"/>
                    <a:pt x="428" y="1512"/>
                    <a:pt x="428" y="1479"/>
                  </a:cubicBezTo>
                  <a:lnTo>
                    <a:pt x="428" y="559"/>
                  </a:lnTo>
                  <a:lnTo>
                    <a:pt x="658" y="559"/>
                  </a:lnTo>
                  <a:lnTo>
                    <a:pt x="658" y="362"/>
                  </a:lnTo>
                  <a:lnTo>
                    <a:pt x="428" y="362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8"/>
            <p:cNvSpPr/>
            <p:nvPr/>
          </p:nvSpPr>
          <p:spPr>
            <a:xfrm>
              <a:off x="2516925" y="883825"/>
              <a:ext cx="29600" cy="48475"/>
            </a:xfrm>
            <a:custGeom>
              <a:avLst/>
              <a:gdLst/>
              <a:ahLst/>
              <a:cxnLst/>
              <a:rect l="l" t="t" r="r" b="b"/>
              <a:pathLst>
                <a:path w="1184" h="1939" extrusionOk="0">
                  <a:moveTo>
                    <a:pt x="592" y="197"/>
                  </a:moveTo>
                  <a:cubicBezTo>
                    <a:pt x="724" y="197"/>
                    <a:pt x="855" y="263"/>
                    <a:pt x="921" y="427"/>
                  </a:cubicBezTo>
                  <a:cubicBezTo>
                    <a:pt x="954" y="493"/>
                    <a:pt x="954" y="592"/>
                    <a:pt x="954" y="690"/>
                  </a:cubicBezTo>
                  <a:cubicBezTo>
                    <a:pt x="954" y="887"/>
                    <a:pt x="921" y="1019"/>
                    <a:pt x="855" y="1117"/>
                  </a:cubicBezTo>
                  <a:cubicBezTo>
                    <a:pt x="756" y="1183"/>
                    <a:pt x="691" y="1249"/>
                    <a:pt x="592" y="1249"/>
                  </a:cubicBezTo>
                  <a:cubicBezTo>
                    <a:pt x="428" y="1249"/>
                    <a:pt x="296" y="1183"/>
                    <a:pt x="263" y="1019"/>
                  </a:cubicBezTo>
                  <a:cubicBezTo>
                    <a:pt x="231" y="953"/>
                    <a:pt x="198" y="855"/>
                    <a:pt x="198" y="756"/>
                  </a:cubicBezTo>
                  <a:cubicBezTo>
                    <a:pt x="198" y="625"/>
                    <a:pt x="231" y="526"/>
                    <a:pt x="263" y="427"/>
                  </a:cubicBezTo>
                  <a:cubicBezTo>
                    <a:pt x="296" y="263"/>
                    <a:pt x="428" y="197"/>
                    <a:pt x="592" y="197"/>
                  </a:cubicBezTo>
                  <a:close/>
                  <a:moveTo>
                    <a:pt x="625" y="0"/>
                  </a:moveTo>
                  <a:cubicBezTo>
                    <a:pt x="526" y="0"/>
                    <a:pt x="428" y="0"/>
                    <a:pt x="362" y="66"/>
                  </a:cubicBezTo>
                  <a:cubicBezTo>
                    <a:pt x="296" y="99"/>
                    <a:pt x="263" y="132"/>
                    <a:pt x="198" y="197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63" y="1315"/>
                    <a:pt x="296" y="1347"/>
                    <a:pt x="362" y="1380"/>
                  </a:cubicBezTo>
                  <a:cubicBezTo>
                    <a:pt x="428" y="1413"/>
                    <a:pt x="494" y="1446"/>
                    <a:pt x="625" y="1446"/>
                  </a:cubicBezTo>
                  <a:cubicBezTo>
                    <a:pt x="756" y="1446"/>
                    <a:pt x="855" y="1380"/>
                    <a:pt x="954" y="1315"/>
                  </a:cubicBezTo>
                  <a:cubicBezTo>
                    <a:pt x="1118" y="1183"/>
                    <a:pt x="1184" y="986"/>
                    <a:pt x="1184" y="690"/>
                  </a:cubicBezTo>
                  <a:cubicBezTo>
                    <a:pt x="1184" y="460"/>
                    <a:pt x="1151" y="296"/>
                    <a:pt x="1019" y="164"/>
                  </a:cubicBezTo>
                  <a:cubicBezTo>
                    <a:pt x="921" y="33"/>
                    <a:pt x="789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8"/>
            <p:cNvSpPr/>
            <p:nvPr/>
          </p:nvSpPr>
          <p:spPr>
            <a:xfrm>
              <a:off x="2555550" y="871500"/>
              <a:ext cx="6575" cy="46850"/>
            </a:xfrm>
            <a:custGeom>
              <a:avLst/>
              <a:gdLst/>
              <a:ahLst/>
              <a:cxnLst/>
              <a:rect l="l" t="t" r="r" b="b"/>
              <a:pathLst>
                <a:path w="263" h="1874" extrusionOk="0">
                  <a:moveTo>
                    <a:pt x="0" y="0"/>
                  </a:moveTo>
                  <a:lnTo>
                    <a:pt x="0" y="1873"/>
                  </a:lnTo>
                  <a:lnTo>
                    <a:pt x="263" y="1873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8"/>
            <p:cNvSpPr/>
            <p:nvPr/>
          </p:nvSpPr>
          <p:spPr>
            <a:xfrm>
              <a:off x="1542625" y="2053650"/>
              <a:ext cx="15625" cy="44375"/>
            </a:xfrm>
            <a:custGeom>
              <a:avLst/>
              <a:gdLst/>
              <a:ahLst/>
              <a:cxnLst/>
              <a:rect l="l" t="t" r="r" b="b"/>
              <a:pathLst>
                <a:path w="625" h="1775" extrusionOk="0">
                  <a:moveTo>
                    <a:pt x="198" y="0"/>
                  </a:moveTo>
                  <a:lnTo>
                    <a:pt x="198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45"/>
                    <a:pt x="198" y="1643"/>
                    <a:pt x="230" y="1676"/>
                  </a:cubicBezTo>
                  <a:cubicBezTo>
                    <a:pt x="296" y="1742"/>
                    <a:pt x="362" y="1775"/>
                    <a:pt x="460" y="1775"/>
                  </a:cubicBezTo>
                  <a:lnTo>
                    <a:pt x="559" y="1775"/>
                  </a:lnTo>
                  <a:cubicBezTo>
                    <a:pt x="592" y="1742"/>
                    <a:pt x="592" y="1742"/>
                    <a:pt x="625" y="1742"/>
                  </a:cubicBezTo>
                  <a:lnTo>
                    <a:pt x="625" y="1578"/>
                  </a:lnTo>
                  <a:lnTo>
                    <a:pt x="559" y="1578"/>
                  </a:lnTo>
                  <a:cubicBezTo>
                    <a:pt x="526" y="1578"/>
                    <a:pt x="493" y="1578"/>
                    <a:pt x="460" y="1545"/>
                  </a:cubicBezTo>
                  <a:cubicBezTo>
                    <a:pt x="428" y="1545"/>
                    <a:pt x="428" y="1512"/>
                    <a:pt x="428" y="1446"/>
                  </a:cubicBezTo>
                  <a:lnTo>
                    <a:pt x="428" y="559"/>
                  </a:lnTo>
                  <a:lnTo>
                    <a:pt x="625" y="559"/>
                  </a:lnTo>
                  <a:lnTo>
                    <a:pt x="625" y="362"/>
                  </a:lnTo>
                  <a:lnTo>
                    <a:pt x="428" y="362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8"/>
            <p:cNvSpPr/>
            <p:nvPr/>
          </p:nvSpPr>
          <p:spPr>
            <a:xfrm>
              <a:off x="1564800" y="2061850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1"/>
                  </a:moveTo>
                  <a:cubicBezTo>
                    <a:pt x="494" y="1"/>
                    <a:pt x="395" y="34"/>
                    <a:pt x="329" y="132"/>
                  </a:cubicBezTo>
                  <a:cubicBezTo>
                    <a:pt x="264" y="165"/>
                    <a:pt x="231" y="231"/>
                    <a:pt x="198" y="264"/>
                  </a:cubicBezTo>
                  <a:lnTo>
                    <a:pt x="198" y="34"/>
                  </a:lnTo>
                  <a:lnTo>
                    <a:pt x="1" y="34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25"/>
                  </a:lnTo>
                  <a:cubicBezTo>
                    <a:pt x="231" y="527"/>
                    <a:pt x="264" y="461"/>
                    <a:pt x="296" y="362"/>
                  </a:cubicBezTo>
                  <a:cubicBezTo>
                    <a:pt x="362" y="297"/>
                    <a:pt x="461" y="264"/>
                    <a:pt x="592" y="264"/>
                  </a:cubicBezTo>
                  <a:lnTo>
                    <a:pt x="658" y="264"/>
                  </a:lnTo>
                  <a:lnTo>
                    <a:pt x="658" y="34"/>
                  </a:lnTo>
                  <a:cubicBezTo>
                    <a:pt x="625" y="34"/>
                    <a:pt x="592" y="1"/>
                    <a:pt x="5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8"/>
            <p:cNvSpPr/>
            <p:nvPr/>
          </p:nvSpPr>
          <p:spPr>
            <a:xfrm>
              <a:off x="1586175" y="2061850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57" y="1"/>
                  </a:moveTo>
                  <a:cubicBezTo>
                    <a:pt x="592" y="1"/>
                    <a:pt x="493" y="34"/>
                    <a:pt x="427" y="67"/>
                  </a:cubicBezTo>
                  <a:cubicBezTo>
                    <a:pt x="361" y="99"/>
                    <a:pt x="296" y="165"/>
                    <a:pt x="230" y="231"/>
                  </a:cubicBezTo>
                  <a:lnTo>
                    <a:pt x="230" y="34"/>
                  </a:lnTo>
                  <a:lnTo>
                    <a:pt x="0" y="34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91"/>
                  </a:lnTo>
                  <a:cubicBezTo>
                    <a:pt x="230" y="592"/>
                    <a:pt x="230" y="527"/>
                    <a:pt x="263" y="494"/>
                  </a:cubicBezTo>
                  <a:cubicBezTo>
                    <a:pt x="263" y="428"/>
                    <a:pt x="296" y="395"/>
                    <a:pt x="329" y="362"/>
                  </a:cubicBezTo>
                  <a:cubicBezTo>
                    <a:pt x="361" y="297"/>
                    <a:pt x="427" y="264"/>
                    <a:pt x="493" y="231"/>
                  </a:cubicBezTo>
                  <a:lnTo>
                    <a:pt x="624" y="231"/>
                  </a:lnTo>
                  <a:cubicBezTo>
                    <a:pt x="723" y="231"/>
                    <a:pt x="822" y="264"/>
                    <a:pt x="854" y="362"/>
                  </a:cubicBezTo>
                  <a:cubicBezTo>
                    <a:pt x="854" y="395"/>
                    <a:pt x="887" y="461"/>
                    <a:pt x="887" y="559"/>
                  </a:cubicBezTo>
                  <a:lnTo>
                    <a:pt x="887" y="1414"/>
                  </a:lnTo>
                  <a:lnTo>
                    <a:pt x="1117" y="1414"/>
                  </a:lnTo>
                  <a:lnTo>
                    <a:pt x="1117" y="527"/>
                  </a:lnTo>
                  <a:cubicBezTo>
                    <a:pt x="1117" y="395"/>
                    <a:pt x="1117" y="297"/>
                    <a:pt x="1052" y="231"/>
                  </a:cubicBezTo>
                  <a:cubicBezTo>
                    <a:pt x="986" y="67"/>
                    <a:pt x="854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8"/>
            <p:cNvSpPr/>
            <p:nvPr/>
          </p:nvSpPr>
          <p:spPr>
            <a:xfrm>
              <a:off x="1619850" y="2050350"/>
              <a:ext cx="41925" cy="46850"/>
            </a:xfrm>
            <a:custGeom>
              <a:avLst/>
              <a:gdLst/>
              <a:ahLst/>
              <a:cxnLst/>
              <a:rect l="l" t="t" r="r" b="b"/>
              <a:pathLst>
                <a:path w="1677" h="1874" extrusionOk="0">
                  <a:moveTo>
                    <a:pt x="0" y="1"/>
                  </a:moveTo>
                  <a:lnTo>
                    <a:pt x="690" y="1118"/>
                  </a:lnTo>
                  <a:lnTo>
                    <a:pt x="690" y="1874"/>
                  </a:lnTo>
                  <a:lnTo>
                    <a:pt x="953" y="1874"/>
                  </a:lnTo>
                  <a:lnTo>
                    <a:pt x="953" y="1118"/>
                  </a:lnTo>
                  <a:lnTo>
                    <a:pt x="1676" y="1"/>
                  </a:lnTo>
                  <a:lnTo>
                    <a:pt x="1380" y="1"/>
                  </a:lnTo>
                  <a:lnTo>
                    <a:pt x="822" y="888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8"/>
            <p:cNvSpPr/>
            <p:nvPr/>
          </p:nvSpPr>
          <p:spPr>
            <a:xfrm>
              <a:off x="1402975" y="2124300"/>
              <a:ext cx="16450" cy="44375"/>
            </a:xfrm>
            <a:custGeom>
              <a:avLst/>
              <a:gdLst/>
              <a:ahLst/>
              <a:cxnLst/>
              <a:rect l="l" t="t" r="r" b="b"/>
              <a:pathLst>
                <a:path w="658" h="1775" extrusionOk="0">
                  <a:moveTo>
                    <a:pt x="197" y="0"/>
                  </a:moveTo>
                  <a:lnTo>
                    <a:pt x="197" y="362"/>
                  </a:lnTo>
                  <a:lnTo>
                    <a:pt x="0" y="362"/>
                  </a:lnTo>
                  <a:lnTo>
                    <a:pt x="0" y="559"/>
                  </a:lnTo>
                  <a:lnTo>
                    <a:pt x="197" y="559"/>
                  </a:lnTo>
                  <a:lnTo>
                    <a:pt x="197" y="1479"/>
                  </a:lnTo>
                  <a:cubicBezTo>
                    <a:pt x="197" y="1545"/>
                    <a:pt x="230" y="1643"/>
                    <a:pt x="263" y="1676"/>
                  </a:cubicBezTo>
                  <a:cubicBezTo>
                    <a:pt x="296" y="1742"/>
                    <a:pt x="362" y="1775"/>
                    <a:pt x="493" y="1775"/>
                  </a:cubicBezTo>
                  <a:lnTo>
                    <a:pt x="559" y="1775"/>
                  </a:lnTo>
                  <a:cubicBezTo>
                    <a:pt x="592" y="1775"/>
                    <a:pt x="625" y="1742"/>
                    <a:pt x="657" y="1742"/>
                  </a:cubicBezTo>
                  <a:lnTo>
                    <a:pt x="657" y="1577"/>
                  </a:lnTo>
                  <a:lnTo>
                    <a:pt x="592" y="1577"/>
                  </a:lnTo>
                  <a:cubicBezTo>
                    <a:pt x="526" y="1577"/>
                    <a:pt x="493" y="1577"/>
                    <a:pt x="493" y="1545"/>
                  </a:cubicBezTo>
                  <a:cubicBezTo>
                    <a:pt x="460" y="1545"/>
                    <a:pt x="427" y="1512"/>
                    <a:pt x="427" y="1446"/>
                  </a:cubicBezTo>
                  <a:lnTo>
                    <a:pt x="427" y="559"/>
                  </a:lnTo>
                  <a:lnTo>
                    <a:pt x="657" y="559"/>
                  </a:lnTo>
                  <a:lnTo>
                    <a:pt x="657" y="362"/>
                  </a:lnTo>
                  <a:lnTo>
                    <a:pt x="427" y="362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8"/>
            <p:cNvSpPr/>
            <p:nvPr/>
          </p:nvSpPr>
          <p:spPr>
            <a:xfrm>
              <a:off x="1425150" y="2133325"/>
              <a:ext cx="17275" cy="34525"/>
            </a:xfrm>
            <a:custGeom>
              <a:avLst/>
              <a:gdLst/>
              <a:ahLst/>
              <a:cxnLst/>
              <a:rect l="l" t="t" r="r" b="b"/>
              <a:pathLst>
                <a:path w="691" h="1381" extrusionOk="0">
                  <a:moveTo>
                    <a:pt x="0" y="1"/>
                  </a:moveTo>
                  <a:lnTo>
                    <a:pt x="0" y="1381"/>
                  </a:lnTo>
                  <a:lnTo>
                    <a:pt x="230" y="1381"/>
                  </a:lnTo>
                  <a:lnTo>
                    <a:pt x="230" y="592"/>
                  </a:lnTo>
                  <a:cubicBezTo>
                    <a:pt x="230" y="494"/>
                    <a:pt x="263" y="428"/>
                    <a:pt x="329" y="329"/>
                  </a:cubicBezTo>
                  <a:cubicBezTo>
                    <a:pt x="395" y="264"/>
                    <a:pt x="493" y="231"/>
                    <a:pt x="592" y="231"/>
                  </a:cubicBezTo>
                  <a:lnTo>
                    <a:pt x="691" y="231"/>
                  </a:lnTo>
                  <a:lnTo>
                    <a:pt x="691" y="1"/>
                  </a:lnTo>
                  <a:lnTo>
                    <a:pt x="592" y="1"/>
                  </a:lnTo>
                  <a:cubicBezTo>
                    <a:pt x="493" y="1"/>
                    <a:pt x="428" y="34"/>
                    <a:pt x="362" y="99"/>
                  </a:cubicBezTo>
                  <a:cubicBezTo>
                    <a:pt x="296" y="165"/>
                    <a:pt x="230" y="198"/>
                    <a:pt x="230" y="264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8"/>
            <p:cNvSpPr/>
            <p:nvPr/>
          </p:nvSpPr>
          <p:spPr>
            <a:xfrm>
              <a:off x="1447325" y="2133325"/>
              <a:ext cx="27950" cy="34525"/>
            </a:xfrm>
            <a:custGeom>
              <a:avLst/>
              <a:gdLst/>
              <a:ahLst/>
              <a:cxnLst/>
              <a:rect l="l" t="t" r="r" b="b"/>
              <a:pathLst>
                <a:path w="1118" h="1381" extrusionOk="0">
                  <a:moveTo>
                    <a:pt x="1" y="1"/>
                  </a:moveTo>
                  <a:lnTo>
                    <a:pt x="1" y="1381"/>
                  </a:lnTo>
                  <a:lnTo>
                    <a:pt x="231" y="1381"/>
                  </a:lnTo>
                  <a:lnTo>
                    <a:pt x="231" y="658"/>
                  </a:lnTo>
                  <a:cubicBezTo>
                    <a:pt x="231" y="592"/>
                    <a:pt x="231" y="526"/>
                    <a:pt x="231" y="461"/>
                  </a:cubicBezTo>
                  <a:cubicBezTo>
                    <a:pt x="231" y="428"/>
                    <a:pt x="264" y="362"/>
                    <a:pt x="296" y="329"/>
                  </a:cubicBezTo>
                  <a:cubicBezTo>
                    <a:pt x="362" y="264"/>
                    <a:pt x="395" y="231"/>
                    <a:pt x="461" y="198"/>
                  </a:cubicBezTo>
                  <a:lnTo>
                    <a:pt x="625" y="198"/>
                  </a:lnTo>
                  <a:cubicBezTo>
                    <a:pt x="724" y="198"/>
                    <a:pt x="789" y="231"/>
                    <a:pt x="822" y="329"/>
                  </a:cubicBezTo>
                  <a:cubicBezTo>
                    <a:pt x="855" y="362"/>
                    <a:pt x="855" y="428"/>
                    <a:pt x="855" y="526"/>
                  </a:cubicBezTo>
                  <a:lnTo>
                    <a:pt x="855" y="1381"/>
                  </a:lnTo>
                  <a:lnTo>
                    <a:pt x="1118" y="1381"/>
                  </a:lnTo>
                  <a:lnTo>
                    <a:pt x="1118" y="494"/>
                  </a:lnTo>
                  <a:cubicBezTo>
                    <a:pt x="1118" y="362"/>
                    <a:pt x="1085" y="264"/>
                    <a:pt x="1052" y="198"/>
                  </a:cubicBezTo>
                  <a:cubicBezTo>
                    <a:pt x="986" y="66"/>
                    <a:pt x="855" y="1"/>
                    <a:pt x="658" y="1"/>
                  </a:cubicBezTo>
                  <a:cubicBezTo>
                    <a:pt x="559" y="1"/>
                    <a:pt x="494" y="1"/>
                    <a:pt x="395" y="34"/>
                  </a:cubicBezTo>
                  <a:cubicBezTo>
                    <a:pt x="329" y="66"/>
                    <a:pt x="264" y="132"/>
                    <a:pt x="198" y="198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8"/>
            <p:cNvSpPr/>
            <p:nvPr/>
          </p:nvSpPr>
          <p:spPr>
            <a:xfrm>
              <a:off x="1485125" y="2121000"/>
              <a:ext cx="34525" cy="46850"/>
            </a:xfrm>
            <a:custGeom>
              <a:avLst/>
              <a:gdLst/>
              <a:ahLst/>
              <a:cxnLst/>
              <a:rect l="l" t="t" r="r" b="b"/>
              <a:pathLst>
                <a:path w="1381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1380" y="1874"/>
                  </a:lnTo>
                  <a:lnTo>
                    <a:pt x="1380" y="1644"/>
                  </a:lnTo>
                  <a:lnTo>
                    <a:pt x="230" y="1644"/>
                  </a:lnTo>
                  <a:lnTo>
                    <a:pt x="230" y="1019"/>
                  </a:lnTo>
                  <a:lnTo>
                    <a:pt x="1282" y="1019"/>
                  </a:lnTo>
                  <a:lnTo>
                    <a:pt x="1282" y="789"/>
                  </a:lnTo>
                  <a:lnTo>
                    <a:pt x="230" y="789"/>
                  </a:lnTo>
                  <a:lnTo>
                    <a:pt x="230" y="231"/>
                  </a:lnTo>
                  <a:lnTo>
                    <a:pt x="1380" y="231"/>
                  </a:lnTo>
                  <a:lnTo>
                    <a:pt x="13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8"/>
            <p:cNvSpPr/>
            <p:nvPr/>
          </p:nvSpPr>
          <p:spPr>
            <a:xfrm>
              <a:off x="1298625" y="2584325"/>
              <a:ext cx="16475" cy="45225"/>
            </a:xfrm>
            <a:custGeom>
              <a:avLst/>
              <a:gdLst/>
              <a:ahLst/>
              <a:cxnLst/>
              <a:rect l="l" t="t" r="r" b="b"/>
              <a:pathLst>
                <a:path w="659" h="1809" extrusionOk="0">
                  <a:moveTo>
                    <a:pt x="198" y="1"/>
                  </a:moveTo>
                  <a:lnTo>
                    <a:pt x="198" y="395"/>
                  </a:lnTo>
                  <a:lnTo>
                    <a:pt x="1" y="395"/>
                  </a:lnTo>
                  <a:lnTo>
                    <a:pt x="1" y="592"/>
                  </a:lnTo>
                  <a:lnTo>
                    <a:pt x="198" y="592"/>
                  </a:lnTo>
                  <a:lnTo>
                    <a:pt x="198" y="1480"/>
                  </a:lnTo>
                  <a:cubicBezTo>
                    <a:pt x="198" y="1578"/>
                    <a:pt x="198" y="1644"/>
                    <a:pt x="264" y="1710"/>
                  </a:cubicBezTo>
                  <a:cubicBezTo>
                    <a:pt x="297" y="1775"/>
                    <a:pt x="362" y="1808"/>
                    <a:pt x="461" y="1808"/>
                  </a:cubicBezTo>
                  <a:cubicBezTo>
                    <a:pt x="494" y="1808"/>
                    <a:pt x="527" y="1775"/>
                    <a:pt x="560" y="1775"/>
                  </a:cubicBezTo>
                  <a:lnTo>
                    <a:pt x="658" y="1775"/>
                  </a:lnTo>
                  <a:lnTo>
                    <a:pt x="658" y="1578"/>
                  </a:lnTo>
                  <a:lnTo>
                    <a:pt x="461" y="1578"/>
                  </a:lnTo>
                  <a:cubicBezTo>
                    <a:pt x="428" y="1578"/>
                    <a:pt x="428" y="1513"/>
                    <a:pt x="428" y="1480"/>
                  </a:cubicBezTo>
                  <a:lnTo>
                    <a:pt x="428" y="592"/>
                  </a:lnTo>
                  <a:lnTo>
                    <a:pt x="658" y="592"/>
                  </a:lnTo>
                  <a:lnTo>
                    <a:pt x="658" y="395"/>
                  </a:lnTo>
                  <a:lnTo>
                    <a:pt x="428" y="395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8"/>
            <p:cNvSpPr/>
            <p:nvPr/>
          </p:nvSpPr>
          <p:spPr>
            <a:xfrm>
              <a:off x="1320825" y="2593375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0"/>
                  </a:moveTo>
                  <a:cubicBezTo>
                    <a:pt x="493" y="0"/>
                    <a:pt x="427" y="33"/>
                    <a:pt x="329" y="99"/>
                  </a:cubicBezTo>
                  <a:cubicBezTo>
                    <a:pt x="263" y="165"/>
                    <a:pt x="230" y="230"/>
                    <a:pt x="197" y="263"/>
                  </a:cubicBezTo>
                  <a:lnTo>
                    <a:pt x="197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25"/>
                  </a:lnTo>
                  <a:cubicBezTo>
                    <a:pt x="230" y="526"/>
                    <a:pt x="263" y="428"/>
                    <a:pt x="329" y="362"/>
                  </a:cubicBezTo>
                  <a:cubicBezTo>
                    <a:pt x="362" y="296"/>
                    <a:pt x="460" y="230"/>
                    <a:pt x="592" y="230"/>
                  </a:cubicBezTo>
                  <a:cubicBezTo>
                    <a:pt x="592" y="230"/>
                    <a:pt x="592" y="230"/>
                    <a:pt x="625" y="263"/>
                  </a:cubicBezTo>
                  <a:lnTo>
                    <a:pt x="657" y="263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8"/>
            <p:cNvSpPr/>
            <p:nvPr/>
          </p:nvSpPr>
          <p:spPr>
            <a:xfrm>
              <a:off x="1342175" y="2593375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91" y="0"/>
                  </a:moveTo>
                  <a:cubicBezTo>
                    <a:pt x="592" y="0"/>
                    <a:pt x="493" y="33"/>
                    <a:pt x="428" y="66"/>
                  </a:cubicBezTo>
                  <a:cubicBezTo>
                    <a:pt x="362" y="99"/>
                    <a:pt x="296" y="132"/>
                    <a:pt x="231" y="230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90"/>
                  </a:lnTo>
                  <a:cubicBezTo>
                    <a:pt x="231" y="592"/>
                    <a:pt x="231" y="526"/>
                    <a:pt x="263" y="493"/>
                  </a:cubicBezTo>
                  <a:cubicBezTo>
                    <a:pt x="263" y="428"/>
                    <a:pt x="296" y="395"/>
                    <a:pt x="329" y="329"/>
                  </a:cubicBezTo>
                  <a:cubicBezTo>
                    <a:pt x="362" y="296"/>
                    <a:pt x="428" y="230"/>
                    <a:pt x="493" y="230"/>
                  </a:cubicBezTo>
                  <a:cubicBezTo>
                    <a:pt x="526" y="230"/>
                    <a:pt x="559" y="198"/>
                    <a:pt x="625" y="198"/>
                  </a:cubicBezTo>
                  <a:cubicBezTo>
                    <a:pt x="723" y="198"/>
                    <a:pt x="822" y="263"/>
                    <a:pt x="855" y="329"/>
                  </a:cubicBezTo>
                  <a:cubicBezTo>
                    <a:pt x="888" y="395"/>
                    <a:pt x="888" y="460"/>
                    <a:pt x="888" y="526"/>
                  </a:cubicBezTo>
                  <a:lnTo>
                    <a:pt x="888" y="1413"/>
                  </a:lnTo>
                  <a:lnTo>
                    <a:pt x="1118" y="1413"/>
                  </a:lnTo>
                  <a:lnTo>
                    <a:pt x="1118" y="526"/>
                  </a:lnTo>
                  <a:cubicBezTo>
                    <a:pt x="1118" y="395"/>
                    <a:pt x="1118" y="296"/>
                    <a:pt x="1085" y="198"/>
                  </a:cubicBezTo>
                  <a:cubicBezTo>
                    <a:pt x="986" y="66"/>
                    <a:pt x="855" y="0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8"/>
            <p:cNvSpPr/>
            <p:nvPr/>
          </p:nvSpPr>
          <p:spPr>
            <a:xfrm>
              <a:off x="1375850" y="2581050"/>
              <a:ext cx="15650" cy="47675"/>
            </a:xfrm>
            <a:custGeom>
              <a:avLst/>
              <a:gdLst/>
              <a:ahLst/>
              <a:cxnLst/>
              <a:rect l="l" t="t" r="r" b="b"/>
              <a:pathLst>
                <a:path w="626" h="1907" extrusionOk="0">
                  <a:moveTo>
                    <a:pt x="527" y="1"/>
                  </a:moveTo>
                  <a:cubicBezTo>
                    <a:pt x="395" y="1"/>
                    <a:pt x="297" y="33"/>
                    <a:pt x="231" y="99"/>
                  </a:cubicBezTo>
                  <a:cubicBezTo>
                    <a:pt x="198" y="165"/>
                    <a:pt x="198" y="231"/>
                    <a:pt x="198" y="329"/>
                  </a:cubicBezTo>
                  <a:lnTo>
                    <a:pt x="198" y="526"/>
                  </a:lnTo>
                  <a:lnTo>
                    <a:pt x="1" y="526"/>
                  </a:lnTo>
                  <a:lnTo>
                    <a:pt x="1" y="723"/>
                  </a:lnTo>
                  <a:lnTo>
                    <a:pt x="198" y="723"/>
                  </a:lnTo>
                  <a:lnTo>
                    <a:pt x="198" y="1906"/>
                  </a:lnTo>
                  <a:lnTo>
                    <a:pt x="395" y="1906"/>
                  </a:lnTo>
                  <a:lnTo>
                    <a:pt x="395" y="723"/>
                  </a:lnTo>
                  <a:lnTo>
                    <a:pt x="625" y="723"/>
                  </a:lnTo>
                  <a:lnTo>
                    <a:pt x="625" y="526"/>
                  </a:lnTo>
                  <a:lnTo>
                    <a:pt x="428" y="526"/>
                  </a:lnTo>
                  <a:cubicBezTo>
                    <a:pt x="428" y="395"/>
                    <a:pt x="428" y="296"/>
                    <a:pt x="428" y="263"/>
                  </a:cubicBezTo>
                  <a:cubicBezTo>
                    <a:pt x="428" y="231"/>
                    <a:pt x="494" y="198"/>
                    <a:pt x="559" y="198"/>
                  </a:cubicBezTo>
                  <a:lnTo>
                    <a:pt x="625" y="198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8"/>
            <p:cNvSpPr/>
            <p:nvPr/>
          </p:nvSpPr>
          <p:spPr>
            <a:xfrm>
              <a:off x="1398050" y="2581050"/>
              <a:ext cx="45200" cy="47675"/>
            </a:xfrm>
            <a:custGeom>
              <a:avLst/>
              <a:gdLst/>
              <a:ahLst/>
              <a:cxnLst/>
              <a:rect l="l" t="t" r="r" b="b"/>
              <a:pathLst>
                <a:path w="1808" h="1907" extrusionOk="0">
                  <a:moveTo>
                    <a:pt x="0" y="1"/>
                  </a:moveTo>
                  <a:lnTo>
                    <a:pt x="0" y="1906"/>
                  </a:lnTo>
                  <a:lnTo>
                    <a:pt x="230" y="1906"/>
                  </a:lnTo>
                  <a:lnTo>
                    <a:pt x="230" y="789"/>
                  </a:lnTo>
                  <a:cubicBezTo>
                    <a:pt x="230" y="756"/>
                    <a:pt x="230" y="658"/>
                    <a:pt x="230" y="592"/>
                  </a:cubicBezTo>
                  <a:lnTo>
                    <a:pt x="230" y="362"/>
                  </a:lnTo>
                  <a:lnTo>
                    <a:pt x="230" y="296"/>
                  </a:lnTo>
                  <a:lnTo>
                    <a:pt x="756" y="1906"/>
                  </a:lnTo>
                  <a:lnTo>
                    <a:pt x="1019" y="1906"/>
                  </a:lnTo>
                  <a:lnTo>
                    <a:pt x="1544" y="296"/>
                  </a:lnTo>
                  <a:cubicBezTo>
                    <a:pt x="1544" y="395"/>
                    <a:pt x="1544" y="493"/>
                    <a:pt x="1544" y="592"/>
                  </a:cubicBezTo>
                  <a:lnTo>
                    <a:pt x="1544" y="789"/>
                  </a:lnTo>
                  <a:lnTo>
                    <a:pt x="1544" y="1906"/>
                  </a:lnTo>
                  <a:lnTo>
                    <a:pt x="1807" y="1906"/>
                  </a:lnTo>
                  <a:lnTo>
                    <a:pt x="1807" y="1"/>
                  </a:lnTo>
                  <a:lnTo>
                    <a:pt x="1413" y="1"/>
                  </a:lnTo>
                  <a:lnTo>
                    <a:pt x="887" y="1611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8"/>
            <p:cNvSpPr/>
            <p:nvPr/>
          </p:nvSpPr>
          <p:spPr>
            <a:xfrm>
              <a:off x="1466225" y="3727875"/>
              <a:ext cx="28775" cy="34525"/>
            </a:xfrm>
            <a:custGeom>
              <a:avLst/>
              <a:gdLst/>
              <a:ahLst/>
              <a:cxnLst/>
              <a:rect l="l" t="t" r="r" b="b"/>
              <a:pathLst>
                <a:path w="1151" h="1381" extrusionOk="0">
                  <a:moveTo>
                    <a:pt x="691" y="0"/>
                  </a:moveTo>
                  <a:cubicBezTo>
                    <a:pt x="592" y="0"/>
                    <a:pt x="493" y="0"/>
                    <a:pt x="428" y="33"/>
                  </a:cubicBezTo>
                  <a:cubicBezTo>
                    <a:pt x="362" y="66"/>
                    <a:pt x="296" y="132"/>
                    <a:pt x="230" y="198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381"/>
                  </a:lnTo>
                  <a:lnTo>
                    <a:pt x="230" y="1381"/>
                  </a:lnTo>
                  <a:lnTo>
                    <a:pt x="230" y="691"/>
                  </a:lnTo>
                  <a:cubicBezTo>
                    <a:pt x="230" y="592"/>
                    <a:pt x="263" y="526"/>
                    <a:pt x="263" y="461"/>
                  </a:cubicBezTo>
                  <a:cubicBezTo>
                    <a:pt x="263" y="428"/>
                    <a:pt x="296" y="362"/>
                    <a:pt x="329" y="329"/>
                  </a:cubicBezTo>
                  <a:cubicBezTo>
                    <a:pt x="395" y="263"/>
                    <a:pt x="428" y="230"/>
                    <a:pt x="493" y="198"/>
                  </a:cubicBezTo>
                  <a:lnTo>
                    <a:pt x="625" y="198"/>
                  </a:lnTo>
                  <a:cubicBezTo>
                    <a:pt x="756" y="198"/>
                    <a:pt x="822" y="230"/>
                    <a:pt x="855" y="329"/>
                  </a:cubicBezTo>
                  <a:cubicBezTo>
                    <a:pt x="888" y="362"/>
                    <a:pt x="888" y="461"/>
                    <a:pt x="888" y="526"/>
                  </a:cubicBezTo>
                  <a:lnTo>
                    <a:pt x="888" y="1381"/>
                  </a:lnTo>
                  <a:lnTo>
                    <a:pt x="1151" y="1381"/>
                  </a:lnTo>
                  <a:lnTo>
                    <a:pt x="1151" y="526"/>
                  </a:lnTo>
                  <a:cubicBezTo>
                    <a:pt x="1151" y="362"/>
                    <a:pt x="1118" y="263"/>
                    <a:pt x="1085" y="198"/>
                  </a:cubicBezTo>
                  <a:cubicBezTo>
                    <a:pt x="1019" y="66"/>
                    <a:pt x="888" y="0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8"/>
            <p:cNvSpPr/>
            <p:nvPr/>
          </p:nvSpPr>
          <p:spPr>
            <a:xfrm>
              <a:off x="1500725" y="371555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91"/>
                  </a:moveTo>
                  <a:cubicBezTo>
                    <a:pt x="723" y="691"/>
                    <a:pt x="822" y="723"/>
                    <a:pt x="888" y="822"/>
                  </a:cubicBezTo>
                  <a:cubicBezTo>
                    <a:pt x="954" y="888"/>
                    <a:pt x="1019" y="1019"/>
                    <a:pt x="1019" y="1216"/>
                  </a:cubicBezTo>
                  <a:cubicBezTo>
                    <a:pt x="1019" y="1381"/>
                    <a:pt x="954" y="1512"/>
                    <a:pt x="888" y="1611"/>
                  </a:cubicBezTo>
                  <a:cubicBezTo>
                    <a:pt x="822" y="1676"/>
                    <a:pt x="756" y="1742"/>
                    <a:pt x="625" y="1742"/>
                  </a:cubicBezTo>
                  <a:cubicBezTo>
                    <a:pt x="493" y="1742"/>
                    <a:pt x="395" y="1676"/>
                    <a:pt x="329" y="1578"/>
                  </a:cubicBezTo>
                  <a:cubicBezTo>
                    <a:pt x="263" y="1479"/>
                    <a:pt x="231" y="1348"/>
                    <a:pt x="231" y="1216"/>
                  </a:cubicBezTo>
                  <a:cubicBezTo>
                    <a:pt x="231" y="1052"/>
                    <a:pt x="263" y="921"/>
                    <a:pt x="329" y="822"/>
                  </a:cubicBezTo>
                  <a:cubicBezTo>
                    <a:pt x="428" y="723"/>
                    <a:pt x="526" y="691"/>
                    <a:pt x="625" y="691"/>
                  </a:cubicBezTo>
                  <a:close/>
                  <a:moveTo>
                    <a:pt x="986" y="1"/>
                  </a:moveTo>
                  <a:lnTo>
                    <a:pt x="986" y="691"/>
                  </a:lnTo>
                  <a:cubicBezTo>
                    <a:pt x="954" y="625"/>
                    <a:pt x="888" y="592"/>
                    <a:pt x="855" y="559"/>
                  </a:cubicBezTo>
                  <a:cubicBezTo>
                    <a:pt x="789" y="526"/>
                    <a:pt x="691" y="493"/>
                    <a:pt x="592" y="493"/>
                  </a:cubicBezTo>
                  <a:cubicBezTo>
                    <a:pt x="395" y="493"/>
                    <a:pt x="263" y="559"/>
                    <a:pt x="132" y="723"/>
                  </a:cubicBezTo>
                  <a:cubicBezTo>
                    <a:pt x="33" y="855"/>
                    <a:pt x="1" y="1019"/>
                    <a:pt x="1" y="1216"/>
                  </a:cubicBezTo>
                  <a:cubicBezTo>
                    <a:pt x="1" y="1446"/>
                    <a:pt x="33" y="1611"/>
                    <a:pt x="165" y="1742"/>
                  </a:cubicBezTo>
                  <a:cubicBezTo>
                    <a:pt x="263" y="1874"/>
                    <a:pt x="428" y="1939"/>
                    <a:pt x="559" y="1939"/>
                  </a:cubicBezTo>
                  <a:cubicBezTo>
                    <a:pt x="658" y="1939"/>
                    <a:pt x="756" y="1906"/>
                    <a:pt x="822" y="1874"/>
                  </a:cubicBezTo>
                  <a:cubicBezTo>
                    <a:pt x="888" y="1841"/>
                    <a:pt x="954" y="1775"/>
                    <a:pt x="1019" y="1709"/>
                  </a:cubicBezTo>
                  <a:lnTo>
                    <a:pt x="1019" y="1874"/>
                  </a:lnTo>
                  <a:lnTo>
                    <a:pt x="1216" y="1874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8"/>
            <p:cNvSpPr/>
            <p:nvPr/>
          </p:nvSpPr>
          <p:spPr>
            <a:xfrm>
              <a:off x="1539350" y="3715550"/>
              <a:ext cx="28775" cy="46850"/>
            </a:xfrm>
            <a:custGeom>
              <a:avLst/>
              <a:gdLst/>
              <a:ahLst/>
              <a:cxnLst/>
              <a:rect l="l" t="t" r="r" b="b"/>
              <a:pathLst>
                <a:path w="1151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151"/>
                  </a:lnTo>
                  <a:cubicBezTo>
                    <a:pt x="230" y="986"/>
                    <a:pt x="296" y="855"/>
                    <a:pt x="361" y="789"/>
                  </a:cubicBezTo>
                  <a:cubicBezTo>
                    <a:pt x="427" y="723"/>
                    <a:pt x="526" y="691"/>
                    <a:pt x="624" y="691"/>
                  </a:cubicBezTo>
                  <a:cubicBezTo>
                    <a:pt x="723" y="691"/>
                    <a:pt x="822" y="723"/>
                    <a:pt x="854" y="789"/>
                  </a:cubicBezTo>
                  <a:cubicBezTo>
                    <a:pt x="887" y="855"/>
                    <a:pt x="887" y="921"/>
                    <a:pt x="887" y="1019"/>
                  </a:cubicBezTo>
                  <a:lnTo>
                    <a:pt x="887" y="1874"/>
                  </a:lnTo>
                  <a:lnTo>
                    <a:pt x="1150" y="1874"/>
                  </a:lnTo>
                  <a:lnTo>
                    <a:pt x="1150" y="1019"/>
                  </a:lnTo>
                  <a:cubicBezTo>
                    <a:pt x="1150" y="855"/>
                    <a:pt x="1117" y="756"/>
                    <a:pt x="1084" y="691"/>
                  </a:cubicBezTo>
                  <a:cubicBezTo>
                    <a:pt x="986" y="559"/>
                    <a:pt x="854" y="493"/>
                    <a:pt x="657" y="493"/>
                  </a:cubicBezTo>
                  <a:cubicBezTo>
                    <a:pt x="559" y="493"/>
                    <a:pt x="460" y="493"/>
                    <a:pt x="394" y="559"/>
                  </a:cubicBezTo>
                  <a:cubicBezTo>
                    <a:pt x="329" y="592"/>
                    <a:pt x="296" y="625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8"/>
            <p:cNvSpPr/>
            <p:nvPr/>
          </p:nvSpPr>
          <p:spPr>
            <a:xfrm>
              <a:off x="1573025" y="3715550"/>
              <a:ext cx="27125" cy="48500"/>
            </a:xfrm>
            <a:custGeom>
              <a:avLst/>
              <a:gdLst/>
              <a:ahLst/>
              <a:cxnLst/>
              <a:rect l="l" t="t" r="r" b="b"/>
              <a:pathLst>
                <a:path w="1085" h="1940" extrusionOk="0">
                  <a:moveTo>
                    <a:pt x="822" y="1"/>
                  </a:moveTo>
                  <a:lnTo>
                    <a:pt x="822" y="1249"/>
                  </a:lnTo>
                  <a:cubicBezTo>
                    <a:pt x="822" y="1414"/>
                    <a:pt x="822" y="1512"/>
                    <a:pt x="789" y="1578"/>
                  </a:cubicBezTo>
                  <a:cubicBezTo>
                    <a:pt x="756" y="1676"/>
                    <a:pt x="657" y="1709"/>
                    <a:pt x="526" y="1709"/>
                  </a:cubicBezTo>
                  <a:cubicBezTo>
                    <a:pt x="427" y="1709"/>
                    <a:pt x="362" y="1709"/>
                    <a:pt x="296" y="1644"/>
                  </a:cubicBezTo>
                  <a:cubicBezTo>
                    <a:pt x="263" y="1611"/>
                    <a:pt x="230" y="1512"/>
                    <a:pt x="230" y="1414"/>
                  </a:cubicBezTo>
                  <a:lnTo>
                    <a:pt x="230" y="1282"/>
                  </a:lnTo>
                  <a:lnTo>
                    <a:pt x="0" y="1282"/>
                  </a:lnTo>
                  <a:lnTo>
                    <a:pt x="0" y="1414"/>
                  </a:lnTo>
                  <a:cubicBezTo>
                    <a:pt x="0" y="1611"/>
                    <a:pt x="33" y="1742"/>
                    <a:pt x="132" y="1841"/>
                  </a:cubicBezTo>
                  <a:cubicBezTo>
                    <a:pt x="230" y="1906"/>
                    <a:pt x="362" y="1939"/>
                    <a:pt x="526" y="1939"/>
                  </a:cubicBezTo>
                  <a:cubicBezTo>
                    <a:pt x="756" y="1939"/>
                    <a:pt x="920" y="1874"/>
                    <a:pt x="1019" y="1709"/>
                  </a:cubicBezTo>
                  <a:cubicBezTo>
                    <a:pt x="1052" y="1611"/>
                    <a:pt x="1085" y="1479"/>
                    <a:pt x="1085" y="1315"/>
                  </a:cubicBezTo>
                  <a:lnTo>
                    <a:pt x="10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8"/>
            <p:cNvSpPr/>
            <p:nvPr/>
          </p:nvSpPr>
          <p:spPr>
            <a:xfrm>
              <a:off x="1506475" y="3835500"/>
              <a:ext cx="28775" cy="34525"/>
            </a:xfrm>
            <a:custGeom>
              <a:avLst/>
              <a:gdLst/>
              <a:ahLst/>
              <a:cxnLst/>
              <a:rect l="l" t="t" r="r" b="b"/>
              <a:pathLst>
                <a:path w="1151" h="1381" extrusionOk="0">
                  <a:moveTo>
                    <a:pt x="691" y="0"/>
                  </a:moveTo>
                  <a:cubicBezTo>
                    <a:pt x="592" y="0"/>
                    <a:pt x="493" y="0"/>
                    <a:pt x="428" y="33"/>
                  </a:cubicBezTo>
                  <a:cubicBezTo>
                    <a:pt x="362" y="66"/>
                    <a:pt x="296" y="132"/>
                    <a:pt x="231" y="230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380"/>
                  </a:lnTo>
                  <a:lnTo>
                    <a:pt x="263" y="1380"/>
                  </a:lnTo>
                  <a:lnTo>
                    <a:pt x="263" y="690"/>
                  </a:lnTo>
                  <a:cubicBezTo>
                    <a:pt x="263" y="592"/>
                    <a:pt x="263" y="526"/>
                    <a:pt x="263" y="460"/>
                  </a:cubicBezTo>
                  <a:cubicBezTo>
                    <a:pt x="263" y="427"/>
                    <a:pt x="296" y="362"/>
                    <a:pt x="329" y="329"/>
                  </a:cubicBezTo>
                  <a:cubicBezTo>
                    <a:pt x="395" y="263"/>
                    <a:pt x="428" y="230"/>
                    <a:pt x="493" y="230"/>
                  </a:cubicBezTo>
                  <a:cubicBezTo>
                    <a:pt x="526" y="197"/>
                    <a:pt x="592" y="197"/>
                    <a:pt x="625" y="197"/>
                  </a:cubicBezTo>
                  <a:cubicBezTo>
                    <a:pt x="756" y="197"/>
                    <a:pt x="822" y="230"/>
                    <a:pt x="855" y="329"/>
                  </a:cubicBezTo>
                  <a:cubicBezTo>
                    <a:pt x="888" y="362"/>
                    <a:pt x="888" y="460"/>
                    <a:pt x="888" y="526"/>
                  </a:cubicBezTo>
                  <a:lnTo>
                    <a:pt x="888" y="1380"/>
                  </a:lnTo>
                  <a:lnTo>
                    <a:pt x="1151" y="1380"/>
                  </a:lnTo>
                  <a:lnTo>
                    <a:pt x="1151" y="526"/>
                  </a:lnTo>
                  <a:cubicBezTo>
                    <a:pt x="1151" y="362"/>
                    <a:pt x="1118" y="263"/>
                    <a:pt x="1085" y="197"/>
                  </a:cubicBezTo>
                  <a:cubicBezTo>
                    <a:pt x="1019" y="66"/>
                    <a:pt x="888" y="0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8"/>
            <p:cNvSpPr/>
            <p:nvPr/>
          </p:nvSpPr>
          <p:spPr>
            <a:xfrm>
              <a:off x="1540975" y="382317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90"/>
                  </a:moveTo>
                  <a:cubicBezTo>
                    <a:pt x="724" y="690"/>
                    <a:pt x="822" y="723"/>
                    <a:pt x="888" y="822"/>
                  </a:cubicBezTo>
                  <a:cubicBezTo>
                    <a:pt x="954" y="887"/>
                    <a:pt x="1019" y="1019"/>
                    <a:pt x="1019" y="1216"/>
                  </a:cubicBezTo>
                  <a:cubicBezTo>
                    <a:pt x="1019" y="1380"/>
                    <a:pt x="987" y="1512"/>
                    <a:pt x="888" y="1610"/>
                  </a:cubicBezTo>
                  <a:cubicBezTo>
                    <a:pt x="822" y="1676"/>
                    <a:pt x="757" y="1742"/>
                    <a:pt x="625" y="1742"/>
                  </a:cubicBezTo>
                  <a:cubicBezTo>
                    <a:pt x="494" y="1742"/>
                    <a:pt x="395" y="1676"/>
                    <a:pt x="329" y="1578"/>
                  </a:cubicBezTo>
                  <a:cubicBezTo>
                    <a:pt x="264" y="1479"/>
                    <a:pt x="231" y="1380"/>
                    <a:pt x="231" y="1216"/>
                  </a:cubicBezTo>
                  <a:cubicBezTo>
                    <a:pt x="231" y="1052"/>
                    <a:pt x="264" y="920"/>
                    <a:pt x="362" y="822"/>
                  </a:cubicBezTo>
                  <a:cubicBezTo>
                    <a:pt x="428" y="723"/>
                    <a:pt x="526" y="690"/>
                    <a:pt x="625" y="690"/>
                  </a:cubicBezTo>
                  <a:close/>
                  <a:moveTo>
                    <a:pt x="987" y="0"/>
                  </a:moveTo>
                  <a:lnTo>
                    <a:pt x="987" y="690"/>
                  </a:lnTo>
                  <a:cubicBezTo>
                    <a:pt x="954" y="625"/>
                    <a:pt x="888" y="592"/>
                    <a:pt x="855" y="559"/>
                  </a:cubicBezTo>
                  <a:cubicBezTo>
                    <a:pt x="789" y="526"/>
                    <a:pt x="691" y="493"/>
                    <a:pt x="592" y="493"/>
                  </a:cubicBezTo>
                  <a:cubicBezTo>
                    <a:pt x="395" y="493"/>
                    <a:pt x="264" y="559"/>
                    <a:pt x="165" y="723"/>
                  </a:cubicBezTo>
                  <a:cubicBezTo>
                    <a:pt x="34" y="855"/>
                    <a:pt x="1" y="1019"/>
                    <a:pt x="1" y="1216"/>
                  </a:cubicBezTo>
                  <a:cubicBezTo>
                    <a:pt x="1" y="1446"/>
                    <a:pt x="66" y="1610"/>
                    <a:pt x="165" y="1742"/>
                  </a:cubicBezTo>
                  <a:cubicBezTo>
                    <a:pt x="264" y="1873"/>
                    <a:pt x="428" y="1939"/>
                    <a:pt x="559" y="1939"/>
                  </a:cubicBezTo>
                  <a:cubicBezTo>
                    <a:pt x="658" y="1939"/>
                    <a:pt x="757" y="1939"/>
                    <a:pt x="822" y="1873"/>
                  </a:cubicBezTo>
                  <a:cubicBezTo>
                    <a:pt x="888" y="1840"/>
                    <a:pt x="954" y="1775"/>
                    <a:pt x="1019" y="1709"/>
                  </a:cubicBezTo>
                  <a:lnTo>
                    <a:pt x="1019" y="1873"/>
                  </a:lnTo>
                  <a:lnTo>
                    <a:pt x="1217" y="187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8"/>
            <p:cNvSpPr/>
            <p:nvPr/>
          </p:nvSpPr>
          <p:spPr>
            <a:xfrm>
              <a:off x="1579600" y="3823175"/>
              <a:ext cx="28775" cy="46850"/>
            </a:xfrm>
            <a:custGeom>
              <a:avLst/>
              <a:gdLst/>
              <a:ahLst/>
              <a:cxnLst/>
              <a:rect l="l" t="t" r="r" b="b"/>
              <a:pathLst>
                <a:path w="1151" h="1874" extrusionOk="0">
                  <a:moveTo>
                    <a:pt x="0" y="0"/>
                  </a:moveTo>
                  <a:lnTo>
                    <a:pt x="0" y="1873"/>
                  </a:lnTo>
                  <a:lnTo>
                    <a:pt x="230" y="1873"/>
                  </a:lnTo>
                  <a:lnTo>
                    <a:pt x="230" y="1150"/>
                  </a:lnTo>
                  <a:cubicBezTo>
                    <a:pt x="230" y="986"/>
                    <a:pt x="296" y="855"/>
                    <a:pt x="362" y="789"/>
                  </a:cubicBezTo>
                  <a:cubicBezTo>
                    <a:pt x="427" y="723"/>
                    <a:pt x="526" y="690"/>
                    <a:pt x="624" y="690"/>
                  </a:cubicBezTo>
                  <a:cubicBezTo>
                    <a:pt x="723" y="690"/>
                    <a:pt x="822" y="723"/>
                    <a:pt x="855" y="789"/>
                  </a:cubicBezTo>
                  <a:cubicBezTo>
                    <a:pt x="887" y="855"/>
                    <a:pt x="887" y="920"/>
                    <a:pt x="887" y="1019"/>
                  </a:cubicBezTo>
                  <a:lnTo>
                    <a:pt x="887" y="1873"/>
                  </a:lnTo>
                  <a:lnTo>
                    <a:pt x="1150" y="1873"/>
                  </a:lnTo>
                  <a:lnTo>
                    <a:pt x="1150" y="1019"/>
                  </a:lnTo>
                  <a:cubicBezTo>
                    <a:pt x="1150" y="855"/>
                    <a:pt x="1117" y="756"/>
                    <a:pt x="1085" y="690"/>
                  </a:cubicBezTo>
                  <a:cubicBezTo>
                    <a:pt x="986" y="559"/>
                    <a:pt x="855" y="493"/>
                    <a:pt x="657" y="493"/>
                  </a:cubicBezTo>
                  <a:cubicBezTo>
                    <a:pt x="559" y="493"/>
                    <a:pt x="460" y="493"/>
                    <a:pt x="394" y="559"/>
                  </a:cubicBezTo>
                  <a:cubicBezTo>
                    <a:pt x="329" y="592"/>
                    <a:pt x="296" y="625"/>
                    <a:pt x="230" y="690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8"/>
            <p:cNvSpPr/>
            <p:nvPr/>
          </p:nvSpPr>
          <p:spPr>
            <a:xfrm>
              <a:off x="1617375" y="3823175"/>
              <a:ext cx="38650" cy="46850"/>
            </a:xfrm>
            <a:custGeom>
              <a:avLst/>
              <a:gdLst/>
              <a:ahLst/>
              <a:cxnLst/>
              <a:rect l="l" t="t" r="r" b="b"/>
              <a:pathLst>
                <a:path w="1546" h="1874" extrusionOk="0">
                  <a:moveTo>
                    <a:pt x="1" y="0"/>
                  </a:moveTo>
                  <a:lnTo>
                    <a:pt x="1" y="1873"/>
                  </a:lnTo>
                  <a:lnTo>
                    <a:pt x="231" y="1873"/>
                  </a:lnTo>
                  <a:lnTo>
                    <a:pt x="231" y="1216"/>
                  </a:lnTo>
                  <a:lnTo>
                    <a:pt x="559" y="953"/>
                  </a:lnTo>
                  <a:lnTo>
                    <a:pt x="1217" y="1873"/>
                  </a:lnTo>
                  <a:lnTo>
                    <a:pt x="1545" y="1873"/>
                  </a:lnTo>
                  <a:lnTo>
                    <a:pt x="724" y="756"/>
                  </a:lnTo>
                  <a:lnTo>
                    <a:pt x="1512" y="0"/>
                  </a:lnTo>
                  <a:lnTo>
                    <a:pt x="1151" y="0"/>
                  </a:lnTo>
                  <a:lnTo>
                    <a:pt x="231" y="92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8"/>
            <p:cNvSpPr/>
            <p:nvPr/>
          </p:nvSpPr>
          <p:spPr>
            <a:xfrm>
              <a:off x="2408500" y="4734225"/>
              <a:ext cx="30400" cy="48500"/>
            </a:xfrm>
            <a:custGeom>
              <a:avLst/>
              <a:gdLst/>
              <a:ahLst/>
              <a:cxnLst/>
              <a:rect l="l" t="t" r="r" b="b"/>
              <a:pathLst>
                <a:path w="1216" h="1940" extrusionOk="0">
                  <a:moveTo>
                    <a:pt x="592" y="197"/>
                  </a:moveTo>
                  <a:cubicBezTo>
                    <a:pt x="756" y="197"/>
                    <a:pt x="854" y="263"/>
                    <a:pt x="920" y="427"/>
                  </a:cubicBezTo>
                  <a:cubicBezTo>
                    <a:pt x="953" y="493"/>
                    <a:pt x="953" y="592"/>
                    <a:pt x="953" y="723"/>
                  </a:cubicBezTo>
                  <a:cubicBezTo>
                    <a:pt x="953" y="888"/>
                    <a:pt x="920" y="1019"/>
                    <a:pt x="854" y="1118"/>
                  </a:cubicBezTo>
                  <a:cubicBezTo>
                    <a:pt x="789" y="1216"/>
                    <a:pt x="690" y="1249"/>
                    <a:pt x="592" y="1249"/>
                  </a:cubicBezTo>
                  <a:cubicBezTo>
                    <a:pt x="427" y="1249"/>
                    <a:pt x="329" y="1183"/>
                    <a:pt x="263" y="1019"/>
                  </a:cubicBezTo>
                  <a:cubicBezTo>
                    <a:pt x="230" y="953"/>
                    <a:pt x="230" y="855"/>
                    <a:pt x="230" y="756"/>
                  </a:cubicBezTo>
                  <a:cubicBezTo>
                    <a:pt x="230" y="625"/>
                    <a:pt x="230" y="526"/>
                    <a:pt x="263" y="427"/>
                  </a:cubicBezTo>
                  <a:cubicBezTo>
                    <a:pt x="329" y="263"/>
                    <a:pt x="427" y="197"/>
                    <a:pt x="592" y="197"/>
                  </a:cubicBezTo>
                  <a:close/>
                  <a:moveTo>
                    <a:pt x="657" y="0"/>
                  </a:moveTo>
                  <a:cubicBezTo>
                    <a:pt x="526" y="0"/>
                    <a:pt x="460" y="33"/>
                    <a:pt x="362" y="66"/>
                  </a:cubicBezTo>
                  <a:cubicBezTo>
                    <a:pt x="329" y="99"/>
                    <a:pt x="263" y="165"/>
                    <a:pt x="230" y="197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939"/>
                  </a:lnTo>
                  <a:lnTo>
                    <a:pt x="230" y="1939"/>
                  </a:lnTo>
                  <a:lnTo>
                    <a:pt x="230" y="1249"/>
                  </a:lnTo>
                  <a:cubicBezTo>
                    <a:pt x="263" y="1315"/>
                    <a:pt x="329" y="1348"/>
                    <a:pt x="362" y="1380"/>
                  </a:cubicBezTo>
                  <a:cubicBezTo>
                    <a:pt x="427" y="1413"/>
                    <a:pt x="526" y="1446"/>
                    <a:pt x="624" y="1446"/>
                  </a:cubicBezTo>
                  <a:cubicBezTo>
                    <a:pt x="756" y="1446"/>
                    <a:pt x="854" y="1413"/>
                    <a:pt x="986" y="1315"/>
                  </a:cubicBezTo>
                  <a:cubicBezTo>
                    <a:pt x="1117" y="1216"/>
                    <a:pt x="1216" y="986"/>
                    <a:pt x="1216" y="690"/>
                  </a:cubicBezTo>
                  <a:cubicBezTo>
                    <a:pt x="1216" y="460"/>
                    <a:pt x="1150" y="296"/>
                    <a:pt x="1052" y="165"/>
                  </a:cubicBezTo>
                  <a:cubicBezTo>
                    <a:pt x="920" y="66"/>
                    <a:pt x="789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8"/>
            <p:cNvSpPr/>
            <p:nvPr/>
          </p:nvSpPr>
          <p:spPr>
            <a:xfrm>
              <a:off x="2443000" y="4734225"/>
              <a:ext cx="28775" cy="36175"/>
            </a:xfrm>
            <a:custGeom>
              <a:avLst/>
              <a:gdLst/>
              <a:ahLst/>
              <a:cxnLst/>
              <a:rect l="l" t="t" r="r" b="b"/>
              <a:pathLst>
                <a:path w="1151" h="1447" extrusionOk="0">
                  <a:moveTo>
                    <a:pt x="559" y="0"/>
                  </a:moveTo>
                  <a:cubicBezTo>
                    <a:pt x="395" y="0"/>
                    <a:pt x="263" y="33"/>
                    <a:pt x="164" y="99"/>
                  </a:cubicBezTo>
                  <a:cubicBezTo>
                    <a:pt x="99" y="197"/>
                    <a:pt x="33" y="296"/>
                    <a:pt x="33" y="427"/>
                  </a:cubicBezTo>
                  <a:cubicBezTo>
                    <a:pt x="33" y="559"/>
                    <a:pt x="99" y="625"/>
                    <a:pt x="197" y="690"/>
                  </a:cubicBezTo>
                  <a:cubicBezTo>
                    <a:pt x="263" y="723"/>
                    <a:pt x="329" y="756"/>
                    <a:pt x="460" y="789"/>
                  </a:cubicBezTo>
                  <a:lnTo>
                    <a:pt x="625" y="822"/>
                  </a:lnTo>
                  <a:cubicBezTo>
                    <a:pt x="723" y="855"/>
                    <a:pt x="789" y="888"/>
                    <a:pt x="855" y="888"/>
                  </a:cubicBezTo>
                  <a:cubicBezTo>
                    <a:pt x="887" y="920"/>
                    <a:pt x="920" y="986"/>
                    <a:pt x="920" y="1019"/>
                  </a:cubicBezTo>
                  <a:cubicBezTo>
                    <a:pt x="920" y="1118"/>
                    <a:pt x="887" y="1183"/>
                    <a:pt x="822" y="1216"/>
                  </a:cubicBezTo>
                  <a:cubicBezTo>
                    <a:pt x="756" y="1249"/>
                    <a:pt x="690" y="1249"/>
                    <a:pt x="592" y="1249"/>
                  </a:cubicBezTo>
                  <a:cubicBezTo>
                    <a:pt x="460" y="1249"/>
                    <a:pt x="362" y="1216"/>
                    <a:pt x="296" y="1150"/>
                  </a:cubicBezTo>
                  <a:cubicBezTo>
                    <a:pt x="263" y="1118"/>
                    <a:pt x="230" y="1052"/>
                    <a:pt x="230" y="986"/>
                  </a:cubicBezTo>
                  <a:lnTo>
                    <a:pt x="0" y="986"/>
                  </a:lnTo>
                  <a:cubicBezTo>
                    <a:pt x="0" y="1118"/>
                    <a:pt x="66" y="1216"/>
                    <a:pt x="132" y="1315"/>
                  </a:cubicBezTo>
                  <a:cubicBezTo>
                    <a:pt x="230" y="1413"/>
                    <a:pt x="362" y="1446"/>
                    <a:pt x="592" y="1446"/>
                  </a:cubicBezTo>
                  <a:cubicBezTo>
                    <a:pt x="756" y="1446"/>
                    <a:pt x="920" y="1413"/>
                    <a:pt x="986" y="1315"/>
                  </a:cubicBezTo>
                  <a:cubicBezTo>
                    <a:pt x="1085" y="1249"/>
                    <a:pt x="1150" y="1118"/>
                    <a:pt x="1150" y="1019"/>
                  </a:cubicBezTo>
                  <a:cubicBezTo>
                    <a:pt x="1150" y="888"/>
                    <a:pt x="1085" y="789"/>
                    <a:pt x="1019" y="723"/>
                  </a:cubicBezTo>
                  <a:cubicBezTo>
                    <a:pt x="953" y="690"/>
                    <a:pt x="855" y="658"/>
                    <a:pt x="690" y="592"/>
                  </a:cubicBezTo>
                  <a:lnTo>
                    <a:pt x="526" y="559"/>
                  </a:lnTo>
                  <a:cubicBezTo>
                    <a:pt x="460" y="559"/>
                    <a:pt x="395" y="526"/>
                    <a:pt x="362" y="526"/>
                  </a:cubicBezTo>
                  <a:cubicBezTo>
                    <a:pt x="296" y="493"/>
                    <a:pt x="296" y="427"/>
                    <a:pt x="296" y="362"/>
                  </a:cubicBezTo>
                  <a:cubicBezTo>
                    <a:pt x="296" y="329"/>
                    <a:pt x="296" y="263"/>
                    <a:pt x="362" y="230"/>
                  </a:cubicBezTo>
                  <a:cubicBezTo>
                    <a:pt x="395" y="197"/>
                    <a:pt x="460" y="197"/>
                    <a:pt x="559" y="197"/>
                  </a:cubicBezTo>
                  <a:cubicBezTo>
                    <a:pt x="690" y="197"/>
                    <a:pt x="756" y="230"/>
                    <a:pt x="822" y="296"/>
                  </a:cubicBezTo>
                  <a:cubicBezTo>
                    <a:pt x="855" y="329"/>
                    <a:pt x="887" y="362"/>
                    <a:pt x="887" y="427"/>
                  </a:cubicBezTo>
                  <a:lnTo>
                    <a:pt x="1085" y="427"/>
                  </a:lnTo>
                  <a:cubicBezTo>
                    <a:pt x="1085" y="329"/>
                    <a:pt x="1052" y="263"/>
                    <a:pt x="1019" y="165"/>
                  </a:cubicBezTo>
                  <a:cubicBezTo>
                    <a:pt x="920" y="66"/>
                    <a:pt x="756" y="0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8"/>
            <p:cNvSpPr/>
            <p:nvPr/>
          </p:nvSpPr>
          <p:spPr>
            <a:xfrm>
              <a:off x="2477500" y="472190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90"/>
                  </a:moveTo>
                  <a:cubicBezTo>
                    <a:pt x="723" y="690"/>
                    <a:pt x="822" y="723"/>
                    <a:pt x="888" y="822"/>
                  </a:cubicBezTo>
                  <a:cubicBezTo>
                    <a:pt x="953" y="920"/>
                    <a:pt x="986" y="1052"/>
                    <a:pt x="986" y="1183"/>
                  </a:cubicBezTo>
                  <a:cubicBezTo>
                    <a:pt x="986" y="1348"/>
                    <a:pt x="953" y="1479"/>
                    <a:pt x="888" y="1578"/>
                  </a:cubicBezTo>
                  <a:cubicBezTo>
                    <a:pt x="822" y="1676"/>
                    <a:pt x="723" y="1742"/>
                    <a:pt x="625" y="1742"/>
                  </a:cubicBezTo>
                  <a:cubicBezTo>
                    <a:pt x="427" y="1742"/>
                    <a:pt x="329" y="1676"/>
                    <a:pt x="263" y="1512"/>
                  </a:cubicBezTo>
                  <a:cubicBezTo>
                    <a:pt x="230" y="1446"/>
                    <a:pt x="230" y="1315"/>
                    <a:pt x="230" y="1183"/>
                  </a:cubicBezTo>
                  <a:cubicBezTo>
                    <a:pt x="230" y="1019"/>
                    <a:pt x="263" y="888"/>
                    <a:pt x="329" y="822"/>
                  </a:cubicBezTo>
                  <a:cubicBezTo>
                    <a:pt x="427" y="723"/>
                    <a:pt x="493" y="690"/>
                    <a:pt x="625" y="690"/>
                  </a:cubicBezTo>
                  <a:close/>
                  <a:moveTo>
                    <a:pt x="0" y="0"/>
                  </a:moveTo>
                  <a:lnTo>
                    <a:pt x="0" y="1906"/>
                  </a:lnTo>
                  <a:lnTo>
                    <a:pt x="230" y="1906"/>
                  </a:lnTo>
                  <a:lnTo>
                    <a:pt x="230" y="1709"/>
                  </a:lnTo>
                  <a:cubicBezTo>
                    <a:pt x="263" y="1775"/>
                    <a:pt x="329" y="1841"/>
                    <a:pt x="362" y="1873"/>
                  </a:cubicBezTo>
                  <a:cubicBezTo>
                    <a:pt x="427" y="1906"/>
                    <a:pt x="526" y="1939"/>
                    <a:pt x="625" y="1939"/>
                  </a:cubicBezTo>
                  <a:cubicBezTo>
                    <a:pt x="822" y="1939"/>
                    <a:pt x="953" y="1873"/>
                    <a:pt x="1052" y="1709"/>
                  </a:cubicBezTo>
                  <a:cubicBezTo>
                    <a:pt x="1150" y="1578"/>
                    <a:pt x="1216" y="1413"/>
                    <a:pt x="1216" y="1183"/>
                  </a:cubicBezTo>
                  <a:cubicBezTo>
                    <a:pt x="1216" y="953"/>
                    <a:pt x="1150" y="789"/>
                    <a:pt x="1052" y="658"/>
                  </a:cubicBezTo>
                  <a:cubicBezTo>
                    <a:pt x="953" y="559"/>
                    <a:pt x="822" y="493"/>
                    <a:pt x="658" y="493"/>
                  </a:cubicBezTo>
                  <a:cubicBezTo>
                    <a:pt x="559" y="493"/>
                    <a:pt x="493" y="493"/>
                    <a:pt x="427" y="526"/>
                  </a:cubicBezTo>
                  <a:cubicBezTo>
                    <a:pt x="329" y="559"/>
                    <a:pt x="296" y="625"/>
                    <a:pt x="230" y="690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8"/>
            <p:cNvSpPr/>
            <p:nvPr/>
          </p:nvSpPr>
          <p:spPr>
            <a:xfrm>
              <a:off x="2511175" y="4721900"/>
              <a:ext cx="27125" cy="48500"/>
            </a:xfrm>
            <a:custGeom>
              <a:avLst/>
              <a:gdLst/>
              <a:ahLst/>
              <a:cxnLst/>
              <a:rect l="l" t="t" r="r" b="b"/>
              <a:pathLst>
                <a:path w="1085" h="1940" extrusionOk="0">
                  <a:moveTo>
                    <a:pt x="855" y="0"/>
                  </a:moveTo>
                  <a:lnTo>
                    <a:pt x="855" y="1282"/>
                  </a:lnTo>
                  <a:cubicBezTo>
                    <a:pt x="855" y="1413"/>
                    <a:pt x="822" y="1545"/>
                    <a:pt x="789" y="1578"/>
                  </a:cubicBezTo>
                  <a:cubicBezTo>
                    <a:pt x="756" y="1676"/>
                    <a:pt x="658" y="1742"/>
                    <a:pt x="526" y="1742"/>
                  </a:cubicBezTo>
                  <a:cubicBezTo>
                    <a:pt x="428" y="1742"/>
                    <a:pt x="362" y="1709"/>
                    <a:pt x="329" y="1643"/>
                  </a:cubicBezTo>
                  <a:cubicBezTo>
                    <a:pt x="263" y="1611"/>
                    <a:pt x="263" y="1512"/>
                    <a:pt x="263" y="1413"/>
                  </a:cubicBezTo>
                  <a:lnTo>
                    <a:pt x="263" y="1282"/>
                  </a:lnTo>
                  <a:lnTo>
                    <a:pt x="1" y="1282"/>
                  </a:lnTo>
                  <a:lnTo>
                    <a:pt x="1" y="1413"/>
                  </a:lnTo>
                  <a:cubicBezTo>
                    <a:pt x="1" y="1611"/>
                    <a:pt x="66" y="1742"/>
                    <a:pt x="165" y="1841"/>
                  </a:cubicBezTo>
                  <a:cubicBezTo>
                    <a:pt x="263" y="1906"/>
                    <a:pt x="395" y="1939"/>
                    <a:pt x="526" y="1939"/>
                  </a:cubicBezTo>
                  <a:cubicBezTo>
                    <a:pt x="756" y="1939"/>
                    <a:pt x="954" y="1873"/>
                    <a:pt x="1019" y="1709"/>
                  </a:cubicBezTo>
                  <a:cubicBezTo>
                    <a:pt x="1052" y="1611"/>
                    <a:pt x="1085" y="1479"/>
                    <a:pt x="1085" y="1348"/>
                  </a:cubicBezTo>
                  <a:lnTo>
                    <a:pt x="10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8"/>
            <p:cNvSpPr/>
            <p:nvPr/>
          </p:nvSpPr>
          <p:spPr>
            <a:xfrm>
              <a:off x="2475850" y="4859100"/>
              <a:ext cx="30425" cy="48475"/>
            </a:xfrm>
            <a:custGeom>
              <a:avLst/>
              <a:gdLst/>
              <a:ahLst/>
              <a:cxnLst/>
              <a:rect l="l" t="t" r="r" b="b"/>
              <a:pathLst>
                <a:path w="1217" h="1939" extrusionOk="0">
                  <a:moveTo>
                    <a:pt x="592" y="197"/>
                  </a:moveTo>
                  <a:cubicBezTo>
                    <a:pt x="756" y="197"/>
                    <a:pt x="855" y="263"/>
                    <a:pt x="921" y="427"/>
                  </a:cubicBezTo>
                  <a:cubicBezTo>
                    <a:pt x="954" y="493"/>
                    <a:pt x="954" y="592"/>
                    <a:pt x="954" y="690"/>
                  </a:cubicBezTo>
                  <a:cubicBezTo>
                    <a:pt x="954" y="887"/>
                    <a:pt x="921" y="1019"/>
                    <a:pt x="855" y="1084"/>
                  </a:cubicBezTo>
                  <a:cubicBezTo>
                    <a:pt x="789" y="1183"/>
                    <a:pt x="691" y="1249"/>
                    <a:pt x="592" y="1249"/>
                  </a:cubicBezTo>
                  <a:cubicBezTo>
                    <a:pt x="428" y="1249"/>
                    <a:pt x="329" y="1150"/>
                    <a:pt x="263" y="1019"/>
                  </a:cubicBezTo>
                  <a:cubicBezTo>
                    <a:pt x="231" y="953"/>
                    <a:pt x="231" y="854"/>
                    <a:pt x="231" y="756"/>
                  </a:cubicBezTo>
                  <a:cubicBezTo>
                    <a:pt x="231" y="624"/>
                    <a:pt x="231" y="493"/>
                    <a:pt x="263" y="427"/>
                  </a:cubicBezTo>
                  <a:cubicBezTo>
                    <a:pt x="329" y="263"/>
                    <a:pt x="428" y="197"/>
                    <a:pt x="592" y="197"/>
                  </a:cubicBezTo>
                  <a:close/>
                  <a:moveTo>
                    <a:pt x="658" y="0"/>
                  </a:moveTo>
                  <a:cubicBezTo>
                    <a:pt x="526" y="0"/>
                    <a:pt x="428" y="0"/>
                    <a:pt x="362" y="66"/>
                  </a:cubicBezTo>
                  <a:cubicBezTo>
                    <a:pt x="296" y="99"/>
                    <a:pt x="263" y="132"/>
                    <a:pt x="231" y="197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63" y="1314"/>
                    <a:pt x="329" y="1347"/>
                    <a:pt x="362" y="1347"/>
                  </a:cubicBezTo>
                  <a:cubicBezTo>
                    <a:pt x="428" y="1413"/>
                    <a:pt x="526" y="1446"/>
                    <a:pt x="625" y="1446"/>
                  </a:cubicBezTo>
                  <a:cubicBezTo>
                    <a:pt x="756" y="1446"/>
                    <a:pt x="855" y="1380"/>
                    <a:pt x="954" y="1314"/>
                  </a:cubicBezTo>
                  <a:cubicBezTo>
                    <a:pt x="1118" y="1183"/>
                    <a:pt x="1216" y="986"/>
                    <a:pt x="1216" y="657"/>
                  </a:cubicBezTo>
                  <a:cubicBezTo>
                    <a:pt x="1216" y="460"/>
                    <a:pt x="1151" y="296"/>
                    <a:pt x="1052" y="164"/>
                  </a:cubicBezTo>
                  <a:cubicBezTo>
                    <a:pt x="921" y="33"/>
                    <a:pt x="789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8"/>
            <p:cNvSpPr/>
            <p:nvPr/>
          </p:nvSpPr>
          <p:spPr>
            <a:xfrm>
              <a:off x="2510350" y="4858275"/>
              <a:ext cx="28775" cy="36975"/>
            </a:xfrm>
            <a:custGeom>
              <a:avLst/>
              <a:gdLst/>
              <a:ahLst/>
              <a:cxnLst/>
              <a:rect l="l" t="t" r="r" b="b"/>
              <a:pathLst>
                <a:path w="1151" h="1479" extrusionOk="0">
                  <a:moveTo>
                    <a:pt x="559" y="0"/>
                  </a:moveTo>
                  <a:cubicBezTo>
                    <a:pt x="395" y="0"/>
                    <a:pt x="264" y="66"/>
                    <a:pt x="165" y="132"/>
                  </a:cubicBezTo>
                  <a:cubicBezTo>
                    <a:pt x="99" y="197"/>
                    <a:pt x="34" y="329"/>
                    <a:pt x="34" y="460"/>
                  </a:cubicBezTo>
                  <a:cubicBezTo>
                    <a:pt x="34" y="559"/>
                    <a:pt x="99" y="657"/>
                    <a:pt x="198" y="723"/>
                  </a:cubicBezTo>
                  <a:cubicBezTo>
                    <a:pt x="264" y="756"/>
                    <a:pt x="329" y="789"/>
                    <a:pt x="461" y="822"/>
                  </a:cubicBezTo>
                  <a:lnTo>
                    <a:pt x="625" y="855"/>
                  </a:lnTo>
                  <a:cubicBezTo>
                    <a:pt x="724" y="887"/>
                    <a:pt x="789" y="887"/>
                    <a:pt x="822" y="920"/>
                  </a:cubicBezTo>
                  <a:cubicBezTo>
                    <a:pt x="888" y="953"/>
                    <a:pt x="921" y="986"/>
                    <a:pt x="921" y="1052"/>
                  </a:cubicBezTo>
                  <a:cubicBezTo>
                    <a:pt x="921" y="1117"/>
                    <a:pt x="888" y="1183"/>
                    <a:pt x="822" y="1216"/>
                  </a:cubicBezTo>
                  <a:cubicBezTo>
                    <a:pt x="757" y="1249"/>
                    <a:pt x="658" y="1282"/>
                    <a:pt x="592" y="1282"/>
                  </a:cubicBezTo>
                  <a:cubicBezTo>
                    <a:pt x="461" y="1282"/>
                    <a:pt x="329" y="1249"/>
                    <a:pt x="296" y="1150"/>
                  </a:cubicBezTo>
                  <a:cubicBezTo>
                    <a:pt x="264" y="1117"/>
                    <a:pt x="231" y="1085"/>
                    <a:pt x="231" y="986"/>
                  </a:cubicBezTo>
                  <a:lnTo>
                    <a:pt x="1" y="986"/>
                  </a:lnTo>
                  <a:cubicBezTo>
                    <a:pt x="1" y="1117"/>
                    <a:pt x="66" y="1249"/>
                    <a:pt x="132" y="1347"/>
                  </a:cubicBezTo>
                  <a:cubicBezTo>
                    <a:pt x="231" y="1413"/>
                    <a:pt x="362" y="1479"/>
                    <a:pt x="592" y="1479"/>
                  </a:cubicBezTo>
                  <a:cubicBezTo>
                    <a:pt x="757" y="1479"/>
                    <a:pt x="921" y="1446"/>
                    <a:pt x="987" y="1347"/>
                  </a:cubicBezTo>
                  <a:cubicBezTo>
                    <a:pt x="1085" y="1249"/>
                    <a:pt x="1151" y="1150"/>
                    <a:pt x="1151" y="1019"/>
                  </a:cubicBezTo>
                  <a:cubicBezTo>
                    <a:pt x="1151" y="887"/>
                    <a:pt x="1085" y="789"/>
                    <a:pt x="1019" y="756"/>
                  </a:cubicBezTo>
                  <a:cubicBezTo>
                    <a:pt x="954" y="723"/>
                    <a:pt x="822" y="657"/>
                    <a:pt x="658" y="625"/>
                  </a:cubicBezTo>
                  <a:lnTo>
                    <a:pt x="526" y="592"/>
                  </a:lnTo>
                  <a:cubicBezTo>
                    <a:pt x="461" y="559"/>
                    <a:pt x="395" y="559"/>
                    <a:pt x="362" y="526"/>
                  </a:cubicBezTo>
                  <a:cubicBezTo>
                    <a:pt x="296" y="493"/>
                    <a:pt x="264" y="460"/>
                    <a:pt x="264" y="395"/>
                  </a:cubicBezTo>
                  <a:cubicBezTo>
                    <a:pt x="264" y="329"/>
                    <a:pt x="296" y="296"/>
                    <a:pt x="362" y="263"/>
                  </a:cubicBezTo>
                  <a:cubicBezTo>
                    <a:pt x="395" y="230"/>
                    <a:pt x="461" y="197"/>
                    <a:pt x="559" y="197"/>
                  </a:cubicBezTo>
                  <a:cubicBezTo>
                    <a:pt x="691" y="197"/>
                    <a:pt x="757" y="230"/>
                    <a:pt x="822" y="296"/>
                  </a:cubicBezTo>
                  <a:cubicBezTo>
                    <a:pt x="855" y="329"/>
                    <a:pt x="888" y="395"/>
                    <a:pt x="888" y="460"/>
                  </a:cubicBezTo>
                  <a:lnTo>
                    <a:pt x="1085" y="460"/>
                  </a:lnTo>
                  <a:cubicBezTo>
                    <a:pt x="1085" y="362"/>
                    <a:pt x="1052" y="263"/>
                    <a:pt x="1019" y="197"/>
                  </a:cubicBezTo>
                  <a:cubicBezTo>
                    <a:pt x="921" y="66"/>
                    <a:pt x="757" y="0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8"/>
            <p:cNvSpPr/>
            <p:nvPr/>
          </p:nvSpPr>
          <p:spPr>
            <a:xfrm>
              <a:off x="2544850" y="4846775"/>
              <a:ext cx="30425" cy="48475"/>
            </a:xfrm>
            <a:custGeom>
              <a:avLst/>
              <a:gdLst/>
              <a:ahLst/>
              <a:cxnLst/>
              <a:rect l="l" t="t" r="r" b="b"/>
              <a:pathLst>
                <a:path w="1217" h="1939" extrusionOk="0">
                  <a:moveTo>
                    <a:pt x="625" y="690"/>
                  </a:moveTo>
                  <a:cubicBezTo>
                    <a:pt x="724" y="690"/>
                    <a:pt x="822" y="723"/>
                    <a:pt x="888" y="822"/>
                  </a:cubicBezTo>
                  <a:cubicBezTo>
                    <a:pt x="954" y="920"/>
                    <a:pt x="987" y="1052"/>
                    <a:pt x="987" y="1183"/>
                  </a:cubicBezTo>
                  <a:cubicBezTo>
                    <a:pt x="987" y="1347"/>
                    <a:pt x="954" y="1479"/>
                    <a:pt x="888" y="1577"/>
                  </a:cubicBezTo>
                  <a:cubicBezTo>
                    <a:pt x="822" y="1676"/>
                    <a:pt x="724" y="1709"/>
                    <a:pt x="592" y="1709"/>
                  </a:cubicBezTo>
                  <a:cubicBezTo>
                    <a:pt x="428" y="1709"/>
                    <a:pt x="329" y="1643"/>
                    <a:pt x="264" y="1512"/>
                  </a:cubicBezTo>
                  <a:cubicBezTo>
                    <a:pt x="231" y="1413"/>
                    <a:pt x="198" y="1315"/>
                    <a:pt x="198" y="1183"/>
                  </a:cubicBezTo>
                  <a:cubicBezTo>
                    <a:pt x="198" y="1019"/>
                    <a:pt x="264" y="887"/>
                    <a:pt x="329" y="789"/>
                  </a:cubicBezTo>
                  <a:cubicBezTo>
                    <a:pt x="428" y="723"/>
                    <a:pt x="494" y="690"/>
                    <a:pt x="625" y="690"/>
                  </a:cubicBezTo>
                  <a:close/>
                  <a:moveTo>
                    <a:pt x="1" y="0"/>
                  </a:moveTo>
                  <a:lnTo>
                    <a:pt x="1" y="1873"/>
                  </a:lnTo>
                  <a:lnTo>
                    <a:pt x="231" y="1873"/>
                  </a:lnTo>
                  <a:lnTo>
                    <a:pt x="231" y="1709"/>
                  </a:lnTo>
                  <a:cubicBezTo>
                    <a:pt x="264" y="1775"/>
                    <a:pt x="297" y="1807"/>
                    <a:pt x="362" y="1840"/>
                  </a:cubicBezTo>
                  <a:cubicBezTo>
                    <a:pt x="428" y="1906"/>
                    <a:pt x="527" y="1939"/>
                    <a:pt x="625" y="1939"/>
                  </a:cubicBezTo>
                  <a:cubicBezTo>
                    <a:pt x="789" y="1939"/>
                    <a:pt x="954" y="1840"/>
                    <a:pt x="1052" y="1709"/>
                  </a:cubicBezTo>
                  <a:cubicBezTo>
                    <a:pt x="1151" y="1577"/>
                    <a:pt x="1217" y="1380"/>
                    <a:pt x="1217" y="1183"/>
                  </a:cubicBezTo>
                  <a:cubicBezTo>
                    <a:pt x="1217" y="953"/>
                    <a:pt x="1151" y="756"/>
                    <a:pt x="1052" y="657"/>
                  </a:cubicBezTo>
                  <a:cubicBezTo>
                    <a:pt x="954" y="526"/>
                    <a:pt x="822" y="460"/>
                    <a:pt x="625" y="460"/>
                  </a:cubicBezTo>
                  <a:cubicBezTo>
                    <a:pt x="559" y="460"/>
                    <a:pt x="494" y="493"/>
                    <a:pt x="395" y="526"/>
                  </a:cubicBezTo>
                  <a:cubicBezTo>
                    <a:pt x="329" y="559"/>
                    <a:pt x="297" y="592"/>
                    <a:pt x="231" y="690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8"/>
            <p:cNvSpPr/>
            <p:nvPr/>
          </p:nvSpPr>
          <p:spPr>
            <a:xfrm>
              <a:off x="2582650" y="4846775"/>
              <a:ext cx="30425" cy="46850"/>
            </a:xfrm>
            <a:custGeom>
              <a:avLst/>
              <a:gdLst/>
              <a:ahLst/>
              <a:cxnLst/>
              <a:rect l="l" t="t" r="r" b="b"/>
              <a:pathLst>
                <a:path w="1217" h="1874" extrusionOk="0">
                  <a:moveTo>
                    <a:pt x="0" y="0"/>
                  </a:moveTo>
                  <a:lnTo>
                    <a:pt x="0" y="1873"/>
                  </a:lnTo>
                  <a:lnTo>
                    <a:pt x="1216" y="1873"/>
                  </a:lnTo>
                  <a:lnTo>
                    <a:pt x="1216" y="1643"/>
                  </a:lnTo>
                  <a:lnTo>
                    <a:pt x="263" y="1643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8"/>
            <p:cNvSpPr/>
            <p:nvPr/>
          </p:nvSpPr>
          <p:spPr>
            <a:xfrm>
              <a:off x="2495575" y="4794200"/>
              <a:ext cx="30425" cy="48475"/>
            </a:xfrm>
            <a:custGeom>
              <a:avLst/>
              <a:gdLst/>
              <a:ahLst/>
              <a:cxnLst/>
              <a:rect l="l" t="t" r="r" b="b"/>
              <a:pathLst>
                <a:path w="1217" h="1939" extrusionOk="0">
                  <a:moveTo>
                    <a:pt x="625" y="197"/>
                  </a:moveTo>
                  <a:cubicBezTo>
                    <a:pt x="756" y="197"/>
                    <a:pt x="855" y="263"/>
                    <a:pt x="920" y="427"/>
                  </a:cubicBezTo>
                  <a:cubicBezTo>
                    <a:pt x="953" y="493"/>
                    <a:pt x="986" y="592"/>
                    <a:pt x="986" y="723"/>
                  </a:cubicBezTo>
                  <a:cubicBezTo>
                    <a:pt x="986" y="887"/>
                    <a:pt x="953" y="1019"/>
                    <a:pt x="855" y="1117"/>
                  </a:cubicBezTo>
                  <a:cubicBezTo>
                    <a:pt x="789" y="1216"/>
                    <a:pt x="723" y="1249"/>
                    <a:pt x="625" y="1249"/>
                  </a:cubicBezTo>
                  <a:cubicBezTo>
                    <a:pt x="460" y="1249"/>
                    <a:pt x="329" y="1183"/>
                    <a:pt x="263" y="1019"/>
                  </a:cubicBezTo>
                  <a:cubicBezTo>
                    <a:pt x="230" y="953"/>
                    <a:pt x="230" y="854"/>
                    <a:pt x="230" y="756"/>
                  </a:cubicBezTo>
                  <a:cubicBezTo>
                    <a:pt x="230" y="624"/>
                    <a:pt x="230" y="526"/>
                    <a:pt x="263" y="427"/>
                  </a:cubicBezTo>
                  <a:cubicBezTo>
                    <a:pt x="329" y="263"/>
                    <a:pt x="460" y="197"/>
                    <a:pt x="625" y="197"/>
                  </a:cubicBezTo>
                  <a:close/>
                  <a:moveTo>
                    <a:pt x="657" y="0"/>
                  </a:moveTo>
                  <a:cubicBezTo>
                    <a:pt x="559" y="0"/>
                    <a:pt x="460" y="33"/>
                    <a:pt x="395" y="66"/>
                  </a:cubicBezTo>
                  <a:cubicBezTo>
                    <a:pt x="329" y="99"/>
                    <a:pt x="263" y="164"/>
                    <a:pt x="230" y="197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939"/>
                  </a:lnTo>
                  <a:lnTo>
                    <a:pt x="230" y="1939"/>
                  </a:lnTo>
                  <a:lnTo>
                    <a:pt x="230" y="1249"/>
                  </a:lnTo>
                  <a:cubicBezTo>
                    <a:pt x="296" y="1315"/>
                    <a:pt x="329" y="1347"/>
                    <a:pt x="395" y="1380"/>
                  </a:cubicBezTo>
                  <a:cubicBezTo>
                    <a:pt x="460" y="1413"/>
                    <a:pt x="526" y="1446"/>
                    <a:pt x="625" y="1446"/>
                  </a:cubicBezTo>
                  <a:cubicBezTo>
                    <a:pt x="756" y="1446"/>
                    <a:pt x="887" y="1413"/>
                    <a:pt x="986" y="1315"/>
                  </a:cubicBezTo>
                  <a:cubicBezTo>
                    <a:pt x="1150" y="1183"/>
                    <a:pt x="1216" y="986"/>
                    <a:pt x="1216" y="690"/>
                  </a:cubicBezTo>
                  <a:cubicBezTo>
                    <a:pt x="1216" y="460"/>
                    <a:pt x="1150" y="296"/>
                    <a:pt x="1052" y="164"/>
                  </a:cubicBezTo>
                  <a:cubicBezTo>
                    <a:pt x="953" y="66"/>
                    <a:pt x="822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8"/>
            <p:cNvSpPr/>
            <p:nvPr/>
          </p:nvSpPr>
          <p:spPr>
            <a:xfrm>
              <a:off x="2530900" y="4794200"/>
              <a:ext cx="27950" cy="36150"/>
            </a:xfrm>
            <a:custGeom>
              <a:avLst/>
              <a:gdLst/>
              <a:ahLst/>
              <a:cxnLst/>
              <a:rect l="l" t="t" r="r" b="b"/>
              <a:pathLst>
                <a:path w="1118" h="1446" extrusionOk="0">
                  <a:moveTo>
                    <a:pt x="559" y="0"/>
                  </a:moveTo>
                  <a:cubicBezTo>
                    <a:pt x="395" y="0"/>
                    <a:pt x="263" y="33"/>
                    <a:pt x="165" y="99"/>
                  </a:cubicBezTo>
                  <a:cubicBezTo>
                    <a:pt x="66" y="197"/>
                    <a:pt x="33" y="296"/>
                    <a:pt x="33" y="427"/>
                  </a:cubicBezTo>
                  <a:cubicBezTo>
                    <a:pt x="33" y="526"/>
                    <a:pt x="66" y="624"/>
                    <a:pt x="165" y="690"/>
                  </a:cubicBezTo>
                  <a:cubicBezTo>
                    <a:pt x="230" y="723"/>
                    <a:pt x="329" y="756"/>
                    <a:pt x="427" y="789"/>
                  </a:cubicBezTo>
                  <a:lnTo>
                    <a:pt x="625" y="822"/>
                  </a:lnTo>
                  <a:cubicBezTo>
                    <a:pt x="723" y="854"/>
                    <a:pt x="789" y="887"/>
                    <a:pt x="822" y="887"/>
                  </a:cubicBezTo>
                  <a:cubicBezTo>
                    <a:pt x="887" y="920"/>
                    <a:pt x="887" y="986"/>
                    <a:pt x="887" y="1019"/>
                  </a:cubicBezTo>
                  <a:cubicBezTo>
                    <a:pt x="887" y="1117"/>
                    <a:pt x="855" y="1150"/>
                    <a:pt x="789" y="1216"/>
                  </a:cubicBezTo>
                  <a:cubicBezTo>
                    <a:pt x="723" y="1249"/>
                    <a:pt x="657" y="1249"/>
                    <a:pt x="559" y="1249"/>
                  </a:cubicBezTo>
                  <a:cubicBezTo>
                    <a:pt x="427" y="1249"/>
                    <a:pt x="329" y="1216"/>
                    <a:pt x="263" y="1150"/>
                  </a:cubicBezTo>
                  <a:cubicBezTo>
                    <a:pt x="230" y="1117"/>
                    <a:pt x="230" y="1052"/>
                    <a:pt x="197" y="986"/>
                  </a:cubicBezTo>
                  <a:lnTo>
                    <a:pt x="0" y="986"/>
                  </a:lnTo>
                  <a:cubicBezTo>
                    <a:pt x="0" y="1117"/>
                    <a:pt x="33" y="1216"/>
                    <a:pt x="132" y="1315"/>
                  </a:cubicBezTo>
                  <a:cubicBezTo>
                    <a:pt x="197" y="1413"/>
                    <a:pt x="362" y="1446"/>
                    <a:pt x="559" y="1446"/>
                  </a:cubicBezTo>
                  <a:cubicBezTo>
                    <a:pt x="756" y="1446"/>
                    <a:pt x="887" y="1413"/>
                    <a:pt x="986" y="1315"/>
                  </a:cubicBezTo>
                  <a:cubicBezTo>
                    <a:pt x="1085" y="1249"/>
                    <a:pt x="1117" y="1117"/>
                    <a:pt x="1117" y="1019"/>
                  </a:cubicBezTo>
                  <a:cubicBezTo>
                    <a:pt x="1117" y="887"/>
                    <a:pt x="1085" y="789"/>
                    <a:pt x="986" y="723"/>
                  </a:cubicBezTo>
                  <a:cubicBezTo>
                    <a:pt x="920" y="690"/>
                    <a:pt x="822" y="657"/>
                    <a:pt x="657" y="592"/>
                  </a:cubicBezTo>
                  <a:lnTo>
                    <a:pt x="493" y="559"/>
                  </a:lnTo>
                  <a:cubicBezTo>
                    <a:pt x="427" y="559"/>
                    <a:pt x="395" y="526"/>
                    <a:pt x="362" y="526"/>
                  </a:cubicBezTo>
                  <a:cubicBezTo>
                    <a:pt x="296" y="460"/>
                    <a:pt x="263" y="427"/>
                    <a:pt x="263" y="362"/>
                  </a:cubicBezTo>
                  <a:cubicBezTo>
                    <a:pt x="263" y="329"/>
                    <a:pt x="296" y="263"/>
                    <a:pt x="329" y="230"/>
                  </a:cubicBezTo>
                  <a:cubicBezTo>
                    <a:pt x="362" y="197"/>
                    <a:pt x="460" y="197"/>
                    <a:pt x="526" y="197"/>
                  </a:cubicBezTo>
                  <a:cubicBezTo>
                    <a:pt x="657" y="197"/>
                    <a:pt x="756" y="230"/>
                    <a:pt x="789" y="263"/>
                  </a:cubicBezTo>
                  <a:cubicBezTo>
                    <a:pt x="822" y="329"/>
                    <a:pt x="855" y="362"/>
                    <a:pt x="855" y="427"/>
                  </a:cubicBezTo>
                  <a:lnTo>
                    <a:pt x="1085" y="427"/>
                  </a:lnTo>
                  <a:cubicBezTo>
                    <a:pt x="1085" y="329"/>
                    <a:pt x="1052" y="263"/>
                    <a:pt x="986" y="164"/>
                  </a:cubicBezTo>
                  <a:cubicBezTo>
                    <a:pt x="887" y="66"/>
                    <a:pt x="756" y="0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8"/>
            <p:cNvSpPr/>
            <p:nvPr/>
          </p:nvSpPr>
          <p:spPr>
            <a:xfrm>
              <a:off x="2565400" y="4781875"/>
              <a:ext cx="29600" cy="48475"/>
            </a:xfrm>
            <a:custGeom>
              <a:avLst/>
              <a:gdLst/>
              <a:ahLst/>
              <a:cxnLst/>
              <a:rect l="l" t="t" r="r" b="b"/>
              <a:pathLst>
                <a:path w="1184" h="1939" extrusionOk="0">
                  <a:moveTo>
                    <a:pt x="592" y="690"/>
                  </a:moveTo>
                  <a:cubicBezTo>
                    <a:pt x="723" y="690"/>
                    <a:pt x="822" y="723"/>
                    <a:pt x="855" y="822"/>
                  </a:cubicBezTo>
                  <a:cubicBezTo>
                    <a:pt x="920" y="920"/>
                    <a:pt x="953" y="1052"/>
                    <a:pt x="953" y="1183"/>
                  </a:cubicBezTo>
                  <a:cubicBezTo>
                    <a:pt x="953" y="1347"/>
                    <a:pt x="920" y="1479"/>
                    <a:pt x="855" y="1578"/>
                  </a:cubicBezTo>
                  <a:cubicBezTo>
                    <a:pt x="822" y="1676"/>
                    <a:pt x="723" y="1742"/>
                    <a:pt x="592" y="1742"/>
                  </a:cubicBezTo>
                  <a:cubicBezTo>
                    <a:pt x="428" y="1742"/>
                    <a:pt x="296" y="1643"/>
                    <a:pt x="263" y="1512"/>
                  </a:cubicBezTo>
                  <a:cubicBezTo>
                    <a:pt x="230" y="1413"/>
                    <a:pt x="198" y="1315"/>
                    <a:pt x="198" y="1183"/>
                  </a:cubicBezTo>
                  <a:cubicBezTo>
                    <a:pt x="198" y="1019"/>
                    <a:pt x="230" y="887"/>
                    <a:pt x="329" y="822"/>
                  </a:cubicBezTo>
                  <a:cubicBezTo>
                    <a:pt x="395" y="723"/>
                    <a:pt x="493" y="690"/>
                    <a:pt x="592" y="690"/>
                  </a:cubicBezTo>
                  <a:close/>
                  <a:moveTo>
                    <a:pt x="0" y="0"/>
                  </a:moveTo>
                  <a:lnTo>
                    <a:pt x="0" y="1906"/>
                  </a:lnTo>
                  <a:lnTo>
                    <a:pt x="198" y="1906"/>
                  </a:lnTo>
                  <a:lnTo>
                    <a:pt x="198" y="1709"/>
                  </a:lnTo>
                  <a:cubicBezTo>
                    <a:pt x="263" y="1775"/>
                    <a:pt x="296" y="1840"/>
                    <a:pt x="329" y="1873"/>
                  </a:cubicBezTo>
                  <a:cubicBezTo>
                    <a:pt x="428" y="1906"/>
                    <a:pt x="493" y="1939"/>
                    <a:pt x="592" y="1939"/>
                  </a:cubicBezTo>
                  <a:cubicBezTo>
                    <a:pt x="789" y="1939"/>
                    <a:pt x="920" y="1873"/>
                    <a:pt x="1052" y="1709"/>
                  </a:cubicBezTo>
                  <a:cubicBezTo>
                    <a:pt x="1150" y="1578"/>
                    <a:pt x="1183" y="1413"/>
                    <a:pt x="1183" y="1183"/>
                  </a:cubicBezTo>
                  <a:cubicBezTo>
                    <a:pt x="1183" y="953"/>
                    <a:pt x="1150" y="789"/>
                    <a:pt x="1052" y="657"/>
                  </a:cubicBezTo>
                  <a:cubicBezTo>
                    <a:pt x="920" y="526"/>
                    <a:pt x="789" y="493"/>
                    <a:pt x="625" y="493"/>
                  </a:cubicBezTo>
                  <a:cubicBezTo>
                    <a:pt x="526" y="493"/>
                    <a:pt x="460" y="493"/>
                    <a:pt x="395" y="526"/>
                  </a:cubicBezTo>
                  <a:cubicBezTo>
                    <a:pt x="329" y="559"/>
                    <a:pt x="263" y="625"/>
                    <a:pt x="230" y="690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8"/>
            <p:cNvSpPr/>
            <p:nvPr/>
          </p:nvSpPr>
          <p:spPr>
            <a:xfrm>
              <a:off x="2603175" y="4781875"/>
              <a:ext cx="32900" cy="47675"/>
            </a:xfrm>
            <a:custGeom>
              <a:avLst/>
              <a:gdLst/>
              <a:ahLst/>
              <a:cxnLst/>
              <a:rect l="l" t="t" r="r" b="b"/>
              <a:pathLst>
                <a:path w="1316" h="1907" extrusionOk="0">
                  <a:moveTo>
                    <a:pt x="1" y="0"/>
                  </a:moveTo>
                  <a:lnTo>
                    <a:pt x="1" y="1906"/>
                  </a:lnTo>
                  <a:lnTo>
                    <a:pt x="264" y="1906"/>
                  </a:lnTo>
                  <a:lnTo>
                    <a:pt x="264" y="1052"/>
                  </a:lnTo>
                  <a:lnTo>
                    <a:pt x="1184" y="1052"/>
                  </a:lnTo>
                  <a:lnTo>
                    <a:pt x="1184" y="822"/>
                  </a:lnTo>
                  <a:lnTo>
                    <a:pt x="264" y="822"/>
                  </a:lnTo>
                  <a:lnTo>
                    <a:pt x="264" y="230"/>
                  </a:lnTo>
                  <a:lnTo>
                    <a:pt x="1315" y="230"/>
                  </a:lnTo>
                  <a:lnTo>
                    <a:pt x="13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8"/>
            <p:cNvSpPr/>
            <p:nvPr/>
          </p:nvSpPr>
          <p:spPr>
            <a:xfrm>
              <a:off x="2537475" y="4948625"/>
              <a:ext cx="29600" cy="48500"/>
            </a:xfrm>
            <a:custGeom>
              <a:avLst/>
              <a:gdLst/>
              <a:ahLst/>
              <a:cxnLst/>
              <a:rect l="l" t="t" r="r" b="b"/>
              <a:pathLst>
                <a:path w="1184" h="1940" extrusionOk="0">
                  <a:moveTo>
                    <a:pt x="592" y="198"/>
                  </a:moveTo>
                  <a:cubicBezTo>
                    <a:pt x="756" y="198"/>
                    <a:pt x="854" y="264"/>
                    <a:pt x="920" y="428"/>
                  </a:cubicBezTo>
                  <a:cubicBezTo>
                    <a:pt x="953" y="494"/>
                    <a:pt x="953" y="592"/>
                    <a:pt x="953" y="691"/>
                  </a:cubicBezTo>
                  <a:cubicBezTo>
                    <a:pt x="953" y="888"/>
                    <a:pt x="920" y="1020"/>
                    <a:pt x="854" y="1118"/>
                  </a:cubicBezTo>
                  <a:cubicBezTo>
                    <a:pt x="789" y="1184"/>
                    <a:pt x="690" y="1250"/>
                    <a:pt x="592" y="1250"/>
                  </a:cubicBezTo>
                  <a:cubicBezTo>
                    <a:pt x="427" y="1250"/>
                    <a:pt x="329" y="1184"/>
                    <a:pt x="263" y="1020"/>
                  </a:cubicBezTo>
                  <a:cubicBezTo>
                    <a:pt x="230" y="954"/>
                    <a:pt x="197" y="855"/>
                    <a:pt x="197" y="757"/>
                  </a:cubicBezTo>
                  <a:cubicBezTo>
                    <a:pt x="197" y="625"/>
                    <a:pt x="230" y="527"/>
                    <a:pt x="263" y="428"/>
                  </a:cubicBezTo>
                  <a:cubicBezTo>
                    <a:pt x="329" y="264"/>
                    <a:pt x="427" y="198"/>
                    <a:pt x="592" y="198"/>
                  </a:cubicBezTo>
                  <a:close/>
                  <a:moveTo>
                    <a:pt x="624" y="1"/>
                  </a:moveTo>
                  <a:cubicBezTo>
                    <a:pt x="526" y="1"/>
                    <a:pt x="427" y="1"/>
                    <a:pt x="362" y="67"/>
                  </a:cubicBezTo>
                  <a:cubicBezTo>
                    <a:pt x="296" y="99"/>
                    <a:pt x="263" y="132"/>
                    <a:pt x="197" y="198"/>
                  </a:cubicBezTo>
                  <a:lnTo>
                    <a:pt x="197" y="34"/>
                  </a:lnTo>
                  <a:lnTo>
                    <a:pt x="0" y="34"/>
                  </a:lnTo>
                  <a:lnTo>
                    <a:pt x="0" y="1940"/>
                  </a:lnTo>
                  <a:lnTo>
                    <a:pt x="230" y="1940"/>
                  </a:lnTo>
                  <a:lnTo>
                    <a:pt x="230" y="1250"/>
                  </a:lnTo>
                  <a:cubicBezTo>
                    <a:pt x="263" y="1315"/>
                    <a:pt x="329" y="1348"/>
                    <a:pt x="362" y="1381"/>
                  </a:cubicBezTo>
                  <a:cubicBezTo>
                    <a:pt x="427" y="1414"/>
                    <a:pt x="526" y="1447"/>
                    <a:pt x="624" y="1447"/>
                  </a:cubicBezTo>
                  <a:cubicBezTo>
                    <a:pt x="756" y="1447"/>
                    <a:pt x="854" y="1381"/>
                    <a:pt x="953" y="1315"/>
                  </a:cubicBezTo>
                  <a:cubicBezTo>
                    <a:pt x="1117" y="1184"/>
                    <a:pt x="1183" y="987"/>
                    <a:pt x="1183" y="658"/>
                  </a:cubicBezTo>
                  <a:cubicBezTo>
                    <a:pt x="1183" y="461"/>
                    <a:pt x="1150" y="297"/>
                    <a:pt x="1019" y="165"/>
                  </a:cubicBezTo>
                  <a:cubicBezTo>
                    <a:pt x="920" y="34"/>
                    <a:pt x="789" y="1"/>
                    <a:pt x="6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8"/>
            <p:cNvSpPr/>
            <p:nvPr/>
          </p:nvSpPr>
          <p:spPr>
            <a:xfrm>
              <a:off x="2571975" y="4947800"/>
              <a:ext cx="27950" cy="37000"/>
            </a:xfrm>
            <a:custGeom>
              <a:avLst/>
              <a:gdLst/>
              <a:ahLst/>
              <a:cxnLst/>
              <a:rect l="l" t="t" r="r" b="b"/>
              <a:pathLst>
                <a:path w="1118" h="1480" extrusionOk="0">
                  <a:moveTo>
                    <a:pt x="559" y="1"/>
                  </a:moveTo>
                  <a:cubicBezTo>
                    <a:pt x="395" y="1"/>
                    <a:pt x="263" y="67"/>
                    <a:pt x="165" y="132"/>
                  </a:cubicBezTo>
                  <a:cubicBezTo>
                    <a:pt x="66" y="231"/>
                    <a:pt x="33" y="330"/>
                    <a:pt x="33" y="461"/>
                  </a:cubicBezTo>
                  <a:cubicBezTo>
                    <a:pt x="33" y="560"/>
                    <a:pt x="99" y="658"/>
                    <a:pt x="197" y="724"/>
                  </a:cubicBezTo>
                  <a:cubicBezTo>
                    <a:pt x="230" y="757"/>
                    <a:pt x="329" y="790"/>
                    <a:pt x="460" y="822"/>
                  </a:cubicBezTo>
                  <a:lnTo>
                    <a:pt x="625" y="855"/>
                  </a:lnTo>
                  <a:cubicBezTo>
                    <a:pt x="723" y="888"/>
                    <a:pt x="789" y="888"/>
                    <a:pt x="822" y="921"/>
                  </a:cubicBezTo>
                  <a:cubicBezTo>
                    <a:pt x="887" y="954"/>
                    <a:pt x="920" y="987"/>
                    <a:pt x="920" y="1053"/>
                  </a:cubicBezTo>
                  <a:cubicBezTo>
                    <a:pt x="920" y="1118"/>
                    <a:pt x="887" y="1184"/>
                    <a:pt x="822" y="1217"/>
                  </a:cubicBezTo>
                  <a:cubicBezTo>
                    <a:pt x="756" y="1250"/>
                    <a:pt x="657" y="1283"/>
                    <a:pt x="592" y="1283"/>
                  </a:cubicBezTo>
                  <a:cubicBezTo>
                    <a:pt x="427" y="1283"/>
                    <a:pt x="329" y="1250"/>
                    <a:pt x="296" y="1184"/>
                  </a:cubicBezTo>
                  <a:cubicBezTo>
                    <a:pt x="263" y="1118"/>
                    <a:pt x="230" y="1085"/>
                    <a:pt x="230" y="987"/>
                  </a:cubicBezTo>
                  <a:lnTo>
                    <a:pt x="0" y="987"/>
                  </a:lnTo>
                  <a:cubicBezTo>
                    <a:pt x="0" y="1151"/>
                    <a:pt x="66" y="1250"/>
                    <a:pt x="132" y="1348"/>
                  </a:cubicBezTo>
                  <a:cubicBezTo>
                    <a:pt x="230" y="1414"/>
                    <a:pt x="362" y="1480"/>
                    <a:pt x="559" y="1480"/>
                  </a:cubicBezTo>
                  <a:cubicBezTo>
                    <a:pt x="756" y="1480"/>
                    <a:pt x="887" y="1447"/>
                    <a:pt x="986" y="1348"/>
                  </a:cubicBezTo>
                  <a:cubicBezTo>
                    <a:pt x="1085" y="1250"/>
                    <a:pt x="1117" y="1151"/>
                    <a:pt x="1117" y="1020"/>
                  </a:cubicBezTo>
                  <a:cubicBezTo>
                    <a:pt x="1117" y="888"/>
                    <a:pt x="1085" y="822"/>
                    <a:pt x="1019" y="757"/>
                  </a:cubicBezTo>
                  <a:cubicBezTo>
                    <a:pt x="953" y="724"/>
                    <a:pt x="822" y="658"/>
                    <a:pt x="657" y="625"/>
                  </a:cubicBezTo>
                  <a:lnTo>
                    <a:pt x="526" y="592"/>
                  </a:lnTo>
                  <a:cubicBezTo>
                    <a:pt x="460" y="592"/>
                    <a:pt x="395" y="560"/>
                    <a:pt x="362" y="527"/>
                  </a:cubicBezTo>
                  <a:cubicBezTo>
                    <a:pt x="296" y="494"/>
                    <a:pt x="263" y="461"/>
                    <a:pt x="263" y="395"/>
                  </a:cubicBezTo>
                  <a:cubicBezTo>
                    <a:pt x="263" y="330"/>
                    <a:pt x="296" y="297"/>
                    <a:pt x="329" y="264"/>
                  </a:cubicBezTo>
                  <a:cubicBezTo>
                    <a:pt x="395" y="231"/>
                    <a:pt x="460" y="198"/>
                    <a:pt x="526" y="198"/>
                  </a:cubicBezTo>
                  <a:cubicBezTo>
                    <a:pt x="657" y="198"/>
                    <a:pt x="756" y="231"/>
                    <a:pt x="822" y="297"/>
                  </a:cubicBezTo>
                  <a:cubicBezTo>
                    <a:pt x="855" y="330"/>
                    <a:pt x="855" y="395"/>
                    <a:pt x="887" y="461"/>
                  </a:cubicBezTo>
                  <a:lnTo>
                    <a:pt x="1085" y="461"/>
                  </a:lnTo>
                  <a:cubicBezTo>
                    <a:pt x="1085" y="362"/>
                    <a:pt x="1052" y="264"/>
                    <a:pt x="1019" y="198"/>
                  </a:cubicBezTo>
                  <a:cubicBezTo>
                    <a:pt x="920" y="67"/>
                    <a:pt x="756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8"/>
            <p:cNvSpPr/>
            <p:nvPr/>
          </p:nvSpPr>
          <p:spPr>
            <a:xfrm>
              <a:off x="2606475" y="493630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91"/>
                  </a:moveTo>
                  <a:cubicBezTo>
                    <a:pt x="723" y="691"/>
                    <a:pt x="822" y="724"/>
                    <a:pt x="888" y="822"/>
                  </a:cubicBezTo>
                  <a:cubicBezTo>
                    <a:pt x="953" y="921"/>
                    <a:pt x="986" y="1052"/>
                    <a:pt x="986" y="1184"/>
                  </a:cubicBezTo>
                  <a:cubicBezTo>
                    <a:pt x="986" y="1348"/>
                    <a:pt x="953" y="1480"/>
                    <a:pt x="888" y="1578"/>
                  </a:cubicBezTo>
                  <a:cubicBezTo>
                    <a:pt x="822" y="1677"/>
                    <a:pt x="723" y="1710"/>
                    <a:pt x="592" y="1710"/>
                  </a:cubicBezTo>
                  <a:cubicBezTo>
                    <a:pt x="428" y="1710"/>
                    <a:pt x="329" y="1644"/>
                    <a:pt x="263" y="1513"/>
                  </a:cubicBezTo>
                  <a:cubicBezTo>
                    <a:pt x="230" y="1414"/>
                    <a:pt x="198" y="1315"/>
                    <a:pt x="198" y="1184"/>
                  </a:cubicBezTo>
                  <a:cubicBezTo>
                    <a:pt x="198" y="1020"/>
                    <a:pt x="263" y="888"/>
                    <a:pt x="329" y="790"/>
                  </a:cubicBezTo>
                  <a:cubicBezTo>
                    <a:pt x="395" y="724"/>
                    <a:pt x="493" y="691"/>
                    <a:pt x="625" y="691"/>
                  </a:cubicBezTo>
                  <a:close/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710"/>
                  </a:lnTo>
                  <a:cubicBezTo>
                    <a:pt x="263" y="1775"/>
                    <a:pt x="296" y="1808"/>
                    <a:pt x="362" y="1841"/>
                  </a:cubicBezTo>
                  <a:cubicBezTo>
                    <a:pt x="428" y="1907"/>
                    <a:pt x="493" y="1940"/>
                    <a:pt x="625" y="1940"/>
                  </a:cubicBezTo>
                  <a:cubicBezTo>
                    <a:pt x="789" y="1940"/>
                    <a:pt x="953" y="1874"/>
                    <a:pt x="1052" y="1710"/>
                  </a:cubicBezTo>
                  <a:cubicBezTo>
                    <a:pt x="1150" y="1578"/>
                    <a:pt x="1216" y="1381"/>
                    <a:pt x="1216" y="1184"/>
                  </a:cubicBezTo>
                  <a:cubicBezTo>
                    <a:pt x="1216" y="954"/>
                    <a:pt x="1150" y="757"/>
                    <a:pt x="1052" y="658"/>
                  </a:cubicBezTo>
                  <a:cubicBezTo>
                    <a:pt x="953" y="527"/>
                    <a:pt x="822" y="461"/>
                    <a:pt x="625" y="461"/>
                  </a:cubicBezTo>
                  <a:cubicBezTo>
                    <a:pt x="559" y="461"/>
                    <a:pt x="460" y="494"/>
                    <a:pt x="395" y="527"/>
                  </a:cubicBezTo>
                  <a:cubicBezTo>
                    <a:pt x="329" y="560"/>
                    <a:pt x="263" y="625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8"/>
            <p:cNvSpPr/>
            <p:nvPr/>
          </p:nvSpPr>
          <p:spPr>
            <a:xfrm>
              <a:off x="2645075" y="4936300"/>
              <a:ext cx="34525" cy="46850"/>
            </a:xfrm>
            <a:custGeom>
              <a:avLst/>
              <a:gdLst/>
              <a:ahLst/>
              <a:cxnLst/>
              <a:rect l="l" t="t" r="r" b="b"/>
              <a:pathLst>
                <a:path w="1381" h="1874" extrusionOk="0">
                  <a:moveTo>
                    <a:pt x="1" y="1"/>
                  </a:moveTo>
                  <a:lnTo>
                    <a:pt x="1" y="1874"/>
                  </a:lnTo>
                  <a:lnTo>
                    <a:pt x="1381" y="1874"/>
                  </a:lnTo>
                  <a:lnTo>
                    <a:pt x="1381" y="1677"/>
                  </a:lnTo>
                  <a:lnTo>
                    <a:pt x="231" y="1677"/>
                  </a:lnTo>
                  <a:lnTo>
                    <a:pt x="231" y="1020"/>
                  </a:lnTo>
                  <a:lnTo>
                    <a:pt x="1282" y="1020"/>
                  </a:lnTo>
                  <a:lnTo>
                    <a:pt x="1282" y="822"/>
                  </a:lnTo>
                  <a:lnTo>
                    <a:pt x="231" y="822"/>
                  </a:lnTo>
                  <a:lnTo>
                    <a:pt x="231" y="231"/>
                  </a:lnTo>
                  <a:lnTo>
                    <a:pt x="1381" y="231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8"/>
            <p:cNvSpPr/>
            <p:nvPr/>
          </p:nvSpPr>
          <p:spPr>
            <a:xfrm>
              <a:off x="2756800" y="4928100"/>
              <a:ext cx="15650" cy="44375"/>
            </a:xfrm>
            <a:custGeom>
              <a:avLst/>
              <a:gdLst/>
              <a:ahLst/>
              <a:cxnLst/>
              <a:rect l="l" t="t" r="r" b="b"/>
              <a:pathLst>
                <a:path w="626" h="1775" extrusionOk="0">
                  <a:moveTo>
                    <a:pt x="198" y="0"/>
                  </a:moveTo>
                  <a:lnTo>
                    <a:pt x="198" y="395"/>
                  </a:lnTo>
                  <a:lnTo>
                    <a:pt x="1" y="395"/>
                  </a:lnTo>
                  <a:lnTo>
                    <a:pt x="1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78"/>
                    <a:pt x="198" y="1643"/>
                    <a:pt x="231" y="1709"/>
                  </a:cubicBezTo>
                  <a:cubicBezTo>
                    <a:pt x="297" y="1742"/>
                    <a:pt x="362" y="1775"/>
                    <a:pt x="461" y="1775"/>
                  </a:cubicBezTo>
                  <a:lnTo>
                    <a:pt x="559" y="1775"/>
                  </a:lnTo>
                  <a:cubicBezTo>
                    <a:pt x="592" y="1775"/>
                    <a:pt x="625" y="1775"/>
                    <a:pt x="625" y="1742"/>
                  </a:cubicBezTo>
                  <a:lnTo>
                    <a:pt x="625" y="1578"/>
                  </a:lnTo>
                  <a:lnTo>
                    <a:pt x="461" y="1578"/>
                  </a:lnTo>
                  <a:cubicBezTo>
                    <a:pt x="428" y="1545"/>
                    <a:pt x="428" y="1512"/>
                    <a:pt x="428" y="1479"/>
                  </a:cubicBezTo>
                  <a:lnTo>
                    <a:pt x="428" y="559"/>
                  </a:lnTo>
                  <a:lnTo>
                    <a:pt x="625" y="559"/>
                  </a:lnTo>
                  <a:lnTo>
                    <a:pt x="625" y="395"/>
                  </a:lnTo>
                  <a:lnTo>
                    <a:pt x="428" y="39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8"/>
            <p:cNvSpPr/>
            <p:nvPr/>
          </p:nvSpPr>
          <p:spPr>
            <a:xfrm>
              <a:off x="2778975" y="4937125"/>
              <a:ext cx="16475" cy="34525"/>
            </a:xfrm>
            <a:custGeom>
              <a:avLst/>
              <a:gdLst/>
              <a:ahLst/>
              <a:cxnLst/>
              <a:rect l="l" t="t" r="r" b="b"/>
              <a:pathLst>
                <a:path w="659" h="1381" extrusionOk="0">
                  <a:moveTo>
                    <a:pt x="592" y="1"/>
                  </a:moveTo>
                  <a:cubicBezTo>
                    <a:pt x="494" y="1"/>
                    <a:pt x="395" y="34"/>
                    <a:pt x="330" y="99"/>
                  </a:cubicBezTo>
                  <a:cubicBezTo>
                    <a:pt x="264" y="165"/>
                    <a:pt x="231" y="198"/>
                    <a:pt x="198" y="264"/>
                  </a:cubicBezTo>
                  <a:lnTo>
                    <a:pt x="198" y="34"/>
                  </a:lnTo>
                  <a:lnTo>
                    <a:pt x="1" y="34"/>
                  </a:lnTo>
                  <a:lnTo>
                    <a:pt x="1" y="1381"/>
                  </a:lnTo>
                  <a:lnTo>
                    <a:pt x="231" y="1381"/>
                  </a:lnTo>
                  <a:lnTo>
                    <a:pt x="231" y="625"/>
                  </a:lnTo>
                  <a:cubicBezTo>
                    <a:pt x="231" y="527"/>
                    <a:pt x="264" y="428"/>
                    <a:pt x="297" y="362"/>
                  </a:cubicBezTo>
                  <a:cubicBezTo>
                    <a:pt x="362" y="264"/>
                    <a:pt x="461" y="231"/>
                    <a:pt x="592" y="231"/>
                  </a:cubicBezTo>
                  <a:lnTo>
                    <a:pt x="658" y="231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8"/>
            <p:cNvSpPr/>
            <p:nvPr/>
          </p:nvSpPr>
          <p:spPr>
            <a:xfrm>
              <a:off x="2800350" y="4937125"/>
              <a:ext cx="27950" cy="34525"/>
            </a:xfrm>
            <a:custGeom>
              <a:avLst/>
              <a:gdLst/>
              <a:ahLst/>
              <a:cxnLst/>
              <a:rect l="l" t="t" r="r" b="b"/>
              <a:pathLst>
                <a:path w="1118" h="1381" extrusionOk="0">
                  <a:moveTo>
                    <a:pt x="658" y="1"/>
                  </a:moveTo>
                  <a:cubicBezTo>
                    <a:pt x="592" y="1"/>
                    <a:pt x="493" y="1"/>
                    <a:pt x="428" y="34"/>
                  </a:cubicBezTo>
                  <a:cubicBezTo>
                    <a:pt x="362" y="67"/>
                    <a:pt x="296" y="132"/>
                    <a:pt x="230" y="231"/>
                  </a:cubicBezTo>
                  <a:lnTo>
                    <a:pt x="230" y="34"/>
                  </a:lnTo>
                  <a:lnTo>
                    <a:pt x="0" y="34"/>
                  </a:lnTo>
                  <a:lnTo>
                    <a:pt x="0" y="1381"/>
                  </a:lnTo>
                  <a:lnTo>
                    <a:pt x="230" y="1381"/>
                  </a:lnTo>
                  <a:lnTo>
                    <a:pt x="230" y="691"/>
                  </a:lnTo>
                  <a:cubicBezTo>
                    <a:pt x="230" y="592"/>
                    <a:pt x="230" y="527"/>
                    <a:pt x="263" y="461"/>
                  </a:cubicBezTo>
                  <a:cubicBezTo>
                    <a:pt x="263" y="428"/>
                    <a:pt x="296" y="362"/>
                    <a:pt x="329" y="329"/>
                  </a:cubicBezTo>
                  <a:cubicBezTo>
                    <a:pt x="362" y="264"/>
                    <a:pt x="428" y="231"/>
                    <a:pt x="493" y="231"/>
                  </a:cubicBezTo>
                  <a:cubicBezTo>
                    <a:pt x="526" y="198"/>
                    <a:pt x="559" y="198"/>
                    <a:pt x="625" y="198"/>
                  </a:cubicBezTo>
                  <a:cubicBezTo>
                    <a:pt x="723" y="198"/>
                    <a:pt x="822" y="231"/>
                    <a:pt x="855" y="329"/>
                  </a:cubicBezTo>
                  <a:cubicBezTo>
                    <a:pt x="888" y="395"/>
                    <a:pt x="888" y="461"/>
                    <a:pt x="888" y="527"/>
                  </a:cubicBezTo>
                  <a:lnTo>
                    <a:pt x="888" y="1381"/>
                  </a:lnTo>
                  <a:lnTo>
                    <a:pt x="1118" y="1381"/>
                  </a:lnTo>
                  <a:lnTo>
                    <a:pt x="1118" y="527"/>
                  </a:lnTo>
                  <a:cubicBezTo>
                    <a:pt x="1118" y="395"/>
                    <a:pt x="1118" y="264"/>
                    <a:pt x="1052" y="198"/>
                  </a:cubicBezTo>
                  <a:cubicBezTo>
                    <a:pt x="986" y="67"/>
                    <a:pt x="855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8"/>
            <p:cNvSpPr/>
            <p:nvPr/>
          </p:nvSpPr>
          <p:spPr>
            <a:xfrm>
              <a:off x="2838125" y="4924800"/>
              <a:ext cx="35350" cy="46850"/>
            </a:xfrm>
            <a:custGeom>
              <a:avLst/>
              <a:gdLst/>
              <a:ahLst/>
              <a:cxnLst/>
              <a:rect l="l" t="t" r="r" b="b"/>
              <a:pathLst>
                <a:path w="1414" h="1874" extrusionOk="0">
                  <a:moveTo>
                    <a:pt x="757" y="231"/>
                  </a:moveTo>
                  <a:cubicBezTo>
                    <a:pt x="855" y="231"/>
                    <a:pt x="954" y="231"/>
                    <a:pt x="1020" y="264"/>
                  </a:cubicBezTo>
                  <a:cubicBezTo>
                    <a:pt x="1118" y="330"/>
                    <a:pt x="1151" y="395"/>
                    <a:pt x="1151" y="560"/>
                  </a:cubicBezTo>
                  <a:cubicBezTo>
                    <a:pt x="1151" y="658"/>
                    <a:pt x="1118" y="757"/>
                    <a:pt x="1052" y="822"/>
                  </a:cubicBezTo>
                  <a:cubicBezTo>
                    <a:pt x="987" y="855"/>
                    <a:pt x="888" y="888"/>
                    <a:pt x="757" y="888"/>
                  </a:cubicBezTo>
                  <a:lnTo>
                    <a:pt x="264" y="888"/>
                  </a:lnTo>
                  <a:lnTo>
                    <a:pt x="264" y="231"/>
                  </a:lnTo>
                  <a:close/>
                  <a:moveTo>
                    <a:pt x="1" y="1"/>
                  </a:moveTo>
                  <a:lnTo>
                    <a:pt x="1" y="1874"/>
                  </a:lnTo>
                  <a:lnTo>
                    <a:pt x="264" y="1874"/>
                  </a:lnTo>
                  <a:lnTo>
                    <a:pt x="264" y="1085"/>
                  </a:lnTo>
                  <a:lnTo>
                    <a:pt x="855" y="1085"/>
                  </a:lnTo>
                  <a:cubicBezTo>
                    <a:pt x="1052" y="1085"/>
                    <a:pt x="1184" y="1052"/>
                    <a:pt x="1282" y="921"/>
                  </a:cubicBezTo>
                  <a:cubicBezTo>
                    <a:pt x="1381" y="822"/>
                    <a:pt x="1414" y="691"/>
                    <a:pt x="1414" y="560"/>
                  </a:cubicBezTo>
                  <a:cubicBezTo>
                    <a:pt x="1414" y="362"/>
                    <a:pt x="1381" y="231"/>
                    <a:pt x="1250" y="165"/>
                  </a:cubicBezTo>
                  <a:cubicBezTo>
                    <a:pt x="1151" y="67"/>
                    <a:pt x="1020" y="1"/>
                    <a:pt x="8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8"/>
            <p:cNvSpPr/>
            <p:nvPr/>
          </p:nvSpPr>
          <p:spPr>
            <a:xfrm>
              <a:off x="3777925" y="5258350"/>
              <a:ext cx="17300" cy="34525"/>
            </a:xfrm>
            <a:custGeom>
              <a:avLst/>
              <a:gdLst/>
              <a:ahLst/>
              <a:cxnLst/>
              <a:rect l="l" t="t" r="r" b="b"/>
              <a:pathLst>
                <a:path w="692" h="1381" extrusionOk="0">
                  <a:moveTo>
                    <a:pt x="1" y="0"/>
                  </a:moveTo>
                  <a:lnTo>
                    <a:pt x="1" y="1380"/>
                  </a:lnTo>
                  <a:lnTo>
                    <a:pt x="231" y="1380"/>
                  </a:lnTo>
                  <a:lnTo>
                    <a:pt x="231" y="592"/>
                  </a:lnTo>
                  <a:cubicBezTo>
                    <a:pt x="231" y="493"/>
                    <a:pt x="264" y="427"/>
                    <a:pt x="330" y="362"/>
                  </a:cubicBezTo>
                  <a:cubicBezTo>
                    <a:pt x="395" y="263"/>
                    <a:pt x="494" y="230"/>
                    <a:pt x="592" y="230"/>
                  </a:cubicBezTo>
                  <a:lnTo>
                    <a:pt x="691" y="230"/>
                  </a:lnTo>
                  <a:lnTo>
                    <a:pt x="691" y="0"/>
                  </a:lnTo>
                  <a:lnTo>
                    <a:pt x="592" y="0"/>
                  </a:lnTo>
                  <a:cubicBezTo>
                    <a:pt x="527" y="0"/>
                    <a:pt x="428" y="33"/>
                    <a:pt x="362" y="99"/>
                  </a:cubicBezTo>
                  <a:cubicBezTo>
                    <a:pt x="297" y="164"/>
                    <a:pt x="231" y="197"/>
                    <a:pt x="231" y="263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8"/>
            <p:cNvSpPr/>
            <p:nvPr/>
          </p:nvSpPr>
          <p:spPr>
            <a:xfrm>
              <a:off x="3799300" y="5258350"/>
              <a:ext cx="30425" cy="48475"/>
            </a:xfrm>
            <a:custGeom>
              <a:avLst/>
              <a:gdLst/>
              <a:ahLst/>
              <a:cxnLst/>
              <a:rect l="l" t="t" r="r" b="b"/>
              <a:pathLst>
                <a:path w="1217" h="1939" extrusionOk="0">
                  <a:moveTo>
                    <a:pt x="592" y="197"/>
                  </a:moveTo>
                  <a:cubicBezTo>
                    <a:pt x="756" y="197"/>
                    <a:pt x="855" y="263"/>
                    <a:pt x="920" y="427"/>
                  </a:cubicBezTo>
                  <a:cubicBezTo>
                    <a:pt x="953" y="493"/>
                    <a:pt x="986" y="592"/>
                    <a:pt x="986" y="690"/>
                  </a:cubicBezTo>
                  <a:cubicBezTo>
                    <a:pt x="986" y="887"/>
                    <a:pt x="920" y="1019"/>
                    <a:pt x="855" y="1117"/>
                  </a:cubicBezTo>
                  <a:cubicBezTo>
                    <a:pt x="789" y="1183"/>
                    <a:pt x="723" y="1249"/>
                    <a:pt x="592" y="1249"/>
                  </a:cubicBezTo>
                  <a:cubicBezTo>
                    <a:pt x="460" y="1249"/>
                    <a:pt x="329" y="1183"/>
                    <a:pt x="263" y="1019"/>
                  </a:cubicBezTo>
                  <a:cubicBezTo>
                    <a:pt x="230" y="953"/>
                    <a:pt x="230" y="855"/>
                    <a:pt x="230" y="756"/>
                  </a:cubicBezTo>
                  <a:cubicBezTo>
                    <a:pt x="230" y="625"/>
                    <a:pt x="230" y="526"/>
                    <a:pt x="263" y="427"/>
                  </a:cubicBezTo>
                  <a:cubicBezTo>
                    <a:pt x="329" y="263"/>
                    <a:pt x="460" y="197"/>
                    <a:pt x="592" y="197"/>
                  </a:cubicBezTo>
                  <a:close/>
                  <a:moveTo>
                    <a:pt x="658" y="0"/>
                  </a:moveTo>
                  <a:cubicBezTo>
                    <a:pt x="559" y="0"/>
                    <a:pt x="460" y="0"/>
                    <a:pt x="395" y="66"/>
                  </a:cubicBezTo>
                  <a:cubicBezTo>
                    <a:pt x="329" y="99"/>
                    <a:pt x="263" y="132"/>
                    <a:pt x="230" y="197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939"/>
                  </a:lnTo>
                  <a:lnTo>
                    <a:pt x="230" y="1939"/>
                  </a:lnTo>
                  <a:lnTo>
                    <a:pt x="230" y="1249"/>
                  </a:lnTo>
                  <a:cubicBezTo>
                    <a:pt x="296" y="1315"/>
                    <a:pt x="329" y="1347"/>
                    <a:pt x="362" y="1380"/>
                  </a:cubicBezTo>
                  <a:cubicBezTo>
                    <a:pt x="460" y="1413"/>
                    <a:pt x="526" y="1446"/>
                    <a:pt x="625" y="1446"/>
                  </a:cubicBezTo>
                  <a:cubicBezTo>
                    <a:pt x="756" y="1446"/>
                    <a:pt x="888" y="1380"/>
                    <a:pt x="986" y="1315"/>
                  </a:cubicBezTo>
                  <a:cubicBezTo>
                    <a:pt x="1150" y="1183"/>
                    <a:pt x="1216" y="986"/>
                    <a:pt x="1216" y="690"/>
                  </a:cubicBezTo>
                  <a:cubicBezTo>
                    <a:pt x="1216" y="460"/>
                    <a:pt x="1150" y="296"/>
                    <a:pt x="1052" y="164"/>
                  </a:cubicBezTo>
                  <a:cubicBezTo>
                    <a:pt x="953" y="33"/>
                    <a:pt x="822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8"/>
            <p:cNvSpPr/>
            <p:nvPr/>
          </p:nvSpPr>
          <p:spPr>
            <a:xfrm>
              <a:off x="3833800" y="5257525"/>
              <a:ext cx="32050" cy="37000"/>
            </a:xfrm>
            <a:custGeom>
              <a:avLst/>
              <a:gdLst/>
              <a:ahLst/>
              <a:cxnLst/>
              <a:rect l="l" t="t" r="r" b="b"/>
              <a:pathLst>
                <a:path w="1282" h="1480" extrusionOk="0">
                  <a:moveTo>
                    <a:pt x="658" y="197"/>
                  </a:moveTo>
                  <a:cubicBezTo>
                    <a:pt x="822" y="197"/>
                    <a:pt x="921" y="263"/>
                    <a:pt x="986" y="395"/>
                  </a:cubicBezTo>
                  <a:cubicBezTo>
                    <a:pt x="1019" y="493"/>
                    <a:pt x="1052" y="592"/>
                    <a:pt x="1052" y="723"/>
                  </a:cubicBezTo>
                  <a:cubicBezTo>
                    <a:pt x="1052" y="855"/>
                    <a:pt x="1019" y="986"/>
                    <a:pt x="953" y="1118"/>
                  </a:cubicBezTo>
                  <a:cubicBezTo>
                    <a:pt x="921" y="1216"/>
                    <a:pt x="789" y="1282"/>
                    <a:pt x="658" y="1282"/>
                  </a:cubicBezTo>
                  <a:cubicBezTo>
                    <a:pt x="493" y="1282"/>
                    <a:pt x="395" y="1249"/>
                    <a:pt x="362" y="1150"/>
                  </a:cubicBezTo>
                  <a:cubicBezTo>
                    <a:pt x="296" y="1019"/>
                    <a:pt x="263" y="920"/>
                    <a:pt x="263" y="756"/>
                  </a:cubicBezTo>
                  <a:cubicBezTo>
                    <a:pt x="263" y="625"/>
                    <a:pt x="296" y="493"/>
                    <a:pt x="362" y="362"/>
                  </a:cubicBezTo>
                  <a:cubicBezTo>
                    <a:pt x="395" y="263"/>
                    <a:pt x="526" y="197"/>
                    <a:pt x="658" y="197"/>
                  </a:cubicBezTo>
                  <a:close/>
                  <a:moveTo>
                    <a:pt x="658" y="0"/>
                  </a:moveTo>
                  <a:cubicBezTo>
                    <a:pt x="460" y="0"/>
                    <a:pt x="296" y="66"/>
                    <a:pt x="198" y="230"/>
                  </a:cubicBezTo>
                  <a:cubicBezTo>
                    <a:pt x="66" y="362"/>
                    <a:pt x="0" y="526"/>
                    <a:pt x="0" y="756"/>
                  </a:cubicBezTo>
                  <a:cubicBezTo>
                    <a:pt x="0" y="986"/>
                    <a:pt x="66" y="1150"/>
                    <a:pt x="165" y="1282"/>
                  </a:cubicBezTo>
                  <a:cubicBezTo>
                    <a:pt x="296" y="1413"/>
                    <a:pt x="428" y="1479"/>
                    <a:pt x="625" y="1479"/>
                  </a:cubicBezTo>
                  <a:cubicBezTo>
                    <a:pt x="855" y="1479"/>
                    <a:pt x="1019" y="1413"/>
                    <a:pt x="1118" y="1249"/>
                  </a:cubicBezTo>
                  <a:cubicBezTo>
                    <a:pt x="1216" y="1118"/>
                    <a:pt x="1282" y="920"/>
                    <a:pt x="1282" y="723"/>
                  </a:cubicBezTo>
                  <a:cubicBezTo>
                    <a:pt x="1282" y="493"/>
                    <a:pt x="1216" y="296"/>
                    <a:pt x="1118" y="197"/>
                  </a:cubicBezTo>
                  <a:cubicBezTo>
                    <a:pt x="986" y="66"/>
                    <a:pt x="822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8"/>
            <p:cNvSpPr/>
            <p:nvPr/>
          </p:nvSpPr>
          <p:spPr>
            <a:xfrm>
              <a:off x="3869950" y="5246025"/>
              <a:ext cx="41925" cy="46850"/>
            </a:xfrm>
            <a:custGeom>
              <a:avLst/>
              <a:gdLst/>
              <a:ahLst/>
              <a:cxnLst/>
              <a:rect l="l" t="t" r="r" b="b"/>
              <a:pathLst>
                <a:path w="1677" h="1874" extrusionOk="0">
                  <a:moveTo>
                    <a:pt x="822" y="263"/>
                  </a:moveTo>
                  <a:lnTo>
                    <a:pt x="1118" y="1118"/>
                  </a:lnTo>
                  <a:lnTo>
                    <a:pt x="526" y="1118"/>
                  </a:lnTo>
                  <a:lnTo>
                    <a:pt x="822" y="263"/>
                  </a:lnTo>
                  <a:close/>
                  <a:moveTo>
                    <a:pt x="690" y="0"/>
                  </a:moveTo>
                  <a:lnTo>
                    <a:pt x="0" y="1873"/>
                  </a:lnTo>
                  <a:lnTo>
                    <a:pt x="263" y="1873"/>
                  </a:lnTo>
                  <a:lnTo>
                    <a:pt x="460" y="1315"/>
                  </a:lnTo>
                  <a:lnTo>
                    <a:pt x="1183" y="1315"/>
                  </a:lnTo>
                  <a:lnTo>
                    <a:pt x="1380" y="1873"/>
                  </a:lnTo>
                  <a:lnTo>
                    <a:pt x="1676" y="1873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8"/>
            <p:cNvSpPr/>
            <p:nvPr/>
          </p:nvSpPr>
          <p:spPr>
            <a:xfrm>
              <a:off x="3827225" y="5144975"/>
              <a:ext cx="16450" cy="34525"/>
            </a:xfrm>
            <a:custGeom>
              <a:avLst/>
              <a:gdLst/>
              <a:ahLst/>
              <a:cxnLst/>
              <a:rect l="l" t="t" r="r" b="b"/>
              <a:pathLst>
                <a:path w="658" h="1381" extrusionOk="0">
                  <a:moveTo>
                    <a:pt x="1" y="0"/>
                  </a:moveTo>
                  <a:lnTo>
                    <a:pt x="1" y="1381"/>
                  </a:lnTo>
                  <a:lnTo>
                    <a:pt x="231" y="1381"/>
                  </a:lnTo>
                  <a:lnTo>
                    <a:pt x="231" y="592"/>
                  </a:lnTo>
                  <a:cubicBezTo>
                    <a:pt x="231" y="493"/>
                    <a:pt x="263" y="428"/>
                    <a:pt x="296" y="362"/>
                  </a:cubicBezTo>
                  <a:cubicBezTo>
                    <a:pt x="362" y="263"/>
                    <a:pt x="461" y="230"/>
                    <a:pt x="592" y="230"/>
                  </a:cubicBezTo>
                  <a:lnTo>
                    <a:pt x="658" y="230"/>
                  </a:lnTo>
                  <a:lnTo>
                    <a:pt x="658" y="0"/>
                  </a:lnTo>
                  <a:lnTo>
                    <a:pt x="592" y="0"/>
                  </a:lnTo>
                  <a:cubicBezTo>
                    <a:pt x="493" y="0"/>
                    <a:pt x="395" y="33"/>
                    <a:pt x="329" y="99"/>
                  </a:cubicBezTo>
                  <a:cubicBezTo>
                    <a:pt x="263" y="165"/>
                    <a:pt x="231" y="198"/>
                    <a:pt x="198" y="26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8"/>
            <p:cNvSpPr/>
            <p:nvPr/>
          </p:nvSpPr>
          <p:spPr>
            <a:xfrm>
              <a:off x="3848575" y="5144975"/>
              <a:ext cx="29600" cy="48500"/>
            </a:xfrm>
            <a:custGeom>
              <a:avLst/>
              <a:gdLst/>
              <a:ahLst/>
              <a:cxnLst/>
              <a:rect l="l" t="t" r="r" b="b"/>
              <a:pathLst>
                <a:path w="1184" h="1940" extrusionOk="0">
                  <a:moveTo>
                    <a:pt x="592" y="198"/>
                  </a:moveTo>
                  <a:cubicBezTo>
                    <a:pt x="757" y="198"/>
                    <a:pt x="855" y="263"/>
                    <a:pt x="921" y="428"/>
                  </a:cubicBezTo>
                  <a:cubicBezTo>
                    <a:pt x="954" y="493"/>
                    <a:pt x="954" y="592"/>
                    <a:pt x="954" y="691"/>
                  </a:cubicBezTo>
                  <a:cubicBezTo>
                    <a:pt x="954" y="888"/>
                    <a:pt x="921" y="1019"/>
                    <a:pt x="855" y="1085"/>
                  </a:cubicBezTo>
                  <a:cubicBezTo>
                    <a:pt x="790" y="1183"/>
                    <a:pt x="691" y="1249"/>
                    <a:pt x="592" y="1249"/>
                  </a:cubicBezTo>
                  <a:cubicBezTo>
                    <a:pt x="428" y="1249"/>
                    <a:pt x="330" y="1151"/>
                    <a:pt x="264" y="1019"/>
                  </a:cubicBezTo>
                  <a:cubicBezTo>
                    <a:pt x="231" y="953"/>
                    <a:pt x="198" y="855"/>
                    <a:pt x="198" y="756"/>
                  </a:cubicBezTo>
                  <a:cubicBezTo>
                    <a:pt x="198" y="625"/>
                    <a:pt x="231" y="493"/>
                    <a:pt x="264" y="428"/>
                  </a:cubicBezTo>
                  <a:cubicBezTo>
                    <a:pt x="330" y="263"/>
                    <a:pt x="428" y="198"/>
                    <a:pt x="592" y="198"/>
                  </a:cubicBezTo>
                  <a:close/>
                  <a:moveTo>
                    <a:pt x="625" y="0"/>
                  </a:moveTo>
                  <a:cubicBezTo>
                    <a:pt x="527" y="0"/>
                    <a:pt x="428" y="0"/>
                    <a:pt x="362" y="66"/>
                  </a:cubicBezTo>
                  <a:cubicBezTo>
                    <a:pt x="297" y="99"/>
                    <a:pt x="264" y="132"/>
                    <a:pt x="198" y="198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64" y="1315"/>
                    <a:pt x="330" y="1348"/>
                    <a:pt x="362" y="1381"/>
                  </a:cubicBezTo>
                  <a:cubicBezTo>
                    <a:pt x="428" y="1413"/>
                    <a:pt x="494" y="1446"/>
                    <a:pt x="625" y="1446"/>
                  </a:cubicBezTo>
                  <a:cubicBezTo>
                    <a:pt x="757" y="1446"/>
                    <a:pt x="855" y="1381"/>
                    <a:pt x="954" y="1315"/>
                  </a:cubicBezTo>
                  <a:cubicBezTo>
                    <a:pt x="1118" y="1183"/>
                    <a:pt x="1184" y="986"/>
                    <a:pt x="1184" y="658"/>
                  </a:cubicBezTo>
                  <a:cubicBezTo>
                    <a:pt x="1184" y="460"/>
                    <a:pt x="1151" y="296"/>
                    <a:pt x="1020" y="165"/>
                  </a:cubicBezTo>
                  <a:cubicBezTo>
                    <a:pt x="921" y="33"/>
                    <a:pt x="790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8"/>
            <p:cNvSpPr/>
            <p:nvPr/>
          </p:nvSpPr>
          <p:spPr>
            <a:xfrm>
              <a:off x="3883100" y="5144150"/>
              <a:ext cx="27950" cy="37000"/>
            </a:xfrm>
            <a:custGeom>
              <a:avLst/>
              <a:gdLst/>
              <a:ahLst/>
              <a:cxnLst/>
              <a:rect l="l" t="t" r="r" b="b"/>
              <a:pathLst>
                <a:path w="1118" h="1480" extrusionOk="0">
                  <a:moveTo>
                    <a:pt x="559" y="1"/>
                  </a:moveTo>
                  <a:cubicBezTo>
                    <a:pt x="394" y="1"/>
                    <a:pt x="263" y="66"/>
                    <a:pt x="164" y="132"/>
                  </a:cubicBezTo>
                  <a:cubicBezTo>
                    <a:pt x="66" y="198"/>
                    <a:pt x="33" y="329"/>
                    <a:pt x="33" y="461"/>
                  </a:cubicBezTo>
                  <a:cubicBezTo>
                    <a:pt x="33" y="559"/>
                    <a:pt x="99" y="658"/>
                    <a:pt x="197" y="724"/>
                  </a:cubicBezTo>
                  <a:cubicBezTo>
                    <a:pt x="230" y="756"/>
                    <a:pt x="329" y="789"/>
                    <a:pt x="460" y="822"/>
                  </a:cubicBezTo>
                  <a:lnTo>
                    <a:pt x="624" y="855"/>
                  </a:lnTo>
                  <a:cubicBezTo>
                    <a:pt x="723" y="888"/>
                    <a:pt x="789" y="888"/>
                    <a:pt x="822" y="921"/>
                  </a:cubicBezTo>
                  <a:cubicBezTo>
                    <a:pt x="887" y="954"/>
                    <a:pt x="920" y="986"/>
                    <a:pt x="920" y="1052"/>
                  </a:cubicBezTo>
                  <a:cubicBezTo>
                    <a:pt x="920" y="1118"/>
                    <a:pt x="887" y="1184"/>
                    <a:pt x="789" y="1216"/>
                  </a:cubicBezTo>
                  <a:cubicBezTo>
                    <a:pt x="756" y="1249"/>
                    <a:pt x="657" y="1282"/>
                    <a:pt x="592" y="1282"/>
                  </a:cubicBezTo>
                  <a:cubicBezTo>
                    <a:pt x="427" y="1282"/>
                    <a:pt x="329" y="1249"/>
                    <a:pt x="296" y="1151"/>
                  </a:cubicBezTo>
                  <a:cubicBezTo>
                    <a:pt x="263" y="1118"/>
                    <a:pt x="230" y="1085"/>
                    <a:pt x="230" y="986"/>
                  </a:cubicBezTo>
                  <a:lnTo>
                    <a:pt x="0" y="986"/>
                  </a:lnTo>
                  <a:cubicBezTo>
                    <a:pt x="0" y="1118"/>
                    <a:pt x="66" y="1249"/>
                    <a:pt x="132" y="1348"/>
                  </a:cubicBezTo>
                  <a:cubicBezTo>
                    <a:pt x="230" y="1414"/>
                    <a:pt x="362" y="1479"/>
                    <a:pt x="559" y="1479"/>
                  </a:cubicBezTo>
                  <a:cubicBezTo>
                    <a:pt x="756" y="1479"/>
                    <a:pt x="887" y="1446"/>
                    <a:pt x="986" y="1348"/>
                  </a:cubicBezTo>
                  <a:cubicBezTo>
                    <a:pt x="1084" y="1249"/>
                    <a:pt x="1117" y="1151"/>
                    <a:pt x="1117" y="1019"/>
                  </a:cubicBezTo>
                  <a:cubicBezTo>
                    <a:pt x="1117" y="888"/>
                    <a:pt x="1084" y="789"/>
                    <a:pt x="986" y="756"/>
                  </a:cubicBezTo>
                  <a:cubicBezTo>
                    <a:pt x="953" y="724"/>
                    <a:pt x="822" y="658"/>
                    <a:pt x="657" y="625"/>
                  </a:cubicBezTo>
                  <a:lnTo>
                    <a:pt x="526" y="592"/>
                  </a:lnTo>
                  <a:cubicBezTo>
                    <a:pt x="460" y="592"/>
                    <a:pt x="394" y="559"/>
                    <a:pt x="362" y="526"/>
                  </a:cubicBezTo>
                  <a:cubicBezTo>
                    <a:pt x="296" y="493"/>
                    <a:pt x="263" y="461"/>
                    <a:pt x="263" y="395"/>
                  </a:cubicBezTo>
                  <a:cubicBezTo>
                    <a:pt x="263" y="329"/>
                    <a:pt x="296" y="296"/>
                    <a:pt x="329" y="263"/>
                  </a:cubicBezTo>
                  <a:cubicBezTo>
                    <a:pt x="394" y="231"/>
                    <a:pt x="460" y="198"/>
                    <a:pt x="526" y="198"/>
                  </a:cubicBezTo>
                  <a:cubicBezTo>
                    <a:pt x="657" y="198"/>
                    <a:pt x="756" y="231"/>
                    <a:pt x="822" y="296"/>
                  </a:cubicBezTo>
                  <a:cubicBezTo>
                    <a:pt x="854" y="329"/>
                    <a:pt x="854" y="395"/>
                    <a:pt x="887" y="461"/>
                  </a:cubicBezTo>
                  <a:lnTo>
                    <a:pt x="1084" y="461"/>
                  </a:lnTo>
                  <a:cubicBezTo>
                    <a:pt x="1084" y="362"/>
                    <a:pt x="1052" y="263"/>
                    <a:pt x="986" y="198"/>
                  </a:cubicBezTo>
                  <a:cubicBezTo>
                    <a:pt x="920" y="66"/>
                    <a:pt x="756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8"/>
            <p:cNvSpPr/>
            <p:nvPr/>
          </p:nvSpPr>
          <p:spPr>
            <a:xfrm>
              <a:off x="3920050" y="5134300"/>
              <a:ext cx="17275" cy="45200"/>
            </a:xfrm>
            <a:custGeom>
              <a:avLst/>
              <a:gdLst/>
              <a:ahLst/>
              <a:cxnLst/>
              <a:rect l="l" t="t" r="r" b="b"/>
              <a:pathLst>
                <a:path w="691" h="1808" extrusionOk="0">
                  <a:moveTo>
                    <a:pt x="494" y="0"/>
                  </a:moveTo>
                  <a:cubicBezTo>
                    <a:pt x="461" y="132"/>
                    <a:pt x="428" y="230"/>
                    <a:pt x="362" y="263"/>
                  </a:cubicBezTo>
                  <a:cubicBezTo>
                    <a:pt x="297" y="296"/>
                    <a:pt x="165" y="329"/>
                    <a:pt x="1" y="329"/>
                  </a:cubicBezTo>
                  <a:lnTo>
                    <a:pt x="1" y="526"/>
                  </a:lnTo>
                  <a:lnTo>
                    <a:pt x="428" y="526"/>
                  </a:lnTo>
                  <a:lnTo>
                    <a:pt x="428" y="1808"/>
                  </a:lnTo>
                  <a:lnTo>
                    <a:pt x="691" y="1808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8"/>
            <p:cNvSpPr/>
            <p:nvPr/>
          </p:nvSpPr>
          <p:spPr>
            <a:xfrm>
              <a:off x="3956200" y="5134300"/>
              <a:ext cx="17275" cy="45200"/>
            </a:xfrm>
            <a:custGeom>
              <a:avLst/>
              <a:gdLst/>
              <a:ahLst/>
              <a:cxnLst/>
              <a:rect l="l" t="t" r="r" b="b"/>
              <a:pathLst>
                <a:path w="691" h="1808" extrusionOk="0">
                  <a:moveTo>
                    <a:pt x="494" y="0"/>
                  </a:moveTo>
                  <a:cubicBezTo>
                    <a:pt x="494" y="132"/>
                    <a:pt x="428" y="230"/>
                    <a:pt x="362" y="263"/>
                  </a:cubicBezTo>
                  <a:cubicBezTo>
                    <a:pt x="296" y="296"/>
                    <a:pt x="198" y="329"/>
                    <a:pt x="1" y="329"/>
                  </a:cubicBezTo>
                  <a:lnTo>
                    <a:pt x="1" y="526"/>
                  </a:lnTo>
                  <a:lnTo>
                    <a:pt x="461" y="526"/>
                  </a:lnTo>
                  <a:lnTo>
                    <a:pt x="461" y="1808"/>
                  </a:lnTo>
                  <a:lnTo>
                    <a:pt x="691" y="1808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8"/>
            <p:cNvSpPr/>
            <p:nvPr/>
          </p:nvSpPr>
          <p:spPr>
            <a:xfrm>
              <a:off x="3957850" y="5247650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1"/>
                  </a:moveTo>
                  <a:cubicBezTo>
                    <a:pt x="493" y="1"/>
                    <a:pt x="395" y="34"/>
                    <a:pt x="329" y="100"/>
                  </a:cubicBezTo>
                  <a:cubicBezTo>
                    <a:pt x="263" y="165"/>
                    <a:pt x="230" y="231"/>
                    <a:pt x="197" y="264"/>
                  </a:cubicBezTo>
                  <a:lnTo>
                    <a:pt x="197" y="34"/>
                  </a:lnTo>
                  <a:lnTo>
                    <a:pt x="0" y="34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25"/>
                  </a:lnTo>
                  <a:cubicBezTo>
                    <a:pt x="230" y="527"/>
                    <a:pt x="263" y="428"/>
                    <a:pt x="296" y="362"/>
                  </a:cubicBezTo>
                  <a:cubicBezTo>
                    <a:pt x="362" y="297"/>
                    <a:pt x="460" y="231"/>
                    <a:pt x="592" y="231"/>
                  </a:cubicBezTo>
                  <a:cubicBezTo>
                    <a:pt x="592" y="231"/>
                    <a:pt x="592" y="264"/>
                    <a:pt x="625" y="264"/>
                  </a:cubicBezTo>
                  <a:lnTo>
                    <a:pt x="658" y="264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8"/>
            <p:cNvSpPr/>
            <p:nvPr/>
          </p:nvSpPr>
          <p:spPr>
            <a:xfrm>
              <a:off x="3979200" y="5247650"/>
              <a:ext cx="29600" cy="48500"/>
            </a:xfrm>
            <a:custGeom>
              <a:avLst/>
              <a:gdLst/>
              <a:ahLst/>
              <a:cxnLst/>
              <a:rect l="l" t="t" r="r" b="b"/>
              <a:pathLst>
                <a:path w="1184" h="1940" extrusionOk="0">
                  <a:moveTo>
                    <a:pt x="592" y="198"/>
                  </a:moveTo>
                  <a:cubicBezTo>
                    <a:pt x="756" y="198"/>
                    <a:pt x="855" y="264"/>
                    <a:pt x="921" y="428"/>
                  </a:cubicBezTo>
                  <a:cubicBezTo>
                    <a:pt x="954" y="527"/>
                    <a:pt x="954" y="592"/>
                    <a:pt x="954" y="724"/>
                  </a:cubicBezTo>
                  <a:cubicBezTo>
                    <a:pt x="954" y="888"/>
                    <a:pt x="921" y="1020"/>
                    <a:pt x="855" y="1118"/>
                  </a:cubicBezTo>
                  <a:cubicBezTo>
                    <a:pt x="789" y="1217"/>
                    <a:pt x="691" y="1250"/>
                    <a:pt x="592" y="1250"/>
                  </a:cubicBezTo>
                  <a:cubicBezTo>
                    <a:pt x="428" y="1250"/>
                    <a:pt x="329" y="1184"/>
                    <a:pt x="264" y="1053"/>
                  </a:cubicBezTo>
                  <a:cubicBezTo>
                    <a:pt x="231" y="954"/>
                    <a:pt x="198" y="888"/>
                    <a:pt x="198" y="757"/>
                  </a:cubicBezTo>
                  <a:cubicBezTo>
                    <a:pt x="198" y="625"/>
                    <a:pt x="231" y="527"/>
                    <a:pt x="264" y="428"/>
                  </a:cubicBezTo>
                  <a:cubicBezTo>
                    <a:pt x="329" y="297"/>
                    <a:pt x="428" y="198"/>
                    <a:pt x="592" y="198"/>
                  </a:cubicBezTo>
                  <a:close/>
                  <a:moveTo>
                    <a:pt x="625" y="1"/>
                  </a:moveTo>
                  <a:cubicBezTo>
                    <a:pt x="526" y="1"/>
                    <a:pt x="428" y="34"/>
                    <a:pt x="362" y="67"/>
                  </a:cubicBezTo>
                  <a:cubicBezTo>
                    <a:pt x="296" y="100"/>
                    <a:pt x="264" y="165"/>
                    <a:pt x="198" y="231"/>
                  </a:cubicBezTo>
                  <a:lnTo>
                    <a:pt x="198" y="34"/>
                  </a:lnTo>
                  <a:lnTo>
                    <a:pt x="1" y="34"/>
                  </a:lnTo>
                  <a:lnTo>
                    <a:pt x="1" y="1940"/>
                  </a:lnTo>
                  <a:lnTo>
                    <a:pt x="231" y="1940"/>
                  </a:lnTo>
                  <a:lnTo>
                    <a:pt x="231" y="1250"/>
                  </a:lnTo>
                  <a:cubicBezTo>
                    <a:pt x="264" y="1315"/>
                    <a:pt x="329" y="1348"/>
                    <a:pt x="362" y="1381"/>
                  </a:cubicBezTo>
                  <a:cubicBezTo>
                    <a:pt x="428" y="1414"/>
                    <a:pt x="494" y="1447"/>
                    <a:pt x="625" y="1447"/>
                  </a:cubicBezTo>
                  <a:cubicBezTo>
                    <a:pt x="756" y="1447"/>
                    <a:pt x="855" y="1414"/>
                    <a:pt x="954" y="1315"/>
                  </a:cubicBezTo>
                  <a:cubicBezTo>
                    <a:pt x="1118" y="1217"/>
                    <a:pt x="1184" y="987"/>
                    <a:pt x="1184" y="691"/>
                  </a:cubicBezTo>
                  <a:cubicBezTo>
                    <a:pt x="1184" y="461"/>
                    <a:pt x="1151" y="297"/>
                    <a:pt x="1019" y="198"/>
                  </a:cubicBezTo>
                  <a:cubicBezTo>
                    <a:pt x="921" y="67"/>
                    <a:pt x="789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8"/>
            <p:cNvSpPr/>
            <p:nvPr/>
          </p:nvSpPr>
          <p:spPr>
            <a:xfrm>
              <a:off x="4016175" y="5236150"/>
              <a:ext cx="5775" cy="46850"/>
            </a:xfrm>
            <a:custGeom>
              <a:avLst/>
              <a:gdLst/>
              <a:ahLst/>
              <a:cxnLst/>
              <a:rect l="l" t="t" r="r" b="b"/>
              <a:pathLst>
                <a:path w="231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8"/>
            <p:cNvSpPr/>
            <p:nvPr/>
          </p:nvSpPr>
          <p:spPr>
            <a:xfrm>
              <a:off x="4027675" y="5236975"/>
              <a:ext cx="32050" cy="46850"/>
            </a:xfrm>
            <a:custGeom>
              <a:avLst/>
              <a:gdLst/>
              <a:ahLst/>
              <a:cxnLst/>
              <a:rect l="l" t="t" r="r" b="b"/>
              <a:pathLst>
                <a:path w="1282" h="1874" extrusionOk="0">
                  <a:moveTo>
                    <a:pt x="625" y="1"/>
                  </a:moveTo>
                  <a:cubicBezTo>
                    <a:pt x="395" y="1"/>
                    <a:pt x="230" y="67"/>
                    <a:pt x="132" y="264"/>
                  </a:cubicBezTo>
                  <a:cubicBezTo>
                    <a:pt x="66" y="362"/>
                    <a:pt x="66" y="461"/>
                    <a:pt x="66" y="592"/>
                  </a:cubicBezTo>
                  <a:lnTo>
                    <a:pt x="263" y="592"/>
                  </a:lnTo>
                  <a:cubicBezTo>
                    <a:pt x="263" y="494"/>
                    <a:pt x="296" y="428"/>
                    <a:pt x="329" y="362"/>
                  </a:cubicBezTo>
                  <a:cubicBezTo>
                    <a:pt x="395" y="264"/>
                    <a:pt x="493" y="198"/>
                    <a:pt x="658" y="198"/>
                  </a:cubicBezTo>
                  <a:cubicBezTo>
                    <a:pt x="723" y="198"/>
                    <a:pt x="822" y="231"/>
                    <a:pt x="888" y="297"/>
                  </a:cubicBezTo>
                  <a:cubicBezTo>
                    <a:pt x="953" y="329"/>
                    <a:pt x="986" y="395"/>
                    <a:pt x="986" y="494"/>
                  </a:cubicBezTo>
                  <a:cubicBezTo>
                    <a:pt x="986" y="625"/>
                    <a:pt x="921" y="691"/>
                    <a:pt x="822" y="757"/>
                  </a:cubicBezTo>
                  <a:cubicBezTo>
                    <a:pt x="756" y="789"/>
                    <a:pt x="691" y="789"/>
                    <a:pt x="625" y="789"/>
                  </a:cubicBezTo>
                  <a:lnTo>
                    <a:pt x="493" y="789"/>
                  </a:lnTo>
                  <a:lnTo>
                    <a:pt x="493" y="987"/>
                  </a:lnTo>
                  <a:lnTo>
                    <a:pt x="592" y="987"/>
                  </a:lnTo>
                  <a:cubicBezTo>
                    <a:pt x="723" y="987"/>
                    <a:pt x="855" y="1019"/>
                    <a:pt x="921" y="1052"/>
                  </a:cubicBezTo>
                  <a:cubicBezTo>
                    <a:pt x="986" y="1118"/>
                    <a:pt x="1019" y="1184"/>
                    <a:pt x="1019" y="1315"/>
                  </a:cubicBezTo>
                  <a:cubicBezTo>
                    <a:pt x="1019" y="1414"/>
                    <a:pt x="986" y="1512"/>
                    <a:pt x="921" y="1578"/>
                  </a:cubicBezTo>
                  <a:cubicBezTo>
                    <a:pt x="855" y="1644"/>
                    <a:pt x="756" y="1677"/>
                    <a:pt x="625" y="1677"/>
                  </a:cubicBezTo>
                  <a:cubicBezTo>
                    <a:pt x="493" y="1677"/>
                    <a:pt x="362" y="1611"/>
                    <a:pt x="296" y="1512"/>
                  </a:cubicBezTo>
                  <a:cubicBezTo>
                    <a:pt x="263" y="1480"/>
                    <a:pt x="263" y="1381"/>
                    <a:pt x="263" y="1282"/>
                  </a:cubicBezTo>
                  <a:lnTo>
                    <a:pt x="0" y="1282"/>
                  </a:lnTo>
                  <a:cubicBezTo>
                    <a:pt x="0" y="1447"/>
                    <a:pt x="33" y="1578"/>
                    <a:pt x="132" y="1710"/>
                  </a:cubicBezTo>
                  <a:cubicBezTo>
                    <a:pt x="263" y="1841"/>
                    <a:pt x="395" y="1874"/>
                    <a:pt x="625" y="1874"/>
                  </a:cubicBezTo>
                  <a:cubicBezTo>
                    <a:pt x="822" y="1874"/>
                    <a:pt x="986" y="1841"/>
                    <a:pt x="1118" y="1710"/>
                  </a:cubicBezTo>
                  <a:cubicBezTo>
                    <a:pt x="1216" y="1611"/>
                    <a:pt x="1282" y="1480"/>
                    <a:pt x="1282" y="1282"/>
                  </a:cubicBezTo>
                  <a:cubicBezTo>
                    <a:pt x="1282" y="1184"/>
                    <a:pt x="1249" y="1085"/>
                    <a:pt x="1183" y="1019"/>
                  </a:cubicBezTo>
                  <a:cubicBezTo>
                    <a:pt x="1151" y="954"/>
                    <a:pt x="1085" y="888"/>
                    <a:pt x="986" y="855"/>
                  </a:cubicBezTo>
                  <a:cubicBezTo>
                    <a:pt x="1052" y="822"/>
                    <a:pt x="1085" y="789"/>
                    <a:pt x="1118" y="757"/>
                  </a:cubicBezTo>
                  <a:cubicBezTo>
                    <a:pt x="1183" y="691"/>
                    <a:pt x="1216" y="592"/>
                    <a:pt x="1216" y="494"/>
                  </a:cubicBezTo>
                  <a:cubicBezTo>
                    <a:pt x="1216" y="329"/>
                    <a:pt x="1151" y="198"/>
                    <a:pt x="1052" y="132"/>
                  </a:cubicBezTo>
                  <a:cubicBezTo>
                    <a:pt x="953" y="34"/>
                    <a:pt x="822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8"/>
            <p:cNvSpPr/>
            <p:nvPr/>
          </p:nvSpPr>
          <p:spPr>
            <a:xfrm>
              <a:off x="4065475" y="5236975"/>
              <a:ext cx="31225" cy="46850"/>
            </a:xfrm>
            <a:custGeom>
              <a:avLst/>
              <a:gdLst/>
              <a:ahLst/>
              <a:cxnLst/>
              <a:rect l="l" t="t" r="r" b="b"/>
              <a:pathLst>
                <a:path w="1249" h="1874" extrusionOk="0">
                  <a:moveTo>
                    <a:pt x="624" y="855"/>
                  </a:moveTo>
                  <a:cubicBezTo>
                    <a:pt x="756" y="855"/>
                    <a:pt x="854" y="921"/>
                    <a:pt x="920" y="987"/>
                  </a:cubicBezTo>
                  <a:cubicBezTo>
                    <a:pt x="986" y="1085"/>
                    <a:pt x="986" y="1184"/>
                    <a:pt x="986" y="1249"/>
                  </a:cubicBezTo>
                  <a:cubicBezTo>
                    <a:pt x="986" y="1381"/>
                    <a:pt x="953" y="1480"/>
                    <a:pt x="920" y="1545"/>
                  </a:cubicBezTo>
                  <a:cubicBezTo>
                    <a:pt x="854" y="1644"/>
                    <a:pt x="756" y="1677"/>
                    <a:pt x="657" y="1677"/>
                  </a:cubicBezTo>
                  <a:cubicBezTo>
                    <a:pt x="526" y="1677"/>
                    <a:pt x="427" y="1644"/>
                    <a:pt x="361" y="1545"/>
                  </a:cubicBezTo>
                  <a:cubicBezTo>
                    <a:pt x="296" y="1480"/>
                    <a:pt x="263" y="1381"/>
                    <a:pt x="263" y="1249"/>
                  </a:cubicBezTo>
                  <a:cubicBezTo>
                    <a:pt x="263" y="1118"/>
                    <a:pt x="296" y="1019"/>
                    <a:pt x="361" y="987"/>
                  </a:cubicBezTo>
                  <a:cubicBezTo>
                    <a:pt x="427" y="888"/>
                    <a:pt x="526" y="855"/>
                    <a:pt x="624" y="855"/>
                  </a:cubicBezTo>
                  <a:close/>
                  <a:moveTo>
                    <a:pt x="657" y="1"/>
                  </a:moveTo>
                  <a:cubicBezTo>
                    <a:pt x="361" y="1"/>
                    <a:pt x="164" y="132"/>
                    <a:pt x="66" y="461"/>
                  </a:cubicBezTo>
                  <a:cubicBezTo>
                    <a:pt x="33" y="625"/>
                    <a:pt x="0" y="789"/>
                    <a:pt x="0" y="1019"/>
                  </a:cubicBezTo>
                  <a:cubicBezTo>
                    <a:pt x="0" y="1348"/>
                    <a:pt x="66" y="1545"/>
                    <a:pt x="164" y="1677"/>
                  </a:cubicBezTo>
                  <a:cubicBezTo>
                    <a:pt x="296" y="1808"/>
                    <a:pt x="460" y="1874"/>
                    <a:pt x="624" y="1874"/>
                  </a:cubicBezTo>
                  <a:cubicBezTo>
                    <a:pt x="822" y="1874"/>
                    <a:pt x="986" y="1808"/>
                    <a:pt x="1084" y="1677"/>
                  </a:cubicBezTo>
                  <a:cubicBezTo>
                    <a:pt x="1183" y="1545"/>
                    <a:pt x="1249" y="1414"/>
                    <a:pt x="1249" y="1249"/>
                  </a:cubicBezTo>
                  <a:cubicBezTo>
                    <a:pt x="1249" y="1052"/>
                    <a:pt x="1183" y="921"/>
                    <a:pt x="1084" y="822"/>
                  </a:cubicBezTo>
                  <a:cubicBezTo>
                    <a:pt x="953" y="724"/>
                    <a:pt x="822" y="658"/>
                    <a:pt x="690" y="658"/>
                  </a:cubicBezTo>
                  <a:cubicBezTo>
                    <a:pt x="592" y="658"/>
                    <a:pt x="493" y="691"/>
                    <a:pt x="427" y="724"/>
                  </a:cubicBezTo>
                  <a:cubicBezTo>
                    <a:pt x="361" y="757"/>
                    <a:pt x="263" y="822"/>
                    <a:pt x="230" y="888"/>
                  </a:cubicBezTo>
                  <a:cubicBezTo>
                    <a:pt x="230" y="658"/>
                    <a:pt x="263" y="494"/>
                    <a:pt x="361" y="362"/>
                  </a:cubicBezTo>
                  <a:cubicBezTo>
                    <a:pt x="427" y="264"/>
                    <a:pt x="526" y="198"/>
                    <a:pt x="657" y="198"/>
                  </a:cubicBezTo>
                  <a:cubicBezTo>
                    <a:pt x="756" y="198"/>
                    <a:pt x="854" y="231"/>
                    <a:pt x="920" y="297"/>
                  </a:cubicBezTo>
                  <a:cubicBezTo>
                    <a:pt x="953" y="362"/>
                    <a:pt x="953" y="395"/>
                    <a:pt x="986" y="494"/>
                  </a:cubicBezTo>
                  <a:lnTo>
                    <a:pt x="1216" y="494"/>
                  </a:lnTo>
                  <a:cubicBezTo>
                    <a:pt x="1216" y="362"/>
                    <a:pt x="1150" y="264"/>
                    <a:pt x="1084" y="165"/>
                  </a:cubicBezTo>
                  <a:cubicBezTo>
                    <a:pt x="1019" y="34"/>
                    <a:pt x="854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8"/>
            <p:cNvSpPr/>
            <p:nvPr/>
          </p:nvSpPr>
          <p:spPr>
            <a:xfrm>
              <a:off x="4015350" y="5131000"/>
              <a:ext cx="16450" cy="34525"/>
            </a:xfrm>
            <a:custGeom>
              <a:avLst/>
              <a:gdLst/>
              <a:ahLst/>
              <a:cxnLst/>
              <a:rect l="l" t="t" r="r" b="b"/>
              <a:pathLst>
                <a:path w="658" h="1381" extrusionOk="0">
                  <a:moveTo>
                    <a:pt x="1" y="1"/>
                  </a:moveTo>
                  <a:lnTo>
                    <a:pt x="1" y="1381"/>
                  </a:lnTo>
                  <a:lnTo>
                    <a:pt x="231" y="1381"/>
                  </a:lnTo>
                  <a:lnTo>
                    <a:pt x="231" y="592"/>
                  </a:lnTo>
                  <a:cubicBezTo>
                    <a:pt x="231" y="494"/>
                    <a:pt x="263" y="428"/>
                    <a:pt x="296" y="362"/>
                  </a:cubicBezTo>
                  <a:cubicBezTo>
                    <a:pt x="362" y="264"/>
                    <a:pt x="461" y="231"/>
                    <a:pt x="592" y="231"/>
                  </a:cubicBezTo>
                  <a:lnTo>
                    <a:pt x="658" y="231"/>
                  </a:lnTo>
                  <a:lnTo>
                    <a:pt x="658" y="1"/>
                  </a:lnTo>
                  <a:lnTo>
                    <a:pt x="592" y="1"/>
                  </a:lnTo>
                  <a:cubicBezTo>
                    <a:pt x="493" y="1"/>
                    <a:pt x="395" y="34"/>
                    <a:pt x="329" y="99"/>
                  </a:cubicBezTo>
                  <a:cubicBezTo>
                    <a:pt x="263" y="165"/>
                    <a:pt x="231" y="198"/>
                    <a:pt x="198" y="264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8"/>
            <p:cNvSpPr/>
            <p:nvPr/>
          </p:nvSpPr>
          <p:spPr>
            <a:xfrm>
              <a:off x="4036700" y="5131000"/>
              <a:ext cx="29600" cy="48500"/>
            </a:xfrm>
            <a:custGeom>
              <a:avLst/>
              <a:gdLst/>
              <a:ahLst/>
              <a:cxnLst/>
              <a:rect l="l" t="t" r="r" b="b"/>
              <a:pathLst>
                <a:path w="1184" h="1940" extrusionOk="0">
                  <a:moveTo>
                    <a:pt x="592" y="198"/>
                  </a:moveTo>
                  <a:cubicBezTo>
                    <a:pt x="757" y="198"/>
                    <a:pt x="855" y="264"/>
                    <a:pt x="921" y="428"/>
                  </a:cubicBezTo>
                  <a:cubicBezTo>
                    <a:pt x="954" y="494"/>
                    <a:pt x="954" y="592"/>
                    <a:pt x="954" y="691"/>
                  </a:cubicBezTo>
                  <a:cubicBezTo>
                    <a:pt x="954" y="888"/>
                    <a:pt x="921" y="1019"/>
                    <a:pt x="855" y="1085"/>
                  </a:cubicBezTo>
                  <a:cubicBezTo>
                    <a:pt x="790" y="1184"/>
                    <a:pt x="691" y="1250"/>
                    <a:pt x="592" y="1250"/>
                  </a:cubicBezTo>
                  <a:cubicBezTo>
                    <a:pt x="428" y="1250"/>
                    <a:pt x="330" y="1151"/>
                    <a:pt x="264" y="1019"/>
                  </a:cubicBezTo>
                  <a:cubicBezTo>
                    <a:pt x="231" y="954"/>
                    <a:pt x="198" y="855"/>
                    <a:pt x="198" y="757"/>
                  </a:cubicBezTo>
                  <a:cubicBezTo>
                    <a:pt x="198" y="625"/>
                    <a:pt x="231" y="494"/>
                    <a:pt x="264" y="428"/>
                  </a:cubicBezTo>
                  <a:cubicBezTo>
                    <a:pt x="330" y="264"/>
                    <a:pt x="428" y="198"/>
                    <a:pt x="592" y="198"/>
                  </a:cubicBezTo>
                  <a:close/>
                  <a:moveTo>
                    <a:pt x="625" y="1"/>
                  </a:moveTo>
                  <a:cubicBezTo>
                    <a:pt x="527" y="1"/>
                    <a:pt x="428" y="1"/>
                    <a:pt x="362" y="67"/>
                  </a:cubicBezTo>
                  <a:cubicBezTo>
                    <a:pt x="297" y="99"/>
                    <a:pt x="264" y="132"/>
                    <a:pt x="198" y="198"/>
                  </a:cubicBezTo>
                  <a:lnTo>
                    <a:pt x="198" y="34"/>
                  </a:lnTo>
                  <a:lnTo>
                    <a:pt x="1" y="34"/>
                  </a:lnTo>
                  <a:lnTo>
                    <a:pt x="1" y="1940"/>
                  </a:lnTo>
                  <a:lnTo>
                    <a:pt x="231" y="1940"/>
                  </a:lnTo>
                  <a:lnTo>
                    <a:pt x="231" y="1250"/>
                  </a:lnTo>
                  <a:cubicBezTo>
                    <a:pt x="264" y="1315"/>
                    <a:pt x="330" y="1348"/>
                    <a:pt x="362" y="1381"/>
                  </a:cubicBezTo>
                  <a:cubicBezTo>
                    <a:pt x="428" y="1414"/>
                    <a:pt x="527" y="1447"/>
                    <a:pt x="625" y="1447"/>
                  </a:cubicBezTo>
                  <a:cubicBezTo>
                    <a:pt x="757" y="1447"/>
                    <a:pt x="855" y="1381"/>
                    <a:pt x="954" y="1315"/>
                  </a:cubicBezTo>
                  <a:cubicBezTo>
                    <a:pt x="1118" y="1184"/>
                    <a:pt x="1184" y="987"/>
                    <a:pt x="1184" y="658"/>
                  </a:cubicBezTo>
                  <a:cubicBezTo>
                    <a:pt x="1184" y="461"/>
                    <a:pt x="1151" y="297"/>
                    <a:pt x="1020" y="165"/>
                  </a:cubicBezTo>
                  <a:cubicBezTo>
                    <a:pt x="921" y="34"/>
                    <a:pt x="790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8"/>
            <p:cNvSpPr/>
            <p:nvPr/>
          </p:nvSpPr>
          <p:spPr>
            <a:xfrm>
              <a:off x="4071225" y="5130175"/>
              <a:ext cx="27950" cy="37000"/>
            </a:xfrm>
            <a:custGeom>
              <a:avLst/>
              <a:gdLst/>
              <a:ahLst/>
              <a:cxnLst/>
              <a:rect l="l" t="t" r="r" b="b"/>
              <a:pathLst>
                <a:path w="1118" h="1480" extrusionOk="0">
                  <a:moveTo>
                    <a:pt x="559" y="1"/>
                  </a:moveTo>
                  <a:cubicBezTo>
                    <a:pt x="394" y="1"/>
                    <a:pt x="263" y="67"/>
                    <a:pt x="164" y="132"/>
                  </a:cubicBezTo>
                  <a:cubicBezTo>
                    <a:pt x="66" y="198"/>
                    <a:pt x="33" y="330"/>
                    <a:pt x="33" y="461"/>
                  </a:cubicBezTo>
                  <a:cubicBezTo>
                    <a:pt x="33" y="560"/>
                    <a:pt x="99" y="658"/>
                    <a:pt x="197" y="724"/>
                  </a:cubicBezTo>
                  <a:cubicBezTo>
                    <a:pt x="230" y="757"/>
                    <a:pt x="329" y="790"/>
                    <a:pt x="460" y="822"/>
                  </a:cubicBezTo>
                  <a:lnTo>
                    <a:pt x="624" y="855"/>
                  </a:lnTo>
                  <a:cubicBezTo>
                    <a:pt x="723" y="888"/>
                    <a:pt x="789" y="888"/>
                    <a:pt x="822" y="921"/>
                  </a:cubicBezTo>
                  <a:cubicBezTo>
                    <a:pt x="887" y="954"/>
                    <a:pt x="920" y="987"/>
                    <a:pt x="920" y="1052"/>
                  </a:cubicBezTo>
                  <a:cubicBezTo>
                    <a:pt x="920" y="1118"/>
                    <a:pt x="887" y="1184"/>
                    <a:pt x="822" y="1217"/>
                  </a:cubicBezTo>
                  <a:cubicBezTo>
                    <a:pt x="756" y="1250"/>
                    <a:pt x="657" y="1283"/>
                    <a:pt x="592" y="1283"/>
                  </a:cubicBezTo>
                  <a:cubicBezTo>
                    <a:pt x="427" y="1283"/>
                    <a:pt x="329" y="1250"/>
                    <a:pt x="296" y="1151"/>
                  </a:cubicBezTo>
                  <a:cubicBezTo>
                    <a:pt x="263" y="1118"/>
                    <a:pt x="230" y="1085"/>
                    <a:pt x="230" y="987"/>
                  </a:cubicBezTo>
                  <a:lnTo>
                    <a:pt x="0" y="987"/>
                  </a:lnTo>
                  <a:cubicBezTo>
                    <a:pt x="0" y="1118"/>
                    <a:pt x="66" y="1250"/>
                    <a:pt x="131" y="1348"/>
                  </a:cubicBezTo>
                  <a:cubicBezTo>
                    <a:pt x="230" y="1414"/>
                    <a:pt x="362" y="1480"/>
                    <a:pt x="559" y="1480"/>
                  </a:cubicBezTo>
                  <a:cubicBezTo>
                    <a:pt x="756" y="1480"/>
                    <a:pt x="887" y="1447"/>
                    <a:pt x="986" y="1348"/>
                  </a:cubicBezTo>
                  <a:cubicBezTo>
                    <a:pt x="1084" y="1250"/>
                    <a:pt x="1117" y="1151"/>
                    <a:pt x="1117" y="1020"/>
                  </a:cubicBezTo>
                  <a:cubicBezTo>
                    <a:pt x="1117" y="888"/>
                    <a:pt x="1084" y="790"/>
                    <a:pt x="986" y="757"/>
                  </a:cubicBezTo>
                  <a:cubicBezTo>
                    <a:pt x="953" y="724"/>
                    <a:pt x="822" y="658"/>
                    <a:pt x="657" y="625"/>
                  </a:cubicBezTo>
                  <a:lnTo>
                    <a:pt x="526" y="592"/>
                  </a:lnTo>
                  <a:cubicBezTo>
                    <a:pt x="460" y="592"/>
                    <a:pt x="394" y="560"/>
                    <a:pt x="362" y="527"/>
                  </a:cubicBezTo>
                  <a:cubicBezTo>
                    <a:pt x="296" y="494"/>
                    <a:pt x="263" y="461"/>
                    <a:pt x="263" y="395"/>
                  </a:cubicBezTo>
                  <a:cubicBezTo>
                    <a:pt x="263" y="330"/>
                    <a:pt x="296" y="297"/>
                    <a:pt x="329" y="264"/>
                  </a:cubicBezTo>
                  <a:cubicBezTo>
                    <a:pt x="394" y="231"/>
                    <a:pt x="460" y="198"/>
                    <a:pt x="526" y="198"/>
                  </a:cubicBezTo>
                  <a:cubicBezTo>
                    <a:pt x="657" y="198"/>
                    <a:pt x="756" y="231"/>
                    <a:pt x="822" y="297"/>
                  </a:cubicBezTo>
                  <a:cubicBezTo>
                    <a:pt x="854" y="330"/>
                    <a:pt x="854" y="395"/>
                    <a:pt x="887" y="461"/>
                  </a:cubicBezTo>
                  <a:lnTo>
                    <a:pt x="1084" y="461"/>
                  </a:lnTo>
                  <a:cubicBezTo>
                    <a:pt x="1084" y="362"/>
                    <a:pt x="1052" y="264"/>
                    <a:pt x="986" y="198"/>
                  </a:cubicBezTo>
                  <a:cubicBezTo>
                    <a:pt x="920" y="67"/>
                    <a:pt x="756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8"/>
            <p:cNvSpPr/>
            <p:nvPr/>
          </p:nvSpPr>
          <p:spPr>
            <a:xfrm>
              <a:off x="4104075" y="5119500"/>
              <a:ext cx="31250" cy="47675"/>
            </a:xfrm>
            <a:custGeom>
              <a:avLst/>
              <a:gdLst/>
              <a:ahLst/>
              <a:cxnLst/>
              <a:rect l="l" t="t" r="r" b="b"/>
              <a:pathLst>
                <a:path w="1250" h="1907" extrusionOk="0">
                  <a:moveTo>
                    <a:pt x="625" y="231"/>
                  </a:moveTo>
                  <a:cubicBezTo>
                    <a:pt x="723" y="231"/>
                    <a:pt x="822" y="264"/>
                    <a:pt x="855" y="297"/>
                  </a:cubicBezTo>
                  <a:cubicBezTo>
                    <a:pt x="921" y="362"/>
                    <a:pt x="953" y="428"/>
                    <a:pt x="953" y="494"/>
                  </a:cubicBezTo>
                  <a:cubicBezTo>
                    <a:pt x="953" y="559"/>
                    <a:pt x="921" y="625"/>
                    <a:pt x="855" y="691"/>
                  </a:cubicBezTo>
                  <a:cubicBezTo>
                    <a:pt x="822" y="757"/>
                    <a:pt x="723" y="789"/>
                    <a:pt x="625" y="789"/>
                  </a:cubicBezTo>
                  <a:cubicBezTo>
                    <a:pt x="526" y="789"/>
                    <a:pt x="460" y="757"/>
                    <a:pt x="395" y="724"/>
                  </a:cubicBezTo>
                  <a:cubicBezTo>
                    <a:pt x="329" y="658"/>
                    <a:pt x="296" y="592"/>
                    <a:pt x="296" y="494"/>
                  </a:cubicBezTo>
                  <a:cubicBezTo>
                    <a:pt x="296" y="428"/>
                    <a:pt x="329" y="362"/>
                    <a:pt x="362" y="297"/>
                  </a:cubicBezTo>
                  <a:cubicBezTo>
                    <a:pt x="428" y="264"/>
                    <a:pt x="493" y="231"/>
                    <a:pt x="625" y="231"/>
                  </a:cubicBezTo>
                  <a:close/>
                  <a:moveTo>
                    <a:pt x="625" y="987"/>
                  </a:moveTo>
                  <a:cubicBezTo>
                    <a:pt x="723" y="987"/>
                    <a:pt x="822" y="1019"/>
                    <a:pt x="921" y="1085"/>
                  </a:cubicBezTo>
                  <a:cubicBezTo>
                    <a:pt x="986" y="1151"/>
                    <a:pt x="1019" y="1217"/>
                    <a:pt x="1019" y="1348"/>
                  </a:cubicBezTo>
                  <a:cubicBezTo>
                    <a:pt x="1019" y="1447"/>
                    <a:pt x="986" y="1545"/>
                    <a:pt x="921" y="1611"/>
                  </a:cubicBezTo>
                  <a:cubicBezTo>
                    <a:pt x="855" y="1677"/>
                    <a:pt x="756" y="1710"/>
                    <a:pt x="658" y="1710"/>
                  </a:cubicBezTo>
                  <a:cubicBezTo>
                    <a:pt x="493" y="1710"/>
                    <a:pt x="428" y="1677"/>
                    <a:pt x="329" y="1578"/>
                  </a:cubicBezTo>
                  <a:cubicBezTo>
                    <a:pt x="263" y="1512"/>
                    <a:pt x="263" y="1447"/>
                    <a:pt x="263" y="1348"/>
                  </a:cubicBezTo>
                  <a:cubicBezTo>
                    <a:pt x="263" y="1217"/>
                    <a:pt x="296" y="1151"/>
                    <a:pt x="362" y="1085"/>
                  </a:cubicBezTo>
                  <a:cubicBezTo>
                    <a:pt x="428" y="1019"/>
                    <a:pt x="526" y="987"/>
                    <a:pt x="625" y="987"/>
                  </a:cubicBezTo>
                  <a:close/>
                  <a:moveTo>
                    <a:pt x="625" y="1"/>
                  </a:moveTo>
                  <a:cubicBezTo>
                    <a:pt x="460" y="1"/>
                    <a:pt x="296" y="67"/>
                    <a:pt x="198" y="165"/>
                  </a:cubicBezTo>
                  <a:cubicBezTo>
                    <a:pt x="99" y="264"/>
                    <a:pt x="66" y="362"/>
                    <a:pt x="66" y="494"/>
                  </a:cubicBezTo>
                  <a:cubicBezTo>
                    <a:pt x="66" y="625"/>
                    <a:pt x="99" y="691"/>
                    <a:pt x="165" y="757"/>
                  </a:cubicBezTo>
                  <a:cubicBezTo>
                    <a:pt x="198" y="822"/>
                    <a:pt x="263" y="855"/>
                    <a:pt x="329" y="888"/>
                  </a:cubicBezTo>
                  <a:cubicBezTo>
                    <a:pt x="198" y="921"/>
                    <a:pt x="132" y="987"/>
                    <a:pt x="66" y="1052"/>
                  </a:cubicBezTo>
                  <a:cubicBezTo>
                    <a:pt x="33" y="1151"/>
                    <a:pt x="0" y="1217"/>
                    <a:pt x="0" y="1348"/>
                  </a:cubicBezTo>
                  <a:cubicBezTo>
                    <a:pt x="0" y="1512"/>
                    <a:pt x="66" y="1677"/>
                    <a:pt x="165" y="1742"/>
                  </a:cubicBezTo>
                  <a:cubicBezTo>
                    <a:pt x="296" y="1841"/>
                    <a:pt x="460" y="1907"/>
                    <a:pt x="658" y="1907"/>
                  </a:cubicBezTo>
                  <a:cubicBezTo>
                    <a:pt x="822" y="1907"/>
                    <a:pt x="986" y="1841"/>
                    <a:pt x="1085" y="1742"/>
                  </a:cubicBezTo>
                  <a:cubicBezTo>
                    <a:pt x="1216" y="1611"/>
                    <a:pt x="1249" y="1479"/>
                    <a:pt x="1249" y="1315"/>
                  </a:cubicBezTo>
                  <a:cubicBezTo>
                    <a:pt x="1249" y="1184"/>
                    <a:pt x="1216" y="1085"/>
                    <a:pt x="1151" y="987"/>
                  </a:cubicBezTo>
                  <a:cubicBezTo>
                    <a:pt x="1085" y="954"/>
                    <a:pt x="1052" y="888"/>
                    <a:pt x="953" y="855"/>
                  </a:cubicBezTo>
                  <a:cubicBezTo>
                    <a:pt x="1019" y="822"/>
                    <a:pt x="1085" y="789"/>
                    <a:pt x="1118" y="757"/>
                  </a:cubicBezTo>
                  <a:cubicBezTo>
                    <a:pt x="1183" y="691"/>
                    <a:pt x="1183" y="592"/>
                    <a:pt x="1183" y="461"/>
                  </a:cubicBezTo>
                  <a:cubicBezTo>
                    <a:pt x="1183" y="362"/>
                    <a:pt x="1151" y="231"/>
                    <a:pt x="1052" y="132"/>
                  </a:cubicBezTo>
                  <a:cubicBezTo>
                    <a:pt x="953" y="67"/>
                    <a:pt x="822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8"/>
            <p:cNvSpPr/>
            <p:nvPr/>
          </p:nvSpPr>
          <p:spPr>
            <a:xfrm>
              <a:off x="4127900" y="5225475"/>
              <a:ext cx="17275" cy="35350"/>
            </a:xfrm>
            <a:custGeom>
              <a:avLst/>
              <a:gdLst/>
              <a:ahLst/>
              <a:cxnLst/>
              <a:rect l="l" t="t" r="r" b="b"/>
              <a:pathLst>
                <a:path w="691" h="1414" extrusionOk="0">
                  <a:moveTo>
                    <a:pt x="592" y="1"/>
                  </a:moveTo>
                  <a:cubicBezTo>
                    <a:pt x="493" y="1"/>
                    <a:pt x="428" y="34"/>
                    <a:pt x="362" y="99"/>
                  </a:cubicBezTo>
                  <a:cubicBezTo>
                    <a:pt x="296" y="165"/>
                    <a:pt x="230" y="231"/>
                    <a:pt x="230" y="264"/>
                  </a:cubicBezTo>
                  <a:lnTo>
                    <a:pt x="230" y="34"/>
                  </a:lnTo>
                  <a:lnTo>
                    <a:pt x="0" y="34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25"/>
                  </a:lnTo>
                  <a:cubicBezTo>
                    <a:pt x="230" y="527"/>
                    <a:pt x="263" y="428"/>
                    <a:pt x="329" y="362"/>
                  </a:cubicBezTo>
                  <a:cubicBezTo>
                    <a:pt x="395" y="297"/>
                    <a:pt x="493" y="264"/>
                    <a:pt x="592" y="264"/>
                  </a:cubicBezTo>
                  <a:lnTo>
                    <a:pt x="690" y="264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8"/>
            <p:cNvSpPr/>
            <p:nvPr/>
          </p:nvSpPr>
          <p:spPr>
            <a:xfrm>
              <a:off x="4149250" y="5225475"/>
              <a:ext cx="30425" cy="49325"/>
            </a:xfrm>
            <a:custGeom>
              <a:avLst/>
              <a:gdLst/>
              <a:ahLst/>
              <a:cxnLst/>
              <a:rect l="l" t="t" r="r" b="b"/>
              <a:pathLst>
                <a:path w="1217" h="1973" extrusionOk="0">
                  <a:moveTo>
                    <a:pt x="592" y="198"/>
                  </a:moveTo>
                  <a:cubicBezTo>
                    <a:pt x="757" y="198"/>
                    <a:pt x="855" y="297"/>
                    <a:pt x="921" y="428"/>
                  </a:cubicBezTo>
                  <a:cubicBezTo>
                    <a:pt x="954" y="527"/>
                    <a:pt x="987" y="625"/>
                    <a:pt x="987" y="724"/>
                  </a:cubicBezTo>
                  <a:cubicBezTo>
                    <a:pt x="987" y="888"/>
                    <a:pt x="921" y="1019"/>
                    <a:pt x="855" y="1118"/>
                  </a:cubicBezTo>
                  <a:cubicBezTo>
                    <a:pt x="789" y="1217"/>
                    <a:pt x="691" y="1249"/>
                    <a:pt x="592" y="1249"/>
                  </a:cubicBezTo>
                  <a:cubicBezTo>
                    <a:pt x="428" y="1249"/>
                    <a:pt x="329" y="1184"/>
                    <a:pt x="264" y="1052"/>
                  </a:cubicBezTo>
                  <a:cubicBezTo>
                    <a:pt x="231" y="987"/>
                    <a:pt x="231" y="888"/>
                    <a:pt x="231" y="757"/>
                  </a:cubicBezTo>
                  <a:cubicBezTo>
                    <a:pt x="231" y="625"/>
                    <a:pt x="231" y="527"/>
                    <a:pt x="264" y="461"/>
                  </a:cubicBezTo>
                  <a:cubicBezTo>
                    <a:pt x="329" y="297"/>
                    <a:pt x="428" y="198"/>
                    <a:pt x="592" y="198"/>
                  </a:cubicBezTo>
                  <a:close/>
                  <a:moveTo>
                    <a:pt x="658" y="1"/>
                  </a:moveTo>
                  <a:cubicBezTo>
                    <a:pt x="559" y="1"/>
                    <a:pt x="461" y="34"/>
                    <a:pt x="395" y="99"/>
                  </a:cubicBezTo>
                  <a:cubicBezTo>
                    <a:pt x="329" y="132"/>
                    <a:pt x="264" y="165"/>
                    <a:pt x="231" y="231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972"/>
                  </a:lnTo>
                  <a:lnTo>
                    <a:pt x="231" y="1972"/>
                  </a:lnTo>
                  <a:lnTo>
                    <a:pt x="231" y="1249"/>
                  </a:lnTo>
                  <a:cubicBezTo>
                    <a:pt x="296" y="1315"/>
                    <a:pt x="329" y="1348"/>
                    <a:pt x="362" y="1381"/>
                  </a:cubicBezTo>
                  <a:cubicBezTo>
                    <a:pt x="428" y="1447"/>
                    <a:pt x="527" y="1447"/>
                    <a:pt x="625" y="1447"/>
                  </a:cubicBezTo>
                  <a:cubicBezTo>
                    <a:pt x="757" y="1447"/>
                    <a:pt x="888" y="1414"/>
                    <a:pt x="987" y="1348"/>
                  </a:cubicBezTo>
                  <a:cubicBezTo>
                    <a:pt x="1118" y="1217"/>
                    <a:pt x="1217" y="987"/>
                    <a:pt x="1217" y="691"/>
                  </a:cubicBezTo>
                  <a:cubicBezTo>
                    <a:pt x="1217" y="461"/>
                    <a:pt x="1151" y="297"/>
                    <a:pt x="1052" y="198"/>
                  </a:cubicBezTo>
                  <a:cubicBezTo>
                    <a:pt x="954" y="66"/>
                    <a:pt x="822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8"/>
            <p:cNvSpPr/>
            <p:nvPr/>
          </p:nvSpPr>
          <p:spPr>
            <a:xfrm>
              <a:off x="4186225" y="5213975"/>
              <a:ext cx="5775" cy="46850"/>
            </a:xfrm>
            <a:custGeom>
              <a:avLst/>
              <a:gdLst/>
              <a:ahLst/>
              <a:cxnLst/>
              <a:rect l="l" t="t" r="r" b="b"/>
              <a:pathLst>
                <a:path w="231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8"/>
            <p:cNvSpPr/>
            <p:nvPr/>
          </p:nvSpPr>
          <p:spPr>
            <a:xfrm>
              <a:off x="4202650" y="5214800"/>
              <a:ext cx="17275" cy="46025"/>
            </a:xfrm>
            <a:custGeom>
              <a:avLst/>
              <a:gdLst/>
              <a:ahLst/>
              <a:cxnLst/>
              <a:rect l="l" t="t" r="r" b="b"/>
              <a:pathLst>
                <a:path w="691" h="1841" extrusionOk="0">
                  <a:moveTo>
                    <a:pt x="494" y="1"/>
                  </a:moveTo>
                  <a:cubicBezTo>
                    <a:pt x="461" y="165"/>
                    <a:pt x="428" y="231"/>
                    <a:pt x="362" y="296"/>
                  </a:cubicBezTo>
                  <a:cubicBezTo>
                    <a:pt x="296" y="329"/>
                    <a:pt x="165" y="329"/>
                    <a:pt x="1" y="362"/>
                  </a:cubicBezTo>
                  <a:lnTo>
                    <a:pt x="1" y="526"/>
                  </a:lnTo>
                  <a:lnTo>
                    <a:pt x="428" y="526"/>
                  </a:lnTo>
                  <a:lnTo>
                    <a:pt x="428" y="1841"/>
                  </a:lnTo>
                  <a:lnTo>
                    <a:pt x="691" y="184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8"/>
            <p:cNvSpPr/>
            <p:nvPr/>
          </p:nvSpPr>
          <p:spPr>
            <a:xfrm>
              <a:off x="4234700" y="5214800"/>
              <a:ext cx="32875" cy="46025"/>
            </a:xfrm>
            <a:custGeom>
              <a:avLst/>
              <a:gdLst/>
              <a:ahLst/>
              <a:cxnLst/>
              <a:rect l="l" t="t" r="r" b="b"/>
              <a:pathLst>
                <a:path w="1315" h="1841" extrusionOk="0">
                  <a:moveTo>
                    <a:pt x="789" y="362"/>
                  </a:moveTo>
                  <a:lnTo>
                    <a:pt x="789" y="1184"/>
                  </a:lnTo>
                  <a:lnTo>
                    <a:pt x="230" y="1184"/>
                  </a:lnTo>
                  <a:lnTo>
                    <a:pt x="789" y="362"/>
                  </a:lnTo>
                  <a:close/>
                  <a:moveTo>
                    <a:pt x="855" y="1"/>
                  </a:moveTo>
                  <a:lnTo>
                    <a:pt x="0" y="1151"/>
                  </a:lnTo>
                  <a:lnTo>
                    <a:pt x="0" y="1381"/>
                  </a:lnTo>
                  <a:lnTo>
                    <a:pt x="822" y="1381"/>
                  </a:lnTo>
                  <a:lnTo>
                    <a:pt x="822" y="1841"/>
                  </a:lnTo>
                  <a:lnTo>
                    <a:pt x="1052" y="1841"/>
                  </a:lnTo>
                  <a:lnTo>
                    <a:pt x="1052" y="1381"/>
                  </a:lnTo>
                  <a:lnTo>
                    <a:pt x="1315" y="1381"/>
                  </a:lnTo>
                  <a:lnTo>
                    <a:pt x="1315" y="1184"/>
                  </a:lnTo>
                  <a:lnTo>
                    <a:pt x="1052" y="1184"/>
                  </a:lnTo>
                  <a:lnTo>
                    <a:pt x="10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8"/>
            <p:cNvSpPr/>
            <p:nvPr/>
          </p:nvSpPr>
          <p:spPr>
            <a:xfrm>
              <a:off x="4169800" y="5105550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0"/>
                  </a:moveTo>
                  <a:cubicBezTo>
                    <a:pt x="493" y="0"/>
                    <a:pt x="395" y="33"/>
                    <a:pt x="329" y="99"/>
                  </a:cubicBezTo>
                  <a:cubicBezTo>
                    <a:pt x="263" y="164"/>
                    <a:pt x="230" y="230"/>
                    <a:pt x="197" y="263"/>
                  </a:cubicBezTo>
                  <a:lnTo>
                    <a:pt x="197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25"/>
                  </a:lnTo>
                  <a:cubicBezTo>
                    <a:pt x="230" y="526"/>
                    <a:pt x="263" y="427"/>
                    <a:pt x="296" y="362"/>
                  </a:cubicBezTo>
                  <a:cubicBezTo>
                    <a:pt x="362" y="296"/>
                    <a:pt x="460" y="230"/>
                    <a:pt x="592" y="230"/>
                  </a:cubicBezTo>
                  <a:cubicBezTo>
                    <a:pt x="592" y="230"/>
                    <a:pt x="592" y="263"/>
                    <a:pt x="625" y="263"/>
                  </a:cubicBezTo>
                  <a:lnTo>
                    <a:pt x="657" y="263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8"/>
            <p:cNvSpPr/>
            <p:nvPr/>
          </p:nvSpPr>
          <p:spPr>
            <a:xfrm>
              <a:off x="4191150" y="5105550"/>
              <a:ext cx="29600" cy="49300"/>
            </a:xfrm>
            <a:custGeom>
              <a:avLst/>
              <a:gdLst/>
              <a:ahLst/>
              <a:cxnLst/>
              <a:rect l="l" t="t" r="r" b="b"/>
              <a:pathLst>
                <a:path w="1184" h="1972" extrusionOk="0">
                  <a:moveTo>
                    <a:pt x="592" y="197"/>
                  </a:moveTo>
                  <a:cubicBezTo>
                    <a:pt x="724" y="197"/>
                    <a:pt x="855" y="296"/>
                    <a:pt x="921" y="427"/>
                  </a:cubicBezTo>
                  <a:cubicBezTo>
                    <a:pt x="954" y="526"/>
                    <a:pt x="954" y="625"/>
                    <a:pt x="954" y="723"/>
                  </a:cubicBezTo>
                  <a:cubicBezTo>
                    <a:pt x="954" y="887"/>
                    <a:pt x="921" y="1019"/>
                    <a:pt x="855" y="1117"/>
                  </a:cubicBezTo>
                  <a:cubicBezTo>
                    <a:pt x="756" y="1216"/>
                    <a:pt x="691" y="1249"/>
                    <a:pt x="592" y="1249"/>
                  </a:cubicBezTo>
                  <a:cubicBezTo>
                    <a:pt x="428" y="1249"/>
                    <a:pt x="329" y="1183"/>
                    <a:pt x="264" y="1052"/>
                  </a:cubicBezTo>
                  <a:cubicBezTo>
                    <a:pt x="231" y="953"/>
                    <a:pt x="198" y="887"/>
                    <a:pt x="198" y="756"/>
                  </a:cubicBezTo>
                  <a:cubicBezTo>
                    <a:pt x="198" y="625"/>
                    <a:pt x="231" y="526"/>
                    <a:pt x="264" y="427"/>
                  </a:cubicBezTo>
                  <a:cubicBezTo>
                    <a:pt x="329" y="296"/>
                    <a:pt x="428" y="197"/>
                    <a:pt x="592" y="197"/>
                  </a:cubicBezTo>
                  <a:close/>
                  <a:moveTo>
                    <a:pt x="625" y="0"/>
                  </a:moveTo>
                  <a:cubicBezTo>
                    <a:pt x="526" y="0"/>
                    <a:pt x="428" y="33"/>
                    <a:pt x="362" y="99"/>
                  </a:cubicBezTo>
                  <a:cubicBezTo>
                    <a:pt x="296" y="132"/>
                    <a:pt x="264" y="164"/>
                    <a:pt x="198" y="230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972"/>
                  </a:lnTo>
                  <a:lnTo>
                    <a:pt x="231" y="1972"/>
                  </a:lnTo>
                  <a:lnTo>
                    <a:pt x="231" y="1249"/>
                  </a:lnTo>
                  <a:cubicBezTo>
                    <a:pt x="264" y="1315"/>
                    <a:pt x="329" y="1347"/>
                    <a:pt x="362" y="1380"/>
                  </a:cubicBezTo>
                  <a:cubicBezTo>
                    <a:pt x="428" y="1413"/>
                    <a:pt x="494" y="1446"/>
                    <a:pt x="625" y="1446"/>
                  </a:cubicBezTo>
                  <a:cubicBezTo>
                    <a:pt x="756" y="1446"/>
                    <a:pt x="855" y="1413"/>
                    <a:pt x="954" y="1347"/>
                  </a:cubicBezTo>
                  <a:cubicBezTo>
                    <a:pt x="1118" y="1216"/>
                    <a:pt x="1184" y="986"/>
                    <a:pt x="1184" y="690"/>
                  </a:cubicBezTo>
                  <a:cubicBezTo>
                    <a:pt x="1184" y="460"/>
                    <a:pt x="1151" y="296"/>
                    <a:pt x="1019" y="197"/>
                  </a:cubicBezTo>
                  <a:cubicBezTo>
                    <a:pt x="921" y="66"/>
                    <a:pt x="789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8"/>
            <p:cNvSpPr/>
            <p:nvPr/>
          </p:nvSpPr>
          <p:spPr>
            <a:xfrm>
              <a:off x="4228125" y="5094050"/>
              <a:ext cx="5775" cy="46850"/>
            </a:xfrm>
            <a:custGeom>
              <a:avLst/>
              <a:gdLst/>
              <a:ahLst/>
              <a:cxnLst/>
              <a:rect l="l" t="t" r="r" b="b"/>
              <a:pathLst>
                <a:path w="231" h="1874" extrusionOk="0">
                  <a:moveTo>
                    <a:pt x="0" y="0"/>
                  </a:moveTo>
                  <a:lnTo>
                    <a:pt x="0" y="1873"/>
                  </a:lnTo>
                  <a:lnTo>
                    <a:pt x="230" y="1873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8"/>
            <p:cNvSpPr/>
            <p:nvPr/>
          </p:nvSpPr>
          <p:spPr>
            <a:xfrm>
              <a:off x="4244550" y="5094850"/>
              <a:ext cx="16450" cy="46050"/>
            </a:xfrm>
            <a:custGeom>
              <a:avLst/>
              <a:gdLst/>
              <a:ahLst/>
              <a:cxnLst/>
              <a:rect l="l" t="t" r="r" b="b"/>
              <a:pathLst>
                <a:path w="658" h="1842" extrusionOk="0">
                  <a:moveTo>
                    <a:pt x="493" y="1"/>
                  </a:moveTo>
                  <a:cubicBezTo>
                    <a:pt x="461" y="165"/>
                    <a:pt x="395" y="231"/>
                    <a:pt x="329" y="297"/>
                  </a:cubicBezTo>
                  <a:cubicBezTo>
                    <a:pt x="263" y="330"/>
                    <a:pt x="165" y="330"/>
                    <a:pt x="1" y="362"/>
                  </a:cubicBezTo>
                  <a:lnTo>
                    <a:pt x="1" y="527"/>
                  </a:lnTo>
                  <a:lnTo>
                    <a:pt x="428" y="527"/>
                  </a:lnTo>
                  <a:lnTo>
                    <a:pt x="428" y="1841"/>
                  </a:lnTo>
                  <a:lnTo>
                    <a:pt x="658" y="1841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8"/>
            <p:cNvSpPr/>
            <p:nvPr/>
          </p:nvSpPr>
          <p:spPr>
            <a:xfrm>
              <a:off x="4277400" y="5094850"/>
              <a:ext cx="31250" cy="46850"/>
            </a:xfrm>
            <a:custGeom>
              <a:avLst/>
              <a:gdLst/>
              <a:ahLst/>
              <a:cxnLst/>
              <a:rect l="l" t="t" r="r" b="b"/>
              <a:pathLst>
                <a:path w="1250" h="1874" extrusionOk="0">
                  <a:moveTo>
                    <a:pt x="625" y="855"/>
                  </a:moveTo>
                  <a:cubicBezTo>
                    <a:pt x="757" y="855"/>
                    <a:pt x="855" y="921"/>
                    <a:pt x="921" y="987"/>
                  </a:cubicBezTo>
                  <a:cubicBezTo>
                    <a:pt x="954" y="1085"/>
                    <a:pt x="987" y="1184"/>
                    <a:pt x="987" y="1250"/>
                  </a:cubicBezTo>
                  <a:cubicBezTo>
                    <a:pt x="987" y="1381"/>
                    <a:pt x="954" y="1480"/>
                    <a:pt x="921" y="1578"/>
                  </a:cubicBezTo>
                  <a:cubicBezTo>
                    <a:pt x="855" y="1644"/>
                    <a:pt x="757" y="1677"/>
                    <a:pt x="625" y="1677"/>
                  </a:cubicBezTo>
                  <a:cubicBezTo>
                    <a:pt x="527" y="1677"/>
                    <a:pt x="428" y="1644"/>
                    <a:pt x="362" y="1578"/>
                  </a:cubicBezTo>
                  <a:cubicBezTo>
                    <a:pt x="297" y="1480"/>
                    <a:pt x="264" y="1381"/>
                    <a:pt x="264" y="1250"/>
                  </a:cubicBezTo>
                  <a:cubicBezTo>
                    <a:pt x="264" y="1118"/>
                    <a:pt x="297" y="1053"/>
                    <a:pt x="362" y="987"/>
                  </a:cubicBezTo>
                  <a:cubicBezTo>
                    <a:pt x="428" y="921"/>
                    <a:pt x="527" y="855"/>
                    <a:pt x="625" y="855"/>
                  </a:cubicBezTo>
                  <a:close/>
                  <a:moveTo>
                    <a:pt x="658" y="1"/>
                  </a:moveTo>
                  <a:cubicBezTo>
                    <a:pt x="362" y="1"/>
                    <a:pt x="165" y="132"/>
                    <a:pt x="67" y="461"/>
                  </a:cubicBezTo>
                  <a:cubicBezTo>
                    <a:pt x="1" y="625"/>
                    <a:pt x="1" y="822"/>
                    <a:pt x="1" y="1020"/>
                  </a:cubicBezTo>
                  <a:cubicBezTo>
                    <a:pt x="1" y="1348"/>
                    <a:pt x="34" y="1578"/>
                    <a:pt x="165" y="1677"/>
                  </a:cubicBezTo>
                  <a:cubicBezTo>
                    <a:pt x="297" y="1841"/>
                    <a:pt x="428" y="1874"/>
                    <a:pt x="625" y="1874"/>
                  </a:cubicBezTo>
                  <a:cubicBezTo>
                    <a:pt x="822" y="1874"/>
                    <a:pt x="987" y="1841"/>
                    <a:pt x="1085" y="1677"/>
                  </a:cubicBezTo>
                  <a:cubicBezTo>
                    <a:pt x="1184" y="1578"/>
                    <a:pt x="1250" y="1414"/>
                    <a:pt x="1250" y="1250"/>
                  </a:cubicBezTo>
                  <a:cubicBezTo>
                    <a:pt x="1250" y="1053"/>
                    <a:pt x="1184" y="921"/>
                    <a:pt x="1085" y="822"/>
                  </a:cubicBezTo>
                  <a:cubicBezTo>
                    <a:pt x="954" y="724"/>
                    <a:pt x="822" y="658"/>
                    <a:pt x="658" y="658"/>
                  </a:cubicBezTo>
                  <a:cubicBezTo>
                    <a:pt x="592" y="658"/>
                    <a:pt x="494" y="691"/>
                    <a:pt x="428" y="724"/>
                  </a:cubicBezTo>
                  <a:cubicBezTo>
                    <a:pt x="330" y="757"/>
                    <a:pt x="264" y="822"/>
                    <a:pt x="231" y="888"/>
                  </a:cubicBezTo>
                  <a:cubicBezTo>
                    <a:pt x="231" y="658"/>
                    <a:pt x="264" y="494"/>
                    <a:pt x="362" y="362"/>
                  </a:cubicBezTo>
                  <a:cubicBezTo>
                    <a:pt x="428" y="264"/>
                    <a:pt x="527" y="198"/>
                    <a:pt x="658" y="198"/>
                  </a:cubicBezTo>
                  <a:cubicBezTo>
                    <a:pt x="757" y="198"/>
                    <a:pt x="855" y="231"/>
                    <a:pt x="921" y="330"/>
                  </a:cubicBezTo>
                  <a:cubicBezTo>
                    <a:pt x="954" y="362"/>
                    <a:pt x="954" y="428"/>
                    <a:pt x="987" y="494"/>
                  </a:cubicBezTo>
                  <a:lnTo>
                    <a:pt x="1217" y="494"/>
                  </a:lnTo>
                  <a:cubicBezTo>
                    <a:pt x="1217" y="362"/>
                    <a:pt x="1151" y="264"/>
                    <a:pt x="1085" y="165"/>
                  </a:cubicBezTo>
                  <a:cubicBezTo>
                    <a:pt x="1020" y="34"/>
                    <a:pt x="855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8"/>
            <p:cNvSpPr/>
            <p:nvPr/>
          </p:nvSpPr>
          <p:spPr>
            <a:xfrm>
              <a:off x="4299600" y="5192625"/>
              <a:ext cx="17275" cy="35350"/>
            </a:xfrm>
            <a:custGeom>
              <a:avLst/>
              <a:gdLst/>
              <a:ahLst/>
              <a:cxnLst/>
              <a:rect l="l" t="t" r="r" b="b"/>
              <a:pathLst>
                <a:path w="691" h="1414" extrusionOk="0">
                  <a:moveTo>
                    <a:pt x="592" y="0"/>
                  </a:moveTo>
                  <a:cubicBezTo>
                    <a:pt x="493" y="0"/>
                    <a:pt x="427" y="33"/>
                    <a:pt x="362" y="99"/>
                  </a:cubicBezTo>
                  <a:cubicBezTo>
                    <a:pt x="296" y="165"/>
                    <a:pt x="230" y="198"/>
                    <a:pt x="230" y="263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25"/>
                  </a:lnTo>
                  <a:cubicBezTo>
                    <a:pt x="230" y="526"/>
                    <a:pt x="263" y="428"/>
                    <a:pt x="329" y="362"/>
                  </a:cubicBezTo>
                  <a:cubicBezTo>
                    <a:pt x="394" y="263"/>
                    <a:pt x="493" y="230"/>
                    <a:pt x="592" y="230"/>
                  </a:cubicBezTo>
                  <a:lnTo>
                    <a:pt x="690" y="23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8"/>
            <p:cNvSpPr/>
            <p:nvPr/>
          </p:nvSpPr>
          <p:spPr>
            <a:xfrm>
              <a:off x="4320950" y="519262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8"/>
                  </a:moveTo>
                  <a:cubicBezTo>
                    <a:pt x="756" y="198"/>
                    <a:pt x="855" y="263"/>
                    <a:pt x="921" y="428"/>
                  </a:cubicBezTo>
                  <a:cubicBezTo>
                    <a:pt x="953" y="493"/>
                    <a:pt x="986" y="592"/>
                    <a:pt x="986" y="690"/>
                  </a:cubicBezTo>
                  <a:cubicBezTo>
                    <a:pt x="986" y="888"/>
                    <a:pt x="921" y="1019"/>
                    <a:pt x="855" y="1118"/>
                  </a:cubicBezTo>
                  <a:cubicBezTo>
                    <a:pt x="789" y="1183"/>
                    <a:pt x="691" y="1249"/>
                    <a:pt x="592" y="1249"/>
                  </a:cubicBezTo>
                  <a:cubicBezTo>
                    <a:pt x="428" y="1249"/>
                    <a:pt x="329" y="1183"/>
                    <a:pt x="263" y="1019"/>
                  </a:cubicBezTo>
                  <a:cubicBezTo>
                    <a:pt x="231" y="953"/>
                    <a:pt x="231" y="855"/>
                    <a:pt x="231" y="756"/>
                  </a:cubicBezTo>
                  <a:cubicBezTo>
                    <a:pt x="231" y="625"/>
                    <a:pt x="231" y="526"/>
                    <a:pt x="263" y="428"/>
                  </a:cubicBezTo>
                  <a:cubicBezTo>
                    <a:pt x="329" y="263"/>
                    <a:pt x="428" y="198"/>
                    <a:pt x="592" y="198"/>
                  </a:cubicBezTo>
                  <a:close/>
                  <a:moveTo>
                    <a:pt x="658" y="0"/>
                  </a:moveTo>
                  <a:cubicBezTo>
                    <a:pt x="559" y="0"/>
                    <a:pt x="461" y="33"/>
                    <a:pt x="395" y="66"/>
                  </a:cubicBezTo>
                  <a:cubicBezTo>
                    <a:pt x="329" y="99"/>
                    <a:pt x="263" y="165"/>
                    <a:pt x="231" y="198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96" y="1315"/>
                    <a:pt x="329" y="1348"/>
                    <a:pt x="362" y="1380"/>
                  </a:cubicBezTo>
                  <a:cubicBezTo>
                    <a:pt x="428" y="1413"/>
                    <a:pt x="526" y="1446"/>
                    <a:pt x="625" y="1446"/>
                  </a:cubicBezTo>
                  <a:cubicBezTo>
                    <a:pt x="756" y="1446"/>
                    <a:pt x="888" y="1413"/>
                    <a:pt x="986" y="1315"/>
                  </a:cubicBezTo>
                  <a:cubicBezTo>
                    <a:pt x="1151" y="1183"/>
                    <a:pt x="1216" y="986"/>
                    <a:pt x="1216" y="690"/>
                  </a:cubicBezTo>
                  <a:cubicBezTo>
                    <a:pt x="1216" y="460"/>
                    <a:pt x="1151" y="296"/>
                    <a:pt x="1052" y="165"/>
                  </a:cubicBezTo>
                  <a:cubicBezTo>
                    <a:pt x="953" y="66"/>
                    <a:pt x="822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8"/>
            <p:cNvSpPr/>
            <p:nvPr/>
          </p:nvSpPr>
          <p:spPr>
            <a:xfrm>
              <a:off x="4356275" y="5192625"/>
              <a:ext cx="27950" cy="36175"/>
            </a:xfrm>
            <a:custGeom>
              <a:avLst/>
              <a:gdLst/>
              <a:ahLst/>
              <a:cxnLst/>
              <a:rect l="l" t="t" r="r" b="b"/>
              <a:pathLst>
                <a:path w="1118" h="1447" extrusionOk="0">
                  <a:moveTo>
                    <a:pt x="526" y="0"/>
                  </a:moveTo>
                  <a:cubicBezTo>
                    <a:pt x="395" y="0"/>
                    <a:pt x="263" y="33"/>
                    <a:pt x="165" y="99"/>
                  </a:cubicBezTo>
                  <a:cubicBezTo>
                    <a:pt x="66" y="198"/>
                    <a:pt x="33" y="296"/>
                    <a:pt x="33" y="428"/>
                  </a:cubicBezTo>
                  <a:cubicBezTo>
                    <a:pt x="33" y="526"/>
                    <a:pt x="66" y="625"/>
                    <a:pt x="165" y="690"/>
                  </a:cubicBezTo>
                  <a:cubicBezTo>
                    <a:pt x="231" y="723"/>
                    <a:pt x="329" y="756"/>
                    <a:pt x="428" y="789"/>
                  </a:cubicBezTo>
                  <a:lnTo>
                    <a:pt x="625" y="822"/>
                  </a:lnTo>
                  <a:cubicBezTo>
                    <a:pt x="723" y="855"/>
                    <a:pt x="789" y="888"/>
                    <a:pt x="822" y="888"/>
                  </a:cubicBezTo>
                  <a:cubicBezTo>
                    <a:pt x="855" y="920"/>
                    <a:pt x="888" y="953"/>
                    <a:pt x="888" y="1019"/>
                  </a:cubicBezTo>
                  <a:cubicBezTo>
                    <a:pt x="888" y="1118"/>
                    <a:pt x="855" y="1150"/>
                    <a:pt x="789" y="1216"/>
                  </a:cubicBezTo>
                  <a:cubicBezTo>
                    <a:pt x="723" y="1249"/>
                    <a:pt x="658" y="1249"/>
                    <a:pt x="559" y="1249"/>
                  </a:cubicBezTo>
                  <a:cubicBezTo>
                    <a:pt x="428" y="1249"/>
                    <a:pt x="329" y="1216"/>
                    <a:pt x="263" y="1150"/>
                  </a:cubicBezTo>
                  <a:cubicBezTo>
                    <a:pt x="231" y="1118"/>
                    <a:pt x="198" y="1052"/>
                    <a:pt x="198" y="953"/>
                  </a:cubicBezTo>
                  <a:lnTo>
                    <a:pt x="1" y="953"/>
                  </a:lnTo>
                  <a:cubicBezTo>
                    <a:pt x="1" y="1118"/>
                    <a:pt x="33" y="1216"/>
                    <a:pt x="132" y="1315"/>
                  </a:cubicBezTo>
                  <a:cubicBezTo>
                    <a:pt x="198" y="1413"/>
                    <a:pt x="362" y="1446"/>
                    <a:pt x="559" y="1446"/>
                  </a:cubicBezTo>
                  <a:cubicBezTo>
                    <a:pt x="756" y="1446"/>
                    <a:pt x="888" y="1413"/>
                    <a:pt x="986" y="1315"/>
                  </a:cubicBezTo>
                  <a:cubicBezTo>
                    <a:pt x="1052" y="1216"/>
                    <a:pt x="1118" y="1118"/>
                    <a:pt x="1118" y="1019"/>
                  </a:cubicBezTo>
                  <a:cubicBezTo>
                    <a:pt x="1118" y="888"/>
                    <a:pt x="1085" y="789"/>
                    <a:pt x="986" y="723"/>
                  </a:cubicBezTo>
                  <a:cubicBezTo>
                    <a:pt x="921" y="690"/>
                    <a:pt x="822" y="658"/>
                    <a:pt x="658" y="592"/>
                  </a:cubicBezTo>
                  <a:lnTo>
                    <a:pt x="493" y="559"/>
                  </a:lnTo>
                  <a:cubicBezTo>
                    <a:pt x="428" y="559"/>
                    <a:pt x="362" y="526"/>
                    <a:pt x="329" y="493"/>
                  </a:cubicBezTo>
                  <a:cubicBezTo>
                    <a:pt x="296" y="460"/>
                    <a:pt x="263" y="428"/>
                    <a:pt x="263" y="362"/>
                  </a:cubicBezTo>
                  <a:cubicBezTo>
                    <a:pt x="263" y="329"/>
                    <a:pt x="263" y="263"/>
                    <a:pt x="329" y="230"/>
                  </a:cubicBezTo>
                  <a:cubicBezTo>
                    <a:pt x="362" y="198"/>
                    <a:pt x="428" y="198"/>
                    <a:pt x="526" y="198"/>
                  </a:cubicBezTo>
                  <a:cubicBezTo>
                    <a:pt x="658" y="198"/>
                    <a:pt x="756" y="198"/>
                    <a:pt x="789" y="263"/>
                  </a:cubicBezTo>
                  <a:cubicBezTo>
                    <a:pt x="822" y="329"/>
                    <a:pt x="855" y="362"/>
                    <a:pt x="855" y="428"/>
                  </a:cubicBezTo>
                  <a:lnTo>
                    <a:pt x="1085" y="428"/>
                  </a:lnTo>
                  <a:cubicBezTo>
                    <a:pt x="1085" y="329"/>
                    <a:pt x="1052" y="263"/>
                    <a:pt x="986" y="165"/>
                  </a:cubicBezTo>
                  <a:cubicBezTo>
                    <a:pt x="888" y="33"/>
                    <a:pt x="756" y="0"/>
                    <a:pt x="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8"/>
            <p:cNvSpPr/>
            <p:nvPr/>
          </p:nvSpPr>
          <p:spPr>
            <a:xfrm>
              <a:off x="4388325" y="5181950"/>
              <a:ext cx="32050" cy="46850"/>
            </a:xfrm>
            <a:custGeom>
              <a:avLst/>
              <a:gdLst/>
              <a:ahLst/>
              <a:cxnLst/>
              <a:rect l="l" t="t" r="r" b="b"/>
              <a:pathLst>
                <a:path w="1282" h="1874" extrusionOk="0">
                  <a:moveTo>
                    <a:pt x="624" y="0"/>
                  </a:moveTo>
                  <a:cubicBezTo>
                    <a:pt x="394" y="0"/>
                    <a:pt x="230" y="66"/>
                    <a:pt x="132" y="230"/>
                  </a:cubicBezTo>
                  <a:cubicBezTo>
                    <a:pt x="66" y="329"/>
                    <a:pt x="33" y="460"/>
                    <a:pt x="33" y="592"/>
                  </a:cubicBezTo>
                  <a:lnTo>
                    <a:pt x="263" y="592"/>
                  </a:lnTo>
                  <a:cubicBezTo>
                    <a:pt x="263" y="493"/>
                    <a:pt x="296" y="394"/>
                    <a:pt x="329" y="362"/>
                  </a:cubicBezTo>
                  <a:cubicBezTo>
                    <a:pt x="394" y="263"/>
                    <a:pt x="493" y="197"/>
                    <a:pt x="624" y="197"/>
                  </a:cubicBezTo>
                  <a:cubicBezTo>
                    <a:pt x="723" y="197"/>
                    <a:pt x="789" y="230"/>
                    <a:pt x="854" y="263"/>
                  </a:cubicBezTo>
                  <a:cubicBezTo>
                    <a:pt x="920" y="329"/>
                    <a:pt x="953" y="394"/>
                    <a:pt x="953" y="493"/>
                  </a:cubicBezTo>
                  <a:cubicBezTo>
                    <a:pt x="953" y="592"/>
                    <a:pt x="920" y="690"/>
                    <a:pt x="822" y="723"/>
                  </a:cubicBezTo>
                  <a:cubicBezTo>
                    <a:pt x="756" y="756"/>
                    <a:pt x="690" y="789"/>
                    <a:pt x="592" y="789"/>
                  </a:cubicBezTo>
                  <a:lnTo>
                    <a:pt x="559" y="789"/>
                  </a:lnTo>
                  <a:cubicBezTo>
                    <a:pt x="526" y="789"/>
                    <a:pt x="526" y="789"/>
                    <a:pt x="493" y="756"/>
                  </a:cubicBezTo>
                  <a:lnTo>
                    <a:pt x="493" y="986"/>
                  </a:lnTo>
                  <a:lnTo>
                    <a:pt x="592" y="986"/>
                  </a:lnTo>
                  <a:cubicBezTo>
                    <a:pt x="723" y="986"/>
                    <a:pt x="822" y="1019"/>
                    <a:pt x="920" y="1052"/>
                  </a:cubicBezTo>
                  <a:cubicBezTo>
                    <a:pt x="986" y="1085"/>
                    <a:pt x="1019" y="1183"/>
                    <a:pt x="1019" y="1315"/>
                  </a:cubicBezTo>
                  <a:cubicBezTo>
                    <a:pt x="1019" y="1413"/>
                    <a:pt x="986" y="1512"/>
                    <a:pt x="920" y="1577"/>
                  </a:cubicBezTo>
                  <a:cubicBezTo>
                    <a:pt x="854" y="1643"/>
                    <a:pt x="756" y="1676"/>
                    <a:pt x="624" y="1676"/>
                  </a:cubicBezTo>
                  <a:cubicBezTo>
                    <a:pt x="460" y="1676"/>
                    <a:pt x="362" y="1610"/>
                    <a:pt x="296" y="1512"/>
                  </a:cubicBezTo>
                  <a:cubicBezTo>
                    <a:pt x="263" y="1479"/>
                    <a:pt x="230" y="1380"/>
                    <a:pt x="230" y="1249"/>
                  </a:cubicBezTo>
                  <a:lnTo>
                    <a:pt x="0" y="1249"/>
                  </a:lnTo>
                  <a:cubicBezTo>
                    <a:pt x="0" y="1446"/>
                    <a:pt x="33" y="1577"/>
                    <a:pt x="132" y="1709"/>
                  </a:cubicBezTo>
                  <a:cubicBezTo>
                    <a:pt x="230" y="1807"/>
                    <a:pt x="394" y="1873"/>
                    <a:pt x="624" y="1873"/>
                  </a:cubicBezTo>
                  <a:cubicBezTo>
                    <a:pt x="822" y="1873"/>
                    <a:pt x="986" y="1807"/>
                    <a:pt x="1117" y="1709"/>
                  </a:cubicBezTo>
                  <a:cubicBezTo>
                    <a:pt x="1216" y="1610"/>
                    <a:pt x="1282" y="1446"/>
                    <a:pt x="1282" y="1282"/>
                  </a:cubicBezTo>
                  <a:cubicBezTo>
                    <a:pt x="1282" y="1183"/>
                    <a:pt x="1249" y="1085"/>
                    <a:pt x="1183" y="1019"/>
                  </a:cubicBezTo>
                  <a:cubicBezTo>
                    <a:pt x="1150" y="920"/>
                    <a:pt x="1052" y="887"/>
                    <a:pt x="953" y="855"/>
                  </a:cubicBezTo>
                  <a:cubicBezTo>
                    <a:pt x="1019" y="822"/>
                    <a:pt x="1084" y="789"/>
                    <a:pt x="1117" y="756"/>
                  </a:cubicBezTo>
                  <a:cubicBezTo>
                    <a:pt x="1183" y="690"/>
                    <a:pt x="1216" y="592"/>
                    <a:pt x="1216" y="460"/>
                  </a:cubicBezTo>
                  <a:cubicBezTo>
                    <a:pt x="1216" y="329"/>
                    <a:pt x="1150" y="197"/>
                    <a:pt x="1052" y="99"/>
                  </a:cubicBezTo>
                  <a:cubicBezTo>
                    <a:pt x="953" y="33"/>
                    <a:pt x="789" y="0"/>
                    <a:pt x="6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8"/>
            <p:cNvSpPr/>
            <p:nvPr/>
          </p:nvSpPr>
          <p:spPr>
            <a:xfrm>
              <a:off x="4334100" y="5067750"/>
              <a:ext cx="17275" cy="35350"/>
            </a:xfrm>
            <a:custGeom>
              <a:avLst/>
              <a:gdLst/>
              <a:ahLst/>
              <a:cxnLst/>
              <a:rect l="l" t="t" r="r" b="b"/>
              <a:pathLst>
                <a:path w="691" h="1414" extrusionOk="0">
                  <a:moveTo>
                    <a:pt x="592" y="1"/>
                  </a:moveTo>
                  <a:cubicBezTo>
                    <a:pt x="493" y="1"/>
                    <a:pt x="427" y="33"/>
                    <a:pt x="362" y="99"/>
                  </a:cubicBezTo>
                  <a:cubicBezTo>
                    <a:pt x="296" y="165"/>
                    <a:pt x="230" y="231"/>
                    <a:pt x="230" y="263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25"/>
                  </a:lnTo>
                  <a:cubicBezTo>
                    <a:pt x="230" y="526"/>
                    <a:pt x="263" y="428"/>
                    <a:pt x="329" y="362"/>
                  </a:cubicBezTo>
                  <a:cubicBezTo>
                    <a:pt x="395" y="263"/>
                    <a:pt x="493" y="231"/>
                    <a:pt x="592" y="231"/>
                  </a:cubicBezTo>
                  <a:lnTo>
                    <a:pt x="690" y="231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8"/>
            <p:cNvSpPr/>
            <p:nvPr/>
          </p:nvSpPr>
          <p:spPr>
            <a:xfrm>
              <a:off x="4355450" y="506775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8"/>
                  </a:moveTo>
                  <a:cubicBezTo>
                    <a:pt x="756" y="198"/>
                    <a:pt x="855" y="263"/>
                    <a:pt x="921" y="428"/>
                  </a:cubicBezTo>
                  <a:cubicBezTo>
                    <a:pt x="954" y="493"/>
                    <a:pt x="986" y="592"/>
                    <a:pt x="986" y="724"/>
                  </a:cubicBezTo>
                  <a:cubicBezTo>
                    <a:pt x="986" y="888"/>
                    <a:pt x="921" y="1019"/>
                    <a:pt x="855" y="1118"/>
                  </a:cubicBezTo>
                  <a:cubicBezTo>
                    <a:pt x="789" y="1216"/>
                    <a:pt x="691" y="1249"/>
                    <a:pt x="592" y="1249"/>
                  </a:cubicBezTo>
                  <a:cubicBezTo>
                    <a:pt x="428" y="1249"/>
                    <a:pt x="329" y="1184"/>
                    <a:pt x="264" y="1019"/>
                  </a:cubicBezTo>
                  <a:cubicBezTo>
                    <a:pt x="231" y="954"/>
                    <a:pt x="231" y="855"/>
                    <a:pt x="231" y="756"/>
                  </a:cubicBezTo>
                  <a:cubicBezTo>
                    <a:pt x="231" y="625"/>
                    <a:pt x="231" y="526"/>
                    <a:pt x="264" y="428"/>
                  </a:cubicBezTo>
                  <a:cubicBezTo>
                    <a:pt x="329" y="263"/>
                    <a:pt x="428" y="198"/>
                    <a:pt x="592" y="198"/>
                  </a:cubicBezTo>
                  <a:close/>
                  <a:moveTo>
                    <a:pt x="658" y="1"/>
                  </a:moveTo>
                  <a:cubicBezTo>
                    <a:pt x="559" y="1"/>
                    <a:pt x="461" y="33"/>
                    <a:pt x="395" y="66"/>
                  </a:cubicBezTo>
                  <a:cubicBezTo>
                    <a:pt x="329" y="99"/>
                    <a:pt x="264" y="165"/>
                    <a:pt x="231" y="198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96" y="1315"/>
                    <a:pt x="329" y="1348"/>
                    <a:pt x="362" y="1381"/>
                  </a:cubicBezTo>
                  <a:cubicBezTo>
                    <a:pt x="428" y="1414"/>
                    <a:pt x="526" y="1446"/>
                    <a:pt x="625" y="1446"/>
                  </a:cubicBezTo>
                  <a:cubicBezTo>
                    <a:pt x="756" y="1446"/>
                    <a:pt x="888" y="1414"/>
                    <a:pt x="986" y="1315"/>
                  </a:cubicBezTo>
                  <a:cubicBezTo>
                    <a:pt x="1151" y="1184"/>
                    <a:pt x="1216" y="986"/>
                    <a:pt x="1216" y="691"/>
                  </a:cubicBezTo>
                  <a:cubicBezTo>
                    <a:pt x="1216" y="461"/>
                    <a:pt x="1151" y="296"/>
                    <a:pt x="1052" y="165"/>
                  </a:cubicBezTo>
                  <a:cubicBezTo>
                    <a:pt x="954" y="66"/>
                    <a:pt x="822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8"/>
            <p:cNvSpPr/>
            <p:nvPr/>
          </p:nvSpPr>
          <p:spPr>
            <a:xfrm>
              <a:off x="4392425" y="5055425"/>
              <a:ext cx="5775" cy="47675"/>
            </a:xfrm>
            <a:custGeom>
              <a:avLst/>
              <a:gdLst/>
              <a:ahLst/>
              <a:cxnLst/>
              <a:rect l="l" t="t" r="r" b="b"/>
              <a:pathLst>
                <a:path w="231" h="1907" extrusionOk="0">
                  <a:moveTo>
                    <a:pt x="0" y="1"/>
                  </a:moveTo>
                  <a:lnTo>
                    <a:pt x="0" y="1907"/>
                  </a:lnTo>
                  <a:lnTo>
                    <a:pt x="230" y="190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8"/>
            <p:cNvSpPr/>
            <p:nvPr/>
          </p:nvSpPr>
          <p:spPr>
            <a:xfrm>
              <a:off x="4404750" y="5057075"/>
              <a:ext cx="32050" cy="46025"/>
            </a:xfrm>
            <a:custGeom>
              <a:avLst/>
              <a:gdLst/>
              <a:ahLst/>
              <a:cxnLst/>
              <a:rect l="l" t="t" r="r" b="b"/>
              <a:pathLst>
                <a:path w="1282" h="1841" extrusionOk="0">
                  <a:moveTo>
                    <a:pt x="657" y="0"/>
                  </a:moveTo>
                  <a:cubicBezTo>
                    <a:pt x="427" y="0"/>
                    <a:pt x="230" y="66"/>
                    <a:pt x="132" y="263"/>
                  </a:cubicBezTo>
                  <a:cubicBezTo>
                    <a:pt x="66" y="362"/>
                    <a:pt x="66" y="493"/>
                    <a:pt x="66" y="625"/>
                  </a:cubicBezTo>
                  <a:lnTo>
                    <a:pt x="296" y="625"/>
                  </a:lnTo>
                  <a:cubicBezTo>
                    <a:pt x="296" y="526"/>
                    <a:pt x="296" y="428"/>
                    <a:pt x="329" y="362"/>
                  </a:cubicBezTo>
                  <a:cubicBezTo>
                    <a:pt x="395" y="263"/>
                    <a:pt x="493" y="198"/>
                    <a:pt x="657" y="198"/>
                  </a:cubicBezTo>
                  <a:cubicBezTo>
                    <a:pt x="789" y="198"/>
                    <a:pt x="855" y="230"/>
                    <a:pt x="920" y="296"/>
                  </a:cubicBezTo>
                  <a:cubicBezTo>
                    <a:pt x="986" y="362"/>
                    <a:pt x="1019" y="428"/>
                    <a:pt x="1019" y="559"/>
                  </a:cubicBezTo>
                  <a:cubicBezTo>
                    <a:pt x="1019" y="625"/>
                    <a:pt x="986" y="723"/>
                    <a:pt x="920" y="789"/>
                  </a:cubicBezTo>
                  <a:cubicBezTo>
                    <a:pt x="855" y="855"/>
                    <a:pt x="789" y="888"/>
                    <a:pt x="690" y="953"/>
                  </a:cubicBezTo>
                  <a:lnTo>
                    <a:pt x="427" y="1085"/>
                  </a:lnTo>
                  <a:cubicBezTo>
                    <a:pt x="263" y="1183"/>
                    <a:pt x="165" y="1282"/>
                    <a:pt x="99" y="1413"/>
                  </a:cubicBezTo>
                  <a:cubicBezTo>
                    <a:pt x="33" y="1545"/>
                    <a:pt x="0" y="1676"/>
                    <a:pt x="0" y="1841"/>
                  </a:cubicBezTo>
                  <a:lnTo>
                    <a:pt x="1282" y="1841"/>
                  </a:lnTo>
                  <a:lnTo>
                    <a:pt x="1282" y="1611"/>
                  </a:lnTo>
                  <a:lnTo>
                    <a:pt x="263" y="1611"/>
                  </a:lnTo>
                  <a:cubicBezTo>
                    <a:pt x="296" y="1512"/>
                    <a:pt x="329" y="1446"/>
                    <a:pt x="427" y="1381"/>
                  </a:cubicBezTo>
                  <a:cubicBezTo>
                    <a:pt x="460" y="1315"/>
                    <a:pt x="526" y="1282"/>
                    <a:pt x="625" y="1216"/>
                  </a:cubicBezTo>
                  <a:lnTo>
                    <a:pt x="789" y="1151"/>
                  </a:lnTo>
                  <a:cubicBezTo>
                    <a:pt x="953" y="1052"/>
                    <a:pt x="1052" y="986"/>
                    <a:pt x="1118" y="920"/>
                  </a:cubicBezTo>
                  <a:cubicBezTo>
                    <a:pt x="1216" y="822"/>
                    <a:pt x="1282" y="690"/>
                    <a:pt x="1282" y="526"/>
                  </a:cubicBezTo>
                  <a:cubicBezTo>
                    <a:pt x="1282" y="395"/>
                    <a:pt x="1216" y="263"/>
                    <a:pt x="1118" y="165"/>
                  </a:cubicBezTo>
                  <a:cubicBezTo>
                    <a:pt x="1019" y="33"/>
                    <a:pt x="887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8"/>
            <p:cNvSpPr/>
            <p:nvPr/>
          </p:nvSpPr>
          <p:spPr>
            <a:xfrm>
              <a:off x="4441700" y="5057075"/>
              <a:ext cx="31250" cy="46025"/>
            </a:xfrm>
            <a:custGeom>
              <a:avLst/>
              <a:gdLst/>
              <a:ahLst/>
              <a:cxnLst/>
              <a:rect l="l" t="t" r="r" b="b"/>
              <a:pathLst>
                <a:path w="1250" h="1841" extrusionOk="0">
                  <a:moveTo>
                    <a:pt x="658" y="0"/>
                  </a:moveTo>
                  <a:cubicBezTo>
                    <a:pt x="395" y="0"/>
                    <a:pt x="231" y="66"/>
                    <a:pt x="132" y="263"/>
                  </a:cubicBezTo>
                  <a:cubicBezTo>
                    <a:pt x="67" y="362"/>
                    <a:pt x="34" y="493"/>
                    <a:pt x="34" y="625"/>
                  </a:cubicBezTo>
                  <a:lnTo>
                    <a:pt x="264" y="625"/>
                  </a:lnTo>
                  <a:cubicBezTo>
                    <a:pt x="264" y="526"/>
                    <a:pt x="297" y="428"/>
                    <a:pt x="330" y="362"/>
                  </a:cubicBezTo>
                  <a:cubicBezTo>
                    <a:pt x="395" y="263"/>
                    <a:pt x="494" y="198"/>
                    <a:pt x="658" y="198"/>
                  </a:cubicBezTo>
                  <a:cubicBezTo>
                    <a:pt x="757" y="198"/>
                    <a:pt x="855" y="230"/>
                    <a:pt x="921" y="296"/>
                  </a:cubicBezTo>
                  <a:cubicBezTo>
                    <a:pt x="954" y="362"/>
                    <a:pt x="987" y="428"/>
                    <a:pt x="987" y="559"/>
                  </a:cubicBezTo>
                  <a:cubicBezTo>
                    <a:pt x="987" y="625"/>
                    <a:pt x="954" y="723"/>
                    <a:pt x="888" y="789"/>
                  </a:cubicBezTo>
                  <a:cubicBezTo>
                    <a:pt x="855" y="855"/>
                    <a:pt x="790" y="888"/>
                    <a:pt x="658" y="953"/>
                  </a:cubicBezTo>
                  <a:lnTo>
                    <a:pt x="428" y="1085"/>
                  </a:lnTo>
                  <a:cubicBezTo>
                    <a:pt x="264" y="1183"/>
                    <a:pt x="132" y="1282"/>
                    <a:pt x="100" y="1413"/>
                  </a:cubicBezTo>
                  <a:cubicBezTo>
                    <a:pt x="34" y="1545"/>
                    <a:pt x="1" y="1676"/>
                    <a:pt x="1" y="1841"/>
                  </a:cubicBezTo>
                  <a:lnTo>
                    <a:pt x="1250" y="1841"/>
                  </a:lnTo>
                  <a:lnTo>
                    <a:pt x="1250" y="1611"/>
                  </a:lnTo>
                  <a:lnTo>
                    <a:pt x="264" y="1611"/>
                  </a:lnTo>
                  <a:cubicBezTo>
                    <a:pt x="264" y="1512"/>
                    <a:pt x="330" y="1446"/>
                    <a:pt x="395" y="1381"/>
                  </a:cubicBezTo>
                  <a:cubicBezTo>
                    <a:pt x="461" y="1315"/>
                    <a:pt x="527" y="1282"/>
                    <a:pt x="592" y="1216"/>
                  </a:cubicBezTo>
                  <a:lnTo>
                    <a:pt x="790" y="1151"/>
                  </a:lnTo>
                  <a:cubicBezTo>
                    <a:pt x="921" y="1052"/>
                    <a:pt x="1053" y="986"/>
                    <a:pt x="1118" y="920"/>
                  </a:cubicBezTo>
                  <a:cubicBezTo>
                    <a:pt x="1217" y="822"/>
                    <a:pt x="1250" y="690"/>
                    <a:pt x="1250" y="526"/>
                  </a:cubicBezTo>
                  <a:cubicBezTo>
                    <a:pt x="1250" y="395"/>
                    <a:pt x="1217" y="263"/>
                    <a:pt x="1118" y="165"/>
                  </a:cubicBezTo>
                  <a:cubicBezTo>
                    <a:pt x="1020" y="33"/>
                    <a:pt x="855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8"/>
            <p:cNvSpPr/>
            <p:nvPr/>
          </p:nvSpPr>
          <p:spPr>
            <a:xfrm>
              <a:off x="4443350" y="5148250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1"/>
                  </a:moveTo>
                  <a:cubicBezTo>
                    <a:pt x="494" y="1"/>
                    <a:pt x="395" y="34"/>
                    <a:pt x="329" y="99"/>
                  </a:cubicBezTo>
                  <a:cubicBezTo>
                    <a:pt x="264" y="165"/>
                    <a:pt x="231" y="231"/>
                    <a:pt x="198" y="264"/>
                  </a:cubicBezTo>
                  <a:lnTo>
                    <a:pt x="198" y="34"/>
                  </a:lnTo>
                  <a:lnTo>
                    <a:pt x="1" y="34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25"/>
                  </a:lnTo>
                  <a:cubicBezTo>
                    <a:pt x="231" y="527"/>
                    <a:pt x="264" y="428"/>
                    <a:pt x="296" y="362"/>
                  </a:cubicBezTo>
                  <a:cubicBezTo>
                    <a:pt x="362" y="297"/>
                    <a:pt x="461" y="231"/>
                    <a:pt x="592" y="231"/>
                  </a:cubicBezTo>
                  <a:cubicBezTo>
                    <a:pt x="592" y="231"/>
                    <a:pt x="592" y="231"/>
                    <a:pt x="625" y="264"/>
                  </a:cubicBezTo>
                  <a:lnTo>
                    <a:pt x="658" y="264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8"/>
            <p:cNvSpPr/>
            <p:nvPr/>
          </p:nvSpPr>
          <p:spPr>
            <a:xfrm>
              <a:off x="4463900" y="514825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198"/>
                  </a:moveTo>
                  <a:cubicBezTo>
                    <a:pt x="756" y="198"/>
                    <a:pt x="887" y="264"/>
                    <a:pt x="953" y="428"/>
                  </a:cubicBezTo>
                  <a:cubicBezTo>
                    <a:pt x="953" y="527"/>
                    <a:pt x="986" y="592"/>
                    <a:pt x="986" y="724"/>
                  </a:cubicBezTo>
                  <a:cubicBezTo>
                    <a:pt x="986" y="888"/>
                    <a:pt x="953" y="1020"/>
                    <a:pt x="887" y="1118"/>
                  </a:cubicBezTo>
                  <a:cubicBezTo>
                    <a:pt x="789" y="1217"/>
                    <a:pt x="723" y="1250"/>
                    <a:pt x="625" y="1250"/>
                  </a:cubicBezTo>
                  <a:cubicBezTo>
                    <a:pt x="460" y="1250"/>
                    <a:pt x="329" y="1184"/>
                    <a:pt x="296" y="1052"/>
                  </a:cubicBezTo>
                  <a:cubicBezTo>
                    <a:pt x="263" y="954"/>
                    <a:pt x="230" y="888"/>
                    <a:pt x="230" y="757"/>
                  </a:cubicBezTo>
                  <a:cubicBezTo>
                    <a:pt x="230" y="625"/>
                    <a:pt x="263" y="527"/>
                    <a:pt x="296" y="428"/>
                  </a:cubicBezTo>
                  <a:cubicBezTo>
                    <a:pt x="329" y="264"/>
                    <a:pt x="460" y="198"/>
                    <a:pt x="625" y="198"/>
                  </a:cubicBezTo>
                  <a:close/>
                  <a:moveTo>
                    <a:pt x="657" y="1"/>
                  </a:moveTo>
                  <a:cubicBezTo>
                    <a:pt x="559" y="1"/>
                    <a:pt x="460" y="34"/>
                    <a:pt x="395" y="67"/>
                  </a:cubicBezTo>
                  <a:cubicBezTo>
                    <a:pt x="329" y="99"/>
                    <a:pt x="296" y="165"/>
                    <a:pt x="230" y="231"/>
                  </a:cubicBezTo>
                  <a:lnTo>
                    <a:pt x="230" y="34"/>
                  </a:lnTo>
                  <a:lnTo>
                    <a:pt x="0" y="34"/>
                  </a:lnTo>
                  <a:lnTo>
                    <a:pt x="0" y="1940"/>
                  </a:lnTo>
                  <a:lnTo>
                    <a:pt x="263" y="1940"/>
                  </a:lnTo>
                  <a:lnTo>
                    <a:pt x="263" y="1250"/>
                  </a:lnTo>
                  <a:cubicBezTo>
                    <a:pt x="296" y="1315"/>
                    <a:pt x="329" y="1348"/>
                    <a:pt x="395" y="1381"/>
                  </a:cubicBezTo>
                  <a:cubicBezTo>
                    <a:pt x="460" y="1414"/>
                    <a:pt x="526" y="1447"/>
                    <a:pt x="625" y="1447"/>
                  </a:cubicBezTo>
                  <a:cubicBezTo>
                    <a:pt x="756" y="1447"/>
                    <a:pt x="887" y="1414"/>
                    <a:pt x="986" y="1315"/>
                  </a:cubicBezTo>
                  <a:cubicBezTo>
                    <a:pt x="1150" y="1217"/>
                    <a:pt x="1216" y="987"/>
                    <a:pt x="1216" y="691"/>
                  </a:cubicBezTo>
                  <a:cubicBezTo>
                    <a:pt x="1216" y="461"/>
                    <a:pt x="1183" y="297"/>
                    <a:pt x="1052" y="165"/>
                  </a:cubicBezTo>
                  <a:cubicBezTo>
                    <a:pt x="953" y="67"/>
                    <a:pt x="822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8"/>
            <p:cNvSpPr/>
            <p:nvPr/>
          </p:nvSpPr>
          <p:spPr>
            <a:xfrm>
              <a:off x="4499225" y="5148250"/>
              <a:ext cx="27950" cy="36175"/>
            </a:xfrm>
            <a:custGeom>
              <a:avLst/>
              <a:gdLst/>
              <a:ahLst/>
              <a:cxnLst/>
              <a:rect l="l" t="t" r="r" b="b"/>
              <a:pathLst>
                <a:path w="1118" h="1447" extrusionOk="0">
                  <a:moveTo>
                    <a:pt x="559" y="1"/>
                  </a:moveTo>
                  <a:cubicBezTo>
                    <a:pt x="395" y="1"/>
                    <a:pt x="263" y="34"/>
                    <a:pt x="164" y="99"/>
                  </a:cubicBezTo>
                  <a:cubicBezTo>
                    <a:pt x="66" y="198"/>
                    <a:pt x="33" y="297"/>
                    <a:pt x="33" y="428"/>
                  </a:cubicBezTo>
                  <a:cubicBezTo>
                    <a:pt x="33" y="560"/>
                    <a:pt x="66" y="625"/>
                    <a:pt x="197" y="691"/>
                  </a:cubicBezTo>
                  <a:cubicBezTo>
                    <a:pt x="230" y="724"/>
                    <a:pt x="329" y="757"/>
                    <a:pt x="427" y="790"/>
                  </a:cubicBezTo>
                  <a:lnTo>
                    <a:pt x="625" y="822"/>
                  </a:lnTo>
                  <a:cubicBezTo>
                    <a:pt x="723" y="855"/>
                    <a:pt x="789" y="888"/>
                    <a:pt x="822" y="888"/>
                  </a:cubicBezTo>
                  <a:cubicBezTo>
                    <a:pt x="887" y="921"/>
                    <a:pt x="887" y="987"/>
                    <a:pt x="887" y="1052"/>
                  </a:cubicBezTo>
                  <a:cubicBezTo>
                    <a:pt x="887" y="1118"/>
                    <a:pt x="855" y="1184"/>
                    <a:pt x="789" y="1217"/>
                  </a:cubicBezTo>
                  <a:cubicBezTo>
                    <a:pt x="723" y="1250"/>
                    <a:pt x="657" y="1250"/>
                    <a:pt x="592" y="1250"/>
                  </a:cubicBezTo>
                  <a:cubicBezTo>
                    <a:pt x="427" y="1250"/>
                    <a:pt x="329" y="1217"/>
                    <a:pt x="263" y="1151"/>
                  </a:cubicBezTo>
                  <a:cubicBezTo>
                    <a:pt x="230" y="1118"/>
                    <a:pt x="230" y="1052"/>
                    <a:pt x="230" y="987"/>
                  </a:cubicBezTo>
                  <a:lnTo>
                    <a:pt x="0" y="987"/>
                  </a:lnTo>
                  <a:cubicBezTo>
                    <a:pt x="0" y="1118"/>
                    <a:pt x="33" y="1217"/>
                    <a:pt x="132" y="1315"/>
                  </a:cubicBezTo>
                  <a:cubicBezTo>
                    <a:pt x="230" y="1414"/>
                    <a:pt x="362" y="1447"/>
                    <a:pt x="559" y="1447"/>
                  </a:cubicBezTo>
                  <a:cubicBezTo>
                    <a:pt x="756" y="1447"/>
                    <a:pt x="887" y="1414"/>
                    <a:pt x="986" y="1315"/>
                  </a:cubicBezTo>
                  <a:cubicBezTo>
                    <a:pt x="1085" y="1250"/>
                    <a:pt x="1117" y="1118"/>
                    <a:pt x="1117" y="1020"/>
                  </a:cubicBezTo>
                  <a:cubicBezTo>
                    <a:pt x="1117" y="888"/>
                    <a:pt x="1085" y="790"/>
                    <a:pt x="986" y="724"/>
                  </a:cubicBezTo>
                  <a:cubicBezTo>
                    <a:pt x="953" y="691"/>
                    <a:pt x="822" y="658"/>
                    <a:pt x="657" y="625"/>
                  </a:cubicBezTo>
                  <a:lnTo>
                    <a:pt x="493" y="560"/>
                  </a:lnTo>
                  <a:cubicBezTo>
                    <a:pt x="427" y="560"/>
                    <a:pt x="395" y="527"/>
                    <a:pt x="362" y="527"/>
                  </a:cubicBezTo>
                  <a:cubicBezTo>
                    <a:pt x="296" y="494"/>
                    <a:pt x="263" y="428"/>
                    <a:pt x="263" y="362"/>
                  </a:cubicBezTo>
                  <a:cubicBezTo>
                    <a:pt x="263" y="329"/>
                    <a:pt x="296" y="264"/>
                    <a:pt x="329" y="231"/>
                  </a:cubicBezTo>
                  <a:cubicBezTo>
                    <a:pt x="395" y="198"/>
                    <a:pt x="460" y="198"/>
                    <a:pt x="526" y="198"/>
                  </a:cubicBezTo>
                  <a:cubicBezTo>
                    <a:pt x="657" y="198"/>
                    <a:pt x="756" y="231"/>
                    <a:pt x="822" y="297"/>
                  </a:cubicBezTo>
                  <a:cubicBezTo>
                    <a:pt x="855" y="329"/>
                    <a:pt x="855" y="362"/>
                    <a:pt x="855" y="428"/>
                  </a:cubicBezTo>
                  <a:lnTo>
                    <a:pt x="1085" y="428"/>
                  </a:lnTo>
                  <a:cubicBezTo>
                    <a:pt x="1085" y="329"/>
                    <a:pt x="1052" y="264"/>
                    <a:pt x="986" y="165"/>
                  </a:cubicBezTo>
                  <a:cubicBezTo>
                    <a:pt x="920" y="67"/>
                    <a:pt x="756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8"/>
            <p:cNvSpPr/>
            <p:nvPr/>
          </p:nvSpPr>
          <p:spPr>
            <a:xfrm>
              <a:off x="4536175" y="5137575"/>
              <a:ext cx="17275" cy="46025"/>
            </a:xfrm>
            <a:custGeom>
              <a:avLst/>
              <a:gdLst/>
              <a:ahLst/>
              <a:cxnLst/>
              <a:rect l="l" t="t" r="r" b="b"/>
              <a:pathLst>
                <a:path w="691" h="1841" extrusionOk="0">
                  <a:moveTo>
                    <a:pt x="494" y="1"/>
                  </a:moveTo>
                  <a:cubicBezTo>
                    <a:pt x="461" y="132"/>
                    <a:pt x="428" y="231"/>
                    <a:pt x="329" y="264"/>
                  </a:cubicBezTo>
                  <a:cubicBezTo>
                    <a:pt x="297" y="296"/>
                    <a:pt x="165" y="329"/>
                    <a:pt x="1" y="362"/>
                  </a:cubicBezTo>
                  <a:lnTo>
                    <a:pt x="1" y="526"/>
                  </a:lnTo>
                  <a:lnTo>
                    <a:pt x="428" y="526"/>
                  </a:lnTo>
                  <a:lnTo>
                    <a:pt x="428" y="1841"/>
                  </a:lnTo>
                  <a:lnTo>
                    <a:pt x="691" y="184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8"/>
            <p:cNvSpPr/>
            <p:nvPr/>
          </p:nvSpPr>
          <p:spPr>
            <a:xfrm>
              <a:off x="4569050" y="5137575"/>
              <a:ext cx="30425" cy="46850"/>
            </a:xfrm>
            <a:custGeom>
              <a:avLst/>
              <a:gdLst/>
              <a:ahLst/>
              <a:cxnLst/>
              <a:rect l="l" t="t" r="r" b="b"/>
              <a:pathLst>
                <a:path w="1217" h="1874" extrusionOk="0">
                  <a:moveTo>
                    <a:pt x="592" y="198"/>
                  </a:moveTo>
                  <a:cubicBezTo>
                    <a:pt x="690" y="198"/>
                    <a:pt x="789" y="231"/>
                    <a:pt x="855" y="296"/>
                  </a:cubicBezTo>
                  <a:cubicBezTo>
                    <a:pt x="920" y="362"/>
                    <a:pt x="953" y="461"/>
                    <a:pt x="953" y="592"/>
                  </a:cubicBezTo>
                  <a:cubicBezTo>
                    <a:pt x="953" y="756"/>
                    <a:pt x="920" y="855"/>
                    <a:pt x="855" y="921"/>
                  </a:cubicBezTo>
                  <a:cubicBezTo>
                    <a:pt x="756" y="987"/>
                    <a:pt x="690" y="1019"/>
                    <a:pt x="592" y="1019"/>
                  </a:cubicBezTo>
                  <a:cubicBezTo>
                    <a:pt x="460" y="1019"/>
                    <a:pt x="362" y="987"/>
                    <a:pt x="296" y="921"/>
                  </a:cubicBezTo>
                  <a:cubicBezTo>
                    <a:pt x="263" y="822"/>
                    <a:pt x="230" y="724"/>
                    <a:pt x="230" y="625"/>
                  </a:cubicBezTo>
                  <a:cubicBezTo>
                    <a:pt x="230" y="494"/>
                    <a:pt x="263" y="395"/>
                    <a:pt x="329" y="329"/>
                  </a:cubicBezTo>
                  <a:cubicBezTo>
                    <a:pt x="395" y="231"/>
                    <a:pt x="493" y="198"/>
                    <a:pt x="592" y="198"/>
                  </a:cubicBezTo>
                  <a:close/>
                  <a:moveTo>
                    <a:pt x="592" y="1"/>
                  </a:moveTo>
                  <a:cubicBezTo>
                    <a:pt x="395" y="1"/>
                    <a:pt x="230" y="66"/>
                    <a:pt x="132" y="165"/>
                  </a:cubicBezTo>
                  <a:cubicBezTo>
                    <a:pt x="33" y="296"/>
                    <a:pt x="0" y="461"/>
                    <a:pt x="0" y="625"/>
                  </a:cubicBezTo>
                  <a:cubicBezTo>
                    <a:pt x="0" y="789"/>
                    <a:pt x="33" y="954"/>
                    <a:pt x="132" y="1052"/>
                  </a:cubicBezTo>
                  <a:cubicBezTo>
                    <a:pt x="230" y="1151"/>
                    <a:pt x="395" y="1217"/>
                    <a:pt x="559" y="1217"/>
                  </a:cubicBezTo>
                  <a:cubicBezTo>
                    <a:pt x="658" y="1217"/>
                    <a:pt x="723" y="1184"/>
                    <a:pt x="789" y="1151"/>
                  </a:cubicBezTo>
                  <a:cubicBezTo>
                    <a:pt x="888" y="1118"/>
                    <a:pt x="953" y="1085"/>
                    <a:pt x="986" y="987"/>
                  </a:cubicBezTo>
                  <a:lnTo>
                    <a:pt x="986" y="987"/>
                  </a:lnTo>
                  <a:cubicBezTo>
                    <a:pt x="953" y="1282"/>
                    <a:pt x="888" y="1447"/>
                    <a:pt x="822" y="1545"/>
                  </a:cubicBezTo>
                  <a:cubicBezTo>
                    <a:pt x="756" y="1644"/>
                    <a:pt x="658" y="1709"/>
                    <a:pt x="559" y="1709"/>
                  </a:cubicBezTo>
                  <a:cubicBezTo>
                    <a:pt x="493" y="1709"/>
                    <a:pt x="427" y="1677"/>
                    <a:pt x="395" y="1644"/>
                  </a:cubicBezTo>
                  <a:cubicBezTo>
                    <a:pt x="296" y="1611"/>
                    <a:pt x="263" y="1512"/>
                    <a:pt x="230" y="1381"/>
                  </a:cubicBezTo>
                  <a:lnTo>
                    <a:pt x="0" y="1381"/>
                  </a:lnTo>
                  <a:cubicBezTo>
                    <a:pt x="0" y="1545"/>
                    <a:pt x="33" y="1644"/>
                    <a:pt x="132" y="1742"/>
                  </a:cubicBezTo>
                  <a:cubicBezTo>
                    <a:pt x="230" y="1841"/>
                    <a:pt x="362" y="1874"/>
                    <a:pt x="559" y="1874"/>
                  </a:cubicBezTo>
                  <a:cubicBezTo>
                    <a:pt x="822" y="1874"/>
                    <a:pt x="1019" y="1742"/>
                    <a:pt x="1118" y="1447"/>
                  </a:cubicBezTo>
                  <a:cubicBezTo>
                    <a:pt x="1183" y="1282"/>
                    <a:pt x="1216" y="1085"/>
                    <a:pt x="1216" y="855"/>
                  </a:cubicBezTo>
                  <a:cubicBezTo>
                    <a:pt x="1216" y="658"/>
                    <a:pt x="1183" y="494"/>
                    <a:pt x="1150" y="362"/>
                  </a:cubicBezTo>
                  <a:cubicBezTo>
                    <a:pt x="1052" y="99"/>
                    <a:pt x="855" y="1"/>
                    <a:pt x="5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8"/>
            <p:cNvSpPr/>
            <p:nvPr/>
          </p:nvSpPr>
          <p:spPr>
            <a:xfrm>
              <a:off x="4522225" y="5015175"/>
              <a:ext cx="17275" cy="34525"/>
            </a:xfrm>
            <a:custGeom>
              <a:avLst/>
              <a:gdLst/>
              <a:ahLst/>
              <a:cxnLst/>
              <a:rect l="l" t="t" r="r" b="b"/>
              <a:pathLst>
                <a:path w="691" h="1381" extrusionOk="0">
                  <a:moveTo>
                    <a:pt x="0" y="1"/>
                  </a:moveTo>
                  <a:lnTo>
                    <a:pt x="0" y="1381"/>
                  </a:lnTo>
                  <a:lnTo>
                    <a:pt x="230" y="1381"/>
                  </a:lnTo>
                  <a:lnTo>
                    <a:pt x="230" y="592"/>
                  </a:lnTo>
                  <a:cubicBezTo>
                    <a:pt x="230" y="493"/>
                    <a:pt x="263" y="428"/>
                    <a:pt x="329" y="362"/>
                  </a:cubicBezTo>
                  <a:cubicBezTo>
                    <a:pt x="395" y="263"/>
                    <a:pt x="493" y="231"/>
                    <a:pt x="592" y="231"/>
                  </a:cubicBezTo>
                  <a:lnTo>
                    <a:pt x="690" y="231"/>
                  </a:lnTo>
                  <a:lnTo>
                    <a:pt x="690" y="1"/>
                  </a:lnTo>
                  <a:lnTo>
                    <a:pt x="592" y="1"/>
                  </a:lnTo>
                  <a:cubicBezTo>
                    <a:pt x="493" y="1"/>
                    <a:pt x="427" y="33"/>
                    <a:pt x="362" y="99"/>
                  </a:cubicBezTo>
                  <a:cubicBezTo>
                    <a:pt x="296" y="165"/>
                    <a:pt x="230" y="198"/>
                    <a:pt x="230" y="263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8"/>
            <p:cNvSpPr/>
            <p:nvPr/>
          </p:nvSpPr>
          <p:spPr>
            <a:xfrm>
              <a:off x="4543575" y="501517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8"/>
                  </a:moveTo>
                  <a:cubicBezTo>
                    <a:pt x="756" y="198"/>
                    <a:pt x="855" y="263"/>
                    <a:pt x="921" y="428"/>
                  </a:cubicBezTo>
                  <a:cubicBezTo>
                    <a:pt x="954" y="493"/>
                    <a:pt x="986" y="592"/>
                    <a:pt x="986" y="691"/>
                  </a:cubicBezTo>
                  <a:cubicBezTo>
                    <a:pt x="986" y="888"/>
                    <a:pt x="921" y="1019"/>
                    <a:pt x="855" y="1118"/>
                  </a:cubicBezTo>
                  <a:cubicBezTo>
                    <a:pt x="789" y="1184"/>
                    <a:pt x="724" y="1249"/>
                    <a:pt x="592" y="1249"/>
                  </a:cubicBezTo>
                  <a:cubicBezTo>
                    <a:pt x="461" y="1249"/>
                    <a:pt x="329" y="1184"/>
                    <a:pt x="264" y="1019"/>
                  </a:cubicBezTo>
                  <a:cubicBezTo>
                    <a:pt x="231" y="953"/>
                    <a:pt x="231" y="855"/>
                    <a:pt x="231" y="756"/>
                  </a:cubicBezTo>
                  <a:cubicBezTo>
                    <a:pt x="231" y="625"/>
                    <a:pt x="231" y="526"/>
                    <a:pt x="264" y="428"/>
                  </a:cubicBezTo>
                  <a:cubicBezTo>
                    <a:pt x="329" y="263"/>
                    <a:pt x="461" y="198"/>
                    <a:pt x="592" y="198"/>
                  </a:cubicBezTo>
                  <a:close/>
                  <a:moveTo>
                    <a:pt x="658" y="1"/>
                  </a:moveTo>
                  <a:cubicBezTo>
                    <a:pt x="559" y="1"/>
                    <a:pt x="461" y="1"/>
                    <a:pt x="395" y="66"/>
                  </a:cubicBezTo>
                  <a:cubicBezTo>
                    <a:pt x="329" y="99"/>
                    <a:pt x="264" y="132"/>
                    <a:pt x="231" y="198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96" y="1315"/>
                    <a:pt x="329" y="1348"/>
                    <a:pt x="362" y="1381"/>
                  </a:cubicBezTo>
                  <a:cubicBezTo>
                    <a:pt x="428" y="1414"/>
                    <a:pt x="526" y="1446"/>
                    <a:pt x="625" y="1446"/>
                  </a:cubicBezTo>
                  <a:cubicBezTo>
                    <a:pt x="756" y="1446"/>
                    <a:pt x="888" y="1381"/>
                    <a:pt x="986" y="1315"/>
                  </a:cubicBezTo>
                  <a:cubicBezTo>
                    <a:pt x="1151" y="1184"/>
                    <a:pt x="1216" y="986"/>
                    <a:pt x="1216" y="658"/>
                  </a:cubicBezTo>
                  <a:cubicBezTo>
                    <a:pt x="1216" y="461"/>
                    <a:pt x="1151" y="296"/>
                    <a:pt x="1052" y="165"/>
                  </a:cubicBezTo>
                  <a:cubicBezTo>
                    <a:pt x="954" y="33"/>
                    <a:pt x="822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8"/>
            <p:cNvSpPr/>
            <p:nvPr/>
          </p:nvSpPr>
          <p:spPr>
            <a:xfrm>
              <a:off x="4580550" y="5002850"/>
              <a:ext cx="5775" cy="46850"/>
            </a:xfrm>
            <a:custGeom>
              <a:avLst/>
              <a:gdLst/>
              <a:ahLst/>
              <a:cxnLst/>
              <a:rect l="l" t="t" r="r" b="b"/>
              <a:pathLst>
                <a:path w="231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8"/>
            <p:cNvSpPr/>
            <p:nvPr/>
          </p:nvSpPr>
          <p:spPr>
            <a:xfrm>
              <a:off x="4592875" y="5003675"/>
              <a:ext cx="32050" cy="46025"/>
            </a:xfrm>
            <a:custGeom>
              <a:avLst/>
              <a:gdLst/>
              <a:ahLst/>
              <a:cxnLst/>
              <a:rect l="l" t="t" r="r" b="b"/>
              <a:pathLst>
                <a:path w="1282" h="1841" extrusionOk="0">
                  <a:moveTo>
                    <a:pt x="657" y="0"/>
                  </a:moveTo>
                  <a:cubicBezTo>
                    <a:pt x="427" y="0"/>
                    <a:pt x="230" y="99"/>
                    <a:pt x="132" y="263"/>
                  </a:cubicBezTo>
                  <a:cubicBezTo>
                    <a:pt x="66" y="362"/>
                    <a:pt x="66" y="493"/>
                    <a:pt x="66" y="658"/>
                  </a:cubicBezTo>
                  <a:lnTo>
                    <a:pt x="296" y="658"/>
                  </a:lnTo>
                  <a:cubicBezTo>
                    <a:pt x="296" y="559"/>
                    <a:pt x="296" y="461"/>
                    <a:pt x="329" y="395"/>
                  </a:cubicBezTo>
                  <a:cubicBezTo>
                    <a:pt x="395" y="263"/>
                    <a:pt x="493" y="231"/>
                    <a:pt x="657" y="231"/>
                  </a:cubicBezTo>
                  <a:cubicBezTo>
                    <a:pt x="789" y="231"/>
                    <a:pt x="855" y="263"/>
                    <a:pt x="920" y="296"/>
                  </a:cubicBezTo>
                  <a:cubicBezTo>
                    <a:pt x="986" y="362"/>
                    <a:pt x="1019" y="461"/>
                    <a:pt x="1019" y="559"/>
                  </a:cubicBezTo>
                  <a:cubicBezTo>
                    <a:pt x="1019" y="658"/>
                    <a:pt x="986" y="756"/>
                    <a:pt x="920" y="822"/>
                  </a:cubicBezTo>
                  <a:cubicBezTo>
                    <a:pt x="855" y="855"/>
                    <a:pt x="789" y="921"/>
                    <a:pt x="690" y="986"/>
                  </a:cubicBezTo>
                  <a:lnTo>
                    <a:pt x="427" y="1118"/>
                  </a:lnTo>
                  <a:cubicBezTo>
                    <a:pt x="263" y="1216"/>
                    <a:pt x="165" y="1315"/>
                    <a:pt x="99" y="1446"/>
                  </a:cubicBezTo>
                  <a:cubicBezTo>
                    <a:pt x="33" y="1545"/>
                    <a:pt x="0" y="1709"/>
                    <a:pt x="0" y="1841"/>
                  </a:cubicBezTo>
                  <a:lnTo>
                    <a:pt x="1282" y="1841"/>
                  </a:lnTo>
                  <a:lnTo>
                    <a:pt x="1282" y="1644"/>
                  </a:lnTo>
                  <a:lnTo>
                    <a:pt x="263" y="1644"/>
                  </a:lnTo>
                  <a:cubicBezTo>
                    <a:pt x="296" y="1545"/>
                    <a:pt x="329" y="1479"/>
                    <a:pt x="427" y="1381"/>
                  </a:cubicBezTo>
                  <a:cubicBezTo>
                    <a:pt x="460" y="1348"/>
                    <a:pt x="526" y="1315"/>
                    <a:pt x="625" y="1249"/>
                  </a:cubicBezTo>
                  <a:lnTo>
                    <a:pt x="789" y="1151"/>
                  </a:lnTo>
                  <a:cubicBezTo>
                    <a:pt x="953" y="1085"/>
                    <a:pt x="1052" y="986"/>
                    <a:pt x="1117" y="921"/>
                  </a:cubicBezTo>
                  <a:cubicBezTo>
                    <a:pt x="1216" y="822"/>
                    <a:pt x="1282" y="723"/>
                    <a:pt x="1282" y="559"/>
                  </a:cubicBezTo>
                  <a:cubicBezTo>
                    <a:pt x="1282" y="428"/>
                    <a:pt x="1216" y="296"/>
                    <a:pt x="1117" y="198"/>
                  </a:cubicBezTo>
                  <a:cubicBezTo>
                    <a:pt x="1019" y="66"/>
                    <a:pt x="887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8"/>
            <p:cNvSpPr/>
            <p:nvPr/>
          </p:nvSpPr>
          <p:spPr>
            <a:xfrm>
              <a:off x="4625725" y="5087475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0"/>
                  </a:moveTo>
                  <a:cubicBezTo>
                    <a:pt x="494" y="0"/>
                    <a:pt x="428" y="33"/>
                    <a:pt x="362" y="99"/>
                  </a:cubicBezTo>
                  <a:cubicBezTo>
                    <a:pt x="264" y="165"/>
                    <a:pt x="231" y="230"/>
                    <a:pt x="231" y="263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25"/>
                  </a:lnTo>
                  <a:cubicBezTo>
                    <a:pt x="231" y="526"/>
                    <a:pt x="264" y="427"/>
                    <a:pt x="329" y="362"/>
                  </a:cubicBezTo>
                  <a:cubicBezTo>
                    <a:pt x="395" y="296"/>
                    <a:pt x="461" y="230"/>
                    <a:pt x="592" y="230"/>
                  </a:cubicBezTo>
                  <a:cubicBezTo>
                    <a:pt x="592" y="230"/>
                    <a:pt x="625" y="263"/>
                    <a:pt x="625" y="263"/>
                  </a:cubicBezTo>
                  <a:lnTo>
                    <a:pt x="658" y="263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8"/>
            <p:cNvSpPr/>
            <p:nvPr/>
          </p:nvSpPr>
          <p:spPr>
            <a:xfrm>
              <a:off x="4647100" y="5087475"/>
              <a:ext cx="30400" cy="48475"/>
            </a:xfrm>
            <a:custGeom>
              <a:avLst/>
              <a:gdLst/>
              <a:ahLst/>
              <a:cxnLst/>
              <a:rect l="l" t="t" r="r" b="b"/>
              <a:pathLst>
                <a:path w="1216" h="1939" extrusionOk="0">
                  <a:moveTo>
                    <a:pt x="592" y="197"/>
                  </a:moveTo>
                  <a:cubicBezTo>
                    <a:pt x="756" y="197"/>
                    <a:pt x="854" y="263"/>
                    <a:pt x="920" y="427"/>
                  </a:cubicBezTo>
                  <a:cubicBezTo>
                    <a:pt x="953" y="526"/>
                    <a:pt x="953" y="592"/>
                    <a:pt x="953" y="723"/>
                  </a:cubicBezTo>
                  <a:cubicBezTo>
                    <a:pt x="953" y="887"/>
                    <a:pt x="920" y="1019"/>
                    <a:pt x="854" y="1117"/>
                  </a:cubicBezTo>
                  <a:cubicBezTo>
                    <a:pt x="789" y="1216"/>
                    <a:pt x="690" y="1249"/>
                    <a:pt x="592" y="1249"/>
                  </a:cubicBezTo>
                  <a:cubicBezTo>
                    <a:pt x="427" y="1249"/>
                    <a:pt x="329" y="1183"/>
                    <a:pt x="263" y="1052"/>
                  </a:cubicBezTo>
                  <a:cubicBezTo>
                    <a:pt x="230" y="953"/>
                    <a:pt x="230" y="887"/>
                    <a:pt x="230" y="756"/>
                  </a:cubicBezTo>
                  <a:cubicBezTo>
                    <a:pt x="230" y="625"/>
                    <a:pt x="230" y="526"/>
                    <a:pt x="263" y="427"/>
                  </a:cubicBezTo>
                  <a:cubicBezTo>
                    <a:pt x="329" y="296"/>
                    <a:pt x="427" y="197"/>
                    <a:pt x="592" y="197"/>
                  </a:cubicBezTo>
                  <a:close/>
                  <a:moveTo>
                    <a:pt x="657" y="0"/>
                  </a:moveTo>
                  <a:cubicBezTo>
                    <a:pt x="526" y="0"/>
                    <a:pt x="460" y="33"/>
                    <a:pt x="361" y="66"/>
                  </a:cubicBezTo>
                  <a:cubicBezTo>
                    <a:pt x="329" y="132"/>
                    <a:pt x="263" y="165"/>
                    <a:pt x="230" y="230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939"/>
                  </a:lnTo>
                  <a:lnTo>
                    <a:pt x="230" y="1939"/>
                  </a:lnTo>
                  <a:lnTo>
                    <a:pt x="230" y="1249"/>
                  </a:lnTo>
                  <a:cubicBezTo>
                    <a:pt x="296" y="1315"/>
                    <a:pt x="329" y="1348"/>
                    <a:pt x="361" y="1380"/>
                  </a:cubicBezTo>
                  <a:cubicBezTo>
                    <a:pt x="427" y="1413"/>
                    <a:pt x="526" y="1446"/>
                    <a:pt x="624" y="1446"/>
                  </a:cubicBezTo>
                  <a:cubicBezTo>
                    <a:pt x="756" y="1446"/>
                    <a:pt x="887" y="1413"/>
                    <a:pt x="986" y="1315"/>
                  </a:cubicBezTo>
                  <a:cubicBezTo>
                    <a:pt x="1117" y="1216"/>
                    <a:pt x="1216" y="986"/>
                    <a:pt x="1216" y="690"/>
                  </a:cubicBezTo>
                  <a:cubicBezTo>
                    <a:pt x="1216" y="460"/>
                    <a:pt x="1150" y="296"/>
                    <a:pt x="1052" y="197"/>
                  </a:cubicBezTo>
                  <a:cubicBezTo>
                    <a:pt x="920" y="66"/>
                    <a:pt x="789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8"/>
            <p:cNvSpPr/>
            <p:nvPr/>
          </p:nvSpPr>
          <p:spPr>
            <a:xfrm>
              <a:off x="4684050" y="5075975"/>
              <a:ext cx="5775" cy="46850"/>
            </a:xfrm>
            <a:custGeom>
              <a:avLst/>
              <a:gdLst/>
              <a:ahLst/>
              <a:cxnLst/>
              <a:rect l="l" t="t" r="r" b="b"/>
              <a:pathLst>
                <a:path w="231" h="1874" extrusionOk="0">
                  <a:moveTo>
                    <a:pt x="1" y="0"/>
                  </a:moveTo>
                  <a:lnTo>
                    <a:pt x="1" y="1873"/>
                  </a:lnTo>
                  <a:lnTo>
                    <a:pt x="231" y="187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8"/>
            <p:cNvSpPr/>
            <p:nvPr/>
          </p:nvSpPr>
          <p:spPr>
            <a:xfrm>
              <a:off x="4696375" y="5076800"/>
              <a:ext cx="32075" cy="46025"/>
            </a:xfrm>
            <a:custGeom>
              <a:avLst/>
              <a:gdLst/>
              <a:ahLst/>
              <a:cxnLst/>
              <a:rect l="l" t="t" r="r" b="b"/>
              <a:pathLst>
                <a:path w="1283" h="1841" extrusionOk="0">
                  <a:moveTo>
                    <a:pt x="658" y="0"/>
                  </a:moveTo>
                  <a:cubicBezTo>
                    <a:pt x="428" y="0"/>
                    <a:pt x="231" y="99"/>
                    <a:pt x="132" y="263"/>
                  </a:cubicBezTo>
                  <a:cubicBezTo>
                    <a:pt x="66" y="362"/>
                    <a:pt x="33" y="493"/>
                    <a:pt x="33" y="657"/>
                  </a:cubicBezTo>
                  <a:lnTo>
                    <a:pt x="264" y="657"/>
                  </a:lnTo>
                  <a:cubicBezTo>
                    <a:pt x="296" y="526"/>
                    <a:pt x="296" y="460"/>
                    <a:pt x="329" y="394"/>
                  </a:cubicBezTo>
                  <a:cubicBezTo>
                    <a:pt x="395" y="263"/>
                    <a:pt x="494" y="197"/>
                    <a:pt x="658" y="197"/>
                  </a:cubicBezTo>
                  <a:cubicBezTo>
                    <a:pt x="756" y="197"/>
                    <a:pt x="855" y="230"/>
                    <a:pt x="921" y="296"/>
                  </a:cubicBezTo>
                  <a:cubicBezTo>
                    <a:pt x="986" y="362"/>
                    <a:pt x="1019" y="460"/>
                    <a:pt x="1019" y="559"/>
                  </a:cubicBezTo>
                  <a:cubicBezTo>
                    <a:pt x="1019" y="657"/>
                    <a:pt x="986" y="723"/>
                    <a:pt x="921" y="789"/>
                  </a:cubicBezTo>
                  <a:cubicBezTo>
                    <a:pt x="855" y="854"/>
                    <a:pt x="789" y="887"/>
                    <a:pt x="691" y="953"/>
                  </a:cubicBezTo>
                  <a:lnTo>
                    <a:pt x="428" y="1084"/>
                  </a:lnTo>
                  <a:cubicBezTo>
                    <a:pt x="264" y="1183"/>
                    <a:pt x="165" y="1314"/>
                    <a:pt x="99" y="1413"/>
                  </a:cubicBezTo>
                  <a:cubicBezTo>
                    <a:pt x="33" y="1544"/>
                    <a:pt x="1" y="1676"/>
                    <a:pt x="1" y="1840"/>
                  </a:cubicBezTo>
                  <a:lnTo>
                    <a:pt x="1249" y="1840"/>
                  </a:lnTo>
                  <a:lnTo>
                    <a:pt x="1249" y="1610"/>
                  </a:lnTo>
                  <a:lnTo>
                    <a:pt x="264" y="1610"/>
                  </a:lnTo>
                  <a:cubicBezTo>
                    <a:pt x="296" y="1544"/>
                    <a:pt x="329" y="1446"/>
                    <a:pt x="428" y="1380"/>
                  </a:cubicBezTo>
                  <a:cubicBezTo>
                    <a:pt x="461" y="1314"/>
                    <a:pt x="526" y="1282"/>
                    <a:pt x="625" y="1249"/>
                  </a:cubicBezTo>
                  <a:lnTo>
                    <a:pt x="789" y="1150"/>
                  </a:lnTo>
                  <a:cubicBezTo>
                    <a:pt x="954" y="1052"/>
                    <a:pt x="1052" y="986"/>
                    <a:pt x="1118" y="920"/>
                  </a:cubicBezTo>
                  <a:cubicBezTo>
                    <a:pt x="1216" y="822"/>
                    <a:pt x="1282" y="690"/>
                    <a:pt x="1282" y="559"/>
                  </a:cubicBezTo>
                  <a:cubicBezTo>
                    <a:pt x="1282" y="394"/>
                    <a:pt x="1216" y="263"/>
                    <a:pt x="1118" y="164"/>
                  </a:cubicBezTo>
                  <a:cubicBezTo>
                    <a:pt x="1019" y="66"/>
                    <a:pt x="888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8"/>
            <p:cNvSpPr/>
            <p:nvPr/>
          </p:nvSpPr>
          <p:spPr>
            <a:xfrm>
              <a:off x="4732525" y="5076800"/>
              <a:ext cx="32075" cy="46850"/>
            </a:xfrm>
            <a:custGeom>
              <a:avLst/>
              <a:gdLst/>
              <a:ahLst/>
              <a:cxnLst/>
              <a:rect l="l" t="t" r="r" b="b"/>
              <a:pathLst>
                <a:path w="1283" h="1874" extrusionOk="0">
                  <a:moveTo>
                    <a:pt x="625" y="0"/>
                  </a:moveTo>
                  <a:cubicBezTo>
                    <a:pt x="395" y="0"/>
                    <a:pt x="230" y="66"/>
                    <a:pt x="132" y="263"/>
                  </a:cubicBezTo>
                  <a:cubicBezTo>
                    <a:pt x="66" y="362"/>
                    <a:pt x="33" y="460"/>
                    <a:pt x="33" y="592"/>
                  </a:cubicBezTo>
                  <a:lnTo>
                    <a:pt x="263" y="592"/>
                  </a:lnTo>
                  <a:cubicBezTo>
                    <a:pt x="263" y="493"/>
                    <a:pt x="296" y="427"/>
                    <a:pt x="329" y="362"/>
                  </a:cubicBezTo>
                  <a:cubicBezTo>
                    <a:pt x="395" y="263"/>
                    <a:pt x="493" y="197"/>
                    <a:pt x="658" y="197"/>
                  </a:cubicBezTo>
                  <a:cubicBezTo>
                    <a:pt x="723" y="197"/>
                    <a:pt x="789" y="230"/>
                    <a:pt x="855" y="296"/>
                  </a:cubicBezTo>
                  <a:cubicBezTo>
                    <a:pt x="921" y="329"/>
                    <a:pt x="986" y="394"/>
                    <a:pt x="986" y="493"/>
                  </a:cubicBezTo>
                  <a:cubicBezTo>
                    <a:pt x="986" y="624"/>
                    <a:pt x="921" y="690"/>
                    <a:pt x="822" y="756"/>
                  </a:cubicBezTo>
                  <a:cubicBezTo>
                    <a:pt x="756" y="789"/>
                    <a:pt x="691" y="789"/>
                    <a:pt x="625" y="789"/>
                  </a:cubicBezTo>
                  <a:lnTo>
                    <a:pt x="493" y="789"/>
                  </a:lnTo>
                  <a:lnTo>
                    <a:pt x="493" y="986"/>
                  </a:lnTo>
                  <a:lnTo>
                    <a:pt x="592" y="986"/>
                  </a:lnTo>
                  <a:cubicBezTo>
                    <a:pt x="723" y="986"/>
                    <a:pt x="822" y="1019"/>
                    <a:pt x="921" y="1052"/>
                  </a:cubicBezTo>
                  <a:cubicBezTo>
                    <a:pt x="986" y="1117"/>
                    <a:pt x="1019" y="1183"/>
                    <a:pt x="1019" y="1314"/>
                  </a:cubicBezTo>
                  <a:cubicBezTo>
                    <a:pt x="1019" y="1413"/>
                    <a:pt x="986" y="1512"/>
                    <a:pt x="921" y="1577"/>
                  </a:cubicBezTo>
                  <a:cubicBezTo>
                    <a:pt x="855" y="1643"/>
                    <a:pt x="756" y="1676"/>
                    <a:pt x="625" y="1676"/>
                  </a:cubicBezTo>
                  <a:cubicBezTo>
                    <a:pt x="461" y="1676"/>
                    <a:pt x="362" y="1610"/>
                    <a:pt x="296" y="1512"/>
                  </a:cubicBezTo>
                  <a:cubicBezTo>
                    <a:pt x="263" y="1479"/>
                    <a:pt x="263" y="1380"/>
                    <a:pt x="230" y="1282"/>
                  </a:cubicBezTo>
                  <a:lnTo>
                    <a:pt x="0" y="1282"/>
                  </a:lnTo>
                  <a:cubicBezTo>
                    <a:pt x="0" y="1446"/>
                    <a:pt x="33" y="1577"/>
                    <a:pt x="132" y="1709"/>
                  </a:cubicBezTo>
                  <a:cubicBezTo>
                    <a:pt x="230" y="1840"/>
                    <a:pt x="395" y="1873"/>
                    <a:pt x="625" y="1873"/>
                  </a:cubicBezTo>
                  <a:cubicBezTo>
                    <a:pt x="822" y="1873"/>
                    <a:pt x="986" y="1840"/>
                    <a:pt x="1118" y="1709"/>
                  </a:cubicBezTo>
                  <a:cubicBezTo>
                    <a:pt x="1216" y="1610"/>
                    <a:pt x="1282" y="1479"/>
                    <a:pt x="1282" y="1282"/>
                  </a:cubicBezTo>
                  <a:cubicBezTo>
                    <a:pt x="1282" y="1183"/>
                    <a:pt x="1249" y="1084"/>
                    <a:pt x="1183" y="1019"/>
                  </a:cubicBezTo>
                  <a:cubicBezTo>
                    <a:pt x="1151" y="953"/>
                    <a:pt x="1052" y="887"/>
                    <a:pt x="986" y="854"/>
                  </a:cubicBezTo>
                  <a:cubicBezTo>
                    <a:pt x="1019" y="822"/>
                    <a:pt x="1085" y="789"/>
                    <a:pt x="1118" y="756"/>
                  </a:cubicBezTo>
                  <a:cubicBezTo>
                    <a:pt x="1183" y="690"/>
                    <a:pt x="1216" y="592"/>
                    <a:pt x="1216" y="493"/>
                  </a:cubicBezTo>
                  <a:cubicBezTo>
                    <a:pt x="1216" y="329"/>
                    <a:pt x="1151" y="197"/>
                    <a:pt x="1052" y="131"/>
                  </a:cubicBezTo>
                  <a:cubicBezTo>
                    <a:pt x="953" y="33"/>
                    <a:pt x="822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8"/>
            <p:cNvSpPr/>
            <p:nvPr/>
          </p:nvSpPr>
          <p:spPr>
            <a:xfrm>
              <a:off x="6157825" y="2690300"/>
              <a:ext cx="30425" cy="49325"/>
            </a:xfrm>
            <a:custGeom>
              <a:avLst/>
              <a:gdLst/>
              <a:ahLst/>
              <a:cxnLst/>
              <a:rect l="l" t="t" r="r" b="b"/>
              <a:pathLst>
                <a:path w="1217" h="1973" extrusionOk="0">
                  <a:moveTo>
                    <a:pt x="625" y="198"/>
                  </a:moveTo>
                  <a:cubicBezTo>
                    <a:pt x="757" y="198"/>
                    <a:pt x="888" y="297"/>
                    <a:pt x="921" y="428"/>
                  </a:cubicBezTo>
                  <a:cubicBezTo>
                    <a:pt x="954" y="527"/>
                    <a:pt x="987" y="625"/>
                    <a:pt x="987" y="724"/>
                  </a:cubicBezTo>
                  <a:cubicBezTo>
                    <a:pt x="987" y="888"/>
                    <a:pt x="954" y="1052"/>
                    <a:pt x="855" y="1118"/>
                  </a:cubicBezTo>
                  <a:cubicBezTo>
                    <a:pt x="790" y="1217"/>
                    <a:pt x="724" y="1250"/>
                    <a:pt x="625" y="1250"/>
                  </a:cubicBezTo>
                  <a:cubicBezTo>
                    <a:pt x="461" y="1250"/>
                    <a:pt x="329" y="1184"/>
                    <a:pt x="264" y="1052"/>
                  </a:cubicBezTo>
                  <a:cubicBezTo>
                    <a:pt x="231" y="987"/>
                    <a:pt x="231" y="888"/>
                    <a:pt x="231" y="790"/>
                  </a:cubicBezTo>
                  <a:cubicBezTo>
                    <a:pt x="231" y="658"/>
                    <a:pt x="231" y="527"/>
                    <a:pt x="264" y="461"/>
                  </a:cubicBezTo>
                  <a:cubicBezTo>
                    <a:pt x="329" y="297"/>
                    <a:pt x="461" y="198"/>
                    <a:pt x="625" y="198"/>
                  </a:cubicBezTo>
                  <a:close/>
                  <a:moveTo>
                    <a:pt x="658" y="1"/>
                  </a:moveTo>
                  <a:cubicBezTo>
                    <a:pt x="559" y="1"/>
                    <a:pt x="461" y="34"/>
                    <a:pt x="395" y="100"/>
                  </a:cubicBezTo>
                  <a:cubicBezTo>
                    <a:pt x="329" y="132"/>
                    <a:pt x="264" y="165"/>
                    <a:pt x="231" y="231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973"/>
                  </a:lnTo>
                  <a:lnTo>
                    <a:pt x="231" y="1973"/>
                  </a:lnTo>
                  <a:lnTo>
                    <a:pt x="231" y="1250"/>
                  </a:lnTo>
                  <a:cubicBezTo>
                    <a:pt x="297" y="1315"/>
                    <a:pt x="329" y="1381"/>
                    <a:pt x="395" y="1381"/>
                  </a:cubicBezTo>
                  <a:cubicBezTo>
                    <a:pt x="461" y="1447"/>
                    <a:pt x="527" y="1447"/>
                    <a:pt x="625" y="1447"/>
                  </a:cubicBezTo>
                  <a:cubicBezTo>
                    <a:pt x="757" y="1447"/>
                    <a:pt x="888" y="1414"/>
                    <a:pt x="987" y="1348"/>
                  </a:cubicBezTo>
                  <a:cubicBezTo>
                    <a:pt x="1151" y="1217"/>
                    <a:pt x="1217" y="987"/>
                    <a:pt x="1217" y="691"/>
                  </a:cubicBezTo>
                  <a:cubicBezTo>
                    <a:pt x="1217" y="461"/>
                    <a:pt x="1151" y="297"/>
                    <a:pt x="1052" y="198"/>
                  </a:cubicBezTo>
                  <a:cubicBezTo>
                    <a:pt x="954" y="67"/>
                    <a:pt x="822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8"/>
            <p:cNvSpPr/>
            <p:nvPr/>
          </p:nvSpPr>
          <p:spPr>
            <a:xfrm>
              <a:off x="6193150" y="2690300"/>
              <a:ext cx="27975" cy="37000"/>
            </a:xfrm>
            <a:custGeom>
              <a:avLst/>
              <a:gdLst/>
              <a:ahLst/>
              <a:cxnLst/>
              <a:rect l="l" t="t" r="r" b="b"/>
              <a:pathLst>
                <a:path w="1119" h="1480" extrusionOk="0">
                  <a:moveTo>
                    <a:pt x="559" y="1"/>
                  </a:moveTo>
                  <a:cubicBezTo>
                    <a:pt x="395" y="1"/>
                    <a:pt x="264" y="34"/>
                    <a:pt x="165" y="132"/>
                  </a:cubicBezTo>
                  <a:cubicBezTo>
                    <a:pt x="67" y="198"/>
                    <a:pt x="34" y="297"/>
                    <a:pt x="34" y="428"/>
                  </a:cubicBezTo>
                  <a:cubicBezTo>
                    <a:pt x="34" y="560"/>
                    <a:pt x="67" y="658"/>
                    <a:pt x="165" y="724"/>
                  </a:cubicBezTo>
                  <a:cubicBezTo>
                    <a:pt x="231" y="757"/>
                    <a:pt x="329" y="790"/>
                    <a:pt x="428" y="790"/>
                  </a:cubicBezTo>
                  <a:lnTo>
                    <a:pt x="625" y="855"/>
                  </a:lnTo>
                  <a:cubicBezTo>
                    <a:pt x="724" y="888"/>
                    <a:pt x="789" y="888"/>
                    <a:pt x="822" y="921"/>
                  </a:cubicBezTo>
                  <a:cubicBezTo>
                    <a:pt x="888" y="954"/>
                    <a:pt x="888" y="987"/>
                    <a:pt x="888" y="1052"/>
                  </a:cubicBezTo>
                  <a:cubicBezTo>
                    <a:pt x="888" y="1118"/>
                    <a:pt x="855" y="1184"/>
                    <a:pt x="789" y="1217"/>
                  </a:cubicBezTo>
                  <a:cubicBezTo>
                    <a:pt x="724" y="1250"/>
                    <a:pt x="658" y="1282"/>
                    <a:pt x="559" y="1282"/>
                  </a:cubicBezTo>
                  <a:cubicBezTo>
                    <a:pt x="428" y="1282"/>
                    <a:pt x="329" y="1250"/>
                    <a:pt x="264" y="1151"/>
                  </a:cubicBezTo>
                  <a:cubicBezTo>
                    <a:pt x="231" y="1118"/>
                    <a:pt x="231" y="1052"/>
                    <a:pt x="198" y="987"/>
                  </a:cubicBezTo>
                  <a:lnTo>
                    <a:pt x="1" y="987"/>
                  </a:lnTo>
                  <a:cubicBezTo>
                    <a:pt x="1" y="1118"/>
                    <a:pt x="34" y="1250"/>
                    <a:pt x="132" y="1348"/>
                  </a:cubicBezTo>
                  <a:cubicBezTo>
                    <a:pt x="198" y="1414"/>
                    <a:pt x="362" y="1480"/>
                    <a:pt x="559" y="1480"/>
                  </a:cubicBezTo>
                  <a:cubicBezTo>
                    <a:pt x="757" y="1480"/>
                    <a:pt x="888" y="1414"/>
                    <a:pt x="987" y="1348"/>
                  </a:cubicBezTo>
                  <a:cubicBezTo>
                    <a:pt x="1085" y="1250"/>
                    <a:pt x="1118" y="1151"/>
                    <a:pt x="1118" y="1020"/>
                  </a:cubicBezTo>
                  <a:cubicBezTo>
                    <a:pt x="1118" y="888"/>
                    <a:pt x="1085" y="790"/>
                    <a:pt x="987" y="757"/>
                  </a:cubicBezTo>
                  <a:cubicBezTo>
                    <a:pt x="921" y="691"/>
                    <a:pt x="822" y="658"/>
                    <a:pt x="658" y="625"/>
                  </a:cubicBezTo>
                  <a:lnTo>
                    <a:pt x="494" y="592"/>
                  </a:lnTo>
                  <a:cubicBezTo>
                    <a:pt x="428" y="560"/>
                    <a:pt x="395" y="560"/>
                    <a:pt x="362" y="527"/>
                  </a:cubicBezTo>
                  <a:cubicBezTo>
                    <a:pt x="297" y="494"/>
                    <a:pt x="264" y="461"/>
                    <a:pt x="264" y="395"/>
                  </a:cubicBezTo>
                  <a:cubicBezTo>
                    <a:pt x="264" y="330"/>
                    <a:pt x="297" y="297"/>
                    <a:pt x="329" y="264"/>
                  </a:cubicBezTo>
                  <a:cubicBezTo>
                    <a:pt x="362" y="231"/>
                    <a:pt x="461" y="198"/>
                    <a:pt x="527" y="198"/>
                  </a:cubicBezTo>
                  <a:cubicBezTo>
                    <a:pt x="658" y="198"/>
                    <a:pt x="757" y="231"/>
                    <a:pt x="789" y="297"/>
                  </a:cubicBezTo>
                  <a:cubicBezTo>
                    <a:pt x="822" y="330"/>
                    <a:pt x="855" y="395"/>
                    <a:pt x="855" y="428"/>
                  </a:cubicBezTo>
                  <a:lnTo>
                    <a:pt x="1085" y="428"/>
                  </a:lnTo>
                  <a:cubicBezTo>
                    <a:pt x="1085" y="362"/>
                    <a:pt x="1052" y="264"/>
                    <a:pt x="987" y="198"/>
                  </a:cubicBezTo>
                  <a:cubicBezTo>
                    <a:pt x="888" y="67"/>
                    <a:pt x="757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8"/>
            <p:cNvSpPr/>
            <p:nvPr/>
          </p:nvSpPr>
          <p:spPr>
            <a:xfrm>
              <a:off x="6226025" y="2690300"/>
              <a:ext cx="32875" cy="36175"/>
            </a:xfrm>
            <a:custGeom>
              <a:avLst/>
              <a:gdLst/>
              <a:ahLst/>
              <a:cxnLst/>
              <a:rect l="l" t="t" r="r" b="b"/>
              <a:pathLst>
                <a:path w="1315" h="1447" extrusionOk="0">
                  <a:moveTo>
                    <a:pt x="920" y="724"/>
                  </a:moveTo>
                  <a:lnTo>
                    <a:pt x="920" y="888"/>
                  </a:lnTo>
                  <a:cubicBezTo>
                    <a:pt x="920" y="1052"/>
                    <a:pt x="855" y="1151"/>
                    <a:pt x="723" y="1217"/>
                  </a:cubicBezTo>
                  <a:cubicBezTo>
                    <a:pt x="657" y="1250"/>
                    <a:pt x="559" y="1250"/>
                    <a:pt x="493" y="1250"/>
                  </a:cubicBezTo>
                  <a:cubicBezTo>
                    <a:pt x="427" y="1250"/>
                    <a:pt x="362" y="1250"/>
                    <a:pt x="329" y="1217"/>
                  </a:cubicBezTo>
                  <a:cubicBezTo>
                    <a:pt x="263" y="1184"/>
                    <a:pt x="263" y="1118"/>
                    <a:pt x="263" y="1052"/>
                  </a:cubicBezTo>
                  <a:cubicBezTo>
                    <a:pt x="263" y="954"/>
                    <a:pt x="296" y="888"/>
                    <a:pt x="362" y="855"/>
                  </a:cubicBezTo>
                  <a:cubicBezTo>
                    <a:pt x="395" y="855"/>
                    <a:pt x="460" y="822"/>
                    <a:pt x="559" y="822"/>
                  </a:cubicBezTo>
                  <a:lnTo>
                    <a:pt x="690" y="790"/>
                  </a:lnTo>
                  <a:cubicBezTo>
                    <a:pt x="723" y="790"/>
                    <a:pt x="756" y="790"/>
                    <a:pt x="822" y="757"/>
                  </a:cubicBezTo>
                  <a:cubicBezTo>
                    <a:pt x="855" y="757"/>
                    <a:pt x="887" y="724"/>
                    <a:pt x="920" y="724"/>
                  </a:cubicBezTo>
                  <a:close/>
                  <a:moveTo>
                    <a:pt x="625" y="1"/>
                  </a:moveTo>
                  <a:cubicBezTo>
                    <a:pt x="460" y="1"/>
                    <a:pt x="329" y="34"/>
                    <a:pt x="230" y="132"/>
                  </a:cubicBezTo>
                  <a:cubicBezTo>
                    <a:pt x="132" y="165"/>
                    <a:pt x="99" y="297"/>
                    <a:pt x="99" y="461"/>
                  </a:cubicBezTo>
                  <a:lnTo>
                    <a:pt x="296" y="461"/>
                  </a:lnTo>
                  <a:cubicBezTo>
                    <a:pt x="296" y="395"/>
                    <a:pt x="329" y="330"/>
                    <a:pt x="362" y="297"/>
                  </a:cubicBezTo>
                  <a:cubicBezTo>
                    <a:pt x="395" y="231"/>
                    <a:pt x="493" y="198"/>
                    <a:pt x="592" y="198"/>
                  </a:cubicBezTo>
                  <a:cubicBezTo>
                    <a:pt x="723" y="198"/>
                    <a:pt x="789" y="231"/>
                    <a:pt x="855" y="264"/>
                  </a:cubicBezTo>
                  <a:cubicBezTo>
                    <a:pt x="887" y="297"/>
                    <a:pt x="920" y="362"/>
                    <a:pt x="920" y="428"/>
                  </a:cubicBezTo>
                  <a:cubicBezTo>
                    <a:pt x="920" y="461"/>
                    <a:pt x="920" y="494"/>
                    <a:pt x="920" y="527"/>
                  </a:cubicBezTo>
                  <a:cubicBezTo>
                    <a:pt x="887" y="560"/>
                    <a:pt x="855" y="592"/>
                    <a:pt x="822" y="592"/>
                  </a:cubicBezTo>
                  <a:lnTo>
                    <a:pt x="427" y="625"/>
                  </a:lnTo>
                  <a:cubicBezTo>
                    <a:pt x="296" y="658"/>
                    <a:pt x="197" y="691"/>
                    <a:pt x="132" y="757"/>
                  </a:cubicBezTo>
                  <a:cubicBezTo>
                    <a:pt x="33" y="822"/>
                    <a:pt x="0" y="921"/>
                    <a:pt x="0" y="1052"/>
                  </a:cubicBezTo>
                  <a:cubicBezTo>
                    <a:pt x="0" y="1184"/>
                    <a:pt x="33" y="1282"/>
                    <a:pt x="132" y="1348"/>
                  </a:cubicBezTo>
                  <a:cubicBezTo>
                    <a:pt x="197" y="1414"/>
                    <a:pt x="329" y="1447"/>
                    <a:pt x="427" y="1447"/>
                  </a:cubicBezTo>
                  <a:cubicBezTo>
                    <a:pt x="559" y="1447"/>
                    <a:pt x="657" y="1447"/>
                    <a:pt x="723" y="1414"/>
                  </a:cubicBezTo>
                  <a:cubicBezTo>
                    <a:pt x="822" y="1348"/>
                    <a:pt x="887" y="1315"/>
                    <a:pt x="953" y="1250"/>
                  </a:cubicBezTo>
                  <a:cubicBezTo>
                    <a:pt x="953" y="1282"/>
                    <a:pt x="953" y="1348"/>
                    <a:pt x="986" y="1381"/>
                  </a:cubicBezTo>
                  <a:cubicBezTo>
                    <a:pt x="1019" y="1414"/>
                    <a:pt x="1085" y="1447"/>
                    <a:pt x="1150" y="1447"/>
                  </a:cubicBezTo>
                  <a:lnTo>
                    <a:pt x="1216" y="1447"/>
                  </a:lnTo>
                  <a:cubicBezTo>
                    <a:pt x="1249" y="1447"/>
                    <a:pt x="1282" y="1447"/>
                    <a:pt x="1315" y="1414"/>
                  </a:cubicBezTo>
                  <a:lnTo>
                    <a:pt x="1315" y="1250"/>
                  </a:lnTo>
                  <a:lnTo>
                    <a:pt x="1183" y="1250"/>
                  </a:lnTo>
                  <a:cubicBezTo>
                    <a:pt x="1150" y="1217"/>
                    <a:pt x="1150" y="1217"/>
                    <a:pt x="1150" y="1184"/>
                  </a:cubicBezTo>
                  <a:lnTo>
                    <a:pt x="1150" y="395"/>
                  </a:lnTo>
                  <a:cubicBezTo>
                    <a:pt x="1150" y="264"/>
                    <a:pt x="1118" y="165"/>
                    <a:pt x="1019" y="100"/>
                  </a:cubicBezTo>
                  <a:cubicBezTo>
                    <a:pt x="920" y="34"/>
                    <a:pt x="789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8"/>
            <p:cNvSpPr/>
            <p:nvPr/>
          </p:nvSpPr>
          <p:spPr>
            <a:xfrm>
              <a:off x="6262975" y="2677175"/>
              <a:ext cx="41925" cy="50125"/>
            </a:xfrm>
            <a:custGeom>
              <a:avLst/>
              <a:gdLst/>
              <a:ahLst/>
              <a:cxnLst/>
              <a:rect l="l" t="t" r="r" b="b"/>
              <a:pathLst>
                <a:path w="1677" h="2005" extrusionOk="0">
                  <a:moveTo>
                    <a:pt x="888" y="0"/>
                  </a:moveTo>
                  <a:cubicBezTo>
                    <a:pt x="592" y="0"/>
                    <a:pt x="395" y="99"/>
                    <a:pt x="231" y="296"/>
                  </a:cubicBezTo>
                  <a:cubicBezTo>
                    <a:pt x="67" y="493"/>
                    <a:pt x="1" y="690"/>
                    <a:pt x="1" y="986"/>
                  </a:cubicBezTo>
                  <a:cubicBezTo>
                    <a:pt x="1" y="1347"/>
                    <a:pt x="100" y="1610"/>
                    <a:pt x="297" y="1775"/>
                  </a:cubicBezTo>
                  <a:cubicBezTo>
                    <a:pt x="461" y="1939"/>
                    <a:pt x="625" y="2005"/>
                    <a:pt x="855" y="2005"/>
                  </a:cubicBezTo>
                  <a:cubicBezTo>
                    <a:pt x="1118" y="2005"/>
                    <a:pt x="1315" y="1906"/>
                    <a:pt x="1447" y="1742"/>
                  </a:cubicBezTo>
                  <a:cubicBezTo>
                    <a:pt x="1578" y="1610"/>
                    <a:pt x="1644" y="1446"/>
                    <a:pt x="1677" y="1249"/>
                  </a:cubicBezTo>
                  <a:lnTo>
                    <a:pt x="1414" y="1249"/>
                  </a:lnTo>
                  <a:cubicBezTo>
                    <a:pt x="1414" y="1380"/>
                    <a:pt x="1348" y="1479"/>
                    <a:pt x="1315" y="1545"/>
                  </a:cubicBezTo>
                  <a:cubicBezTo>
                    <a:pt x="1217" y="1709"/>
                    <a:pt x="1052" y="1775"/>
                    <a:pt x="888" y="1775"/>
                  </a:cubicBezTo>
                  <a:cubicBezTo>
                    <a:pt x="691" y="1775"/>
                    <a:pt x="527" y="1709"/>
                    <a:pt x="428" y="1545"/>
                  </a:cubicBezTo>
                  <a:cubicBezTo>
                    <a:pt x="330" y="1413"/>
                    <a:pt x="264" y="1249"/>
                    <a:pt x="264" y="1019"/>
                  </a:cubicBezTo>
                  <a:cubicBezTo>
                    <a:pt x="264" y="756"/>
                    <a:pt x="330" y="559"/>
                    <a:pt x="428" y="427"/>
                  </a:cubicBezTo>
                  <a:cubicBezTo>
                    <a:pt x="560" y="296"/>
                    <a:pt x="691" y="230"/>
                    <a:pt x="888" y="230"/>
                  </a:cubicBezTo>
                  <a:cubicBezTo>
                    <a:pt x="1020" y="230"/>
                    <a:pt x="1151" y="263"/>
                    <a:pt x="1250" y="329"/>
                  </a:cubicBezTo>
                  <a:cubicBezTo>
                    <a:pt x="1315" y="427"/>
                    <a:pt x="1381" y="493"/>
                    <a:pt x="1414" y="625"/>
                  </a:cubicBezTo>
                  <a:lnTo>
                    <a:pt x="1644" y="625"/>
                  </a:lnTo>
                  <a:cubicBezTo>
                    <a:pt x="1644" y="460"/>
                    <a:pt x="1578" y="329"/>
                    <a:pt x="1447" y="197"/>
                  </a:cubicBezTo>
                  <a:cubicBezTo>
                    <a:pt x="1315" y="66"/>
                    <a:pt x="1118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8"/>
            <p:cNvSpPr/>
            <p:nvPr/>
          </p:nvSpPr>
          <p:spPr>
            <a:xfrm>
              <a:off x="5807050" y="1535275"/>
              <a:ext cx="15625" cy="44375"/>
            </a:xfrm>
            <a:custGeom>
              <a:avLst/>
              <a:gdLst/>
              <a:ahLst/>
              <a:cxnLst/>
              <a:rect l="l" t="t" r="r" b="b"/>
              <a:pathLst>
                <a:path w="625" h="1775" extrusionOk="0">
                  <a:moveTo>
                    <a:pt x="198" y="0"/>
                  </a:moveTo>
                  <a:lnTo>
                    <a:pt x="198" y="362"/>
                  </a:lnTo>
                  <a:lnTo>
                    <a:pt x="1" y="362"/>
                  </a:lnTo>
                  <a:lnTo>
                    <a:pt x="1" y="559"/>
                  </a:lnTo>
                  <a:lnTo>
                    <a:pt x="198" y="559"/>
                  </a:lnTo>
                  <a:lnTo>
                    <a:pt x="198" y="1479"/>
                  </a:lnTo>
                  <a:cubicBezTo>
                    <a:pt x="198" y="1578"/>
                    <a:pt x="198" y="1643"/>
                    <a:pt x="231" y="1709"/>
                  </a:cubicBezTo>
                  <a:cubicBezTo>
                    <a:pt x="296" y="1742"/>
                    <a:pt x="362" y="1775"/>
                    <a:pt x="461" y="1775"/>
                  </a:cubicBezTo>
                  <a:lnTo>
                    <a:pt x="559" y="1775"/>
                  </a:lnTo>
                  <a:cubicBezTo>
                    <a:pt x="592" y="1775"/>
                    <a:pt x="625" y="1742"/>
                    <a:pt x="625" y="1742"/>
                  </a:cubicBezTo>
                  <a:lnTo>
                    <a:pt x="625" y="1578"/>
                  </a:lnTo>
                  <a:lnTo>
                    <a:pt x="461" y="1578"/>
                  </a:lnTo>
                  <a:cubicBezTo>
                    <a:pt x="428" y="1545"/>
                    <a:pt x="428" y="1512"/>
                    <a:pt x="428" y="1479"/>
                  </a:cubicBezTo>
                  <a:lnTo>
                    <a:pt x="428" y="559"/>
                  </a:lnTo>
                  <a:lnTo>
                    <a:pt x="625" y="559"/>
                  </a:lnTo>
                  <a:lnTo>
                    <a:pt x="625" y="362"/>
                  </a:lnTo>
                  <a:lnTo>
                    <a:pt x="428" y="362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8"/>
            <p:cNvSpPr/>
            <p:nvPr/>
          </p:nvSpPr>
          <p:spPr>
            <a:xfrm>
              <a:off x="5829225" y="1544300"/>
              <a:ext cx="16450" cy="34525"/>
            </a:xfrm>
            <a:custGeom>
              <a:avLst/>
              <a:gdLst/>
              <a:ahLst/>
              <a:cxnLst/>
              <a:rect l="l" t="t" r="r" b="b"/>
              <a:pathLst>
                <a:path w="658" h="1381" extrusionOk="0">
                  <a:moveTo>
                    <a:pt x="1" y="1"/>
                  </a:moveTo>
                  <a:lnTo>
                    <a:pt x="1" y="1381"/>
                  </a:lnTo>
                  <a:lnTo>
                    <a:pt x="231" y="1381"/>
                  </a:lnTo>
                  <a:lnTo>
                    <a:pt x="231" y="592"/>
                  </a:lnTo>
                  <a:cubicBezTo>
                    <a:pt x="231" y="494"/>
                    <a:pt x="264" y="428"/>
                    <a:pt x="297" y="362"/>
                  </a:cubicBezTo>
                  <a:cubicBezTo>
                    <a:pt x="362" y="264"/>
                    <a:pt x="461" y="231"/>
                    <a:pt x="592" y="231"/>
                  </a:cubicBezTo>
                  <a:lnTo>
                    <a:pt x="658" y="231"/>
                  </a:lnTo>
                  <a:lnTo>
                    <a:pt x="658" y="1"/>
                  </a:lnTo>
                  <a:lnTo>
                    <a:pt x="592" y="1"/>
                  </a:lnTo>
                  <a:cubicBezTo>
                    <a:pt x="494" y="1"/>
                    <a:pt x="395" y="34"/>
                    <a:pt x="329" y="99"/>
                  </a:cubicBezTo>
                  <a:cubicBezTo>
                    <a:pt x="264" y="165"/>
                    <a:pt x="231" y="198"/>
                    <a:pt x="198" y="264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8"/>
            <p:cNvSpPr/>
            <p:nvPr/>
          </p:nvSpPr>
          <p:spPr>
            <a:xfrm>
              <a:off x="5850600" y="1544300"/>
              <a:ext cx="27950" cy="34525"/>
            </a:xfrm>
            <a:custGeom>
              <a:avLst/>
              <a:gdLst/>
              <a:ahLst/>
              <a:cxnLst/>
              <a:rect l="l" t="t" r="r" b="b"/>
              <a:pathLst>
                <a:path w="1118" h="1381" extrusionOk="0">
                  <a:moveTo>
                    <a:pt x="0" y="1"/>
                  </a:moveTo>
                  <a:lnTo>
                    <a:pt x="0" y="1381"/>
                  </a:lnTo>
                  <a:lnTo>
                    <a:pt x="230" y="1381"/>
                  </a:lnTo>
                  <a:lnTo>
                    <a:pt x="230" y="658"/>
                  </a:lnTo>
                  <a:cubicBezTo>
                    <a:pt x="230" y="592"/>
                    <a:pt x="230" y="527"/>
                    <a:pt x="263" y="461"/>
                  </a:cubicBezTo>
                  <a:cubicBezTo>
                    <a:pt x="263" y="428"/>
                    <a:pt x="296" y="362"/>
                    <a:pt x="329" y="329"/>
                  </a:cubicBezTo>
                  <a:cubicBezTo>
                    <a:pt x="362" y="264"/>
                    <a:pt x="427" y="231"/>
                    <a:pt x="493" y="198"/>
                  </a:cubicBezTo>
                  <a:lnTo>
                    <a:pt x="625" y="198"/>
                  </a:lnTo>
                  <a:cubicBezTo>
                    <a:pt x="723" y="198"/>
                    <a:pt x="822" y="231"/>
                    <a:pt x="855" y="329"/>
                  </a:cubicBezTo>
                  <a:cubicBezTo>
                    <a:pt x="887" y="362"/>
                    <a:pt x="887" y="428"/>
                    <a:pt x="887" y="527"/>
                  </a:cubicBezTo>
                  <a:lnTo>
                    <a:pt x="887" y="1381"/>
                  </a:lnTo>
                  <a:lnTo>
                    <a:pt x="1117" y="1381"/>
                  </a:lnTo>
                  <a:lnTo>
                    <a:pt x="1117" y="527"/>
                  </a:lnTo>
                  <a:cubicBezTo>
                    <a:pt x="1117" y="362"/>
                    <a:pt x="1117" y="264"/>
                    <a:pt x="1052" y="198"/>
                  </a:cubicBezTo>
                  <a:cubicBezTo>
                    <a:pt x="986" y="67"/>
                    <a:pt x="855" y="1"/>
                    <a:pt x="690" y="1"/>
                  </a:cubicBezTo>
                  <a:cubicBezTo>
                    <a:pt x="592" y="1"/>
                    <a:pt x="493" y="1"/>
                    <a:pt x="427" y="34"/>
                  </a:cubicBezTo>
                  <a:cubicBezTo>
                    <a:pt x="362" y="67"/>
                    <a:pt x="296" y="132"/>
                    <a:pt x="230" y="198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8"/>
            <p:cNvSpPr/>
            <p:nvPr/>
          </p:nvSpPr>
          <p:spPr>
            <a:xfrm>
              <a:off x="5888375" y="1531975"/>
              <a:ext cx="39475" cy="46850"/>
            </a:xfrm>
            <a:custGeom>
              <a:avLst/>
              <a:gdLst/>
              <a:ahLst/>
              <a:cxnLst/>
              <a:rect l="l" t="t" r="r" b="b"/>
              <a:pathLst>
                <a:path w="1579" h="1874" extrusionOk="0">
                  <a:moveTo>
                    <a:pt x="888" y="231"/>
                  </a:moveTo>
                  <a:cubicBezTo>
                    <a:pt x="987" y="231"/>
                    <a:pt x="1052" y="231"/>
                    <a:pt x="1118" y="264"/>
                  </a:cubicBezTo>
                  <a:cubicBezTo>
                    <a:pt x="1184" y="297"/>
                    <a:pt x="1249" y="395"/>
                    <a:pt x="1249" y="527"/>
                  </a:cubicBezTo>
                  <a:cubicBezTo>
                    <a:pt x="1249" y="658"/>
                    <a:pt x="1217" y="757"/>
                    <a:pt x="1151" y="790"/>
                  </a:cubicBezTo>
                  <a:cubicBezTo>
                    <a:pt x="1085" y="855"/>
                    <a:pt x="987" y="855"/>
                    <a:pt x="855" y="855"/>
                  </a:cubicBezTo>
                  <a:lnTo>
                    <a:pt x="264" y="855"/>
                  </a:lnTo>
                  <a:lnTo>
                    <a:pt x="264" y="231"/>
                  </a:lnTo>
                  <a:close/>
                  <a:moveTo>
                    <a:pt x="1" y="1"/>
                  </a:moveTo>
                  <a:lnTo>
                    <a:pt x="1" y="1874"/>
                  </a:lnTo>
                  <a:lnTo>
                    <a:pt x="264" y="1874"/>
                  </a:lnTo>
                  <a:lnTo>
                    <a:pt x="264" y="1085"/>
                  </a:lnTo>
                  <a:lnTo>
                    <a:pt x="855" y="1085"/>
                  </a:lnTo>
                  <a:cubicBezTo>
                    <a:pt x="954" y="1085"/>
                    <a:pt x="1019" y="1085"/>
                    <a:pt x="1085" y="1118"/>
                  </a:cubicBezTo>
                  <a:cubicBezTo>
                    <a:pt x="1184" y="1151"/>
                    <a:pt x="1217" y="1250"/>
                    <a:pt x="1217" y="1348"/>
                  </a:cubicBezTo>
                  <a:lnTo>
                    <a:pt x="1217" y="1677"/>
                  </a:lnTo>
                  <a:cubicBezTo>
                    <a:pt x="1249" y="1743"/>
                    <a:pt x="1249" y="1808"/>
                    <a:pt x="1249" y="1841"/>
                  </a:cubicBezTo>
                  <a:cubicBezTo>
                    <a:pt x="1249" y="1841"/>
                    <a:pt x="1249" y="1874"/>
                    <a:pt x="1249" y="1874"/>
                  </a:cubicBezTo>
                  <a:lnTo>
                    <a:pt x="1578" y="1874"/>
                  </a:lnTo>
                  <a:lnTo>
                    <a:pt x="1578" y="1841"/>
                  </a:lnTo>
                  <a:cubicBezTo>
                    <a:pt x="1545" y="1841"/>
                    <a:pt x="1512" y="1775"/>
                    <a:pt x="1512" y="1743"/>
                  </a:cubicBezTo>
                  <a:cubicBezTo>
                    <a:pt x="1479" y="1677"/>
                    <a:pt x="1479" y="1644"/>
                    <a:pt x="1479" y="1578"/>
                  </a:cubicBezTo>
                  <a:lnTo>
                    <a:pt x="1479" y="1315"/>
                  </a:lnTo>
                  <a:cubicBezTo>
                    <a:pt x="1479" y="1217"/>
                    <a:pt x="1447" y="1118"/>
                    <a:pt x="1414" y="1085"/>
                  </a:cubicBezTo>
                  <a:cubicBezTo>
                    <a:pt x="1381" y="1020"/>
                    <a:pt x="1315" y="987"/>
                    <a:pt x="1249" y="954"/>
                  </a:cubicBezTo>
                  <a:cubicBezTo>
                    <a:pt x="1315" y="921"/>
                    <a:pt x="1381" y="855"/>
                    <a:pt x="1447" y="790"/>
                  </a:cubicBezTo>
                  <a:cubicBezTo>
                    <a:pt x="1479" y="724"/>
                    <a:pt x="1512" y="625"/>
                    <a:pt x="1512" y="494"/>
                  </a:cubicBezTo>
                  <a:cubicBezTo>
                    <a:pt x="1512" y="297"/>
                    <a:pt x="1414" y="132"/>
                    <a:pt x="1249" y="67"/>
                  </a:cubicBezTo>
                  <a:cubicBezTo>
                    <a:pt x="1151" y="34"/>
                    <a:pt x="1019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8"/>
            <p:cNvSpPr/>
            <p:nvPr/>
          </p:nvSpPr>
          <p:spPr>
            <a:xfrm>
              <a:off x="5753650" y="1483525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0"/>
                  </a:moveTo>
                  <a:cubicBezTo>
                    <a:pt x="494" y="0"/>
                    <a:pt x="428" y="33"/>
                    <a:pt x="329" y="99"/>
                  </a:cubicBezTo>
                  <a:cubicBezTo>
                    <a:pt x="264" y="164"/>
                    <a:pt x="231" y="230"/>
                    <a:pt x="198" y="263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25"/>
                  </a:lnTo>
                  <a:cubicBezTo>
                    <a:pt x="231" y="526"/>
                    <a:pt x="264" y="427"/>
                    <a:pt x="329" y="362"/>
                  </a:cubicBezTo>
                  <a:cubicBezTo>
                    <a:pt x="362" y="263"/>
                    <a:pt x="461" y="230"/>
                    <a:pt x="592" y="230"/>
                  </a:cubicBezTo>
                  <a:cubicBezTo>
                    <a:pt x="592" y="230"/>
                    <a:pt x="625" y="230"/>
                    <a:pt x="625" y="263"/>
                  </a:cubicBezTo>
                  <a:lnTo>
                    <a:pt x="658" y="263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8"/>
            <p:cNvSpPr/>
            <p:nvPr/>
          </p:nvSpPr>
          <p:spPr>
            <a:xfrm>
              <a:off x="5775825" y="1483525"/>
              <a:ext cx="16475" cy="35350"/>
            </a:xfrm>
            <a:custGeom>
              <a:avLst/>
              <a:gdLst/>
              <a:ahLst/>
              <a:cxnLst/>
              <a:rect l="l" t="t" r="r" b="b"/>
              <a:pathLst>
                <a:path w="659" h="1414" extrusionOk="0">
                  <a:moveTo>
                    <a:pt x="560" y="0"/>
                  </a:moveTo>
                  <a:cubicBezTo>
                    <a:pt x="494" y="0"/>
                    <a:pt x="395" y="33"/>
                    <a:pt x="329" y="99"/>
                  </a:cubicBezTo>
                  <a:cubicBezTo>
                    <a:pt x="264" y="164"/>
                    <a:pt x="231" y="230"/>
                    <a:pt x="198" y="263"/>
                  </a:cubicBezTo>
                  <a:lnTo>
                    <a:pt x="198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25"/>
                  </a:lnTo>
                  <a:cubicBezTo>
                    <a:pt x="231" y="526"/>
                    <a:pt x="231" y="427"/>
                    <a:pt x="297" y="362"/>
                  </a:cubicBezTo>
                  <a:cubicBezTo>
                    <a:pt x="362" y="263"/>
                    <a:pt x="461" y="230"/>
                    <a:pt x="560" y="230"/>
                  </a:cubicBezTo>
                  <a:cubicBezTo>
                    <a:pt x="592" y="230"/>
                    <a:pt x="592" y="230"/>
                    <a:pt x="625" y="263"/>
                  </a:cubicBezTo>
                  <a:lnTo>
                    <a:pt x="658" y="263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8"/>
            <p:cNvSpPr/>
            <p:nvPr/>
          </p:nvSpPr>
          <p:spPr>
            <a:xfrm>
              <a:off x="5797200" y="1483525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57" y="0"/>
                  </a:moveTo>
                  <a:cubicBezTo>
                    <a:pt x="559" y="0"/>
                    <a:pt x="493" y="0"/>
                    <a:pt x="427" y="66"/>
                  </a:cubicBezTo>
                  <a:cubicBezTo>
                    <a:pt x="362" y="99"/>
                    <a:pt x="263" y="132"/>
                    <a:pt x="197" y="230"/>
                  </a:cubicBezTo>
                  <a:lnTo>
                    <a:pt x="197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90"/>
                  </a:lnTo>
                  <a:cubicBezTo>
                    <a:pt x="230" y="592"/>
                    <a:pt x="230" y="526"/>
                    <a:pt x="230" y="493"/>
                  </a:cubicBezTo>
                  <a:cubicBezTo>
                    <a:pt x="263" y="427"/>
                    <a:pt x="296" y="395"/>
                    <a:pt x="329" y="329"/>
                  </a:cubicBezTo>
                  <a:cubicBezTo>
                    <a:pt x="362" y="263"/>
                    <a:pt x="427" y="230"/>
                    <a:pt x="493" y="230"/>
                  </a:cubicBezTo>
                  <a:cubicBezTo>
                    <a:pt x="526" y="197"/>
                    <a:pt x="559" y="197"/>
                    <a:pt x="625" y="197"/>
                  </a:cubicBezTo>
                  <a:cubicBezTo>
                    <a:pt x="723" y="197"/>
                    <a:pt x="789" y="263"/>
                    <a:pt x="855" y="329"/>
                  </a:cubicBezTo>
                  <a:cubicBezTo>
                    <a:pt x="855" y="395"/>
                    <a:pt x="887" y="460"/>
                    <a:pt x="887" y="526"/>
                  </a:cubicBezTo>
                  <a:lnTo>
                    <a:pt x="887" y="1413"/>
                  </a:lnTo>
                  <a:lnTo>
                    <a:pt x="1117" y="1413"/>
                  </a:lnTo>
                  <a:lnTo>
                    <a:pt x="1117" y="526"/>
                  </a:lnTo>
                  <a:cubicBezTo>
                    <a:pt x="1117" y="395"/>
                    <a:pt x="1085" y="263"/>
                    <a:pt x="1052" y="197"/>
                  </a:cubicBezTo>
                  <a:cubicBezTo>
                    <a:pt x="986" y="66"/>
                    <a:pt x="855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8"/>
            <p:cNvSpPr/>
            <p:nvPr/>
          </p:nvSpPr>
          <p:spPr>
            <a:xfrm>
              <a:off x="5831700" y="1473650"/>
              <a:ext cx="31250" cy="46050"/>
            </a:xfrm>
            <a:custGeom>
              <a:avLst/>
              <a:gdLst/>
              <a:ahLst/>
              <a:cxnLst/>
              <a:rect l="l" t="t" r="r" b="b"/>
              <a:pathLst>
                <a:path w="1250" h="1842" extrusionOk="0">
                  <a:moveTo>
                    <a:pt x="198" y="1"/>
                  </a:moveTo>
                  <a:lnTo>
                    <a:pt x="66" y="987"/>
                  </a:lnTo>
                  <a:lnTo>
                    <a:pt x="263" y="987"/>
                  </a:lnTo>
                  <a:cubicBezTo>
                    <a:pt x="296" y="921"/>
                    <a:pt x="329" y="888"/>
                    <a:pt x="395" y="855"/>
                  </a:cubicBezTo>
                  <a:cubicBezTo>
                    <a:pt x="460" y="822"/>
                    <a:pt x="526" y="822"/>
                    <a:pt x="592" y="822"/>
                  </a:cubicBezTo>
                  <a:cubicBezTo>
                    <a:pt x="723" y="822"/>
                    <a:pt x="822" y="855"/>
                    <a:pt x="888" y="921"/>
                  </a:cubicBezTo>
                  <a:cubicBezTo>
                    <a:pt x="953" y="987"/>
                    <a:pt x="1019" y="1085"/>
                    <a:pt x="1019" y="1217"/>
                  </a:cubicBezTo>
                  <a:cubicBezTo>
                    <a:pt x="1019" y="1315"/>
                    <a:pt x="986" y="1414"/>
                    <a:pt x="920" y="1512"/>
                  </a:cubicBezTo>
                  <a:cubicBezTo>
                    <a:pt x="855" y="1611"/>
                    <a:pt x="756" y="1644"/>
                    <a:pt x="592" y="1644"/>
                  </a:cubicBezTo>
                  <a:cubicBezTo>
                    <a:pt x="526" y="1644"/>
                    <a:pt x="460" y="1644"/>
                    <a:pt x="395" y="1611"/>
                  </a:cubicBezTo>
                  <a:cubicBezTo>
                    <a:pt x="296" y="1545"/>
                    <a:pt x="263" y="1447"/>
                    <a:pt x="230" y="1315"/>
                  </a:cubicBezTo>
                  <a:lnTo>
                    <a:pt x="0" y="1315"/>
                  </a:lnTo>
                  <a:cubicBezTo>
                    <a:pt x="0" y="1512"/>
                    <a:pt x="66" y="1644"/>
                    <a:pt x="165" y="1710"/>
                  </a:cubicBezTo>
                  <a:cubicBezTo>
                    <a:pt x="296" y="1808"/>
                    <a:pt x="428" y="1841"/>
                    <a:pt x="592" y="1841"/>
                  </a:cubicBezTo>
                  <a:cubicBezTo>
                    <a:pt x="822" y="1841"/>
                    <a:pt x="986" y="1775"/>
                    <a:pt x="1085" y="1644"/>
                  </a:cubicBezTo>
                  <a:cubicBezTo>
                    <a:pt x="1216" y="1512"/>
                    <a:pt x="1249" y="1348"/>
                    <a:pt x="1249" y="1184"/>
                  </a:cubicBezTo>
                  <a:cubicBezTo>
                    <a:pt x="1249" y="1020"/>
                    <a:pt x="1183" y="888"/>
                    <a:pt x="1085" y="757"/>
                  </a:cubicBezTo>
                  <a:cubicBezTo>
                    <a:pt x="953" y="658"/>
                    <a:pt x="822" y="592"/>
                    <a:pt x="658" y="592"/>
                  </a:cubicBezTo>
                  <a:cubicBezTo>
                    <a:pt x="559" y="592"/>
                    <a:pt x="493" y="625"/>
                    <a:pt x="395" y="658"/>
                  </a:cubicBezTo>
                  <a:cubicBezTo>
                    <a:pt x="362" y="658"/>
                    <a:pt x="329" y="691"/>
                    <a:pt x="296" y="724"/>
                  </a:cubicBezTo>
                  <a:lnTo>
                    <a:pt x="362" y="198"/>
                  </a:lnTo>
                  <a:lnTo>
                    <a:pt x="1150" y="198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8"/>
            <p:cNvSpPr/>
            <p:nvPr/>
          </p:nvSpPr>
          <p:spPr>
            <a:xfrm>
              <a:off x="5868675" y="1470375"/>
              <a:ext cx="37800" cy="49325"/>
            </a:xfrm>
            <a:custGeom>
              <a:avLst/>
              <a:gdLst/>
              <a:ahLst/>
              <a:cxnLst/>
              <a:rect l="l" t="t" r="r" b="b"/>
              <a:pathLst>
                <a:path w="1512" h="1973" extrusionOk="0">
                  <a:moveTo>
                    <a:pt x="756" y="0"/>
                  </a:moveTo>
                  <a:cubicBezTo>
                    <a:pt x="526" y="0"/>
                    <a:pt x="362" y="33"/>
                    <a:pt x="263" y="165"/>
                  </a:cubicBezTo>
                  <a:cubicBezTo>
                    <a:pt x="132" y="263"/>
                    <a:pt x="66" y="395"/>
                    <a:pt x="66" y="592"/>
                  </a:cubicBezTo>
                  <a:cubicBezTo>
                    <a:pt x="66" y="723"/>
                    <a:pt x="132" y="855"/>
                    <a:pt x="263" y="921"/>
                  </a:cubicBezTo>
                  <a:cubicBezTo>
                    <a:pt x="329" y="986"/>
                    <a:pt x="460" y="1019"/>
                    <a:pt x="624" y="1052"/>
                  </a:cubicBezTo>
                  <a:lnTo>
                    <a:pt x="854" y="1118"/>
                  </a:lnTo>
                  <a:cubicBezTo>
                    <a:pt x="1019" y="1151"/>
                    <a:pt x="1117" y="1183"/>
                    <a:pt x="1183" y="1216"/>
                  </a:cubicBezTo>
                  <a:cubicBezTo>
                    <a:pt x="1249" y="1282"/>
                    <a:pt x="1282" y="1348"/>
                    <a:pt x="1282" y="1446"/>
                  </a:cubicBezTo>
                  <a:cubicBezTo>
                    <a:pt x="1282" y="1578"/>
                    <a:pt x="1183" y="1676"/>
                    <a:pt x="1052" y="1709"/>
                  </a:cubicBezTo>
                  <a:cubicBezTo>
                    <a:pt x="953" y="1742"/>
                    <a:pt x="887" y="1775"/>
                    <a:pt x="789" y="1775"/>
                  </a:cubicBezTo>
                  <a:cubicBezTo>
                    <a:pt x="559" y="1775"/>
                    <a:pt x="427" y="1709"/>
                    <a:pt x="329" y="1578"/>
                  </a:cubicBezTo>
                  <a:cubicBezTo>
                    <a:pt x="296" y="1512"/>
                    <a:pt x="263" y="1413"/>
                    <a:pt x="263" y="1315"/>
                  </a:cubicBezTo>
                  <a:lnTo>
                    <a:pt x="0" y="1315"/>
                  </a:lnTo>
                  <a:cubicBezTo>
                    <a:pt x="0" y="1512"/>
                    <a:pt x="66" y="1676"/>
                    <a:pt x="197" y="1808"/>
                  </a:cubicBezTo>
                  <a:cubicBezTo>
                    <a:pt x="329" y="1906"/>
                    <a:pt x="526" y="1972"/>
                    <a:pt x="756" y="1972"/>
                  </a:cubicBezTo>
                  <a:cubicBezTo>
                    <a:pt x="953" y="1972"/>
                    <a:pt x="1117" y="1939"/>
                    <a:pt x="1282" y="1841"/>
                  </a:cubicBezTo>
                  <a:cubicBezTo>
                    <a:pt x="1446" y="1775"/>
                    <a:pt x="1512" y="1611"/>
                    <a:pt x="1512" y="1413"/>
                  </a:cubicBezTo>
                  <a:cubicBezTo>
                    <a:pt x="1512" y="1216"/>
                    <a:pt x="1446" y="1118"/>
                    <a:pt x="1347" y="1019"/>
                  </a:cubicBezTo>
                  <a:cubicBezTo>
                    <a:pt x="1282" y="953"/>
                    <a:pt x="1183" y="921"/>
                    <a:pt x="1052" y="888"/>
                  </a:cubicBezTo>
                  <a:lnTo>
                    <a:pt x="789" y="855"/>
                  </a:lnTo>
                  <a:cubicBezTo>
                    <a:pt x="592" y="789"/>
                    <a:pt x="493" y="756"/>
                    <a:pt x="427" y="723"/>
                  </a:cubicBezTo>
                  <a:cubicBezTo>
                    <a:pt x="362" y="690"/>
                    <a:pt x="329" y="625"/>
                    <a:pt x="329" y="526"/>
                  </a:cubicBezTo>
                  <a:cubicBezTo>
                    <a:pt x="329" y="460"/>
                    <a:pt x="362" y="362"/>
                    <a:pt x="427" y="296"/>
                  </a:cubicBezTo>
                  <a:cubicBezTo>
                    <a:pt x="493" y="263"/>
                    <a:pt x="592" y="230"/>
                    <a:pt x="756" y="230"/>
                  </a:cubicBezTo>
                  <a:cubicBezTo>
                    <a:pt x="920" y="230"/>
                    <a:pt x="1052" y="263"/>
                    <a:pt x="1150" y="362"/>
                  </a:cubicBezTo>
                  <a:cubicBezTo>
                    <a:pt x="1183" y="428"/>
                    <a:pt x="1216" y="493"/>
                    <a:pt x="1216" y="592"/>
                  </a:cubicBezTo>
                  <a:lnTo>
                    <a:pt x="1479" y="592"/>
                  </a:lnTo>
                  <a:cubicBezTo>
                    <a:pt x="1479" y="395"/>
                    <a:pt x="1380" y="230"/>
                    <a:pt x="1249" y="132"/>
                  </a:cubicBezTo>
                  <a:cubicBezTo>
                    <a:pt x="1117" y="33"/>
                    <a:pt x="953" y="0"/>
                    <a:pt x="7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8"/>
            <p:cNvSpPr/>
            <p:nvPr/>
          </p:nvSpPr>
          <p:spPr>
            <a:xfrm>
              <a:off x="3562700" y="507575"/>
              <a:ext cx="16450" cy="45200"/>
            </a:xfrm>
            <a:custGeom>
              <a:avLst/>
              <a:gdLst/>
              <a:ahLst/>
              <a:cxnLst/>
              <a:rect l="l" t="t" r="r" b="b"/>
              <a:pathLst>
                <a:path w="658" h="1808" extrusionOk="0">
                  <a:moveTo>
                    <a:pt x="198" y="0"/>
                  </a:moveTo>
                  <a:lnTo>
                    <a:pt x="198" y="394"/>
                  </a:lnTo>
                  <a:lnTo>
                    <a:pt x="1" y="394"/>
                  </a:lnTo>
                  <a:lnTo>
                    <a:pt x="1" y="592"/>
                  </a:lnTo>
                  <a:lnTo>
                    <a:pt x="198" y="592"/>
                  </a:lnTo>
                  <a:lnTo>
                    <a:pt x="198" y="1512"/>
                  </a:lnTo>
                  <a:cubicBezTo>
                    <a:pt x="198" y="1577"/>
                    <a:pt x="231" y="1643"/>
                    <a:pt x="263" y="1709"/>
                  </a:cubicBezTo>
                  <a:cubicBezTo>
                    <a:pt x="296" y="1775"/>
                    <a:pt x="362" y="1807"/>
                    <a:pt x="494" y="1807"/>
                  </a:cubicBezTo>
                  <a:cubicBezTo>
                    <a:pt x="526" y="1807"/>
                    <a:pt x="526" y="1775"/>
                    <a:pt x="559" y="1775"/>
                  </a:cubicBezTo>
                  <a:lnTo>
                    <a:pt x="658" y="1775"/>
                  </a:lnTo>
                  <a:lnTo>
                    <a:pt x="658" y="1577"/>
                  </a:lnTo>
                  <a:lnTo>
                    <a:pt x="494" y="1577"/>
                  </a:lnTo>
                  <a:cubicBezTo>
                    <a:pt x="461" y="1577"/>
                    <a:pt x="428" y="1545"/>
                    <a:pt x="428" y="1479"/>
                  </a:cubicBezTo>
                  <a:lnTo>
                    <a:pt x="428" y="592"/>
                  </a:lnTo>
                  <a:lnTo>
                    <a:pt x="658" y="592"/>
                  </a:lnTo>
                  <a:lnTo>
                    <a:pt x="658" y="394"/>
                  </a:lnTo>
                  <a:lnTo>
                    <a:pt x="428" y="39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8"/>
            <p:cNvSpPr/>
            <p:nvPr/>
          </p:nvSpPr>
          <p:spPr>
            <a:xfrm>
              <a:off x="3584875" y="516600"/>
              <a:ext cx="17275" cy="35350"/>
            </a:xfrm>
            <a:custGeom>
              <a:avLst/>
              <a:gdLst/>
              <a:ahLst/>
              <a:cxnLst/>
              <a:rect l="l" t="t" r="r" b="b"/>
              <a:pathLst>
                <a:path w="691" h="1414" extrusionOk="0">
                  <a:moveTo>
                    <a:pt x="592" y="1"/>
                  </a:moveTo>
                  <a:cubicBezTo>
                    <a:pt x="527" y="1"/>
                    <a:pt x="428" y="33"/>
                    <a:pt x="362" y="99"/>
                  </a:cubicBezTo>
                  <a:cubicBezTo>
                    <a:pt x="297" y="165"/>
                    <a:pt x="231" y="231"/>
                    <a:pt x="231" y="264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25"/>
                  </a:lnTo>
                  <a:cubicBezTo>
                    <a:pt x="231" y="526"/>
                    <a:pt x="264" y="428"/>
                    <a:pt x="329" y="362"/>
                  </a:cubicBezTo>
                  <a:cubicBezTo>
                    <a:pt x="395" y="296"/>
                    <a:pt x="494" y="231"/>
                    <a:pt x="592" y="231"/>
                  </a:cubicBezTo>
                  <a:cubicBezTo>
                    <a:pt x="625" y="231"/>
                    <a:pt x="625" y="264"/>
                    <a:pt x="625" y="264"/>
                  </a:cubicBezTo>
                  <a:lnTo>
                    <a:pt x="691" y="264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8"/>
            <p:cNvSpPr/>
            <p:nvPr/>
          </p:nvSpPr>
          <p:spPr>
            <a:xfrm>
              <a:off x="3607075" y="516600"/>
              <a:ext cx="27950" cy="35350"/>
            </a:xfrm>
            <a:custGeom>
              <a:avLst/>
              <a:gdLst/>
              <a:ahLst/>
              <a:cxnLst/>
              <a:rect l="l" t="t" r="r" b="b"/>
              <a:pathLst>
                <a:path w="1118" h="1414" extrusionOk="0">
                  <a:moveTo>
                    <a:pt x="657" y="1"/>
                  </a:moveTo>
                  <a:cubicBezTo>
                    <a:pt x="559" y="1"/>
                    <a:pt x="493" y="33"/>
                    <a:pt x="394" y="66"/>
                  </a:cubicBezTo>
                  <a:cubicBezTo>
                    <a:pt x="329" y="99"/>
                    <a:pt x="263" y="132"/>
                    <a:pt x="197" y="231"/>
                  </a:cubicBezTo>
                  <a:lnTo>
                    <a:pt x="197" y="33"/>
                  </a:lnTo>
                  <a:lnTo>
                    <a:pt x="0" y="33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91"/>
                  </a:lnTo>
                  <a:cubicBezTo>
                    <a:pt x="230" y="592"/>
                    <a:pt x="230" y="526"/>
                    <a:pt x="230" y="494"/>
                  </a:cubicBezTo>
                  <a:cubicBezTo>
                    <a:pt x="263" y="428"/>
                    <a:pt x="263" y="395"/>
                    <a:pt x="329" y="329"/>
                  </a:cubicBezTo>
                  <a:cubicBezTo>
                    <a:pt x="362" y="296"/>
                    <a:pt x="427" y="231"/>
                    <a:pt x="493" y="231"/>
                  </a:cubicBezTo>
                  <a:cubicBezTo>
                    <a:pt x="526" y="231"/>
                    <a:pt x="559" y="198"/>
                    <a:pt x="624" y="198"/>
                  </a:cubicBezTo>
                  <a:cubicBezTo>
                    <a:pt x="723" y="198"/>
                    <a:pt x="789" y="264"/>
                    <a:pt x="854" y="329"/>
                  </a:cubicBezTo>
                  <a:cubicBezTo>
                    <a:pt x="854" y="395"/>
                    <a:pt x="887" y="461"/>
                    <a:pt x="887" y="559"/>
                  </a:cubicBezTo>
                  <a:lnTo>
                    <a:pt x="887" y="1414"/>
                  </a:lnTo>
                  <a:lnTo>
                    <a:pt x="1117" y="1414"/>
                  </a:lnTo>
                  <a:lnTo>
                    <a:pt x="1117" y="526"/>
                  </a:lnTo>
                  <a:cubicBezTo>
                    <a:pt x="1117" y="395"/>
                    <a:pt x="1084" y="296"/>
                    <a:pt x="1052" y="198"/>
                  </a:cubicBezTo>
                  <a:cubicBezTo>
                    <a:pt x="986" y="66"/>
                    <a:pt x="854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8"/>
            <p:cNvSpPr/>
            <p:nvPr/>
          </p:nvSpPr>
          <p:spPr>
            <a:xfrm>
              <a:off x="3644025" y="505100"/>
              <a:ext cx="38650" cy="46850"/>
            </a:xfrm>
            <a:custGeom>
              <a:avLst/>
              <a:gdLst/>
              <a:ahLst/>
              <a:cxnLst/>
              <a:rect l="l" t="t" r="r" b="b"/>
              <a:pathLst>
                <a:path w="1546" h="1874" extrusionOk="0">
                  <a:moveTo>
                    <a:pt x="1" y="1"/>
                  </a:moveTo>
                  <a:lnTo>
                    <a:pt x="1" y="1874"/>
                  </a:lnTo>
                  <a:lnTo>
                    <a:pt x="264" y="1874"/>
                  </a:lnTo>
                  <a:lnTo>
                    <a:pt x="264" y="1216"/>
                  </a:lnTo>
                  <a:lnTo>
                    <a:pt x="559" y="921"/>
                  </a:lnTo>
                  <a:lnTo>
                    <a:pt x="1217" y="1874"/>
                  </a:lnTo>
                  <a:lnTo>
                    <a:pt x="1545" y="1874"/>
                  </a:lnTo>
                  <a:lnTo>
                    <a:pt x="724" y="756"/>
                  </a:lnTo>
                  <a:lnTo>
                    <a:pt x="1512" y="1"/>
                  </a:lnTo>
                  <a:lnTo>
                    <a:pt x="1184" y="1"/>
                  </a:lnTo>
                  <a:lnTo>
                    <a:pt x="264" y="888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8"/>
            <p:cNvSpPr/>
            <p:nvPr/>
          </p:nvSpPr>
          <p:spPr>
            <a:xfrm>
              <a:off x="3695775" y="487025"/>
              <a:ext cx="22225" cy="32900"/>
            </a:xfrm>
            <a:custGeom>
              <a:avLst/>
              <a:gdLst/>
              <a:ahLst/>
              <a:cxnLst/>
              <a:rect l="l" t="t" r="r" b="b"/>
              <a:pathLst>
                <a:path w="889" h="1316" extrusionOk="0">
                  <a:moveTo>
                    <a:pt x="165" y="1"/>
                  </a:moveTo>
                  <a:lnTo>
                    <a:pt x="34" y="724"/>
                  </a:lnTo>
                  <a:lnTo>
                    <a:pt x="198" y="724"/>
                  </a:lnTo>
                  <a:cubicBezTo>
                    <a:pt x="231" y="691"/>
                    <a:pt x="264" y="658"/>
                    <a:pt x="297" y="625"/>
                  </a:cubicBezTo>
                  <a:cubicBezTo>
                    <a:pt x="330" y="625"/>
                    <a:pt x="395" y="592"/>
                    <a:pt x="428" y="592"/>
                  </a:cubicBezTo>
                  <a:cubicBezTo>
                    <a:pt x="527" y="592"/>
                    <a:pt x="592" y="625"/>
                    <a:pt x="625" y="691"/>
                  </a:cubicBezTo>
                  <a:cubicBezTo>
                    <a:pt x="691" y="724"/>
                    <a:pt x="724" y="789"/>
                    <a:pt x="724" y="888"/>
                  </a:cubicBezTo>
                  <a:cubicBezTo>
                    <a:pt x="724" y="954"/>
                    <a:pt x="691" y="1019"/>
                    <a:pt x="658" y="1085"/>
                  </a:cubicBezTo>
                  <a:cubicBezTo>
                    <a:pt x="592" y="1151"/>
                    <a:pt x="527" y="1184"/>
                    <a:pt x="428" y="1184"/>
                  </a:cubicBezTo>
                  <a:cubicBezTo>
                    <a:pt x="395" y="1184"/>
                    <a:pt x="330" y="1151"/>
                    <a:pt x="297" y="1151"/>
                  </a:cubicBezTo>
                  <a:cubicBezTo>
                    <a:pt x="231" y="1118"/>
                    <a:pt x="165" y="1052"/>
                    <a:pt x="165" y="954"/>
                  </a:cubicBezTo>
                  <a:lnTo>
                    <a:pt x="1" y="954"/>
                  </a:lnTo>
                  <a:cubicBezTo>
                    <a:pt x="1" y="1085"/>
                    <a:pt x="67" y="1184"/>
                    <a:pt x="132" y="1216"/>
                  </a:cubicBezTo>
                  <a:cubicBezTo>
                    <a:pt x="231" y="1282"/>
                    <a:pt x="330" y="1315"/>
                    <a:pt x="428" y="1315"/>
                  </a:cubicBezTo>
                  <a:cubicBezTo>
                    <a:pt x="592" y="1315"/>
                    <a:pt x="691" y="1282"/>
                    <a:pt x="790" y="1184"/>
                  </a:cubicBezTo>
                  <a:cubicBezTo>
                    <a:pt x="855" y="1085"/>
                    <a:pt x="888" y="986"/>
                    <a:pt x="888" y="855"/>
                  </a:cubicBezTo>
                  <a:cubicBezTo>
                    <a:pt x="888" y="724"/>
                    <a:pt x="855" y="625"/>
                    <a:pt x="757" y="559"/>
                  </a:cubicBezTo>
                  <a:cubicBezTo>
                    <a:pt x="691" y="494"/>
                    <a:pt x="592" y="461"/>
                    <a:pt x="461" y="461"/>
                  </a:cubicBezTo>
                  <a:cubicBezTo>
                    <a:pt x="395" y="461"/>
                    <a:pt x="362" y="461"/>
                    <a:pt x="297" y="494"/>
                  </a:cubicBezTo>
                  <a:cubicBezTo>
                    <a:pt x="267" y="494"/>
                    <a:pt x="237" y="494"/>
                    <a:pt x="232" y="519"/>
                  </a:cubicBezTo>
                  <a:lnTo>
                    <a:pt x="232" y="519"/>
                  </a:lnTo>
                  <a:lnTo>
                    <a:pt x="264" y="165"/>
                  </a:lnTo>
                  <a:lnTo>
                    <a:pt x="822" y="165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8"/>
            <p:cNvSpPr/>
            <p:nvPr/>
          </p:nvSpPr>
          <p:spPr>
            <a:xfrm>
              <a:off x="3724550" y="485375"/>
              <a:ext cx="9050" cy="13175"/>
            </a:xfrm>
            <a:custGeom>
              <a:avLst/>
              <a:gdLst/>
              <a:ahLst/>
              <a:cxnLst/>
              <a:rect l="l" t="t" r="r" b="b"/>
              <a:pathLst>
                <a:path w="362" h="527" extrusionOk="0">
                  <a:moveTo>
                    <a:pt x="164" y="1"/>
                  </a:moveTo>
                  <a:lnTo>
                    <a:pt x="0" y="527"/>
                  </a:lnTo>
                  <a:lnTo>
                    <a:pt x="131" y="527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8"/>
            <p:cNvSpPr/>
            <p:nvPr/>
          </p:nvSpPr>
          <p:spPr>
            <a:xfrm>
              <a:off x="3349925" y="528925"/>
              <a:ext cx="16475" cy="45200"/>
            </a:xfrm>
            <a:custGeom>
              <a:avLst/>
              <a:gdLst/>
              <a:ahLst/>
              <a:cxnLst/>
              <a:rect l="l" t="t" r="r" b="b"/>
              <a:pathLst>
                <a:path w="659" h="1808" extrusionOk="0">
                  <a:moveTo>
                    <a:pt x="198" y="1"/>
                  </a:moveTo>
                  <a:lnTo>
                    <a:pt x="198" y="395"/>
                  </a:lnTo>
                  <a:lnTo>
                    <a:pt x="1" y="395"/>
                  </a:lnTo>
                  <a:lnTo>
                    <a:pt x="1" y="592"/>
                  </a:lnTo>
                  <a:lnTo>
                    <a:pt x="198" y="592"/>
                  </a:lnTo>
                  <a:lnTo>
                    <a:pt x="198" y="1479"/>
                  </a:lnTo>
                  <a:cubicBezTo>
                    <a:pt x="198" y="1578"/>
                    <a:pt x="198" y="1644"/>
                    <a:pt x="264" y="1709"/>
                  </a:cubicBezTo>
                  <a:cubicBezTo>
                    <a:pt x="297" y="1775"/>
                    <a:pt x="362" y="1808"/>
                    <a:pt x="461" y="1808"/>
                  </a:cubicBezTo>
                  <a:cubicBezTo>
                    <a:pt x="494" y="1808"/>
                    <a:pt x="527" y="1775"/>
                    <a:pt x="559" y="1775"/>
                  </a:cubicBezTo>
                  <a:lnTo>
                    <a:pt x="658" y="1775"/>
                  </a:lnTo>
                  <a:lnTo>
                    <a:pt x="658" y="1578"/>
                  </a:lnTo>
                  <a:lnTo>
                    <a:pt x="461" y="1578"/>
                  </a:lnTo>
                  <a:cubicBezTo>
                    <a:pt x="428" y="1545"/>
                    <a:pt x="428" y="1512"/>
                    <a:pt x="428" y="1479"/>
                  </a:cubicBezTo>
                  <a:lnTo>
                    <a:pt x="428" y="592"/>
                  </a:lnTo>
                  <a:lnTo>
                    <a:pt x="658" y="592"/>
                  </a:lnTo>
                  <a:lnTo>
                    <a:pt x="658" y="395"/>
                  </a:lnTo>
                  <a:lnTo>
                    <a:pt x="428" y="395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8"/>
            <p:cNvSpPr/>
            <p:nvPr/>
          </p:nvSpPr>
          <p:spPr>
            <a:xfrm>
              <a:off x="3372125" y="537975"/>
              <a:ext cx="16450" cy="35325"/>
            </a:xfrm>
            <a:custGeom>
              <a:avLst/>
              <a:gdLst/>
              <a:ahLst/>
              <a:cxnLst/>
              <a:rect l="l" t="t" r="r" b="b"/>
              <a:pathLst>
                <a:path w="658" h="1413" extrusionOk="0">
                  <a:moveTo>
                    <a:pt x="592" y="0"/>
                  </a:moveTo>
                  <a:cubicBezTo>
                    <a:pt x="493" y="0"/>
                    <a:pt x="427" y="33"/>
                    <a:pt x="329" y="99"/>
                  </a:cubicBezTo>
                  <a:cubicBezTo>
                    <a:pt x="263" y="164"/>
                    <a:pt x="230" y="230"/>
                    <a:pt x="230" y="263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24"/>
                  </a:lnTo>
                  <a:cubicBezTo>
                    <a:pt x="230" y="526"/>
                    <a:pt x="263" y="427"/>
                    <a:pt x="329" y="361"/>
                  </a:cubicBezTo>
                  <a:cubicBezTo>
                    <a:pt x="394" y="296"/>
                    <a:pt x="460" y="230"/>
                    <a:pt x="592" y="230"/>
                  </a:cubicBezTo>
                  <a:cubicBezTo>
                    <a:pt x="592" y="230"/>
                    <a:pt x="624" y="230"/>
                    <a:pt x="624" y="263"/>
                  </a:cubicBezTo>
                  <a:lnTo>
                    <a:pt x="657" y="263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8"/>
            <p:cNvSpPr/>
            <p:nvPr/>
          </p:nvSpPr>
          <p:spPr>
            <a:xfrm>
              <a:off x="3393475" y="537975"/>
              <a:ext cx="28775" cy="35325"/>
            </a:xfrm>
            <a:custGeom>
              <a:avLst/>
              <a:gdLst/>
              <a:ahLst/>
              <a:cxnLst/>
              <a:rect l="l" t="t" r="r" b="b"/>
              <a:pathLst>
                <a:path w="1151" h="1413" extrusionOk="0">
                  <a:moveTo>
                    <a:pt x="690" y="0"/>
                  </a:moveTo>
                  <a:cubicBezTo>
                    <a:pt x="592" y="0"/>
                    <a:pt x="493" y="33"/>
                    <a:pt x="428" y="66"/>
                  </a:cubicBezTo>
                  <a:cubicBezTo>
                    <a:pt x="362" y="99"/>
                    <a:pt x="296" y="131"/>
                    <a:pt x="230" y="230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413"/>
                  </a:lnTo>
                  <a:lnTo>
                    <a:pt x="230" y="1413"/>
                  </a:lnTo>
                  <a:lnTo>
                    <a:pt x="230" y="690"/>
                  </a:lnTo>
                  <a:cubicBezTo>
                    <a:pt x="230" y="591"/>
                    <a:pt x="263" y="526"/>
                    <a:pt x="263" y="493"/>
                  </a:cubicBezTo>
                  <a:cubicBezTo>
                    <a:pt x="263" y="427"/>
                    <a:pt x="296" y="394"/>
                    <a:pt x="329" y="329"/>
                  </a:cubicBezTo>
                  <a:cubicBezTo>
                    <a:pt x="395" y="296"/>
                    <a:pt x="428" y="230"/>
                    <a:pt x="493" y="230"/>
                  </a:cubicBezTo>
                  <a:cubicBezTo>
                    <a:pt x="526" y="197"/>
                    <a:pt x="592" y="197"/>
                    <a:pt x="625" y="197"/>
                  </a:cubicBezTo>
                  <a:cubicBezTo>
                    <a:pt x="756" y="197"/>
                    <a:pt x="822" y="263"/>
                    <a:pt x="855" y="329"/>
                  </a:cubicBezTo>
                  <a:cubicBezTo>
                    <a:pt x="888" y="394"/>
                    <a:pt x="888" y="460"/>
                    <a:pt x="888" y="526"/>
                  </a:cubicBezTo>
                  <a:lnTo>
                    <a:pt x="888" y="1413"/>
                  </a:lnTo>
                  <a:lnTo>
                    <a:pt x="1151" y="1413"/>
                  </a:lnTo>
                  <a:lnTo>
                    <a:pt x="1151" y="526"/>
                  </a:lnTo>
                  <a:cubicBezTo>
                    <a:pt x="1151" y="394"/>
                    <a:pt x="1118" y="296"/>
                    <a:pt x="1085" y="197"/>
                  </a:cubicBezTo>
                  <a:cubicBezTo>
                    <a:pt x="1019" y="66"/>
                    <a:pt x="888" y="0"/>
                    <a:pt x="6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8"/>
            <p:cNvSpPr/>
            <p:nvPr/>
          </p:nvSpPr>
          <p:spPr>
            <a:xfrm>
              <a:off x="3431250" y="525650"/>
              <a:ext cx="38650" cy="47650"/>
            </a:xfrm>
            <a:custGeom>
              <a:avLst/>
              <a:gdLst/>
              <a:ahLst/>
              <a:cxnLst/>
              <a:rect l="l" t="t" r="r" b="b"/>
              <a:pathLst>
                <a:path w="1546" h="1906" extrusionOk="0">
                  <a:moveTo>
                    <a:pt x="1" y="0"/>
                  </a:moveTo>
                  <a:lnTo>
                    <a:pt x="1" y="1906"/>
                  </a:lnTo>
                  <a:lnTo>
                    <a:pt x="231" y="1906"/>
                  </a:lnTo>
                  <a:lnTo>
                    <a:pt x="231" y="1249"/>
                  </a:lnTo>
                  <a:lnTo>
                    <a:pt x="560" y="953"/>
                  </a:lnTo>
                  <a:lnTo>
                    <a:pt x="1217" y="1906"/>
                  </a:lnTo>
                  <a:lnTo>
                    <a:pt x="1545" y="1906"/>
                  </a:lnTo>
                  <a:lnTo>
                    <a:pt x="724" y="789"/>
                  </a:lnTo>
                  <a:lnTo>
                    <a:pt x="1513" y="0"/>
                  </a:lnTo>
                  <a:lnTo>
                    <a:pt x="1151" y="0"/>
                  </a:lnTo>
                  <a:lnTo>
                    <a:pt x="231" y="92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8"/>
            <p:cNvSpPr/>
            <p:nvPr/>
          </p:nvSpPr>
          <p:spPr>
            <a:xfrm>
              <a:off x="3482200" y="508400"/>
              <a:ext cx="23025" cy="32875"/>
            </a:xfrm>
            <a:custGeom>
              <a:avLst/>
              <a:gdLst/>
              <a:ahLst/>
              <a:cxnLst/>
              <a:rect l="l" t="t" r="r" b="b"/>
              <a:pathLst>
                <a:path w="921" h="1315" extrusionOk="0">
                  <a:moveTo>
                    <a:pt x="460" y="0"/>
                  </a:moveTo>
                  <a:cubicBezTo>
                    <a:pt x="296" y="0"/>
                    <a:pt x="165" y="33"/>
                    <a:pt x="99" y="164"/>
                  </a:cubicBezTo>
                  <a:cubicBezTo>
                    <a:pt x="66" y="230"/>
                    <a:pt x="33" y="329"/>
                    <a:pt x="33" y="427"/>
                  </a:cubicBezTo>
                  <a:lnTo>
                    <a:pt x="197" y="427"/>
                  </a:lnTo>
                  <a:cubicBezTo>
                    <a:pt x="197" y="329"/>
                    <a:pt x="230" y="296"/>
                    <a:pt x="230" y="230"/>
                  </a:cubicBezTo>
                  <a:cubicBezTo>
                    <a:pt x="296" y="164"/>
                    <a:pt x="362" y="131"/>
                    <a:pt x="460" y="131"/>
                  </a:cubicBezTo>
                  <a:cubicBezTo>
                    <a:pt x="526" y="131"/>
                    <a:pt x="592" y="164"/>
                    <a:pt x="625" y="197"/>
                  </a:cubicBezTo>
                  <a:cubicBezTo>
                    <a:pt x="658" y="230"/>
                    <a:pt x="690" y="263"/>
                    <a:pt x="690" y="329"/>
                  </a:cubicBezTo>
                  <a:cubicBezTo>
                    <a:pt x="690" y="427"/>
                    <a:pt x="658" y="493"/>
                    <a:pt x="592" y="526"/>
                  </a:cubicBezTo>
                  <a:cubicBezTo>
                    <a:pt x="559" y="526"/>
                    <a:pt x="493" y="559"/>
                    <a:pt x="427" y="559"/>
                  </a:cubicBezTo>
                  <a:lnTo>
                    <a:pt x="362" y="559"/>
                  </a:lnTo>
                  <a:lnTo>
                    <a:pt x="362" y="690"/>
                  </a:lnTo>
                  <a:lnTo>
                    <a:pt x="427" y="690"/>
                  </a:lnTo>
                  <a:cubicBezTo>
                    <a:pt x="526" y="690"/>
                    <a:pt x="592" y="690"/>
                    <a:pt x="658" y="723"/>
                  </a:cubicBezTo>
                  <a:cubicBezTo>
                    <a:pt x="723" y="789"/>
                    <a:pt x="723" y="822"/>
                    <a:pt x="723" y="920"/>
                  </a:cubicBezTo>
                  <a:cubicBezTo>
                    <a:pt x="723" y="986"/>
                    <a:pt x="723" y="1052"/>
                    <a:pt x="658" y="1084"/>
                  </a:cubicBezTo>
                  <a:cubicBezTo>
                    <a:pt x="625" y="1150"/>
                    <a:pt x="526" y="1183"/>
                    <a:pt x="460" y="1183"/>
                  </a:cubicBezTo>
                  <a:cubicBezTo>
                    <a:pt x="362" y="1183"/>
                    <a:pt x="263" y="1117"/>
                    <a:pt x="230" y="1052"/>
                  </a:cubicBezTo>
                  <a:cubicBezTo>
                    <a:pt x="197" y="1019"/>
                    <a:pt x="197" y="953"/>
                    <a:pt x="197" y="887"/>
                  </a:cubicBezTo>
                  <a:lnTo>
                    <a:pt x="0" y="887"/>
                  </a:lnTo>
                  <a:cubicBezTo>
                    <a:pt x="0" y="1019"/>
                    <a:pt x="33" y="1117"/>
                    <a:pt x="99" y="1183"/>
                  </a:cubicBezTo>
                  <a:cubicBezTo>
                    <a:pt x="197" y="1282"/>
                    <a:pt x="296" y="1314"/>
                    <a:pt x="460" y="1314"/>
                  </a:cubicBezTo>
                  <a:cubicBezTo>
                    <a:pt x="592" y="1314"/>
                    <a:pt x="723" y="1282"/>
                    <a:pt x="789" y="1216"/>
                  </a:cubicBezTo>
                  <a:cubicBezTo>
                    <a:pt x="855" y="1117"/>
                    <a:pt x="920" y="1019"/>
                    <a:pt x="920" y="887"/>
                  </a:cubicBezTo>
                  <a:cubicBezTo>
                    <a:pt x="920" y="822"/>
                    <a:pt x="888" y="756"/>
                    <a:pt x="855" y="690"/>
                  </a:cubicBezTo>
                  <a:cubicBezTo>
                    <a:pt x="822" y="657"/>
                    <a:pt x="756" y="624"/>
                    <a:pt x="690" y="592"/>
                  </a:cubicBezTo>
                  <a:cubicBezTo>
                    <a:pt x="723" y="592"/>
                    <a:pt x="756" y="559"/>
                    <a:pt x="789" y="526"/>
                  </a:cubicBezTo>
                  <a:cubicBezTo>
                    <a:pt x="822" y="460"/>
                    <a:pt x="855" y="394"/>
                    <a:pt x="855" y="329"/>
                  </a:cubicBezTo>
                  <a:cubicBezTo>
                    <a:pt x="855" y="230"/>
                    <a:pt x="822" y="131"/>
                    <a:pt x="756" y="66"/>
                  </a:cubicBezTo>
                  <a:cubicBezTo>
                    <a:pt x="690" y="33"/>
                    <a:pt x="592" y="0"/>
                    <a:pt x="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8"/>
            <p:cNvSpPr/>
            <p:nvPr/>
          </p:nvSpPr>
          <p:spPr>
            <a:xfrm>
              <a:off x="3510950" y="506750"/>
              <a:ext cx="9875" cy="13175"/>
            </a:xfrm>
            <a:custGeom>
              <a:avLst/>
              <a:gdLst/>
              <a:ahLst/>
              <a:cxnLst/>
              <a:rect l="l" t="t" r="r" b="b"/>
              <a:pathLst>
                <a:path w="395" h="527" extrusionOk="0">
                  <a:moveTo>
                    <a:pt x="165" y="0"/>
                  </a:moveTo>
                  <a:lnTo>
                    <a:pt x="0" y="526"/>
                  </a:lnTo>
                  <a:lnTo>
                    <a:pt x="132" y="526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8"/>
            <p:cNvSpPr/>
            <p:nvPr/>
          </p:nvSpPr>
          <p:spPr>
            <a:xfrm>
              <a:off x="5568000" y="4386725"/>
              <a:ext cx="17275" cy="34525"/>
            </a:xfrm>
            <a:custGeom>
              <a:avLst/>
              <a:gdLst/>
              <a:ahLst/>
              <a:cxnLst/>
              <a:rect l="l" t="t" r="r" b="b"/>
              <a:pathLst>
                <a:path w="691" h="1381" extrusionOk="0">
                  <a:moveTo>
                    <a:pt x="0" y="0"/>
                  </a:moveTo>
                  <a:lnTo>
                    <a:pt x="0" y="1381"/>
                  </a:lnTo>
                  <a:lnTo>
                    <a:pt x="230" y="1381"/>
                  </a:lnTo>
                  <a:lnTo>
                    <a:pt x="230" y="592"/>
                  </a:lnTo>
                  <a:cubicBezTo>
                    <a:pt x="230" y="493"/>
                    <a:pt x="263" y="428"/>
                    <a:pt x="329" y="362"/>
                  </a:cubicBezTo>
                  <a:cubicBezTo>
                    <a:pt x="395" y="263"/>
                    <a:pt x="493" y="230"/>
                    <a:pt x="592" y="230"/>
                  </a:cubicBezTo>
                  <a:lnTo>
                    <a:pt x="690" y="230"/>
                  </a:lnTo>
                  <a:lnTo>
                    <a:pt x="690" y="0"/>
                  </a:lnTo>
                  <a:lnTo>
                    <a:pt x="592" y="0"/>
                  </a:lnTo>
                  <a:cubicBezTo>
                    <a:pt x="526" y="0"/>
                    <a:pt x="427" y="33"/>
                    <a:pt x="362" y="99"/>
                  </a:cubicBezTo>
                  <a:cubicBezTo>
                    <a:pt x="296" y="165"/>
                    <a:pt x="230" y="198"/>
                    <a:pt x="230" y="263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8"/>
            <p:cNvSpPr/>
            <p:nvPr/>
          </p:nvSpPr>
          <p:spPr>
            <a:xfrm>
              <a:off x="5589350" y="438672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198"/>
                  </a:moveTo>
                  <a:cubicBezTo>
                    <a:pt x="756" y="198"/>
                    <a:pt x="855" y="263"/>
                    <a:pt x="921" y="428"/>
                  </a:cubicBezTo>
                  <a:cubicBezTo>
                    <a:pt x="954" y="493"/>
                    <a:pt x="986" y="592"/>
                    <a:pt x="986" y="690"/>
                  </a:cubicBezTo>
                  <a:cubicBezTo>
                    <a:pt x="986" y="888"/>
                    <a:pt x="954" y="1019"/>
                    <a:pt x="855" y="1118"/>
                  </a:cubicBezTo>
                  <a:cubicBezTo>
                    <a:pt x="789" y="1183"/>
                    <a:pt x="724" y="1249"/>
                    <a:pt x="625" y="1249"/>
                  </a:cubicBezTo>
                  <a:cubicBezTo>
                    <a:pt x="461" y="1249"/>
                    <a:pt x="329" y="1183"/>
                    <a:pt x="264" y="1019"/>
                  </a:cubicBezTo>
                  <a:cubicBezTo>
                    <a:pt x="231" y="953"/>
                    <a:pt x="231" y="855"/>
                    <a:pt x="231" y="756"/>
                  </a:cubicBezTo>
                  <a:cubicBezTo>
                    <a:pt x="231" y="625"/>
                    <a:pt x="231" y="526"/>
                    <a:pt x="264" y="428"/>
                  </a:cubicBezTo>
                  <a:cubicBezTo>
                    <a:pt x="329" y="263"/>
                    <a:pt x="461" y="198"/>
                    <a:pt x="625" y="198"/>
                  </a:cubicBezTo>
                  <a:close/>
                  <a:moveTo>
                    <a:pt x="658" y="0"/>
                  </a:moveTo>
                  <a:cubicBezTo>
                    <a:pt x="559" y="0"/>
                    <a:pt x="461" y="0"/>
                    <a:pt x="395" y="66"/>
                  </a:cubicBezTo>
                  <a:cubicBezTo>
                    <a:pt x="329" y="99"/>
                    <a:pt x="264" y="132"/>
                    <a:pt x="231" y="198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96" y="1315"/>
                    <a:pt x="329" y="1348"/>
                    <a:pt x="362" y="1381"/>
                  </a:cubicBezTo>
                  <a:cubicBezTo>
                    <a:pt x="461" y="1413"/>
                    <a:pt x="526" y="1446"/>
                    <a:pt x="625" y="1446"/>
                  </a:cubicBezTo>
                  <a:cubicBezTo>
                    <a:pt x="756" y="1446"/>
                    <a:pt x="888" y="1381"/>
                    <a:pt x="986" y="1315"/>
                  </a:cubicBezTo>
                  <a:cubicBezTo>
                    <a:pt x="1151" y="1183"/>
                    <a:pt x="1216" y="986"/>
                    <a:pt x="1216" y="690"/>
                  </a:cubicBezTo>
                  <a:cubicBezTo>
                    <a:pt x="1216" y="460"/>
                    <a:pt x="1151" y="296"/>
                    <a:pt x="1052" y="165"/>
                  </a:cubicBezTo>
                  <a:cubicBezTo>
                    <a:pt x="954" y="33"/>
                    <a:pt x="822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8"/>
            <p:cNvSpPr/>
            <p:nvPr/>
          </p:nvSpPr>
          <p:spPr>
            <a:xfrm>
              <a:off x="5624675" y="4385900"/>
              <a:ext cx="27950" cy="37000"/>
            </a:xfrm>
            <a:custGeom>
              <a:avLst/>
              <a:gdLst/>
              <a:ahLst/>
              <a:cxnLst/>
              <a:rect l="l" t="t" r="r" b="b"/>
              <a:pathLst>
                <a:path w="1118" h="1480" extrusionOk="0">
                  <a:moveTo>
                    <a:pt x="559" y="1"/>
                  </a:moveTo>
                  <a:cubicBezTo>
                    <a:pt x="395" y="1"/>
                    <a:pt x="263" y="66"/>
                    <a:pt x="165" y="132"/>
                  </a:cubicBezTo>
                  <a:cubicBezTo>
                    <a:pt x="66" y="231"/>
                    <a:pt x="33" y="329"/>
                    <a:pt x="33" y="461"/>
                  </a:cubicBezTo>
                  <a:cubicBezTo>
                    <a:pt x="33" y="559"/>
                    <a:pt x="66" y="658"/>
                    <a:pt x="165" y="723"/>
                  </a:cubicBezTo>
                  <a:cubicBezTo>
                    <a:pt x="231" y="756"/>
                    <a:pt x="329" y="789"/>
                    <a:pt x="428" y="822"/>
                  </a:cubicBezTo>
                  <a:lnTo>
                    <a:pt x="625" y="855"/>
                  </a:lnTo>
                  <a:cubicBezTo>
                    <a:pt x="724" y="888"/>
                    <a:pt x="789" y="888"/>
                    <a:pt x="822" y="921"/>
                  </a:cubicBezTo>
                  <a:cubicBezTo>
                    <a:pt x="855" y="954"/>
                    <a:pt x="888" y="986"/>
                    <a:pt x="888" y="1052"/>
                  </a:cubicBezTo>
                  <a:cubicBezTo>
                    <a:pt x="888" y="1118"/>
                    <a:pt x="855" y="1184"/>
                    <a:pt x="789" y="1216"/>
                  </a:cubicBezTo>
                  <a:cubicBezTo>
                    <a:pt x="724" y="1249"/>
                    <a:pt x="658" y="1282"/>
                    <a:pt x="559" y="1282"/>
                  </a:cubicBezTo>
                  <a:cubicBezTo>
                    <a:pt x="428" y="1282"/>
                    <a:pt x="329" y="1249"/>
                    <a:pt x="263" y="1184"/>
                  </a:cubicBezTo>
                  <a:cubicBezTo>
                    <a:pt x="231" y="1118"/>
                    <a:pt x="231" y="1085"/>
                    <a:pt x="198" y="986"/>
                  </a:cubicBezTo>
                  <a:lnTo>
                    <a:pt x="1" y="986"/>
                  </a:lnTo>
                  <a:cubicBezTo>
                    <a:pt x="1" y="1151"/>
                    <a:pt x="33" y="1249"/>
                    <a:pt x="132" y="1348"/>
                  </a:cubicBezTo>
                  <a:cubicBezTo>
                    <a:pt x="198" y="1446"/>
                    <a:pt x="362" y="1479"/>
                    <a:pt x="559" y="1479"/>
                  </a:cubicBezTo>
                  <a:cubicBezTo>
                    <a:pt x="756" y="1479"/>
                    <a:pt x="888" y="1446"/>
                    <a:pt x="986" y="1348"/>
                  </a:cubicBezTo>
                  <a:cubicBezTo>
                    <a:pt x="1085" y="1249"/>
                    <a:pt x="1118" y="1151"/>
                    <a:pt x="1118" y="1019"/>
                  </a:cubicBezTo>
                  <a:cubicBezTo>
                    <a:pt x="1118" y="888"/>
                    <a:pt x="1085" y="822"/>
                    <a:pt x="986" y="756"/>
                  </a:cubicBezTo>
                  <a:cubicBezTo>
                    <a:pt x="921" y="723"/>
                    <a:pt x="822" y="658"/>
                    <a:pt x="658" y="625"/>
                  </a:cubicBezTo>
                  <a:lnTo>
                    <a:pt x="494" y="592"/>
                  </a:lnTo>
                  <a:cubicBezTo>
                    <a:pt x="428" y="592"/>
                    <a:pt x="395" y="559"/>
                    <a:pt x="362" y="526"/>
                  </a:cubicBezTo>
                  <a:cubicBezTo>
                    <a:pt x="296" y="493"/>
                    <a:pt x="263" y="461"/>
                    <a:pt x="263" y="395"/>
                  </a:cubicBezTo>
                  <a:cubicBezTo>
                    <a:pt x="263" y="329"/>
                    <a:pt x="296" y="296"/>
                    <a:pt x="329" y="263"/>
                  </a:cubicBezTo>
                  <a:cubicBezTo>
                    <a:pt x="362" y="231"/>
                    <a:pt x="428" y="198"/>
                    <a:pt x="526" y="198"/>
                  </a:cubicBezTo>
                  <a:cubicBezTo>
                    <a:pt x="658" y="198"/>
                    <a:pt x="756" y="231"/>
                    <a:pt x="789" y="296"/>
                  </a:cubicBezTo>
                  <a:cubicBezTo>
                    <a:pt x="822" y="362"/>
                    <a:pt x="855" y="395"/>
                    <a:pt x="855" y="461"/>
                  </a:cubicBezTo>
                  <a:lnTo>
                    <a:pt x="1085" y="461"/>
                  </a:lnTo>
                  <a:cubicBezTo>
                    <a:pt x="1085" y="362"/>
                    <a:pt x="1052" y="263"/>
                    <a:pt x="986" y="198"/>
                  </a:cubicBezTo>
                  <a:cubicBezTo>
                    <a:pt x="888" y="66"/>
                    <a:pt x="756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8"/>
            <p:cNvSpPr/>
            <p:nvPr/>
          </p:nvSpPr>
          <p:spPr>
            <a:xfrm>
              <a:off x="5661650" y="4376050"/>
              <a:ext cx="16450" cy="45200"/>
            </a:xfrm>
            <a:custGeom>
              <a:avLst/>
              <a:gdLst/>
              <a:ahLst/>
              <a:cxnLst/>
              <a:rect l="l" t="t" r="r" b="b"/>
              <a:pathLst>
                <a:path w="658" h="1808" extrusionOk="0">
                  <a:moveTo>
                    <a:pt x="493" y="0"/>
                  </a:moveTo>
                  <a:cubicBezTo>
                    <a:pt x="460" y="132"/>
                    <a:pt x="395" y="230"/>
                    <a:pt x="329" y="263"/>
                  </a:cubicBezTo>
                  <a:cubicBezTo>
                    <a:pt x="263" y="296"/>
                    <a:pt x="165" y="329"/>
                    <a:pt x="0" y="329"/>
                  </a:cubicBezTo>
                  <a:lnTo>
                    <a:pt x="0" y="526"/>
                  </a:lnTo>
                  <a:lnTo>
                    <a:pt x="428" y="526"/>
                  </a:lnTo>
                  <a:lnTo>
                    <a:pt x="428" y="1808"/>
                  </a:lnTo>
                  <a:lnTo>
                    <a:pt x="658" y="1808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8"/>
            <p:cNvSpPr/>
            <p:nvPr/>
          </p:nvSpPr>
          <p:spPr>
            <a:xfrm>
              <a:off x="5693675" y="4375225"/>
              <a:ext cx="32075" cy="46025"/>
            </a:xfrm>
            <a:custGeom>
              <a:avLst/>
              <a:gdLst/>
              <a:ahLst/>
              <a:cxnLst/>
              <a:rect l="l" t="t" r="r" b="b"/>
              <a:pathLst>
                <a:path w="1283" h="1841" extrusionOk="0">
                  <a:moveTo>
                    <a:pt x="658" y="0"/>
                  </a:moveTo>
                  <a:cubicBezTo>
                    <a:pt x="395" y="0"/>
                    <a:pt x="231" y="99"/>
                    <a:pt x="132" y="263"/>
                  </a:cubicBezTo>
                  <a:cubicBezTo>
                    <a:pt x="67" y="362"/>
                    <a:pt x="34" y="493"/>
                    <a:pt x="34" y="658"/>
                  </a:cubicBezTo>
                  <a:lnTo>
                    <a:pt x="264" y="658"/>
                  </a:lnTo>
                  <a:cubicBezTo>
                    <a:pt x="297" y="559"/>
                    <a:pt x="297" y="460"/>
                    <a:pt x="329" y="395"/>
                  </a:cubicBezTo>
                  <a:cubicBezTo>
                    <a:pt x="395" y="263"/>
                    <a:pt x="494" y="230"/>
                    <a:pt x="658" y="230"/>
                  </a:cubicBezTo>
                  <a:cubicBezTo>
                    <a:pt x="757" y="230"/>
                    <a:pt x="855" y="263"/>
                    <a:pt x="921" y="329"/>
                  </a:cubicBezTo>
                  <a:cubicBezTo>
                    <a:pt x="987" y="362"/>
                    <a:pt x="1020" y="460"/>
                    <a:pt x="1020" y="559"/>
                  </a:cubicBezTo>
                  <a:cubicBezTo>
                    <a:pt x="1020" y="658"/>
                    <a:pt x="987" y="756"/>
                    <a:pt x="921" y="822"/>
                  </a:cubicBezTo>
                  <a:cubicBezTo>
                    <a:pt x="855" y="855"/>
                    <a:pt x="790" y="920"/>
                    <a:pt x="691" y="986"/>
                  </a:cubicBezTo>
                  <a:lnTo>
                    <a:pt x="428" y="1118"/>
                  </a:lnTo>
                  <a:cubicBezTo>
                    <a:pt x="264" y="1216"/>
                    <a:pt x="165" y="1315"/>
                    <a:pt x="99" y="1446"/>
                  </a:cubicBezTo>
                  <a:cubicBezTo>
                    <a:pt x="34" y="1545"/>
                    <a:pt x="1" y="1709"/>
                    <a:pt x="1" y="1841"/>
                  </a:cubicBezTo>
                  <a:lnTo>
                    <a:pt x="1250" y="1841"/>
                  </a:lnTo>
                  <a:lnTo>
                    <a:pt x="1250" y="1643"/>
                  </a:lnTo>
                  <a:lnTo>
                    <a:pt x="264" y="1643"/>
                  </a:lnTo>
                  <a:cubicBezTo>
                    <a:pt x="297" y="1545"/>
                    <a:pt x="329" y="1479"/>
                    <a:pt x="428" y="1381"/>
                  </a:cubicBezTo>
                  <a:cubicBezTo>
                    <a:pt x="461" y="1348"/>
                    <a:pt x="527" y="1315"/>
                    <a:pt x="625" y="1249"/>
                  </a:cubicBezTo>
                  <a:lnTo>
                    <a:pt x="790" y="1150"/>
                  </a:lnTo>
                  <a:cubicBezTo>
                    <a:pt x="954" y="1085"/>
                    <a:pt x="1052" y="986"/>
                    <a:pt x="1118" y="953"/>
                  </a:cubicBezTo>
                  <a:cubicBezTo>
                    <a:pt x="1217" y="822"/>
                    <a:pt x="1282" y="723"/>
                    <a:pt x="1282" y="559"/>
                  </a:cubicBezTo>
                  <a:cubicBezTo>
                    <a:pt x="1282" y="428"/>
                    <a:pt x="1217" y="296"/>
                    <a:pt x="1118" y="198"/>
                  </a:cubicBezTo>
                  <a:cubicBezTo>
                    <a:pt x="1020" y="66"/>
                    <a:pt x="888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8"/>
            <p:cNvSpPr/>
            <p:nvPr/>
          </p:nvSpPr>
          <p:spPr>
            <a:xfrm>
              <a:off x="5741325" y="4357150"/>
              <a:ext cx="22200" cy="32875"/>
            </a:xfrm>
            <a:custGeom>
              <a:avLst/>
              <a:gdLst/>
              <a:ahLst/>
              <a:cxnLst/>
              <a:rect l="l" t="t" r="r" b="b"/>
              <a:pathLst>
                <a:path w="888" h="1315" extrusionOk="0">
                  <a:moveTo>
                    <a:pt x="132" y="0"/>
                  </a:moveTo>
                  <a:lnTo>
                    <a:pt x="34" y="691"/>
                  </a:lnTo>
                  <a:lnTo>
                    <a:pt x="198" y="691"/>
                  </a:lnTo>
                  <a:cubicBezTo>
                    <a:pt x="198" y="658"/>
                    <a:pt x="231" y="625"/>
                    <a:pt x="297" y="625"/>
                  </a:cubicBezTo>
                  <a:cubicBezTo>
                    <a:pt x="329" y="592"/>
                    <a:pt x="362" y="592"/>
                    <a:pt x="428" y="592"/>
                  </a:cubicBezTo>
                  <a:cubicBezTo>
                    <a:pt x="494" y="592"/>
                    <a:pt x="559" y="592"/>
                    <a:pt x="625" y="658"/>
                  </a:cubicBezTo>
                  <a:cubicBezTo>
                    <a:pt x="658" y="691"/>
                    <a:pt x="691" y="789"/>
                    <a:pt x="691" y="855"/>
                  </a:cubicBezTo>
                  <a:cubicBezTo>
                    <a:pt x="691" y="953"/>
                    <a:pt x="691" y="1019"/>
                    <a:pt x="625" y="1085"/>
                  </a:cubicBezTo>
                  <a:cubicBezTo>
                    <a:pt x="592" y="1118"/>
                    <a:pt x="527" y="1151"/>
                    <a:pt x="428" y="1151"/>
                  </a:cubicBezTo>
                  <a:cubicBezTo>
                    <a:pt x="362" y="1151"/>
                    <a:pt x="329" y="1151"/>
                    <a:pt x="297" y="1118"/>
                  </a:cubicBezTo>
                  <a:cubicBezTo>
                    <a:pt x="198" y="1085"/>
                    <a:pt x="165" y="1019"/>
                    <a:pt x="165" y="953"/>
                  </a:cubicBezTo>
                  <a:lnTo>
                    <a:pt x="1" y="953"/>
                  </a:lnTo>
                  <a:cubicBezTo>
                    <a:pt x="1" y="1052"/>
                    <a:pt x="34" y="1151"/>
                    <a:pt x="132" y="1216"/>
                  </a:cubicBezTo>
                  <a:cubicBezTo>
                    <a:pt x="198" y="1282"/>
                    <a:pt x="297" y="1315"/>
                    <a:pt x="395" y="1315"/>
                  </a:cubicBezTo>
                  <a:cubicBezTo>
                    <a:pt x="559" y="1315"/>
                    <a:pt x="691" y="1249"/>
                    <a:pt x="757" y="1151"/>
                  </a:cubicBezTo>
                  <a:cubicBezTo>
                    <a:pt x="822" y="1052"/>
                    <a:pt x="888" y="953"/>
                    <a:pt x="888" y="855"/>
                  </a:cubicBezTo>
                  <a:cubicBezTo>
                    <a:pt x="888" y="723"/>
                    <a:pt x="822" y="625"/>
                    <a:pt x="757" y="559"/>
                  </a:cubicBezTo>
                  <a:cubicBezTo>
                    <a:pt x="658" y="460"/>
                    <a:pt x="559" y="428"/>
                    <a:pt x="461" y="428"/>
                  </a:cubicBezTo>
                  <a:cubicBezTo>
                    <a:pt x="395" y="428"/>
                    <a:pt x="329" y="460"/>
                    <a:pt x="297" y="460"/>
                  </a:cubicBezTo>
                  <a:cubicBezTo>
                    <a:pt x="264" y="460"/>
                    <a:pt x="231" y="493"/>
                    <a:pt x="198" y="526"/>
                  </a:cubicBezTo>
                  <a:lnTo>
                    <a:pt x="264" y="165"/>
                  </a:lnTo>
                  <a:lnTo>
                    <a:pt x="822" y="165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8"/>
            <p:cNvSpPr/>
            <p:nvPr/>
          </p:nvSpPr>
          <p:spPr>
            <a:xfrm>
              <a:off x="5769275" y="4354675"/>
              <a:ext cx="9875" cy="14000"/>
            </a:xfrm>
            <a:custGeom>
              <a:avLst/>
              <a:gdLst/>
              <a:ahLst/>
              <a:cxnLst/>
              <a:rect l="l" t="t" r="r" b="b"/>
              <a:pathLst>
                <a:path w="395" h="560" extrusionOk="0">
                  <a:moveTo>
                    <a:pt x="164" y="1"/>
                  </a:moveTo>
                  <a:lnTo>
                    <a:pt x="0" y="559"/>
                  </a:lnTo>
                  <a:lnTo>
                    <a:pt x="131" y="559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8"/>
            <p:cNvSpPr/>
            <p:nvPr/>
          </p:nvSpPr>
          <p:spPr>
            <a:xfrm>
              <a:off x="5632075" y="4279925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1"/>
                  </a:moveTo>
                  <a:cubicBezTo>
                    <a:pt x="493" y="1"/>
                    <a:pt x="428" y="33"/>
                    <a:pt x="362" y="99"/>
                  </a:cubicBezTo>
                  <a:cubicBezTo>
                    <a:pt x="263" y="165"/>
                    <a:pt x="230" y="231"/>
                    <a:pt x="230" y="263"/>
                  </a:cubicBezTo>
                  <a:lnTo>
                    <a:pt x="230" y="33"/>
                  </a:lnTo>
                  <a:lnTo>
                    <a:pt x="0" y="33"/>
                  </a:lnTo>
                  <a:lnTo>
                    <a:pt x="0" y="1414"/>
                  </a:lnTo>
                  <a:lnTo>
                    <a:pt x="230" y="1414"/>
                  </a:lnTo>
                  <a:lnTo>
                    <a:pt x="230" y="625"/>
                  </a:lnTo>
                  <a:cubicBezTo>
                    <a:pt x="230" y="526"/>
                    <a:pt x="263" y="428"/>
                    <a:pt x="329" y="362"/>
                  </a:cubicBezTo>
                  <a:cubicBezTo>
                    <a:pt x="395" y="296"/>
                    <a:pt x="460" y="231"/>
                    <a:pt x="592" y="231"/>
                  </a:cubicBezTo>
                  <a:cubicBezTo>
                    <a:pt x="592" y="231"/>
                    <a:pt x="625" y="231"/>
                    <a:pt x="625" y="263"/>
                  </a:cubicBezTo>
                  <a:lnTo>
                    <a:pt x="658" y="263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8"/>
            <p:cNvSpPr/>
            <p:nvPr/>
          </p:nvSpPr>
          <p:spPr>
            <a:xfrm>
              <a:off x="5653425" y="427992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8"/>
                  </a:moveTo>
                  <a:cubicBezTo>
                    <a:pt x="757" y="198"/>
                    <a:pt x="855" y="263"/>
                    <a:pt x="921" y="428"/>
                  </a:cubicBezTo>
                  <a:cubicBezTo>
                    <a:pt x="954" y="526"/>
                    <a:pt x="954" y="592"/>
                    <a:pt x="954" y="724"/>
                  </a:cubicBezTo>
                  <a:cubicBezTo>
                    <a:pt x="954" y="888"/>
                    <a:pt x="921" y="1019"/>
                    <a:pt x="855" y="1118"/>
                  </a:cubicBezTo>
                  <a:cubicBezTo>
                    <a:pt x="789" y="1216"/>
                    <a:pt x="691" y="1249"/>
                    <a:pt x="592" y="1249"/>
                  </a:cubicBezTo>
                  <a:cubicBezTo>
                    <a:pt x="428" y="1249"/>
                    <a:pt x="329" y="1184"/>
                    <a:pt x="264" y="1052"/>
                  </a:cubicBezTo>
                  <a:cubicBezTo>
                    <a:pt x="231" y="954"/>
                    <a:pt x="231" y="888"/>
                    <a:pt x="231" y="756"/>
                  </a:cubicBezTo>
                  <a:cubicBezTo>
                    <a:pt x="231" y="625"/>
                    <a:pt x="231" y="526"/>
                    <a:pt x="264" y="428"/>
                  </a:cubicBezTo>
                  <a:cubicBezTo>
                    <a:pt x="329" y="296"/>
                    <a:pt x="428" y="198"/>
                    <a:pt x="592" y="198"/>
                  </a:cubicBezTo>
                  <a:close/>
                  <a:moveTo>
                    <a:pt x="658" y="1"/>
                  </a:moveTo>
                  <a:cubicBezTo>
                    <a:pt x="526" y="1"/>
                    <a:pt x="461" y="33"/>
                    <a:pt x="362" y="66"/>
                  </a:cubicBezTo>
                  <a:cubicBezTo>
                    <a:pt x="329" y="99"/>
                    <a:pt x="264" y="165"/>
                    <a:pt x="231" y="231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939"/>
                  </a:lnTo>
                  <a:lnTo>
                    <a:pt x="231" y="1939"/>
                  </a:lnTo>
                  <a:lnTo>
                    <a:pt x="231" y="1249"/>
                  </a:lnTo>
                  <a:cubicBezTo>
                    <a:pt x="296" y="1315"/>
                    <a:pt x="329" y="1348"/>
                    <a:pt x="362" y="1381"/>
                  </a:cubicBezTo>
                  <a:cubicBezTo>
                    <a:pt x="428" y="1414"/>
                    <a:pt x="526" y="1446"/>
                    <a:pt x="625" y="1446"/>
                  </a:cubicBezTo>
                  <a:cubicBezTo>
                    <a:pt x="757" y="1446"/>
                    <a:pt x="888" y="1414"/>
                    <a:pt x="987" y="1315"/>
                  </a:cubicBezTo>
                  <a:cubicBezTo>
                    <a:pt x="1118" y="1216"/>
                    <a:pt x="1217" y="986"/>
                    <a:pt x="1217" y="691"/>
                  </a:cubicBezTo>
                  <a:cubicBezTo>
                    <a:pt x="1217" y="461"/>
                    <a:pt x="1151" y="296"/>
                    <a:pt x="1052" y="198"/>
                  </a:cubicBezTo>
                  <a:cubicBezTo>
                    <a:pt x="921" y="66"/>
                    <a:pt x="789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8"/>
            <p:cNvSpPr/>
            <p:nvPr/>
          </p:nvSpPr>
          <p:spPr>
            <a:xfrm>
              <a:off x="5687925" y="4279925"/>
              <a:ext cx="28775" cy="36175"/>
            </a:xfrm>
            <a:custGeom>
              <a:avLst/>
              <a:gdLst/>
              <a:ahLst/>
              <a:cxnLst/>
              <a:rect l="l" t="t" r="r" b="b"/>
              <a:pathLst>
                <a:path w="1151" h="1447" extrusionOk="0">
                  <a:moveTo>
                    <a:pt x="559" y="1"/>
                  </a:moveTo>
                  <a:cubicBezTo>
                    <a:pt x="395" y="1"/>
                    <a:pt x="297" y="33"/>
                    <a:pt x="198" y="99"/>
                  </a:cubicBezTo>
                  <a:cubicBezTo>
                    <a:pt x="99" y="198"/>
                    <a:pt x="34" y="296"/>
                    <a:pt x="34" y="428"/>
                  </a:cubicBezTo>
                  <a:cubicBezTo>
                    <a:pt x="34" y="559"/>
                    <a:pt x="99" y="625"/>
                    <a:pt x="198" y="691"/>
                  </a:cubicBezTo>
                  <a:cubicBezTo>
                    <a:pt x="264" y="724"/>
                    <a:pt x="329" y="756"/>
                    <a:pt x="461" y="789"/>
                  </a:cubicBezTo>
                  <a:lnTo>
                    <a:pt x="625" y="822"/>
                  </a:lnTo>
                  <a:cubicBezTo>
                    <a:pt x="757" y="855"/>
                    <a:pt x="822" y="888"/>
                    <a:pt x="855" y="888"/>
                  </a:cubicBezTo>
                  <a:cubicBezTo>
                    <a:pt x="888" y="921"/>
                    <a:pt x="921" y="986"/>
                    <a:pt x="921" y="1052"/>
                  </a:cubicBezTo>
                  <a:cubicBezTo>
                    <a:pt x="921" y="1118"/>
                    <a:pt x="888" y="1184"/>
                    <a:pt x="822" y="1216"/>
                  </a:cubicBezTo>
                  <a:cubicBezTo>
                    <a:pt x="757" y="1249"/>
                    <a:pt x="691" y="1249"/>
                    <a:pt x="592" y="1249"/>
                  </a:cubicBezTo>
                  <a:cubicBezTo>
                    <a:pt x="461" y="1249"/>
                    <a:pt x="362" y="1216"/>
                    <a:pt x="297" y="1151"/>
                  </a:cubicBezTo>
                  <a:cubicBezTo>
                    <a:pt x="264" y="1118"/>
                    <a:pt x="231" y="1052"/>
                    <a:pt x="231" y="986"/>
                  </a:cubicBezTo>
                  <a:lnTo>
                    <a:pt x="1" y="986"/>
                  </a:lnTo>
                  <a:cubicBezTo>
                    <a:pt x="34" y="1118"/>
                    <a:pt x="67" y="1216"/>
                    <a:pt x="165" y="1315"/>
                  </a:cubicBezTo>
                  <a:cubicBezTo>
                    <a:pt x="231" y="1414"/>
                    <a:pt x="395" y="1446"/>
                    <a:pt x="592" y="1446"/>
                  </a:cubicBezTo>
                  <a:cubicBezTo>
                    <a:pt x="789" y="1446"/>
                    <a:pt x="921" y="1414"/>
                    <a:pt x="1020" y="1315"/>
                  </a:cubicBezTo>
                  <a:cubicBezTo>
                    <a:pt x="1085" y="1249"/>
                    <a:pt x="1151" y="1118"/>
                    <a:pt x="1151" y="1019"/>
                  </a:cubicBezTo>
                  <a:cubicBezTo>
                    <a:pt x="1151" y="888"/>
                    <a:pt x="1085" y="789"/>
                    <a:pt x="1020" y="724"/>
                  </a:cubicBezTo>
                  <a:cubicBezTo>
                    <a:pt x="954" y="691"/>
                    <a:pt x="855" y="658"/>
                    <a:pt x="691" y="625"/>
                  </a:cubicBezTo>
                  <a:lnTo>
                    <a:pt x="527" y="559"/>
                  </a:lnTo>
                  <a:cubicBezTo>
                    <a:pt x="461" y="559"/>
                    <a:pt x="395" y="526"/>
                    <a:pt x="362" y="526"/>
                  </a:cubicBezTo>
                  <a:cubicBezTo>
                    <a:pt x="329" y="493"/>
                    <a:pt x="297" y="428"/>
                    <a:pt x="297" y="395"/>
                  </a:cubicBezTo>
                  <a:cubicBezTo>
                    <a:pt x="297" y="329"/>
                    <a:pt x="297" y="263"/>
                    <a:pt x="362" y="231"/>
                  </a:cubicBezTo>
                  <a:cubicBezTo>
                    <a:pt x="395" y="198"/>
                    <a:pt x="461" y="198"/>
                    <a:pt x="559" y="198"/>
                  </a:cubicBezTo>
                  <a:cubicBezTo>
                    <a:pt x="691" y="198"/>
                    <a:pt x="789" y="231"/>
                    <a:pt x="822" y="296"/>
                  </a:cubicBezTo>
                  <a:cubicBezTo>
                    <a:pt x="855" y="329"/>
                    <a:pt x="888" y="362"/>
                    <a:pt x="888" y="428"/>
                  </a:cubicBezTo>
                  <a:lnTo>
                    <a:pt x="1085" y="428"/>
                  </a:lnTo>
                  <a:cubicBezTo>
                    <a:pt x="1085" y="329"/>
                    <a:pt x="1085" y="263"/>
                    <a:pt x="1020" y="198"/>
                  </a:cubicBezTo>
                  <a:cubicBezTo>
                    <a:pt x="921" y="66"/>
                    <a:pt x="789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8"/>
            <p:cNvSpPr/>
            <p:nvPr/>
          </p:nvSpPr>
          <p:spPr>
            <a:xfrm>
              <a:off x="5724900" y="4269250"/>
              <a:ext cx="17275" cy="46025"/>
            </a:xfrm>
            <a:custGeom>
              <a:avLst/>
              <a:gdLst/>
              <a:ahLst/>
              <a:cxnLst/>
              <a:rect l="l" t="t" r="r" b="b"/>
              <a:pathLst>
                <a:path w="691" h="1841" extrusionOk="0">
                  <a:moveTo>
                    <a:pt x="493" y="0"/>
                  </a:moveTo>
                  <a:cubicBezTo>
                    <a:pt x="493" y="132"/>
                    <a:pt x="428" y="230"/>
                    <a:pt x="362" y="263"/>
                  </a:cubicBezTo>
                  <a:cubicBezTo>
                    <a:pt x="296" y="296"/>
                    <a:pt x="198" y="329"/>
                    <a:pt x="1" y="362"/>
                  </a:cubicBezTo>
                  <a:lnTo>
                    <a:pt x="1" y="526"/>
                  </a:lnTo>
                  <a:lnTo>
                    <a:pt x="461" y="526"/>
                  </a:lnTo>
                  <a:lnTo>
                    <a:pt x="461" y="1841"/>
                  </a:lnTo>
                  <a:lnTo>
                    <a:pt x="691" y="184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8"/>
            <p:cNvSpPr/>
            <p:nvPr/>
          </p:nvSpPr>
          <p:spPr>
            <a:xfrm>
              <a:off x="5757750" y="4269250"/>
              <a:ext cx="31250" cy="46025"/>
            </a:xfrm>
            <a:custGeom>
              <a:avLst/>
              <a:gdLst/>
              <a:ahLst/>
              <a:cxnLst/>
              <a:rect l="l" t="t" r="r" b="b"/>
              <a:pathLst>
                <a:path w="1250" h="1841" extrusionOk="0">
                  <a:moveTo>
                    <a:pt x="658" y="0"/>
                  </a:moveTo>
                  <a:cubicBezTo>
                    <a:pt x="395" y="0"/>
                    <a:pt x="231" y="99"/>
                    <a:pt x="132" y="263"/>
                  </a:cubicBezTo>
                  <a:cubicBezTo>
                    <a:pt x="67" y="362"/>
                    <a:pt x="34" y="493"/>
                    <a:pt x="34" y="658"/>
                  </a:cubicBezTo>
                  <a:lnTo>
                    <a:pt x="264" y="658"/>
                  </a:lnTo>
                  <a:cubicBezTo>
                    <a:pt x="264" y="526"/>
                    <a:pt x="297" y="460"/>
                    <a:pt x="330" y="362"/>
                  </a:cubicBezTo>
                  <a:cubicBezTo>
                    <a:pt x="395" y="263"/>
                    <a:pt x="494" y="198"/>
                    <a:pt x="658" y="198"/>
                  </a:cubicBezTo>
                  <a:cubicBezTo>
                    <a:pt x="757" y="198"/>
                    <a:pt x="855" y="230"/>
                    <a:pt x="921" y="296"/>
                  </a:cubicBezTo>
                  <a:cubicBezTo>
                    <a:pt x="987" y="362"/>
                    <a:pt x="1020" y="428"/>
                    <a:pt x="1020" y="559"/>
                  </a:cubicBezTo>
                  <a:cubicBezTo>
                    <a:pt x="1020" y="625"/>
                    <a:pt x="987" y="723"/>
                    <a:pt x="888" y="789"/>
                  </a:cubicBezTo>
                  <a:cubicBezTo>
                    <a:pt x="855" y="855"/>
                    <a:pt x="790" y="888"/>
                    <a:pt x="658" y="953"/>
                  </a:cubicBezTo>
                  <a:lnTo>
                    <a:pt x="428" y="1085"/>
                  </a:lnTo>
                  <a:cubicBezTo>
                    <a:pt x="264" y="1183"/>
                    <a:pt x="132" y="1315"/>
                    <a:pt x="100" y="1413"/>
                  </a:cubicBezTo>
                  <a:cubicBezTo>
                    <a:pt x="34" y="1545"/>
                    <a:pt x="1" y="1676"/>
                    <a:pt x="1" y="1841"/>
                  </a:cubicBezTo>
                  <a:lnTo>
                    <a:pt x="1250" y="1841"/>
                  </a:lnTo>
                  <a:lnTo>
                    <a:pt x="1250" y="1611"/>
                  </a:lnTo>
                  <a:lnTo>
                    <a:pt x="264" y="1611"/>
                  </a:lnTo>
                  <a:cubicBezTo>
                    <a:pt x="264" y="1545"/>
                    <a:pt x="330" y="1446"/>
                    <a:pt x="428" y="1381"/>
                  </a:cubicBezTo>
                  <a:cubicBezTo>
                    <a:pt x="461" y="1315"/>
                    <a:pt x="527" y="1282"/>
                    <a:pt x="625" y="1249"/>
                  </a:cubicBezTo>
                  <a:lnTo>
                    <a:pt x="790" y="1151"/>
                  </a:lnTo>
                  <a:cubicBezTo>
                    <a:pt x="921" y="1052"/>
                    <a:pt x="1052" y="986"/>
                    <a:pt x="1118" y="920"/>
                  </a:cubicBezTo>
                  <a:cubicBezTo>
                    <a:pt x="1217" y="822"/>
                    <a:pt x="1250" y="690"/>
                    <a:pt x="1250" y="526"/>
                  </a:cubicBezTo>
                  <a:cubicBezTo>
                    <a:pt x="1250" y="395"/>
                    <a:pt x="1217" y="263"/>
                    <a:pt x="1118" y="165"/>
                  </a:cubicBezTo>
                  <a:cubicBezTo>
                    <a:pt x="1020" y="66"/>
                    <a:pt x="855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8"/>
            <p:cNvSpPr/>
            <p:nvPr/>
          </p:nvSpPr>
          <p:spPr>
            <a:xfrm>
              <a:off x="5804575" y="4250350"/>
              <a:ext cx="22225" cy="32900"/>
            </a:xfrm>
            <a:custGeom>
              <a:avLst/>
              <a:gdLst/>
              <a:ahLst/>
              <a:cxnLst/>
              <a:rect l="l" t="t" r="r" b="b"/>
              <a:pathLst>
                <a:path w="889" h="1316" extrusionOk="0">
                  <a:moveTo>
                    <a:pt x="428" y="1"/>
                  </a:moveTo>
                  <a:cubicBezTo>
                    <a:pt x="264" y="1"/>
                    <a:pt x="165" y="33"/>
                    <a:pt x="100" y="165"/>
                  </a:cubicBezTo>
                  <a:cubicBezTo>
                    <a:pt x="67" y="231"/>
                    <a:pt x="34" y="329"/>
                    <a:pt x="34" y="428"/>
                  </a:cubicBezTo>
                  <a:lnTo>
                    <a:pt x="198" y="428"/>
                  </a:lnTo>
                  <a:cubicBezTo>
                    <a:pt x="198" y="329"/>
                    <a:pt x="198" y="296"/>
                    <a:pt x="231" y="231"/>
                  </a:cubicBezTo>
                  <a:cubicBezTo>
                    <a:pt x="264" y="165"/>
                    <a:pt x="330" y="132"/>
                    <a:pt x="461" y="132"/>
                  </a:cubicBezTo>
                  <a:cubicBezTo>
                    <a:pt x="527" y="132"/>
                    <a:pt x="560" y="165"/>
                    <a:pt x="625" y="198"/>
                  </a:cubicBezTo>
                  <a:cubicBezTo>
                    <a:pt x="658" y="231"/>
                    <a:pt x="691" y="263"/>
                    <a:pt x="691" y="329"/>
                  </a:cubicBezTo>
                  <a:cubicBezTo>
                    <a:pt x="691" y="428"/>
                    <a:pt x="658" y="494"/>
                    <a:pt x="592" y="526"/>
                  </a:cubicBezTo>
                  <a:cubicBezTo>
                    <a:pt x="527" y="526"/>
                    <a:pt x="494" y="559"/>
                    <a:pt x="428" y="559"/>
                  </a:cubicBezTo>
                  <a:lnTo>
                    <a:pt x="362" y="559"/>
                  </a:lnTo>
                  <a:lnTo>
                    <a:pt x="362" y="691"/>
                  </a:lnTo>
                  <a:lnTo>
                    <a:pt x="428" y="691"/>
                  </a:lnTo>
                  <a:cubicBezTo>
                    <a:pt x="527" y="691"/>
                    <a:pt x="592" y="691"/>
                    <a:pt x="658" y="756"/>
                  </a:cubicBezTo>
                  <a:cubicBezTo>
                    <a:pt x="691" y="789"/>
                    <a:pt x="724" y="822"/>
                    <a:pt x="724" y="921"/>
                  </a:cubicBezTo>
                  <a:cubicBezTo>
                    <a:pt x="724" y="986"/>
                    <a:pt x="691" y="1052"/>
                    <a:pt x="658" y="1085"/>
                  </a:cubicBezTo>
                  <a:cubicBezTo>
                    <a:pt x="592" y="1151"/>
                    <a:pt x="527" y="1184"/>
                    <a:pt x="461" y="1184"/>
                  </a:cubicBezTo>
                  <a:cubicBezTo>
                    <a:pt x="330" y="1184"/>
                    <a:pt x="264" y="1118"/>
                    <a:pt x="231" y="1052"/>
                  </a:cubicBezTo>
                  <a:cubicBezTo>
                    <a:pt x="198" y="1019"/>
                    <a:pt x="165" y="954"/>
                    <a:pt x="165" y="888"/>
                  </a:cubicBezTo>
                  <a:lnTo>
                    <a:pt x="1" y="888"/>
                  </a:lnTo>
                  <a:cubicBezTo>
                    <a:pt x="1" y="1019"/>
                    <a:pt x="34" y="1118"/>
                    <a:pt x="100" y="1184"/>
                  </a:cubicBezTo>
                  <a:cubicBezTo>
                    <a:pt x="165" y="1282"/>
                    <a:pt x="297" y="1315"/>
                    <a:pt x="428" y="1315"/>
                  </a:cubicBezTo>
                  <a:cubicBezTo>
                    <a:pt x="592" y="1315"/>
                    <a:pt x="691" y="1282"/>
                    <a:pt x="790" y="1216"/>
                  </a:cubicBezTo>
                  <a:cubicBezTo>
                    <a:pt x="855" y="1118"/>
                    <a:pt x="888" y="1019"/>
                    <a:pt x="888" y="888"/>
                  </a:cubicBezTo>
                  <a:cubicBezTo>
                    <a:pt x="888" y="822"/>
                    <a:pt x="888" y="756"/>
                    <a:pt x="855" y="691"/>
                  </a:cubicBezTo>
                  <a:cubicBezTo>
                    <a:pt x="790" y="658"/>
                    <a:pt x="757" y="625"/>
                    <a:pt x="691" y="592"/>
                  </a:cubicBezTo>
                  <a:cubicBezTo>
                    <a:pt x="724" y="592"/>
                    <a:pt x="757" y="559"/>
                    <a:pt x="790" y="526"/>
                  </a:cubicBezTo>
                  <a:cubicBezTo>
                    <a:pt x="822" y="461"/>
                    <a:pt x="855" y="395"/>
                    <a:pt x="855" y="329"/>
                  </a:cubicBezTo>
                  <a:cubicBezTo>
                    <a:pt x="855" y="231"/>
                    <a:pt x="822" y="132"/>
                    <a:pt x="724" y="66"/>
                  </a:cubicBezTo>
                  <a:cubicBezTo>
                    <a:pt x="658" y="33"/>
                    <a:pt x="560" y="1"/>
                    <a:pt x="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8"/>
            <p:cNvSpPr/>
            <p:nvPr/>
          </p:nvSpPr>
          <p:spPr>
            <a:xfrm>
              <a:off x="5833350" y="4248700"/>
              <a:ext cx="9050" cy="13175"/>
            </a:xfrm>
            <a:custGeom>
              <a:avLst/>
              <a:gdLst/>
              <a:ahLst/>
              <a:cxnLst/>
              <a:rect l="l" t="t" r="r" b="b"/>
              <a:pathLst>
                <a:path w="362" h="527" extrusionOk="0">
                  <a:moveTo>
                    <a:pt x="164" y="1"/>
                  </a:moveTo>
                  <a:lnTo>
                    <a:pt x="0" y="527"/>
                  </a:lnTo>
                  <a:lnTo>
                    <a:pt x="132" y="527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8"/>
            <p:cNvSpPr/>
            <p:nvPr/>
          </p:nvSpPr>
          <p:spPr>
            <a:xfrm>
              <a:off x="5078375" y="850950"/>
              <a:ext cx="16450" cy="35350"/>
            </a:xfrm>
            <a:custGeom>
              <a:avLst/>
              <a:gdLst/>
              <a:ahLst/>
              <a:cxnLst/>
              <a:rect l="l" t="t" r="r" b="b"/>
              <a:pathLst>
                <a:path w="658" h="1414" extrusionOk="0">
                  <a:moveTo>
                    <a:pt x="592" y="1"/>
                  </a:moveTo>
                  <a:cubicBezTo>
                    <a:pt x="494" y="1"/>
                    <a:pt x="428" y="34"/>
                    <a:pt x="362" y="99"/>
                  </a:cubicBezTo>
                  <a:cubicBezTo>
                    <a:pt x="263" y="165"/>
                    <a:pt x="231" y="231"/>
                    <a:pt x="231" y="264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414"/>
                  </a:lnTo>
                  <a:lnTo>
                    <a:pt x="231" y="1414"/>
                  </a:lnTo>
                  <a:lnTo>
                    <a:pt x="231" y="625"/>
                  </a:lnTo>
                  <a:cubicBezTo>
                    <a:pt x="231" y="527"/>
                    <a:pt x="263" y="428"/>
                    <a:pt x="329" y="362"/>
                  </a:cubicBezTo>
                  <a:cubicBezTo>
                    <a:pt x="395" y="264"/>
                    <a:pt x="461" y="231"/>
                    <a:pt x="592" y="231"/>
                  </a:cubicBezTo>
                  <a:cubicBezTo>
                    <a:pt x="592" y="231"/>
                    <a:pt x="625" y="231"/>
                    <a:pt x="625" y="264"/>
                  </a:cubicBezTo>
                  <a:lnTo>
                    <a:pt x="658" y="264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8"/>
            <p:cNvSpPr/>
            <p:nvPr/>
          </p:nvSpPr>
          <p:spPr>
            <a:xfrm>
              <a:off x="5099725" y="85095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198"/>
                  </a:moveTo>
                  <a:cubicBezTo>
                    <a:pt x="757" y="198"/>
                    <a:pt x="855" y="264"/>
                    <a:pt x="921" y="428"/>
                  </a:cubicBezTo>
                  <a:cubicBezTo>
                    <a:pt x="954" y="494"/>
                    <a:pt x="954" y="592"/>
                    <a:pt x="954" y="724"/>
                  </a:cubicBezTo>
                  <a:cubicBezTo>
                    <a:pt x="954" y="888"/>
                    <a:pt x="921" y="1019"/>
                    <a:pt x="855" y="1118"/>
                  </a:cubicBezTo>
                  <a:cubicBezTo>
                    <a:pt x="790" y="1217"/>
                    <a:pt x="691" y="1249"/>
                    <a:pt x="592" y="1249"/>
                  </a:cubicBezTo>
                  <a:cubicBezTo>
                    <a:pt x="428" y="1249"/>
                    <a:pt x="330" y="1184"/>
                    <a:pt x="264" y="1019"/>
                  </a:cubicBezTo>
                  <a:cubicBezTo>
                    <a:pt x="231" y="954"/>
                    <a:pt x="231" y="855"/>
                    <a:pt x="231" y="757"/>
                  </a:cubicBezTo>
                  <a:cubicBezTo>
                    <a:pt x="231" y="625"/>
                    <a:pt x="231" y="527"/>
                    <a:pt x="264" y="428"/>
                  </a:cubicBezTo>
                  <a:cubicBezTo>
                    <a:pt x="330" y="264"/>
                    <a:pt x="428" y="198"/>
                    <a:pt x="592" y="198"/>
                  </a:cubicBezTo>
                  <a:close/>
                  <a:moveTo>
                    <a:pt x="658" y="1"/>
                  </a:moveTo>
                  <a:cubicBezTo>
                    <a:pt x="527" y="1"/>
                    <a:pt x="461" y="34"/>
                    <a:pt x="362" y="66"/>
                  </a:cubicBezTo>
                  <a:cubicBezTo>
                    <a:pt x="330" y="99"/>
                    <a:pt x="264" y="165"/>
                    <a:pt x="231" y="198"/>
                  </a:cubicBezTo>
                  <a:lnTo>
                    <a:pt x="231" y="34"/>
                  </a:lnTo>
                  <a:lnTo>
                    <a:pt x="1" y="34"/>
                  </a:lnTo>
                  <a:lnTo>
                    <a:pt x="1" y="1940"/>
                  </a:lnTo>
                  <a:lnTo>
                    <a:pt x="231" y="1940"/>
                  </a:lnTo>
                  <a:lnTo>
                    <a:pt x="231" y="1249"/>
                  </a:lnTo>
                  <a:cubicBezTo>
                    <a:pt x="297" y="1315"/>
                    <a:pt x="330" y="1348"/>
                    <a:pt x="362" y="1381"/>
                  </a:cubicBezTo>
                  <a:cubicBezTo>
                    <a:pt x="428" y="1414"/>
                    <a:pt x="527" y="1447"/>
                    <a:pt x="625" y="1447"/>
                  </a:cubicBezTo>
                  <a:cubicBezTo>
                    <a:pt x="757" y="1447"/>
                    <a:pt x="888" y="1414"/>
                    <a:pt x="987" y="1315"/>
                  </a:cubicBezTo>
                  <a:cubicBezTo>
                    <a:pt x="1118" y="1217"/>
                    <a:pt x="1217" y="987"/>
                    <a:pt x="1217" y="691"/>
                  </a:cubicBezTo>
                  <a:cubicBezTo>
                    <a:pt x="1217" y="461"/>
                    <a:pt x="1151" y="297"/>
                    <a:pt x="1052" y="165"/>
                  </a:cubicBezTo>
                  <a:cubicBezTo>
                    <a:pt x="921" y="66"/>
                    <a:pt x="790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8"/>
            <p:cNvSpPr/>
            <p:nvPr/>
          </p:nvSpPr>
          <p:spPr>
            <a:xfrm>
              <a:off x="5134250" y="850950"/>
              <a:ext cx="28775" cy="36175"/>
            </a:xfrm>
            <a:custGeom>
              <a:avLst/>
              <a:gdLst/>
              <a:ahLst/>
              <a:cxnLst/>
              <a:rect l="l" t="t" r="r" b="b"/>
              <a:pathLst>
                <a:path w="1151" h="1447" extrusionOk="0">
                  <a:moveTo>
                    <a:pt x="559" y="1"/>
                  </a:moveTo>
                  <a:cubicBezTo>
                    <a:pt x="394" y="1"/>
                    <a:pt x="296" y="34"/>
                    <a:pt x="197" y="99"/>
                  </a:cubicBezTo>
                  <a:cubicBezTo>
                    <a:pt x="99" y="198"/>
                    <a:pt x="33" y="297"/>
                    <a:pt x="33" y="428"/>
                  </a:cubicBezTo>
                  <a:cubicBezTo>
                    <a:pt x="33" y="559"/>
                    <a:pt x="99" y="625"/>
                    <a:pt x="197" y="691"/>
                  </a:cubicBezTo>
                  <a:cubicBezTo>
                    <a:pt x="263" y="724"/>
                    <a:pt x="329" y="757"/>
                    <a:pt x="460" y="789"/>
                  </a:cubicBezTo>
                  <a:lnTo>
                    <a:pt x="624" y="822"/>
                  </a:lnTo>
                  <a:cubicBezTo>
                    <a:pt x="756" y="855"/>
                    <a:pt x="822" y="888"/>
                    <a:pt x="854" y="888"/>
                  </a:cubicBezTo>
                  <a:cubicBezTo>
                    <a:pt x="887" y="921"/>
                    <a:pt x="920" y="987"/>
                    <a:pt x="920" y="1019"/>
                  </a:cubicBezTo>
                  <a:cubicBezTo>
                    <a:pt x="920" y="1118"/>
                    <a:pt x="887" y="1184"/>
                    <a:pt x="822" y="1217"/>
                  </a:cubicBezTo>
                  <a:cubicBezTo>
                    <a:pt x="756" y="1249"/>
                    <a:pt x="690" y="1249"/>
                    <a:pt x="592" y="1249"/>
                  </a:cubicBezTo>
                  <a:cubicBezTo>
                    <a:pt x="460" y="1249"/>
                    <a:pt x="362" y="1217"/>
                    <a:pt x="296" y="1151"/>
                  </a:cubicBezTo>
                  <a:cubicBezTo>
                    <a:pt x="263" y="1118"/>
                    <a:pt x="230" y="1052"/>
                    <a:pt x="230" y="987"/>
                  </a:cubicBezTo>
                  <a:lnTo>
                    <a:pt x="0" y="987"/>
                  </a:lnTo>
                  <a:cubicBezTo>
                    <a:pt x="33" y="1118"/>
                    <a:pt x="66" y="1217"/>
                    <a:pt x="164" y="1315"/>
                  </a:cubicBezTo>
                  <a:cubicBezTo>
                    <a:pt x="230" y="1414"/>
                    <a:pt x="394" y="1447"/>
                    <a:pt x="592" y="1447"/>
                  </a:cubicBezTo>
                  <a:cubicBezTo>
                    <a:pt x="789" y="1447"/>
                    <a:pt x="920" y="1414"/>
                    <a:pt x="1019" y="1315"/>
                  </a:cubicBezTo>
                  <a:cubicBezTo>
                    <a:pt x="1084" y="1249"/>
                    <a:pt x="1150" y="1118"/>
                    <a:pt x="1150" y="1019"/>
                  </a:cubicBezTo>
                  <a:cubicBezTo>
                    <a:pt x="1150" y="888"/>
                    <a:pt x="1084" y="789"/>
                    <a:pt x="1019" y="724"/>
                  </a:cubicBezTo>
                  <a:cubicBezTo>
                    <a:pt x="953" y="691"/>
                    <a:pt x="854" y="658"/>
                    <a:pt x="690" y="592"/>
                  </a:cubicBezTo>
                  <a:lnTo>
                    <a:pt x="526" y="559"/>
                  </a:lnTo>
                  <a:cubicBezTo>
                    <a:pt x="460" y="559"/>
                    <a:pt x="394" y="527"/>
                    <a:pt x="362" y="527"/>
                  </a:cubicBezTo>
                  <a:cubicBezTo>
                    <a:pt x="329" y="494"/>
                    <a:pt x="296" y="428"/>
                    <a:pt x="296" y="362"/>
                  </a:cubicBezTo>
                  <a:cubicBezTo>
                    <a:pt x="296" y="329"/>
                    <a:pt x="296" y="264"/>
                    <a:pt x="362" y="231"/>
                  </a:cubicBezTo>
                  <a:cubicBezTo>
                    <a:pt x="394" y="198"/>
                    <a:pt x="460" y="198"/>
                    <a:pt x="559" y="198"/>
                  </a:cubicBezTo>
                  <a:cubicBezTo>
                    <a:pt x="690" y="198"/>
                    <a:pt x="789" y="231"/>
                    <a:pt x="822" y="297"/>
                  </a:cubicBezTo>
                  <a:cubicBezTo>
                    <a:pt x="854" y="329"/>
                    <a:pt x="887" y="362"/>
                    <a:pt x="887" y="428"/>
                  </a:cubicBezTo>
                  <a:lnTo>
                    <a:pt x="1084" y="428"/>
                  </a:lnTo>
                  <a:cubicBezTo>
                    <a:pt x="1084" y="329"/>
                    <a:pt x="1084" y="264"/>
                    <a:pt x="1019" y="165"/>
                  </a:cubicBezTo>
                  <a:cubicBezTo>
                    <a:pt x="920" y="66"/>
                    <a:pt x="789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8"/>
            <p:cNvSpPr/>
            <p:nvPr/>
          </p:nvSpPr>
          <p:spPr>
            <a:xfrm>
              <a:off x="5171200" y="840275"/>
              <a:ext cx="17275" cy="46025"/>
            </a:xfrm>
            <a:custGeom>
              <a:avLst/>
              <a:gdLst/>
              <a:ahLst/>
              <a:cxnLst/>
              <a:rect l="l" t="t" r="r" b="b"/>
              <a:pathLst>
                <a:path w="691" h="1841" extrusionOk="0">
                  <a:moveTo>
                    <a:pt x="494" y="1"/>
                  </a:moveTo>
                  <a:cubicBezTo>
                    <a:pt x="461" y="132"/>
                    <a:pt x="428" y="231"/>
                    <a:pt x="362" y="263"/>
                  </a:cubicBezTo>
                  <a:cubicBezTo>
                    <a:pt x="297" y="296"/>
                    <a:pt x="198" y="329"/>
                    <a:pt x="1" y="362"/>
                  </a:cubicBezTo>
                  <a:lnTo>
                    <a:pt x="1" y="526"/>
                  </a:lnTo>
                  <a:lnTo>
                    <a:pt x="461" y="526"/>
                  </a:lnTo>
                  <a:lnTo>
                    <a:pt x="461" y="1841"/>
                  </a:lnTo>
                  <a:lnTo>
                    <a:pt x="691" y="184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8"/>
            <p:cNvSpPr/>
            <p:nvPr/>
          </p:nvSpPr>
          <p:spPr>
            <a:xfrm>
              <a:off x="5204075" y="840275"/>
              <a:ext cx="31225" cy="46025"/>
            </a:xfrm>
            <a:custGeom>
              <a:avLst/>
              <a:gdLst/>
              <a:ahLst/>
              <a:cxnLst/>
              <a:rect l="l" t="t" r="r" b="b"/>
              <a:pathLst>
                <a:path w="1249" h="1841" extrusionOk="0">
                  <a:moveTo>
                    <a:pt x="657" y="1"/>
                  </a:moveTo>
                  <a:cubicBezTo>
                    <a:pt x="395" y="1"/>
                    <a:pt x="230" y="66"/>
                    <a:pt x="132" y="263"/>
                  </a:cubicBezTo>
                  <a:cubicBezTo>
                    <a:pt x="66" y="362"/>
                    <a:pt x="33" y="493"/>
                    <a:pt x="33" y="625"/>
                  </a:cubicBezTo>
                  <a:lnTo>
                    <a:pt x="263" y="625"/>
                  </a:lnTo>
                  <a:cubicBezTo>
                    <a:pt x="263" y="526"/>
                    <a:pt x="296" y="428"/>
                    <a:pt x="329" y="362"/>
                  </a:cubicBezTo>
                  <a:cubicBezTo>
                    <a:pt x="395" y="263"/>
                    <a:pt x="493" y="198"/>
                    <a:pt x="657" y="198"/>
                  </a:cubicBezTo>
                  <a:cubicBezTo>
                    <a:pt x="756" y="198"/>
                    <a:pt x="855" y="231"/>
                    <a:pt x="920" y="296"/>
                  </a:cubicBezTo>
                  <a:cubicBezTo>
                    <a:pt x="986" y="362"/>
                    <a:pt x="1019" y="428"/>
                    <a:pt x="1019" y="559"/>
                  </a:cubicBezTo>
                  <a:cubicBezTo>
                    <a:pt x="1019" y="625"/>
                    <a:pt x="953" y="724"/>
                    <a:pt x="887" y="789"/>
                  </a:cubicBezTo>
                  <a:cubicBezTo>
                    <a:pt x="855" y="855"/>
                    <a:pt x="789" y="888"/>
                    <a:pt x="657" y="954"/>
                  </a:cubicBezTo>
                  <a:lnTo>
                    <a:pt x="427" y="1085"/>
                  </a:lnTo>
                  <a:cubicBezTo>
                    <a:pt x="263" y="1184"/>
                    <a:pt x="132" y="1315"/>
                    <a:pt x="99" y="1414"/>
                  </a:cubicBezTo>
                  <a:cubicBezTo>
                    <a:pt x="33" y="1545"/>
                    <a:pt x="0" y="1676"/>
                    <a:pt x="0" y="1841"/>
                  </a:cubicBezTo>
                  <a:lnTo>
                    <a:pt x="1249" y="1841"/>
                  </a:lnTo>
                  <a:lnTo>
                    <a:pt x="1249" y="1611"/>
                  </a:lnTo>
                  <a:lnTo>
                    <a:pt x="263" y="1611"/>
                  </a:lnTo>
                  <a:cubicBezTo>
                    <a:pt x="263" y="1512"/>
                    <a:pt x="329" y="1446"/>
                    <a:pt x="427" y="1381"/>
                  </a:cubicBezTo>
                  <a:cubicBezTo>
                    <a:pt x="460" y="1315"/>
                    <a:pt x="526" y="1282"/>
                    <a:pt x="625" y="1216"/>
                  </a:cubicBezTo>
                  <a:lnTo>
                    <a:pt x="789" y="1151"/>
                  </a:lnTo>
                  <a:cubicBezTo>
                    <a:pt x="920" y="1052"/>
                    <a:pt x="1052" y="986"/>
                    <a:pt x="1117" y="921"/>
                  </a:cubicBezTo>
                  <a:cubicBezTo>
                    <a:pt x="1216" y="822"/>
                    <a:pt x="1249" y="691"/>
                    <a:pt x="1249" y="526"/>
                  </a:cubicBezTo>
                  <a:cubicBezTo>
                    <a:pt x="1249" y="395"/>
                    <a:pt x="1216" y="263"/>
                    <a:pt x="1117" y="165"/>
                  </a:cubicBezTo>
                  <a:cubicBezTo>
                    <a:pt x="1019" y="33"/>
                    <a:pt x="855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8"/>
            <p:cNvSpPr/>
            <p:nvPr/>
          </p:nvSpPr>
          <p:spPr>
            <a:xfrm>
              <a:off x="5250900" y="821375"/>
              <a:ext cx="22200" cy="32900"/>
            </a:xfrm>
            <a:custGeom>
              <a:avLst/>
              <a:gdLst/>
              <a:ahLst/>
              <a:cxnLst/>
              <a:rect l="l" t="t" r="r" b="b"/>
              <a:pathLst>
                <a:path w="888" h="1316" extrusionOk="0">
                  <a:moveTo>
                    <a:pt x="165" y="1"/>
                  </a:moveTo>
                  <a:lnTo>
                    <a:pt x="66" y="691"/>
                  </a:lnTo>
                  <a:lnTo>
                    <a:pt x="197" y="724"/>
                  </a:lnTo>
                  <a:cubicBezTo>
                    <a:pt x="230" y="658"/>
                    <a:pt x="263" y="658"/>
                    <a:pt x="296" y="625"/>
                  </a:cubicBezTo>
                  <a:cubicBezTo>
                    <a:pt x="362" y="592"/>
                    <a:pt x="395" y="592"/>
                    <a:pt x="460" y="592"/>
                  </a:cubicBezTo>
                  <a:cubicBezTo>
                    <a:pt x="526" y="592"/>
                    <a:pt x="592" y="625"/>
                    <a:pt x="657" y="658"/>
                  </a:cubicBezTo>
                  <a:cubicBezTo>
                    <a:pt x="690" y="724"/>
                    <a:pt x="723" y="789"/>
                    <a:pt x="723" y="888"/>
                  </a:cubicBezTo>
                  <a:cubicBezTo>
                    <a:pt x="723" y="954"/>
                    <a:pt x="690" y="1019"/>
                    <a:pt x="657" y="1085"/>
                  </a:cubicBezTo>
                  <a:cubicBezTo>
                    <a:pt x="625" y="1151"/>
                    <a:pt x="526" y="1151"/>
                    <a:pt x="460" y="1151"/>
                  </a:cubicBezTo>
                  <a:lnTo>
                    <a:pt x="329" y="1151"/>
                  </a:lnTo>
                  <a:cubicBezTo>
                    <a:pt x="230" y="1118"/>
                    <a:pt x="197" y="1052"/>
                    <a:pt x="197" y="954"/>
                  </a:cubicBezTo>
                  <a:lnTo>
                    <a:pt x="0" y="954"/>
                  </a:lnTo>
                  <a:cubicBezTo>
                    <a:pt x="33" y="1085"/>
                    <a:pt x="66" y="1151"/>
                    <a:pt x="165" y="1217"/>
                  </a:cubicBezTo>
                  <a:cubicBezTo>
                    <a:pt x="230" y="1282"/>
                    <a:pt x="329" y="1315"/>
                    <a:pt x="427" y="1315"/>
                  </a:cubicBezTo>
                  <a:cubicBezTo>
                    <a:pt x="592" y="1315"/>
                    <a:pt x="723" y="1282"/>
                    <a:pt x="789" y="1184"/>
                  </a:cubicBezTo>
                  <a:cubicBezTo>
                    <a:pt x="855" y="1085"/>
                    <a:pt x="887" y="954"/>
                    <a:pt x="887" y="855"/>
                  </a:cubicBezTo>
                  <a:cubicBezTo>
                    <a:pt x="887" y="724"/>
                    <a:pt x="855" y="625"/>
                    <a:pt x="789" y="559"/>
                  </a:cubicBezTo>
                  <a:cubicBezTo>
                    <a:pt x="690" y="494"/>
                    <a:pt x="592" y="461"/>
                    <a:pt x="493" y="461"/>
                  </a:cubicBezTo>
                  <a:lnTo>
                    <a:pt x="329" y="461"/>
                  </a:lnTo>
                  <a:cubicBezTo>
                    <a:pt x="296" y="494"/>
                    <a:pt x="263" y="494"/>
                    <a:pt x="230" y="527"/>
                  </a:cubicBezTo>
                  <a:lnTo>
                    <a:pt x="296" y="165"/>
                  </a:lnTo>
                  <a:lnTo>
                    <a:pt x="822" y="165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8"/>
            <p:cNvSpPr/>
            <p:nvPr/>
          </p:nvSpPr>
          <p:spPr>
            <a:xfrm>
              <a:off x="5279650" y="819750"/>
              <a:ext cx="9050" cy="13150"/>
            </a:xfrm>
            <a:custGeom>
              <a:avLst/>
              <a:gdLst/>
              <a:ahLst/>
              <a:cxnLst/>
              <a:rect l="l" t="t" r="r" b="b"/>
              <a:pathLst>
                <a:path w="362" h="526" extrusionOk="0">
                  <a:moveTo>
                    <a:pt x="165" y="0"/>
                  </a:moveTo>
                  <a:lnTo>
                    <a:pt x="0" y="526"/>
                  </a:lnTo>
                  <a:lnTo>
                    <a:pt x="132" y="526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8"/>
            <p:cNvSpPr/>
            <p:nvPr/>
          </p:nvSpPr>
          <p:spPr>
            <a:xfrm>
              <a:off x="5014300" y="765525"/>
              <a:ext cx="17275" cy="35350"/>
            </a:xfrm>
            <a:custGeom>
              <a:avLst/>
              <a:gdLst/>
              <a:ahLst/>
              <a:cxnLst/>
              <a:rect l="l" t="t" r="r" b="b"/>
              <a:pathLst>
                <a:path w="691" h="1414" extrusionOk="0">
                  <a:moveTo>
                    <a:pt x="592" y="0"/>
                  </a:moveTo>
                  <a:cubicBezTo>
                    <a:pt x="526" y="0"/>
                    <a:pt x="428" y="33"/>
                    <a:pt x="362" y="99"/>
                  </a:cubicBezTo>
                  <a:cubicBezTo>
                    <a:pt x="296" y="165"/>
                    <a:pt x="231" y="230"/>
                    <a:pt x="231" y="263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413"/>
                  </a:lnTo>
                  <a:lnTo>
                    <a:pt x="231" y="1413"/>
                  </a:lnTo>
                  <a:lnTo>
                    <a:pt x="231" y="625"/>
                  </a:lnTo>
                  <a:cubicBezTo>
                    <a:pt x="231" y="526"/>
                    <a:pt x="263" y="427"/>
                    <a:pt x="329" y="362"/>
                  </a:cubicBezTo>
                  <a:cubicBezTo>
                    <a:pt x="395" y="296"/>
                    <a:pt x="493" y="263"/>
                    <a:pt x="592" y="263"/>
                  </a:cubicBezTo>
                  <a:lnTo>
                    <a:pt x="691" y="263"/>
                  </a:lnTo>
                  <a:lnTo>
                    <a:pt x="691" y="33"/>
                  </a:lnTo>
                  <a:cubicBezTo>
                    <a:pt x="658" y="0"/>
                    <a:pt x="625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8"/>
            <p:cNvSpPr/>
            <p:nvPr/>
          </p:nvSpPr>
          <p:spPr>
            <a:xfrm>
              <a:off x="5035650" y="765525"/>
              <a:ext cx="30425" cy="49300"/>
            </a:xfrm>
            <a:custGeom>
              <a:avLst/>
              <a:gdLst/>
              <a:ahLst/>
              <a:cxnLst/>
              <a:rect l="l" t="t" r="r" b="b"/>
              <a:pathLst>
                <a:path w="1217" h="1972" extrusionOk="0">
                  <a:moveTo>
                    <a:pt x="592" y="197"/>
                  </a:moveTo>
                  <a:cubicBezTo>
                    <a:pt x="757" y="197"/>
                    <a:pt x="855" y="296"/>
                    <a:pt x="921" y="427"/>
                  </a:cubicBezTo>
                  <a:cubicBezTo>
                    <a:pt x="954" y="526"/>
                    <a:pt x="987" y="625"/>
                    <a:pt x="987" y="723"/>
                  </a:cubicBezTo>
                  <a:cubicBezTo>
                    <a:pt x="987" y="888"/>
                    <a:pt x="921" y="1019"/>
                    <a:pt x="855" y="1118"/>
                  </a:cubicBezTo>
                  <a:cubicBezTo>
                    <a:pt x="790" y="1216"/>
                    <a:pt x="724" y="1249"/>
                    <a:pt x="592" y="1249"/>
                  </a:cubicBezTo>
                  <a:cubicBezTo>
                    <a:pt x="461" y="1249"/>
                    <a:pt x="329" y="1183"/>
                    <a:pt x="264" y="1052"/>
                  </a:cubicBezTo>
                  <a:cubicBezTo>
                    <a:pt x="231" y="986"/>
                    <a:pt x="231" y="888"/>
                    <a:pt x="231" y="756"/>
                  </a:cubicBezTo>
                  <a:cubicBezTo>
                    <a:pt x="231" y="625"/>
                    <a:pt x="231" y="526"/>
                    <a:pt x="264" y="460"/>
                  </a:cubicBezTo>
                  <a:cubicBezTo>
                    <a:pt x="329" y="296"/>
                    <a:pt x="461" y="197"/>
                    <a:pt x="592" y="197"/>
                  </a:cubicBezTo>
                  <a:close/>
                  <a:moveTo>
                    <a:pt x="658" y="0"/>
                  </a:moveTo>
                  <a:cubicBezTo>
                    <a:pt x="559" y="0"/>
                    <a:pt x="461" y="33"/>
                    <a:pt x="395" y="99"/>
                  </a:cubicBezTo>
                  <a:cubicBezTo>
                    <a:pt x="329" y="132"/>
                    <a:pt x="264" y="165"/>
                    <a:pt x="231" y="230"/>
                  </a:cubicBezTo>
                  <a:lnTo>
                    <a:pt x="231" y="33"/>
                  </a:lnTo>
                  <a:lnTo>
                    <a:pt x="1" y="33"/>
                  </a:lnTo>
                  <a:lnTo>
                    <a:pt x="1" y="1972"/>
                  </a:lnTo>
                  <a:lnTo>
                    <a:pt x="231" y="1972"/>
                  </a:lnTo>
                  <a:lnTo>
                    <a:pt x="231" y="1249"/>
                  </a:lnTo>
                  <a:cubicBezTo>
                    <a:pt x="297" y="1315"/>
                    <a:pt x="329" y="1380"/>
                    <a:pt x="362" y="1380"/>
                  </a:cubicBezTo>
                  <a:cubicBezTo>
                    <a:pt x="428" y="1446"/>
                    <a:pt x="527" y="1446"/>
                    <a:pt x="625" y="1446"/>
                  </a:cubicBezTo>
                  <a:cubicBezTo>
                    <a:pt x="757" y="1446"/>
                    <a:pt x="888" y="1413"/>
                    <a:pt x="987" y="1348"/>
                  </a:cubicBezTo>
                  <a:cubicBezTo>
                    <a:pt x="1151" y="1216"/>
                    <a:pt x="1217" y="986"/>
                    <a:pt x="1217" y="690"/>
                  </a:cubicBezTo>
                  <a:cubicBezTo>
                    <a:pt x="1217" y="460"/>
                    <a:pt x="1151" y="296"/>
                    <a:pt x="1052" y="197"/>
                  </a:cubicBezTo>
                  <a:cubicBezTo>
                    <a:pt x="954" y="66"/>
                    <a:pt x="822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8"/>
            <p:cNvSpPr/>
            <p:nvPr/>
          </p:nvSpPr>
          <p:spPr>
            <a:xfrm>
              <a:off x="5070975" y="765525"/>
              <a:ext cx="27975" cy="37000"/>
            </a:xfrm>
            <a:custGeom>
              <a:avLst/>
              <a:gdLst/>
              <a:ahLst/>
              <a:cxnLst/>
              <a:rect l="l" t="t" r="r" b="b"/>
              <a:pathLst>
                <a:path w="1119" h="1480" extrusionOk="0">
                  <a:moveTo>
                    <a:pt x="527" y="0"/>
                  </a:moveTo>
                  <a:cubicBezTo>
                    <a:pt x="395" y="0"/>
                    <a:pt x="264" y="33"/>
                    <a:pt x="165" y="132"/>
                  </a:cubicBezTo>
                  <a:cubicBezTo>
                    <a:pt x="67" y="197"/>
                    <a:pt x="34" y="296"/>
                    <a:pt x="34" y="427"/>
                  </a:cubicBezTo>
                  <a:cubicBezTo>
                    <a:pt x="34" y="559"/>
                    <a:pt x="67" y="625"/>
                    <a:pt x="165" y="690"/>
                  </a:cubicBezTo>
                  <a:cubicBezTo>
                    <a:pt x="231" y="723"/>
                    <a:pt x="329" y="756"/>
                    <a:pt x="428" y="789"/>
                  </a:cubicBezTo>
                  <a:lnTo>
                    <a:pt x="625" y="855"/>
                  </a:lnTo>
                  <a:cubicBezTo>
                    <a:pt x="724" y="855"/>
                    <a:pt x="790" y="888"/>
                    <a:pt x="822" y="920"/>
                  </a:cubicBezTo>
                  <a:cubicBezTo>
                    <a:pt x="855" y="953"/>
                    <a:pt x="888" y="986"/>
                    <a:pt x="888" y="1052"/>
                  </a:cubicBezTo>
                  <a:cubicBezTo>
                    <a:pt x="888" y="1118"/>
                    <a:pt x="855" y="1183"/>
                    <a:pt x="790" y="1216"/>
                  </a:cubicBezTo>
                  <a:cubicBezTo>
                    <a:pt x="724" y="1249"/>
                    <a:pt x="658" y="1282"/>
                    <a:pt x="559" y="1282"/>
                  </a:cubicBezTo>
                  <a:cubicBezTo>
                    <a:pt x="428" y="1282"/>
                    <a:pt x="329" y="1216"/>
                    <a:pt x="264" y="1150"/>
                  </a:cubicBezTo>
                  <a:cubicBezTo>
                    <a:pt x="231" y="1118"/>
                    <a:pt x="198" y="1052"/>
                    <a:pt x="198" y="986"/>
                  </a:cubicBezTo>
                  <a:lnTo>
                    <a:pt x="1" y="986"/>
                  </a:lnTo>
                  <a:cubicBezTo>
                    <a:pt x="1" y="1118"/>
                    <a:pt x="34" y="1249"/>
                    <a:pt x="132" y="1315"/>
                  </a:cubicBezTo>
                  <a:cubicBezTo>
                    <a:pt x="198" y="1413"/>
                    <a:pt x="362" y="1479"/>
                    <a:pt x="559" y="1479"/>
                  </a:cubicBezTo>
                  <a:cubicBezTo>
                    <a:pt x="757" y="1479"/>
                    <a:pt x="888" y="1413"/>
                    <a:pt x="987" y="1348"/>
                  </a:cubicBezTo>
                  <a:cubicBezTo>
                    <a:pt x="1085" y="1249"/>
                    <a:pt x="1118" y="1150"/>
                    <a:pt x="1118" y="1019"/>
                  </a:cubicBezTo>
                  <a:cubicBezTo>
                    <a:pt x="1118" y="888"/>
                    <a:pt x="1085" y="789"/>
                    <a:pt x="987" y="723"/>
                  </a:cubicBezTo>
                  <a:cubicBezTo>
                    <a:pt x="921" y="690"/>
                    <a:pt x="822" y="658"/>
                    <a:pt x="658" y="625"/>
                  </a:cubicBezTo>
                  <a:lnTo>
                    <a:pt x="494" y="592"/>
                  </a:lnTo>
                  <a:cubicBezTo>
                    <a:pt x="428" y="559"/>
                    <a:pt x="395" y="559"/>
                    <a:pt x="362" y="526"/>
                  </a:cubicBezTo>
                  <a:cubicBezTo>
                    <a:pt x="297" y="493"/>
                    <a:pt x="264" y="427"/>
                    <a:pt x="264" y="395"/>
                  </a:cubicBezTo>
                  <a:cubicBezTo>
                    <a:pt x="264" y="329"/>
                    <a:pt x="297" y="296"/>
                    <a:pt x="329" y="263"/>
                  </a:cubicBezTo>
                  <a:cubicBezTo>
                    <a:pt x="362" y="230"/>
                    <a:pt x="428" y="197"/>
                    <a:pt x="527" y="197"/>
                  </a:cubicBezTo>
                  <a:cubicBezTo>
                    <a:pt x="658" y="197"/>
                    <a:pt x="757" y="230"/>
                    <a:pt x="790" y="296"/>
                  </a:cubicBezTo>
                  <a:cubicBezTo>
                    <a:pt x="822" y="329"/>
                    <a:pt x="855" y="395"/>
                    <a:pt x="855" y="427"/>
                  </a:cubicBezTo>
                  <a:lnTo>
                    <a:pt x="1085" y="427"/>
                  </a:lnTo>
                  <a:cubicBezTo>
                    <a:pt x="1085" y="362"/>
                    <a:pt x="1052" y="263"/>
                    <a:pt x="987" y="197"/>
                  </a:cubicBezTo>
                  <a:cubicBezTo>
                    <a:pt x="888" y="66"/>
                    <a:pt x="757" y="0"/>
                    <a:pt x="5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8"/>
            <p:cNvSpPr/>
            <p:nvPr/>
          </p:nvSpPr>
          <p:spPr>
            <a:xfrm>
              <a:off x="5107125" y="754850"/>
              <a:ext cx="17275" cy="46025"/>
            </a:xfrm>
            <a:custGeom>
              <a:avLst/>
              <a:gdLst/>
              <a:ahLst/>
              <a:cxnLst/>
              <a:rect l="l" t="t" r="r" b="b"/>
              <a:pathLst>
                <a:path w="691" h="1841" extrusionOk="0">
                  <a:moveTo>
                    <a:pt x="526" y="0"/>
                  </a:moveTo>
                  <a:cubicBezTo>
                    <a:pt x="494" y="164"/>
                    <a:pt x="428" y="230"/>
                    <a:pt x="362" y="296"/>
                  </a:cubicBezTo>
                  <a:cubicBezTo>
                    <a:pt x="296" y="329"/>
                    <a:pt x="198" y="329"/>
                    <a:pt x="1" y="362"/>
                  </a:cubicBezTo>
                  <a:lnTo>
                    <a:pt x="1" y="526"/>
                  </a:lnTo>
                  <a:lnTo>
                    <a:pt x="461" y="526"/>
                  </a:lnTo>
                  <a:lnTo>
                    <a:pt x="461" y="1840"/>
                  </a:lnTo>
                  <a:lnTo>
                    <a:pt x="691" y="1840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8"/>
            <p:cNvSpPr/>
            <p:nvPr/>
          </p:nvSpPr>
          <p:spPr>
            <a:xfrm>
              <a:off x="5140000" y="754850"/>
              <a:ext cx="32050" cy="46025"/>
            </a:xfrm>
            <a:custGeom>
              <a:avLst/>
              <a:gdLst/>
              <a:ahLst/>
              <a:cxnLst/>
              <a:rect l="l" t="t" r="r" b="b"/>
              <a:pathLst>
                <a:path w="1282" h="1841" extrusionOk="0">
                  <a:moveTo>
                    <a:pt x="657" y="0"/>
                  </a:moveTo>
                  <a:cubicBezTo>
                    <a:pt x="394" y="0"/>
                    <a:pt x="230" y="99"/>
                    <a:pt x="132" y="263"/>
                  </a:cubicBezTo>
                  <a:cubicBezTo>
                    <a:pt x="66" y="362"/>
                    <a:pt x="33" y="493"/>
                    <a:pt x="33" y="657"/>
                  </a:cubicBezTo>
                  <a:lnTo>
                    <a:pt x="263" y="657"/>
                  </a:lnTo>
                  <a:cubicBezTo>
                    <a:pt x="263" y="559"/>
                    <a:pt x="296" y="460"/>
                    <a:pt x="329" y="394"/>
                  </a:cubicBezTo>
                  <a:cubicBezTo>
                    <a:pt x="394" y="263"/>
                    <a:pt x="493" y="197"/>
                    <a:pt x="657" y="197"/>
                  </a:cubicBezTo>
                  <a:cubicBezTo>
                    <a:pt x="756" y="197"/>
                    <a:pt x="854" y="230"/>
                    <a:pt x="920" y="296"/>
                  </a:cubicBezTo>
                  <a:cubicBezTo>
                    <a:pt x="986" y="362"/>
                    <a:pt x="1019" y="460"/>
                    <a:pt x="1019" y="559"/>
                  </a:cubicBezTo>
                  <a:cubicBezTo>
                    <a:pt x="1019" y="657"/>
                    <a:pt x="986" y="723"/>
                    <a:pt x="920" y="789"/>
                  </a:cubicBezTo>
                  <a:cubicBezTo>
                    <a:pt x="854" y="854"/>
                    <a:pt x="789" y="920"/>
                    <a:pt x="690" y="953"/>
                  </a:cubicBezTo>
                  <a:lnTo>
                    <a:pt x="427" y="1117"/>
                  </a:lnTo>
                  <a:cubicBezTo>
                    <a:pt x="263" y="1216"/>
                    <a:pt x="164" y="1315"/>
                    <a:pt x="99" y="1413"/>
                  </a:cubicBezTo>
                  <a:cubicBezTo>
                    <a:pt x="33" y="1545"/>
                    <a:pt x="0" y="1676"/>
                    <a:pt x="0" y="1840"/>
                  </a:cubicBezTo>
                  <a:lnTo>
                    <a:pt x="1249" y="1840"/>
                  </a:lnTo>
                  <a:lnTo>
                    <a:pt x="1249" y="1610"/>
                  </a:lnTo>
                  <a:lnTo>
                    <a:pt x="263" y="1610"/>
                  </a:lnTo>
                  <a:cubicBezTo>
                    <a:pt x="263" y="1545"/>
                    <a:pt x="329" y="1446"/>
                    <a:pt x="427" y="1380"/>
                  </a:cubicBezTo>
                  <a:cubicBezTo>
                    <a:pt x="460" y="1347"/>
                    <a:pt x="526" y="1282"/>
                    <a:pt x="624" y="1249"/>
                  </a:cubicBezTo>
                  <a:lnTo>
                    <a:pt x="789" y="1150"/>
                  </a:lnTo>
                  <a:cubicBezTo>
                    <a:pt x="953" y="1052"/>
                    <a:pt x="1052" y="986"/>
                    <a:pt x="1117" y="920"/>
                  </a:cubicBezTo>
                  <a:cubicBezTo>
                    <a:pt x="1216" y="822"/>
                    <a:pt x="1282" y="690"/>
                    <a:pt x="1282" y="559"/>
                  </a:cubicBezTo>
                  <a:cubicBezTo>
                    <a:pt x="1282" y="394"/>
                    <a:pt x="1216" y="296"/>
                    <a:pt x="1117" y="164"/>
                  </a:cubicBezTo>
                  <a:cubicBezTo>
                    <a:pt x="1019" y="66"/>
                    <a:pt x="854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8"/>
            <p:cNvSpPr/>
            <p:nvPr/>
          </p:nvSpPr>
          <p:spPr>
            <a:xfrm>
              <a:off x="5186825" y="735950"/>
              <a:ext cx="23025" cy="32875"/>
            </a:xfrm>
            <a:custGeom>
              <a:avLst/>
              <a:gdLst/>
              <a:ahLst/>
              <a:cxnLst/>
              <a:rect l="l" t="t" r="r" b="b"/>
              <a:pathLst>
                <a:path w="921" h="1315" extrusionOk="0">
                  <a:moveTo>
                    <a:pt x="427" y="0"/>
                  </a:moveTo>
                  <a:cubicBezTo>
                    <a:pt x="263" y="0"/>
                    <a:pt x="164" y="66"/>
                    <a:pt x="99" y="165"/>
                  </a:cubicBezTo>
                  <a:cubicBezTo>
                    <a:pt x="66" y="230"/>
                    <a:pt x="33" y="329"/>
                    <a:pt x="33" y="428"/>
                  </a:cubicBezTo>
                  <a:lnTo>
                    <a:pt x="197" y="428"/>
                  </a:lnTo>
                  <a:cubicBezTo>
                    <a:pt x="197" y="362"/>
                    <a:pt x="197" y="296"/>
                    <a:pt x="230" y="263"/>
                  </a:cubicBezTo>
                  <a:cubicBezTo>
                    <a:pt x="263" y="197"/>
                    <a:pt x="362" y="165"/>
                    <a:pt x="460" y="165"/>
                  </a:cubicBezTo>
                  <a:cubicBezTo>
                    <a:pt x="526" y="165"/>
                    <a:pt x="559" y="165"/>
                    <a:pt x="624" y="197"/>
                  </a:cubicBezTo>
                  <a:cubicBezTo>
                    <a:pt x="657" y="230"/>
                    <a:pt x="690" y="296"/>
                    <a:pt x="690" y="362"/>
                  </a:cubicBezTo>
                  <a:cubicBezTo>
                    <a:pt x="690" y="428"/>
                    <a:pt x="657" y="493"/>
                    <a:pt x="592" y="526"/>
                  </a:cubicBezTo>
                  <a:cubicBezTo>
                    <a:pt x="559" y="559"/>
                    <a:pt x="493" y="559"/>
                    <a:pt x="427" y="559"/>
                  </a:cubicBezTo>
                  <a:lnTo>
                    <a:pt x="362" y="559"/>
                  </a:lnTo>
                  <a:lnTo>
                    <a:pt x="362" y="690"/>
                  </a:lnTo>
                  <a:lnTo>
                    <a:pt x="427" y="690"/>
                  </a:lnTo>
                  <a:cubicBezTo>
                    <a:pt x="526" y="690"/>
                    <a:pt x="592" y="723"/>
                    <a:pt x="657" y="756"/>
                  </a:cubicBezTo>
                  <a:cubicBezTo>
                    <a:pt x="690" y="789"/>
                    <a:pt x="723" y="855"/>
                    <a:pt x="723" y="920"/>
                  </a:cubicBezTo>
                  <a:cubicBezTo>
                    <a:pt x="723" y="1019"/>
                    <a:pt x="723" y="1052"/>
                    <a:pt x="657" y="1118"/>
                  </a:cubicBezTo>
                  <a:cubicBezTo>
                    <a:pt x="592" y="1150"/>
                    <a:pt x="526" y="1183"/>
                    <a:pt x="460" y="1183"/>
                  </a:cubicBezTo>
                  <a:cubicBezTo>
                    <a:pt x="329" y="1183"/>
                    <a:pt x="263" y="1150"/>
                    <a:pt x="230" y="1085"/>
                  </a:cubicBezTo>
                  <a:cubicBezTo>
                    <a:pt x="197" y="1019"/>
                    <a:pt x="197" y="986"/>
                    <a:pt x="164" y="888"/>
                  </a:cubicBezTo>
                  <a:lnTo>
                    <a:pt x="0" y="888"/>
                  </a:lnTo>
                  <a:cubicBezTo>
                    <a:pt x="0" y="1019"/>
                    <a:pt x="33" y="1118"/>
                    <a:pt x="99" y="1216"/>
                  </a:cubicBezTo>
                  <a:cubicBezTo>
                    <a:pt x="164" y="1282"/>
                    <a:pt x="296" y="1315"/>
                    <a:pt x="427" y="1315"/>
                  </a:cubicBezTo>
                  <a:cubicBezTo>
                    <a:pt x="592" y="1315"/>
                    <a:pt x="690" y="1282"/>
                    <a:pt x="789" y="1216"/>
                  </a:cubicBezTo>
                  <a:cubicBezTo>
                    <a:pt x="855" y="1118"/>
                    <a:pt x="920" y="1019"/>
                    <a:pt x="920" y="888"/>
                  </a:cubicBezTo>
                  <a:cubicBezTo>
                    <a:pt x="920" y="822"/>
                    <a:pt x="887" y="756"/>
                    <a:pt x="855" y="723"/>
                  </a:cubicBezTo>
                  <a:cubicBezTo>
                    <a:pt x="822" y="658"/>
                    <a:pt x="756" y="625"/>
                    <a:pt x="690" y="592"/>
                  </a:cubicBezTo>
                  <a:cubicBezTo>
                    <a:pt x="723" y="592"/>
                    <a:pt x="756" y="559"/>
                    <a:pt x="789" y="526"/>
                  </a:cubicBezTo>
                  <a:cubicBezTo>
                    <a:pt x="822" y="493"/>
                    <a:pt x="855" y="428"/>
                    <a:pt x="855" y="329"/>
                  </a:cubicBezTo>
                  <a:cubicBezTo>
                    <a:pt x="855" y="230"/>
                    <a:pt x="822" y="132"/>
                    <a:pt x="756" y="99"/>
                  </a:cubicBezTo>
                  <a:cubicBezTo>
                    <a:pt x="657" y="33"/>
                    <a:pt x="559" y="0"/>
                    <a:pt x="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8"/>
            <p:cNvSpPr/>
            <p:nvPr/>
          </p:nvSpPr>
          <p:spPr>
            <a:xfrm>
              <a:off x="5215575" y="734300"/>
              <a:ext cx="9050" cy="13175"/>
            </a:xfrm>
            <a:custGeom>
              <a:avLst/>
              <a:gdLst/>
              <a:ahLst/>
              <a:cxnLst/>
              <a:rect l="l" t="t" r="r" b="b"/>
              <a:pathLst>
                <a:path w="362" h="527" extrusionOk="0">
                  <a:moveTo>
                    <a:pt x="165" y="1"/>
                  </a:moveTo>
                  <a:lnTo>
                    <a:pt x="0" y="526"/>
                  </a:lnTo>
                  <a:lnTo>
                    <a:pt x="132" y="526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8"/>
            <p:cNvSpPr/>
            <p:nvPr/>
          </p:nvSpPr>
          <p:spPr>
            <a:xfrm>
              <a:off x="5298550" y="2404425"/>
              <a:ext cx="48475" cy="62450"/>
            </a:xfrm>
            <a:custGeom>
              <a:avLst/>
              <a:gdLst/>
              <a:ahLst/>
              <a:cxnLst/>
              <a:rect l="l" t="t" r="r" b="b"/>
              <a:pathLst>
                <a:path w="1939" h="2498" extrusionOk="0">
                  <a:moveTo>
                    <a:pt x="953" y="1"/>
                  </a:moveTo>
                  <a:cubicBezTo>
                    <a:pt x="624" y="1"/>
                    <a:pt x="394" y="99"/>
                    <a:pt x="263" y="231"/>
                  </a:cubicBezTo>
                  <a:cubicBezTo>
                    <a:pt x="99" y="362"/>
                    <a:pt x="33" y="526"/>
                    <a:pt x="33" y="756"/>
                  </a:cubicBezTo>
                  <a:cubicBezTo>
                    <a:pt x="33" y="986"/>
                    <a:pt x="99" y="1151"/>
                    <a:pt x="263" y="1249"/>
                  </a:cubicBezTo>
                  <a:cubicBezTo>
                    <a:pt x="362" y="1315"/>
                    <a:pt x="526" y="1381"/>
                    <a:pt x="789" y="1446"/>
                  </a:cubicBezTo>
                  <a:lnTo>
                    <a:pt x="1019" y="1479"/>
                  </a:lnTo>
                  <a:cubicBezTo>
                    <a:pt x="1183" y="1512"/>
                    <a:pt x="1282" y="1578"/>
                    <a:pt x="1347" y="1611"/>
                  </a:cubicBezTo>
                  <a:cubicBezTo>
                    <a:pt x="1413" y="1644"/>
                    <a:pt x="1446" y="1709"/>
                    <a:pt x="1446" y="1775"/>
                  </a:cubicBezTo>
                  <a:cubicBezTo>
                    <a:pt x="1446" y="1906"/>
                    <a:pt x="1380" y="2005"/>
                    <a:pt x="1249" y="2071"/>
                  </a:cubicBezTo>
                  <a:cubicBezTo>
                    <a:pt x="1183" y="2104"/>
                    <a:pt x="1085" y="2104"/>
                    <a:pt x="953" y="2104"/>
                  </a:cubicBezTo>
                  <a:cubicBezTo>
                    <a:pt x="756" y="2104"/>
                    <a:pt x="624" y="2038"/>
                    <a:pt x="559" y="1939"/>
                  </a:cubicBezTo>
                  <a:cubicBezTo>
                    <a:pt x="493" y="1906"/>
                    <a:pt x="460" y="1808"/>
                    <a:pt x="460" y="1709"/>
                  </a:cubicBezTo>
                  <a:lnTo>
                    <a:pt x="0" y="1709"/>
                  </a:lnTo>
                  <a:cubicBezTo>
                    <a:pt x="0" y="1972"/>
                    <a:pt x="66" y="2169"/>
                    <a:pt x="263" y="2301"/>
                  </a:cubicBezTo>
                  <a:cubicBezTo>
                    <a:pt x="427" y="2432"/>
                    <a:pt x="657" y="2498"/>
                    <a:pt x="986" y="2498"/>
                  </a:cubicBezTo>
                  <a:cubicBezTo>
                    <a:pt x="1282" y="2498"/>
                    <a:pt x="1512" y="2432"/>
                    <a:pt x="1676" y="2301"/>
                  </a:cubicBezTo>
                  <a:cubicBezTo>
                    <a:pt x="1840" y="2136"/>
                    <a:pt x="1939" y="1972"/>
                    <a:pt x="1939" y="1742"/>
                  </a:cubicBezTo>
                  <a:cubicBezTo>
                    <a:pt x="1939" y="1545"/>
                    <a:pt x="1873" y="1381"/>
                    <a:pt x="1709" y="1282"/>
                  </a:cubicBezTo>
                  <a:cubicBezTo>
                    <a:pt x="1610" y="1184"/>
                    <a:pt x="1479" y="1151"/>
                    <a:pt x="1315" y="1085"/>
                  </a:cubicBezTo>
                  <a:lnTo>
                    <a:pt x="920" y="986"/>
                  </a:lnTo>
                  <a:cubicBezTo>
                    <a:pt x="756" y="954"/>
                    <a:pt x="657" y="921"/>
                    <a:pt x="592" y="888"/>
                  </a:cubicBezTo>
                  <a:cubicBezTo>
                    <a:pt x="526" y="855"/>
                    <a:pt x="493" y="789"/>
                    <a:pt x="493" y="723"/>
                  </a:cubicBezTo>
                  <a:cubicBezTo>
                    <a:pt x="493" y="625"/>
                    <a:pt x="526" y="559"/>
                    <a:pt x="592" y="493"/>
                  </a:cubicBezTo>
                  <a:cubicBezTo>
                    <a:pt x="690" y="461"/>
                    <a:pt x="789" y="428"/>
                    <a:pt x="920" y="428"/>
                  </a:cubicBezTo>
                  <a:cubicBezTo>
                    <a:pt x="1019" y="428"/>
                    <a:pt x="1117" y="428"/>
                    <a:pt x="1183" y="461"/>
                  </a:cubicBezTo>
                  <a:cubicBezTo>
                    <a:pt x="1315" y="526"/>
                    <a:pt x="1380" y="625"/>
                    <a:pt x="1380" y="789"/>
                  </a:cubicBezTo>
                  <a:lnTo>
                    <a:pt x="1840" y="789"/>
                  </a:lnTo>
                  <a:cubicBezTo>
                    <a:pt x="1840" y="526"/>
                    <a:pt x="1742" y="329"/>
                    <a:pt x="1577" y="198"/>
                  </a:cubicBezTo>
                  <a:cubicBezTo>
                    <a:pt x="1380" y="66"/>
                    <a:pt x="1183" y="1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8"/>
            <p:cNvSpPr/>
            <p:nvPr/>
          </p:nvSpPr>
          <p:spPr>
            <a:xfrm>
              <a:off x="5350300" y="2410175"/>
              <a:ext cx="24675" cy="55900"/>
            </a:xfrm>
            <a:custGeom>
              <a:avLst/>
              <a:gdLst/>
              <a:ahLst/>
              <a:cxnLst/>
              <a:rect l="l" t="t" r="r" b="b"/>
              <a:pathLst>
                <a:path w="987" h="2236" extrusionOk="0">
                  <a:moveTo>
                    <a:pt x="263" y="1"/>
                  </a:moveTo>
                  <a:lnTo>
                    <a:pt x="263" y="461"/>
                  </a:lnTo>
                  <a:lnTo>
                    <a:pt x="0" y="461"/>
                  </a:lnTo>
                  <a:lnTo>
                    <a:pt x="0" y="822"/>
                  </a:lnTo>
                  <a:lnTo>
                    <a:pt x="263" y="822"/>
                  </a:lnTo>
                  <a:lnTo>
                    <a:pt x="263" y="1874"/>
                  </a:lnTo>
                  <a:cubicBezTo>
                    <a:pt x="263" y="1972"/>
                    <a:pt x="263" y="2071"/>
                    <a:pt x="329" y="2137"/>
                  </a:cubicBezTo>
                  <a:cubicBezTo>
                    <a:pt x="395" y="2202"/>
                    <a:pt x="559" y="2235"/>
                    <a:pt x="756" y="2235"/>
                  </a:cubicBezTo>
                  <a:lnTo>
                    <a:pt x="986" y="2235"/>
                  </a:lnTo>
                  <a:lnTo>
                    <a:pt x="986" y="1874"/>
                  </a:lnTo>
                  <a:lnTo>
                    <a:pt x="723" y="1874"/>
                  </a:lnTo>
                  <a:cubicBezTo>
                    <a:pt x="723" y="1841"/>
                    <a:pt x="690" y="1808"/>
                    <a:pt x="690" y="1742"/>
                  </a:cubicBezTo>
                  <a:lnTo>
                    <a:pt x="690" y="822"/>
                  </a:lnTo>
                  <a:lnTo>
                    <a:pt x="986" y="822"/>
                  </a:lnTo>
                  <a:lnTo>
                    <a:pt x="986" y="461"/>
                  </a:lnTo>
                  <a:lnTo>
                    <a:pt x="690" y="461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8"/>
            <p:cNvSpPr/>
            <p:nvPr/>
          </p:nvSpPr>
          <p:spPr>
            <a:xfrm>
              <a:off x="5382325" y="2420850"/>
              <a:ext cx="25500" cy="44400"/>
            </a:xfrm>
            <a:custGeom>
              <a:avLst/>
              <a:gdLst/>
              <a:ahLst/>
              <a:cxnLst/>
              <a:rect l="l" t="t" r="r" b="b"/>
              <a:pathLst>
                <a:path w="1020" h="1776" extrusionOk="0">
                  <a:moveTo>
                    <a:pt x="954" y="1"/>
                  </a:moveTo>
                  <a:cubicBezTo>
                    <a:pt x="822" y="1"/>
                    <a:pt x="691" y="34"/>
                    <a:pt x="625" y="99"/>
                  </a:cubicBezTo>
                  <a:cubicBezTo>
                    <a:pt x="559" y="132"/>
                    <a:pt x="494" y="231"/>
                    <a:pt x="428" y="329"/>
                  </a:cubicBezTo>
                  <a:lnTo>
                    <a:pt x="428" y="34"/>
                  </a:lnTo>
                  <a:lnTo>
                    <a:pt x="1" y="34"/>
                  </a:lnTo>
                  <a:lnTo>
                    <a:pt x="1" y="1775"/>
                  </a:lnTo>
                  <a:lnTo>
                    <a:pt x="461" y="1775"/>
                  </a:lnTo>
                  <a:lnTo>
                    <a:pt x="461" y="954"/>
                  </a:lnTo>
                  <a:cubicBezTo>
                    <a:pt x="461" y="822"/>
                    <a:pt x="461" y="691"/>
                    <a:pt x="494" y="625"/>
                  </a:cubicBezTo>
                  <a:cubicBezTo>
                    <a:pt x="559" y="527"/>
                    <a:pt x="691" y="461"/>
                    <a:pt x="888" y="461"/>
                  </a:cubicBezTo>
                  <a:lnTo>
                    <a:pt x="1020" y="461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8"/>
            <p:cNvSpPr/>
            <p:nvPr/>
          </p:nvSpPr>
          <p:spPr>
            <a:xfrm>
              <a:off x="5411075" y="2420850"/>
              <a:ext cx="41100" cy="46025"/>
            </a:xfrm>
            <a:custGeom>
              <a:avLst/>
              <a:gdLst/>
              <a:ahLst/>
              <a:cxnLst/>
              <a:rect l="l" t="t" r="r" b="b"/>
              <a:pathLst>
                <a:path w="1644" h="1841" extrusionOk="0">
                  <a:moveTo>
                    <a:pt x="1085" y="921"/>
                  </a:moveTo>
                  <a:lnTo>
                    <a:pt x="1085" y="1085"/>
                  </a:lnTo>
                  <a:cubicBezTo>
                    <a:pt x="1085" y="1249"/>
                    <a:pt x="1052" y="1348"/>
                    <a:pt x="954" y="1414"/>
                  </a:cubicBezTo>
                  <a:cubicBezTo>
                    <a:pt x="888" y="1479"/>
                    <a:pt x="790" y="1512"/>
                    <a:pt x="691" y="1512"/>
                  </a:cubicBezTo>
                  <a:cubicBezTo>
                    <a:pt x="625" y="1512"/>
                    <a:pt x="592" y="1479"/>
                    <a:pt x="527" y="1447"/>
                  </a:cubicBezTo>
                  <a:cubicBezTo>
                    <a:pt x="494" y="1414"/>
                    <a:pt x="461" y="1348"/>
                    <a:pt x="461" y="1282"/>
                  </a:cubicBezTo>
                  <a:cubicBezTo>
                    <a:pt x="461" y="1184"/>
                    <a:pt x="494" y="1118"/>
                    <a:pt x="560" y="1085"/>
                  </a:cubicBezTo>
                  <a:cubicBezTo>
                    <a:pt x="625" y="1085"/>
                    <a:pt x="691" y="1052"/>
                    <a:pt x="790" y="1019"/>
                  </a:cubicBezTo>
                  <a:lnTo>
                    <a:pt x="888" y="1019"/>
                  </a:lnTo>
                  <a:cubicBezTo>
                    <a:pt x="921" y="987"/>
                    <a:pt x="987" y="987"/>
                    <a:pt x="987" y="987"/>
                  </a:cubicBezTo>
                  <a:cubicBezTo>
                    <a:pt x="1052" y="954"/>
                    <a:pt x="1052" y="954"/>
                    <a:pt x="1085" y="921"/>
                  </a:cubicBezTo>
                  <a:close/>
                  <a:moveTo>
                    <a:pt x="822" y="1"/>
                  </a:moveTo>
                  <a:cubicBezTo>
                    <a:pt x="527" y="1"/>
                    <a:pt x="330" y="66"/>
                    <a:pt x="198" y="231"/>
                  </a:cubicBezTo>
                  <a:cubicBezTo>
                    <a:pt x="132" y="329"/>
                    <a:pt x="67" y="461"/>
                    <a:pt x="67" y="592"/>
                  </a:cubicBezTo>
                  <a:lnTo>
                    <a:pt x="494" y="592"/>
                  </a:lnTo>
                  <a:cubicBezTo>
                    <a:pt x="527" y="527"/>
                    <a:pt x="527" y="494"/>
                    <a:pt x="560" y="428"/>
                  </a:cubicBezTo>
                  <a:cubicBezTo>
                    <a:pt x="625" y="395"/>
                    <a:pt x="691" y="362"/>
                    <a:pt x="790" y="362"/>
                  </a:cubicBezTo>
                  <a:cubicBezTo>
                    <a:pt x="888" y="362"/>
                    <a:pt x="954" y="362"/>
                    <a:pt x="1020" y="395"/>
                  </a:cubicBezTo>
                  <a:cubicBezTo>
                    <a:pt x="1085" y="428"/>
                    <a:pt x="1085" y="494"/>
                    <a:pt x="1085" y="559"/>
                  </a:cubicBezTo>
                  <a:cubicBezTo>
                    <a:pt x="1085" y="625"/>
                    <a:pt x="1052" y="658"/>
                    <a:pt x="987" y="691"/>
                  </a:cubicBezTo>
                  <a:cubicBezTo>
                    <a:pt x="954" y="691"/>
                    <a:pt x="888" y="724"/>
                    <a:pt x="822" y="724"/>
                  </a:cubicBezTo>
                  <a:lnTo>
                    <a:pt x="658" y="724"/>
                  </a:lnTo>
                  <a:cubicBezTo>
                    <a:pt x="494" y="757"/>
                    <a:pt x="362" y="789"/>
                    <a:pt x="264" y="855"/>
                  </a:cubicBezTo>
                  <a:cubicBezTo>
                    <a:pt x="100" y="954"/>
                    <a:pt x="1" y="1118"/>
                    <a:pt x="1" y="1315"/>
                  </a:cubicBezTo>
                  <a:cubicBezTo>
                    <a:pt x="1" y="1479"/>
                    <a:pt x="67" y="1611"/>
                    <a:pt x="165" y="1710"/>
                  </a:cubicBezTo>
                  <a:cubicBezTo>
                    <a:pt x="264" y="1808"/>
                    <a:pt x="395" y="1841"/>
                    <a:pt x="560" y="1841"/>
                  </a:cubicBezTo>
                  <a:cubicBezTo>
                    <a:pt x="691" y="1841"/>
                    <a:pt x="790" y="1808"/>
                    <a:pt x="888" y="1742"/>
                  </a:cubicBezTo>
                  <a:cubicBezTo>
                    <a:pt x="987" y="1710"/>
                    <a:pt x="1052" y="1644"/>
                    <a:pt x="1118" y="1578"/>
                  </a:cubicBezTo>
                  <a:cubicBezTo>
                    <a:pt x="1118" y="1611"/>
                    <a:pt x="1118" y="1644"/>
                    <a:pt x="1118" y="1677"/>
                  </a:cubicBezTo>
                  <a:cubicBezTo>
                    <a:pt x="1118" y="1710"/>
                    <a:pt x="1151" y="1742"/>
                    <a:pt x="1151" y="1775"/>
                  </a:cubicBezTo>
                  <a:lnTo>
                    <a:pt x="1644" y="1775"/>
                  </a:lnTo>
                  <a:lnTo>
                    <a:pt x="1644" y="1710"/>
                  </a:lnTo>
                  <a:cubicBezTo>
                    <a:pt x="1611" y="1710"/>
                    <a:pt x="1578" y="1677"/>
                    <a:pt x="1578" y="1677"/>
                  </a:cubicBezTo>
                  <a:cubicBezTo>
                    <a:pt x="1578" y="1644"/>
                    <a:pt x="1545" y="1611"/>
                    <a:pt x="1545" y="1545"/>
                  </a:cubicBezTo>
                  <a:lnTo>
                    <a:pt x="1545" y="1348"/>
                  </a:lnTo>
                  <a:lnTo>
                    <a:pt x="1545" y="527"/>
                  </a:lnTo>
                  <a:cubicBezTo>
                    <a:pt x="1545" y="329"/>
                    <a:pt x="1480" y="165"/>
                    <a:pt x="1315" y="99"/>
                  </a:cubicBezTo>
                  <a:cubicBezTo>
                    <a:pt x="1184" y="34"/>
                    <a:pt x="1020" y="1"/>
                    <a:pt x="8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8"/>
            <p:cNvSpPr/>
            <p:nvPr/>
          </p:nvSpPr>
          <p:spPr>
            <a:xfrm>
              <a:off x="5460375" y="2420850"/>
              <a:ext cx="39450" cy="44400"/>
            </a:xfrm>
            <a:custGeom>
              <a:avLst/>
              <a:gdLst/>
              <a:ahLst/>
              <a:cxnLst/>
              <a:rect l="l" t="t" r="r" b="b"/>
              <a:pathLst>
                <a:path w="1578" h="1776" extrusionOk="0">
                  <a:moveTo>
                    <a:pt x="954" y="1"/>
                  </a:moveTo>
                  <a:cubicBezTo>
                    <a:pt x="822" y="1"/>
                    <a:pt x="691" y="34"/>
                    <a:pt x="592" y="99"/>
                  </a:cubicBezTo>
                  <a:cubicBezTo>
                    <a:pt x="526" y="132"/>
                    <a:pt x="493" y="198"/>
                    <a:pt x="428" y="297"/>
                  </a:cubicBezTo>
                  <a:lnTo>
                    <a:pt x="428" y="34"/>
                  </a:lnTo>
                  <a:lnTo>
                    <a:pt x="1" y="34"/>
                  </a:lnTo>
                  <a:lnTo>
                    <a:pt x="1" y="1775"/>
                  </a:lnTo>
                  <a:lnTo>
                    <a:pt x="461" y="1775"/>
                  </a:lnTo>
                  <a:lnTo>
                    <a:pt x="461" y="822"/>
                  </a:lnTo>
                  <a:cubicBezTo>
                    <a:pt x="461" y="724"/>
                    <a:pt x="461" y="625"/>
                    <a:pt x="493" y="559"/>
                  </a:cubicBezTo>
                  <a:cubicBezTo>
                    <a:pt x="559" y="428"/>
                    <a:pt x="658" y="362"/>
                    <a:pt x="822" y="362"/>
                  </a:cubicBezTo>
                  <a:cubicBezTo>
                    <a:pt x="921" y="362"/>
                    <a:pt x="1019" y="428"/>
                    <a:pt x="1052" y="494"/>
                  </a:cubicBezTo>
                  <a:cubicBezTo>
                    <a:pt x="1085" y="559"/>
                    <a:pt x="1085" y="625"/>
                    <a:pt x="1085" y="724"/>
                  </a:cubicBezTo>
                  <a:lnTo>
                    <a:pt x="1085" y="1775"/>
                  </a:lnTo>
                  <a:lnTo>
                    <a:pt x="1578" y="1775"/>
                  </a:lnTo>
                  <a:lnTo>
                    <a:pt x="1578" y="592"/>
                  </a:lnTo>
                  <a:cubicBezTo>
                    <a:pt x="1578" y="395"/>
                    <a:pt x="1512" y="231"/>
                    <a:pt x="1381" y="132"/>
                  </a:cubicBezTo>
                  <a:cubicBezTo>
                    <a:pt x="1282" y="34"/>
                    <a:pt x="1118" y="1"/>
                    <a:pt x="9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8"/>
            <p:cNvSpPr/>
            <p:nvPr/>
          </p:nvSpPr>
          <p:spPr>
            <a:xfrm>
              <a:off x="5507200" y="2406075"/>
              <a:ext cx="42750" cy="60800"/>
            </a:xfrm>
            <a:custGeom>
              <a:avLst/>
              <a:gdLst/>
              <a:ahLst/>
              <a:cxnLst/>
              <a:rect l="l" t="t" r="r" b="b"/>
              <a:pathLst>
                <a:path w="1710" h="2432" extrusionOk="0">
                  <a:moveTo>
                    <a:pt x="855" y="986"/>
                  </a:moveTo>
                  <a:cubicBezTo>
                    <a:pt x="954" y="986"/>
                    <a:pt x="1019" y="1019"/>
                    <a:pt x="1085" y="1052"/>
                  </a:cubicBezTo>
                  <a:cubicBezTo>
                    <a:pt x="1216" y="1150"/>
                    <a:pt x="1249" y="1315"/>
                    <a:pt x="1249" y="1512"/>
                  </a:cubicBezTo>
                  <a:cubicBezTo>
                    <a:pt x="1249" y="1676"/>
                    <a:pt x="1216" y="1808"/>
                    <a:pt x="1151" y="1906"/>
                  </a:cubicBezTo>
                  <a:cubicBezTo>
                    <a:pt x="1085" y="2005"/>
                    <a:pt x="986" y="2038"/>
                    <a:pt x="855" y="2038"/>
                  </a:cubicBezTo>
                  <a:cubicBezTo>
                    <a:pt x="724" y="2038"/>
                    <a:pt x="625" y="2005"/>
                    <a:pt x="559" y="1906"/>
                  </a:cubicBezTo>
                  <a:cubicBezTo>
                    <a:pt x="494" y="1808"/>
                    <a:pt x="494" y="1676"/>
                    <a:pt x="494" y="1512"/>
                  </a:cubicBezTo>
                  <a:cubicBezTo>
                    <a:pt x="494" y="1348"/>
                    <a:pt x="494" y="1249"/>
                    <a:pt x="559" y="1150"/>
                  </a:cubicBezTo>
                  <a:cubicBezTo>
                    <a:pt x="625" y="1019"/>
                    <a:pt x="724" y="986"/>
                    <a:pt x="855" y="986"/>
                  </a:cubicBezTo>
                  <a:close/>
                  <a:moveTo>
                    <a:pt x="1249" y="0"/>
                  </a:moveTo>
                  <a:lnTo>
                    <a:pt x="1249" y="855"/>
                  </a:lnTo>
                  <a:cubicBezTo>
                    <a:pt x="1184" y="756"/>
                    <a:pt x="1118" y="690"/>
                    <a:pt x="1052" y="657"/>
                  </a:cubicBezTo>
                  <a:cubicBezTo>
                    <a:pt x="954" y="625"/>
                    <a:pt x="855" y="592"/>
                    <a:pt x="756" y="592"/>
                  </a:cubicBezTo>
                  <a:cubicBezTo>
                    <a:pt x="526" y="592"/>
                    <a:pt x="362" y="657"/>
                    <a:pt x="198" y="855"/>
                  </a:cubicBezTo>
                  <a:cubicBezTo>
                    <a:pt x="66" y="1019"/>
                    <a:pt x="1" y="1249"/>
                    <a:pt x="1" y="1545"/>
                  </a:cubicBezTo>
                  <a:cubicBezTo>
                    <a:pt x="1" y="1808"/>
                    <a:pt x="66" y="2005"/>
                    <a:pt x="198" y="2169"/>
                  </a:cubicBezTo>
                  <a:cubicBezTo>
                    <a:pt x="362" y="2333"/>
                    <a:pt x="526" y="2432"/>
                    <a:pt x="724" y="2432"/>
                  </a:cubicBezTo>
                  <a:cubicBezTo>
                    <a:pt x="855" y="2432"/>
                    <a:pt x="954" y="2399"/>
                    <a:pt x="1052" y="2366"/>
                  </a:cubicBezTo>
                  <a:cubicBezTo>
                    <a:pt x="1118" y="2301"/>
                    <a:pt x="1216" y="2235"/>
                    <a:pt x="1282" y="2136"/>
                  </a:cubicBezTo>
                  <a:lnTo>
                    <a:pt x="1282" y="2366"/>
                  </a:lnTo>
                  <a:lnTo>
                    <a:pt x="1709" y="2366"/>
                  </a:lnTo>
                  <a:lnTo>
                    <a:pt x="1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8"/>
            <p:cNvSpPr/>
            <p:nvPr/>
          </p:nvSpPr>
          <p:spPr>
            <a:xfrm>
              <a:off x="5583600" y="2406900"/>
              <a:ext cx="25500" cy="58350"/>
            </a:xfrm>
            <a:custGeom>
              <a:avLst/>
              <a:gdLst/>
              <a:ahLst/>
              <a:cxnLst/>
              <a:rect l="l" t="t" r="r" b="b"/>
              <a:pathLst>
                <a:path w="1020" h="2334" extrusionOk="0">
                  <a:moveTo>
                    <a:pt x="625" y="0"/>
                  </a:moveTo>
                  <a:cubicBezTo>
                    <a:pt x="625" y="33"/>
                    <a:pt x="625" y="66"/>
                    <a:pt x="625" y="99"/>
                  </a:cubicBezTo>
                  <a:cubicBezTo>
                    <a:pt x="592" y="164"/>
                    <a:pt x="559" y="230"/>
                    <a:pt x="526" y="263"/>
                  </a:cubicBezTo>
                  <a:cubicBezTo>
                    <a:pt x="461" y="329"/>
                    <a:pt x="395" y="362"/>
                    <a:pt x="296" y="394"/>
                  </a:cubicBezTo>
                  <a:cubicBezTo>
                    <a:pt x="231" y="427"/>
                    <a:pt x="132" y="427"/>
                    <a:pt x="1" y="427"/>
                  </a:cubicBezTo>
                  <a:lnTo>
                    <a:pt x="1" y="723"/>
                  </a:lnTo>
                  <a:lnTo>
                    <a:pt x="559" y="723"/>
                  </a:lnTo>
                  <a:lnTo>
                    <a:pt x="559" y="2333"/>
                  </a:lnTo>
                  <a:lnTo>
                    <a:pt x="1019" y="233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8"/>
            <p:cNvSpPr/>
            <p:nvPr/>
          </p:nvSpPr>
          <p:spPr>
            <a:xfrm>
              <a:off x="1294525" y="2361700"/>
              <a:ext cx="48500" cy="62475"/>
            </a:xfrm>
            <a:custGeom>
              <a:avLst/>
              <a:gdLst/>
              <a:ahLst/>
              <a:cxnLst/>
              <a:rect l="l" t="t" r="r" b="b"/>
              <a:pathLst>
                <a:path w="1940" h="2499" extrusionOk="0">
                  <a:moveTo>
                    <a:pt x="954" y="1"/>
                  </a:moveTo>
                  <a:cubicBezTo>
                    <a:pt x="625" y="1"/>
                    <a:pt x="395" y="99"/>
                    <a:pt x="264" y="231"/>
                  </a:cubicBezTo>
                  <a:cubicBezTo>
                    <a:pt x="99" y="362"/>
                    <a:pt x="34" y="527"/>
                    <a:pt x="34" y="757"/>
                  </a:cubicBezTo>
                  <a:cubicBezTo>
                    <a:pt x="34" y="987"/>
                    <a:pt x="99" y="1151"/>
                    <a:pt x="264" y="1250"/>
                  </a:cubicBezTo>
                  <a:cubicBezTo>
                    <a:pt x="362" y="1315"/>
                    <a:pt x="526" y="1381"/>
                    <a:pt x="789" y="1447"/>
                  </a:cubicBezTo>
                  <a:lnTo>
                    <a:pt x="1019" y="1480"/>
                  </a:lnTo>
                  <a:cubicBezTo>
                    <a:pt x="1184" y="1545"/>
                    <a:pt x="1282" y="1578"/>
                    <a:pt x="1348" y="1611"/>
                  </a:cubicBezTo>
                  <a:cubicBezTo>
                    <a:pt x="1414" y="1644"/>
                    <a:pt x="1447" y="1710"/>
                    <a:pt x="1447" y="1775"/>
                  </a:cubicBezTo>
                  <a:cubicBezTo>
                    <a:pt x="1447" y="1907"/>
                    <a:pt x="1381" y="2005"/>
                    <a:pt x="1249" y="2071"/>
                  </a:cubicBezTo>
                  <a:cubicBezTo>
                    <a:pt x="1184" y="2104"/>
                    <a:pt x="1085" y="2104"/>
                    <a:pt x="954" y="2104"/>
                  </a:cubicBezTo>
                  <a:cubicBezTo>
                    <a:pt x="756" y="2104"/>
                    <a:pt x="625" y="2071"/>
                    <a:pt x="559" y="1972"/>
                  </a:cubicBezTo>
                  <a:cubicBezTo>
                    <a:pt x="494" y="1907"/>
                    <a:pt x="461" y="1841"/>
                    <a:pt x="461" y="1710"/>
                  </a:cubicBezTo>
                  <a:lnTo>
                    <a:pt x="1" y="1710"/>
                  </a:lnTo>
                  <a:cubicBezTo>
                    <a:pt x="1" y="1972"/>
                    <a:pt x="66" y="2170"/>
                    <a:pt x="264" y="2301"/>
                  </a:cubicBezTo>
                  <a:cubicBezTo>
                    <a:pt x="428" y="2432"/>
                    <a:pt x="658" y="2498"/>
                    <a:pt x="986" y="2498"/>
                  </a:cubicBezTo>
                  <a:cubicBezTo>
                    <a:pt x="1282" y="2498"/>
                    <a:pt x="1512" y="2432"/>
                    <a:pt x="1677" y="2301"/>
                  </a:cubicBezTo>
                  <a:cubicBezTo>
                    <a:pt x="1841" y="2137"/>
                    <a:pt x="1939" y="1972"/>
                    <a:pt x="1939" y="1742"/>
                  </a:cubicBezTo>
                  <a:cubicBezTo>
                    <a:pt x="1939" y="1545"/>
                    <a:pt x="1874" y="1381"/>
                    <a:pt x="1709" y="1282"/>
                  </a:cubicBezTo>
                  <a:cubicBezTo>
                    <a:pt x="1611" y="1184"/>
                    <a:pt x="1479" y="1151"/>
                    <a:pt x="1315" y="1085"/>
                  </a:cubicBezTo>
                  <a:lnTo>
                    <a:pt x="888" y="987"/>
                  </a:lnTo>
                  <a:cubicBezTo>
                    <a:pt x="756" y="954"/>
                    <a:pt x="625" y="921"/>
                    <a:pt x="592" y="888"/>
                  </a:cubicBezTo>
                  <a:cubicBezTo>
                    <a:pt x="526" y="855"/>
                    <a:pt x="494" y="789"/>
                    <a:pt x="494" y="724"/>
                  </a:cubicBezTo>
                  <a:cubicBezTo>
                    <a:pt x="494" y="625"/>
                    <a:pt x="526" y="559"/>
                    <a:pt x="592" y="494"/>
                  </a:cubicBezTo>
                  <a:cubicBezTo>
                    <a:pt x="691" y="461"/>
                    <a:pt x="789" y="428"/>
                    <a:pt x="888" y="428"/>
                  </a:cubicBezTo>
                  <a:cubicBezTo>
                    <a:pt x="1019" y="428"/>
                    <a:pt x="1118" y="428"/>
                    <a:pt x="1184" y="461"/>
                  </a:cubicBezTo>
                  <a:cubicBezTo>
                    <a:pt x="1315" y="527"/>
                    <a:pt x="1381" y="658"/>
                    <a:pt x="1381" y="789"/>
                  </a:cubicBezTo>
                  <a:lnTo>
                    <a:pt x="1841" y="789"/>
                  </a:lnTo>
                  <a:cubicBezTo>
                    <a:pt x="1841" y="527"/>
                    <a:pt x="1742" y="329"/>
                    <a:pt x="1578" y="198"/>
                  </a:cubicBezTo>
                  <a:cubicBezTo>
                    <a:pt x="1381" y="67"/>
                    <a:pt x="1184" y="1"/>
                    <a:pt x="9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8"/>
            <p:cNvSpPr/>
            <p:nvPr/>
          </p:nvSpPr>
          <p:spPr>
            <a:xfrm>
              <a:off x="1346275" y="2367450"/>
              <a:ext cx="24675" cy="55900"/>
            </a:xfrm>
            <a:custGeom>
              <a:avLst/>
              <a:gdLst/>
              <a:ahLst/>
              <a:cxnLst/>
              <a:rect l="l" t="t" r="r" b="b"/>
              <a:pathLst>
                <a:path w="987" h="2236" extrusionOk="0">
                  <a:moveTo>
                    <a:pt x="231" y="1"/>
                  </a:moveTo>
                  <a:lnTo>
                    <a:pt x="231" y="494"/>
                  </a:lnTo>
                  <a:lnTo>
                    <a:pt x="1" y="494"/>
                  </a:lnTo>
                  <a:lnTo>
                    <a:pt x="1" y="822"/>
                  </a:lnTo>
                  <a:lnTo>
                    <a:pt x="231" y="822"/>
                  </a:lnTo>
                  <a:lnTo>
                    <a:pt x="231" y="1874"/>
                  </a:lnTo>
                  <a:cubicBezTo>
                    <a:pt x="231" y="2005"/>
                    <a:pt x="264" y="2071"/>
                    <a:pt x="329" y="2137"/>
                  </a:cubicBezTo>
                  <a:cubicBezTo>
                    <a:pt x="395" y="2202"/>
                    <a:pt x="559" y="2235"/>
                    <a:pt x="757" y="2235"/>
                  </a:cubicBezTo>
                  <a:lnTo>
                    <a:pt x="987" y="2235"/>
                  </a:lnTo>
                  <a:lnTo>
                    <a:pt x="987" y="1874"/>
                  </a:lnTo>
                  <a:lnTo>
                    <a:pt x="724" y="1874"/>
                  </a:lnTo>
                  <a:cubicBezTo>
                    <a:pt x="724" y="1841"/>
                    <a:pt x="691" y="1808"/>
                    <a:pt x="691" y="1742"/>
                  </a:cubicBezTo>
                  <a:lnTo>
                    <a:pt x="691" y="822"/>
                  </a:lnTo>
                  <a:lnTo>
                    <a:pt x="987" y="822"/>
                  </a:lnTo>
                  <a:lnTo>
                    <a:pt x="987" y="494"/>
                  </a:lnTo>
                  <a:lnTo>
                    <a:pt x="691" y="494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8"/>
            <p:cNvSpPr/>
            <p:nvPr/>
          </p:nvSpPr>
          <p:spPr>
            <a:xfrm>
              <a:off x="1378325" y="2378150"/>
              <a:ext cx="25500" cy="44375"/>
            </a:xfrm>
            <a:custGeom>
              <a:avLst/>
              <a:gdLst/>
              <a:ahLst/>
              <a:cxnLst/>
              <a:rect l="l" t="t" r="r" b="b"/>
              <a:pathLst>
                <a:path w="1020" h="1775" extrusionOk="0">
                  <a:moveTo>
                    <a:pt x="953" y="0"/>
                  </a:moveTo>
                  <a:cubicBezTo>
                    <a:pt x="822" y="0"/>
                    <a:pt x="690" y="33"/>
                    <a:pt x="625" y="99"/>
                  </a:cubicBezTo>
                  <a:cubicBezTo>
                    <a:pt x="559" y="164"/>
                    <a:pt x="493" y="230"/>
                    <a:pt x="428" y="329"/>
                  </a:cubicBezTo>
                  <a:lnTo>
                    <a:pt x="428" y="33"/>
                  </a:lnTo>
                  <a:lnTo>
                    <a:pt x="0" y="33"/>
                  </a:lnTo>
                  <a:lnTo>
                    <a:pt x="0" y="1774"/>
                  </a:lnTo>
                  <a:lnTo>
                    <a:pt x="460" y="1774"/>
                  </a:lnTo>
                  <a:lnTo>
                    <a:pt x="460" y="953"/>
                  </a:lnTo>
                  <a:cubicBezTo>
                    <a:pt x="460" y="822"/>
                    <a:pt x="460" y="723"/>
                    <a:pt x="493" y="624"/>
                  </a:cubicBezTo>
                  <a:cubicBezTo>
                    <a:pt x="559" y="526"/>
                    <a:pt x="690" y="460"/>
                    <a:pt x="888" y="460"/>
                  </a:cubicBezTo>
                  <a:lnTo>
                    <a:pt x="1019" y="460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8"/>
            <p:cNvSpPr/>
            <p:nvPr/>
          </p:nvSpPr>
          <p:spPr>
            <a:xfrm>
              <a:off x="1407075" y="2378150"/>
              <a:ext cx="41100" cy="46025"/>
            </a:xfrm>
            <a:custGeom>
              <a:avLst/>
              <a:gdLst/>
              <a:ahLst/>
              <a:cxnLst/>
              <a:rect l="l" t="t" r="r" b="b"/>
              <a:pathLst>
                <a:path w="1644" h="1841" extrusionOk="0">
                  <a:moveTo>
                    <a:pt x="1085" y="953"/>
                  </a:moveTo>
                  <a:lnTo>
                    <a:pt x="1085" y="1117"/>
                  </a:lnTo>
                  <a:cubicBezTo>
                    <a:pt x="1085" y="1249"/>
                    <a:pt x="1052" y="1380"/>
                    <a:pt x="953" y="1413"/>
                  </a:cubicBezTo>
                  <a:cubicBezTo>
                    <a:pt x="888" y="1479"/>
                    <a:pt x="789" y="1512"/>
                    <a:pt x="691" y="1512"/>
                  </a:cubicBezTo>
                  <a:cubicBezTo>
                    <a:pt x="625" y="1512"/>
                    <a:pt x="559" y="1512"/>
                    <a:pt x="526" y="1446"/>
                  </a:cubicBezTo>
                  <a:cubicBezTo>
                    <a:pt x="493" y="1413"/>
                    <a:pt x="461" y="1380"/>
                    <a:pt x="461" y="1282"/>
                  </a:cubicBezTo>
                  <a:cubicBezTo>
                    <a:pt x="461" y="1216"/>
                    <a:pt x="493" y="1150"/>
                    <a:pt x="559" y="1084"/>
                  </a:cubicBezTo>
                  <a:cubicBezTo>
                    <a:pt x="625" y="1084"/>
                    <a:pt x="691" y="1052"/>
                    <a:pt x="789" y="1019"/>
                  </a:cubicBezTo>
                  <a:lnTo>
                    <a:pt x="888" y="1019"/>
                  </a:lnTo>
                  <a:cubicBezTo>
                    <a:pt x="921" y="1019"/>
                    <a:pt x="986" y="986"/>
                    <a:pt x="986" y="986"/>
                  </a:cubicBezTo>
                  <a:cubicBezTo>
                    <a:pt x="1019" y="986"/>
                    <a:pt x="1052" y="953"/>
                    <a:pt x="1085" y="953"/>
                  </a:cubicBezTo>
                  <a:close/>
                  <a:moveTo>
                    <a:pt x="822" y="0"/>
                  </a:moveTo>
                  <a:cubicBezTo>
                    <a:pt x="526" y="0"/>
                    <a:pt x="329" y="66"/>
                    <a:pt x="198" y="230"/>
                  </a:cubicBezTo>
                  <a:cubicBezTo>
                    <a:pt x="132" y="329"/>
                    <a:pt x="66" y="460"/>
                    <a:pt x="66" y="592"/>
                  </a:cubicBezTo>
                  <a:lnTo>
                    <a:pt x="493" y="592"/>
                  </a:lnTo>
                  <a:cubicBezTo>
                    <a:pt x="526" y="526"/>
                    <a:pt x="526" y="493"/>
                    <a:pt x="559" y="427"/>
                  </a:cubicBezTo>
                  <a:cubicBezTo>
                    <a:pt x="625" y="394"/>
                    <a:pt x="691" y="361"/>
                    <a:pt x="789" y="361"/>
                  </a:cubicBezTo>
                  <a:cubicBezTo>
                    <a:pt x="888" y="361"/>
                    <a:pt x="953" y="394"/>
                    <a:pt x="1019" y="394"/>
                  </a:cubicBezTo>
                  <a:cubicBezTo>
                    <a:pt x="1085" y="427"/>
                    <a:pt x="1085" y="493"/>
                    <a:pt x="1085" y="559"/>
                  </a:cubicBezTo>
                  <a:cubicBezTo>
                    <a:pt x="1085" y="624"/>
                    <a:pt x="1052" y="657"/>
                    <a:pt x="986" y="690"/>
                  </a:cubicBezTo>
                  <a:cubicBezTo>
                    <a:pt x="953" y="690"/>
                    <a:pt x="888" y="723"/>
                    <a:pt x="822" y="723"/>
                  </a:cubicBezTo>
                  <a:lnTo>
                    <a:pt x="658" y="756"/>
                  </a:lnTo>
                  <a:cubicBezTo>
                    <a:pt x="493" y="756"/>
                    <a:pt x="362" y="789"/>
                    <a:pt x="263" y="854"/>
                  </a:cubicBezTo>
                  <a:cubicBezTo>
                    <a:pt x="99" y="953"/>
                    <a:pt x="1" y="1117"/>
                    <a:pt x="1" y="1314"/>
                  </a:cubicBezTo>
                  <a:cubicBezTo>
                    <a:pt x="1" y="1479"/>
                    <a:pt x="66" y="1610"/>
                    <a:pt x="165" y="1709"/>
                  </a:cubicBezTo>
                  <a:cubicBezTo>
                    <a:pt x="263" y="1807"/>
                    <a:pt x="395" y="1840"/>
                    <a:pt x="559" y="1840"/>
                  </a:cubicBezTo>
                  <a:cubicBezTo>
                    <a:pt x="691" y="1840"/>
                    <a:pt x="789" y="1807"/>
                    <a:pt x="888" y="1742"/>
                  </a:cubicBezTo>
                  <a:cubicBezTo>
                    <a:pt x="953" y="1709"/>
                    <a:pt x="1052" y="1643"/>
                    <a:pt x="1118" y="1577"/>
                  </a:cubicBezTo>
                  <a:cubicBezTo>
                    <a:pt x="1118" y="1610"/>
                    <a:pt x="1118" y="1643"/>
                    <a:pt x="1118" y="1709"/>
                  </a:cubicBezTo>
                  <a:cubicBezTo>
                    <a:pt x="1118" y="1709"/>
                    <a:pt x="1118" y="1742"/>
                    <a:pt x="1151" y="1774"/>
                  </a:cubicBezTo>
                  <a:lnTo>
                    <a:pt x="1644" y="1774"/>
                  </a:lnTo>
                  <a:lnTo>
                    <a:pt x="1644" y="1709"/>
                  </a:lnTo>
                  <a:cubicBezTo>
                    <a:pt x="1611" y="1709"/>
                    <a:pt x="1578" y="1676"/>
                    <a:pt x="1578" y="1676"/>
                  </a:cubicBezTo>
                  <a:cubicBezTo>
                    <a:pt x="1578" y="1643"/>
                    <a:pt x="1545" y="1610"/>
                    <a:pt x="1545" y="1544"/>
                  </a:cubicBezTo>
                  <a:lnTo>
                    <a:pt x="1545" y="1347"/>
                  </a:lnTo>
                  <a:lnTo>
                    <a:pt x="1545" y="526"/>
                  </a:lnTo>
                  <a:cubicBezTo>
                    <a:pt x="1545" y="329"/>
                    <a:pt x="1479" y="197"/>
                    <a:pt x="1315" y="99"/>
                  </a:cubicBezTo>
                  <a:cubicBezTo>
                    <a:pt x="1183" y="33"/>
                    <a:pt x="1019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8"/>
            <p:cNvSpPr/>
            <p:nvPr/>
          </p:nvSpPr>
          <p:spPr>
            <a:xfrm>
              <a:off x="1456375" y="2378150"/>
              <a:ext cx="39450" cy="44375"/>
            </a:xfrm>
            <a:custGeom>
              <a:avLst/>
              <a:gdLst/>
              <a:ahLst/>
              <a:cxnLst/>
              <a:rect l="l" t="t" r="r" b="b"/>
              <a:pathLst>
                <a:path w="1578" h="1775" extrusionOk="0">
                  <a:moveTo>
                    <a:pt x="953" y="0"/>
                  </a:moveTo>
                  <a:cubicBezTo>
                    <a:pt x="822" y="0"/>
                    <a:pt x="690" y="33"/>
                    <a:pt x="592" y="99"/>
                  </a:cubicBezTo>
                  <a:cubicBezTo>
                    <a:pt x="526" y="131"/>
                    <a:pt x="493" y="197"/>
                    <a:pt x="427" y="296"/>
                  </a:cubicBezTo>
                  <a:lnTo>
                    <a:pt x="427" y="33"/>
                  </a:lnTo>
                  <a:lnTo>
                    <a:pt x="0" y="33"/>
                  </a:lnTo>
                  <a:lnTo>
                    <a:pt x="0" y="1774"/>
                  </a:lnTo>
                  <a:lnTo>
                    <a:pt x="460" y="1774"/>
                  </a:lnTo>
                  <a:lnTo>
                    <a:pt x="460" y="822"/>
                  </a:lnTo>
                  <a:cubicBezTo>
                    <a:pt x="460" y="723"/>
                    <a:pt x="460" y="624"/>
                    <a:pt x="493" y="559"/>
                  </a:cubicBezTo>
                  <a:cubicBezTo>
                    <a:pt x="559" y="427"/>
                    <a:pt x="657" y="361"/>
                    <a:pt x="822" y="361"/>
                  </a:cubicBezTo>
                  <a:cubicBezTo>
                    <a:pt x="920" y="361"/>
                    <a:pt x="1019" y="427"/>
                    <a:pt x="1052" y="526"/>
                  </a:cubicBezTo>
                  <a:cubicBezTo>
                    <a:pt x="1085" y="559"/>
                    <a:pt x="1085" y="624"/>
                    <a:pt x="1085" y="723"/>
                  </a:cubicBezTo>
                  <a:lnTo>
                    <a:pt x="1085" y="1774"/>
                  </a:lnTo>
                  <a:lnTo>
                    <a:pt x="1577" y="1774"/>
                  </a:lnTo>
                  <a:lnTo>
                    <a:pt x="1577" y="592"/>
                  </a:lnTo>
                  <a:cubicBezTo>
                    <a:pt x="1577" y="394"/>
                    <a:pt x="1512" y="230"/>
                    <a:pt x="1380" y="131"/>
                  </a:cubicBezTo>
                  <a:cubicBezTo>
                    <a:pt x="1282" y="33"/>
                    <a:pt x="1117" y="0"/>
                    <a:pt x="9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8"/>
            <p:cNvSpPr/>
            <p:nvPr/>
          </p:nvSpPr>
          <p:spPr>
            <a:xfrm>
              <a:off x="1503200" y="2363350"/>
              <a:ext cx="42725" cy="60825"/>
            </a:xfrm>
            <a:custGeom>
              <a:avLst/>
              <a:gdLst/>
              <a:ahLst/>
              <a:cxnLst/>
              <a:rect l="l" t="t" r="r" b="b"/>
              <a:pathLst>
                <a:path w="1709" h="2433" extrusionOk="0">
                  <a:moveTo>
                    <a:pt x="855" y="986"/>
                  </a:moveTo>
                  <a:cubicBezTo>
                    <a:pt x="953" y="986"/>
                    <a:pt x="1019" y="1019"/>
                    <a:pt x="1085" y="1085"/>
                  </a:cubicBezTo>
                  <a:cubicBezTo>
                    <a:pt x="1216" y="1151"/>
                    <a:pt x="1249" y="1315"/>
                    <a:pt x="1249" y="1545"/>
                  </a:cubicBezTo>
                  <a:cubicBezTo>
                    <a:pt x="1249" y="1676"/>
                    <a:pt x="1216" y="1808"/>
                    <a:pt x="1150" y="1906"/>
                  </a:cubicBezTo>
                  <a:cubicBezTo>
                    <a:pt x="1085" y="2005"/>
                    <a:pt x="986" y="2038"/>
                    <a:pt x="855" y="2038"/>
                  </a:cubicBezTo>
                  <a:cubicBezTo>
                    <a:pt x="723" y="2038"/>
                    <a:pt x="624" y="2005"/>
                    <a:pt x="559" y="1906"/>
                  </a:cubicBezTo>
                  <a:cubicBezTo>
                    <a:pt x="493" y="1808"/>
                    <a:pt x="493" y="1676"/>
                    <a:pt x="493" y="1512"/>
                  </a:cubicBezTo>
                  <a:cubicBezTo>
                    <a:pt x="493" y="1381"/>
                    <a:pt x="493" y="1249"/>
                    <a:pt x="559" y="1151"/>
                  </a:cubicBezTo>
                  <a:cubicBezTo>
                    <a:pt x="624" y="1019"/>
                    <a:pt x="723" y="986"/>
                    <a:pt x="855" y="986"/>
                  </a:cubicBezTo>
                  <a:close/>
                  <a:moveTo>
                    <a:pt x="1249" y="1"/>
                  </a:moveTo>
                  <a:lnTo>
                    <a:pt x="1249" y="855"/>
                  </a:lnTo>
                  <a:cubicBezTo>
                    <a:pt x="1183" y="756"/>
                    <a:pt x="1117" y="691"/>
                    <a:pt x="1052" y="658"/>
                  </a:cubicBezTo>
                  <a:cubicBezTo>
                    <a:pt x="953" y="625"/>
                    <a:pt x="855" y="592"/>
                    <a:pt x="756" y="592"/>
                  </a:cubicBezTo>
                  <a:cubicBezTo>
                    <a:pt x="526" y="592"/>
                    <a:pt x="362" y="691"/>
                    <a:pt x="197" y="855"/>
                  </a:cubicBezTo>
                  <a:cubicBezTo>
                    <a:pt x="66" y="1019"/>
                    <a:pt x="0" y="1249"/>
                    <a:pt x="0" y="1545"/>
                  </a:cubicBezTo>
                  <a:cubicBezTo>
                    <a:pt x="0" y="1808"/>
                    <a:pt x="66" y="2005"/>
                    <a:pt x="197" y="2169"/>
                  </a:cubicBezTo>
                  <a:cubicBezTo>
                    <a:pt x="362" y="2334"/>
                    <a:pt x="526" y="2432"/>
                    <a:pt x="723" y="2432"/>
                  </a:cubicBezTo>
                  <a:cubicBezTo>
                    <a:pt x="855" y="2432"/>
                    <a:pt x="953" y="2399"/>
                    <a:pt x="1052" y="2366"/>
                  </a:cubicBezTo>
                  <a:cubicBezTo>
                    <a:pt x="1117" y="2301"/>
                    <a:pt x="1216" y="2235"/>
                    <a:pt x="1249" y="2136"/>
                  </a:cubicBezTo>
                  <a:lnTo>
                    <a:pt x="1249" y="2366"/>
                  </a:lnTo>
                  <a:lnTo>
                    <a:pt x="1709" y="2366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8"/>
            <p:cNvSpPr/>
            <p:nvPr/>
          </p:nvSpPr>
          <p:spPr>
            <a:xfrm>
              <a:off x="1576300" y="2364175"/>
              <a:ext cx="40275" cy="58350"/>
            </a:xfrm>
            <a:custGeom>
              <a:avLst/>
              <a:gdLst/>
              <a:ahLst/>
              <a:cxnLst/>
              <a:rect l="l" t="t" r="r" b="b"/>
              <a:pathLst>
                <a:path w="1611" h="2334" extrusionOk="0">
                  <a:moveTo>
                    <a:pt x="789" y="0"/>
                  </a:moveTo>
                  <a:cubicBezTo>
                    <a:pt x="461" y="0"/>
                    <a:pt x="264" y="132"/>
                    <a:pt x="132" y="362"/>
                  </a:cubicBezTo>
                  <a:cubicBezTo>
                    <a:pt x="66" y="493"/>
                    <a:pt x="34" y="625"/>
                    <a:pt x="34" y="855"/>
                  </a:cubicBezTo>
                  <a:lnTo>
                    <a:pt x="461" y="855"/>
                  </a:lnTo>
                  <a:cubicBezTo>
                    <a:pt x="494" y="723"/>
                    <a:pt x="494" y="625"/>
                    <a:pt x="526" y="559"/>
                  </a:cubicBezTo>
                  <a:cubicBezTo>
                    <a:pt x="592" y="460"/>
                    <a:pt x="658" y="395"/>
                    <a:pt x="822" y="395"/>
                  </a:cubicBezTo>
                  <a:cubicBezTo>
                    <a:pt x="921" y="395"/>
                    <a:pt x="987" y="428"/>
                    <a:pt x="1052" y="493"/>
                  </a:cubicBezTo>
                  <a:cubicBezTo>
                    <a:pt x="1085" y="559"/>
                    <a:pt x="1118" y="625"/>
                    <a:pt x="1118" y="723"/>
                  </a:cubicBezTo>
                  <a:cubicBezTo>
                    <a:pt x="1118" y="855"/>
                    <a:pt x="1085" y="953"/>
                    <a:pt x="987" y="1085"/>
                  </a:cubicBezTo>
                  <a:cubicBezTo>
                    <a:pt x="921" y="1151"/>
                    <a:pt x="789" y="1249"/>
                    <a:pt x="592" y="1381"/>
                  </a:cubicBezTo>
                  <a:cubicBezTo>
                    <a:pt x="329" y="1578"/>
                    <a:pt x="165" y="1742"/>
                    <a:pt x="99" y="1906"/>
                  </a:cubicBezTo>
                  <a:cubicBezTo>
                    <a:pt x="34" y="2038"/>
                    <a:pt x="1" y="2169"/>
                    <a:pt x="1" y="2333"/>
                  </a:cubicBezTo>
                  <a:lnTo>
                    <a:pt x="1611" y="2333"/>
                  </a:lnTo>
                  <a:lnTo>
                    <a:pt x="1611" y="1939"/>
                  </a:lnTo>
                  <a:lnTo>
                    <a:pt x="592" y="1939"/>
                  </a:lnTo>
                  <a:cubicBezTo>
                    <a:pt x="625" y="1906"/>
                    <a:pt x="658" y="1841"/>
                    <a:pt x="691" y="1808"/>
                  </a:cubicBezTo>
                  <a:cubicBezTo>
                    <a:pt x="724" y="1775"/>
                    <a:pt x="789" y="1709"/>
                    <a:pt x="921" y="1643"/>
                  </a:cubicBezTo>
                  <a:lnTo>
                    <a:pt x="1118" y="1512"/>
                  </a:lnTo>
                  <a:cubicBezTo>
                    <a:pt x="1249" y="1413"/>
                    <a:pt x="1381" y="1315"/>
                    <a:pt x="1447" y="1216"/>
                  </a:cubicBezTo>
                  <a:cubicBezTo>
                    <a:pt x="1545" y="1085"/>
                    <a:pt x="1611" y="920"/>
                    <a:pt x="1611" y="756"/>
                  </a:cubicBezTo>
                  <a:cubicBezTo>
                    <a:pt x="1611" y="526"/>
                    <a:pt x="1512" y="362"/>
                    <a:pt x="1381" y="230"/>
                  </a:cubicBezTo>
                  <a:cubicBezTo>
                    <a:pt x="1217" y="66"/>
                    <a:pt x="1019" y="0"/>
                    <a:pt x="7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8"/>
            <p:cNvSpPr/>
            <p:nvPr/>
          </p:nvSpPr>
          <p:spPr>
            <a:xfrm>
              <a:off x="3474800" y="1357825"/>
              <a:ext cx="44375" cy="44400"/>
            </a:xfrm>
            <a:custGeom>
              <a:avLst/>
              <a:gdLst/>
              <a:ahLst/>
              <a:cxnLst/>
              <a:rect l="l" t="t" r="r" b="b"/>
              <a:pathLst>
                <a:path w="1775" h="1776" extrusionOk="0">
                  <a:moveTo>
                    <a:pt x="888" y="1"/>
                  </a:moveTo>
                  <a:cubicBezTo>
                    <a:pt x="444" y="1"/>
                    <a:pt x="1" y="296"/>
                    <a:pt x="1" y="888"/>
                  </a:cubicBezTo>
                  <a:cubicBezTo>
                    <a:pt x="1" y="1479"/>
                    <a:pt x="444" y="1775"/>
                    <a:pt x="888" y="1775"/>
                  </a:cubicBezTo>
                  <a:cubicBezTo>
                    <a:pt x="1331" y="1775"/>
                    <a:pt x="1775" y="1479"/>
                    <a:pt x="1775" y="888"/>
                  </a:cubicBezTo>
                  <a:cubicBezTo>
                    <a:pt x="1775" y="296"/>
                    <a:pt x="1331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8"/>
            <p:cNvSpPr/>
            <p:nvPr/>
          </p:nvSpPr>
          <p:spPr>
            <a:xfrm>
              <a:off x="3469050" y="1514725"/>
              <a:ext cx="32075" cy="46050"/>
            </a:xfrm>
            <a:custGeom>
              <a:avLst/>
              <a:gdLst/>
              <a:ahLst/>
              <a:cxnLst/>
              <a:rect l="l" t="t" r="r" b="b"/>
              <a:pathLst>
                <a:path w="1283" h="1842" extrusionOk="0">
                  <a:moveTo>
                    <a:pt x="198" y="1"/>
                  </a:moveTo>
                  <a:lnTo>
                    <a:pt x="66" y="987"/>
                  </a:lnTo>
                  <a:lnTo>
                    <a:pt x="263" y="987"/>
                  </a:lnTo>
                  <a:cubicBezTo>
                    <a:pt x="296" y="954"/>
                    <a:pt x="362" y="888"/>
                    <a:pt x="428" y="855"/>
                  </a:cubicBezTo>
                  <a:cubicBezTo>
                    <a:pt x="461" y="822"/>
                    <a:pt x="526" y="822"/>
                    <a:pt x="625" y="822"/>
                  </a:cubicBezTo>
                  <a:cubicBezTo>
                    <a:pt x="723" y="822"/>
                    <a:pt x="822" y="855"/>
                    <a:pt x="888" y="921"/>
                  </a:cubicBezTo>
                  <a:cubicBezTo>
                    <a:pt x="986" y="987"/>
                    <a:pt x="1019" y="1085"/>
                    <a:pt x="1019" y="1217"/>
                  </a:cubicBezTo>
                  <a:cubicBezTo>
                    <a:pt x="1019" y="1315"/>
                    <a:pt x="986" y="1414"/>
                    <a:pt x="921" y="1512"/>
                  </a:cubicBezTo>
                  <a:cubicBezTo>
                    <a:pt x="855" y="1611"/>
                    <a:pt x="756" y="1644"/>
                    <a:pt x="625" y="1644"/>
                  </a:cubicBezTo>
                  <a:cubicBezTo>
                    <a:pt x="559" y="1644"/>
                    <a:pt x="493" y="1644"/>
                    <a:pt x="428" y="1611"/>
                  </a:cubicBezTo>
                  <a:cubicBezTo>
                    <a:pt x="329" y="1545"/>
                    <a:pt x="263" y="1480"/>
                    <a:pt x="231" y="1315"/>
                  </a:cubicBezTo>
                  <a:lnTo>
                    <a:pt x="1" y="1315"/>
                  </a:lnTo>
                  <a:cubicBezTo>
                    <a:pt x="1" y="1512"/>
                    <a:pt x="66" y="1644"/>
                    <a:pt x="198" y="1710"/>
                  </a:cubicBezTo>
                  <a:cubicBezTo>
                    <a:pt x="296" y="1808"/>
                    <a:pt x="461" y="1841"/>
                    <a:pt x="592" y="1841"/>
                  </a:cubicBezTo>
                  <a:cubicBezTo>
                    <a:pt x="822" y="1841"/>
                    <a:pt x="986" y="1775"/>
                    <a:pt x="1118" y="1644"/>
                  </a:cubicBezTo>
                  <a:cubicBezTo>
                    <a:pt x="1216" y="1512"/>
                    <a:pt x="1282" y="1348"/>
                    <a:pt x="1282" y="1184"/>
                  </a:cubicBezTo>
                  <a:cubicBezTo>
                    <a:pt x="1282" y="1020"/>
                    <a:pt x="1216" y="888"/>
                    <a:pt x="1085" y="790"/>
                  </a:cubicBezTo>
                  <a:cubicBezTo>
                    <a:pt x="986" y="658"/>
                    <a:pt x="822" y="625"/>
                    <a:pt x="658" y="625"/>
                  </a:cubicBezTo>
                  <a:cubicBezTo>
                    <a:pt x="559" y="625"/>
                    <a:pt x="493" y="625"/>
                    <a:pt x="428" y="658"/>
                  </a:cubicBezTo>
                  <a:cubicBezTo>
                    <a:pt x="395" y="658"/>
                    <a:pt x="362" y="691"/>
                    <a:pt x="296" y="724"/>
                  </a:cubicBezTo>
                  <a:lnTo>
                    <a:pt x="395" y="231"/>
                  </a:lnTo>
                  <a:lnTo>
                    <a:pt x="1184" y="231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8"/>
            <p:cNvSpPr/>
            <p:nvPr/>
          </p:nvSpPr>
          <p:spPr>
            <a:xfrm>
              <a:off x="3525725" y="1512275"/>
              <a:ext cx="28775" cy="47675"/>
            </a:xfrm>
            <a:custGeom>
              <a:avLst/>
              <a:gdLst/>
              <a:ahLst/>
              <a:cxnLst/>
              <a:rect l="l" t="t" r="r" b="b"/>
              <a:pathLst>
                <a:path w="1151" h="1907" extrusionOk="0">
                  <a:moveTo>
                    <a:pt x="1" y="0"/>
                  </a:moveTo>
                  <a:lnTo>
                    <a:pt x="1" y="1906"/>
                  </a:lnTo>
                  <a:lnTo>
                    <a:pt x="231" y="1906"/>
                  </a:lnTo>
                  <a:lnTo>
                    <a:pt x="231" y="1380"/>
                  </a:lnTo>
                  <a:lnTo>
                    <a:pt x="428" y="1216"/>
                  </a:lnTo>
                  <a:lnTo>
                    <a:pt x="855" y="1906"/>
                  </a:lnTo>
                  <a:lnTo>
                    <a:pt x="1151" y="1906"/>
                  </a:lnTo>
                  <a:lnTo>
                    <a:pt x="592" y="1052"/>
                  </a:lnTo>
                  <a:lnTo>
                    <a:pt x="1118" y="526"/>
                  </a:lnTo>
                  <a:lnTo>
                    <a:pt x="822" y="526"/>
                  </a:lnTo>
                  <a:lnTo>
                    <a:pt x="231" y="1118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8"/>
            <p:cNvSpPr/>
            <p:nvPr/>
          </p:nvSpPr>
          <p:spPr>
            <a:xfrm>
              <a:off x="3558600" y="151227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690"/>
                  </a:moveTo>
                  <a:cubicBezTo>
                    <a:pt x="723" y="690"/>
                    <a:pt x="822" y="756"/>
                    <a:pt x="855" y="822"/>
                  </a:cubicBezTo>
                  <a:cubicBezTo>
                    <a:pt x="920" y="920"/>
                    <a:pt x="953" y="1052"/>
                    <a:pt x="953" y="1183"/>
                  </a:cubicBezTo>
                  <a:cubicBezTo>
                    <a:pt x="953" y="1348"/>
                    <a:pt x="920" y="1479"/>
                    <a:pt x="855" y="1578"/>
                  </a:cubicBezTo>
                  <a:cubicBezTo>
                    <a:pt x="822" y="1676"/>
                    <a:pt x="723" y="1742"/>
                    <a:pt x="592" y="1742"/>
                  </a:cubicBezTo>
                  <a:cubicBezTo>
                    <a:pt x="427" y="1742"/>
                    <a:pt x="329" y="1676"/>
                    <a:pt x="263" y="1512"/>
                  </a:cubicBezTo>
                  <a:cubicBezTo>
                    <a:pt x="230" y="1446"/>
                    <a:pt x="197" y="1315"/>
                    <a:pt x="197" y="1183"/>
                  </a:cubicBezTo>
                  <a:cubicBezTo>
                    <a:pt x="197" y="1019"/>
                    <a:pt x="230" y="888"/>
                    <a:pt x="329" y="822"/>
                  </a:cubicBezTo>
                  <a:cubicBezTo>
                    <a:pt x="395" y="723"/>
                    <a:pt x="493" y="690"/>
                    <a:pt x="592" y="690"/>
                  </a:cubicBezTo>
                  <a:close/>
                  <a:moveTo>
                    <a:pt x="0" y="0"/>
                  </a:moveTo>
                  <a:lnTo>
                    <a:pt x="0" y="1906"/>
                  </a:lnTo>
                  <a:lnTo>
                    <a:pt x="197" y="1906"/>
                  </a:lnTo>
                  <a:lnTo>
                    <a:pt x="197" y="1709"/>
                  </a:lnTo>
                  <a:cubicBezTo>
                    <a:pt x="263" y="1775"/>
                    <a:pt x="296" y="1840"/>
                    <a:pt x="362" y="1873"/>
                  </a:cubicBezTo>
                  <a:cubicBezTo>
                    <a:pt x="427" y="1906"/>
                    <a:pt x="493" y="1939"/>
                    <a:pt x="592" y="1939"/>
                  </a:cubicBezTo>
                  <a:cubicBezTo>
                    <a:pt x="789" y="1939"/>
                    <a:pt x="920" y="1873"/>
                    <a:pt x="1052" y="1742"/>
                  </a:cubicBezTo>
                  <a:cubicBezTo>
                    <a:pt x="1150" y="1578"/>
                    <a:pt x="1216" y="1413"/>
                    <a:pt x="1216" y="1183"/>
                  </a:cubicBezTo>
                  <a:cubicBezTo>
                    <a:pt x="1216" y="953"/>
                    <a:pt x="1150" y="789"/>
                    <a:pt x="1052" y="658"/>
                  </a:cubicBezTo>
                  <a:cubicBezTo>
                    <a:pt x="920" y="559"/>
                    <a:pt x="789" y="493"/>
                    <a:pt x="625" y="493"/>
                  </a:cubicBezTo>
                  <a:cubicBezTo>
                    <a:pt x="526" y="493"/>
                    <a:pt x="460" y="493"/>
                    <a:pt x="395" y="526"/>
                  </a:cubicBezTo>
                  <a:cubicBezTo>
                    <a:pt x="329" y="559"/>
                    <a:pt x="263" y="625"/>
                    <a:pt x="230" y="690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8"/>
            <p:cNvSpPr/>
            <p:nvPr/>
          </p:nvSpPr>
          <p:spPr>
            <a:xfrm>
              <a:off x="3185625" y="1449025"/>
              <a:ext cx="44400" cy="44375"/>
            </a:xfrm>
            <a:custGeom>
              <a:avLst/>
              <a:gdLst/>
              <a:ahLst/>
              <a:cxnLst/>
              <a:rect l="l" t="t" r="r" b="b"/>
              <a:pathLst>
                <a:path w="1776" h="1775" extrusionOk="0">
                  <a:moveTo>
                    <a:pt x="888" y="0"/>
                  </a:moveTo>
                  <a:cubicBezTo>
                    <a:pt x="444" y="0"/>
                    <a:pt x="1" y="296"/>
                    <a:pt x="1" y="887"/>
                  </a:cubicBezTo>
                  <a:cubicBezTo>
                    <a:pt x="1" y="1479"/>
                    <a:pt x="444" y="1775"/>
                    <a:pt x="888" y="1775"/>
                  </a:cubicBezTo>
                  <a:cubicBezTo>
                    <a:pt x="1332" y="1775"/>
                    <a:pt x="1775" y="1479"/>
                    <a:pt x="1775" y="887"/>
                  </a:cubicBezTo>
                  <a:cubicBezTo>
                    <a:pt x="1775" y="296"/>
                    <a:pt x="1332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8"/>
            <p:cNvSpPr/>
            <p:nvPr/>
          </p:nvSpPr>
          <p:spPr>
            <a:xfrm>
              <a:off x="3197125" y="1595250"/>
              <a:ext cx="17275" cy="45200"/>
            </a:xfrm>
            <a:custGeom>
              <a:avLst/>
              <a:gdLst/>
              <a:ahLst/>
              <a:cxnLst/>
              <a:rect l="l" t="t" r="r" b="b"/>
              <a:pathLst>
                <a:path w="691" h="1808" extrusionOk="0">
                  <a:moveTo>
                    <a:pt x="494" y="0"/>
                  </a:moveTo>
                  <a:cubicBezTo>
                    <a:pt x="461" y="132"/>
                    <a:pt x="428" y="230"/>
                    <a:pt x="362" y="263"/>
                  </a:cubicBezTo>
                  <a:cubicBezTo>
                    <a:pt x="297" y="296"/>
                    <a:pt x="165" y="329"/>
                    <a:pt x="1" y="329"/>
                  </a:cubicBezTo>
                  <a:lnTo>
                    <a:pt x="1" y="526"/>
                  </a:lnTo>
                  <a:lnTo>
                    <a:pt x="428" y="526"/>
                  </a:lnTo>
                  <a:lnTo>
                    <a:pt x="428" y="1808"/>
                  </a:lnTo>
                  <a:lnTo>
                    <a:pt x="691" y="1808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8"/>
            <p:cNvSpPr/>
            <p:nvPr/>
          </p:nvSpPr>
          <p:spPr>
            <a:xfrm>
              <a:off x="3230000" y="1594425"/>
              <a:ext cx="31225" cy="47675"/>
            </a:xfrm>
            <a:custGeom>
              <a:avLst/>
              <a:gdLst/>
              <a:ahLst/>
              <a:cxnLst/>
              <a:rect l="l" t="t" r="r" b="b"/>
              <a:pathLst>
                <a:path w="1249" h="1907" extrusionOk="0">
                  <a:moveTo>
                    <a:pt x="625" y="230"/>
                  </a:moveTo>
                  <a:cubicBezTo>
                    <a:pt x="789" y="230"/>
                    <a:pt x="887" y="296"/>
                    <a:pt x="920" y="428"/>
                  </a:cubicBezTo>
                  <a:cubicBezTo>
                    <a:pt x="986" y="559"/>
                    <a:pt x="1019" y="723"/>
                    <a:pt x="1019" y="953"/>
                  </a:cubicBezTo>
                  <a:cubicBezTo>
                    <a:pt x="1019" y="1216"/>
                    <a:pt x="953" y="1446"/>
                    <a:pt x="887" y="1545"/>
                  </a:cubicBezTo>
                  <a:cubicBezTo>
                    <a:pt x="822" y="1643"/>
                    <a:pt x="723" y="1709"/>
                    <a:pt x="625" y="1709"/>
                  </a:cubicBezTo>
                  <a:cubicBezTo>
                    <a:pt x="460" y="1709"/>
                    <a:pt x="362" y="1610"/>
                    <a:pt x="296" y="1446"/>
                  </a:cubicBezTo>
                  <a:cubicBezTo>
                    <a:pt x="263" y="1315"/>
                    <a:pt x="230" y="1183"/>
                    <a:pt x="230" y="986"/>
                  </a:cubicBezTo>
                  <a:cubicBezTo>
                    <a:pt x="230" y="723"/>
                    <a:pt x="263" y="559"/>
                    <a:pt x="329" y="428"/>
                  </a:cubicBezTo>
                  <a:cubicBezTo>
                    <a:pt x="395" y="296"/>
                    <a:pt x="493" y="230"/>
                    <a:pt x="625" y="230"/>
                  </a:cubicBezTo>
                  <a:close/>
                  <a:moveTo>
                    <a:pt x="625" y="0"/>
                  </a:moveTo>
                  <a:cubicBezTo>
                    <a:pt x="362" y="0"/>
                    <a:pt x="165" y="165"/>
                    <a:pt x="66" y="428"/>
                  </a:cubicBezTo>
                  <a:cubicBezTo>
                    <a:pt x="0" y="592"/>
                    <a:pt x="0" y="756"/>
                    <a:pt x="0" y="986"/>
                  </a:cubicBezTo>
                  <a:cubicBezTo>
                    <a:pt x="0" y="1249"/>
                    <a:pt x="33" y="1446"/>
                    <a:pt x="132" y="1610"/>
                  </a:cubicBezTo>
                  <a:cubicBezTo>
                    <a:pt x="230" y="1808"/>
                    <a:pt x="395" y="1906"/>
                    <a:pt x="625" y="1906"/>
                  </a:cubicBezTo>
                  <a:cubicBezTo>
                    <a:pt x="855" y="1906"/>
                    <a:pt x="1019" y="1808"/>
                    <a:pt x="1150" y="1545"/>
                  </a:cubicBezTo>
                  <a:cubicBezTo>
                    <a:pt x="1216" y="1380"/>
                    <a:pt x="1249" y="1183"/>
                    <a:pt x="1249" y="920"/>
                  </a:cubicBezTo>
                  <a:cubicBezTo>
                    <a:pt x="1249" y="658"/>
                    <a:pt x="1216" y="460"/>
                    <a:pt x="1117" y="329"/>
                  </a:cubicBezTo>
                  <a:cubicBezTo>
                    <a:pt x="1019" y="132"/>
                    <a:pt x="855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8"/>
            <p:cNvSpPr/>
            <p:nvPr/>
          </p:nvSpPr>
          <p:spPr>
            <a:xfrm>
              <a:off x="3286675" y="1593600"/>
              <a:ext cx="27950" cy="46850"/>
            </a:xfrm>
            <a:custGeom>
              <a:avLst/>
              <a:gdLst/>
              <a:ahLst/>
              <a:cxnLst/>
              <a:rect l="l" t="t" r="r" b="b"/>
              <a:pathLst>
                <a:path w="1118" h="1874" extrusionOk="0">
                  <a:moveTo>
                    <a:pt x="1" y="0"/>
                  </a:moveTo>
                  <a:lnTo>
                    <a:pt x="1" y="1874"/>
                  </a:lnTo>
                  <a:lnTo>
                    <a:pt x="198" y="1874"/>
                  </a:lnTo>
                  <a:lnTo>
                    <a:pt x="198" y="1381"/>
                  </a:lnTo>
                  <a:lnTo>
                    <a:pt x="395" y="1183"/>
                  </a:lnTo>
                  <a:lnTo>
                    <a:pt x="822" y="1874"/>
                  </a:lnTo>
                  <a:lnTo>
                    <a:pt x="1118" y="1874"/>
                  </a:lnTo>
                  <a:lnTo>
                    <a:pt x="559" y="1019"/>
                  </a:lnTo>
                  <a:lnTo>
                    <a:pt x="1085" y="526"/>
                  </a:lnTo>
                  <a:lnTo>
                    <a:pt x="789" y="526"/>
                  </a:lnTo>
                  <a:lnTo>
                    <a:pt x="198" y="111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8"/>
            <p:cNvSpPr/>
            <p:nvPr/>
          </p:nvSpPr>
          <p:spPr>
            <a:xfrm>
              <a:off x="3318725" y="1593600"/>
              <a:ext cx="30400" cy="48500"/>
            </a:xfrm>
            <a:custGeom>
              <a:avLst/>
              <a:gdLst/>
              <a:ahLst/>
              <a:cxnLst/>
              <a:rect l="l" t="t" r="r" b="b"/>
              <a:pathLst>
                <a:path w="1216" h="1940" extrusionOk="0">
                  <a:moveTo>
                    <a:pt x="624" y="691"/>
                  </a:moveTo>
                  <a:cubicBezTo>
                    <a:pt x="723" y="691"/>
                    <a:pt x="822" y="723"/>
                    <a:pt x="887" y="822"/>
                  </a:cubicBezTo>
                  <a:cubicBezTo>
                    <a:pt x="953" y="921"/>
                    <a:pt x="986" y="1052"/>
                    <a:pt x="986" y="1183"/>
                  </a:cubicBezTo>
                  <a:cubicBezTo>
                    <a:pt x="986" y="1348"/>
                    <a:pt x="953" y="1479"/>
                    <a:pt x="887" y="1578"/>
                  </a:cubicBezTo>
                  <a:cubicBezTo>
                    <a:pt x="822" y="1676"/>
                    <a:pt x="723" y="1742"/>
                    <a:pt x="624" y="1742"/>
                  </a:cubicBezTo>
                  <a:cubicBezTo>
                    <a:pt x="460" y="1742"/>
                    <a:pt x="329" y="1643"/>
                    <a:pt x="263" y="1512"/>
                  </a:cubicBezTo>
                  <a:cubicBezTo>
                    <a:pt x="230" y="1413"/>
                    <a:pt x="230" y="1315"/>
                    <a:pt x="230" y="1183"/>
                  </a:cubicBezTo>
                  <a:cubicBezTo>
                    <a:pt x="230" y="1019"/>
                    <a:pt x="263" y="888"/>
                    <a:pt x="329" y="789"/>
                  </a:cubicBezTo>
                  <a:cubicBezTo>
                    <a:pt x="427" y="723"/>
                    <a:pt x="526" y="691"/>
                    <a:pt x="624" y="691"/>
                  </a:cubicBezTo>
                  <a:close/>
                  <a:moveTo>
                    <a:pt x="0" y="0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709"/>
                  </a:lnTo>
                  <a:cubicBezTo>
                    <a:pt x="263" y="1775"/>
                    <a:pt x="329" y="1841"/>
                    <a:pt x="362" y="1841"/>
                  </a:cubicBezTo>
                  <a:cubicBezTo>
                    <a:pt x="427" y="1906"/>
                    <a:pt x="526" y="1939"/>
                    <a:pt x="624" y="1939"/>
                  </a:cubicBezTo>
                  <a:cubicBezTo>
                    <a:pt x="822" y="1939"/>
                    <a:pt x="953" y="1874"/>
                    <a:pt x="1052" y="1709"/>
                  </a:cubicBezTo>
                  <a:cubicBezTo>
                    <a:pt x="1150" y="1578"/>
                    <a:pt x="1216" y="1413"/>
                    <a:pt x="1216" y="1183"/>
                  </a:cubicBezTo>
                  <a:cubicBezTo>
                    <a:pt x="1216" y="953"/>
                    <a:pt x="1150" y="789"/>
                    <a:pt x="1052" y="658"/>
                  </a:cubicBezTo>
                  <a:cubicBezTo>
                    <a:pt x="953" y="526"/>
                    <a:pt x="822" y="493"/>
                    <a:pt x="657" y="493"/>
                  </a:cubicBezTo>
                  <a:cubicBezTo>
                    <a:pt x="559" y="493"/>
                    <a:pt x="493" y="493"/>
                    <a:pt x="427" y="526"/>
                  </a:cubicBezTo>
                  <a:cubicBezTo>
                    <a:pt x="362" y="559"/>
                    <a:pt x="296" y="625"/>
                    <a:pt x="230" y="691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8"/>
            <p:cNvSpPr/>
            <p:nvPr/>
          </p:nvSpPr>
          <p:spPr>
            <a:xfrm>
              <a:off x="2921925" y="1596075"/>
              <a:ext cx="44400" cy="44375"/>
            </a:xfrm>
            <a:custGeom>
              <a:avLst/>
              <a:gdLst/>
              <a:ahLst/>
              <a:cxnLst/>
              <a:rect l="l" t="t" r="r" b="b"/>
              <a:pathLst>
                <a:path w="1776" h="1775" extrusionOk="0">
                  <a:moveTo>
                    <a:pt x="888" y="0"/>
                  </a:moveTo>
                  <a:cubicBezTo>
                    <a:pt x="444" y="0"/>
                    <a:pt x="1" y="296"/>
                    <a:pt x="1" y="887"/>
                  </a:cubicBezTo>
                  <a:cubicBezTo>
                    <a:pt x="1" y="1479"/>
                    <a:pt x="444" y="1775"/>
                    <a:pt x="888" y="1775"/>
                  </a:cubicBezTo>
                  <a:cubicBezTo>
                    <a:pt x="1332" y="1775"/>
                    <a:pt x="1775" y="1479"/>
                    <a:pt x="1775" y="887"/>
                  </a:cubicBezTo>
                  <a:cubicBezTo>
                    <a:pt x="1775" y="296"/>
                    <a:pt x="1332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8"/>
            <p:cNvSpPr/>
            <p:nvPr/>
          </p:nvSpPr>
          <p:spPr>
            <a:xfrm>
              <a:off x="2961350" y="1726675"/>
              <a:ext cx="17300" cy="46025"/>
            </a:xfrm>
            <a:custGeom>
              <a:avLst/>
              <a:gdLst/>
              <a:ahLst/>
              <a:cxnLst/>
              <a:rect l="l" t="t" r="r" b="b"/>
              <a:pathLst>
                <a:path w="692" h="1841" extrusionOk="0">
                  <a:moveTo>
                    <a:pt x="494" y="1"/>
                  </a:moveTo>
                  <a:cubicBezTo>
                    <a:pt x="461" y="132"/>
                    <a:pt x="395" y="231"/>
                    <a:pt x="330" y="264"/>
                  </a:cubicBezTo>
                  <a:cubicBezTo>
                    <a:pt x="264" y="297"/>
                    <a:pt x="165" y="329"/>
                    <a:pt x="1" y="362"/>
                  </a:cubicBezTo>
                  <a:lnTo>
                    <a:pt x="1" y="527"/>
                  </a:lnTo>
                  <a:lnTo>
                    <a:pt x="428" y="527"/>
                  </a:lnTo>
                  <a:lnTo>
                    <a:pt x="428" y="1841"/>
                  </a:lnTo>
                  <a:lnTo>
                    <a:pt x="691" y="184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8"/>
            <p:cNvSpPr/>
            <p:nvPr/>
          </p:nvSpPr>
          <p:spPr>
            <a:xfrm>
              <a:off x="2993400" y="1727500"/>
              <a:ext cx="32075" cy="46025"/>
            </a:xfrm>
            <a:custGeom>
              <a:avLst/>
              <a:gdLst/>
              <a:ahLst/>
              <a:cxnLst/>
              <a:rect l="l" t="t" r="r" b="b"/>
              <a:pathLst>
                <a:path w="1283" h="1841" extrusionOk="0">
                  <a:moveTo>
                    <a:pt x="198" y="1"/>
                  </a:moveTo>
                  <a:lnTo>
                    <a:pt x="66" y="986"/>
                  </a:lnTo>
                  <a:lnTo>
                    <a:pt x="263" y="986"/>
                  </a:lnTo>
                  <a:cubicBezTo>
                    <a:pt x="296" y="954"/>
                    <a:pt x="362" y="888"/>
                    <a:pt x="428" y="855"/>
                  </a:cubicBezTo>
                  <a:cubicBezTo>
                    <a:pt x="461" y="822"/>
                    <a:pt x="559" y="822"/>
                    <a:pt x="625" y="822"/>
                  </a:cubicBezTo>
                  <a:cubicBezTo>
                    <a:pt x="723" y="822"/>
                    <a:pt x="822" y="855"/>
                    <a:pt x="921" y="921"/>
                  </a:cubicBezTo>
                  <a:cubicBezTo>
                    <a:pt x="986" y="986"/>
                    <a:pt x="1019" y="1085"/>
                    <a:pt x="1019" y="1217"/>
                  </a:cubicBezTo>
                  <a:cubicBezTo>
                    <a:pt x="1019" y="1315"/>
                    <a:pt x="986" y="1414"/>
                    <a:pt x="921" y="1512"/>
                  </a:cubicBezTo>
                  <a:cubicBezTo>
                    <a:pt x="855" y="1611"/>
                    <a:pt x="756" y="1644"/>
                    <a:pt x="625" y="1644"/>
                  </a:cubicBezTo>
                  <a:cubicBezTo>
                    <a:pt x="559" y="1644"/>
                    <a:pt x="493" y="1644"/>
                    <a:pt x="428" y="1611"/>
                  </a:cubicBezTo>
                  <a:cubicBezTo>
                    <a:pt x="329" y="1545"/>
                    <a:pt x="263" y="1447"/>
                    <a:pt x="263" y="1315"/>
                  </a:cubicBezTo>
                  <a:lnTo>
                    <a:pt x="0" y="1315"/>
                  </a:lnTo>
                  <a:cubicBezTo>
                    <a:pt x="33" y="1512"/>
                    <a:pt x="66" y="1644"/>
                    <a:pt x="198" y="1709"/>
                  </a:cubicBezTo>
                  <a:cubicBezTo>
                    <a:pt x="329" y="1808"/>
                    <a:pt x="461" y="1841"/>
                    <a:pt x="592" y="1841"/>
                  </a:cubicBezTo>
                  <a:cubicBezTo>
                    <a:pt x="822" y="1841"/>
                    <a:pt x="1019" y="1775"/>
                    <a:pt x="1118" y="1644"/>
                  </a:cubicBezTo>
                  <a:cubicBezTo>
                    <a:pt x="1216" y="1512"/>
                    <a:pt x="1282" y="1348"/>
                    <a:pt x="1282" y="1184"/>
                  </a:cubicBezTo>
                  <a:cubicBezTo>
                    <a:pt x="1282" y="1019"/>
                    <a:pt x="1216" y="888"/>
                    <a:pt x="1085" y="756"/>
                  </a:cubicBezTo>
                  <a:cubicBezTo>
                    <a:pt x="986" y="658"/>
                    <a:pt x="855" y="625"/>
                    <a:pt x="658" y="625"/>
                  </a:cubicBezTo>
                  <a:cubicBezTo>
                    <a:pt x="592" y="625"/>
                    <a:pt x="493" y="625"/>
                    <a:pt x="428" y="658"/>
                  </a:cubicBezTo>
                  <a:cubicBezTo>
                    <a:pt x="395" y="658"/>
                    <a:pt x="362" y="691"/>
                    <a:pt x="296" y="724"/>
                  </a:cubicBezTo>
                  <a:lnTo>
                    <a:pt x="395" y="231"/>
                  </a:lnTo>
                  <a:lnTo>
                    <a:pt x="1183" y="231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8"/>
            <p:cNvSpPr/>
            <p:nvPr/>
          </p:nvSpPr>
          <p:spPr>
            <a:xfrm>
              <a:off x="3050075" y="1725050"/>
              <a:ext cx="28775" cy="47650"/>
            </a:xfrm>
            <a:custGeom>
              <a:avLst/>
              <a:gdLst/>
              <a:ahLst/>
              <a:cxnLst/>
              <a:rect l="l" t="t" r="r" b="b"/>
              <a:pathLst>
                <a:path w="1151" h="1906" extrusionOk="0">
                  <a:moveTo>
                    <a:pt x="1" y="0"/>
                  </a:moveTo>
                  <a:lnTo>
                    <a:pt x="1" y="1906"/>
                  </a:lnTo>
                  <a:lnTo>
                    <a:pt x="231" y="1906"/>
                  </a:lnTo>
                  <a:lnTo>
                    <a:pt x="231" y="1380"/>
                  </a:lnTo>
                  <a:lnTo>
                    <a:pt x="428" y="1216"/>
                  </a:lnTo>
                  <a:lnTo>
                    <a:pt x="855" y="1906"/>
                  </a:lnTo>
                  <a:lnTo>
                    <a:pt x="1151" y="1906"/>
                  </a:lnTo>
                  <a:lnTo>
                    <a:pt x="592" y="1052"/>
                  </a:lnTo>
                  <a:lnTo>
                    <a:pt x="1118" y="526"/>
                  </a:lnTo>
                  <a:lnTo>
                    <a:pt x="822" y="526"/>
                  </a:lnTo>
                  <a:lnTo>
                    <a:pt x="231" y="1117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8"/>
            <p:cNvSpPr/>
            <p:nvPr/>
          </p:nvSpPr>
          <p:spPr>
            <a:xfrm>
              <a:off x="3082950" y="1725050"/>
              <a:ext cx="30425" cy="48475"/>
            </a:xfrm>
            <a:custGeom>
              <a:avLst/>
              <a:gdLst/>
              <a:ahLst/>
              <a:cxnLst/>
              <a:rect l="l" t="t" r="r" b="b"/>
              <a:pathLst>
                <a:path w="1217" h="1939" extrusionOk="0">
                  <a:moveTo>
                    <a:pt x="592" y="690"/>
                  </a:moveTo>
                  <a:cubicBezTo>
                    <a:pt x="723" y="690"/>
                    <a:pt x="822" y="723"/>
                    <a:pt x="887" y="822"/>
                  </a:cubicBezTo>
                  <a:cubicBezTo>
                    <a:pt x="920" y="920"/>
                    <a:pt x="953" y="1052"/>
                    <a:pt x="953" y="1183"/>
                  </a:cubicBezTo>
                  <a:cubicBezTo>
                    <a:pt x="953" y="1347"/>
                    <a:pt x="920" y="1479"/>
                    <a:pt x="887" y="1577"/>
                  </a:cubicBezTo>
                  <a:cubicBezTo>
                    <a:pt x="822" y="1676"/>
                    <a:pt x="723" y="1742"/>
                    <a:pt x="592" y="1742"/>
                  </a:cubicBezTo>
                  <a:cubicBezTo>
                    <a:pt x="427" y="1742"/>
                    <a:pt x="329" y="1676"/>
                    <a:pt x="263" y="1512"/>
                  </a:cubicBezTo>
                  <a:cubicBezTo>
                    <a:pt x="230" y="1446"/>
                    <a:pt x="197" y="1315"/>
                    <a:pt x="197" y="1183"/>
                  </a:cubicBezTo>
                  <a:cubicBezTo>
                    <a:pt x="197" y="1019"/>
                    <a:pt x="230" y="887"/>
                    <a:pt x="329" y="822"/>
                  </a:cubicBezTo>
                  <a:cubicBezTo>
                    <a:pt x="395" y="723"/>
                    <a:pt x="493" y="690"/>
                    <a:pt x="592" y="690"/>
                  </a:cubicBezTo>
                  <a:close/>
                  <a:moveTo>
                    <a:pt x="0" y="0"/>
                  </a:moveTo>
                  <a:lnTo>
                    <a:pt x="0" y="1906"/>
                  </a:lnTo>
                  <a:lnTo>
                    <a:pt x="197" y="1906"/>
                  </a:lnTo>
                  <a:lnTo>
                    <a:pt x="197" y="1709"/>
                  </a:lnTo>
                  <a:cubicBezTo>
                    <a:pt x="263" y="1775"/>
                    <a:pt x="296" y="1840"/>
                    <a:pt x="362" y="1873"/>
                  </a:cubicBezTo>
                  <a:cubicBezTo>
                    <a:pt x="427" y="1906"/>
                    <a:pt x="493" y="1939"/>
                    <a:pt x="592" y="1939"/>
                  </a:cubicBezTo>
                  <a:cubicBezTo>
                    <a:pt x="789" y="1939"/>
                    <a:pt x="953" y="1873"/>
                    <a:pt x="1052" y="1709"/>
                  </a:cubicBezTo>
                  <a:cubicBezTo>
                    <a:pt x="1150" y="1577"/>
                    <a:pt x="1216" y="1413"/>
                    <a:pt x="1216" y="1183"/>
                  </a:cubicBezTo>
                  <a:cubicBezTo>
                    <a:pt x="1216" y="953"/>
                    <a:pt x="1150" y="789"/>
                    <a:pt x="1052" y="657"/>
                  </a:cubicBezTo>
                  <a:cubicBezTo>
                    <a:pt x="953" y="559"/>
                    <a:pt x="789" y="493"/>
                    <a:pt x="625" y="493"/>
                  </a:cubicBezTo>
                  <a:cubicBezTo>
                    <a:pt x="559" y="493"/>
                    <a:pt x="460" y="493"/>
                    <a:pt x="395" y="526"/>
                  </a:cubicBezTo>
                  <a:cubicBezTo>
                    <a:pt x="329" y="559"/>
                    <a:pt x="263" y="624"/>
                    <a:pt x="230" y="690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8"/>
            <p:cNvSpPr/>
            <p:nvPr/>
          </p:nvSpPr>
          <p:spPr>
            <a:xfrm>
              <a:off x="2692725" y="1794050"/>
              <a:ext cx="44400" cy="44375"/>
            </a:xfrm>
            <a:custGeom>
              <a:avLst/>
              <a:gdLst/>
              <a:ahLst/>
              <a:cxnLst/>
              <a:rect l="l" t="t" r="r" b="b"/>
              <a:pathLst>
                <a:path w="1776" h="1775" extrusionOk="0">
                  <a:moveTo>
                    <a:pt x="888" y="0"/>
                  </a:moveTo>
                  <a:cubicBezTo>
                    <a:pt x="444" y="0"/>
                    <a:pt x="1" y="296"/>
                    <a:pt x="1" y="888"/>
                  </a:cubicBezTo>
                  <a:cubicBezTo>
                    <a:pt x="1" y="1479"/>
                    <a:pt x="444" y="1775"/>
                    <a:pt x="888" y="1775"/>
                  </a:cubicBezTo>
                  <a:cubicBezTo>
                    <a:pt x="1332" y="1775"/>
                    <a:pt x="1775" y="1479"/>
                    <a:pt x="1775" y="888"/>
                  </a:cubicBezTo>
                  <a:cubicBezTo>
                    <a:pt x="1775" y="296"/>
                    <a:pt x="1332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8"/>
            <p:cNvSpPr/>
            <p:nvPr/>
          </p:nvSpPr>
          <p:spPr>
            <a:xfrm>
              <a:off x="2752700" y="1902475"/>
              <a:ext cx="31250" cy="46050"/>
            </a:xfrm>
            <a:custGeom>
              <a:avLst/>
              <a:gdLst/>
              <a:ahLst/>
              <a:cxnLst/>
              <a:rect l="l" t="t" r="r" b="b"/>
              <a:pathLst>
                <a:path w="1250" h="1842" extrusionOk="0">
                  <a:moveTo>
                    <a:pt x="658" y="1"/>
                  </a:moveTo>
                  <a:cubicBezTo>
                    <a:pt x="395" y="1"/>
                    <a:pt x="230" y="100"/>
                    <a:pt x="132" y="297"/>
                  </a:cubicBezTo>
                  <a:cubicBezTo>
                    <a:pt x="66" y="395"/>
                    <a:pt x="33" y="494"/>
                    <a:pt x="33" y="658"/>
                  </a:cubicBezTo>
                  <a:lnTo>
                    <a:pt x="263" y="658"/>
                  </a:lnTo>
                  <a:cubicBezTo>
                    <a:pt x="263" y="560"/>
                    <a:pt x="296" y="461"/>
                    <a:pt x="329" y="395"/>
                  </a:cubicBezTo>
                  <a:cubicBezTo>
                    <a:pt x="395" y="297"/>
                    <a:pt x="493" y="231"/>
                    <a:pt x="658" y="231"/>
                  </a:cubicBezTo>
                  <a:cubicBezTo>
                    <a:pt x="756" y="231"/>
                    <a:pt x="855" y="264"/>
                    <a:pt x="921" y="330"/>
                  </a:cubicBezTo>
                  <a:cubicBezTo>
                    <a:pt x="953" y="395"/>
                    <a:pt x="986" y="461"/>
                    <a:pt x="986" y="560"/>
                  </a:cubicBezTo>
                  <a:cubicBezTo>
                    <a:pt x="986" y="658"/>
                    <a:pt x="953" y="757"/>
                    <a:pt x="888" y="822"/>
                  </a:cubicBezTo>
                  <a:cubicBezTo>
                    <a:pt x="855" y="855"/>
                    <a:pt x="789" y="921"/>
                    <a:pt x="658" y="987"/>
                  </a:cubicBezTo>
                  <a:lnTo>
                    <a:pt x="428" y="1118"/>
                  </a:lnTo>
                  <a:cubicBezTo>
                    <a:pt x="263" y="1217"/>
                    <a:pt x="132" y="1315"/>
                    <a:pt x="99" y="1447"/>
                  </a:cubicBezTo>
                  <a:cubicBezTo>
                    <a:pt x="33" y="1578"/>
                    <a:pt x="0" y="1710"/>
                    <a:pt x="0" y="1841"/>
                  </a:cubicBezTo>
                  <a:lnTo>
                    <a:pt x="1249" y="1841"/>
                  </a:lnTo>
                  <a:lnTo>
                    <a:pt x="1249" y="1644"/>
                  </a:lnTo>
                  <a:lnTo>
                    <a:pt x="263" y="1644"/>
                  </a:lnTo>
                  <a:cubicBezTo>
                    <a:pt x="263" y="1545"/>
                    <a:pt x="329" y="1480"/>
                    <a:pt x="395" y="1381"/>
                  </a:cubicBezTo>
                  <a:cubicBezTo>
                    <a:pt x="461" y="1348"/>
                    <a:pt x="526" y="1315"/>
                    <a:pt x="592" y="1250"/>
                  </a:cubicBezTo>
                  <a:lnTo>
                    <a:pt x="789" y="1151"/>
                  </a:lnTo>
                  <a:cubicBezTo>
                    <a:pt x="921" y="1085"/>
                    <a:pt x="1052" y="1020"/>
                    <a:pt x="1118" y="954"/>
                  </a:cubicBezTo>
                  <a:cubicBezTo>
                    <a:pt x="1216" y="822"/>
                    <a:pt x="1249" y="724"/>
                    <a:pt x="1249" y="560"/>
                  </a:cubicBezTo>
                  <a:cubicBezTo>
                    <a:pt x="1249" y="428"/>
                    <a:pt x="1216" y="297"/>
                    <a:pt x="1118" y="198"/>
                  </a:cubicBezTo>
                  <a:cubicBezTo>
                    <a:pt x="1019" y="67"/>
                    <a:pt x="855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8"/>
            <p:cNvSpPr/>
            <p:nvPr/>
          </p:nvSpPr>
          <p:spPr>
            <a:xfrm>
              <a:off x="2788850" y="1902475"/>
              <a:ext cx="32050" cy="47675"/>
            </a:xfrm>
            <a:custGeom>
              <a:avLst/>
              <a:gdLst/>
              <a:ahLst/>
              <a:cxnLst/>
              <a:rect l="l" t="t" r="r" b="b"/>
              <a:pathLst>
                <a:path w="1282" h="1907" extrusionOk="0">
                  <a:moveTo>
                    <a:pt x="658" y="231"/>
                  </a:moveTo>
                  <a:cubicBezTo>
                    <a:pt x="789" y="231"/>
                    <a:pt x="888" y="297"/>
                    <a:pt x="953" y="428"/>
                  </a:cubicBezTo>
                  <a:cubicBezTo>
                    <a:pt x="986" y="560"/>
                    <a:pt x="1019" y="724"/>
                    <a:pt x="1019" y="954"/>
                  </a:cubicBezTo>
                  <a:cubicBezTo>
                    <a:pt x="1019" y="1217"/>
                    <a:pt x="986" y="1447"/>
                    <a:pt x="920" y="1545"/>
                  </a:cubicBezTo>
                  <a:cubicBezTo>
                    <a:pt x="855" y="1644"/>
                    <a:pt x="756" y="1710"/>
                    <a:pt x="625" y="1710"/>
                  </a:cubicBezTo>
                  <a:cubicBezTo>
                    <a:pt x="493" y="1710"/>
                    <a:pt x="362" y="1611"/>
                    <a:pt x="329" y="1447"/>
                  </a:cubicBezTo>
                  <a:cubicBezTo>
                    <a:pt x="263" y="1315"/>
                    <a:pt x="263" y="1184"/>
                    <a:pt x="263" y="987"/>
                  </a:cubicBezTo>
                  <a:cubicBezTo>
                    <a:pt x="263" y="724"/>
                    <a:pt x="296" y="560"/>
                    <a:pt x="362" y="428"/>
                  </a:cubicBezTo>
                  <a:cubicBezTo>
                    <a:pt x="395" y="297"/>
                    <a:pt x="526" y="231"/>
                    <a:pt x="658" y="231"/>
                  </a:cubicBezTo>
                  <a:close/>
                  <a:moveTo>
                    <a:pt x="625" y="1"/>
                  </a:moveTo>
                  <a:cubicBezTo>
                    <a:pt x="362" y="1"/>
                    <a:pt x="197" y="165"/>
                    <a:pt x="99" y="428"/>
                  </a:cubicBezTo>
                  <a:cubicBezTo>
                    <a:pt x="33" y="592"/>
                    <a:pt x="0" y="757"/>
                    <a:pt x="0" y="987"/>
                  </a:cubicBezTo>
                  <a:cubicBezTo>
                    <a:pt x="0" y="1250"/>
                    <a:pt x="33" y="1447"/>
                    <a:pt x="132" y="1611"/>
                  </a:cubicBezTo>
                  <a:cubicBezTo>
                    <a:pt x="230" y="1808"/>
                    <a:pt x="395" y="1907"/>
                    <a:pt x="625" y="1907"/>
                  </a:cubicBezTo>
                  <a:cubicBezTo>
                    <a:pt x="888" y="1907"/>
                    <a:pt x="1052" y="1808"/>
                    <a:pt x="1150" y="1545"/>
                  </a:cubicBezTo>
                  <a:cubicBezTo>
                    <a:pt x="1249" y="1381"/>
                    <a:pt x="1282" y="1184"/>
                    <a:pt x="1282" y="921"/>
                  </a:cubicBezTo>
                  <a:cubicBezTo>
                    <a:pt x="1282" y="658"/>
                    <a:pt x="1216" y="461"/>
                    <a:pt x="1150" y="330"/>
                  </a:cubicBezTo>
                  <a:cubicBezTo>
                    <a:pt x="1052" y="132"/>
                    <a:pt x="855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8"/>
            <p:cNvSpPr/>
            <p:nvPr/>
          </p:nvSpPr>
          <p:spPr>
            <a:xfrm>
              <a:off x="2845525" y="1901675"/>
              <a:ext cx="28775" cy="46850"/>
            </a:xfrm>
            <a:custGeom>
              <a:avLst/>
              <a:gdLst/>
              <a:ahLst/>
              <a:cxnLst/>
              <a:rect l="l" t="t" r="r" b="b"/>
              <a:pathLst>
                <a:path w="1151" h="1874" extrusionOk="0">
                  <a:moveTo>
                    <a:pt x="1" y="0"/>
                  </a:moveTo>
                  <a:lnTo>
                    <a:pt x="1" y="1873"/>
                  </a:lnTo>
                  <a:lnTo>
                    <a:pt x="231" y="1873"/>
                  </a:lnTo>
                  <a:lnTo>
                    <a:pt x="231" y="1380"/>
                  </a:lnTo>
                  <a:lnTo>
                    <a:pt x="428" y="1183"/>
                  </a:lnTo>
                  <a:lnTo>
                    <a:pt x="855" y="1873"/>
                  </a:lnTo>
                  <a:lnTo>
                    <a:pt x="1151" y="1873"/>
                  </a:lnTo>
                  <a:lnTo>
                    <a:pt x="592" y="1019"/>
                  </a:lnTo>
                  <a:lnTo>
                    <a:pt x="1118" y="526"/>
                  </a:lnTo>
                  <a:lnTo>
                    <a:pt x="822" y="526"/>
                  </a:lnTo>
                  <a:lnTo>
                    <a:pt x="231" y="1117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8"/>
            <p:cNvSpPr/>
            <p:nvPr/>
          </p:nvSpPr>
          <p:spPr>
            <a:xfrm>
              <a:off x="2878400" y="1901675"/>
              <a:ext cx="30400" cy="48475"/>
            </a:xfrm>
            <a:custGeom>
              <a:avLst/>
              <a:gdLst/>
              <a:ahLst/>
              <a:cxnLst/>
              <a:rect l="l" t="t" r="r" b="b"/>
              <a:pathLst>
                <a:path w="1216" h="1939" extrusionOk="0">
                  <a:moveTo>
                    <a:pt x="592" y="690"/>
                  </a:moveTo>
                  <a:cubicBezTo>
                    <a:pt x="723" y="690"/>
                    <a:pt x="822" y="723"/>
                    <a:pt x="854" y="822"/>
                  </a:cubicBezTo>
                  <a:cubicBezTo>
                    <a:pt x="920" y="920"/>
                    <a:pt x="953" y="1052"/>
                    <a:pt x="953" y="1183"/>
                  </a:cubicBezTo>
                  <a:cubicBezTo>
                    <a:pt x="953" y="1347"/>
                    <a:pt x="920" y="1479"/>
                    <a:pt x="854" y="1577"/>
                  </a:cubicBezTo>
                  <a:cubicBezTo>
                    <a:pt x="822" y="1676"/>
                    <a:pt x="723" y="1742"/>
                    <a:pt x="592" y="1742"/>
                  </a:cubicBezTo>
                  <a:cubicBezTo>
                    <a:pt x="427" y="1742"/>
                    <a:pt x="329" y="1643"/>
                    <a:pt x="263" y="1512"/>
                  </a:cubicBezTo>
                  <a:cubicBezTo>
                    <a:pt x="230" y="1413"/>
                    <a:pt x="197" y="1314"/>
                    <a:pt x="197" y="1183"/>
                  </a:cubicBezTo>
                  <a:cubicBezTo>
                    <a:pt x="197" y="1019"/>
                    <a:pt x="230" y="887"/>
                    <a:pt x="329" y="789"/>
                  </a:cubicBezTo>
                  <a:cubicBezTo>
                    <a:pt x="394" y="723"/>
                    <a:pt x="493" y="690"/>
                    <a:pt x="592" y="690"/>
                  </a:cubicBezTo>
                  <a:close/>
                  <a:moveTo>
                    <a:pt x="0" y="0"/>
                  </a:moveTo>
                  <a:lnTo>
                    <a:pt x="0" y="1873"/>
                  </a:lnTo>
                  <a:lnTo>
                    <a:pt x="197" y="1873"/>
                  </a:lnTo>
                  <a:lnTo>
                    <a:pt x="197" y="1709"/>
                  </a:lnTo>
                  <a:cubicBezTo>
                    <a:pt x="263" y="1775"/>
                    <a:pt x="296" y="1840"/>
                    <a:pt x="362" y="1840"/>
                  </a:cubicBezTo>
                  <a:cubicBezTo>
                    <a:pt x="427" y="1906"/>
                    <a:pt x="493" y="1939"/>
                    <a:pt x="592" y="1939"/>
                  </a:cubicBezTo>
                  <a:cubicBezTo>
                    <a:pt x="789" y="1939"/>
                    <a:pt x="953" y="1873"/>
                    <a:pt x="1052" y="1709"/>
                  </a:cubicBezTo>
                  <a:cubicBezTo>
                    <a:pt x="1150" y="1577"/>
                    <a:pt x="1216" y="1413"/>
                    <a:pt x="1216" y="1183"/>
                  </a:cubicBezTo>
                  <a:cubicBezTo>
                    <a:pt x="1216" y="953"/>
                    <a:pt x="1150" y="789"/>
                    <a:pt x="1052" y="657"/>
                  </a:cubicBezTo>
                  <a:cubicBezTo>
                    <a:pt x="953" y="526"/>
                    <a:pt x="789" y="493"/>
                    <a:pt x="624" y="493"/>
                  </a:cubicBezTo>
                  <a:cubicBezTo>
                    <a:pt x="559" y="493"/>
                    <a:pt x="460" y="493"/>
                    <a:pt x="394" y="526"/>
                  </a:cubicBezTo>
                  <a:cubicBezTo>
                    <a:pt x="329" y="559"/>
                    <a:pt x="263" y="624"/>
                    <a:pt x="230" y="690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8"/>
            <p:cNvSpPr/>
            <p:nvPr/>
          </p:nvSpPr>
          <p:spPr>
            <a:xfrm>
              <a:off x="2507900" y="2033925"/>
              <a:ext cx="44375" cy="44400"/>
            </a:xfrm>
            <a:custGeom>
              <a:avLst/>
              <a:gdLst/>
              <a:ahLst/>
              <a:cxnLst/>
              <a:rect l="l" t="t" r="r" b="b"/>
              <a:pathLst>
                <a:path w="1775" h="1776" extrusionOk="0">
                  <a:moveTo>
                    <a:pt x="887" y="1"/>
                  </a:moveTo>
                  <a:cubicBezTo>
                    <a:pt x="444" y="1"/>
                    <a:pt x="0" y="296"/>
                    <a:pt x="0" y="888"/>
                  </a:cubicBezTo>
                  <a:cubicBezTo>
                    <a:pt x="0" y="1479"/>
                    <a:pt x="444" y="1775"/>
                    <a:pt x="887" y="1775"/>
                  </a:cubicBezTo>
                  <a:cubicBezTo>
                    <a:pt x="1331" y="1775"/>
                    <a:pt x="1775" y="1479"/>
                    <a:pt x="1775" y="888"/>
                  </a:cubicBezTo>
                  <a:cubicBezTo>
                    <a:pt x="1775" y="296"/>
                    <a:pt x="133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8"/>
            <p:cNvSpPr/>
            <p:nvPr/>
          </p:nvSpPr>
          <p:spPr>
            <a:xfrm>
              <a:off x="2587575" y="2116900"/>
              <a:ext cx="32075" cy="46025"/>
            </a:xfrm>
            <a:custGeom>
              <a:avLst/>
              <a:gdLst/>
              <a:ahLst/>
              <a:cxnLst/>
              <a:rect l="l" t="t" r="r" b="b"/>
              <a:pathLst>
                <a:path w="1283" h="1841" extrusionOk="0">
                  <a:moveTo>
                    <a:pt x="658" y="0"/>
                  </a:moveTo>
                  <a:cubicBezTo>
                    <a:pt x="395" y="0"/>
                    <a:pt x="231" y="99"/>
                    <a:pt x="132" y="263"/>
                  </a:cubicBezTo>
                  <a:cubicBezTo>
                    <a:pt x="66" y="362"/>
                    <a:pt x="33" y="493"/>
                    <a:pt x="33" y="658"/>
                  </a:cubicBezTo>
                  <a:lnTo>
                    <a:pt x="263" y="658"/>
                  </a:lnTo>
                  <a:cubicBezTo>
                    <a:pt x="296" y="559"/>
                    <a:pt x="296" y="461"/>
                    <a:pt x="329" y="395"/>
                  </a:cubicBezTo>
                  <a:cubicBezTo>
                    <a:pt x="395" y="263"/>
                    <a:pt x="493" y="230"/>
                    <a:pt x="658" y="230"/>
                  </a:cubicBezTo>
                  <a:cubicBezTo>
                    <a:pt x="756" y="230"/>
                    <a:pt x="855" y="263"/>
                    <a:pt x="921" y="296"/>
                  </a:cubicBezTo>
                  <a:cubicBezTo>
                    <a:pt x="986" y="362"/>
                    <a:pt x="1019" y="461"/>
                    <a:pt x="1019" y="559"/>
                  </a:cubicBezTo>
                  <a:cubicBezTo>
                    <a:pt x="1019" y="658"/>
                    <a:pt x="986" y="756"/>
                    <a:pt x="921" y="822"/>
                  </a:cubicBezTo>
                  <a:cubicBezTo>
                    <a:pt x="855" y="855"/>
                    <a:pt x="789" y="921"/>
                    <a:pt x="691" y="986"/>
                  </a:cubicBezTo>
                  <a:lnTo>
                    <a:pt x="428" y="1118"/>
                  </a:lnTo>
                  <a:cubicBezTo>
                    <a:pt x="263" y="1216"/>
                    <a:pt x="165" y="1315"/>
                    <a:pt x="99" y="1446"/>
                  </a:cubicBezTo>
                  <a:cubicBezTo>
                    <a:pt x="33" y="1545"/>
                    <a:pt x="1" y="1709"/>
                    <a:pt x="1" y="1841"/>
                  </a:cubicBezTo>
                  <a:lnTo>
                    <a:pt x="1249" y="1841"/>
                  </a:lnTo>
                  <a:lnTo>
                    <a:pt x="1249" y="1643"/>
                  </a:lnTo>
                  <a:lnTo>
                    <a:pt x="263" y="1643"/>
                  </a:lnTo>
                  <a:cubicBezTo>
                    <a:pt x="296" y="1545"/>
                    <a:pt x="329" y="1479"/>
                    <a:pt x="428" y="1381"/>
                  </a:cubicBezTo>
                  <a:cubicBezTo>
                    <a:pt x="461" y="1348"/>
                    <a:pt x="526" y="1315"/>
                    <a:pt x="625" y="1249"/>
                  </a:cubicBezTo>
                  <a:lnTo>
                    <a:pt x="789" y="1151"/>
                  </a:lnTo>
                  <a:cubicBezTo>
                    <a:pt x="954" y="1085"/>
                    <a:pt x="1052" y="986"/>
                    <a:pt x="1118" y="921"/>
                  </a:cubicBezTo>
                  <a:cubicBezTo>
                    <a:pt x="1216" y="822"/>
                    <a:pt x="1282" y="723"/>
                    <a:pt x="1282" y="559"/>
                  </a:cubicBezTo>
                  <a:cubicBezTo>
                    <a:pt x="1282" y="428"/>
                    <a:pt x="1216" y="296"/>
                    <a:pt x="1118" y="198"/>
                  </a:cubicBezTo>
                  <a:cubicBezTo>
                    <a:pt x="1019" y="66"/>
                    <a:pt x="888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8"/>
            <p:cNvSpPr/>
            <p:nvPr/>
          </p:nvSpPr>
          <p:spPr>
            <a:xfrm>
              <a:off x="2624550" y="2117725"/>
              <a:ext cx="31225" cy="46850"/>
            </a:xfrm>
            <a:custGeom>
              <a:avLst/>
              <a:gdLst/>
              <a:ahLst/>
              <a:cxnLst/>
              <a:rect l="l" t="t" r="r" b="b"/>
              <a:pathLst>
                <a:path w="1249" h="1874" extrusionOk="0">
                  <a:moveTo>
                    <a:pt x="197" y="0"/>
                  </a:moveTo>
                  <a:lnTo>
                    <a:pt x="66" y="1019"/>
                  </a:lnTo>
                  <a:lnTo>
                    <a:pt x="263" y="1019"/>
                  </a:lnTo>
                  <a:cubicBezTo>
                    <a:pt x="296" y="953"/>
                    <a:pt x="329" y="920"/>
                    <a:pt x="395" y="888"/>
                  </a:cubicBezTo>
                  <a:cubicBezTo>
                    <a:pt x="460" y="855"/>
                    <a:pt x="526" y="822"/>
                    <a:pt x="592" y="822"/>
                  </a:cubicBezTo>
                  <a:cubicBezTo>
                    <a:pt x="723" y="822"/>
                    <a:pt x="789" y="888"/>
                    <a:pt x="888" y="953"/>
                  </a:cubicBezTo>
                  <a:cubicBezTo>
                    <a:pt x="953" y="1019"/>
                    <a:pt x="1019" y="1118"/>
                    <a:pt x="1019" y="1249"/>
                  </a:cubicBezTo>
                  <a:cubicBezTo>
                    <a:pt x="1019" y="1348"/>
                    <a:pt x="986" y="1446"/>
                    <a:pt x="888" y="1545"/>
                  </a:cubicBezTo>
                  <a:cubicBezTo>
                    <a:pt x="822" y="1610"/>
                    <a:pt x="723" y="1676"/>
                    <a:pt x="592" y="1676"/>
                  </a:cubicBezTo>
                  <a:cubicBezTo>
                    <a:pt x="526" y="1676"/>
                    <a:pt x="460" y="1643"/>
                    <a:pt x="395" y="1610"/>
                  </a:cubicBezTo>
                  <a:cubicBezTo>
                    <a:pt x="296" y="1578"/>
                    <a:pt x="230" y="1479"/>
                    <a:pt x="230" y="1348"/>
                  </a:cubicBezTo>
                  <a:lnTo>
                    <a:pt x="0" y="1348"/>
                  </a:lnTo>
                  <a:cubicBezTo>
                    <a:pt x="0" y="1512"/>
                    <a:pt x="66" y="1643"/>
                    <a:pt x="165" y="1742"/>
                  </a:cubicBezTo>
                  <a:cubicBezTo>
                    <a:pt x="296" y="1808"/>
                    <a:pt x="427" y="1873"/>
                    <a:pt x="592" y="1873"/>
                  </a:cubicBezTo>
                  <a:cubicBezTo>
                    <a:pt x="822" y="1873"/>
                    <a:pt x="986" y="1808"/>
                    <a:pt x="1085" y="1676"/>
                  </a:cubicBezTo>
                  <a:cubicBezTo>
                    <a:pt x="1183" y="1545"/>
                    <a:pt x="1249" y="1380"/>
                    <a:pt x="1249" y="1216"/>
                  </a:cubicBezTo>
                  <a:cubicBezTo>
                    <a:pt x="1249" y="1052"/>
                    <a:pt x="1183" y="888"/>
                    <a:pt x="1085" y="789"/>
                  </a:cubicBezTo>
                  <a:cubicBezTo>
                    <a:pt x="953" y="690"/>
                    <a:pt x="822" y="625"/>
                    <a:pt x="657" y="625"/>
                  </a:cubicBezTo>
                  <a:cubicBezTo>
                    <a:pt x="559" y="625"/>
                    <a:pt x="460" y="658"/>
                    <a:pt x="395" y="658"/>
                  </a:cubicBezTo>
                  <a:cubicBezTo>
                    <a:pt x="362" y="690"/>
                    <a:pt x="329" y="723"/>
                    <a:pt x="296" y="756"/>
                  </a:cubicBezTo>
                  <a:lnTo>
                    <a:pt x="362" y="230"/>
                  </a:lnTo>
                  <a:lnTo>
                    <a:pt x="1150" y="230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8"/>
            <p:cNvSpPr/>
            <p:nvPr/>
          </p:nvSpPr>
          <p:spPr>
            <a:xfrm>
              <a:off x="2681225" y="2116075"/>
              <a:ext cx="27950" cy="46850"/>
            </a:xfrm>
            <a:custGeom>
              <a:avLst/>
              <a:gdLst/>
              <a:ahLst/>
              <a:cxnLst/>
              <a:rect l="l" t="t" r="r" b="b"/>
              <a:pathLst>
                <a:path w="1118" h="1874" extrusionOk="0">
                  <a:moveTo>
                    <a:pt x="1" y="1"/>
                  </a:moveTo>
                  <a:lnTo>
                    <a:pt x="1" y="1874"/>
                  </a:lnTo>
                  <a:lnTo>
                    <a:pt x="198" y="1874"/>
                  </a:lnTo>
                  <a:lnTo>
                    <a:pt x="198" y="1381"/>
                  </a:lnTo>
                  <a:lnTo>
                    <a:pt x="395" y="1184"/>
                  </a:lnTo>
                  <a:lnTo>
                    <a:pt x="822" y="1874"/>
                  </a:lnTo>
                  <a:lnTo>
                    <a:pt x="1118" y="1874"/>
                  </a:lnTo>
                  <a:lnTo>
                    <a:pt x="559" y="1019"/>
                  </a:lnTo>
                  <a:lnTo>
                    <a:pt x="1085" y="494"/>
                  </a:lnTo>
                  <a:lnTo>
                    <a:pt x="789" y="494"/>
                  </a:lnTo>
                  <a:lnTo>
                    <a:pt x="198" y="1085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8"/>
            <p:cNvSpPr/>
            <p:nvPr/>
          </p:nvSpPr>
          <p:spPr>
            <a:xfrm>
              <a:off x="2713275" y="2116075"/>
              <a:ext cx="30400" cy="48500"/>
            </a:xfrm>
            <a:custGeom>
              <a:avLst/>
              <a:gdLst/>
              <a:ahLst/>
              <a:cxnLst/>
              <a:rect l="l" t="t" r="r" b="b"/>
              <a:pathLst>
                <a:path w="1216" h="1940" extrusionOk="0">
                  <a:moveTo>
                    <a:pt x="625" y="691"/>
                  </a:moveTo>
                  <a:cubicBezTo>
                    <a:pt x="723" y="691"/>
                    <a:pt x="822" y="724"/>
                    <a:pt x="887" y="822"/>
                  </a:cubicBezTo>
                  <a:cubicBezTo>
                    <a:pt x="953" y="921"/>
                    <a:pt x="986" y="1052"/>
                    <a:pt x="986" y="1184"/>
                  </a:cubicBezTo>
                  <a:cubicBezTo>
                    <a:pt x="986" y="1348"/>
                    <a:pt x="953" y="1479"/>
                    <a:pt x="887" y="1578"/>
                  </a:cubicBezTo>
                  <a:cubicBezTo>
                    <a:pt x="822" y="1676"/>
                    <a:pt x="723" y="1709"/>
                    <a:pt x="625" y="1709"/>
                  </a:cubicBezTo>
                  <a:cubicBezTo>
                    <a:pt x="427" y="1709"/>
                    <a:pt x="329" y="1644"/>
                    <a:pt x="263" y="1512"/>
                  </a:cubicBezTo>
                  <a:cubicBezTo>
                    <a:pt x="230" y="1414"/>
                    <a:pt x="230" y="1315"/>
                    <a:pt x="230" y="1184"/>
                  </a:cubicBezTo>
                  <a:cubicBezTo>
                    <a:pt x="230" y="1019"/>
                    <a:pt x="263" y="888"/>
                    <a:pt x="329" y="789"/>
                  </a:cubicBezTo>
                  <a:cubicBezTo>
                    <a:pt x="427" y="724"/>
                    <a:pt x="493" y="691"/>
                    <a:pt x="625" y="691"/>
                  </a:cubicBezTo>
                  <a:close/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709"/>
                  </a:lnTo>
                  <a:cubicBezTo>
                    <a:pt x="263" y="1775"/>
                    <a:pt x="329" y="1808"/>
                    <a:pt x="362" y="1841"/>
                  </a:cubicBezTo>
                  <a:cubicBezTo>
                    <a:pt x="427" y="1906"/>
                    <a:pt x="526" y="1939"/>
                    <a:pt x="625" y="1939"/>
                  </a:cubicBezTo>
                  <a:cubicBezTo>
                    <a:pt x="822" y="1939"/>
                    <a:pt x="953" y="1874"/>
                    <a:pt x="1052" y="1709"/>
                  </a:cubicBezTo>
                  <a:cubicBezTo>
                    <a:pt x="1150" y="1578"/>
                    <a:pt x="1216" y="1381"/>
                    <a:pt x="1216" y="1184"/>
                  </a:cubicBezTo>
                  <a:cubicBezTo>
                    <a:pt x="1216" y="954"/>
                    <a:pt x="1150" y="756"/>
                    <a:pt x="1052" y="658"/>
                  </a:cubicBezTo>
                  <a:cubicBezTo>
                    <a:pt x="953" y="526"/>
                    <a:pt x="822" y="461"/>
                    <a:pt x="657" y="461"/>
                  </a:cubicBezTo>
                  <a:cubicBezTo>
                    <a:pt x="559" y="461"/>
                    <a:pt x="493" y="494"/>
                    <a:pt x="427" y="526"/>
                  </a:cubicBezTo>
                  <a:cubicBezTo>
                    <a:pt x="329" y="559"/>
                    <a:pt x="296" y="625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8"/>
            <p:cNvSpPr/>
            <p:nvPr/>
          </p:nvSpPr>
          <p:spPr>
            <a:xfrm>
              <a:off x="2375625" y="2305850"/>
              <a:ext cx="44400" cy="44375"/>
            </a:xfrm>
            <a:custGeom>
              <a:avLst/>
              <a:gdLst/>
              <a:ahLst/>
              <a:cxnLst/>
              <a:rect l="l" t="t" r="r" b="b"/>
              <a:pathLst>
                <a:path w="1776" h="1775" extrusionOk="0">
                  <a:moveTo>
                    <a:pt x="888" y="0"/>
                  </a:moveTo>
                  <a:cubicBezTo>
                    <a:pt x="444" y="0"/>
                    <a:pt x="1" y="296"/>
                    <a:pt x="1" y="888"/>
                  </a:cubicBezTo>
                  <a:cubicBezTo>
                    <a:pt x="1" y="1479"/>
                    <a:pt x="444" y="1775"/>
                    <a:pt x="888" y="1775"/>
                  </a:cubicBezTo>
                  <a:cubicBezTo>
                    <a:pt x="1331" y="1775"/>
                    <a:pt x="1775" y="1479"/>
                    <a:pt x="1775" y="888"/>
                  </a:cubicBezTo>
                  <a:cubicBezTo>
                    <a:pt x="1775" y="296"/>
                    <a:pt x="1331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8"/>
            <p:cNvSpPr/>
            <p:nvPr/>
          </p:nvSpPr>
          <p:spPr>
            <a:xfrm>
              <a:off x="2469275" y="2360075"/>
              <a:ext cx="32075" cy="47650"/>
            </a:xfrm>
            <a:custGeom>
              <a:avLst/>
              <a:gdLst/>
              <a:ahLst/>
              <a:cxnLst/>
              <a:rect l="l" t="t" r="r" b="b"/>
              <a:pathLst>
                <a:path w="1283" h="1906" extrusionOk="0">
                  <a:moveTo>
                    <a:pt x="625" y="0"/>
                  </a:moveTo>
                  <a:cubicBezTo>
                    <a:pt x="362" y="0"/>
                    <a:pt x="198" y="99"/>
                    <a:pt x="99" y="263"/>
                  </a:cubicBezTo>
                  <a:cubicBezTo>
                    <a:pt x="66" y="362"/>
                    <a:pt x="34" y="460"/>
                    <a:pt x="34" y="624"/>
                  </a:cubicBezTo>
                  <a:lnTo>
                    <a:pt x="264" y="624"/>
                  </a:lnTo>
                  <a:cubicBezTo>
                    <a:pt x="264" y="526"/>
                    <a:pt x="296" y="427"/>
                    <a:pt x="329" y="362"/>
                  </a:cubicBezTo>
                  <a:cubicBezTo>
                    <a:pt x="362" y="263"/>
                    <a:pt x="494" y="230"/>
                    <a:pt x="625" y="230"/>
                  </a:cubicBezTo>
                  <a:cubicBezTo>
                    <a:pt x="724" y="230"/>
                    <a:pt x="789" y="230"/>
                    <a:pt x="855" y="296"/>
                  </a:cubicBezTo>
                  <a:cubicBezTo>
                    <a:pt x="921" y="329"/>
                    <a:pt x="954" y="427"/>
                    <a:pt x="954" y="493"/>
                  </a:cubicBezTo>
                  <a:cubicBezTo>
                    <a:pt x="954" y="624"/>
                    <a:pt x="921" y="723"/>
                    <a:pt x="822" y="756"/>
                  </a:cubicBezTo>
                  <a:cubicBezTo>
                    <a:pt x="756" y="789"/>
                    <a:pt x="691" y="789"/>
                    <a:pt x="592" y="789"/>
                  </a:cubicBezTo>
                  <a:lnTo>
                    <a:pt x="494" y="789"/>
                  </a:lnTo>
                  <a:lnTo>
                    <a:pt x="494" y="986"/>
                  </a:lnTo>
                  <a:lnTo>
                    <a:pt x="592" y="986"/>
                  </a:lnTo>
                  <a:cubicBezTo>
                    <a:pt x="724" y="986"/>
                    <a:pt x="822" y="1019"/>
                    <a:pt x="888" y="1084"/>
                  </a:cubicBezTo>
                  <a:cubicBezTo>
                    <a:pt x="987" y="1117"/>
                    <a:pt x="1019" y="1216"/>
                    <a:pt x="1019" y="1347"/>
                  </a:cubicBezTo>
                  <a:cubicBezTo>
                    <a:pt x="1019" y="1446"/>
                    <a:pt x="987" y="1512"/>
                    <a:pt x="921" y="1577"/>
                  </a:cubicBezTo>
                  <a:cubicBezTo>
                    <a:pt x="855" y="1643"/>
                    <a:pt x="756" y="1676"/>
                    <a:pt x="625" y="1676"/>
                  </a:cubicBezTo>
                  <a:cubicBezTo>
                    <a:pt x="461" y="1676"/>
                    <a:pt x="362" y="1643"/>
                    <a:pt x="296" y="1545"/>
                  </a:cubicBezTo>
                  <a:cubicBezTo>
                    <a:pt x="264" y="1479"/>
                    <a:pt x="231" y="1413"/>
                    <a:pt x="231" y="1282"/>
                  </a:cubicBezTo>
                  <a:lnTo>
                    <a:pt x="1" y="1282"/>
                  </a:lnTo>
                  <a:cubicBezTo>
                    <a:pt x="1" y="1446"/>
                    <a:pt x="34" y="1610"/>
                    <a:pt x="132" y="1709"/>
                  </a:cubicBezTo>
                  <a:cubicBezTo>
                    <a:pt x="231" y="1840"/>
                    <a:pt x="395" y="1906"/>
                    <a:pt x="625" y="1906"/>
                  </a:cubicBezTo>
                  <a:cubicBezTo>
                    <a:pt x="822" y="1906"/>
                    <a:pt x="987" y="1840"/>
                    <a:pt x="1085" y="1742"/>
                  </a:cubicBezTo>
                  <a:cubicBezTo>
                    <a:pt x="1217" y="1610"/>
                    <a:pt x="1282" y="1479"/>
                    <a:pt x="1282" y="1282"/>
                  </a:cubicBezTo>
                  <a:cubicBezTo>
                    <a:pt x="1282" y="1183"/>
                    <a:pt x="1249" y="1084"/>
                    <a:pt x="1184" y="1019"/>
                  </a:cubicBezTo>
                  <a:cubicBezTo>
                    <a:pt x="1118" y="953"/>
                    <a:pt x="1052" y="887"/>
                    <a:pt x="954" y="854"/>
                  </a:cubicBezTo>
                  <a:cubicBezTo>
                    <a:pt x="1019" y="854"/>
                    <a:pt x="1085" y="822"/>
                    <a:pt x="1118" y="756"/>
                  </a:cubicBezTo>
                  <a:cubicBezTo>
                    <a:pt x="1184" y="690"/>
                    <a:pt x="1217" y="592"/>
                    <a:pt x="1217" y="493"/>
                  </a:cubicBezTo>
                  <a:cubicBezTo>
                    <a:pt x="1217" y="329"/>
                    <a:pt x="1151" y="230"/>
                    <a:pt x="1052" y="132"/>
                  </a:cubicBezTo>
                  <a:cubicBezTo>
                    <a:pt x="954" y="33"/>
                    <a:pt x="789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8"/>
            <p:cNvSpPr/>
            <p:nvPr/>
          </p:nvSpPr>
          <p:spPr>
            <a:xfrm>
              <a:off x="2506250" y="2360075"/>
              <a:ext cx="31250" cy="47650"/>
            </a:xfrm>
            <a:custGeom>
              <a:avLst/>
              <a:gdLst/>
              <a:ahLst/>
              <a:cxnLst/>
              <a:rect l="l" t="t" r="r" b="b"/>
              <a:pathLst>
                <a:path w="1250" h="1906" extrusionOk="0">
                  <a:moveTo>
                    <a:pt x="625" y="230"/>
                  </a:moveTo>
                  <a:cubicBezTo>
                    <a:pt x="789" y="230"/>
                    <a:pt x="888" y="296"/>
                    <a:pt x="921" y="427"/>
                  </a:cubicBezTo>
                  <a:cubicBezTo>
                    <a:pt x="986" y="559"/>
                    <a:pt x="1019" y="723"/>
                    <a:pt x="1019" y="920"/>
                  </a:cubicBezTo>
                  <a:cubicBezTo>
                    <a:pt x="1019" y="1216"/>
                    <a:pt x="986" y="1413"/>
                    <a:pt x="888" y="1512"/>
                  </a:cubicBezTo>
                  <a:cubicBezTo>
                    <a:pt x="822" y="1643"/>
                    <a:pt x="723" y="1676"/>
                    <a:pt x="625" y="1676"/>
                  </a:cubicBezTo>
                  <a:cubicBezTo>
                    <a:pt x="460" y="1676"/>
                    <a:pt x="362" y="1610"/>
                    <a:pt x="296" y="1413"/>
                  </a:cubicBezTo>
                  <a:cubicBezTo>
                    <a:pt x="263" y="1315"/>
                    <a:pt x="230" y="1150"/>
                    <a:pt x="230" y="986"/>
                  </a:cubicBezTo>
                  <a:cubicBezTo>
                    <a:pt x="230" y="723"/>
                    <a:pt x="263" y="526"/>
                    <a:pt x="329" y="394"/>
                  </a:cubicBezTo>
                  <a:cubicBezTo>
                    <a:pt x="395" y="296"/>
                    <a:pt x="493" y="230"/>
                    <a:pt x="625" y="230"/>
                  </a:cubicBezTo>
                  <a:close/>
                  <a:moveTo>
                    <a:pt x="625" y="0"/>
                  </a:moveTo>
                  <a:cubicBezTo>
                    <a:pt x="362" y="0"/>
                    <a:pt x="165" y="132"/>
                    <a:pt x="66" y="427"/>
                  </a:cubicBezTo>
                  <a:cubicBezTo>
                    <a:pt x="33" y="559"/>
                    <a:pt x="0" y="756"/>
                    <a:pt x="0" y="953"/>
                  </a:cubicBezTo>
                  <a:cubicBezTo>
                    <a:pt x="0" y="1249"/>
                    <a:pt x="33" y="1446"/>
                    <a:pt x="132" y="1610"/>
                  </a:cubicBezTo>
                  <a:cubicBezTo>
                    <a:pt x="230" y="1807"/>
                    <a:pt x="395" y="1906"/>
                    <a:pt x="625" y="1906"/>
                  </a:cubicBezTo>
                  <a:cubicBezTo>
                    <a:pt x="855" y="1906"/>
                    <a:pt x="1052" y="1775"/>
                    <a:pt x="1151" y="1545"/>
                  </a:cubicBezTo>
                  <a:cubicBezTo>
                    <a:pt x="1216" y="1380"/>
                    <a:pt x="1249" y="1183"/>
                    <a:pt x="1249" y="920"/>
                  </a:cubicBezTo>
                  <a:cubicBezTo>
                    <a:pt x="1249" y="657"/>
                    <a:pt x="1216" y="460"/>
                    <a:pt x="1118" y="296"/>
                  </a:cubicBezTo>
                  <a:cubicBezTo>
                    <a:pt x="1019" y="99"/>
                    <a:pt x="855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8"/>
            <p:cNvSpPr/>
            <p:nvPr/>
          </p:nvSpPr>
          <p:spPr>
            <a:xfrm>
              <a:off x="2562925" y="2359250"/>
              <a:ext cx="27975" cy="46850"/>
            </a:xfrm>
            <a:custGeom>
              <a:avLst/>
              <a:gdLst/>
              <a:ahLst/>
              <a:cxnLst/>
              <a:rect l="l" t="t" r="r" b="b"/>
              <a:pathLst>
                <a:path w="1119" h="1874" extrusionOk="0">
                  <a:moveTo>
                    <a:pt x="1" y="0"/>
                  </a:moveTo>
                  <a:lnTo>
                    <a:pt x="1" y="1873"/>
                  </a:lnTo>
                  <a:lnTo>
                    <a:pt x="231" y="1873"/>
                  </a:lnTo>
                  <a:lnTo>
                    <a:pt x="231" y="1380"/>
                  </a:lnTo>
                  <a:lnTo>
                    <a:pt x="428" y="1183"/>
                  </a:lnTo>
                  <a:lnTo>
                    <a:pt x="855" y="1873"/>
                  </a:lnTo>
                  <a:lnTo>
                    <a:pt x="1118" y="1873"/>
                  </a:lnTo>
                  <a:lnTo>
                    <a:pt x="592" y="1019"/>
                  </a:lnTo>
                  <a:lnTo>
                    <a:pt x="1118" y="493"/>
                  </a:lnTo>
                  <a:lnTo>
                    <a:pt x="822" y="493"/>
                  </a:lnTo>
                  <a:lnTo>
                    <a:pt x="231" y="1085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8"/>
            <p:cNvSpPr/>
            <p:nvPr/>
          </p:nvSpPr>
          <p:spPr>
            <a:xfrm>
              <a:off x="2595800" y="2359250"/>
              <a:ext cx="29600" cy="47675"/>
            </a:xfrm>
            <a:custGeom>
              <a:avLst/>
              <a:gdLst/>
              <a:ahLst/>
              <a:cxnLst/>
              <a:rect l="l" t="t" r="r" b="b"/>
              <a:pathLst>
                <a:path w="1184" h="1907" extrusionOk="0">
                  <a:moveTo>
                    <a:pt x="592" y="657"/>
                  </a:moveTo>
                  <a:cubicBezTo>
                    <a:pt x="723" y="657"/>
                    <a:pt x="789" y="723"/>
                    <a:pt x="855" y="822"/>
                  </a:cubicBezTo>
                  <a:cubicBezTo>
                    <a:pt x="920" y="920"/>
                    <a:pt x="953" y="1019"/>
                    <a:pt x="953" y="1183"/>
                  </a:cubicBezTo>
                  <a:cubicBezTo>
                    <a:pt x="953" y="1348"/>
                    <a:pt x="920" y="1479"/>
                    <a:pt x="855" y="1578"/>
                  </a:cubicBezTo>
                  <a:cubicBezTo>
                    <a:pt x="789" y="1676"/>
                    <a:pt x="723" y="1709"/>
                    <a:pt x="592" y="1709"/>
                  </a:cubicBezTo>
                  <a:cubicBezTo>
                    <a:pt x="427" y="1709"/>
                    <a:pt x="296" y="1643"/>
                    <a:pt x="230" y="1479"/>
                  </a:cubicBezTo>
                  <a:cubicBezTo>
                    <a:pt x="197" y="1413"/>
                    <a:pt x="197" y="1315"/>
                    <a:pt x="197" y="1183"/>
                  </a:cubicBezTo>
                  <a:cubicBezTo>
                    <a:pt x="197" y="986"/>
                    <a:pt x="230" y="887"/>
                    <a:pt x="296" y="789"/>
                  </a:cubicBezTo>
                  <a:cubicBezTo>
                    <a:pt x="394" y="723"/>
                    <a:pt x="493" y="657"/>
                    <a:pt x="592" y="657"/>
                  </a:cubicBezTo>
                  <a:close/>
                  <a:moveTo>
                    <a:pt x="0" y="0"/>
                  </a:moveTo>
                  <a:lnTo>
                    <a:pt x="0" y="1873"/>
                  </a:lnTo>
                  <a:lnTo>
                    <a:pt x="197" y="1873"/>
                  </a:lnTo>
                  <a:lnTo>
                    <a:pt x="197" y="1709"/>
                  </a:lnTo>
                  <a:cubicBezTo>
                    <a:pt x="230" y="1775"/>
                    <a:pt x="296" y="1808"/>
                    <a:pt x="329" y="1840"/>
                  </a:cubicBezTo>
                  <a:cubicBezTo>
                    <a:pt x="394" y="1906"/>
                    <a:pt x="493" y="1906"/>
                    <a:pt x="592" y="1906"/>
                  </a:cubicBezTo>
                  <a:cubicBezTo>
                    <a:pt x="789" y="1906"/>
                    <a:pt x="920" y="1840"/>
                    <a:pt x="1019" y="1709"/>
                  </a:cubicBezTo>
                  <a:cubicBezTo>
                    <a:pt x="1150" y="1578"/>
                    <a:pt x="1183" y="1380"/>
                    <a:pt x="1183" y="1183"/>
                  </a:cubicBezTo>
                  <a:cubicBezTo>
                    <a:pt x="1183" y="920"/>
                    <a:pt x="1150" y="756"/>
                    <a:pt x="1019" y="657"/>
                  </a:cubicBezTo>
                  <a:cubicBezTo>
                    <a:pt x="920" y="526"/>
                    <a:pt x="789" y="460"/>
                    <a:pt x="625" y="460"/>
                  </a:cubicBezTo>
                  <a:cubicBezTo>
                    <a:pt x="526" y="460"/>
                    <a:pt x="460" y="493"/>
                    <a:pt x="394" y="526"/>
                  </a:cubicBezTo>
                  <a:cubicBezTo>
                    <a:pt x="329" y="559"/>
                    <a:pt x="263" y="592"/>
                    <a:pt x="197" y="657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8"/>
            <p:cNvSpPr/>
            <p:nvPr/>
          </p:nvSpPr>
          <p:spPr>
            <a:xfrm>
              <a:off x="2300875" y="2599125"/>
              <a:ext cx="44375" cy="44375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88" y="0"/>
                  </a:moveTo>
                  <a:cubicBezTo>
                    <a:pt x="444" y="0"/>
                    <a:pt x="0" y="296"/>
                    <a:pt x="0" y="888"/>
                  </a:cubicBezTo>
                  <a:cubicBezTo>
                    <a:pt x="0" y="1479"/>
                    <a:pt x="444" y="1775"/>
                    <a:pt x="888" y="1775"/>
                  </a:cubicBezTo>
                  <a:cubicBezTo>
                    <a:pt x="1331" y="1775"/>
                    <a:pt x="1775" y="1479"/>
                    <a:pt x="1775" y="888"/>
                  </a:cubicBezTo>
                  <a:cubicBezTo>
                    <a:pt x="1775" y="296"/>
                    <a:pt x="1331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8"/>
            <p:cNvSpPr/>
            <p:nvPr/>
          </p:nvSpPr>
          <p:spPr>
            <a:xfrm>
              <a:off x="2402750" y="2622125"/>
              <a:ext cx="32050" cy="47675"/>
            </a:xfrm>
            <a:custGeom>
              <a:avLst/>
              <a:gdLst/>
              <a:ahLst/>
              <a:cxnLst/>
              <a:rect l="l" t="t" r="r" b="b"/>
              <a:pathLst>
                <a:path w="1282" h="1907" extrusionOk="0">
                  <a:moveTo>
                    <a:pt x="624" y="1"/>
                  </a:moveTo>
                  <a:cubicBezTo>
                    <a:pt x="361" y="1"/>
                    <a:pt x="197" y="99"/>
                    <a:pt x="99" y="263"/>
                  </a:cubicBezTo>
                  <a:cubicBezTo>
                    <a:pt x="66" y="362"/>
                    <a:pt x="33" y="461"/>
                    <a:pt x="33" y="592"/>
                  </a:cubicBezTo>
                  <a:lnTo>
                    <a:pt x="263" y="592"/>
                  </a:lnTo>
                  <a:cubicBezTo>
                    <a:pt x="263" y="493"/>
                    <a:pt x="296" y="428"/>
                    <a:pt x="329" y="362"/>
                  </a:cubicBezTo>
                  <a:cubicBezTo>
                    <a:pt x="361" y="263"/>
                    <a:pt x="493" y="198"/>
                    <a:pt x="624" y="198"/>
                  </a:cubicBezTo>
                  <a:cubicBezTo>
                    <a:pt x="723" y="198"/>
                    <a:pt x="789" y="231"/>
                    <a:pt x="854" y="296"/>
                  </a:cubicBezTo>
                  <a:cubicBezTo>
                    <a:pt x="920" y="329"/>
                    <a:pt x="953" y="395"/>
                    <a:pt x="953" y="493"/>
                  </a:cubicBezTo>
                  <a:cubicBezTo>
                    <a:pt x="953" y="625"/>
                    <a:pt x="920" y="723"/>
                    <a:pt x="822" y="756"/>
                  </a:cubicBezTo>
                  <a:cubicBezTo>
                    <a:pt x="756" y="789"/>
                    <a:pt x="690" y="789"/>
                    <a:pt x="592" y="789"/>
                  </a:cubicBezTo>
                  <a:lnTo>
                    <a:pt x="493" y="789"/>
                  </a:lnTo>
                  <a:lnTo>
                    <a:pt x="493" y="986"/>
                  </a:lnTo>
                  <a:lnTo>
                    <a:pt x="592" y="986"/>
                  </a:lnTo>
                  <a:cubicBezTo>
                    <a:pt x="723" y="986"/>
                    <a:pt x="822" y="1019"/>
                    <a:pt x="887" y="1085"/>
                  </a:cubicBezTo>
                  <a:cubicBezTo>
                    <a:pt x="986" y="1118"/>
                    <a:pt x="1019" y="1216"/>
                    <a:pt x="1019" y="1315"/>
                  </a:cubicBezTo>
                  <a:cubicBezTo>
                    <a:pt x="1019" y="1414"/>
                    <a:pt x="986" y="1512"/>
                    <a:pt x="920" y="1578"/>
                  </a:cubicBezTo>
                  <a:cubicBezTo>
                    <a:pt x="854" y="1644"/>
                    <a:pt x="756" y="1676"/>
                    <a:pt x="624" y="1676"/>
                  </a:cubicBezTo>
                  <a:cubicBezTo>
                    <a:pt x="460" y="1676"/>
                    <a:pt x="361" y="1644"/>
                    <a:pt x="296" y="1545"/>
                  </a:cubicBezTo>
                  <a:cubicBezTo>
                    <a:pt x="263" y="1479"/>
                    <a:pt x="230" y="1381"/>
                    <a:pt x="230" y="1282"/>
                  </a:cubicBezTo>
                  <a:lnTo>
                    <a:pt x="0" y="1282"/>
                  </a:lnTo>
                  <a:cubicBezTo>
                    <a:pt x="0" y="1446"/>
                    <a:pt x="33" y="1578"/>
                    <a:pt x="131" y="1709"/>
                  </a:cubicBezTo>
                  <a:cubicBezTo>
                    <a:pt x="230" y="1841"/>
                    <a:pt x="394" y="1906"/>
                    <a:pt x="624" y="1906"/>
                  </a:cubicBezTo>
                  <a:cubicBezTo>
                    <a:pt x="822" y="1906"/>
                    <a:pt x="986" y="1841"/>
                    <a:pt x="1084" y="1742"/>
                  </a:cubicBezTo>
                  <a:cubicBezTo>
                    <a:pt x="1216" y="1611"/>
                    <a:pt x="1282" y="1479"/>
                    <a:pt x="1282" y="1282"/>
                  </a:cubicBezTo>
                  <a:cubicBezTo>
                    <a:pt x="1282" y="1184"/>
                    <a:pt x="1249" y="1085"/>
                    <a:pt x="1183" y="1019"/>
                  </a:cubicBezTo>
                  <a:cubicBezTo>
                    <a:pt x="1117" y="953"/>
                    <a:pt x="1052" y="888"/>
                    <a:pt x="953" y="855"/>
                  </a:cubicBezTo>
                  <a:cubicBezTo>
                    <a:pt x="1019" y="855"/>
                    <a:pt x="1084" y="822"/>
                    <a:pt x="1117" y="756"/>
                  </a:cubicBezTo>
                  <a:cubicBezTo>
                    <a:pt x="1183" y="691"/>
                    <a:pt x="1216" y="592"/>
                    <a:pt x="1216" y="493"/>
                  </a:cubicBezTo>
                  <a:cubicBezTo>
                    <a:pt x="1216" y="329"/>
                    <a:pt x="1150" y="198"/>
                    <a:pt x="1052" y="132"/>
                  </a:cubicBezTo>
                  <a:cubicBezTo>
                    <a:pt x="953" y="33"/>
                    <a:pt x="789" y="1"/>
                    <a:pt x="6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8"/>
            <p:cNvSpPr/>
            <p:nvPr/>
          </p:nvSpPr>
          <p:spPr>
            <a:xfrm>
              <a:off x="2439700" y="2622950"/>
              <a:ext cx="31250" cy="46025"/>
            </a:xfrm>
            <a:custGeom>
              <a:avLst/>
              <a:gdLst/>
              <a:ahLst/>
              <a:cxnLst/>
              <a:rect l="l" t="t" r="r" b="b"/>
              <a:pathLst>
                <a:path w="1250" h="1841" extrusionOk="0">
                  <a:moveTo>
                    <a:pt x="198" y="0"/>
                  </a:moveTo>
                  <a:lnTo>
                    <a:pt x="66" y="986"/>
                  </a:lnTo>
                  <a:lnTo>
                    <a:pt x="264" y="986"/>
                  </a:lnTo>
                  <a:cubicBezTo>
                    <a:pt x="296" y="953"/>
                    <a:pt x="362" y="888"/>
                    <a:pt x="395" y="888"/>
                  </a:cubicBezTo>
                  <a:cubicBezTo>
                    <a:pt x="461" y="855"/>
                    <a:pt x="527" y="822"/>
                    <a:pt x="625" y="822"/>
                  </a:cubicBezTo>
                  <a:cubicBezTo>
                    <a:pt x="724" y="822"/>
                    <a:pt x="822" y="855"/>
                    <a:pt x="888" y="920"/>
                  </a:cubicBezTo>
                  <a:cubicBezTo>
                    <a:pt x="987" y="986"/>
                    <a:pt x="1019" y="1118"/>
                    <a:pt x="1019" y="1216"/>
                  </a:cubicBezTo>
                  <a:cubicBezTo>
                    <a:pt x="1019" y="1348"/>
                    <a:pt x="987" y="1446"/>
                    <a:pt x="921" y="1512"/>
                  </a:cubicBezTo>
                  <a:cubicBezTo>
                    <a:pt x="855" y="1611"/>
                    <a:pt x="757" y="1643"/>
                    <a:pt x="625" y="1643"/>
                  </a:cubicBezTo>
                  <a:cubicBezTo>
                    <a:pt x="527" y="1643"/>
                    <a:pt x="461" y="1643"/>
                    <a:pt x="428" y="1611"/>
                  </a:cubicBezTo>
                  <a:cubicBezTo>
                    <a:pt x="296" y="1545"/>
                    <a:pt x="264" y="1479"/>
                    <a:pt x="231" y="1348"/>
                  </a:cubicBezTo>
                  <a:lnTo>
                    <a:pt x="1" y="1348"/>
                  </a:lnTo>
                  <a:cubicBezTo>
                    <a:pt x="1" y="1512"/>
                    <a:pt x="66" y="1643"/>
                    <a:pt x="165" y="1742"/>
                  </a:cubicBezTo>
                  <a:cubicBezTo>
                    <a:pt x="296" y="1808"/>
                    <a:pt x="428" y="1841"/>
                    <a:pt x="592" y="1841"/>
                  </a:cubicBezTo>
                  <a:cubicBezTo>
                    <a:pt x="822" y="1841"/>
                    <a:pt x="987" y="1775"/>
                    <a:pt x="1085" y="1643"/>
                  </a:cubicBezTo>
                  <a:cubicBezTo>
                    <a:pt x="1217" y="1512"/>
                    <a:pt x="1249" y="1381"/>
                    <a:pt x="1249" y="1183"/>
                  </a:cubicBezTo>
                  <a:cubicBezTo>
                    <a:pt x="1249" y="1019"/>
                    <a:pt x="1184" y="888"/>
                    <a:pt x="1085" y="789"/>
                  </a:cubicBezTo>
                  <a:cubicBezTo>
                    <a:pt x="954" y="658"/>
                    <a:pt x="822" y="625"/>
                    <a:pt x="658" y="625"/>
                  </a:cubicBezTo>
                  <a:cubicBezTo>
                    <a:pt x="559" y="625"/>
                    <a:pt x="494" y="625"/>
                    <a:pt x="428" y="658"/>
                  </a:cubicBezTo>
                  <a:cubicBezTo>
                    <a:pt x="362" y="690"/>
                    <a:pt x="329" y="690"/>
                    <a:pt x="296" y="723"/>
                  </a:cubicBezTo>
                  <a:lnTo>
                    <a:pt x="362" y="230"/>
                  </a:lnTo>
                  <a:lnTo>
                    <a:pt x="1151" y="230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8"/>
            <p:cNvSpPr/>
            <p:nvPr/>
          </p:nvSpPr>
          <p:spPr>
            <a:xfrm>
              <a:off x="2496400" y="2621300"/>
              <a:ext cx="27950" cy="46850"/>
            </a:xfrm>
            <a:custGeom>
              <a:avLst/>
              <a:gdLst/>
              <a:ahLst/>
              <a:cxnLst/>
              <a:rect l="l" t="t" r="r" b="b"/>
              <a:pathLst>
                <a:path w="1118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348"/>
                  </a:lnTo>
                  <a:lnTo>
                    <a:pt x="427" y="1184"/>
                  </a:lnTo>
                  <a:lnTo>
                    <a:pt x="854" y="1874"/>
                  </a:lnTo>
                  <a:lnTo>
                    <a:pt x="1117" y="1874"/>
                  </a:lnTo>
                  <a:lnTo>
                    <a:pt x="559" y="1019"/>
                  </a:lnTo>
                  <a:lnTo>
                    <a:pt x="1117" y="494"/>
                  </a:lnTo>
                  <a:lnTo>
                    <a:pt x="822" y="494"/>
                  </a:lnTo>
                  <a:lnTo>
                    <a:pt x="230" y="1085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8"/>
            <p:cNvSpPr/>
            <p:nvPr/>
          </p:nvSpPr>
          <p:spPr>
            <a:xfrm>
              <a:off x="2529250" y="2620475"/>
              <a:ext cx="29600" cy="48500"/>
            </a:xfrm>
            <a:custGeom>
              <a:avLst/>
              <a:gdLst/>
              <a:ahLst/>
              <a:cxnLst/>
              <a:rect l="l" t="t" r="r" b="b"/>
              <a:pathLst>
                <a:path w="1184" h="1940" extrusionOk="0">
                  <a:moveTo>
                    <a:pt x="592" y="691"/>
                  </a:moveTo>
                  <a:cubicBezTo>
                    <a:pt x="723" y="691"/>
                    <a:pt x="789" y="757"/>
                    <a:pt x="855" y="855"/>
                  </a:cubicBezTo>
                  <a:cubicBezTo>
                    <a:pt x="921" y="954"/>
                    <a:pt x="953" y="1052"/>
                    <a:pt x="953" y="1217"/>
                  </a:cubicBezTo>
                  <a:cubicBezTo>
                    <a:pt x="953" y="1348"/>
                    <a:pt x="921" y="1480"/>
                    <a:pt x="855" y="1611"/>
                  </a:cubicBezTo>
                  <a:cubicBezTo>
                    <a:pt x="789" y="1710"/>
                    <a:pt x="723" y="1742"/>
                    <a:pt x="592" y="1742"/>
                  </a:cubicBezTo>
                  <a:cubicBezTo>
                    <a:pt x="428" y="1742"/>
                    <a:pt x="296" y="1677"/>
                    <a:pt x="231" y="1512"/>
                  </a:cubicBezTo>
                  <a:cubicBezTo>
                    <a:pt x="198" y="1447"/>
                    <a:pt x="198" y="1348"/>
                    <a:pt x="198" y="1217"/>
                  </a:cubicBezTo>
                  <a:cubicBezTo>
                    <a:pt x="198" y="1019"/>
                    <a:pt x="231" y="888"/>
                    <a:pt x="296" y="822"/>
                  </a:cubicBezTo>
                  <a:cubicBezTo>
                    <a:pt x="395" y="724"/>
                    <a:pt x="493" y="691"/>
                    <a:pt x="592" y="691"/>
                  </a:cubicBezTo>
                  <a:close/>
                  <a:moveTo>
                    <a:pt x="1" y="1"/>
                  </a:moveTo>
                  <a:lnTo>
                    <a:pt x="1" y="1907"/>
                  </a:lnTo>
                  <a:lnTo>
                    <a:pt x="198" y="1907"/>
                  </a:lnTo>
                  <a:lnTo>
                    <a:pt x="198" y="1710"/>
                  </a:lnTo>
                  <a:cubicBezTo>
                    <a:pt x="231" y="1808"/>
                    <a:pt x="296" y="1841"/>
                    <a:pt x="329" y="1874"/>
                  </a:cubicBezTo>
                  <a:cubicBezTo>
                    <a:pt x="395" y="1907"/>
                    <a:pt x="493" y="1940"/>
                    <a:pt x="592" y="1940"/>
                  </a:cubicBezTo>
                  <a:cubicBezTo>
                    <a:pt x="789" y="1940"/>
                    <a:pt x="921" y="1874"/>
                    <a:pt x="1019" y="1742"/>
                  </a:cubicBezTo>
                  <a:cubicBezTo>
                    <a:pt x="1151" y="1578"/>
                    <a:pt x="1183" y="1414"/>
                    <a:pt x="1183" y="1184"/>
                  </a:cubicBezTo>
                  <a:cubicBezTo>
                    <a:pt x="1183" y="954"/>
                    <a:pt x="1151" y="789"/>
                    <a:pt x="1019" y="658"/>
                  </a:cubicBezTo>
                  <a:cubicBezTo>
                    <a:pt x="921" y="559"/>
                    <a:pt x="789" y="494"/>
                    <a:pt x="625" y="494"/>
                  </a:cubicBezTo>
                  <a:cubicBezTo>
                    <a:pt x="526" y="494"/>
                    <a:pt x="461" y="494"/>
                    <a:pt x="395" y="559"/>
                  </a:cubicBezTo>
                  <a:cubicBezTo>
                    <a:pt x="329" y="592"/>
                    <a:pt x="263" y="625"/>
                    <a:pt x="198" y="691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8"/>
            <p:cNvSpPr/>
            <p:nvPr/>
          </p:nvSpPr>
          <p:spPr>
            <a:xfrm>
              <a:off x="2286900" y="2901450"/>
              <a:ext cx="44400" cy="44375"/>
            </a:xfrm>
            <a:custGeom>
              <a:avLst/>
              <a:gdLst/>
              <a:ahLst/>
              <a:cxnLst/>
              <a:rect l="l" t="t" r="r" b="b"/>
              <a:pathLst>
                <a:path w="1776" h="1775" extrusionOk="0">
                  <a:moveTo>
                    <a:pt x="888" y="0"/>
                  </a:moveTo>
                  <a:cubicBezTo>
                    <a:pt x="444" y="0"/>
                    <a:pt x="1" y="296"/>
                    <a:pt x="1" y="887"/>
                  </a:cubicBezTo>
                  <a:cubicBezTo>
                    <a:pt x="1" y="1479"/>
                    <a:pt x="444" y="1774"/>
                    <a:pt x="888" y="1774"/>
                  </a:cubicBezTo>
                  <a:cubicBezTo>
                    <a:pt x="1332" y="1774"/>
                    <a:pt x="1775" y="1479"/>
                    <a:pt x="1775" y="887"/>
                  </a:cubicBezTo>
                  <a:cubicBezTo>
                    <a:pt x="1775" y="296"/>
                    <a:pt x="1332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8"/>
            <p:cNvSpPr/>
            <p:nvPr/>
          </p:nvSpPr>
          <p:spPr>
            <a:xfrm>
              <a:off x="2390425" y="2892400"/>
              <a:ext cx="32875" cy="46025"/>
            </a:xfrm>
            <a:custGeom>
              <a:avLst/>
              <a:gdLst/>
              <a:ahLst/>
              <a:cxnLst/>
              <a:rect l="l" t="t" r="r" b="b"/>
              <a:pathLst>
                <a:path w="1315" h="1841" extrusionOk="0">
                  <a:moveTo>
                    <a:pt x="789" y="362"/>
                  </a:moveTo>
                  <a:lnTo>
                    <a:pt x="789" y="1184"/>
                  </a:lnTo>
                  <a:lnTo>
                    <a:pt x="197" y="1184"/>
                  </a:lnTo>
                  <a:lnTo>
                    <a:pt x="789" y="362"/>
                  </a:lnTo>
                  <a:close/>
                  <a:moveTo>
                    <a:pt x="822" y="1"/>
                  </a:moveTo>
                  <a:lnTo>
                    <a:pt x="0" y="1151"/>
                  </a:lnTo>
                  <a:lnTo>
                    <a:pt x="0" y="1381"/>
                  </a:lnTo>
                  <a:lnTo>
                    <a:pt x="789" y="1381"/>
                  </a:lnTo>
                  <a:lnTo>
                    <a:pt x="789" y="1841"/>
                  </a:lnTo>
                  <a:lnTo>
                    <a:pt x="1019" y="1841"/>
                  </a:lnTo>
                  <a:lnTo>
                    <a:pt x="1019" y="1381"/>
                  </a:lnTo>
                  <a:lnTo>
                    <a:pt x="1315" y="1381"/>
                  </a:lnTo>
                  <a:lnTo>
                    <a:pt x="1315" y="1184"/>
                  </a:lnTo>
                  <a:lnTo>
                    <a:pt x="1019" y="1184"/>
                  </a:lnTo>
                  <a:lnTo>
                    <a:pt x="10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8"/>
            <p:cNvSpPr/>
            <p:nvPr/>
          </p:nvSpPr>
          <p:spPr>
            <a:xfrm>
              <a:off x="2427375" y="2892400"/>
              <a:ext cx="31250" cy="46850"/>
            </a:xfrm>
            <a:custGeom>
              <a:avLst/>
              <a:gdLst/>
              <a:ahLst/>
              <a:cxnLst/>
              <a:rect l="l" t="t" r="r" b="b"/>
              <a:pathLst>
                <a:path w="1250" h="1874" extrusionOk="0">
                  <a:moveTo>
                    <a:pt x="625" y="198"/>
                  </a:moveTo>
                  <a:cubicBezTo>
                    <a:pt x="789" y="198"/>
                    <a:pt x="888" y="263"/>
                    <a:pt x="921" y="395"/>
                  </a:cubicBezTo>
                  <a:cubicBezTo>
                    <a:pt x="987" y="526"/>
                    <a:pt x="1020" y="691"/>
                    <a:pt x="1020" y="921"/>
                  </a:cubicBezTo>
                  <a:cubicBezTo>
                    <a:pt x="1020" y="1216"/>
                    <a:pt x="987" y="1414"/>
                    <a:pt x="888" y="1512"/>
                  </a:cubicBezTo>
                  <a:cubicBezTo>
                    <a:pt x="822" y="1611"/>
                    <a:pt x="724" y="1676"/>
                    <a:pt x="625" y="1676"/>
                  </a:cubicBezTo>
                  <a:cubicBezTo>
                    <a:pt x="461" y="1676"/>
                    <a:pt x="362" y="1578"/>
                    <a:pt x="297" y="1414"/>
                  </a:cubicBezTo>
                  <a:cubicBezTo>
                    <a:pt x="264" y="1282"/>
                    <a:pt x="231" y="1151"/>
                    <a:pt x="231" y="954"/>
                  </a:cubicBezTo>
                  <a:cubicBezTo>
                    <a:pt x="231" y="691"/>
                    <a:pt x="264" y="526"/>
                    <a:pt x="329" y="395"/>
                  </a:cubicBezTo>
                  <a:cubicBezTo>
                    <a:pt x="395" y="263"/>
                    <a:pt x="494" y="198"/>
                    <a:pt x="625" y="198"/>
                  </a:cubicBezTo>
                  <a:close/>
                  <a:moveTo>
                    <a:pt x="625" y="1"/>
                  </a:moveTo>
                  <a:cubicBezTo>
                    <a:pt x="362" y="1"/>
                    <a:pt x="165" y="132"/>
                    <a:pt x="67" y="395"/>
                  </a:cubicBezTo>
                  <a:cubicBezTo>
                    <a:pt x="34" y="559"/>
                    <a:pt x="1" y="723"/>
                    <a:pt x="1" y="954"/>
                  </a:cubicBezTo>
                  <a:cubicBezTo>
                    <a:pt x="1" y="1216"/>
                    <a:pt x="34" y="1414"/>
                    <a:pt x="132" y="1578"/>
                  </a:cubicBezTo>
                  <a:cubicBezTo>
                    <a:pt x="231" y="1775"/>
                    <a:pt x="395" y="1874"/>
                    <a:pt x="625" y="1874"/>
                  </a:cubicBezTo>
                  <a:cubicBezTo>
                    <a:pt x="855" y="1874"/>
                    <a:pt x="1052" y="1775"/>
                    <a:pt x="1151" y="1512"/>
                  </a:cubicBezTo>
                  <a:cubicBezTo>
                    <a:pt x="1217" y="1348"/>
                    <a:pt x="1250" y="1151"/>
                    <a:pt x="1250" y="888"/>
                  </a:cubicBezTo>
                  <a:cubicBezTo>
                    <a:pt x="1250" y="658"/>
                    <a:pt x="1217" y="428"/>
                    <a:pt x="1118" y="296"/>
                  </a:cubicBezTo>
                  <a:cubicBezTo>
                    <a:pt x="1020" y="99"/>
                    <a:pt x="855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8"/>
            <p:cNvSpPr/>
            <p:nvPr/>
          </p:nvSpPr>
          <p:spPr>
            <a:xfrm>
              <a:off x="2484075" y="2890750"/>
              <a:ext cx="27950" cy="47675"/>
            </a:xfrm>
            <a:custGeom>
              <a:avLst/>
              <a:gdLst/>
              <a:ahLst/>
              <a:cxnLst/>
              <a:rect l="l" t="t" r="r" b="b"/>
              <a:pathLst>
                <a:path w="1118" h="1907" extrusionOk="0">
                  <a:moveTo>
                    <a:pt x="0" y="1"/>
                  </a:moveTo>
                  <a:lnTo>
                    <a:pt x="0" y="1907"/>
                  </a:lnTo>
                  <a:lnTo>
                    <a:pt x="230" y="1907"/>
                  </a:lnTo>
                  <a:lnTo>
                    <a:pt x="230" y="1381"/>
                  </a:lnTo>
                  <a:lnTo>
                    <a:pt x="427" y="1184"/>
                  </a:lnTo>
                  <a:lnTo>
                    <a:pt x="855" y="1907"/>
                  </a:lnTo>
                  <a:lnTo>
                    <a:pt x="1117" y="1907"/>
                  </a:lnTo>
                  <a:lnTo>
                    <a:pt x="592" y="1052"/>
                  </a:lnTo>
                  <a:lnTo>
                    <a:pt x="1117" y="527"/>
                  </a:lnTo>
                  <a:lnTo>
                    <a:pt x="822" y="527"/>
                  </a:lnTo>
                  <a:lnTo>
                    <a:pt x="230" y="1118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8"/>
            <p:cNvSpPr/>
            <p:nvPr/>
          </p:nvSpPr>
          <p:spPr>
            <a:xfrm>
              <a:off x="2516925" y="2890750"/>
              <a:ext cx="29600" cy="48500"/>
            </a:xfrm>
            <a:custGeom>
              <a:avLst/>
              <a:gdLst/>
              <a:ahLst/>
              <a:cxnLst/>
              <a:rect l="l" t="t" r="r" b="b"/>
              <a:pathLst>
                <a:path w="1184" h="1940" extrusionOk="0">
                  <a:moveTo>
                    <a:pt x="592" y="691"/>
                  </a:moveTo>
                  <a:cubicBezTo>
                    <a:pt x="724" y="691"/>
                    <a:pt x="789" y="724"/>
                    <a:pt x="855" y="822"/>
                  </a:cubicBezTo>
                  <a:cubicBezTo>
                    <a:pt x="921" y="921"/>
                    <a:pt x="954" y="1052"/>
                    <a:pt x="954" y="1184"/>
                  </a:cubicBezTo>
                  <a:cubicBezTo>
                    <a:pt x="954" y="1348"/>
                    <a:pt x="921" y="1480"/>
                    <a:pt x="855" y="1578"/>
                  </a:cubicBezTo>
                  <a:cubicBezTo>
                    <a:pt x="789" y="1677"/>
                    <a:pt x="724" y="1742"/>
                    <a:pt x="592" y="1742"/>
                  </a:cubicBezTo>
                  <a:cubicBezTo>
                    <a:pt x="428" y="1742"/>
                    <a:pt x="296" y="1644"/>
                    <a:pt x="231" y="1512"/>
                  </a:cubicBezTo>
                  <a:cubicBezTo>
                    <a:pt x="198" y="1414"/>
                    <a:pt x="198" y="1315"/>
                    <a:pt x="198" y="1184"/>
                  </a:cubicBezTo>
                  <a:cubicBezTo>
                    <a:pt x="198" y="1020"/>
                    <a:pt x="231" y="888"/>
                    <a:pt x="296" y="822"/>
                  </a:cubicBezTo>
                  <a:cubicBezTo>
                    <a:pt x="395" y="724"/>
                    <a:pt x="494" y="691"/>
                    <a:pt x="592" y="691"/>
                  </a:cubicBezTo>
                  <a:close/>
                  <a:moveTo>
                    <a:pt x="1" y="1"/>
                  </a:moveTo>
                  <a:lnTo>
                    <a:pt x="1" y="1907"/>
                  </a:lnTo>
                  <a:lnTo>
                    <a:pt x="198" y="1907"/>
                  </a:lnTo>
                  <a:lnTo>
                    <a:pt x="198" y="1710"/>
                  </a:lnTo>
                  <a:cubicBezTo>
                    <a:pt x="231" y="1775"/>
                    <a:pt x="296" y="1841"/>
                    <a:pt x="329" y="1874"/>
                  </a:cubicBezTo>
                  <a:cubicBezTo>
                    <a:pt x="395" y="1907"/>
                    <a:pt x="494" y="1940"/>
                    <a:pt x="592" y="1940"/>
                  </a:cubicBezTo>
                  <a:cubicBezTo>
                    <a:pt x="789" y="1940"/>
                    <a:pt x="921" y="1874"/>
                    <a:pt x="1019" y="1710"/>
                  </a:cubicBezTo>
                  <a:cubicBezTo>
                    <a:pt x="1151" y="1578"/>
                    <a:pt x="1184" y="1414"/>
                    <a:pt x="1184" y="1184"/>
                  </a:cubicBezTo>
                  <a:cubicBezTo>
                    <a:pt x="1184" y="954"/>
                    <a:pt x="1151" y="789"/>
                    <a:pt x="1019" y="658"/>
                  </a:cubicBezTo>
                  <a:cubicBezTo>
                    <a:pt x="921" y="527"/>
                    <a:pt x="789" y="494"/>
                    <a:pt x="625" y="494"/>
                  </a:cubicBezTo>
                  <a:cubicBezTo>
                    <a:pt x="526" y="494"/>
                    <a:pt x="461" y="494"/>
                    <a:pt x="395" y="527"/>
                  </a:cubicBezTo>
                  <a:cubicBezTo>
                    <a:pt x="329" y="559"/>
                    <a:pt x="263" y="625"/>
                    <a:pt x="198" y="691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8"/>
            <p:cNvSpPr/>
            <p:nvPr/>
          </p:nvSpPr>
          <p:spPr>
            <a:xfrm>
              <a:off x="2334550" y="3200475"/>
              <a:ext cx="44400" cy="44375"/>
            </a:xfrm>
            <a:custGeom>
              <a:avLst/>
              <a:gdLst/>
              <a:ahLst/>
              <a:cxnLst/>
              <a:rect l="l" t="t" r="r" b="b"/>
              <a:pathLst>
                <a:path w="1776" h="1775" extrusionOk="0">
                  <a:moveTo>
                    <a:pt x="888" y="0"/>
                  </a:moveTo>
                  <a:cubicBezTo>
                    <a:pt x="444" y="0"/>
                    <a:pt x="1" y="296"/>
                    <a:pt x="1" y="887"/>
                  </a:cubicBezTo>
                  <a:cubicBezTo>
                    <a:pt x="1" y="1479"/>
                    <a:pt x="444" y="1775"/>
                    <a:pt x="888" y="1775"/>
                  </a:cubicBezTo>
                  <a:cubicBezTo>
                    <a:pt x="1331" y="1775"/>
                    <a:pt x="1775" y="1479"/>
                    <a:pt x="1775" y="887"/>
                  </a:cubicBezTo>
                  <a:cubicBezTo>
                    <a:pt x="1775" y="296"/>
                    <a:pt x="1331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8"/>
            <p:cNvSpPr/>
            <p:nvPr/>
          </p:nvSpPr>
          <p:spPr>
            <a:xfrm>
              <a:off x="2433125" y="3159400"/>
              <a:ext cx="32075" cy="46025"/>
            </a:xfrm>
            <a:custGeom>
              <a:avLst/>
              <a:gdLst/>
              <a:ahLst/>
              <a:cxnLst/>
              <a:rect l="l" t="t" r="r" b="b"/>
              <a:pathLst>
                <a:path w="1283" h="1841" extrusionOk="0">
                  <a:moveTo>
                    <a:pt x="790" y="362"/>
                  </a:moveTo>
                  <a:lnTo>
                    <a:pt x="790" y="1183"/>
                  </a:lnTo>
                  <a:lnTo>
                    <a:pt x="198" y="1183"/>
                  </a:lnTo>
                  <a:lnTo>
                    <a:pt x="790" y="362"/>
                  </a:lnTo>
                  <a:close/>
                  <a:moveTo>
                    <a:pt x="822" y="0"/>
                  </a:moveTo>
                  <a:lnTo>
                    <a:pt x="1" y="1150"/>
                  </a:lnTo>
                  <a:lnTo>
                    <a:pt x="1" y="1380"/>
                  </a:lnTo>
                  <a:lnTo>
                    <a:pt x="790" y="1380"/>
                  </a:lnTo>
                  <a:lnTo>
                    <a:pt x="790" y="1840"/>
                  </a:lnTo>
                  <a:lnTo>
                    <a:pt x="1020" y="1840"/>
                  </a:lnTo>
                  <a:lnTo>
                    <a:pt x="1020" y="1380"/>
                  </a:lnTo>
                  <a:lnTo>
                    <a:pt x="1282" y="1380"/>
                  </a:lnTo>
                  <a:lnTo>
                    <a:pt x="1282" y="1183"/>
                  </a:lnTo>
                  <a:lnTo>
                    <a:pt x="1020" y="1183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8"/>
            <p:cNvSpPr/>
            <p:nvPr/>
          </p:nvSpPr>
          <p:spPr>
            <a:xfrm>
              <a:off x="2470100" y="3160225"/>
              <a:ext cx="31250" cy="46025"/>
            </a:xfrm>
            <a:custGeom>
              <a:avLst/>
              <a:gdLst/>
              <a:ahLst/>
              <a:cxnLst/>
              <a:rect l="l" t="t" r="r" b="b"/>
              <a:pathLst>
                <a:path w="1250" h="1841" extrusionOk="0">
                  <a:moveTo>
                    <a:pt x="198" y="0"/>
                  </a:moveTo>
                  <a:lnTo>
                    <a:pt x="66" y="986"/>
                  </a:lnTo>
                  <a:lnTo>
                    <a:pt x="263" y="986"/>
                  </a:lnTo>
                  <a:cubicBezTo>
                    <a:pt x="296" y="920"/>
                    <a:pt x="329" y="887"/>
                    <a:pt x="395" y="854"/>
                  </a:cubicBezTo>
                  <a:cubicBezTo>
                    <a:pt x="461" y="822"/>
                    <a:pt x="526" y="822"/>
                    <a:pt x="592" y="822"/>
                  </a:cubicBezTo>
                  <a:cubicBezTo>
                    <a:pt x="723" y="822"/>
                    <a:pt x="789" y="854"/>
                    <a:pt x="888" y="920"/>
                  </a:cubicBezTo>
                  <a:cubicBezTo>
                    <a:pt x="954" y="986"/>
                    <a:pt x="1019" y="1084"/>
                    <a:pt x="1019" y="1216"/>
                  </a:cubicBezTo>
                  <a:cubicBezTo>
                    <a:pt x="1019" y="1314"/>
                    <a:pt x="986" y="1413"/>
                    <a:pt x="888" y="1512"/>
                  </a:cubicBezTo>
                  <a:cubicBezTo>
                    <a:pt x="822" y="1610"/>
                    <a:pt x="723" y="1643"/>
                    <a:pt x="592" y="1643"/>
                  </a:cubicBezTo>
                  <a:cubicBezTo>
                    <a:pt x="526" y="1643"/>
                    <a:pt x="461" y="1643"/>
                    <a:pt x="395" y="1610"/>
                  </a:cubicBezTo>
                  <a:cubicBezTo>
                    <a:pt x="296" y="1544"/>
                    <a:pt x="231" y="1446"/>
                    <a:pt x="231" y="1314"/>
                  </a:cubicBezTo>
                  <a:lnTo>
                    <a:pt x="1" y="1314"/>
                  </a:lnTo>
                  <a:cubicBezTo>
                    <a:pt x="1" y="1512"/>
                    <a:pt x="66" y="1643"/>
                    <a:pt x="165" y="1709"/>
                  </a:cubicBezTo>
                  <a:cubicBezTo>
                    <a:pt x="296" y="1807"/>
                    <a:pt x="428" y="1840"/>
                    <a:pt x="592" y="1840"/>
                  </a:cubicBezTo>
                  <a:cubicBezTo>
                    <a:pt x="822" y="1840"/>
                    <a:pt x="986" y="1774"/>
                    <a:pt x="1085" y="1643"/>
                  </a:cubicBezTo>
                  <a:cubicBezTo>
                    <a:pt x="1184" y="1512"/>
                    <a:pt x="1249" y="1347"/>
                    <a:pt x="1249" y="1183"/>
                  </a:cubicBezTo>
                  <a:cubicBezTo>
                    <a:pt x="1249" y="1019"/>
                    <a:pt x="1184" y="887"/>
                    <a:pt x="1085" y="756"/>
                  </a:cubicBezTo>
                  <a:cubicBezTo>
                    <a:pt x="954" y="657"/>
                    <a:pt x="822" y="592"/>
                    <a:pt x="658" y="592"/>
                  </a:cubicBezTo>
                  <a:cubicBezTo>
                    <a:pt x="559" y="592"/>
                    <a:pt x="461" y="624"/>
                    <a:pt x="395" y="657"/>
                  </a:cubicBezTo>
                  <a:cubicBezTo>
                    <a:pt x="362" y="657"/>
                    <a:pt x="329" y="690"/>
                    <a:pt x="296" y="723"/>
                  </a:cubicBezTo>
                  <a:lnTo>
                    <a:pt x="362" y="197"/>
                  </a:lnTo>
                  <a:lnTo>
                    <a:pt x="1151" y="19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8"/>
            <p:cNvSpPr/>
            <p:nvPr/>
          </p:nvSpPr>
          <p:spPr>
            <a:xfrm>
              <a:off x="2526775" y="3157750"/>
              <a:ext cx="27975" cy="47675"/>
            </a:xfrm>
            <a:custGeom>
              <a:avLst/>
              <a:gdLst/>
              <a:ahLst/>
              <a:cxnLst/>
              <a:rect l="l" t="t" r="r" b="b"/>
              <a:pathLst>
                <a:path w="1119" h="1907" extrusionOk="0">
                  <a:moveTo>
                    <a:pt x="1" y="0"/>
                  </a:moveTo>
                  <a:lnTo>
                    <a:pt x="1" y="1906"/>
                  </a:lnTo>
                  <a:lnTo>
                    <a:pt x="198" y="1906"/>
                  </a:lnTo>
                  <a:lnTo>
                    <a:pt x="198" y="1381"/>
                  </a:lnTo>
                  <a:lnTo>
                    <a:pt x="395" y="1183"/>
                  </a:lnTo>
                  <a:lnTo>
                    <a:pt x="822" y="1906"/>
                  </a:lnTo>
                  <a:lnTo>
                    <a:pt x="1118" y="1906"/>
                  </a:lnTo>
                  <a:lnTo>
                    <a:pt x="560" y="1052"/>
                  </a:lnTo>
                  <a:lnTo>
                    <a:pt x="1085" y="526"/>
                  </a:lnTo>
                  <a:lnTo>
                    <a:pt x="790" y="526"/>
                  </a:lnTo>
                  <a:lnTo>
                    <a:pt x="198" y="111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8"/>
            <p:cNvSpPr/>
            <p:nvPr/>
          </p:nvSpPr>
          <p:spPr>
            <a:xfrm>
              <a:off x="2558825" y="315775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91"/>
                  </a:moveTo>
                  <a:cubicBezTo>
                    <a:pt x="723" y="691"/>
                    <a:pt x="822" y="723"/>
                    <a:pt x="888" y="822"/>
                  </a:cubicBezTo>
                  <a:cubicBezTo>
                    <a:pt x="953" y="921"/>
                    <a:pt x="986" y="1052"/>
                    <a:pt x="986" y="1183"/>
                  </a:cubicBezTo>
                  <a:cubicBezTo>
                    <a:pt x="986" y="1348"/>
                    <a:pt x="953" y="1479"/>
                    <a:pt x="888" y="1578"/>
                  </a:cubicBezTo>
                  <a:cubicBezTo>
                    <a:pt x="822" y="1676"/>
                    <a:pt x="723" y="1742"/>
                    <a:pt x="625" y="1742"/>
                  </a:cubicBezTo>
                  <a:cubicBezTo>
                    <a:pt x="428" y="1742"/>
                    <a:pt x="329" y="1643"/>
                    <a:pt x="263" y="1512"/>
                  </a:cubicBezTo>
                  <a:cubicBezTo>
                    <a:pt x="230" y="1413"/>
                    <a:pt x="230" y="1315"/>
                    <a:pt x="230" y="1183"/>
                  </a:cubicBezTo>
                  <a:cubicBezTo>
                    <a:pt x="230" y="1019"/>
                    <a:pt x="263" y="888"/>
                    <a:pt x="329" y="822"/>
                  </a:cubicBezTo>
                  <a:cubicBezTo>
                    <a:pt x="428" y="723"/>
                    <a:pt x="493" y="691"/>
                    <a:pt x="625" y="691"/>
                  </a:cubicBezTo>
                  <a:close/>
                  <a:moveTo>
                    <a:pt x="0" y="0"/>
                  </a:moveTo>
                  <a:lnTo>
                    <a:pt x="0" y="1906"/>
                  </a:lnTo>
                  <a:lnTo>
                    <a:pt x="230" y="1906"/>
                  </a:lnTo>
                  <a:lnTo>
                    <a:pt x="230" y="1709"/>
                  </a:lnTo>
                  <a:cubicBezTo>
                    <a:pt x="263" y="1775"/>
                    <a:pt x="329" y="1841"/>
                    <a:pt x="362" y="1873"/>
                  </a:cubicBezTo>
                  <a:cubicBezTo>
                    <a:pt x="428" y="1906"/>
                    <a:pt x="526" y="1939"/>
                    <a:pt x="625" y="1939"/>
                  </a:cubicBezTo>
                  <a:cubicBezTo>
                    <a:pt x="822" y="1939"/>
                    <a:pt x="953" y="1873"/>
                    <a:pt x="1052" y="1709"/>
                  </a:cubicBezTo>
                  <a:cubicBezTo>
                    <a:pt x="1151" y="1578"/>
                    <a:pt x="1216" y="1413"/>
                    <a:pt x="1216" y="1183"/>
                  </a:cubicBezTo>
                  <a:cubicBezTo>
                    <a:pt x="1216" y="953"/>
                    <a:pt x="1151" y="789"/>
                    <a:pt x="1052" y="658"/>
                  </a:cubicBezTo>
                  <a:cubicBezTo>
                    <a:pt x="953" y="526"/>
                    <a:pt x="822" y="493"/>
                    <a:pt x="658" y="493"/>
                  </a:cubicBezTo>
                  <a:cubicBezTo>
                    <a:pt x="559" y="493"/>
                    <a:pt x="493" y="493"/>
                    <a:pt x="428" y="526"/>
                  </a:cubicBezTo>
                  <a:cubicBezTo>
                    <a:pt x="329" y="559"/>
                    <a:pt x="296" y="625"/>
                    <a:pt x="230" y="691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8"/>
            <p:cNvSpPr/>
            <p:nvPr/>
          </p:nvSpPr>
          <p:spPr>
            <a:xfrm>
              <a:off x="2442175" y="3483875"/>
              <a:ext cx="44375" cy="44400"/>
            </a:xfrm>
            <a:custGeom>
              <a:avLst/>
              <a:gdLst/>
              <a:ahLst/>
              <a:cxnLst/>
              <a:rect l="l" t="t" r="r" b="b"/>
              <a:pathLst>
                <a:path w="1775" h="1776" extrusionOk="0">
                  <a:moveTo>
                    <a:pt x="888" y="1"/>
                  </a:moveTo>
                  <a:cubicBezTo>
                    <a:pt x="444" y="1"/>
                    <a:pt x="0" y="297"/>
                    <a:pt x="0" y="888"/>
                  </a:cubicBezTo>
                  <a:cubicBezTo>
                    <a:pt x="0" y="1480"/>
                    <a:pt x="444" y="1775"/>
                    <a:pt x="888" y="1775"/>
                  </a:cubicBezTo>
                  <a:cubicBezTo>
                    <a:pt x="1331" y="1775"/>
                    <a:pt x="1775" y="1480"/>
                    <a:pt x="1775" y="888"/>
                  </a:cubicBezTo>
                  <a:cubicBezTo>
                    <a:pt x="1775" y="297"/>
                    <a:pt x="1331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8"/>
            <p:cNvSpPr/>
            <p:nvPr/>
          </p:nvSpPr>
          <p:spPr>
            <a:xfrm>
              <a:off x="2528425" y="3412425"/>
              <a:ext cx="32075" cy="46850"/>
            </a:xfrm>
            <a:custGeom>
              <a:avLst/>
              <a:gdLst/>
              <a:ahLst/>
              <a:cxnLst/>
              <a:rect l="l" t="t" r="r" b="b"/>
              <a:pathLst>
                <a:path w="1283" h="1874" extrusionOk="0">
                  <a:moveTo>
                    <a:pt x="231" y="0"/>
                  </a:moveTo>
                  <a:lnTo>
                    <a:pt x="66" y="986"/>
                  </a:lnTo>
                  <a:lnTo>
                    <a:pt x="264" y="1019"/>
                  </a:lnTo>
                  <a:cubicBezTo>
                    <a:pt x="329" y="953"/>
                    <a:pt x="362" y="920"/>
                    <a:pt x="428" y="887"/>
                  </a:cubicBezTo>
                  <a:cubicBezTo>
                    <a:pt x="461" y="854"/>
                    <a:pt x="559" y="822"/>
                    <a:pt x="625" y="822"/>
                  </a:cubicBezTo>
                  <a:cubicBezTo>
                    <a:pt x="724" y="822"/>
                    <a:pt x="822" y="854"/>
                    <a:pt x="921" y="953"/>
                  </a:cubicBezTo>
                  <a:cubicBezTo>
                    <a:pt x="986" y="1019"/>
                    <a:pt x="1019" y="1117"/>
                    <a:pt x="1019" y="1249"/>
                  </a:cubicBezTo>
                  <a:cubicBezTo>
                    <a:pt x="1019" y="1347"/>
                    <a:pt x="986" y="1446"/>
                    <a:pt x="921" y="1545"/>
                  </a:cubicBezTo>
                  <a:cubicBezTo>
                    <a:pt x="855" y="1610"/>
                    <a:pt x="756" y="1676"/>
                    <a:pt x="625" y="1676"/>
                  </a:cubicBezTo>
                  <a:cubicBezTo>
                    <a:pt x="559" y="1676"/>
                    <a:pt x="494" y="1643"/>
                    <a:pt x="428" y="1610"/>
                  </a:cubicBezTo>
                  <a:cubicBezTo>
                    <a:pt x="329" y="1577"/>
                    <a:pt x="264" y="1479"/>
                    <a:pt x="264" y="1347"/>
                  </a:cubicBezTo>
                  <a:lnTo>
                    <a:pt x="1" y="1347"/>
                  </a:lnTo>
                  <a:cubicBezTo>
                    <a:pt x="34" y="1512"/>
                    <a:pt x="99" y="1643"/>
                    <a:pt x="198" y="1742"/>
                  </a:cubicBezTo>
                  <a:cubicBezTo>
                    <a:pt x="329" y="1807"/>
                    <a:pt x="461" y="1873"/>
                    <a:pt x="592" y="1873"/>
                  </a:cubicBezTo>
                  <a:cubicBezTo>
                    <a:pt x="822" y="1873"/>
                    <a:pt x="1019" y="1807"/>
                    <a:pt x="1118" y="1676"/>
                  </a:cubicBezTo>
                  <a:cubicBezTo>
                    <a:pt x="1216" y="1545"/>
                    <a:pt x="1282" y="1380"/>
                    <a:pt x="1282" y="1183"/>
                  </a:cubicBezTo>
                  <a:cubicBezTo>
                    <a:pt x="1282" y="1019"/>
                    <a:pt x="1216" y="887"/>
                    <a:pt x="1085" y="789"/>
                  </a:cubicBezTo>
                  <a:cubicBezTo>
                    <a:pt x="986" y="690"/>
                    <a:pt x="855" y="624"/>
                    <a:pt x="658" y="624"/>
                  </a:cubicBezTo>
                  <a:cubicBezTo>
                    <a:pt x="592" y="624"/>
                    <a:pt x="494" y="624"/>
                    <a:pt x="428" y="657"/>
                  </a:cubicBezTo>
                  <a:cubicBezTo>
                    <a:pt x="395" y="690"/>
                    <a:pt x="362" y="723"/>
                    <a:pt x="296" y="756"/>
                  </a:cubicBezTo>
                  <a:lnTo>
                    <a:pt x="395" y="230"/>
                  </a:lnTo>
                  <a:lnTo>
                    <a:pt x="1184" y="230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8"/>
            <p:cNvSpPr/>
            <p:nvPr/>
          </p:nvSpPr>
          <p:spPr>
            <a:xfrm>
              <a:off x="2565400" y="3411600"/>
              <a:ext cx="31250" cy="47675"/>
            </a:xfrm>
            <a:custGeom>
              <a:avLst/>
              <a:gdLst/>
              <a:ahLst/>
              <a:cxnLst/>
              <a:rect l="l" t="t" r="r" b="b"/>
              <a:pathLst>
                <a:path w="1250" h="1907" extrusionOk="0">
                  <a:moveTo>
                    <a:pt x="625" y="230"/>
                  </a:moveTo>
                  <a:cubicBezTo>
                    <a:pt x="789" y="230"/>
                    <a:pt x="888" y="296"/>
                    <a:pt x="920" y="427"/>
                  </a:cubicBezTo>
                  <a:cubicBezTo>
                    <a:pt x="986" y="559"/>
                    <a:pt x="1019" y="723"/>
                    <a:pt x="1019" y="920"/>
                  </a:cubicBezTo>
                  <a:cubicBezTo>
                    <a:pt x="1019" y="1216"/>
                    <a:pt x="986" y="1413"/>
                    <a:pt x="888" y="1545"/>
                  </a:cubicBezTo>
                  <a:cubicBezTo>
                    <a:pt x="822" y="1643"/>
                    <a:pt x="723" y="1676"/>
                    <a:pt x="625" y="1676"/>
                  </a:cubicBezTo>
                  <a:cubicBezTo>
                    <a:pt x="460" y="1676"/>
                    <a:pt x="362" y="1610"/>
                    <a:pt x="296" y="1413"/>
                  </a:cubicBezTo>
                  <a:cubicBezTo>
                    <a:pt x="263" y="1315"/>
                    <a:pt x="230" y="1150"/>
                    <a:pt x="230" y="986"/>
                  </a:cubicBezTo>
                  <a:cubicBezTo>
                    <a:pt x="230" y="723"/>
                    <a:pt x="263" y="526"/>
                    <a:pt x="329" y="395"/>
                  </a:cubicBezTo>
                  <a:cubicBezTo>
                    <a:pt x="395" y="296"/>
                    <a:pt x="493" y="230"/>
                    <a:pt x="625" y="230"/>
                  </a:cubicBezTo>
                  <a:close/>
                  <a:moveTo>
                    <a:pt x="625" y="0"/>
                  </a:moveTo>
                  <a:cubicBezTo>
                    <a:pt x="362" y="0"/>
                    <a:pt x="165" y="165"/>
                    <a:pt x="66" y="427"/>
                  </a:cubicBezTo>
                  <a:cubicBezTo>
                    <a:pt x="33" y="592"/>
                    <a:pt x="0" y="756"/>
                    <a:pt x="0" y="953"/>
                  </a:cubicBezTo>
                  <a:cubicBezTo>
                    <a:pt x="0" y="1249"/>
                    <a:pt x="33" y="1446"/>
                    <a:pt x="132" y="1610"/>
                  </a:cubicBezTo>
                  <a:cubicBezTo>
                    <a:pt x="230" y="1808"/>
                    <a:pt x="395" y="1906"/>
                    <a:pt x="625" y="1906"/>
                  </a:cubicBezTo>
                  <a:cubicBezTo>
                    <a:pt x="855" y="1906"/>
                    <a:pt x="1052" y="1775"/>
                    <a:pt x="1150" y="1545"/>
                  </a:cubicBezTo>
                  <a:cubicBezTo>
                    <a:pt x="1216" y="1380"/>
                    <a:pt x="1249" y="1183"/>
                    <a:pt x="1249" y="920"/>
                  </a:cubicBezTo>
                  <a:cubicBezTo>
                    <a:pt x="1249" y="657"/>
                    <a:pt x="1216" y="460"/>
                    <a:pt x="1118" y="296"/>
                  </a:cubicBezTo>
                  <a:cubicBezTo>
                    <a:pt x="1019" y="99"/>
                    <a:pt x="855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8"/>
            <p:cNvSpPr/>
            <p:nvPr/>
          </p:nvSpPr>
          <p:spPr>
            <a:xfrm>
              <a:off x="2622075" y="3410775"/>
              <a:ext cx="27950" cy="46850"/>
            </a:xfrm>
            <a:custGeom>
              <a:avLst/>
              <a:gdLst/>
              <a:ahLst/>
              <a:cxnLst/>
              <a:rect l="l" t="t" r="r" b="b"/>
              <a:pathLst>
                <a:path w="1118" h="1874" extrusionOk="0">
                  <a:moveTo>
                    <a:pt x="1" y="0"/>
                  </a:moveTo>
                  <a:lnTo>
                    <a:pt x="1" y="1873"/>
                  </a:lnTo>
                  <a:lnTo>
                    <a:pt x="231" y="1873"/>
                  </a:lnTo>
                  <a:lnTo>
                    <a:pt x="231" y="1381"/>
                  </a:lnTo>
                  <a:lnTo>
                    <a:pt x="428" y="1183"/>
                  </a:lnTo>
                  <a:lnTo>
                    <a:pt x="855" y="1873"/>
                  </a:lnTo>
                  <a:lnTo>
                    <a:pt x="1118" y="1873"/>
                  </a:lnTo>
                  <a:lnTo>
                    <a:pt x="559" y="1019"/>
                  </a:lnTo>
                  <a:lnTo>
                    <a:pt x="1118" y="493"/>
                  </a:lnTo>
                  <a:lnTo>
                    <a:pt x="822" y="493"/>
                  </a:lnTo>
                  <a:lnTo>
                    <a:pt x="231" y="1085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8"/>
            <p:cNvSpPr/>
            <p:nvPr/>
          </p:nvSpPr>
          <p:spPr>
            <a:xfrm>
              <a:off x="2654125" y="341077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58"/>
                  </a:moveTo>
                  <a:cubicBezTo>
                    <a:pt x="756" y="658"/>
                    <a:pt x="822" y="723"/>
                    <a:pt x="887" y="822"/>
                  </a:cubicBezTo>
                  <a:cubicBezTo>
                    <a:pt x="953" y="920"/>
                    <a:pt x="986" y="1052"/>
                    <a:pt x="986" y="1183"/>
                  </a:cubicBezTo>
                  <a:cubicBezTo>
                    <a:pt x="986" y="1348"/>
                    <a:pt x="953" y="1479"/>
                    <a:pt x="887" y="1578"/>
                  </a:cubicBezTo>
                  <a:cubicBezTo>
                    <a:pt x="822" y="1676"/>
                    <a:pt x="756" y="1709"/>
                    <a:pt x="625" y="1709"/>
                  </a:cubicBezTo>
                  <a:cubicBezTo>
                    <a:pt x="460" y="1709"/>
                    <a:pt x="329" y="1643"/>
                    <a:pt x="263" y="1479"/>
                  </a:cubicBezTo>
                  <a:cubicBezTo>
                    <a:pt x="230" y="1413"/>
                    <a:pt x="230" y="1315"/>
                    <a:pt x="230" y="1183"/>
                  </a:cubicBezTo>
                  <a:cubicBezTo>
                    <a:pt x="230" y="1019"/>
                    <a:pt x="263" y="888"/>
                    <a:pt x="329" y="789"/>
                  </a:cubicBezTo>
                  <a:cubicBezTo>
                    <a:pt x="427" y="723"/>
                    <a:pt x="526" y="658"/>
                    <a:pt x="625" y="658"/>
                  </a:cubicBezTo>
                  <a:close/>
                  <a:moveTo>
                    <a:pt x="0" y="0"/>
                  </a:moveTo>
                  <a:lnTo>
                    <a:pt x="0" y="1873"/>
                  </a:lnTo>
                  <a:lnTo>
                    <a:pt x="230" y="1873"/>
                  </a:lnTo>
                  <a:lnTo>
                    <a:pt x="230" y="1709"/>
                  </a:lnTo>
                  <a:cubicBezTo>
                    <a:pt x="263" y="1775"/>
                    <a:pt x="329" y="1808"/>
                    <a:pt x="362" y="1841"/>
                  </a:cubicBezTo>
                  <a:cubicBezTo>
                    <a:pt x="427" y="1906"/>
                    <a:pt x="526" y="1939"/>
                    <a:pt x="625" y="1939"/>
                  </a:cubicBezTo>
                  <a:cubicBezTo>
                    <a:pt x="822" y="1939"/>
                    <a:pt x="953" y="1841"/>
                    <a:pt x="1052" y="1709"/>
                  </a:cubicBezTo>
                  <a:cubicBezTo>
                    <a:pt x="1183" y="1578"/>
                    <a:pt x="1216" y="1381"/>
                    <a:pt x="1216" y="1183"/>
                  </a:cubicBezTo>
                  <a:cubicBezTo>
                    <a:pt x="1216" y="920"/>
                    <a:pt x="1183" y="756"/>
                    <a:pt x="1052" y="658"/>
                  </a:cubicBezTo>
                  <a:cubicBezTo>
                    <a:pt x="953" y="526"/>
                    <a:pt x="822" y="460"/>
                    <a:pt x="657" y="460"/>
                  </a:cubicBezTo>
                  <a:cubicBezTo>
                    <a:pt x="559" y="460"/>
                    <a:pt x="493" y="493"/>
                    <a:pt x="427" y="526"/>
                  </a:cubicBezTo>
                  <a:cubicBezTo>
                    <a:pt x="362" y="559"/>
                    <a:pt x="296" y="592"/>
                    <a:pt x="230" y="658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8"/>
            <p:cNvSpPr/>
            <p:nvPr/>
          </p:nvSpPr>
          <p:spPr>
            <a:xfrm>
              <a:off x="2604000" y="3739375"/>
              <a:ext cx="44400" cy="44375"/>
            </a:xfrm>
            <a:custGeom>
              <a:avLst/>
              <a:gdLst/>
              <a:ahLst/>
              <a:cxnLst/>
              <a:rect l="l" t="t" r="r" b="b"/>
              <a:pathLst>
                <a:path w="1776" h="1775" extrusionOk="0">
                  <a:moveTo>
                    <a:pt x="888" y="1"/>
                  </a:moveTo>
                  <a:cubicBezTo>
                    <a:pt x="444" y="1"/>
                    <a:pt x="1" y="296"/>
                    <a:pt x="1" y="888"/>
                  </a:cubicBezTo>
                  <a:cubicBezTo>
                    <a:pt x="1" y="1479"/>
                    <a:pt x="444" y="1775"/>
                    <a:pt x="888" y="1775"/>
                  </a:cubicBezTo>
                  <a:cubicBezTo>
                    <a:pt x="1332" y="1775"/>
                    <a:pt x="1775" y="1479"/>
                    <a:pt x="1775" y="888"/>
                  </a:cubicBezTo>
                  <a:cubicBezTo>
                    <a:pt x="1775" y="296"/>
                    <a:pt x="1332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8"/>
            <p:cNvSpPr/>
            <p:nvPr/>
          </p:nvSpPr>
          <p:spPr>
            <a:xfrm>
              <a:off x="2673025" y="3640800"/>
              <a:ext cx="32050" cy="46850"/>
            </a:xfrm>
            <a:custGeom>
              <a:avLst/>
              <a:gdLst/>
              <a:ahLst/>
              <a:cxnLst/>
              <a:rect l="l" t="t" r="r" b="b"/>
              <a:pathLst>
                <a:path w="1282" h="1874" extrusionOk="0">
                  <a:moveTo>
                    <a:pt x="230" y="0"/>
                  </a:moveTo>
                  <a:lnTo>
                    <a:pt x="66" y="986"/>
                  </a:lnTo>
                  <a:lnTo>
                    <a:pt x="263" y="1019"/>
                  </a:lnTo>
                  <a:cubicBezTo>
                    <a:pt x="329" y="953"/>
                    <a:pt x="361" y="920"/>
                    <a:pt x="427" y="888"/>
                  </a:cubicBezTo>
                  <a:cubicBezTo>
                    <a:pt x="493" y="855"/>
                    <a:pt x="559" y="822"/>
                    <a:pt x="624" y="822"/>
                  </a:cubicBezTo>
                  <a:cubicBezTo>
                    <a:pt x="723" y="822"/>
                    <a:pt x="822" y="855"/>
                    <a:pt x="920" y="953"/>
                  </a:cubicBezTo>
                  <a:cubicBezTo>
                    <a:pt x="986" y="1019"/>
                    <a:pt x="1019" y="1118"/>
                    <a:pt x="1019" y="1249"/>
                  </a:cubicBezTo>
                  <a:cubicBezTo>
                    <a:pt x="1019" y="1348"/>
                    <a:pt x="986" y="1446"/>
                    <a:pt x="920" y="1545"/>
                  </a:cubicBezTo>
                  <a:cubicBezTo>
                    <a:pt x="854" y="1610"/>
                    <a:pt x="756" y="1676"/>
                    <a:pt x="624" y="1676"/>
                  </a:cubicBezTo>
                  <a:cubicBezTo>
                    <a:pt x="559" y="1676"/>
                    <a:pt x="493" y="1643"/>
                    <a:pt x="427" y="1610"/>
                  </a:cubicBezTo>
                  <a:cubicBezTo>
                    <a:pt x="329" y="1578"/>
                    <a:pt x="263" y="1479"/>
                    <a:pt x="263" y="1348"/>
                  </a:cubicBezTo>
                  <a:lnTo>
                    <a:pt x="0" y="1348"/>
                  </a:lnTo>
                  <a:cubicBezTo>
                    <a:pt x="33" y="1512"/>
                    <a:pt x="99" y="1643"/>
                    <a:pt x="197" y="1742"/>
                  </a:cubicBezTo>
                  <a:cubicBezTo>
                    <a:pt x="329" y="1808"/>
                    <a:pt x="460" y="1873"/>
                    <a:pt x="592" y="1873"/>
                  </a:cubicBezTo>
                  <a:cubicBezTo>
                    <a:pt x="822" y="1873"/>
                    <a:pt x="1019" y="1808"/>
                    <a:pt x="1117" y="1676"/>
                  </a:cubicBezTo>
                  <a:cubicBezTo>
                    <a:pt x="1216" y="1545"/>
                    <a:pt x="1282" y="1380"/>
                    <a:pt x="1282" y="1183"/>
                  </a:cubicBezTo>
                  <a:cubicBezTo>
                    <a:pt x="1282" y="1019"/>
                    <a:pt x="1216" y="888"/>
                    <a:pt x="1084" y="789"/>
                  </a:cubicBezTo>
                  <a:cubicBezTo>
                    <a:pt x="986" y="690"/>
                    <a:pt x="854" y="625"/>
                    <a:pt x="657" y="625"/>
                  </a:cubicBezTo>
                  <a:cubicBezTo>
                    <a:pt x="592" y="625"/>
                    <a:pt x="493" y="625"/>
                    <a:pt x="427" y="657"/>
                  </a:cubicBezTo>
                  <a:cubicBezTo>
                    <a:pt x="394" y="690"/>
                    <a:pt x="361" y="723"/>
                    <a:pt x="296" y="756"/>
                  </a:cubicBezTo>
                  <a:lnTo>
                    <a:pt x="394" y="230"/>
                  </a:lnTo>
                  <a:lnTo>
                    <a:pt x="1183" y="230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8"/>
            <p:cNvSpPr/>
            <p:nvPr/>
          </p:nvSpPr>
          <p:spPr>
            <a:xfrm>
              <a:off x="2709975" y="3640800"/>
              <a:ext cx="31250" cy="46850"/>
            </a:xfrm>
            <a:custGeom>
              <a:avLst/>
              <a:gdLst/>
              <a:ahLst/>
              <a:cxnLst/>
              <a:rect l="l" t="t" r="r" b="b"/>
              <a:pathLst>
                <a:path w="1250" h="1874" extrusionOk="0">
                  <a:moveTo>
                    <a:pt x="198" y="0"/>
                  </a:moveTo>
                  <a:lnTo>
                    <a:pt x="66" y="986"/>
                  </a:lnTo>
                  <a:lnTo>
                    <a:pt x="264" y="1019"/>
                  </a:lnTo>
                  <a:cubicBezTo>
                    <a:pt x="296" y="953"/>
                    <a:pt x="362" y="920"/>
                    <a:pt x="395" y="888"/>
                  </a:cubicBezTo>
                  <a:cubicBezTo>
                    <a:pt x="461" y="855"/>
                    <a:pt x="527" y="822"/>
                    <a:pt x="625" y="822"/>
                  </a:cubicBezTo>
                  <a:cubicBezTo>
                    <a:pt x="724" y="822"/>
                    <a:pt x="822" y="855"/>
                    <a:pt x="888" y="953"/>
                  </a:cubicBezTo>
                  <a:cubicBezTo>
                    <a:pt x="987" y="1019"/>
                    <a:pt x="1019" y="1118"/>
                    <a:pt x="1019" y="1249"/>
                  </a:cubicBezTo>
                  <a:cubicBezTo>
                    <a:pt x="1019" y="1348"/>
                    <a:pt x="987" y="1446"/>
                    <a:pt x="921" y="1545"/>
                  </a:cubicBezTo>
                  <a:cubicBezTo>
                    <a:pt x="855" y="1610"/>
                    <a:pt x="757" y="1676"/>
                    <a:pt x="625" y="1676"/>
                  </a:cubicBezTo>
                  <a:cubicBezTo>
                    <a:pt x="527" y="1676"/>
                    <a:pt x="461" y="1643"/>
                    <a:pt x="428" y="1610"/>
                  </a:cubicBezTo>
                  <a:cubicBezTo>
                    <a:pt x="296" y="1578"/>
                    <a:pt x="264" y="1479"/>
                    <a:pt x="231" y="1348"/>
                  </a:cubicBezTo>
                  <a:lnTo>
                    <a:pt x="1" y="1348"/>
                  </a:lnTo>
                  <a:cubicBezTo>
                    <a:pt x="1" y="1512"/>
                    <a:pt x="66" y="1643"/>
                    <a:pt x="198" y="1742"/>
                  </a:cubicBezTo>
                  <a:cubicBezTo>
                    <a:pt x="296" y="1808"/>
                    <a:pt x="428" y="1873"/>
                    <a:pt x="592" y="1873"/>
                  </a:cubicBezTo>
                  <a:cubicBezTo>
                    <a:pt x="822" y="1873"/>
                    <a:pt x="987" y="1808"/>
                    <a:pt x="1085" y="1676"/>
                  </a:cubicBezTo>
                  <a:cubicBezTo>
                    <a:pt x="1217" y="1545"/>
                    <a:pt x="1249" y="1380"/>
                    <a:pt x="1249" y="1183"/>
                  </a:cubicBezTo>
                  <a:cubicBezTo>
                    <a:pt x="1249" y="1019"/>
                    <a:pt x="1217" y="888"/>
                    <a:pt x="1085" y="789"/>
                  </a:cubicBezTo>
                  <a:cubicBezTo>
                    <a:pt x="954" y="690"/>
                    <a:pt x="822" y="625"/>
                    <a:pt x="658" y="625"/>
                  </a:cubicBezTo>
                  <a:cubicBezTo>
                    <a:pt x="559" y="625"/>
                    <a:pt x="494" y="625"/>
                    <a:pt x="428" y="657"/>
                  </a:cubicBezTo>
                  <a:cubicBezTo>
                    <a:pt x="395" y="690"/>
                    <a:pt x="329" y="723"/>
                    <a:pt x="296" y="756"/>
                  </a:cubicBezTo>
                  <a:lnTo>
                    <a:pt x="362" y="230"/>
                  </a:lnTo>
                  <a:lnTo>
                    <a:pt x="1151" y="230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8"/>
            <p:cNvSpPr/>
            <p:nvPr/>
          </p:nvSpPr>
          <p:spPr>
            <a:xfrm>
              <a:off x="2766675" y="3639150"/>
              <a:ext cx="27950" cy="46850"/>
            </a:xfrm>
            <a:custGeom>
              <a:avLst/>
              <a:gdLst/>
              <a:ahLst/>
              <a:cxnLst/>
              <a:rect l="l" t="t" r="r" b="b"/>
              <a:pathLst>
                <a:path w="1118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381"/>
                  </a:lnTo>
                  <a:lnTo>
                    <a:pt x="427" y="1184"/>
                  </a:lnTo>
                  <a:lnTo>
                    <a:pt x="854" y="1874"/>
                  </a:lnTo>
                  <a:lnTo>
                    <a:pt x="1117" y="1874"/>
                  </a:lnTo>
                  <a:lnTo>
                    <a:pt x="592" y="1019"/>
                  </a:lnTo>
                  <a:lnTo>
                    <a:pt x="1117" y="493"/>
                  </a:lnTo>
                  <a:lnTo>
                    <a:pt x="822" y="493"/>
                  </a:lnTo>
                  <a:lnTo>
                    <a:pt x="230" y="1085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8"/>
            <p:cNvSpPr/>
            <p:nvPr/>
          </p:nvSpPr>
          <p:spPr>
            <a:xfrm>
              <a:off x="2799525" y="3639150"/>
              <a:ext cx="29600" cy="48500"/>
            </a:xfrm>
            <a:custGeom>
              <a:avLst/>
              <a:gdLst/>
              <a:ahLst/>
              <a:cxnLst/>
              <a:rect l="l" t="t" r="r" b="b"/>
              <a:pathLst>
                <a:path w="1184" h="1940" extrusionOk="0">
                  <a:moveTo>
                    <a:pt x="592" y="658"/>
                  </a:moveTo>
                  <a:cubicBezTo>
                    <a:pt x="723" y="658"/>
                    <a:pt x="789" y="723"/>
                    <a:pt x="855" y="822"/>
                  </a:cubicBezTo>
                  <a:cubicBezTo>
                    <a:pt x="921" y="921"/>
                    <a:pt x="953" y="1052"/>
                    <a:pt x="953" y="1184"/>
                  </a:cubicBezTo>
                  <a:cubicBezTo>
                    <a:pt x="953" y="1348"/>
                    <a:pt x="921" y="1479"/>
                    <a:pt x="855" y="1578"/>
                  </a:cubicBezTo>
                  <a:cubicBezTo>
                    <a:pt x="789" y="1676"/>
                    <a:pt x="723" y="1709"/>
                    <a:pt x="592" y="1709"/>
                  </a:cubicBezTo>
                  <a:cubicBezTo>
                    <a:pt x="428" y="1709"/>
                    <a:pt x="296" y="1644"/>
                    <a:pt x="231" y="1479"/>
                  </a:cubicBezTo>
                  <a:cubicBezTo>
                    <a:pt x="198" y="1414"/>
                    <a:pt x="198" y="1315"/>
                    <a:pt x="198" y="1184"/>
                  </a:cubicBezTo>
                  <a:cubicBezTo>
                    <a:pt x="198" y="1019"/>
                    <a:pt x="231" y="888"/>
                    <a:pt x="296" y="789"/>
                  </a:cubicBezTo>
                  <a:cubicBezTo>
                    <a:pt x="395" y="723"/>
                    <a:pt x="493" y="658"/>
                    <a:pt x="592" y="658"/>
                  </a:cubicBezTo>
                  <a:close/>
                  <a:moveTo>
                    <a:pt x="0" y="1"/>
                  </a:moveTo>
                  <a:lnTo>
                    <a:pt x="0" y="1874"/>
                  </a:lnTo>
                  <a:lnTo>
                    <a:pt x="198" y="1874"/>
                  </a:lnTo>
                  <a:lnTo>
                    <a:pt x="198" y="1709"/>
                  </a:lnTo>
                  <a:cubicBezTo>
                    <a:pt x="231" y="1775"/>
                    <a:pt x="296" y="1808"/>
                    <a:pt x="329" y="1841"/>
                  </a:cubicBezTo>
                  <a:cubicBezTo>
                    <a:pt x="395" y="1906"/>
                    <a:pt x="493" y="1939"/>
                    <a:pt x="592" y="1939"/>
                  </a:cubicBezTo>
                  <a:cubicBezTo>
                    <a:pt x="789" y="1939"/>
                    <a:pt x="921" y="1841"/>
                    <a:pt x="1019" y="1709"/>
                  </a:cubicBezTo>
                  <a:cubicBezTo>
                    <a:pt x="1151" y="1578"/>
                    <a:pt x="1183" y="1381"/>
                    <a:pt x="1183" y="1184"/>
                  </a:cubicBezTo>
                  <a:cubicBezTo>
                    <a:pt x="1183" y="921"/>
                    <a:pt x="1151" y="756"/>
                    <a:pt x="1019" y="658"/>
                  </a:cubicBezTo>
                  <a:cubicBezTo>
                    <a:pt x="921" y="526"/>
                    <a:pt x="789" y="461"/>
                    <a:pt x="625" y="461"/>
                  </a:cubicBezTo>
                  <a:cubicBezTo>
                    <a:pt x="526" y="461"/>
                    <a:pt x="461" y="493"/>
                    <a:pt x="395" y="526"/>
                  </a:cubicBezTo>
                  <a:cubicBezTo>
                    <a:pt x="329" y="559"/>
                    <a:pt x="263" y="592"/>
                    <a:pt x="198" y="658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8"/>
            <p:cNvSpPr/>
            <p:nvPr/>
          </p:nvSpPr>
          <p:spPr>
            <a:xfrm>
              <a:off x="2814300" y="3957075"/>
              <a:ext cx="44400" cy="44375"/>
            </a:xfrm>
            <a:custGeom>
              <a:avLst/>
              <a:gdLst/>
              <a:ahLst/>
              <a:cxnLst/>
              <a:rect l="l" t="t" r="r" b="b"/>
              <a:pathLst>
                <a:path w="1776" h="1775" extrusionOk="0">
                  <a:moveTo>
                    <a:pt x="888" y="0"/>
                  </a:moveTo>
                  <a:cubicBezTo>
                    <a:pt x="445" y="0"/>
                    <a:pt x="1" y="296"/>
                    <a:pt x="1" y="888"/>
                  </a:cubicBezTo>
                  <a:cubicBezTo>
                    <a:pt x="1" y="1479"/>
                    <a:pt x="445" y="1775"/>
                    <a:pt x="888" y="1775"/>
                  </a:cubicBezTo>
                  <a:cubicBezTo>
                    <a:pt x="1332" y="1775"/>
                    <a:pt x="1775" y="1479"/>
                    <a:pt x="1775" y="888"/>
                  </a:cubicBezTo>
                  <a:cubicBezTo>
                    <a:pt x="1775" y="296"/>
                    <a:pt x="1332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8"/>
            <p:cNvSpPr/>
            <p:nvPr/>
          </p:nvSpPr>
          <p:spPr>
            <a:xfrm>
              <a:off x="2861150" y="3833850"/>
              <a:ext cx="32050" cy="47675"/>
            </a:xfrm>
            <a:custGeom>
              <a:avLst/>
              <a:gdLst/>
              <a:ahLst/>
              <a:cxnLst/>
              <a:rect l="l" t="t" r="r" b="b"/>
              <a:pathLst>
                <a:path w="1282" h="1907" extrusionOk="0">
                  <a:moveTo>
                    <a:pt x="657" y="888"/>
                  </a:moveTo>
                  <a:cubicBezTo>
                    <a:pt x="789" y="888"/>
                    <a:pt x="887" y="953"/>
                    <a:pt x="953" y="1019"/>
                  </a:cubicBezTo>
                  <a:cubicBezTo>
                    <a:pt x="986" y="1118"/>
                    <a:pt x="1019" y="1216"/>
                    <a:pt x="1019" y="1282"/>
                  </a:cubicBezTo>
                  <a:cubicBezTo>
                    <a:pt x="1019" y="1413"/>
                    <a:pt x="986" y="1512"/>
                    <a:pt x="920" y="1578"/>
                  </a:cubicBezTo>
                  <a:cubicBezTo>
                    <a:pt x="854" y="1676"/>
                    <a:pt x="789" y="1709"/>
                    <a:pt x="657" y="1709"/>
                  </a:cubicBezTo>
                  <a:cubicBezTo>
                    <a:pt x="559" y="1709"/>
                    <a:pt x="460" y="1676"/>
                    <a:pt x="394" y="1578"/>
                  </a:cubicBezTo>
                  <a:cubicBezTo>
                    <a:pt x="296" y="1512"/>
                    <a:pt x="263" y="1413"/>
                    <a:pt x="263" y="1282"/>
                  </a:cubicBezTo>
                  <a:cubicBezTo>
                    <a:pt x="263" y="1151"/>
                    <a:pt x="329" y="1052"/>
                    <a:pt x="394" y="986"/>
                  </a:cubicBezTo>
                  <a:cubicBezTo>
                    <a:pt x="460" y="921"/>
                    <a:pt x="559" y="888"/>
                    <a:pt x="657" y="888"/>
                  </a:cubicBezTo>
                  <a:close/>
                  <a:moveTo>
                    <a:pt x="690" y="0"/>
                  </a:moveTo>
                  <a:cubicBezTo>
                    <a:pt x="394" y="0"/>
                    <a:pt x="197" y="165"/>
                    <a:pt x="99" y="493"/>
                  </a:cubicBezTo>
                  <a:cubicBezTo>
                    <a:pt x="33" y="625"/>
                    <a:pt x="0" y="822"/>
                    <a:pt x="0" y="1052"/>
                  </a:cubicBezTo>
                  <a:cubicBezTo>
                    <a:pt x="0" y="1381"/>
                    <a:pt x="66" y="1578"/>
                    <a:pt x="197" y="1709"/>
                  </a:cubicBezTo>
                  <a:cubicBezTo>
                    <a:pt x="329" y="1841"/>
                    <a:pt x="460" y="1906"/>
                    <a:pt x="624" y="1906"/>
                  </a:cubicBezTo>
                  <a:cubicBezTo>
                    <a:pt x="854" y="1906"/>
                    <a:pt x="986" y="1841"/>
                    <a:pt x="1117" y="1709"/>
                  </a:cubicBezTo>
                  <a:cubicBezTo>
                    <a:pt x="1216" y="1578"/>
                    <a:pt x="1282" y="1446"/>
                    <a:pt x="1282" y="1282"/>
                  </a:cubicBezTo>
                  <a:cubicBezTo>
                    <a:pt x="1282" y="1085"/>
                    <a:pt x="1216" y="921"/>
                    <a:pt x="1084" y="822"/>
                  </a:cubicBezTo>
                  <a:cubicBezTo>
                    <a:pt x="986" y="756"/>
                    <a:pt x="854" y="691"/>
                    <a:pt x="690" y="691"/>
                  </a:cubicBezTo>
                  <a:cubicBezTo>
                    <a:pt x="591" y="691"/>
                    <a:pt x="526" y="723"/>
                    <a:pt x="460" y="756"/>
                  </a:cubicBezTo>
                  <a:cubicBezTo>
                    <a:pt x="361" y="789"/>
                    <a:pt x="296" y="822"/>
                    <a:pt x="230" y="921"/>
                  </a:cubicBezTo>
                  <a:cubicBezTo>
                    <a:pt x="263" y="691"/>
                    <a:pt x="296" y="526"/>
                    <a:pt x="361" y="395"/>
                  </a:cubicBezTo>
                  <a:cubicBezTo>
                    <a:pt x="460" y="296"/>
                    <a:pt x="559" y="230"/>
                    <a:pt x="690" y="230"/>
                  </a:cubicBezTo>
                  <a:cubicBezTo>
                    <a:pt x="789" y="230"/>
                    <a:pt x="887" y="263"/>
                    <a:pt x="953" y="329"/>
                  </a:cubicBezTo>
                  <a:cubicBezTo>
                    <a:pt x="953" y="395"/>
                    <a:pt x="986" y="428"/>
                    <a:pt x="986" y="526"/>
                  </a:cubicBezTo>
                  <a:lnTo>
                    <a:pt x="1216" y="526"/>
                  </a:lnTo>
                  <a:cubicBezTo>
                    <a:pt x="1216" y="395"/>
                    <a:pt x="1183" y="296"/>
                    <a:pt x="1117" y="165"/>
                  </a:cubicBezTo>
                  <a:cubicBezTo>
                    <a:pt x="1019" y="66"/>
                    <a:pt x="887" y="0"/>
                    <a:pt x="6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8"/>
            <p:cNvSpPr/>
            <p:nvPr/>
          </p:nvSpPr>
          <p:spPr>
            <a:xfrm>
              <a:off x="2897275" y="3834675"/>
              <a:ext cx="32075" cy="46850"/>
            </a:xfrm>
            <a:custGeom>
              <a:avLst/>
              <a:gdLst/>
              <a:ahLst/>
              <a:cxnLst/>
              <a:rect l="l" t="t" r="r" b="b"/>
              <a:pathLst>
                <a:path w="1283" h="1874" extrusionOk="0">
                  <a:moveTo>
                    <a:pt x="658" y="197"/>
                  </a:moveTo>
                  <a:cubicBezTo>
                    <a:pt x="790" y="197"/>
                    <a:pt x="888" y="263"/>
                    <a:pt x="954" y="395"/>
                  </a:cubicBezTo>
                  <a:cubicBezTo>
                    <a:pt x="1020" y="559"/>
                    <a:pt x="1020" y="723"/>
                    <a:pt x="1020" y="920"/>
                  </a:cubicBezTo>
                  <a:cubicBezTo>
                    <a:pt x="1020" y="1216"/>
                    <a:pt x="987" y="1413"/>
                    <a:pt x="921" y="1512"/>
                  </a:cubicBezTo>
                  <a:cubicBezTo>
                    <a:pt x="855" y="1610"/>
                    <a:pt x="757" y="1676"/>
                    <a:pt x="625" y="1676"/>
                  </a:cubicBezTo>
                  <a:cubicBezTo>
                    <a:pt x="494" y="1676"/>
                    <a:pt x="395" y="1578"/>
                    <a:pt x="329" y="1413"/>
                  </a:cubicBezTo>
                  <a:cubicBezTo>
                    <a:pt x="264" y="1315"/>
                    <a:pt x="264" y="1150"/>
                    <a:pt x="264" y="953"/>
                  </a:cubicBezTo>
                  <a:cubicBezTo>
                    <a:pt x="264" y="723"/>
                    <a:pt x="297" y="526"/>
                    <a:pt x="362" y="395"/>
                  </a:cubicBezTo>
                  <a:cubicBezTo>
                    <a:pt x="428" y="263"/>
                    <a:pt x="527" y="197"/>
                    <a:pt x="658" y="197"/>
                  </a:cubicBezTo>
                  <a:close/>
                  <a:moveTo>
                    <a:pt x="625" y="0"/>
                  </a:moveTo>
                  <a:cubicBezTo>
                    <a:pt x="362" y="0"/>
                    <a:pt x="198" y="132"/>
                    <a:pt x="99" y="395"/>
                  </a:cubicBezTo>
                  <a:cubicBezTo>
                    <a:pt x="34" y="559"/>
                    <a:pt x="1" y="756"/>
                    <a:pt x="1" y="953"/>
                  </a:cubicBezTo>
                  <a:cubicBezTo>
                    <a:pt x="1" y="1216"/>
                    <a:pt x="67" y="1446"/>
                    <a:pt x="132" y="1578"/>
                  </a:cubicBezTo>
                  <a:cubicBezTo>
                    <a:pt x="231" y="1775"/>
                    <a:pt x="428" y="1873"/>
                    <a:pt x="625" y="1873"/>
                  </a:cubicBezTo>
                  <a:cubicBezTo>
                    <a:pt x="888" y="1873"/>
                    <a:pt x="1052" y="1775"/>
                    <a:pt x="1151" y="1545"/>
                  </a:cubicBezTo>
                  <a:cubicBezTo>
                    <a:pt x="1250" y="1380"/>
                    <a:pt x="1282" y="1150"/>
                    <a:pt x="1282" y="920"/>
                  </a:cubicBezTo>
                  <a:cubicBezTo>
                    <a:pt x="1282" y="658"/>
                    <a:pt x="1250" y="427"/>
                    <a:pt x="1151" y="296"/>
                  </a:cubicBezTo>
                  <a:cubicBezTo>
                    <a:pt x="1052" y="99"/>
                    <a:pt x="888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8"/>
            <p:cNvSpPr/>
            <p:nvPr/>
          </p:nvSpPr>
          <p:spPr>
            <a:xfrm>
              <a:off x="2953975" y="3833025"/>
              <a:ext cx="28775" cy="47675"/>
            </a:xfrm>
            <a:custGeom>
              <a:avLst/>
              <a:gdLst/>
              <a:ahLst/>
              <a:cxnLst/>
              <a:rect l="l" t="t" r="r" b="b"/>
              <a:pathLst>
                <a:path w="1151" h="1907" extrusionOk="0">
                  <a:moveTo>
                    <a:pt x="0" y="1"/>
                  </a:moveTo>
                  <a:lnTo>
                    <a:pt x="0" y="1906"/>
                  </a:lnTo>
                  <a:lnTo>
                    <a:pt x="230" y="1906"/>
                  </a:lnTo>
                  <a:lnTo>
                    <a:pt x="230" y="1381"/>
                  </a:lnTo>
                  <a:lnTo>
                    <a:pt x="427" y="1216"/>
                  </a:lnTo>
                  <a:lnTo>
                    <a:pt x="855" y="1906"/>
                  </a:lnTo>
                  <a:lnTo>
                    <a:pt x="1150" y="1906"/>
                  </a:lnTo>
                  <a:lnTo>
                    <a:pt x="592" y="1052"/>
                  </a:lnTo>
                  <a:lnTo>
                    <a:pt x="1117" y="526"/>
                  </a:lnTo>
                  <a:lnTo>
                    <a:pt x="822" y="526"/>
                  </a:lnTo>
                  <a:lnTo>
                    <a:pt x="230" y="1118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8"/>
            <p:cNvSpPr/>
            <p:nvPr/>
          </p:nvSpPr>
          <p:spPr>
            <a:xfrm>
              <a:off x="2986825" y="383302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91"/>
                  </a:moveTo>
                  <a:cubicBezTo>
                    <a:pt x="724" y="691"/>
                    <a:pt x="822" y="756"/>
                    <a:pt x="888" y="822"/>
                  </a:cubicBezTo>
                  <a:cubicBezTo>
                    <a:pt x="954" y="921"/>
                    <a:pt x="954" y="1052"/>
                    <a:pt x="954" y="1184"/>
                  </a:cubicBezTo>
                  <a:cubicBezTo>
                    <a:pt x="954" y="1348"/>
                    <a:pt x="954" y="1479"/>
                    <a:pt x="888" y="1578"/>
                  </a:cubicBezTo>
                  <a:cubicBezTo>
                    <a:pt x="822" y="1676"/>
                    <a:pt x="724" y="1742"/>
                    <a:pt x="592" y="1742"/>
                  </a:cubicBezTo>
                  <a:cubicBezTo>
                    <a:pt x="428" y="1742"/>
                    <a:pt x="329" y="1676"/>
                    <a:pt x="263" y="1512"/>
                  </a:cubicBezTo>
                  <a:cubicBezTo>
                    <a:pt x="231" y="1446"/>
                    <a:pt x="198" y="1315"/>
                    <a:pt x="198" y="1184"/>
                  </a:cubicBezTo>
                  <a:cubicBezTo>
                    <a:pt x="198" y="1019"/>
                    <a:pt x="231" y="888"/>
                    <a:pt x="329" y="822"/>
                  </a:cubicBezTo>
                  <a:cubicBezTo>
                    <a:pt x="395" y="724"/>
                    <a:pt x="494" y="691"/>
                    <a:pt x="625" y="691"/>
                  </a:cubicBezTo>
                  <a:close/>
                  <a:moveTo>
                    <a:pt x="1" y="1"/>
                  </a:moveTo>
                  <a:lnTo>
                    <a:pt x="1" y="1906"/>
                  </a:lnTo>
                  <a:lnTo>
                    <a:pt x="231" y="1906"/>
                  </a:lnTo>
                  <a:lnTo>
                    <a:pt x="231" y="1709"/>
                  </a:lnTo>
                  <a:cubicBezTo>
                    <a:pt x="263" y="1775"/>
                    <a:pt x="296" y="1841"/>
                    <a:pt x="362" y="1874"/>
                  </a:cubicBezTo>
                  <a:cubicBezTo>
                    <a:pt x="428" y="1906"/>
                    <a:pt x="494" y="1939"/>
                    <a:pt x="625" y="1939"/>
                  </a:cubicBezTo>
                  <a:cubicBezTo>
                    <a:pt x="789" y="1939"/>
                    <a:pt x="954" y="1874"/>
                    <a:pt x="1052" y="1742"/>
                  </a:cubicBezTo>
                  <a:cubicBezTo>
                    <a:pt x="1151" y="1578"/>
                    <a:pt x="1216" y="1414"/>
                    <a:pt x="1216" y="1184"/>
                  </a:cubicBezTo>
                  <a:cubicBezTo>
                    <a:pt x="1216" y="954"/>
                    <a:pt x="1151" y="789"/>
                    <a:pt x="1052" y="658"/>
                  </a:cubicBezTo>
                  <a:cubicBezTo>
                    <a:pt x="954" y="559"/>
                    <a:pt x="822" y="493"/>
                    <a:pt x="625" y="493"/>
                  </a:cubicBezTo>
                  <a:cubicBezTo>
                    <a:pt x="559" y="493"/>
                    <a:pt x="461" y="493"/>
                    <a:pt x="395" y="526"/>
                  </a:cubicBezTo>
                  <a:cubicBezTo>
                    <a:pt x="329" y="559"/>
                    <a:pt x="263" y="625"/>
                    <a:pt x="231" y="691"/>
                  </a:cubicBez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8"/>
            <p:cNvSpPr/>
            <p:nvPr/>
          </p:nvSpPr>
          <p:spPr>
            <a:xfrm>
              <a:off x="3064050" y="4127950"/>
              <a:ext cx="44375" cy="44375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88" y="0"/>
                  </a:moveTo>
                  <a:cubicBezTo>
                    <a:pt x="444" y="0"/>
                    <a:pt x="0" y="296"/>
                    <a:pt x="0" y="888"/>
                  </a:cubicBezTo>
                  <a:cubicBezTo>
                    <a:pt x="0" y="1479"/>
                    <a:pt x="444" y="1775"/>
                    <a:pt x="888" y="1775"/>
                  </a:cubicBezTo>
                  <a:cubicBezTo>
                    <a:pt x="1331" y="1775"/>
                    <a:pt x="1775" y="1479"/>
                    <a:pt x="1775" y="888"/>
                  </a:cubicBezTo>
                  <a:cubicBezTo>
                    <a:pt x="1775" y="296"/>
                    <a:pt x="1331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8"/>
            <p:cNvSpPr/>
            <p:nvPr/>
          </p:nvSpPr>
          <p:spPr>
            <a:xfrm>
              <a:off x="3084575" y="3986650"/>
              <a:ext cx="31250" cy="47675"/>
            </a:xfrm>
            <a:custGeom>
              <a:avLst/>
              <a:gdLst/>
              <a:ahLst/>
              <a:cxnLst/>
              <a:rect l="l" t="t" r="r" b="b"/>
              <a:pathLst>
                <a:path w="1250" h="1907" extrusionOk="0">
                  <a:moveTo>
                    <a:pt x="625" y="888"/>
                  </a:moveTo>
                  <a:cubicBezTo>
                    <a:pt x="790" y="888"/>
                    <a:pt x="888" y="921"/>
                    <a:pt x="921" y="1019"/>
                  </a:cubicBezTo>
                  <a:cubicBezTo>
                    <a:pt x="987" y="1085"/>
                    <a:pt x="1020" y="1183"/>
                    <a:pt x="1020" y="1282"/>
                  </a:cubicBezTo>
                  <a:cubicBezTo>
                    <a:pt x="1020" y="1381"/>
                    <a:pt x="987" y="1479"/>
                    <a:pt x="921" y="1578"/>
                  </a:cubicBezTo>
                  <a:cubicBezTo>
                    <a:pt x="855" y="1643"/>
                    <a:pt x="757" y="1709"/>
                    <a:pt x="658" y="1709"/>
                  </a:cubicBezTo>
                  <a:cubicBezTo>
                    <a:pt x="527" y="1709"/>
                    <a:pt x="428" y="1643"/>
                    <a:pt x="362" y="1578"/>
                  </a:cubicBezTo>
                  <a:cubicBezTo>
                    <a:pt x="297" y="1512"/>
                    <a:pt x="264" y="1413"/>
                    <a:pt x="264" y="1282"/>
                  </a:cubicBezTo>
                  <a:cubicBezTo>
                    <a:pt x="264" y="1151"/>
                    <a:pt x="297" y="1052"/>
                    <a:pt x="362" y="986"/>
                  </a:cubicBezTo>
                  <a:cubicBezTo>
                    <a:pt x="461" y="921"/>
                    <a:pt x="527" y="888"/>
                    <a:pt x="625" y="888"/>
                  </a:cubicBezTo>
                  <a:close/>
                  <a:moveTo>
                    <a:pt x="658" y="0"/>
                  </a:moveTo>
                  <a:cubicBezTo>
                    <a:pt x="395" y="0"/>
                    <a:pt x="198" y="165"/>
                    <a:pt x="67" y="461"/>
                  </a:cubicBezTo>
                  <a:cubicBezTo>
                    <a:pt x="34" y="625"/>
                    <a:pt x="1" y="822"/>
                    <a:pt x="1" y="1052"/>
                  </a:cubicBezTo>
                  <a:cubicBezTo>
                    <a:pt x="1" y="1348"/>
                    <a:pt x="67" y="1578"/>
                    <a:pt x="165" y="1709"/>
                  </a:cubicBezTo>
                  <a:cubicBezTo>
                    <a:pt x="297" y="1841"/>
                    <a:pt x="461" y="1906"/>
                    <a:pt x="625" y="1906"/>
                  </a:cubicBezTo>
                  <a:cubicBezTo>
                    <a:pt x="822" y="1906"/>
                    <a:pt x="987" y="1841"/>
                    <a:pt x="1085" y="1709"/>
                  </a:cubicBezTo>
                  <a:cubicBezTo>
                    <a:pt x="1217" y="1578"/>
                    <a:pt x="1250" y="1413"/>
                    <a:pt x="1250" y="1249"/>
                  </a:cubicBezTo>
                  <a:cubicBezTo>
                    <a:pt x="1250" y="1085"/>
                    <a:pt x="1217" y="921"/>
                    <a:pt x="1085" y="822"/>
                  </a:cubicBezTo>
                  <a:cubicBezTo>
                    <a:pt x="987" y="723"/>
                    <a:pt x="855" y="691"/>
                    <a:pt x="691" y="691"/>
                  </a:cubicBezTo>
                  <a:cubicBezTo>
                    <a:pt x="592" y="691"/>
                    <a:pt x="494" y="691"/>
                    <a:pt x="428" y="723"/>
                  </a:cubicBezTo>
                  <a:cubicBezTo>
                    <a:pt x="362" y="756"/>
                    <a:pt x="297" y="822"/>
                    <a:pt x="231" y="888"/>
                  </a:cubicBezTo>
                  <a:cubicBezTo>
                    <a:pt x="231" y="691"/>
                    <a:pt x="297" y="493"/>
                    <a:pt x="362" y="395"/>
                  </a:cubicBezTo>
                  <a:cubicBezTo>
                    <a:pt x="428" y="263"/>
                    <a:pt x="527" y="198"/>
                    <a:pt x="658" y="198"/>
                  </a:cubicBezTo>
                  <a:cubicBezTo>
                    <a:pt x="790" y="198"/>
                    <a:pt x="855" y="263"/>
                    <a:pt x="921" y="329"/>
                  </a:cubicBezTo>
                  <a:cubicBezTo>
                    <a:pt x="954" y="362"/>
                    <a:pt x="987" y="428"/>
                    <a:pt x="987" y="493"/>
                  </a:cubicBezTo>
                  <a:lnTo>
                    <a:pt x="1217" y="493"/>
                  </a:lnTo>
                  <a:cubicBezTo>
                    <a:pt x="1217" y="395"/>
                    <a:pt x="1184" y="263"/>
                    <a:pt x="1085" y="165"/>
                  </a:cubicBezTo>
                  <a:cubicBezTo>
                    <a:pt x="1020" y="66"/>
                    <a:pt x="888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8"/>
            <p:cNvSpPr/>
            <p:nvPr/>
          </p:nvSpPr>
          <p:spPr>
            <a:xfrm>
              <a:off x="3120725" y="3987475"/>
              <a:ext cx="31250" cy="46850"/>
            </a:xfrm>
            <a:custGeom>
              <a:avLst/>
              <a:gdLst/>
              <a:ahLst/>
              <a:cxnLst/>
              <a:rect l="l" t="t" r="r" b="b"/>
              <a:pathLst>
                <a:path w="1250" h="1874" extrusionOk="0">
                  <a:moveTo>
                    <a:pt x="198" y="0"/>
                  </a:moveTo>
                  <a:lnTo>
                    <a:pt x="67" y="1019"/>
                  </a:lnTo>
                  <a:lnTo>
                    <a:pt x="264" y="1019"/>
                  </a:lnTo>
                  <a:cubicBezTo>
                    <a:pt x="297" y="953"/>
                    <a:pt x="362" y="920"/>
                    <a:pt x="395" y="888"/>
                  </a:cubicBezTo>
                  <a:cubicBezTo>
                    <a:pt x="461" y="855"/>
                    <a:pt x="527" y="822"/>
                    <a:pt x="625" y="822"/>
                  </a:cubicBezTo>
                  <a:cubicBezTo>
                    <a:pt x="724" y="822"/>
                    <a:pt x="822" y="888"/>
                    <a:pt x="888" y="953"/>
                  </a:cubicBezTo>
                  <a:cubicBezTo>
                    <a:pt x="987" y="1019"/>
                    <a:pt x="1019" y="1118"/>
                    <a:pt x="1019" y="1249"/>
                  </a:cubicBezTo>
                  <a:cubicBezTo>
                    <a:pt x="1019" y="1348"/>
                    <a:pt x="987" y="1446"/>
                    <a:pt x="921" y="1545"/>
                  </a:cubicBezTo>
                  <a:cubicBezTo>
                    <a:pt x="855" y="1610"/>
                    <a:pt x="757" y="1676"/>
                    <a:pt x="625" y="1676"/>
                  </a:cubicBezTo>
                  <a:cubicBezTo>
                    <a:pt x="527" y="1676"/>
                    <a:pt x="461" y="1643"/>
                    <a:pt x="428" y="1610"/>
                  </a:cubicBezTo>
                  <a:cubicBezTo>
                    <a:pt x="329" y="1578"/>
                    <a:pt x="264" y="1479"/>
                    <a:pt x="231" y="1348"/>
                  </a:cubicBezTo>
                  <a:lnTo>
                    <a:pt x="1" y="1348"/>
                  </a:lnTo>
                  <a:cubicBezTo>
                    <a:pt x="1" y="1512"/>
                    <a:pt x="67" y="1643"/>
                    <a:pt x="198" y="1742"/>
                  </a:cubicBezTo>
                  <a:cubicBezTo>
                    <a:pt x="297" y="1808"/>
                    <a:pt x="428" y="1873"/>
                    <a:pt x="592" y="1873"/>
                  </a:cubicBezTo>
                  <a:cubicBezTo>
                    <a:pt x="822" y="1873"/>
                    <a:pt x="987" y="1808"/>
                    <a:pt x="1118" y="1676"/>
                  </a:cubicBezTo>
                  <a:cubicBezTo>
                    <a:pt x="1217" y="1545"/>
                    <a:pt x="1250" y="1380"/>
                    <a:pt x="1250" y="1216"/>
                  </a:cubicBezTo>
                  <a:cubicBezTo>
                    <a:pt x="1250" y="1052"/>
                    <a:pt x="1217" y="888"/>
                    <a:pt x="1085" y="789"/>
                  </a:cubicBezTo>
                  <a:cubicBezTo>
                    <a:pt x="954" y="690"/>
                    <a:pt x="822" y="625"/>
                    <a:pt x="658" y="625"/>
                  </a:cubicBezTo>
                  <a:cubicBezTo>
                    <a:pt x="559" y="625"/>
                    <a:pt x="494" y="658"/>
                    <a:pt x="428" y="658"/>
                  </a:cubicBezTo>
                  <a:cubicBezTo>
                    <a:pt x="395" y="690"/>
                    <a:pt x="329" y="723"/>
                    <a:pt x="297" y="756"/>
                  </a:cubicBezTo>
                  <a:lnTo>
                    <a:pt x="362" y="230"/>
                  </a:lnTo>
                  <a:lnTo>
                    <a:pt x="1151" y="230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8"/>
            <p:cNvSpPr/>
            <p:nvPr/>
          </p:nvSpPr>
          <p:spPr>
            <a:xfrm>
              <a:off x="3177425" y="3985825"/>
              <a:ext cx="28775" cy="46850"/>
            </a:xfrm>
            <a:custGeom>
              <a:avLst/>
              <a:gdLst/>
              <a:ahLst/>
              <a:cxnLst/>
              <a:rect l="l" t="t" r="r" b="b"/>
              <a:pathLst>
                <a:path w="1151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381"/>
                  </a:lnTo>
                  <a:lnTo>
                    <a:pt x="427" y="1184"/>
                  </a:lnTo>
                  <a:lnTo>
                    <a:pt x="855" y="1874"/>
                  </a:lnTo>
                  <a:lnTo>
                    <a:pt x="1150" y="1874"/>
                  </a:lnTo>
                  <a:lnTo>
                    <a:pt x="592" y="1019"/>
                  </a:lnTo>
                  <a:lnTo>
                    <a:pt x="1117" y="494"/>
                  </a:lnTo>
                  <a:lnTo>
                    <a:pt x="822" y="494"/>
                  </a:lnTo>
                  <a:lnTo>
                    <a:pt x="230" y="1085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8"/>
            <p:cNvSpPr/>
            <p:nvPr/>
          </p:nvSpPr>
          <p:spPr>
            <a:xfrm>
              <a:off x="3210275" y="3985825"/>
              <a:ext cx="29600" cy="48500"/>
            </a:xfrm>
            <a:custGeom>
              <a:avLst/>
              <a:gdLst/>
              <a:ahLst/>
              <a:cxnLst/>
              <a:rect l="l" t="t" r="r" b="b"/>
              <a:pathLst>
                <a:path w="1184" h="1940" extrusionOk="0">
                  <a:moveTo>
                    <a:pt x="592" y="691"/>
                  </a:moveTo>
                  <a:cubicBezTo>
                    <a:pt x="724" y="691"/>
                    <a:pt x="789" y="724"/>
                    <a:pt x="855" y="822"/>
                  </a:cubicBezTo>
                  <a:cubicBezTo>
                    <a:pt x="921" y="921"/>
                    <a:pt x="954" y="1052"/>
                    <a:pt x="954" y="1184"/>
                  </a:cubicBezTo>
                  <a:cubicBezTo>
                    <a:pt x="954" y="1348"/>
                    <a:pt x="921" y="1479"/>
                    <a:pt x="855" y="1578"/>
                  </a:cubicBezTo>
                  <a:cubicBezTo>
                    <a:pt x="789" y="1676"/>
                    <a:pt x="724" y="1709"/>
                    <a:pt x="592" y="1709"/>
                  </a:cubicBezTo>
                  <a:cubicBezTo>
                    <a:pt x="428" y="1709"/>
                    <a:pt x="296" y="1644"/>
                    <a:pt x="231" y="1512"/>
                  </a:cubicBezTo>
                  <a:cubicBezTo>
                    <a:pt x="198" y="1414"/>
                    <a:pt x="198" y="1315"/>
                    <a:pt x="198" y="1184"/>
                  </a:cubicBezTo>
                  <a:cubicBezTo>
                    <a:pt x="198" y="1019"/>
                    <a:pt x="231" y="888"/>
                    <a:pt x="329" y="789"/>
                  </a:cubicBezTo>
                  <a:cubicBezTo>
                    <a:pt x="395" y="724"/>
                    <a:pt x="493" y="691"/>
                    <a:pt x="592" y="691"/>
                  </a:cubicBezTo>
                  <a:close/>
                  <a:moveTo>
                    <a:pt x="1" y="1"/>
                  </a:moveTo>
                  <a:lnTo>
                    <a:pt x="1" y="1874"/>
                  </a:lnTo>
                  <a:lnTo>
                    <a:pt x="198" y="1874"/>
                  </a:lnTo>
                  <a:lnTo>
                    <a:pt x="198" y="1709"/>
                  </a:lnTo>
                  <a:cubicBezTo>
                    <a:pt x="263" y="1775"/>
                    <a:pt x="296" y="1808"/>
                    <a:pt x="329" y="1841"/>
                  </a:cubicBezTo>
                  <a:cubicBezTo>
                    <a:pt x="395" y="1906"/>
                    <a:pt x="493" y="1939"/>
                    <a:pt x="592" y="1939"/>
                  </a:cubicBezTo>
                  <a:cubicBezTo>
                    <a:pt x="789" y="1939"/>
                    <a:pt x="921" y="1841"/>
                    <a:pt x="1019" y="1709"/>
                  </a:cubicBezTo>
                  <a:cubicBezTo>
                    <a:pt x="1151" y="1578"/>
                    <a:pt x="1184" y="1381"/>
                    <a:pt x="1184" y="1184"/>
                  </a:cubicBezTo>
                  <a:cubicBezTo>
                    <a:pt x="1184" y="954"/>
                    <a:pt x="1151" y="756"/>
                    <a:pt x="1019" y="658"/>
                  </a:cubicBezTo>
                  <a:cubicBezTo>
                    <a:pt x="921" y="526"/>
                    <a:pt x="789" y="461"/>
                    <a:pt x="625" y="461"/>
                  </a:cubicBezTo>
                  <a:cubicBezTo>
                    <a:pt x="526" y="461"/>
                    <a:pt x="461" y="494"/>
                    <a:pt x="395" y="526"/>
                  </a:cubicBezTo>
                  <a:cubicBezTo>
                    <a:pt x="329" y="559"/>
                    <a:pt x="263" y="625"/>
                    <a:pt x="198" y="691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8"/>
            <p:cNvSpPr/>
            <p:nvPr/>
          </p:nvSpPr>
          <p:spPr>
            <a:xfrm>
              <a:off x="3343350" y="4244600"/>
              <a:ext cx="44400" cy="44400"/>
            </a:xfrm>
            <a:custGeom>
              <a:avLst/>
              <a:gdLst/>
              <a:ahLst/>
              <a:cxnLst/>
              <a:rect l="l" t="t" r="r" b="b"/>
              <a:pathLst>
                <a:path w="1776" h="1776" extrusionOk="0">
                  <a:moveTo>
                    <a:pt x="888" y="1"/>
                  </a:moveTo>
                  <a:cubicBezTo>
                    <a:pt x="445" y="1"/>
                    <a:pt x="1" y="296"/>
                    <a:pt x="1" y="888"/>
                  </a:cubicBezTo>
                  <a:cubicBezTo>
                    <a:pt x="1" y="1479"/>
                    <a:pt x="445" y="1775"/>
                    <a:pt x="888" y="1775"/>
                  </a:cubicBezTo>
                  <a:cubicBezTo>
                    <a:pt x="1332" y="1775"/>
                    <a:pt x="1775" y="1479"/>
                    <a:pt x="1775" y="888"/>
                  </a:cubicBezTo>
                  <a:cubicBezTo>
                    <a:pt x="1775" y="296"/>
                    <a:pt x="1332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8"/>
            <p:cNvSpPr/>
            <p:nvPr/>
          </p:nvSpPr>
          <p:spPr>
            <a:xfrm>
              <a:off x="3333500" y="4091800"/>
              <a:ext cx="32075" cy="45200"/>
            </a:xfrm>
            <a:custGeom>
              <a:avLst/>
              <a:gdLst/>
              <a:ahLst/>
              <a:cxnLst/>
              <a:rect l="l" t="t" r="r" b="b"/>
              <a:pathLst>
                <a:path w="1283" h="1808" extrusionOk="0">
                  <a:moveTo>
                    <a:pt x="1" y="1"/>
                  </a:moveTo>
                  <a:lnTo>
                    <a:pt x="1" y="231"/>
                  </a:lnTo>
                  <a:lnTo>
                    <a:pt x="1019" y="231"/>
                  </a:lnTo>
                  <a:cubicBezTo>
                    <a:pt x="888" y="395"/>
                    <a:pt x="756" y="559"/>
                    <a:pt x="658" y="789"/>
                  </a:cubicBezTo>
                  <a:cubicBezTo>
                    <a:pt x="461" y="1118"/>
                    <a:pt x="329" y="1479"/>
                    <a:pt x="263" y="1808"/>
                  </a:cubicBezTo>
                  <a:lnTo>
                    <a:pt x="526" y="1808"/>
                  </a:lnTo>
                  <a:cubicBezTo>
                    <a:pt x="559" y="1644"/>
                    <a:pt x="592" y="1479"/>
                    <a:pt x="625" y="1414"/>
                  </a:cubicBezTo>
                  <a:cubicBezTo>
                    <a:pt x="658" y="1282"/>
                    <a:pt x="724" y="1118"/>
                    <a:pt x="789" y="986"/>
                  </a:cubicBezTo>
                  <a:cubicBezTo>
                    <a:pt x="855" y="789"/>
                    <a:pt x="954" y="658"/>
                    <a:pt x="1052" y="526"/>
                  </a:cubicBezTo>
                  <a:cubicBezTo>
                    <a:pt x="1151" y="362"/>
                    <a:pt x="1216" y="263"/>
                    <a:pt x="1282" y="198"/>
                  </a:cubicBezTo>
                  <a:lnTo>
                    <a:pt x="12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8"/>
            <p:cNvSpPr/>
            <p:nvPr/>
          </p:nvSpPr>
          <p:spPr>
            <a:xfrm>
              <a:off x="3369650" y="4090975"/>
              <a:ext cx="32050" cy="47675"/>
            </a:xfrm>
            <a:custGeom>
              <a:avLst/>
              <a:gdLst/>
              <a:ahLst/>
              <a:cxnLst/>
              <a:rect l="l" t="t" r="r" b="b"/>
              <a:pathLst>
                <a:path w="1282" h="1907" extrusionOk="0">
                  <a:moveTo>
                    <a:pt x="658" y="231"/>
                  </a:moveTo>
                  <a:cubicBezTo>
                    <a:pt x="789" y="231"/>
                    <a:pt x="888" y="296"/>
                    <a:pt x="953" y="428"/>
                  </a:cubicBezTo>
                  <a:cubicBezTo>
                    <a:pt x="1019" y="559"/>
                    <a:pt x="1019" y="724"/>
                    <a:pt x="1019" y="921"/>
                  </a:cubicBezTo>
                  <a:cubicBezTo>
                    <a:pt x="1019" y="1217"/>
                    <a:pt x="986" y="1414"/>
                    <a:pt x="921" y="1545"/>
                  </a:cubicBezTo>
                  <a:cubicBezTo>
                    <a:pt x="855" y="1644"/>
                    <a:pt x="756" y="1677"/>
                    <a:pt x="625" y="1677"/>
                  </a:cubicBezTo>
                  <a:cubicBezTo>
                    <a:pt x="493" y="1677"/>
                    <a:pt x="395" y="1611"/>
                    <a:pt x="329" y="1447"/>
                  </a:cubicBezTo>
                  <a:cubicBezTo>
                    <a:pt x="296" y="1315"/>
                    <a:pt x="263" y="1151"/>
                    <a:pt x="263" y="987"/>
                  </a:cubicBezTo>
                  <a:cubicBezTo>
                    <a:pt x="263" y="724"/>
                    <a:pt x="296" y="526"/>
                    <a:pt x="362" y="428"/>
                  </a:cubicBezTo>
                  <a:cubicBezTo>
                    <a:pt x="428" y="296"/>
                    <a:pt x="526" y="231"/>
                    <a:pt x="658" y="231"/>
                  </a:cubicBezTo>
                  <a:close/>
                  <a:moveTo>
                    <a:pt x="625" y="1"/>
                  </a:moveTo>
                  <a:cubicBezTo>
                    <a:pt x="362" y="1"/>
                    <a:pt x="198" y="165"/>
                    <a:pt x="99" y="428"/>
                  </a:cubicBezTo>
                  <a:cubicBezTo>
                    <a:pt x="33" y="592"/>
                    <a:pt x="0" y="757"/>
                    <a:pt x="0" y="954"/>
                  </a:cubicBezTo>
                  <a:cubicBezTo>
                    <a:pt x="0" y="1249"/>
                    <a:pt x="66" y="1447"/>
                    <a:pt x="132" y="1611"/>
                  </a:cubicBezTo>
                  <a:cubicBezTo>
                    <a:pt x="263" y="1808"/>
                    <a:pt x="428" y="1907"/>
                    <a:pt x="625" y="1907"/>
                  </a:cubicBezTo>
                  <a:cubicBezTo>
                    <a:pt x="888" y="1907"/>
                    <a:pt x="1052" y="1775"/>
                    <a:pt x="1183" y="1545"/>
                  </a:cubicBezTo>
                  <a:cubicBezTo>
                    <a:pt x="1249" y="1381"/>
                    <a:pt x="1282" y="1184"/>
                    <a:pt x="1282" y="921"/>
                  </a:cubicBezTo>
                  <a:cubicBezTo>
                    <a:pt x="1282" y="658"/>
                    <a:pt x="1249" y="461"/>
                    <a:pt x="1151" y="296"/>
                  </a:cubicBezTo>
                  <a:cubicBezTo>
                    <a:pt x="1052" y="99"/>
                    <a:pt x="888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8"/>
            <p:cNvSpPr/>
            <p:nvPr/>
          </p:nvSpPr>
          <p:spPr>
            <a:xfrm>
              <a:off x="3426325" y="4090150"/>
              <a:ext cx="28775" cy="46850"/>
            </a:xfrm>
            <a:custGeom>
              <a:avLst/>
              <a:gdLst/>
              <a:ahLst/>
              <a:cxnLst/>
              <a:rect l="l" t="t" r="r" b="b"/>
              <a:pathLst>
                <a:path w="1151" h="1874" extrusionOk="0">
                  <a:moveTo>
                    <a:pt x="1" y="1"/>
                  </a:moveTo>
                  <a:lnTo>
                    <a:pt x="1" y="1874"/>
                  </a:lnTo>
                  <a:lnTo>
                    <a:pt x="231" y="1874"/>
                  </a:lnTo>
                  <a:lnTo>
                    <a:pt x="231" y="1381"/>
                  </a:lnTo>
                  <a:lnTo>
                    <a:pt x="428" y="1184"/>
                  </a:lnTo>
                  <a:lnTo>
                    <a:pt x="855" y="1874"/>
                  </a:lnTo>
                  <a:lnTo>
                    <a:pt x="1151" y="1874"/>
                  </a:lnTo>
                  <a:lnTo>
                    <a:pt x="592" y="1020"/>
                  </a:lnTo>
                  <a:lnTo>
                    <a:pt x="1118" y="494"/>
                  </a:lnTo>
                  <a:lnTo>
                    <a:pt x="822" y="494"/>
                  </a:lnTo>
                  <a:lnTo>
                    <a:pt x="231" y="1085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8"/>
            <p:cNvSpPr/>
            <p:nvPr/>
          </p:nvSpPr>
          <p:spPr>
            <a:xfrm>
              <a:off x="3459200" y="409015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91"/>
                  </a:moveTo>
                  <a:cubicBezTo>
                    <a:pt x="723" y="691"/>
                    <a:pt x="822" y="724"/>
                    <a:pt x="887" y="822"/>
                  </a:cubicBezTo>
                  <a:cubicBezTo>
                    <a:pt x="953" y="921"/>
                    <a:pt x="986" y="1052"/>
                    <a:pt x="986" y="1184"/>
                  </a:cubicBezTo>
                  <a:cubicBezTo>
                    <a:pt x="986" y="1348"/>
                    <a:pt x="953" y="1480"/>
                    <a:pt x="887" y="1578"/>
                  </a:cubicBezTo>
                  <a:cubicBezTo>
                    <a:pt x="822" y="1677"/>
                    <a:pt x="723" y="1710"/>
                    <a:pt x="592" y="1710"/>
                  </a:cubicBezTo>
                  <a:cubicBezTo>
                    <a:pt x="427" y="1710"/>
                    <a:pt x="329" y="1644"/>
                    <a:pt x="263" y="1512"/>
                  </a:cubicBezTo>
                  <a:cubicBezTo>
                    <a:pt x="230" y="1414"/>
                    <a:pt x="197" y="1315"/>
                    <a:pt x="197" y="1184"/>
                  </a:cubicBezTo>
                  <a:cubicBezTo>
                    <a:pt x="197" y="1020"/>
                    <a:pt x="263" y="888"/>
                    <a:pt x="329" y="790"/>
                  </a:cubicBezTo>
                  <a:cubicBezTo>
                    <a:pt x="395" y="724"/>
                    <a:pt x="493" y="691"/>
                    <a:pt x="625" y="691"/>
                  </a:cubicBezTo>
                  <a:close/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710"/>
                  </a:lnTo>
                  <a:cubicBezTo>
                    <a:pt x="263" y="1775"/>
                    <a:pt x="296" y="1808"/>
                    <a:pt x="362" y="1841"/>
                  </a:cubicBezTo>
                  <a:cubicBezTo>
                    <a:pt x="427" y="1907"/>
                    <a:pt x="493" y="1940"/>
                    <a:pt x="625" y="1940"/>
                  </a:cubicBezTo>
                  <a:cubicBezTo>
                    <a:pt x="789" y="1940"/>
                    <a:pt x="953" y="1841"/>
                    <a:pt x="1052" y="1710"/>
                  </a:cubicBezTo>
                  <a:cubicBezTo>
                    <a:pt x="1150" y="1578"/>
                    <a:pt x="1216" y="1381"/>
                    <a:pt x="1216" y="1184"/>
                  </a:cubicBezTo>
                  <a:cubicBezTo>
                    <a:pt x="1216" y="954"/>
                    <a:pt x="1150" y="757"/>
                    <a:pt x="1052" y="658"/>
                  </a:cubicBezTo>
                  <a:cubicBezTo>
                    <a:pt x="953" y="527"/>
                    <a:pt x="822" y="461"/>
                    <a:pt x="625" y="461"/>
                  </a:cubicBezTo>
                  <a:cubicBezTo>
                    <a:pt x="559" y="461"/>
                    <a:pt x="460" y="494"/>
                    <a:pt x="395" y="527"/>
                  </a:cubicBezTo>
                  <a:cubicBezTo>
                    <a:pt x="329" y="559"/>
                    <a:pt x="263" y="592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8"/>
            <p:cNvSpPr/>
            <p:nvPr/>
          </p:nvSpPr>
          <p:spPr>
            <a:xfrm>
              <a:off x="3639925" y="4302925"/>
              <a:ext cx="44375" cy="44400"/>
            </a:xfrm>
            <a:custGeom>
              <a:avLst/>
              <a:gdLst/>
              <a:ahLst/>
              <a:cxnLst/>
              <a:rect l="l" t="t" r="r" b="b"/>
              <a:pathLst>
                <a:path w="1775" h="1776" extrusionOk="0">
                  <a:moveTo>
                    <a:pt x="888" y="1"/>
                  </a:moveTo>
                  <a:cubicBezTo>
                    <a:pt x="444" y="1"/>
                    <a:pt x="0" y="296"/>
                    <a:pt x="0" y="888"/>
                  </a:cubicBezTo>
                  <a:cubicBezTo>
                    <a:pt x="0" y="1479"/>
                    <a:pt x="444" y="1775"/>
                    <a:pt x="888" y="1775"/>
                  </a:cubicBezTo>
                  <a:cubicBezTo>
                    <a:pt x="1331" y="1775"/>
                    <a:pt x="1775" y="1479"/>
                    <a:pt x="1775" y="888"/>
                  </a:cubicBezTo>
                  <a:cubicBezTo>
                    <a:pt x="1775" y="296"/>
                    <a:pt x="1331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8"/>
            <p:cNvSpPr/>
            <p:nvPr/>
          </p:nvSpPr>
          <p:spPr>
            <a:xfrm>
              <a:off x="3598850" y="4143550"/>
              <a:ext cx="32050" cy="45225"/>
            </a:xfrm>
            <a:custGeom>
              <a:avLst/>
              <a:gdLst/>
              <a:ahLst/>
              <a:cxnLst/>
              <a:rect l="l" t="t" r="r" b="b"/>
              <a:pathLst>
                <a:path w="1282" h="1809" extrusionOk="0">
                  <a:moveTo>
                    <a:pt x="0" y="1"/>
                  </a:moveTo>
                  <a:lnTo>
                    <a:pt x="0" y="264"/>
                  </a:lnTo>
                  <a:lnTo>
                    <a:pt x="1019" y="264"/>
                  </a:lnTo>
                  <a:cubicBezTo>
                    <a:pt x="888" y="395"/>
                    <a:pt x="756" y="559"/>
                    <a:pt x="658" y="789"/>
                  </a:cubicBezTo>
                  <a:cubicBezTo>
                    <a:pt x="460" y="1118"/>
                    <a:pt x="329" y="1479"/>
                    <a:pt x="263" y="1808"/>
                  </a:cubicBezTo>
                  <a:lnTo>
                    <a:pt x="526" y="1808"/>
                  </a:lnTo>
                  <a:cubicBezTo>
                    <a:pt x="559" y="1644"/>
                    <a:pt x="592" y="1512"/>
                    <a:pt x="625" y="1414"/>
                  </a:cubicBezTo>
                  <a:cubicBezTo>
                    <a:pt x="658" y="1282"/>
                    <a:pt x="723" y="1151"/>
                    <a:pt x="789" y="987"/>
                  </a:cubicBezTo>
                  <a:cubicBezTo>
                    <a:pt x="855" y="822"/>
                    <a:pt x="953" y="658"/>
                    <a:pt x="1052" y="527"/>
                  </a:cubicBezTo>
                  <a:cubicBezTo>
                    <a:pt x="1151" y="395"/>
                    <a:pt x="1216" y="264"/>
                    <a:pt x="1282" y="198"/>
                  </a:cubicBezTo>
                  <a:lnTo>
                    <a:pt x="12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8"/>
            <p:cNvSpPr/>
            <p:nvPr/>
          </p:nvSpPr>
          <p:spPr>
            <a:xfrm>
              <a:off x="3635000" y="4143550"/>
              <a:ext cx="32050" cy="46850"/>
            </a:xfrm>
            <a:custGeom>
              <a:avLst/>
              <a:gdLst/>
              <a:ahLst/>
              <a:cxnLst/>
              <a:rect l="l" t="t" r="r" b="b"/>
              <a:pathLst>
                <a:path w="1282" h="1874" extrusionOk="0">
                  <a:moveTo>
                    <a:pt x="230" y="1"/>
                  </a:moveTo>
                  <a:lnTo>
                    <a:pt x="66" y="1019"/>
                  </a:lnTo>
                  <a:lnTo>
                    <a:pt x="263" y="1019"/>
                  </a:lnTo>
                  <a:cubicBezTo>
                    <a:pt x="329" y="954"/>
                    <a:pt x="362" y="921"/>
                    <a:pt x="427" y="888"/>
                  </a:cubicBezTo>
                  <a:cubicBezTo>
                    <a:pt x="460" y="855"/>
                    <a:pt x="559" y="822"/>
                    <a:pt x="625" y="822"/>
                  </a:cubicBezTo>
                  <a:cubicBezTo>
                    <a:pt x="723" y="822"/>
                    <a:pt x="822" y="888"/>
                    <a:pt x="920" y="954"/>
                  </a:cubicBezTo>
                  <a:cubicBezTo>
                    <a:pt x="986" y="1019"/>
                    <a:pt x="1019" y="1118"/>
                    <a:pt x="1019" y="1249"/>
                  </a:cubicBezTo>
                  <a:cubicBezTo>
                    <a:pt x="1019" y="1348"/>
                    <a:pt x="986" y="1447"/>
                    <a:pt x="920" y="1545"/>
                  </a:cubicBezTo>
                  <a:cubicBezTo>
                    <a:pt x="855" y="1611"/>
                    <a:pt x="756" y="1677"/>
                    <a:pt x="625" y="1677"/>
                  </a:cubicBezTo>
                  <a:cubicBezTo>
                    <a:pt x="559" y="1677"/>
                    <a:pt x="493" y="1644"/>
                    <a:pt x="427" y="1611"/>
                  </a:cubicBezTo>
                  <a:cubicBezTo>
                    <a:pt x="329" y="1578"/>
                    <a:pt x="263" y="1479"/>
                    <a:pt x="263" y="1348"/>
                  </a:cubicBezTo>
                  <a:lnTo>
                    <a:pt x="0" y="1348"/>
                  </a:lnTo>
                  <a:cubicBezTo>
                    <a:pt x="33" y="1545"/>
                    <a:pt x="99" y="1644"/>
                    <a:pt x="197" y="1742"/>
                  </a:cubicBezTo>
                  <a:cubicBezTo>
                    <a:pt x="329" y="1841"/>
                    <a:pt x="460" y="1874"/>
                    <a:pt x="592" y="1874"/>
                  </a:cubicBezTo>
                  <a:cubicBezTo>
                    <a:pt x="822" y="1874"/>
                    <a:pt x="1019" y="1808"/>
                    <a:pt x="1118" y="1677"/>
                  </a:cubicBezTo>
                  <a:cubicBezTo>
                    <a:pt x="1216" y="1545"/>
                    <a:pt x="1282" y="1381"/>
                    <a:pt x="1282" y="1217"/>
                  </a:cubicBezTo>
                  <a:cubicBezTo>
                    <a:pt x="1282" y="1052"/>
                    <a:pt x="1216" y="921"/>
                    <a:pt x="1085" y="789"/>
                  </a:cubicBezTo>
                  <a:cubicBezTo>
                    <a:pt x="986" y="691"/>
                    <a:pt x="855" y="625"/>
                    <a:pt x="657" y="625"/>
                  </a:cubicBezTo>
                  <a:cubicBezTo>
                    <a:pt x="592" y="625"/>
                    <a:pt x="493" y="658"/>
                    <a:pt x="427" y="691"/>
                  </a:cubicBezTo>
                  <a:cubicBezTo>
                    <a:pt x="395" y="691"/>
                    <a:pt x="362" y="724"/>
                    <a:pt x="296" y="757"/>
                  </a:cubicBezTo>
                  <a:lnTo>
                    <a:pt x="395" y="231"/>
                  </a:lnTo>
                  <a:lnTo>
                    <a:pt x="1183" y="231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8"/>
            <p:cNvSpPr/>
            <p:nvPr/>
          </p:nvSpPr>
          <p:spPr>
            <a:xfrm>
              <a:off x="3691675" y="4141925"/>
              <a:ext cx="28775" cy="46850"/>
            </a:xfrm>
            <a:custGeom>
              <a:avLst/>
              <a:gdLst/>
              <a:ahLst/>
              <a:cxnLst/>
              <a:rect l="l" t="t" r="r" b="b"/>
              <a:pathLst>
                <a:path w="1151" h="1874" extrusionOk="0">
                  <a:moveTo>
                    <a:pt x="1" y="0"/>
                  </a:moveTo>
                  <a:lnTo>
                    <a:pt x="1" y="1873"/>
                  </a:lnTo>
                  <a:lnTo>
                    <a:pt x="231" y="1873"/>
                  </a:lnTo>
                  <a:lnTo>
                    <a:pt x="231" y="1380"/>
                  </a:lnTo>
                  <a:lnTo>
                    <a:pt x="428" y="1183"/>
                  </a:lnTo>
                  <a:lnTo>
                    <a:pt x="855" y="1873"/>
                  </a:lnTo>
                  <a:lnTo>
                    <a:pt x="1151" y="1873"/>
                  </a:lnTo>
                  <a:lnTo>
                    <a:pt x="592" y="1019"/>
                  </a:lnTo>
                  <a:lnTo>
                    <a:pt x="1118" y="526"/>
                  </a:lnTo>
                  <a:lnTo>
                    <a:pt x="822" y="526"/>
                  </a:lnTo>
                  <a:lnTo>
                    <a:pt x="231" y="10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8"/>
            <p:cNvSpPr/>
            <p:nvPr/>
          </p:nvSpPr>
          <p:spPr>
            <a:xfrm>
              <a:off x="3724550" y="4141925"/>
              <a:ext cx="30400" cy="48475"/>
            </a:xfrm>
            <a:custGeom>
              <a:avLst/>
              <a:gdLst/>
              <a:ahLst/>
              <a:cxnLst/>
              <a:rect l="l" t="t" r="r" b="b"/>
              <a:pathLst>
                <a:path w="1216" h="1939" extrusionOk="0">
                  <a:moveTo>
                    <a:pt x="624" y="690"/>
                  </a:moveTo>
                  <a:cubicBezTo>
                    <a:pt x="723" y="690"/>
                    <a:pt x="822" y="723"/>
                    <a:pt x="887" y="822"/>
                  </a:cubicBezTo>
                  <a:cubicBezTo>
                    <a:pt x="920" y="920"/>
                    <a:pt x="953" y="1052"/>
                    <a:pt x="953" y="1183"/>
                  </a:cubicBezTo>
                  <a:cubicBezTo>
                    <a:pt x="953" y="1347"/>
                    <a:pt x="920" y="1479"/>
                    <a:pt x="887" y="1577"/>
                  </a:cubicBezTo>
                  <a:cubicBezTo>
                    <a:pt x="822" y="1676"/>
                    <a:pt x="723" y="1709"/>
                    <a:pt x="592" y="1709"/>
                  </a:cubicBezTo>
                  <a:cubicBezTo>
                    <a:pt x="427" y="1709"/>
                    <a:pt x="329" y="1643"/>
                    <a:pt x="263" y="1512"/>
                  </a:cubicBezTo>
                  <a:cubicBezTo>
                    <a:pt x="230" y="1413"/>
                    <a:pt x="197" y="1314"/>
                    <a:pt x="197" y="1183"/>
                  </a:cubicBezTo>
                  <a:cubicBezTo>
                    <a:pt x="197" y="1019"/>
                    <a:pt x="230" y="887"/>
                    <a:pt x="329" y="789"/>
                  </a:cubicBezTo>
                  <a:cubicBezTo>
                    <a:pt x="394" y="723"/>
                    <a:pt x="493" y="690"/>
                    <a:pt x="624" y="690"/>
                  </a:cubicBezTo>
                  <a:close/>
                  <a:moveTo>
                    <a:pt x="0" y="0"/>
                  </a:moveTo>
                  <a:lnTo>
                    <a:pt x="0" y="1873"/>
                  </a:lnTo>
                  <a:lnTo>
                    <a:pt x="230" y="1873"/>
                  </a:lnTo>
                  <a:lnTo>
                    <a:pt x="230" y="1709"/>
                  </a:lnTo>
                  <a:cubicBezTo>
                    <a:pt x="263" y="1775"/>
                    <a:pt x="296" y="1840"/>
                    <a:pt x="362" y="1840"/>
                  </a:cubicBezTo>
                  <a:cubicBezTo>
                    <a:pt x="427" y="1906"/>
                    <a:pt x="493" y="1939"/>
                    <a:pt x="624" y="1939"/>
                  </a:cubicBezTo>
                  <a:cubicBezTo>
                    <a:pt x="789" y="1939"/>
                    <a:pt x="953" y="1873"/>
                    <a:pt x="1052" y="1709"/>
                  </a:cubicBezTo>
                  <a:cubicBezTo>
                    <a:pt x="1150" y="1577"/>
                    <a:pt x="1216" y="1380"/>
                    <a:pt x="1216" y="1183"/>
                  </a:cubicBezTo>
                  <a:cubicBezTo>
                    <a:pt x="1216" y="953"/>
                    <a:pt x="1150" y="756"/>
                    <a:pt x="1052" y="657"/>
                  </a:cubicBezTo>
                  <a:cubicBezTo>
                    <a:pt x="953" y="526"/>
                    <a:pt x="822" y="460"/>
                    <a:pt x="624" y="460"/>
                  </a:cubicBezTo>
                  <a:cubicBezTo>
                    <a:pt x="559" y="460"/>
                    <a:pt x="460" y="493"/>
                    <a:pt x="394" y="526"/>
                  </a:cubicBezTo>
                  <a:cubicBezTo>
                    <a:pt x="329" y="559"/>
                    <a:pt x="263" y="624"/>
                    <a:pt x="230" y="690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8"/>
            <p:cNvSpPr/>
            <p:nvPr/>
          </p:nvSpPr>
          <p:spPr>
            <a:xfrm>
              <a:off x="3943050" y="4299650"/>
              <a:ext cx="44400" cy="44375"/>
            </a:xfrm>
            <a:custGeom>
              <a:avLst/>
              <a:gdLst/>
              <a:ahLst/>
              <a:cxnLst/>
              <a:rect l="l" t="t" r="r" b="b"/>
              <a:pathLst>
                <a:path w="1776" h="1775" extrusionOk="0">
                  <a:moveTo>
                    <a:pt x="888" y="0"/>
                  </a:moveTo>
                  <a:cubicBezTo>
                    <a:pt x="444" y="0"/>
                    <a:pt x="1" y="296"/>
                    <a:pt x="1" y="887"/>
                  </a:cubicBezTo>
                  <a:cubicBezTo>
                    <a:pt x="1" y="1479"/>
                    <a:pt x="444" y="1775"/>
                    <a:pt x="888" y="1775"/>
                  </a:cubicBezTo>
                  <a:cubicBezTo>
                    <a:pt x="1332" y="1775"/>
                    <a:pt x="1775" y="1479"/>
                    <a:pt x="1775" y="887"/>
                  </a:cubicBezTo>
                  <a:cubicBezTo>
                    <a:pt x="1775" y="296"/>
                    <a:pt x="1332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8"/>
            <p:cNvSpPr/>
            <p:nvPr/>
          </p:nvSpPr>
          <p:spPr>
            <a:xfrm>
              <a:off x="3869125" y="4140275"/>
              <a:ext cx="31250" cy="46850"/>
            </a:xfrm>
            <a:custGeom>
              <a:avLst/>
              <a:gdLst/>
              <a:ahLst/>
              <a:cxnLst/>
              <a:rect l="l" t="t" r="r" b="b"/>
              <a:pathLst>
                <a:path w="1250" h="1874" extrusionOk="0">
                  <a:moveTo>
                    <a:pt x="625" y="197"/>
                  </a:moveTo>
                  <a:cubicBezTo>
                    <a:pt x="723" y="197"/>
                    <a:pt x="789" y="230"/>
                    <a:pt x="855" y="296"/>
                  </a:cubicBezTo>
                  <a:cubicBezTo>
                    <a:pt x="921" y="362"/>
                    <a:pt x="953" y="428"/>
                    <a:pt x="953" y="493"/>
                  </a:cubicBezTo>
                  <a:cubicBezTo>
                    <a:pt x="953" y="559"/>
                    <a:pt x="921" y="625"/>
                    <a:pt x="855" y="690"/>
                  </a:cubicBezTo>
                  <a:cubicBezTo>
                    <a:pt x="789" y="723"/>
                    <a:pt x="723" y="756"/>
                    <a:pt x="625" y="756"/>
                  </a:cubicBezTo>
                  <a:cubicBezTo>
                    <a:pt x="526" y="756"/>
                    <a:pt x="460" y="756"/>
                    <a:pt x="395" y="690"/>
                  </a:cubicBezTo>
                  <a:cubicBezTo>
                    <a:pt x="329" y="658"/>
                    <a:pt x="296" y="592"/>
                    <a:pt x="296" y="493"/>
                  </a:cubicBezTo>
                  <a:cubicBezTo>
                    <a:pt x="296" y="428"/>
                    <a:pt x="329" y="362"/>
                    <a:pt x="362" y="296"/>
                  </a:cubicBezTo>
                  <a:cubicBezTo>
                    <a:pt x="428" y="230"/>
                    <a:pt x="493" y="197"/>
                    <a:pt x="625" y="197"/>
                  </a:cubicBezTo>
                  <a:close/>
                  <a:moveTo>
                    <a:pt x="625" y="953"/>
                  </a:moveTo>
                  <a:cubicBezTo>
                    <a:pt x="723" y="953"/>
                    <a:pt x="822" y="986"/>
                    <a:pt x="888" y="1052"/>
                  </a:cubicBezTo>
                  <a:cubicBezTo>
                    <a:pt x="986" y="1118"/>
                    <a:pt x="1019" y="1216"/>
                    <a:pt x="1019" y="1315"/>
                  </a:cubicBezTo>
                  <a:cubicBezTo>
                    <a:pt x="1019" y="1446"/>
                    <a:pt x="986" y="1545"/>
                    <a:pt x="888" y="1610"/>
                  </a:cubicBezTo>
                  <a:cubicBezTo>
                    <a:pt x="822" y="1643"/>
                    <a:pt x="756" y="1676"/>
                    <a:pt x="625" y="1676"/>
                  </a:cubicBezTo>
                  <a:cubicBezTo>
                    <a:pt x="493" y="1676"/>
                    <a:pt x="395" y="1643"/>
                    <a:pt x="329" y="1578"/>
                  </a:cubicBezTo>
                  <a:cubicBezTo>
                    <a:pt x="263" y="1512"/>
                    <a:pt x="230" y="1413"/>
                    <a:pt x="230" y="1315"/>
                  </a:cubicBezTo>
                  <a:cubicBezTo>
                    <a:pt x="230" y="1216"/>
                    <a:pt x="263" y="1118"/>
                    <a:pt x="329" y="1052"/>
                  </a:cubicBezTo>
                  <a:cubicBezTo>
                    <a:pt x="428" y="986"/>
                    <a:pt x="493" y="953"/>
                    <a:pt x="625" y="953"/>
                  </a:cubicBezTo>
                  <a:close/>
                  <a:moveTo>
                    <a:pt x="625" y="0"/>
                  </a:moveTo>
                  <a:cubicBezTo>
                    <a:pt x="428" y="0"/>
                    <a:pt x="296" y="33"/>
                    <a:pt x="198" y="132"/>
                  </a:cubicBezTo>
                  <a:cubicBezTo>
                    <a:pt x="99" y="230"/>
                    <a:pt x="66" y="362"/>
                    <a:pt x="66" y="493"/>
                  </a:cubicBezTo>
                  <a:cubicBezTo>
                    <a:pt x="66" y="592"/>
                    <a:pt x="99" y="690"/>
                    <a:pt x="165" y="756"/>
                  </a:cubicBezTo>
                  <a:cubicBezTo>
                    <a:pt x="198" y="789"/>
                    <a:pt x="230" y="822"/>
                    <a:pt x="296" y="855"/>
                  </a:cubicBezTo>
                  <a:cubicBezTo>
                    <a:pt x="198" y="888"/>
                    <a:pt x="132" y="953"/>
                    <a:pt x="66" y="1052"/>
                  </a:cubicBezTo>
                  <a:cubicBezTo>
                    <a:pt x="33" y="1118"/>
                    <a:pt x="0" y="1216"/>
                    <a:pt x="0" y="1315"/>
                  </a:cubicBezTo>
                  <a:cubicBezTo>
                    <a:pt x="0" y="1512"/>
                    <a:pt x="66" y="1643"/>
                    <a:pt x="165" y="1742"/>
                  </a:cubicBezTo>
                  <a:cubicBezTo>
                    <a:pt x="296" y="1841"/>
                    <a:pt x="460" y="1873"/>
                    <a:pt x="625" y="1873"/>
                  </a:cubicBezTo>
                  <a:cubicBezTo>
                    <a:pt x="822" y="1873"/>
                    <a:pt x="986" y="1841"/>
                    <a:pt x="1085" y="1709"/>
                  </a:cubicBezTo>
                  <a:cubicBezTo>
                    <a:pt x="1183" y="1610"/>
                    <a:pt x="1249" y="1479"/>
                    <a:pt x="1249" y="1315"/>
                  </a:cubicBezTo>
                  <a:cubicBezTo>
                    <a:pt x="1249" y="1150"/>
                    <a:pt x="1216" y="1052"/>
                    <a:pt x="1118" y="953"/>
                  </a:cubicBezTo>
                  <a:cubicBezTo>
                    <a:pt x="1085" y="920"/>
                    <a:pt x="1019" y="888"/>
                    <a:pt x="953" y="855"/>
                  </a:cubicBezTo>
                  <a:cubicBezTo>
                    <a:pt x="1019" y="822"/>
                    <a:pt x="1085" y="789"/>
                    <a:pt x="1118" y="723"/>
                  </a:cubicBezTo>
                  <a:cubicBezTo>
                    <a:pt x="1151" y="658"/>
                    <a:pt x="1183" y="559"/>
                    <a:pt x="1183" y="460"/>
                  </a:cubicBezTo>
                  <a:cubicBezTo>
                    <a:pt x="1183" y="329"/>
                    <a:pt x="1151" y="230"/>
                    <a:pt x="1052" y="132"/>
                  </a:cubicBezTo>
                  <a:cubicBezTo>
                    <a:pt x="953" y="33"/>
                    <a:pt x="789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8"/>
            <p:cNvSpPr/>
            <p:nvPr/>
          </p:nvSpPr>
          <p:spPr>
            <a:xfrm>
              <a:off x="3905275" y="4140275"/>
              <a:ext cx="32050" cy="46850"/>
            </a:xfrm>
            <a:custGeom>
              <a:avLst/>
              <a:gdLst/>
              <a:ahLst/>
              <a:cxnLst/>
              <a:rect l="l" t="t" r="r" b="b"/>
              <a:pathLst>
                <a:path w="1282" h="1874" extrusionOk="0">
                  <a:moveTo>
                    <a:pt x="657" y="197"/>
                  </a:moveTo>
                  <a:cubicBezTo>
                    <a:pt x="789" y="197"/>
                    <a:pt x="888" y="263"/>
                    <a:pt x="953" y="428"/>
                  </a:cubicBezTo>
                  <a:cubicBezTo>
                    <a:pt x="986" y="559"/>
                    <a:pt x="1019" y="723"/>
                    <a:pt x="1019" y="920"/>
                  </a:cubicBezTo>
                  <a:cubicBezTo>
                    <a:pt x="1019" y="1216"/>
                    <a:pt x="986" y="1413"/>
                    <a:pt x="920" y="1512"/>
                  </a:cubicBezTo>
                  <a:cubicBezTo>
                    <a:pt x="855" y="1610"/>
                    <a:pt x="756" y="1676"/>
                    <a:pt x="625" y="1676"/>
                  </a:cubicBezTo>
                  <a:cubicBezTo>
                    <a:pt x="493" y="1676"/>
                    <a:pt x="362" y="1578"/>
                    <a:pt x="329" y="1413"/>
                  </a:cubicBezTo>
                  <a:cubicBezTo>
                    <a:pt x="263" y="1315"/>
                    <a:pt x="263" y="1150"/>
                    <a:pt x="263" y="953"/>
                  </a:cubicBezTo>
                  <a:cubicBezTo>
                    <a:pt x="263" y="723"/>
                    <a:pt x="296" y="526"/>
                    <a:pt x="362" y="395"/>
                  </a:cubicBezTo>
                  <a:cubicBezTo>
                    <a:pt x="427" y="263"/>
                    <a:pt x="526" y="197"/>
                    <a:pt x="657" y="197"/>
                  </a:cubicBezTo>
                  <a:close/>
                  <a:moveTo>
                    <a:pt x="625" y="0"/>
                  </a:moveTo>
                  <a:cubicBezTo>
                    <a:pt x="362" y="0"/>
                    <a:pt x="197" y="132"/>
                    <a:pt x="99" y="428"/>
                  </a:cubicBezTo>
                  <a:cubicBezTo>
                    <a:pt x="33" y="559"/>
                    <a:pt x="0" y="756"/>
                    <a:pt x="0" y="953"/>
                  </a:cubicBezTo>
                  <a:cubicBezTo>
                    <a:pt x="0" y="1216"/>
                    <a:pt x="66" y="1446"/>
                    <a:pt x="132" y="1610"/>
                  </a:cubicBezTo>
                  <a:cubicBezTo>
                    <a:pt x="230" y="1775"/>
                    <a:pt x="395" y="1873"/>
                    <a:pt x="625" y="1873"/>
                  </a:cubicBezTo>
                  <a:cubicBezTo>
                    <a:pt x="888" y="1873"/>
                    <a:pt x="1052" y="1775"/>
                    <a:pt x="1150" y="1545"/>
                  </a:cubicBezTo>
                  <a:cubicBezTo>
                    <a:pt x="1249" y="1380"/>
                    <a:pt x="1282" y="1150"/>
                    <a:pt x="1282" y="920"/>
                  </a:cubicBezTo>
                  <a:cubicBezTo>
                    <a:pt x="1282" y="658"/>
                    <a:pt x="1216" y="428"/>
                    <a:pt x="1150" y="296"/>
                  </a:cubicBezTo>
                  <a:cubicBezTo>
                    <a:pt x="1052" y="99"/>
                    <a:pt x="888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8"/>
            <p:cNvSpPr/>
            <p:nvPr/>
          </p:nvSpPr>
          <p:spPr>
            <a:xfrm>
              <a:off x="3961950" y="4139450"/>
              <a:ext cx="28775" cy="46850"/>
            </a:xfrm>
            <a:custGeom>
              <a:avLst/>
              <a:gdLst/>
              <a:ahLst/>
              <a:cxnLst/>
              <a:rect l="l" t="t" r="r" b="b"/>
              <a:pathLst>
                <a:path w="1151" h="1874" extrusionOk="0">
                  <a:moveTo>
                    <a:pt x="1" y="0"/>
                  </a:moveTo>
                  <a:lnTo>
                    <a:pt x="1" y="1874"/>
                  </a:lnTo>
                  <a:lnTo>
                    <a:pt x="231" y="1874"/>
                  </a:lnTo>
                  <a:lnTo>
                    <a:pt x="231" y="1348"/>
                  </a:lnTo>
                  <a:lnTo>
                    <a:pt x="428" y="1183"/>
                  </a:lnTo>
                  <a:lnTo>
                    <a:pt x="855" y="1874"/>
                  </a:lnTo>
                  <a:lnTo>
                    <a:pt x="1151" y="1874"/>
                  </a:lnTo>
                  <a:lnTo>
                    <a:pt x="592" y="1019"/>
                  </a:lnTo>
                  <a:lnTo>
                    <a:pt x="1118" y="493"/>
                  </a:lnTo>
                  <a:lnTo>
                    <a:pt x="822" y="493"/>
                  </a:lnTo>
                  <a:lnTo>
                    <a:pt x="231" y="1085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8"/>
            <p:cNvSpPr/>
            <p:nvPr/>
          </p:nvSpPr>
          <p:spPr>
            <a:xfrm>
              <a:off x="3994825" y="4138625"/>
              <a:ext cx="30400" cy="48500"/>
            </a:xfrm>
            <a:custGeom>
              <a:avLst/>
              <a:gdLst/>
              <a:ahLst/>
              <a:cxnLst/>
              <a:rect l="l" t="t" r="r" b="b"/>
              <a:pathLst>
                <a:path w="1216" h="1940" extrusionOk="0">
                  <a:moveTo>
                    <a:pt x="592" y="691"/>
                  </a:moveTo>
                  <a:cubicBezTo>
                    <a:pt x="723" y="691"/>
                    <a:pt x="822" y="756"/>
                    <a:pt x="887" y="855"/>
                  </a:cubicBezTo>
                  <a:cubicBezTo>
                    <a:pt x="920" y="921"/>
                    <a:pt x="953" y="1052"/>
                    <a:pt x="953" y="1184"/>
                  </a:cubicBezTo>
                  <a:cubicBezTo>
                    <a:pt x="953" y="1348"/>
                    <a:pt x="920" y="1479"/>
                    <a:pt x="887" y="1578"/>
                  </a:cubicBezTo>
                  <a:cubicBezTo>
                    <a:pt x="822" y="1676"/>
                    <a:pt x="723" y="1742"/>
                    <a:pt x="592" y="1742"/>
                  </a:cubicBezTo>
                  <a:cubicBezTo>
                    <a:pt x="427" y="1742"/>
                    <a:pt x="329" y="1676"/>
                    <a:pt x="263" y="1512"/>
                  </a:cubicBezTo>
                  <a:cubicBezTo>
                    <a:pt x="230" y="1446"/>
                    <a:pt x="197" y="1315"/>
                    <a:pt x="197" y="1184"/>
                  </a:cubicBezTo>
                  <a:cubicBezTo>
                    <a:pt x="197" y="1019"/>
                    <a:pt x="230" y="888"/>
                    <a:pt x="329" y="822"/>
                  </a:cubicBezTo>
                  <a:cubicBezTo>
                    <a:pt x="394" y="724"/>
                    <a:pt x="493" y="691"/>
                    <a:pt x="592" y="691"/>
                  </a:cubicBezTo>
                  <a:close/>
                  <a:moveTo>
                    <a:pt x="0" y="1"/>
                  </a:moveTo>
                  <a:lnTo>
                    <a:pt x="0" y="1907"/>
                  </a:lnTo>
                  <a:lnTo>
                    <a:pt x="197" y="1907"/>
                  </a:lnTo>
                  <a:lnTo>
                    <a:pt x="197" y="1709"/>
                  </a:lnTo>
                  <a:cubicBezTo>
                    <a:pt x="263" y="1775"/>
                    <a:pt x="296" y="1841"/>
                    <a:pt x="362" y="1874"/>
                  </a:cubicBezTo>
                  <a:cubicBezTo>
                    <a:pt x="427" y="1907"/>
                    <a:pt x="493" y="1939"/>
                    <a:pt x="592" y="1939"/>
                  </a:cubicBezTo>
                  <a:cubicBezTo>
                    <a:pt x="789" y="1939"/>
                    <a:pt x="953" y="1874"/>
                    <a:pt x="1052" y="1742"/>
                  </a:cubicBezTo>
                  <a:cubicBezTo>
                    <a:pt x="1150" y="1578"/>
                    <a:pt x="1216" y="1414"/>
                    <a:pt x="1216" y="1184"/>
                  </a:cubicBezTo>
                  <a:cubicBezTo>
                    <a:pt x="1216" y="954"/>
                    <a:pt x="1150" y="789"/>
                    <a:pt x="1052" y="658"/>
                  </a:cubicBezTo>
                  <a:cubicBezTo>
                    <a:pt x="953" y="559"/>
                    <a:pt x="789" y="494"/>
                    <a:pt x="624" y="494"/>
                  </a:cubicBezTo>
                  <a:cubicBezTo>
                    <a:pt x="559" y="494"/>
                    <a:pt x="460" y="494"/>
                    <a:pt x="394" y="526"/>
                  </a:cubicBezTo>
                  <a:cubicBezTo>
                    <a:pt x="329" y="559"/>
                    <a:pt x="263" y="625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8"/>
            <p:cNvSpPr/>
            <p:nvPr/>
          </p:nvSpPr>
          <p:spPr>
            <a:xfrm>
              <a:off x="4238800" y="4235575"/>
              <a:ext cx="44375" cy="44375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88" y="0"/>
                  </a:moveTo>
                  <a:cubicBezTo>
                    <a:pt x="444" y="0"/>
                    <a:pt x="1" y="296"/>
                    <a:pt x="1" y="887"/>
                  </a:cubicBezTo>
                  <a:cubicBezTo>
                    <a:pt x="1" y="1479"/>
                    <a:pt x="444" y="1775"/>
                    <a:pt x="888" y="1775"/>
                  </a:cubicBezTo>
                  <a:cubicBezTo>
                    <a:pt x="1331" y="1775"/>
                    <a:pt x="1775" y="1479"/>
                    <a:pt x="1775" y="887"/>
                  </a:cubicBezTo>
                  <a:cubicBezTo>
                    <a:pt x="1775" y="296"/>
                    <a:pt x="1331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8"/>
            <p:cNvSpPr/>
            <p:nvPr/>
          </p:nvSpPr>
          <p:spPr>
            <a:xfrm>
              <a:off x="4132825" y="4082775"/>
              <a:ext cx="32075" cy="46850"/>
            </a:xfrm>
            <a:custGeom>
              <a:avLst/>
              <a:gdLst/>
              <a:ahLst/>
              <a:cxnLst/>
              <a:rect l="l" t="t" r="r" b="b"/>
              <a:pathLst>
                <a:path w="1283" h="1874" extrusionOk="0">
                  <a:moveTo>
                    <a:pt x="625" y="197"/>
                  </a:moveTo>
                  <a:cubicBezTo>
                    <a:pt x="723" y="197"/>
                    <a:pt x="822" y="230"/>
                    <a:pt x="888" y="296"/>
                  </a:cubicBezTo>
                  <a:cubicBezTo>
                    <a:pt x="921" y="362"/>
                    <a:pt x="953" y="427"/>
                    <a:pt x="953" y="493"/>
                  </a:cubicBezTo>
                  <a:cubicBezTo>
                    <a:pt x="953" y="559"/>
                    <a:pt x="921" y="624"/>
                    <a:pt x="888" y="690"/>
                  </a:cubicBezTo>
                  <a:cubicBezTo>
                    <a:pt x="822" y="756"/>
                    <a:pt x="723" y="756"/>
                    <a:pt x="625" y="756"/>
                  </a:cubicBezTo>
                  <a:cubicBezTo>
                    <a:pt x="559" y="756"/>
                    <a:pt x="461" y="756"/>
                    <a:pt x="395" y="690"/>
                  </a:cubicBezTo>
                  <a:cubicBezTo>
                    <a:pt x="362" y="657"/>
                    <a:pt x="329" y="592"/>
                    <a:pt x="329" y="493"/>
                  </a:cubicBezTo>
                  <a:cubicBezTo>
                    <a:pt x="329" y="427"/>
                    <a:pt x="329" y="362"/>
                    <a:pt x="395" y="296"/>
                  </a:cubicBezTo>
                  <a:cubicBezTo>
                    <a:pt x="428" y="230"/>
                    <a:pt x="526" y="197"/>
                    <a:pt x="625" y="197"/>
                  </a:cubicBezTo>
                  <a:close/>
                  <a:moveTo>
                    <a:pt x="625" y="986"/>
                  </a:moveTo>
                  <a:cubicBezTo>
                    <a:pt x="756" y="986"/>
                    <a:pt x="855" y="1019"/>
                    <a:pt x="921" y="1052"/>
                  </a:cubicBezTo>
                  <a:cubicBezTo>
                    <a:pt x="986" y="1117"/>
                    <a:pt x="1019" y="1216"/>
                    <a:pt x="1019" y="1347"/>
                  </a:cubicBezTo>
                  <a:cubicBezTo>
                    <a:pt x="1019" y="1446"/>
                    <a:pt x="986" y="1545"/>
                    <a:pt x="921" y="1610"/>
                  </a:cubicBezTo>
                  <a:cubicBezTo>
                    <a:pt x="855" y="1643"/>
                    <a:pt x="756" y="1676"/>
                    <a:pt x="658" y="1676"/>
                  </a:cubicBezTo>
                  <a:cubicBezTo>
                    <a:pt x="526" y="1676"/>
                    <a:pt x="428" y="1643"/>
                    <a:pt x="362" y="1577"/>
                  </a:cubicBezTo>
                  <a:cubicBezTo>
                    <a:pt x="296" y="1512"/>
                    <a:pt x="263" y="1413"/>
                    <a:pt x="263" y="1315"/>
                  </a:cubicBezTo>
                  <a:cubicBezTo>
                    <a:pt x="263" y="1216"/>
                    <a:pt x="296" y="1117"/>
                    <a:pt x="362" y="1052"/>
                  </a:cubicBezTo>
                  <a:cubicBezTo>
                    <a:pt x="428" y="1019"/>
                    <a:pt x="526" y="986"/>
                    <a:pt x="625" y="986"/>
                  </a:cubicBezTo>
                  <a:close/>
                  <a:moveTo>
                    <a:pt x="658" y="0"/>
                  </a:moveTo>
                  <a:cubicBezTo>
                    <a:pt x="461" y="0"/>
                    <a:pt x="329" y="33"/>
                    <a:pt x="198" y="132"/>
                  </a:cubicBezTo>
                  <a:cubicBezTo>
                    <a:pt x="99" y="230"/>
                    <a:pt x="66" y="362"/>
                    <a:pt x="66" y="493"/>
                  </a:cubicBezTo>
                  <a:cubicBezTo>
                    <a:pt x="66" y="592"/>
                    <a:pt x="99" y="690"/>
                    <a:pt x="165" y="756"/>
                  </a:cubicBezTo>
                  <a:cubicBezTo>
                    <a:pt x="198" y="789"/>
                    <a:pt x="263" y="822"/>
                    <a:pt x="329" y="854"/>
                  </a:cubicBezTo>
                  <a:cubicBezTo>
                    <a:pt x="231" y="887"/>
                    <a:pt x="132" y="953"/>
                    <a:pt x="99" y="1052"/>
                  </a:cubicBezTo>
                  <a:cubicBezTo>
                    <a:pt x="33" y="1117"/>
                    <a:pt x="1" y="1216"/>
                    <a:pt x="1" y="1315"/>
                  </a:cubicBezTo>
                  <a:cubicBezTo>
                    <a:pt x="1" y="1512"/>
                    <a:pt x="66" y="1643"/>
                    <a:pt x="198" y="1742"/>
                  </a:cubicBezTo>
                  <a:cubicBezTo>
                    <a:pt x="296" y="1840"/>
                    <a:pt x="461" y="1873"/>
                    <a:pt x="658" y="1873"/>
                  </a:cubicBezTo>
                  <a:cubicBezTo>
                    <a:pt x="855" y="1873"/>
                    <a:pt x="986" y="1840"/>
                    <a:pt x="1118" y="1742"/>
                  </a:cubicBezTo>
                  <a:cubicBezTo>
                    <a:pt x="1216" y="1610"/>
                    <a:pt x="1282" y="1479"/>
                    <a:pt x="1282" y="1315"/>
                  </a:cubicBezTo>
                  <a:cubicBezTo>
                    <a:pt x="1282" y="1183"/>
                    <a:pt x="1216" y="1052"/>
                    <a:pt x="1151" y="986"/>
                  </a:cubicBezTo>
                  <a:cubicBezTo>
                    <a:pt x="1118" y="920"/>
                    <a:pt x="1052" y="887"/>
                    <a:pt x="953" y="854"/>
                  </a:cubicBezTo>
                  <a:cubicBezTo>
                    <a:pt x="1019" y="822"/>
                    <a:pt x="1085" y="789"/>
                    <a:pt x="1118" y="756"/>
                  </a:cubicBezTo>
                  <a:cubicBezTo>
                    <a:pt x="1184" y="657"/>
                    <a:pt x="1216" y="592"/>
                    <a:pt x="1216" y="460"/>
                  </a:cubicBezTo>
                  <a:cubicBezTo>
                    <a:pt x="1216" y="329"/>
                    <a:pt x="1151" y="230"/>
                    <a:pt x="1052" y="132"/>
                  </a:cubicBezTo>
                  <a:cubicBezTo>
                    <a:pt x="953" y="33"/>
                    <a:pt x="822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8"/>
            <p:cNvSpPr/>
            <p:nvPr/>
          </p:nvSpPr>
          <p:spPr>
            <a:xfrm>
              <a:off x="4169800" y="4083575"/>
              <a:ext cx="31225" cy="46050"/>
            </a:xfrm>
            <a:custGeom>
              <a:avLst/>
              <a:gdLst/>
              <a:ahLst/>
              <a:cxnLst/>
              <a:rect l="l" t="t" r="r" b="b"/>
              <a:pathLst>
                <a:path w="1249" h="1842" extrusionOk="0">
                  <a:moveTo>
                    <a:pt x="197" y="1"/>
                  </a:moveTo>
                  <a:lnTo>
                    <a:pt x="66" y="987"/>
                  </a:lnTo>
                  <a:lnTo>
                    <a:pt x="263" y="987"/>
                  </a:lnTo>
                  <a:cubicBezTo>
                    <a:pt x="296" y="954"/>
                    <a:pt x="329" y="888"/>
                    <a:pt x="395" y="888"/>
                  </a:cubicBezTo>
                  <a:cubicBezTo>
                    <a:pt x="460" y="855"/>
                    <a:pt x="526" y="822"/>
                    <a:pt x="592" y="822"/>
                  </a:cubicBezTo>
                  <a:cubicBezTo>
                    <a:pt x="723" y="822"/>
                    <a:pt x="822" y="855"/>
                    <a:pt x="887" y="921"/>
                  </a:cubicBezTo>
                  <a:cubicBezTo>
                    <a:pt x="953" y="987"/>
                    <a:pt x="1019" y="1118"/>
                    <a:pt x="1019" y="1217"/>
                  </a:cubicBezTo>
                  <a:cubicBezTo>
                    <a:pt x="1019" y="1348"/>
                    <a:pt x="986" y="1447"/>
                    <a:pt x="920" y="1513"/>
                  </a:cubicBezTo>
                  <a:cubicBezTo>
                    <a:pt x="855" y="1611"/>
                    <a:pt x="756" y="1644"/>
                    <a:pt x="592" y="1644"/>
                  </a:cubicBezTo>
                  <a:cubicBezTo>
                    <a:pt x="526" y="1644"/>
                    <a:pt x="460" y="1644"/>
                    <a:pt x="395" y="1611"/>
                  </a:cubicBezTo>
                  <a:cubicBezTo>
                    <a:pt x="296" y="1545"/>
                    <a:pt x="263" y="1480"/>
                    <a:pt x="230" y="1348"/>
                  </a:cubicBezTo>
                  <a:lnTo>
                    <a:pt x="0" y="1348"/>
                  </a:lnTo>
                  <a:cubicBezTo>
                    <a:pt x="0" y="1513"/>
                    <a:pt x="66" y="1644"/>
                    <a:pt x="165" y="1743"/>
                  </a:cubicBezTo>
                  <a:cubicBezTo>
                    <a:pt x="296" y="1808"/>
                    <a:pt x="427" y="1841"/>
                    <a:pt x="592" y="1841"/>
                  </a:cubicBezTo>
                  <a:cubicBezTo>
                    <a:pt x="822" y="1841"/>
                    <a:pt x="986" y="1775"/>
                    <a:pt x="1085" y="1644"/>
                  </a:cubicBezTo>
                  <a:cubicBezTo>
                    <a:pt x="1216" y="1513"/>
                    <a:pt x="1249" y="1381"/>
                    <a:pt x="1249" y="1184"/>
                  </a:cubicBezTo>
                  <a:cubicBezTo>
                    <a:pt x="1249" y="1020"/>
                    <a:pt x="1183" y="888"/>
                    <a:pt x="1085" y="790"/>
                  </a:cubicBezTo>
                  <a:cubicBezTo>
                    <a:pt x="953" y="658"/>
                    <a:pt x="822" y="625"/>
                    <a:pt x="657" y="625"/>
                  </a:cubicBezTo>
                  <a:cubicBezTo>
                    <a:pt x="559" y="625"/>
                    <a:pt x="493" y="625"/>
                    <a:pt x="395" y="658"/>
                  </a:cubicBezTo>
                  <a:cubicBezTo>
                    <a:pt x="362" y="691"/>
                    <a:pt x="329" y="691"/>
                    <a:pt x="296" y="724"/>
                  </a:cubicBezTo>
                  <a:lnTo>
                    <a:pt x="362" y="231"/>
                  </a:lnTo>
                  <a:lnTo>
                    <a:pt x="1150" y="231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8"/>
            <p:cNvSpPr/>
            <p:nvPr/>
          </p:nvSpPr>
          <p:spPr>
            <a:xfrm>
              <a:off x="4226475" y="4081950"/>
              <a:ext cx="27950" cy="46850"/>
            </a:xfrm>
            <a:custGeom>
              <a:avLst/>
              <a:gdLst/>
              <a:ahLst/>
              <a:cxnLst/>
              <a:rect l="l" t="t" r="r" b="b"/>
              <a:pathLst>
                <a:path w="1118" h="1874" extrusionOk="0">
                  <a:moveTo>
                    <a:pt x="1" y="0"/>
                  </a:moveTo>
                  <a:lnTo>
                    <a:pt x="1" y="1873"/>
                  </a:lnTo>
                  <a:lnTo>
                    <a:pt x="198" y="1873"/>
                  </a:lnTo>
                  <a:lnTo>
                    <a:pt x="198" y="1348"/>
                  </a:lnTo>
                  <a:lnTo>
                    <a:pt x="395" y="1183"/>
                  </a:lnTo>
                  <a:lnTo>
                    <a:pt x="822" y="1873"/>
                  </a:lnTo>
                  <a:lnTo>
                    <a:pt x="1118" y="1873"/>
                  </a:lnTo>
                  <a:lnTo>
                    <a:pt x="559" y="1019"/>
                  </a:lnTo>
                  <a:lnTo>
                    <a:pt x="1118" y="493"/>
                  </a:lnTo>
                  <a:lnTo>
                    <a:pt x="789" y="493"/>
                  </a:lnTo>
                  <a:lnTo>
                    <a:pt x="198" y="1085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8"/>
            <p:cNvSpPr/>
            <p:nvPr/>
          </p:nvSpPr>
          <p:spPr>
            <a:xfrm>
              <a:off x="4258525" y="4081125"/>
              <a:ext cx="30400" cy="48500"/>
            </a:xfrm>
            <a:custGeom>
              <a:avLst/>
              <a:gdLst/>
              <a:ahLst/>
              <a:cxnLst/>
              <a:rect l="l" t="t" r="r" b="b"/>
              <a:pathLst>
                <a:path w="1216" h="1940" extrusionOk="0">
                  <a:moveTo>
                    <a:pt x="625" y="690"/>
                  </a:moveTo>
                  <a:cubicBezTo>
                    <a:pt x="756" y="690"/>
                    <a:pt x="822" y="756"/>
                    <a:pt x="887" y="855"/>
                  </a:cubicBezTo>
                  <a:cubicBezTo>
                    <a:pt x="953" y="953"/>
                    <a:pt x="986" y="1052"/>
                    <a:pt x="986" y="1216"/>
                  </a:cubicBezTo>
                  <a:cubicBezTo>
                    <a:pt x="986" y="1348"/>
                    <a:pt x="953" y="1479"/>
                    <a:pt x="887" y="1611"/>
                  </a:cubicBezTo>
                  <a:cubicBezTo>
                    <a:pt x="822" y="1709"/>
                    <a:pt x="723" y="1742"/>
                    <a:pt x="625" y="1742"/>
                  </a:cubicBezTo>
                  <a:cubicBezTo>
                    <a:pt x="460" y="1742"/>
                    <a:pt x="329" y="1676"/>
                    <a:pt x="263" y="1512"/>
                  </a:cubicBezTo>
                  <a:cubicBezTo>
                    <a:pt x="230" y="1446"/>
                    <a:pt x="230" y="1348"/>
                    <a:pt x="230" y="1216"/>
                  </a:cubicBezTo>
                  <a:cubicBezTo>
                    <a:pt x="230" y="1019"/>
                    <a:pt x="263" y="888"/>
                    <a:pt x="329" y="822"/>
                  </a:cubicBezTo>
                  <a:cubicBezTo>
                    <a:pt x="427" y="723"/>
                    <a:pt x="526" y="690"/>
                    <a:pt x="625" y="690"/>
                  </a:cubicBezTo>
                  <a:close/>
                  <a:moveTo>
                    <a:pt x="0" y="0"/>
                  </a:moveTo>
                  <a:lnTo>
                    <a:pt x="0" y="1906"/>
                  </a:lnTo>
                  <a:lnTo>
                    <a:pt x="230" y="1906"/>
                  </a:lnTo>
                  <a:lnTo>
                    <a:pt x="230" y="1709"/>
                  </a:lnTo>
                  <a:cubicBezTo>
                    <a:pt x="263" y="1808"/>
                    <a:pt x="329" y="1841"/>
                    <a:pt x="362" y="1873"/>
                  </a:cubicBezTo>
                  <a:cubicBezTo>
                    <a:pt x="427" y="1906"/>
                    <a:pt x="526" y="1939"/>
                    <a:pt x="625" y="1939"/>
                  </a:cubicBezTo>
                  <a:cubicBezTo>
                    <a:pt x="822" y="1939"/>
                    <a:pt x="953" y="1873"/>
                    <a:pt x="1052" y="1742"/>
                  </a:cubicBezTo>
                  <a:cubicBezTo>
                    <a:pt x="1150" y="1578"/>
                    <a:pt x="1216" y="1413"/>
                    <a:pt x="1216" y="1183"/>
                  </a:cubicBezTo>
                  <a:cubicBezTo>
                    <a:pt x="1216" y="953"/>
                    <a:pt x="1150" y="789"/>
                    <a:pt x="1052" y="658"/>
                  </a:cubicBezTo>
                  <a:cubicBezTo>
                    <a:pt x="953" y="559"/>
                    <a:pt x="822" y="493"/>
                    <a:pt x="657" y="493"/>
                  </a:cubicBezTo>
                  <a:cubicBezTo>
                    <a:pt x="559" y="493"/>
                    <a:pt x="493" y="493"/>
                    <a:pt x="427" y="559"/>
                  </a:cubicBezTo>
                  <a:cubicBezTo>
                    <a:pt x="362" y="592"/>
                    <a:pt x="296" y="625"/>
                    <a:pt x="230" y="690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8"/>
            <p:cNvSpPr/>
            <p:nvPr/>
          </p:nvSpPr>
          <p:spPr>
            <a:xfrm>
              <a:off x="4515650" y="4112350"/>
              <a:ext cx="44375" cy="44375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88" y="0"/>
                  </a:moveTo>
                  <a:cubicBezTo>
                    <a:pt x="444" y="0"/>
                    <a:pt x="0" y="296"/>
                    <a:pt x="0" y="887"/>
                  </a:cubicBezTo>
                  <a:cubicBezTo>
                    <a:pt x="0" y="1479"/>
                    <a:pt x="444" y="1775"/>
                    <a:pt x="888" y="1775"/>
                  </a:cubicBezTo>
                  <a:cubicBezTo>
                    <a:pt x="1331" y="1775"/>
                    <a:pt x="1775" y="1479"/>
                    <a:pt x="1775" y="887"/>
                  </a:cubicBezTo>
                  <a:cubicBezTo>
                    <a:pt x="1775" y="296"/>
                    <a:pt x="1331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8"/>
            <p:cNvSpPr/>
            <p:nvPr/>
          </p:nvSpPr>
          <p:spPr>
            <a:xfrm>
              <a:off x="4380100" y="3973500"/>
              <a:ext cx="31250" cy="46850"/>
            </a:xfrm>
            <a:custGeom>
              <a:avLst/>
              <a:gdLst/>
              <a:ahLst/>
              <a:cxnLst/>
              <a:rect l="l" t="t" r="r" b="b"/>
              <a:pathLst>
                <a:path w="1250" h="1874" extrusionOk="0">
                  <a:moveTo>
                    <a:pt x="625" y="198"/>
                  </a:moveTo>
                  <a:cubicBezTo>
                    <a:pt x="723" y="198"/>
                    <a:pt x="789" y="231"/>
                    <a:pt x="888" y="296"/>
                  </a:cubicBezTo>
                  <a:cubicBezTo>
                    <a:pt x="953" y="362"/>
                    <a:pt x="986" y="461"/>
                    <a:pt x="986" y="592"/>
                  </a:cubicBezTo>
                  <a:cubicBezTo>
                    <a:pt x="986" y="756"/>
                    <a:pt x="921" y="855"/>
                    <a:pt x="855" y="921"/>
                  </a:cubicBezTo>
                  <a:cubicBezTo>
                    <a:pt x="789" y="987"/>
                    <a:pt x="691" y="1019"/>
                    <a:pt x="625" y="1019"/>
                  </a:cubicBezTo>
                  <a:cubicBezTo>
                    <a:pt x="493" y="1019"/>
                    <a:pt x="395" y="987"/>
                    <a:pt x="329" y="888"/>
                  </a:cubicBezTo>
                  <a:cubicBezTo>
                    <a:pt x="263" y="822"/>
                    <a:pt x="230" y="724"/>
                    <a:pt x="230" y="625"/>
                  </a:cubicBezTo>
                  <a:cubicBezTo>
                    <a:pt x="230" y="494"/>
                    <a:pt x="263" y="395"/>
                    <a:pt x="329" y="329"/>
                  </a:cubicBezTo>
                  <a:cubicBezTo>
                    <a:pt x="395" y="231"/>
                    <a:pt x="493" y="198"/>
                    <a:pt x="625" y="198"/>
                  </a:cubicBezTo>
                  <a:close/>
                  <a:moveTo>
                    <a:pt x="592" y="1"/>
                  </a:moveTo>
                  <a:cubicBezTo>
                    <a:pt x="428" y="1"/>
                    <a:pt x="263" y="66"/>
                    <a:pt x="165" y="165"/>
                  </a:cubicBezTo>
                  <a:cubicBezTo>
                    <a:pt x="66" y="296"/>
                    <a:pt x="0" y="461"/>
                    <a:pt x="0" y="625"/>
                  </a:cubicBezTo>
                  <a:cubicBezTo>
                    <a:pt x="0" y="789"/>
                    <a:pt x="66" y="921"/>
                    <a:pt x="165" y="1052"/>
                  </a:cubicBezTo>
                  <a:cubicBezTo>
                    <a:pt x="263" y="1151"/>
                    <a:pt x="395" y="1217"/>
                    <a:pt x="592" y="1217"/>
                  </a:cubicBezTo>
                  <a:cubicBezTo>
                    <a:pt x="658" y="1217"/>
                    <a:pt x="756" y="1184"/>
                    <a:pt x="822" y="1151"/>
                  </a:cubicBezTo>
                  <a:cubicBezTo>
                    <a:pt x="888" y="1118"/>
                    <a:pt x="953" y="1085"/>
                    <a:pt x="1019" y="987"/>
                  </a:cubicBezTo>
                  <a:lnTo>
                    <a:pt x="1019" y="987"/>
                  </a:lnTo>
                  <a:cubicBezTo>
                    <a:pt x="986" y="1282"/>
                    <a:pt x="921" y="1447"/>
                    <a:pt x="855" y="1545"/>
                  </a:cubicBezTo>
                  <a:cubicBezTo>
                    <a:pt x="756" y="1644"/>
                    <a:pt x="691" y="1677"/>
                    <a:pt x="559" y="1677"/>
                  </a:cubicBezTo>
                  <a:cubicBezTo>
                    <a:pt x="493" y="1677"/>
                    <a:pt x="461" y="1677"/>
                    <a:pt x="395" y="1644"/>
                  </a:cubicBezTo>
                  <a:cubicBezTo>
                    <a:pt x="329" y="1611"/>
                    <a:pt x="263" y="1512"/>
                    <a:pt x="263" y="1381"/>
                  </a:cubicBezTo>
                  <a:lnTo>
                    <a:pt x="33" y="1381"/>
                  </a:lnTo>
                  <a:cubicBezTo>
                    <a:pt x="33" y="1512"/>
                    <a:pt x="66" y="1644"/>
                    <a:pt x="165" y="1742"/>
                  </a:cubicBezTo>
                  <a:cubicBezTo>
                    <a:pt x="263" y="1841"/>
                    <a:pt x="395" y="1874"/>
                    <a:pt x="592" y="1874"/>
                  </a:cubicBezTo>
                  <a:cubicBezTo>
                    <a:pt x="855" y="1874"/>
                    <a:pt x="1052" y="1742"/>
                    <a:pt x="1151" y="1447"/>
                  </a:cubicBezTo>
                  <a:cubicBezTo>
                    <a:pt x="1216" y="1282"/>
                    <a:pt x="1249" y="1085"/>
                    <a:pt x="1249" y="855"/>
                  </a:cubicBezTo>
                  <a:cubicBezTo>
                    <a:pt x="1249" y="658"/>
                    <a:pt x="1216" y="494"/>
                    <a:pt x="1151" y="362"/>
                  </a:cubicBezTo>
                  <a:cubicBezTo>
                    <a:pt x="1052" y="99"/>
                    <a:pt x="888" y="1"/>
                    <a:pt x="5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8"/>
            <p:cNvSpPr/>
            <p:nvPr/>
          </p:nvSpPr>
          <p:spPr>
            <a:xfrm>
              <a:off x="4416250" y="3973500"/>
              <a:ext cx="32050" cy="46850"/>
            </a:xfrm>
            <a:custGeom>
              <a:avLst/>
              <a:gdLst/>
              <a:ahLst/>
              <a:cxnLst/>
              <a:rect l="l" t="t" r="r" b="b"/>
              <a:pathLst>
                <a:path w="1282" h="1874" extrusionOk="0">
                  <a:moveTo>
                    <a:pt x="658" y="198"/>
                  </a:moveTo>
                  <a:cubicBezTo>
                    <a:pt x="789" y="198"/>
                    <a:pt x="888" y="264"/>
                    <a:pt x="953" y="395"/>
                  </a:cubicBezTo>
                  <a:cubicBezTo>
                    <a:pt x="1019" y="526"/>
                    <a:pt x="1019" y="691"/>
                    <a:pt x="1019" y="921"/>
                  </a:cubicBezTo>
                  <a:cubicBezTo>
                    <a:pt x="1019" y="1217"/>
                    <a:pt x="986" y="1414"/>
                    <a:pt x="920" y="1512"/>
                  </a:cubicBezTo>
                  <a:cubicBezTo>
                    <a:pt x="855" y="1611"/>
                    <a:pt x="756" y="1677"/>
                    <a:pt x="625" y="1677"/>
                  </a:cubicBezTo>
                  <a:cubicBezTo>
                    <a:pt x="493" y="1677"/>
                    <a:pt x="395" y="1578"/>
                    <a:pt x="329" y="1414"/>
                  </a:cubicBezTo>
                  <a:cubicBezTo>
                    <a:pt x="296" y="1282"/>
                    <a:pt x="263" y="1151"/>
                    <a:pt x="263" y="954"/>
                  </a:cubicBezTo>
                  <a:cubicBezTo>
                    <a:pt x="263" y="691"/>
                    <a:pt x="296" y="526"/>
                    <a:pt x="362" y="395"/>
                  </a:cubicBezTo>
                  <a:cubicBezTo>
                    <a:pt x="427" y="264"/>
                    <a:pt x="526" y="198"/>
                    <a:pt x="658" y="198"/>
                  </a:cubicBezTo>
                  <a:close/>
                  <a:moveTo>
                    <a:pt x="625" y="1"/>
                  </a:moveTo>
                  <a:cubicBezTo>
                    <a:pt x="362" y="1"/>
                    <a:pt x="197" y="132"/>
                    <a:pt x="99" y="395"/>
                  </a:cubicBezTo>
                  <a:cubicBezTo>
                    <a:pt x="33" y="559"/>
                    <a:pt x="0" y="724"/>
                    <a:pt x="0" y="954"/>
                  </a:cubicBezTo>
                  <a:cubicBezTo>
                    <a:pt x="0" y="1217"/>
                    <a:pt x="66" y="1414"/>
                    <a:pt x="132" y="1578"/>
                  </a:cubicBezTo>
                  <a:cubicBezTo>
                    <a:pt x="263" y="1775"/>
                    <a:pt x="427" y="1874"/>
                    <a:pt x="625" y="1874"/>
                  </a:cubicBezTo>
                  <a:cubicBezTo>
                    <a:pt x="888" y="1874"/>
                    <a:pt x="1052" y="1775"/>
                    <a:pt x="1183" y="1512"/>
                  </a:cubicBezTo>
                  <a:cubicBezTo>
                    <a:pt x="1249" y="1348"/>
                    <a:pt x="1282" y="1151"/>
                    <a:pt x="1282" y="888"/>
                  </a:cubicBezTo>
                  <a:cubicBezTo>
                    <a:pt x="1282" y="658"/>
                    <a:pt x="1249" y="428"/>
                    <a:pt x="1150" y="296"/>
                  </a:cubicBezTo>
                  <a:cubicBezTo>
                    <a:pt x="1052" y="99"/>
                    <a:pt x="888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8"/>
            <p:cNvSpPr/>
            <p:nvPr/>
          </p:nvSpPr>
          <p:spPr>
            <a:xfrm>
              <a:off x="4472925" y="3971850"/>
              <a:ext cx="28775" cy="47675"/>
            </a:xfrm>
            <a:custGeom>
              <a:avLst/>
              <a:gdLst/>
              <a:ahLst/>
              <a:cxnLst/>
              <a:rect l="l" t="t" r="r" b="b"/>
              <a:pathLst>
                <a:path w="1151" h="1907" extrusionOk="0">
                  <a:moveTo>
                    <a:pt x="1" y="1"/>
                  </a:moveTo>
                  <a:lnTo>
                    <a:pt x="1" y="1907"/>
                  </a:lnTo>
                  <a:lnTo>
                    <a:pt x="231" y="1907"/>
                  </a:lnTo>
                  <a:lnTo>
                    <a:pt x="231" y="1381"/>
                  </a:lnTo>
                  <a:lnTo>
                    <a:pt x="428" y="1217"/>
                  </a:lnTo>
                  <a:lnTo>
                    <a:pt x="855" y="1907"/>
                  </a:lnTo>
                  <a:lnTo>
                    <a:pt x="1151" y="1907"/>
                  </a:lnTo>
                  <a:lnTo>
                    <a:pt x="592" y="1053"/>
                  </a:lnTo>
                  <a:lnTo>
                    <a:pt x="1118" y="527"/>
                  </a:lnTo>
                  <a:lnTo>
                    <a:pt x="822" y="527"/>
                  </a:lnTo>
                  <a:lnTo>
                    <a:pt x="231" y="1118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8"/>
            <p:cNvSpPr/>
            <p:nvPr/>
          </p:nvSpPr>
          <p:spPr>
            <a:xfrm>
              <a:off x="4505800" y="3971850"/>
              <a:ext cx="30400" cy="48500"/>
            </a:xfrm>
            <a:custGeom>
              <a:avLst/>
              <a:gdLst/>
              <a:ahLst/>
              <a:cxnLst/>
              <a:rect l="l" t="t" r="r" b="b"/>
              <a:pathLst>
                <a:path w="1216" h="1940" extrusionOk="0">
                  <a:moveTo>
                    <a:pt x="624" y="691"/>
                  </a:moveTo>
                  <a:cubicBezTo>
                    <a:pt x="723" y="691"/>
                    <a:pt x="822" y="724"/>
                    <a:pt x="887" y="822"/>
                  </a:cubicBezTo>
                  <a:cubicBezTo>
                    <a:pt x="953" y="921"/>
                    <a:pt x="986" y="1053"/>
                    <a:pt x="986" y="1184"/>
                  </a:cubicBezTo>
                  <a:cubicBezTo>
                    <a:pt x="986" y="1348"/>
                    <a:pt x="953" y="1480"/>
                    <a:pt x="887" y="1578"/>
                  </a:cubicBezTo>
                  <a:cubicBezTo>
                    <a:pt x="822" y="1677"/>
                    <a:pt x="723" y="1743"/>
                    <a:pt x="592" y="1743"/>
                  </a:cubicBezTo>
                  <a:cubicBezTo>
                    <a:pt x="427" y="1743"/>
                    <a:pt x="329" y="1644"/>
                    <a:pt x="263" y="1513"/>
                  </a:cubicBezTo>
                  <a:cubicBezTo>
                    <a:pt x="230" y="1414"/>
                    <a:pt x="197" y="1315"/>
                    <a:pt x="197" y="1184"/>
                  </a:cubicBezTo>
                  <a:cubicBezTo>
                    <a:pt x="197" y="1020"/>
                    <a:pt x="263" y="888"/>
                    <a:pt x="329" y="822"/>
                  </a:cubicBezTo>
                  <a:cubicBezTo>
                    <a:pt x="394" y="724"/>
                    <a:pt x="493" y="691"/>
                    <a:pt x="624" y="691"/>
                  </a:cubicBezTo>
                  <a:close/>
                  <a:moveTo>
                    <a:pt x="0" y="1"/>
                  </a:moveTo>
                  <a:lnTo>
                    <a:pt x="0" y="1907"/>
                  </a:lnTo>
                  <a:lnTo>
                    <a:pt x="230" y="1907"/>
                  </a:lnTo>
                  <a:lnTo>
                    <a:pt x="230" y="1710"/>
                  </a:lnTo>
                  <a:cubicBezTo>
                    <a:pt x="263" y="1775"/>
                    <a:pt x="296" y="1841"/>
                    <a:pt x="362" y="1874"/>
                  </a:cubicBezTo>
                  <a:cubicBezTo>
                    <a:pt x="427" y="1907"/>
                    <a:pt x="526" y="1940"/>
                    <a:pt x="624" y="1940"/>
                  </a:cubicBezTo>
                  <a:cubicBezTo>
                    <a:pt x="789" y="1940"/>
                    <a:pt x="953" y="1874"/>
                    <a:pt x="1052" y="1710"/>
                  </a:cubicBezTo>
                  <a:cubicBezTo>
                    <a:pt x="1150" y="1578"/>
                    <a:pt x="1216" y="1414"/>
                    <a:pt x="1216" y="1184"/>
                  </a:cubicBezTo>
                  <a:cubicBezTo>
                    <a:pt x="1216" y="954"/>
                    <a:pt x="1150" y="790"/>
                    <a:pt x="1052" y="658"/>
                  </a:cubicBezTo>
                  <a:cubicBezTo>
                    <a:pt x="953" y="527"/>
                    <a:pt x="822" y="494"/>
                    <a:pt x="624" y="494"/>
                  </a:cubicBezTo>
                  <a:cubicBezTo>
                    <a:pt x="559" y="494"/>
                    <a:pt x="460" y="494"/>
                    <a:pt x="394" y="527"/>
                  </a:cubicBezTo>
                  <a:cubicBezTo>
                    <a:pt x="329" y="560"/>
                    <a:pt x="263" y="625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8"/>
            <p:cNvSpPr/>
            <p:nvPr/>
          </p:nvSpPr>
          <p:spPr>
            <a:xfrm>
              <a:off x="4761275" y="3936525"/>
              <a:ext cx="44400" cy="44400"/>
            </a:xfrm>
            <a:custGeom>
              <a:avLst/>
              <a:gdLst/>
              <a:ahLst/>
              <a:cxnLst/>
              <a:rect l="l" t="t" r="r" b="b"/>
              <a:pathLst>
                <a:path w="1776" h="1776" extrusionOk="0">
                  <a:moveTo>
                    <a:pt x="888" y="1"/>
                  </a:moveTo>
                  <a:cubicBezTo>
                    <a:pt x="444" y="1"/>
                    <a:pt x="1" y="297"/>
                    <a:pt x="1" y="888"/>
                  </a:cubicBezTo>
                  <a:cubicBezTo>
                    <a:pt x="1" y="1480"/>
                    <a:pt x="444" y="1775"/>
                    <a:pt x="888" y="1775"/>
                  </a:cubicBezTo>
                  <a:cubicBezTo>
                    <a:pt x="1331" y="1775"/>
                    <a:pt x="1775" y="1480"/>
                    <a:pt x="1775" y="888"/>
                  </a:cubicBezTo>
                  <a:cubicBezTo>
                    <a:pt x="1775" y="297"/>
                    <a:pt x="1331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8"/>
            <p:cNvSpPr/>
            <p:nvPr/>
          </p:nvSpPr>
          <p:spPr>
            <a:xfrm>
              <a:off x="4600250" y="3815775"/>
              <a:ext cx="31250" cy="47675"/>
            </a:xfrm>
            <a:custGeom>
              <a:avLst/>
              <a:gdLst/>
              <a:ahLst/>
              <a:cxnLst/>
              <a:rect l="l" t="t" r="r" b="b"/>
              <a:pathLst>
                <a:path w="1250" h="1907" extrusionOk="0">
                  <a:moveTo>
                    <a:pt x="592" y="231"/>
                  </a:moveTo>
                  <a:cubicBezTo>
                    <a:pt x="691" y="231"/>
                    <a:pt x="790" y="263"/>
                    <a:pt x="855" y="329"/>
                  </a:cubicBezTo>
                  <a:cubicBezTo>
                    <a:pt x="921" y="395"/>
                    <a:pt x="954" y="493"/>
                    <a:pt x="954" y="625"/>
                  </a:cubicBezTo>
                  <a:cubicBezTo>
                    <a:pt x="954" y="789"/>
                    <a:pt x="921" y="888"/>
                    <a:pt x="855" y="953"/>
                  </a:cubicBezTo>
                  <a:cubicBezTo>
                    <a:pt x="790" y="986"/>
                    <a:pt x="691" y="1019"/>
                    <a:pt x="592" y="1019"/>
                  </a:cubicBezTo>
                  <a:cubicBezTo>
                    <a:pt x="461" y="1019"/>
                    <a:pt x="362" y="986"/>
                    <a:pt x="330" y="921"/>
                  </a:cubicBezTo>
                  <a:cubicBezTo>
                    <a:pt x="264" y="855"/>
                    <a:pt x="231" y="756"/>
                    <a:pt x="231" y="625"/>
                  </a:cubicBezTo>
                  <a:cubicBezTo>
                    <a:pt x="231" y="526"/>
                    <a:pt x="264" y="395"/>
                    <a:pt x="330" y="329"/>
                  </a:cubicBezTo>
                  <a:cubicBezTo>
                    <a:pt x="395" y="263"/>
                    <a:pt x="494" y="231"/>
                    <a:pt x="592" y="231"/>
                  </a:cubicBezTo>
                  <a:close/>
                  <a:moveTo>
                    <a:pt x="592" y="1"/>
                  </a:moveTo>
                  <a:cubicBezTo>
                    <a:pt x="395" y="1"/>
                    <a:pt x="264" y="66"/>
                    <a:pt x="132" y="198"/>
                  </a:cubicBezTo>
                  <a:cubicBezTo>
                    <a:pt x="34" y="329"/>
                    <a:pt x="1" y="461"/>
                    <a:pt x="1" y="658"/>
                  </a:cubicBezTo>
                  <a:cubicBezTo>
                    <a:pt x="1" y="822"/>
                    <a:pt x="34" y="953"/>
                    <a:pt x="132" y="1085"/>
                  </a:cubicBezTo>
                  <a:cubicBezTo>
                    <a:pt x="264" y="1183"/>
                    <a:pt x="395" y="1249"/>
                    <a:pt x="560" y="1249"/>
                  </a:cubicBezTo>
                  <a:cubicBezTo>
                    <a:pt x="658" y="1249"/>
                    <a:pt x="724" y="1216"/>
                    <a:pt x="822" y="1183"/>
                  </a:cubicBezTo>
                  <a:cubicBezTo>
                    <a:pt x="888" y="1151"/>
                    <a:pt x="954" y="1085"/>
                    <a:pt x="1020" y="1019"/>
                  </a:cubicBezTo>
                  <a:lnTo>
                    <a:pt x="1020" y="1019"/>
                  </a:lnTo>
                  <a:cubicBezTo>
                    <a:pt x="954" y="1282"/>
                    <a:pt x="921" y="1479"/>
                    <a:pt x="822" y="1578"/>
                  </a:cubicBezTo>
                  <a:cubicBezTo>
                    <a:pt x="757" y="1676"/>
                    <a:pt x="658" y="1709"/>
                    <a:pt x="560" y="1709"/>
                  </a:cubicBezTo>
                  <a:cubicBezTo>
                    <a:pt x="494" y="1709"/>
                    <a:pt x="428" y="1709"/>
                    <a:pt x="395" y="1676"/>
                  </a:cubicBezTo>
                  <a:cubicBezTo>
                    <a:pt x="297" y="1611"/>
                    <a:pt x="264" y="1545"/>
                    <a:pt x="264" y="1414"/>
                  </a:cubicBezTo>
                  <a:lnTo>
                    <a:pt x="1" y="1414"/>
                  </a:lnTo>
                  <a:cubicBezTo>
                    <a:pt x="1" y="1545"/>
                    <a:pt x="67" y="1676"/>
                    <a:pt x="132" y="1775"/>
                  </a:cubicBezTo>
                  <a:cubicBezTo>
                    <a:pt x="231" y="1841"/>
                    <a:pt x="395" y="1906"/>
                    <a:pt x="560" y="1906"/>
                  </a:cubicBezTo>
                  <a:cubicBezTo>
                    <a:pt x="822" y="1906"/>
                    <a:pt x="1020" y="1742"/>
                    <a:pt x="1118" y="1479"/>
                  </a:cubicBezTo>
                  <a:cubicBezTo>
                    <a:pt x="1217" y="1282"/>
                    <a:pt x="1250" y="1085"/>
                    <a:pt x="1250" y="855"/>
                  </a:cubicBezTo>
                  <a:cubicBezTo>
                    <a:pt x="1250" y="658"/>
                    <a:pt x="1217" y="493"/>
                    <a:pt x="1151" y="362"/>
                  </a:cubicBezTo>
                  <a:cubicBezTo>
                    <a:pt x="1053" y="132"/>
                    <a:pt x="855" y="1"/>
                    <a:pt x="5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8"/>
            <p:cNvSpPr/>
            <p:nvPr/>
          </p:nvSpPr>
          <p:spPr>
            <a:xfrm>
              <a:off x="4636400" y="3816600"/>
              <a:ext cx="32075" cy="46850"/>
            </a:xfrm>
            <a:custGeom>
              <a:avLst/>
              <a:gdLst/>
              <a:ahLst/>
              <a:cxnLst/>
              <a:rect l="l" t="t" r="r" b="b"/>
              <a:pathLst>
                <a:path w="1283" h="1874" extrusionOk="0">
                  <a:moveTo>
                    <a:pt x="198" y="0"/>
                  </a:moveTo>
                  <a:lnTo>
                    <a:pt x="67" y="1019"/>
                  </a:lnTo>
                  <a:lnTo>
                    <a:pt x="264" y="1019"/>
                  </a:lnTo>
                  <a:cubicBezTo>
                    <a:pt x="297" y="953"/>
                    <a:pt x="362" y="920"/>
                    <a:pt x="395" y="888"/>
                  </a:cubicBezTo>
                  <a:cubicBezTo>
                    <a:pt x="461" y="855"/>
                    <a:pt x="527" y="822"/>
                    <a:pt x="625" y="822"/>
                  </a:cubicBezTo>
                  <a:cubicBezTo>
                    <a:pt x="724" y="822"/>
                    <a:pt x="822" y="855"/>
                    <a:pt x="888" y="953"/>
                  </a:cubicBezTo>
                  <a:cubicBezTo>
                    <a:pt x="987" y="1019"/>
                    <a:pt x="1020" y="1118"/>
                    <a:pt x="1020" y="1249"/>
                  </a:cubicBezTo>
                  <a:cubicBezTo>
                    <a:pt x="1020" y="1348"/>
                    <a:pt x="987" y="1446"/>
                    <a:pt x="921" y="1545"/>
                  </a:cubicBezTo>
                  <a:cubicBezTo>
                    <a:pt x="855" y="1611"/>
                    <a:pt x="757" y="1676"/>
                    <a:pt x="625" y="1676"/>
                  </a:cubicBezTo>
                  <a:cubicBezTo>
                    <a:pt x="527" y="1676"/>
                    <a:pt x="461" y="1643"/>
                    <a:pt x="428" y="1611"/>
                  </a:cubicBezTo>
                  <a:cubicBezTo>
                    <a:pt x="329" y="1578"/>
                    <a:pt x="264" y="1479"/>
                    <a:pt x="231" y="1348"/>
                  </a:cubicBezTo>
                  <a:lnTo>
                    <a:pt x="1" y="1348"/>
                  </a:lnTo>
                  <a:cubicBezTo>
                    <a:pt x="1" y="1512"/>
                    <a:pt x="67" y="1643"/>
                    <a:pt x="198" y="1742"/>
                  </a:cubicBezTo>
                  <a:cubicBezTo>
                    <a:pt x="297" y="1808"/>
                    <a:pt x="428" y="1873"/>
                    <a:pt x="592" y="1873"/>
                  </a:cubicBezTo>
                  <a:cubicBezTo>
                    <a:pt x="822" y="1873"/>
                    <a:pt x="987" y="1808"/>
                    <a:pt x="1118" y="1676"/>
                  </a:cubicBezTo>
                  <a:cubicBezTo>
                    <a:pt x="1217" y="1545"/>
                    <a:pt x="1282" y="1381"/>
                    <a:pt x="1282" y="1216"/>
                  </a:cubicBezTo>
                  <a:cubicBezTo>
                    <a:pt x="1282" y="1019"/>
                    <a:pt x="1217" y="888"/>
                    <a:pt x="1085" y="789"/>
                  </a:cubicBezTo>
                  <a:cubicBezTo>
                    <a:pt x="987" y="690"/>
                    <a:pt x="822" y="625"/>
                    <a:pt x="658" y="625"/>
                  </a:cubicBezTo>
                  <a:cubicBezTo>
                    <a:pt x="559" y="625"/>
                    <a:pt x="494" y="658"/>
                    <a:pt x="428" y="658"/>
                  </a:cubicBezTo>
                  <a:cubicBezTo>
                    <a:pt x="395" y="690"/>
                    <a:pt x="329" y="723"/>
                    <a:pt x="297" y="756"/>
                  </a:cubicBezTo>
                  <a:lnTo>
                    <a:pt x="362" y="230"/>
                  </a:lnTo>
                  <a:lnTo>
                    <a:pt x="1151" y="230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8"/>
            <p:cNvSpPr/>
            <p:nvPr/>
          </p:nvSpPr>
          <p:spPr>
            <a:xfrm>
              <a:off x="4693100" y="3814950"/>
              <a:ext cx="28775" cy="46850"/>
            </a:xfrm>
            <a:custGeom>
              <a:avLst/>
              <a:gdLst/>
              <a:ahLst/>
              <a:cxnLst/>
              <a:rect l="l" t="t" r="r" b="b"/>
              <a:pathLst>
                <a:path w="1151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381"/>
                  </a:lnTo>
                  <a:lnTo>
                    <a:pt x="427" y="1184"/>
                  </a:lnTo>
                  <a:lnTo>
                    <a:pt x="855" y="1874"/>
                  </a:lnTo>
                  <a:lnTo>
                    <a:pt x="1150" y="1874"/>
                  </a:lnTo>
                  <a:lnTo>
                    <a:pt x="592" y="1019"/>
                  </a:lnTo>
                  <a:lnTo>
                    <a:pt x="1117" y="494"/>
                  </a:lnTo>
                  <a:lnTo>
                    <a:pt x="822" y="494"/>
                  </a:lnTo>
                  <a:lnTo>
                    <a:pt x="230" y="1085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8"/>
            <p:cNvSpPr/>
            <p:nvPr/>
          </p:nvSpPr>
          <p:spPr>
            <a:xfrm>
              <a:off x="4725950" y="3814950"/>
              <a:ext cx="29600" cy="48500"/>
            </a:xfrm>
            <a:custGeom>
              <a:avLst/>
              <a:gdLst/>
              <a:ahLst/>
              <a:cxnLst/>
              <a:rect l="l" t="t" r="r" b="b"/>
              <a:pathLst>
                <a:path w="1184" h="1940" extrusionOk="0">
                  <a:moveTo>
                    <a:pt x="592" y="691"/>
                  </a:moveTo>
                  <a:cubicBezTo>
                    <a:pt x="724" y="691"/>
                    <a:pt x="822" y="724"/>
                    <a:pt x="855" y="822"/>
                  </a:cubicBezTo>
                  <a:cubicBezTo>
                    <a:pt x="921" y="921"/>
                    <a:pt x="954" y="1052"/>
                    <a:pt x="954" y="1184"/>
                  </a:cubicBezTo>
                  <a:cubicBezTo>
                    <a:pt x="954" y="1348"/>
                    <a:pt x="921" y="1479"/>
                    <a:pt x="855" y="1578"/>
                  </a:cubicBezTo>
                  <a:cubicBezTo>
                    <a:pt x="822" y="1677"/>
                    <a:pt x="724" y="1709"/>
                    <a:pt x="592" y="1709"/>
                  </a:cubicBezTo>
                  <a:cubicBezTo>
                    <a:pt x="428" y="1709"/>
                    <a:pt x="296" y="1644"/>
                    <a:pt x="263" y="1512"/>
                  </a:cubicBezTo>
                  <a:cubicBezTo>
                    <a:pt x="198" y="1414"/>
                    <a:pt x="198" y="1315"/>
                    <a:pt x="198" y="1184"/>
                  </a:cubicBezTo>
                  <a:cubicBezTo>
                    <a:pt x="198" y="1019"/>
                    <a:pt x="231" y="888"/>
                    <a:pt x="329" y="789"/>
                  </a:cubicBezTo>
                  <a:cubicBezTo>
                    <a:pt x="395" y="724"/>
                    <a:pt x="493" y="691"/>
                    <a:pt x="592" y="691"/>
                  </a:cubicBezTo>
                  <a:close/>
                  <a:moveTo>
                    <a:pt x="1" y="1"/>
                  </a:moveTo>
                  <a:lnTo>
                    <a:pt x="1" y="1874"/>
                  </a:lnTo>
                  <a:lnTo>
                    <a:pt x="198" y="1874"/>
                  </a:lnTo>
                  <a:lnTo>
                    <a:pt x="198" y="1709"/>
                  </a:lnTo>
                  <a:cubicBezTo>
                    <a:pt x="263" y="1775"/>
                    <a:pt x="296" y="1808"/>
                    <a:pt x="329" y="1841"/>
                  </a:cubicBezTo>
                  <a:cubicBezTo>
                    <a:pt x="395" y="1907"/>
                    <a:pt x="493" y="1939"/>
                    <a:pt x="592" y="1939"/>
                  </a:cubicBezTo>
                  <a:cubicBezTo>
                    <a:pt x="789" y="1939"/>
                    <a:pt x="921" y="1841"/>
                    <a:pt x="1019" y="1709"/>
                  </a:cubicBezTo>
                  <a:cubicBezTo>
                    <a:pt x="1151" y="1578"/>
                    <a:pt x="1184" y="1381"/>
                    <a:pt x="1184" y="1184"/>
                  </a:cubicBezTo>
                  <a:cubicBezTo>
                    <a:pt x="1184" y="954"/>
                    <a:pt x="1151" y="756"/>
                    <a:pt x="1019" y="658"/>
                  </a:cubicBezTo>
                  <a:cubicBezTo>
                    <a:pt x="921" y="526"/>
                    <a:pt x="789" y="461"/>
                    <a:pt x="625" y="461"/>
                  </a:cubicBezTo>
                  <a:cubicBezTo>
                    <a:pt x="526" y="461"/>
                    <a:pt x="461" y="494"/>
                    <a:pt x="395" y="526"/>
                  </a:cubicBezTo>
                  <a:cubicBezTo>
                    <a:pt x="329" y="559"/>
                    <a:pt x="263" y="592"/>
                    <a:pt x="198" y="691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8"/>
            <p:cNvSpPr/>
            <p:nvPr/>
          </p:nvSpPr>
          <p:spPr>
            <a:xfrm>
              <a:off x="4967475" y="3714725"/>
              <a:ext cx="44375" cy="44400"/>
            </a:xfrm>
            <a:custGeom>
              <a:avLst/>
              <a:gdLst/>
              <a:ahLst/>
              <a:cxnLst/>
              <a:rect l="l" t="t" r="r" b="b"/>
              <a:pathLst>
                <a:path w="1775" h="1776" extrusionOk="0">
                  <a:moveTo>
                    <a:pt x="888" y="1"/>
                  </a:moveTo>
                  <a:cubicBezTo>
                    <a:pt x="444" y="1"/>
                    <a:pt x="0" y="296"/>
                    <a:pt x="0" y="888"/>
                  </a:cubicBezTo>
                  <a:cubicBezTo>
                    <a:pt x="0" y="1479"/>
                    <a:pt x="444" y="1775"/>
                    <a:pt x="888" y="1775"/>
                  </a:cubicBezTo>
                  <a:cubicBezTo>
                    <a:pt x="1331" y="1775"/>
                    <a:pt x="1775" y="1479"/>
                    <a:pt x="1775" y="888"/>
                  </a:cubicBezTo>
                  <a:cubicBezTo>
                    <a:pt x="1775" y="296"/>
                    <a:pt x="1331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8"/>
            <p:cNvSpPr/>
            <p:nvPr/>
          </p:nvSpPr>
          <p:spPr>
            <a:xfrm>
              <a:off x="4769500" y="3617800"/>
              <a:ext cx="16450" cy="46025"/>
            </a:xfrm>
            <a:custGeom>
              <a:avLst/>
              <a:gdLst/>
              <a:ahLst/>
              <a:cxnLst/>
              <a:rect l="l" t="t" r="r" b="b"/>
              <a:pathLst>
                <a:path w="658" h="1841" extrusionOk="0">
                  <a:moveTo>
                    <a:pt x="493" y="0"/>
                  </a:moveTo>
                  <a:cubicBezTo>
                    <a:pt x="460" y="132"/>
                    <a:pt x="395" y="230"/>
                    <a:pt x="329" y="263"/>
                  </a:cubicBezTo>
                  <a:cubicBezTo>
                    <a:pt x="263" y="329"/>
                    <a:pt x="164" y="329"/>
                    <a:pt x="0" y="362"/>
                  </a:cubicBezTo>
                  <a:lnTo>
                    <a:pt x="0" y="526"/>
                  </a:lnTo>
                  <a:lnTo>
                    <a:pt x="427" y="526"/>
                  </a:lnTo>
                  <a:lnTo>
                    <a:pt x="427" y="1840"/>
                  </a:lnTo>
                  <a:lnTo>
                    <a:pt x="657" y="1840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8"/>
            <p:cNvSpPr/>
            <p:nvPr/>
          </p:nvSpPr>
          <p:spPr>
            <a:xfrm>
              <a:off x="4801525" y="3617800"/>
              <a:ext cx="32075" cy="46850"/>
            </a:xfrm>
            <a:custGeom>
              <a:avLst/>
              <a:gdLst/>
              <a:ahLst/>
              <a:cxnLst/>
              <a:rect l="l" t="t" r="r" b="b"/>
              <a:pathLst>
                <a:path w="1283" h="1874" extrusionOk="0">
                  <a:moveTo>
                    <a:pt x="658" y="197"/>
                  </a:moveTo>
                  <a:cubicBezTo>
                    <a:pt x="789" y="197"/>
                    <a:pt x="888" y="263"/>
                    <a:pt x="954" y="427"/>
                  </a:cubicBezTo>
                  <a:cubicBezTo>
                    <a:pt x="987" y="559"/>
                    <a:pt x="1019" y="723"/>
                    <a:pt x="1019" y="920"/>
                  </a:cubicBezTo>
                  <a:cubicBezTo>
                    <a:pt x="1019" y="1216"/>
                    <a:pt x="987" y="1413"/>
                    <a:pt x="921" y="1512"/>
                  </a:cubicBezTo>
                  <a:cubicBezTo>
                    <a:pt x="855" y="1610"/>
                    <a:pt x="757" y="1676"/>
                    <a:pt x="625" y="1676"/>
                  </a:cubicBezTo>
                  <a:cubicBezTo>
                    <a:pt x="494" y="1676"/>
                    <a:pt x="362" y="1577"/>
                    <a:pt x="329" y="1413"/>
                  </a:cubicBezTo>
                  <a:cubicBezTo>
                    <a:pt x="264" y="1315"/>
                    <a:pt x="264" y="1150"/>
                    <a:pt x="264" y="953"/>
                  </a:cubicBezTo>
                  <a:cubicBezTo>
                    <a:pt x="264" y="723"/>
                    <a:pt x="296" y="526"/>
                    <a:pt x="362" y="395"/>
                  </a:cubicBezTo>
                  <a:cubicBezTo>
                    <a:pt x="395" y="263"/>
                    <a:pt x="526" y="197"/>
                    <a:pt x="658" y="197"/>
                  </a:cubicBezTo>
                  <a:close/>
                  <a:moveTo>
                    <a:pt x="625" y="0"/>
                  </a:moveTo>
                  <a:cubicBezTo>
                    <a:pt x="362" y="0"/>
                    <a:pt x="198" y="132"/>
                    <a:pt x="99" y="427"/>
                  </a:cubicBezTo>
                  <a:cubicBezTo>
                    <a:pt x="34" y="559"/>
                    <a:pt x="1" y="756"/>
                    <a:pt x="1" y="953"/>
                  </a:cubicBezTo>
                  <a:cubicBezTo>
                    <a:pt x="1" y="1216"/>
                    <a:pt x="34" y="1446"/>
                    <a:pt x="132" y="1610"/>
                  </a:cubicBezTo>
                  <a:cubicBezTo>
                    <a:pt x="231" y="1775"/>
                    <a:pt x="395" y="1873"/>
                    <a:pt x="625" y="1873"/>
                  </a:cubicBezTo>
                  <a:cubicBezTo>
                    <a:pt x="888" y="1873"/>
                    <a:pt x="1052" y="1775"/>
                    <a:pt x="1151" y="1545"/>
                  </a:cubicBezTo>
                  <a:cubicBezTo>
                    <a:pt x="1249" y="1380"/>
                    <a:pt x="1282" y="1150"/>
                    <a:pt x="1282" y="920"/>
                  </a:cubicBezTo>
                  <a:cubicBezTo>
                    <a:pt x="1282" y="657"/>
                    <a:pt x="1217" y="460"/>
                    <a:pt x="1151" y="296"/>
                  </a:cubicBezTo>
                  <a:cubicBezTo>
                    <a:pt x="1052" y="99"/>
                    <a:pt x="855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8"/>
            <p:cNvSpPr/>
            <p:nvPr/>
          </p:nvSpPr>
          <p:spPr>
            <a:xfrm>
              <a:off x="4838500" y="3617800"/>
              <a:ext cx="31250" cy="46850"/>
            </a:xfrm>
            <a:custGeom>
              <a:avLst/>
              <a:gdLst/>
              <a:ahLst/>
              <a:cxnLst/>
              <a:rect l="l" t="t" r="r" b="b"/>
              <a:pathLst>
                <a:path w="1250" h="1874" extrusionOk="0">
                  <a:moveTo>
                    <a:pt x="625" y="197"/>
                  </a:moveTo>
                  <a:cubicBezTo>
                    <a:pt x="789" y="197"/>
                    <a:pt x="888" y="263"/>
                    <a:pt x="921" y="427"/>
                  </a:cubicBezTo>
                  <a:cubicBezTo>
                    <a:pt x="986" y="559"/>
                    <a:pt x="1019" y="723"/>
                    <a:pt x="1019" y="920"/>
                  </a:cubicBezTo>
                  <a:cubicBezTo>
                    <a:pt x="1019" y="1216"/>
                    <a:pt x="953" y="1413"/>
                    <a:pt x="888" y="1512"/>
                  </a:cubicBezTo>
                  <a:cubicBezTo>
                    <a:pt x="822" y="1610"/>
                    <a:pt x="723" y="1676"/>
                    <a:pt x="625" y="1676"/>
                  </a:cubicBezTo>
                  <a:cubicBezTo>
                    <a:pt x="460" y="1676"/>
                    <a:pt x="362" y="1577"/>
                    <a:pt x="296" y="1413"/>
                  </a:cubicBezTo>
                  <a:cubicBezTo>
                    <a:pt x="263" y="1315"/>
                    <a:pt x="230" y="1150"/>
                    <a:pt x="230" y="953"/>
                  </a:cubicBezTo>
                  <a:cubicBezTo>
                    <a:pt x="230" y="723"/>
                    <a:pt x="263" y="526"/>
                    <a:pt x="329" y="395"/>
                  </a:cubicBezTo>
                  <a:cubicBezTo>
                    <a:pt x="395" y="263"/>
                    <a:pt x="493" y="197"/>
                    <a:pt x="625" y="197"/>
                  </a:cubicBezTo>
                  <a:close/>
                  <a:moveTo>
                    <a:pt x="625" y="0"/>
                  </a:moveTo>
                  <a:cubicBezTo>
                    <a:pt x="362" y="0"/>
                    <a:pt x="165" y="132"/>
                    <a:pt x="66" y="427"/>
                  </a:cubicBezTo>
                  <a:cubicBezTo>
                    <a:pt x="0" y="559"/>
                    <a:pt x="0" y="756"/>
                    <a:pt x="0" y="953"/>
                  </a:cubicBezTo>
                  <a:cubicBezTo>
                    <a:pt x="0" y="1216"/>
                    <a:pt x="33" y="1446"/>
                    <a:pt x="132" y="1610"/>
                  </a:cubicBezTo>
                  <a:cubicBezTo>
                    <a:pt x="230" y="1775"/>
                    <a:pt x="395" y="1873"/>
                    <a:pt x="625" y="1873"/>
                  </a:cubicBezTo>
                  <a:cubicBezTo>
                    <a:pt x="855" y="1873"/>
                    <a:pt x="1019" y="1775"/>
                    <a:pt x="1151" y="1545"/>
                  </a:cubicBezTo>
                  <a:cubicBezTo>
                    <a:pt x="1216" y="1380"/>
                    <a:pt x="1249" y="1150"/>
                    <a:pt x="1249" y="920"/>
                  </a:cubicBezTo>
                  <a:cubicBezTo>
                    <a:pt x="1249" y="657"/>
                    <a:pt x="1216" y="460"/>
                    <a:pt x="1118" y="296"/>
                  </a:cubicBezTo>
                  <a:cubicBezTo>
                    <a:pt x="1019" y="99"/>
                    <a:pt x="855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8"/>
            <p:cNvSpPr/>
            <p:nvPr/>
          </p:nvSpPr>
          <p:spPr>
            <a:xfrm>
              <a:off x="4895175" y="3616975"/>
              <a:ext cx="27975" cy="46850"/>
            </a:xfrm>
            <a:custGeom>
              <a:avLst/>
              <a:gdLst/>
              <a:ahLst/>
              <a:cxnLst/>
              <a:rect l="l" t="t" r="r" b="b"/>
              <a:pathLst>
                <a:path w="1119" h="1874" extrusionOk="0">
                  <a:moveTo>
                    <a:pt x="1" y="0"/>
                  </a:moveTo>
                  <a:lnTo>
                    <a:pt x="1" y="1873"/>
                  </a:lnTo>
                  <a:lnTo>
                    <a:pt x="198" y="1873"/>
                  </a:lnTo>
                  <a:lnTo>
                    <a:pt x="198" y="1348"/>
                  </a:lnTo>
                  <a:lnTo>
                    <a:pt x="395" y="1183"/>
                  </a:lnTo>
                  <a:lnTo>
                    <a:pt x="822" y="1873"/>
                  </a:lnTo>
                  <a:lnTo>
                    <a:pt x="1118" y="1873"/>
                  </a:lnTo>
                  <a:lnTo>
                    <a:pt x="559" y="1019"/>
                  </a:lnTo>
                  <a:lnTo>
                    <a:pt x="1085" y="493"/>
                  </a:lnTo>
                  <a:lnTo>
                    <a:pt x="789" y="493"/>
                  </a:lnTo>
                  <a:lnTo>
                    <a:pt x="198" y="1085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8"/>
            <p:cNvSpPr/>
            <p:nvPr/>
          </p:nvSpPr>
          <p:spPr>
            <a:xfrm>
              <a:off x="4927225" y="361615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91"/>
                  </a:moveTo>
                  <a:cubicBezTo>
                    <a:pt x="723" y="691"/>
                    <a:pt x="822" y="756"/>
                    <a:pt x="888" y="855"/>
                  </a:cubicBezTo>
                  <a:cubicBezTo>
                    <a:pt x="953" y="953"/>
                    <a:pt x="986" y="1052"/>
                    <a:pt x="986" y="1216"/>
                  </a:cubicBezTo>
                  <a:cubicBezTo>
                    <a:pt x="986" y="1348"/>
                    <a:pt x="953" y="1479"/>
                    <a:pt x="888" y="1578"/>
                  </a:cubicBezTo>
                  <a:cubicBezTo>
                    <a:pt x="822" y="1676"/>
                    <a:pt x="723" y="1742"/>
                    <a:pt x="625" y="1742"/>
                  </a:cubicBezTo>
                  <a:cubicBezTo>
                    <a:pt x="460" y="1742"/>
                    <a:pt x="329" y="1676"/>
                    <a:pt x="263" y="1512"/>
                  </a:cubicBezTo>
                  <a:cubicBezTo>
                    <a:pt x="230" y="1446"/>
                    <a:pt x="230" y="1348"/>
                    <a:pt x="230" y="1216"/>
                  </a:cubicBezTo>
                  <a:cubicBezTo>
                    <a:pt x="230" y="1019"/>
                    <a:pt x="263" y="888"/>
                    <a:pt x="329" y="822"/>
                  </a:cubicBezTo>
                  <a:cubicBezTo>
                    <a:pt x="428" y="723"/>
                    <a:pt x="526" y="691"/>
                    <a:pt x="625" y="691"/>
                  </a:cubicBezTo>
                  <a:close/>
                  <a:moveTo>
                    <a:pt x="0" y="0"/>
                  </a:moveTo>
                  <a:lnTo>
                    <a:pt x="0" y="1906"/>
                  </a:lnTo>
                  <a:lnTo>
                    <a:pt x="230" y="1906"/>
                  </a:lnTo>
                  <a:lnTo>
                    <a:pt x="230" y="1709"/>
                  </a:lnTo>
                  <a:cubicBezTo>
                    <a:pt x="263" y="1775"/>
                    <a:pt x="329" y="1841"/>
                    <a:pt x="362" y="1874"/>
                  </a:cubicBezTo>
                  <a:cubicBezTo>
                    <a:pt x="428" y="1906"/>
                    <a:pt x="526" y="1939"/>
                    <a:pt x="625" y="1939"/>
                  </a:cubicBezTo>
                  <a:cubicBezTo>
                    <a:pt x="822" y="1939"/>
                    <a:pt x="953" y="1874"/>
                    <a:pt x="1052" y="1742"/>
                  </a:cubicBezTo>
                  <a:cubicBezTo>
                    <a:pt x="1150" y="1578"/>
                    <a:pt x="1216" y="1413"/>
                    <a:pt x="1216" y="1183"/>
                  </a:cubicBezTo>
                  <a:cubicBezTo>
                    <a:pt x="1216" y="953"/>
                    <a:pt x="1150" y="789"/>
                    <a:pt x="1052" y="658"/>
                  </a:cubicBezTo>
                  <a:cubicBezTo>
                    <a:pt x="953" y="559"/>
                    <a:pt x="822" y="493"/>
                    <a:pt x="658" y="493"/>
                  </a:cubicBezTo>
                  <a:cubicBezTo>
                    <a:pt x="559" y="493"/>
                    <a:pt x="493" y="493"/>
                    <a:pt x="428" y="526"/>
                  </a:cubicBezTo>
                  <a:cubicBezTo>
                    <a:pt x="362" y="559"/>
                    <a:pt x="296" y="625"/>
                    <a:pt x="230" y="691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8"/>
            <p:cNvSpPr/>
            <p:nvPr/>
          </p:nvSpPr>
          <p:spPr>
            <a:xfrm>
              <a:off x="5123550" y="3455125"/>
              <a:ext cx="44400" cy="44400"/>
            </a:xfrm>
            <a:custGeom>
              <a:avLst/>
              <a:gdLst/>
              <a:ahLst/>
              <a:cxnLst/>
              <a:rect l="l" t="t" r="r" b="b"/>
              <a:pathLst>
                <a:path w="1776" h="1776" extrusionOk="0">
                  <a:moveTo>
                    <a:pt x="888" y="1"/>
                  </a:moveTo>
                  <a:cubicBezTo>
                    <a:pt x="445" y="1"/>
                    <a:pt x="1" y="297"/>
                    <a:pt x="1" y="888"/>
                  </a:cubicBezTo>
                  <a:cubicBezTo>
                    <a:pt x="1" y="1480"/>
                    <a:pt x="445" y="1775"/>
                    <a:pt x="888" y="1775"/>
                  </a:cubicBezTo>
                  <a:cubicBezTo>
                    <a:pt x="1332" y="1775"/>
                    <a:pt x="1775" y="1480"/>
                    <a:pt x="1775" y="888"/>
                  </a:cubicBezTo>
                  <a:cubicBezTo>
                    <a:pt x="1775" y="297"/>
                    <a:pt x="1332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8"/>
            <p:cNvSpPr/>
            <p:nvPr/>
          </p:nvSpPr>
          <p:spPr>
            <a:xfrm>
              <a:off x="4909150" y="3386125"/>
              <a:ext cx="17275" cy="46025"/>
            </a:xfrm>
            <a:custGeom>
              <a:avLst/>
              <a:gdLst/>
              <a:ahLst/>
              <a:cxnLst/>
              <a:rect l="l" t="t" r="r" b="b"/>
              <a:pathLst>
                <a:path w="691" h="1841" extrusionOk="0">
                  <a:moveTo>
                    <a:pt x="493" y="1"/>
                  </a:moveTo>
                  <a:cubicBezTo>
                    <a:pt x="460" y="165"/>
                    <a:pt x="428" y="263"/>
                    <a:pt x="329" y="296"/>
                  </a:cubicBezTo>
                  <a:cubicBezTo>
                    <a:pt x="263" y="329"/>
                    <a:pt x="165" y="362"/>
                    <a:pt x="0" y="362"/>
                  </a:cubicBezTo>
                  <a:lnTo>
                    <a:pt x="0" y="559"/>
                  </a:lnTo>
                  <a:lnTo>
                    <a:pt x="428" y="559"/>
                  </a:lnTo>
                  <a:lnTo>
                    <a:pt x="428" y="1841"/>
                  </a:lnTo>
                  <a:lnTo>
                    <a:pt x="690" y="1841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8"/>
            <p:cNvSpPr/>
            <p:nvPr/>
          </p:nvSpPr>
          <p:spPr>
            <a:xfrm>
              <a:off x="4941175" y="3386125"/>
              <a:ext cx="32075" cy="47675"/>
            </a:xfrm>
            <a:custGeom>
              <a:avLst/>
              <a:gdLst/>
              <a:ahLst/>
              <a:cxnLst/>
              <a:rect l="l" t="t" r="r" b="b"/>
              <a:pathLst>
                <a:path w="1283" h="1907" extrusionOk="0">
                  <a:moveTo>
                    <a:pt x="658" y="231"/>
                  </a:moveTo>
                  <a:cubicBezTo>
                    <a:pt x="790" y="231"/>
                    <a:pt x="888" y="296"/>
                    <a:pt x="954" y="428"/>
                  </a:cubicBezTo>
                  <a:cubicBezTo>
                    <a:pt x="987" y="559"/>
                    <a:pt x="1020" y="724"/>
                    <a:pt x="1020" y="921"/>
                  </a:cubicBezTo>
                  <a:cubicBezTo>
                    <a:pt x="1020" y="1216"/>
                    <a:pt x="987" y="1414"/>
                    <a:pt x="921" y="1545"/>
                  </a:cubicBezTo>
                  <a:cubicBezTo>
                    <a:pt x="855" y="1644"/>
                    <a:pt x="757" y="1676"/>
                    <a:pt x="625" y="1676"/>
                  </a:cubicBezTo>
                  <a:cubicBezTo>
                    <a:pt x="494" y="1676"/>
                    <a:pt x="395" y="1611"/>
                    <a:pt x="330" y="1414"/>
                  </a:cubicBezTo>
                  <a:cubicBezTo>
                    <a:pt x="264" y="1315"/>
                    <a:pt x="264" y="1151"/>
                    <a:pt x="264" y="986"/>
                  </a:cubicBezTo>
                  <a:cubicBezTo>
                    <a:pt x="264" y="724"/>
                    <a:pt x="297" y="526"/>
                    <a:pt x="362" y="395"/>
                  </a:cubicBezTo>
                  <a:cubicBezTo>
                    <a:pt x="428" y="296"/>
                    <a:pt x="527" y="231"/>
                    <a:pt x="658" y="231"/>
                  </a:cubicBezTo>
                  <a:close/>
                  <a:moveTo>
                    <a:pt x="625" y="1"/>
                  </a:moveTo>
                  <a:cubicBezTo>
                    <a:pt x="362" y="1"/>
                    <a:pt x="198" y="165"/>
                    <a:pt x="100" y="428"/>
                  </a:cubicBezTo>
                  <a:cubicBezTo>
                    <a:pt x="34" y="592"/>
                    <a:pt x="1" y="756"/>
                    <a:pt x="1" y="954"/>
                  </a:cubicBezTo>
                  <a:cubicBezTo>
                    <a:pt x="1" y="1249"/>
                    <a:pt x="67" y="1446"/>
                    <a:pt x="132" y="1611"/>
                  </a:cubicBezTo>
                  <a:cubicBezTo>
                    <a:pt x="231" y="1808"/>
                    <a:pt x="428" y="1906"/>
                    <a:pt x="625" y="1906"/>
                  </a:cubicBezTo>
                  <a:cubicBezTo>
                    <a:pt x="888" y="1906"/>
                    <a:pt x="1052" y="1775"/>
                    <a:pt x="1151" y="1545"/>
                  </a:cubicBezTo>
                  <a:cubicBezTo>
                    <a:pt x="1250" y="1381"/>
                    <a:pt x="1283" y="1184"/>
                    <a:pt x="1283" y="921"/>
                  </a:cubicBezTo>
                  <a:cubicBezTo>
                    <a:pt x="1283" y="658"/>
                    <a:pt x="1250" y="461"/>
                    <a:pt x="1151" y="296"/>
                  </a:cubicBezTo>
                  <a:cubicBezTo>
                    <a:pt x="1052" y="99"/>
                    <a:pt x="888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8"/>
            <p:cNvSpPr/>
            <p:nvPr/>
          </p:nvSpPr>
          <p:spPr>
            <a:xfrm>
              <a:off x="4978150" y="3386950"/>
              <a:ext cx="31250" cy="46850"/>
            </a:xfrm>
            <a:custGeom>
              <a:avLst/>
              <a:gdLst/>
              <a:ahLst/>
              <a:cxnLst/>
              <a:rect l="l" t="t" r="r" b="b"/>
              <a:pathLst>
                <a:path w="1250" h="1874" extrusionOk="0">
                  <a:moveTo>
                    <a:pt x="198" y="0"/>
                  </a:moveTo>
                  <a:lnTo>
                    <a:pt x="66" y="986"/>
                  </a:lnTo>
                  <a:lnTo>
                    <a:pt x="264" y="1019"/>
                  </a:lnTo>
                  <a:cubicBezTo>
                    <a:pt x="296" y="953"/>
                    <a:pt x="329" y="921"/>
                    <a:pt x="395" y="888"/>
                  </a:cubicBezTo>
                  <a:cubicBezTo>
                    <a:pt x="461" y="855"/>
                    <a:pt x="526" y="822"/>
                    <a:pt x="592" y="822"/>
                  </a:cubicBezTo>
                  <a:cubicBezTo>
                    <a:pt x="724" y="822"/>
                    <a:pt x="822" y="855"/>
                    <a:pt x="888" y="953"/>
                  </a:cubicBezTo>
                  <a:cubicBezTo>
                    <a:pt x="954" y="1019"/>
                    <a:pt x="1019" y="1118"/>
                    <a:pt x="1019" y="1249"/>
                  </a:cubicBezTo>
                  <a:cubicBezTo>
                    <a:pt x="1019" y="1348"/>
                    <a:pt x="986" y="1446"/>
                    <a:pt x="921" y="1545"/>
                  </a:cubicBezTo>
                  <a:cubicBezTo>
                    <a:pt x="855" y="1611"/>
                    <a:pt x="756" y="1676"/>
                    <a:pt x="592" y="1676"/>
                  </a:cubicBezTo>
                  <a:cubicBezTo>
                    <a:pt x="526" y="1676"/>
                    <a:pt x="461" y="1643"/>
                    <a:pt x="428" y="1611"/>
                  </a:cubicBezTo>
                  <a:cubicBezTo>
                    <a:pt x="296" y="1578"/>
                    <a:pt x="264" y="1479"/>
                    <a:pt x="231" y="1348"/>
                  </a:cubicBezTo>
                  <a:lnTo>
                    <a:pt x="1" y="1348"/>
                  </a:lnTo>
                  <a:cubicBezTo>
                    <a:pt x="1" y="1512"/>
                    <a:pt x="66" y="1643"/>
                    <a:pt x="165" y="1742"/>
                  </a:cubicBezTo>
                  <a:cubicBezTo>
                    <a:pt x="296" y="1808"/>
                    <a:pt x="428" y="1873"/>
                    <a:pt x="592" y="1873"/>
                  </a:cubicBezTo>
                  <a:cubicBezTo>
                    <a:pt x="822" y="1873"/>
                    <a:pt x="986" y="1808"/>
                    <a:pt x="1085" y="1676"/>
                  </a:cubicBezTo>
                  <a:cubicBezTo>
                    <a:pt x="1216" y="1545"/>
                    <a:pt x="1249" y="1381"/>
                    <a:pt x="1249" y="1183"/>
                  </a:cubicBezTo>
                  <a:cubicBezTo>
                    <a:pt x="1249" y="1019"/>
                    <a:pt x="1184" y="888"/>
                    <a:pt x="1085" y="789"/>
                  </a:cubicBezTo>
                  <a:cubicBezTo>
                    <a:pt x="954" y="691"/>
                    <a:pt x="822" y="625"/>
                    <a:pt x="658" y="625"/>
                  </a:cubicBezTo>
                  <a:cubicBezTo>
                    <a:pt x="559" y="625"/>
                    <a:pt x="494" y="625"/>
                    <a:pt x="428" y="658"/>
                  </a:cubicBezTo>
                  <a:cubicBezTo>
                    <a:pt x="362" y="691"/>
                    <a:pt x="329" y="723"/>
                    <a:pt x="296" y="756"/>
                  </a:cubicBezTo>
                  <a:lnTo>
                    <a:pt x="362" y="230"/>
                  </a:lnTo>
                  <a:lnTo>
                    <a:pt x="1151" y="230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8"/>
            <p:cNvSpPr/>
            <p:nvPr/>
          </p:nvSpPr>
          <p:spPr>
            <a:xfrm>
              <a:off x="5034850" y="3385300"/>
              <a:ext cx="27950" cy="46850"/>
            </a:xfrm>
            <a:custGeom>
              <a:avLst/>
              <a:gdLst/>
              <a:ahLst/>
              <a:cxnLst/>
              <a:rect l="l" t="t" r="r" b="b"/>
              <a:pathLst>
                <a:path w="1118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381"/>
                  </a:lnTo>
                  <a:lnTo>
                    <a:pt x="427" y="1184"/>
                  </a:lnTo>
                  <a:lnTo>
                    <a:pt x="854" y="1874"/>
                  </a:lnTo>
                  <a:lnTo>
                    <a:pt x="1117" y="1874"/>
                  </a:lnTo>
                  <a:lnTo>
                    <a:pt x="559" y="1019"/>
                  </a:lnTo>
                  <a:lnTo>
                    <a:pt x="1117" y="494"/>
                  </a:lnTo>
                  <a:lnTo>
                    <a:pt x="822" y="494"/>
                  </a:lnTo>
                  <a:lnTo>
                    <a:pt x="230" y="1085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8"/>
            <p:cNvSpPr/>
            <p:nvPr/>
          </p:nvSpPr>
          <p:spPr>
            <a:xfrm>
              <a:off x="5066875" y="338530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58"/>
                  </a:moveTo>
                  <a:cubicBezTo>
                    <a:pt x="756" y="658"/>
                    <a:pt x="822" y="724"/>
                    <a:pt x="888" y="822"/>
                  </a:cubicBezTo>
                  <a:cubicBezTo>
                    <a:pt x="954" y="921"/>
                    <a:pt x="986" y="1052"/>
                    <a:pt x="986" y="1184"/>
                  </a:cubicBezTo>
                  <a:cubicBezTo>
                    <a:pt x="986" y="1348"/>
                    <a:pt x="954" y="1479"/>
                    <a:pt x="888" y="1578"/>
                  </a:cubicBezTo>
                  <a:cubicBezTo>
                    <a:pt x="822" y="1677"/>
                    <a:pt x="723" y="1709"/>
                    <a:pt x="625" y="1709"/>
                  </a:cubicBezTo>
                  <a:cubicBezTo>
                    <a:pt x="461" y="1709"/>
                    <a:pt x="329" y="1644"/>
                    <a:pt x="263" y="1479"/>
                  </a:cubicBezTo>
                  <a:cubicBezTo>
                    <a:pt x="231" y="1414"/>
                    <a:pt x="231" y="1315"/>
                    <a:pt x="231" y="1184"/>
                  </a:cubicBezTo>
                  <a:cubicBezTo>
                    <a:pt x="231" y="1019"/>
                    <a:pt x="263" y="888"/>
                    <a:pt x="329" y="789"/>
                  </a:cubicBezTo>
                  <a:cubicBezTo>
                    <a:pt x="428" y="724"/>
                    <a:pt x="526" y="658"/>
                    <a:pt x="625" y="658"/>
                  </a:cubicBezTo>
                  <a:close/>
                  <a:moveTo>
                    <a:pt x="1" y="1"/>
                  </a:moveTo>
                  <a:lnTo>
                    <a:pt x="1" y="1874"/>
                  </a:lnTo>
                  <a:lnTo>
                    <a:pt x="231" y="1874"/>
                  </a:lnTo>
                  <a:lnTo>
                    <a:pt x="231" y="1709"/>
                  </a:lnTo>
                  <a:cubicBezTo>
                    <a:pt x="263" y="1775"/>
                    <a:pt x="329" y="1808"/>
                    <a:pt x="362" y="1841"/>
                  </a:cubicBezTo>
                  <a:cubicBezTo>
                    <a:pt x="428" y="1907"/>
                    <a:pt x="526" y="1939"/>
                    <a:pt x="625" y="1939"/>
                  </a:cubicBezTo>
                  <a:cubicBezTo>
                    <a:pt x="822" y="1939"/>
                    <a:pt x="954" y="1841"/>
                    <a:pt x="1052" y="1709"/>
                  </a:cubicBezTo>
                  <a:cubicBezTo>
                    <a:pt x="1184" y="1578"/>
                    <a:pt x="1216" y="1381"/>
                    <a:pt x="1216" y="1184"/>
                  </a:cubicBezTo>
                  <a:cubicBezTo>
                    <a:pt x="1216" y="954"/>
                    <a:pt x="1184" y="757"/>
                    <a:pt x="1052" y="658"/>
                  </a:cubicBezTo>
                  <a:cubicBezTo>
                    <a:pt x="954" y="527"/>
                    <a:pt x="822" y="461"/>
                    <a:pt x="658" y="461"/>
                  </a:cubicBezTo>
                  <a:cubicBezTo>
                    <a:pt x="559" y="461"/>
                    <a:pt x="493" y="494"/>
                    <a:pt x="428" y="527"/>
                  </a:cubicBezTo>
                  <a:cubicBezTo>
                    <a:pt x="362" y="559"/>
                    <a:pt x="296" y="592"/>
                    <a:pt x="231" y="658"/>
                  </a:cubicBez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8"/>
            <p:cNvSpPr/>
            <p:nvPr/>
          </p:nvSpPr>
          <p:spPr>
            <a:xfrm>
              <a:off x="5224600" y="3170075"/>
              <a:ext cx="44400" cy="44375"/>
            </a:xfrm>
            <a:custGeom>
              <a:avLst/>
              <a:gdLst/>
              <a:ahLst/>
              <a:cxnLst/>
              <a:rect l="l" t="t" r="r" b="b"/>
              <a:pathLst>
                <a:path w="1776" h="1775" extrusionOk="0">
                  <a:moveTo>
                    <a:pt x="888" y="0"/>
                  </a:moveTo>
                  <a:cubicBezTo>
                    <a:pt x="444" y="0"/>
                    <a:pt x="1" y="296"/>
                    <a:pt x="1" y="888"/>
                  </a:cubicBezTo>
                  <a:cubicBezTo>
                    <a:pt x="1" y="1479"/>
                    <a:pt x="444" y="1775"/>
                    <a:pt x="888" y="1775"/>
                  </a:cubicBezTo>
                  <a:cubicBezTo>
                    <a:pt x="1332" y="1775"/>
                    <a:pt x="1775" y="1479"/>
                    <a:pt x="1775" y="888"/>
                  </a:cubicBezTo>
                  <a:cubicBezTo>
                    <a:pt x="1775" y="296"/>
                    <a:pt x="1332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8"/>
            <p:cNvSpPr/>
            <p:nvPr/>
          </p:nvSpPr>
          <p:spPr>
            <a:xfrm>
              <a:off x="4998700" y="3131450"/>
              <a:ext cx="17275" cy="46050"/>
            </a:xfrm>
            <a:custGeom>
              <a:avLst/>
              <a:gdLst/>
              <a:ahLst/>
              <a:cxnLst/>
              <a:rect l="l" t="t" r="r" b="b"/>
              <a:pathLst>
                <a:path w="691" h="1842" extrusionOk="0">
                  <a:moveTo>
                    <a:pt x="526" y="1"/>
                  </a:moveTo>
                  <a:cubicBezTo>
                    <a:pt x="493" y="165"/>
                    <a:pt x="427" y="264"/>
                    <a:pt x="362" y="297"/>
                  </a:cubicBezTo>
                  <a:cubicBezTo>
                    <a:pt x="296" y="330"/>
                    <a:pt x="197" y="362"/>
                    <a:pt x="0" y="362"/>
                  </a:cubicBezTo>
                  <a:lnTo>
                    <a:pt x="0" y="560"/>
                  </a:lnTo>
                  <a:lnTo>
                    <a:pt x="460" y="560"/>
                  </a:lnTo>
                  <a:lnTo>
                    <a:pt x="460" y="1841"/>
                  </a:lnTo>
                  <a:lnTo>
                    <a:pt x="690" y="1841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8"/>
            <p:cNvSpPr/>
            <p:nvPr/>
          </p:nvSpPr>
          <p:spPr>
            <a:xfrm>
              <a:off x="5035650" y="3131450"/>
              <a:ext cx="17275" cy="46050"/>
            </a:xfrm>
            <a:custGeom>
              <a:avLst/>
              <a:gdLst/>
              <a:ahLst/>
              <a:cxnLst/>
              <a:rect l="l" t="t" r="r" b="b"/>
              <a:pathLst>
                <a:path w="691" h="1842" extrusionOk="0">
                  <a:moveTo>
                    <a:pt x="494" y="1"/>
                  </a:moveTo>
                  <a:cubicBezTo>
                    <a:pt x="461" y="165"/>
                    <a:pt x="428" y="264"/>
                    <a:pt x="362" y="297"/>
                  </a:cubicBezTo>
                  <a:cubicBezTo>
                    <a:pt x="297" y="330"/>
                    <a:pt x="165" y="362"/>
                    <a:pt x="1" y="362"/>
                  </a:cubicBezTo>
                  <a:lnTo>
                    <a:pt x="1" y="560"/>
                  </a:lnTo>
                  <a:lnTo>
                    <a:pt x="428" y="560"/>
                  </a:lnTo>
                  <a:lnTo>
                    <a:pt x="428" y="1841"/>
                  </a:lnTo>
                  <a:lnTo>
                    <a:pt x="691" y="184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8"/>
            <p:cNvSpPr/>
            <p:nvPr/>
          </p:nvSpPr>
          <p:spPr>
            <a:xfrm>
              <a:off x="5067700" y="3131450"/>
              <a:ext cx="32050" cy="47675"/>
            </a:xfrm>
            <a:custGeom>
              <a:avLst/>
              <a:gdLst/>
              <a:ahLst/>
              <a:cxnLst/>
              <a:rect l="l" t="t" r="r" b="b"/>
              <a:pathLst>
                <a:path w="1282" h="1907" extrusionOk="0">
                  <a:moveTo>
                    <a:pt x="658" y="231"/>
                  </a:moveTo>
                  <a:cubicBezTo>
                    <a:pt x="789" y="231"/>
                    <a:pt x="921" y="297"/>
                    <a:pt x="953" y="428"/>
                  </a:cubicBezTo>
                  <a:cubicBezTo>
                    <a:pt x="1019" y="560"/>
                    <a:pt x="1019" y="724"/>
                    <a:pt x="1019" y="921"/>
                  </a:cubicBezTo>
                  <a:cubicBezTo>
                    <a:pt x="1019" y="1217"/>
                    <a:pt x="986" y="1414"/>
                    <a:pt x="921" y="1512"/>
                  </a:cubicBezTo>
                  <a:cubicBezTo>
                    <a:pt x="855" y="1644"/>
                    <a:pt x="756" y="1677"/>
                    <a:pt x="625" y="1677"/>
                  </a:cubicBezTo>
                  <a:cubicBezTo>
                    <a:pt x="493" y="1677"/>
                    <a:pt x="395" y="1611"/>
                    <a:pt x="329" y="1414"/>
                  </a:cubicBezTo>
                  <a:cubicBezTo>
                    <a:pt x="296" y="1315"/>
                    <a:pt x="263" y="1151"/>
                    <a:pt x="263" y="987"/>
                  </a:cubicBezTo>
                  <a:cubicBezTo>
                    <a:pt x="263" y="724"/>
                    <a:pt x="296" y="527"/>
                    <a:pt x="362" y="395"/>
                  </a:cubicBezTo>
                  <a:cubicBezTo>
                    <a:pt x="428" y="297"/>
                    <a:pt x="526" y="231"/>
                    <a:pt x="658" y="231"/>
                  </a:cubicBezTo>
                  <a:close/>
                  <a:moveTo>
                    <a:pt x="625" y="1"/>
                  </a:moveTo>
                  <a:cubicBezTo>
                    <a:pt x="362" y="1"/>
                    <a:pt x="198" y="132"/>
                    <a:pt x="99" y="428"/>
                  </a:cubicBezTo>
                  <a:cubicBezTo>
                    <a:pt x="33" y="560"/>
                    <a:pt x="0" y="757"/>
                    <a:pt x="0" y="954"/>
                  </a:cubicBezTo>
                  <a:cubicBezTo>
                    <a:pt x="0" y="1250"/>
                    <a:pt x="66" y="1447"/>
                    <a:pt x="132" y="1611"/>
                  </a:cubicBezTo>
                  <a:cubicBezTo>
                    <a:pt x="263" y="1808"/>
                    <a:pt x="428" y="1907"/>
                    <a:pt x="625" y="1907"/>
                  </a:cubicBezTo>
                  <a:cubicBezTo>
                    <a:pt x="888" y="1907"/>
                    <a:pt x="1052" y="1775"/>
                    <a:pt x="1183" y="1545"/>
                  </a:cubicBezTo>
                  <a:cubicBezTo>
                    <a:pt x="1249" y="1381"/>
                    <a:pt x="1282" y="1184"/>
                    <a:pt x="1282" y="921"/>
                  </a:cubicBezTo>
                  <a:cubicBezTo>
                    <a:pt x="1282" y="658"/>
                    <a:pt x="1249" y="461"/>
                    <a:pt x="1151" y="297"/>
                  </a:cubicBezTo>
                  <a:cubicBezTo>
                    <a:pt x="1052" y="99"/>
                    <a:pt x="888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8"/>
            <p:cNvSpPr/>
            <p:nvPr/>
          </p:nvSpPr>
          <p:spPr>
            <a:xfrm>
              <a:off x="5124375" y="3130650"/>
              <a:ext cx="28775" cy="46850"/>
            </a:xfrm>
            <a:custGeom>
              <a:avLst/>
              <a:gdLst/>
              <a:ahLst/>
              <a:cxnLst/>
              <a:rect l="l" t="t" r="r" b="b"/>
              <a:pathLst>
                <a:path w="1151" h="1874" extrusionOk="0">
                  <a:moveTo>
                    <a:pt x="1" y="0"/>
                  </a:moveTo>
                  <a:lnTo>
                    <a:pt x="1" y="1873"/>
                  </a:lnTo>
                  <a:lnTo>
                    <a:pt x="231" y="1873"/>
                  </a:lnTo>
                  <a:lnTo>
                    <a:pt x="231" y="1347"/>
                  </a:lnTo>
                  <a:lnTo>
                    <a:pt x="428" y="1183"/>
                  </a:lnTo>
                  <a:lnTo>
                    <a:pt x="855" y="1873"/>
                  </a:lnTo>
                  <a:lnTo>
                    <a:pt x="1151" y="1873"/>
                  </a:lnTo>
                  <a:lnTo>
                    <a:pt x="592" y="1019"/>
                  </a:lnTo>
                  <a:lnTo>
                    <a:pt x="1118" y="493"/>
                  </a:lnTo>
                  <a:lnTo>
                    <a:pt x="822" y="493"/>
                  </a:lnTo>
                  <a:lnTo>
                    <a:pt x="231" y="10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8"/>
            <p:cNvSpPr/>
            <p:nvPr/>
          </p:nvSpPr>
          <p:spPr>
            <a:xfrm>
              <a:off x="5157250" y="3130650"/>
              <a:ext cx="30400" cy="47650"/>
            </a:xfrm>
            <a:custGeom>
              <a:avLst/>
              <a:gdLst/>
              <a:ahLst/>
              <a:cxnLst/>
              <a:rect l="l" t="t" r="r" b="b"/>
              <a:pathLst>
                <a:path w="1216" h="1906" extrusionOk="0">
                  <a:moveTo>
                    <a:pt x="625" y="657"/>
                  </a:moveTo>
                  <a:cubicBezTo>
                    <a:pt x="723" y="657"/>
                    <a:pt x="822" y="723"/>
                    <a:pt x="887" y="822"/>
                  </a:cubicBezTo>
                  <a:cubicBezTo>
                    <a:pt x="953" y="920"/>
                    <a:pt x="986" y="1019"/>
                    <a:pt x="986" y="1183"/>
                  </a:cubicBezTo>
                  <a:cubicBezTo>
                    <a:pt x="986" y="1347"/>
                    <a:pt x="953" y="1479"/>
                    <a:pt x="887" y="1577"/>
                  </a:cubicBezTo>
                  <a:cubicBezTo>
                    <a:pt x="822" y="1676"/>
                    <a:pt x="723" y="1709"/>
                    <a:pt x="592" y="1709"/>
                  </a:cubicBezTo>
                  <a:cubicBezTo>
                    <a:pt x="427" y="1709"/>
                    <a:pt x="329" y="1643"/>
                    <a:pt x="263" y="1479"/>
                  </a:cubicBezTo>
                  <a:cubicBezTo>
                    <a:pt x="230" y="1413"/>
                    <a:pt x="197" y="1314"/>
                    <a:pt x="197" y="1183"/>
                  </a:cubicBezTo>
                  <a:cubicBezTo>
                    <a:pt x="197" y="986"/>
                    <a:pt x="263" y="887"/>
                    <a:pt x="329" y="789"/>
                  </a:cubicBezTo>
                  <a:cubicBezTo>
                    <a:pt x="395" y="723"/>
                    <a:pt x="493" y="657"/>
                    <a:pt x="625" y="657"/>
                  </a:cubicBezTo>
                  <a:close/>
                  <a:moveTo>
                    <a:pt x="0" y="0"/>
                  </a:moveTo>
                  <a:lnTo>
                    <a:pt x="0" y="1873"/>
                  </a:lnTo>
                  <a:lnTo>
                    <a:pt x="230" y="1873"/>
                  </a:lnTo>
                  <a:lnTo>
                    <a:pt x="230" y="1709"/>
                  </a:lnTo>
                  <a:cubicBezTo>
                    <a:pt x="263" y="1775"/>
                    <a:pt x="296" y="1807"/>
                    <a:pt x="362" y="1840"/>
                  </a:cubicBezTo>
                  <a:cubicBezTo>
                    <a:pt x="427" y="1906"/>
                    <a:pt x="526" y="1906"/>
                    <a:pt x="625" y="1906"/>
                  </a:cubicBezTo>
                  <a:cubicBezTo>
                    <a:pt x="789" y="1906"/>
                    <a:pt x="953" y="1840"/>
                    <a:pt x="1052" y="1709"/>
                  </a:cubicBezTo>
                  <a:cubicBezTo>
                    <a:pt x="1150" y="1577"/>
                    <a:pt x="1216" y="1380"/>
                    <a:pt x="1216" y="1183"/>
                  </a:cubicBezTo>
                  <a:cubicBezTo>
                    <a:pt x="1216" y="920"/>
                    <a:pt x="1150" y="756"/>
                    <a:pt x="1052" y="657"/>
                  </a:cubicBezTo>
                  <a:cubicBezTo>
                    <a:pt x="953" y="526"/>
                    <a:pt x="822" y="460"/>
                    <a:pt x="625" y="460"/>
                  </a:cubicBezTo>
                  <a:cubicBezTo>
                    <a:pt x="559" y="460"/>
                    <a:pt x="460" y="493"/>
                    <a:pt x="395" y="526"/>
                  </a:cubicBezTo>
                  <a:cubicBezTo>
                    <a:pt x="329" y="559"/>
                    <a:pt x="296" y="592"/>
                    <a:pt x="230" y="657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8"/>
            <p:cNvSpPr/>
            <p:nvPr/>
          </p:nvSpPr>
          <p:spPr>
            <a:xfrm>
              <a:off x="5265675" y="2870225"/>
              <a:ext cx="44400" cy="44375"/>
            </a:xfrm>
            <a:custGeom>
              <a:avLst/>
              <a:gdLst/>
              <a:ahLst/>
              <a:cxnLst/>
              <a:rect l="l" t="t" r="r" b="b"/>
              <a:pathLst>
                <a:path w="1776" h="1775" extrusionOk="0">
                  <a:moveTo>
                    <a:pt x="888" y="0"/>
                  </a:moveTo>
                  <a:cubicBezTo>
                    <a:pt x="444" y="0"/>
                    <a:pt x="1" y="296"/>
                    <a:pt x="1" y="888"/>
                  </a:cubicBezTo>
                  <a:cubicBezTo>
                    <a:pt x="1" y="1479"/>
                    <a:pt x="444" y="1775"/>
                    <a:pt x="888" y="1775"/>
                  </a:cubicBezTo>
                  <a:cubicBezTo>
                    <a:pt x="1332" y="1775"/>
                    <a:pt x="1775" y="1479"/>
                    <a:pt x="1775" y="888"/>
                  </a:cubicBezTo>
                  <a:cubicBezTo>
                    <a:pt x="1775" y="296"/>
                    <a:pt x="1332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8"/>
            <p:cNvSpPr/>
            <p:nvPr/>
          </p:nvSpPr>
          <p:spPr>
            <a:xfrm>
              <a:off x="5035650" y="2864475"/>
              <a:ext cx="17275" cy="45200"/>
            </a:xfrm>
            <a:custGeom>
              <a:avLst/>
              <a:gdLst/>
              <a:ahLst/>
              <a:cxnLst/>
              <a:rect l="l" t="t" r="r" b="b"/>
              <a:pathLst>
                <a:path w="691" h="1808" extrusionOk="0">
                  <a:moveTo>
                    <a:pt x="494" y="0"/>
                  </a:moveTo>
                  <a:cubicBezTo>
                    <a:pt x="461" y="132"/>
                    <a:pt x="428" y="230"/>
                    <a:pt x="362" y="263"/>
                  </a:cubicBezTo>
                  <a:cubicBezTo>
                    <a:pt x="297" y="296"/>
                    <a:pt x="165" y="329"/>
                    <a:pt x="1" y="329"/>
                  </a:cubicBezTo>
                  <a:lnTo>
                    <a:pt x="1" y="526"/>
                  </a:lnTo>
                  <a:lnTo>
                    <a:pt x="461" y="526"/>
                  </a:lnTo>
                  <a:lnTo>
                    <a:pt x="461" y="1808"/>
                  </a:lnTo>
                  <a:lnTo>
                    <a:pt x="691" y="1808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8"/>
            <p:cNvSpPr/>
            <p:nvPr/>
          </p:nvSpPr>
          <p:spPr>
            <a:xfrm>
              <a:off x="5072625" y="2864475"/>
              <a:ext cx="17275" cy="45200"/>
            </a:xfrm>
            <a:custGeom>
              <a:avLst/>
              <a:gdLst/>
              <a:ahLst/>
              <a:cxnLst/>
              <a:rect l="l" t="t" r="r" b="b"/>
              <a:pathLst>
                <a:path w="691" h="1808" extrusionOk="0">
                  <a:moveTo>
                    <a:pt x="493" y="0"/>
                  </a:moveTo>
                  <a:cubicBezTo>
                    <a:pt x="461" y="132"/>
                    <a:pt x="395" y="230"/>
                    <a:pt x="329" y="263"/>
                  </a:cubicBezTo>
                  <a:cubicBezTo>
                    <a:pt x="263" y="296"/>
                    <a:pt x="165" y="329"/>
                    <a:pt x="1" y="329"/>
                  </a:cubicBezTo>
                  <a:lnTo>
                    <a:pt x="1" y="526"/>
                  </a:lnTo>
                  <a:lnTo>
                    <a:pt x="428" y="526"/>
                  </a:lnTo>
                  <a:lnTo>
                    <a:pt x="428" y="1808"/>
                  </a:lnTo>
                  <a:lnTo>
                    <a:pt x="691" y="1808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8"/>
            <p:cNvSpPr/>
            <p:nvPr/>
          </p:nvSpPr>
          <p:spPr>
            <a:xfrm>
              <a:off x="5104675" y="2864475"/>
              <a:ext cx="32050" cy="46850"/>
            </a:xfrm>
            <a:custGeom>
              <a:avLst/>
              <a:gdLst/>
              <a:ahLst/>
              <a:cxnLst/>
              <a:rect l="l" t="t" r="r" b="b"/>
              <a:pathLst>
                <a:path w="1282" h="1874" extrusionOk="0">
                  <a:moveTo>
                    <a:pt x="197" y="0"/>
                  </a:moveTo>
                  <a:lnTo>
                    <a:pt x="66" y="1019"/>
                  </a:lnTo>
                  <a:lnTo>
                    <a:pt x="263" y="1019"/>
                  </a:lnTo>
                  <a:cubicBezTo>
                    <a:pt x="296" y="953"/>
                    <a:pt x="362" y="920"/>
                    <a:pt x="427" y="888"/>
                  </a:cubicBezTo>
                  <a:cubicBezTo>
                    <a:pt x="460" y="855"/>
                    <a:pt x="559" y="822"/>
                    <a:pt x="624" y="822"/>
                  </a:cubicBezTo>
                  <a:cubicBezTo>
                    <a:pt x="723" y="822"/>
                    <a:pt x="822" y="888"/>
                    <a:pt x="920" y="953"/>
                  </a:cubicBezTo>
                  <a:cubicBezTo>
                    <a:pt x="986" y="1019"/>
                    <a:pt x="1019" y="1118"/>
                    <a:pt x="1019" y="1249"/>
                  </a:cubicBezTo>
                  <a:cubicBezTo>
                    <a:pt x="1019" y="1348"/>
                    <a:pt x="986" y="1446"/>
                    <a:pt x="920" y="1545"/>
                  </a:cubicBezTo>
                  <a:cubicBezTo>
                    <a:pt x="854" y="1610"/>
                    <a:pt x="756" y="1676"/>
                    <a:pt x="624" y="1676"/>
                  </a:cubicBezTo>
                  <a:cubicBezTo>
                    <a:pt x="559" y="1676"/>
                    <a:pt x="493" y="1643"/>
                    <a:pt x="427" y="1610"/>
                  </a:cubicBezTo>
                  <a:cubicBezTo>
                    <a:pt x="329" y="1578"/>
                    <a:pt x="263" y="1479"/>
                    <a:pt x="263" y="1348"/>
                  </a:cubicBezTo>
                  <a:lnTo>
                    <a:pt x="0" y="1348"/>
                  </a:lnTo>
                  <a:cubicBezTo>
                    <a:pt x="33" y="1512"/>
                    <a:pt x="66" y="1643"/>
                    <a:pt x="197" y="1742"/>
                  </a:cubicBezTo>
                  <a:cubicBezTo>
                    <a:pt x="329" y="1808"/>
                    <a:pt x="460" y="1873"/>
                    <a:pt x="592" y="1873"/>
                  </a:cubicBezTo>
                  <a:cubicBezTo>
                    <a:pt x="822" y="1873"/>
                    <a:pt x="1019" y="1808"/>
                    <a:pt x="1117" y="1676"/>
                  </a:cubicBezTo>
                  <a:cubicBezTo>
                    <a:pt x="1216" y="1545"/>
                    <a:pt x="1282" y="1380"/>
                    <a:pt x="1282" y="1216"/>
                  </a:cubicBezTo>
                  <a:cubicBezTo>
                    <a:pt x="1282" y="1052"/>
                    <a:pt x="1216" y="888"/>
                    <a:pt x="1085" y="789"/>
                  </a:cubicBezTo>
                  <a:cubicBezTo>
                    <a:pt x="986" y="690"/>
                    <a:pt x="822" y="625"/>
                    <a:pt x="657" y="625"/>
                  </a:cubicBezTo>
                  <a:cubicBezTo>
                    <a:pt x="559" y="625"/>
                    <a:pt x="493" y="658"/>
                    <a:pt x="427" y="658"/>
                  </a:cubicBezTo>
                  <a:cubicBezTo>
                    <a:pt x="394" y="690"/>
                    <a:pt x="362" y="723"/>
                    <a:pt x="296" y="756"/>
                  </a:cubicBezTo>
                  <a:lnTo>
                    <a:pt x="394" y="230"/>
                  </a:lnTo>
                  <a:lnTo>
                    <a:pt x="1183" y="230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8"/>
            <p:cNvSpPr/>
            <p:nvPr/>
          </p:nvSpPr>
          <p:spPr>
            <a:xfrm>
              <a:off x="5161350" y="2862825"/>
              <a:ext cx="28775" cy="46850"/>
            </a:xfrm>
            <a:custGeom>
              <a:avLst/>
              <a:gdLst/>
              <a:ahLst/>
              <a:cxnLst/>
              <a:rect l="l" t="t" r="r" b="b"/>
              <a:pathLst>
                <a:path w="1151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31" y="1874"/>
                  </a:lnTo>
                  <a:lnTo>
                    <a:pt x="231" y="1381"/>
                  </a:lnTo>
                  <a:lnTo>
                    <a:pt x="428" y="1184"/>
                  </a:lnTo>
                  <a:lnTo>
                    <a:pt x="855" y="1874"/>
                  </a:lnTo>
                  <a:lnTo>
                    <a:pt x="1151" y="1874"/>
                  </a:lnTo>
                  <a:lnTo>
                    <a:pt x="592" y="1019"/>
                  </a:lnTo>
                  <a:lnTo>
                    <a:pt x="1118" y="493"/>
                  </a:lnTo>
                  <a:lnTo>
                    <a:pt x="822" y="493"/>
                  </a:lnTo>
                  <a:lnTo>
                    <a:pt x="231" y="1085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8"/>
            <p:cNvSpPr/>
            <p:nvPr/>
          </p:nvSpPr>
          <p:spPr>
            <a:xfrm>
              <a:off x="5194200" y="2862825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592" y="691"/>
                  </a:moveTo>
                  <a:cubicBezTo>
                    <a:pt x="724" y="691"/>
                    <a:pt x="822" y="724"/>
                    <a:pt x="888" y="822"/>
                  </a:cubicBezTo>
                  <a:cubicBezTo>
                    <a:pt x="921" y="921"/>
                    <a:pt x="954" y="1052"/>
                    <a:pt x="954" y="1184"/>
                  </a:cubicBezTo>
                  <a:cubicBezTo>
                    <a:pt x="954" y="1348"/>
                    <a:pt x="921" y="1479"/>
                    <a:pt x="888" y="1578"/>
                  </a:cubicBezTo>
                  <a:cubicBezTo>
                    <a:pt x="822" y="1676"/>
                    <a:pt x="724" y="1709"/>
                    <a:pt x="592" y="1709"/>
                  </a:cubicBezTo>
                  <a:cubicBezTo>
                    <a:pt x="428" y="1709"/>
                    <a:pt x="329" y="1644"/>
                    <a:pt x="264" y="1512"/>
                  </a:cubicBezTo>
                  <a:cubicBezTo>
                    <a:pt x="231" y="1414"/>
                    <a:pt x="198" y="1315"/>
                    <a:pt x="198" y="1184"/>
                  </a:cubicBezTo>
                  <a:cubicBezTo>
                    <a:pt x="198" y="1019"/>
                    <a:pt x="231" y="888"/>
                    <a:pt x="329" y="789"/>
                  </a:cubicBezTo>
                  <a:cubicBezTo>
                    <a:pt x="395" y="724"/>
                    <a:pt x="494" y="691"/>
                    <a:pt x="592" y="691"/>
                  </a:cubicBezTo>
                  <a:close/>
                  <a:moveTo>
                    <a:pt x="1" y="1"/>
                  </a:moveTo>
                  <a:lnTo>
                    <a:pt x="1" y="1874"/>
                  </a:lnTo>
                  <a:lnTo>
                    <a:pt x="198" y="1874"/>
                  </a:lnTo>
                  <a:lnTo>
                    <a:pt x="198" y="1709"/>
                  </a:lnTo>
                  <a:cubicBezTo>
                    <a:pt x="264" y="1775"/>
                    <a:pt x="297" y="1808"/>
                    <a:pt x="362" y="1841"/>
                  </a:cubicBezTo>
                  <a:cubicBezTo>
                    <a:pt x="428" y="1906"/>
                    <a:pt x="494" y="1939"/>
                    <a:pt x="592" y="1939"/>
                  </a:cubicBezTo>
                  <a:cubicBezTo>
                    <a:pt x="790" y="1939"/>
                    <a:pt x="954" y="1841"/>
                    <a:pt x="1052" y="1709"/>
                  </a:cubicBezTo>
                  <a:cubicBezTo>
                    <a:pt x="1151" y="1578"/>
                    <a:pt x="1217" y="1381"/>
                    <a:pt x="1217" y="1184"/>
                  </a:cubicBezTo>
                  <a:cubicBezTo>
                    <a:pt x="1217" y="954"/>
                    <a:pt x="1151" y="756"/>
                    <a:pt x="1052" y="658"/>
                  </a:cubicBezTo>
                  <a:cubicBezTo>
                    <a:pt x="954" y="526"/>
                    <a:pt x="790" y="461"/>
                    <a:pt x="625" y="461"/>
                  </a:cubicBezTo>
                  <a:cubicBezTo>
                    <a:pt x="560" y="461"/>
                    <a:pt x="461" y="493"/>
                    <a:pt x="395" y="526"/>
                  </a:cubicBezTo>
                  <a:cubicBezTo>
                    <a:pt x="329" y="559"/>
                    <a:pt x="264" y="625"/>
                    <a:pt x="231" y="691"/>
                  </a:cubicBez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8"/>
            <p:cNvSpPr/>
            <p:nvPr/>
          </p:nvSpPr>
          <p:spPr>
            <a:xfrm>
              <a:off x="5245150" y="2567900"/>
              <a:ext cx="44375" cy="44400"/>
            </a:xfrm>
            <a:custGeom>
              <a:avLst/>
              <a:gdLst/>
              <a:ahLst/>
              <a:cxnLst/>
              <a:rect l="l" t="t" r="r" b="b"/>
              <a:pathLst>
                <a:path w="1775" h="1776" extrusionOk="0">
                  <a:moveTo>
                    <a:pt x="887" y="1"/>
                  </a:moveTo>
                  <a:cubicBezTo>
                    <a:pt x="444" y="1"/>
                    <a:pt x="0" y="296"/>
                    <a:pt x="0" y="888"/>
                  </a:cubicBezTo>
                  <a:cubicBezTo>
                    <a:pt x="0" y="1479"/>
                    <a:pt x="444" y="1775"/>
                    <a:pt x="887" y="1775"/>
                  </a:cubicBezTo>
                  <a:cubicBezTo>
                    <a:pt x="1331" y="1775"/>
                    <a:pt x="1775" y="1479"/>
                    <a:pt x="1775" y="888"/>
                  </a:cubicBezTo>
                  <a:cubicBezTo>
                    <a:pt x="1775" y="296"/>
                    <a:pt x="133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8"/>
            <p:cNvSpPr/>
            <p:nvPr/>
          </p:nvSpPr>
          <p:spPr>
            <a:xfrm>
              <a:off x="5017575" y="2594200"/>
              <a:ext cx="17300" cy="46025"/>
            </a:xfrm>
            <a:custGeom>
              <a:avLst/>
              <a:gdLst/>
              <a:ahLst/>
              <a:cxnLst/>
              <a:rect l="l" t="t" r="r" b="b"/>
              <a:pathLst>
                <a:path w="692" h="1841" extrusionOk="0">
                  <a:moveTo>
                    <a:pt x="494" y="0"/>
                  </a:moveTo>
                  <a:cubicBezTo>
                    <a:pt x="494" y="165"/>
                    <a:pt x="428" y="230"/>
                    <a:pt x="362" y="296"/>
                  </a:cubicBezTo>
                  <a:cubicBezTo>
                    <a:pt x="297" y="329"/>
                    <a:pt x="198" y="329"/>
                    <a:pt x="1" y="362"/>
                  </a:cubicBezTo>
                  <a:lnTo>
                    <a:pt x="1" y="526"/>
                  </a:lnTo>
                  <a:lnTo>
                    <a:pt x="461" y="526"/>
                  </a:lnTo>
                  <a:lnTo>
                    <a:pt x="461" y="1840"/>
                  </a:lnTo>
                  <a:lnTo>
                    <a:pt x="691" y="1840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8"/>
            <p:cNvSpPr/>
            <p:nvPr/>
          </p:nvSpPr>
          <p:spPr>
            <a:xfrm>
              <a:off x="5050450" y="2594200"/>
              <a:ext cx="31250" cy="46025"/>
            </a:xfrm>
            <a:custGeom>
              <a:avLst/>
              <a:gdLst/>
              <a:ahLst/>
              <a:cxnLst/>
              <a:rect l="l" t="t" r="r" b="b"/>
              <a:pathLst>
                <a:path w="1250" h="1841" extrusionOk="0">
                  <a:moveTo>
                    <a:pt x="658" y="0"/>
                  </a:moveTo>
                  <a:cubicBezTo>
                    <a:pt x="395" y="0"/>
                    <a:pt x="230" y="99"/>
                    <a:pt x="132" y="263"/>
                  </a:cubicBezTo>
                  <a:cubicBezTo>
                    <a:pt x="66" y="362"/>
                    <a:pt x="33" y="493"/>
                    <a:pt x="33" y="657"/>
                  </a:cubicBezTo>
                  <a:lnTo>
                    <a:pt x="263" y="657"/>
                  </a:lnTo>
                  <a:cubicBezTo>
                    <a:pt x="263" y="559"/>
                    <a:pt x="296" y="460"/>
                    <a:pt x="329" y="395"/>
                  </a:cubicBezTo>
                  <a:cubicBezTo>
                    <a:pt x="395" y="263"/>
                    <a:pt x="493" y="197"/>
                    <a:pt x="658" y="197"/>
                  </a:cubicBezTo>
                  <a:cubicBezTo>
                    <a:pt x="756" y="197"/>
                    <a:pt x="855" y="230"/>
                    <a:pt x="920" y="296"/>
                  </a:cubicBezTo>
                  <a:cubicBezTo>
                    <a:pt x="986" y="362"/>
                    <a:pt x="1019" y="460"/>
                    <a:pt x="1019" y="559"/>
                  </a:cubicBezTo>
                  <a:cubicBezTo>
                    <a:pt x="1019" y="657"/>
                    <a:pt x="986" y="723"/>
                    <a:pt x="888" y="789"/>
                  </a:cubicBezTo>
                  <a:cubicBezTo>
                    <a:pt x="855" y="855"/>
                    <a:pt x="789" y="920"/>
                    <a:pt x="658" y="953"/>
                  </a:cubicBezTo>
                  <a:lnTo>
                    <a:pt x="428" y="1118"/>
                  </a:lnTo>
                  <a:cubicBezTo>
                    <a:pt x="263" y="1216"/>
                    <a:pt x="132" y="1315"/>
                    <a:pt x="99" y="1413"/>
                  </a:cubicBezTo>
                  <a:cubicBezTo>
                    <a:pt x="33" y="1545"/>
                    <a:pt x="0" y="1676"/>
                    <a:pt x="0" y="1840"/>
                  </a:cubicBezTo>
                  <a:lnTo>
                    <a:pt x="1249" y="1840"/>
                  </a:lnTo>
                  <a:lnTo>
                    <a:pt x="1249" y="1610"/>
                  </a:lnTo>
                  <a:lnTo>
                    <a:pt x="263" y="1610"/>
                  </a:lnTo>
                  <a:cubicBezTo>
                    <a:pt x="263" y="1545"/>
                    <a:pt x="329" y="1446"/>
                    <a:pt x="428" y="1380"/>
                  </a:cubicBezTo>
                  <a:cubicBezTo>
                    <a:pt x="460" y="1348"/>
                    <a:pt x="526" y="1282"/>
                    <a:pt x="625" y="1249"/>
                  </a:cubicBezTo>
                  <a:lnTo>
                    <a:pt x="789" y="1150"/>
                  </a:lnTo>
                  <a:cubicBezTo>
                    <a:pt x="920" y="1052"/>
                    <a:pt x="1052" y="986"/>
                    <a:pt x="1118" y="920"/>
                  </a:cubicBezTo>
                  <a:cubicBezTo>
                    <a:pt x="1216" y="822"/>
                    <a:pt x="1249" y="690"/>
                    <a:pt x="1249" y="559"/>
                  </a:cubicBezTo>
                  <a:cubicBezTo>
                    <a:pt x="1249" y="395"/>
                    <a:pt x="1216" y="263"/>
                    <a:pt x="1118" y="165"/>
                  </a:cubicBezTo>
                  <a:cubicBezTo>
                    <a:pt x="1019" y="66"/>
                    <a:pt x="855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8"/>
            <p:cNvSpPr/>
            <p:nvPr/>
          </p:nvSpPr>
          <p:spPr>
            <a:xfrm>
              <a:off x="5086600" y="2594200"/>
              <a:ext cx="32050" cy="47675"/>
            </a:xfrm>
            <a:custGeom>
              <a:avLst/>
              <a:gdLst/>
              <a:ahLst/>
              <a:cxnLst/>
              <a:rect l="l" t="t" r="r" b="b"/>
              <a:pathLst>
                <a:path w="1282" h="1907" extrusionOk="0">
                  <a:moveTo>
                    <a:pt x="657" y="197"/>
                  </a:moveTo>
                  <a:cubicBezTo>
                    <a:pt x="789" y="197"/>
                    <a:pt x="887" y="296"/>
                    <a:pt x="953" y="427"/>
                  </a:cubicBezTo>
                  <a:cubicBezTo>
                    <a:pt x="1019" y="559"/>
                    <a:pt x="1019" y="723"/>
                    <a:pt x="1019" y="920"/>
                  </a:cubicBezTo>
                  <a:cubicBezTo>
                    <a:pt x="1019" y="1216"/>
                    <a:pt x="986" y="1413"/>
                    <a:pt x="920" y="1512"/>
                  </a:cubicBezTo>
                  <a:cubicBezTo>
                    <a:pt x="855" y="1610"/>
                    <a:pt x="756" y="1676"/>
                    <a:pt x="625" y="1676"/>
                  </a:cubicBezTo>
                  <a:cubicBezTo>
                    <a:pt x="493" y="1676"/>
                    <a:pt x="395" y="1578"/>
                    <a:pt x="329" y="1413"/>
                  </a:cubicBezTo>
                  <a:cubicBezTo>
                    <a:pt x="263" y="1315"/>
                    <a:pt x="263" y="1150"/>
                    <a:pt x="263" y="953"/>
                  </a:cubicBezTo>
                  <a:cubicBezTo>
                    <a:pt x="263" y="723"/>
                    <a:pt x="296" y="526"/>
                    <a:pt x="362" y="395"/>
                  </a:cubicBezTo>
                  <a:cubicBezTo>
                    <a:pt x="427" y="263"/>
                    <a:pt x="526" y="197"/>
                    <a:pt x="657" y="197"/>
                  </a:cubicBezTo>
                  <a:close/>
                  <a:moveTo>
                    <a:pt x="625" y="0"/>
                  </a:moveTo>
                  <a:cubicBezTo>
                    <a:pt x="362" y="0"/>
                    <a:pt x="197" y="132"/>
                    <a:pt x="99" y="427"/>
                  </a:cubicBezTo>
                  <a:cubicBezTo>
                    <a:pt x="33" y="559"/>
                    <a:pt x="0" y="756"/>
                    <a:pt x="0" y="953"/>
                  </a:cubicBezTo>
                  <a:cubicBezTo>
                    <a:pt x="0" y="1216"/>
                    <a:pt x="66" y="1446"/>
                    <a:pt x="132" y="1610"/>
                  </a:cubicBezTo>
                  <a:cubicBezTo>
                    <a:pt x="230" y="1808"/>
                    <a:pt x="427" y="1906"/>
                    <a:pt x="625" y="1906"/>
                  </a:cubicBezTo>
                  <a:cubicBezTo>
                    <a:pt x="887" y="1906"/>
                    <a:pt x="1052" y="1775"/>
                    <a:pt x="1150" y="1545"/>
                  </a:cubicBezTo>
                  <a:cubicBezTo>
                    <a:pt x="1249" y="1380"/>
                    <a:pt x="1282" y="1183"/>
                    <a:pt x="1282" y="920"/>
                  </a:cubicBezTo>
                  <a:cubicBezTo>
                    <a:pt x="1282" y="657"/>
                    <a:pt x="1249" y="460"/>
                    <a:pt x="1150" y="296"/>
                  </a:cubicBezTo>
                  <a:cubicBezTo>
                    <a:pt x="1052" y="99"/>
                    <a:pt x="887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8"/>
            <p:cNvSpPr/>
            <p:nvPr/>
          </p:nvSpPr>
          <p:spPr>
            <a:xfrm>
              <a:off x="5143275" y="2593375"/>
              <a:ext cx="28775" cy="46850"/>
            </a:xfrm>
            <a:custGeom>
              <a:avLst/>
              <a:gdLst/>
              <a:ahLst/>
              <a:cxnLst/>
              <a:rect l="l" t="t" r="r" b="b"/>
              <a:pathLst>
                <a:path w="1151" h="1874" extrusionOk="0">
                  <a:moveTo>
                    <a:pt x="1" y="0"/>
                  </a:moveTo>
                  <a:lnTo>
                    <a:pt x="1" y="1873"/>
                  </a:lnTo>
                  <a:lnTo>
                    <a:pt x="231" y="1873"/>
                  </a:lnTo>
                  <a:lnTo>
                    <a:pt x="231" y="1348"/>
                  </a:lnTo>
                  <a:lnTo>
                    <a:pt x="428" y="1183"/>
                  </a:lnTo>
                  <a:lnTo>
                    <a:pt x="855" y="1873"/>
                  </a:lnTo>
                  <a:lnTo>
                    <a:pt x="1151" y="1873"/>
                  </a:lnTo>
                  <a:lnTo>
                    <a:pt x="592" y="1019"/>
                  </a:lnTo>
                  <a:lnTo>
                    <a:pt x="1118" y="493"/>
                  </a:lnTo>
                  <a:lnTo>
                    <a:pt x="822" y="493"/>
                  </a:lnTo>
                  <a:lnTo>
                    <a:pt x="231" y="1085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8"/>
            <p:cNvSpPr/>
            <p:nvPr/>
          </p:nvSpPr>
          <p:spPr>
            <a:xfrm>
              <a:off x="5176125" y="2592550"/>
              <a:ext cx="30425" cy="48500"/>
            </a:xfrm>
            <a:custGeom>
              <a:avLst/>
              <a:gdLst/>
              <a:ahLst/>
              <a:cxnLst/>
              <a:rect l="l" t="t" r="r" b="b"/>
              <a:pathLst>
                <a:path w="1217" h="1940" extrusionOk="0">
                  <a:moveTo>
                    <a:pt x="625" y="691"/>
                  </a:moveTo>
                  <a:cubicBezTo>
                    <a:pt x="724" y="691"/>
                    <a:pt x="822" y="756"/>
                    <a:pt x="888" y="855"/>
                  </a:cubicBezTo>
                  <a:cubicBezTo>
                    <a:pt x="921" y="954"/>
                    <a:pt x="954" y="1052"/>
                    <a:pt x="954" y="1216"/>
                  </a:cubicBezTo>
                  <a:cubicBezTo>
                    <a:pt x="954" y="1348"/>
                    <a:pt x="921" y="1479"/>
                    <a:pt x="888" y="1611"/>
                  </a:cubicBezTo>
                  <a:cubicBezTo>
                    <a:pt x="822" y="1709"/>
                    <a:pt x="724" y="1742"/>
                    <a:pt x="592" y="1742"/>
                  </a:cubicBezTo>
                  <a:cubicBezTo>
                    <a:pt x="428" y="1742"/>
                    <a:pt x="330" y="1676"/>
                    <a:pt x="264" y="1512"/>
                  </a:cubicBezTo>
                  <a:cubicBezTo>
                    <a:pt x="231" y="1446"/>
                    <a:pt x="198" y="1348"/>
                    <a:pt x="198" y="1216"/>
                  </a:cubicBezTo>
                  <a:cubicBezTo>
                    <a:pt x="198" y="1019"/>
                    <a:pt x="231" y="888"/>
                    <a:pt x="330" y="822"/>
                  </a:cubicBezTo>
                  <a:cubicBezTo>
                    <a:pt x="395" y="723"/>
                    <a:pt x="494" y="691"/>
                    <a:pt x="625" y="691"/>
                  </a:cubicBezTo>
                  <a:close/>
                  <a:moveTo>
                    <a:pt x="1" y="1"/>
                  </a:moveTo>
                  <a:lnTo>
                    <a:pt x="1" y="1906"/>
                  </a:lnTo>
                  <a:lnTo>
                    <a:pt x="231" y="1906"/>
                  </a:lnTo>
                  <a:lnTo>
                    <a:pt x="231" y="1709"/>
                  </a:lnTo>
                  <a:cubicBezTo>
                    <a:pt x="264" y="1808"/>
                    <a:pt x="297" y="1841"/>
                    <a:pt x="362" y="1874"/>
                  </a:cubicBezTo>
                  <a:cubicBezTo>
                    <a:pt x="428" y="1906"/>
                    <a:pt x="494" y="1939"/>
                    <a:pt x="625" y="1939"/>
                  </a:cubicBezTo>
                  <a:cubicBezTo>
                    <a:pt x="790" y="1939"/>
                    <a:pt x="954" y="1874"/>
                    <a:pt x="1052" y="1742"/>
                  </a:cubicBezTo>
                  <a:cubicBezTo>
                    <a:pt x="1151" y="1578"/>
                    <a:pt x="1217" y="1414"/>
                    <a:pt x="1217" y="1184"/>
                  </a:cubicBezTo>
                  <a:cubicBezTo>
                    <a:pt x="1217" y="954"/>
                    <a:pt x="1151" y="789"/>
                    <a:pt x="1052" y="658"/>
                  </a:cubicBezTo>
                  <a:cubicBezTo>
                    <a:pt x="954" y="559"/>
                    <a:pt x="822" y="493"/>
                    <a:pt x="625" y="493"/>
                  </a:cubicBezTo>
                  <a:cubicBezTo>
                    <a:pt x="560" y="493"/>
                    <a:pt x="461" y="526"/>
                    <a:pt x="395" y="559"/>
                  </a:cubicBezTo>
                  <a:cubicBezTo>
                    <a:pt x="330" y="592"/>
                    <a:pt x="264" y="625"/>
                    <a:pt x="231" y="691"/>
                  </a:cubicBez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8"/>
            <p:cNvSpPr/>
            <p:nvPr/>
          </p:nvSpPr>
          <p:spPr>
            <a:xfrm>
              <a:off x="5164625" y="2276275"/>
              <a:ext cx="44400" cy="44375"/>
            </a:xfrm>
            <a:custGeom>
              <a:avLst/>
              <a:gdLst/>
              <a:ahLst/>
              <a:cxnLst/>
              <a:rect l="l" t="t" r="r" b="b"/>
              <a:pathLst>
                <a:path w="1776" h="1775" extrusionOk="0">
                  <a:moveTo>
                    <a:pt x="888" y="0"/>
                  </a:moveTo>
                  <a:cubicBezTo>
                    <a:pt x="445" y="0"/>
                    <a:pt x="1" y="296"/>
                    <a:pt x="1" y="888"/>
                  </a:cubicBezTo>
                  <a:cubicBezTo>
                    <a:pt x="1" y="1479"/>
                    <a:pt x="445" y="1775"/>
                    <a:pt x="888" y="1775"/>
                  </a:cubicBezTo>
                  <a:cubicBezTo>
                    <a:pt x="1332" y="1775"/>
                    <a:pt x="1775" y="1479"/>
                    <a:pt x="1775" y="888"/>
                  </a:cubicBezTo>
                  <a:cubicBezTo>
                    <a:pt x="1775" y="296"/>
                    <a:pt x="1332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8"/>
            <p:cNvSpPr/>
            <p:nvPr/>
          </p:nvSpPr>
          <p:spPr>
            <a:xfrm>
              <a:off x="4945300" y="2333775"/>
              <a:ext cx="17275" cy="46025"/>
            </a:xfrm>
            <a:custGeom>
              <a:avLst/>
              <a:gdLst/>
              <a:ahLst/>
              <a:cxnLst/>
              <a:rect l="l" t="t" r="r" b="b"/>
              <a:pathLst>
                <a:path w="691" h="1841" extrusionOk="0">
                  <a:moveTo>
                    <a:pt x="526" y="1"/>
                  </a:moveTo>
                  <a:cubicBezTo>
                    <a:pt x="493" y="165"/>
                    <a:pt x="427" y="263"/>
                    <a:pt x="362" y="296"/>
                  </a:cubicBezTo>
                  <a:cubicBezTo>
                    <a:pt x="296" y="329"/>
                    <a:pt x="197" y="362"/>
                    <a:pt x="0" y="362"/>
                  </a:cubicBezTo>
                  <a:lnTo>
                    <a:pt x="0" y="559"/>
                  </a:lnTo>
                  <a:lnTo>
                    <a:pt x="460" y="559"/>
                  </a:lnTo>
                  <a:lnTo>
                    <a:pt x="460" y="1841"/>
                  </a:lnTo>
                  <a:lnTo>
                    <a:pt x="690" y="1841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8"/>
            <p:cNvSpPr/>
            <p:nvPr/>
          </p:nvSpPr>
          <p:spPr>
            <a:xfrm>
              <a:off x="4978150" y="2333775"/>
              <a:ext cx="32075" cy="46025"/>
            </a:xfrm>
            <a:custGeom>
              <a:avLst/>
              <a:gdLst/>
              <a:ahLst/>
              <a:cxnLst/>
              <a:rect l="l" t="t" r="r" b="b"/>
              <a:pathLst>
                <a:path w="1283" h="1841" extrusionOk="0">
                  <a:moveTo>
                    <a:pt x="658" y="1"/>
                  </a:moveTo>
                  <a:cubicBezTo>
                    <a:pt x="395" y="1"/>
                    <a:pt x="231" y="99"/>
                    <a:pt x="132" y="263"/>
                  </a:cubicBezTo>
                  <a:cubicBezTo>
                    <a:pt x="66" y="362"/>
                    <a:pt x="34" y="493"/>
                    <a:pt x="34" y="658"/>
                  </a:cubicBezTo>
                  <a:lnTo>
                    <a:pt x="264" y="658"/>
                  </a:lnTo>
                  <a:cubicBezTo>
                    <a:pt x="264" y="559"/>
                    <a:pt x="296" y="461"/>
                    <a:pt x="329" y="395"/>
                  </a:cubicBezTo>
                  <a:cubicBezTo>
                    <a:pt x="395" y="263"/>
                    <a:pt x="494" y="198"/>
                    <a:pt x="658" y="198"/>
                  </a:cubicBezTo>
                  <a:cubicBezTo>
                    <a:pt x="756" y="198"/>
                    <a:pt x="855" y="231"/>
                    <a:pt x="921" y="296"/>
                  </a:cubicBezTo>
                  <a:cubicBezTo>
                    <a:pt x="986" y="362"/>
                    <a:pt x="1019" y="461"/>
                    <a:pt x="1019" y="559"/>
                  </a:cubicBezTo>
                  <a:cubicBezTo>
                    <a:pt x="1019" y="658"/>
                    <a:pt x="986" y="724"/>
                    <a:pt x="921" y="822"/>
                  </a:cubicBezTo>
                  <a:cubicBezTo>
                    <a:pt x="855" y="855"/>
                    <a:pt x="789" y="921"/>
                    <a:pt x="691" y="986"/>
                  </a:cubicBezTo>
                  <a:lnTo>
                    <a:pt x="428" y="1118"/>
                  </a:lnTo>
                  <a:cubicBezTo>
                    <a:pt x="264" y="1216"/>
                    <a:pt x="165" y="1315"/>
                    <a:pt x="99" y="1446"/>
                  </a:cubicBezTo>
                  <a:cubicBezTo>
                    <a:pt x="34" y="1545"/>
                    <a:pt x="1" y="1676"/>
                    <a:pt x="1" y="1841"/>
                  </a:cubicBezTo>
                  <a:lnTo>
                    <a:pt x="1249" y="1841"/>
                  </a:lnTo>
                  <a:lnTo>
                    <a:pt x="1249" y="1644"/>
                  </a:lnTo>
                  <a:lnTo>
                    <a:pt x="264" y="1644"/>
                  </a:lnTo>
                  <a:cubicBezTo>
                    <a:pt x="264" y="1545"/>
                    <a:pt x="329" y="1446"/>
                    <a:pt x="428" y="1381"/>
                  </a:cubicBezTo>
                  <a:cubicBezTo>
                    <a:pt x="461" y="1348"/>
                    <a:pt x="526" y="1282"/>
                    <a:pt x="625" y="1249"/>
                  </a:cubicBezTo>
                  <a:lnTo>
                    <a:pt x="789" y="1151"/>
                  </a:lnTo>
                  <a:cubicBezTo>
                    <a:pt x="954" y="1052"/>
                    <a:pt x="1052" y="986"/>
                    <a:pt x="1118" y="921"/>
                  </a:cubicBezTo>
                  <a:cubicBezTo>
                    <a:pt x="1216" y="822"/>
                    <a:pt x="1282" y="691"/>
                    <a:pt x="1282" y="559"/>
                  </a:cubicBezTo>
                  <a:cubicBezTo>
                    <a:pt x="1282" y="395"/>
                    <a:pt x="1216" y="296"/>
                    <a:pt x="1118" y="165"/>
                  </a:cubicBezTo>
                  <a:cubicBezTo>
                    <a:pt x="1019" y="66"/>
                    <a:pt x="855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8"/>
            <p:cNvSpPr/>
            <p:nvPr/>
          </p:nvSpPr>
          <p:spPr>
            <a:xfrm>
              <a:off x="5014300" y="2334600"/>
              <a:ext cx="32075" cy="46025"/>
            </a:xfrm>
            <a:custGeom>
              <a:avLst/>
              <a:gdLst/>
              <a:ahLst/>
              <a:cxnLst/>
              <a:rect l="l" t="t" r="r" b="b"/>
              <a:pathLst>
                <a:path w="1283" h="1841" extrusionOk="0">
                  <a:moveTo>
                    <a:pt x="231" y="0"/>
                  </a:moveTo>
                  <a:lnTo>
                    <a:pt x="99" y="986"/>
                  </a:lnTo>
                  <a:lnTo>
                    <a:pt x="296" y="1019"/>
                  </a:lnTo>
                  <a:cubicBezTo>
                    <a:pt x="329" y="953"/>
                    <a:pt x="362" y="921"/>
                    <a:pt x="428" y="888"/>
                  </a:cubicBezTo>
                  <a:cubicBezTo>
                    <a:pt x="493" y="855"/>
                    <a:pt x="559" y="822"/>
                    <a:pt x="625" y="822"/>
                  </a:cubicBezTo>
                  <a:cubicBezTo>
                    <a:pt x="723" y="822"/>
                    <a:pt x="822" y="855"/>
                    <a:pt x="921" y="953"/>
                  </a:cubicBezTo>
                  <a:cubicBezTo>
                    <a:pt x="986" y="1019"/>
                    <a:pt x="1019" y="1118"/>
                    <a:pt x="1019" y="1249"/>
                  </a:cubicBezTo>
                  <a:cubicBezTo>
                    <a:pt x="1019" y="1348"/>
                    <a:pt x="986" y="1446"/>
                    <a:pt x="921" y="1545"/>
                  </a:cubicBezTo>
                  <a:cubicBezTo>
                    <a:pt x="855" y="1611"/>
                    <a:pt x="756" y="1643"/>
                    <a:pt x="625" y="1643"/>
                  </a:cubicBezTo>
                  <a:cubicBezTo>
                    <a:pt x="559" y="1643"/>
                    <a:pt x="493" y="1643"/>
                    <a:pt x="428" y="1611"/>
                  </a:cubicBezTo>
                  <a:cubicBezTo>
                    <a:pt x="329" y="1578"/>
                    <a:pt x="263" y="1479"/>
                    <a:pt x="263" y="1348"/>
                  </a:cubicBezTo>
                  <a:lnTo>
                    <a:pt x="1" y="1348"/>
                  </a:lnTo>
                  <a:cubicBezTo>
                    <a:pt x="33" y="1512"/>
                    <a:pt x="99" y="1643"/>
                    <a:pt x="198" y="1742"/>
                  </a:cubicBezTo>
                  <a:cubicBezTo>
                    <a:pt x="329" y="1808"/>
                    <a:pt x="461" y="1841"/>
                    <a:pt x="592" y="1841"/>
                  </a:cubicBezTo>
                  <a:cubicBezTo>
                    <a:pt x="855" y="1841"/>
                    <a:pt x="1019" y="1775"/>
                    <a:pt x="1118" y="1643"/>
                  </a:cubicBezTo>
                  <a:cubicBezTo>
                    <a:pt x="1216" y="1512"/>
                    <a:pt x="1282" y="1381"/>
                    <a:pt x="1282" y="1183"/>
                  </a:cubicBezTo>
                  <a:cubicBezTo>
                    <a:pt x="1282" y="1019"/>
                    <a:pt x="1216" y="888"/>
                    <a:pt x="1118" y="789"/>
                  </a:cubicBezTo>
                  <a:cubicBezTo>
                    <a:pt x="986" y="691"/>
                    <a:pt x="855" y="625"/>
                    <a:pt x="691" y="625"/>
                  </a:cubicBezTo>
                  <a:cubicBezTo>
                    <a:pt x="592" y="625"/>
                    <a:pt x="493" y="625"/>
                    <a:pt x="428" y="658"/>
                  </a:cubicBezTo>
                  <a:cubicBezTo>
                    <a:pt x="395" y="691"/>
                    <a:pt x="362" y="723"/>
                    <a:pt x="329" y="756"/>
                  </a:cubicBezTo>
                  <a:lnTo>
                    <a:pt x="395" y="230"/>
                  </a:lnTo>
                  <a:lnTo>
                    <a:pt x="1183" y="230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8"/>
            <p:cNvSpPr/>
            <p:nvPr/>
          </p:nvSpPr>
          <p:spPr>
            <a:xfrm>
              <a:off x="5070975" y="2332950"/>
              <a:ext cx="28775" cy="46850"/>
            </a:xfrm>
            <a:custGeom>
              <a:avLst/>
              <a:gdLst/>
              <a:ahLst/>
              <a:cxnLst/>
              <a:rect l="l" t="t" r="r" b="b"/>
              <a:pathLst>
                <a:path w="1151" h="1874" extrusionOk="0">
                  <a:moveTo>
                    <a:pt x="1" y="1"/>
                  </a:moveTo>
                  <a:lnTo>
                    <a:pt x="1" y="1874"/>
                  </a:lnTo>
                  <a:lnTo>
                    <a:pt x="231" y="1874"/>
                  </a:lnTo>
                  <a:lnTo>
                    <a:pt x="231" y="1348"/>
                  </a:lnTo>
                  <a:lnTo>
                    <a:pt x="428" y="1184"/>
                  </a:lnTo>
                  <a:lnTo>
                    <a:pt x="855" y="1874"/>
                  </a:lnTo>
                  <a:lnTo>
                    <a:pt x="1151" y="1874"/>
                  </a:lnTo>
                  <a:lnTo>
                    <a:pt x="592" y="1019"/>
                  </a:lnTo>
                  <a:lnTo>
                    <a:pt x="1118" y="494"/>
                  </a:lnTo>
                  <a:lnTo>
                    <a:pt x="822" y="494"/>
                  </a:lnTo>
                  <a:lnTo>
                    <a:pt x="231" y="1085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8"/>
            <p:cNvSpPr/>
            <p:nvPr/>
          </p:nvSpPr>
          <p:spPr>
            <a:xfrm>
              <a:off x="5103850" y="2332950"/>
              <a:ext cx="30425" cy="47675"/>
            </a:xfrm>
            <a:custGeom>
              <a:avLst/>
              <a:gdLst/>
              <a:ahLst/>
              <a:cxnLst/>
              <a:rect l="l" t="t" r="r" b="b"/>
              <a:pathLst>
                <a:path w="1217" h="1907" extrusionOk="0">
                  <a:moveTo>
                    <a:pt x="625" y="658"/>
                  </a:moveTo>
                  <a:cubicBezTo>
                    <a:pt x="723" y="658"/>
                    <a:pt x="822" y="724"/>
                    <a:pt x="887" y="822"/>
                  </a:cubicBezTo>
                  <a:cubicBezTo>
                    <a:pt x="953" y="921"/>
                    <a:pt x="986" y="1019"/>
                    <a:pt x="986" y="1184"/>
                  </a:cubicBezTo>
                  <a:cubicBezTo>
                    <a:pt x="986" y="1348"/>
                    <a:pt x="953" y="1479"/>
                    <a:pt x="887" y="1578"/>
                  </a:cubicBezTo>
                  <a:cubicBezTo>
                    <a:pt x="822" y="1677"/>
                    <a:pt x="723" y="1709"/>
                    <a:pt x="592" y="1709"/>
                  </a:cubicBezTo>
                  <a:cubicBezTo>
                    <a:pt x="427" y="1709"/>
                    <a:pt x="329" y="1644"/>
                    <a:pt x="263" y="1479"/>
                  </a:cubicBezTo>
                  <a:cubicBezTo>
                    <a:pt x="230" y="1414"/>
                    <a:pt x="197" y="1315"/>
                    <a:pt x="197" y="1184"/>
                  </a:cubicBezTo>
                  <a:cubicBezTo>
                    <a:pt x="197" y="987"/>
                    <a:pt x="263" y="855"/>
                    <a:pt x="329" y="789"/>
                  </a:cubicBezTo>
                  <a:cubicBezTo>
                    <a:pt x="427" y="724"/>
                    <a:pt x="493" y="658"/>
                    <a:pt x="625" y="658"/>
                  </a:cubicBezTo>
                  <a:close/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709"/>
                  </a:lnTo>
                  <a:cubicBezTo>
                    <a:pt x="263" y="1775"/>
                    <a:pt x="296" y="1808"/>
                    <a:pt x="362" y="1841"/>
                  </a:cubicBezTo>
                  <a:cubicBezTo>
                    <a:pt x="427" y="1907"/>
                    <a:pt x="526" y="1907"/>
                    <a:pt x="625" y="1907"/>
                  </a:cubicBezTo>
                  <a:cubicBezTo>
                    <a:pt x="789" y="1907"/>
                    <a:pt x="953" y="1841"/>
                    <a:pt x="1052" y="1709"/>
                  </a:cubicBezTo>
                  <a:cubicBezTo>
                    <a:pt x="1150" y="1578"/>
                    <a:pt x="1216" y="1381"/>
                    <a:pt x="1216" y="1151"/>
                  </a:cubicBezTo>
                  <a:cubicBezTo>
                    <a:pt x="1216" y="921"/>
                    <a:pt x="1150" y="757"/>
                    <a:pt x="1052" y="658"/>
                  </a:cubicBezTo>
                  <a:cubicBezTo>
                    <a:pt x="953" y="526"/>
                    <a:pt x="822" y="461"/>
                    <a:pt x="625" y="461"/>
                  </a:cubicBezTo>
                  <a:cubicBezTo>
                    <a:pt x="559" y="461"/>
                    <a:pt x="493" y="494"/>
                    <a:pt x="395" y="526"/>
                  </a:cubicBezTo>
                  <a:cubicBezTo>
                    <a:pt x="329" y="559"/>
                    <a:pt x="296" y="592"/>
                    <a:pt x="230" y="658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8"/>
            <p:cNvSpPr/>
            <p:nvPr/>
          </p:nvSpPr>
          <p:spPr>
            <a:xfrm>
              <a:off x="5026625" y="2006825"/>
              <a:ext cx="44375" cy="44375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88" y="0"/>
                  </a:moveTo>
                  <a:cubicBezTo>
                    <a:pt x="444" y="0"/>
                    <a:pt x="0" y="296"/>
                    <a:pt x="0" y="887"/>
                  </a:cubicBezTo>
                  <a:cubicBezTo>
                    <a:pt x="0" y="1479"/>
                    <a:pt x="444" y="1775"/>
                    <a:pt x="888" y="1775"/>
                  </a:cubicBezTo>
                  <a:cubicBezTo>
                    <a:pt x="1331" y="1775"/>
                    <a:pt x="1775" y="1479"/>
                    <a:pt x="1775" y="887"/>
                  </a:cubicBezTo>
                  <a:cubicBezTo>
                    <a:pt x="1775" y="296"/>
                    <a:pt x="1331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8"/>
            <p:cNvSpPr/>
            <p:nvPr/>
          </p:nvSpPr>
          <p:spPr>
            <a:xfrm>
              <a:off x="4822075" y="2093075"/>
              <a:ext cx="17275" cy="46025"/>
            </a:xfrm>
            <a:custGeom>
              <a:avLst/>
              <a:gdLst/>
              <a:ahLst/>
              <a:cxnLst/>
              <a:rect l="l" t="t" r="r" b="b"/>
              <a:pathLst>
                <a:path w="691" h="1841" extrusionOk="0">
                  <a:moveTo>
                    <a:pt x="526" y="1"/>
                  </a:moveTo>
                  <a:cubicBezTo>
                    <a:pt x="493" y="165"/>
                    <a:pt x="427" y="263"/>
                    <a:pt x="362" y="296"/>
                  </a:cubicBezTo>
                  <a:cubicBezTo>
                    <a:pt x="296" y="329"/>
                    <a:pt x="197" y="362"/>
                    <a:pt x="0" y="362"/>
                  </a:cubicBezTo>
                  <a:lnTo>
                    <a:pt x="0" y="559"/>
                  </a:lnTo>
                  <a:lnTo>
                    <a:pt x="460" y="559"/>
                  </a:lnTo>
                  <a:lnTo>
                    <a:pt x="460" y="1841"/>
                  </a:lnTo>
                  <a:lnTo>
                    <a:pt x="690" y="1841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8"/>
            <p:cNvSpPr/>
            <p:nvPr/>
          </p:nvSpPr>
          <p:spPr>
            <a:xfrm>
              <a:off x="4854100" y="2093075"/>
              <a:ext cx="32075" cy="47675"/>
            </a:xfrm>
            <a:custGeom>
              <a:avLst/>
              <a:gdLst/>
              <a:ahLst/>
              <a:cxnLst/>
              <a:rect l="l" t="t" r="r" b="b"/>
              <a:pathLst>
                <a:path w="1283" h="1907" extrusionOk="0">
                  <a:moveTo>
                    <a:pt x="625" y="1"/>
                  </a:moveTo>
                  <a:cubicBezTo>
                    <a:pt x="395" y="1"/>
                    <a:pt x="231" y="99"/>
                    <a:pt x="132" y="263"/>
                  </a:cubicBezTo>
                  <a:cubicBezTo>
                    <a:pt x="99" y="362"/>
                    <a:pt x="67" y="493"/>
                    <a:pt x="67" y="625"/>
                  </a:cubicBezTo>
                  <a:lnTo>
                    <a:pt x="297" y="625"/>
                  </a:lnTo>
                  <a:cubicBezTo>
                    <a:pt x="297" y="526"/>
                    <a:pt x="297" y="428"/>
                    <a:pt x="329" y="362"/>
                  </a:cubicBezTo>
                  <a:cubicBezTo>
                    <a:pt x="395" y="263"/>
                    <a:pt x="494" y="231"/>
                    <a:pt x="658" y="231"/>
                  </a:cubicBezTo>
                  <a:cubicBezTo>
                    <a:pt x="757" y="231"/>
                    <a:pt x="822" y="231"/>
                    <a:pt x="888" y="296"/>
                  </a:cubicBezTo>
                  <a:cubicBezTo>
                    <a:pt x="954" y="329"/>
                    <a:pt x="987" y="428"/>
                    <a:pt x="987" y="493"/>
                  </a:cubicBezTo>
                  <a:cubicBezTo>
                    <a:pt x="987" y="625"/>
                    <a:pt x="921" y="723"/>
                    <a:pt x="822" y="756"/>
                  </a:cubicBezTo>
                  <a:cubicBezTo>
                    <a:pt x="789" y="789"/>
                    <a:pt x="724" y="789"/>
                    <a:pt x="625" y="789"/>
                  </a:cubicBezTo>
                  <a:lnTo>
                    <a:pt x="527" y="789"/>
                  </a:lnTo>
                  <a:lnTo>
                    <a:pt x="527" y="986"/>
                  </a:lnTo>
                  <a:lnTo>
                    <a:pt x="592" y="986"/>
                  </a:lnTo>
                  <a:cubicBezTo>
                    <a:pt x="757" y="986"/>
                    <a:pt x="855" y="1019"/>
                    <a:pt x="921" y="1085"/>
                  </a:cubicBezTo>
                  <a:cubicBezTo>
                    <a:pt x="987" y="1118"/>
                    <a:pt x="1052" y="1216"/>
                    <a:pt x="1052" y="1348"/>
                  </a:cubicBezTo>
                  <a:cubicBezTo>
                    <a:pt x="1052" y="1446"/>
                    <a:pt x="1019" y="1512"/>
                    <a:pt x="921" y="1578"/>
                  </a:cubicBezTo>
                  <a:cubicBezTo>
                    <a:pt x="855" y="1644"/>
                    <a:pt x="757" y="1676"/>
                    <a:pt x="625" y="1676"/>
                  </a:cubicBezTo>
                  <a:cubicBezTo>
                    <a:pt x="494" y="1676"/>
                    <a:pt x="362" y="1644"/>
                    <a:pt x="329" y="1545"/>
                  </a:cubicBezTo>
                  <a:cubicBezTo>
                    <a:pt x="297" y="1479"/>
                    <a:pt x="264" y="1414"/>
                    <a:pt x="264" y="1282"/>
                  </a:cubicBezTo>
                  <a:lnTo>
                    <a:pt x="1" y="1282"/>
                  </a:lnTo>
                  <a:cubicBezTo>
                    <a:pt x="1" y="1446"/>
                    <a:pt x="67" y="1611"/>
                    <a:pt x="165" y="1709"/>
                  </a:cubicBezTo>
                  <a:cubicBezTo>
                    <a:pt x="264" y="1841"/>
                    <a:pt x="428" y="1906"/>
                    <a:pt x="625" y="1906"/>
                  </a:cubicBezTo>
                  <a:cubicBezTo>
                    <a:pt x="855" y="1906"/>
                    <a:pt x="1019" y="1841"/>
                    <a:pt x="1118" y="1742"/>
                  </a:cubicBezTo>
                  <a:cubicBezTo>
                    <a:pt x="1249" y="1611"/>
                    <a:pt x="1282" y="1479"/>
                    <a:pt x="1282" y="1315"/>
                  </a:cubicBezTo>
                  <a:cubicBezTo>
                    <a:pt x="1282" y="1183"/>
                    <a:pt x="1249" y="1085"/>
                    <a:pt x="1217" y="1019"/>
                  </a:cubicBezTo>
                  <a:cubicBezTo>
                    <a:pt x="1151" y="953"/>
                    <a:pt x="1085" y="888"/>
                    <a:pt x="987" y="888"/>
                  </a:cubicBezTo>
                  <a:cubicBezTo>
                    <a:pt x="1052" y="855"/>
                    <a:pt x="1085" y="822"/>
                    <a:pt x="1151" y="756"/>
                  </a:cubicBezTo>
                  <a:cubicBezTo>
                    <a:pt x="1184" y="691"/>
                    <a:pt x="1217" y="625"/>
                    <a:pt x="1217" y="493"/>
                  </a:cubicBezTo>
                  <a:cubicBezTo>
                    <a:pt x="1217" y="329"/>
                    <a:pt x="1184" y="231"/>
                    <a:pt x="1085" y="132"/>
                  </a:cubicBezTo>
                  <a:cubicBezTo>
                    <a:pt x="954" y="66"/>
                    <a:pt x="822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8"/>
            <p:cNvSpPr/>
            <p:nvPr/>
          </p:nvSpPr>
          <p:spPr>
            <a:xfrm>
              <a:off x="4891075" y="2093075"/>
              <a:ext cx="32075" cy="47675"/>
            </a:xfrm>
            <a:custGeom>
              <a:avLst/>
              <a:gdLst/>
              <a:ahLst/>
              <a:cxnLst/>
              <a:rect l="l" t="t" r="r" b="b"/>
              <a:pathLst>
                <a:path w="1283" h="1907" extrusionOk="0">
                  <a:moveTo>
                    <a:pt x="658" y="231"/>
                  </a:moveTo>
                  <a:cubicBezTo>
                    <a:pt x="789" y="231"/>
                    <a:pt x="921" y="296"/>
                    <a:pt x="953" y="428"/>
                  </a:cubicBezTo>
                  <a:cubicBezTo>
                    <a:pt x="1019" y="559"/>
                    <a:pt x="1019" y="723"/>
                    <a:pt x="1019" y="921"/>
                  </a:cubicBezTo>
                  <a:cubicBezTo>
                    <a:pt x="1019" y="1216"/>
                    <a:pt x="986" y="1414"/>
                    <a:pt x="921" y="1545"/>
                  </a:cubicBezTo>
                  <a:cubicBezTo>
                    <a:pt x="855" y="1644"/>
                    <a:pt x="756" y="1676"/>
                    <a:pt x="625" y="1676"/>
                  </a:cubicBezTo>
                  <a:cubicBezTo>
                    <a:pt x="493" y="1676"/>
                    <a:pt x="395" y="1611"/>
                    <a:pt x="329" y="1414"/>
                  </a:cubicBezTo>
                  <a:cubicBezTo>
                    <a:pt x="296" y="1315"/>
                    <a:pt x="263" y="1151"/>
                    <a:pt x="263" y="986"/>
                  </a:cubicBezTo>
                  <a:cubicBezTo>
                    <a:pt x="263" y="723"/>
                    <a:pt x="296" y="526"/>
                    <a:pt x="362" y="395"/>
                  </a:cubicBezTo>
                  <a:cubicBezTo>
                    <a:pt x="428" y="296"/>
                    <a:pt x="526" y="231"/>
                    <a:pt x="658" y="231"/>
                  </a:cubicBezTo>
                  <a:close/>
                  <a:moveTo>
                    <a:pt x="625" y="1"/>
                  </a:moveTo>
                  <a:cubicBezTo>
                    <a:pt x="362" y="1"/>
                    <a:pt x="198" y="132"/>
                    <a:pt x="99" y="428"/>
                  </a:cubicBezTo>
                  <a:cubicBezTo>
                    <a:pt x="33" y="592"/>
                    <a:pt x="0" y="756"/>
                    <a:pt x="0" y="953"/>
                  </a:cubicBezTo>
                  <a:cubicBezTo>
                    <a:pt x="0" y="1249"/>
                    <a:pt x="66" y="1446"/>
                    <a:pt x="132" y="1611"/>
                  </a:cubicBezTo>
                  <a:cubicBezTo>
                    <a:pt x="263" y="1808"/>
                    <a:pt x="428" y="1906"/>
                    <a:pt x="625" y="1906"/>
                  </a:cubicBezTo>
                  <a:cubicBezTo>
                    <a:pt x="888" y="1906"/>
                    <a:pt x="1052" y="1775"/>
                    <a:pt x="1183" y="1545"/>
                  </a:cubicBezTo>
                  <a:cubicBezTo>
                    <a:pt x="1249" y="1381"/>
                    <a:pt x="1282" y="1183"/>
                    <a:pt x="1282" y="921"/>
                  </a:cubicBezTo>
                  <a:cubicBezTo>
                    <a:pt x="1282" y="658"/>
                    <a:pt x="1249" y="461"/>
                    <a:pt x="1151" y="296"/>
                  </a:cubicBezTo>
                  <a:cubicBezTo>
                    <a:pt x="1052" y="99"/>
                    <a:pt x="888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8"/>
            <p:cNvSpPr/>
            <p:nvPr/>
          </p:nvSpPr>
          <p:spPr>
            <a:xfrm>
              <a:off x="4947750" y="2092250"/>
              <a:ext cx="28775" cy="46850"/>
            </a:xfrm>
            <a:custGeom>
              <a:avLst/>
              <a:gdLst/>
              <a:ahLst/>
              <a:cxnLst/>
              <a:rect l="l" t="t" r="r" b="b"/>
              <a:pathLst>
                <a:path w="1151" h="1874" extrusionOk="0">
                  <a:moveTo>
                    <a:pt x="1" y="1"/>
                  </a:moveTo>
                  <a:lnTo>
                    <a:pt x="1" y="1874"/>
                  </a:lnTo>
                  <a:lnTo>
                    <a:pt x="231" y="1874"/>
                  </a:lnTo>
                  <a:lnTo>
                    <a:pt x="231" y="1381"/>
                  </a:lnTo>
                  <a:lnTo>
                    <a:pt x="428" y="1184"/>
                  </a:lnTo>
                  <a:lnTo>
                    <a:pt x="855" y="1874"/>
                  </a:lnTo>
                  <a:lnTo>
                    <a:pt x="1151" y="1874"/>
                  </a:lnTo>
                  <a:lnTo>
                    <a:pt x="592" y="1019"/>
                  </a:lnTo>
                  <a:lnTo>
                    <a:pt x="1118" y="494"/>
                  </a:lnTo>
                  <a:lnTo>
                    <a:pt x="822" y="494"/>
                  </a:lnTo>
                  <a:lnTo>
                    <a:pt x="231" y="1085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8"/>
            <p:cNvSpPr/>
            <p:nvPr/>
          </p:nvSpPr>
          <p:spPr>
            <a:xfrm>
              <a:off x="4980625" y="2092250"/>
              <a:ext cx="30425" cy="47675"/>
            </a:xfrm>
            <a:custGeom>
              <a:avLst/>
              <a:gdLst/>
              <a:ahLst/>
              <a:cxnLst/>
              <a:rect l="l" t="t" r="r" b="b"/>
              <a:pathLst>
                <a:path w="1217" h="1907" extrusionOk="0">
                  <a:moveTo>
                    <a:pt x="625" y="658"/>
                  </a:moveTo>
                  <a:cubicBezTo>
                    <a:pt x="723" y="658"/>
                    <a:pt x="822" y="724"/>
                    <a:pt x="887" y="822"/>
                  </a:cubicBezTo>
                  <a:cubicBezTo>
                    <a:pt x="953" y="921"/>
                    <a:pt x="986" y="1052"/>
                    <a:pt x="986" y="1184"/>
                  </a:cubicBezTo>
                  <a:cubicBezTo>
                    <a:pt x="986" y="1348"/>
                    <a:pt x="953" y="1479"/>
                    <a:pt x="887" y="1578"/>
                  </a:cubicBezTo>
                  <a:cubicBezTo>
                    <a:pt x="822" y="1677"/>
                    <a:pt x="723" y="1709"/>
                    <a:pt x="592" y="1709"/>
                  </a:cubicBezTo>
                  <a:cubicBezTo>
                    <a:pt x="427" y="1709"/>
                    <a:pt x="329" y="1644"/>
                    <a:pt x="263" y="1479"/>
                  </a:cubicBezTo>
                  <a:cubicBezTo>
                    <a:pt x="230" y="1414"/>
                    <a:pt x="197" y="1315"/>
                    <a:pt x="197" y="1184"/>
                  </a:cubicBezTo>
                  <a:cubicBezTo>
                    <a:pt x="197" y="986"/>
                    <a:pt x="263" y="888"/>
                    <a:pt x="329" y="789"/>
                  </a:cubicBezTo>
                  <a:cubicBezTo>
                    <a:pt x="427" y="724"/>
                    <a:pt x="493" y="658"/>
                    <a:pt x="625" y="658"/>
                  </a:cubicBezTo>
                  <a:close/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709"/>
                  </a:lnTo>
                  <a:cubicBezTo>
                    <a:pt x="263" y="1775"/>
                    <a:pt x="296" y="1808"/>
                    <a:pt x="362" y="1841"/>
                  </a:cubicBezTo>
                  <a:cubicBezTo>
                    <a:pt x="427" y="1907"/>
                    <a:pt x="526" y="1907"/>
                    <a:pt x="625" y="1907"/>
                  </a:cubicBezTo>
                  <a:cubicBezTo>
                    <a:pt x="789" y="1907"/>
                    <a:pt x="953" y="1841"/>
                    <a:pt x="1052" y="1709"/>
                  </a:cubicBezTo>
                  <a:cubicBezTo>
                    <a:pt x="1150" y="1578"/>
                    <a:pt x="1216" y="1381"/>
                    <a:pt x="1216" y="1184"/>
                  </a:cubicBezTo>
                  <a:cubicBezTo>
                    <a:pt x="1216" y="921"/>
                    <a:pt x="1150" y="756"/>
                    <a:pt x="1052" y="658"/>
                  </a:cubicBezTo>
                  <a:cubicBezTo>
                    <a:pt x="953" y="526"/>
                    <a:pt x="822" y="461"/>
                    <a:pt x="625" y="461"/>
                  </a:cubicBezTo>
                  <a:cubicBezTo>
                    <a:pt x="559" y="461"/>
                    <a:pt x="493" y="494"/>
                    <a:pt x="395" y="526"/>
                  </a:cubicBezTo>
                  <a:cubicBezTo>
                    <a:pt x="329" y="559"/>
                    <a:pt x="296" y="592"/>
                    <a:pt x="230" y="658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8"/>
            <p:cNvSpPr/>
            <p:nvPr/>
          </p:nvSpPr>
          <p:spPr>
            <a:xfrm>
              <a:off x="4836850" y="1771050"/>
              <a:ext cx="44400" cy="44375"/>
            </a:xfrm>
            <a:custGeom>
              <a:avLst/>
              <a:gdLst/>
              <a:ahLst/>
              <a:cxnLst/>
              <a:rect l="l" t="t" r="r" b="b"/>
              <a:pathLst>
                <a:path w="1776" h="1775" extrusionOk="0">
                  <a:moveTo>
                    <a:pt x="888" y="0"/>
                  </a:moveTo>
                  <a:cubicBezTo>
                    <a:pt x="444" y="0"/>
                    <a:pt x="1" y="296"/>
                    <a:pt x="1" y="888"/>
                  </a:cubicBezTo>
                  <a:cubicBezTo>
                    <a:pt x="1" y="1479"/>
                    <a:pt x="444" y="1775"/>
                    <a:pt x="888" y="1775"/>
                  </a:cubicBezTo>
                  <a:cubicBezTo>
                    <a:pt x="1332" y="1775"/>
                    <a:pt x="1775" y="1479"/>
                    <a:pt x="1775" y="888"/>
                  </a:cubicBezTo>
                  <a:cubicBezTo>
                    <a:pt x="1775" y="296"/>
                    <a:pt x="1332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8"/>
            <p:cNvSpPr/>
            <p:nvPr/>
          </p:nvSpPr>
          <p:spPr>
            <a:xfrm>
              <a:off x="4652850" y="1882775"/>
              <a:ext cx="17275" cy="46025"/>
            </a:xfrm>
            <a:custGeom>
              <a:avLst/>
              <a:gdLst/>
              <a:ahLst/>
              <a:cxnLst/>
              <a:rect l="l" t="t" r="r" b="b"/>
              <a:pathLst>
                <a:path w="691" h="1841" extrusionOk="0">
                  <a:moveTo>
                    <a:pt x="526" y="0"/>
                  </a:moveTo>
                  <a:cubicBezTo>
                    <a:pt x="493" y="132"/>
                    <a:pt x="427" y="230"/>
                    <a:pt x="362" y="263"/>
                  </a:cubicBezTo>
                  <a:cubicBezTo>
                    <a:pt x="296" y="296"/>
                    <a:pt x="197" y="329"/>
                    <a:pt x="0" y="362"/>
                  </a:cubicBezTo>
                  <a:lnTo>
                    <a:pt x="0" y="526"/>
                  </a:lnTo>
                  <a:lnTo>
                    <a:pt x="460" y="526"/>
                  </a:lnTo>
                  <a:lnTo>
                    <a:pt x="460" y="1840"/>
                  </a:lnTo>
                  <a:lnTo>
                    <a:pt x="690" y="184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8"/>
            <p:cNvSpPr/>
            <p:nvPr/>
          </p:nvSpPr>
          <p:spPr>
            <a:xfrm>
              <a:off x="4684875" y="1882775"/>
              <a:ext cx="32075" cy="46850"/>
            </a:xfrm>
            <a:custGeom>
              <a:avLst/>
              <a:gdLst/>
              <a:ahLst/>
              <a:cxnLst/>
              <a:rect l="l" t="t" r="r" b="b"/>
              <a:pathLst>
                <a:path w="1283" h="1874" extrusionOk="0">
                  <a:moveTo>
                    <a:pt x="625" y="0"/>
                  </a:moveTo>
                  <a:cubicBezTo>
                    <a:pt x="395" y="0"/>
                    <a:pt x="231" y="66"/>
                    <a:pt x="132" y="263"/>
                  </a:cubicBezTo>
                  <a:cubicBezTo>
                    <a:pt x="99" y="362"/>
                    <a:pt x="66" y="460"/>
                    <a:pt x="66" y="592"/>
                  </a:cubicBezTo>
                  <a:lnTo>
                    <a:pt x="296" y="592"/>
                  </a:lnTo>
                  <a:cubicBezTo>
                    <a:pt x="296" y="493"/>
                    <a:pt x="296" y="427"/>
                    <a:pt x="329" y="362"/>
                  </a:cubicBezTo>
                  <a:cubicBezTo>
                    <a:pt x="395" y="263"/>
                    <a:pt x="493" y="197"/>
                    <a:pt x="658" y="197"/>
                  </a:cubicBezTo>
                  <a:cubicBezTo>
                    <a:pt x="756" y="197"/>
                    <a:pt x="822" y="230"/>
                    <a:pt x="888" y="296"/>
                  </a:cubicBezTo>
                  <a:cubicBezTo>
                    <a:pt x="954" y="329"/>
                    <a:pt x="986" y="395"/>
                    <a:pt x="986" y="493"/>
                  </a:cubicBezTo>
                  <a:cubicBezTo>
                    <a:pt x="986" y="625"/>
                    <a:pt x="921" y="690"/>
                    <a:pt x="822" y="756"/>
                  </a:cubicBezTo>
                  <a:cubicBezTo>
                    <a:pt x="789" y="789"/>
                    <a:pt x="724" y="789"/>
                    <a:pt x="625" y="789"/>
                  </a:cubicBezTo>
                  <a:lnTo>
                    <a:pt x="526" y="789"/>
                  </a:lnTo>
                  <a:lnTo>
                    <a:pt x="526" y="986"/>
                  </a:lnTo>
                  <a:lnTo>
                    <a:pt x="592" y="986"/>
                  </a:lnTo>
                  <a:cubicBezTo>
                    <a:pt x="756" y="986"/>
                    <a:pt x="855" y="1019"/>
                    <a:pt x="921" y="1052"/>
                  </a:cubicBezTo>
                  <a:cubicBezTo>
                    <a:pt x="986" y="1118"/>
                    <a:pt x="1052" y="1183"/>
                    <a:pt x="1052" y="1315"/>
                  </a:cubicBezTo>
                  <a:cubicBezTo>
                    <a:pt x="1052" y="1413"/>
                    <a:pt x="1019" y="1512"/>
                    <a:pt x="921" y="1578"/>
                  </a:cubicBezTo>
                  <a:cubicBezTo>
                    <a:pt x="855" y="1643"/>
                    <a:pt x="756" y="1676"/>
                    <a:pt x="625" y="1676"/>
                  </a:cubicBezTo>
                  <a:cubicBezTo>
                    <a:pt x="493" y="1676"/>
                    <a:pt x="362" y="1610"/>
                    <a:pt x="329" y="1512"/>
                  </a:cubicBezTo>
                  <a:cubicBezTo>
                    <a:pt x="296" y="1479"/>
                    <a:pt x="263" y="1380"/>
                    <a:pt x="263" y="1282"/>
                  </a:cubicBezTo>
                  <a:lnTo>
                    <a:pt x="1" y="1282"/>
                  </a:lnTo>
                  <a:cubicBezTo>
                    <a:pt x="1" y="1446"/>
                    <a:pt x="66" y="1578"/>
                    <a:pt x="165" y="1709"/>
                  </a:cubicBezTo>
                  <a:cubicBezTo>
                    <a:pt x="263" y="1808"/>
                    <a:pt x="428" y="1873"/>
                    <a:pt x="625" y="1873"/>
                  </a:cubicBezTo>
                  <a:cubicBezTo>
                    <a:pt x="855" y="1873"/>
                    <a:pt x="1019" y="1840"/>
                    <a:pt x="1118" y="1709"/>
                  </a:cubicBezTo>
                  <a:cubicBezTo>
                    <a:pt x="1216" y="1610"/>
                    <a:pt x="1282" y="1446"/>
                    <a:pt x="1282" y="1282"/>
                  </a:cubicBezTo>
                  <a:cubicBezTo>
                    <a:pt x="1282" y="1183"/>
                    <a:pt x="1249" y="1085"/>
                    <a:pt x="1216" y="1019"/>
                  </a:cubicBezTo>
                  <a:cubicBezTo>
                    <a:pt x="1151" y="953"/>
                    <a:pt x="1085" y="888"/>
                    <a:pt x="986" y="855"/>
                  </a:cubicBezTo>
                  <a:cubicBezTo>
                    <a:pt x="1052" y="822"/>
                    <a:pt x="1085" y="789"/>
                    <a:pt x="1151" y="756"/>
                  </a:cubicBezTo>
                  <a:cubicBezTo>
                    <a:pt x="1184" y="690"/>
                    <a:pt x="1216" y="592"/>
                    <a:pt x="1216" y="493"/>
                  </a:cubicBezTo>
                  <a:cubicBezTo>
                    <a:pt x="1216" y="329"/>
                    <a:pt x="1184" y="197"/>
                    <a:pt x="1052" y="132"/>
                  </a:cubicBezTo>
                  <a:cubicBezTo>
                    <a:pt x="954" y="33"/>
                    <a:pt x="822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8"/>
            <p:cNvSpPr/>
            <p:nvPr/>
          </p:nvSpPr>
          <p:spPr>
            <a:xfrm>
              <a:off x="4721850" y="1883600"/>
              <a:ext cx="32050" cy="46025"/>
            </a:xfrm>
            <a:custGeom>
              <a:avLst/>
              <a:gdLst/>
              <a:ahLst/>
              <a:cxnLst/>
              <a:rect l="l" t="t" r="r" b="b"/>
              <a:pathLst>
                <a:path w="1282" h="1841" extrusionOk="0">
                  <a:moveTo>
                    <a:pt x="230" y="0"/>
                  </a:moveTo>
                  <a:lnTo>
                    <a:pt x="66" y="986"/>
                  </a:lnTo>
                  <a:lnTo>
                    <a:pt x="263" y="986"/>
                  </a:lnTo>
                  <a:cubicBezTo>
                    <a:pt x="329" y="953"/>
                    <a:pt x="362" y="887"/>
                    <a:pt x="427" y="855"/>
                  </a:cubicBezTo>
                  <a:cubicBezTo>
                    <a:pt x="493" y="822"/>
                    <a:pt x="559" y="822"/>
                    <a:pt x="625" y="822"/>
                  </a:cubicBezTo>
                  <a:cubicBezTo>
                    <a:pt x="723" y="822"/>
                    <a:pt x="822" y="855"/>
                    <a:pt x="920" y="920"/>
                  </a:cubicBezTo>
                  <a:cubicBezTo>
                    <a:pt x="986" y="986"/>
                    <a:pt x="1019" y="1085"/>
                    <a:pt x="1019" y="1216"/>
                  </a:cubicBezTo>
                  <a:cubicBezTo>
                    <a:pt x="1019" y="1315"/>
                    <a:pt x="986" y="1413"/>
                    <a:pt x="920" y="1512"/>
                  </a:cubicBezTo>
                  <a:cubicBezTo>
                    <a:pt x="855" y="1610"/>
                    <a:pt x="756" y="1643"/>
                    <a:pt x="625" y="1643"/>
                  </a:cubicBezTo>
                  <a:cubicBezTo>
                    <a:pt x="559" y="1643"/>
                    <a:pt x="493" y="1643"/>
                    <a:pt x="427" y="1610"/>
                  </a:cubicBezTo>
                  <a:cubicBezTo>
                    <a:pt x="329" y="1545"/>
                    <a:pt x="263" y="1446"/>
                    <a:pt x="263" y="1315"/>
                  </a:cubicBezTo>
                  <a:lnTo>
                    <a:pt x="0" y="1315"/>
                  </a:lnTo>
                  <a:cubicBezTo>
                    <a:pt x="33" y="1512"/>
                    <a:pt x="99" y="1643"/>
                    <a:pt x="197" y="1709"/>
                  </a:cubicBezTo>
                  <a:cubicBezTo>
                    <a:pt x="329" y="1807"/>
                    <a:pt x="460" y="1840"/>
                    <a:pt x="592" y="1840"/>
                  </a:cubicBezTo>
                  <a:cubicBezTo>
                    <a:pt x="822" y="1840"/>
                    <a:pt x="1019" y="1775"/>
                    <a:pt x="1118" y="1643"/>
                  </a:cubicBezTo>
                  <a:cubicBezTo>
                    <a:pt x="1216" y="1512"/>
                    <a:pt x="1282" y="1347"/>
                    <a:pt x="1282" y="1183"/>
                  </a:cubicBezTo>
                  <a:cubicBezTo>
                    <a:pt x="1282" y="1019"/>
                    <a:pt x="1216" y="887"/>
                    <a:pt x="1085" y="756"/>
                  </a:cubicBezTo>
                  <a:cubicBezTo>
                    <a:pt x="986" y="657"/>
                    <a:pt x="855" y="624"/>
                    <a:pt x="657" y="624"/>
                  </a:cubicBezTo>
                  <a:cubicBezTo>
                    <a:pt x="592" y="624"/>
                    <a:pt x="493" y="624"/>
                    <a:pt x="427" y="657"/>
                  </a:cubicBezTo>
                  <a:cubicBezTo>
                    <a:pt x="395" y="657"/>
                    <a:pt x="362" y="690"/>
                    <a:pt x="329" y="723"/>
                  </a:cubicBezTo>
                  <a:lnTo>
                    <a:pt x="395" y="230"/>
                  </a:lnTo>
                  <a:lnTo>
                    <a:pt x="1183" y="230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8"/>
            <p:cNvSpPr/>
            <p:nvPr/>
          </p:nvSpPr>
          <p:spPr>
            <a:xfrm>
              <a:off x="4778525" y="1881125"/>
              <a:ext cx="28775" cy="47675"/>
            </a:xfrm>
            <a:custGeom>
              <a:avLst/>
              <a:gdLst/>
              <a:ahLst/>
              <a:cxnLst/>
              <a:rect l="l" t="t" r="r" b="b"/>
              <a:pathLst>
                <a:path w="1151" h="1907" extrusionOk="0">
                  <a:moveTo>
                    <a:pt x="1" y="1"/>
                  </a:moveTo>
                  <a:lnTo>
                    <a:pt x="1" y="1906"/>
                  </a:lnTo>
                  <a:lnTo>
                    <a:pt x="231" y="1906"/>
                  </a:lnTo>
                  <a:lnTo>
                    <a:pt x="231" y="1381"/>
                  </a:lnTo>
                  <a:lnTo>
                    <a:pt x="428" y="1216"/>
                  </a:lnTo>
                  <a:lnTo>
                    <a:pt x="855" y="1906"/>
                  </a:lnTo>
                  <a:lnTo>
                    <a:pt x="1151" y="1906"/>
                  </a:lnTo>
                  <a:lnTo>
                    <a:pt x="592" y="1052"/>
                  </a:lnTo>
                  <a:lnTo>
                    <a:pt x="1118" y="526"/>
                  </a:lnTo>
                  <a:lnTo>
                    <a:pt x="822" y="526"/>
                  </a:lnTo>
                  <a:lnTo>
                    <a:pt x="231" y="1118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8"/>
            <p:cNvSpPr/>
            <p:nvPr/>
          </p:nvSpPr>
          <p:spPr>
            <a:xfrm>
              <a:off x="4811400" y="1881125"/>
              <a:ext cx="30400" cy="48500"/>
            </a:xfrm>
            <a:custGeom>
              <a:avLst/>
              <a:gdLst/>
              <a:ahLst/>
              <a:cxnLst/>
              <a:rect l="l" t="t" r="r" b="b"/>
              <a:pathLst>
                <a:path w="1216" h="1940" extrusionOk="0">
                  <a:moveTo>
                    <a:pt x="624" y="691"/>
                  </a:moveTo>
                  <a:cubicBezTo>
                    <a:pt x="723" y="691"/>
                    <a:pt x="822" y="756"/>
                    <a:pt x="887" y="822"/>
                  </a:cubicBezTo>
                  <a:cubicBezTo>
                    <a:pt x="953" y="921"/>
                    <a:pt x="986" y="1052"/>
                    <a:pt x="986" y="1184"/>
                  </a:cubicBezTo>
                  <a:cubicBezTo>
                    <a:pt x="986" y="1348"/>
                    <a:pt x="953" y="1479"/>
                    <a:pt x="887" y="1578"/>
                  </a:cubicBezTo>
                  <a:cubicBezTo>
                    <a:pt x="822" y="1676"/>
                    <a:pt x="723" y="1742"/>
                    <a:pt x="592" y="1742"/>
                  </a:cubicBezTo>
                  <a:cubicBezTo>
                    <a:pt x="427" y="1742"/>
                    <a:pt x="329" y="1676"/>
                    <a:pt x="263" y="1512"/>
                  </a:cubicBezTo>
                  <a:cubicBezTo>
                    <a:pt x="230" y="1446"/>
                    <a:pt x="197" y="1315"/>
                    <a:pt x="197" y="1184"/>
                  </a:cubicBezTo>
                  <a:cubicBezTo>
                    <a:pt x="197" y="1019"/>
                    <a:pt x="263" y="888"/>
                    <a:pt x="329" y="822"/>
                  </a:cubicBezTo>
                  <a:cubicBezTo>
                    <a:pt x="394" y="723"/>
                    <a:pt x="493" y="691"/>
                    <a:pt x="624" y="691"/>
                  </a:cubicBezTo>
                  <a:close/>
                  <a:moveTo>
                    <a:pt x="0" y="1"/>
                  </a:moveTo>
                  <a:lnTo>
                    <a:pt x="0" y="1906"/>
                  </a:lnTo>
                  <a:lnTo>
                    <a:pt x="230" y="1906"/>
                  </a:lnTo>
                  <a:lnTo>
                    <a:pt x="230" y="1709"/>
                  </a:lnTo>
                  <a:cubicBezTo>
                    <a:pt x="263" y="1775"/>
                    <a:pt x="296" y="1841"/>
                    <a:pt x="362" y="1874"/>
                  </a:cubicBezTo>
                  <a:cubicBezTo>
                    <a:pt x="427" y="1906"/>
                    <a:pt x="526" y="1939"/>
                    <a:pt x="624" y="1939"/>
                  </a:cubicBezTo>
                  <a:cubicBezTo>
                    <a:pt x="789" y="1939"/>
                    <a:pt x="953" y="1874"/>
                    <a:pt x="1052" y="1742"/>
                  </a:cubicBezTo>
                  <a:cubicBezTo>
                    <a:pt x="1150" y="1578"/>
                    <a:pt x="1216" y="1414"/>
                    <a:pt x="1216" y="1184"/>
                  </a:cubicBezTo>
                  <a:cubicBezTo>
                    <a:pt x="1216" y="954"/>
                    <a:pt x="1150" y="789"/>
                    <a:pt x="1052" y="658"/>
                  </a:cubicBezTo>
                  <a:cubicBezTo>
                    <a:pt x="953" y="559"/>
                    <a:pt x="822" y="493"/>
                    <a:pt x="624" y="493"/>
                  </a:cubicBezTo>
                  <a:cubicBezTo>
                    <a:pt x="559" y="493"/>
                    <a:pt x="460" y="493"/>
                    <a:pt x="394" y="526"/>
                  </a:cubicBezTo>
                  <a:cubicBezTo>
                    <a:pt x="329" y="559"/>
                    <a:pt x="263" y="625"/>
                    <a:pt x="230" y="69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8"/>
            <p:cNvSpPr/>
            <p:nvPr/>
          </p:nvSpPr>
          <p:spPr>
            <a:xfrm>
              <a:off x="4603550" y="1578800"/>
              <a:ext cx="44375" cy="44400"/>
            </a:xfrm>
            <a:custGeom>
              <a:avLst/>
              <a:gdLst/>
              <a:ahLst/>
              <a:cxnLst/>
              <a:rect l="l" t="t" r="r" b="b"/>
              <a:pathLst>
                <a:path w="1775" h="1776" extrusionOk="0">
                  <a:moveTo>
                    <a:pt x="888" y="1"/>
                  </a:moveTo>
                  <a:cubicBezTo>
                    <a:pt x="444" y="1"/>
                    <a:pt x="0" y="297"/>
                    <a:pt x="0" y="888"/>
                  </a:cubicBezTo>
                  <a:cubicBezTo>
                    <a:pt x="0" y="1480"/>
                    <a:pt x="444" y="1775"/>
                    <a:pt x="888" y="1775"/>
                  </a:cubicBezTo>
                  <a:cubicBezTo>
                    <a:pt x="1331" y="1775"/>
                    <a:pt x="1775" y="1480"/>
                    <a:pt x="1775" y="888"/>
                  </a:cubicBezTo>
                  <a:cubicBezTo>
                    <a:pt x="1775" y="297"/>
                    <a:pt x="1331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8"/>
            <p:cNvSpPr/>
            <p:nvPr/>
          </p:nvSpPr>
          <p:spPr>
            <a:xfrm>
              <a:off x="4445000" y="1710250"/>
              <a:ext cx="17275" cy="46025"/>
            </a:xfrm>
            <a:custGeom>
              <a:avLst/>
              <a:gdLst/>
              <a:ahLst/>
              <a:cxnLst/>
              <a:rect l="l" t="t" r="r" b="b"/>
              <a:pathLst>
                <a:path w="691" h="1841" extrusionOk="0">
                  <a:moveTo>
                    <a:pt x="493" y="1"/>
                  </a:moveTo>
                  <a:cubicBezTo>
                    <a:pt x="460" y="165"/>
                    <a:pt x="428" y="264"/>
                    <a:pt x="362" y="296"/>
                  </a:cubicBezTo>
                  <a:cubicBezTo>
                    <a:pt x="296" y="329"/>
                    <a:pt x="165" y="362"/>
                    <a:pt x="0" y="362"/>
                  </a:cubicBezTo>
                  <a:lnTo>
                    <a:pt x="0" y="559"/>
                  </a:lnTo>
                  <a:lnTo>
                    <a:pt x="428" y="559"/>
                  </a:lnTo>
                  <a:lnTo>
                    <a:pt x="428" y="1841"/>
                  </a:lnTo>
                  <a:lnTo>
                    <a:pt x="690" y="1841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8"/>
            <p:cNvSpPr/>
            <p:nvPr/>
          </p:nvSpPr>
          <p:spPr>
            <a:xfrm>
              <a:off x="4477025" y="1710250"/>
              <a:ext cx="32900" cy="46025"/>
            </a:xfrm>
            <a:custGeom>
              <a:avLst/>
              <a:gdLst/>
              <a:ahLst/>
              <a:cxnLst/>
              <a:rect l="l" t="t" r="r" b="b"/>
              <a:pathLst>
                <a:path w="1316" h="1841" extrusionOk="0">
                  <a:moveTo>
                    <a:pt x="790" y="362"/>
                  </a:moveTo>
                  <a:lnTo>
                    <a:pt x="790" y="1184"/>
                  </a:lnTo>
                  <a:lnTo>
                    <a:pt x="198" y="1184"/>
                  </a:lnTo>
                  <a:lnTo>
                    <a:pt x="790" y="362"/>
                  </a:lnTo>
                  <a:close/>
                  <a:moveTo>
                    <a:pt x="822" y="1"/>
                  </a:moveTo>
                  <a:lnTo>
                    <a:pt x="1" y="1184"/>
                  </a:lnTo>
                  <a:lnTo>
                    <a:pt x="1" y="1414"/>
                  </a:lnTo>
                  <a:lnTo>
                    <a:pt x="790" y="1414"/>
                  </a:lnTo>
                  <a:lnTo>
                    <a:pt x="790" y="1841"/>
                  </a:lnTo>
                  <a:lnTo>
                    <a:pt x="1020" y="1841"/>
                  </a:lnTo>
                  <a:lnTo>
                    <a:pt x="1020" y="1414"/>
                  </a:lnTo>
                  <a:lnTo>
                    <a:pt x="1315" y="1414"/>
                  </a:lnTo>
                  <a:lnTo>
                    <a:pt x="1315" y="1184"/>
                  </a:lnTo>
                  <a:lnTo>
                    <a:pt x="1020" y="1184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8"/>
            <p:cNvSpPr/>
            <p:nvPr/>
          </p:nvSpPr>
          <p:spPr>
            <a:xfrm>
              <a:off x="4514000" y="1710250"/>
              <a:ext cx="31250" cy="47675"/>
            </a:xfrm>
            <a:custGeom>
              <a:avLst/>
              <a:gdLst/>
              <a:ahLst/>
              <a:cxnLst/>
              <a:rect l="l" t="t" r="r" b="b"/>
              <a:pathLst>
                <a:path w="1250" h="1907" extrusionOk="0">
                  <a:moveTo>
                    <a:pt x="625" y="231"/>
                  </a:moveTo>
                  <a:cubicBezTo>
                    <a:pt x="789" y="231"/>
                    <a:pt x="888" y="296"/>
                    <a:pt x="921" y="428"/>
                  </a:cubicBezTo>
                  <a:cubicBezTo>
                    <a:pt x="986" y="559"/>
                    <a:pt x="1019" y="724"/>
                    <a:pt x="1019" y="921"/>
                  </a:cubicBezTo>
                  <a:cubicBezTo>
                    <a:pt x="1019" y="1216"/>
                    <a:pt x="986" y="1414"/>
                    <a:pt x="888" y="1545"/>
                  </a:cubicBezTo>
                  <a:cubicBezTo>
                    <a:pt x="822" y="1644"/>
                    <a:pt x="724" y="1676"/>
                    <a:pt x="625" y="1676"/>
                  </a:cubicBezTo>
                  <a:cubicBezTo>
                    <a:pt x="461" y="1676"/>
                    <a:pt x="362" y="1611"/>
                    <a:pt x="296" y="1414"/>
                  </a:cubicBezTo>
                  <a:cubicBezTo>
                    <a:pt x="264" y="1315"/>
                    <a:pt x="231" y="1151"/>
                    <a:pt x="231" y="986"/>
                  </a:cubicBezTo>
                  <a:cubicBezTo>
                    <a:pt x="231" y="724"/>
                    <a:pt x="264" y="526"/>
                    <a:pt x="329" y="395"/>
                  </a:cubicBezTo>
                  <a:cubicBezTo>
                    <a:pt x="395" y="296"/>
                    <a:pt x="494" y="231"/>
                    <a:pt x="625" y="231"/>
                  </a:cubicBezTo>
                  <a:close/>
                  <a:moveTo>
                    <a:pt x="625" y="1"/>
                  </a:moveTo>
                  <a:cubicBezTo>
                    <a:pt x="362" y="1"/>
                    <a:pt x="165" y="132"/>
                    <a:pt x="66" y="428"/>
                  </a:cubicBezTo>
                  <a:cubicBezTo>
                    <a:pt x="34" y="592"/>
                    <a:pt x="1" y="756"/>
                    <a:pt x="1" y="954"/>
                  </a:cubicBezTo>
                  <a:cubicBezTo>
                    <a:pt x="1" y="1249"/>
                    <a:pt x="34" y="1446"/>
                    <a:pt x="132" y="1611"/>
                  </a:cubicBezTo>
                  <a:cubicBezTo>
                    <a:pt x="231" y="1808"/>
                    <a:pt x="395" y="1907"/>
                    <a:pt x="625" y="1907"/>
                  </a:cubicBezTo>
                  <a:cubicBezTo>
                    <a:pt x="855" y="1907"/>
                    <a:pt x="1052" y="1775"/>
                    <a:pt x="1151" y="1545"/>
                  </a:cubicBezTo>
                  <a:cubicBezTo>
                    <a:pt x="1216" y="1381"/>
                    <a:pt x="1249" y="1184"/>
                    <a:pt x="1249" y="921"/>
                  </a:cubicBezTo>
                  <a:cubicBezTo>
                    <a:pt x="1249" y="658"/>
                    <a:pt x="1216" y="461"/>
                    <a:pt x="1118" y="296"/>
                  </a:cubicBezTo>
                  <a:cubicBezTo>
                    <a:pt x="1019" y="99"/>
                    <a:pt x="855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8"/>
            <p:cNvSpPr/>
            <p:nvPr/>
          </p:nvSpPr>
          <p:spPr>
            <a:xfrm>
              <a:off x="4570700" y="1709425"/>
              <a:ext cx="27950" cy="46850"/>
            </a:xfrm>
            <a:custGeom>
              <a:avLst/>
              <a:gdLst/>
              <a:ahLst/>
              <a:cxnLst/>
              <a:rect l="l" t="t" r="r" b="b"/>
              <a:pathLst>
                <a:path w="1118" h="1874" extrusionOk="0">
                  <a:moveTo>
                    <a:pt x="0" y="1"/>
                  </a:moveTo>
                  <a:lnTo>
                    <a:pt x="0" y="1874"/>
                  </a:lnTo>
                  <a:lnTo>
                    <a:pt x="230" y="1874"/>
                  </a:lnTo>
                  <a:lnTo>
                    <a:pt x="230" y="1381"/>
                  </a:lnTo>
                  <a:lnTo>
                    <a:pt x="427" y="1184"/>
                  </a:lnTo>
                  <a:lnTo>
                    <a:pt x="854" y="1874"/>
                  </a:lnTo>
                  <a:lnTo>
                    <a:pt x="1117" y="1874"/>
                  </a:lnTo>
                  <a:lnTo>
                    <a:pt x="592" y="1019"/>
                  </a:lnTo>
                  <a:lnTo>
                    <a:pt x="1117" y="494"/>
                  </a:lnTo>
                  <a:lnTo>
                    <a:pt x="822" y="494"/>
                  </a:lnTo>
                  <a:lnTo>
                    <a:pt x="230" y="1085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8"/>
            <p:cNvSpPr/>
            <p:nvPr/>
          </p:nvSpPr>
          <p:spPr>
            <a:xfrm>
              <a:off x="4603550" y="1709425"/>
              <a:ext cx="29600" cy="47675"/>
            </a:xfrm>
            <a:custGeom>
              <a:avLst/>
              <a:gdLst/>
              <a:ahLst/>
              <a:cxnLst/>
              <a:rect l="l" t="t" r="r" b="b"/>
              <a:pathLst>
                <a:path w="1184" h="1907" extrusionOk="0">
                  <a:moveTo>
                    <a:pt x="592" y="658"/>
                  </a:moveTo>
                  <a:cubicBezTo>
                    <a:pt x="723" y="658"/>
                    <a:pt x="789" y="724"/>
                    <a:pt x="855" y="822"/>
                  </a:cubicBezTo>
                  <a:cubicBezTo>
                    <a:pt x="921" y="921"/>
                    <a:pt x="953" y="1052"/>
                    <a:pt x="953" y="1184"/>
                  </a:cubicBezTo>
                  <a:cubicBezTo>
                    <a:pt x="953" y="1348"/>
                    <a:pt x="921" y="1479"/>
                    <a:pt x="855" y="1578"/>
                  </a:cubicBezTo>
                  <a:cubicBezTo>
                    <a:pt x="789" y="1677"/>
                    <a:pt x="723" y="1709"/>
                    <a:pt x="592" y="1709"/>
                  </a:cubicBezTo>
                  <a:cubicBezTo>
                    <a:pt x="428" y="1709"/>
                    <a:pt x="296" y="1644"/>
                    <a:pt x="230" y="1479"/>
                  </a:cubicBezTo>
                  <a:cubicBezTo>
                    <a:pt x="198" y="1414"/>
                    <a:pt x="198" y="1315"/>
                    <a:pt x="198" y="1184"/>
                  </a:cubicBezTo>
                  <a:cubicBezTo>
                    <a:pt x="198" y="987"/>
                    <a:pt x="230" y="888"/>
                    <a:pt x="296" y="789"/>
                  </a:cubicBezTo>
                  <a:cubicBezTo>
                    <a:pt x="395" y="724"/>
                    <a:pt x="493" y="658"/>
                    <a:pt x="592" y="658"/>
                  </a:cubicBezTo>
                  <a:close/>
                  <a:moveTo>
                    <a:pt x="0" y="1"/>
                  </a:moveTo>
                  <a:lnTo>
                    <a:pt x="0" y="1874"/>
                  </a:lnTo>
                  <a:lnTo>
                    <a:pt x="198" y="1874"/>
                  </a:lnTo>
                  <a:lnTo>
                    <a:pt x="198" y="1709"/>
                  </a:lnTo>
                  <a:cubicBezTo>
                    <a:pt x="230" y="1775"/>
                    <a:pt x="296" y="1808"/>
                    <a:pt x="329" y="1841"/>
                  </a:cubicBezTo>
                  <a:cubicBezTo>
                    <a:pt x="395" y="1907"/>
                    <a:pt x="493" y="1907"/>
                    <a:pt x="592" y="1907"/>
                  </a:cubicBezTo>
                  <a:cubicBezTo>
                    <a:pt x="789" y="1907"/>
                    <a:pt x="921" y="1841"/>
                    <a:pt x="1019" y="1709"/>
                  </a:cubicBezTo>
                  <a:cubicBezTo>
                    <a:pt x="1151" y="1578"/>
                    <a:pt x="1183" y="1381"/>
                    <a:pt x="1183" y="1184"/>
                  </a:cubicBezTo>
                  <a:cubicBezTo>
                    <a:pt x="1183" y="921"/>
                    <a:pt x="1151" y="757"/>
                    <a:pt x="1019" y="658"/>
                  </a:cubicBezTo>
                  <a:cubicBezTo>
                    <a:pt x="921" y="527"/>
                    <a:pt x="789" y="461"/>
                    <a:pt x="625" y="461"/>
                  </a:cubicBezTo>
                  <a:cubicBezTo>
                    <a:pt x="526" y="461"/>
                    <a:pt x="460" y="494"/>
                    <a:pt x="395" y="527"/>
                  </a:cubicBezTo>
                  <a:cubicBezTo>
                    <a:pt x="329" y="559"/>
                    <a:pt x="263" y="592"/>
                    <a:pt x="198" y="658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8"/>
            <p:cNvSpPr/>
            <p:nvPr/>
          </p:nvSpPr>
          <p:spPr>
            <a:xfrm>
              <a:off x="4336550" y="1436700"/>
              <a:ext cx="44400" cy="44375"/>
            </a:xfrm>
            <a:custGeom>
              <a:avLst/>
              <a:gdLst/>
              <a:ahLst/>
              <a:cxnLst/>
              <a:rect l="l" t="t" r="r" b="b"/>
              <a:pathLst>
                <a:path w="1776" h="1775" extrusionOk="0">
                  <a:moveTo>
                    <a:pt x="888" y="0"/>
                  </a:moveTo>
                  <a:cubicBezTo>
                    <a:pt x="444" y="0"/>
                    <a:pt x="1" y="296"/>
                    <a:pt x="1" y="887"/>
                  </a:cubicBezTo>
                  <a:cubicBezTo>
                    <a:pt x="1" y="1479"/>
                    <a:pt x="444" y="1775"/>
                    <a:pt x="888" y="1775"/>
                  </a:cubicBezTo>
                  <a:cubicBezTo>
                    <a:pt x="1332" y="1775"/>
                    <a:pt x="1775" y="1479"/>
                    <a:pt x="1775" y="887"/>
                  </a:cubicBezTo>
                  <a:cubicBezTo>
                    <a:pt x="1775" y="296"/>
                    <a:pt x="1332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8"/>
            <p:cNvSpPr/>
            <p:nvPr/>
          </p:nvSpPr>
          <p:spPr>
            <a:xfrm>
              <a:off x="4205950" y="1584550"/>
              <a:ext cx="17275" cy="45225"/>
            </a:xfrm>
            <a:custGeom>
              <a:avLst/>
              <a:gdLst/>
              <a:ahLst/>
              <a:cxnLst/>
              <a:rect l="l" t="t" r="r" b="b"/>
              <a:pathLst>
                <a:path w="691" h="1809" extrusionOk="0">
                  <a:moveTo>
                    <a:pt x="493" y="1"/>
                  </a:moveTo>
                  <a:cubicBezTo>
                    <a:pt x="460" y="132"/>
                    <a:pt x="427" y="231"/>
                    <a:pt x="362" y="264"/>
                  </a:cubicBezTo>
                  <a:cubicBezTo>
                    <a:pt x="296" y="297"/>
                    <a:pt x="164" y="330"/>
                    <a:pt x="0" y="330"/>
                  </a:cubicBezTo>
                  <a:lnTo>
                    <a:pt x="0" y="527"/>
                  </a:lnTo>
                  <a:lnTo>
                    <a:pt x="427" y="527"/>
                  </a:lnTo>
                  <a:lnTo>
                    <a:pt x="427" y="1808"/>
                  </a:lnTo>
                  <a:lnTo>
                    <a:pt x="690" y="1808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8"/>
            <p:cNvSpPr/>
            <p:nvPr/>
          </p:nvSpPr>
          <p:spPr>
            <a:xfrm>
              <a:off x="4237975" y="1583750"/>
              <a:ext cx="32900" cy="46025"/>
            </a:xfrm>
            <a:custGeom>
              <a:avLst/>
              <a:gdLst/>
              <a:ahLst/>
              <a:cxnLst/>
              <a:rect l="l" t="t" r="r" b="b"/>
              <a:pathLst>
                <a:path w="1316" h="1841" extrusionOk="0">
                  <a:moveTo>
                    <a:pt x="789" y="362"/>
                  </a:moveTo>
                  <a:lnTo>
                    <a:pt x="789" y="1216"/>
                  </a:lnTo>
                  <a:lnTo>
                    <a:pt x="231" y="1216"/>
                  </a:lnTo>
                  <a:lnTo>
                    <a:pt x="789" y="362"/>
                  </a:lnTo>
                  <a:close/>
                  <a:moveTo>
                    <a:pt x="855" y="0"/>
                  </a:moveTo>
                  <a:lnTo>
                    <a:pt x="1" y="1183"/>
                  </a:lnTo>
                  <a:lnTo>
                    <a:pt x="1" y="1413"/>
                  </a:lnTo>
                  <a:lnTo>
                    <a:pt x="822" y="1413"/>
                  </a:lnTo>
                  <a:lnTo>
                    <a:pt x="822" y="1840"/>
                  </a:lnTo>
                  <a:lnTo>
                    <a:pt x="1052" y="1840"/>
                  </a:lnTo>
                  <a:lnTo>
                    <a:pt x="1052" y="1413"/>
                  </a:lnTo>
                  <a:lnTo>
                    <a:pt x="1315" y="1413"/>
                  </a:lnTo>
                  <a:lnTo>
                    <a:pt x="1315" y="1216"/>
                  </a:lnTo>
                  <a:lnTo>
                    <a:pt x="1052" y="1216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8"/>
            <p:cNvSpPr/>
            <p:nvPr/>
          </p:nvSpPr>
          <p:spPr>
            <a:xfrm>
              <a:off x="4274950" y="1584550"/>
              <a:ext cx="32050" cy="46875"/>
            </a:xfrm>
            <a:custGeom>
              <a:avLst/>
              <a:gdLst/>
              <a:ahLst/>
              <a:cxnLst/>
              <a:rect l="l" t="t" r="r" b="b"/>
              <a:pathLst>
                <a:path w="1282" h="1875" extrusionOk="0">
                  <a:moveTo>
                    <a:pt x="198" y="1"/>
                  </a:moveTo>
                  <a:lnTo>
                    <a:pt x="66" y="1020"/>
                  </a:lnTo>
                  <a:lnTo>
                    <a:pt x="263" y="1020"/>
                  </a:lnTo>
                  <a:cubicBezTo>
                    <a:pt x="296" y="954"/>
                    <a:pt x="362" y="921"/>
                    <a:pt x="428" y="888"/>
                  </a:cubicBezTo>
                  <a:cubicBezTo>
                    <a:pt x="460" y="855"/>
                    <a:pt x="526" y="823"/>
                    <a:pt x="625" y="823"/>
                  </a:cubicBezTo>
                  <a:cubicBezTo>
                    <a:pt x="723" y="823"/>
                    <a:pt x="822" y="888"/>
                    <a:pt x="888" y="954"/>
                  </a:cubicBezTo>
                  <a:cubicBezTo>
                    <a:pt x="986" y="1020"/>
                    <a:pt x="1019" y="1118"/>
                    <a:pt x="1019" y="1250"/>
                  </a:cubicBezTo>
                  <a:cubicBezTo>
                    <a:pt x="1019" y="1348"/>
                    <a:pt x="986" y="1447"/>
                    <a:pt x="920" y="1545"/>
                  </a:cubicBezTo>
                  <a:cubicBezTo>
                    <a:pt x="855" y="1611"/>
                    <a:pt x="756" y="1677"/>
                    <a:pt x="625" y="1677"/>
                  </a:cubicBezTo>
                  <a:cubicBezTo>
                    <a:pt x="559" y="1677"/>
                    <a:pt x="493" y="1644"/>
                    <a:pt x="428" y="1611"/>
                  </a:cubicBezTo>
                  <a:cubicBezTo>
                    <a:pt x="329" y="1578"/>
                    <a:pt x="263" y="1480"/>
                    <a:pt x="230" y="1348"/>
                  </a:cubicBezTo>
                  <a:lnTo>
                    <a:pt x="0" y="1348"/>
                  </a:lnTo>
                  <a:cubicBezTo>
                    <a:pt x="0" y="1513"/>
                    <a:pt x="66" y="1644"/>
                    <a:pt x="198" y="1743"/>
                  </a:cubicBezTo>
                  <a:cubicBezTo>
                    <a:pt x="329" y="1808"/>
                    <a:pt x="460" y="1874"/>
                    <a:pt x="592" y="1874"/>
                  </a:cubicBezTo>
                  <a:cubicBezTo>
                    <a:pt x="822" y="1874"/>
                    <a:pt x="986" y="1808"/>
                    <a:pt x="1118" y="1677"/>
                  </a:cubicBezTo>
                  <a:cubicBezTo>
                    <a:pt x="1216" y="1545"/>
                    <a:pt x="1282" y="1381"/>
                    <a:pt x="1282" y="1217"/>
                  </a:cubicBezTo>
                  <a:cubicBezTo>
                    <a:pt x="1282" y="1053"/>
                    <a:pt x="1216" y="888"/>
                    <a:pt x="1085" y="790"/>
                  </a:cubicBezTo>
                  <a:cubicBezTo>
                    <a:pt x="986" y="691"/>
                    <a:pt x="822" y="625"/>
                    <a:pt x="658" y="625"/>
                  </a:cubicBezTo>
                  <a:cubicBezTo>
                    <a:pt x="559" y="625"/>
                    <a:pt x="493" y="658"/>
                    <a:pt x="428" y="658"/>
                  </a:cubicBezTo>
                  <a:cubicBezTo>
                    <a:pt x="395" y="691"/>
                    <a:pt x="362" y="724"/>
                    <a:pt x="296" y="757"/>
                  </a:cubicBezTo>
                  <a:lnTo>
                    <a:pt x="395" y="231"/>
                  </a:lnTo>
                  <a:lnTo>
                    <a:pt x="1183" y="231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8"/>
            <p:cNvSpPr/>
            <p:nvPr/>
          </p:nvSpPr>
          <p:spPr>
            <a:xfrm>
              <a:off x="4331625" y="1582925"/>
              <a:ext cx="28775" cy="46850"/>
            </a:xfrm>
            <a:custGeom>
              <a:avLst/>
              <a:gdLst/>
              <a:ahLst/>
              <a:cxnLst/>
              <a:rect l="l" t="t" r="r" b="b"/>
              <a:pathLst>
                <a:path w="1151" h="1874" extrusionOk="0">
                  <a:moveTo>
                    <a:pt x="1" y="0"/>
                  </a:moveTo>
                  <a:lnTo>
                    <a:pt x="1" y="1873"/>
                  </a:lnTo>
                  <a:lnTo>
                    <a:pt x="231" y="1873"/>
                  </a:lnTo>
                  <a:lnTo>
                    <a:pt x="231" y="1380"/>
                  </a:lnTo>
                  <a:lnTo>
                    <a:pt x="428" y="1183"/>
                  </a:lnTo>
                  <a:lnTo>
                    <a:pt x="855" y="1873"/>
                  </a:lnTo>
                  <a:lnTo>
                    <a:pt x="1151" y="1873"/>
                  </a:lnTo>
                  <a:lnTo>
                    <a:pt x="592" y="1019"/>
                  </a:lnTo>
                  <a:lnTo>
                    <a:pt x="1118" y="493"/>
                  </a:lnTo>
                  <a:lnTo>
                    <a:pt x="822" y="493"/>
                  </a:lnTo>
                  <a:lnTo>
                    <a:pt x="231" y="1085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8"/>
            <p:cNvSpPr/>
            <p:nvPr/>
          </p:nvSpPr>
          <p:spPr>
            <a:xfrm>
              <a:off x="4364500" y="1582925"/>
              <a:ext cx="30400" cy="48500"/>
            </a:xfrm>
            <a:custGeom>
              <a:avLst/>
              <a:gdLst/>
              <a:ahLst/>
              <a:cxnLst/>
              <a:rect l="l" t="t" r="r" b="b"/>
              <a:pathLst>
                <a:path w="1216" h="1940" extrusionOk="0">
                  <a:moveTo>
                    <a:pt x="592" y="690"/>
                  </a:moveTo>
                  <a:cubicBezTo>
                    <a:pt x="723" y="690"/>
                    <a:pt x="822" y="723"/>
                    <a:pt x="854" y="822"/>
                  </a:cubicBezTo>
                  <a:cubicBezTo>
                    <a:pt x="920" y="920"/>
                    <a:pt x="953" y="1052"/>
                    <a:pt x="953" y="1183"/>
                  </a:cubicBezTo>
                  <a:cubicBezTo>
                    <a:pt x="953" y="1348"/>
                    <a:pt x="920" y="1479"/>
                    <a:pt x="854" y="1578"/>
                  </a:cubicBezTo>
                  <a:cubicBezTo>
                    <a:pt x="822" y="1676"/>
                    <a:pt x="723" y="1709"/>
                    <a:pt x="592" y="1709"/>
                  </a:cubicBezTo>
                  <a:cubicBezTo>
                    <a:pt x="427" y="1709"/>
                    <a:pt x="329" y="1643"/>
                    <a:pt x="263" y="1512"/>
                  </a:cubicBezTo>
                  <a:cubicBezTo>
                    <a:pt x="230" y="1413"/>
                    <a:pt x="197" y="1315"/>
                    <a:pt x="197" y="1183"/>
                  </a:cubicBezTo>
                  <a:cubicBezTo>
                    <a:pt x="197" y="1019"/>
                    <a:pt x="230" y="888"/>
                    <a:pt x="329" y="789"/>
                  </a:cubicBezTo>
                  <a:cubicBezTo>
                    <a:pt x="394" y="723"/>
                    <a:pt x="493" y="690"/>
                    <a:pt x="592" y="690"/>
                  </a:cubicBezTo>
                  <a:close/>
                  <a:moveTo>
                    <a:pt x="0" y="0"/>
                  </a:moveTo>
                  <a:lnTo>
                    <a:pt x="0" y="1873"/>
                  </a:lnTo>
                  <a:lnTo>
                    <a:pt x="197" y="1873"/>
                  </a:lnTo>
                  <a:lnTo>
                    <a:pt x="197" y="1709"/>
                  </a:lnTo>
                  <a:cubicBezTo>
                    <a:pt x="263" y="1775"/>
                    <a:pt x="296" y="1808"/>
                    <a:pt x="362" y="1840"/>
                  </a:cubicBezTo>
                  <a:cubicBezTo>
                    <a:pt x="427" y="1906"/>
                    <a:pt x="493" y="1939"/>
                    <a:pt x="592" y="1939"/>
                  </a:cubicBezTo>
                  <a:cubicBezTo>
                    <a:pt x="789" y="1939"/>
                    <a:pt x="953" y="1840"/>
                    <a:pt x="1052" y="1709"/>
                  </a:cubicBezTo>
                  <a:cubicBezTo>
                    <a:pt x="1150" y="1578"/>
                    <a:pt x="1216" y="1380"/>
                    <a:pt x="1216" y="1183"/>
                  </a:cubicBezTo>
                  <a:cubicBezTo>
                    <a:pt x="1216" y="953"/>
                    <a:pt x="1150" y="756"/>
                    <a:pt x="1052" y="657"/>
                  </a:cubicBezTo>
                  <a:cubicBezTo>
                    <a:pt x="953" y="526"/>
                    <a:pt x="789" y="460"/>
                    <a:pt x="624" y="460"/>
                  </a:cubicBezTo>
                  <a:cubicBezTo>
                    <a:pt x="559" y="460"/>
                    <a:pt x="460" y="493"/>
                    <a:pt x="394" y="526"/>
                  </a:cubicBezTo>
                  <a:cubicBezTo>
                    <a:pt x="329" y="559"/>
                    <a:pt x="263" y="625"/>
                    <a:pt x="230" y="690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8"/>
            <p:cNvSpPr/>
            <p:nvPr/>
          </p:nvSpPr>
          <p:spPr>
            <a:xfrm>
              <a:off x="4045750" y="1352075"/>
              <a:ext cx="44375" cy="44375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88" y="1"/>
                  </a:moveTo>
                  <a:cubicBezTo>
                    <a:pt x="444" y="1"/>
                    <a:pt x="0" y="296"/>
                    <a:pt x="0" y="888"/>
                  </a:cubicBezTo>
                  <a:cubicBezTo>
                    <a:pt x="0" y="1479"/>
                    <a:pt x="444" y="1775"/>
                    <a:pt x="888" y="1775"/>
                  </a:cubicBezTo>
                  <a:cubicBezTo>
                    <a:pt x="1331" y="1775"/>
                    <a:pt x="1775" y="1479"/>
                    <a:pt x="1775" y="888"/>
                  </a:cubicBezTo>
                  <a:cubicBezTo>
                    <a:pt x="1775" y="296"/>
                    <a:pt x="1331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8"/>
            <p:cNvSpPr/>
            <p:nvPr/>
          </p:nvSpPr>
          <p:spPr>
            <a:xfrm>
              <a:off x="3946350" y="1508150"/>
              <a:ext cx="17275" cy="46050"/>
            </a:xfrm>
            <a:custGeom>
              <a:avLst/>
              <a:gdLst/>
              <a:ahLst/>
              <a:cxnLst/>
              <a:rect l="l" t="t" r="r" b="b"/>
              <a:pathLst>
                <a:path w="691" h="1842" extrusionOk="0">
                  <a:moveTo>
                    <a:pt x="493" y="1"/>
                  </a:moveTo>
                  <a:cubicBezTo>
                    <a:pt x="493" y="165"/>
                    <a:pt x="427" y="264"/>
                    <a:pt x="362" y="297"/>
                  </a:cubicBezTo>
                  <a:cubicBezTo>
                    <a:pt x="296" y="330"/>
                    <a:pt x="197" y="362"/>
                    <a:pt x="0" y="362"/>
                  </a:cubicBezTo>
                  <a:lnTo>
                    <a:pt x="0" y="527"/>
                  </a:lnTo>
                  <a:lnTo>
                    <a:pt x="460" y="527"/>
                  </a:lnTo>
                  <a:lnTo>
                    <a:pt x="460" y="1841"/>
                  </a:lnTo>
                  <a:lnTo>
                    <a:pt x="690" y="1841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8"/>
            <p:cNvSpPr/>
            <p:nvPr/>
          </p:nvSpPr>
          <p:spPr>
            <a:xfrm>
              <a:off x="3979200" y="1508975"/>
              <a:ext cx="31250" cy="46050"/>
            </a:xfrm>
            <a:custGeom>
              <a:avLst/>
              <a:gdLst/>
              <a:ahLst/>
              <a:cxnLst/>
              <a:rect l="l" t="t" r="r" b="b"/>
              <a:pathLst>
                <a:path w="1250" h="1842" extrusionOk="0">
                  <a:moveTo>
                    <a:pt x="198" y="1"/>
                  </a:moveTo>
                  <a:lnTo>
                    <a:pt x="66" y="987"/>
                  </a:lnTo>
                  <a:lnTo>
                    <a:pt x="264" y="1020"/>
                  </a:lnTo>
                  <a:cubicBezTo>
                    <a:pt x="296" y="954"/>
                    <a:pt x="362" y="921"/>
                    <a:pt x="395" y="888"/>
                  </a:cubicBezTo>
                  <a:cubicBezTo>
                    <a:pt x="461" y="855"/>
                    <a:pt x="526" y="822"/>
                    <a:pt x="625" y="822"/>
                  </a:cubicBezTo>
                  <a:cubicBezTo>
                    <a:pt x="724" y="822"/>
                    <a:pt x="822" y="855"/>
                    <a:pt x="888" y="954"/>
                  </a:cubicBezTo>
                  <a:cubicBezTo>
                    <a:pt x="987" y="1020"/>
                    <a:pt x="1019" y="1118"/>
                    <a:pt x="1019" y="1250"/>
                  </a:cubicBezTo>
                  <a:cubicBezTo>
                    <a:pt x="1019" y="1348"/>
                    <a:pt x="987" y="1447"/>
                    <a:pt x="921" y="1512"/>
                  </a:cubicBezTo>
                  <a:cubicBezTo>
                    <a:pt x="855" y="1611"/>
                    <a:pt x="756" y="1644"/>
                    <a:pt x="625" y="1644"/>
                  </a:cubicBezTo>
                  <a:cubicBezTo>
                    <a:pt x="526" y="1644"/>
                    <a:pt x="461" y="1644"/>
                    <a:pt x="428" y="1611"/>
                  </a:cubicBezTo>
                  <a:cubicBezTo>
                    <a:pt x="296" y="1578"/>
                    <a:pt x="264" y="1480"/>
                    <a:pt x="231" y="1348"/>
                  </a:cubicBezTo>
                  <a:lnTo>
                    <a:pt x="1" y="1348"/>
                  </a:lnTo>
                  <a:cubicBezTo>
                    <a:pt x="1" y="1512"/>
                    <a:pt x="66" y="1644"/>
                    <a:pt x="198" y="1742"/>
                  </a:cubicBezTo>
                  <a:cubicBezTo>
                    <a:pt x="296" y="1808"/>
                    <a:pt x="428" y="1841"/>
                    <a:pt x="592" y="1841"/>
                  </a:cubicBezTo>
                  <a:cubicBezTo>
                    <a:pt x="822" y="1841"/>
                    <a:pt x="987" y="1775"/>
                    <a:pt x="1085" y="1644"/>
                  </a:cubicBezTo>
                  <a:cubicBezTo>
                    <a:pt x="1217" y="1512"/>
                    <a:pt x="1249" y="1381"/>
                    <a:pt x="1249" y="1184"/>
                  </a:cubicBezTo>
                  <a:cubicBezTo>
                    <a:pt x="1249" y="1020"/>
                    <a:pt x="1217" y="888"/>
                    <a:pt x="1085" y="790"/>
                  </a:cubicBezTo>
                  <a:cubicBezTo>
                    <a:pt x="954" y="691"/>
                    <a:pt x="822" y="625"/>
                    <a:pt x="658" y="625"/>
                  </a:cubicBezTo>
                  <a:cubicBezTo>
                    <a:pt x="559" y="625"/>
                    <a:pt x="494" y="625"/>
                    <a:pt x="428" y="658"/>
                  </a:cubicBezTo>
                  <a:cubicBezTo>
                    <a:pt x="395" y="691"/>
                    <a:pt x="329" y="691"/>
                    <a:pt x="296" y="757"/>
                  </a:cubicBezTo>
                  <a:lnTo>
                    <a:pt x="362" y="231"/>
                  </a:lnTo>
                  <a:lnTo>
                    <a:pt x="1151" y="231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8"/>
            <p:cNvSpPr/>
            <p:nvPr/>
          </p:nvSpPr>
          <p:spPr>
            <a:xfrm>
              <a:off x="4015350" y="1508150"/>
              <a:ext cx="32075" cy="47675"/>
            </a:xfrm>
            <a:custGeom>
              <a:avLst/>
              <a:gdLst/>
              <a:ahLst/>
              <a:cxnLst/>
              <a:rect l="l" t="t" r="r" b="b"/>
              <a:pathLst>
                <a:path w="1283" h="1907" extrusionOk="0">
                  <a:moveTo>
                    <a:pt x="658" y="231"/>
                  </a:moveTo>
                  <a:cubicBezTo>
                    <a:pt x="789" y="231"/>
                    <a:pt x="888" y="297"/>
                    <a:pt x="953" y="428"/>
                  </a:cubicBezTo>
                  <a:cubicBezTo>
                    <a:pt x="1019" y="560"/>
                    <a:pt x="1019" y="724"/>
                    <a:pt x="1019" y="921"/>
                  </a:cubicBezTo>
                  <a:cubicBezTo>
                    <a:pt x="1019" y="1217"/>
                    <a:pt x="986" y="1414"/>
                    <a:pt x="921" y="1513"/>
                  </a:cubicBezTo>
                  <a:cubicBezTo>
                    <a:pt x="855" y="1644"/>
                    <a:pt x="756" y="1677"/>
                    <a:pt x="625" y="1677"/>
                  </a:cubicBezTo>
                  <a:cubicBezTo>
                    <a:pt x="493" y="1677"/>
                    <a:pt x="395" y="1611"/>
                    <a:pt x="329" y="1414"/>
                  </a:cubicBezTo>
                  <a:cubicBezTo>
                    <a:pt x="263" y="1315"/>
                    <a:pt x="263" y="1151"/>
                    <a:pt x="263" y="987"/>
                  </a:cubicBezTo>
                  <a:cubicBezTo>
                    <a:pt x="263" y="724"/>
                    <a:pt x="296" y="527"/>
                    <a:pt x="362" y="395"/>
                  </a:cubicBezTo>
                  <a:cubicBezTo>
                    <a:pt x="428" y="297"/>
                    <a:pt x="526" y="231"/>
                    <a:pt x="658" y="231"/>
                  </a:cubicBezTo>
                  <a:close/>
                  <a:moveTo>
                    <a:pt x="625" y="1"/>
                  </a:moveTo>
                  <a:cubicBezTo>
                    <a:pt x="362" y="1"/>
                    <a:pt x="198" y="132"/>
                    <a:pt x="99" y="428"/>
                  </a:cubicBezTo>
                  <a:cubicBezTo>
                    <a:pt x="33" y="560"/>
                    <a:pt x="1" y="757"/>
                    <a:pt x="1" y="954"/>
                  </a:cubicBezTo>
                  <a:cubicBezTo>
                    <a:pt x="1" y="1217"/>
                    <a:pt x="66" y="1447"/>
                    <a:pt x="132" y="1611"/>
                  </a:cubicBezTo>
                  <a:cubicBezTo>
                    <a:pt x="231" y="1808"/>
                    <a:pt x="428" y="1907"/>
                    <a:pt x="625" y="1907"/>
                  </a:cubicBezTo>
                  <a:cubicBezTo>
                    <a:pt x="888" y="1907"/>
                    <a:pt x="1052" y="1775"/>
                    <a:pt x="1151" y="1545"/>
                  </a:cubicBezTo>
                  <a:cubicBezTo>
                    <a:pt x="1249" y="1381"/>
                    <a:pt x="1282" y="1184"/>
                    <a:pt x="1282" y="921"/>
                  </a:cubicBezTo>
                  <a:cubicBezTo>
                    <a:pt x="1282" y="658"/>
                    <a:pt x="1249" y="461"/>
                    <a:pt x="1151" y="297"/>
                  </a:cubicBezTo>
                  <a:cubicBezTo>
                    <a:pt x="1052" y="100"/>
                    <a:pt x="888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8"/>
            <p:cNvSpPr/>
            <p:nvPr/>
          </p:nvSpPr>
          <p:spPr>
            <a:xfrm>
              <a:off x="4072025" y="1507350"/>
              <a:ext cx="28775" cy="46850"/>
            </a:xfrm>
            <a:custGeom>
              <a:avLst/>
              <a:gdLst/>
              <a:ahLst/>
              <a:cxnLst/>
              <a:rect l="l" t="t" r="r" b="b"/>
              <a:pathLst>
                <a:path w="1151" h="1874" extrusionOk="0">
                  <a:moveTo>
                    <a:pt x="1" y="0"/>
                  </a:moveTo>
                  <a:lnTo>
                    <a:pt x="1" y="1873"/>
                  </a:lnTo>
                  <a:lnTo>
                    <a:pt x="231" y="1873"/>
                  </a:lnTo>
                  <a:lnTo>
                    <a:pt x="231" y="1347"/>
                  </a:lnTo>
                  <a:lnTo>
                    <a:pt x="428" y="1183"/>
                  </a:lnTo>
                  <a:lnTo>
                    <a:pt x="855" y="1873"/>
                  </a:lnTo>
                  <a:lnTo>
                    <a:pt x="1151" y="1873"/>
                  </a:lnTo>
                  <a:lnTo>
                    <a:pt x="592" y="1019"/>
                  </a:lnTo>
                  <a:lnTo>
                    <a:pt x="1118" y="493"/>
                  </a:lnTo>
                  <a:lnTo>
                    <a:pt x="822" y="493"/>
                  </a:lnTo>
                  <a:lnTo>
                    <a:pt x="231" y="1085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8"/>
            <p:cNvSpPr/>
            <p:nvPr/>
          </p:nvSpPr>
          <p:spPr>
            <a:xfrm>
              <a:off x="4104900" y="1507350"/>
              <a:ext cx="30425" cy="47675"/>
            </a:xfrm>
            <a:custGeom>
              <a:avLst/>
              <a:gdLst/>
              <a:ahLst/>
              <a:cxnLst/>
              <a:rect l="l" t="t" r="r" b="b"/>
              <a:pathLst>
                <a:path w="1217" h="1907" extrusionOk="0">
                  <a:moveTo>
                    <a:pt x="625" y="657"/>
                  </a:moveTo>
                  <a:cubicBezTo>
                    <a:pt x="723" y="657"/>
                    <a:pt x="822" y="723"/>
                    <a:pt x="888" y="822"/>
                  </a:cubicBezTo>
                  <a:cubicBezTo>
                    <a:pt x="953" y="920"/>
                    <a:pt x="953" y="1019"/>
                    <a:pt x="953" y="1183"/>
                  </a:cubicBezTo>
                  <a:cubicBezTo>
                    <a:pt x="953" y="1347"/>
                    <a:pt x="953" y="1479"/>
                    <a:pt x="888" y="1577"/>
                  </a:cubicBezTo>
                  <a:cubicBezTo>
                    <a:pt x="822" y="1676"/>
                    <a:pt x="723" y="1709"/>
                    <a:pt x="592" y="1709"/>
                  </a:cubicBezTo>
                  <a:cubicBezTo>
                    <a:pt x="427" y="1709"/>
                    <a:pt x="329" y="1643"/>
                    <a:pt x="263" y="1479"/>
                  </a:cubicBezTo>
                  <a:cubicBezTo>
                    <a:pt x="230" y="1413"/>
                    <a:pt x="197" y="1315"/>
                    <a:pt x="197" y="1183"/>
                  </a:cubicBezTo>
                  <a:cubicBezTo>
                    <a:pt x="197" y="986"/>
                    <a:pt x="230" y="855"/>
                    <a:pt x="329" y="789"/>
                  </a:cubicBezTo>
                  <a:cubicBezTo>
                    <a:pt x="395" y="723"/>
                    <a:pt x="493" y="657"/>
                    <a:pt x="625" y="657"/>
                  </a:cubicBezTo>
                  <a:close/>
                  <a:moveTo>
                    <a:pt x="0" y="0"/>
                  </a:moveTo>
                  <a:lnTo>
                    <a:pt x="0" y="1873"/>
                  </a:lnTo>
                  <a:lnTo>
                    <a:pt x="230" y="1873"/>
                  </a:lnTo>
                  <a:lnTo>
                    <a:pt x="230" y="1709"/>
                  </a:lnTo>
                  <a:cubicBezTo>
                    <a:pt x="263" y="1775"/>
                    <a:pt x="296" y="1807"/>
                    <a:pt x="362" y="1840"/>
                  </a:cubicBezTo>
                  <a:cubicBezTo>
                    <a:pt x="427" y="1906"/>
                    <a:pt x="493" y="1906"/>
                    <a:pt x="625" y="1906"/>
                  </a:cubicBezTo>
                  <a:cubicBezTo>
                    <a:pt x="789" y="1906"/>
                    <a:pt x="953" y="1840"/>
                    <a:pt x="1052" y="1709"/>
                  </a:cubicBezTo>
                  <a:cubicBezTo>
                    <a:pt x="1150" y="1577"/>
                    <a:pt x="1216" y="1380"/>
                    <a:pt x="1216" y="1150"/>
                  </a:cubicBezTo>
                  <a:cubicBezTo>
                    <a:pt x="1216" y="920"/>
                    <a:pt x="1150" y="756"/>
                    <a:pt x="1052" y="657"/>
                  </a:cubicBezTo>
                  <a:cubicBezTo>
                    <a:pt x="953" y="526"/>
                    <a:pt x="822" y="460"/>
                    <a:pt x="625" y="460"/>
                  </a:cubicBezTo>
                  <a:cubicBezTo>
                    <a:pt x="559" y="460"/>
                    <a:pt x="460" y="493"/>
                    <a:pt x="395" y="526"/>
                  </a:cubicBezTo>
                  <a:cubicBezTo>
                    <a:pt x="329" y="559"/>
                    <a:pt x="263" y="592"/>
                    <a:pt x="230" y="657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8"/>
            <p:cNvSpPr/>
            <p:nvPr/>
          </p:nvSpPr>
          <p:spPr>
            <a:xfrm>
              <a:off x="3775475" y="1327425"/>
              <a:ext cx="44375" cy="44400"/>
            </a:xfrm>
            <a:custGeom>
              <a:avLst/>
              <a:gdLst/>
              <a:ahLst/>
              <a:cxnLst/>
              <a:rect l="l" t="t" r="r" b="b"/>
              <a:pathLst>
                <a:path w="1775" h="1776" extrusionOk="0">
                  <a:moveTo>
                    <a:pt x="888" y="1"/>
                  </a:moveTo>
                  <a:cubicBezTo>
                    <a:pt x="444" y="1"/>
                    <a:pt x="0" y="296"/>
                    <a:pt x="0" y="888"/>
                  </a:cubicBezTo>
                  <a:cubicBezTo>
                    <a:pt x="0" y="1479"/>
                    <a:pt x="444" y="1775"/>
                    <a:pt x="888" y="1775"/>
                  </a:cubicBezTo>
                  <a:cubicBezTo>
                    <a:pt x="1331" y="1775"/>
                    <a:pt x="1775" y="1479"/>
                    <a:pt x="1775" y="888"/>
                  </a:cubicBezTo>
                  <a:cubicBezTo>
                    <a:pt x="1775" y="296"/>
                    <a:pt x="1331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8"/>
            <p:cNvSpPr/>
            <p:nvPr/>
          </p:nvSpPr>
          <p:spPr>
            <a:xfrm>
              <a:off x="3782050" y="1485150"/>
              <a:ext cx="31225" cy="47675"/>
            </a:xfrm>
            <a:custGeom>
              <a:avLst/>
              <a:gdLst/>
              <a:ahLst/>
              <a:cxnLst/>
              <a:rect l="l" t="t" r="r" b="b"/>
              <a:pathLst>
                <a:path w="1249" h="1907" extrusionOk="0">
                  <a:moveTo>
                    <a:pt x="625" y="231"/>
                  </a:moveTo>
                  <a:cubicBezTo>
                    <a:pt x="789" y="231"/>
                    <a:pt x="887" y="297"/>
                    <a:pt x="920" y="428"/>
                  </a:cubicBezTo>
                  <a:cubicBezTo>
                    <a:pt x="986" y="560"/>
                    <a:pt x="1019" y="724"/>
                    <a:pt x="1019" y="954"/>
                  </a:cubicBezTo>
                  <a:cubicBezTo>
                    <a:pt x="1019" y="1217"/>
                    <a:pt x="986" y="1447"/>
                    <a:pt x="887" y="1545"/>
                  </a:cubicBezTo>
                  <a:cubicBezTo>
                    <a:pt x="822" y="1644"/>
                    <a:pt x="723" y="1710"/>
                    <a:pt x="625" y="1710"/>
                  </a:cubicBezTo>
                  <a:cubicBezTo>
                    <a:pt x="460" y="1710"/>
                    <a:pt x="362" y="1611"/>
                    <a:pt x="296" y="1447"/>
                  </a:cubicBezTo>
                  <a:cubicBezTo>
                    <a:pt x="263" y="1315"/>
                    <a:pt x="230" y="1184"/>
                    <a:pt x="230" y="987"/>
                  </a:cubicBezTo>
                  <a:cubicBezTo>
                    <a:pt x="230" y="724"/>
                    <a:pt x="263" y="560"/>
                    <a:pt x="329" y="428"/>
                  </a:cubicBezTo>
                  <a:cubicBezTo>
                    <a:pt x="395" y="297"/>
                    <a:pt x="493" y="231"/>
                    <a:pt x="625" y="231"/>
                  </a:cubicBezTo>
                  <a:close/>
                  <a:moveTo>
                    <a:pt x="625" y="1"/>
                  </a:moveTo>
                  <a:cubicBezTo>
                    <a:pt x="362" y="1"/>
                    <a:pt x="165" y="165"/>
                    <a:pt x="66" y="428"/>
                  </a:cubicBezTo>
                  <a:cubicBezTo>
                    <a:pt x="33" y="592"/>
                    <a:pt x="0" y="757"/>
                    <a:pt x="0" y="987"/>
                  </a:cubicBezTo>
                  <a:cubicBezTo>
                    <a:pt x="0" y="1250"/>
                    <a:pt x="33" y="1447"/>
                    <a:pt x="132" y="1611"/>
                  </a:cubicBezTo>
                  <a:cubicBezTo>
                    <a:pt x="230" y="1808"/>
                    <a:pt x="395" y="1907"/>
                    <a:pt x="625" y="1907"/>
                  </a:cubicBezTo>
                  <a:cubicBezTo>
                    <a:pt x="855" y="1907"/>
                    <a:pt x="1052" y="1808"/>
                    <a:pt x="1150" y="1545"/>
                  </a:cubicBezTo>
                  <a:cubicBezTo>
                    <a:pt x="1216" y="1381"/>
                    <a:pt x="1249" y="1184"/>
                    <a:pt x="1249" y="921"/>
                  </a:cubicBezTo>
                  <a:cubicBezTo>
                    <a:pt x="1249" y="658"/>
                    <a:pt x="1216" y="461"/>
                    <a:pt x="1118" y="330"/>
                  </a:cubicBezTo>
                  <a:cubicBezTo>
                    <a:pt x="1019" y="132"/>
                    <a:pt x="855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8"/>
            <p:cNvSpPr/>
            <p:nvPr/>
          </p:nvSpPr>
          <p:spPr>
            <a:xfrm>
              <a:off x="3790250" y="1342225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7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8"/>
            <p:cNvSpPr/>
            <p:nvPr/>
          </p:nvSpPr>
          <p:spPr>
            <a:xfrm>
              <a:off x="3730300" y="134305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8"/>
            <p:cNvSpPr/>
            <p:nvPr/>
          </p:nvSpPr>
          <p:spPr>
            <a:xfrm>
              <a:off x="3669500" y="134715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8"/>
            <p:cNvSpPr/>
            <p:nvPr/>
          </p:nvSpPr>
          <p:spPr>
            <a:xfrm>
              <a:off x="3608700" y="1352900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7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8"/>
            <p:cNvSpPr/>
            <p:nvPr/>
          </p:nvSpPr>
          <p:spPr>
            <a:xfrm>
              <a:off x="3548725" y="1361925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99"/>
                    <a:pt x="1" y="297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5" y="592"/>
                    <a:pt x="592" y="494"/>
                    <a:pt x="592" y="297"/>
                  </a:cubicBezTo>
                  <a:cubicBezTo>
                    <a:pt x="592" y="99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8"/>
            <p:cNvSpPr/>
            <p:nvPr/>
          </p:nvSpPr>
          <p:spPr>
            <a:xfrm>
              <a:off x="3489600" y="137262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8"/>
            <p:cNvSpPr/>
            <p:nvPr/>
          </p:nvSpPr>
          <p:spPr>
            <a:xfrm>
              <a:off x="3430450" y="138657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8"/>
            <p:cNvSpPr/>
            <p:nvPr/>
          </p:nvSpPr>
          <p:spPr>
            <a:xfrm>
              <a:off x="3372125" y="140220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8"/>
            <p:cNvSpPr/>
            <p:nvPr/>
          </p:nvSpPr>
          <p:spPr>
            <a:xfrm>
              <a:off x="3313775" y="142025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100"/>
                    <a:pt x="1" y="297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5" y="592"/>
                    <a:pt x="592" y="494"/>
                    <a:pt x="592" y="297"/>
                  </a:cubicBezTo>
                  <a:cubicBezTo>
                    <a:pt x="592" y="100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8"/>
            <p:cNvSpPr/>
            <p:nvPr/>
          </p:nvSpPr>
          <p:spPr>
            <a:xfrm>
              <a:off x="3257100" y="1440800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6" y="0"/>
                  </a:moveTo>
                  <a:cubicBezTo>
                    <a:pt x="148" y="0"/>
                    <a:pt x="1" y="99"/>
                    <a:pt x="1" y="296"/>
                  </a:cubicBezTo>
                  <a:cubicBezTo>
                    <a:pt x="1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8"/>
            <p:cNvSpPr/>
            <p:nvPr/>
          </p:nvSpPr>
          <p:spPr>
            <a:xfrm>
              <a:off x="3200425" y="146380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8"/>
            <p:cNvSpPr/>
            <p:nvPr/>
          </p:nvSpPr>
          <p:spPr>
            <a:xfrm>
              <a:off x="3145375" y="1488450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6" y="0"/>
                  </a:moveTo>
                  <a:cubicBezTo>
                    <a:pt x="148" y="0"/>
                    <a:pt x="1" y="99"/>
                    <a:pt x="1" y="296"/>
                  </a:cubicBezTo>
                  <a:cubicBezTo>
                    <a:pt x="1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8"/>
            <p:cNvSpPr/>
            <p:nvPr/>
          </p:nvSpPr>
          <p:spPr>
            <a:xfrm>
              <a:off x="3091150" y="1516375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99"/>
                    <a:pt x="1" y="296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8"/>
            <p:cNvSpPr/>
            <p:nvPr/>
          </p:nvSpPr>
          <p:spPr>
            <a:xfrm>
              <a:off x="3038575" y="154595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8"/>
            <p:cNvSpPr/>
            <p:nvPr/>
          </p:nvSpPr>
          <p:spPr>
            <a:xfrm>
              <a:off x="2986825" y="1577175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6" y="0"/>
                  </a:moveTo>
                  <a:cubicBezTo>
                    <a:pt x="148" y="0"/>
                    <a:pt x="1" y="99"/>
                    <a:pt x="1" y="296"/>
                  </a:cubicBezTo>
                  <a:cubicBezTo>
                    <a:pt x="1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8"/>
            <p:cNvSpPr/>
            <p:nvPr/>
          </p:nvSpPr>
          <p:spPr>
            <a:xfrm>
              <a:off x="2936725" y="161085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8"/>
            <p:cNvSpPr/>
            <p:nvPr/>
          </p:nvSpPr>
          <p:spPr>
            <a:xfrm>
              <a:off x="2887425" y="1647000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6" y="0"/>
                  </a:moveTo>
                  <a:cubicBezTo>
                    <a:pt x="148" y="0"/>
                    <a:pt x="1" y="99"/>
                    <a:pt x="1" y="296"/>
                  </a:cubicBezTo>
                  <a:cubicBezTo>
                    <a:pt x="1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8"/>
            <p:cNvSpPr/>
            <p:nvPr/>
          </p:nvSpPr>
          <p:spPr>
            <a:xfrm>
              <a:off x="2839775" y="1684775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6" y="1"/>
                  </a:moveTo>
                  <a:cubicBezTo>
                    <a:pt x="149" y="1"/>
                    <a:pt x="1" y="100"/>
                    <a:pt x="1" y="297"/>
                  </a:cubicBezTo>
                  <a:cubicBezTo>
                    <a:pt x="1" y="494"/>
                    <a:pt x="149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100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8"/>
            <p:cNvSpPr/>
            <p:nvPr/>
          </p:nvSpPr>
          <p:spPr>
            <a:xfrm>
              <a:off x="2793775" y="172422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8"/>
            <p:cNvSpPr/>
            <p:nvPr/>
          </p:nvSpPr>
          <p:spPr>
            <a:xfrm>
              <a:off x="2749425" y="176530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8"/>
            <p:cNvSpPr/>
            <p:nvPr/>
          </p:nvSpPr>
          <p:spPr>
            <a:xfrm>
              <a:off x="2707525" y="180882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8"/>
            <p:cNvSpPr/>
            <p:nvPr/>
          </p:nvSpPr>
          <p:spPr>
            <a:xfrm>
              <a:off x="2666450" y="185402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8"/>
            <p:cNvSpPr/>
            <p:nvPr/>
          </p:nvSpPr>
          <p:spPr>
            <a:xfrm>
              <a:off x="2627825" y="1900025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6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8"/>
            <p:cNvSpPr/>
            <p:nvPr/>
          </p:nvSpPr>
          <p:spPr>
            <a:xfrm>
              <a:off x="2590875" y="194850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1" y="493"/>
                    <a:pt x="591" y="296"/>
                  </a:cubicBezTo>
                  <a:cubicBezTo>
                    <a:pt x="591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8"/>
            <p:cNvSpPr/>
            <p:nvPr/>
          </p:nvSpPr>
          <p:spPr>
            <a:xfrm>
              <a:off x="2555550" y="199777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8"/>
            <p:cNvSpPr/>
            <p:nvPr/>
          </p:nvSpPr>
          <p:spPr>
            <a:xfrm>
              <a:off x="2522675" y="2048725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6" y="0"/>
                  </a:moveTo>
                  <a:cubicBezTo>
                    <a:pt x="148" y="0"/>
                    <a:pt x="1" y="99"/>
                    <a:pt x="1" y="296"/>
                  </a:cubicBezTo>
                  <a:cubicBezTo>
                    <a:pt x="1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8"/>
            <p:cNvSpPr/>
            <p:nvPr/>
          </p:nvSpPr>
          <p:spPr>
            <a:xfrm>
              <a:off x="2491450" y="2101075"/>
              <a:ext cx="14825" cy="14200"/>
            </a:xfrm>
            <a:custGeom>
              <a:avLst/>
              <a:gdLst/>
              <a:ahLst/>
              <a:cxnLst/>
              <a:rect l="l" t="t" r="r" b="b"/>
              <a:pathLst>
                <a:path w="593" h="568" extrusionOk="0">
                  <a:moveTo>
                    <a:pt x="297" y="1"/>
                  </a:moveTo>
                  <a:cubicBezTo>
                    <a:pt x="149" y="1"/>
                    <a:pt x="1" y="91"/>
                    <a:pt x="1" y="272"/>
                  </a:cubicBezTo>
                  <a:cubicBezTo>
                    <a:pt x="1" y="469"/>
                    <a:pt x="149" y="568"/>
                    <a:pt x="297" y="568"/>
                  </a:cubicBezTo>
                  <a:cubicBezTo>
                    <a:pt x="445" y="568"/>
                    <a:pt x="592" y="469"/>
                    <a:pt x="592" y="272"/>
                  </a:cubicBezTo>
                  <a:cubicBezTo>
                    <a:pt x="592" y="91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8"/>
            <p:cNvSpPr/>
            <p:nvPr/>
          </p:nvSpPr>
          <p:spPr>
            <a:xfrm>
              <a:off x="2462700" y="2154075"/>
              <a:ext cx="14825" cy="15425"/>
            </a:xfrm>
            <a:custGeom>
              <a:avLst/>
              <a:gdLst/>
              <a:ahLst/>
              <a:cxnLst/>
              <a:rect l="l" t="t" r="r" b="b"/>
              <a:pathLst>
                <a:path w="593" h="617" extrusionOk="0">
                  <a:moveTo>
                    <a:pt x="297" y="0"/>
                  </a:moveTo>
                  <a:cubicBezTo>
                    <a:pt x="149" y="0"/>
                    <a:pt x="1" y="107"/>
                    <a:pt x="1" y="321"/>
                  </a:cubicBezTo>
                  <a:cubicBezTo>
                    <a:pt x="1" y="518"/>
                    <a:pt x="149" y="617"/>
                    <a:pt x="297" y="617"/>
                  </a:cubicBezTo>
                  <a:cubicBezTo>
                    <a:pt x="444" y="617"/>
                    <a:pt x="592" y="518"/>
                    <a:pt x="592" y="321"/>
                  </a:cubicBezTo>
                  <a:cubicBezTo>
                    <a:pt x="592" y="107"/>
                    <a:pt x="444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8"/>
            <p:cNvSpPr/>
            <p:nvPr/>
          </p:nvSpPr>
          <p:spPr>
            <a:xfrm>
              <a:off x="2436425" y="220890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8"/>
            <p:cNvSpPr/>
            <p:nvPr/>
          </p:nvSpPr>
          <p:spPr>
            <a:xfrm>
              <a:off x="2412600" y="226477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8"/>
            <p:cNvSpPr/>
            <p:nvPr/>
          </p:nvSpPr>
          <p:spPr>
            <a:xfrm>
              <a:off x="2390425" y="232062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8"/>
            <p:cNvSpPr/>
            <p:nvPr/>
          </p:nvSpPr>
          <p:spPr>
            <a:xfrm>
              <a:off x="2370700" y="237815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8"/>
            <p:cNvSpPr/>
            <p:nvPr/>
          </p:nvSpPr>
          <p:spPr>
            <a:xfrm>
              <a:off x="2353450" y="243647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8"/>
            <p:cNvSpPr/>
            <p:nvPr/>
          </p:nvSpPr>
          <p:spPr>
            <a:xfrm>
              <a:off x="2338650" y="2494800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7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5" y="592"/>
                    <a:pt x="592" y="493"/>
                    <a:pt x="592" y="296"/>
                  </a:cubicBezTo>
                  <a:cubicBezTo>
                    <a:pt x="592" y="99"/>
                    <a:pt x="445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8"/>
            <p:cNvSpPr/>
            <p:nvPr/>
          </p:nvSpPr>
          <p:spPr>
            <a:xfrm>
              <a:off x="2325525" y="255475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100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100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8"/>
            <p:cNvSpPr/>
            <p:nvPr/>
          </p:nvSpPr>
          <p:spPr>
            <a:xfrm>
              <a:off x="2315650" y="261390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100"/>
                    <a:pt x="1" y="297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100"/>
                    <a:pt x="444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8"/>
            <p:cNvSpPr/>
            <p:nvPr/>
          </p:nvSpPr>
          <p:spPr>
            <a:xfrm>
              <a:off x="2308275" y="267470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8"/>
            <p:cNvSpPr/>
            <p:nvPr/>
          </p:nvSpPr>
          <p:spPr>
            <a:xfrm>
              <a:off x="2302525" y="273467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8"/>
            <p:cNvSpPr/>
            <p:nvPr/>
          </p:nvSpPr>
          <p:spPr>
            <a:xfrm>
              <a:off x="2300050" y="279547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1" y="99"/>
                    <a:pt x="1" y="296"/>
                  </a:cubicBezTo>
                  <a:cubicBezTo>
                    <a:pt x="1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8"/>
            <p:cNvSpPr/>
            <p:nvPr/>
          </p:nvSpPr>
          <p:spPr>
            <a:xfrm>
              <a:off x="2300050" y="285625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1" y="99"/>
                    <a:pt x="1" y="296"/>
                  </a:cubicBezTo>
                  <a:cubicBezTo>
                    <a:pt x="1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8"/>
            <p:cNvSpPr/>
            <p:nvPr/>
          </p:nvSpPr>
          <p:spPr>
            <a:xfrm>
              <a:off x="2301700" y="2916225"/>
              <a:ext cx="14800" cy="15425"/>
            </a:xfrm>
            <a:custGeom>
              <a:avLst/>
              <a:gdLst/>
              <a:ahLst/>
              <a:cxnLst/>
              <a:rect l="l" t="t" r="r" b="b"/>
              <a:pathLst>
                <a:path w="592" h="617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510"/>
                    <a:pt x="148" y="617"/>
                    <a:pt x="296" y="617"/>
                  </a:cubicBezTo>
                  <a:cubicBezTo>
                    <a:pt x="444" y="617"/>
                    <a:pt x="592" y="510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8"/>
            <p:cNvSpPr/>
            <p:nvPr/>
          </p:nvSpPr>
          <p:spPr>
            <a:xfrm>
              <a:off x="2306625" y="297702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8"/>
            <p:cNvSpPr/>
            <p:nvPr/>
          </p:nvSpPr>
          <p:spPr>
            <a:xfrm>
              <a:off x="2314025" y="303697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100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100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8"/>
            <p:cNvSpPr/>
            <p:nvPr/>
          </p:nvSpPr>
          <p:spPr>
            <a:xfrm>
              <a:off x="2323050" y="309695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6" y="1"/>
                  </a:moveTo>
                  <a:cubicBezTo>
                    <a:pt x="148" y="1"/>
                    <a:pt x="1" y="99"/>
                    <a:pt x="1" y="297"/>
                  </a:cubicBezTo>
                  <a:cubicBezTo>
                    <a:pt x="1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8"/>
            <p:cNvSpPr/>
            <p:nvPr/>
          </p:nvSpPr>
          <p:spPr>
            <a:xfrm>
              <a:off x="2335375" y="315692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1" y="99"/>
                    <a:pt x="1" y="296"/>
                  </a:cubicBezTo>
                  <a:cubicBezTo>
                    <a:pt x="1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8"/>
            <p:cNvSpPr/>
            <p:nvPr/>
          </p:nvSpPr>
          <p:spPr>
            <a:xfrm>
              <a:off x="2349350" y="321525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8"/>
            <p:cNvSpPr/>
            <p:nvPr/>
          </p:nvSpPr>
          <p:spPr>
            <a:xfrm>
              <a:off x="2366600" y="327357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8"/>
            <p:cNvSpPr/>
            <p:nvPr/>
          </p:nvSpPr>
          <p:spPr>
            <a:xfrm>
              <a:off x="2385475" y="3331075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100"/>
                    <a:pt x="1" y="297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5" y="592"/>
                    <a:pt x="592" y="494"/>
                    <a:pt x="592" y="297"/>
                  </a:cubicBezTo>
                  <a:cubicBezTo>
                    <a:pt x="592" y="100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8"/>
            <p:cNvSpPr/>
            <p:nvPr/>
          </p:nvSpPr>
          <p:spPr>
            <a:xfrm>
              <a:off x="2406850" y="338777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8"/>
            <p:cNvSpPr/>
            <p:nvPr/>
          </p:nvSpPr>
          <p:spPr>
            <a:xfrm>
              <a:off x="2430675" y="344362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2456950" y="3498675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7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2484900" y="355207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2515275" y="3604650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7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2547325" y="365640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2581825" y="3705700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6" y="0"/>
                  </a:moveTo>
                  <a:cubicBezTo>
                    <a:pt x="148" y="0"/>
                    <a:pt x="1" y="99"/>
                    <a:pt x="1" y="296"/>
                  </a:cubicBezTo>
                  <a:cubicBezTo>
                    <a:pt x="1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2618800" y="375417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1"/>
                    <a:pt x="296" y="591"/>
                  </a:cubicBezTo>
                  <a:cubicBezTo>
                    <a:pt x="444" y="591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2656575" y="3801000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7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2697650" y="3846775"/>
              <a:ext cx="14825" cy="14200"/>
            </a:xfrm>
            <a:custGeom>
              <a:avLst/>
              <a:gdLst/>
              <a:ahLst/>
              <a:cxnLst/>
              <a:rect l="l" t="t" r="r" b="b"/>
              <a:pathLst>
                <a:path w="593" h="568" extrusionOk="0">
                  <a:moveTo>
                    <a:pt x="297" y="1"/>
                  </a:moveTo>
                  <a:cubicBezTo>
                    <a:pt x="149" y="1"/>
                    <a:pt x="1" y="91"/>
                    <a:pt x="1" y="272"/>
                  </a:cubicBezTo>
                  <a:cubicBezTo>
                    <a:pt x="1" y="469"/>
                    <a:pt x="149" y="568"/>
                    <a:pt x="297" y="568"/>
                  </a:cubicBezTo>
                  <a:cubicBezTo>
                    <a:pt x="444" y="568"/>
                    <a:pt x="592" y="469"/>
                    <a:pt x="592" y="272"/>
                  </a:cubicBezTo>
                  <a:cubicBezTo>
                    <a:pt x="592" y="91"/>
                    <a:pt x="444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2739550" y="3890525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6" y="1"/>
                  </a:moveTo>
                  <a:cubicBezTo>
                    <a:pt x="149" y="1"/>
                    <a:pt x="1" y="99"/>
                    <a:pt x="1" y="297"/>
                  </a:cubicBezTo>
                  <a:cubicBezTo>
                    <a:pt x="1" y="494"/>
                    <a:pt x="149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2783100" y="393242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2829100" y="397185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100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100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2875925" y="401047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2924400" y="404662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2974500" y="4080500"/>
              <a:ext cx="14825" cy="15425"/>
            </a:xfrm>
            <a:custGeom>
              <a:avLst/>
              <a:gdLst/>
              <a:ahLst/>
              <a:cxnLst/>
              <a:rect l="l" t="t" r="r" b="b"/>
              <a:pathLst>
                <a:path w="593" h="617" extrusionOk="0">
                  <a:moveTo>
                    <a:pt x="296" y="1"/>
                  </a:moveTo>
                  <a:cubicBezTo>
                    <a:pt x="149" y="1"/>
                    <a:pt x="1" y="108"/>
                    <a:pt x="1" y="321"/>
                  </a:cubicBezTo>
                  <a:cubicBezTo>
                    <a:pt x="1" y="518"/>
                    <a:pt x="149" y="617"/>
                    <a:pt x="296" y="617"/>
                  </a:cubicBezTo>
                  <a:cubicBezTo>
                    <a:pt x="444" y="617"/>
                    <a:pt x="592" y="518"/>
                    <a:pt x="592" y="321"/>
                  </a:cubicBezTo>
                  <a:cubicBezTo>
                    <a:pt x="592" y="108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3026250" y="411315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100"/>
                    <a:pt x="1" y="297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5" y="592"/>
                    <a:pt x="592" y="494"/>
                    <a:pt x="592" y="297"/>
                  </a:cubicBezTo>
                  <a:cubicBezTo>
                    <a:pt x="592" y="100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3078825" y="4142725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99"/>
                    <a:pt x="1" y="297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5" y="592"/>
                    <a:pt x="592" y="494"/>
                    <a:pt x="592" y="297"/>
                  </a:cubicBezTo>
                  <a:cubicBezTo>
                    <a:pt x="592" y="99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3132225" y="4170675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7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3187275" y="419612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3243125" y="421995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99"/>
                    <a:pt x="1" y="297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5" y="592"/>
                    <a:pt x="592" y="494"/>
                    <a:pt x="592" y="297"/>
                  </a:cubicBezTo>
                  <a:cubicBezTo>
                    <a:pt x="592" y="99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3299825" y="4241325"/>
              <a:ext cx="15625" cy="14175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3" y="0"/>
                  </a:moveTo>
                  <a:cubicBezTo>
                    <a:pt x="156" y="0"/>
                    <a:pt x="0" y="99"/>
                    <a:pt x="0" y="296"/>
                  </a:cubicBezTo>
                  <a:cubicBezTo>
                    <a:pt x="0" y="477"/>
                    <a:pt x="156" y="567"/>
                    <a:pt x="313" y="567"/>
                  </a:cubicBezTo>
                  <a:cubicBezTo>
                    <a:pt x="469" y="567"/>
                    <a:pt x="625" y="477"/>
                    <a:pt x="625" y="296"/>
                  </a:cubicBezTo>
                  <a:cubicBezTo>
                    <a:pt x="625" y="99"/>
                    <a:pt x="469" y="0"/>
                    <a:pt x="313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3358150" y="425940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3416475" y="427582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3475625" y="428977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3534775" y="430210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3594750" y="431115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3654700" y="4317725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7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5" y="592"/>
                    <a:pt x="592" y="493"/>
                    <a:pt x="592" y="296"/>
                  </a:cubicBezTo>
                  <a:cubicBezTo>
                    <a:pt x="592" y="99"/>
                    <a:pt x="445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3715500" y="4321825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6" y="0"/>
                  </a:moveTo>
                  <a:cubicBezTo>
                    <a:pt x="148" y="0"/>
                    <a:pt x="1" y="99"/>
                    <a:pt x="1" y="296"/>
                  </a:cubicBezTo>
                  <a:cubicBezTo>
                    <a:pt x="1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3776300" y="432347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3836275" y="4323475"/>
              <a:ext cx="15625" cy="14800"/>
            </a:xfrm>
            <a:custGeom>
              <a:avLst/>
              <a:gdLst/>
              <a:ahLst/>
              <a:cxnLst/>
              <a:rect l="l" t="t" r="r" b="b"/>
              <a:pathLst>
                <a:path w="625" h="592" extrusionOk="0">
                  <a:moveTo>
                    <a:pt x="312" y="0"/>
                  </a:moveTo>
                  <a:cubicBezTo>
                    <a:pt x="156" y="0"/>
                    <a:pt x="0" y="99"/>
                    <a:pt x="0" y="296"/>
                  </a:cubicBezTo>
                  <a:cubicBezTo>
                    <a:pt x="0" y="493"/>
                    <a:pt x="156" y="592"/>
                    <a:pt x="312" y="592"/>
                  </a:cubicBezTo>
                  <a:cubicBezTo>
                    <a:pt x="468" y="592"/>
                    <a:pt x="624" y="493"/>
                    <a:pt x="624" y="296"/>
                  </a:cubicBezTo>
                  <a:cubicBezTo>
                    <a:pt x="624" y="99"/>
                    <a:pt x="468" y="0"/>
                    <a:pt x="312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3897050" y="4320175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6" y="1"/>
                  </a:moveTo>
                  <a:cubicBezTo>
                    <a:pt x="149" y="1"/>
                    <a:pt x="1" y="99"/>
                    <a:pt x="1" y="296"/>
                  </a:cubicBezTo>
                  <a:cubicBezTo>
                    <a:pt x="1" y="494"/>
                    <a:pt x="149" y="592"/>
                    <a:pt x="296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3957850" y="431442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4017825" y="430622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4077775" y="429635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99"/>
                    <a:pt x="1" y="297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5" y="592"/>
                    <a:pt x="592" y="494"/>
                    <a:pt x="592" y="297"/>
                  </a:cubicBezTo>
                  <a:cubicBezTo>
                    <a:pt x="592" y="99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4136925" y="4283225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7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4195250" y="426760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99"/>
                    <a:pt x="1" y="296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5" y="592"/>
                    <a:pt x="592" y="494"/>
                    <a:pt x="592" y="296"/>
                  </a:cubicBezTo>
                  <a:cubicBezTo>
                    <a:pt x="592" y="99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4253575" y="425035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99"/>
                    <a:pt x="1" y="296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5" y="592"/>
                    <a:pt x="592" y="494"/>
                    <a:pt x="592" y="296"/>
                  </a:cubicBezTo>
                  <a:cubicBezTo>
                    <a:pt x="592" y="99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8"/>
            <p:cNvSpPr/>
            <p:nvPr/>
          </p:nvSpPr>
          <p:spPr>
            <a:xfrm>
              <a:off x="4310275" y="422982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8"/>
            <p:cNvSpPr/>
            <p:nvPr/>
          </p:nvSpPr>
          <p:spPr>
            <a:xfrm>
              <a:off x="4366950" y="4207625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6" y="1"/>
                  </a:moveTo>
                  <a:cubicBezTo>
                    <a:pt x="149" y="1"/>
                    <a:pt x="1" y="99"/>
                    <a:pt x="1" y="297"/>
                  </a:cubicBezTo>
                  <a:cubicBezTo>
                    <a:pt x="1" y="494"/>
                    <a:pt x="149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4422825" y="418300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4477025" y="415670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5" y="592"/>
                    <a:pt x="592" y="493"/>
                    <a:pt x="592" y="296"/>
                  </a:cubicBezTo>
                  <a:cubicBezTo>
                    <a:pt x="592" y="99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4530425" y="4127125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4582200" y="409672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4633125" y="406305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4682425" y="402772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1" y="493"/>
                    <a:pt x="591" y="296"/>
                  </a:cubicBezTo>
                  <a:cubicBezTo>
                    <a:pt x="591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4730050" y="399075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99"/>
                    <a:pt x="1" y="297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5" y="592"/>
                    <a:pt x="592" y="494"/>
                    <a:pt x="592" y="297"/>
                  </a:cubicBezTo>
                  <a:cubicBezTo>
                    <a:pt x="592" y="99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4776075" y="395132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4821250" y="391025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4863975" y="386752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4905050" y="382317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4944475" y="377717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4982250" y="3729525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7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5" y="592"/>
                    <a:pt x="592" y="493"/>
                    <a:pt x="592" y="296"/>
                  </a:cubicBezTo>
                  <a:cubicBezTo>
                    <a:pt x="592" y="99"/>
                    <a:pt x="445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5017575" y="3680225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5" y="592"/>
                    <a:pt x="592" y="493"/>
                    <a:pt x="592" y="296"/>
                  </a:cubicBezTo>
                  <a:cubicBezTo>
                    <a:pt x="592" y="99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5050450" y="362930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5082475" y="3577550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7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5" y="592"/>
                    <a:pt x="592" y="493"/>
                    <a:pt x="592" y="296"/>
                  </a:cubicBezTo>
                  <a:cubicBezTo>
                    <a:pt x="592" y="99"/>
                    <a:pt x="445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5111250" y="352415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1" y="493"/>
                    <a:pt x="591" y="296"/>
                  </a:cubicBezTo>
                  <a:cubicBezTo>
                    <a:pt x="591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5138350" y="346992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5163000" y="341487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5186000" y="3358800"/>
              <a:ext cx="14800" cy="14200"/>
            </a:xfrm>
            <a:custGeom>
              <a:avLst/>
              <a:gdLst/>
              <a:ahLst/>
              <a:cxnLst/>
              <a:rect l="l" t="t" r="r" b="b"/>
              <a:pathLst>
                <a:path w="592" h="568" extrusionOk="0">
                  <a:moveTo>
                    <a:pt x="296" y="1"/>
                  </a:moveTo>
                  <a:cubicBezTo>
                    <a:pt x="148" y="1"/>
                    <a:pt x="0" y="91"/>
                    <a:pt x="0" y="272"/>
                  </a:cubicBezTo>
                  <a:cubicBezTo>
                    <a:pt x="0" y="469"/>
                    <a:pt x="148" y="568"/>
                    <a:pt x="296" y="568"/>
                  </a:cubicBezTo>
                  <a:cubicBezTo>
                    <a:pt x="444" y="568"/>
                    <a:pt x="592" y="469"/>
                    <a:pt x="592" y="272"/>
                  </a:cubicBezTo>
                  <a:cubicBezTo>
                    <a:pt x="592" y="91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5205700" y="330150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100"/>
                    <a:pt x="1" y="297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5" y="592"/>
                    <a:pt x="592" y="494"/>
                    <a:pt x="592" y="297"/>
                  </a:cubicBezTo>
                  <a:cubicBezTo>
                    <a:pt x="592" y="100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5223775" y="3243175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99"/>
                    <a:pt x="1" y="297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5239400" y="318485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5252525" y="312570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99"/>
                    <a:pt x="1" y="297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5" y="592"/>
                    <a:pt x="592" y="494"/>
                    <a:pt x="592" y="297"/>
                  </a:cubicBezTo>
                  <a:cubicBezTo>
                    <a:pt x="592" y="99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5263225" y="306575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5271425" y="3005775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6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5277175" y="2945800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7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5280475" y="288500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5281300" y="282422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5279650" y="276342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8"/>
            <p:cNvSpPr/>
            <p:nvPr/>
          </p:nvSpPr>
          <p:spPr>
            <a:xfrm>
              <a:off x="5275550" y="270345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8"/>
            <p:cNvSpPr/>
            <p:nvPr/>
          </p:nvSpPr>
          <p:spPr>
            <a:xfrm>
              <a:off x="5268975" y="264267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5259925" y="2582700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6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5249250" y="252355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1" y="99"/>
                    <a:pt x="1" y="296"/>
                  </a:cubicBezTo>
                  <a:cubicBezTo>
                    <a:pt x="1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5235275" y="2464400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7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5" y="592"/>
                    <a:pt x="592" y="493"/>
                    <a:pt x="592" y="296"/>
                  </a:cubicBezTo>
                  <a:cubicBezTo>
                    <a:pt x="592" y="99"/>
                    <a:pt x="445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5218850" y="2406075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6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5200775" y="2348575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7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5179425" y="229105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5156425" y="223520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5130950" y="218015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6" y="1"/>
                  </a:moveTo>
                  <a:cubicBezTo>
                    <a:pt x="149" y="1"/>
                    <a:pt x="1" y="99"/>
                    <a:pt x="1" y="296"/>
                  </a:cubicBezTo>
                  <a:cubicBezTo>
                    <a:pt x="1" y="494"/>
                    <a:pt x="149" y="592"/>
                    <a:pt x="296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5103025" y="212592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100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100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5073450" y="207335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5041400" y="202160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99"/>
                    <a:pt x="1" y="296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5" y="592"/>
                    <a:pt x="592" y="494"/>
                    <a:pt x="592" y="296"/>
                  </a:cubicBezTo>
                  <a:cubicBezTo>
                    <a:pt x="592" y="99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5007725" y="1971500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6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4971575" y="1923025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7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4933800" y="187537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4893550" y="183020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4851650" y="178582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4808100" y="1743925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6" y="1"/>
                  </a:moveTo>
                  <a:cubicBezTo>
                    <a:pt x="148" y="1"/>
                    <a:pt x="1" y="99"/>
                    <a:pt x="1" y="297"/>
                  </a:cubicBezTo>
                  <a:cubicBezTo>
                    <a:pt x="1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4763750" y="170285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4716925" y="166425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4668450" y="162810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8"/>
            <p:cNvSpPr/>
            <p:nvPr/>
          </p:nvSpPr>
          <p:spPr>
            <a:xfrm>
              <a:off x="4618325" y="1592975"/>
              <a:ext cx="14825" cy="15425"/>
            </a:xfrm>
            <a:custGeom>
              <a:avLst/>
              <a:gdLst/>
              <a:ahLst/>
              <a:cxnLst/>
              <a:rect l="l" t="t" r="r" b="b"/>
              <a:pathLst>
                <a:path w="593" h="617" extrusionOk="0">
                  <a:moveTo>
                    <a:pt x="297" y="1"/>
                  </a:moveTo>
                  <a:cubicBezTo>
                    <a:pt x="149" y="1"/>
                    <a:pt x="1" y="108"/>
                    <a:pt x="1" y="321"/>
                  </a:cubicBezTo>
                  <a:cubicBezTo>
                    <a:pt x="1" y="518"/>
                    <a:pt x="149" y="617"/>
                    <a:pt x="297" y="617"/>
                  </a:cubicBezTo>
                  <a:cubicBezTo>
                    <a:pt x="445" y="617"/>
                    <a:pt x="592" y="518"/>
                    <a:pt x="592" y="321"/>
                  </a:cubicBezTo>
                  <a:cubicBezTo>
                    <a:pt x="592" y="108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8"/>
            <p:cNvSpPr/>
            <p:nvPr/>
          </p:nvSpPr>
          <p:spPr>
            <a:xfrm>
              <a:off x="4567400" y="1560750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6" y="0"/>
                  </a:moveTo>
                  <a:cubicBezTo>
                    <a:pt x="148" y="0"/>
                    <a:pt x="1" y="99"/>
                    <a:pt x="1" y="296"/>
                  </a:cubicBezTo>
                  <a:cubicBezTo>
                    <a:pt x="1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4514825" y="153035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1" y="99"/>
                    <a:pt x="1" y="296"/>
                  </a:cubicBezTo>
                  <a:cubicBezTo>
                    <a:pt x="1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4461425" y="1501600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6" y="0"/>
                  </a:moveTo>
                  <a:cubicBezTo>
                    <a:pt x="148" y="0"/>
                    <a:pt x="1" y="99"/>
                    <a:pt x="1" y="296"/>
                  </a:cubicBezTo>
                  <a:cubicBezTo>
                    <a:pt x="1" y="493"/>
                    <a:pt x="148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4407200" y="147530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4351350" y="1451475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4294675" y="1430125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0"/>
                  </a:moveTo>
                  <a:cubicBezTo>
                    <a:pt x="148" y="0"/>
                    <a:pt x="0" y="99"/>
                    <a:pt x="0" y="296"/>
                  </a:cubicBezTo>
                  <a:cubicBezTo>
                    <a:pt x="0" y="493"/>
                    <a:pt x="148" y="592"/>
                    <a:pt x="296" y="592"/>
                  </a:cubicBezTo>
                  <a:cubicBezTo>
                    <a:pt x="444" y="592"/>
                    <a:pt x="591" y="493"/>
                    <a:pt x="591" y="296"/>
                  </a:cubicBezTo>
                  <a:cubicBezTo>
                    <a:pt x="591" y="99"/>
                    <a:pt x="44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4237150" y="141040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99"/>
                    <a:pt x="1" y="296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4178825" y="139315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6" y="1"/>
                  </a:moveTo>
                  <a:cubicBezTo>
                    <a:pt x="149" y="1"/>
                    <a:pt x="1" y="99"/>
                    <a:pt x="1" y="296"/>
                  </a:cubicBezTo>
                  <a:cubicBezTo>
                    <a:pt x="1" y="493"/>
                    <a:pt x="149" y="592"/>
                    <a:pt x="296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4119675" y="1379175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7" y="1"/>
                  </a:moveTo>
                  <a:cubicBezTo>
                    <a:pt x="149" y="1"/>
                    <a:pt x="1" y="100"/>
                    <a:pt x="1" y="297"/>
                  </a:cubicBezTo>
                  <a:cubicBezTo>
                    <a:pt x="1" y="494"/>
                    <a:pt x="149" y="592"/>
                    <a:pt x="297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100"/>
                    <a:pt x="444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4060525" y="1366875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7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4000575" y="135700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99"/>
                    <a:pt x="0" y="296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6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3940600" y="134960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296" y="1"/>
                  </a:moveTo>
                  <a:cubicBezTo>
                    <a:pt x="148" y="1"/>
                    <a:pt x="0" y="100"/>
                    <a:pt x="0" y="297"/>
                  </a:cubicBezTo>
                  <a:cubicBezTo>
                    <a:pt x="0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100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3879800" y="1344675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296" y="1"/>
                  </a:moveTo>
                  <a:cubicBezTo>
                    <a:pt x="148" y="1"/>
                    <a:pt x="1" y="99"/>
                    <a:pt x="1" y="297"/>
                  </a:cubicBezTo>
                  <a:cubicBezTo>
                    <a:pt x="1" y="494"/>
                    <a:pt x="148" y="592"/>
                    <a:pt x="296" y="592"/>
                  </a:cubicBezTo>
                  <a:cubicBezTo>
                    <a:pt x="444" y="592"/>
                    <a:pt x="592" y="494"/>
                    <a:pt x="592" y="297"/>
                  </a:cubicBezTo>
                  <a:cubicBezTo>
                    <a:pt x="592" y="99"/>
                    <a:pt x="44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3819825" y="1342225"/>
              <a:ext cx="14825" cy="14800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297" y="0"/>
                  </a:moveTo>
                  <a:cubicBezTo>
                    <a:pt x="149" y="0"/>
                    <a:pt x="1" y="99"/>
                    <a:pt x="1" y="296"/>
                  </a:cubicBezTo>
                  <a:cubicBezTo>
                    <a:pt x="1" y="493"/>
                    <a:pt x="149" y="592"/>
                    <a:pt x="297" y="592"/>
                  </a:cubicBezTo>
                  <a:cubicBezTo>
                    <a:pt x="444" y="592"/>
                    <a:pt x="592" y="493"/>
                    <a:pt x="592" y="296"/>
                  </a:cubicBezTo>
                  <a:cubicBezTo>
                    <a:pt x="592" y="99"/>
                    <a:pt x="444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2765025" y="1807200"/>
              <a:ext cx="1320175" cy="2066100"/>
            </a:xfrm>
            <a:custGeom>
              <a:avLst/>
              <a:gdLst/>
              <a:ahLst/>
              <a:cxnLst/>
              <a:rect l="l" t="t" r="r" b="b"/>
              <a:pathLst>
                <a:path w="52807" h="82644" fill="none" extrusionOk="0">
                  <a:moveTo>
                    <a:pt x="41306" y="0"/>
                  </a:moveTo>
                  <a:lnTo>
                    <a:pt x="41174" y="0"/>
                  </a:lnTo>
                  <a:lnTo>
                    <a:pt x="41043" y="0"/>
                  </a:lnTo>
                  <a:lnTo>
                    <a:pt x="40878" y="0"/>
                  </a:lnTo>
                  <a:lnTo>
                    <a:pt x="40747" y="0"/>
                  </a:lnTo>
                  <a:lnTo>
                    <a:pt x="40451" y="0"/>
                  </a:lnTo>
                  <a:lnTo>
                    <a:pt x="40188" y="33"/>
                  </a:lnTo>
                  <a:lnTo>
                    <a:pt x="40057" y="33"/>
                  </a:lnTo>
                  <a:lnTo>
                    <a:pt x="39893" y="33"/>
                  </a:lnTo>
                  <a:lnTo>
                    <a:pt x="39761" y="33"/>
                  </a:lnTo>
                  <a:lnTo>
                    <a:pt x="39630" y="33"/>
                  </a:lnTo>
                  <a:lnTo>
                    <a:pt x="39465" y="33"/>
                  </a:lnTo>
                  <a:lnTo>
                    <a:pt x="39334" y="66"/>
                  </a:lnTo>
                  <a:lnTo>
                    <a:pt x="39203" y="66"/>
                  </a:lnTo>
                  <a:lnTo>
                    <a:pt x="39038" y="66"/>
                  </a:lnTo>
                  <a:lnTo>
                    <a:pt x="38644" y="99"/>
                  </a:lnTo>
                  <a:lnTo>
                    <a:pt x="38480" y="99"/>
                  </a:lnTo>
                  <a:lnTo>
                    <a:pt x="38348" y="99"/>
                  </a:lnTo>
                  <a:lnTo>
                    <a:pt x="38052" y="132"/>
                  </a:lnTo>
                  <a:lnTo>
                    <a:pt x="37921" y="164"/>
                  </a:lnTo>
                  <a:lnTo>
                    <a:pt x="37790" y="164"/>
                  </a:lnTo>
                  <a:lnTo>
                    <a:pt x="37362" y="197"/>
                  </a:lnTo>
                  <a:lnTo>
                    <a:pt x="37231" y="197"/>
                  </a:lnTo>
                  <a:lnTo>
                    <a:pt x="37067" y="230"/>
                  </a:lnTo>
                  <a:lnTo>
                    <a:pt x="36935" y="230"/>
                  </a:lnTo>
                  <a:lnTo>
                    <a:pt x="36804" y="263"/>
                  </a:lnTo>
                  <a:lnTo>
                    <a:pt x="36639" y="263"/>
                  </a:lnTo>
                  <a:lnTo>
                    <a:pt x="36508" y="296"/>
                  </a:lnTo>
                  <a:lnTo>
                    <a:pt x="36377" y="296"/>
                  </a:lnTo>
                  <a:lnTo>
                    <a:pt x="36245" y="329"/>
                  </a:lnTo>
                  <a:lnTo>
                    <a:pt x="36081" y="329"/>
                  </a:lnTo>
                  <a:lnTo>
                    <a:pt x="35949" y="362"/>
                  </a:lnTo>
                  <a:lnTo>
                    <a:pt x="35818" y="362"/>
                  </a:lnTo>
                  <a:lnTo>
                    <a:pt x="35654" y="394"/>
                  </a:lnTo>
                  <a:lnTo>
                    <a:pt x="35522" y="427"/>
                  </a:lnTo>
                  <a:lnTo>
                    <a:pt x="35391" y="427"/>
                  </a:lnTo>
                  <a:lnTo>
                    <a:pt x="35259" y="460"/>
                  </a:lnTo>
                  <a:lnTo>
                    <a:pt x="35095" y="460"/>
                  </a:lnTo>
                  <a:lnTo>
                    <a:pt x="34964" y="493"/>
                  </a:lnTo>
                  <a:lnTo>
                    <a:pt x="34832" y="526"/>
                  </a:lnTo>
                  <a:lnTo>
                    <a:pt x="34701" y="559"/>
                  </a:lnTo>
                  <a:lnTo>
                    <a:pt x="34536" y="559"/>
                  </a:lnTo>
                  <a:lnTo>
                    <a:pt x="34405" y="592"/>
                  </a:lnTo>
                  <a:lnTo>
                    <a:pt x="34274" y="624"/>
                  </a:lnTo>
                  <a:lnTo>
                    <a:pt x="34142" y="624"/>
                  </a:lnTo>
                  <a:lnTo>
                    <a:pt x="33978" y="657"/>
                  </a:lnTo>
                  <a:lnTo>
                    <a:pt x="33583" y="723"/>
                  </a:lnTo>
                  <a:lnTo>
                    <a:pt x="32893" y="887"/>
                  </a:lnTo>
                  <a:lnTo>
                    <a:pt x="32598" y="953"/>
                  </a:lnTo>
                  <a:lnTo>
                    <a:pt x="32466" y="953"/>
                  </a:lnTo>
                  <a:lnTo>
                    <a:pt x="32335" y="986"/>
                  </a:lnTo>
                  <a:lnTo>
                    <a:pt x="32203" y="1019"/>
                  </a:lnTo>
                  <a:lnTo>
                    <a:pt x="32039" y="1052"/>
                  </a:lnTo>
                  <a:lnTo>
                    <a:pt x="31908" y="1085"/>
                  </a:lnTo>
                  <a:lnTo>
                    <a:pt x="31776" y="1117"/>
                  </a:lnTo>
                  <a:lnTo>
                    <a:pt x="31645" y="1150"/>
                  </a:lnTo>
                  <a:lnTo>
                    <a:pt x="31513" y="1183"/>
                  </a:lnTo>
                  <a:lnTo>
                    <a:pt x="31349" y="1216"/>
                  </a:lnTo>
                  <a:lnTo>
                    <a:pt x="31218" y="1249"/>
                  </a:lnTo>
                  <a:lnTo>
                    <a:pt x="31086" y="1282"/>
                  </a:lnTo>
                  <a:lnTo>
                    <a:pt x="30955" y="1315"/>
                  </a:lnTo>
                  <a:lnTo>
                    <a:pt x="30396" y="1479"/>
                  </a:lnTo>
                  <a:lnTo>
                    <a:pt x="30133" y="1545"/>
                  </a:lnTo>
                  <a:lnTo>
                    <a:pt x="30002" y="1577"/>
                  </a:lnTo>
                  <a:lnTo>
                    <a:pt x="29870" y="1643"/>
                  </a:lnTo>
                  <a:lnTo>
                    <a:pt x="29706" y="1676"/>
                  </a:lnTo>
                  <a:lnTo>
                    <a:pt x="29575" y="1709"/>
                  </a:lnTo>
                  <a:lnTo>
                    <a:pt x="29443" y="1742"/>
                  </a:lnTo>
                  <a:lnTo>
                    <a:pt x="29312" y="1775"/>
                  </a:lnTo>
                  <a:lnTo>
                    <a:pt x="29180" y="1840"/>
                  </a:lnTo>
                  <a:lnTo>
                    <a:pt x="28917" y="1906"/>
                  </a:lnTo>
                  <a:lnTo>
                    <a:pt x="28786" y="1972"/>
                  </a:lnTo>
                  <a:lnTo>
                    <a:pt x="28622" y="2005"/>
                  </a:lnTo>
                  <a:lnTo>
                    <a:pt x="28490" y="2037"/>
                  </a:lnTo>
                  <a:lnTo>
                    <a:pt x="27964" y="2235"/>
                  </a:lnTo>
                  <a:lnTo>
                    <a:pt x="27833" y="2267"/>
                  </a:lnTo>
                  <a:lnTo>
                    <a:pt x="27701" y="2300"/>
                  </a:lnTo>
                  <a:lnTo>
                    <a:pt x="27570" y="2366"/>
                  </a:lnTo>
                  <a:lnTo>
                    <a:pt x="27439" y="2399"/>
                  </a:lnTo>
                  <a:lnTo>
                    <a:pt x="27307" y="2465"/>
                  </a:lnTo>
                  <a:lnTo>
                    <a:pt x="27176" y="2498"/>
                  </a:lnTo>
                  <a:lnTo>
                    <a:pt x="26781" y="2662"/>
                  </a:lnTo>
                  <a:lnTo>
                    <a:pt x="26650" y="2695"/>
                  </a:lnTo>
                  <a:lnTo>
                    <a:pt x="26519" y="2760"/>
                  </a:lnTo>
                  <a:lnTo>
                    <a:pt x="26354" y="2793"/>
                  </a:lnTo>
                  <a:lnTo>
                    <a:pt x="26223" y="2859"/>
                  </a:lnTo>
                  <a:lnTo>
                    <a:pt x="26091" y="2925"/>
                  </a:lnTo>
                  <a:lnTo>
                    <a:pt x="25960" y="2958"/>
                  </a:lnTo>
                  <a:lnTo>
                    <a:pt x="25598" y="3122"/>
                  </a:lnTo>
                  <a:lnTo>
                    <a:pt x="25434" y="3188"/>
                  </a:lnTo>
                  <a:lnTo>
                    <a:pt x="25336" y="3220"/>
                  </a:lnTo>
                  <a:lnTo>
                    <a:pt x="25204" y="3286"/>
                  </a:lnTo>
                  <a:lnTo>
                    <a:pt x="25073" y="3352"/>
                  </a:lnTo>
                  <a:lnTo>
                    <a:pt x="24941" y="3385"/>
                  </a:lnTo>
                  <a:lnTo>
                    <a:pt x="24810" y="3450"/>
                  </a:lnTo>
                  <a:lnTo>
                    <a:pt x="24678" y="3516"/>
                  </a:lnTo>
                  <a:lnTo>
                    <a:pt x="24547" y="3582"/>
                  </a:lnTo>
                  <a:lnTo>
                    <a:pt x="24415" y="3615"/>
                  </a:lnTo>
                  <a:lnTo>
                    <a:pt x="24284" y="3680"/>
                  </a:lnTo>
                  <a:lnTo>
                    <a:pt x="24153" y="3746"/>
                  </a:lnTo>
                  <a:lnTo>
                    <a:pt x="24021" y="3812"/>
                  </a:lnTo>
                  <a:lnTo>
                    <a:pt x="23890" y="3845"/>
                  </a:lnTo>
                  <a:lnTo>
                    <a:pt x="23758" y="3911"/>
                  </a:lnTo>
                  <a:lnTo>
                    <a:pt x="23627" y="3976"/>
                  </a:lnTo>
                  <a:lnTo>
                    <a:pt x="23495" y="4042"/>
                  </a:lnTo>
                  <a:lnTo>
                    <a:pt x="23397" y="4108"/>
                  </a:lnTo>
                  <a:lnTo>
                    <a:pt x="23265" y="4173"/>
                  </a:lnTo>
                  <a:lnTo>
                    <a:pt x="23134" y="4239"/>
                  </a:lnTo>
                  <a:lnTo>
                    <a:pt x="23002" y="4272"/>
                  </a:lnTo>
                  <a:lnTo>
                    <a:pt x="22871" y="4338"/>
                  </a:lnTo>
                  <a:lnTo>
                    <a:pt x="22740" y="4403"/>
                  </a:lnTo>
                  <a:lnTo>
                    <a:pt x="22510" y="4535"/>
                  </a:lnTo>
                  <a:lnTo>
                    <a:pt x="22378" y="4601"/>
                  </a:lnTo>
                  <a:lnTo>
                    <a:pt x="22247" y="4666"/>
                  </a:lnTo>
                  <a:lnTo>
                    <a:pt x="21984" y="4798"/>
                  </a:lnTo>
                  <a:lnTo>
                    <a:pt x="21754" y="4929"/>
                  </a:lnTo>
                  <a:lnTo>
                    <a:pt x="21622" y="4995"/>
                  </a:lnTo>
                  <a:lnTo>
                    <a:pt x="21261" y="5225"/>
                  </a:lnTo>
                  <a:lnTo>
                    <a:pt x="21129" y="5291"/>
                  </a:lnTo>
                  <a:lnTo>
                    <a:pt x="20998" y="5356"/>
                  </a:lnTo>
                  <a:lnTo>
                    <a:pt x="20867" y="5422"/>
                  </a:lnTo>
                  <a:lnTo>
                    <a:pt x="20768" y="5488"/>
                  </a:lnTo>
                  <a:lnTo>
                    <a:pt x="20637" y="5554"/>
                  </a:lnTo>
                  <a:lnTo>
                    <a:pt x="20505" y="5619"/>
                  </a:lnTo>
                  <a:lnTo>
                    <a:pt x="20374" y="5718"/>
                  </a:lnTo>
                  <a:lnTo>
                    <a:pt x="20275" y="5784"/>
                  </a:lnTo>
                  <a:lnTo>
                    <a:pt x="20012" y="5915"/>
                  </a:lnTo>
                  <a:lnTo>
                    <a:pt x="19914" y="5981"/>
                  </a:lnTo>
                  <a:lnTo>
                    <a:pt x="19782" y="6079"/>
                  </a:lnTo>
                  <a:lnTo>
                    <a:pt x="19651" y="6145"/>
                  </a:lnTo>
                  <a:lnTo>
                    <a:pt x="19552" y="6211"/>
                  </a:lnTo>
                  <a:lnTo>
                    <a:pt x="19421" y="6276"/>
                  </a:lnTo>
                  <a:lnTo>
                    <a:pt x="19289" y="6375"/>
                  </a:lnTo>
                  <a:lnTo>
                    <a:pt x="19191" y="6441"/>
                  </a:lnTo>
                  <a:lnTo>
                    <a:pt x="19059" y="6506"/>
                  </a:lnTo>
                  <a:lnTo>
                    <a:pt x="18928" y="6605"/>
                  </a:lnTo>
                  <a:lnTo>
                    <a:pt x="18829" y="6671"/>
                  </a:lnTo>
                  <a:lnTo>
                    <a:pt x="18698" y="6736"/>
                  </a:lnTo>
                  <a:lnTo>
                    <a:pt x="18566" y="6835"/>
                  </a:lnTo>
                  <a:lnTo>
                    <a:pt x="18106" y="7131"/>
                  </a:lnTo>
                  <a:lnTo>
                    <a:pt x="18008" y="7229"/>
                  </a:lnTo>
                  <a:lnTo>
                    <a:pt x="17876" y="7295"/>
                  </a:lnTo>
                  <a:lnTo>
                    <a:pt x="17778" y="7394"/>
                  </a:lnTo>
                  <a:lnTo>
                    <a:pt x="17646" y="7459"/>
                  </a:lnTo>
                  <a:lnTo>
                    <a:pt x="17285" y="7689"/>
                  </a:lnTo>
                  <a:lnTo>
                    <a:pt x="17186" y="7788"/>
                  </a:lnTo>
                  <a:lnTo>
                    <a:pt x="17055" y="7887"/>
                  </a:lnTo>
                  <a:lnTo>
                    <a:pt x="16956" y="7952"/>
                  </a:lnTo>
                  <a:lnTo>
                    <a:pt x="16726" y="8117"/>
                  </a:lnTo>
                  <a:lnTo>
                    <a:pt x="16628" y="8215"/>
                  </a:lnTo>
                  <a:lnTo>
                    <a:pt x="16496" y="8281"/>
                  </a:lnTo>
                  <a:lnTo>
                    <a:pt x="16398" y="8380"/>
                  </a:lnTo>
                  <a:lnTo>
                    <a:pt x="16168" y="8544"/>
                  </a:lnTo>
                  <a:lnTo>
                    <a:pt x="16036" y="8642"/>
                  </a:lnTo>
                  <a:lnTo>
                    <a:pt x="15938" y="8708"/>
                  </a:lnTo>
                  <a:lnTo>
                    <a:pt x="15839" y="8807"/>
                  </a:lnTo>
                  <a:lnTo>
                    <a:pt x="15708" y="8905"/>
                  </a:lnTo>
                  <a:lnTo>
                    <a:pt x="15609" y="8971"/>
                  </a:lnTo>
                  <a:lnTo>
                    <a:pt x="15478" y="9070"/>
                  </a:lnTo>
                  <a:lnTo>
                    <a:pt x="15379" y="9168"/>
                  </a:lnTo>
                  <a:lnTo>
                    <a:pt x="15280" y="9234"/>
                  </a:lnTo>
                  <a:lnTo>
                    <a:pt x="15149" y="9332"/>
                  </a:lnTo>
                  <a:lnTo>
                    <a:pt x="14952" y="9530"/>
                  </a:lnTo>
                  <a:lnTo>
                    <a:pt x="14820" y="9595"/>
                  </a:lnTo>
                  <a:lnTo>
                    <a:pt x="14722" y="9694"/>
                  </a:lnTo>
                  <a:lnTo>
                    <a:pt x="14623" y="9793"/>
                  </a:lnTo>
                  <a:lnTo>
                    <a:pt x="14525" y="9891"/>
                  </a:lnTo>
                  <a:lnTo>
                    <a:pt x="14393" y="9990"/>
                  </a:lnTo>
                  <a:lnTo>
                    <a:pt x="14196" y="10154"/>
                  </a:lnTo>
                  <a:lnTo>
                    <a:pt x="14097" y="10253"/>
                  </a:lnTo>
                  <a:lnTo>
                    <a:pt x="13966" y="10351"/>
                  </a:lnTo>
                  <a:lnTo>
                    <a:pt x="13867" y="10450"/>
                  </a:lnTo>
                  <a:lnTo>
                    <a:pt x="13769" y="10548"/>
                  </a:lnTo>
                  <a:lnTo>
                    <a:pt x="13670" y="10647"/>
                  </a:lnTo>
                  <a:lnTo>
                    <a:pt x="13539" y="10713"/>
                  </a:lnTo>
                  <a:lnTo>
                    <a:pt x="13440" y="10811"/>
                  </a:lnTo>
                  <a:lnTo>
                    <a:pt x="13342" y="10910"/>
                  </a:lnTo>
                  <a:lnTo>
                    <a:pt x="13243" y="11008"/>
                  </a:lnTo>
                  <a:lnTo>
                    <a:pt x="13144" y="11107"/>
                  </a:lnTo>
                  <a:lnTo>
                    <a:pt x="13046" y="11205"/>
                  </a:lnTo>
                  <a:lnTo>
                    <a:pt x="12816" y="11403"/>
                  </a:lnTo>
                  <a:lnTo>
                    <a:pt x="12619" y="11600"/>
                  </a:lnTo>
                  <a:lnTo>
                    <a:pt x="12422" y="11797"/>
                  </a:lnTo>
                  <a:lnTo>
                    <a:pt x="12323" y="11896"/>
                  </a:lnTo>
                  <a:lnTo>
                    <a:pt x="12224" y="11994"/>
                  </a:lnTo>
                  <a:lnTo>
                    <a:pt x="12126" y="12093"/>
                  </a:lnTo>
                  <a:lnTo>
                    <a:pt x="12027" y="12191"/>
                  </a:lnTo>
                  <a:lnTo>
                    <a:pt x="11929" y="12290"/>
                  </a:lnTo>
                  <a:lnTo>
                    <a:pt x="11830" y="12388"/>
                  </a:lnTo>
                  <a:lnTo>
                    <a:pt x="11731" y="12487"/>
                  </a:lnTo>
                  <a:lnTo>
                    <a:pt x="11633" y="12586"/>
                  </a:lnTo>
                  <a:lnTo>
                    <a:pt x="11534" y="12684"/>
                  </a:lnTo>
                  <a:lnTo>
                    <a:pt x="11436" y="12816"/>
                  </a:lnTo>
                  <a:lnTo>
                    <a:pt x="11337" y="12914"/>
                  </a:lnTo>
                  <a:lnTo>
                    <a:pt x="11239" y="13013"/>
                  </a:lnTo>
                  <a:lnTo>
                    <a:pt x="11140" y="13111"/>
                  </a:lnTo>
                  <a:lnTo>
                    <a:pt x="11041" y="13210"/>
                  </a:lnTo>
                  <a:lnTo>
                    <a:pt x="10943" y="13309"/>
                  </a:lnTo>
                  <a:lnTo>
                    <a:pt x="10844" y="13407"/>
                  </a:lnTo>
                  <a:lnTo>
                    <a:pt x="10746" y="13539"/>
                  </a:lnTo>
                  <a:lnTo>
                    <a:pt x="10647" y="13637"/>
                  </a:lnTo>
                  <a:lnTo>
                    <a:pt x="10548" y="13736"/>
                  </a:lnTo>
                  <a:lnTo>
                    <a:pt x="10450" y="13834"/>
                  </a:lnTo>
                  <a:lnTo>
                    <a:pt x="10384" y="13933"/>
                  </a:lnTo>
                  <a:lnTo>
                    <a:pt x="10187" y="14163"/>
                  </a:lnTo>
                  <a:lnTo>
                    <a:pt x="9826" y="14590"/>
                  </a:lnTo>
                  <a:lnTo>
                    <a:pt x="9628" y="14820"/>
                  </a:lnTo>
                  <a:lnTo>
                    <a:pt x="9530" y="14919"/>
                  </a:lnTo>
                  <a:lnTo>
                    <a:pt x="9464" y="15017"/>
                  </a:lnTo>
                  <a:lnTo>
                    <a:pt x="9366" y="15149"/>
                  </a:lnTo>
                  <a:lnTo>
                    <a:pt x="9168" y="15346"/>
                  </a:lnTo>
                  <a:lnTo>
                    <a:pt x="9103" y="15477"/>
                  </a:lnTo>
                  <a:lnTo>
                    <a:pt x="9004" y="15576"/>
                  </a:lnTo>
                  <a:lnTo>
                    <a:pt x="8741" y="15905"/>
                  </a:lnTo>
                  <a:lnTo>
                    <a:pt x="8643" y="16036"/>
                  </a:lnTo>
                  <a:lnTo>
                    <a:pt x="8577" y="16135"/>
                  </a:lnTo>
                  <a:lnTo>
                    <a:pt x="8478" y="16233"/>
                  </a:lnTo>
                  <a:lnTo>
                    <a:pt x="8215" y="16595"/>
                  </a:lnTo>
                  <a:lnTo>
                    <a:pt x="8150" y="16693"/>
                  </a:lnTo>
                  <a:lnTo>
                    <a:pt x="8051" y="16825"/>
                  </a:lnTo>
                  <a:lnTo>
                    <a:pt x="7985" y="16923"/>
                  </a:lnTo>
                  <a:lnTo>
                    <a:pt x="7821" y="17153"/>
                  </a:lnTo>
                  <a:lnTo>
                    <a:pt x="7723" y="17252"/>
                  </a:lnTo>
                  <a:lnTo>
                    <a:pt x="7657" y="17383"/>
                  </a:lnTo>
                  <a:lnTo>
                    <a:pt x="7492" y="17613"/>
                  </a:lnTo>
                  <a:lnTo>
                    <a:pt x="7394" y="17745"/>
                  </a:lnTo>
                  <a:lnTo>
                    <a:pt x="7328" y="17843"/>
                  </a:lnTo>
                  <a:lnTo>
                    <a:pt x="7230" y="17975"/>
                  </a:lnTo>
                  <a:lnTo>
                    <a:pt x="7164" y="18073"/>
                  </a:lnTo>
                  <a:lnTo>
                    <a:pt x="6835" y="18566"/>
                  </a:lnTo>
                  <a:lnTo>
                    <a:pt x="6770" y="18665"/>
                  </a:lnTo>
                  <a:lnTo>
                    <a:pt x="6704" y="18796"/>
                  </a:lnTo>
                  <a:lnTo>
                    <a:pt x="6605" y="18895"/>
                  </a:lnTo>
                  <a:lnTo>
                    <a:pt x="6441" y="19158"/>
                  </a:lnTo>
                  <a:lnTo>
                    <a:pt x="6375" y="19256"/>
                  </a:lnTo>
                  <a:lnTo>
                    <a:pt x="6310" y="19388"/>
                  </a:lnTo>
                  <a:lnTo>
                    <a:pt x="6244" y="19519"/>
                  </a:lnTo>
                  <a:lnTo>
                    <a:pt x="6145" y="19618"/>
                  </a:lnTo>
                  <a:lnTo>
                    <a:pt x="6080" y="19749"/>
                  </a:lnTo>
                  <a:lnTo>
                    <a:pt x="6014" y="19881"/>
                  </a:lnTo>
                  <a:lnTo>
                    <a:pt x="5948" y="19979"/>
                  </a:lnTo>
                  <a:lnTo>
                    <a:pt x="5849" y="20111"/>
                  </a:lnTo>
                  <a:lnTo>
                    <a:pt x="5784" y="20242"/>
                  </a:lnTo>
                  <a:lnTo>
                    <a:pt x="5718" y="20341"/>
                  </a:lnTo>
                  <a:lnTo>
                    <a:pt x="5652" y="20472"/>
                  </a:lnTo>
                  <a:lnTo>
                    <a:pt x="5587" y="20604"/>
                  </a:lnTo>
                  <a:lnTo>
                    <a:pt x="5521" y="20735"/>
                  </a:lnTo>
                  <a:lnTo>
                    <a:pt x="5422" y="20834"/>
                  </a:lnTo>
                  <a:lnTo>
                    <a:pt x="5357" y="20965"/>
                  </a:lnTo>
                  <a:lnTo>
                    <a:pt x="5291" y="21096"/>
                  </a:lnTo>
                  <a:lnTo>
                    <a:pt x="5028" y="21589"/>
                  </a:lnTo>
                  <a:lnTo>
                    <a:pt x="4962" y="21721"/>
                  </a:lnTo>
                  <a:lnTo>
                    <a:pt x="4897" y="21819"/>
                  </a:lnTo>
                  <a:lnTo>
                    <a:pt x="4831" y="21951"/>
                  </a:lnTo>
                  <a:lnTo>
                    <a:pt x="4765" y="22082"/>
                  </a:lnTo>
                  <a:lnTo>
                    <a:pt x="4699" y="22214"/>
                  </a:lnTo>
                  <a:lnTo>
                    <a:pt x="4634" y="22345"/>
                  </a:lnTo>
                  <a:lnTo>
                    <a:pt x="4371" y="22838"/>
                  </a:lnTo>
                  <a:lnTo>
                    <a:pt x="4305" y="22969"/>
                  </a:lnTo>
                  <a:lnTo>
                    <a:pt x="4239" y="23101"/>
                  </a:lnTo>
                  <a:lnTo>
                    <a:pt x="4174" y="23232"/>
                  </a:lnTo>
                  <a:lnTo>
                    <a:pt x="4108" y="23364"/>
                  </a:lnTo>
                  <a:lnTo>
                    <a:pt x="4042" y="23462"/>
                  </a:lnTo>
                  <a:lnTo>
                    <a:pt x="3976" y="23594"/>
                  </a:lnTo>
                  <a:lnTo>
                    <a:pt x="3944" y="23725"/>
                  </a:lnTo>
                  <a:lnTo>
                    <a:pt x="3878" y="23857"/>
                  </a:lnTo>
                  <a:lnTo>
                    <a:pt x="3812" y="23988"/>
                  </a:lnTo>
                  <a:lnTo>
                    <a:pt x="3746" y="24120"/>
                  </a:lnTo>
                  <a:lnTo>
                    <a:pt x="3648" y="24382"/>
                  </a:lnTo>
                  <a:lnTo>
                    <a:pt x="3582" y="24514"/>
                  </a:lnTo>
                  <a:lnTo>
                    <a:pt x="3516" y="24645"/>
                  </a:lnTo>
                  <a:lnTo>
                    <a:pt x="3451" y="24777"/>
                  </a:lnTo>
                  <a:lnTo>
                    <a:pt x="3418" y="24908"/>
                  </a:lnTo>
                  <a:lnTo>
                    <a:pt x="3352" y="25007"/>
                  </a:lnTo>
                  <a:lnTo>
                    <a:pt x="3286" y="25138"/>
                  </a:lnTo>
                  <a:lnTo>
                    <a:pt x="3254" y="25270"/>
                  </a:lnTo>
                  <a:lnTo>
                    <a:pt x="3188" y="25401"/>
                  </a:lnTo>
                  <a:lnTo>
                    <a:pt x="3122" y="25533"/>
                  </a:lnTo>
                  <a:lnTo>
                    <a:pt x="3089" y="25664"/>
                  </a:lnTo>
                  <a:lnTo>
                    <a:pt x="3024" y="25795"/>
                  </a:lnTo>
                  <a:lnTo>
                    <a:pt x="2958" y="25927"/>
                  </a:lnTo>
                  <a:lnTo>
                    <a:pt x="2925" y="26058"/>
                  </a:lnTo>
                  <a:lnTo>
                    <a:pt x="2826" y="26321"/>
                  </a:lnTo>
                  <a:lnTo>
                    <a:pt x="2761" y="26453"/>
                  </a:lnTo>
                  <a:lnTo>
                    <a:pt x="2728" y="26584"/>
                  </a:lnTo>
                  <a:lnTo>
                    <a:pt x="2662" y="26716"/>
                  </a:lnTo>
                  <a:lnTo>
                    <a:pt x="2596" y="26847"/>
                  </a:lnTo>
                  <a:lnTo>
                    <a:pt x="2498" y="27143"/>
                  </a:lnTo>
                  <a:lnTo>
                    <a:pt x="2465" y="27274"/>
                  </a:lnTo>
                  <a:lnTo>
                    <a:pt x="2432" y="27406"/>
                  </a:lnTo>
                  <a:lnTo>
                    <a:pt x="2333" y="27668"/>
                  </a:lnTo>
                  <a:lnTo>
                    <a:pt x="2268" y="27800"/>
                  </a:lnTo>
                  <a:lnTo>
                    <a:pt x="2235" y="27931"/>
                  </a:lnTo>
                  <a:lnTo>
                    <a:pt x="2169" y="28063"/>
                  </a:lnTo>
                  <a:lnTo>
                    <a:pt x="2103" y="28326"/>
                  </a:lnTo>
                  <a:lnTo>
                    <a:pt x="2038" y="28457"/>
                  </a:lnTo>
                  <a:lnTo>
                    <a:pt x="2005" y="28589"/>
                  </a:lnTo>
                  <a:lnTo>
                    <a:pt x="1906" y="28884"/>
                  </a:lnTo>
                  <a:lnTo>
                    <a:pt x="1873" y="29016"/>
                  </a:lnTo>
                  <a:lnTo>
                    <a:pt x="1841" y="29147"/>
                  </a:lnTo>
                  <a:lnTo>
                    <a:pt x="1742" y="29410"/>
                  </a:lnTo>
                  <a:lnTo>
                    <a:pt x="1709" y="29542"/>
                  </a:lnTo>
                  <a:lnTo>
                    <a:pt x="1676" y="29673"/>
                  </a:lnTo>
                  <a:lnTo>
                    <a:pt x="1643" y="29804"/>
                  </a:lnTo>
                  <a:lnTo>
                    <a:pt x="1611" y="29969"/>
                  </a:lnTo>
                  <a:lnTo>
                    <a:pt x="1479" y="30363"/>
                  </a:lnTo>
                  <a:lnTo>
                    <a:pt x="1446" y="30494"/>
                  </a:lnTo>
                  <a:lnTo>
                    <a:pt x="1282" y="31053"/>
                  </a:lnTo>
                  <a:lnTo>
                    <a:pt x="1249" y="31185"/>
                  </a:lnTo>
                  <a:lnTo>
                    <a:pt x="1150" y="31612"/>
                  </a:lnTo>
                  <a:lnTo>
                    <a:pt x="1118" y="31743"/>
                  </a:lnTo>
                  <a:lnTo>
                    <a:pt x="1085" y="31875"/>
                  </a:lnTo>
                  <a:lnTo>
                    <a:pt x="1052" y="32006"/>
                  </a:lnTo>
                  <a:lnTo>
                    <a:pt x="1019" y="32137"/>
                  </a:lnTo>
                  <a:lnTo>
                    <a:pt x="986" y="32302"/>
                  </a:lnTo>
                  <a:lnTo>
                    <a:pt x="953" y="32433"/>
                  </a:lnTo>
                  <a:lnTo>
                    <a:pt x="920" y="32696"/>
                  </a:lnTo>
                  <a:lnTo>
                    <a:pt x="888" y="32828"/>
                  </a:lnTo>
                  <a:lnTo>
                    <a:pt x="855" y="32992"/>
                  </a:lnTo>
                  <a:lnTo>
                    <a:pt x="756" y="33386"/>
                  </a:lnTo>
                  <a:lnTo>
                    <a:pt x="756" y="33550"/>
                  </a:lnTo>
                  <a:lnTo>
                    <a:pt x="723" y="33682"/>
                  </a:lnTo>
                  <a:lnTo>
                    <a:pt x="658" y="33945"/>
                  </a:lnTo>
                  <a:lnTo>
                    <a:pt x="625" y="34076"/>
                  </a:lnTo>
                  <a:lnTo>
                    <a:pt x="625" y="34241"/>
                  </a:lnTo>
                  <a:lnTo>
                    <a:pt x="592" y="34372"/>
                  </a:lnTo>
                  <a:lnTo>
                    <a:pt x="559" y="34503"/>
                  </a:lnTo>
                  <a:lnTo>
                    <a:pt x="526" y="34799"/>
                  </a:lnTo>
                  <a:lnTo>
                    <a:pt x="493" y="34931"/>
                  </a:lnTo>
                  <a:lnTo>
                    <a:pt x="460" y="35062"/>
                  </a:lnTo>
                  <a:lnTo>
                    <a:pt x="460" y="35226"/>
                  </a:lnTo>
                  <a:lnTo>
                    <a:pt x="428" y="35358"/>
                  </a:lnTo>
                  <a:lnTo>
                    <a:pt x="428" y="35489"/>
                  </a:lnTo>
                  <a:lnTo>
                    <a:pt x="395" y="35621"/>
                  </a:lnTo>
                  <a:lnTo>
                    <a:pt x="362" y="35785"/>
                  </a:lnTo>
                  <a:lnTo>
                    <a:pt x="362" y="35916"/>
                  </a:lnTo>
                  <a:lnTo>
                    <a:pt x="329" y="36048"/>
                  </a:lnTo>
                  <a:lnTo>
                    <a:pt x="329" y="36179"/>
                  </a:lnTo>
                  <a:lnTo>
                    <a:pt x="296" y="36344"/>
                  </a:lnTo>
                  <a:lnTo>
                    <a:pt x="263" y="36606"/>
                  </a:lnTo>
                  <a:lnTo>
                    <a:pt x="263" y="36738"/>
                  </a:lnTo>
                  <a:lnTo>
                    <a:pt x="198" y="37329"/>
                  </a:lnTo>
                  <a:lnTo>
                    <a:pt x="165" y="37592"/>
                  </a:lnTo>
                  <a:lnTo>
                    <a:pt x="165" y="37724"/>
                  </a:lnTo>
                  <a:lnTo>
                    <a:pt x="132" y="37888"/>
                  </a:lnTo>
                  <a:lnTo>
                    <a:pt x="99" y="38447"/>
                  </a:lnTo>
                  <a:lnTo>
                    <a:pt x="99" y="38578"/>
                  </a:lnTo>
                  <a:lnTo>
                    <a:pt x="66" y="38742"/>
                  </a:lnTo>
                  <a:lnTo>
                    <a:pt x="66" y="38874"/>
                  </a:lnTo>
                  <a:lnTo>
                    <a:pt x="66" y="39005"/>
                  </a:lnTo>
                  <a:lnTo>
                    <a:pt x="66" y="39170"/>
                  </a:lnTo>
                  <a:lnTo>
                    <a:pt x="33" y="39301"/>
                  </a:lnTo>
                  <a:lnTo>
                    <a:pt x="33" y="39432"/>
                  </a:lnTo>
                  <a:lnTo>
                    <a:pt x="33" y="39564"/>
                  </a:lnTo>
                  <a:lnTo>
                    <a:pt x="33" y="39860"/>
                  </a:lnTo>
                  <a:lnTo>
                    <a:pt x="33" y="39991"/>
                  </a:lnTo>
                  <a:lnTo>
                    <a:pt x="0" y="40155"/>
                  </a:lnTo>
                  <a:lnTo>
                    <a:pt x="0" y="40287"/>
                  </a:lnTo>
                  <a:lnTo>
                    <a:pt x="0" y="40418"/>
                  </a:lnTo>
                  <a:lnTo>
                    <a:pt x="0" y="40583"/>
                  </a:lnTo>
                  <a:lnTo>
                    <a:pt x="0" y="40714"/>
                  </a:lnTo>
                  <a:lnTo>
                    <a:pt x="0" y="40845"/>
                  </a:lnTo>
                  <a:lnTo>
                    <a:pt x="0" y="40977"/>
                  </a:lnTo>
                  <a:lnTo>
                    <a:pt x="0" y="41141"/>
                  </a:lnTo>
                  <a:lnTo>
                    <a:pt x="0" y="41404"/>
                  </a:lnTo>
                  <a:lnTo>
                    <a:pt x="0" y="41568"/>
                  </a:lnTo>
                  <a:lnTo>
                    <a:pt x="0" y="41700"/>
                  </a:lnTo>
                  <a:lnTo>
                    <a:pt x="0" y="42258"/>
                  </a:lnTo>
                  <a:lnTo>
                    <a:pt x="0" y="42423"/>
                  </a:lnTo>
                  <a:lnTo>
                    <a:pt x="33" y="42554"/>
                  </a:lnTo>
                  <a:lnTo>
                    <a:pt x="33" y="42817"/>
                  </a:lnTo>
                  <a:lnTo>
                    <a:pt x="33" y="42981"/>
                  </a:lnTo>
                  <a:lnTo>
                    <a:pt x="33" y="43113"/>
                  </a:lnTo>
                  <a:lnTo>
                    <a:pt x="33" y="43244"/>
                  </a:lnTo>
                  <a:lnTo>
                    <a:pt x="66" y="43409"/>
                  </a:lnTo>
                  <a:lnTo>
                    <a:pt x="66" y="43540"/>
                  </a:lnTo>
                  <a:lnTo>
                    <a:pt x="66" y="43671"/>
                  </a:lnTo>
                  <a:lnTo>
                    <a:pt x="66" y="43836"/>
                  </a:lnTo>
                  <a:lnTo>
                    <a:pt x="99" y="43967"/>
                  </a:lnTo>
                  <a:lnTo>
                    <a:pt x="99" y="44099"/>
                  </a:lnTo>
                  <a:lnTo>
                    <a:pt x="99" y="44263"/>
                  </a:lnTo>
                  <a:lnTo>
                    <a:pt x="99" y="44394"/>
                  </a:lnTo>
                  <a:lnTo>
                    <a:pt x="132" y="44526"/>
                  </a:lnTo>
                  <a:lnTo>
                    <a:pt x="132" y="44657"/>
                  </a:lnTo>
                  <a:lnTo>
                    <a:pt x="132" y="44822"/>
                  </a:lnTo>
                  <a:lnTo>
                    <a:pt x="198" y="45249"/>
                  </a:lnTo>
                  <a:lnTo>
                    <a:pt x="198" y="45380"/>
                  </a:lnTo>
                  <a:lnTo>
                    <a:pt x="263" y="45939"/>
                  </a:lnTo>
                  <a:lnTo>
                    <a:pt x="263" y="46070"/>
                  </a:lnTo>
                  <a:lnTo>
                    <a:pt x="329" y="46497"/>
                  </a:lnTo>
                  <a:lnTo>
                    <a:pt x="329" y="46629"/>
                  </a:lnTo>
                  <a:lnTo>
                    <a:pt x="362" y="46793"/>
                  </a:lnTo>
                  <a:lnTo>
                    <a:pt x="395" y="46925"/>
                  </a:lnTo>
                  <a:lnTo>
                    <a:pt x="395" y="47056"/>
                  </a:lnTo>
                  <a:lnTo>
                    <a:pt x="428" y="47187"/>
                  </a:lnTo>
                  <a:lnTo>
                    <a:pt x="428" y="47352"/>
                  </a:lnTo>
                  <a:lnTo>
                    <a:pt x="460" y="47483"/>
                  </a:lnTo>
                  <a:lnTo>
                    <a:pt x="493" y="47615"/>
                  </a:lnTo>
                  <a:lnTo>
                    <a:pt x="493" y="47746"/>
                  </a:lnTo>
                  <a:lnTo>
                    <a:pt x="526" y="47910"/>
                  </a:lnTo>
                  <a:lnTo>
                    <a:pt x="559" y="48173"/>
                  </a:lnTo>
                  <a:lnTo>
                    <a:pt x="592" y="48338"/>
                  </a:lnTo>
                  <a:lnTo>
                    <a:pt x="625" y="48469"/>
                  </a:lnTo>
                  <a:lnTo>
                    <a:pt x="756" y="49159"/>
                  </a:lnTo>
                  <a:lnTo>
                    <a:pt x="855" y="49718"/>
                  </a:lnTo>
                  <a:lnTo>
                    <a:pt x="888" y="49849"/>
                  </a:lnTo>
                  <a:lnTo>
                    <a:pt x="920" y="49981"/>
                  </a:lnTo>
                  <a:lnTo>
                    <a:pt x="953" y="50112"/>
                  </a:lnTo>
                  <a:lnTo>
                    <a:pt x="986" y="50276"/>
                  </a:lnTo>
                  <a:lnTo>
                    <a:pt x="1019" y="50408"/>
                  </a:lnTo>
                  <a:lnTo>
                    <a:pt x="1052" y="50539"/>
                  </a:lnTo>
                  <a:lnTo>
                    <a:pt x="1085" y="50671"/>
                  </a:lnTo>
                  <a:lnTo>
                    <a:pt x="1118" y="50835"/>
                  </a:lnTo>
                  <a:lnTo>
                    <a:pt x="1150" y="50966"/>
                  </a:lnTo>
                  <a:lnTo>
                    <a:pt x="1183" y="51098"/>
                  </a:lnTo>
                  <a:lnTo>
                    <a:pt x="1216" y="51229"/>
                  </a:lnTo>
                  <a:lnTo>
                    <a:pt x="1249" y="51361"/>
                  </a:lnTo>
                  <a:lnTo>
                    <a:pt x="1282" y="51492"/>
                  </a:lnTo>
                  <a:lnTo>
                    <a:pt x="1315" y="51656"/>
                  </a:lnTo>
                  <a:lnTo>
                    <a:pt x="1348" y="51788"/>
                  </a:lnTo>
                  <a:lnTo>
                    <a:pt x="1380" y="51919"/>
                  </a:lnTo>
                  <a:lnTo>
                    <a:pt x="1413" y="52051"/>
                  </a:lnTo>
                  <a:lnTo>
                    <a:pt x="1446" y="52182"/>
                  </a:lnTo>
                  <a:lnTo>
                    <a:pt x="1479" y="52314"/>
                  </a:lnTo>
                  <a:lnTo>
                    <a:pt x="1512" y="52478"/>
                  </a:lnTo>
                  <a:lnTo>
                    <a:pt x="1578" y="52609"/>
                  </a:lnTo>
                  <a:lnTo>
                    <a:pt x="1611" y="52741"/>
                  </a:lnTo>
                  <a:lnTo>
                    <a:pt x="1643" y="52872"/>
                  </a:lnTo>
                  <a:lnTo>
                    <a:pt x="1676" y="53004"/>
                  </a:lnTo>
                  <a:lnTo>
                    <a:pt x="1709" y="53135"/>
                  </a:lnTo>
                  <a:lnTo>
                    <a:pt x="1808" y="53398"/>
                  </a:lnTo>
                  <a:lnTo>
                    <a:pt x="1841" y="53562"/>
                  </a:lnTo>
                  <a:lnTo>
                    <a:pt x="1873" y="53694"/>
                  </a:lnTo>
                  <a:lnTo>
                    <a:pt x="1972" y="53957"/>
                  </a:lnTo>
                  <a:lnTo>
                    <a:pt x="2005" y="54088"/>
                  </a:lnTo>
                  <a:lnTo>
                    <a:pt x="2071" y="54220"/>
                  </a:lnTo>
                  <a:lnTo>
                    <a:pt x="2103" y="54351"/>
                  </a:lnTo>
                  <a:lnTo>
                    <a:pt x="2136" y="54482"/>
                  </a:lnTo>
                  <a:lnTo>
                    <a:pt x="2202" y="54614"/>
                  </a:lnTo>
                  <a:lnTo>
                    <a:pt x="2235" y="54778"/>
                  </a:lnTo>
                  <a:lnTo>
                    <a:pt x="2301" y="54910"/>
                  </a:lnTo>
                  <a:lnTo>
                    <a:pt x="2333" y="55041"/>
                  </a:lnTo>
                  <a:lnTo>
                    <a:pt x="2399" y="55173"/>
                  </a:lnTo>
                  <a:lnTo>
                    <a:pt x="2432" y="55304"/>
                  </a:lnTo>
                  <a:lnTo>
                    <a:pt x="2662" y="55961"/>
                  </a:lnTo>
                  <a:lnTo>
                    <a:pt x="2728" y="56093"/>
                  </a:lnTo>
                  <a:lnTo>
                    <a:pt x="2761" y="56224"/>
                  </a:lnTo>
                  <a:lnTo>
                    <a:pt x="2826" y="56356"/>
                  </a:lnTo>
                  <a:lnTo>
                    <a:pt x="2892" y="56487"/>
                  </a:lnTo>
                  <a:lnTo>
                    <a:pt x="2925" y="56618"/>
                  </a:lnTo>
                  <a:lnTo>
                    <a:pt x="2991" y="56750"/>
                  </a:lnTo>
                  <a:lnTo>
                    <a:pt x="3024" y="56881"/>
                  </a:lnTo>
                  <a:lnTo>
                    <a:pt x="3089" y="57013"/>
                  </a:lnTo>
                  <a:lnTo>
                    <a:pt x="3155" y="57144"/>
                  </a:lnTo>
                  <a:lnTo>
                    <a:pt x="3188" y="57276"/>
                  </a:lnTo>
                  <a:lnTo>
                    <a:pt x="3254" y="57407"/>
                  </a:lnTo>
                  <a:lnTo>
                    <a:pt x="3319" y="57538"/>
                  </a:lnTo>
                  <a:lnTo>
                    <a:pt x="3352" y="57670"/>
                  </a:lnTo>
                  <a:lnTo>
                    <a:pt x="3418" y="57801"/>
                  </a:lnTo>
                  <a:lnTo>
                    <a:pt x="3484" y="57933"/>
                  </a:lnTo>
                  <a:lnTo>
                    <a:pt x="3549" y="58064"/>
                  </a:lnTo>
                  <a:lnTo>
                    <a:pt x="3648" y="58327"/>
                  </a:lnTo>
                  <a:lnTo>
                    <a:pt x="3714" y="58459"/>
                  </a:lnTo>
                  <a:lnTo>
                    <a:pt x="4009" y="59083"/>
                  </a:lnTo>
                  <a:lnTo>
                    <a:pt x="4075" y="59214"/>
                  </a:lnTo>
                  <a:lnTo>
                    <a:pt x="4141" y="59346"/>
                  </a:lnTo>
                  <a:lnTo>
                    <a:pt x="4206" y="59477"/>
                  </a:lnTo>
                  <a:lnTo>
                    <a:pt x="4239" y="59609"/>
                  </a:lnTo>
                  <a:lnTo>
                    <a:pt x="4305" y="59707"/>
                  </a:lnTo>
                  <a:lnTo>
                    <a:pt x="4371" y="59839"/>
                  </a:lnTo>
                  <a:lnTo>
                    <a:pt x="4568" y="60233"/>
                  </a:lnTo>
                  <a:lnTo>
                    <a:pt x="4634" y="60364"/>
                  </a:lnTo>
                  <a:lnTo>
                    <a:pt x="4699" y="60463"/>
                  </a:lnTo>
                  <a:lnTo>
                    <a:pt x="4765" y="60594"/>
                  </a:lnTo>
                  <a:lnTo>
                    <a:pt x="4831" y="60726"/>
                  </a:lnTo>
                  <a:lnTo>
                    <a:pt x="4897" y="60857"/>
                  </a:lnTo>
                  <a:lnTo>
                    <a:pt x="4962" y="60989"/>
                  </a:lnTo>
                  <a:lnTo>
                    <a:pt x="5028" y="61087"/>
                  </a:lnTo>
                  <a:lnTo>
                    <a:pt x="5324" y="61613"/>
                  </a:lnTo>
                  <a:lnTo>
                    <a:pt x="5389" y="61712"/>
                  </a:lnTo>
                  <a:lnTo>
                    <a:pt x="5455" y="61843"/>
                  </a:lnTo>
                  <a:lnTo>
                    <a:pt x="5587" y="62073"/>
                  </a:lnTo>
                  <a:lnTo>
                    <a:pt x="5652" y="62205"/>
                  </a:lnTo>
                  <a:lnTo>
                    <a:pt x="5817" y="62468"/>
                  </a:lnTo>
                  <a:lnTo>
                    <a:pt x="5882" y="62566"/>
                  </a:lnTo>
                  <a:lnTo>
                    <a:pt x="5948" y="62698"/>
                  </a:lnTo>
                  <a:lnTo>
                    <a:pt x="6014" y="62829"/>
                  </a:lnTo>
                  <a:lnTo>
                    <a:pt x="6112" y="62928"/>
                  </a:lnTo>
                  <a:lnTo>
                    <a:pt x="6178" y="63059"/>
                  </a:lnTo>
                  <a:lnTo>
                    <a:pt x="6244" y="63190"/>
                  </a:lnTo>
                  <a:lnTo>
                    <a:pt x="6408" y="63420"/>
                  </a:lnTo>
                  <a:lnTo>
                    <a:pt x="6474" y="63552"/>
                  </a:lnTo>
                  <a:lnTo>
                    <a:pt x="6540" y="63651"/>
                  </a:lnTo>
                  <a:lnTo>
                    <a:pt x="6704" y="63913"/>
                  </a:lnTo>
                  <a:lnTo>
                    <a:pt x="6868" y="64143"/>
                  </a:lnTo>
                  <a:lnTo>
                    <a:pt x="7262" y="64735"/>
                  </a:lnTo>
                  <a:lnTo>
                    <a:pt x="7427" y="64965"/>
                  </a:lnTo>
                  <a:lnTo>
                    <a:pt x="7492" y="65063"/>
                  </a:lnTo>
                  <a:lnTo>
                    <a:pt x="7657" y="65294"/>
                  </a:lnTo>
                  <a:lnTo>
                    <a:pt x="7755" y="65425"/>
                  </a:lnTo>
                  <a:lnTo>
                    <a:pt x="7821" y="65524"/>
                  </a:lnTo>
                  <a:lnTo>
                    <a:pt x="7920" y="65655"/>
                  </a:lnTo>
                  <a:lnTo>
                    <a:pt x="7985" y="65754"/>
                  </a:lnTo>
                  <a:lnTo>
                    <a:pt x="8084" y="65885"/>
                  </a:lnTo>
                  <a:lnTo>
                    <a:pt x="8150" y="65984"/>
                  </a:lnTo>
                  <a:lnTo>
                    <a:pt x="8248" y="66115"/>
                  </a:lnTo>
                  <a:lnTo>
                    <a:pt x="8347" y="66214"/>
                  </a:lnTo>
                  <a:lnTo>
                    <a:pt x="8413" y="66312"/>
                  </a:lnTo>
                  <a:lnTo>
                    <a:pt x="8511" y="66444"/>
                  </a:lnTo>
                  <a:lnTo>
                    <a:pt x="8610" y="66542"/>
                  </a:lnTo>
                  <a:lnTo>
                    <a:pt x="8675" y="66674"/>
                  </a:lnTo>
                  <a:lnTo>
                    <a:pt x="9103" y="67232"/>
                  </a:lnTo>
                  <a:lnTo>
                    <a:pt x="9201" y="67331"/>
                  </a:lnTo>
                  <a:lnTo>
                    <a:pt x="9300" y="67429"/>
                  </a:lnTo>
                  <a:lnTo>
                    <a:pt x="9398" y="67561"/>
                  </a:lnTo>
                  <a:lnTo>
                    <a:pt x="9464" y="67659"/>
                  </a:lnTo>
                  <a:lnTo>
                    <a:pt x="9563" y="67758"/>
                  </a:lnTo>
                  <a:lnTo>
                    <a:pt x="9661" y="67889"/>
                  </a:lnTo>
                  <a:lnTo>
                    <a:pt x="9826" y="68087"/>
                  </a:lnTo>
                  <a:lnTo>
                    <a:pt x="10121" y="68415"/>
                  </a:lnTo>
                  <a:lnTo>
                    <a:pt x="10220" y="68514"/>
                  </a:lnTo>
                  <a:lnTo>
                    <a:pt x="10318" y="68645"/>
                  </a:lnTo>
                  <a:lnTo>
                    <a:pt x="10384" y="68744"/>
                  </a:lnTo>
                  <a:lnTo>
                    <a:pt x="10483" y="68842"/>
                  </a:lnTo>
                  <a:lnTo>
                    <a:pt x="10680" y="69040"/>
                  </a:lnTo>
                  <a:lnTo>
                    <a:pt x="10877" y="69270"/>
                  </a:lnTo>
                  <a:lnTo>
                    <a:pt x="10976" y="69368"/>
                  </a:lnTo>
                  <a:lnTo>
                    <a:pt x="11074" y="69467"/>
                  </a:lnTo>
                  <a:lnTo>
                    <a:pt x="11173" y="69565"/>
                  </a:lnTo>
                  <a:lnTo>
                    <a:pt x="11337" y="69763"/>
                  </a:lnTo>
                  <a:lnTo>
                    <a:pt x="11534" y="69993"/>
                  </a:lnTo>
                  <a:lnTo>
                    <a:pt x="11633" y="70091"/>
                  </a:lnTo>
                  <a:lnTo>
                    <a:pt x="11731" y="70190"/>
                  </a:lnTo>
                  <a:lnTo>
                    <a:pt x="11830" y="70288"/>
                  </a:lnTo>
                  <a:lnTo>
                    <a:pt x="11961" y="70387"/>
                  </a:lnTo>
                  <a:lnTo>
                    <a:pt x="12060" y="70485"/>
                  </a:lnTo>
                  <a:lnTo>
                    <a:pt x="12257" y="70683"/>
                  </a:lnTo>
                  <a:lnTo>
                    <a:pt x="12356" y="70781"/>
                  </a:lnTo>
                  <a:lnTo>
                    <a:pt x="12454" y="70880"/>
                  </a:lnTo>
                  <a:lnTo>
                    <a:pt x="12553" y="70978"/>
                  </a:lnTo>
                  <a:lnTo>
                    <a:pt x="12652" y="71077"/>
                  </a:lnTo>
                  <a:lnTo>
                    <a:pt x="12750" y="71176"/>
                  </a:lnTo>
                  <a:lnTo>
                    <a:pt x="12947" y="71373"/>
                  </a:lnTo>
                  <a:lnTo>
                    <a:pt x="13046" y="71471"/>
                  </a:lnTo>
                  <a:lnTo>
                    <a:pt x="13177" y="71570"/>
                  </a:lnTo>
                  <a:lnTo>
                    <a:pt x="13276" y="71668"/>
                  </a:lnTo>
                  <a:lnTo>
                    <a:pt x="13473" y="71866"/>
                  </a:lnTo>
                  <a:lnTo>
                    <a:pt x="13572" y="71964"/>
                  </a:lnTo>
                  <a:lnTo>
                    <a:pt x="13703" y="72063"/>
                  </a:lnTo>
                  <a:lnTo>
                    <a:pt x="13802" y="72128"/>
                  </a:lnTo>
                  <a:lnTo>
                    <a:pt x="13900" y="72227"/>
                  </a:lnTo>
                  <a:lnTo>
                    <a:pt x="13999" y="72326"/>
                  </a:lnTo>
                  <a:lnTo>
                    <a:pt x="14097" y="72424"/>
                  </a:lnTo>
                  <a:lnTo>
                    <a:pt x="14229" y="72523"/>
                  </a:lnTo>
                  <a:lnTo>
                    <a:pt x="14426" y="72687"/>
                  </a:lnTo>
                  <a:lnTo>
                    <a:pt x="14525" y="72786"/>
                  </a:lnTo>
                  <a:lnTo>
                    <a:pt x="14656" y="72884"/>
                  </a:lnTo>
                  <a:lnTo>
                    <a:pt x="14755" y="72983"/>
                  </a:lnTo>
                  <a:lnTo>
                    <a:pt x="14853" y="73081"/>
                  </a:lnTo>
                  <a:lnTo>
                    <a:pt x="15083" y="73246"/>
                  </a:lnTo>
                  <a:lnTo>
                    <a:pt x="15182" y="73344"/>
                  </a:lnTo>
                  <a:lnTo>
                    <a:pt x="15412" y="73509"/>
                  </a:lnTo>
                  <a:lnTo>
                    <a:pt x="16069" y="74034"/>
                  </a:lnTo>
                  <a:lnTo>
                    <a:pt x="16200" y="74133"/>
                  </a:lnTo>
                  <a:lnTo>
                    <a:pt x="16299" y="74199"/>
                  </a:lnTo>
                  <a:lnTo>
                    <a:pt x="16529" y="74396"/>
                  </a:lnTo>
                  <a:lnTo>
                    <a:pt x="16628" y="74462"/>
                  </a:lnTo>
                  <a:lnTo>
                    <a:pt x="16759" y="74560"/>
                  </a:lnTo>
                  <a:lnTo>
                    <a:pt x="16858" y="74626"/>
                  </a:lnTo>
                  <a:lnTo>
                    <a:pt x="16989" y="74724"/>
                  </a:lnTo>
                  <a:lnTo>
                    <a:pt x="17088" y="74790"/>
                  </a:lnTo>
                  <a:lnTo>
                    <a:pt x="17219" y="74889"/>
                  </a:lnTo>
                  <a:lnTo>
                    <a:pt x="17318" y="74954"/>
                  </a:lnTo>
                  <a:lnTo>
                    <a:pt x="17449" y="75053"/>
                  </a:lnTo>
                  <a:lnTo>
                    <a:pt x="17679" y="75217"/>
                  </a:lnTo>
                  <a:lnTo>
                    <a:pt x="17811" y="75283"/>
                  </a:lnTo>
                  <a:lnTo>
                    <a:pt x="17909" y="75382"/>
                  </a:lnTo>
                  <a:lnTo>
                    <a:pt x="18041" y="75447"/>
                  </a:lnTo>
                  <a:lnTo>
                    <a:pt x="18139" y="75546"/>
                  </a:lnTo>
                  <a:lnTo>
                    <a:pt x="18271" y="75612"/>
                  </a:lnTo>
                  <a:lnTo>
                    <a:pt x="18369" y="75677"/>
                  </a:lnTo>
                  <a:lnTo>
                    <a:pt x="18501" y="75776"/>
                  </a:lnTo>
                  <a:lnTo>
                    <a:pt x="18632" y="75842"/>
                  </a:lnTo>
                  <a:lnTo>
                    <a:pt x="18731" y="75940"/>
                  </a:lnTo>
                  <a:lnTo>
                    <a:pt x="18862" y="76006"/>
                  </a:lnTo>
                  <a:lnTo>
                    <a:pt x="18961" y="76072"/>
                  </a:lnTo>
                  <a:lnTo>
                    <a:pt x="19092" y="76170"/>
                  </a:lnTo>
                  <a:lnTo>
                    <a:pt x="19684" y="76532"/>
                  </a:lnTo>
                  <a:lnTo>
                    <a:pt x="19815" y="76597"/>
                  </a:lnTo>
                  <a:lnTo>
                    <a:pt x="19946" y="76696"/>
                  </a:lnTo>
                  <a:lnTo>
                    <a:pt x="20308" y="76893"/>
                  </a:lnTo>
                  <a:lnTo>
                    <a:pt x="20407" y="76959"/>
                  </a:lnTo>
                  <a:lnTo>
                    <a:pt x="20538" y="77057"/>
                  </a:lnTo>
                  <a:lnTo>
                    <a:pt x="20669" y="77123"/>
                  </a:lnTo>
                  <a:lnTo>
                    <a:pt x="20801" y="77189"/>
                  </a:lnTo>
                  <a:lnTo>
                    <a:pt x="20899" y="77255"/>
                  </a:lnTo>
                  <a:lnTo>
                    <a:pt x="21031" y="77320"/>
                  </a:lnTo>
                  <a:lnTo>
                    <a:pt x="21162" y="77386"/>
                  </a:lnTo>
                  <a:lnTo>
                    <a:pt x="21524" y="77583"/>
                  </a:lnTo>
                  <a:lnTo>
                    <a:pt x="21655" y="77682"/>
                  </a:lnTo>
                  <a:lnTo>
                    <a:pt x="21787" y="77748"/>
                  </a:lnTo>
                  <a:lnTo>
                    <a:pt x="21918" y="77813"/>
                  </a:lnTo>
                  <a:lnTo>
                    <a:pt x="22017" y="77879"/>
                  </a:lnTo>
                  <a:lnTo>
                    <a:pt x="22148" y="77945"/>
                  </a:lnTo>
                  <a:lnTo>
                    <a:pt x="22280" y="78010"/>
                  </a:lnTo>
                  <a:lnTo>
                    <a:pt x="22411" y="78076"/>
                  </a:lnTo>
                  <a:lnTo>
                    <a:pt x="22772" y="78240"/>
                  </a:lnTo>
                  <a:lnTo>
                    <a:pt x="22904" y="78306"/>
                  </a:lnTo>
                  <a:lnTo>
                    <a:pt x="23035" y="78372"/>
                  </a:lnTo>
                  <a:lnTo>
                    <a:pt x="23167" y="78438"/>
                  </a:lnTo>
                  <a:lnTo>
                    <a:pt x="23298" y="78503"/>
                  </a:lnTo>
                  <a:lnTo>
                    <a:pt x="23430" y="78569"/>
                  </a:lnTo>
                  <a:lnTo>
                    <a:pt x="23561" y="78635"/>
                  </a:lnTo>
                  <a:lnTo>
                    <a:pt x="23660" y="78701"/>
                  </a:lnTo>
                  <a:lnTo>
                    <a:pt x="23923" y="78799"/>
                  </a:lnTo>
                  <a:lnTo>
                    <a:pt x="24054" y="78865"/>
                  </a:lnTo>
                  <a:lnTo>
                    <a:pt x="24185" y="78931"/>
                  </a:lnTo>
                  <a:lnTo>
                    <a:pt x="24317" y="78996"/>
                  </a:lnTo>
                  <a:lnTo>
                    <a:pt x="24580" y="79095"/>
                  </a:lnTo>
                  <a:lnTo>
                    <a:pt x="24843" y="79226"/>
                  </a:lnTo>
                  <a:lnTo>
                    <a:pt x="24974" y="79259"/>
                  </a:lnTo>
                  <a:lnTo>
                    <a:pt x="25368" y="79423"/>
                  </a:lnTo>
                  <a:lnTo>
                    <a:pt x="25631" y="79555"/>
                  </a:lnTo>
                  <a:lnTo>
                    <a:pt x="25763" y="79588"/>
                  </a:lnTo>
                  <a:lnTo>
                    <a:pt x="26026" y="79719"/>
                  </a:lnTo>
                  <a:lnTo>
                    <a:pt x="26289" y="79818"/>
                  </a:lnTo>
                  <a:lnTo>
                    <a:pt x="26420" y="79851"/>
                  </a:lnTo>
                  <a:lnTo>
                    <a:pt x="26683" y="79949"/>
                  </a:lnTo>
                  <a:lnTo>
                    <a:pt x="27209" y="80146"/>
                  </a:lnTo>
                  <a:lnTo>
                    <a:pt x="27340" y="80212"/>
                  </a:lnTo>
                  <a:lnTo>
                    <a:pt x="27471" y="80245"/>
                  </a:lnTo>
                  <a:lnTo>
                    <a:pt x="27734" y="80344"/>
                  </a:lnTo>
                  <a:lnTo>
                    <a:pt x="27866" y="80409"/>
                  </a:lnTo>
                  <a:lnTo>
                    <a:pt x="27997" y="80442"/>
                  </a:lnTo>
                  <a:lnTo>
                    <a:pt x="28129" y="80475"/>
                  </a:lnTo>
                  <a:lnTo>
                    <a:pt x="28392" y="80574"/>
                  </a:lnTo>
                  <a:lnTo>
                    <a:pt x="28556" y="80606"/>
                  </a:lnTo>
                  <a:lnTo>
                    <a:pt x="28687" y="80672"/>
                  </a:lnTo>
                  <a:lnTo>
                    <a:pt x="28950" y="80738"/>
                  </a:lnTo>
                  <a:lnTo>
                    <a:pt x="29082" y="80804"/>
                  </a:lnTo>
                  <a:lnTo>
                    <a:pt x="29213" y="80836"/>
                  </a:lnTo>
                  <a:lnTo>
                    <a:pt x="29345" y="80869"/>
                  </a:lnTo>
                  <a:lnTo>
                    <a:pt x="29476" y="80902"/>
                  </a:lnTo>
                  <a:lnTo>
                    <a:pt x="29607" y="80968"/>
                  </a:lnTo>
                  <a:lnTo>
                    <a:pt x="29772" y="81001"/>
                  </a:lnTo>
                  <a:lnTo>
                    <a:pt x="29903" y="81034"/>
                  </a:lnTo>
                  <a:lnTo>
                    <a:pt x="30035" y="81066"/>
                  </a:lnTo>
                  <a:lnTo>
                    <a:pt x="30429" y="81198"/>
                  </a:lnTo>
                  <a:lnTo>
                    <a:pt x="30560" y="81231"/>
                  </a:lnTo>
                  <a:lnTo>
                    <a:pt x="30856" y="81296"/>
                  </a:lnTo>
                  <a:lnTo>
                    <a:pt x="30988" y="81329"/>
                  </a:lnTo>
                  <a:lnTo>
                    <a:pt x="31119" y="81362"/>
                  </a:lnTo>
                  <a:lnTo>
                    <a:pt x="31546" y="81461"/>
                  </a:lnTo>
                  <a:lnTo>
                    <a:pt x="31678" y="81494"/>
                  </a:lnTo>
                  <a:lnTo>
                    <a:pt x="31809" y="81526"/>
                  </a:lnTo>
                  <a:lnTo>
                    <a:pt x="31940" y="81559"/>
                  </a:lnTo>
                  <a:lnTo>
                    <a:pt x="32072" y="81592"/>
                  </a:lnTo>
                  <a:lnTo>
                    <a:pt x="32236" y="81625"/>
                  </a:lnTo>
                  <a:lnTo>
                    <a:pt x="32368" y="81658"/>
                  </a:lnTo>
                  <a:lnTo>
                    <a:pt x="32499" y="81691"/>
                  </a:lnTo>
                  <a:lnTo>
                    <a:pt x="32631" y="81724"/>
                  </a:lnTo>
                  <a:lnTo>
                    <a:pt x="32926" y="81789"/>
                  </a:lnTo>
                  <a:lnTo>
                    <a:pt x="33189" y="81855"/>
                  </a:lnTo>
                  <a:lnTo>
                    <a:pt x="33321" y="81855"/>
                  </a:lnTo>
                  <a:lnTo>
                    <a:pt x="33485" y="81888"/>
                  </a:lnTo>
                  <a:lnTo>
                    <a:pt x="33748" y="81954"/>
                  </a:lnTo>
                  <a:lnTo>
                    <a:pt x="33879" y="81987"/>
                  </a:lnTo>
                  <a:lnTo>
                    <a:pt x="34175" y="82019"/>
                  </a:lnTo>
                  <a:lnTo>
                    <a:pt x="34438" y="82085"/>
                  </a:lnTo>
                  <a:lnTo>
                    <a:pt x="34602" y="82085"/>
                  </a:lnTo>
                  <a:lnTo>
                    <a:pt x="34734" y="82118"/>
                  </a:lnTo>
                  <a:lnTo>
                    <a:pt x="34865" y="82151"/>
                  </a:lnTo>
                  <a:lnTo>
                    <a:pt x="34996" y="82151"/>
                  </a:lnTo>
                  <a:lnTo>
                    <a:pt x="35161" y="82184"/>
                  </a:lnTo>
                  <a:lnTo>
                    <a:pt x="35292" y="82217"/>
                  </a:lnTo>
                  <a:lnTo>
                    <a:pt x="35424" y="82217"/>
                  </a:lnTo>
                  <a:lnTo>
                    <a:pt x="35555" y="82249"/>
                  </a:lnTo>
                  <a:lnTo>
                    <a:pt x="35719" y="82249"/>
                  </a:lnTo>
                  <a:lnTo>
                    <a:pt x="35851" y="82282"/>
                  </a:lnTo>
                  <a:lnTo>
                    <a:pt x="35982" y="82315"/>
                  </a:lnTo>
                  <a:lnTo>
                    <a:pt x="36278" y="82348"/>
                  </a:lnTo>
                  <a:lnTo>
                    <a:pt x="36409" y="82348"/>
                  </a:lnTo>
                  <a:lnTo>
                    <a:pt x="36541" y="82381"/>
                  </a:lnTo>
                  <a:lnTo>
                    <a:pt x="36705" y="82381"/>
                  </a:lnTo>
                  <a:lnTo>
                    <a:pt x="36837" y="82414"/>
                  </a:lnTo>
                  <a:lnTo>
                    <a:pt x="36968" y="82414"/>
                  </a:lnTo>
                  <a:lnTo>
                    <a:pt x="37100" y="82447"/>
                  </a:lnTo>
                  <a:lnTo>
                    <a:pt x="37264" y="82447"/>
                  </a:lnTo>
                  <a:lnTo>
                    <a:pt x="37395" y="82447"/>
                  </a:lnTo>
                  <a:lnTo>
                    <a:pt x="37691" y="82479"/>
                  </a:lnTo>
                  <a:lnTo>
                    <a:pt x="37822" y="82512"/>
                  </a:lnTo>
                  <a:lnTo>
                    <a:pt x="37954" y="82512"/>
                  </a:lnTo>
                  <a:lnTo>
                    <a:pt x="38512" y="82545"/>
                  </a:lnTo>
                  <a:lnTo>
                    <a:pt x="39104" y="82578"/>
                  </a:lnTo>
                  <a:lnTo>
                    <a:pt x="39663" y="82611"/>
                  </a:lnTo>
                  <a:lnTo>
                    <a:pt x="39794" y="82611"/>
                  </a:lnTo>
                  <a:lnTo>
                    <a:pt x="40353" y="82644"/>
                  </a:lnTo>
                  <a:lnTo>
                    <a:pt x="40517" y="82644"/>
                  </a:lnTo>
                  <a:lnTo>
                    <a:pt x="40648" y="82644"/>
                  </a:lnTo>
                  <a:lnTo>
                    <a:pt x="40944" y="82644"/>
                  </a:lnTo>
                  <a:lnTo>
                    <a:pt x="41076" y="82644"/>
                  </a:lnTo>
                  <a:lnTo>
                    <a:pt x="41207" y="82644"/>
                  </a:lnTo>
                  <a:lnTo>
                    <a:pt x="41503" y="82644"/>
                  </a:lnTo>
                  <a:lnTo>
                    <a:pt x="41634" y="82644"/>
                  </a:lnTo>
                  <a:lnTo>
                    <a:pt x="41766" y="82644"/>
                  </a:lnTo>
                  <a:lnTo>
                    <a:pt x="42061" y="82644"/>
                  </a:lnTo>
                  <a:lnTo>
                    <a:pt x="42193" y="82644"/>
                  </a:lnTo>
                  <a:lnTo>
                    <a:pt x="42357" y="82644"/>
                  </a:lnTo>
                  <a:lnTo>
                    <a:pt x="42784" y="82611"/>
                  </a:lnTo>
                  <a:lnTo>
                    <a:pt x="42916" y="82611"/>
                  </a:lnTo>
                  <a:lnTo>
                    <a:pt x="43047" y="82611"/>
                  </a:lnTo>
                  <a:lnTo>
                    <a:pt x="43211" y="82611"/>
                  </a:lnTo>
                  <a:lnTo>
                    <a:pt x="43343" y="82611"/>
                  </a:lnTo>
                  <a:lnTo>
                    <a:pt x="43474" y="82578"/>
                  </a:lnTo>
                  <a:lnTo>
                    <a:pt x="43606" y="82578"/>
                  </a:lnTo>
                  <a:lnTo>
                    <a:pt x="44033" y="82545"/>
                  </a:lnTo>
                  <a:lnTo>
                    <a:pt x="44197" y="82545"/>
                  </a:lnTo>
                  <a:lnTo>
                    <a:pt x="44329" y="82545"/>
                  </a:lnTo>
                  <a:lnTo>
                    <a:pt x="44460" y="82512"/>
                  </a:lnTo>
                  <a:lnTo>
                    <a:pt x="44592" y="82512"/>
                  </a:lnTo>
                  <a:lnTo>
                    <a:pt x="44756" y="82512"/>
                  </a:lnTo>
                  <a:lnTo>
                    <a:pt x="44887" y="82479"/>
                  </a:lnTo>
                  <a:lnTo>
                    <a:pt x="45019" y="82479"/>
                  </a:lnTo>
                  <a:lnTo>
                    <a:pt x="45183" y="82479"/>
                  </a:lnTo>
                  <a:lnTo>
                    <a:pt x="45315" y="82447"/>
                  </a:lnTo>
                  <a:lnTo>
                    <a:pt x="45446" y="82447"/>
                  </a:lnTo>
                  <a:lnTo>
                    <a:pt x="45577" y="82414"/>
                  </a:lnTo>
                  <a:lnTo>
                    <a:pt x="45873" y="82381"/>
                  </a:lnTo>
                  <a:lnTo>
                    <a:pt x="46005" y="82381"/>
                  </a:lnTo>
                  <a:lnTo>
                    <a:pt x="46169" y="82348"/>
                  </a:lnTo>
                  <a:lnTo>
                    <a:pt x="46300" y="82348"/>
                  </a:lnTo>
                  <a:lnTo>
                    <a:pt x="46563" y="82315"/>
                  </a:lnTo>
                  <a:lnTo>
                    <a:pt x="46728" y="82282"/>
                  </a:lnTo>
                  <a:lnTo>
                    <a:pt x="46859" y="82282"/>
                  </a:lnTo>
                  <a:lnTo>
                    <a:pt x="46990" y="82249"/>
                  </a:lnTo>
                  <a:lnTo>
                    <a:pt x="47286" y="82217"/>
                  </a:lnTo>
                  <a:lnTo>
                    <a:pt x="47549" y="82184"/>
                  </a:lnTo>
                  <a:lnTo>
                    <a:pt x="47713" y="82151"/>
                  </a:lnTo>
                  <a:lnTo>
                    <a:pt x="47845" y="82118"/>
                  </a:lnTo>
                  <a:lnTo>
                    <a:pt x="47976" y="82118"/>
                  </a:lnTo>
                  <a:lnTo>
                    <a:pt x="48403" y="82019"/>
                  </a:lnTo>
                  <a:lnTo>
                    <a:pt x="48535" y="82019"/>
                  </a:lnTo>
                  <a:lnTo>
                    <a:pt x="48962" y="81921"/>
                  </a:lnTo>
                  <a:lnTo>
                    <a:pt x="49093" y="81921"/>
                  </a:lnTo>
                  <a:lnTo>
                    <a:pt x="49225" y="81888"/>
                  </a:lnTo>
                  <a:lnTo>
                    <a:pt x="49652" y="81789"/>
                  </a:lnTo>
                  <a:lnTo>
                    <a:pt x="49784" y="81757"/>
                  </a:lnTo>
                  <a:lnTo>
                    <a:pt x="49915" y="81724"/>
                  </a:lnTo>
                  <a:lnTo>
                    <a:pt x="50079" y="81724"/>
                  </a:lnTo>
                  <a:lnTo>
                    <a:pt x="50211" y="81691"/>
                  </a:lnTo>
                  <a:lnTo>
                    <a:pt x="50342" y="81658"/>
                  </a:lnTo>
                  <a:lnTo>
                    <a:pt x="50474" y="81625"/>
                  </a:lnTo>
                  <a:lnTo>
                    <a:pt x="50605" y="81592"/>
                  </a:lnTo>
                  <a:lnTo>
                    <a:pt x="50769" y="81559"/>
                  </a:lnTo>
                  <a:lnTo>
                    <a:pt x="50901" y="81526"/>
                  </a:lnTo>
                  <a:lnTo>
                    <a:pt x="51032" y="81494"/>
                  </a:lnTo>
                  <a:lnTo>
                    <a:pt x="51164" y="81461"/>
                  </a:lnTo>
                  <a:lnTo>
                    <a:pt x="51459" y="81395"/>
                  </a:lnTo>
                  <a:lnTo>
                    <a:pt x="51591" y="81362"/>
                  </a:lnTo>
                  <a:lnTo>
                    <a:pt x="51722" y="81329"/>
                  </a:lnTo>
                  <a:lnTo>
                    <a:pt x="52117" y="81198"/>
                  </a:lnTo>
                  <a:lnTo>
                    <a:pt x="52281" y="81165"/>
                  </a:lnTo>
                  <a:lnTo>
                    <a:pt x="52412" y="81132"/>
                  </a:lnTo>
                  <a:lnTo>
                    <a:pt x="52544" y="81099"/>
                  </a:lnTo>
                  <a:lnTo>
                    <a:pt x="52675" y="81066"/>
                  </a:lnTo>
                  <a:lnTo>
                    <a:pt x="52807" y="8100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2700950" y="1743125"/>
              <a:ext cx="1402325" cy="2194250"/>
            </a:xfrm>
            <a:custGeom>
              <a:avLst/>
              <a:gdLst/>
              <a:ahLst/>
              <a:cxnLst/>
              <a:rect l="l" t="t" r="r" b="b"/>
              <a:pathLst>
                <a:path w="56093" h="87770" fill="none" extrusionOk="0">
                  <a:moveTo>
                    <a:pt x="43869" y="0"/>
                  </a:moveTo>
                  <a:lnTo>
                    <a:pt x="43573" y="0"/>
                  </a:lnTo>
                  <a:lnTo>
                    <a:pt x="43441" y="33"/>
                  </a:lnTo>
                  <a:lnTo>
                    <a:pt x="43277" y="33"/>
                  </a:lnTo>
                  <a:lnTo>
                    <a:pt x="43113" y="33"/>
                  </a:lnTo>
                  <a:lnTo>
                    <a:pt x="42981" y="33"/>
                  </a:lnTo>
                  <a:lnTo>
                    <a:pt x="42817" y="33"/>
                  </a:lnTo>
                  <a:lnTo>
                    <a:pt x="42521" y="33"/>
                  </a:lnTo>
                  <a:lnTo>
                    <a:pt x="42390" y="33"/>
                  </a:lnTo>
                  <a:lnTo>
                    <a:pt x="42226" y="33"/>
                  </a:lnTo>
                  <a:lnTo>
                    <a:pt x="41766" y="66"/>
                  </a:lnTo>
                  <a:lnTo>
                    <a:pt x="41634" y="66"/>
                  </a:lnTo>
                  <a:lnTo>
                    <a:pt x="41470" y="66"/>
                  </a:lnTo>
                  <a:lnTo>
                    <a:pt x="41338" y="99"/>
                  </a:lnTo>
                  <a:lnTo>
                    <a:pt x="41174" y="99"/>
                  </a:lnTo>
                  <a:lnTo>
                    <a:pt x="41010" y="99"/>
                  </a:lnTo>
                  <a:lnTo>
                    <a:pt x="40714" y="131"/>
                  </a:lnTo>
                  <a:lnTo>
                    <a:pt x="40583" y="131"/>
                  </a:lnTo>
                  <a:lnTo>
                    <a:pt x="40418" y="164"/>
                  </a:lnTo>
                  <a:lnTo>
                    <a:pt x="39827" y="197"/>
                  </a:lnTo>
                  <a:lnTo>
                    <a:pt x="39367" y="263"/>
                  </a:lnTo>
                  <a:lnTo>
                    <a:pt x="39235" y="263"/>
                  </a:lnTo>
                  <a:lnTo>
                    <a:pt x="38644" y="329"/>
                  </a:lnTo>
                  <a:lnTo>
                    <a:pt x="38480" y="361"/>
                  </a:lnTo>
                  <a:lnTo>
                    <a:pt x="38315" y="361"/>
                  </a:lnTo>
                  <a:lnTo>
                    <a:pt x="38184" y="394"/>
                  </a:lnTo>
                  <a:lnTo>
                    <a:pt x="38019" y="394"/>
                  </a:lnTo>
                  <a:lnTo>
                    <a:pt x="37888" y="427"/>
                  </a:lnTo>
                  <a:lnTo>
                    <a:pt x="37724" y="460"/>
                  </a:lnTo>
                  <a:lnTo>
                    <a:pt x="37592" y="460"/>
                  </a:lnTo>
                  <a:lnTo>
                    <a:pt x="37428" y="493"/>
                  </a:lnTo>
                  <a:lnTo>
                    <a:pt x="37297" y="526"/>
                  </a:lnTo>
                  <a:lnTo>
                    <a:pt x="37132" y="526"/>
                  </a:lnTo>
                  <a:lnTo>
                    <a:pt x="37001" y="559"/>
                  </a:lnTo>
                  <a:lnTo>
                    <a:pt x="36837" y="592"/>
                  </a:lnTo>
                  <a:lnTo>
                    <a:pt x="36705" y="624"/>
                  </a:lnTo>
                  <a:lnTo>
                    <a:pt x="36541" y="624"/>
                  </a:lnTo>
                  <a:lnTo>
                    <a:pt x="36409" y="657"/>
                  </a:lnTo>
                  <a:lnTo>
                    <a:pt x="36114" y="723"/>
                  </a:lnTo>
                  <a:lnTo>
                    <a:pt x="35522" y="822"/>
                  </a:lnTo>
                  <a:lnTo>
                    <a:pt x="35358" y="854"/>
                  </a:lnTo>
                  <a:lnTo>
                    <a:pt x="35226" y="887"/>
                  </a:lnTo>
                  <a:lnTo>
                    <a:pt x="35062" y="920"/>
                  </a:lnTo>
                  <a:lnTo>
                    <a:pt x="34931" y="953"/>
                  </a:lnTo>
                  <a:lnTo>
                    <a:pt x="34766" y="986"/>
                  </a:lnTo>
                  <a:lnTo>
                    <a:pt x="34635" y="1019"/>
                  </a:lnTo>
                  <a:lnTo>
                    <a:pt x="34339" y="1052"/>
                  </a:lnTo>
                  <a:lnTo>
                    <a:pt x="34175" y="1084"/>
                  </a:lnTo>
                  <a:lnTo>
                    <a:pt x="34043" y="1117"/>
                  </a:lnTo>
                  <a:lnTo>
                    <a:pt x="33879" y="1183"/>
                  </a:lnTo>
                  <a:lnTo>
                    <a:pt x="33748" y="1216"/>
                  </a:lnTo>
                  <a:lnTo>
                    <a:pt x="33616" y="1249"/>
                  </a:lnTo>
                  <a:lnTo>
                    <a:pt x="33452" y="1282"/>
                  </a:lnTo>
                  <a:lnTo>
                    <a:pt x="33320" y="1314"/>
                  </a:lnTo>
                  <a:lnTo>
                    <a:pt x="33025" y="1380"/>
                  </a:lnTo>
                  <a:lnTo>
                    <a:pt x="32860" y="1413"/>
                  </a:lnTo>
                  <a:lnTo>
                    <a:pt x="32729" y="1446"/>
                  </a:lnTo>
                  <a:lnTo>
                    <a:pt x="32565" y="1479"/>
                  </a:lnTo>
                  <a:lnTo>
                    <a:pt x="32433" y="1544"/>
                  </a:lnTo>
                  <a:lnTo>
                    <a:pt x="32302" y="1577"/>
                  </a:lnTo>
                  <a:lnTo>
                    <a:pt x="32138" y="1610"/>
                  </a:lnTo>
                  <a:lnTo>
                    <a:pt x="31842" y="1709"/>
                  </a:lnTo>
                  <a:lnTo>
                    <a:pt x="31710" y="1742"/>
                  </a:lnTo>
                  <a:lnTo>
                    <a:pt x="31579" y="1774"/>
                  </a:lnTo>
                  <a:lnTo>
                    <a:pt x="31283" y="1873"/>
                  </a:lnTo>
                  <a:lnTo>
                    <a:pt x="31119" y="1906"/>
                  </a:lnTo>
                  <a:lnTo>
                    <a:pt x="30987" y="1939"/>
                  </a:lnTo>
                  <a:lnTo>
                    <a:pt x="30856" y="2005"/>
                  </a:lnTo>
                  <a:lnTo>
                    <a:pt x="30692" y="2037"/>
                  </a:lnTo>
                  <a:lnTo>
                    <a:pt x="30560" y="2103"/>
                  </a:lnTo>
                  <a:lnTo>
                    <a:pt x="30429" y="2136"/>
                  </a:lnTo>
                  <a:lnTo>
                    <a:pt x="30133" y="2235"/>
                  </a:lnTo>
                  <a:lnTo>
                    <a:pt x="30002" y="2267"/>
                  </a:lnTo>
                  <a:lnTo>
                    <a:pt x="29837" y="2333"/>
                  </a:lnTo>
                  <a:lnTo>
                    <a:pt x="29706" y="2366"/>
                  </a:lnTo>
                  <a:lnTo>
                    <a:pt x="29574" y="2432"/>
                  </a:lnTo>
                  <a:lnTo>
                    <a:pt x="29410" y="2465"/>
                  </a:lnTo>
                  <a:lnTo>
                    <a:pt x="29147" y="2563"/>
                  </a:lnTo>
                  <a:lnTo>
                    <a:pt x="28720" y="2727"/>
                  </a:lnTo>
                  <a:lnTo>
                    <a:pt x="28556" y="2760"/>
                  </a:lnTo>
                  <a:lnTo>
                    <a:pt x="28424" y="2826"/>
                  </a:lnTo>
                  <a:lnTo>
                    <a:pt x="28293" y="2892"/>
                  </a:lnTo>
                  <a:lnTo>
                    <a:pt x="28161" y="2925"/>
                  </a:lnTo>
                  <a:lnTo>
                    <a:pt x="27997" y="2990"/>
                  </a:lnTo>
                  <a:lnTo>
                    <a:pt x="27866" y="3056"/>
                  </a:lnTo>
                  <a:lnTo>
                    <a:pt x="27734" y="3089"/>
                  </a:lnTo>
                  <a:lnTo>
                    <a:pt x="27307" y="3253"/>
                  </a:lnTo>
                  <a:lnTo>
                    <a:pt x="26748" y="3483"/>
                  </a:lnTo>
                  <a:lnTo>
                    <a:pt x="26617" y="3549"/>
                  </a:lnTo>
                  <a:lnTo>
                    <a:pt x="26486" y="3615"/>
                  </a:lnTo>
                  <a:lnTo>
                    <a:pt x="26354" y="3680"/>
                  </a:lnTo>
                  <a:lnTo>
                    <a:pt x="26058" y="3779"/>
                  </a:lnTo>
                  <a:lnTo>
                    <a:pt x="25927" y="3845"/>
                  </a:lnTo>
                  <a:lnTo>
                    <a:pt x="25664" y="3976"/>
                  </a:lnTo>
                  <a:lnTo>
                    <a:pt x="25533" y="4042"/>
                  </a:lnTo>
                  <a:lnTo>
                    <a:pt x="25368" y="4108"/>
                  </a:lnTo>
                  <a:lnTo>
                    <a:pt x="25237" y="4173"/>
                  </a:lnTo>
                  <a:lnTo>
                    <a:pt x="25105" y="4239"/>
                  </a:lnTo>
                  <a:lnTo>
                    <a:pt x="24974" y="4305"/>
                  </a:lnTo>
                  <a:lnTo>
                    <a:pt x="24843" y="4370"/>
                  </a:lnTo>
                  <a:lnTo>
                    <a:pt x="24711" y="4436"/>
                  </a:lnTo>
                  <a:lnTo>
                    <a:pt x="24580" y="4502"/>
                  </a:lnTo>
                  <a:lnTo>
                    <a:pt x="24415" y="4568"/>
                  </a:lnTo>
                  <a:lnTo>
                    <a:pt x="24284" y="4633"/>
                  </a:lnTo>
                  <a:lnTo>
                    <a:pt x="24153" y="4699"/>
                  </a:lnTo>
                  <a:lnTo>
                    <a:pt x="24021" y="4765"/>
                  </a:lnTo>
                  <a:lnTo>
                    <a:pt x="23890" y="4830"/>
                  </a:lnTo>
                  <a:lnTo>
                    <a:pt x="23758" y="4896"/>
                  </a:lnTo>
                  <a:lnTo>
                    <a:pt x="23627" y="4962"/>
                  </a:lnTo>
                  <a:lnTo>
                    <a:pt x="22970" y="5323"/>
                  </a:lnTo>
                  <a:lnTo>
                    <a:pt x="22838" y="5389"/>
                  </a:lnTo>
                  <a:lnTo>
                    <a:pt x="22707" y="5455"/>
                  </a:lnTo>
                  <a:lnTo>
                    <a:pt x="22575" y="5553"/>
                  </a:lnTo>
                  <a:lnTo>
                    <a:pt x="22444" y="5619"/>
                  </a:lnTo>
                  <a:lnTo>
                    <a:pt x="22312" y="5685"/>
                  </a:lnTo>
                  <a:lnTo>
                    <a:pt x="21918" y="5915"/>
                  </a:lnTo>
                  <a:lnTo>
                    <a:pt x="21787" y="5981"/>
                  </a:lnTo>
                  <a:lnTo>
                    <a:pt x="21655" y="6046"/>
                  </a:lnTo>
                  <a:lnTo>
                    <a:pt x="21524" y="6145"/>
                  </a:lnTo>
                  <a:lnTo>
                    <a:pt x="21261" y="6276"/>
                  </a:lnTo>
                  <a:lnTo>
                    <a:pt x="21129" y="6375"/>
                  </a:lnTo>
                  <a:lnTo>
                    <a:pt x="20998" y="6441"/>
                  </a:lnTo>
                  <a:lnTo>
                    <a:pt x="20866" y="6539"/>
                  </a:lnTo>
                  <a:lnTo>
                    <a:pt x="20636" y="6671"/>
                  </a:lnTo>
                  <a:lnTo>
                    <a:pt x="20505" y="6769"/>
                  </a:lnTo>
                  <a:lnTo>
                    <a:pt x="20374" y="6835"/>
                  </a:lnTo>
                  <a:lnTo>
                    <a:pt x="19881" y="7164"/>
                  </a:lnTo>
                  <a:lnTo>
                    <a:pt x="19618" y="7328"/>
                  </a:lnTo>
                  <a:lnTo>
                    <a:pt x="19355" y="7492"/>
                  </a:lnTo>
                  <a:lnTo>
                    <a:pt x="19223" y="7591"/>
                  </a:lnTo>
                  <a:lnTo>
                    <a:pt x="19125" y="7689"/>
                  </a:lnTo>
                  <a:lnTo>
                    <a:pt x="18993" y="7755"/>
                  </a:lnTo>
                  <a:lnTo>
                    <a:pt x="18862" y="7854"/>
                  </a:lnTo>
                  <a:lnTo>
                    <a:pt x="18731" y="7919"/>
                  </a:lnTo>
                  <a:lnTo>
                    <a:pt x="18632" y="8018"/>
                  </a:lnTo>
                  <a:lnTo>
                    <a:pt x="18501" y="8117"/>
                  </a:lnTo>
                  <a:lnTo>
                    <a:pt x="18369" y="8182"/>
                  </a:lnTo>
                  <a:lnTo>
                    <a:pt x="18139" y="8379"/>
                  </a:lnTo>
                  <a:lnTo>
                    <a:pt x="18008" y="8445"/>
                  </a:lnTo>
                  <a:lnTo>
                    <a:pt x="17876" y="8544"/>
                  </a:lnTo>
                  <a:lnTo>
                    <a:pt x="17778" y="8642"/>
                  </a:lnTo>
                  <a:lnTo>
                    <a:pt x="17646" y="8708"/>
                  </a:lnTo>
                  <a:lnTo>
                    <a:pt x="17416" y="8905"/>
                  </a:lnTo>
                  <a:lnTo>
                    <a:pt x="17153" y="9069"/>
                  </a:lnTo>
                  <a:lnTo>
                    <a:pt x="17055" y="9168"/>
                  </a:lnTo>
                  <a:lnTo>
                    <a:pt x="16923" y="9267"/>
                  </a:lnTo>
                  <a:lnTo>
                    <a:pt x="16825" y="9365"/>
                  </a:lnTo>
                  <a:lnTo>
                    <a:pt x="16693" y="9464"/>
                  </a:lnTo>
                  <a:lnTo>
                    <a:pt x="16332" y="9727"/>
                  </a:lnTo>
                  <a:lnTo>
                    <a:pt x="16233" y="9825"/>
                  </a:lnTo>
                  <a:lnTo>
                    <a:pt x="16102" y="9924"/>
                  </a:lnTo>
                  <a:lnTo>
                    <a:pt x="15543" y="10417"/>
                  </a:lnTo>
                  <a:lnTo>
                    <a:pt x="15412" y="10515"/>
                  </a:lnTo>
                  <a:lnTo>
                    <a:pt x="15313" y="10614"/>
                  </a:lnTo>
                  <a:lnTo>
                    <a:pt x="14952" y="10910"/>
                  </a:lnTo>
                  <a:lnTo>
                    <a:pt x="14853" y="11008"/>
                  </a:lnTo>
                  <a:lnTo>
                    <a:pt x="14722" y="11107"/>
                  </a:lnTo>
                  <a:lnTo>
                    <a:pt x="14393" y="11403"/>
                  </a:lnTo>
                  <a:lnTo>
                    <a:pt x="14294" y="11501"/>
                  </a:lnTo>
                  <a:lnTo>
                    <a:pt x="14163" y="11600"/>
                  </a:lnTo>
                  <a:lnTo>
                    <a:pt x="14064" y="11698"/>
                  </a:lnTo>
                  <a:lnTo>
                    <a:pt x="13966" y="11797"/>
                  </a:lnTo>
                  <a:lnTo>
                    <a:pt x="13834" y="11895"/>
                  </a:lnTo>
                  <a:lnTo>
                    <a:pt x="13637" y="12125"/>
                  </a:lnTo>
                  <a:lnTo>
                    <a:pt x="13506" y="12224"/>
                  </a:lnTo>
                  <a:lnTo>
                    <a:pt x="13407" y="12323"/>
                  </a:lnTo>
                  <a:lnTo>
                    <a:pt x="13309" y="12421"/>
                  </a:lnTo>
                  <a:lnTo>
                    <a:pt x="13210" y="12520"/>
                  </a:lnTo>
                  <a:lnTo>
                    <a:pt x="13079" y="12651"/>
                  </a:lnTo>
                  <a:lnTo>
                    <a:pt x="12980" y="12750"/>
                  </a:lnTo>
                  <a:lnTo>
                    <a:pt x="12881" y="12848"/>
                  </a:lnTo>
                  <a:lnTo>
                    <a:pt x="12783" y="12947"/>
                  </a:lnTo>
                  <a:lnTo>
                    <a:pt x="12553" y="13177"/>
                  </a:lnTo>
                  <a:lnTo>
                    <a:pt x="12454" y="13276"/>
                  </a:lnTo>
                  <a:lnTo>
                    <a:pt x="12356" y="13374"/>
                  </a:lnTo>
                  <a:lnTo>
                    <a:pt x="12257" y="13506"/>
                  </a:lnTo>
                  <a:lnTo>
                    <a:pt x="12126" y="13604"/>
                  </a:lnTo>
                  <a:lnTo>
                    <a:pt x="12027" y="13703"/>
                  </a:lnTo>
                  <a:lnTo>
                    <a:pt x="11929" y="13801"/>
                  </a:lnTo>
                  <a:lnTo>
                    <a:pt x="11830" y="13933"/>
                  </a:lnTo>
                  <a:lnTo>
                    <a:pt x="11731" y="14031"/>
                  </a:lnTo>
                  <a:lnTo>
                    <a:pt x="11633" y="14163"/>
                  </a:lnTo>
                  <a:lnTo>
                    <a:pt x="11534" y="14261"/>
                  </a:lnTo>
                  <a:lnTo>
                    <a:pt x="11337" y="14491"/>
                  </a:lnTo>
                  <a:lnTo>
                    <a:pt x="11206" y="14590"/>
                  </a:lnTo>
                  <a:lnTo>
                    <a:pt x="11107" y="14689"/>
                  </a:lnTo>
                  <a:lnTo>
                    <a:pt x="11008" y="14820"/>
                  </a:lnTo>
                  <a:lnTo>
                    <a:pt x="10910" y="14919"/>
                  </a:lnTo>
                  <a:lnTo>
                    <a:pt x="10811" y="15050"/>
                  </a:lnTo>
                  <a:lnTo>
                    <a:pt x="10614" y="15280"/>
                  </a:lnTo>
                  <a:lnTo>
                    <a:pt x="10516" y="15379"/>
                  </a:lnTo>
                  <a:lnTo>
                    <a:pt x="10417" y="15510"/>
                  </a:lnTo>
                  <a:lnTo>
                    <a:pt x="10318" y="15609"/>
                  </a:lnTo>
                  <a:lnTo>
                    <a:pt x="10220" y="15740"/>
                  </a:lnTo>
                  <a:lnTo>
                    <a:pt x="10154" y="15839"/>
                  </a:lnTo>
                  <a:lnTo>
                    <a:pt x="10055" y="15970"/>
                  </a:lnTo>
                  <a:lnTo>
                    <a:pt x="9957" y="16069"/>
                  </a:lnTo>
                  <a:lnTo>
                    <a:pt x="9858" y="16200"/>
                  </a:lnTo>
                  <a:lnTo>
                    <a:pt x="9760" y="16299"/>
                  </a:lnTo>
                  <a:lnTo>
                    <a:pt x="9464" y="16660"/>
                  </a:lnTo>
                  <a:lnTo>
                    <a:pt x="9300" y="16890"/>
                  </a:lnTo>
                  <a:lnTo>
                    <a:pt x="9201" y="17022"/>
                  </a:lnTo>
                  <a:lnTo>
                    <a:pt x="9103" y="17120"/>
                  </a:lnTo>
                  <a:lnTo>
                    <a:pt x="8938" y="17383"/>
                  </a:lnTo>
                  <a:lnTo>
                    <a:pt x="8741" y="17613"/>
                  </a:lnTo>
                  <a:lnTo>
                    <a:pt x="8643" y="17745"/>
                  </a:lnTo>
                  <a:lnTo>
                    <a:pt x="8577" y="17843"/>
                  </a:lnTo>
                  <a:lnTo>
                    <a:pt x="8478" y="17975"/>
                  </a:lnTo>
                  <a:lnTo>
                    <a:pt x="8051" y="18599"/>
                  </a:lnTo>
                  <a:lnTo>
                    <a:pt x="7952" y="18698"/>
                  </a:lnTo>
                  <a:lnTo>
                    <a:pt x="7854" y="18829"/>
                  </a:lnTo>
                  <a:lnTo>
                    <a:pt x="7788" y="18960"/>
                  </a:lnTo>
                  <a:lnTo>
                    <a:pt x="7690" y="19092"/>
                  </a:lnTo>
                  <a:lnTo>
                    <a:pt x="7624" y="19190"/>
                  </a:lnTo>
                  <a:lnTo>
                    <a:pt x="7525" y="19322"/>
                  </a:lnTo>
                  <a:lnTo>
                    <a:pt x="7427" y="19453"/>
                  </a:lnTo>
                  <a:lnTo>
                    <a:pt x="7361" y="19585"/>
                  </a:lnTo>
                  <a:lnTo>
                    <a:pt x="7262" y="19716"/>
                  </a:lnTo>
                  <a:lnTo>
                    <a:pt x="7197" y="19815"/>
                  </a:lnTo>
                  <a:lnTo>
                    <a:pt x="7098" y="19946"/>
                  </a:lnTo>
                  <a:lnTo>
                    <a:pt x="6868" y="20341"/>
                  </a:lnTo>
                  <a:lnTo>
                    <a:pt x="6769" y="20472"/>
                  </a:lnTo>
                  <a:lnTo>
                    <a:pt x="6704" y="20603"/>
                  </a:lnTo>
                  <a:lnTo>
                    <a:pt x="6539" y="20833"/>
                  </a:lnTo>
                  <a:lnTo>
                    <a:pt x="6474" y="20965"/>
                  </a:lnTo>
                  <a:lnTo>
                    <a:pt x="6375" y="21096"/>
                  </a:lnTo>
                  <a:lnTo>
                    <a:pt x="6309" y="21228"/>
                  </a:lnTo>
                  <a:lnTo>
                    <a:pt x="6145" y="21491"/>
                  </a:lnTo>
                  <a:lnTo>
                    <a:pt x="6079" y="21622"/>
                  </a:lnTo>
                  <a:lnTo>
                    <a:pt x="6014" y="21754"/>
                  </a:lnTo>
                  <a:lnTo>
                    <a:pt x="5915" y="21885"/>
                  </a:lnTo>
                  <a:lnTo>
                    <a:pt x="5718" y="22279"/>
                  </a:lnTo>
                  <a:lnTo>
                    <a:pt x="5619" y="22411"/>
                  </a:lnTo>
                  <a:lnTo>
                    <a:pt x="5554" y="22542"/>
                  </a:lnTo>
                  <a:lnTo>
                    <a:pt x="5488" y="22674"/>
                  </a:lnTo>
                  <a:lnTo>
                    <a:pt x="5422" y="22805"/>
                  </a:lnTo>
                  <a:lnTo>
                    <a:pt x="5324" y="22937"/>
                  </a:lnTo>
                  <a:lnTo>
                    <a:pt x="5258" y="23068"/>
                  </a:lnTo>
                  <a:lnTo>
                    <a:pt x="5061" y="23462"/>
                  </a:lnTo>
                  <a:lnTo>
                    <a:pt x="4995" y="23594"/>
                  </a:lnTo>
                  <a:lnTo>
                    <a:pt x="4929" y="23725"/>
                  </a:lnTo>
                  <a:lnTo>
                    <a:pt x="4831" y="23857"/>
                  </a:lnTo>
                  <a:lnTo>
                    <a:pt x="4765" y="23988"/>
                  </a:lnTo>
                  <a:lnTo>
                    <a:pt x="4699" y="24119"/>
                  </a:lnTo>
                  <a:lnTo>
                    <a:pt x="4634" y="24251"/>
                  </a:lnTo>
                  <a:lnTo>
                    <a:pt x="4568" y="24382"/>
                  </a:lnTo>
                  <a:lnTo>
                    <a:pt x="4436" y="24678"/>
                  </a:lnTo>
                  <a:lnTo>
                    <a:pt x="4371" y="24810"/>
                  </a:lnTo>
                  <a:lnTo>
                    <a:pt x="4305" y="24941"/>
                  </a:lnTo>
                  <a:lnTo>
                    <a:pt x="4239" y="25072"/>
                  </a:lnTo>
                  <a:lnTo>
                    <a:pt x="4174" y="25204"/>
                  </a:lnTo>
                  <a:lnTo>
                    <a:pt x="4108" y="25335"/>
                  </a:lnTo>
                  <a:lnTo>
                    <a:pt x="4042" y="25467"/>
                  </a:lnTo>
                  <a:lnTo>
                    <a:pt x="3976" y="25631"/>
                  </a:lnTo>
                  <a:lnTo>
                    <a:pt x="3812" y="26025"/>
                  </a:lnTo>
                  <a:lnTo>
                    <a:pt x="3746" y="26157"/>
                  </a:lnTo>
                  <a:lnTo>
                    <a:pt x="3681" y="26288"/>
                  </a:lnTo>
                  <a:lnTo>
                    <a:pt x="3615" y="26453"/>
                  </a:lnTo>
                  <a:lnTo>
                    <a:pt x="3582" y="26584"/>
                  </a:lnTo>
                  <a:lnTo>
                    <a:pt x="3516" y="26715"/>
                  </a:lnTo>
                  <a:lnTo>
                    <a:pt x="3451" y="26847"/>
                  </a:lnTo>
                  <a:lnTo>
                    <a:pt x="3385" y="26978"/>
                  </a:lnTo>
                  <a:lnTo>
                    <a:pt x="3319" y="27143"/>
                  </a:lnTo>
                  <a:lnTo>
                    <a:pt x="3286" y="27274"/>
                  </a:lnTo>
                  <a:lnTo>
                    <a:pt x="3221" y="27406"/>
                  </a:lnTo>
                  <a:lnTo>
                    <a:pt x="3122" y="27701"/>
                  </a:lnTo>
                  <a:lnTo>
                    <a:pt x="3056" y="27833"/>
                  </a:lnTo>
                  <a:lnTo>
                    <a:pt x="2991" y="27964"/>
                  </a:lnTo>
                  <a:lnTo>
                    <a:pt x="2958" y="28096"/>
                  </a:lnTo>
                  <a:lnTo>
                    <a:pt x="2892" y="28260"/>
                  </a:lnTo>
                  <a:lnTo>
                    <a:pt x="2793" y="28523"/>
                  </a:lnTo>
                  <a:lnTo>
                    <a:pt x="2728" y="28687"/>
                  </a:lnTo>
                  <a:lnTo>
                    <a:pt x="2662" y="28819"/>
                  </a:lnTo>
                  <a:lnTo>
                    <a:pt x="2629" y="28950"/>
                  </a:lnTo>
                  <a:lnTo>
                    <a:pt x="2563" y="29081"/>
                  </a:lnTo>
                  <a:lnTo>
                    <a:pt x="2531" y="29246"/>
                  </a:lnTo>
                  <a:lnTo>
                    <a:pt x="2465" y="29377"/>
                  </a:lnTo>
                  <a:lnTo>
                    <a:pt x="2432" y="29509"/>
                  </a:lnTo>
                  <a:lnTo>
                    <a:pt x="2366" y="29673"/>
                  </a:lnTo>
                  <a:lnTo>
                    <a:pt x="2333" y="29804"/>
                  </a:lnTo>
                  <a:lnTo>
                    <a:pt x="2268" y="29936"/>
                  </a:lnTo>
                  <a:lnTo>
                    <a:pt x="2169" y="30231"/>
                  </a:lnTo>
                  <a:lnTo>
                    <a:pt x="2136" y="30363"/>
                  </a:lnTo>
                  <a:lnTo>
                    <a:pt x="2103" y="30527"/>
                  </a:lnTo>
                  <a:lnTo>
                    <a:pt x="1972" y="30954"/>
                  </a:lnTo>
                  <a:lnTo>
                    <a:pt x="1906" y="31086"/>
                  </a:lnTo>
                  <a:lnTo>
                    <a:pt x="1840" y="31382"/>
                  </a:lnTo>
                  <a:lnTo>
                    <a:pt x="1775" y="31513"/>
                  </a:lnTo>
                  <a:lnTo>
                    <a:pt x="1742" y="31677"/>
                  </a:lnTo>
                  <a:lnTo>
                    <a:pt x="1709" y="31809"/>
                  </a:lnTo>
                  <a:lnTo>
                    <a:pt x="1643" y="31973"/>
                  </a:lnTo>
                  <a:lnTo>
                    <a:pt x="1610" y="32105"/>
                  </a:lnTo>
                  <a:lnTo>
                    <a:pt x="1578" y="32236"/>
                  </a:lnTo>
                  <a:lnTo>
                    <a:pt x="1545" y="32400"/>
                  </a:lnTo>
                  <a:lnTo>
                    <a:pt x="1380" y="32959"/>
                  </a:lnTo>
                  <a:lnTo>
                    <a:pt x="1348" y="33123"/>
                  </a:lnTo>
                  <a:lnTo>
                    <a:pt x="1315" y="33255"/>
                  </a:lnTo>
                  <a:lnTo>
                    <a:pt x="1249" y="33550"/>
                  </a:lnTo>
                  <a:lnTo>
                    <a:pt x="1216" y="33715"/>
                  </a:lnTo>
                  <a:lnTo>
                    <a:pt x="1183" y="33846"/>
                  </a:lnTo>
                  <a:lnTo>
                    <a:pt x="1150" y="34010"/>
                  </a:lnTo>
                  <a:lnTo>
                    <a:pt x="1118" y="34142"/>
                  </a:lnTo>
                  <a:lnTo>
                    <a:pt x="1052" y="34306"/>
                  </a:lnTo>
                  <a:lnTo>
                    <a:pt x="1052" y="34438"/>
                  </a:lnTo>
                  <a:lnTo>
                    <a:pt x="1019" y="34569"/>
                  </a:lnTo>
                  <a:lnTo>
                    <a:pt x="986" y="34733"/>
                  </a:lnTo>
                  <a:lnTo>
                    <a:pt x="953" y="34865"/>
                  </a:lnTo>
                  <a:lnTo>
                    <a:pt x="920" y="35029"/>
                  </a:lnTo>
                  <a:lnTo>
                    <a:pt x="888" y="35161"/>
                  </a:lnTo>
                  <a:lnTo>
                    <a:pt x="855" y="35325"/>
                  </a:lnTo>
                  <a:lnTo>
                    <a:pt x="822" y="35456"/>
                  </a:lnTo>
                  <a:lnTo>
                    <a:pt x="789" y="35621"/>
                  </a:lnTo>
                  <a:lnTo>
                    <a:pt x="756" y="35752"/>
                  </a:lnTo>
                  <a:lnTo>
                    <a:pt x="723" y="35916"/>
                  </a:lnTo>
                  <a:lnTo>
                    <a:pt x="690" y="36212"/>
                  </a:lnTo>
                  <a:lnTo>
                    <a:pt x="625" y="36508"/>
                  </a:lnTo>
                  <a:lnTo>
                    <a:pt x="592" y="36639"/>
                  </a:lnTo>
                  <a:lnTo>
                    <a:pt x="592" y="36804"/>
                  </a:lnTo>
                  <a:lnTo>
                    <a:pt x="559" y="36935"/>
                  </a:lnTo>
                  <a:lnTo>
                    <a:pt x="526" y="37099"/>
                  </a:lnTo>
                  <a:lnTo>
                    <a:pt x="526" y="37231"/>
                  </a:lnTo>
                  <a:lnTo>
                    <a:pt x="493" y="37395"/>
                  </a:lnTo>
                  <a:lnTo>
                    <a:pt x="460" y="37526"/>
                  </a:lnTo>
                  <a:lnTo>
                    <a:pt x="460" y="37691"/>
                  </a:lnTo>
                  <a:lnTo>
                    <a:pt x="427" y="37855"/>
                  </a:lnTo>
                  <a:lnTo>
                    <a:pt x="395" y="38151"/>
                  </a:lnTo>
                  <a:lnTo>
                    <a:pt x="362" y="38282"/>
                  </a:lnTo>
                  <a:lnTo>
                    <a:pt x="362" y="38447"/>
                  </a:lnTo>
                  <a:lnTo>
                    <a:pt x="329" y="38578"/>
                  </a:lnTo>
                  <a:lnTo>
                    <a:pt x="296" y="38742"/>
                  </a:lnTo>
                  <a:lnTo>
                    <a:pt x="296" y="38874"/>
                  </a:lnTo>
                  <a:lnTo>
                    <a:pt x="263" y="39038"/>
                  </a:lnTo>
                  <a:lnTo>
                    <a:pt x="230" y="39334"/>
                  </a:lnTo>
                  <a:lnTo>
                    <a:pt x="197" y="39630"/>
                  </a:lnTo>
                  <a:lnTo>
                    <a:pt x="197" y="39794"/>
                  </a:lnTo>
                  <a:lnTo>
                    <a:pt x="197" y="39925"/>
                  </a:lnTo>
                  <a:lnTo>
                    <a:pt x="132" y="40385"/>
                  </a:lnTo>
                  <a:lnTo>
                    <a:pt x="132" y="40517"/>
                  </a:lnTo>
                  <a:lnTo>
                    <a:pt x="132" y="40681"/>
                  </a:lnTo>
                  <a:lnTo>
                    <a:pt x="99" y="40845"/>
                  </a:lnTo>
                  <a:lnTo>
                    <a:pt x="99" y="40977"/>
                  </a:lnTo>
                  <a:lnTo>
                    <a:pt x="99" y="41141"/>
                  </a:lnTo>
                  <a:lnTo>
                    <a:pt x="99" y="41273"/>
                  </a:lnTo>
                  <a:lnTo>
                    <a:pt x="66" y="41733"/>
                  </a:lnTo>
                  <a:lnTo>
                    <a:pt x="33" y="42028"/>
                  </a:lnTo>
                  <a:lnTo>
                    <a:pt x="33" y="42193"/>
                  </a:lnTo>
                  <a:lnTo>
                    <a:pt x="33" y="42324"/>
                  </a:lnTo>
                  <a:lnTo>
                    <a:pt x="33" y="42620"/>
                  </a:lnTo>
                  <a:lnTo>
                    <a:pt x="33" y="42784"/>
                  </a:lnTo>
                  <a:lnTo>
                    <a:pt x="0" y="42948"/>
                  </a:lnTo>
                  <a:lnTo>
                    <a:pt x="0" y="43244"/>
                  </a:lnTo>
                  <a:lnTo>
                    <a:pt x="0" y="43376"/>
                  </a:lnTo>
                  <a:lnTo>
                    <a:pt x="0" y="43540"/>
                  </a:lnTo>
                  <a:lnTo>
                    <a:pt x="0" y="44296"/>
                  </a:lnTo>
                  <a:lnTo>
                    <a:pt x="0" y="44427"/>
                  </a:lnTo>
                  <a:lnTo>
                    <a:pt x="0" y="44723"/>
                  </a:lnTo>
                  <a:lnTo>
                    <a:pt x="33" y="44887"/>
                  </a:lnTo>
                  <a:lnTo>
                    <a:pt x="33" y="45051"/>
                  </a:lnTo>
                  <a:lnTo>
                    <a:pt x="33" y="45479"/>
                  </a:lnTo>
                  <a:lnTo>
                    <a:pt x="33" y="45643"/>
                  </a:lnTo>
                  <a:lnTo>
                    <a:pt x="66" y="46103"/>
                  </a:lnTo>
                  <a:lnTo>
                    <a:pt x="66" y="46234"/>
                  </a:lnTo>
                  <a:lnTo>
                    <a:pt x="99" y="46694"/>
                  </a:lnTo>
                  <a:lnTo>
                    <a:pt x="132" y="47286"/>
                  </a:lnTo>
                  <a:lnTo>
                    <a:pt x="165" y="47582"/>
                  </a:lnTo>
                  <a:lnTo>
                    <a:pt x="165" y="47746"/>
                  </a:lnTo>
                  <a:lnTo>
                    <a:pt x="197" y="47877"/>
                  </a:lnTo>
                  <a:lnTo>
                    <a:pt x="197" y="48042"/>
                  </a:lnTo>
                  <a:lnTo>
                    <a:pt x="230" y="48502"/>
                  </a:lnTo>
                  <a:lnTo>
                    <a:pt x="329" y="49093"/>
                  </a:lnTo>
                  <a:lnTo>
                    <a:pt x="329" y="49225"/>
                  </a:lnTo>
                  <a:lnTo>
                    <a:pt x="395" y="49685"/>
                  </a:lnTo>
                  <a:lnTo>
                    <a:pt x="395" y="49816"/>
                  </a:lnTo>
                  <a:lnTo>
                    <a:pt x="427" y="49981"/>
                  </a:lnTo>
                  <a:lnTo>
                    <a:pt x="460" y="50112"/>
                  </a:lnTo>
                  <a:lnTo>
                    <a:pt x="460" y="50276"/>
                  </a:lnTo>
                  <a:lnTo>
                    <a:pt x="493" y="50441"/>
                  </a:lnTo>
                  <a:lnTo>
                    <a:pt x="526" y="50572"/>
                  </a:lnTo>
                  <a:lnTo>
                    <a:pt x="526" y="50736"/>
                  </a:lnTo>
                  <a:lnTo>
                    <a:pt x="559" y="50868"/>
                  </a:lnTo>
                  <a:lnTo>
                    <a:pt x="592" y="51032"/>
                  </a:lnTo>
                  <a:lnTo>
                    <a:pt x="625" y="51163"/>
                  </a:lnTo>
                  <a:lnTo>
                    <a:pt x="625" y="51328"/>
                  </a:lnTo>
                  <a:lnTo>
                    <a:pt x="723" y="51755"/>
                  </a:lnTo>
                  <a:lnTo>
                    <a:pt x="756" y="51919"/>
                  </a:lnTo>
                  <a:lnTo>
                    <a:pt x="789" y="52051"/>
                  </a:lnTo>
                  <a:lnTo>
                    <a:pt x="789" y="52215"/>
                  </a:lnTo>
                  <a:lnTo>
                    <a:pt x="822" y="52346"/>
                  </a:lnTo>
                  <a:lnTo>
                    <a:pt x="855" y="52511"/>
                  </a:lnTo>
                  <a:lnTo>
                    <a:pt x="888" y="52642"/>
                  </a:lnTo>
                  <a:lnTo>
                    <a:pt x="920" y="52807"/>
                  </a:lnTo>
                  <a:lnTo>
                    <a:pt x="953" y="52938"/>
                  </a:lnTo>
                  <a:lnTo>
                    <a:pt x="986" y="53102"/>
                  </a:lnTo>
                  <a:lnTo>
                    <a:pt x="1019" y="53234"/>
                  </a:lnTo>
                  <a:lnTo>
                    <a:pt x="1052" y="53398"/>
                  </a:lnTo>
                  <a:lnTo>
                    <a:pt x="1085" y="53529"/>
                  </a:lnTo>
                  <a:lnTo>
                    <a:pt x="1118" y="53661"/>
                  </a:lnTo>
                  <a:lnTo>
                    <a:pt x="1150" y="53825"/>
                  </a:lnTo>
                  <a:lnTo>
                    <a:pt x="1183" y="53957"/>
                  </a:lnTo>
                  <a:lnTo>
                    <a:pt x="1216" y="54121"/>
                  </a:lnTo>
                  <a:lnTo>
                    <a:pt x="1249" y="54252"/>
                  </a:lnTo>
                  <a:lnTo>
                    <a:pt x="1282" y="54417"/>
                  </a:lnTo>
                  <a:lnTo>
                    <a:pt x="1315" y="54548"/>
                  </a:lnTo>
                  <a:lnTo>
                    <a:pt x="1348" y="54712"/>
                  </a:lnTo>
                  <a:lnTo>
                    <a:pt x="1380" y="54844"/>
                  </a:lnTo>
                  <a:lnTo>
                    <a:pt x="1479" y="55140"/>
                  </a:lnTo>
                  <a:lnTo>
                    <a:pt x="1512" y="55271"/>
                  </a:lnTo>
                  <a:lnTo>
                    <a:pt x="1545" y="55435"/>
                  </a:lnTo>
                  <a:lnTo>
                    <a:pt x="1643" y="55731"/>
                  </a:lnTo>
                  <a:lnTo>
                    <a:pt x="1676" y="55863"/>
                  </a:lnTo>
                  <a:lnTo>
                    <a:pt x="1709" y="55994"/>
                  </a:lnTo>
                  <a:lnTo>
                    <a:pt x="1742" y="56158"/>
                  </a:lnTo>
                  <a:lnTo>
                    <a:pt x="1808" y="56290"/>
                  </a:lnTo>
                  <a:lnTo>
                    <a:pt x="1840" y="56421"/>
                  </a:lnTo>
                  <a:lnTo>
                    <a:pt x="1873" y="56585"/>
                  </a:lnTo>
                  <a:lnTo>
                    <a:pt x="1972" y="56881"/>
                  </a:lnTo>
                  <a:lnTo>
                    <a:pt x="2005" y="57013"/>
                  </a:lnTo>
                  <a:lnTo>
                    <a:pt x="2070" y="57144"/>
                  </a:lnTo>
                  <a:lnTo>
                    <a:pt x="2103" y="57308"/>
                  </a:lnTo>
                  <a:lnTo>
                    <a:pt x="2169" y="57440"/>
                  </a:lnTo>
                  <a:lnTo>
                    <a:pt x="2202" y="57571"/>
                  </a:lnTo>
                  <a:lnTo>
                    <a:pt x="2235" y="57736"/>
                  </a:lnTo>
                  <a:lnTo>
                    <a:pt x="2300" y="57867"/>
                  </a:lnTo>
                  <a:lnTo>
                    <a:pt x="2333" y="57998"/>
                  </a:lnTo>
                  <a:lnTo>
                    <a:pt x="2399" y="58163"/>
                  </a:lnTo>
                  <a:lnTo>
                    <a:pt x="2432" y="58294"/>
                  </a:lnTo>
                  <a:lnTo>
                    <a:pt x="2531" y="58590"/>
                  </a:lnTo>
                  <a:lnTo>
                    <a:pt x="2596" y="58721"/>
                  </a:lnTo>
                  <a:lnTo>
                    <a:pt x="2629" y="58853"/>
                  </a:lnTo>
                  <a:lnTo>
                    <a:pt x="2728" y="59149"/>
                  </a:lnTo>
                  <a:lnTo>
                    <a:pt x="2793" y="59280"/>
                  </a:lnTo>
                  <a:lnTo>
                    <a:pt x="2892" y="59576"/>
                  </a:lnTo>
                  <a:lnTo>
                    <a:pt x="2958" y="59707"/>
                  </a:lnTo>
                  <a:lnTo>
                    <a:pt x="3023" y="59839"/>
                  </a:lnTo>
                  <a:lnTo>
                    <a:pt x="3056" y="60003"/>
                  </a:lnTo>
                  <a:lnTo>
                    <a:pt x="3122" y="60134"/>
                  </a:lnTo>
                  <a:lnTo>
                    <a:pt x="3221" y="60397"/>
                  </a:lnTo>
                  <a:lnTo>
                    <a:pt x="3451" y="60956"/>
                  </a:lnTo>
                  <a:lnTo>
                    <a:pt x="3516" y="61087"/>
                  </a:lnTo>
                  <a:lnTo>
                    <a:pt x="3582" y="61252"/>
                  </a:lnTo>
                  <a:lnTo>
                    <a:pt x="3648" y="61383"/>
                  </a:lnTo>
                  <a:lnTo>
                    <a:pt x="3713" y="61514"/>
                  </a:lnTo>
                  <a:lnTo>
                    <a:pt x="3779" y="61646"/>
                  </a:lnTo>
                  <a:lnTo>
                    <a:pt x="3812" y="61777"/>
                  </a:lnTo>
                  <a:lnTo>
                    <a:pt x="4009" y="62205"/>
                  </a:lnTo>
                  <a:lnTo>
                    <a:pt x="4075" y="62336"/>
                  </a:lnTo>
                  <a:lnTo>
                    <a:pt x="4141" y="62467"/>
                  </a:lnTo>
                  <a:lnTo>
                    <a:pt x="4206" y="62599"/>
                  </a:lnTo>
                  <a:lnTo>
                    <a:pt x="4272" y="62730"/>
                  </a:lnTo>
                  <a:lnTo>
                    <a:pt x="4338" y="62895"/>
                  </a:lnTo>
                  <a:lnTo>
                    <a:pt x="4404" y="63026"/>
                  </a:lnTo>
                  <a:lnTo>
                    <a:pt x="4666" y="63552"/>
                  </a:lnTo>
                  <a:lnTo>
                    <a:pt x="4798" y="63815"/>
                  </a:lnTo>
                  <a:lnTo>
                    <a:pt x="4864" y="63946"/>
                  </a:lnTo>
                  <a:lnTo>
                    <a:pt x="4929" y="64078"/>
                  </a:lnTo>
                  <a:lnTo>
                    <a:pt x="4995" y="64242"/>
                  </a:lnTo>
                  <a:lnTo>
                    <a:pt x="5061" y="64373"/>
                  </a:lnTo>
                  <a:lnTo>
                    <a:pt x="5225" y="64636"/>
                  </a:lnTo>
                  <a:lnTo>
                    <a:pt x="5291" y="64768"/>
                  </a:lnTo>
                  <a:lnTo>
                    <a:pt x="5356" y="64899"/>
                  </a:lnTo>
                  <a:lnTo>
                    <a:pt x="5422" y="65031"/>
                  </a:lnTo>
                  <a:lnTo>
                    <a:pt x="5488" y="65162"/>
                  </a:lnTo>
                  <a:lnTo>
                    <a:pt x="5587" y="65293"/>
                  </a:lnTo>
                  <a:lnTo>
                    <a:pt x="5652" y="65425"/>
                  </a:lnTo>
                  <a:lnTo>
                    <a:pt x="5948" y="65951"/>
                  </a:lnTo>
                  <a:lnTo>
                    <a:pt x="6014" y="66082"/>
                  </a:lnTo>
                  <a:lnTo>
                    <a:pt x="6112" y="66181"/>
                  </a:lnTo>
                  <a:lnTo>
                    <a:pt x="6178" y="66312"/>
                  </a:lnTo>
                  <a:lnTo>
                    <a:pt x="6244" y="66444"/>
                  </a:lnTo>
                  <a:lnTo>
                    <a:pt x="6342" y="66575"/>
                  </a:lnTo>
                  <a:lnTo>
                    <a:pt x="6408" y="66706"/>
                  </a:lnTo>
                  <a:lnTo>
                    <a:pt x="6474" y="66838"/>
                  </a:lnTo>
                  <a:lnTo>
                    <a:pt x="6638" y="67101"/>
                  </a:lnTo>
                  <a:lnTo>
                    <a:pt x="6737" y="67232"/>
                  </a:lnTo>
                  <a:lnTo>
                    <a:pt x="6802" y="67364"/>
                  </a:lnTo>
                  <a:lnTo>
                    <a:pt x="7197" y="67988"/>
                  </a:lnTo>
                  <a:lnTo>
                    <a:pt x="7295" y="68119"/>
                  </a:lnTo>
                  <a:lnTo>
                    <a:pt x="7394" y="68218"/>
                  </a:lnTo>
                  <a:lnTo>
                    <a:pt x="7460" y="68349"/>
                  </a:lnTo>
                  <a:lnTo>
                    <a:pt x="7558" y="68481"/>
                  </a:lnTo>
                  <a:lnTo>
                    <a:pt x="7722" y="68744"/>
                  </a:lnTo>
                  <a:lnTo>
                    <a:pt x="7788" y="68842"/>
                  </a:lnTo>
                  <a:lnTo>
                    <a:pt x="7887" y="68974"/>
                  </a:lnTo>
                  <a:lnTo>
                    <a:pt x="7985" y="69105"/>
                  </a:lnTo>
                  <a:lnTo>
                    <a:pt x="8051" y="69237"/>
                  </a:lnTo>
                  <a:lnTo>
                    <a:pt x="8412" y="69730"/>
                  </a:lnTo>
                  <a:lnTo>
                    <a:pt x="8511" y="69828"/>
                  </a:lnTo>
                  <a:lnTo>
                    <a:pt x="8577" y="69960"/>
                  </a:lnTo>
                  <a:lnTo>
                    <a:pt x="8675" y="70091"/>
                  </a:lnTo>
                  <a:lnTo>
                    <a:pt x="8873" y="70321"/>
                  </a:lnTo>
                  <a:lnTo>
                    <a:pt x="9037" y="70551"/>
                  </a:lnTo>
                  <a:lnTo>
                    <a:pt x="9135" y="70682"/>
                  </a:lnTo>
                  <a:lnTo>
                    <a:pt x="9234" y="70781"/>
                  </a:lnTo>
                  <a:lnTo>
                    <a:pt x="9333" y="70913"/>
                  </a:lnTo>
                  <a:lnTo>
                    <a:pt x="9398" y="71044"/>
                  </a:lnTo>
                  <a:lnTo>
                    <a:pt x="9497" y="71143"/>
                  </a:lnTo>
                  <a:lnTo>
                    <a:pt x="9595" y="71274"/>
                  </a:lnTo>
                  <a:lnTo>
                    <a:pt x="9793" y="71504"/>
                  </a:lnTo>
                  <a:lnTo>
                    <a:pt x="9891" y="71603"/>
                  </a:lnTo>
                  <a:lnTo>
                    <a:pt x="9990" y="71734"/>
                  </a:lnTo>
                  <a:lnTo>
                    <a:pt x="10351" y="72194"/>
                  </a:lnTo>
                  <a:lnTo>
                    <a:pt x="10450" y="72326"/>
                  </a:lnTo>
                  <a:lnTo>
                    <a:pt x="10548" y="72424"/>
                  </a:lnTo>
                  <a:lnTo>
                    <a:pt x="10943" y="72884"/>
                  </a:lnTo>
                  <a:lnTo>
                    <a:pt x="11041" y="72983"/>
                  </a:lnTo>
                  <a:lnTo>
                    <a:pt x="11140" y="73114"/>
                  </a:lnTo>
                  <a:lnTo>
                    <a:pt x="11238" y="73213"/>
                  </a:lnTo>
                  <a:lnTo>
                    <a:pt x="11567" y="73541"/>
                  </a:lnTo>
                  <a:lnTo>
                    <a:pt x="11666" y="73673"/>
                  </a:lnTo>
                  <a:lnTo>
                    <a:pt x="11863" y="73870"/>
                  </a:lnTo>
                  <a:lnTo>
                    <a:pt x="11961" y="74001"/>
                  </a:lnTo>
                  <a:lnTo>
                    <a:pt x="12060" y="74100"/>
                  </a:lnTo>
                  <a:lnTo>
                    <a:pt x="12159" y="74199"/>
                  </a:lnTo>
                  <a:lnTo>
                    <a:pt x="12257" y="74330"/>
                  </a:lnTo>
                  <a:lnTo>
                    <a:pt x="12389" y="74429"/>
                  </a:lnTo>
                  <a:lnTo>
                    <a:pt x="12586" y="74626"/>
                  </a:lnTo>
                  <a:lnTo>
                    <a:pt x="12684" y="74757"/>
                  </a:lnTo>
                  <a:lnTo>
                    <a:pt x="12783" y="74856"/>
                  </a:lnTo>
                  <a:lnTo>
                    <a:pt x="13013" y="75053"/>
                  </a:lnTo>
                  <a:lnTo>
                    <a:pt x="13342" y="75382"/>
                  </a:lnTo>
                  <a:lnTo>
                    <a:pt x="13440" y="75480"/>
                  </a:lnTo>
                  <a:lnTo>
                    <a:pt x="13539" y="75579"/>
                  </a:lnTo>
                  <a:lnTo>
                    <a:pt x="13769" y="75809"/>
                  </a:lnTo>
                  <a:lnTo>
                    <a:pt x="13867" y="75907"/>
                  </a:lnTo>
                  <a:lnTo>
                    <a:pt x="13999" y="76006"/>
                  </a:lnTo>
                  <a:lnTo>
                    <a:pt x="14097" y="76104"/>
                  </a:lnTo>
                  <a:lnTo>
                    <a:pt x="14196" y="76203"/>
                  </a:lnTo>
                  <a:lnTo>
                    <a:pt x="14327" y="76302"/>
                  </a:lnTo>
                  <a:lnTo>
                    <a:pt x="14426" y="76400"/>
                  </a:lnTo>
                  <a:lnTo>
                    <a:pt x="14656" y="76597"/>
                  </a:lnTo>
                  <a:lnTo>
                    <a:pt x="14754" y="76696"/>
                  </a:lnTo>
                  <a:lnTo>
                    <a:pt x="14886" y="76827"/>
                  </a:lnTo>
                  <a:lnTo>
                    <a:pt x="14985" y="76926"/>
                  </a:lnTo>
                  <a:lnTo>
                    <a:pt x="15116" y="77025"/>
                  </a:lnTo>
                  <a:lnTo>
                    <a:pt x="15215" y="77123"/>
                  </a:lnTo>
                  <a:lnTo>
                    <a:pt x="15346" y="77222"/>
                  </a:lnTo>
                  <a:lnTo>
                    <a:pt x="15445" y="77320"/>
                  </a:lnTo>
                  <a:lnTo>
                    <a:pt x="15576" y="77386"/>
                  </a:lnTo>
                  <a:lnTo>
                    <a:pt x="15675" y="77485"/>
                  </a:lnTo>
                  <a:lnTo>
                    <a:pt x="15905" y="77682"/>
                  </a:lnTo>
                  <a:lnTo>
                    <a:pt x="16036" y="77780"/>
                  </a:lnTo>
                  <a:lnTo>
                    <a:pt x="16135" y="77879"/>
                  </a:lnTo>
                  <a:lnTo>
                    <a:pt x="16266" y="77977"/>
                  </a:lnTo>
                  <a:lnTo>
                    <a:pt x="16365" y="78076"/>
                  </a:lnTo>
                  <a:lnTo>
                    <a:pt x="16726" y="78339"/>
                  </a:lnTo>
                  <a:lnTo>
                    <a:pt x="16858" y="78438"/>
                  </a:lnTo>
                  <a:lnTo>
                    <a:pt x="16956" y="78536"/>
                  </a:lnTo>
                  <a:lnTo>
                    <a:pt x="17088" y="78635"/>
                  </a:lnTo>
                  <a:lnTo>
                    <a:pt x="17186" y="78733"/>
                  </a:lnTo>
                  <a:lnTo>
                    <a:pt x="17318" y="78799"/>
                  </a:lnTo>
                  <a:lnTo>
                    <a:pt x="17449" y="78898"/>
                  </a:lnTo>
                  <a:lnTo>
                    <a:pt x="17548" y="78996"/>
                  </a:lnTo>
                  <a:lnTo>
                    <a:pt x="17679" y="79095"/>
                  </a:lnTo>
                  <a:lnTo>
                    <a:pt x="17810" y="79160"/>
                  </a:lnTo>
                  <a:lnTo>
                    <a:pt x="17909" y="79259"/>
                  </a:lnTo>
                  <a:lnTo>
                    <a:pt x="18041" y="79358"/>
                  </a:lnTo>
                  <a:lnTo>
                    <a:pt x="18303" y="79522"/>
                  </a:lnTo>
                  <a:lnTo>
                    <a:pt x="18402" y="79620"/>
                  </a:lnTo>
                  <a:lnTo>
                    <a:pt x="18533" y="79686"/>
                  </a:lnTo>
                  <a:lnTo>
                    <a:pt x="18665" y="79785"/>
                  </a:lnTo>
                  <a:lnTo>
                    <a:pt x="18763" y="79883"/>
                  </a:lnTo>
                  <a:lnTo>
                    <a:pt x="18895" y="79949"/>
                  </a:lnTo>
                  <a:lnTo>
                    <a:pt x="19026" y="80048"/>
                  </a:lnTo>
                  <a:lnTo>
                    <a:pt x="19158" y="80146"/>
                  </a:lnTo>
                  <a:lnTo>
                    <a:pt x="19289" y="80212"/>
                  </a:lnTo>
                  <a:lnTo>
                    <a:pt x="19388" y="80311"/>
                  </a:lnTo>
                  <a:lnTo>
                    <a:pt x="19519" y="80376"/>
                  </a:lnTo>
                  <a:lnTo>
                    <a:pt x="19651" y="80475"/>
                  </a:lnTo>
                  <a:lnTo>
                    <a:pt x="19782" y="80541"/>
                  </a:lnTo>
                  <a:lnTo>
                    <a:pt x="19914" y="80639"/>
                  </a:lnTo>
                  <a:lnTo>
                    <a:pt x="20012" y="80705"/>
                  </a:lnTo>
                  <a:lnTo>
                    <a:pt x="20275" y="80869"/>
                  </a:lnTo>
                  <a:lnTo>
                    <a:pt x="20406" y="80968"/>
                  </a:lnTo>
                  <a:lnTo>
                    <a:pt x="20538" y="81033"/>
                  </a:lnTo>
                  <a:lnTo>
                    <a:pt x="20669" y="81132"/>
                  </a:lnTo>
                  <a:lnTo>
                    <a:pt x="20801" y="81198"/>
                  </a:lnTo>
                  <a:lnTo>
                    <a:pt x="21031" y="81362"/>
                  </a:lnTo>
                  <a:lnTo>
                    <a:pt x="21162" y="81428"/>
                  </a:lnTo>
                  <a:lnTo>
                    <a:pt x="21294" y="81526"/>
                  </a:lnTo>
                  <a:lnTo>
                    <a:pt x="21425" y="81592"/>
                  </a:lnTo>
                  <a:lnTo>
                    <a:pt x="21557" y="81658"/>
                  </a:lnTo>
                  <a:lnTo>
                    <a:pt x="21688" y="81724"/>
                  </a:lnTo>
                  <a:lnTo>
                    <a:pt x="21819" y="81822"/>
                  </a:lnTo>
                  <a:lnTo>
                    <a:pt x="22214" y="82052"/>
                  </a:lnTo>
                  <a:lnTo>
                    <a:pt x="22345" y="82118"/>
                  </a:lnTo>
                  <a:lnTo>
                    <a:pt x="22477" y="82184"/>
                  </a:lnTo>
                  <a:lnTo>
                    <a:pt x="22608" y="82249"/>
                  </a:lnTo>
                  <a:lnTo>
                    <a:pt x="22740" y="82348"/>
                  </a:lnTo>
                  <a:lnTo>
                    <a:pt x="22871" y="82414"/>
                  </a:lnTo>
                  <a:lnTo>
                    <a:pt x="23134" y="82545"/>
                  </a:lnTo>
                  <a:lnTo>
                    <a:pt x="23265" y="82611"/>
                  </a:lnTo>
                  <a:lnTo>
                    <a:pt x="23397" y="82677"/>
                  </a:lnTo>
                  <a:lnTo>
                    <a:pt x="23660" y="82841"/>
                  </a:lnTo>
                  <a:lnTo>
                    <a:pt x="23791" y="82907"/>
                  </a:lnTo>
                  <a:lnTo>
                    <a:pt x="23922" y="82972"/>
                  </a:lnTo>
                  <a:lnTo>
                    <a:pt x="24054" y="83038"/>
                  </a:lnTo>
                  <a:lnTo>
                    <a:pt x="24185" y="83104"/>
                  </a:lnTo>
                  <a:lnTo>
                    <a:pt x="24350" y="83169"/>
                  </a:lnTo>
                  <a:lnTo>
                    <a:pt x="24744" y="83367"/>
                  </a:lnTo>
                  <a:lnTo>
                    <a:pt x="24875" y="83432"/>
                  </a:lnTo>
                  <a:lnTo>
                    <a:pt x="25007" y="83498"/>
                  </a:lnTo>
                  <a:lnTo>
                    <a:pt x="25138" y="83564"/>
                  </a:lnTo>
                  <a:lnTo>
                    <a:pt x="25270" y="83629"/>
                  </a:lnTo>
                  <a:lnTo>
                    <a:pt x="25434" y="83695"/>
                  </a:lnTo>
                  <a:lnTo>
                    <a:pt x="25565" y="83761"/>
                  </a:lnTo>
                  <a:lnTo>
                    <a:pt x="26091" y="83991"/>
                  </a:lnTo>
                  <a:lnTo>
                    <a:pt x="26256" y="84057"/>
                  </a:lnTo>
                  <a:lnTo>
                    <a:pt x="26387" y="84122"/>
                  </a:lnTo>
                  <a:lnTo>
                    <a:pt x="26518" y="84188"/>
                  </a:lnTo>
                  <a:lnTo>
                    <a:pt x="26650" y="84254"/>
                  </a:lnTo>
                  <a:lnTo>
                    <a:pt x="26946" y="84352"/>
                  </a:lnTo>
                  <a:lnTo>
                    <a:pt x="27077" y="84418"/>
                  </a:lnTo>
                  <a:lnTo>
                    <a:pt x="27209" y="84484"/>
                  </a:lnTo>
                  <a:lnTo>
                    <a:pt x="27340" y="84517"/>
                  </a:lnTo>
                  <a:lnTo>
                    <a:pt x="27767" y="84714"/>
                  </a:lnTo>
                  <a:lnTo>
                    <a:pt x="27899" y="84747"/>
                  </a:lnTo>
                  <a:lnTo>
                    <a:pt x="28063" y="84812"/>
                  </a:lnTo>
                  <a:lnTo>
                    <a:pt x="28194" y="84878"/>
                  </a:lnTo>
                  <a:lnTo>
                    <a:pt x="28326" y="84911"/>
                  </a:lnTo>
                  <a:lnTo>
                    <a:pt x="28457" y="84977"/>
                  </a:lnTo>
                  <a:lnTo>
                    <a:pt x="28621" y="85010"/>
                  </a:lnTo>
                  <a:lnTo>
                    <a:pt x="28753" y="85075"/>
                  </a:lnTo>
                  <a:lnTo>
                    <a:pt x="29049" y="85174"/>
                  </a:lnTo>
                  <a:lnTo>
                    <a:pt x="29180" y="85240"/>
                  </a:lnTo>
                  <a:lnTo>
                    <a:pt x="29312" y="85272"/>
                  </a:lnTo>
                  <a:lnTo>
                    <a:pt x="29443" y="85338"/>
                  </a:lnTo>
                  <a:lnTo>
                    <a:pt x="29607" y="85371"/>
                  </a:lnTo>
                  <a:lnTo>
                    <a:pt x="29739" y="85437"/>
                  </a:lnTo>
                  <a:lnTo>
                    <a:pt x="29870" y="85470"/>
                  </a:lnTo>
                  <a:lnTo>
                    <a:pt x="30034" y="85535"/>
                  </a:lnTo>
                  <a:lnTo>
                    <a:pt x="30166" y="85568"/>
                  </a:lnTo>
                  <a:lnTo>
                    <a:pt x="30297" y="85601"/>
                  </a:lnTo>
                  <a:lnTo>
                    <a:pt x="30462" y="85667"/>
                  </a:lnTo>
                  <a:lnTo>
                    <a:pt x="30593" y="85700"/>
                  </a:lnTo>
                  <a:lnTo>
                    <a:pt x="30757" y="85765"/>
                  </a:lnTo>
                  <a:lnTo>
                    <a:pt x="30889" y="85798"/>
                  </a:lnTo>
                  <a:lnTo>
                    <a:pt x="31020" y="85831"/>
                  </a:lnTo>
                  <a:lnTo>
                    <a:pt x="31185" y="85897"/>
                  </a:lnTo>
                  <a:lnTo>
                    <a:pt x="31447" y="85963"/>
                  </a:lnTo>
                  <a:lnTo>
                    <a:pt x="31612" y="86028"/>
                  </a:lnTo>
                  <a:lnTo>
                    <a:pt x="31743" y="86061"/>
                  </a:lnTo>
                  <a:lnTo>
                    <a:pt x="31908" y="86094"/>
                  </a:lnTo>
                  <a:lnTo>
                    <a:pt x="32039" y="86127"/>
                  </a:lnTo>
                  <a:lnTo>
                    <a:pt x="32170" y="86160"/>
                  </a:lnTo>
                  <a:lnTo>
                    <a:pt x="32335" y="86225"/>
                  </a:lnTo>
                  <a:lnTo>
                    <a:pt x="32466" y="86258"/>
                  </a:lnTo>
                  <a:lnTo>
                    <a:pt x="32630" y="86291"/>
                  </a:lnTo>
                  <a:lnTo>
                    <a:pt x="32762" y="86324"/>
                  </a:lnTo>
                  <a:lnTo>
                    <a:pt x="32926" y="86357"/>
                  </a:lnTo>
                  <a:lnTo>
                    <a:pt x="33058" y="86423"/>
                  </a:lnTo>
                  <a:lnTo>
                    <a:pt x="33485" y="86521"/>
                  </a:lnTo>
                  <a:lnTo>
                    <a:pt x="33649" y="86554"/>
                  </a:lnTo>
                  <a:lnTo>
                    <a:pt x="33781" y="86587"/>
                  </a:lnTo>
                  <a:lnTo>
                    <a:pt x="33945" y="86620"/>
                  </a:lnTo>
                  <a:lnTo>
                    <a:pt x="34076" y="86653"/>
                  </a:lnTo>
                  <a:lnTo>
                    <a:pt x="34241" y="86685"/>
                  </a:lnTo>
                  <a:lnTo>
                    <a:pt x="34372" y="86718"/>
                  </a:lnTo>
                  <a:lnTo>
                    <a:pt x="34536" y="86751"/>
                  </a:lnTo>
                  <a:lnTo>
                    <a:pt x="34668" y="86784"/>
                  </a:lnTo>
                  <a:lnTo>
                    <a:pt x="34799" y="86817"/>
                  </a:lnTo>
                  <a:lnTo>
                    <a:pt x="35391" y="86948"/>
                  </a:lnTo>
                  <a:lnTo>
                    <a:pt x="35555" y="86981"/>
                  </a:lnTo>
                  <a:lnTo>
                    <a:pt x="35686" y="86981"/>
                  </a:lnTo>
                  <a:lnTo>
                    <a:pt x="35851" y="87014"/>
                  </a:lnTo>
                  <a:lnTo>
                    <a:pt x="35982" y="87047"/>
                  </a:lnTo>
                  <a:lnTo>
                    <a:pt x="36146" y="87080"/>
                  </a:lnTo>
                  <a:lnTo>
                    <a:pt x="36442" y="87113"/>
                  </a:lnTo>
                  <a:lnTo>
                    <a:pt x="36574" y="87145"/>
                  </a:lnTo>
                  <a:lnTo>
                    <a:pt x="36738" y="87178"/>
                  </a:lnTo>
                  <a:lnTo>
                    <a:pt x="36869" y="87211"/>
                  </a:lnTo>
                  <a:lnTo>
                    <a:pt x="37034" y="87211"/>
                  </a:lnTo>
                  <a:lnTo>
                    <a:pt x="37165" y="87244"/>
                  </a:lnTo>
                  <a:lnTo>
                    <a:pt x="37329" y="87277"/>
                  </a:lnTo>
                  <a:lnTo>
                    <a:pt x="37494" y="87310"/>
                  </a:lnTo>
                  <a:lnTo>
                    <a:pt x="37625" y="87310"/>
                  </a:lnTo>
                  <a:lnTo>
                    <a:pt x="37789" y="87343"/>
                  </a:lnTo>
                  <a:lnTo>
                    <a:pt x="37921" y="87343"/>
                  </a:lnTo>
                  <a:lnTo>
                    <a:pt x="38085" y="87376"/>
                  </a:lnTo>
                  <a:lnTo>
                    <a:pt x="38217" y="87408"/>
                  </a:lnTo>
                  <a:lnTo>
                    <a:pt x="38512" y="87441"/>
                  </a:lnTo>
                  <a:lnTo>
                    <a:pt x="38677" y="87441"/>
                  </a:lnTo>
                  <a:lnTo>
                    <a:pt x="38808" y="87474"/>
                  </a:lnTo>
                  <a:lnTo>
                    <a:pt x="38972" y="87474"/>
                  </a:lnTo>
                  <a:lnTo>
                    <a:pt x="39104" y="87507"/>
                  </a:lnTo>
                  <a:lnTo>
                    <a:pt x="39268" y="87507"/>
                  </a:lnTo>
                  <a:lnTo>
                    <a:pt x="39728" y="87573"/>
                  </a:lnTo>
                  <a:lnTo>
                    <a:pt x="39860" y="87573"/>
                  </a:lnTo>
                  <a:lnTo>
                    <a:pt x="40024" y="87606"/>
                  </a:lnTo>
                  <a:lnTo>
                    <a:pt x="40320" y="87606"/>
                  </a:lnTo>
                  <a:lnTo>
                    <a:pt x="40451" y="87638"/>
                  </a:lnTo>
                  <a:lnTo>
                    <a:pt x="40615" y="87638"/>
                  </a:lnTo>
                  <a:lnTo>
                    <a:pt x="40911" y="87671"/>
                  </a:lnTo>
                  <a:lnTo>
                    <a:pt x="41075" y="87671"/>
                  </a:lnTo>
                  <a:lnTo>
                    <a:pt x="41207" y="87671"/>
                  </a:lnTo>
                  <a:lnTo>
                    <a:pt x="41371" y="87704"/>
                  </a:lnTo>
                  <a:lnTo>
                    <a:pt x="41503" y="87704"/>
                  </a:lnTo>
                  <a:lnTo>
                    <a:pt x="41667" y="87704"/>
                  </a:lnTo>
                  <a:lnTo>
                    <a:pt x="41831" y="87704"/>
                  </a:lnTo>
                  <a:lnTo>
                    <a:pt x="42127" y="87737"/>
                  </a:lnTo>
                  <a:lnTo>
                    <a:pt x="42258" y="87737"/>
                  </a:lnTo>
                  <a:lnTo>
                    <a:pt x="42718" y="87737"/>
                  </a:lnTo>
                  <a:lnTo>
                    <a:pt x="42883" y="87737"/>
                  </a:lnTo>
                  <a:lnTo>
                    <a:pt x="43014" y="87770"/>
                  </a:lnTo>
                  <a:lnTo>
                    <a:pt x="43179" y="87770"/>
                  </a:lnTo>
                  <a:lnTo>
                    <a:pt x="43310" y="87770"/>
                  </a:lnTo>
                  <a:lnTo>
                    <a:pt x="43474" y="87770"/>
                  </a:lnTo>
                  <a:lnTo>
                    <a:pt x="44230" y="87770"/>
                  </a:lnTo>
                  <a:lnTo>
                    <a:pt x="44362" y="87770"/>
                  </a:lnTo>
                  <a:lnTo>
                    <a:pt x="44526" y="87770"/>
                  </a:lnTo>
                  <a:lnTo>
                    <a:pt x="44822" y="87770"/>
                  </a:lnTo>
                  <a:lnTo>
                    <a:pt x="44986" y="87737"/>
                  </a:lnTo>
                  <a:lnTo>
                    <a:pt x="45117" y="87737"/>
                  </a:lnTo>
                  <a:lnTo>
                    <a:pt x="45413" y="87737"/>
                  </a:lnTo>
                  <a:lnTo>
                    <a:pt x="45577" y="87737"/>
                  </a:lnTo>
                  <a:lnTo>
                    <a:pt x="45709" y="87737"/>
                  </a:lnTo>
                  <a:lnTo>
                    <a:pt x="46037" y="87704"/>
                  </a:lnTo>
                  <a:lnTo>
                    <a:pt x="46169" y="87704"/>
                  </a:lnTo>
                  <a:lnTo>
                    <a:pt x="46333" y="87704"/>
                  </a:lnTo>
                  <a:lnTo>
                    <a:pt x="46465" y="87704"/>
                  </a:lnTo>
                  <a:lnTo>
                    <a:pt x="46629" y="87671"/>
                  </a:lnTo>
                  <a:lnTo>
                    <a:pt x="46760" y="87671"/>
                  </a:lnTo>
                  <a:lnTo>
                    <a:pt x="47220" y="87638"/>
                  </a:lnTo>
                  <a:lnTo>
                    <a:pt x="47385" y="87638"/>
                  </a:lnTo>
                  <a:lnTo>
                    <a:pt x="47516" y="87606"/>
                  </a:lnTo>
                  <a:lnTo>
                    <a:pt x="47680" y="87606"/>
                  </a:lnTo>
                  <a:lnTo>
                    <a:pt x="47812" y="87573"/>
                  </a:lnTo>
                  <a:lnTo>
                    <a:pt x="47976" y="87573"/>
                  </a:lnTo>
                  <a:lnTo>
                    <a:pt x="48568" y="87507"/>
                  </a:lnTo>
                  <a:lnTo>
                    <a:pt x="49028" y="87474"/>
                  </a:lnTo>
                  <a:lnTo>
                    <a:pt x="49159" y="87441"/>
                  </a:lnTo>
                  <a:lnTo>
                    <a:pt x="49455" y="87408"/>
                  </a:lnTo>
                  <a:lnTo>
                    <a:pt x="49619" y="87376"/>
                  </a:lnTo>
                  <a:lnTo>
                    <a:pt x="49915" y="87343"/>
                  </a:lnTo>
                  <a:lnTo>
                    <a:pt x="50079" y="87343"/>
                  </a:lnTo>
                  <a:lnTo>
                    <a:pt x="50211" y="87310"/>
                  </a:lnTo>
                  <a:lnTo>
                    <a:pt x="50375" y="87277"/>
                  </a:lnTo>
                  <a:lnTo>
                    <a:pt x="50506" y="87244"/>
                  </a:lnTo>
                  <a:lnTo>
                    <a:pt x="50671" y="87244"/>
                  </a:lnTo>
                  <a:lnTo>
                    <a:pt x="50802" y="87211"/>
                  </a:lnTo>
                  <a:lnTo>
                    <a:pt x="50966" y="87178"/>
                  </a:lnTo>
                  <a:lnTo>
                    <a:pt x="51098" y="87178"/>
                  </a:lnTo>
                  <a:lnTo>
                    <a:pt x="51558" y="87080"/>
                  </a:lnTo>
                  <a:lnTo>
                    <a:pt x="51689" y="87047"/>
                  </a:lnTo>
                  <a:lnTo>
                    <a:pt x="51854" y="87047"/>
                  </a:lnTo>
                  <a:lnTo>
                    <a:pt x="52149" y="86981"/>
                  </a:lnTo>
                  <a:lnTo>
                    <a:pt x="52281" y="86948"/>
                  </a:lnTo>
                  <a:lnTo>
                    <a:pt x="52445" y="86915"/>
                  </a:lnTo>
                  <a:lnTo>
                    <a:pt x="52741" y="86850"/>
                  </a:lnTo>
                  <a:lnTo>
                    <a:pt x="52872" y="86817"/>
                  </a:lnTo>
                  <a:lnTo>
                    <a:pt x="53168" y="86784"/>
                  </a:lnTo>
                  <a:lnTo>
                    <a:pt x="53332" y="86751"/>
                  </a:lnTo>
                  <a:lnTo>
                    <a:pt x="53628" y="86685"/>
                  </a:lnTo>
                  <a:lnTo>
                    <a:pt x="53760" y="86653"/>
                  </a:lnTo>
                  <a:lnTo>
                    <a:pt x="53891" y="86620"/>
                  </a:lnTo>
                  <a:lnTo>
                    <a:pt x="54055" y="86554"/>
                  </a:lnTo>
                  <a:lnTo>
                    <a:pt x="54187" y="86521"/>
                  </a:lnTo>
                  <a:lnTo>
                    <a:pt x="54351" y="86488"/>
                  </a:lnTo>
                  <a:lnTo>
                    <a:pt x="54647" y="86423"/>
                  </a:lnTo>
                  <a:lnTo>
                    <a:pt x="54778" y="86390"/>
                  </a:lnTo>
                  <a:lnTo>
                    <a:pt x="54910" y="86357"/>
                  </a:lnTo>
                  <a:lnTo>
                    <a:pt x="55370" y="86225"/>
                  </a:lnTo>
                  <a:lnTo>
                    <a:pt x="55501" y="86193"/>
                  </a:lnTo>
                  <a:lnTo>
                    <a:pt x="55665" y="86160"/>
                  </a:lnTo>
                  <a:lnTo>
                    <a:pt x="55797" y="86127"/>
                  </a:lnTo>
                  <a:lnTo>
                    <a:pt x="55928" y="86061"/>
                  </a:lnTo>
                  <a:lnTo>
                    <a:pt x="56093" y="86028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3797650" y="1743125"/>
              <a:ext cx="25" cy="64100"/>
            </a:xfrm>
            <a:custGeom>
              <a:avLst/>
              <a:gdLst/>
              <a:ahLst/>
              <a:cxnLst/>
              <a:rect l="l" t="t" r="r" b="b"/>
              <a:pathLst>
                <a:path w="1" h="2564" fill="none" extrusionOk="0">
                  <a:moveTo>
                    <a:pt x="1" y="2563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4085175" y="3832200"/>
              <a:ext cx="18100" cy="61650"/>
            </a:xfrm>
            <a:custGeom>
              <a:avLst/>
              <a:gdLst/>
              <a:ahLst/>
              <a:cxnLst/>
              <a:rect l="l" t="t" r="r" b="b"/>
              <a:pathLst>
                <a:path w="724" h="2466" fill="none" extrusionOk="0">
                  <a:moveTo>
                    <a:pt x="1" y="1"/>
                  </a:moveTo>
                  <a:lnTo>
                    <a:pt x="724" y="246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2700950" y="1743125"/>
              <a:ext cx="1402325" cy="2194250"/>
            </a:xfrm>
            <a:custGeom>
              <a:avLst/>
              <a:gdLst/>
              <a:ahLst/>
              <a:cxnLst/>
              <a:rect l="l" t="t" r="r" b="b"/>
              <a:pathLst>
                <a:path w="56093" h="87770" extrusionOk="0">
                  <a:moveTo>
                    <a:pt x="43573" y="0"/>
                  </a:moveTo>
                  <a:lnTo>
                    <a:pt x="43441" y="33"/>
                  </a:lnTo>
                  <a:lnTo>
                    <a:pt x="42226" y="33"/>
                  </a:lnTo>
                  <a:lnTo>
                    <a:pt x="41766" y="66"/>
                  </a:lnTo>
                  <a:lnTo>
                    <a:pt x="41470" y="66"/>
                  </a:lnTo>
                  <a:lnTo>
                    <a:pt x="41338" y="99"/>
                  </a:lnTo>
                  <a:lnTo>
                    <a:pt x="41010" y="99"/>
                  </a:lnTo>
                  <a:lnTo>
                    <a:pt x="40714" y="131"/>
                  </a:lnTo>
                  <a:lnTo>
                    <a:pt x="40583" y="131"/>
                  </a:lnTo>
                  <a:lnTo>
                    <a:pt x="40418" y="164"/>
                  </a:lnTo>
                  <a:lnTo>
                    <a:pt x="39827" y="197"/>
                  </a:lnTo>
                  <a:lnTo>
                    <a:pt x="39367" y="263"/>
                  </a:lnTo>
                  <a:lnTo>
                    <a:pt x="39235" y="263"/>
                  </a:lnTo>
                  <a:lnTo>
                    <a:pt x="38644" y="329"/>
                  </a:lnTo>
                  <a:lnTo>
                    <a:pt x="38480" y="361"/>
                  </a:lnTo>
                  <a:lnTo>
                    <a:pt x="38315" y="361"/>
                  </a:lnTo>
                  <a:lnTo>
                    <a:pt x="38184" y="394"/>
                  </a:lnTo>
                  <a:lnTo>
                    <a:pt x="38019" y="394"/>
                  </a:lnTo>
                  <a:lnTo>
                    <a:pt x="37888" y="427"/>
                  </a:lnTo>
                  <a:lnTo>
                    <a:pt x="37724" y="460"/>
                  </a:lnTo>
                  <a:lnTo>
                    <a:pt x="37592" y="460"/>
                  </a:lnTo>
                  <a:lnTo>
                    <a:pt x="37428" y="493"/>
                  </a:lnTo>
                  <a:lnTo>
                    <a:pt x="37297" y="526"/>
                  </a:lnTo>
                  <a:lnTo>
                    <a:pt x="37132" y="526"/>
                  </a:lnTo>
                  <a:lnTo>
                    <a:pt x="37001" y="559"/>
                  </a:lnTo>
                  <a:lnTo>
                    <a:pt x="36837" y="592"/>
                  </a:lnTo>
                  <a:lnTo>
                    <a:pt x="36705" y="624"/>
                  </a:lnTo>
                  <a:lnTo>
                    <a:pt x="36541" y="624"/>
                  </a:lnTo>
                  <a:lnTo>
                    <a:pt x="36409" y="657"/>
                  </a:lnTo>
                  <a:lnTo>
                    <a:pt x="36114" y="723"/>
                  </a:lnTo>
                  <a:lnTo>
                    <a:pt x="35522" y="822"/>
                  </a:lnTo>
                  <a:lnTo>
                    <a:pt x="35358" y="854"/>
                  </a:lnTo>
                  <a:lnTo>
                    <a:pt x="35226" y="887"/>
                  </a:lnTo>
                  <a:lnTo>
                    <a:pt x="35062" y="920"/>
                  </a:lnTo>
                  <a:lnTo>
                    <a:pt x="34931" y="953"/>
                  </a:lnTo>
                  <a:lnTo>
                    <a:pt x="34766" y="986"/>
                  </a:lnTo>
                  <a:lnTo>
                    <a:pt x="34635" y="1019"/>
                  </a:lnTo>
                  <a:lnTo>
                    <a:pt x="34339" y="1052"/>
                  </a:lnTo>
                  <a:lnTo>
                    <a:pt x="34175" y="1084"/>
                  </a:lnTo>
                  <a:lnTo>
                    <a:pt x="34043" y="1117"/>
                  </a:lnTo>
                  <a:lnTo>
                    <a:pt x="33879" y="1183"/>
                  </a:lnTo>
                  <a:lnTo>
                    <a:pt x="33748" y="1216"/>
                  </a:lnTo>
                  <a:lnTo>
                    <a:pt x="33616" y="1249"/>
                  </a:lnTo>
                  <a:lnTo>
                    <a:pt x="33452" y="1282"/>
                  </a:lnTo>
                  <a:lnTo>
                    <a:pt x="33320" y="1314"/>
                  </a:lnTo>
                  <a:lnTo>
                    <a:pt x="33025" y="1380"/>
                  </a:lnTo>
                  <a:lnTo>
                    <a:pt x="32860" y="1413"/>
                  </a:lnTo>
                  <a:lnTo>
                    <a:pt x="32729" y="1446"/>
                  </a:lnTo>
                  <a:lnTo>
                    <a:pt x="32565" y="1479"/>
                  </a:lnTo>
                  <a:lnTo>
                    <a:pt x="32433" y="1544"/>
                  </a:lnTo>
                  <a:lnTo>
                    <a:pt x="32302" y="1577"/>
                  </a:lnTo>
                  <a:lnTo>
                    <a:pt x="32138" y="1610"/>
                  </a:lnTo>
                  <a:lnTo>
                    <a:pt x="31842" y="1709"/>
                  </a:lnTo>
                  <a:lnTo>
                    <a:pt x="31710" y="1742"/>
                  </a:lnTo>
                  <a:lnTo>
                    <a:pt x="31579" y="1774"/>
                  </a:lnTo>
                  <a:lnTo>
                    <a:pt x="31283" y="1873"/>
                  </a:lnTo>
                  <a:lnTo>
                    <a:pt x="31119" y="1906"/>
                  </a:lnTo>
                  <a:lnTo>
                    <a:pt x="30987" y="1939"/>
                  </a:lnTo>
                  <a:lnTo>
                    <a:pt x="30856" y="2005"/>
                  </a:lnTo>
                  <a:lnTo>
                    <a:pt x="30692" y="2037"/>
                  </a:lnTo>
                  <a:lnTo>
                    <a:pt x="30560" y="2103"/>
                  </a:lnTo>
                  <a:lnTo>
                    <a:pt x="30429" y="2136"/>
                  </a:lnTo>
                  <a:lnTo>
                    <a:pt x="30133" y="2235"/>
                  </a:lnTo>
                  <a:lnTo>
                    <a:pt x="30002" y="2267"/>
                  </a:lnTo>
                  <a:lnTo>
                    <a:pt x="29837" y="2333"/>
                  </a:lnTo>
                  <a:lnTo>
                    <a:pt x="29706" y="2366"/>
                  </a:lnTo>
                  <a:lnTo>
                    <a:pt x="29574" y="2432"/>
                  </a:lnTo>
                  <a:lnTo>
                    <a:pt x="29410" y="2465"/>
                  </a:lnTo>
                  <a:lnTo>
                    <a:pt x="29147" y="2563"/>
                  </a:lnTo>
                  <a:lnTo>
                    <a:pt x="28720" y="2727"/>
                  </a:lnTo>
                  <a:lnTo>
                    <a:pt x="28556" y="2760"/>
                  </a:lnTo>
                  <a:lnTo>
                    <a:pt x="28424" y="2826"/>
                  </a:lnTo>
                  <a:lnTo>
                    <a:pt x="28293" y="2892"/>
                  </a:lnTo>
                  <a:lnTo>
                    <a:pt x="28161" y="2925"/>
                  </a:lnTo>
                  <a:lnTo>
                    <a:pt x="27997" y="2990"/>
                  </a:lnTo>
                  <a:lnTo>
                    <a:pt x="27866" y="3056"/>
                  </a:lnTo>
                  <a:lnTo>
                    <a:pt x="27734" y="3089"/>
                  </a:lnTo>
                  <a:lnTo>
                    <a:pt x="27307" y="3253"/>
                  </a:lnTo>
                  <a:lnTo>
                    <a:pt x="26748" y="3483"/>
                  </a:lnTo>
                  <a:lnTo>
                    <a:pt x="26617" y="3549"/>
                  </a:lnTo>
                  <a:lnTo>
                    <a:pt x="26486" y="3615"/>
                  </a:lnTo>
                  <a:lnTo>
                    <a:pt x="26354" y="3680"/>
                  </a:lnTo>
                  <a:lnTo>
                    <a:pt x="26058" y="3779"/>
                  </a:lnTo>
                  <a:lnTo>
                    <a:pt x="25927" y="3845"/>
                  </a:lnTo>
                  <a:lnTo>
                    <a:pt x="25664" y="3976"/>
                  </a:lnTo>
                  <a:lnTo>
                    <a:pt x="25533" y="4042"/>
                  </a:lnTo>
                  <a:lnTo>
                    <a:pt x="25368" y="4108"/>
                  </a:lnTo>
                  <a:lnTo>
                    <a:pt x="25237" y="4173"/>
                  </a:lnTo>
                  <a:lnTo>
                    <a:pt x="25105" y="4239"/>
                  </a:lnTo>
                  <a:lnTo>
                    <a:pt x="24974" y="4305"/>
                  </a:lnTo>
                  <a:lnTo>
                    <a:pt x="24843" y="4370"/>
                  </a:lnTo>
                  <a:lnTo>
                    <a:pt x="24711" y="4436"/>
                  </a:lnTo>
                  <a:lnTo>
                    <a:pt x="24580" y="4502"/>
                  </a:lnTo>
                  <a:lnTo>
                    <a:pt x="24415" y="4568"/>
                  </a:lnTo>
                  <a:lnTo>
                    <a:pt x="24284" y="4633"/>
                  </a:lnTo>
                  <a:lnTo>
                    <a:pt x="24153" y="4699"/>
                  </a:lnTo>
                  <a:lnTo>
                    <a:pt x="24021" y="4765"/>
                  </a:lnTo>
                  <a:lnTo>
                    <a:pt x="23890" y="4830"/>
                  </a:lnTo>
                  <a:lnTo>
                    <a:pt x="23758" y="4896"/>
                  </a:lnTo>
                  <a:lnTo>
                    <a:pt x="23627" y="4962"/>
                  </a:lnTo>
                  <a:lnTo>
                    <a:pt x="22970" y="5323"/>
                  </a:lnTo>
                  <a:lnTo>
                    <a:pt x="22838" y="5389"/>
                  </a:lnTo>
                  <a:lnTo>
                    <a:pt x="22707" y="5455"/>
                  </a:lnTo>
                  <a:lnTo>
                    <a:pt x="22575" y="5553"/>
                  </a:lnTo>
                  <a:lnTo>
                    <a:pt x="22444" y="5619"/>
                  </a:lnTo>
                  <a:lnTo>
                    <a:pt x="22312" y="5685"/>
                  </a:lnTo>
                  <a:lnTo>
                    <a:pt x="21918" y="5915"/>
                  </a:lnTo>
                  <a:lnTo>
                    <a:pt x="21787" y="5981"/>
                  </a:lnTo>
                  <a:lnTo>
                    <a:pt x="21655" y="6046"/>
                  </a:lnTo>
                  <a:lnTo>
                    <a:pt x="21524" y="6145"/>
                  </a:lnTo>
                  <a:lnTo>
                    <a:pt x="21261" y="6276"/>
                  </a:lnTo>
                  <a:lnTo>
                    <a:pt x="21129" y="6375"/>
                  </a:lnTo>
                  <a:lnTo>
                    <a:pt x="20998" y="6441"/>
                  </a:lnTo>
                  <a:lnTo>
                    <a:pt x="20866" y="6539"/>
                  </a:lnTo>
                  <a:lnTo>
                    <a:pt x="20636" y="6671"/>
                  </a:lnTo>
                  <a:lnTo>
                    <a:pt x="20505" y="6769"/>
                  </a:lnTo>
                  <a:lnTo>
                    <a:pt x="20374" y="6835"/>
                  </a:lnTo>
                  <a:lnTo>
                    <a:pt x="19881" y="7164"/>
                  </a:lnTo>
                  <a:lnTo>
                    <a:pt x="19618" y="7328"/>
                  </a:lnTo>
                  <a:lnTo>
                    <a:pt x="19355" y="7492"/>
                  </a:lnTo>
                  <a:lnTo>
                    <a:pt x="19223" y="7591"/>
                  </a:lnTo>
                  <a:lnTo>
                    <a:pt x="19125" y="7656"/>
                  </a:lnTo>
                  <a:lnTo>
                    <a:pt x="18993" y="7755"/>
                  </a:lnTo>
                  <a:lnTo>
                    <a:pt x="18862" y="7854"/>
                  </a:lnTo>
                  <a:lnTo>
                    <a:pt x="18731" y="7919"/>
                  </a:lnTo>
                  <a:lnTo>
                    <a:pt x="18632" y="8018"/>
                  </a:lnTo>
                  <a:lnTo>
                    <a:pt x="18501" y="8117"/>
                  </a:lnTo>
                  <a:lnTo>
                    <a:pt x="18369" y="8182"/>
                  </a:lnTo>
                  <a:lnTo>
                    <a:pt x="18139" y="8379"/>
                  </a:lnTo>
                  <a:lnTo>
                    <a:pt x="18008" y="8445"/>
                  </a:lnTo>
                  <a:lnTo>
                    <a:pt x="17876" y="8544"/>
                  </a:lnTo>
                  <a:lnTo>
                    <a:pt x="17778" y="8642"/>
                  </a:lnTo>
                  <a:lnTo>
                    <a:pt x="17646" y="8708"/>
                  </a:lnTo>
                  <a:lnTo>
                    <a:pt x="17416" y="8905"/>
                  </a:lnTo>
                  <a:lnTo>
                    <a:pt x="17153" y="9069"/>
                  </a:lnTo>
                  <a:lnTo>
                    <a:pt x="17055" y="9168"/>
                  </a:lnTo>
                  <a:lnTo>
                    <a:pt x="16923" y="9267"/>
                  </a:lnTo>
                  <a:lnTo>
                    <a:pt x="16825" y="9365"/>
                  </a:lnTo>
                  <a:lnTo>
                    <a:pt x="16693" y="9464"/>
                  </a:lnTo>
                  <a:lnTo>
                    <a:pt x="16332" y="9727"/>
                  </a:lnTo>
                  <a:lnTo>
                    <a:pt x="16233" y="9825"/>
                  </a:lnTo>
                  <a:lnTo>
                    <a:pt x="16102" y="9924"/>
                  </a:lnTo>
                  <a:lnTo>
                    <a:pt x="15543" y="10417"/>
                  </a:lnTo>
                  <a:lnTo>
                    <a:pt x="15412" y="10515"/>
                  </a:lnTo>
                  <a:lnTo>
                    <a:pt x="15313" y="10614"/>
                  </a:lnTo>
                  <a:lnTo>
                    <a:pt x="14952" y="10910"/>
                  </a:lnTo>
                  <a:lnTo>
                    <a:pt x="14853" y="11008"/>
                  </a:lnTo>
                  <a:lnTo>
                    <a:pt x="14722" y="11107"/>
                  </a:lnTo>
                  <a:lnTo>
                    <a:pt x="14393" y="11403"/>
                  </a:lnTo>
                  <a:lnTo>
                    <a:pt x="14294" y="11501"/>
                  </a:lnTo>
                  <a:lnTo>
                    <a:pt x="14163" y="11600"/>
                  </a:lnTo>
                  <a:lnTo>
                    <a:pt x="14064" y="11698"/>
                  </a:lnTo>
                  <a:lnTo>
                    <a:pt x="13966" y="11797"/>
                  </a:lnTo>
                  <a:lnTo>
                    <a:pt x="13834" y="11895"/>
                  </a:lnTo>
                  <a:lnTo>
                    <a:pt x="13637" y="12125"/>
                  </a:lnTo>
                  <a:lnTo>
                    <a:pt x="13506" y="12224"/>
                  </a:lnTo>
                  <a:lnTo>
                    <a:pt x="13407" y="12323"/>
                  </a:lnTo>
                  <a:lnTo>
                    <a:pt x="13309" y="12421"/>
                  </a:lnTo>
                  <a:lnTo>
                    <a:pt x="13210" y="12520"/>
                  </a:lnTo>
                  <a:lnTo>
                    <a:pt x="13079" y="12651"/>
                  </a:lnTo>
                  <a:lnTo>
                    <a:pt x="12980" y="12750"/>
                  </a:lnTo>
                  <a:lnTo>
                    <a:pt x="12881" y="12848"/>
                  </a:lnTo>
                  <a:lnTo>
                    <a:pt x="12783" y="12947"/>
                  </a:lnTo>
                  <a:lnTo>
                    <a:pt x="12553" y="13177"/>
                  </a:lnTo>
                  <a:lnTo>
                    <a:pt x="12454" y="13276"/>
                  </a:lnTo>
                  <a:lnTo>
                    <a:pt x="12356" y="13374"/>
                  </a:lnTo>
                  <a:lnTo>
                    <a:pt x="12257" y="13506"/>
                  </a:lnTo>
                  <a:lnTo>
                    <a:pt x="12126" y="13604"/>
                  </a:lnTo>
                  <a:lnTo>
                    <a:pt x="12027" y="13703"/>
                  </a:lnTo>
                  <a:lnTo>
                    <a:pt x="11929" y="13801"/>
                  </a:lnTo>
                  <a:lnTo>
                    <a:pt x="11830" y="13933"/>
                  </a:lnTo>
                  <a:lnTo>
                    <a:pt x="11731" y="14031"/>
                  </a:lnTo>
                  <a:lnTo>
                    <a:pt x="11633" y="14163"/>
                  </a:lnTo>
                  <a:lnTo>
                    <a:pt x="11534" y="14261"/>
                  </a:lnTo>
                  <a:lnTo>
                    <a:pt x="11337" y="14491"/>
                  </a:lnTo>
                  <a:lnTo>
                    <a:pt x="11206" y="14590"/>
                  </a:lnTo>
                  <a:lnTo>
                    <a:pt x="11107" y="14689"/>
                  </a:lnTo>
                  <a:lnTo>
                    <a:pt x="11008" y="14820"/>
                  </a:lnTo>
                  <a:lnTo>
                    <a:pt x="10910" y="14919"/>
                  </a:lnTo>
                  <a:lnTo>
                    <a:pt x="10811" y="15050"/>
                  </a:lnTo>
                  <a:lnTo>
                    <a:pt x="10614" y="15280"/>
                  </a:lnTo>
                  <a:lnTo>
                    <a:pt x="10516" y="15379"/>
                  </a:lnTo>
                  <a:lnTo>
                    <a:pt x="10417" y="15510"/>
                  </a:lnTo>
                  <a:lnTo>
                    <a:pt x="10318" y="15609"/>
                  </a:lnTo>
                  <a:lnTo>
                    <a:pt x="10220" y="15740"/>
                  </a:lnTo>
                  <a:lnTo>
                    <a:pt x="10154" y="15839"/>
                  </a:lnTo>
                  <a:lnTo>
                    <a:pt x="10055" y="15970"/>
                  </a:lnTo>
                  <a:lnTo>
                    <a:pt x="9957" y="16069"/>
                  </a:lnTo>
                  <a:lnTo>
                    <a:pt x="9858" y="16200"/>
                  </a:lnTo>
                  <a:lnTo>
                    <a:pt x="9760" y="16299"/>
                  </a:lnTo>
                  <a:lnTo>
                    <a:pt x="9464" y="16660"/>
                  </a:lnTo>
                  <a:lnTo>
                    <a:pt x="9300" y="16890"/>
                  </a:lnTo>
                  <a:lnTo>
                    <a:pt x="9201" y="17022"/>
                  </a:lnTo>
                  <a:lnTo>
                    <a:pt x="9103" y="17120"/>
                  </a:lnTo>
                  <a:lnTo>
                    <a:pt x="8938" y="17383"/>
                  </a:lnTo>
                  <a:lnTo>
                    <a:pt x="8741" y="17613"/>
                  </a:lnTo>
                  <a:lnTo>
                    <a:pt x="8643" y="17745"/>
                  </a:lnTo>
                  <a:lnTo>
                    <a:pt x="8577" y="17843"/>
                  </a:lnTo>
                  <a:lnTo>
                    <a:pt x="8478" y="17975"/>
                  </a:lnTo>
                  <a:lnTo>
                    <a:pt x="8051" y="18599"/>
                  </a:lnTo>
                  <a:lnTo>
                    <a:pt x="7952" y="18698"/>
                  </a:lnTo>
                  <a:lnTo>
                    <a:pt x="7854" y="18829"/>
                  </a:lnTo>
                  <a:lnTo>
                    <a:pt x="7788" y="18960"/>
                  </a:lnTo>
                  <a:lnTo>
                    <a:pt x="7690" y="19092"/>
                  </a:lnTo>
                  <a:lnTo>
                    <a:pt x="7591" y="19190"/>
                  </a:lnTo>
                  <a:lnTo>
                    <a:pt x="7525" y="19322"/>
                  </a:lnTo>
                  <a:lnTo>
                    <a:pt x="7427" y="19453"/>
                  </a:lnTo>
                  <a:lnTo>
                    <a:pt x="7361" y="19585"/>
                  </a:lnTo>
                  <a:lnTo>
                    <a:pt x="7262" y="19716"/>
                  </a:lnTo>
                  <a:lnTo>
                    <a:pt x="7197" y="19815"/>
                  </a:lnTo>
                  <a:lnTo>
                    <a:pt x="7098" y="19946"/>
                  </a:lnTo>
                  <a:lnTo>
                    <a:pt x="6868" y="20341"/>
                  </a:lnTo>
                  <a:lnTo>
                    <a:pt x="6769" y="20472"/>
                  </a:lnTo>
                  <a:lnTo>
                    <a:pt x="6704" y="20603"/>
                  </a:lnTo>
                  <a:lnTo>
                    <a:pt x="6539" y="20833"/>
                  </a:lnTo>
                  <a:lnTo>
                    <a:pt x="6474" y="20965"/>
                  </a:lnTo>
                  <a:lnTo>
                    <a:pt x="6375" y="21096"/>
                  </a:lnTo>
                  <a:lnTo>
                    <a:pt x="6309" y="21228"/>
                  </a:lnTo>
                  <a:lnTo>
                    <a:pt x="6145" y="21491"/>
                  </a:lnTo>
                  <a:lnTo>
                    <a:pt x="6079" y="21622"/>
                  </a:lnTo>
                  <a:lnTo>
                    <a:pt x="6014" y="21754"/>
                  </a:lnTo>
                  <a:lnTo>
                    <a:pt x="5915" y="21885"/>
                  </a:lnTo>
                  <a:lnTo>
                    <a:pt x="5685" y="22279"/>
                  </a:lnTo>
                  <a:lnTo>
                    <a:pt x="5619" y="22411"/>
                  </a:lnTo>
                  <a:lnTo>
                    <a:pt x="5554" y="22542"/>
                  </a:lnTo>
                  <a:lnTo>
                    <a:pt x="5488" y="22674"/>
                  </a:lnTo>
                  <a:lnTo>
                    <a:pt x="5422" y="22805"/>
                  </a:lnTo>
                  <a:lnTo>
                    <a:pt x="5324" y="22937"/>
                  </a:lnTo>
                  <a:lnTo>
                    <a:pt x="5258" y="23068"/>
                  </a:lnTo>
                  <a:lnTo>
                    <a:pt x="5061" y="23462"/>
                  </a:lnTo>
                  <a:lnTo>
                    <a:pt x="4995" y="23594"/>
                  </a:lnTo>
                  <a:lnTo>
                    <a:pt x="4929" y="23725"/>
                  </a:lnTo>
                  <a:lnTo>
                    <a:pt x="4831" y="23857"/>
                  </a:lnTo>
                  <a:lnTo>
                    <a:pt x="4765" y="23988"/>
                  </a:lnTo>
                  <a:lnTo>
                    <a:pt x="4699" y="24119"/>
                  </a:lnTo>
                  <a:lnTo>
                    <a:pt x="4634" y="24251"/>
                  </a:lnTo>
                  <a:lnTo>
                    <a:pt x="4568" y="24382"/>
                  </a:lnTo>
                  <a:lnTo>
                    <a:pt x="4436" y="24678"/>
                  </a:lnTo>
                  <a:lnTo>
                    <a:pt x="4371" y="24810"/>
                  </a:lnTo>
                  <a:lnTo>
                    <a:pt x="4305" y="24941"/>
                  </a:lnTo>
                  <a:lnTo>
                    <a:pt x="4239" y="25072"/>
                  </a:lnTo>
                  <a:lnTo>
                    <a:pt x="4174" y="25204"/>
                  </a:lnTo>
                  <a:lnTo>
                    <a:pt x="4108" y="25335"/>
                  </a:lnTo>
                  <a:lnTo>
                    <a:pt x="4042" y="25467"/>
                  </a:lnTo>
                  <a:lnTo>
                    <a:pt x="3976" y="25631"/>
                  </a:lnTo>
                  <a:lnTo>
                    <a:pt x="3812" y="26025"/>
                  </a:lnTo>
                  <a:lnTo>
                    <a:pt x="3746" y="26157"/>
                  </a:lnTo>
                  <a:lnTo>
                    <a:pt x="3681" y="26288"/>
                  </a:lnTo>
                  <a:lnTo>
                    <a:pt x="3615" y="26453"/>
                  </a:lnTo>
                  <a:lnTo>
                    <a:pt x="3582" y="26584"/>
                  </a:lnTo>
                  <a:lnTo>
                    <a:pt x="3516" y="26715"/>
                  </a:lnTo>
                  <a:lnTo>
                    <a:pt x="3451" y="26847"/>
                  </a:lnTo>
                  <a:lnTo>
                    <a:pt x="3385" y="26978"/>
                  </a:lnTo>
                  <a:lnTo>
                    <a:pt x="3319" y="27143"/>
                  </a:lnTo>
                  <a:lnTo>
                    <a:pt x="3286" y="27274"/>
                  </a:lnTo>
                  <a:lnTo>
                    <a:pt x="3221" y="27406"/>
                  </a:lnTo>
                  <a:lnTo>
                    <a:pt x="3122" y="27701"/>
                  </a:lnTo>
                  <a:lnTo>
                    <a:pt x="3056" y="27833"/>
                  </a:lnTo>
                  <a:lnTo>
                    <a:pt x="2991" y="27964"/>
                  </a:lnTo>
                  <a:lnTo>
                    <a:pt x="2958" y="28096"/>
                  </a:lnTo>
                  <a:lnTo>
                    <a:pt x="2892" y="28260"/>
                  </a:lnTo>
                  <a:lnTo>
                    <a:pt x="2793" y="28523"/>
                  </a:lnTo>
                  <a:lnTo>
                    <a:pt x="2728" y="28687"/>
                  </a:lnTo>
                  <a:lnTo>
                    <a:pt x="2662" y="28819"/>
                  </a:lnTo>
                  <a:lnTo>
                    <a:pt x="2629" y="28950"/>
                  </a:lnTo>
                  <a:lnTo>
                    <a:pt x="2563" y="29081"/>
                  </a:lnTo>
                  <a:lnTo>
                    <a:pt x="2531" y="29246"/>
                  </a:lnTo>
                  <a:lnTo>
                    <a:pt x="2465" y="29377"/>
                  </a:lnTo>
                  <a:lnTo>
                    <a:pt x="2432" y="29509"/>
                  </a:lnTo>
                  <a:lnTo>
                    <a:pt x="2366" y="29673"/>
                  </a:lnTo>
                  <a:lnTo>
                    <a:pt x="2333" y="29804"/>
                  </a:lnTo>
                  <a:lnTo>
                    <a:pt x="2268" y="29936"/>
                  </a:lnTo>
                  <a:lnTo>
                    <a:pt x="2169" y="30231"/>
                  </a:lnTo>
                  <a:lnTo>
                    <a:pt x="2136" y="30363"/>
                  </a:lnTo>
                  <a:lnTo>
                    <a:pt x="2103" y="30527"/>
                  </a:lnTo>
                  <a:lnTo>
                    <a:pt x="1972" y="30954"/>
                  </a:lnTo>
                  <a:lnTo>
                    <a:pt x="1906" y="31086"/>
                  </a:lnTo>
                  <a:lnTo>
                    <a:pt x="1840" y="31382"/>
                  </a:lnTo>
                  <a:lnTo>
                    <a:pt x="1775" y="31513"/>
                  </a:lnTo>
                  <a:lnTo>
                    <a:pt x="1742" y="31677"/>
                  </a:lnTo>
                  <a:lnTo>
                    <a:pt x="1709" y="31809"/>
                  </a:lnTo>
                  <a:lnTo>
                    <a:pt x="1643" y="31973"/>
                  </a:lnTo>
                  <a:lnTo>
                    <a:pt x="1610" y="32105"/>
                  </a:lnTo>
                  <a:lnTo>
                    <a:pt x="1578" y="32236"/>
                  </a:lnTo>
                  <a:lnTo>
                    <a:pt x="1545" y="32400"/>
                  </a:lnTo>
                  <a:lnTo>
                    <a:pt x="1380" y="32959"/>
                  </a:lnTo>
                  <a:lnTo>
                    <a:pt x="1348" y="33123"/>
                  </a:lnTo>
                  <a:lnTo>
                    <a:pt x="1315" y="33255"/>
                  </a:lnTo>
                  <a:lnTo>
                    <a:pt x="1249" y="33550"/>
                  </a:lnTo>
                  <a:lnTo>
                    <a:pt x="1216" y="33715"/>
                  </a:lnTo>
                  <a:lnTo>
                    <a:pt x="1183" y="33846"/>
                  </a:lnTo>
                  <a:lnTo>
                    <a:pt x="1150" y="34010"/>
                  </a:lnTo>
                  <a:lnTo>
                    <a:pt x="1118" y="34142"/>
                  </a:lnTo>
                  <a:lnTo>
                    <a:pt x="1052" y="34306"/>
                  </a:lnTo>
                  <a:lnTo>
                    <a:pt x="1052" y="34438"/>
                  </a:lnTo>
                  <a:lnTo>
                    <a:pt x="1019" y="34569"/>
                  </a:lnTo>
                  <a:lnTo>
                    <a:pt x="986" y="34733"/>
                  </a:lnTo>
                  <a:lnTo>
                    <a:pt x="953" y="34865"/>
                  </a:lnTo>
                  <a:lnTo>
                    <a:pt x="920" y="35029"/>
                  </a:lnTo>
                  <a:lnTo>
                    <a:pt x="888" y="35161"/>
                  </a:lnTo>
                  <a:lnTo>
                    <a:pt x="855" y="35325"/>
                  </a:lnTo>
                  <a:lnTo>
                    <a:pt x="822" y="35456"/>
                  </a:lnTo>
                  <a:lnTo>
                    <a:pt x="789" y="35621"/>
                  </a:lnTo>
                  <a:lnTo>
                    <a:pt x="756" y="35752"/>
                  </a:lnTo>
                  <a:lnTo>
                    <a:pt x="723" y="35916"/>
                  </a:lnTo>
                  <a:lnTo>
                    <a:pt x="690" y="36212"/>
                  </a:lnTo>
                  <a:lnTo>
                    <a:pt x="625" y="36508"/>
                  </a:lnTo>
                  <a:lnTo>
                    <a:pt x="592" y="36639"/>
                  </a:lnTo>
                  <a:lnTo>
                    <a:pt x="592" y="36804"/>
                  </a:lnTo>
                  <a:lnTo>
                    <a:pt x="559" y="36935"/>
                  </a:lnTo>
                  <a:lnTo>
                    <a:pt x="526" y="37099"/>
                  </a:lnTo>
                  <a:lnTo>
                    <a:pt x="526" y="37231"/>
                  </a:lnTo>
                  <a:lnTo>
                    <a:pt x="493" y="37395"/>
                  </a:lnTo>
                  <a:lnTo>
                    <a:pt x="460" y="37526"/>
                  </a:lnTo>
                  <a:lnTo>
                    <a:pt x="460" y="37691"/>
                  </a:lnTo>
                  <a:lnTo>
                    <a:pt x="427" y="37855"/>
                  </a:lnTo>
                  <a:lnTo>
                    <a:pt x="395" y="38151"/>
                  </a:lnTo>
                  <a:lnTo>
                    <a:pt x="362" y="38282"/>
                  </a:lnTo>
                  <a:lnTo>
                    <a:pt x="362" y="38447"/>
                  </a:lnTo>
                  <a:lnTo>
                    <a:pt x="329" y="38578"/>
                  </a:lnTo>
                  <a:lnTo>
                    <a:pt x="296" y="38742"/>
                  </a:lnTo>
                  <a:lnTo>
                    <a:pt x="296" y="38874"/>
                  </a:lnTo>
                  <a:lnTo>
                    <a:pt x="263" y="39038"/>
                  </a:lnTo>
                  <a:lnTo>
                    <a:pt x="230" y="39334"/>
                  </a:lnTo>
                  <a:lnTo>
                    <a:pt x="197" y="39630"/>
                  </a:lnTo>
                  <a:lnTo>
                    <a:pt x="197" y="39794"/>
                  </a:lnTo>
                  <a:lnTo>
                    <a:pt x="197" y="39925"/>
                  </a:lnTo>
                  <a:lnTo>
                    <a:pt x="132" y="40385"/>
                  </a:lnTo>
                  <a:lnTo>
                    <a:pt x="132" y="40517"/>
                  </a:lnTo>
                  <a:lnTo>
                    <a:pt x="132" y="40681"/>
                  </a:lnTo>
                  <a:lnTo>
                    <a:pt x="99" y="40845"/>
                  </a:lnTo>
                  <a:lnTo>
                    <a:pt x="99" y="40977"/>
                  </a:lnTo>
                  <a:lnTo>
                    <a:pt x="99" y="41141"/>
                  </a:lnTo>
                  <a:lnTo>
                    <a:pt x="99" y="41273"/>
                  </a:lnTo>
                  <a:lnTo>
                    <a:pt x="66" y="41733"/>
                  </a:lnTo>
                  <a:lnTo>
                    <a:pt x="33" y="42028"/>
                  </a:lnTo>
                  <a:lnTo>
                    <a:pt x="33" y="42193"/>
                  </a:lnTo>
                  <a:lnTo>
                    <a:pt x="33" y="42324"/>
                  </a:lnTo>
                  <a:lnTo>
                    <a:pt x="33" y="42620"/>
                  </a:lnTo>
                  <a:lnTo>
                    <a:pt x="33" y="42784"/>
                  </a:lnTo>
                  <a:lnTo>
                    <a:pt x="0" y="42948"/>
                  </a:lnTo>
                  <a:lnTo>
                    <a:pt x="0" y="43244"/>
                  </a:lnTo>
                  <a:lnTo>
                    <a:pt x="0" y="43376"/>
                  </a:lnTo>
                  <a:lnTo>
                    <a:pt x="0" y="43540"/>
                  </a:lnTo>
                  <a:lnTo>
                    <a:pt x="0" y="44296"/>
                  </a:lnTo>
                  <a:lnTo>
                    <a:pt x="0" y="44427"/>
                  </a:lnTo>
                  <a:lnTo>
                    <a:pt x="0" y="44723"/>
                  </a:lnTo>
                  <a:lnTo>
                    <a:pt x="33" y="44887"/>
                  </a:lnTo>
                  <a:lnTo>
                    <a:pt x="33" y="45051"/>
                  </a:lnTo>
                  <a:lnTo>
                    <a:pt x="33" y="45479"/>
                  </a:lnTo>
                  <a:lnTo>
                    <a:pt x="33" y="45643"/>
                  </a:lnTo>
                  <a:lnTo>
                    <a:pt x="66" y="46103"/>
                  </a:lnTo>
                  <a:lnTo>
                    <a:pt x="66" y="46234"/>
                  </a:lnTo>
                  <a:lnTo>
                    <a:pt x="99" y="46694"/>
                  </a:lnTo>
                  <a:lnTo>
                    <a:pt x="132" y="47286"/>
                  </a:lnTo>
                  <a:lnTo>
                    <a:pt x="165" y="47582"/>
                  </a:lnTo>
                  <a:lnTo>
                    <a:pt x="165" y="47746"/>
                  </a:lnTo>
                  <a:lnTo>
                    <a:pt x="197" y="47877"/>
                  </a:lnTo>
                  <a:lnTo>
                    <a:pt x="197" y="48042"/>
                  </a:lnTo>
                  <a:lnTo>
                    <a:pt x="230" y="48502"/>
                  </a:lnTo>
                  <a:lnTo>
                    <a:pt x="329" y="49093"/>
                  </a:lnTo>
                  <a:lnTo>
                    <a:pt x="329" y="49225"/>
                  </a:lnTo>
                  <a:lnTo>
                    <a:pt x="395" y="49685"/>
                  </a:lnTo>
                  <a:lnTo>
                    <a:pt x="395" y="49816"/>
                  </a:lnTo>
                  <a:lnTo>
                    <a:pt x="427" y="49981"/>
                  </a:lnTo>
                  <a:lnTo>
                    <a:pt x="460" y="50112"/>
                  </a:lnTo>
                  <a:lnTo>
                    <a:pt x="460" y="50276"/>
                  </a:lnTo>
                  <a:lnTo>
                    <a:pt x="493" y="50441"/>
                  </a:lnTo>
                  <a:lnTo>
                    <a:pt x="526" y="50572"/>
                  </a:lnTo>
                  <a:lnTo>
                    <a:pt x="526" y="50736"/>
                  </a:lnTo>
                  <a:lnTo>
                    <a:pt x="559" y="50868"/>
                  </a:lnTo>
                  <a:lnTo>
                    <a:pt x="592" y="51032"/>
                  </a:lnTo>
                  <a:lnTo>
                    <a:pt x="625" y="51163"/>
                  </a:lnTo>
                  <a:lnTo>
                    <a:pt x="625" y="51328"/>
                  </a:lnTo>
                  <a:lnTo>
                    <a:pt x="723" y="51755"/>
                  </a:lnTo>
                  <a:lnTo>
                    <a:pt x="756" y="51919"/>
                  </a:lnTo>
                  <a:lnTo>
                    <a:pt x="756" y="52051"/>
                  </a:lnTo>
                  <a:lnTo>
                    <a:pt x="789" y="52215"/>
                  </a:lnTo>
                  <a:lnTo>
                    <a:pt x="822" y="52346"/>
                  </a:lnTo>
                  <a:lnTo>
                    <a:pt x="855" y="52511"/>
                  </a:lnTo>
                  <a:lnTo>
                    <a:pt x="888" y="52642"/>
                  </a:lnTo>
                  <a:lnTo>
                    <a:pt x="920" y="52807"/>
                  </a:lnTo>
                  <a:lnTo>
                    <a:pt x="953" y="52938"/>
                  </a:lnTo>
                  <a:lnTo>
                    <a:pt x="986" y="53102"/>
                  </a:lnTo>
                  <a:lnTo>
                    <a:pt x="1019" y="53234"/>
                  </a:lnTo>
                  <a:lnTo>
                    <a:pt x="1052" y="53398"/>
                  </a:lnTo>
                  <a:lnTo>
                    <a:pt x="1085" y="53529"/>
                  </a:lnTo>
                  <a:lnTo>
                    <a:pt x="1118" y="53661"/>
                  </a:lnTo>
                  <a:lnTo>
                    <a:pt x="1150" y="53825"/>
                  </a:lnTo>
                  <a:lnTo>
                    <a:pt x="1183" y="53957"/>
                  </a:lnTo>
                  <a:lnTo>
                    <a:pt x="1216" y="54121"/>
                  </a:lnTo>
                  <a:lnTo>
                    <a:pt x="1249" y="54252"/>
                  </a:lnTo>
                  <a:lnTo>
                    <a:pt x="1282" y="54417"/>
                  </a:lnTo>
                  <a:lnTo>
                    <a:pt x="1315" y="54548"/>
                  </a:lnTo>
                  <a:lnTo>
                    <a:pt x="1348" y="54712"/>
                  </a:lnTo>
                  <a:lnTo>
                    <a:pt x="1380" y="54844"/>
                  </a:lnTo>
                  <a:lnTo>
                    <a:pt x="1479" y="55140"/>
                  </a:lnTo>
                  <a:lnTo>
                    <a:pt x="1512" y="55271"/>
                  </a:lnTo>
                  <a:lnTo>
                    <a:pt x="1545" y="55435"/>
                  </a:lnTo>
                  <a:lnTo>
                    <a:pt x="1643" y="55731"/>
                  </a:lnTo>
                  <a:lnTo>
                    <a:pt x="1676" y="55863"/>
                  </a:lnTo>
                  <a:lnTo>
                    <a:pt x="1709" y="55994"/>
                  </a:lnTo>
                  <a:lnTo>
                    <a:pt x="1742" y="56158"/>
                  </a:lnTo>
                  <a:lnTo>
                    <a:pt x="1808" y="56290"/>
                  </a:lnTo>
                  <a:lnTo>
                    <a:pt x="1840" y="56421"/>
                  </a:lnTo>
                  <a:lnTo>
                    <a:pt x="1873" y="56585"/>
                  </a:lnTo>
                  <a:lnTo>
                    <a:pt x="1972" y="56881"/>
                  </a:lnTo>
                  <a:lnTo>
                    <a:pt x="2005" y="57013"/>
                  </a:lnTo>
                  <a:lnTo>
                    <a:pt x="2070" y="57144"/>
                  </a:lnTo>
                  <a:lnTo>
                    <a:pt x="2103" y="57308"/>
                  </a:lnTo>
                  <a:lnTo>
                    <a:pt x="2136" y="57440"/>
                  </a:lnTo>
                  <a:lnTo>
                    <a:pt x="2202" y="57571"/>
                  </a:lnTo>
                  <a:lnTo>
                    <a:pt x="2235" y="57736"/>
                  </a:lnTo>
                  <a:lnTo>
                    <a:pt x="2300" y="57867"/>
                  </a:lnTo>
                  <a:lnTo>
                    <a:pt x="2333" y="57998"/>
                  </a:lnTo>
                  <a:lnTo>
                    <a:pt x="2399" y="58163"/>
                  </a:lnTo>
                  <a:lnTo>
                    <a:pt x="2432" y="58294"/>
                  </a:lnTo>
                  <a:lnTo>
                    <a:pt x="2531" y="58590"/>
                  </a:lnTo>
                  <a:lnTo>
                    <a:pt x="2596" y="58721"/>
                  </a:lnTo>
                  <a:lnTo>
                    <a:pt x="2629" y="58853"/>
                  </a:lnTo>
                  <a:lnTo>
                    <a:pt x="2728" y="59149"/>
                  </a:lnTo>
                  <a:lnTo>
                    <a:pt x="2793" y="59280"/>
                  </a:lnTo>
                  <a:lnTo>
                    <a:pt x="2892" y="59576"/>
                  </a:lnTo>
                  <a:lnTo>
                    <a:pt x="2958" y="59707"/>
                  </a:lnTo>
                  <a:lnTo>
                    <a:pt x="3023" y="59839"/>
                  </a:lnTo>
                  <a:lnTo>
                    <a:pt x="3056" y="60003"/>
                  </a:lnTo>
                  <a:lnTo>
                    <a:pt x="3122" y="60134"/>
                  </a:lnTo>
                  <a:lnTo>
                    <a:pt x="3221" y="60397"/>
                  </a:lnTo>
                  <a:lnTo>
                    <a:pt x="3451" y="60956"/>
                  </a:lnTo>
                  <a:lnTo>
                    <a:pt x="3516" y="61087"/>
                  </a:lnTo>
                  <a:lnTo>
                    <a:pt x="3582" y="61252"/>
                  </a:lnTo>
                  <a:lnTo>
                    <a:pt x="3648" y="61383"/>
                  </a:lnTo>
                  <a:lnTo>
                    <a:pt x="3713" y="61514"/>
                  </a:lnTo>
                  <a:lnTo>
                    <a:pt x="3779" y="61646"/>
                  </a:lnTo>
                  <a:lnTo>
                    <a:pt x="3812" y="61777"/>
                  </a:lnTo>
                  <a:lnTo>
                    <a:pt x="4009" y="62205"/>
                  </a:lnTo>
                  <a:lnTo>
                    <a:pt x="4075" y="62336"/>
                  </a:lnTo>
                  <a:lnTo>
                    <a:pt x="4141" y="62467"/>
                  </a:lnTo>
                  <a:lnTo>
                    <a:pt x="4206" y="62599"/>
                  </a:lnTo>
                  <a:lnTo>
                    <a:pt x="4272" y="62730"/>
                  </a:lnTo>
                  <a:lnTo>
                    <a:pt x="4338" y="62895"/>
                  </a:lnTo>
                  <a:lnTo>
                    <a:pt x="4404" y="63026"/>
                  </a:lnTo>
                  <a:lnTo>
                    <a:pt x="4666" y="63552"/>
                  </a:lnTo>
                  <a:lnTo>
                    <a:pt x="4798" y="63815"/>
                  </a:lnTo>
                  <a:lnTo>
                    <a:pt x="4864" y="63946"/>
                  </a:lnTo>
                  <a:lnTo>
                    <a:pt x="4929" y="64078"/>
                  </a:lnTo>
                  <a:lnTo>
                    <a:pt x="4995" y="64242"/>
                  </a:lnTo>
                  <a:lnTo>
                    <a:pt x="5061" y="64373"/>
                  </a:lnTo>
                  <a:lnTo>
                    <a:pt x="5225" y="64636"/>
                  </a:lnTo>
                  <a:lnTo>
                    <a:pt x="5291" y="64768"/>
                  </a:lnTo>
                  <a:lnTo>
                    <a:pt x="5356" y="64899"/>
                  </a:lnTo>
                  <a:lnTo>
                    <a:pt x="5422" y="65031"/>
                  </a:lnTo>
                  <a:lnTo>
                    <a:pt x="5488" y="65162"/>
                  </a:lnTo>
                  <a:lnTo>
                    <a:pt x="5587" y="65293"/>
                  </a:lnTo>
                  <a:lnTo>
                    <a:pt x="5652" y="65425"/>
                  </a:lnTo>
                  <a:lnTo>
                    <a:pt x="5948" y="65951"/>
                  </a:lnTo>
                  <a:lnTo>
                    <a:pt x="6014" y="66082"/>
                  </a:lnTo>
                  <a:lnTo>
                    <a:pt x="6112" y="66181"/>
                  </a:lnTo>
                  <a:lnTo>
                    <a:pt x="6178" y="66312"/>
                  </a:lnTo>
                  <a:lnTo>
                    <a:pt x="6244" y="66444"/>
                  </a:lnTo>
                  <a:lnTo>
                    <a:pt x="6342" y="66575"/>
                  </a:lnTo>
                  <a:lnTo>
                    <a:pt x="6408" y="66706"/>
                  </a:lnTo>
                  <a:lnTo>
                    <a:pt x="6474" y="66838"/>
                  </a:lnTo>
                  <a:lnTo>
                    <a:pt x="6638" y="67101"/>
                  </a:lnTo>
                  <a:lnTo>
                    <a:pt x="6737" y="67232"/>
                  </a:lnTo>
                  <a:lnTo>
                    <a:pt x="6802" y="67364"/>
                  </a:lnTo>
                  <a:lnTo>
                    <a:pt x="7197" y="67988"/>
                  </a:lnTo>
                  <a:lnTo>
                    <a:pt x="7295" y="68119"/>
                  </a:lnTo>
                  <a:lnTo>
                    <a:pt x="7394" y="68218"/>
                  </a:lnTo>
                  <a:lnTo>
                    <a:pt x="7460" y="68349"/>
                  </a:lnTo>
                  <a:lnTo>
                    <a:pt x="7558" y="68481"/>
                  </a:lnTo>
                  <a:lnTo>
                    <a:pt x="7722" y="68744"/>
                  </a:lnTo>
                  <a:lnTo>
                    <a:pt x="7788" y="68842"/>
                  </a:lnTo>
                  <a:lnTo>
                    <a:pt x="7887" y="68974"/>
                  </a:lnTo>
                  <a:lnTo>
                    <a:pt x="7985" y="69105"/>
                  </a:lnTo>
                  <a:lnTo>
                    <a:pt x="8051" y="69237"/>
                  </a:lnTo>
                  <a:lnTo>
                    <a:pt x="8412" y="69730"/>
                  </a:lnTo>
                  <a:lnTo>
                    <a:pt x="8511" y="69828"/>
                  </a:lnTo>
                  <a:lnTo>
                    <a:pt x="8577" y="69960"/>
                  </a:lnTo>
                  <a:lnTo>
                    <a:pt x="8675" y="70091"/>
                  </a:lnTo>
                  <a:lnTo>
                    <a:pt x="8873" y="70321"/>
                  </a:lnTo>
                  <a:lnTo>
                    <a:pt x="9037" y="70551"/>
                  </a:lnTo>
                  <a:lnTo>
                    <a:pt x="9135" y="70682"/>
                  </a:lnTo>
                  <a:lnTo>
                    <a:pt x="9234" y="70781"/>
                  </a:lnTo>
                  <a:lnTo>
                    <a:pt x="9333" y="70913"/>
                  </a:lnTo>
                  <a:lnTo>
                    <a:pt x="9398" y="71044"/>
                  </a:lnTo>
                  <a:lnTo>
                    <a:pt x="9497" y="71143"/>
                  </a:lnTo>
                  <a:lnTo>
                    <a:pt x="9595" y="71274"/>
                  </a:lnTo>
                  <a:lnTo>
                    <a:pt x="9793" y="71504"/>
                  </a:lnTo>
                  <a:lnTo>
                    <a:pt x="9891" y="71603"/>
                  </a:lnTo>
                  <a:lnTo>
                    <a:pt x="9990" y="71734"/>
                  </a:lnTo>
                  <a:lnTo>
                    <a:pt x="10351" y="72194"/>
                  </a:lnTo>
                  <a:lnTo>
                    <a:pt x="10450" y="72326"/>
                  </a:lnTo>
                  <a:lnTo>
                    <a:pt x="10548" y="72424"/>
                  </a:lnTo>
                  <a:lnTo>
                    <a:pt x="10943" y="72884"/>
                  </a:lnTo>
                  <a:lnTo>
                    <a:pt x="11041" y="72983"/>
                  </a:lnTo>
                  <a:lnTo>
                    <a:pt x="11140" y="73114"/>
                  </a:lnTo>
                  <a:lnTo>
                    <a:pt x="11238" y="73213"/>
                  </a:lnTo>
                  <a:lnTo>
                    <a:pt x="11534" y="73541"/>
                  </a:lnTo>
                  <a:lnTo>
                    <a:pt x="11666" y="73673"/>
                  </a:lnTo>
                  <a:lnTo>
                    <a:pt x="11863" y="73870"/>
                  </a:lnTo>
                  <a:lnTo>
                    <a:pt x="11961" y="74001"/>
                  </a:lnTo>
                  <a:lnTo>
                    <a:pt x="12060" y="74100"/>
                  </a:lnTo>
                  <a:lnTo>
                    <a:pt x="12159" y="74199"/>
                  </a:lnTo>
                  <a:lnTo>
                    <a:pt x="12257" y="74330"/>
                  </a:lnTo>
                  <a:lnTo>
                    <a:pt x="12389" y="74429"/>
                  </a:lnTo>
                  <a:lnTo>
                    <a:pt x="12586" y="74626"/>
                  </a:lnTo>
                  <a:lnTo>
                    <a:pt x="12684" y="74757"/>
                  </a:lnTo>
                  <a:lnTo>
                    <a:pt x="12783" y="74856"/>
                  </a:lnTo>
                  <a:lnTo>
                    <a:pt x="13013" y="75053"/>
                  </a:lnTo>
                  <a:lnTo>
                    <a:pt x="13342" y="75382"/>
                  </a:lnTo>
                  <a:lnTo>
                    <a:pt x="13440" y="75480"/>
                  </a:lnTo>
                  <a:lnTo>
                    <a:pt x="13539" y="75579"/>
                  </a:lnTo>
                  <a:lnTo>
                    <a:pt x="13769" y="75809"/>
                  </a:lnTo>
                  <a:lnTo>
                    <a:pt x="13867" y="75907"/>
                  </a:lnTo>
                  <a:lnTo>
                    <a:pt x="13999" y="76006"/>
                  </a:lnTo>
                  <a:lnTo>
                    <a:pt x="14097" y="76104"/>
                  </a:lnTo>
                  <a:lnTo>
                    <a:pt x="14196" y="76203"/>
                  </a:lnTo>
                  <a:lnTo>
                    <a:pt x="14327" y="76302"/>
                  </a:lnTo>
                  <a:lnTo>
                    <a:pt x="14426" y="76400"/>
                  </a:lnTo>
                  <a:lnTo>
                    <a:pt x="14656" y="76597"/>
                  </a:lnTo>
                  <a:lnTo>
                    <a:pt x="14754" y="76696"/>
                  </a:lnTo>
                  <a:lnTo>
                    <a:pt x="14886" y="76827"/>
                  </a:lnTo>
                  <a:lnTo>
                    <a:pt x="14985" y="76926"/>
                  </a:lnTo>
                  <a:lnTo>
                    <a:pt x="15116" y="77025"/>
                  </a:lnTo>
                  <a:lnTo>
                    <a:pt x="15215" y="77123"/>
                  </a:lnTo>
                  <a:lnTo>
                    <a:pt x="15346" y="77222"/>
                  </a:lnTo>
                  <a:lnTo>
                    <a:pt x="15445" y="77320"/>
                  </a:lnTo>
                  <a:lnTo>
                    <a:pt x="15576" y="77386"/>
                  </a:lnTo>
                  <a:lnTo>
                    <a:pt x="15675" y="77485"/>
                  </a:lnTo>
                  <a:lnTo>
                    <a:pt x="15905" y="77682"/>
                  </a:lnTo>
                  <a:lnTo>
                    <a:pt x="16036" y="77780"/>
                  </a:lnTo>
                  <a:lnTo>
                    <a:pt x="16135" y="77879"/>
                  </a:lnTo>
                  <a:lnTo>
                    <a:pt x="16266" y="77977"/>
                  </a:lnTo>
                  <a:lnTo>
                    <a:pt x="16365" y="78076"/>
                  </a:lnTo>
                  <a:lnTo>
                    <a:pt x="16726" y="78339"/>
                  </a:lnTo>
                  <a:lnTo>
                    <a:pt x="16858" y="78438"/>
                  </a:lnTo>
                  <a:lnTo>
                    <a:pt x="16956" y="78536"/>
                  </a:lnTo>
                  <a:lnTo>
                    <a:pt x="17088" y="78635"/>
                  </a:lnTo>
                  <a:lnTo>
                    <a:pt x="17186" y="78733"/>
                  </a:lnTo>
                  <a:lnTo>
                    <a:pt x="17318" y="78799"/>
                  </a:lnTo>
                  <a:lnTo>
                    <a:pt x="17449" y="78898"/>
                  </a:lnTo>
                  <a:lnTo>
                    <a:pt x="17548" y="78996"/>
                  </a:lnTo>
                  <a:lnTo>
                    <a:pt x="17679" y="79095"/>
                  </a:lnTo>
                  <a:lnTo>
                    <a:pt x="17810" y="79160"/>
                  </a:lnTo>
                  <a:lnTo>
                    <a:pt x="17909" y="79259"/>
                  </a:lnTo>
                  <a:lnTo>
                    <a:pt x="18041" y="79358"/>
                  </a:lnTo>
                  <a:lnTo>
                    <a:pt x="18271" y="79522"/>
                  </a:lnTo>
                  <a:lnTo>
                    <a:pt x="18402" y="79620"/>
                  </a:lnTo>
                  <a:lnTo>
                    <a:pt x="18533" y="79686"/>
                  </a:lnTo>
                  <a:lnTo>
                    <a:pt x="18665" y="79785"/>
                  </a:lnTo>
                  <a:lnTo>
                    <a:pt x="18763" y="79883"/>
                  </a:lnTo>
                  <a:lnTo>
                    <a:pt x="18895" y="79949"/>
                  </a:lnTo>
                  <a:lnTo>
                    <a:pt x="19026" y="80048"/>
                  </a:lnTo>
                  <a:lnTo>
                    <a:pt x="19158" y="80146"/>
                  </a:lnTo>
                  <a:lnTo>
                    <a:pt x="19289" y="80212"/>
                  </a:lnTo>
                  <a:lnTo>
                    <a:pt x="19388" y="80311"/>
                  </a:lnTo>
                  <a:lnTo>
                    <a:pt x="19519" y="80376"/>
                  </a:lnTo>
                  <a:lnTo>
                    <a:pt x="19651" y="80475"/>
                  </a:lnTo>
                  <a:lnTo>
                    <a:pt x="19782" y="80541"/>
                  </a:lnTo>
                  <a:lnTo>
                    <a:pt x="19914" y="80639"/>
                  </a:lnTo>
                  <a:lnTo>
                    <a:pt x="20012" y="80705"/>
                  </a:lnTo>
                  <a:lnTo>
                    <a:pt x="20275" y="80869"/>
                  </a:lnTo>
                  <a:lnTo>
                    <a:pt x="20406" y="80968"/>
                  </a:lnTo>
                  <a:lnTo>
                    <a:pt x="20538" y="81033"/>
                  </a:lnTo>
                  <a:lnTo>
                    <a:pt x="20669" y="81132"/>
                  </a:lnTo>
                  <a:lnTo>
                    <a:pt x="20801" y="81198"/>
                  </a:lnTo>
                  <a:lnTo>
                    <a:pt x="21031" y="81362"/>
                  </a:lnTo>
                  <a:lnTo>
                    <a:pt x="21162" y="81428"/>
                  </a:lnTo>
                  <a:lnTo>
                    <a:pt x="21294" y="81526"/>
                  </a:lnTo>
                  <a:lnTo>
                    <a:pt x="21425" y="81592"/>
                  </a:lnTo>
                  <a:lnTo>
                    <a:pt x="21557" y="81658"/>
                  </a:lnTo>
                  <a:lnTo>
                    <a:pt x="21688" y="81724"/>
                  </a:lnTo>
                  <a:lnTo>
                    <a:pt x="21819" y="81822"/>
                  </a:lnTo>
                  <a:lnTo>
                    <a:pt x="22214" y="82052"/>
                  </a:lnTo>
                  <a:lnTo>
                    <a:pt x="22345" y="82118"/>
                  </a:lnTo>
                  <a:lnTo>
                    <a:pt x="22477" y="82184"/>
                  </a:lnTo>
                  <a:lnTo>
                    <a:pt x="22608" y="82249"/>
                  </a:lnTo>
                  <a:lnTo>
                    <a:pt x="22740" y="82348"/>
                  </a:lnTo>
                  <a:lnTo>
                    <a:pt x="22871" y="82414"/>
                  </a:lnTo>
                  <a:lnTo>
                    <a:pt x="23134" y="82545"/>
                  </a:lnTo>
                  <a:lnTo>
                    <a:pt x="23265" y="82611"/>
                  </a:lnTo>
                  <a:lnTo>
                    <a:pt x="23397" y="82677"/>
                  </a:lnTo>
                  <a:lnTo>
                    <a:pt x="23660" y="82841"/>
                  </a:lnTo>
                  <a:lnTo>
                    <a:pt x="23791" y="82907"/>
                  </a:lnTo>
                  <a:lnTo>
                    <a:pt x="23922" y="82972"/>
                  </a:lnTo>
                  <a:lnTo>
                    <a:pt x="24054" y="83038"/>
                  </a:lnTo>
                  <a:lnTo>
                    <a:pt x="24185" y="83104"/>
                  </a:lnTo>
                  <a:lnTo>
                    <a:pt x="24350" y="83169"/>
                  </a:lnTo>
                  <a:lnTo>
                    <a:pt x="24744" y="83367"/>
                  </a:lnTo>
                  <a:lnTo>
                    <a:pt x="24875" y="83432"/>
                  </a:lnTo>
                  <a:lnTo>
                    <a:pt x="25007" y="83498"/>
                  </a:lnTo>
                  <a:lnTo>
                    <a:pt x="25138" y="83564"/>
                  </a:lnTo>
                  <a:lnTo>
                    <a:pt x="25270" y="83629"/>
                  </a:lnTo>
                  <a:lnTo>
                    <a:pt x="25401" y="83695"/>
                  </a:lnTo>
                  <a:lnTo>
                    <a:pt x="25565" y="83761"/>
                  </a:lnTo>
                  <a:lnTo>
                    <a:pt x="26091" y="83991"/>
                  </a:lnTo>
                  <a:lnTo>
                    <a:pt x="26256" y="84057"/>
                  </a:lnTo>
                  <a:lnTo>
                    <a:pt x="26387" y="84122"/>
                  </a:lnTo>
                  <a:lnTo>
                    <a:pt x="26518" y="84188"/>
                  </a:lnTo>
                  <a:lnTo>
                    <a:pt x="26650" y="84254"/>
                  </a:lnTo>
                  <a:lnTo>
                    <a:pt x="26946" y="84352"/>
                  </a:lnTo>
                  <a:lnTo>
                    <a:pt x="27077" y="84418"/>
                  </a:lnTo>
                  <a:lnTo>
                    <a:pt x="27209" y="84484"/>
                  </a:lnTo>
                  <a:lnTo>
                    <a:pt x="27340" y="84517"/>
                  </a:lnTo>
                  <a:lnTo>
                    <a:pt x="27767" y="84714"/>
                  </a:lnTo>
                  <a:lnTo>
                    <a:pt x="27899" y="84747"/>
                  </a:lnTo>
                  <a:lnTo>
                    <a:pt x="28063" y="84812"/>
                  </a:lnTo>
                  <a:lnTo>
                    <a:pt x="28194" y="84878"/>
                  </a:lnTo>
                  <a:lnTo>
                    <a:pt x="28326" y="84911"/>
                  </a:lnTo>
                  <a:lnTo>
                    <a:pt x="28457" y="84977"/>
                  </a:lnTo>
                  <a:lnTo>
                    <a:pt x="28621" y="85010"/>
                  </a:lnTo>
                  <a:lnTo>
                    <a:pt x="28753" y="85075"/>
                  </a:lnTo>
                  <a:lnTo>
                    <a:pt x="29049" y="85174"/>
                  </a:lnTo>
                  <a:lnTo>
                    <a:pt x="29180" y="85240"/>
                  </a:lnTo>
                  <a:lnTo>
                    <a:pt x="29312" y="85272"/>
                  </a:lnTo>
                  <a:lnTo>
                    <a:pt x="29443" y="85338"/>
                  </a:lnTo>
                  <a:lnTo>
                    <a:pt x="29607" y="85371"/>
                  </a:lnTo>
                  <a:lnTo>
                    <a:pt x="29739" y="85437"/>
                  </a:lnTo>
                  <a:lnTo>
                    <a:pt x="29870" y="85470"/>
                  </a:lnTo>
                  <a:lnTo>
                    <a:pt x="30034" y="85535"/>
                  </a:lnTo>
                  <a:lnTo>
                    <a:pt x="30166" y="85568"/>
                  </a:lnTo>
                  <a:lnTo>
                    <a:pt x="30297" y="85601"/>
                  </a:lnTo>
                  <a:lnTo>
                    <a:pt x="30462" y="85667"/>
                  </a:lnTo>
                  <a:lnTo>
                    <a:pt x="30593" y="85700"/>
                  </a:lnTo>
                  <a:lnTo>
                    <a:pt x="30757" y="85765"/>
                  </a:lnTo>
                  <a:lnTo>
                    <a:pt x="30889" y="85798"/>
                  </a:lnTo>
                  <a:lnTo>
                    <a:pt x="31020" y="85831"/>
                  </a:lnTo>
                  <a:lnTo>
                    <a:pt x="31185" y="85897"/>
                  </a:lnTo>
                  <a:lnTo>
                    <a:pt x="31447" y="85963"/>
                  </a:lnTo>
                  <a:lnTo>
                    <a:pt x="31612" y="86028"/>
                  </a:lnTo>
                  <a:lnTo>
                    <a:pt x="31743" y="86061"/>
                  </a:lnTo>
                  <a:lnTo>
                    <a:pt x="31908" y="86094"/>
                  </a:lnTo>
                  <a:lnTo>
                    <a:pt x="32039" y="86127"/>
                  </a:lnTo>
                  <a:lnTo>
                    <a:pt x="32170" y="86160"/>
                  </a:lnTo>
                  <a:lnTo>
                    <a:pt x="32335" y="86225"/>
                  </a:lnTo>
                  <a:lnTo>
                    <a:pt x="32466" y="86258"/>
                  </a:lnTo>
                  <a:lnTo>
                    <a:pt x="32630" y="86291"/>
                  </a:lnTo>
                  <a:lnTo>
                    <a:pt x="32762" y="86324"/>
                  </a:lnTo>
                  <a:lnTo>
                    <a:pt x="32926" y="86357"/>
                  </a:lnTo>
                  <a:lnTo>
                    <a:pt x="33058" y="86423"/>
                  </a:lnTo>
                  <a:lnTo>
                    <a:pt x="33485" y="86521"/>
                  </a:lnTo>
                  <a:lnTo>
                    <a:pt x="33649" y="86554"/>
                  </a:lnTo>
                  <a:lnTo>
                    <a:pt x="33781" y="86587"/>
                  </a:lnTo>
                  <a:lnTo>
                    <a:pt x="33945" y="86620"/>
                  </a:lnTo>
                  <a:lnTo>
                    <a:pt x="34076" y="86653"/>
                  </a:lnTo>
                  <a:lnTo>
                    <a:pt x="34241" y="86685"/>
                  </a:lnTo>
                  <a:lnTo>
                    <a:pt x="34372" y="86718"/>
                  </a:lnTo>
                  <a:lnTo>
                    <a:pt x="34536" y="86751"/>
                  </a:lnTo>
                  <a:lnTo>
                    <a:pt x="34668" y="86784"/>
                  </a:lnTo>
                  <a:lnTo>
                    <a:pt x="34799" y="86817"/>
                  </a:lnTo>
                  <a:lnTo>
                    <a:pt x="35391" y="86948"/>
                  </a:lnTo>
                  <a:lnTo>
                    <a:pt x="35555" y="86981"/>
                  </a:lnTo>
                  <a:lnTo>
                    <a:pt x="35686" y="86981"/>
                  </a:lnTo>
                  <a:lnTo>
                    <a:pt x="35851" y="87014"/>
                  </a:lnTo>
                  <a:lnTo>
                    <a:pt x="35982" y="87047"/>
                  </a:lnTo>
                  <a:lnTo>
                    <a:pt x="36146" y="87080"/>
                  </a:lnTo>
                  <a:lnTo>
                    <a:pt x="36442" y="87113"/>
                  </a:lnTo>
                  <a:lnTo>
                    <a:pt x="36574" y="87145"/>
                  </a:lnTo>
                  <a:lnTo>
                    <a:pt x="36738" y="87178"/>
                  </a:lnTo>
                  <a:lnTo>
                    <a:pt x="36869" y="87211"/>
                  </a:lnTo>
                  <a:lnTo>
                    <a:pt x="37034" y="87211"/>
                  </a:lnTo>
                  <a:lnTo>
                    <a:pt x="37165" y="87244"/>
                  </a:lnTo>
                  <a:lnTo>
                    <a:pt x="37329" y="87277"/>
                  </a:lnTo>
                  <a:lnTo>
                    <a:pt x="37461" y="87310"/>
                  </a:lnTo>
                  <a:lnTo>
                    <a:pt x="37625" y="87310"/>
                  </a:lnTo>
                  <a:lnTo>
                    <a:pt x="37789" y="87343"/>
                  </a:lnTo>
                  <a:lnTo>
                    <a:pt x="37921" y="87343"/>
                  </a:lnTo>
                  <a:lnTo>
                    <a:pt x="38085" y="87376"/>
                  </a:lnTo>
                  <a:lnTo>
                    <a:pt x="38217" y="87408"/>
                  </a:lnTo>
                  <a:lnTo>
                    <a:pt x="38512" y="87441"/>
                  </a:lnTo>
                  <a:lnTo>
                    <a:pt x="38677" y="87441"/>
                  </a:lnTo>
                  <a:lnTo>
                    <a:pt x="38808" y="87474"/>
                  </a:lnTo>
                  <a:lnTo>
                    <a:pt x="38972" y="87474"/>
                  </a:lnTo>
                  <a:lnTo>
                    <a:pt x="39104" y="87507"/>
                  </a:lnTo>
                  <a:lnTo>
                    <a:pt x="39268" y="87507"/>
                  </a:lnTo>
                  <a:lnTo>
                    <a:pt x="39728" y="87573"/>
                  </a:lnTo>
                  <a:lnTo>
                    <a:pt x="39860" y="87573"/>
                  </a:lnTo>
                  <a:lnTo>
                    <a:pt x="40024" y="87606"/>
                  </a:lnTo>
                  <a:lnTo>
                    <a:pt x="40320" y="87606"/>
                  </a:lnTo>
                  <a:lnTo>
                    <a:pt x="40451" y="87638"/>
                  </a:lnTo>
                  <a:lnTo>
                    <a:pt x="40615" y="87638"/>
                  </a:lnTo>
                  <a:lnTo>
                    <a:pt x="40911" y="87671"/>
                  </a:lnTo>
                  <a:lnTo>
                    <a:pt x="41207" y="87671"/>
                  </a:lnTo>
                  <a:lnTo>
                    <a:pt x="41371" y="87704"/>
                  </a:lnTo>
                  <a:lnTo>
                    <a:pt x="41831" y="87704"/>
                  </a:lnTo>
                  <a:lnTo>
                    <a:pt x="42127" y="87737"/>
                  </a:lnTo>
                  <a:lnTo>
                    <a:pt x="42883" y="87737"/>
                  </a:lnTo>
                  <a:lnTo>
                    <a:pt x="43014" y="87770"/>
                  </a:lnTo>
                  <a:lnTo>
                    <a:pt x="44822" y="87770"/>
                  </a:lnTo>
                  <a:lnTo>
                    <a:pt x="44986" y="87737"/>
                  </a:lnTo>
                  <a:lnTo>
                    <a:pt x="45709" y="87737"/>
                  </a:lnTo>
                  <a:lnTo>
                    <a:pt x="46037" y="87704"/>
                  </a:lnTo>
                  <a:lnTo>
                    <a:pt x="46465" y="87704"/>
                  </a:lnTo>
                  <a:lnTo>
                    <a:pt x="46629" y="87671"/>
                  </a:lnTo>
                  <a:lnTo>
                    <a:pt x="46760" y="87671"/>
                  </a:lnTo>
                  <a:lnTo>
                    <a:pt x="47220" y="87638"/>
                  </a:lnTo>
                  <a:lnTo>
                    <a:pt x="47385" y="87638"/>
                  </a:lnTo>
                  <a:lnTo>
                    <a:pt x="47516" y="87606"/>
                  </a:lnTo>
                  <a:lnTo>
                    <a:pt x="47680" y="87606"/>
                  </a:lnTo>
                  <a:lnTo>
                    <a:pt x="47812" y="87573"/>
                  </a:lnTo>
                  <a:lnTo>
                    <a:pt x="47976" y="87573"/>
                  </a:lnTo>
                  <a:lnTo>
                    <a:pt x="48568" y="87507"/>
                  </a:lnTo>
                  <a:lnTo>
                    <a:pt x="49028" y="87474"/>
                  </a:lnTo>
                  <a:lnTo>
                    <a:pt x="49159" y="87441"/>
                  </a:lnTo>
                  <a:lnTo>
                    <a:pt x="49455" y="87408"/>
                  </a:lnTo>
                  <a:lnTo>
                    <a:pt x="49619" y="87376"/>
                  </a:lnTo>
                  <a:lnTo>
                    <a:pt x="49915" y="87343"/>
                  </a:lnTo>
                  <a:lnTo>
                    <a:pt x="50046" y="87343"/>
                  </a:lnTo>
                  <a:lnTo>
                    <a:pt x="50211" y="87310"/>
                  </a:lnTo>
                  <a:lnTo>
                    <a:pt x="50375" y="87277"/>
                  </a:lnTo>
                  <a:lnTo>
                    <a:pt x="50506" y="87244"/>
                  </a:lnTo>
                  <a:lnTo>
                    <a:pt x="50671" y="87244"/>
                  </a:lnTo>
                  <a:lnTo>
                    <a:pt x="50802" y="87211"/>
                  </a:lnTo>
                  <a:lnTo>
                    <a:pt x="50966" y="87178"/>
                  </a:lnTo>
                  <a:lnTo>
                    <a:pt x="51098" y="87178"/>
                  </a:lnTo>
                  <a:lnTo>
                    <a:pt x="51558" y="87080"/>
                  </a:lnTo>
                  <a:lnTo>
                    <a:pt x="51689" y="87047"/>
                  </a:lnTo>
                  <a:lnTo>
                    <a:pt x="51854" y="87047"/>
                  </a:lnTo>
                  <a:lnTo>
                    <a:pt x="52149" y="86981"/>
                  </a:lnTo>
                  <a:lnTo>
                    <a:pt x="52281" y="86948"/>
                  </a:lnTo>
                  <a:lnTo>
                    <a:pt x="52445" y="86915"/>
                  </a:lnTo>
                  <a:lnTo>
                    <a:pt x="52741" y="86850"/>
                  </a:lnTo>
                  <a:lnTo>
                    <a:pt x="52872" y="86817"/>
                  </a:lnTo>
                  <a:lnTo>
                    <a:pt x="53168" y="86784"/>
                  </a:lnTo>
                  <a:lnTo>
                    <a:pt x="53332" y="86751"/>
                  </a:lnTo>
                  <a:lnTo>
                    <a:pt x="53595" y="86685"/>
                  </a:lnTo>
                  <a:lnTo>
                    <a:pt x="53760" y="86653"/>
                  </a:lnTo>
                  <a:lnTo>
                    <a:pt x="53891" y="86620"/>
                  </a:lnTo>
                  <a:lnTo>
                    <a:pt x="54055" y="86554"/>
                  </a:lnTo>
                  <a:lnTo>
                    <a:pt x="54187" y="86521"/>
                  </a:lnTo>
                  <a:lnTo>
                    <a:pt x="54351" y="86488"/>
                  </a:lnTo>
                  <a:lnTo>
                    <a:pt x="54647" y="86423"/>
                  </a:lnTo>
                  <a:lnTo>
                    <a:pt x="54778" y="86390"/>
                  </a:lnTo>
                  <a:lnTo>
                    <a:pt x="54910" y="86357"/>
                  </a:lnTo>
                  <a:lnTo>
                    <a:pt x="55370" y="86225"/>
                  </a:lnTo>
                  <a:lnTo>
                    <a:pt x="55501" y="86193"/>
                  </a:lnTo>
                  <a:lnTo>
                    <a:pt x="55665" y="86160"/>
                  </a:lnTo>
                  <a:lnTo>
                    <a:pt x="55797" y="86127"/>
                  </a:lnTo>
                  <a:lnTo>
                    <a:pt x="55928" y="86061"/>
                  </a:lnTo>
                  <a:lnTo>
                    <a:pt x="56093" y="86028"/>
                  </a:lnTo>
                  <a:lnTo>
                    <a:pt x="55370" y="83564"/>
                  </a:lnTo>
                  <a:lnTo>
                    <a:pt x="55238" y="83629"/>
                  </a:lnTo>
                  <a:lnTo>
                    <a:pt x="55107" y="83662"/>
                  </a:lnTo>
                  <a:lnTo>
                    <a:pt x="54975" y="83695"/>
                  </a:lnTo>
                  <a:lnTo>
                    <a:pt x="54844" y="83728"/>
                  </a:lnTo>
                  <a:lnTo>
                    <a:pt x="54680" y="83761"/>
                  </a:lnTo>
                  <a:lnTo>
                    <a:pt x="54285" y="83892"/>
                  </a:lnTo>
                  <a:lnTo>
                    <a:pt x="54154" y="83925"/>
                  </a:lnTo>
                  <a:lnTo>
                    <a:pt x="54022" y="83958"/>
                  </a:lnTo>
                  <a:lnTo>
                    <a:pt x="53727" y="84024"/>
                  </a:lnTo>
                  <a:lnTo>
                    <a:pt x="53595" y="84057"/>
                  </a:lnTo>
                  <a:lnTo>
                    <a:pt x="53464" y="84089"/>
                  </a:lnTo>
                  <a:lnTo>
                    <a:pt x="53332" y="84122"/>
                  </a:lnTo>
                  <a:lnTo>
                    <a:pt x="53168" y="84155"/>
                  </a:lnTo>
                  <a:lnTo>
                    <a:pt x="53037" y="84188"/>
                  </a:lnTo>
                  <a:lnTo>
                    <a:pt x="52905" y="84221"/>
                  </a:lnTo>
                  <a:lnTo>
                    <a:pt x="52774" y="84254"/>
                  </a:lnTo>
                  <a:lnTo>
                    <a:pt x="52642" y="84287"/>
                  </a:lnTo>
                  <a:lnTo>
                    <a:pt x="52478" y="84287"/>
                  </a:lnTo>
                  <a:lnTo>
                    <a:pt x="52347" y="84320"/>
                  </a:lnTo>
                  <a:lnTo>
                    <a:pt x="52215" y="84352"/>
                  </a:lnTo>
                  <a:lnTo>
                    <a:pt x="51788" y="84451"/>
                  </a:lnTo>
                  <a:lnTo>
                    <a:pt x="51656" y="84484"/>
                  </a:lnTo>
                  <a:lnTo>
                    <a:pt x="51525" y="84484"/>
                  </a:lnTo>
                  <a:lnTo>
                    <a:pt x="51098" y="84582"/>
                  </a:lnTo>
                  <a:lnTo>
                    <a:pt x="50966" y="84582"/>
                  </a:lnTo>
                  <a:lnTo>
                    <a:pt x="50539" y="84681"/>
                  </a:lnTo>
                  <a:lnTo>
                    <a:pt x="50408" y="84681"/>
                  </a:lnTo>
                  <a:lnTo>
                    <a:pt x="50276" y="84714"/>
                  </a:lnTo>
                  <a:lnTo>
                    <a:pt x="50112" y="84747"/>
                  </a:lnTo>
                  <a:lnTo>
                    <a:pt x="49849" y="84780"/>
                  </a:lnTo>
                  <a:lnTo>
                    <a:pt x="49553" y="84812"/>
                  </a:lnTo>
                  <a:lnTo>
                    <a:pt x="49422" y="84845"/>
                  </a:lnTo>
                  <a:lnTo>
                    <a:pt x="49291" y="84845"/>
                  </a:lnTo>
                  <a:lnTo>
                    <a:pt x="49126" y="84878"/>
                  </a:lnTo>
                  <a:lnTo>
                    <a:pt x="48863" y="84911"/>
                  </a:lnTo>
                  <a:lnTo>
                    <a:pt x="48732" y="84911"/>
                  </a:lnTo>
                  <a:lnTo>
                    <a:pt x="48568" y="84944"/>
                  </a:lnTo>
                  <a:lnTo>
                    <a:pt x="48436" y="84944"/>
                  </a:lnTo>
                  <a:lnTo>
                    <a:pt x="48140" y="84977"/>
                  </a:lnTo>
                  <a:lnTo>
                    <a:pt x="48009" y="85010"/>
                  </a:lnTo>
                  <a:lnTo>
                    <a:pt x="47878" y="85010"/>
                  </a:lnTo>
                  <a:lnTo>
                    <a:pt x="47746" y="85042"/>
                  </a:lnTo>
                  <a:lnTo>
                    <a:pt x="47450" y="85042"/>
                  </a:lnTo>
                  <a:lnTo>
                    <a:pt x="47319" y="85075"/>
                  </a:lnTo>
                  <a:lnTo>
                    <a:pt x="47023" y="85075"/>
                  </a:lnTo>
                  <a:lnTo>
                    <a:pt x="46892" y="85108"/>
                  </a:lnTo>
                  <a:lnTo>
                    <a:pt x="46596" y="85108"/>
                  </a:lnTo>
                  <a:lnTo>
                    <a:pt x="46169" y="85141"/>
                  </a:lnTo>
                  <a:lnTo>
                    <a:pt x="46037" y="85141"/>
                  </a:lnTo>
                  <a:lnTo>
                    <a:pt x="45906" y="85174"/>
                  </a:lnTo>
                  <a:lnTo>
                    <a:pt x="45347" y="85174"/>
                  </a:lnTo>
                  <a:lnTo>
                    <a:pt x="44920" y="85207"/>
                  </a:lnTo>
                  <a:lnTo>
                    <a:pt x="42916" y="85207"/>
                  </a:lnTo>
                  <a:lnTo>
                    <a:pt x="42357" y="85174"/>
                  </a:lnTo>
                  <a:lnTo>
                    <a:pt x="42226" y="85174"/>
                  </a:lnTo>
                  <a:lnTo>
                    <a:pt x="41667" y="85141"/>
                  </a:lnTo>
                  <a:lnTo>
                    <a:pt x="41075" y="85108"/>
                  </a:lnTo>
                  <a:lnTo>
                    <a:pt x="40517" y="85075"/>
                  </a:lnTo>
                  <a:lnTo>
                    <a:pt x="40385" y="85075"/>
                  </a:lnTo>
                  <a:lnTo>
                    <a:pt x="40254" y="85042"/>
                  </a:lnTo>
                  <a:lnTo>
                    <a:pt x="39958" y="85010"/>
                  </a:lnTo>
                  <a:lnTo>
                    <a:pt x="39663" y="85010"/>
                  </a:lnTo>
                  <a:lnTo>
                    <a:pt x="39531" y="84977"/>
                  </a:lnTo>
                  <a:lnTo>
                    <a:pt x="39400" y="84977"/>
                  </a:lnTo>
                  <a:lnTo>
                    <a:pt x="39268" y="84944"/>
                  </a:lnTo>
                  <a:lnTo>
                    <a:pt x="39104" y="84944"/>
                  </a:lnTo>
                  <a:lnTo>
                    <a:pt x="38972" y="84911"/>
                  </a:lnTo>
                  <a:lnTo>
                    <a:pt x="38841" y="84911"/>
                  </a:lnTo>
                  <a:lnTo>
                    <a:pt x="38545" y="84878"/>
                  </a:lnTo>
                  <a:lnTo>
                    <a:pt x="38414" y="84845"/>
                  </a:lnTo>
                  <a:lnTo>
                    <a:pt x="38282" y="84812"/>
                  </a:lnTo>
                  <a:lnTo>
                    <a:pt x="38118" y="84812"/>
                  </a:lnTo>
                  <a:lnTo>
                    <a:pt x="37987" y="84780"/>
                  </a:lnTo>
                  <a:lnTo>
                    <a:pt x="37855" y="84780"/>
                  </a:lnTo>
                  <a:lnTo>
                    <a:pt x="37724" y="84747"/>
                  </a:lnTo>
                  <a:lnTo>
                    <a:pt x="37559" y="84714"/>
                  </a:lnTo>
                  <a:lnTo>
                    <a:pt x="37428" y="84714"/>
                  </a:lnTo>
                  <a:lnTo>
                    <a:pt x="37297" y="84681"/>
                  </a:lnTo>
                  <a:lnTo>
                    <a:pt x="37165" y="84648"/>
                  </a:lnTo>
                  <a:lnTo>
                    <a:pt x="37001" y="84648"/>
                  </a:lnTo>
                  <a:lnTo>
                    <a:pt x="36738" y="84582"/>
                  </a:lnTo>
                  <a:lnTo>
                    <a:pt x="36442" y="84550"/>
                  </a:lnTo>
                  <a:lnTo>
                    <a:pt x="36311" y="84517"/>
                  </a:lnTo>
                  <a:lnTo>
                    <a:pt x="36048" y="84451"/>
                  </a:lnTo>
                  <a:lnTo>
                    <a:pt x="35884" y="84418"/>
                  </a:lnTo>
                  <a:lnTo>
                    <a:pt x="35752" y="84418"/>
                  </a:lnTo>
                  <a:lnTo>
                    <a:pt x="35489" y="84352"/>
                  </a:lnTo>
                  <a:lnTo>
                    <a:pt x="35194" y="84287"/>
                  </a:lnTo>
                  <a:lnTo>
                    <a:pt x="35062" y="84254"/>
                  </a:lnTo>
                  <a:lnTo>
                    <a:pt x="34931" y="84221"/>
                  </a:lnTo>
                  <a:lnTo>
                    <a:pt x="34799" y="84188"/>
                  </a:lnTo>
                  <a:lnTo>
                    <a:pt x="34635" y="84155"/>
                  </a:lnTo>
                  <a:lnTo>
                    <a:pt x="34503" y="84122"/>
                  </a:lnTo>
                  <a:lnTo>
                    <a:pt x="34372" y="84089"/>
                  </a:lnTo>
                  <a:lnTo>
                    <a:pt x="34241" y="84057"/>
                  </a:lnTo>
                  <a:lnTo>
                    <a:pt x="34109" y="84024"/>
                  </a:lnTo>
                  <a:lnTo>
                    <a:pt x="33682" y="83925"/>
                  </a:lnTo>
                  <a:lnTo>
                    <a:pt x="33551" y="83892"/>
                  </a:lnTo>
                  <a:lnTo>
                    <a:pt x="33419" y="83859"/>
                  </a:lnTo>
                  <a:lnTo>
                    <a:pt x="33123" y="83794"/>
                  </a:lnTo>
                  <a:lnTo>
                    <a:pt x="32992" y="83761"/>
                  </a:lnTo>
                  <a:lnTo>
                    <a:pt x="32598" y="83629"/>
                  </a:lnTo>
                  <a:lnTo>
                    <a:pt x="32466" y="83597"/>
                  </a:lnTo>
                  <a:lnTo>
                    <a:pt x="32335" y="83564"/>
                  </a:lnTo>
                  <a:lnTo>
                    <a:pt x="32170" y="83531"/>
                  </a:lnTo>
                  <a:lnTo>
                    <a:pt x="32039" y="83465"/>
                  </a:lnTo>
                  <a:lnTo>
                    <a:pt x="31908" y="83432"/>
                  </a:lnTo>
                  <a:lnTo>
                    <a:pt x="31776" y="83399"/>
                  </a:lnTo>
                  <a:lnTo>
                    <a:pt x="31645" y="83367"/>
                  </a:lnTo>
                  <a:lnTo>
                    <a:pt x="31513" y="83301"/>
                  </a:lnTo>
                  <a:lnTo>
                    <a:pt x="31250" y="83235"/>
                  </a:lnTo>
                  <a:lnTo>
                    <a:pt x="31119" y="83169"/>
                  </a:lnTo>
                  <a:lnTo>
                    <a:pt x="30955" y="83137"/>
                  </a:lnTo>
                  <a:lnTo>
                    <a:pt x="30692" y="83038"/>
                  </a:lnTo>
                  <a:lnTo>
                    <a:pt x="30560" y="83005"/>
                  </a:lnTo>
                  <a:lnTo>
                    <a:pt x="30429" y="82972"/>
                  </a:lnTo>
                  <a:lnTo>
                    <a:pt x="30297" y="82907"/>
                  </a:lnTo>
                  <a:lnTo>
                    <a:pt x="30034" y="82808"/>
                  </a:lnTo>
                  <a:lnTo>
                    <a:pt x="29903" y="82775"/>
                  </a:lnTo>
                  <a:lnTo>
                    <a:pt x="29772" y="82709"/>
                  </a:lnTo>
                  <a:lnTo>
                    <a:pt x="29246" y="82512"/>
                  </a:lnTo>
                  <a:lnTo>
                    <a:pt x="28983" y="82414"/>
                  </a:lnTo>
                  <a:lnTo>
                    <a:pt x="28852" y="82381"/>
                  </a:lnTo>
                  <a:lnTo>
                    <a:pt x="28589" y="82282"/>
                  </a:lnTo>
                  <a:lnTo>
                    <a:pt x="28326" y="82151"/>
                  </a:lnTo>
                  <a:lnTo>
                    <a:pt x="28194" y="82118"/>
                  </a:lnTo>
                  <a:lnTo>
                    <a:pt x="27931" y="81986"/>
                  </a:lnTo>
                  <a:lnTo>
                    <a:pt x="27537" y="81822"/>
                  </a:lnTo>
                  <a:lnTo>
                    <a:pt x="27406" y="81789"/>
                  </a:lnTo>
                  <a:lnTo>
                    <a:pt x="27143" y="81658"/>
                  </a:lnTo>
                  <a:lnTo>
                    <a:pt x="26880" y="81559"/>
                  </a:lnTo>
                  <a:lnTo>
                    <a:pt x="26748" y="81494"/>
                  </a:lnTo>
                  <a:lnTo>
                    <a:pt x="26617" y="81428"/>
                  </a:lnTo>
                  <a:lnTo>
                    <a:pt x="26486" y="81362"/>
                  </a:lnTo>
                  <a:lnTo>
                    <a:pt x="26223" y="81264"/>
                  </a:lnTo>
                  <a:lnTo>
                    <a:pt x="26124" y="81198"/>
                  </a:lnTo>
                  <a:lnTo>
                    <a:pt x="25993" y="81132"/>
                  </a:lnTo>
                  <a:lnTo>
                    <a:pt x="25861" y="81066"/>
                  </a:lnTo>
                  <a:lnTo>
                    <a:pt x="25730" y="81001"/>
                  </a:lnTo>
                  <a:lnTo>
                    <a:pt x="25598" y="80935"/>
                  </a:lnTo>
                  <a:lnTo>
                    <a:pt x="25467" y="80869"/>
                  </a:lnTo>
                  <a:lnTo>
                    <a:pt x="25335" y="80803"/>
                  </a:lnTo>
                  <a:lnTo>
                    <a:pt x="24974" y="80639"/>
                  </a:lnTo>
                  <a:lnTo>
                    <a:pt x="24843" y="80573"/>
                  </a:lnTo>
                  <a:lnTo>
                    <a:pt x="24711" y="80508"/>
                  </a:lnTo>
                  <a:lnTo>
                    <a:pt x="24580" y="80442"/>
                  </a:lnTo>
                  <a:lnTo>
                    <a:pt x="24481" y="80376"/>
                  </a:lnTo>
                  <a:lnTo>
                    <a:pt x="24350" y="80311"/>
                  </a:lnTo>
                  <a:lnTo>
                    <a:pt x="24218" y="80245"/>
                  </a:lnTo>
                  <a:lnTo>
                    <a:pt x="24087" y="80146"/>
                  </a:lnTo>
                  <a:lnTo>
                    <a:pt x="23725" y="79949"/>
                  </a:lnTo>
                  <a:lnTo>
                    <a:pt x="23594" y="79883"/>
                  </a:lnTo>
                  <a:lnTo>
                    <a:pt x="23462" y="79818"/>
                  </a:lnTo>
                  <a:lnTo>
                    <a:pt x="23364" y="79752"/>
                  </a:lnTo>
                  <a:lnTo>
                    <a:pt x="23232" y="79686"/>
                  </a:lnTo>
                  <a:lnTo>
                    <a:pt x="23101" y="79620"/>
                  </a:lnTo>
                  <a:lnTo>
                    <a:pt x="22970" y="79522"/>
                  </a:lnTo>
                  <a:lnTo>
                    <a:pt x="22871" y="79456"/>
                  </a:lnTo>
                  <a:lnTo>
                    <a:pt x="22509" y="79259"/>
                  </a:lnTo>
                  <a:lnTo>
                    <a:pt x="22378" y="79160"/>
                  </a:lnTo>
                  <a:lnTo>
                    <a:pt x="22247" y="79095"/>
                  </a:lnTo>
                  <a:lnTo>
                    <a:pt x="21655" y="78733"/>
                  </a:lnTo>
                  <a:lnTo>
                    <a:pt x="21524" y="78635"/>
                  </a:lnTo>
                  <a:lnTo>
                    <a:pt x="21425" y="78569"/>
                  </a:lnTo>
                  <a:lnTo>
                    <a:pt x="21294" y="78503"/>
                  </a:lnTo>
                  <a:lnTo>
                    <a:pt x="21195" y="78405"/>
                  </a:lnTo>
                  <a:lnTo>
                    <a:pt x="21064" y="78339"/>
                  </a:lnTo>
                  <a:lnTo>
                    <a:pt x="20932" y="78240"/>
                  </a:lnTo>
                  <a:lnTo>
                    <a:pt x="20834" y="78175"/>
                  </a:lnTo>
                  <a:lnTo>
                    <a:pt x="20702" y="78109"/>
                  </a:lnTo>
                  <a:lnTo>
                    <a:pt x="20604" y="78010"/>
                  </a:lnTo>
                  <a:lnTo>
                    <a:pt x="20472" y="77945"/>
                  </a:lnTo>
                  <a:lnTo>
                    <a:pt x="20374" y="77846"/>
                  </a:lnTo>
                  <a:lnTo>
                    <a:pt x="20242" y="77780"/>
                  </a:lnTo>
                  <a:lnTo>
                    <a:pt x="20012" y="77616"/>
                  </a:lnTo>
                  <a:lnTo>
                    <a:pt x="19881" y="77517"/>
                  </a:lnTo>
                  <a:lnTo>
                    <a:pt x="19782" y="77452"/>
                  </a:lnTo>
                  <a:lnTo>
                    <a:pt x="19651" y="77353"/>
                  </a:lnTo>
                  <a:lnTo>
                    <a:pt x="19552" y="77287"/>
                  </a:lnTo>
                  <a:lnTo>
                    <a:pt x="19421" y="77189"/>
                  </a:lnTo>
                  <a:lnTo>
                    <a:pt x="19322" y="77123"/>
                  </a:lnTo>
                  <a:lnTo>
                    <a:pt x="19191" y="77025"/>
                  </a:lnTo>
                  <a:lnTo>
                    <a:pt x="19092" y="76959"/>
                  </a:lnTo>
                  <a:lnTo>
                    <a:pt x="18862" y="76762"/>
                  </a:lnTo>
                  <a:lnTo>
                    <a:pt x="18763" y="76696"/>
                  </a:lnTo>
                  <a:lnTo>
                    <a:pt x="18632" y="76597"/>
                  </a:lnTo>
                  <a:lnTo>
                    <a:pt x="17975" y="76072"/>
                  </a:lnTo>
                  <a:lnTo>
                    <a:pt x="17745" y="75907"/>
                  </a:lnTo>
                  <a:lnTo>
                    <a:pt x="17646" y="75809"/>
                  </a:lnTo>
                  <a:lnTo>
                    <a:pt x="17416" y="75644"/>
                  </a:lnTo>
                  <a:lnTo>
                    <a:pt x="17318" y="75546"/>
                  </a:lnTo>
                  <a:lnTo>
                    <a:pt x="17219" y="75447"/>
                  </a:lnTo>
                  <a:lnTo>
                    <a:pt x="17088" y="75349"/>
                  </a:lnTo>
                  <a:lnTo>
                    <a:pt x="16989" y="75250"/>
                  </a:lnTo>
                  <a:lnTo>
                    <a:pt x="16792" y="75086"/>
                  </a:lnTo>
                  <a:lnTo>
                    <a:pt x="16660" y="74987"/>
                  </a:lnTo>
                  <a:lnTo>
                    <a:pt x="16562" y="74889"/>
                  </a:lnTo>
                  <a:lnTo>
                    <a:pt x="16463" y="74790"/>
                  </a:lnTo>
                  <a:lnTo>
                    <a:pt x="16365" y="74691"/>
                  </a:lnTo>
                  <a:lnTo>
                    <a:pt x="16266" y="74626"/>
                  </a:lnTo>
                  <a:lnTo>
                    <a:pt x="16135" y="74527"/>
                  </a:lnTo>
                  <a:lnTo>
                    <a:pt x="16036" y="74429"/>
                  </a:lnTo>
                  <a:lnTo>
                    <a:pt x="15839" y="74231"/>
                  </a:lnTo>
                  <a:lnTo>
                    <a:pt x="15740" y="74133"/>
                  </a:lnTo>
                  <a:lnTo>
                    <a:pt x="15609" y="74034"/>
                  </a:lnTo>
                  <a:lnTo>
                    <a:pt x="15510" y="73936"/>
                  </a:lnTo>
                  <a:lnTo>
                    <a:pt x="15313" y="73739"/>
                  </a:lnTo>
                  <a:lnTo>
                    <a:pt x="15215" y="73640"/>
                  </a:lnTo>
                  <a:lnTo>
                    <a:pt x="15116" y="73541"/>
                  </a:lnTo>
                  <a:lnTo>
                    <a:pt x="15017" y="73443"/>
                  </a:lnTo>
                  <a:lnTo>
                    <a:pt x="14919" y="73344"/>
                  </a:lnTo>
                  <a:lnTo>
                    <a:pt x="14820" y="73246"/>
                  </a:lnTo>
                  <a:lnTo>
                    <a:pt x="14623" y="73048"/>
                  </a:lnTo>
                  <a:lnTo>
                    <a:pt x="14524" y="72950"/>
                  </a:lnTo>
                  <a:lnTo>
                    <a:pt x="14393" y="72851"/>
                  </a:lnTo>
                  <a:lnTo>
                    <a:pt x="14294" y="72753"/>
                  </a:lnTo>
                  <a:lnTo>
                    <a:pt x="14196" y="72654"/>
                  </a:lnTo>
                  <a:lnTo>
                    <a:pt x="14097" y="72556"/>
                  </a:lnTo>
                  <a:lnTo>
                    <a:pt x="13900" y="72326"/>
                  </a:lnTo>
                  <a:lnTo>
                    <a:pt x="13736" y="72128"/>
                  </a:lnTo>
                  <a:lnTo>
                    <a:pt x="13637" y="72030"/>
                  </a:lnTo>
                  <a:lnTo>
                    <a:pt x="13539" y="71931"/>
                  </a:lnTo>
                  <a:lnTo>
                    <a:pt x="13440" y="71833"/>
                  </a:lnTo>
                  <a:lnTo>
                    <a:pt x="13243" y="71603"/>
                  </a:lnTo>
                  <a:lnTo>
                    <a:pt x="13046" y="71405"/>
                  </a:lnTo>
                  <a:lnTo>
                    <a:pt x="12947" y="71307"/>
                  </a:lnTo>
                  <a:lnTo>
                    <a:pt x="12881" y="71208"/>
                  </a:lnTo>
                  <a:lnTo>
                    <a:pt x="12783" y="71077"/>
                  </a:lnTo>
                  <a:lnTo>
                    <a:pt x="12684" y="70978"/>
                  </a:lnTo>
                  <a:lnTo>
                    <a:pt x="12389" y="70650"/>
                  </a:lnTo>
                  <a:lnTo>
                    <a:pt x="12224" y="70452"/>
                  </a:lnTo>
                  <a:lnTo>
                    <a:pt x="12126" y="70321"/>
                  </a:lnTo>
                  <a:lnTo>
                    <a:pt x="12027" y="70222"/>
                  </a:lnTo>
                  <a:lnTo>
                    <a:pt x="11961" y="70124"/>
                  </a:lnTo>
                  <a:lnTo>
                    <a:pt x="11863" y="69992"/>
                  </a:lnTo>
                  <a:lnTo>
                    <a:pt x="11764" y="69894"/>
                  </a:lnTo>
                  <a:lnTo>
                    <a:pt x="11666" y="69795"/>
                  </a:lnTo>
                  <a:lnTo>
                    <a:pt x="11238" y="69237"/>
                  </a:lnTo>
                  <a:lnTo>
                    <a:pt x="11173" y="69105"/>
                  </a:lnTo>
                  <a:lnTo>
                    <a:pt x="11074" y="69007"/>
                  </a:lnTo>
                  <a:lnTo>
                    <a:pt x="10976" y="68875"/>
                  </a:lnTo>
                  <a:lnTo>
                    <a:pt x="10910" y="68777"/>
                  </a:lnTo>
                  <a:lnTo>
                    <a:pt x="10811" y="68678"/>
                  </a:lnTo>
                  <a:lnTo>
                    <a:pt x="10713" y="68547"/>
                  </a:lnTo>
                  <a:lnTo>
                    <a:pt x="10647" y="68448"/>
                  </a:lnTo>
                  <a:lnTo>
                    <a:pt x="10548" y="68317"/>
                  </a:lnTo>
                  <a:lnTo>
                    <a:pt x="10483" y="68218"/>
                  </a:lnTo>
                  <a:lnTo>
                    <a:pt x="10384" y="68087"/>
                  </a:lnTo>
                  <a:lnTo>
                    <a:pt x="10318" y="67988"/>
                  </a:lnTo>
                  <a:lnTo>
                    <a:pt x="10220" y="67857"/>
                  </a:lnTo>
                  <a:lnTo>
                    <a:pt x="10055" y="67626"/>
                  </a:lnTo>
                  <a:lnTo>
                    <a:pt x="9990" y="67528"/>
                  </a:lnTo>
                  <a:lnTo>
                    <a:pt x="9825" y="67298"/>
                  </a:lnTo>
                  <a:lnTo>
                    <a:pt x="9431" y="66706"/>
                  </a:lnTo>
                  <a:lnTo>
                    <a:pt x="9267" y="66476"/>
                  </a:lnTo>
                  <a:lnTo>
                    <a:pt x="9103" y="66214"/>
                  </a:lnTo>
                  <a:lnTo>
                    <a:pt x="9037" y="66115"/>
                  </a:lnTo>
                  <a:lnTo>
                    <a:pt x="8971" y="65983"/>
                  </a:lnTo>
                  <a:lnTo>
                    <a:pt x="8807" y="65753"/>
                  </a:lnTo>
                  <a:lnTo>
                    <a:pt x="8741" y="65622"/>
                  </a:lnTo>
                  <a:lnTo>
                    <a:pt x="8675" y="65491"/>
                  </a:lnTo>
                  <a:lnTo>
                    <a:pt x="8577" y="65392"/>
                  </a:lnTo>
                  <a:lnTo>
                    <a:pt x="8511" y="65261"/>
                  </a:lnTo>
                  <a:lnTo>
                    <a:pt x="8445" y="65129"/>
                  </a:lnTo>
                  <a:lnTo>
                    <a:pt x="8380" y="65031"/>
                  </a:lnTo>
                  <a:lnTo>
                    <a:pt x="8215" y="64768"/>
                  </a:lnTo>
                  <a:lnTo>
                    <a:pt x="8150" y="64636"/>
                  </a:lnTo>
                  <a:lnTo>
                    <a:pt x="8018" y="64406"/>
                  </a:lnTo>
                  <a:lnTo>
                    <a:pt x="7952" y="64275"/>
                  </a:lnTo>
                  <a:lnTo>
                    <a:pt x="7887" y="64176"/>
                  </a:lnTo>
                  <a:lnTo>
                    <a:pt x="7591" y="63650"/>
                  </a:lnTo>
                  <a:lnTo>
                    <a:pt x="7525" y="63552"/>
                  </a:lnTo>
                  <a:lnTo>
                    <a:pt x="7460" y="63420"/>
                  </a:lnTo>
                  <a:lnTo>
                    <a:pt x="7394" y="63289"/>
                  </a:lnTo>
                  <a:lnTo>
                    <a:pt x="7328" y="63157"/>
                  </a:lnTo>
                  <a:lnTo>
                    <a:pt x="7262" y="63026"/>
                  </a:lnTo>
                  <a:lnTo>
                    <a:pt x="7197" y="62927"/>
                  </a:lnTo>
                  <a:lnTo>
                    <a:pt x="7131" y="62796"/>
                  </a:lnTo>
                  <a:lnTo>
                    <a:pt x="6934" y="62402"/>
                  </a:lnTo>
                  <a:lnTo>
                    <a:pt x="6868" y="62270"/>
                  </a:lnTo>
                  <a:lnTo>
                    <a:pt x="6802" y="62172"/>
                  </a:lnTo>
                  <a:lnTo>
                    <a:pt x="6769" y="62040"/>
                  </a:lnTo>
                  <a:lnTo>
                    <a:pt x="6704" y="61909"/>
                  </a:lnTo>
                  <a:lnTo>
                    <a:pt x="6638" y="61777"/>
                  </a:lnTo>
                  <a:lnTo>
                    <a:pt x="6572" y="61646"/>
                  </a:lnTo>
                  <a:lnTo>
                    <a:pt x="6277" y="61022"/>
                  </a:lnTo>
                  <a:lnTo>
                    <a:pt x="6211" y="60890"/>
                  </a:lnTo>
                  <a:lnTo>
                    <a:pt x="6112" y="60627"/>
                  </a:lnTo>
                  <a:lnTo>
                    <a:pt x="6047" y="60496"/>
                  </a:lnTo>
                  <a:lnTo>
                    <a:pt x="5981" y="60364"/>
                  </a:lnTo>
                  <a:lnTo>
                    <a:pt x="5915" y="60233"/>
                  </a:lnTo>
                  <a:lnTo>
                    <a:pt x="5882" y="60101"/>
                  </a:lnTo>
                  <a:lnTo>
                    <a:pt x="5817" y="59970"/>
                  </a:lnTo>
                  <a:lnTo>
                    <a:pt x="5751" y="59839"/>
                  </a:lnTo>
                  <a:lnTo>
                    <a:pt x="5718" y="59707"/>
                  </a:lnTo>
                  <a:lnTo>
                    <a:pt x="5652" y="59576"/>
                  </a:lnTo>
                  <a:lnTo>
                    <a:pt x="5587" y="59444"/>
                  </a:lnTo>
                  <a:lnTo>
                    <a:pt x="5554" y="59313"/>
                  </a:lnTo>
                  <a:lnTo>
                    <a:pt x="5488" y="59181"/>
                  </a:lnTo>
                  <a:lnTo>
                    <a:pt x="5455" y="59050"/>
                  </a:lnTo>
                  <a:lnTo>
                    <a:pt x="5389" y="58919"/>
                  </a:lnTo>
                  <a:lnTo>
                    <a:pt x="5324" y="58787"/>
                  </a:lnTo>
                  <a:lnTo>
                    <a:pt x="5291" y="58656"/>
                  </a:lnTo>
                  <a:lnTo>
                    <a:pt x="5225" y="58524"/>
                  </a:lnTo>
                  <a:lnTo>
                    <a:pt x="4995" y="57867"/>
                  </a:lnTo>
                  <a:lnTo>
                    <a:pt x="4962" y="57736"/>
                  </a:lnTo>
                  <a:lnTo>
                    <a:pt x="4896" y="57604"/>
                  </a:lnTo>
                  <a:lnTo>
                    <a:pt x="4864" y="57473"/>
                  </a:lnTo>
                  <a:lnTo>
                    <a:pt x="4798" y="57341"/>
                  </a:lnTo>
                  <a:lnTo>
                    <a:pt x="4765" y="57177"/>
                  </a:lnTo>
                  <a:lnTo>
                    <a:pt x="4699" y="57045"/>
                  </a:lnTo>
                  <a:lnTo>
                    <a:pt x="4666" y="56914"/>
                  </a:lnTo>
                  <a:lnTo>
                    <a:pt x="4634" y="56783"/>
                  </a:lnTo>
                  <a:lnTo>
                    <a:pt x="4568" y="56651"/>
                  </a:lnTo>
                  <a:lnTo>
                    <a:pt x="4535" y="56520"/>
                  </a:lnTo>
                  <a:lnTo>
                    <a:pt x="4436" y="56257"/>
                  </a:lnTo>
                  <a:lnTo>
                    <a:pt x="4404" y="56125"/>
                  </a:lnTo>
                  <a:lnTo>
                    <a:pt x="4371" y="55961"/>
                  </a:lnTo>
                  <a:lnTo>
                    <a:pt x="4272" y="55698"/>
                  </a:lnTo>
                  <a:lnTo>
                    <a:pt x="4239" y="55567"/>
                  </a:lnTo>
                  <a:lnTo>
                    <a:pt x="4206" y="55435"/>
                  </a:lnTo>
                  <a:lnTo>
                    <a:pt x="4174" y="55304"/>
                  </a:lnTo>
                  <a:lnTo>
                    <a:pt x="4141" y="55172"/>
                  </a:lnTo>
                  <a:lnTo>
                    <a:pt x="4075" y="55041"/>
                  </a:lnTo>
                  <a:lnTo>
                    <a:pt x="4042" y="54877"/>
                  </a:lnTo>
                  <a:lnTo>
                    <a:pt x="4009" y="54745"/>
                  </a:lnTo>
                  <a:lnTo>
                    <a:pt x="3976" y="54614"/>
                  </a:lnTo>
                  <a:lnTo>
                    <a:pt x="3943" y="54482"/>
                  </a:lnTo>
                  <a:lnTo>
                    <a:pt x="3911" y="54351"/>
                  </a:lnTo>
                  <a:lnTo>
                    <a:pt x="3878" y="54219"/>
                  </a:lnTo>
                  <a:lnTo>
                    <a:pt x="3845" y="54055"/>
                  </a:lnTo>
                  <a:lnTo>
                    <a:pt x="3812" y="53924"/>
                  </a:lnTo>
                  <a:lnTo>
                    <a:pt x="3779" y="53792"/>
                  </a:lnTo>
                  <a:lnTo>
                    <a:pt x="3746" y="53661"/>
                  </a:lnTo>
                  <a:lnTo>
                    <a:pt x="3713" y="53529"/>
                  </a:lnTo>
                  <a:lnTo>
                    <a:pt x="3681" y="53398"/>
                  </a:lnTo>
                  <a:lnTo>
                    <a:pt x="3648" y="53234"/>
                  </a:lnTo>
                  <a:lnTo>
                    <a:pt x="3615" y="53102"/>
                  </a:lnTo>
                  <a:lnTo>
                    <a:pt x="3582" y="52971"/>
                  </a:lnTo>
                  <a:lnTo>
                    <a:pt x="3549" y="52839"/>
                  </a:lnTo>
                  <a:lnTo>
                    <a:pt x="3516" y="52675"/>
                  </a:lnTo>
                  <a:lnTo>
                    <a:pt x="3483" y="52544"/>
                  </a:lnTo>
                  <a:lnTo>
                    <a:pt x="3451" y="52412"/>
                  </a:lnTo>
                  <a:lnTo>
                    <a:pt x="3418" y="52281"/>
                  </a:lnTo>
                  <a:lnTo>
                    <a:pt x="3319" y="51722"/>
                  </a:lnTo>
                  <a:lnTo>
                    <a:pt x="3188" y="51032"/>
                  </a:lnTo>
                  <a:lnTo>
                    <a:pt x="3155" y="50901"/>
                  </a:lnTo>
                  <a:lnTo>
                    <a:pt x="3122" y="50736"/>
                  </a:lnTo>
                  <a:lnTo>
                    <a:pt x="3089" y="50473"/>
                  </a:lnTo>
                  <a:lnTo>
                    <a:pt x="3056" y="50309"/>
                  </a:lnTo>
                  <a:lnTo>
                    <a:pt x="3056" y="50178"/>
                  </a:lnTo>
                  <a:lnTo>
                    <a:pt x="3023" y="50046"/>
                  </a:lnTo>
                  <a:lnTo>
                    <a:pt x="2991" y="49915"/>
                  </a:lnTo>
                  <a:lnTo>
                    <a:pt x="2991" y="49750"/>
                  </a:lnTo>
                  <a:lnTo>
                    <a:pt x="2958" y="49619"/>
                  </a:lnTo>
                  <a:lnTo>
                    <a:pt x="2958" y="49488"/>
                  </a:lnTo>
                  <a:lnTo>
                    <a:pt x="2925" y="49356"/>
                  </a:lnTo>
                  <a:lnTo>
                    <a:pt x="2892" y="49192"/>
                  </a:lnTo>
                  <a:lnTo>
                    <a:pt x="2892" y="49060"/>
                  </a:lnTo>
                  <a:lnTo>
                    <a:pt x="2826" y="48633"/>
                  </a:lnTo>
                  <a:lnTo>
                    <a:pt x="2826" y="48502"/>
                  </a:lnTo>
                  <a:lnTo>
                    <a:pt x="2761" y="47943"/>
                  </a:lnTo>
                  <a:lnTo>
                    <a:pt x="2761" y="47812"/>
                  </a:lnTo>
                  <a:lnTo>
                    <a:pt x="2695" y="47385"/>
                  </a:lnTo>
                  <a:lnTo>
                    <a:pt x="2695" y="47220"/>
                  </a:lnTo>
                  <a:lnTo>
                    <a:pt x="2695" y="47089"/>
                  </a:lnTo>
                  <a:lnTo>
                    <a:pt x="2662" y="46957"/>
                  </a:lnTo>
                  <a:lnTo>
                    <a:pt x="2662" y="46826"/>
                  </a:lnTo>
                  <a:lnTo>
                    <a:pt x="2662" y="46662"/>
                  </a:lnTo>
                  <a:lnTo>
                    <a:pt x="2662" y="46530"/>
                  </a:lnTo>
                  <a:lnTo>
                    <a:pt x="2629" y="46399"/>
                  </a:lnTo>
                  <a:lnTo>
                    <a:pt x="2629" y="46234"/>
                  </a:lnTo>
                  <a:lnTo>
                    <a:pt x="2629" y="46103"/>
                  </a:lnTo>
                  <a:lnTo>
                    <a:pt x="2629" y="45972"/>
                  </a:lnTo>
                  <a:lnTo>
                    <a:pt x="2596" y="45807"/>
                  </a:lnTo>
                  <a:lnTo>
                    <a:pt x="2596" y="45676"/>
                  </a:lnTo>
                  <a:lnTo>
                    <a:pt x="2596" y="45544"/>
                  </a:lnTo>
                  <a:lnTo>
                    <a:pt x="2596" y="45380"/>
                  </a:lnTo>
                  <a:lnTo>
                    <a:pt x="2596" y="45117"/>
                  </a:lnTo>
                  <a:lnTo>
                    <a:pt x="2563" y="44986"/>
                  </a:lnTo>
                  <a:lnTo>
                    <a:pt x="2563" y="44821"/>
                  </a:lnTo>
                  <a:lnTo>
                    <a:pt x="2563" y="44263"/>
                  </a:lnTo>
                  <a:lnTo>
                    <a:pt x="2563" y="44131"/>
                  </a:lnTo>
                  <a:lnTo>
                    <a:pt x="2563" y="43967"/>
                  </a:lnTo>
                  <a:lnTo>
                    <a:pt x="2563" y="43704"/>
                  </a:lnTo>
                  <a:lnTo>
                    <a:pt x="2563" y="43540"/>
                  </a:lnTo>
                  <a:lnTo>
                    <a:pt x="2563" y="43408"/>
                  </a:lnTo>
                  <a:lnTo>
                    <a:pt x="2563" y="43277"/>
                  </a:lnTo>
                  <a:lnTo>
                    <a:pt x="2563" y="43146"/>
                  </a:lnTo>
                  <a:lnTo>
                    <a:pt x="2563" y="42981"/>
                  </a:lnTo>
                  <a:lnTo>
                    <a:pt x="2563" y="42850"/>
                  </a:lnTo>
                  <a:lnTo>
                    <a:pt x="2563" y="42718"/>
                  </a:lnTo>
                  <a:lnTo>
                    <a:pt x="2596" y="42554"/>
                  </a:lnTo>
                  <a:lnTo>
                    <a:pt x="2596" y="42423"/>
                  </a:lnTo>
                  <a:lnTo>
                    <a:pt x="2596" y="42127"/>
                  </a:lnTo>
                  <a:lnTo>
                    <a:pt x="2596" y="41995"/>
                  </a:lnTo>
                  <a:lnTo>
                    <a:pt x="2596" y="41864"/>
                  </a:lnTo>
                  <a:lnTo>
                    <a:pt x="2629" y="41733"/>
                  </a:lnTo>
                  <a:lnTo>
                    <a:pt x="2629" y="41568"/>
                  </a:lnTo>
                  <a:lnTo>
                    <a:pt x="2629" y="41437"/>
                  </a:lnTo>
                  <a:lnTo>
                    <a:pt x="2629" y="41305"/>
                  </a:lnTo>
                  <a:lnTo>
                    <a:pt x="2662" y="41141"/>
                  </a:lnTo>
                  <a:lnTo>
                    <a:pt x="2662" y="41010"/>
                  </a:lnTo>
                  <a:lnTo>
                    <a:pt x="2695" y="40451"/>
                  </a:lnTo>
                  <a:lnTo>
                    <a:pt x="2728" y="40287"/>
                  </a:lnTo>
                  <a:lnTo>
                    <a:pt x="2728" y="40155"/>
                  </a:lnTo>
                  <a:lnTo>
                    <a:pt x="2761" y="39892"/>
                  </a:lnTo>
                  <a:lnTo>
                    <a:pt x="2826" y="39301"/>
                  </a:lnTo>
                  <a:lnTo>
                    <a:pt x="2826" y="39169"/>
                  </a:lnTo>
                  <a:lnTo>
                    <a:pt x="2859" y="38907"/>
                  </a:lnTo>
                  <a:lnTo>
                    <a:pt x="2892" y="38742"/>
                  </a:lnTo>
                  <a:lnTo>
                    <a:pt x="2892" y="38611"/>
                  </a:lnTo>
                  <a:lnTo>
                    <a:pt x="2925" y="38479"/>
                  </a:lnTo>
                  <a:lnTo>
                    <a:pt x="2925" y="38348"/>
                  </a:lnTo>
                  <a:lnTo>
                    <a:pt x="2958" y="38184"/>
                  </a:lnTo>
                  <a:lnTo>
                    <a:pt x="2991" y="38052"/>
                  </a:lnTo>
                  <a:lnTo>
                    <a:pt x="2991" y="37921"/>
                  </a:lnTo>
                  <a:lnTo>
                    <a:pt x="3023" y="37789"/>
                  </a:lnTo>
                  <a:lnTo>
                    <a:pt x="3023" y="37625"/>
                  </a:lnTo>
                  <a:lnTo>
                    <a:pt x="3056" y="37494"/>
                  </a:lnTo>
                  <a:lnTo>
                    <a:pt x="3089" y="37362"/>
                  </a:lnTo>
                  <a:lnTo>
                    <a:pt x="3122" y="37066"/>
                  </a:lnTo>
                  <a:lnTo>
                    <a:pt x="3155" y="36935"/>
                  </a:lnTo>
                  <a:lnTo>
                    <a:pt x="3188" y="36804"/>
                  </a:lnTo>
                  <a:lnTo>
                    <a:pt x="3188" y="36639"/>
                  </a:lnTo>
                  <a:lnTo>
                    <a:pt x="3221" y="36508"/>
                  </a:lnTo>
                  <a:lnTo>
                    <a:pt x="3286" y="36245"/>
                  </a:lnTo>
                  <a:lnTo>
                    <a:pt x="3319" y="36113"/>
                  </a:lnTo>
                  <a:lnTo>
                    <a:pt x="3319" y="35949"/>
                  </a:lnTo>
                  <a:lnTo>
                    <a:pt x="3418" y="35555"/>
                  </a:lnTo>
                  <a:lnTo>
                    <a:pt x="3451" y="35391"/>
                  </a:lnTo>
                  <a:lnTo>
                    <a:pt x="3483" y="35259"/>
                  </a:lnTo>
                  <a:lnTo>
                    <a:pt x="3516" y="34996"/>
                  </a:lnTo>
                  <a:lnTo>
                    <a:pt x="3549" y="34865"/>
                  </a:lnTo>
                  <a:lnTo>
                    <a:pt x="3582" y="34700"/>
                  </a:lnTo>
                  <a:lnTo>
                    <a:pt x="3615" y="34569"/>
                  </a:lnTo>
                  <a:lnTo>
                    <a:pt x="3648" y="34438"/>
                  </a:lnTo>
                  <a:lnTo>
                    <a:pt x="3681" y="34306"/>
                  </a:lnTo>
                  <a:lnTo>
                    <a:pt x="3713" y="34175"/>
                  </a:lnTo>
                  <a:lnTo>
                    <a:pt x="3812" y="33748"/>
                  </a:lnTo>
                  <a:lnTo>
                    <a:pt x="3845" y="33616"/>
                  </a:lnTo>
                  <a:lnTo>
                    <a:pt x="4009" y="33057"/>
                  </a:lnTo>
                  <a:lnTo>
                    <a:pt x="4042" y="32926"/>
                  </a:lnTo>
                  <a:lnTo>
                    <a:pt x="4174" y="32532"/>
                  </a:lnTo>
                  <a:lnTo>
                    <a:pt x="4206" y="32367"/>
                  </a:lnTo>
                  <a:lnTo>
                    <a:pt x="4239" y="32236"/>
                  </a:lnTo>
                  <a:lnTo>
                    <a:pt x="4272" y="32105"/>
                  </a:lnTo>
                  <a:lnTo>
                    <a:pt x="4305" y="31973"/>
                  </a:lnTo>
                  <a:lnTo>
                    <a:pt x="4404" y="31710"/>
                  </a:lnTo>
                  <a:lnTo>
                    <a:pt x="4436" y="31579"/>
                  </a:lnTo>
                  <a:lnTo>
                    <a:pt x="4469" y="31447"/>
                  </a:lnTo>
                  <a:lnTo>
                    <a:pt x="4568" y="31152"/>
                  </a:lnTo>
                  <a:lnTo>
                    <a:pt x="4601" y="31020"/>
                  </a:lnTo>
                  <a:lnTo>
                    <a:pt x="4666" y="30889"/>
                  </a:lnTo>
                  <a:lnTo>
                    <a:pt x="4732" y="30626"/>
                  </a:lnTo>
                  <a:lnTo>
                    <a:pt x="4798" y="30494"/>
                  </a:lnTo>
                  <a:lnTo>
                    <a:pt x="4831" y="30363"/>
                  </a:lnTo>
                  <a:lnTo>
                    <a:pt x="4896" y="30231"/>
                  </a:lnTo>
                  <a:lnTo>
                    <a:pt x="4995" y="29969"/>
                  </a:lnTo>
                  <a:lnTo>
                    <a:pt x="5028" y="29837"/>
                  </a:lnTo>
                  <a:lnTo>
                    <a:pt x="5061" y="29706"/>
                  </a:lnTo>
                  <a:lnTo>
                    <a:pt x="5159" y="29410"/>
                  </a:lnTo>
                  <a:lnTo>
                    <a:pt x="5225" y="29279"/>
                  </a:lnTo>
                  <a:lnTo>
                    <a:pt x="5291" y="29147"/>
                  </a:lnTo>
                  <a:lnTo>
                    <a:pt x="5324" y="29016"/>
                  </a:lnTo>
                  <a:lnTo>
                    <a:pt x="5389" y="28884"/>
                  </a:lnTo>
                  <a:lnTo>
                    <a:pt x="5488" y="28621"/>
                  </a:lnTo>
                  <a:lnTo>
                    <a:pt x="5521" y="28490"/>
                  </a:lnTo>
                  <a:lnTo>
                    <a:pt x="5587" y="28358"/>
                  </a:lnTo>
                  <a:lnTo>
                    <a:pt x="5652" y="28227"/>
                  </a:lnTo>
                  <a:lnTo>
                    <a:pt x="5685" y="28096"/>
                  </a:lnTo>
                  <a:lnTo>
                    <a:pt x="5751" y="27964"/>
                  </a:lnTo>
                  <a:lnTo>
                    <a:pt x="5817" y="27833"/>
                  </a:lnTo>
                  <a:lnTo>
                    <a:pt x="5849" y="27701"/>
                  </a:lnTo>
                  <a:lnTo>
                    <a:pt x="5915" y="27570"/>
                  </a:lnTo>
                  <a:lnTo>
                    <a:pt x="5981" y="27471"/>
                  </a:lnTo>
                  <a:lnTo>
                    <a:pt x="6014" y="27340"/>
                  </a:lnTo>
                  <a:lnTo>
                    <a:pt x="6079" y="27208"/>
                  </a:lnTo>
                  <a:lnTo>
                    <a:pt x="6145" y="27077"/>
                  </a:lnTo>
                  <a:lnTo>
                    <a:pt x="6211" y="26945"/>
                  </a:lnTo>
                  <a:lnTo>
                    <a:pt x="6309" y="26683"/>
                  </a:lnTo>
                  <a:lnTo>
                    <a:pt x="6375" y="26551"/>
                  </a:lnTo>
                  <a:lnTo>
                    <a:pt x="6441" y="26420"/>
                  </a:lnTo>
                  <a:lnTo>
                    <a:pt x="6507" y="26288"/>
                  </a:lnTo>
                  <a:lnTo>
                    <a:pt x="6539" y="26157"/>
                  </a:lnTo>
                  <a:lnTo>
                    <a:pt x="6605" y="26025"/>
                  </a:lnTo>
                  <a:lnTo>
                    <a:pt x="6671" y="25927"/>
                  </a:lnTo>
                  <a:lnTo>
                    <a:pt x="6737" y="25795"/>
                  </a:lnTo>
                  <a:lnTo>
                    <a:pt x="6802" y="25664"/>
                  </a:lnTo>
                  <a:lnTo>
                    <a:pt x="6868" y="25532"/>
                  </a:lnTo>
                  <a:lnTo>
                    <a:pt x="6934" y="25401"/>
                  </a:lnTo>
                  <a:lnTo>
                    <a:pt x="7197" y="24908"/>
                  </a:lnTo>
                  <a:lnTo>
                    <a:pt x="7262" y="24777"/>
                  </a:lnTo>
                  <a:lnTo>
                    <a:pt x="7328" y="24645"/>
                  </a:lnTo>
                  <a:lnTo>
                    <a:pt x="7394" y="24514"/>
                  </a:lnTo>
                  <a:lnTo>
                    <a:pt x="7460" y="24382"/>
                  </a:lnTo>
                  <a:lnTo>
                    <a:pt x="7525" y="24284"/>
                  </a:lnTo>
                  <a:lnTo>
                    <a:pt x="7591" y="24152"/>
                  </a:lnTo>
                  <a:lnTo>
                    <a:pt x="7854" y="23659"/>
                  </a:lnTo>
                  <a:lnTo>
                    <a:pt x="7920" y="23528"/>
                  </a:lnTo>
                  <a:lnTo>
                    <a:pt x="7985" y="23397"/>
                  </a:lnTo>
                  <a:lnTo>
                    <a:pt x="8084" y="23298"/>
                  </a:lnTo>
                  <a:lnTo>
                    <a:pt x="8150" y="23167"/>
                  </a:lnTo>
                  <a:lnTo>
                    <a:pt x="8215" y="23035"/>
                  </a:lnTo>
                  <a:lnTo>
                    <a:pt x="8281" y="22904"/>
                  </a:lnTo>
                  <a:lnTo>
                    <a:pt x="8347" y="22805"/>
                  </a:lnTo>
                  <a:lnTo>
                    <a:pt x="8412" y="22674"/>
                  </a:lnTo>
                  <a:lnTo>
                    <a:pt x="8511" y="22542"/>
                  </a:lnTo>
                  <a:lnTo>
                    <a:pt x="8577" y="22444"/>
                  </a:lnTo>
                  <a:lnTo>
                    <a:pt x="8643" y="22312"/>
                  </a:lnTo>
                  <a:lnTo>
                    <a:pt x="8708" y="22181"/>
                  </a:lnTo>
                  <a:lnTo>
                    <a:pt x="8807" y="22082"/>
                  </a:lnTo>
                  <a:lnTo>
                    <a:pt x="8873" y="21951"/>
                  </a:lnTo>
                  <a:lnTo>
                    <a:pt x="8938" y="21819"/>
                  </a:lnTo>
                  <a:lnTo>
                    <a:pt x="9004" y="21721"/>
                  </a:lnTo>
                  <a:lnTo>
                    <a:pt x="9168" y="21458"/>
                  </a:lnTo>
                  <a:lnTo>
                    <a:pt x="9267" y="21359"/>
                  </a:lnTo>
                  <a:lnTo>
                    <a:pt x="9333" y="21228"/>
                  </a:lnTo>
                  <a:lnTo>
                    <a:pt x="9398" y="21129"/>
                  </a:lnTo>
                  <a:lnTo>
                    <a:pt x="9727" y="20636"/>
                  </a:lnTo>
                  <a:lnTo>
                    <a:pt x="9793" y="20538"/>
                  </a:lnTo>
                  <a:lnTo>
                    <a:pt x="9891" y="20406"/>
                  </a:lnTo>
                  <a:lnTo>
                    <a:pt x="9957" y="20308"/>
                  </a:lnTo>
                  <a:lnTo>
                    <a:pt x="10055" y="20176"/>
                  </a:lnTo>
                  <a:lnTo>
                    <a:pt x="10220" y="19946"/>
                  </a:lnTo>
                  <a:lnTo>
                    <a:pt x="10286" y="19815"/>
                  </a:lnTo>
                  <a:lnTo>
                    <a:pt x="10384" y="19716"/>
                  </a:lnTo>
                  <a:lnTo>
                    <a:pt x="10548" y="19486"/>
                  </a:lnTo>
                  <a:lnTo>
                    <a:pt x="10614" y="19388"/>
                  </a:lnTo>
                  <a:lnTo>
                    <a:pt x="10713" y="19256"/>
                  </a:lnTo>
                  <a:lnTo>
                    <a:pt x="10778" y="19158"/>
                  </a:lnTo>
                  <a:lnTo>
                    <a:pt x="11041" y="18796"/>
                  </a:lnTo>
                  <a:lnTo>
                    <a:pt x="11140" y="18698"/>
                  </a:lnTo>
                  <a:lnTo>
                    <a:pt x="11206" y="18599"/>
                  </a:lnTo>
                  <a:lnTo>
                    <a:pt x="11304" y="18468"/>
                  </a:lnTo>
                  <a:lnTo>
                    <a:pt x="11567" y="18139"/>
                  </a:lnTo>
                  <a:lnTo>
                    <a:pt x="11666" y="18040"/>
                  </a:lnTo>
                  <a:lnTo>
                    <a:pt x="11731" y="17909"/>
                  </a:lnTo>
                  <a:lnTo>
                    <a:pt x="11929" y="17712"/>
                  </a:lnTo>
                  <a:lnTo>
                    <a:pt x="12027" y="17580"/>
                  </a:lnTo>
                  <a:lnTo>
                    <a:pt x="12093" y="17482"/>
                  </a:lnTo>
                  <a:lnTo>
                    <a:pt x="12191" y="17383"/>
                  </a:lnTo>
                  <a:lnTo>
                    <a:pt x="12389" y="17153"/>
                  </a:lnTo>
                  <a:lnTo>
                    <a:pt x="12750" y="16726"/>
                  </a:lnTo>
                  <a:lnTo>
                    <a:pt x="12947" y="16496"/>
                  </a:lnTo>
                  <a:lnTo>
                    <a:pt x="13013" y="16397"/>
                  </a:lnTo>
                  <a:lnTo>
                    <a:pt x="13111" y="16299"/>
                  </a:lnTo>
                  <a:lnTo>
                    <a:pt x="13210" y="16200"/>
                  </a:lnTo>
                  <a:lnTo>
                    <a:pt x="13309" y="16102"/>
                  </a:lnTo>
                  <a:lnTo>
                    <a:pt x="13407" y="15970"/>
                  </a:lnTo>
                  <a:lnTo>
                    <a:pt x="13506" y="15872"/>
                  </a:lnTo>
                  <a:lnTo>
                    <a:pt x="13604" y="15773"/>
                  </a:lnTo>
                  <a:lnTo>
                    <a:pt x="13703" y="15674"/>
                  </a:lnTo>
                  <a:lnTo>
                    <a:pt x="13802" y="15576"/>
                  </a:lnTo>
                  <a:lnTo>
                    <a:pt x="13900" y="15477"/>
                  </a:lnTo>
                  <a:lnTo>
                    <a:pt x="13999" y="15379"/>
                  </a:lnTo>
                  <a:lnTo>
                    <a:pt x="14097" y="15247"/>
                  </a:lnTo>
                  <a:lnTo>
                    <a:pt x="14196" y="15149"/>
                  </a:lnTo>
                  <a:lnTo>
                    <a:pt x="14294" y="15050"/>
                  </a:lnTo>
                  <a:lnTo>
                    <a:pt x="14393" y="14951"/>
                  </a:lnTo>
                  <a:lnTo>
                    <a:pt x="14492" y="14853"/>
                  </a:lnTo>
                  <a:lnTo>
                    <a:pt x="14590" y="14754"/>
                  </a:lnTo>
                  <a:lnTo>
                    <a:pt x="14689" y="14656"/>
                  </a:lnTo>
                  <a:lnTo>
                    <a:pt x="14787" y="14557"/>
                  </a:lnTo>
                  <a:lnTo>
                    <a:pt x="14886" y="14459"/>
                  </a:lnTo>
                  <a:lnTo>
                    <a:pt x="14985" y="14360"/>
                  </a:lnTo>
                  <a:lnTo>
                    <a:pt x="15182" y="14163"/>
                  </a:lnTo>
                  <a:lnTo>
                    <a:pt x="15379" y="13966"/>
                  </a:lnTo>
                  <a:lnTo>
                    <a:pt x="15609" y="13768"/>
                  </a:lnTo>
                  <a:lnTo>
                    <a:pt x="15707" y="13670"/>
                  </a:lnTo>
                  <a:lnTo>
                    <a:pt x="15806" y="13571"/>
                  </a:lnTo>
                  <a:lnTo>
                    <a:pt x="15905" y="13473"/>
                  </a:lnTo>
                  <a:lnTo>
                    <a:pt x="16003" y="13374"/>
                  </a:lnTo>
                  <a:lnTo>
                    <a:pt x="16102" y="13276"/>
                  </a:lnTo>
                  <a:lnTo>
                    <a:pt x="16233" y="13210"/>
                  </a:lnTo>
                  <a:lnTo>
                    <a:pt x="16332" y="13111"/>
                  </a:lnTo>
                  <a:lnTo>
                    <a:pt x="16430" y="13013"/>
                  </a:lnTo>
                  <a:lnTo>
                    <a:pt x="16529" y="12914"/>
                  </a:lnTo>
                  <a:lnTo>
                    <a:pt x="16660" y="12816"/>
                  </a:lnTo>
                  <a:lnTo>
                    <a:pt x="16759" y="12717"/>
                  </a:lnTo>
                  <a:lnTo>
                    <a:pt x="16956" y="12553"/>
                  </a:lnTo>
                  <a:lnTo>
                    <a:pt x="17088" y="12454"/>
                  </a:lnTo>
                  <a:lnTo>
                    <a:pt x="17186" y="12356"/>
                  </a:lnTo>
                  <a:lnTo>
                    <a:pt x="17285" y="12257"/>
                  </a:lnTo>
                  <a:lnTo>
                    <a:pt x="17383" y="12158"/>
                  </a:lnTo>
                  <a:lnTo>
                    <a:pt x="17515" y="12093"/>
                  </a:lnTo>
                  <a:lnTo>
                    <a:pt x="17712" y="11895"/>
                  </a:lnTo>
                  <a:lnTo>
                    <a:pt x="17843" y="11797"/>
                  </a:lnTo>
                  <a:lnTo>
                    <a:pt x="17942" y="11731"/>
                  </a:lnTo>
                  <a:lnTo>
                    <a:pt x="18041" y="11633"/>
                  </a:lnTo>
                  <a:lnTo>
                    <a:pt x="18172" y="11534"/>
                  </a:lnTo>
                  <a:lnTo>
                    <a:pt x="18271" y="11468"/>
                  </a:lnTo>
                  <a:lnTo>
                    <a:pt x="18402" y="11370"/>
                  </a:lnTo>
                  <a:lnTo>
                    <a:pt x="18501" y="11271"/>
                  </a:lnTo>
                  <a:lnTo>
                    <a:pt x="18599" y="11205"/>
                  </a:lnTo>
                  <a:lnTo>
                    <a:pt x="18731" y="11107"/>
                  </a:lnTo>
                  <a:lnTo>
                    <a:pt x="18961" y="10943"/>
                  </a:lnTo>
                  <a:lnTo>
                    <a:pt x="19059" y="10844"/>
                  </a:lnTo>
                  <a:lnTo>
                    <a:pt x="19191" y="10778"/>
                  </a:lnTo>
                  <a:lnTo>
                    <a:pt x="19289" y="10680"/>
                  </a:lnTo>
                  <a:lnTo>
                    <a:pt x="19519" y="10515"/>
                  </a:lnTo>
                  <a:lnTo>
                    <a:pt x="19618" y="10450"/>
                  </a:lnTo>
                  <a:lnTo>
                    <a:pt x="19749" y="10351"/>
                  </a:lnTo>
                  <a:lnTo>
                    <a:pt x="19848" y="10252"/>
                  </a:lnTo>
                  <a:lnTo>
                    <a:pt x="20209" y="10022"/>
                  </a:lnTo>
                  <a:lnTo>
                    <a:pt x="20341" y="9957"/>
                  </a:lnTo>
                  <a:lnTo>
                    <a:pt x="20439" y="9858"/>
                  </a:lnTo>
                  <a:lnTo>
                    <a:pt x="20571" y="9792"/>
                  </a:lnTo>
                  <a:lnTo>
                    <a:pt x="20669" y="9694"/>
                  </a:lnTo>
                  <a:lnTo>
                    <a:pt x="21129" y="9398"/>
                  </a:lnTo>
                  <a:lnTo>
                    <a:pt x="21261" y="9299"/>
                  </a:lnTo>
                  <a:lnTo>
                    <a:pt x="21392" y="9234"/>
                  </a:lnTo>
                  <a:lnTo>
                    <a:pt x="21491" y="9168"/>
                  </a:lnTo>
                  <a:lnTo>
                    <a:pt x="21622" y="9069"/>
                  </a:lnTo>
                  <a:lnTo>
                    <a:pt x="21754" y="9004"/>
                  </a:lnTo>
                  <a:lnTo>
                    <a:pt x="21852" y="8938"/>
                  </a:lnTo>
                  <a:lnTo>
                    <a:pt x="21984" y="8839"/>
                  </a:lnTo>
                  <a:lnTo>
                    <a:pt x="22115" y="8774"/>
                  </a:lnTo>
                  <a:lnTo>
                    <a:pt x="22214" y="8708"/>
                  </a:lnTo>
                  <a:lnTo>
                    <a:pt x="22345" y="8642"/>
                  </a:lnTo>
                  <a:lnTo>
                    <a:pt x="22477" y="8544"/>
                  </a:lnTo>
                  <a:lnTo>
                    <a:pt x="22575" y="8478"/>
                  </a:lnTo>
                  <a:lnTo>
                    <a:pt x="22838" y="8347"/>
                  </a:lnTo>
                  <a:lnTo>
                    <a:pt x="22937" y="8281"/>
                  </a:lnTo>
                  <a:lnTo>
                    <a:pt x="23068" y="8182"/>
                  </a:lnTo>
                  <a:lnTo>
                    <a:pt x="23200" y="8117"/>
                  </a:lnTo>
                  <a:lnTo>
                    <a:pt x="23331" y="8051"/>
                  </a:lnTo>
                  <a:lnTo>
                    <a:pt x="23430" y="7985"/>
                  </a:lnTo>
                  <a:lnTo>
                    <a:pt x="23561" y="7919"/>
                  </a:lnTo>
                  <a:lnTo>
                    <a:pt x="23692" y="7854"/>
                  </a:lnTo>
                  <a:lnTo>
                    <a:pt x="23824" y="7788"/>
                  </a:lnTo>
                  <a:lnTo>
                    <a:pt x="24185" y="7558"/>
                  </a:lnTo>
                  <a:lnTo>
                    <a:pt x="24317" y="7492"/>
                  </a:lnTo>
                  <a:lnTo>
                    <a:pt x="24547" y="7361"/>
                  </a:lnTo>
                  <a:lnTo>
                    <a:pt x="24810" y="7229"/>
                  </a:lnTo>
                  <a:lnTo>
                    <a:pt x="24941" y="7164"/>
                  </a:lnTo>
                  <a:lnTo>
                    <a:pt x="25073" y="7098"/>
                  </a:lnTo>
                  <a:lnTo>
                    <a:pt x="25303" y="6966"/>
                  </a:lnTo>
                  <a:lnTo>
                    <a:pt x="25434" y="6901"/>
                  </a:lnTo>
                  <a:lnTo>
                    <a:pt x="25565" y="6835"/>
                  </a:lnTo>
                  <a:lnTo>
                    <a:pt x="25697" y="6802"/>
                  </a:lnTo>
                  <a:lnTo>
                    <a:pt x="25828" y="6736"/>
                  </a:lnTo>
                  <a:lnTo>
                    <a:pt x="25960" y="6671"/>
                  </a:lnTo>
                  <a:lnTo>
                    <a:pt x="26058" y="6605"/>
                  </a:lnTo>
                  <a:lnTo>
                    <a:pt x="26190" y="6539"/>
                  </a:lnTo>
                  <a:lnTo>
                    <a:pt x="26321" y="6474"/>
                  </a:lnTo>
                  <a:lnTo>
                    <a:pt x="26453" y="6408"/>
                  </a:lnTo>
                  <a:lnTo>
                    <a:pt x="26584" y="6375"/>
                  </a:lnTo>
                  <a:lnTo>
                    <a:pt x="26716" y="6309"/>
                  </a:lnTo>
                  <a:lnTo>
                    <a:pt x="26847" y="6243"/>
                  </a:lnTo>
                  <a:lnTo>
                    <a:pt x="26978" y="6178"/>
                  </a:lnTo>
                  <a:lnTo>
                    <a:pt x="27110" y="6145"/>
                  </a:lnTo>
                  <a:lnTo>
                    <a:pt x="27241" y="6079"/>
                  </a:lnTo>
                  <a:lnTo>
                    <a:pt x="27373" y="6013"/>
                  </a:lnTo>
                  <a:lnTo>
                    <a:pt x="27504" y="5948"/>
                  </a:lnTo>
                  <a:lnTo>
                    <a:pt x="27636" y="5915"/>
                  </a:lnTo>
                  <a:lnTo>
                    <a:pt x="27767" y="5849"/>
                  </a:lnTo>
                  <a:lnTo>
                    <a:pt x="27899" y="5783"/>
                  </a:lnTo>
                  <a:lnTo>
                    <a:pt x="27997" y="5751"/>
                  </a:lnTo>
                  <a:lnTo>
                    <a:pt x="28161" y="5685"/>
                  </a:lnTo>
                  <a:lnTo>
                    <a:pt x="28523" y="5521"/>
                  </a:lnTo>
                  <a:lnTo>
                    <a:pt x="28654" y="5488"/>
                  </a:lnTo>
                  <a:lnTo>
                    <a:pt x="28786" y="5422"/>
                  </a:lnTo>
                  <a:lnTo>
                    <a:pt x="28917" y="5356"/>
                  </a:lnTo>
                  <a:lnTo>
                    <a:pt x="29082" y="5323"/>
                  </a:lnTo>
                  <a:lnTo>
                    <a:pt x="29213" y="5258"/>
                  </a:lnTo>
                  <a:lnTo>
                    <a:pt x="29344" y="5225"/>
                  </a:lnTo>
                  <a:lnTo>
                    <a:pt x="29739" y="5061"/>
                  </a:lnTo>
                  <a:lnTo>
                    <a:pt x="29870" y="5028"/>
                  </a:lnTo>
                  <a:lnTo>
                    <a:pt x="30002" y="4962"/>
                  </a:lnTo>
                  <a:lnTo>
                    <a:pt x="30133" y="4929"/>
                  </a:lnTo>
                  <a:lnTo>
                    <a:pt x="30264" y="4863"/>
                  </a:lnTo>
                  <a:lnTo>
                    <a:pt x="30396" y="4830"/>
                  </a:lnTo>
                  <a:lnTo>
                    <a:pt x="30527" y="4798"/>
                  </a:lnTo>
                  <a:lnTo>
                    <a:pt x="31053" y="4600"/>
                  </a:lnTo>
                  <a:lnTo>
                    <a:pt x="31185" y="4568"/>
                  </a:lnTo>
                  <a:lnTo>
                    <a:pt x="31349" y="4535"/>
                  </a:lnTo>
                  <a:lnTo>
                    <a:pt x="31480" y="4469"/>
                  </a:lnTo>
                  <a:lnTo>
                    <a:pt x="31743" y="4403"/>
                  </a:lnTo>
                  <a:lnTo>
                    <a:pt x="31875" y="4338"/>
                  </a:lnTo>
                  <a:lnTo>
                    <a:pt x="32006" y="4305"/>
                  </a:lnTo>
                  <a:lnTo>
                    <a:pt x="32138" y="4272"/>
                  </a:lnTo>
                  <a:lnTo>
                    <a:pt x="32269" y="4239"/>
                  </a:lnTo>
                  <a:lnTo>
                    <a:pt x="32433" y="4206"/>
                  </a:lnTo>
                  <a:lnTo>
                    <a:pt x="32565" y="4140"/>
                  </a:lnTo>
                  <a:lnTo>
                    <a:pt x="32696" y="4108"/>
                  </a:lnTo>
                  <a:lnTo>
                    <a:pt x="32959" y="4042"/>
                  </a:lnTo>
                  <a:lnTo>
                    <a:pt x="33518" y="3878"/>
                  </a:lnTo>
                  <a:lnTo>
                    <a:pt x="33649" y="3845"/>
                  </a:lnTo>
                  <a:lnTo>
                    <a:pt x="33781" y="3812"/>
                  </a:lnTo>
                  <a:lnTo>
                    <a:pt x="33912" y="3779"/>
                  </a:lnTo>
                  <a:lnTo>
                    <a:pt x="34076" y="3746"/>
                  </a:lnTo>
                  <a:lnTo>
                    <a:pt x="34208" y="3713"/>
                  </a:lnTo>
                  <a:lnTo>
                    <a:pt x="34339" y="3680"/>
                  </a:lnTo>
                  <a:lnTo>
                    <a:pt x="34471" y="3648"/>
                  </a:lnTo>
                  <a:lnTo>
                    <a:pt x="34602" y="3615"/>
                  </a:lnTo>
                  <a:lnTo>
                    <a:pt x="34766" y="3582"/>
                  </a:lnTo>
                  <a:lnTo>
                    <a:pt x="34898" y="3549"/>
                  </a:lnTo>
                  <a:lnTo>
                    <a:pt x="35029" y="3516"/>
                  </a:lnTo>
                  <a:lnTo>
                    <a:pt x="35161" y="3516"/>
                  </a:lnTo>
                  <a:lnTo>
                    <a:pt x="35456" y="3450"/>
                  </a:lnTo>
                  <a:lnTo>
                    <a:pt x="36146" y="3286"/>
                  </a:lnTo>
                  <a:lnTo>
                    <a:pt x="36541" y="3220"/>
                  </a:lnTo>
                  <a:lnTo>
                    <a:pt x="36705" y="3187"/>
                  </a:lnTo>
                  <a:lnTo>
                    <a:pt x="36837" y="3187"/>
                  </a:lnTo>
                  <a:lnTo>
                    <a:pt x="36968" y="3155"/>
                  </a:lnTo>
                  <a:lnTo>
                    <a:pt x="37099" y="3122"/>
                  </a:lnTo>
                  <a:lnTo>
                    <a:pt x="37264" y="3122"/>
                  </a:lnTo>
                  <a:lnTo>
                    <a:pt x="37395" y="3089"/>
                  </a:lnTo>
                  <a:lnTo>
                    <a:pt x="37527" y="3056"/>
                  </a:lnTo>
                  <a:lnTo>
                    <a:pt x="37658" y="3023"/>
                  </a:lnTo>
                  <a:lnTo>
                    <a:pt x="37822" y="3023"/>
                  </a:lnTo>
                  <a:lnTo>
                    <a:pt x="37954" y="2990"/>
                  </a:lnTo>
                  <a:lnTo>
                    <a:pt x="38085" y="2990"/>
                  </a:lnTo>
                  <a:lnTo>
                    <a:pt x="38217" y="2957"/>
                  </a:lnTo>
                  <a:lnTo>
                    <a:pt x="38381" y="2925"/>
                  </a:lnTo>
                  <a:lnTo>
                    <a:pt x="38512" y="2925"/>
                  </a:lnTo>
                  <a:lnTo>
                    <a:pt x="38644" y="2892"/>
                  </a:lnTo>
                  <a:lnTo>
                    <a:pt x="38808" y="2892"/>
                  </a:lnTo>
                  <a:lnTo>
                    <a:pt x="38940" y="2859"/>
                  </a:lnTo>
                  <a:lnTo>
                    <a:pt x="39071" y="2859"/>
                  </a:lnTo>
                  <a:lnTo>
                    <a:pt x="39202" y="2826"/>
                  </a:lnTo>
                  <a:lnTo>
                    <a:pt x="39367" y="2826"/>
                  </a:lnTo>
                  <a:lnTo>
                    <a:pt x="39498" y="2793"/>
                  </a:lnTo>
                  <a:lnTo>
                    <a:pt x="39630" y="2793"/>
                  </a:lnTo>
                  <a:lnTo>
                    <a:pt x="39794" y="2760"/>
                  </a:lnTo>
                  <a:lnTo>
                    <a:pt x="39925" y="2760"/>
                  </a:lnTo>
                  <a:lnTo>
                    <a:pt x="40353" y="2727"/>
                  </a:lnTo>
                  <a:lnTo>
                    <a:pt x="40484" y="2727"/>
                  </a:lnTo>
                  <a:lnTo>
                    <a:pt x="40615" y="2695"/>
                  </a:lnTo>
                  <a:lnTo>
                    <a:pt x="40911" y="2662"/>
                  </a:lnTo>
                  <a:lnTo>
                    <a:pt x="41207" y="2662"/>
                  </a:lnTo>
                  <a:lnTo>
                    <a:pt x="41601" y="2629"/>
                  </a:lnTo>
                  <a:lnTo>
                    <a:pt x="41897" y="2629"/>
                  </a:lnTo>
                  <a:lnTo>
                    <a:pt x="42028" y="2596"/>
                  </a:lnTo>
                  <a:lnTo>
                    <a:pt x="42751" y="2596"/>
                  </a:lnTo>
                  <a:lnTo>
                    <a:pt x="43014" y="2563"/>
                  </a:lnTo>
                  <a:lnTo>
                    <a:pt x="43869" y="2563"/>
                  </a:lnTo>
                  <a:lnTo>
                    <a:pt x="43869" y="0"/>
                  </a:lnTo>
                  <a:close/>
                </a:path>
              </a:pathLst>
            </a:custGeom>
            <a:solidFill>
              <a:srgbClr val="EE7FEE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2903025" y="2917875"/>
              <a:ext cx="50150" cy="70675"/>
            </a:xfrm>
            <a:custGeom>
              <a:avLst/>
              <a:gdLst/>
              <a:ahLst/>
              <a:cxnLst/>
              <a:rect l="l" t="t" r="r" b="b"/>
              <a:pathLst>
                <a:path w="2006" h="2827" extrusionOk="0">
                  <a:moveTo>
                    <a:pt x="1" y="0"/>
                  </a:moveTo>
                  <a:lnTo>
                    <a:pt x="1" y="2826"/>
                  </a:lnTo>
                  <a:lnTo>
                    <a:pt x="2005" y="2826"/>
                  </a:lnTo>
                  <a:lnTo>
                    <a:pt x="2005" y="2333"/>
                  </a:lnTo>
                  <a:lnTo>
                    <a:pt x="592" y="2333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2959725" y="2915400"/>
              <a:ext cx="58350" cy="75600"/>
            </a:xfrm>
            <a:custGeom>
              <a:avLst/>
              <a:gdLst/>
              <a:ahLst/>
              <a:cxnLst/>
              <a:rect l="l" t="t" r="r" b="b"/>
              <a:pathLst>
                <a:path w="2334" h="3024" extrusionOk="0">
                  <a:moveTo>
                    <a:pt x="1150" y="1"/>
                  </a:moveTo>
                  <a:cubicBezTo>
                    <a:pt x="789" y="1"/>
                    <a:pt x="526" y="99"/>
                    <a:pt x="329" y="264"/>
                  </a:cubicBezTo>
                  <a:cubicBezTo>
                    <a:pt x="132" y="428"/>
                    <a:pt x="66" y="658"/>
                    <a:pt x="66" y="888"/>
                  </a:cubicBezTo>
                  <a:cubicBezTo>
                    <a:pt x="66" y="1184"/>
                    <a:pt x="165" y="1381"/>
                    <a:pt x="329" y="1512"/>
                  </a:cubicBezTo>
                  <a:cubicBezTo>
                    <a:pt x="460" y="1578"/>
                    <a:pt x="657" y="1677"/>
                    <a:pt x="953" y="1709"/>
                  </a:cubicBezTo>
                  <a:lnTo>
                    <a:pt x="1249" y="1808"/>
                  </a:lnTo>
                  <a:cubicBezTo>
                    <a:pt x="1413" y="1841"/>
                    <a:pt x="1545" y="1874"/>
                    <a:pt x="1643" y="1939"/>
                  </a:cubicBezTo>
                  <a:cubicBezTo>
                    <a:pt x="1709" y="1972"/>
                    <a:pt x="1775" y="2038"/>
                    <a:pt x="1775" y="2137"/>
                  </a:cubicBezTo>
                  <a:cubicBezTo>
                    <a:pt x="1775" y="2301"/>
                    <a:pt x="1676" y="2399"/>
                    <a:pt x="1512" y="2465"/>
                  </a:cubicBezTo>
                  <a:cubicBezTo>
                    <a:pt x="1413" y="2498"/>
                    <a:pt x="1315" y="2531"/>
                    <a:pt x="1183" y="2531"/>
                  </a:cubicBezTo>
                  <a:cubicBezTo>
                    <a:pt x="953" y="2531"/>
                    <a:pt x="789" y="2465"/>
                    <a:pt x="690" y="2334"/>
                  </a:cubicBezTo>
                  <a:cubicBezTo>
                    <a:pt x="625" y="2268"/>
                    <a:pt x="592" y="2169"/>
                    <a:pt x="559" y="2071"/>
                  </a:cubicBezTo>
                  <a:lnTo>
                    <a:pt x="0" y="2071"/>
                  </a:lnTo>
                  <a:cubicBezTo>
                    <a:pt x="0" y="2334"/>
                    <a:pt x="99" y="2564"/>
                    <a:pt x="329" y="2761"/>
                  </a:cubicBezTo>
                  <a:cubicBezTo>
                    <a:pt x="526" y="2925"/>
                    <a:pt x="822" y="3024"/>
                    <a:pt x="1183" y="3024"/>
                  </a:cubicBezTo>
                  <a:cubicBezTo>
                    <a:pt x="1545" y="3024"/>
                    <a:pt x="1840" y="2925"/>
                    <a:pt x="2038" y="2761"/>
                  </a:cubicBezTo>
                  <a:cubicBezTo>
                    <a:pt x="2235" y="2564"/>
                    <a:pt x="2333" y="2367"/>
                    <a:pt x="2333" y="2104"/>
                  </a:cubicBezTo>
                  <a:cubicBezTo>
                    <a:pt x="2333" y="1841"/>
                    <a:pt x="2235" y="1644"/>
                    <a:pt x="2070" y="1512"/>
                  </a:cubicBezTo>
                  <a:cubicBezTo>
                    <a:pt x="1972" y="1447"/>
                    <a:pt x="1808" y="1381"/>
                    <a:pt x="1610" y="1315"/>
                  </a:cubicBezTo>
                  <a:lnTo>
                    <a:pt x="1117" y="1184"/>
                  </a:lnTo>
                  <a:cubicBezTo>
                    <a:pt x="920" y="1151"/>
                    <a:pt x="789" y="1118"/>
                    <a:pt x="723" y="1085"/>
                  </a:cubicBezTo>
                  <a:cubicBezTo>
                    <a:pt x="657" y="1019"/>
                    <a:pt x="592" y="954"/>
                    <a:pt x="592" y="855"/>
                  </a:cubicBezTo>
                  <a:cubicBezTo>
                    <a:pt x="592" y="756"/>
                    <a:pt x="657" y="658"/>
                    <a:pt x="756" y="592"/>
                  </a:cubicBezTo>
                  <a:cubicBezTo>
                    <a:pt x="822" y="526"/>
                    <a:pt x="953" y="494"/>
                    <a:pt x="1085" y="494"/>
                  </a:cubicBezTo>
                  <a:cubicBezTo>
                    <a:pt x="1249" y="494"/>
                    <a:pt x="1347" y="526"/>
                    <a:pt x="1446" y="559"/>
                  </a:cubicBezTo>
                  <a:cubicBezTo>
                    <a:pt x="1578" y="658"/>
                    <a:pt x="1676" y="756"/>
                    <a:pt x="1676" y="921"/>
                  </a:cubicBezTo>
                  <a:lnTo>
                    <a:pt x="2235" y="921"/>
                  </a:lnTo>
                  <a:cubicBezTo>
                    <a:pt x="2235" y="625"/>
                    <a:pt x="2136" y="395"/>
                    <a:pt x="1906" y="264"/>
                  </a:cubicBezTo>
                  <a:cubicBezTo>
                    <a:pt x="1709" y="99"/>
                    <a:pt x="1446" y="1"/>
                    <a:pt x="11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8"/>
            <p:cNvSpPr/>
            <p:nvPr/>
          </p:nvSpPr>
          <p:spPr>
            <a:xfrm>
              <a:off x="3026250" y="2916225"/>
              <a:ext cx="63300" cy="74775"/>
            </a:xfrm>
            <a:custGeom>
              <a:avLst/>
              <a:gdLst/>
              <a:ahLst/>
              <a:cxnLst/>
              <a:rect l="l" t="t" r="r" b="b"/>
              <a:pathLst>
                <a:path w="2532" h="2991" extrusionOk="0">
                  <a:moveTo>
                    <a:pt x="1282" y="1"/>
                  </a:moveTo>
                  <a:cubicBezTo>
                    <a:pt x="921" y="1"/>
                    <a:pt x="625" y="132"/>
                    <a:pt x="395" y="362"/>
                  </a:cubicBezTo>
                  <a:cubicBezTo>
                    <a:pt x="132" y="625"/>
                    <a:pt x="1" y="1019"/>
                    <a:pt x="1" y="1512"/>
                  </a:cubicBezTo>
                  <a:cubicBezTo>
                    <a:pt x="1" y="1972"/>
                    <a:pt x="99" y="2334"/>
                    <a:pt x="330" y="2596"/>
                  </a:cubicBezTo>
                  <a:cubicBezTo>
                    <a:pt x="592" y="2859"/>
                    <a:pt x="888" y="2991"/>
                    <a:pt x="1315" y="2991"/>
                  </a:cubicBezTo>
                  <a:cubicBezTo>
                    <a:pt x="1644" y="2991"/>
                    <a:pt x="1907" y="2892"/>
                    <a:pt x="2104" y="2695"/>
                  </a:cubicBezTo>
                  <a:cubicBezTo>
                    <a:pt x="2334" y="2498"/>
                    <a:pt x="2465" y="2235"/>
                    <a:pt x="2498" y="1939"/>
                  </a:cubicBezTo>
                  <a:lnTo>
                    <a:pt x="1907" y="1939"/>
                  </a:lnTo>
                  <a:cubicBezTo>
                    <a:pt x="1874" y="2071"/>
                    <a:pt x="1841" y="2202"/>
                    <a:pt x="1775" y="2268"/>
                  </a:cubicBezTo>
                  <a:cubicBezTo>
                    <a:pt x="1677" y="2399"/>
                    <a:pt x="1512" y="2465"/>
                    <a:pt x="1282" y="2465"/>
                  </a:cubicBezTo>
                  <a:cubicBezTo>
                    <a:pt x="1085" y="2465"/>
                    <a:pt x="921" y="2399"/>
                    <a:pt x="790" y="2235"/>
                  </a:cubicBezTo>
                  <a:cubicBezTo>
                    <a:pt x="658" y="2071"/>
                    <a:pt x="592" y="1841"/>
                    <a:pt x="592" y="1512"/>
                  </a:cubicBezTo>
                  <a:cubicBezTo>
                    <a:pt x="592" y="1183"/>
                    <a:pt x="658" y="953"/>
                    <a:pt x="790" y="789"/>
                  </a:cubicBezTo>
                  <a:cubicBezTo>
                    <a:pt x="888" y="592"/>
                    <a:pt x="1085" y="526"/>
                    <a:pt x="1282" y="526"/>
                  </a:cubicBezTo>
                  <a:cubicBezTo>
                    <a:pt x="1512" y="526"/>
                    <a:pt x="1677" y="559"/>
                    <a:pt x="1775" y="691"/>
                  </a:cubicBezTo>
                  <a:cubicBezTo>
                    <a:pt x="1841" y="756"/>
                    <a:pt x="1874" y="855"/>
                    <a:pt x="1907" y="1019"/>
                  </a:cubicBezTo>
                  <a:lnTo>
                    <a:pt x="2531" y="1019"/>
                  </a:lnTo>
                  <a:cubicBezTo>
                    <a:pt x="2498" y="822"/>
                    <a:pt x="2433" y="658"/>
                    <a:pt x="2334" y="461"/>
                  </a:cubicBezTo>
                  <a:cubicBezTo>
                    <a:pt x="2104" y="165"/>
                    <a:pt x="1742" y="1"/>
                    <a:pt x="12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8"/>
            <p:cNvSpPr/>
            <p:nvPr/>
          </p:nvSpPr>
          <p:spPr>
            <a:xfrm>
              <a:off x="4702950" y="2342825"/>
              <a:ext cx="128175" cy="723750"/>
            </a:xfrm>
            <a:custGeom>
              <a:avLst/>
              <a:gdLst/>
              <a:ahLst/>
              <a:cxnLst/>
              <a:rect l="l" t="t" r="r" b="b"/>
              <a:pathLst>
                <a:path w="5127" h="28950" fill="none" extrusionOk="0">
                  <a:moveTo>
                    <a:pt x="4108" y="28950"/>
                  </a:moveTo>
                  <a:lnTo>
                    <a:pt x="4141" y="28917"/>
                  </a:lnTo>
                  <a:lnTo>
                    <a:pt x="4141" y="28884"/>
                  </a:lnTo>
                  <a:lnTo>
                    <a:pt x="4141" y="28819"/>
                  </a:lnTo>
                  <a:lnTo>
                    <a:pt x="4141" y="28786"/>
                  </a:lnTo>
                  <a:lnTo>
                    <a:pt x="4174" y="28753"/>
                  </a:lnTo>
                  <a:lnTo>
                    <a:pt x="4174" y="28720"/>
                  </a:lnTo>
                  <a:lnTo>
                    <a:pt x="4174" y="28654"/>
                  </a:lnTo>
                  <a:lnTo>
                    <a:pt x="4174" y="28621"/>
                  </a:lnTo>
                  <a:lnTo>
                    <a:pt x="4207" y="28556"/>
                  </a:lnTo>
                  <a:lnTo>
                    <a:pt x="4207" y="28523"/>
                  </a:lnTo>
                  <a:lnTo>
                    <a:pt x="4207" y="28490"/>
                  </a:lnTo>
                  <a:lnTo>
                    <a:pt x="4239" y="28457"/>
                  </a:lnTo>
                  <a:lnTo>
                    <a:pt x="4239" y="28391"/>
                  </a:lnTo>
                  <a:lnTo>
                    <a:pt x="4239" y="28358"/>
                  </a:lnTo>
                  <a:lnTo>
                    <a:pt x="4272" y="28293"/>
                  </a:lnTo>
                  <a:lnTo>
                    <a:pt x="4272" y="28260"/>
                  </a:lnTo>
                  <a:lnTo>
                    <a:pt x="4272" y="28227"/>
                  </a:lnTo>
                  <a:lnTo>
                    <a:pt x="4272" y="28194"/>
                  </a:lnTo>
                  <a:lnTo>
                    <a:pt x="4272" y="28161"/>
                  </a:lnTo>
                  <a:lnTo>
                    <a:pt x="4305" y="28128"/>
                  </a:lnTo>
                  <a:lnTo>
                    <a:pt x="4305" y="28096"/>
                  </a:lnTo>
                  <a:lnTo>
                    <a:pt x="4305" y="28063"/>
                  </a:lnTo>
                  <a:lnTo>
                    <a:pt x="4305" y="28030"/>
                  </a:lnTo>
                  <a:lnTo>
                    <a:pt x="4305" y="27997"/>
                  </a:lnTo>
                  <a:lnTo>
                    <a:pt x="4305" y="27964"/>
                  </a:lnTo>
                  <a:lnTo>
                    <a:pt x="4338" y="27964"/>
                  </a:lnTo>
                  <a:lnTo>
                    <a:pt x="4338" y="27931"/>
                  </a:lnTo>
                  <a:lnTo>
                    <a:pt x="4338" y="27898"/>
                  </a:lnTo>
                  <a:lnTo>
                    <a:pt x="4338" y="27866"/>
                  </a:lnTo>
                  <a:lnTo>
                    <a:pt x="4338" y="27833"/>
                  </a:lnTo>
                  <a:lnTo>
                    <a:pt x="4371" y="27800"/>
                  </a:lnTo>
                  <a:lnTo>
                    <a:pt x="4371" y="27767"/>
                  </a:lnTo>
                  <a:lnTo>
                    <a:pt x="4371" y="27734"/>
                  </a:lnTo>
                  <a:lnTo>
                    <a:pt x="4371" y="27701"/>
                  </a:lnTo>
                  <a:lnTo>
                    <a:pt x="4371" y="27668"/>
                  </a:lnTo>
                  <a:lnTo>
                    <a:pt x="4404" y="27636"/>
                  </a:lnTo>
                  <a:lnTo>
                    <a:pt x="4404" y="27603"/>
                  </a:lnTo>
                  <a:lnTo>
                    <a:pt x="4404" y="27570"/>
                  </a:lnTo>
                  <a:lnTo>
                    <a:pt x="4404" y="27537"/>
                  </a:lnTo>
                  <a:lnTo>
                    <a:pt x="4404" y="27504"/>
                  </a:lnTo>
                  <a:lnTo>
                    <a:pt x="4404" y="27471"/>
                  </a:lnTo>
                  <a:lnTo>
                    <a:pt x="4437" y="27438"/>
                  </a:lnTo>
                  <a:lnTo>
                    <a:pt x="4437" y="27406"/>
                  </a:lnTo>
                  <a:lnTo>
                    <a:pt x="4437" y="27406"/>
                  </a:lnTo>
                  <a:lnTo>
                    <a:pt x="4437" y="27373"/>
                  </a:lnTo>
                  <a:lnTo>
                    <a:pt x="4437" y="27340"/>
                  </a:lnTo>
                  <a:lnTo>
                    <a:pt x="4437" y="27307"/>
                  </a:lnTo>
                  <a:lnTo>
                    <a:pt x="4469" y="27274"/>
                  </a:lnTo>
                  <a:lnTo>
                    <a:pt x="4469" y="27241"/>
                  </a:lnTo>
                  <a:lnTo>
                    <a:pt x="4469" y="27208"/>
                  </a:lnTo>
                  <a:lnTo>
                    <a:pt x="4469" y="27175"/>
                  </a:lnTo>
                  <a:lnTo>
                    <a:pt x="4469" y="27143"/>
                  </a:lnTo>
                  <a:lnTo>
                    <a:pt x="4469" y="27110"/>
                  </a:lnTo>
                  <a:lnTo>
                    <a:pt x="4502" y="27110"/>
                  </a:lnTo>
                  <a:lnTo>
                    <a:pt x="4502" y="27077"/>
                  </a:lnTo>
                  <a:lnTo>
                    <a:pt x="4502" y="27044"/>
                  </a:lnTo>
                  <a:lnTo>
                    <a:pt x="4502" y="26978"/>
                  </a:lnTo>
                  <a:lnTo>
                    <a:pt x="4502" y="26945"/>
                  </a:lnTo>
                  <a:lnTo>
                    <a:pt x="4535" y="26913"/>
                  </a:lnTo>
                  <a:lnTo>
                    <a:pt x="4535" y="26880"/>
                  </a:lnTo>
                  <a:lnTo>
                    <a:pt x="4535" y="26847"/>
                  </a:lnTo>
                  <a:lnTo>
                    <a:pt x="4535" y="26847"/>
                  </a:lnTo>
                  <a:lnTo>
                    <a:pt x="4535" y="26814"/>
                  </a:lnTo>
                  <a:lnTo>
                    <a:pt x="4535" y="26781"/>
                  </a:lnTo>
                  <a:lnTo>
                    <a:pt x="4535" y="26748"/>
                  </a:lnTo>
                  <a:lnTo>
                    <a:pt x="4568" y="26715"/>
                  </a:lnTo>
                  <a:lnTo>
                    <a:pt x="4568" y="26683"/>
                  </a:lnTo>
                  <a:lnTo>
                    <a:pt x="4568" y="26650"/>
                  </a:lnTo>
                  <a:lnTo>
                    <a:pt x="4568" y="26617"/>
                  </a:lnTo>
                  <a:lnTo>
                    <a:pt x="4568" y="26584"/>
                  </a:lnTo>
                  <a:lnTo>
                    <a:pt x="4568" y="26551"/>
                  </a:lnTo>
                  <a:lnTo>
                    <a:pt x="4601" y="26518"/>
                  </a:lnTo>
                  <a:lnTo>
                    <a:pt x="4601" y="26485"/>
                  </a:lnTo>
                  <a:lnTo>
                    <a:pt x="4601" y="26387"/>
                  </a:lnTo>
                  <a:lnTo>
                    <a:pt x="4601" y="26354"/>
                  </a:lnTo>
                  <a:lnTo>
                    <a:pt x="4634" y="26321"/>
                  </a:lnTo>
                  <a:lnTo>
                    <a:pt x="4634" y="26223"/>
                  </a:lnTo>
                  <a:lnTo>
                    <a:pt x="4634" y="26190"/>
                  </a:lnTo>
                  <a:lnTo>
                    <a:pt x="4634" y="26157"/>
                  </a:lnTo>
                  <a:lnTo>
                    <a:pt x="4667" y="26124"/>
                  </a:lnTo>
                  <a:lnTo>
                    <a:pt x="4667" y="26058"/>
                  </a:lnTo>
                  <a:lnTo>
                    <a:pt x="4667" y="26025"/>
                  </a:lnTo>
                  <a:lnTo>
                    <a:pt x="4700" y="25894"/>
                  </a:lnTo>
                  <a:lnTo>
                    <a:pt x="4700" y="25861"/>
                  </a:lnTo>
                  <a:lnTo>
                    <a:pt x="4700" y="25664"/>
                  </a:lnTo>
                  <a:lnTo>
                    <a:pt x="4732" y="25664"/>
                  </a:lnTo>
                  <a:lnTo>
                    <a:pt x="4732" y="25500"/>
                  </a:lnTo>
                  <a:lnTo>
                    <a:pt x="4732" y="25467"/>
                  </a:lnTo>
                  <a:lnTo>
                    <a:pt x="4765" y="25302"/>
                  </a:lnTo>
                  <a:lnTo>
                    <a:pt x="4765" y="25270"/>
                  </a:lnTo>
                  <a:lnTo>
                    <a:pt x="4798" y="25138"/>
                  </a:lnTo>
                  <a:lnTo>
                    <a:pt x="4798" y="25105"/>
                  </a:lnTo>
                  <a:lnTo>
                    <a:pt x="4798" y="25040"/>
                  </a:lnTo>
                  <a:lnTo>
                    <a:pt x="4798" y="25040"/>
                  </a:lnTo>
                  <a:lnTo>
                    <a:pt x="4798" y="25007"/>
                  </a:lnTo>
                  <a:lnTo>
                    <a:pt x="4798" y="24941"/>
                  </a:lnTo>
                  <a:lnTo>
                    <a:pt x="4831" y="24908"/>
                  </a:lnTo>
                  <a:lnTo>
                    <a:pt x="4831" y="24810"/>
                  </a:lnTo>
                  <a:lnTo>
                    <a:pt x="4831" y="24777"/>
                  </a:lnTo>
                  <a:lnTo>
                    <a:pt x="4831" y="24744"/>
                  </a:lnTo>
                  <a:lnTo>
                    <a:pt x="4831" y="24744"/>
                  </a:lnTo>
                  <a:lnTo>
                    <a:pt x="4831" y="24678"/>
                  </a:lnTo>
                  <a:lnTo>
                    <a:pt x="4864" y="24645"/>
                  </a:lnTo>
                  <a:lnTo>
                    <a:pt x="4864" y="24580"/>
                  </a:lnTo>
                  <a:lnTo>
                    <a:pt x="4864" y="24547"/>
                  </a:lnTo>
                  <a:lnTo>
                    <a:pt x="4864" y="24514"/>
                  </a:lnTo>
                  <a:lnTo>
                    <a:pt x="4864" y="24481"/>
                  </a:lnTo>
                  <a:lnTo>
                    <a:pt x="4864" y="24448"/>
                  </a:lnTo>
                  <a:lnTo>
                    <a:pt x="4864" y="24448"/>
                  </a:lnTo>
                  <a:lnTo>
                    <a:pt x="4864" y="24415"/>
                  </a:lnTo>
                  <a:lnTo>
                    <a:pt x="4864" y="24382"/>
                  </a:lnTo>
                  <a:lnTo>
                    <a:pt x="4897" y="24350"/>
                  </a:lnTo>
                  <a:lnTo>
                    <a:pt x="4897" y="24317"/>
                  </a:lnTo>
                  <a:lnTo>
                    <a:pt x="4897" y="24284"/>
                  </a:lnTo>
                  <a:lnTo>
                    <a:pt x="4897" y="24251"/>
                  </a:lnTo>
                  <a:lnTo>
                    <a:pt x="4897" y="24218"/>
                  </a:lnTo>
                  <a:lnTo>
                    <a:pt x="4897" y="24185"/>
                  </a:lnTo>
                  <a:lnTo>
                    <a:pt x="4897" y="24152"/>
                  </a:lnTo>
                  <a:lnTo>
                    <a:pt x="4897" y="24119"/>
                  </a:lnTo>
                  <a:lnTo>
                    <a:pt x="4897" y="24119"/>
                  </a:lnTo>
                  <a:lnTo>
                    <a:pt x="4930" y="24054"/>
                  </a:lnTo>
                  <a:lnTo>
                    <a:pt x="4930" y="24021"/>
                  </a:lnTo>
                  <a:lnTo>
                    <a:pt x="4930" y="23988"/>
                  </a:lnTo>
                  <a:lnTo>
                    <a:pt x="4930" y="23955"/>
                  </a:lnTo>
                  <a:lnTo>
                    <a:pt x="4930" y="23922"/>
                  </a:lnTo>
                  <a:lnTo>
                    <a:pt x="4930" y="23889"/>
                  </a:lnTo>
                  <a:lnTo>
                    <a:pt x="4930" y="23857"/>
                  </a:lnTo>
                  <a:lnTo>
                    <a:pt x="4930" y="23791"/>
                  </a:lnTo>
                  <a:lnTo>
                    <a:pt x="4930" y="23791"/>
                  </a:lnTo>
                  <a:lnTo>
                    <a:pt x="4962" y="23692"/>
                  </a:lnTo>
                  <a:lnTo>
                    <a:pt x="4962" y="23659"/>
                  </a:lnTo>
                  <a:lnTo>
                    <a:pt x="4962" y="23594"/>
                  </a:lnTo>
                  <a:lnTo>
                    <a:pt x="4962" y="23561"/>
                  </a:lnTo>
                  <a:lnTo>
                    <a:pt x="4962" y="23528"/>
                  </a:lnTo>
                  <a:lnTo>
                    <a:pt x="4962" y="23462"/>
                  </a:lnTo>
                  <a:lnTo>
                    <a:pt x="4962" y="23429"/>
                  </a:lnTo>
                  <a:lnTo>
                    <a:pt x="4995" y="23265"/>
                  </a:lnTo>
                  <a:lnTo>
                    <a:pt x="4995" y="23232"/>
                  </a:lnTo>
                  <a:lnTo>
                    <a:pt x="4995" y="23134"/>
                  </a:lnTo>
                  <a:lnTo>
                    <a:pt x="4995" y="23101"/>
                  </a:lnTo>
                  <a:lnTo>
                    <a:pt x="5028" y="22542"/>
                  </a:lnTo>
                  <a:lnTo>
                    <a:pt x="5028" y="22509"/>
                  </a:lnTo>
                  <a:lnTo>
                    <a:pt x="5061" y="22476"/>
                  </a:lnTo>
                  <a:lnTo>
                    <a:pt x="5061" y="22444"/>
                  </a:lnTo>
                  <a:lnTo>
                    <a:pt x="5061" y="22279"/>
                  </a:lnTo>
                  <a:lnTo>
                    <a:pt x="5061" y="22246"/>
                  </a:lnTo>
                  <a:lnTo>
                    <a:pt x="5061" y="22181"/>
                  </a:lnTo>
                  <a:lnTo>
                    <a:pt x="5061" y="22148"/>
                  </a:lnTo>
                  <a:lnTo>
                    <a:pt x="5061" y="22049"/>
                  </a:lnTo>
                  <a:lnTo>
                    <a:pt x="5061" y="22016"/>
                  </a:lnTo>
                  <a:lnTo>
                    <a:pt x="5061" y="21918"/>
                  </a:lnTo>
                  <a:lnTo>
                    <a:pt x="5061" y="21885"/>
                  </a:lnTo>
                  <a:lnTo>
                    <a:pt x="5094" y="21852"/>
                  </a:lnTo>
                  <a:lnTo>
                    <a:pt x="5094" y="21819"/>
                  </a:lnTo>
                  <a:lnTo>
                    <a:pt x="5094" y="21786"/>
                  </a:lnTo>
                  <a:lnTo>
                    <a:pt x="5094" y="21754"/>
                  </a:lnTo>
                  <a:lnTo>
                    <a:pt x="5094" y="21688"/>
                  </a:lnTo>
                  <a:lnTo>
                    <a:pt x="5094" y="21655"/>
                  </a:lnTo>
                  <a:lnTo>
                    <a:pt x="5094" y="21622"/>
                  </a:lnTo>
                  <a:lnTo>
                    <a:pt x="5094" y="21589"/>
                  </a:lnTo>
                  <a:lnTo>
                    <a:pt x="5094" y="21524"/>
                  </a:lnTo>
                  <a:lnTo>
                    <a:pt x="5094" y="21524"/>
                  </a:lnTo>
                  <a:lnTo>
                    <a:pt x="5094" y="21491"/>
                  </a:lnTo>
                  <a:lnTo>
                    <a:pt x="5094" y="21458"/>
                  </a:lnTo>
                  <a:lnTo>
                    <a:pt x="5094" y="21425"/>
                  </a:lnTo>
                  <a:lnTo>
                    <a:pt x="5094" y="21392"/>
                  </a:lnTo>
                  <a:lnTo>
                    <a:pt x="5094" y="21359"/>
                  </a:lnTo>
                  <a:lnTo>
                    <a:pt x="5094" y="21326"/>
                  </a:lnTo>
                  <a:lnTo>
                    <a:pt x="5094" y="21293"/>
                  </a:lnTo>
                  <a:lnTo>
                    <a:pt x="5094" y="21261"/>
                  </a:lnTo>
                  <a:lnTo>
                    <a:pt x="5094" y="21228"/>
                  </a:lnTo>
                  <a:lnTo>
                    <a:pt x="5094" y="21195"/>
                  </a:lnTo>
                  <a:lnTo>
                    <a:pt x="5094" y="21195"/>
                  </a:lnTo>
                  <a:lnTo>
                    <a:pt x="5094" y="21129"/>
                  </a:lnTo>
                  <a:lnTo>
                    <a:pt x="5094" y="21096"/>
                  </a:lnTo>
                  <a:lnTo>
                    <a:pt x="5094" y="21063"/>
                  </a:lnTo>
                  <a:lnTo>
                    <a:pt x="5127" y="21031"/>
                  </a:lnTo>
                  <a:lnTo>
                    <a:pt x="5127" y="20965"/>
                  </a:lnTo>
                  <a:lnTo>
                    <a:pt x="5127" y="20932"/>
                  </a:lnTo>
                  <a:lnTo>
                    <a:pt x="5127" y="20866"/>
                  </a:lnTo>
                  <a:lnTo>
                    <a:pt x="5127" y="20866"/>
                  </a:lnTo>
                  <a:lnTo>
                    <a:pt x="5127" y="20801"/>
                  </a:lnTo>
                  <a:lnTo>
                    <a:pt x="5127" y="20768"/>
                  </a:lnTo>
                  <a:lnTo>
                    <a:pt x="5127" y="20669"/>
                  </a:lnTo>
                  <a:lnTo>
                    <a:pt x="5127" y="20636"/>
                  </a:lnTo>
                  <a:lnTo>
                    <a:pt x="5127" y="20538"/>
                  </a:lnTo>
                  <a:lnTo>
                    <a:pt x="5127" y="20538"/>
                  </a:lnTo>
                  <a:lnTo>
                    <a:pt x="5127" y="20406"/>
                  </a:lnTo>
                  <a:lnTo>
                    <a:pt x="5127" y="20373"/>
                  </a:lnTo>
                  <a:lnTo>
                    <a:pt x="5127" y="20143"/>
                  </a:lnTo>
                  <a:lnTo>
                    <a:pt x="5127" y="20111"/>
                  </a:lnTo>
                  <a:lnTo>
                    <a:pt x="5127" y="19683"/>
                  </a:lnTo>
                  <a:lnTo>
                    <a:pt x="5127" y="19650"/>
                  </a:lnTo>
                  <a:lnTo>
                    <a:pt x="5127" y="19453"/>
                  </a:lnTo>
                  <a:lnTo>
                    <a:pt x="5127" y="19420"/>
                  </a:lnTo>
                  <a:lnTo>
                    <a:pt x="5127" y="19256"/>
                  </a:lnTo>
                  <a:lnTo>
                    <a:pt x="5127" y="19223"/>
                  </a:lnTo>
                  <a:lnTo>
                    <a:pt x="5127" y="19158"/>
                  </a:lnTo>
                  <a:lnTo>
                    <a:pt x="5127" y="19125"/>
                  </a:lnTo>
                  <a:lnTo>
                    <a:pt x="5127" y="19059"/>
                  </a:lnTo>
                  <a:lnTo>
                    <a:pt x="5127" y="19026"/>
                  </a:lnTo>
                  <a:lnTo>
                    <a:pt x="5127" y="18928"/>
                  </a:lnTo>
                  <a:lnTo>
                    <a:pt x="5127" y="18895"/>
                  </a:lnTo>
                  <a:lnTo>
                    <a:pt x="5127" y="18862"/>
                  </a:lnTo>
                  <a:lnTo>
                    <a:pt x="5127" y="18829"/>
                  </a:lnTo>
                  <a:lnTo>
                    <a:pt x="5127" y="18796"/>
                  </a:lnTo>
                  <a:lnTo>
                    <a:pt x="5094" y="18763"/>
                  </a:lnTo>
                  <a:lnTo>
                    <a:pt x="5094" y="18698"/>
                  </a:lnTo>
                  <a:lnTo>
                    <a:pt x="5094" y="18665"/>
                  </a:lnTo>
                  <a:lnTo>
                    <a:pt x="5094" y="18632"/>
                  </a:lnTo>
                  <a:lnTo>
                    <a:pt x="5094" y="18599"/>
                  </a:lnTo>
                  <a:lnTo>
                    <a:pt x="5094" y="18566"/>
                  </a:lnTo>
                  <a:lnTo>
                    <a:pt x="5094" y="18533"/>
                  </a:lnTo>
                  <a:lnTo>
                    <a:pt x="5094" y="18533"/>
                  </a:lnTo>
                  <a:lnTo>
                    <a:pt x="5094" y="18500"/>
                  </a:lnTo>
                  <a:lnTo>
                    <a:pt x="5094" y="18435"/>
                  </a:lnTo>
                  <a:lnTo>
                    <a:pt x="5094" y="18402"/>
                  </a:lnTo>
                  <a:lnTo>
                    <a:pt x="5094" y="18369"/>
                  </a:lnTo>
                  <a:lnTo>
                    <a:pt x="5094" y="18303"/>
                  </a:lnTo>
                  <a:lnTo>
                    <a:pt x="5094" y="18270"/>
                  </a:lnTo>
                  <a:lnTo>
                    <a:pt x="5094" y="18237"/>
                  </a:lnTo>
                  <a:lnTo>
                    <a:pt x="5094" y="18205"/>
                  </a:lnTo>
                  <a:lnTo>
                    <a:pt x="5094" y="18205"/>
                  </a:lnTo>
                  <a:lnTo>
                    <a:pt x="5094" y="18172"/>
                  </a:lnTo>
                  <a:lnTo>
                    <a:pt x="5094" y="18106"/>
                  </a:lnTo>
                  <a:lnTo>
                    <a:pt x="5094" y="18073"/>
                  </a:lnTo>
                  <a:lnTo>
                    <a:pt x="5094" y="18040"/>
                  </a:lnTo>
                  <a:lnTo>
                    <a:pt x="5094" y="18007"/>
                  </a:lnTo>
                  <a:lnTo>
                    <a:pt x="5094" y="17975"/>
                  </a:lnTo>
                  <a:lnTo>
                    <a:pt x="5094" y="17942"/>
                  </a:lnTo>
                  <a:lnTo>
                    <a:pt x="5094" y="17909"/>
                  </a:lnTo>
                  <a:lnTo>
                    <a:pt x="5061" y="17876"/>
                  </a:lnTo>
                  <a:lnTo>
                    <a:pt x="5061" y="17843"/>
                  </a:lnTo>
                  <a:lnTo>
                    <a:pt x="5061" y="17745"/>
                  </a:lnTo>
                  <a:lnTo>
                    <a:pt x="5061" y="17712"/>
                  </a:lnTo>
                  <a:lnTo>
                    <a:pt x="5061" y="17613"/>
                  </a:lnTo>
                  <a:lnTo>
                    <a:pt x="5061" y="17580"/>
                  </a:lnTo>
                  <a:lnTo>
                    <a:pt x="5061" y="17482"/>
                  </a:lnTo>
                  <a:lnTo>
                    <a:pt x="5061" y="17449"/>
                  </a:lnTo>
                  <a:lnTo>
                    <a:pt x="5028" y="17252"/>
                  </a:lnTo>
                  <a:lnTo>
                    <a:pt x="5028" y="17219"/>
                  </a:lnTo>
                  <a:lnTo>
                    <a:pt x="4995" y="16726"/>
                  </a:lnTo>
                  <a:lnTo>
                    <a:pt x="4995" y="16693"/>
                  </a:lnTo>
                  <a:lnTo>
                    <a:pt x="4995" y="16660"/>
                  </a:lnTo>
                  <a:lnTo>
                    <a:pt x="4995" y="16627"/>
                  </a:lnTo>
                  <a:lnTo>
                    <a:pt x="4995" y="16463"/>
                  </a:lnTo>
                  <a:lnTo>
                    <a:pt x="4962" y="16430"/>
                  </a:lnTo>
                  <a:lnTo>
                    <a:pt x="4962" y="16299"/>
                  </a:lnTo>
                  <a:lnTo>
                    <a:pt x="4962" y="16266"/>
                  </a:lnTo>
                  <a:lnTo>
                    <a:pt x="4962" y="16266"/>
                  </a:lnTo>
                  <a:lnTo>
                    <a:pt x="4962" y="16200"/>
                  </a:lnTo>
                  <a:lnTo>
                    <a:pt x="4962" y="16167"/>
                  </a:lnTo>
                  <a:lnTo>
                    <a:pt x="4962" y="16069"/>
                  </a:lnTo>
                  <a:lnTo>
                    <a:pt x="4930" y="16036"/>
                  </a:lnTo>
                  <a:lnTo>
                    <a:pt x="4930" y="15970"/>
                  </a:lnTo>
                  <a:lnTo>
                    <a:pt x="4930" y="15937"/>
                  </a:lnTo>
                  <a:lnTo>
                    <a:pt x="4930" y="15904"/>
                  </a:lnTo>
                  <a:lnTo>
                    <a:pt x="4930" y="15872"/>
                  </a:lnTo>
                  <a:lnTo>
                    <a:pt x="4930" y="15806"/>
                  </a:lnTo>
                  <a:lnTo>
                    <a:pt x="4930" y="15773"/>
                  </a:lnTo>
                  <a:lnTo>
                    <a:pt x="4930" y="15740"/>
                  </a:lnTo>
                  <a:lnTo>
                    <a:pt x="4897" y="15707"/>
                  </a:lnTo>
                  <a:lnTo>
                    <a:pt x="4897" y="15642"/>
                  </a:lnTo>
                  <a:lnTo>
                    <a:pt x="4897" y="15609"/>
                  </a:lnTo>
                  <a:lnTo>
                    <a:pt x="4897" y="15609"/>
                  </a:lnTo>
                  <a:lnTo>
                    <a:pt x="4897" y="15576"/>
                  </a:lnTo>
                  <a:lnTo>
                    <a:pt x="4897" y="15543"/>
                  </a:lnTo>
                  <a:lnTo>
                    <a:pt x="4897" y="15510"/>
                  </a:lnTo>
                  <a:lnTo>
                    <a:pt x="4897" y="15477"/>
                  </a:lnTo>
                  <a:lnTo>
                    <a:pt x="4897" y="15444"/>
                  </a:lnTo>
                  <a:lnTo>
                    <a:pt x="4864" y="15412"/>
                  </a:lnTo>
                  <a:lnTo>
                    <a:pt x="4864" y="15379"/>
                  </a:lnTo>
                  <a:lnTo>
                    <a:pt x="4864" y="15346"/>
                  </a:lnTo>
                  <a:lnTo>
                    <a:pt x="4864" y="15313"/>
                  </a:lnTo>
                  <a:lnTo>
                    <a:pt x="4864" y="15280"/>
                  </a:lnTo>
                  <a:lnTo>
                    <a:pt x="4864" y="15280"/>
                  </a:lnTo>
                  <a:lnTo>
                    <a:pt x="4864" y="15247"/>
                  </a:lnTo>
                  <a:lnTo>
                    <a:pt x="4864" y="15214"/>
                  </a:lnTo>
                  <a:lnTo>
                    <a:pt x="4864" y="15181"/>
                  </a:lnTo>
                  <a:lnTo>
                    <a:pt x="4864" y="15149"/>
                  </a:lnTo>
                  <a:lnTo>
                    <a:pt x="4831" y="15083"/>
                  </a:lnTo>
                  <a:lnTo>
                    <a:pt x="4831" y="15050"/>
                  </a:lnTo>
                  <a:lnTo>
                    <a:pt x="4831" y="14984"/>
                  </a:lnTo>
                  <a:lnTo>
                    <a:pt x="4831" y="14984"/>
                  </a:lnTo>
                  <a:lnTo>
                    <a:pt x="4831" y="14919"/>
                  </a:lnTo>
                  <a:lnTo>
                    <a:pt x="4831" y="14886"/>
                  </a:lnTo>
                  <a:lnTo>
                    <a:pt x="4798" y="14820"/>
                  </a:lnTo>
                  <a:lnTo>
                    <a:pt x="4798" y="14787"/>
                  </a:lnTo>
                  <a:lnTo>
                    <a:pt x="4798" y="14754"/>
                  </a:lnTo>
                  <a:lnTo>
                    <a:pt x="4798" y="14721"/>
                  </a:lnTo>
                  <a:lnTo>
                    <a:pt x="4798" y="14689"/>
                  </a:lnTo>
                  <a:lnTo>
                    <a:pt x="4798" y="14689"/>
                  </a:lnTo>
                  <a:lnTo>
                    <a:pt x="4765" y="14557"/>
                  </a:lnTo>
                  <a:lnTo>
                    <a:pt x="4765" y="14524"/>
                  </a:lnTo>
                  <a:lnTo>
                    <a:pt x="4765" y="14360"/>
                  </a:lnTo>
                  <a:lnTo>
                    <a:pt x="4732" y="14360"/>
                  </a:lnTo>
                  <a:lnTo>
                    <a:pt x="4732" y="14327"/>
                  </a:lnTo>
                  <a:lnTo>
                    <a:pt x="4732" y="14294"/>
                  </a:lnTo>
                  <a:lnTo>
                    <a:pt x="4732" y="14130"/>
                  </a:lnTo>
                  <a:lnTo>
                    <a:pt x="4700" y="14097"/>
                  </a:lnTo>
                  <a:lnTo>
                    <a:pt x="4700" y="13966"/>
                  </a:lnTo>
                  <a:lnTo>
                    <a:pt x="4700" y="13933"/>
                  </a:lnTo>
                  <a:lnTo>
                    <a:pt x="4667" y="13768"/>
                  </a:lnTo>
                  <a:lnTo>
                    <a:pt x="4667" y="13768"/>
                  </a:lnTo>
                  <a:lnTo>
                    <a:pt x="4634" y="13637"/>
                  </a:lnTo>
                  <a:lnTo>
                    <a:pt x="4634" y="13604"/>
                  </a:lnTo>
                  <a:lnTo>
                    <a:pt x="4634" y="13571"/>
                  </a:lnTo>
                  <a:lnTo>
                    <a:pt x="4601" y="13473"/>
                  </a:lnTo>
                  <a:lnTo>
                    <a:pt x="4601" y="13440"/>
                  </a:lnTo>
                  <a:lnTo>
                    <a:pt x="4601" y="13407"/>
                  </a:lnTo>
                  <a:lnTo>
                    <a:pt x="4601" y="13308"/>
                  </a:lnTo>
                  <a:lnTo>
                    <a:pt x="4601" y="13276"/>
                  </a:lnTo>
                  <a:lnTo>
                    <a:pt x="4568" y="13177"/>
                  </a:lnTo>
                  <a:lnTo>
                    <a:pt x="4568" y="13177"/>
                  </a:lnTo>
                  <a:lnTo>
                    <a:pt x="4568" y="13144"/>
                  </a:lnTo>
                  <a:lnTo>
                    <a:pt x="4568" y="13078"/>
                  </a:lnTo>
                  <a:lnTo>
                    <a:pt x="4535" y="13046"/>
                  </a:lnTo>
                  <a:lnTo>
                    <a:pt x="4535" y="13013"/>
                  </a:lnTo>
                  <a:lnTo>
                    <a:pt x="4535" y="12980"/>
                  </a:lnTo>
                  <a:lnTo>
                    <a:pt x="4535" y="12947"/>
                  </a:lnTo>
                  <a:lnTo>
                    <a:pt x="4535" y="12914"/>
                  </a:lnTo>
                  <a:lnTo>
                    <a:pt x="4535" y="12914"/>
                  </a:lnTo>
                  <a:lnTo>
                    <a:pt x="4502" y="12881"/>
                  </a:lnTo>
                  <a:lnTo>
                    <a:pt x="4502" y="12848"/>
                  </a:lnTo>
                  <a:lnTo>
                    <a:pt x="4502" y="12816"/>
                  </a:lnTo>
                  <a:lnTo>
                    <a:pt x="4502" y="12750"/>
                  </a:lnTo>
                  <a:lnTo>
                    <a:pt x="4502" y="12717"/>
                  </a:lnTo>
                  <a:lnTo>
                    <a:pt x="4502" y="12684"/>
                  </a:lnTo>
                  <a:lnTo>
                    <a:pt x="4469" y="12651"/>
                  </a:lnTo>
                  <a:lnTo>
                    <a:pt x="4469" y="12618"/>
                  </a:lnTo>
                  <a:lnTo>
                    <a:pt x="4469" y="12618"/>
                  </a:lnTo>
                  <a:lnTo>
                    <a:pt x="4469" y="12586"/>
                  </a:lnTo>
                  <a:lnTo>
                    <a:pt x="4469" y="12553"/>
                  </a:lnTo>
                  <a:lnTo>
                    <a:pt x="4469" y="12520"/>
                  </a:lnTo>
                  <a:lnTo>
                    <a:pt x="4437" y="12487"/>
                  </a:lnTo>
                  <a:lnTo>
                    <a:pt x="4437" y="12454"/>
                  </a:lnTo>
                  <a:lnTo>
                    <a:pt x="4437" y="12421"/>
                  </a:lnTo>
                  <a:lnTo>
                    <a:pt x="4437" y="12388"/>
                  </a:lnTo>
                  <a:lnTo>
                    <a:pt x="4437" y="12356"/>
                  </a:lnTo>
                  <a:lnTo>
                    <a:pt x="4437" y="12356"/>
                  </a:lnTo>
                  <a:lnTo>
                    <a:pt x="4404" y="12323"/>
                  </a:lnTo>
                  <a:lnTo>
                    <a:pt x="4404" y="12290"/>
                  </a:lnTo>
                  <a:lnTo>
                    <a:pt x="4404" y="12257"/>
                  </a:lnTo>
                  <a:lnTo>
                    <a:pt x="4404" y="12224"/>
                  </a:lnTo>
                  <a:lnTo>
                    <a:pt x="4404" y="12191"/>
                  </a:lnTo>
                  <a:lnTo>
                    <a:pt x="4404" y="12158"/>
                  </a:lnTo>
                  <a:lnTo>
                    <a:pt x="4371" y="12125"/>
                  </a:lnTo>
                  <a:lnTo>
                    <a:pt x="4371" y="12060"/>
                  </a:lnTo>
                  <a:lnTo>
                    <a:pt x="4371" y="12060"/>
                  </a:lnTo>
                  <a:lnTo>
                    <a:pt x="4371" y="12027"/>
                  </a:lnTo>
                  <a:lnTo>
                    <a:pt x="4338" y="11994"/>
                  </a:lnTo>
                  <a:lnTo>
                    <a:pt x="4338" y="11961"/>
                  </a:lnTo>
                  <a:lnTo>
                    <a:pt x="4338" y="11928"/>
                  </a:lnTo>
                  <a:lnTo>
                    <a:pt x="4338" y="11863"/>
                  </a:lnTo>
                  <a:lnTo>
                    <a:pt x="4338" y="11830"/>
                  </a:lnTo>
                  <a:lnTo>
                    <a:pt x="4305" y="11797"/>
                  </a:lnTo>
                  <a:lnTo>
                    <a:pt x="4305" y="11797"/>
                  </a:lnTo>
                  <a:lnTo>
                    <a:pt x="4305" y="11764"/>
                  </a:lnTo>
                  <a:lnTo>
                    <a:pt x="4305" y="11731"/>
                  </a:lnTo>
                  <a:lnTo>
                    <a:pt x="4272" y="11633"/>
                  </a:lnTo>
                  <a:lnTo>
                    <a:pt x="4272" y="11600"/>
                  </a:lnTo>
                  <a:lnTo>
                    <a:pt x="4272" y="11534"/>
                  </a:lnTo>
                  <a:lnTo>
                    <a:pt x="4272" y="11534"/>
                  </a:lnTo>
                  <a:lnTo>
                    <a:pt x="4239" y="11468"/>
                  </a:lnTo>
                  <a:lnTo>
                    <a:pt x="4239" y="11435"/>
                  </a:lnTo>
                  <a:lnTo>
                    <a:pt x="4239" y="11370"/>
                  </a:lnTo>
                  <a:lnTo>
                    <a:pt x="4207" y="11337"/>
                  </a:lnTo>
                  <a:lnTo>
                    <a:pt x="4207" y="11271"/>
                  </a:lnTo>
                  <a:lnTo>
                    <a:pt x="4207" y="11238"/>
                  </a:lnTo>
                  <a:lnTo>
                    <a:pt x="4207" y="11205"/>
                  </a:lnTo>
                  <a:lnTo>
                    <a:pt x="4174" y="11173"/>
                  </a:lnTo>
                  <a:lnTo>
                    <a:pt x="4174" y="11107"/>
                  </a:lnTo>
                  <a:lnTo>
                    <a:pt x="4174" y="11074"/>
                  </a:lnTo>
                  <a:lnTo>
                    <a:pt x="4141" y="11008"/>
                  </a:lnTo>
                  <a:lnTo>
                    <a:pt x="4141" y="10975"/>
                  </a:lnTo>
                  <a:lnTo>
                    <a:pt x="4141" y="10943"/>
                  </a:lnTo>
                  <a:lnTo>
                    <a:pt x="4141" y="10910"/>
                  </a:lnTo>
                  <a:lnTo>
                    <a:pt x="4108" y="10844"/>
                  </a:lnTo>
                  <a:lnTo>
                    <a:pt x="4108" y="10811"/>
                  </a:lnTo>
                  <a:lnTo>
                    <a:pt x="4108" y="10745"/>
                  </a:lnTo>
                  <a:lnTo>
                    <a:pt x="4075" y="10712"/>
                  </a:lnTo>
                  <a:lnTo>
                    <a:pt x="4075" y="10712"/>
                  </a:lnTo>
                  <a:lnTo>
                    <a:pt x="4075" y="10680"/>
                  </a:lnTo>
                  <a:lnTo>
                    <a:pt x="4075" y="10647"/>
                  </a:lnTo>
                  <a:lnTo>
                    <a:pt x="4075" y="10614"/>
                  </a:lnTo>
                  <a:lnTo>
                    <a:pt x="4042" y="10581"/>
                  </a:lnTo>
                  <a:lnTo>
                    <a:pt x="4042" y="10515"/>
                  </a:lnTo>
                  <a:lnTo>
                    <a:pt x="4042" y="10482"/>
                  </a:lnTo>
                  <a:lnTo>
                    <a:pt x="4042" y="10450"/>
                  </a:lnTo>
                  <a:lnTo>
                    <a:pt x="4009" y="10450"/>
                  </a:lnTo>
                  <a:lnTo>
                    <a:pt x="4009" y="10384"/>
                  </a:lnTo>
                  <a:lnTo>
                    <a:pt x="4009" y="10351"/>
                  </a:lnTo>
                  <a:lnTo>
                    <a:pt x="4009" y="10318"/>
                  </a:lnTo>
                  <a:lnTo>
                    <a:pt x="3977" y="10285"/>
                  </a:lnTo>
                  <a:lnTo>
                    <a:pt x="3977" y="10220"/>
                  </a:lnTo>
                  <a:lnTo>
                    <a:pt x="3977" y="10220"/>
                  </a:lnTo>
                  <a:lnTo>
                    <a:pt x="3944" y="10187"/>
                  </a:lnTo>
                  <a:lnTo>
                    <a:pt x="3944" y="10154"/>
                  </a:lnTo>
                  <a:lnTo>
                    <a:pt x="3944" y="10121"/>
                  </a:lnTo>
                  <a:lnTo>
                    <a:pt x="3944" y="10088"/>
                  </a:lnTo>
                  <a:lnTo>
                    <a:pt x="3944" y="10055"/>
                  </a:lnTo>
                  <a:lnTo>
                    <a:pt x="3911" y="10022"/>
                  </a:lnTo>
                  <a:lnTo>
                    <a:pt x="3911" y="9990"/>
                  </a:lnTo>
                  <a:lnTo>
                    <a:pt x="3911" y="9957"/>
                  </a:lnTo>
                  <a:lnTo>
                    <a:pt x="3911" y="9957"/>
                  </a:lnTo>
                  <a:lnTo>
                    <a:pt x="3878" y="9924"/>
                  </a:lnTo>
                  <a:lnTo>
                    <a:pt x="3878" y="9891"/>
                  </a:lnTo>
                  <a:lnTo>
                    <a:pt x="3878" y="9858"/>
                  </a:lnTo>
                  <a:lnTo>
                    <a:pt x="3878" y="9825"/>
                  </a:lnTo>
                  <a:lnTo>
                    <a:pt x="3878" y="9792"/>
                  </a:lnTo>
                  <a:lnTo>
                    <a:pt x="3845" y="9760"/>
                  </a:lnTo>
                  <a:lnTo>
                    <a:pt x="3845" y="9727"/>
                  </a:lnTo>
                  <a:lnTo>
                    <a:pt x="3845" y="9694"/>
                  </a:lnTo>
                  <a:lnTo>
                    <a:pt x="3845" y="9694"/>
                  </a:lnTo>
                  <a:lnTo>
                    <a:pt x="3812" y="9661"/>
                  </a:lnTo>
                  <a:lnTo>
                    <a:pt x="3812" y="9628"/>
                  </a:lnTo>
                  <a:lnTo>
                    <a:pt x="3812" y="9595"/>
                  </a:lnTo>
                  <a:lnTo>
                    <a:pt x="3812" y="9562"/>
                  </a:lnTo>
                  <a:lnTo>
                    <a:pt x="3812" y="9530"/>
                  </a:lnTo>
                  <a:lnTo>
                    <a:pt x="3779" y="9497"/>
                  </a:lnTo>
                  <a:lnTo>
                    <a:pt x="3779" y="9464"/>
                  </a:lnTo>
                  <a:lnTo>
                    <a:pt x="3779" y="9464"/>
                  </a:lnTo>
                  <a:lnTo>
                    <a:pt x="3779" y="9431"/>
                  </a:lnTo>
                  <a:lnTo>
                    <a:pt x="3747" y="9398"/>
                  </a:lnTo>
                  <a:lnTo>
                    <a:pt x="3747" y="9365"/>
                  </a:lnTo>
                  <a:lnTo>
                    <a:pt x="3747" y="9332"/>
                  </a:lnTo>
                  <a:lnTo>
                    <a:pt x="3747" y="9299"/>
                  </a:lnTo>
                  <a:lnTo>
                    <a:pt x="3714" y="9267"/>
                  </a:lnTo>
                  <a:lnTo>
                    <a:pt x="3714" y="9234"/>
                  </a:lnTo>
                  <a:lnTo>
                    <a:pt x="3714" y="9201"/>
                  </a:lnTo>
                  <a:lnTo>
                    <a:pt x="3714" y="9201"/>
                  </a:lnTo>
                  <a:lnTo>
                    <a:pt x="3714" y="9168"/>
                  </a:lnTo>
                  <a:lnTo>
                    <a:pt x="3681" y="9135"/>
                  </a:lnTo>
                  <a:lnTo>
                    <a:pt x="3681" y="9102"/>
                  </a:lnTo>
                  <a:lnTo>
                    <a:pt x="3681" y="9069"/>
                  </a:lnTo>
                  <a:lnTo>
                    <a:pt x="3681" y="9037"/>
                  </a:lnTo>
                  <a:lnTo>
                    <a:pt x="3648" y="9004"/>
                  </a:lnTo>
                  <a:lnTo>
                    <a:pt x="3648" y="8971"/>
                  </a:lnTo>
                  <a:lnTo>
                    <a:pt x="3648" y="8971"/>
                  </a:lnTo>
                  <a:lnTo>
                    <a:pt x="3648" y="8938"/>
                  </a:lnTo>
                  <a:lnTo>
                    <a:pt x="3615" y="8905"/>
                  </a:lnTo>
                  <a:lnTo>
                    <a:pt x="3615" y="8872"/>
                  </a:lnTo>
                  <a:lnTo>
                    <a:pt x="3615" y="8839"/>
                  </a:lnTo>
                  <a:lnTo>
                    <a:pt x="3615" y="8807"/>
                  </a:lnTo>
                  <a:lnTo>
                    <a:pt x="3582" y="8774"/>
                  </a:lnTo>
                  <a:lnTo>
                    <a:pt x="3582" y="8741"/>
                  </a:lnTo>
                  <a:lnTo>
                    <a:pt x="3582" y="8741"/>
                  </a:lnTo>
                  <a:lnTo>
                    <a:pt x="3582" y="8708"/>
                  </a:lnTo>
                  <a:lnTo>
                    <a:pt x="3549" y="8642"/>
                  </a:lnTo>
                  <a:lnTo>
                    <a:pt x="3549" y="8609"/>
                  </a:lnTo>
                  <a:lnTo>
                    <a:pt x="3549" y="8577"/>
                  </a:lnTo>
                  <a:lnTo>
                    <a:pt x="3517" y="8544"/>
                  </a:lnTo>
                  <a:lnTo>
                    <a:pt x="3517" y="8511"/>
                  </a:lnTo>
                  <a:lnTo>
                    <a:pt x="3517" y="8511"/>
                  </a:lnTo>
                  <a:lnTo>
                    <a:pt x="3517" y="8478"/>
                  </a:lnTo>
                  <a:lnTo>
                    <a:pt x="3484" y="8445"/>
                  </a:lnTo>
                  <a:lnTo>
                    <a:pt x="3484" y="8379"/>
                  </a:lnTo>
                  <a:lnTo>
                    <a:pt x="3484" y="8347"/>
                  </a:lnTo>
                  <a:lnTo>
                    <a:pt x="3451" y="8314"/>
                  </a:lnTo>
                  <a:lnTo>
                    <a:pt x="3451" y="8281"/>
                  </a:lnTo>
                  <a:lnTo>
                    <a:pt x="3451" y="8281"/>
                  </a:lnTo>
                  <a:lnTo>
                    <a:pt x="3451" y="8248"/>
                  </a:lnTo>
                  <a:lnTo>
                    <a:pt x="3418" y="8182"/>
                  </a:lnTo>
                  <a:lnTo>
                    <a:pt x="3418" y="8149"/>
                  </a:lnTo>
                  <a:lnTo>
                    <a:pt x="3418" y="8117"/>
                  </a:lnTo>
                  <a:lnTo>
                    <a:pt x="3385" y="8084"/>
                  </a:lnTo>
                  <a:lnTo>
                    <a:pt x="3385" y="8051"/>
                  </a:lnTo>
                  <a:lnTo>
                    <a:pt x="3385" y="8018"/>
                  </a:lnTo>
                  <a:lnTo>
                    <a:pt x="3352" y="7985"/>
                  </a:lnTo>
                  <a:lnTo>
                    <a:pt x="3352" y="7952"/>
                  </a:lnTo>
                  <a:lnTo>
                    <a:pt x="3352" y="7887"/>
                  </a:lnTo>
                  <a:lnTo>
                    <a:pt x="3319" y="7854"/>
                  </a:lnTo>
                  <a:lnTo>
                    <a:pt x="3319" y="7821"/>
                  </a:lnTo>
                  <a:lnTo>
                    <a:pt x="3319" y="7821"/>
                  </a:lnTo>
                  <a:lnTo>
                    <a:pt x="3287" y="7788"/>
                  </a:lnTo>
                  <a:lnTo>
                    <a:pt x="3287" y="7755"/>
                  </a:lnTo>
                  <a:lnTo>
                    <a:pt x="3287" y="7722"/>
                  </a:lnTo>
                  <a:lnTo>
                    <a:pt x="3254" y="7656"/>
                  </a:lnTo>
                  <a:lnTo>
                    <a:pt x="3254" y="7624"/>
                  </a:lnTo>
                  <a:lnTo>
                    <a:pt x="3254" y="7624"/>
                  </a:lnTo>
                  <a:lnTo>
                    <a:pt x="3254" y="7591"/>
                  </a:lnTo>
                  <a:lnTo>
                    <a:pt x="3221" y="7558"/>
                  </a:lnTo>
                  <a:lnTo>
                    <a:pt x="3221" y="7492"/>
                  </a:lnTo>
                  <a:lnTo>
                    <a:pt x="3221" y="7459"/>
                  </a:lnTo>
                  <a:lnTo>
                    <a:pt x="3188" y="7426"/>
                  </a:lnTo>
                  <a:lnTo>
                    <a:pt x="3188" y="7394"/>
                  </a:lnTo>
                  <a:lnTo>
                    <a:pt x="3188" y="7394"/>
                  </a:lnTo>
                  <a:lnTo>
                    <a:pt x="3155" y="7328"/>
                  </a:lnTo>
                  <a:lnTo>
                    <a:pt x="3155" y="7295"/>
                  </a:lnTo>
                  <a:lnTo>
                    <a:pt x="3122" y="7229"/>
                  </a:lnTo>
                  <a:lnTo>
                    <a:pt x="3122" y="7196"/>
                  </a:lnTo>
                  <a:lnTo>
                    <a:pt x="3089" y="7164"/>
                  </a:lnTo>
                  <a:lnTo>
                    <a:pt x="3089" y="7131"/>
                  </a:lnTo>
                  <a:lnTo>
                    <a:pt x="3089" y="7098"/>
                  </a:lnTo>
                  <a:lnTo>
                    <a:pt x="3089" y="7065"/>
                  </a:lnTo>
                  <a:lnTo>
                    <a:pt x="3057" y="7032"/>
                  </a:lnTo>
                  <a:lnTo>
                    <a:pt x="3057" y="6999"/>
                  </a:lnTo>
                  <a:lnTo>
                    <a:pt x="3057" y="6966"/>
                  </a:lnTo>
                  <a:lnTo>
                    <a:pt x="3024" y="6966"/>
                  </a:lnTo>
                  <a:lnTo>
                    <a:pt x="3024" y="6934"/>
                  </a:lnTo>
                  <a:lnTo>
                    <a:pt x="3024" y="6901"/>
                  </a:lnTo>
                  <a:lnTo>
                    <a:pt x="3024" y="6868"/>
                  </a:lnTo>
                  <a:lnTo>
                    <a:pt x="2991" y="6835"/>
                  </a:lnTo>
                  <a:lnTo>
                    <a:pt x="2991" y="6802"/>
                  </a:lnTo>
                  <a:lnTo>
                    <a:pt x="2991" y="6769"/>
                  </a:lnTo>
                  <a:lnTo>
                    <a:pt x="2958" y="6769"/>
                  </a:lnTo>
                  <a:lnTo>
                    <a:pt x="2958" y="6704"/>
                  </a:lnTo>
                  <a:lnTo>
                    <a:pt x="2958" y="6671"/>
                  </a:lnTo>
                  <a:lnTo>
                    <a:pt x="2925" y="6638"/>
                  </a:lnTo>
                  <a:lnTo>
                    <a:pt x="2925" y="6605"/>
                  </a:lnTo>
                  <a:lnTo>
                    <a:pt x="2925" y="6572"/>
                  </a:lnTo>
                  <a:lnTo>
                    <a:pt x="2892" y="6539"/>
                  </a:lnTo>
                  <a:lnTo>
                    <a:pt x="2892" y="6539"/>
                  </a:lnTo>
                  <a:lnTo>
                    <a:pt x="2892" y="6506"/>
                  </a:lnTo>
                  <a:lnTo>
                    <a:pt x="2892" y="6474"/>
                  </a:lnTo>
                  <a:lnTo>
                    <a:pt x="2859" y="6441"/>
                  </a:lnTo>
                  <a:lnTo>
                    <a:pt x="2859" y="6408"/>
                  </a:lnTo>
                  <a:lnTo>
                    <a:pt x="2859" y="6375"/>
                  </a:lnTo>
                  <a:lnTo>
                    <a:pt x="2826" y="6342"/>
                  </a:lnTo>
                  <a:lnTo>
                    <a:pt x="2826" y="6342"/>
                  </a:lnTo>
                  <a:lnTo>
                    <a:pt x="2826" y="6309"/>
                  </a:lnTo>
                  <a:lnTo>
                    <a:pt x="2794" y="6276"/>
                  </a:lnTo>
                  <a:lnTo>
                    <a:pt x="2794" y="6243"/>
                  </a:lnTo>
                  <a:lnTo>
                    <a:pt x="2794" y="6211"/>
                  </a:lnTo>
                  <a:lnTo>
                    <a:pt x="2794" y="6178"/>
                  </a:lnTo>
                  <a:lnTo>
                    <a:pt x="2761" y="6145"/>
                  </a:lnTo>
                  <a:lnTo>
                    <a:pt x="2761" y="6145"/>
                  </a:lnTo>
                  <a:lnTo>
                    <a:pt x="2761" y="6112"/>
                  </a:lnTo>
                  <a:lnTo>
                    <a:pt x="2728" y="6046"/>
                  </a:lnTo>
                  <a:lnTo>
                    <a:pt x="2728" y="6013"/>
                  </a:lnTo>
                  <a:lnTo>
                    <a:pt x="2695" y="5948"/>
                  </a:lnTo>
                  <a:lnTo>
                    <a:pt x="2695" y="5915"/>
                  </a:lnTo>
                  <a:lnTo>
                    <a:pt x="2662" y="5849"/>
                  </a:lnTo>
                  <a:lnTo>
                    <a:pt x="2662" y="5816"/>
                  </a:lnTo>
                  <a:lnTo>
                    <a:pt x="2629" y="5783"/>
                  </a:lnTo>
                  <a:lnTo>
                    <a:pt x="2596" y="5718"/>
                  </a:lnTo>
                  <a:lnTo>
                    <a:pt x="2596" y="5685"/>
                  </a:lnTo>
                  <a:lnTo>
                    <a:pt x="2596" y="5652"/>
                  </a:lnTo>
                  <a:lnTo>
                    <a:pt x="2564" y="5619"/>
                  </a:lnTo>
                  <a:lnTo>
                    <a:pt x="2531" y="5553"/>
                  </a:lnTo>
                  <a:lnTo>
                    <a:pt x="2531" y="5521"/>
                  </a:lnTo>
                  <a:lnTo>
                    <a:pt x="2498" y="5389"/>
                  </a:lnTo>
                  <a:lnTo>
                    <a:pt x="2465" y="5356"/>
                  </a:lnTo>
                  <a:lnTo>
                    <a:pt x="2301" y="4863"/>
                  </a:lnTo>
                  <a:lnTo>
                    <a:pt x="2268" y="4831"/>
                  </a:lnTo>
                  <a:lnTo>
                    <a:pt x="2235" y="4732"/>
                  </a:lnTo>
                  <a:lnTo>
                    <a:pt x="2235" y="4699"/>
                  </a:lnTo>
                  <a:lnTo>
                    <a:pt x="2169" y="4568"/>
                  </a:lnTo>
                  <a:lnTo>
                    <a:pt x="2169" y="4535"/>
                  </a:lnTo>
                  <a:lnTo>
                    <a:pt x="2136" y="4502"/>
                  </a:lnTo>
                  <a:lnTo>
                    <a:pt x="2104" y="4436"/>
                  </a:lnTo>
                  <a:lnTo>
                    <a:pt x="2104" y="4403"/>
                  </a:lnTo>
                  <a:lnTo>
                    <a:pt x="2071" y="4338"/>
                  </a:lnTo>
                  <a:lnTo>
                    <a:pt x="2071" y="4305"/>
                  </a:lnTo>
                  <a:lnTo>
                    <a:pt x="2038" y="4239"/>
                  </a:lnTo>
                  <a:lnTo>
                    <a:pt x="2038" y="4206"/>
                  </a:lnTo>
                  <a:lnTo>
                    <a:pt x="2005" y="4140"/>
                  </a:lnTo>
                  <a:lnTo>
                    <a:pt x="2005" y="4108"/>
                  </a:lnTo>
                  <a:lnTo>
                    <a:pt x="1972" y="4075"/>
                  </a:lnTo>
                  <a:lnTo>
                    <a:pt x="1939" y="4042"/>
                  </a:lnTo>
                  <a:lnTo>
                    <a:pt x="1939" y="4009"/>
                  </a:lnTo>
                  <a:lnTo>
                    <a:pt x="1939" y="3976"/>
                  </a:lnTo>
                  <a:lnTo>
                    <a:pt x="1906" y="3943"/>
                  </a:lnTo>
                  <a:lnTo>
                    <a:pt x="1906" y="3943"/>
                  </a:lnTo>
                  <a:lnTo>
                    <a:pt x="1906" y="3910"/>
                  </a:lnTo>
                  <a:lnTo>
                    <a:pt x="1874" y="3878"/>
                  </a:lnTo>
                  <a:lnTo>
                    <a:pt x="1874" y="3845"/>
                  </a:lnTo>
                  <a:lnTo>
                    <a:pt x="1841" y="3779"/>
                  </a:lnTo>
                  <a:lnTo>
                    <a:pt x="1841" y="3779"/>
                  </a:lnTo>
                  <a:lnTo>
                    <a:pt x="1841" y="3746"/>
                  </a:lnTo>
                  <a:lnTo>
                    <a:pt x="1808" y="3713"/>
                  </a:lnTo>
                  <a:lnTo>
                    <a:pt x="1808" y="3680"/>
                  </a:lnTo>
                  <a:lnTo>
                    <a:pt x="1808" y="3648"/>
                  </a:lnTo>
                  <a:lnTo>
                    <a:pt x="1775" y="3615"/>
                  </a:lnTo>
                  <a:lnTo>
                    <a:pt x="1775" y="3582"/>
                  </a:lnTo>
                  <a:lnTo>
                    <a:pt x="1775" y="3582"/>
                  </a:lnTo>
                  <a:lnTo>
                    <a:pt x="1742" y="3549"/>
                  </a:lnTo>
                  <a:lnTo>
                    <a:pt x="1742" y="3516"/>
                  </a:lnTo>
                  <a:lnTo>
                    <a:pt x="1709" y="3483"/>
                  </a:lnTo>
                  <a:lnTo>
                    <a:pt x="1709" y="3450"/>
                  </a:lnTo>
                  <a:lnTo>
                    <a:pt x="1709" y="3418"/>
                  </a:lnTo>
                  <a:lnTo>
                    <a:pt x="1676" y="3418"/>
                  </a:lnTo>
                  <a:lnTo>
                    <a:pt x="1676" y="3385"/>
                  </a:lnTo>
                  <a:lnTo>
                    <a:pt x="1676" y="3352"/>
                  </a:lnTo>
                  <a:lnTo>
                    <a:pt x="1644" y="3319"/>
                  </a:lnTo>
                  <a:lnTo>
                    <a:pt x="1644" y="3286"/>
                  </a:lnTo>
                  <a:lnTo>
                    <a:pt x="1611" y="3253"/>
                  </a:lnTo>
                  <a:lnTo>
                    <a:pt x="1611" y="3253"/>
                  </a:lnTo>
                  <a:lnTo>
                    <a:pt x="1578" y="3187"/>
                  </a:lnTo>
                  <a:lnTo>
                    <a:pt x="1578" y="3155"/>
                  </a:lnTo>
                  <a:lnTo>
                    <a:pt x="1578" y="3122"/>
                  </a:lnTo>
                  <a:lnTo>
                    <a:pt x="1545" y="3089"/>
                  </a:lnTo>
                  <a:lnTo>
                    <a:pt x="1545" y="3089"/>
                  </a:lnTo>
                  <a:lnTo>
                    <a:pt x="1545" y="3056"/>
                  </a:lnTo>
                  <a:lnTo>
                    <a:pt x="1512" y="3023"/>
                  </a:lnTo>
                  <a:lnTo>
                    <a:pt x="1512" y="2990"/>
                  </a:lnTo>
                  <a:lnTo>
                    <a:pt x="1479" y="2925"/>
                  </a:lnTo>
                  <a:lnTo>
                    <a:pt x="1446" y="2892"/>
                  </a:lnTo>
                  <a:lnTo>
                    <a:pt x="1446" y="2826"/>
                  </a:lnTo>
                  <a:lnTo>
                    <a:pt x="1413" y="2793"/>
                  </a:lnTo>
                  <a:lnTo>
                    <a:pt x="1413" y="2760"/>
                  </a:lnTo>
                  <a:lnTo>
                    <a:pt x="1381" y="2727"/>
                  </a:lnTo>
                  <a:lnTo>
                    <a:pt x="1381" y="2695"/>
                  </a:lnTo>
                  <a:lnTo>
                    <a:pt x="1348" y="2629"/>
                  </a:lnTo>
                  <a:lnTo>
                    <a:pt x="1348" y="2629"/>
                  </a:lnTo>
                  <a:lnTo>
                    <a:pt x="1282" y="2530"/>
                  </a:lnTo>
                  <a:lnTo>
                    <a:pt x="1282" y="2497"/>
                  </a:lnTo>
                  <a:lnTo>
                    <a:pt x="1249" y="2465"/>
                  </a:lnTo>
                  <a:lnTo>
                    <a:pt x="1249" y="2432"/>
                  </a:lnTo>
                  <a:lnTo>
                    <a:pt x="1249" y="2399"/>
                  </a:lnTo>
                  <a:lnTo>
                    <a:pt x="1216" y="2366"/>
                  </a:lnTo>
                  <a:lnTo>
                    <a:pt x="1216" y="2333"/>
                  </a:lnTo>
                  <a:lnTo>
                    <a:pt x="1183" y="2300"/>
                  </a:lnTo>
                  <a:lnTo>
                    <a:pt x="1183" y="2267"/>
                  </a:lnTo>
                  <a:lnTo>
                    <a:pt x="1151" y="2235"/>
                  </a:lnTo>
                  <a:lnTo>
                    <a:pt x="1151" y="2202"/>
                  </a:lnTo>
                  <a:lnTo>
                    <a:pt x="1118" y="2136"/>
                  </a:lnTo>
                  <a:lnTo>
                    <a:pt x="1118" y="2136"/>
                  </a:lnTo>
                  <a:lnTo>
                    <a:pt x="1085" y="2070"/>
                  </a:lnTo>
                  <a:lnTo>
                    <a:pt x="1052" y="2037"/>
                  </a:lnTo>
                  <a:lnTo>
                    <a:pt x="1052" y="2005"/>
                  </a:lnTo>
                  <a:lnTo>
                    <a:pt x="1052" y="2005"/>
                  </a:lnTo>
                  <a:lnTo>
                    <a:pt x="1019" y="1939"/>
                  </a:lnTo>
                  <a:lnTo>
                    <a:pt x="986" y="1906"/>
                  </a:lnTo>
                  <a:lnTo>
                    <a:pt x="986" y="1873"/>
                  </a:lnTo>
                  <a:lnTo>
                    <a:pt x="986" y="1840"/>
                  </a:lnTo>
                  <a:lnTo>
                    <a:pt x="953" y="1840"/>
                  </a:lnTo>
                  <a:lnTo>
                    <a:pt x="953" y="1807"/>
                  </a:lnTo>
                  <a:lnTo>
                    <a:pt x="921" y="1742"/>
                  </a:lnTo>
                  <a:lnTo>
                    <a:pt x="921" y="1709"/>
                  </a:lnTo>
                  <a:lnTo>
                    <a:pt x="888" y="1709"/>
                  </a:lnTo>
                  <a:lnTo>
                    <a:pt x="888" y="1676"/>
                  </a:lnTo>
                  <a:lnTo>
                    <a:pt x="855" y="1643"/>
                  </a:lnTo>
                  <a:lnTo>
                    <a:pt x="855" y="1610"/>
                  </a:lnTo>
                  <a:lnTo>
                    <a:pt x="855" y="1577"/>
                  </a:lnTo>
                  <a:lnTo>
                    <a:pt x="822" y="1577"/>
                  </a:lnTo>
                  <a:lnTo>
                    <a:pt x="822" y="1544"/>
                  </a:lnTo>
                  <a:lnTo>
                    <a:pt x="789" y="1512"/>
                  </a:lnTo>
                  <a:lnTo>
                    <a:pt x="789" y="1446"/>
                  </a:lnTo>
                  <a:lnTo>
                    <a:pt x="756" y="1413"/>
                  </a:lnTo>
                  <a:lnTo>
                    <a:pt x="756" y="1413"/>
                  </a:lnTo>
                  <a:lnTo>
                    <a:pt x="723" y="1380"/>
                  </a:lnTo>
                  <a:lnTo>
                    <a:pt x="723" y="1347"/>
                  </a:lnTo>
                  <a:lnTo>
                    <a:pt x="723" y="1314"/>
                  </a:lnTo>
                  <a:lnTo>
                    <a:pt x="691" y="1282"/>
                  </a:lnTo>
                  <a:lnTo>
                    <a:pt x="691" y="1282"/>
                  </a:lnTo>
                  <a:lnTo>
                    <a:pt x="658" y="1249"/>
                  </a:lnTo>
                  <a:lnTo>
                    <a:pt x="658" y="1216"/>
                  </a:lnTo>
                  <a:lnTo>
                    <a:pt x="658" y="1183"/>
                  </a:lnTo>
                  <a:lnTo>
                    <a:pt x="625" y="1150"/>
                  </a:lnTo>
                  <a:lnTo>
                    <a:pt x="625" y="1117"/>
                  </a:lnTo>
                  <a:lnTo>
                    <a:pt x="592" y="1117"/>
                  </a:lnTo>
                  <a:lnTo>
                    <a:pt x="592" y="1084"/>
                  </a:lnTo>
                  <a:lnTo>
                    <a:pt x="559" y="1052"/>
                  </a:lnTo>
                  <a:lnTo>
                    <a:pt x="559" y="1019"/>
                  </a:lnTo>
                  <a:lnTo>
                    <a:pt x="559" y="986"/>
                  </a:lnTo>
                  <a:lnTo>
                    <a:pt x="526" y="986"/>
                  </a:lnTo>
                  <a:lnTo>
                    <a:pt x="526" y="953"/>
                  </a:lnTo>
                  <a:lnTo>
                    <a:pt x="493" y="920"/>
                  </a:lnTo>
                  <a:lnTo>
                    <a:pt x="493" y="887"/>
                  </a:lnTo>
                  <a:lnTo>
                    <a:pt x="493" y="854"/>
                  </a:lnTo>
                  <a:lnTo>
                    <a:pt x="461" y="854"/>
                  </a:lnTo>
                  <a:lnTo>
                    <a:pt x="461" y="822"/>
                  </a:lnTo>
                  <a:lnTo>
                    <a:pt x="428" y="789"/>
                  </a:lnTo>
                  <a:lnTo>
                    <a:pt x="428" y="756"/>
                  </a:lnTo>
                  <a:lnTo>
                    <a:pt x="395" y="723"/>
                  </a:lnTo>
                  <a:lnTo>
                    <a:pt x="395" y="723"/>
                  </a:lnTo>
                  <a:lnTo>
                    <a:pt x="395" y="690"/>
                  </a:lnTo>
                  <a:lnTo>
                    <a:pt x="362" y="657"/>
                  </a:lnTo>
                  <a:lnTo>
                    <a:pt x="362" y="624"/>
                  </a:lnTo>
                  <a:lnTo>
                    <a:pt x="329" y="592"/>
                  </a:lnTo>
                  <a:lnTo>
                    <a:pt x="329" y="559"/>
                  </a:lnTo>
                  <a:lnTo>
                    <a:pt x="296" y="559"/>
                  </a:lnTo>
                  <a:lnTo>
                    <a:pt x="296" y="526"/>
                  </a:lnTo>
                  <a:lnTo>
                    <a:pt x="296" y="493"/>
                  </a:lnTo>
                  <a:lnTo>
                    <a:pt x="263" y="460"/>
                  </a:lnTo>
                  <a:lnTo>
                    <a:pt x="263" y="427"/>
                  </a:lnTo>
                  <a:lnTo>
                    <a:pt x="231" y="427"/>
                  </a:lnTo>
                  <a:lnTo>
                    <a:pt x="231" y="394"/>
                  </a:lnTo>
                  <a:lnTo>
                    <a:pt x="198" y="362"/>
                  </a:lnTo>
                  <a:lnTo>
                    <a:pt x="198" y="329"/>
                  </a:lnTo>
                  <a:lnTo>
                    <a:pt x="198" y="296"/>
                  </a:lnTo>
                  <a:lnTo>
                    <a:pt x="165" y="296"/>
                  </a:lnTo>
                  <a:lnTo>
                    <a:pt x="165" y="263"/>
                  </a:lnTo>
                  <a:lnTo>
                    <a:pt x="132" y="197"/>
                  </a:lnTo>
                  <a:lnTo>
                    <a:pt x="99" y="164"/>
                  </a:lnTo>
                  <a:lnTo>
                    <a:pt x="99" y="131"/>
                  </a:lnTo>
                  <a:lnTo>
                    <a:pt x="66" y="99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8"/>
            <p:cNvSpPr/>
            <p:nvPr/>
          </p:nvSpPr>
          <p:spPr>
            <a:xfrm>
              <a:off x="4759625" y="2311600"/>
              <a:ext cx="135575" cy="768950"/>
            </a:xfrm>
            <a:custGeom>
              <a:avLst/>
              <a:gdLst/>
              <a:ahLst/>
              <a:cxnLst/>
              <a:rect l="l" t="t" r="r" b="b"/>
              <a:pathLst>
                <a:path w="5423" h="30758" fill="none" extrusionOk="0">
                  <a:moveTo>
                    <a:pt x="4338" y="30758"/>
                  </a:moveTo>
                  <a:lnTo>
                    <a:pt x="4338" y="30725"/>
                  </a:lnTo>
                  <a:lnTo>
                    <a:pt x="4371" y="30692"/>
                  </a:lnTo>
                  <a:lnTo>
                    <a:pt x="4371" y="30659"/>
                  </a:lnTo>
                  <a:lnTo>
                    <a:pt x="4371" y="30626"/>
                  </a:lnTo>
                  <a:lnTo>
                    <a:pt x="4371" y="30593"/>
                  </a:lnTo>
                  <a:lnTo>
                    <a:pt x="4371" y="30560"/>
                  </a:lnTo>
                  <a:lnTo>
                    <a:pt x="4404" y="30528"/>
                  </a:lnTo>
                  <a:lnTo>
                    <a:pt x="4404" y="30495"/>
                  </a:lnTo>
                  <a:lnTo>
                    <a:pt x="4404" y="30462"/>
                  </a:lnTo>
                  <a:lnTo>
                    <a:pt x="4404" y="30429"/>
                  </a:lnTo>
                  <a:lnTo>
                    <a:pt x="4404" y="30396"/>
                  </a:lnTo>
                  <a:lnTo>
                    <a:pt x="4437" y="30396"/>
                  </a:lnTo>
                  <a:lnTo>
                    <a:pt x="4437" y="30363"/>
                  </a:lnTo>
                  <a:lnTo>
                    <a:pt x="4437" y="30330"/>
                  </a:lnTo>
                  <a:lnTo>
                    <a:pt x="4437" y="30298"/>
                  </a:lnTo>
                  <a:lnTo>
                    <a:pt x="4437" y="30265"/>
                  </a:lnTo>
                  <a:lnTo>
                    <a:pt x="4470" y="30232"/>
                  </a:lnTo>
                  <a:lnTo>
                    <a:pt x="4470" y="30199"/>
                  </a:lnTo>
                  <a:lnTo>
                    <a:pt x="4470" y="30166"/>
                  </a:lnTo>
                  <a:lnTo>
                    <a:pt x="4470" y="30133"/>
                  </a:lnTo>
                  <a:lnTo>
                    <a:pt x="4470" y="30100"/>
                  </a:lnTo>
                  <a:lnTo>
                    <a:pt x="4503" y="30035"/>
                  </a:lnTo>
                  <a:lnTo>
                    <a:pt x="4503" y="30002"/>
                  </a:lnTo>
                  <a:lnTo>
                    <a:pt x="4503" y="29969"/>
                  </a:lnTo>
                  <a:lnTo>
                    <a:pt x="4503" y="29936"/>
                  </a:lnTo>
                  <a:lnTo>
                    <a:pt x="4536" y="29903"/>
                  </a:lnTo>
                  <a:lnTo>
                    <a:pt x="4536" y="29870"/>
                  </a:lnTo>
                  <a:lnTo>
                    <a:pt x="4536" y="29837"/>
                  </a:lnTo>
                  <a:lnTo>
                    <a:pt x="4536" y="29837"/>
                  </a:lnTo>
                  <a:lnTo>
                    <a:pt x="4536" y="29805"/>
                  </a:lnTo>
                  <a:lnTo>
                    <a:pt x="4568" y="29772"/>
                  </a:lnTo>
                  <a:lnTo>
                    <a:pt x="4568" y="29706"/>
                  </a:lnTo>
                  <a:lnTo>
                    <a:pt x="4568" y="29673"/>
                  </a:lnTo>
                  <a:lnTo>
                    <a:pt x="4568" y="29640"/>
                  </a:lnTo>
                  <a:lnTo>
                    <a:pt x="4601" y="29607"/>
                  </a:lnTo>
                  <a:lnTo>
                    <a:pt x="4601" y="29575"/>
                  </a:lnTo>
                  <a:lnTo>
                    <a:pt x="4601" y="29542"/>
                  </a:lnTo>
                  <a:lnTo>
                    <a:pt x="4601" y="29476"/>
                  </a:lnTo>
                  <a:lnTo>
                    <a:pt x="4601" y="29443"/>
                  </a:lnTo>
                  <a:lnTo>
                    <a:pt x="4634" y="29410"/>
                  </a:lnTo>
                  <a:lnTo>
                    <a:pt x="4634" y="29377"/>
                  </a:lnTo>
                  <a:lnTo>
                    <a:pt x="4634" y="29345"/>
                  </a:lnTo>
                  <a:lnTo>
                    <a:pt x="4634" y="29312"/>
                  </a:lnTo>
                  <a:lnTo>
                    <a:pt x="4634" y="29279"/>
                  </a:lnTo>
                  <a:lnTo>
                    <a:pt x="4667" y="29246"/>
                  </a:lnTo>
                  <a:lnTo>
                    <a:pt x="4667" y="29213"/>
                  </a:lnTo>
                  <a:lnTo>
                    <a:pt x="4667" y="29180"/>
                  </a:lnTo>
                  <a:lnTo>
                    <a:pt x="4667" y="29180"/>
                  </a:lnTo>
                  <a:lnTo>
                    <a:pt x="4667" y="29115"/>
                  </a:lnTo>
                  <a:lnTo>
                    <a:pt x="4700" y="29082"/>
                  </a:lnTo>
                  <a:lnTo>
                    <a:pt x="4700" y="29049"/>
                  </a:lnTo>
                  <a:lnTo>
                    <a:pt x="4700" y="29016"/>
                  </a:lnTo>
                  <a:lnTo>
                    <a:pt x="4700" y="28983"/>
                  </a:lnTo>
                  <a:lnTo>
                    <a:pt x="4700" y="28950"/>
                  </a:lnTo>
                  <a:lnTo>
                    <a:pt x="4700" y="28917"/>
                  </a:lnTo>
                  <a:lnTo>
                    <a:pt x="4733" y="28885"/>
                  </a:lnTo>
                  <a:lnTo>
                    <a:pt x="4733" y="28852"/>
                  </a:lnTo>
                  <a:lnTo>
                    <a:pt x="4733" y="28819"/>
                  </a:lnTo>
                  <a:lnTo>
                    <a:pt x="4733" y="28786"/>
                  </a:lnTo>
                  <a:lnTo>
                    <a:pt x="4733" y="28753"/>
                  </a:lnTo>
                  <a:lnTo>
                    <a:pt x="4733" y="28720"/>
                  </a:lnTo>
                  <a:lnTo>
                    <a:pt x="4766" y="28687"/>
                  </a:lnTo>
                  <a:lnTo>
                    <a:pt x="4766" y="28655"/>
                  </a:lnTo>
                  <a:lnTo>
                    <a:pt x="4766" y="28622"/>
                  </a:lnTo>
                  <a:lnTo>
                    <a:pt x="4766" y="28589"/>
                  </a:lnTo>
                  <a:lnTo>
                    <a:pt x="4766" y="28556"/>
                  </a:lnTo>
                  <a:lnTo>
                    <a:pt x="4766" y="28556"/>
                  </a:lnTo>
                  <a:lnTo>
                    <a:pt x="4798" y="28523"/>
                  </a:lnTo>
                  <a:lnTo>
                    <a:pt x="4798" y="28490"/>
                  </a:lnTo>
                  <a:lnTo>
                    <a:pt x="4798" y="28457"/>
                  </a:lnTo>
                  <a:lnTo>
                    <a:pt x="4798" y="28424"/>
                  </a:lnTo>
                  <a:lnTo>
                    <a:pt x="4798" y="28392"/>
                  </a:lnTo>
                  <a:lnTo>
                    <a:pt x="4798" y="28359"/>
                  </a:lnTo>
                  <a:lnTo>
                    <a:pt x="4831" y="28326"/>
                  </a:lnTo>
                  <a:lnTo>
                    <a:pt x="4831" y="28293"/>
                  </a:lnTo>
                  <a:lnTo>
                    <a:pt x="4831" y="28260"/>
                  </a:lnTo>
                  <a:lnTo>
                    <a:pt x="4831" y="28227"/>
                  </a:lnTo>
                  <a:lnTo>
                    <a:pt x="4831" y="28194"/>
                  </a:lnTo>
                  <a:lnTo>
                    <a:pt x="4831" y="28162"/>
                  </a:lnTo>
                  <a:lnTo>
                    <a:pt x="4864" y="28096"/>
                  </a:lnTo>
                  <a:lnTo>
                    <a:pt x="4864" y="28063"/>
                  </a:lnTo>
                  <a:lnTo>
                    <a:pt x="4864" y="27997"/>
                  </a:lnTo>
                  <a:lnTo>
                    <a:pt x="4864" y="27964"/>
                  </a:lnTo>
                  <a:lnTo>
                    <a:pt x="4897" y="27899"/>
                  </a:lnTo>
                  <a:lnTo>
                    <a:pt x="4897" y="27899"/>
                  </a:lnTo>
                  <a:lnTo>
                    <a:pt x="4897" y="27833"/>
                  </a:lnTo>
                  <a:lnTo>
                    <a:pt x="4897" y="27800"/>
                  </a:lnTo>
                  <a:lnTo>
                    <a:pt x="4897" y="27767"/>
                  </a:lnTo>
                  <a:lnTo>
                    <a:pt x="4930" y="27702"/>
                  </a:lnTo>
                  <a:lnTo>
                    <a:pt x="4930" y="27669"/>
                  </a:lnTo>
                  <a:lnTo>
                    <a:pt x="4930" y="27636"/>
                  </a:lnTo>
                  <a:lnTo>
                    <a:pt x="4930" y="27603"/>
                  </a:lnTo>
                  <a:lnTo>
                    <a:pt x="4930" y="27570"/>
                  </a:lnTo>
                  <a:lnTo>
                    <a:pt x="4930" y="27504"/>
                  </a:lnTo>
                  <a:lnTo>
                    <a:pt x="4963" y="27472"/>
                  </a:lnTo>
                  <a:lnTo>
                    <a:pt x="4963" y="27439"/>
                  </a:lnTo>
                  <a:lnTo>
                    <a:pt x="4963" y="27406"/>
                  </a:lnTo>
                  <a:lnTo>
                    <a:pt x="4963" y="27373"/>
                  </a:lnTo>
                  <a:lnTo>
                    <a:pt x="4963" y="27307"/>
                  </a:lnTo>
                  <a:lnTo>
                    <a:pt x="4963" y="27274"/>
                  </a:lnTo>
                  <a:lnTo>
                    <a:pt x="4996" y="27176"/>
                  </a:lnTo>
                  <a:lnTo>
                    <a:pt x="4996" y="27176"/>
                  </a:lnTo>
                  <a:lnTo>
                    <a:pt x="4996" y="27110"/>
                  </a:lnTo>
                  <a:lnTo>
                    <a:pt x="4996" y="27077"/>
                  </a:lnTo>
                  <a:lnTo>
                    <a:pt x="5028" y="26979"/>
                  </a:lnTo>
                  <a:lnTo>
                    <a:pt x="5028" y="26946"/>
                  </a:lnTo>
                  <a:lnTo>
                    <a:pt x="5028" y="26880"/>
                  </a:lnTo>
                  <a:lnTo>
                    <a:pt x="5028" y="26847"/>
                  </a:lnTo>
                  <a:lnTo>
                    <a:pt x="5061" y="26749"/>
                  </a:lnTo>
                  <a:lnTo>
                    <a:pt x="5061" y="26716"/>
                  </a:lnTo>
                  <a:lnTo>
                    <a:pt x="5061" y="26683"/>
                  </a:lnTo>
                  <a:lnTo>
                    <a:pt x="5061" y="26650"/>
                  </a:lnTo>
                  <a:lnTo>
                    <a:pt x="5061" y="26617"/>
                  </a:lnTo>
                  <a:lnTo>
                    <a:pt x="5061" y="26584"/>
                  </a:lnTo>
                  <a:lnTo>
                    <a:pt x="5094" y="26519"/>
                  </a:lnTo>
                  <a:lnTo>
                    <a:pt x="5094" y="26486"/>
                  </a:lnTo>
                  <a:lnTo>
                    <a:pt x="5094" y="26453"/>
                  </a:lnTo>
                  <a:lnTo>
                    <a:pt x="5094" y="26387"/>
                  </a:lnTo>
                  <a:lnTo>
                    <a:pt x="5094" y="26387"/>
                  </a:lnTo>
                  <a:lnTo>
                    <a:pt x="5094" y="26354"/>
                  </a:lnTo>
                  <a:lnTo>
                    <a:pt x="5094" y="26289"/>
                  </a:lnTo>
                  <a:lnTo>
                    <a:pt x="5127" y="26256"/>
                  </a:lnTo>
                  <a:lnTo>
                    <a:pt x="5127" y="26223"/>
                  </a:lnTo>
                  <a:lnTo>
                    <a:pt x="5127" y="26157"/>
                  </a:lnTo>
                  <a:lnTo>
                    <a:pt x="5127" y="26124"/>
                  </a:lnTo>
                  <a:lnTo>
                    <a:pt x="5127" y="26059"/>
                  </a:lnTo>
                  <a:lnTo>
                    <a:pt x="5127" y="26026"/>
                  </a:lnTo>
                  <a:lnTo>
                    <a:pt x="5127" y="25993"/>
                  </a:lnTo>
                  <a:lnTo>
                    <a:pt x="5160" y="25960"/>
                  </a:lnTo>
                  <a:lnTo>
                    <a:pt x="5160" y="25927"/>
                  </a:lnTo>
                  <a:lnTo>
                    <a:pt x="5160" y="25894"/>
                  </a:lnTo>
                  <a:lnTo>
                    <a:pt x="5160" y="25861"/>
                  </a:lnTo>
                  <a:lnTo>
                    <a:pt x="5160" y="25829"/>
                  </a:lnTo>
                  <a:lnTo>
                    <a:pt x="5160" y="25796"/>
                  </a:lnTo>
                  <a:lnTo>
                    <a:pt x="5160" y="25763"/>
                  </a:lnTo>
                  <a:lnTo>
                    <a:pt x="5160" y="25730"/>
                  </a:lnTo>
                  <a:lnTo>
                    <a:pt x="5160" y="25697"/>
                  </a:lnTo>
                  <a:lnTo>
                    <a:pt x="5193" y="25631"/>
                  </a:lnTo>
                  <a:lnTo>
                    <a:pt x="5193" y="25599"/>
                  </a:lnTo>
                  <a:lnTo>
                    <a:pt x="5193" y="25599"/>
                  </a:lnTo>
                  <a:lnTo>
                    <a:pt x="5193" y="25566"/>
                  </a:lnTo>
                  <a:lnTo>
                    <a:pt x="5193" y="25533"/>
                  </a:lnTo>
                  <a:lnTo>
                    <a:pt x="5193" y="25500"/>
                  </a:lnTo>
                  <a:lnTo>
                    <a:pt x="5193" y="25467"/>
                  </a:lnTo>
                  <a:lnTo>
                    <a:pt x="5193" y="25434"/>
                  </a:lnTo>
                  <a:lnTo>
                    <a:pt x="5193" y="25401"/>
                  </a:lnTo>
                  <a:lnTo>
                    <a:pt x="5226" y="25368"/>
                  </a:lnTo>
                  <a:lnTo>
                    <a:pt x="5226" y="25336"/>
                  </a:lnTo>
                  <a:lnTo>
                    <a:pt x="5226" y="25303"/>
                  </a:lnTo>
                  <a:lnTo>
                    <a:pt x="5226" y="25237"/>
                  </a:lnTo>
                  <a:lnTo>
                    <a:pt x="5226" y="25204"/>
                  </a:lnTo>
                  <a:lnTo>
                    <a:pt x="5226" y="25171"/>
                  </a:lnTo>
                  <a:lnTo>
                    <a:pt x="5226" y="25138"/>
                  </a:lnTo>
                  <a:lnTo>
                    <a:pt x="5226" y="25106"/>
                  </a:lnTo>
                  <a:lnTo>
                    <a:pt x="5226" y="25040"/>
                  </a:lnTo>
                  <a:lnTo>
                    <a:pt x="5258" y="25007"/>
                  </a:lnTo>
                  <a:lnTo>
                    <a:pt x="5258" y="24941"/>
                  </a:lnTo>
                  <a:lnTo>
                    <a:pt x="5258" y="24908"/>
                  </a:lnTo>
                  <a:lnTo>
                    <a:pt x="5258" y="24876"/>
                  </a:lnTo>
                  <a:lnTo>
                    <a:pt x="5258" y="24810"/>
                  </a:lnTo>
                  <a:lnTo>
                    <a:pt x="5258" y="24777"/>
                  </a:lnTo>
                  <a:lnTo>
                    <a:pt x="5258" y="24744"/>
                  </a:lnTo>
                  <a:lnTo>
                    <a:pt x="5258" y="24744"/>
                  </a:lnTo>
                  <a:lnTo>
                    <a:pt x="5258" y="24711"/>
                  </a:lnTo>
                  <a:lnTo>
                    <a:pt x="5258" y="24678"/>
                  </a:lnTo>
                  <a:lnTo>
                    <a:pt x="5291" y="24613"/>
                  </a:lnTo>
                  <a:lnTo>
                    <a:pt x="5291" y="24580"/>
                  </a:lnTo>
                  <a:lnTo>
                    <a:pt x="5291" y="24481"/>
                  </a:lnTo>
                  <a:lnTo>
                    <a:pt x="5291" y="24448"/>
                  </a:lnTo>
                  <a:lnTo>
                    <a:pt x="5291" y="24416"/>
                  </a:lnTo>
                  <a:lnTo>
                    <a:pt x="5291" y="24284"/>
                  </a:lnTo>
                  <a:lnTo>
                    <a:pt x="5291" y="24251"/>
                  </a:lnTo>
                  <a:lnTo>
                    <a:pt x="5324" y="24087"/>
                  </a:lnTo>
                  <a:lnTo>
                    <a:pt x="5324" y="24054"/>
                  </a:lnTo>
                  <a:lnTo>
                    <a:pt x="5324" y="23923"/>
                  </a:lnTo>
                  <a:lnTo>
                    <a:pt x="5324" y="23890"/>
                  </a:lnTo>
                  <a:lnTo>
                    <a:pt x="5324" y="23758"/>
                  </a:lnTo>
                  <a:lnTo>
                    <a:pt x="5324" y="23725"/>
                  </a:lnTo>
                  <a:lnTo>
                    <a:pt x="5357" y="23594"/>
                  </a:lnTo>
                  <a:lnTo>
                    <a:pt x="5357" y="23561"/>
                  </a:lnTo>
                  <a:lnTo>
                    <a:pt x="5357" y="23528"/>
                  </a:lnTo>
                  <a:lnTo>
                    <a:pt x="5357" y="23397"/>
                  </a:lnTo>
                  <a:lnTo>
                    <a:pt x="5357" y="23364"/>
                  </a:lnTo>
                  <a:lnTo>
                    <a:pt x="5357" y="23298"/>
                  </a:lnTo>
                  <a:lnTo>
                    <a:pt x="5357" y="23265"/>
                  </a:lnTo>
                  <a:lnTo>
                    <a:pt x="5357" y="23200"/>
                  </a:lnTo>
                  <a:lnTo>
                    <a:pt x="5357" y="23167"/>
                  </a:lnTo>
                  <a:lnTo>
                    <a:pt x="5357" y="23134"/>
                  </a:lnTo>
                  <a:lnTo>
                    <a:pt x="5357" y="23068"/>
                  </a:lnTo>
                  <a:lnTo>
                    <a:pt x="5357" y="23035"/>
                  </a:lnTo>
                  <a:lnTo>
                    <a:pt x="5390" y="23003"/>
                  </a:lnTo>
                  <a:lnTo>
                    <a:pt x="5390" y="22970"/>
                  </a:lnTo>
                  <a:lnTo>
                    <a:pt x="5390" y="22970"/>
                  </a:lnTo>
                  <a:lnTo>
                    <a:pt x="5390" y="22937"/>
                  </a:lnTo>
                  <a:lnTo>
                    <a:pt x="5390" y="22904"/>
                  </a:lnTo>
                  <a:lnTo>
                    <a:pt x="5390" y="22871"/>
                  </a:lnTo>
                  <a:lnTo>
                    <a:pt x="5390" y="22838"/>
                  </a:lnTo>
                  <a:lnTo>
                    <a:pt x="5390" y="22805"/>
                  </a:lnTo>
                  <a:lnTo>
                    <a:pt x="5390" y="22773"/>
                  </a:lnTo>
                  <a:lnTo>
                    <a:pt x="5390" y="22740"/>
                  </a:lnTo>
                  <a:lnTo>
                    <a:pt x="5390" y="22707"/>
                  </a:lnTo>
                  <a:lnTo>
                    <a:pt x="5390" y="22674"/>
                  </a:lnTo>
                  <a:lnTo>
                    <a:pt x="5390" y="22641"/>
                  </a:lnTo>
                  <a:lnTo>
                    <a:pt x="5390" y="22608"/>
                  </a:lnTo>
                  <a:lnTo>
                    <a:pt x="5390" y="22575"/>
                  </a:lnTo>
                  <a:lnTo>
                    <a:pt x="5390" y="22542"/>
                  </a:lnTo>
                  <a:lnTo>
                    <a:pt x="5390" y="22510"/>
                  </a:lnTo>
                  <a:lnTo>
                    <a:pt x="5390" y="22477"/>
                  </a:lnTo>
                  <a:lnTo>
                    <a:pt x="5390" y="22444"/>
                  </a:lnTo>
                  <a:lnTo>
                    <a:pt x="5390" y="22378"/>
                  </a:lnTo>
                  <a:lnTo>
                    <a:pt x="5390" y="22345"/>
                  </a:lnTo>
                  <a:lnTo>
                    <a:pt x="5390" y="22312"/>
                  </a:lnTo>
                  <a:lnTo>
                    <a:pt x="5390" y="22280"/>
                  </a:lnTo>
                  <a:lnTo>
                    <a:pt x="5390" y="22214"/>
                  </a:lnTo>
                  <a:lnTo>
                    <a:pt x="5390" y="22181"/>
                  </a:lnTo>
                  <a:lnTo>
                    <a:pt x="5390" y="22115"/>
                  </a:lnTo>
                  <a:lnTo>
                    <a:pt x="5390" y="22082"/>
                  </a:lnTo>
                  <a:lnTo>
                    <a:pt x="5390" y="22017"/>
                  </a:lnTo>
                  <a:lnTo>
                    <a:pt x="5423" y="22017"/>
                  </a:lnTo>
                  <a:lnTo>
                    <a:pt x="5423" y="21918"/>
                  </a:lnTo>
                  <a:lnTo>
                    <a:pt x="5423" y="21885"/>
                  </a:lnTo>
                  <a:lnTo>
                    <a:pt x="5423" y="21787"/>
                  </a:lnTo>
                  <a:lnTo>
                    <a:pt x="5423" y="21754"/>
                  </a:lnTo>
                  <a:lnTo>
                    <a:pt x="5423" y="21590"/>
                  </a:lnTo>
                  <a:lnTo>
                    <a:pt x="5423" y="21557"/>
                  </a:lnTo>
                  <a:lnTo>
                    <a:pt x="5423" y="20735"/>
                  </a:lnTo>
                  <a:lnTo>
                    <a:pt x="5423" y="20702"/>
                  </a:lnTo>
                  <a:lnTo>
                    <a:pt x="5423" y="20571"/>
                  </a:lnTo>
                  <a:lnTo>
                    <a:pt x="5423" y="20538"/>
                  </a:lnTo>
                  <a:lnTo>
                    <a:pt x="5423" y="20407"/>
                  </a:lnTo>
                  <a:lnTo>
                    <a:pt x="5423" y="20374"/>
                  </a:lnTo>
                  <a:lnTo>
                    <a:pt x="5423" y="20308"/>
                  </a:lnTo>
                  <a:lnTo>
                    <a:pt x="5390" y="20275"/>
                  </a:lnTo>
                  <a:lnTo>
                    <a:pt x="5390" y="20177"/>
                  </a:lnTo>
                  <a:lnTo>
                    <a:pt x="5390" y="20144"/>
                  </a:lnTo>
                  <a:lnTo>
                    <a:pt x="5390" y="20111"/>
                  </a:lnTo>
                  <a:lnTo>
                    <a:pt x="5390" y="20078"/>
                  </a:lnTo>
                  <a:lnTo>
                    <a:pt x="5390" y="20045"/>
                  </a:lnTo>
                  <a:lnTo>
                    <a:pt x="5390" y="20012"/>
                  </a:lnTo>
                  <a:lnTo>
                    <a:pt x="5390" y="19947"/>
                  </a:lnTo>
                  <a:lnTo>
                    <a:pt x="5390" y="19914"/>
                  </a:lnTo>
                  <a:lnTo>
                    <a:pt x="5390" y="19881"/>
                  </a:lnTo>
                  <a:lnTo>
                    <a:pt x="5390" y="19848"/>
                  </a:lnTo>
                  <a:lnTo>
                    <a:pt x="5390" y="19815"/>
                  </a:lnTo>
                  <a:lnTo>
                    <a:pt x="5390" y="19782"/>
                  </a:lnTo>
                  <a:lnTo>
                    <a:pt x="5390" y="19749"/>
                  </a:lnTo>
                  <a:lnTo>
                    <a:pt x="5390" y="19717"/>
                  </a:lnTo>
                  <a:lnTo>
                    <a:pt x="5390" y="19684"/>
                  </a:lnTo>
                  <a:lnTo>
                    <a:pt x="5390" y="19651"/>
                  </a:lnTo>
                  <a:lnTo>
                    <a:pt x="5390" y="19618"/>
                  </a:lnTo>
                  <a:lnTo>
                    <a:pt x="5390" y="19585"/>
                  </a:lnTo>
                  <a:lnTo>
                    <a:pt x="5390" y="19552"/>
                  </a:lnTo>
                  <a:lnTo>
                    <a:pt x="5390" y="19519"/>
                  </a:lnTo>
                  <a:lnTo>
                    <a:pt x="5390" y="19486"/>
                  </a:lnTo>
                  <a:lnTo>
                    <a:pt x="5390" y="19454"/>
                  </a:lnTo>
                  <a:lnTo>
                    <a:pt x="5390" y="19421"/>
                  </a:lnTo>
                  <a:lnTo>
                    <a:pt x="5390" y="19388"/>
                  </a:lnTo>
                  <a:lnTo>
                    <a:pt x="5390" y="19355"/>
                  </a:lnTo>
                  <a:lnTo>
                    <a:pt x="5390" y="19322"/>
                  </a:lnTo>
                  <a:lnTo>
                    <a:pt x="5390" y="19289"/>
                  </a:lnTo>
                  <a:lnTo>
                    <a:pt x="5390" y="19256"/>
                  </a:lnTo>
                  <a:lnTo>
                    <a:pt x="5357" y="19191"/>
                  </a:lnTo>
                  <a:lnTo>
                    <a:pt x="5357" y="19191"/>
                  </a:lnTo>
                  <a:lnTo>
                    <a:pt x="5357" y="19125"/>
                  </a:lnTo>
                  <a:lnTo>
                    <a:pt x="5357" y="19092"/>
                  </a:lnTo>
                  <a:lnTo>
                    <a:pt x="5357" y="19059"/>
                  </a:lnTo>
                  <a:lnTo>
                    <a:pt x="5357" y="19026"/>
                  </a:lnTo>
                  <a:lnTo>
                    <a:pt x="5357" y="18994"/>
                  </a:lnTo>
                  <a:lnTo>
                    <a:pt x="5357" y="18961"/>
                  </a:lnTo>
                  <a:lnTo>
                    <a:pt x="5357" y="18862"/>
                  </a:lnTo>
                  <a:lnTo>
                    <a:pt x="5357" y="18829"/>
                  </a:lnTo>
                  <a:lnTo>
                    <a:pt x="5357" y="18698"/>
                  </a:lnTo>
                  <a:lnTo>
                    <a:pt x="5357" y="18665"/>
                  </a:lnTo>
                  <a:lnTo>
                    <a:pt x="5357" y="18632"/>
                  </a:lnTo>
                  <a:lnTo>
                    <a:pt x="5324" y="18501"/>
                  </a:lnTo>
                  <a:lnTo>
                    <a:pt x="5324" y="18468"/>
                  </a:lnTo>
                  <a:lnTo>
                    <a:pt x="5324" y="18435"/>
                  </a:lnTo>
                  <a:lnTo>
                    <a:pt x="5324" y="18402"/>
                  </a:lnTo>
                  <a:lnTo>
                    <a:pt x="5324" y="18304"/>
                  </a:lnTo>
                  <a:lnTo>
                    <a:pt x="5324" y="18304"/>
                  </a:lnTo>
                  <a:lnTo>
                    <a:pt x="5324" y="18172"/>
                  </a:lnTo>
                  <a:lnTo>
                    <a:pt x="5324" y="18139"/>
                  </a:lnTo>
                  <a:lnTo>
                    <a:pt x="5291" y="18008"/>
                  </a:lnTo>
                  <a:lnTo>
                    <a:pt x="5291" y="17975"/>
                  </a:lnTo>
                  <a:lnTo>
                    <a:pt x="5291" y="17942"/>
                  </a:lnTo>
                  <a:lnTo>
                    <a:pt x="5291" y="17811"/>
                  </a:lnTo>
                  <a:lnTo>
                    <a:pt x="5291" y="17778"/>
                  </a:lnTo>
                  <a:lnTo>
                    <a:pt x="5291" y="17712"/>
                  </a:lnTo>
                  <a:lnTo>
                    <a:pt x="5291" y="17679"/>
                  </a:lnTo>
                  <a:lnTo>
                    <a:pt x="5258" y="17646"/>
                  </a:lnTo>
                  <a:lnTo>
                    <a:pt x="5258" y="17613"/>
                  </a:lnTo>
                  <a:lnTo>
                    <a:pt x="5258" y="17548"/>
                  </a:lnTo>
                  <a:lnTo>
                    <a:pt x="5258" y="17515"/>
                  </a:lnTo>
                  <a:lnTo>
                    <a:pt x="5258" y="17482"/>
                  </a:lnTo>
                  <a:lnTo>
                    <a:pt x="5258" y="17449"/>
                  </a:lnTo>
                  <a:lnTo>
                    <a:pt x="5258" y="17416"/>
                  </a:lnTo>
                  <a:lnTo>
                    <a:pt x="5258" y="17383"/>
                  </a:lnTo>
                  <a:lnTo>
                    <a:pt x="5258" y="17383"/>
                  </a:lnTo>
                  <a:lnTo>
                    <a:pt x="5258" y="17351"/>
                  </a:lnTo>
                  <a:lnTo>
                    <a:pt x="5258" y="17318"/>
                  </a:lnTo>
                  <a:lnTo>
                    <a:pt x="5226" y="17285"/>
                  </a:lnTo>
                  <a:lnTo>
                    <a:pt x="5226" y="17219"/>
                  </a:lnTo>
                  <a:lnTo>
                    <a:pt x="5226" y="17186"/>
                  </a:lnTo>
                  <a:lnTo>
                    <a:pt x="5226" y="17121"/>
                  </a:lnTo>
                  <a:lnTo>
                    <a:pt x="5226" y="17088"/>
                  </a:lnTo>
                  <a:lnTo>
                    <a:pt x="5226" y="17055"/>
                  </a:lnTo>
                  <a:lnTo>
                    <a:pt x="5226" y="17022"/>
                  </a:lnTo>
                  <a:lnTo>
                    <a:pt x="5226" y="16956"/>
                  </a:lnTo>
                  <a:lnTo>
                    <a:pt x="5193" y="16923"/>
                  </a:lnTo>
                  <a:lnTo>
                    <a:pt x="5193" y="16891"/>
                  </a:lnTo>
                  <a:lnTo>
                    <a:pt x="5193" y="16858"/>
                  </a:lnTo>
                  <a:lnTo>
                    <a:pt x="5193" y="16825"/>
                  </a:lnTo>
                  <a:lnTo>
                    <a:pt x="5193" y="16792"/>
                  </a:lnTo>
                  <a:lnTo>
                    <a:pt x="5193" y="16759"/>
                  </a:lnTo>
                  <a:lnTo>
                    <a:pt x="5193" y="16726"/>
                  </a:lnTo>
                  <a:lnTo>
                    <a:pt x="5193" y="16693"/>
                  </a:lnTo>
                  <a:lnTo>
                    <a:pt x="5193" y="16661"/>
                  </a:lnTo>
                  <a:lnTo>
                    <a:pt x="5193" y="16628"/>
                  </a:lnTo>
                  <a:lnTo>
                    <a:pt x="5160" y="16595"/>
                  </a:lnTo>
                  <a:lnTo>
                    <a:pt x="5160" y="16562"/>
                  </a:lnTo>
                  <a:lnTo>
                    <a:pt x="5160" y="16562"/>
                  </a:lnTo>
                  <a:lnTo>
                    <a:pt x="5160" y="16529"/>
                  </a:lnTo>
                  <a:lnTo>
                    <a:pt x="5160" y="16496"/>
                  </a:lnTo>
                  <a:lnTo>
                    <a:pt x="5160" y="16463"/>
                  </a:lnTo>
                  <a:lnTo>
                    <a:pt x="5160" y="16398"/>
                  </a:lnTo>
                  <a:lnTo>
                    <a:pt x="5160" y="16365"/>
                  </a:lnTo>
                  <a:lnTo>
                    <a:pt x="5127" y="16299"/>
                  </a:lnTo>
                  <a:lnTo>
                    <a:pt x="5127" y="16266"/>
                  </a:lnTo>
                  <a:lnTo>
                    <a:pt x="5127" y="16233"/>
                  </a:lnTo>
                  <a:lnTo>
                    <a:pt x="5127" y="16200"/>
                  </a:lnTo>
                  <a:lnTo>
                    <a:pt x="5127" y="16168"/>
                  </a:lnTo>
                  <a:lnTo>
                    <a:pt x="5127" y="16135"/>
                  </a:lnTo>
                  <a:lnTo>
                    <a:pt x="5127" y="16102"/>
                  </a:lnTo>
                  <a:lnTo>
                    <a:pt x="5127" y="16069"/>
                  </a:lnTo>
                  <a:lnTo>
                    <a:pt x="5094" y="16003"/>
                  </a:lnTo>
                  <a:lnTo>
                    <a:pt x="5094" y="15970"/>
                  </a:lnTo>
                  <a:lnTo>
                    <a:pt x="5094" y="15938"/>
                  </a:lnTo>
                  <a:lnTo>
                    <a:pt x="5094" y="15872"/>
                  </a:lnTo>
                  <a:lnTo>
                    <a:pt x="5094" y="15839"/>
                  </a:lnTo>
                  <a:lnTo>
                    <a:pt x="5094" y="15806"/>
                  </a:lnTo>
                  <a:lnTo>
                    <a:pt x="5061" y="15740"/>
                  </a:lnTo>
                  <a:lnTo>
                    <a:pt x="5061" y="15740"/>
                  </a:lnTo>
                  <a:lnTo>
                    <a:pt x="5061" y="15675"/>
                  </a:lnTo>
                  <a:lnTo>
                    <a:pt x="5061" y="15642"/>
                  </a:lnTo>
                  <a:lnTo>
                    <a:pt x="5061" y="15609"/>
                  </a:lnTo>
                  <a:lnTo>
                    <a:pt x="5061" y="15543"/>
                  </a:lnTo>
                  <a:lnTo>
                    <a:pt x="5061" y="15510"/>
                  </a:lnTo>
                  <a:lnTo>
                    <a:pt x="5028" y="15412"/>
                  </a:lnTo>
                  <a:lnTo>
                    <a:pt x="5028" y="15379"/>
                  </a:lnTo>
                  <a:lnTo>
                    <a:pt x="5028" y="15313"/>
                  </a:lnTo>
                  <a:lnTo>
                    <a:pt x="5028" y="15280"/>
                  </a:lnTo>
                  <a:lnTo>
                    <a:pt x="4996" y="15182"/>
                  </a:lnTo>
                  <a:lnTo>
                    <a:pt x="4996" y="15149"/>
                  </a:lnTo>
                  <a:lnTo>
                    <a:pt x="4996" y="15083"/>
                  </a:lnTo>
                  <a:lnTo>
                    <a:pt x="4996" y="15050"/>
                  </a:lnTo>
                  <a:lnTo>
                    <a:pt x="4963" y="14985"/>
                  </a:lnTo>
                  <a:lnTo>
                    <a:pt x="4963" y="14952"/>
                  </a:lnTo>
                  <a:lnTo>
                    <a:pt x="4963" y="14886"/>
                  </a:lnTo>
                  <a:lnTo>
                    <a:pt x="4963" y="14853"/>
                  </a:lnTo>
                  <a:lnTo>
                    <a:pt x="4963" y="14820"/>
                  </a:lnTo>
                  <a:lnTo>
                    <a:pt x="4930" y="14787"/>
                  </a:lnTo>
                  <a:lnTo>
                    <a:pt x="4930" y="14755"/>
                  </a:lnTo>
                  <a:lnTo>
                    <a:pt x="4930" y="14689"/>
                  </a:lnTo>
                  <a:lnTo>
                    <a:pt x="4930" y="14656"/>
                  </a:lnTo>
                  <a:lnTo>
                    <a:pt x="4930" y="14623"/>
                  </a:lnTo>
                  <a:lnTo>
                    <a:pt x="4930" y="14590"/>
                  </a:lnTo>
                  <a:lnTo>
                    <a:pt x="4897" y="14557"/>
                  </a:lnTo>
                  <a:lnTo>
                    <a:pt x="4897" y="14525"/>
                  </a:lnTo>
                  <a:lnTo>
                    <a:pt x="4897" y="14492"/>
                  </a:lnTo>
                  <a:lnTo>
                    <a:pt x="4897" y="14459"/>
                  </a:lnTo>
                  <a:lnTo>
                    <a:pt x="4897" y="14426"/>
                  </a:lnTo>
                  <a:lnTo>
                    <a:pt x="4897" y="14393"/>
                  </a:lnTo>
                  <a:lnTo>
                    <a:pt x="4897" y="14360"/>
                  </a:lnTo>
                  <a:lnTo>
                    <a:pt x="4864" y="14327"/>
                  </a:lnTo>
                  <a:lnTo>
                    <a:pt x="4864" y="14295"/>
                  </a:lnTo>
                  <a:lnTo>
                    <a:pt x="4864" y="14262"/>
                  </a:lnTo>
                  <a:lnTo>
                    <a:pt x="4864" y="14262"/>
                  </a:lnTo>
                  <a:lnTo>
                    <a:pt x="4864" y="14229"/>
                  </a:lnTo>
                  <a:lnTo>
                    <a:pt x="4864" y="14196"/>
                  </a:lnTo>
                  <a:lnTo>
                    <a:pt x="4831" y="14163"/>
                  </a:lnTo>
                  <a:lnTo>
                    <a:pt x="4831" y="14130"/>
                  </a:lnTo>
                  <a:lnTo>
                    <a:pt x="4831" y="14097"/>
                  </a:lnTo>
                  <a:lnTo>
                    <a:pt x="4831" y="14065"/>
                  </a:lnTo>
                  <a:lnTo>
                    <a:pt x="4831" y="14032"/>
                  </a:lnTo>
                  <a:lnTo>
                    <a:pt x="4831" y="13999"/>
                  </a:lnTo>
                  <a:lnTo>
                    <a:pt x="4831" y="13966"/>
                  </a:lnTo>
                  <a:lnTo>
                    <a:pt x="4798" y="13933"/>
                  </a:lnTo>
                  <a:lnTo>
                    <a:pt x="4798" y="13900"/>
                  </a:lnTo>
                  <a:lnTo>
                    <a:pt x="4798" y="13867"/>
                  </a:lnTo>
                  <a:lnTo>
                    <a:pt x="4798" y="13835"/>
                  </a:lnTo>
                  <a:lnTo>
                    <a:pt x="4798" y="13802"/>
                  </a:lnTo>
                  <a:lnTo>
                    <a:pt x="4798" y="13769"/>
                  </a:lnTo>
                  <a:lnTo>
                    <a:pt x="4766" y="13736"/>
                  </a:lnTo>
                  <a:lnTo>
                    <a:pt x="4766" y="13703"/>
                  </a:lnTo>
                  <a:lnTo>
                    <a:pt x="4766" y="13670"/>
                  </a:lnTo>
                  <a:lnTo>
                    <a:pt x="4766" y="13637"/>
                  </a:lnTo>
                  <a:lnTo>
                    <a:pt x="4766" y="13605"/>
                  </a:lnTo>
                  <a:lnTo>
                    <a:pt x="4766" y="13605"/>
                  </a:lnTo>
                  <a:lnTo>
                    <a:pt x="4733" y="13572"/>
                  </a:lnTo>
                  <a:lnTo>
                    <a:pt x="4733" y="13539"/>
                  </a:lnTo>
                  <a:lnTo>
                    <a:pt x="4733" y="13506"/>
                  </a:lnTo>
                  <a:lnTo>
                    <a:pt x="4733" y="13473"/>
                  </a:lnTo>
                  <a:lnTo>
                    <a:pt x="4733" y="13440"/>
                  </a:lnTo>
                  <a:lnTo>
                    <a:pt x="4733" y="13407"/>
                  </a:lnTo>
                  <a:lnTo>
                    <a:pt x="4700" y="13374"/>
                  </a:lnTo>
                  <a:lnTo>
                    <a:pt x="4700" y="13342"/>
                  </a:lnTo>
                  <a:lnTo>
                    <a:pt x="4700" y="13309"/>
                  </a:lnTo>
                  <a:lnTo>
                    <a:pt x="4700" y="13276"/>
                  </a:lnTo>
                  <a:lnTo>
                    <a:pt x="4700" y="13243"/>
                  </a:lnTo>
                  <a:lnTo>
                    <a:pt x="4667" y="13210"/>
                  </a:lnTo>
                  <a:lnTo>
                    <a:pt x="4667" y="13177"/>
                  </a:lnTo>
                  <a:lnTo>
                    <a:pt x="4667" y="13144"/>
                  </a:lnTo>
                  <a:lnTo>
                    <a:pt x="4667" y="13112"/>
                  </a:lnTo>
                  <a:lnTo>
                    <a:pt x="4667" y="13079"/>
                  </a:lnTo>
                  <a:lnTo>
                    <a:pt x="4667" y="13046"/>
                  </a:lnTo>
                  <a:lnTo>
                    <a:pt x="4634" y="13013"/>
                  </a:lnTo>
                  <a:lnTo>
                    <a:pt x="4634" y="12980"/>
                  </a:lnTo>
                  <a:lnTo>
                    <a:pt x="4634" y="12980"/>
                  </a:lnTo>
                  <a:lnTo>
                    <a:pt x="4634" y="12947"/>
                  </a:lnTo>
                  <a:lnTo>
                    <a:pt x="4634" y="12882"/>
                  </a:lnTo>
                  <a:lnTo>
                    <a:pt x="4601" y="12849"/>
                  </a:lnTo>
                  <a:lnTo>
                    <a:pt x="4601" y="12816"/>
                  </a:lnTo>
                  <a:lnTo>
                    <a:pt x="4601" y="12783"/>
                  </a:lnTo>
                  <a:lnTo>
                    <a:pt x="4601" y="12750"/>
                  </a:lnTo>
                  <a:lnTo>
                    <a:pt x="4601" y="12717"/>
                  </a:lnTo>
                  <a:lnTo>
                    <a:pt x="4568" y="12652"/>
                  </a:lnTo>
                  <a:lnTo>
                    <a:pt x="4568" y="12619"/>
                  </a:lnTo>
                  <a:lnTo>
                    <a:pt x="4568" y="12586"/>
                  </a:lnTo>
                  <a:lnTo>
                    <a:pt x="4568" y="12553"/>
                  </a:lnTo>
                  <a:lnTo>
                    <a:pt x="4536" y="12520"/>
                  </a:lnTo>
                  <a:lnTo>
                    <a:pt x="4536" y="12487"/>
                  </a:lnTo>
                  <a:lnTo>
                    <a:pt x="4536" y="12454"/>
                  </a:lnTo>
                  <a:lnTo>
                    <a:pt x="4536" y="12422"/>
                  </a:lnTo>
                  <a:lnTo>
                    <a:pt x="4536" y="12356"/>
                  </a:lnTo>
                  <a:lnTo>
                    <a:pt x="4503" y="12356"/>
                  </a:lnTo>
                  <a:lnTo>
                    <a:pt x="4503" y="12323"/>
                  </a:lnTo>
                  <a:lnTo>
                    <a:pt x="4503" y="12290"/>
                  </a:lnTo>
                  <a:lnTo>
                    <a:pt x="4503" y="12257"/>
                  </a:lnTo>
                  <a:lnTo>
                    <a:pt x="4503" y="12224"/>
                  </a:lnTo>
                  <a:lnTo>
                    <a:pt x="4470" y="12192"/>
                  </a:lnTo>
                  <a:lnTo>
                    <a:pt x="4470" y="12159"/>
                  </a:lnTo>
                  <a:lnTo>
                    <a:pt x="4470" y="12126"/>
                  </a:lnTo>
                  <a:lnTo>
                    <a:pt x="4470" y="12093"/>
                  </a:lnTo>
                  <a:lnTo>
                    <a:pt x="4470" y="12060"/>
                  </a:lnTo>
                  <a:lnTo>
                    <a:pt x="4437" y="12027"/>
                  </a:lnTo>
                  <a:lnTo>
                    <a:pt x="4437" y="11994"/>
                  </a:lnTo>
                  <a:lnTo>
                    <a:pt x="4437" y="11961"/>
                  </a:lnTo>
                  <a:lnTo>
                    <a:pt x="4437" y="11929"/>
                  </a:lnTo>
                  <a:lnTo>
                    <a:pt x="4437" y="11896"/>
                  </a:lnTo>
                  <a:lnTo>
                    <a:pt x="4404" y="11830"/>
                  </a:lnTo>
                  <a:lnTo>
                    <a:pt x="4404" y="11797"/>
                  </a:lnTo>
                  <a:lnTo>
                    <a:pt x="4404" y="11764"/>
                  </a:lnTo>
                  <a:lnTo>
                    <a:pt x="4371" y="11764"/>
                  </a:lnTo>
                  <a:lnTo>
                    <a:pt x="4371" y="11731"/>
                  </a:lnTo>
                  <a:lnTo>
                    <a:pt x="4371" y="11699"/>
                  </a:lnTo>
                  <a:lnTo>
                    <a:pt x="4371" y="11666"/>
                  </a:lnTo>
                  <a:lnTo>
                    <a:pt x="4371" y="11633"/>
                  </a:lnTo>
                  <a:lnTo>
                    <a:pt x="4338" y="11600"/>
                  </a:lnTo>
                  <a:lnTo>
                    <a:pt x="4338" y="11567"/>
                  </a:lnTo>
                  <a:lnTo>
                    <a:pt x="4338" y="11534"/>
                  </a:lnTo>
                  <a:lnTo>
                    <a:pt x="4338" y="11501"/>
                  </a:lnTo>
                  <a:lnTo>
                    <a:pt x="4338" y="11469"/>
                  </a:lnTo>
                  <a:lnTo>
                    <a:pt x="4306" y="11436"/>
                  </a:lnTo>
                  <a:lnTo>
                    <a:pt x="4306" y="11403"/>
                  </a:lnTo>
                  <a:lnTo>
                    <a:pt x="4306" y="11370"/>
                  </a:lnTo>
                  <a:lnTo>
                    <a:pt x="4306" y="11337"/>
                  </a:lnTo>
                  <a:lnTo>
                    <a:pt x="4306" y="11304"/>
                  </a:lnTo>
                  <a:lnTo>
                    <a:pt x="4273" y="11271"/>
                  </a:lnTo>
                  <a:lnTo>
                    <a:pt x="4273" y="11239"/>
                  </a:lnTo>
                  <a:lnTo>
                    <a:pt x="4273" y="11239"/>
                  </a:lnTo>
                  <a:lnTo>
                    <a:pt x="4273" y="11206"/>
                  </a:lnTo>
                  <a:lnTo>
                    <a:pt x="4240" y="11173"/>
                  </a:lnTo>
                  <a:lnTo>
                    <a:pt x="4240" y="11140"/>
                  </a:lnTo>
                  <a:lnTo>
                    <a:pt x="4240" y="11107"/>
                  </a:lnTo>
                  <a:lnTo>
                    <a:pt x="4240" y="11074"/>
                  </a:lnTo>
                  <a:lnTo>
                    <a:pt x="4240" y="11041"/>
                  </a:lnTo>
                  <a:lnTo>
                    <a:pt x="4207" y="11009"/>
                  </a:lnTo>
                  <a:lnTo>
                    <a:pt x="4207" y="10976"/>
                  </a:lnTo>
                  <a:lnTo>
                    <a:pt x="4207" y="10943"/>
                  </a:lnTo>
                  <a:lnTo>
                    <a:pt x="4207" y="10910"/>
                  </a:lnTo>
                  <a:lnTo>
                    <a:pt x="4174" y="10877"/>
                  </a:lnTo>
                  <a:lnTo>
                    <a:pt x="4174" y="10844"/>
                  </a:lnTo>
                  <a:lnTo>
                    <a:pt x="4174" y="10811"/>
                  </a:lnTo>
                  <a:lnTo>
                    <a:pt x="4174" y="10779"/>
                  </a:lnTo>
                  <a:lnTo>
                    <a:pt x="4174" y="10746"/>
                  </a:lnTo>
                  <a:lnTo>
                    <a:pt x="4141" y="10746"/>
                  </a:lnTo>
                  <a:lnTo>
                    <a:pt x="4141" y="10713"/>
                  </a:lnTo>
                  <a:lnTo>
                    <a:pt x="4141" y="10680"/>
                  </a:lnTo>
                  <a:lnTo>
                    <a:pt x="4141" y="10647"/>
                  </a:lnTo>
                  <a:lnTo>
                    <a:pt x="4108" y="10614"/>
                  </a:lnTo>
                  <a:lnTo>
                    <a:pt x="4108" y="10581"/>
                  </a:lnTo>
                  <a:lnTo>
                    <a:pt x="4108" y="10548"/>
                  </a:lnTo>
                  <a:lnTo>
                    <a:pt x="4108" y="10516"/>
                  </a:lnTo>
                  <a:lnTo>
                    <a:pt x="4076" y="10483"/>
                  </a:lnTo>
                  <a:lnTo>
                    <a:pt x="4076" y="10450"/>
                  </a:lnTo>
                  <a:lnTo>
                    <a:pt x="4076" y="10417"/>
                  </a:lnTo>
                  <a:lnTo>
                    <a:pt x="4076" y="10384"/>
                  </a:lnTo>
                  <a:lnTo>
                    <a:pt x="4076" y="10351"/>
                  </a:lnTo>
                  <a:lnTo>
                    <a:pt x="4043" y="10318"/>
                  </a:lnTo>
                  <a:lnTo>
                    <a:pt x="4043" y="10286"/>
                  </a:lnTo>
                  <a:lnTo>
                    <a:pt x="4043" y="10253"/>
                  </a:lnTo>
                  <a:lnTo>
                    <a:pt x="4043" y="10220"/>
                  </a:lnTo>
                  <a:lnTo>
                    <a:pt x="4010" y="10220"/>
                  </a:lnTo>
                  <a:lnTo>
                    <a:pt x="4010" y="10187"/>
                  </a:lnTo>
                  <a:lnTo>
                    <a:pt x="4010" y="10154"/>
                  </a:lnTo>
                  <a:lnTo>
                    <a:pt x="4010" y="10121"/>
                  </a:lnTo>
                  <a:lnTo>
                    <a:pt x="3977" y="10088"/>
                  </a:lnTo>
                  <a:lnTo>
                    <a:pt x="3977" y="10056"/>
                  </a:lnTo>
                  <a:lnTo>
                    <a:pt x="3977" y="10023"/>
                  </a:lnTo>
                  <a:lnTo>
                    <a:pt x="3977" y="9990"/>
                  </a:lnTo>
                  <a:lnTo>
                    <a:pt x="3944" y="9957"/>
                  </a:lnTo>
                  <a:lnTo>
                    <a:pt x="3944" y="9924"/>
                  </a:lnTo>
                  <a:lnTo>
                    <a:pt x="3944" y="9891"/>
                  </a:lnTo>
                  <a:lnTo>
                    <a:pt x="3911" y="9826"/>
                  </a:lnTo>
                  <a:lnTo>
                    <a:pt x="3911" y="9793"/>
                  </a:lnTo>
                  <a:lnTo>
                    <a:pt x="3911" y="9760"/>
                  </a:lnTo>
                  <a:lnTo>
                    <a:pt x="3911" y="9760"/>
                  </a:lnTo>
                  <a:lnTo>
                    <a:pt x="3878" y="9727"/>
                  </a:lnTo>
                  <a:lnTo>
                    <a:pt x="3878" y="9661"/>
                  </a:lnTo>
                  <a:lnTo>
                    <a:pt x="3878" y="9628"/>
                  </a:lnTo>
                  <a:lnTo>
                    <a:pt x="3846" y="9563"/>
                  </a:lnTo>
                  <a:lnTo>
                    <a:pt x="3846" y="9530"/>
                  </a:lnTo>
                  <a:lnTo>
                    <a:pt x="3813" y="9464"/>
                  </a:lnTo>
                  <a:lnTo>
                    <a:pt x="3813" y="9431"/>
                  </a:lnTo>
                  <a:lnTo>
                    <a:pt x="3813" y="9366"/>
                  </a:lnTo>
                  <a:lnTo>
                    <a:pt x="3780" y="9333"/>
                  </a:lnTo>
                  <a:lnTo>
                    <a:pt x="3780" y="9267"/>
                  </a:lnTo>
                  <a:lnTo>
                    <a:pt x="3747" y="9234"/>
                  </a:lnTo>
                  <a:lnTo>
                    <a:pt x="3747" y="9201"/>
                  </a:lnTo>
                  <a:lnTo>
                    <a:pt x="3747" y="9168"/>
                  </a:lnTo>
                  <a:lnTo>
                    <a:pt x="3714" y="9136"/>
                  </a:lnTo>
                  <a:lnTo>
                    <a:pt x="3714" y="9037"/>
                  </a:lnTo>
                  <a:lnTo>
                    <a:pt x="3681" y="9004"/>
                  </a:lnTo>
                  <a:lnTo>
                    <a:pt x="3681" y="8905"/>
                  </a:lnTo>
                  <a:lnTo>
                    <a:pt x="3648" y="8873"/>
                  </a:lnTo>
                  <a:lnTo>
                    <a:pt x="3648" y="8873"/>
                  </a:lnTo>
                  <a:lnTo>
                    <a:pt x="3648" y="8807"/>
                  </a:lnTo>
                  <a:lnTo>
                    <a:pt x="3615" y="8774"/>
                  </a:lnTo>
                  <a:lnTo>
                    <a:pt x="3615" y="8741"/>
                  </a:lnTo>
                  <a:lnTo>
                    <a:pt x="3615" y="8708"/>
                  </a:lnTo>
                  <a:lnTo>
                    <a:pt x="3583" y="8675"/>
                  </a:lnTo>
                  <a:lnTo>
                    <a:pt x="3583" y="8643"/>
                  </a:lnTo>
                  <a:lnTo>
                    <a:pt x="3583" y="8577"/>
                  </a:lnTo>
                  <a:lnTo>
                    <a:pt x="3550" y="8544"/>
                  </a:lnTo>
                  <a:lnTo>
                    <a:pt x="3550" y="8511"/>
                  </a:lnTo>
                  <a:lnTo>
                    <a:pt x="3550" y="8478"/>
                  </a:lnTo>
                  <a:lnTo>
                    <a:pt x="3517" y="8478"/>
                  </a:lnTo>
                  <a:lnTo>
                    <a:pt x="3517" y="8413"/>
                  </a:lnTo>
                  <a:lnTo>
                    <a:pt x="3517" y="8380"/>
                  </a:lnTo>
                  <a:lnTo>
                    <a:pt x="3484" y="8314"/>
                  </a:lnTo>
                  <a:lnTo>
                    <a:pt x="3484" y="8281"/>
                  </a:lnTo>
                  <a:lnTo>
                    <a:pt x="3484" y="8248"/>
                  </a:lnTo>
                  <a:lnTo>
                    <a:pt x="3451" y="8215"/>
                  </a:lnTo>
                  <a:lnTo>
                    <a:pt x="3451" y="8183"/>
                  </a:lnTo>
                  <a:lnTo>
                    <a:pt x="3418" y="8117"/>
                  </a:lnTo>
                  <a:lnTo>
                    <a:pt x="3418" y="8084"/>
                  </a:lnTo>
                  <a:lnTo>
                    <a:pt x="3418" y="8084"/>
                  </a:lnTo>
                  <a:lnTo>
                    <a:pt x="3418" y="8051"/>
                  </a:lnTo>
                  <a:lnTo>
                    <a:pt x="3385" y="8018"/>
                  </a:lnTo>
                  <a:lnTo>
                    <a:pt x="3385" y="7985"/>
                  </a:lnTo>
                  <a:lnTo>
                    <a:pt x="3385" y="7953"/>
                  </a:lnTo>
                  <a:lnTo>
                    <a:pt x="3353" y="7920"/>
                  </a:lnTo>
                  <a:lnTo>
                    <a:pt x="3353" y="7887"/>
                  </a:lnTo>
                  <a:lnTo>
                    <a:pt x="3353" y="7854"/>
                  </a:lnTo>
                  <a:lnTo>
                    <a:pt x="3320" y="7788"/>
                  </a:lnTo>
                  <a:lnTo>
                    <a:pt x="3320" y="7755"/>
                  </a:lnTo>
                  <a:lnTo>
                    <a:pt x="3320" y="7723"/>
                  </a:lnTo>
                  <a:lnTo>
                    <a:pt x="3287" y="7690"/>
                  </a:lnTo>
                  <a:lnTo>
                    <a:pt x="3287" y="7690"/>
                  </a:lnTo>
                  <a:lnTo>
                    <a:pt x="3287" y="7657"/>
                  </a:lnTo>
                  <a:lnTo>
                    <a:pt x="3254" y="7624"/>
                  </a:lnTo>
                  <a:lnTo>
                    <a:pt x="3254" y="7591"/>
                  </a:lnTo>
                  <a:lnTo>
                    <a:pt x="3254" y="7525"/>
                  </a:lnTo>
                  <a:lnTo>
                    <a:pt x="3221" y="7492"/>
                  </a:lnTo>
                  <a:lnTo>
                    <a:pt x="3221" y="7460"/>
                  </a:lnTo>
                  <a:lnTo>
                    <a:pt x="3221" y="7427"/>
                  </a:lnTo>
                  <a:lnTo>
                    <a:pt x="3188" y="7394"/>
                  </a:lnTo>
                  <a:lnTo>
                    <a:pt x="3188" y="7361"/>
                  </a:lnTo>
                  <a:lnTo>
                    <a:pt x="3188" y="7328"/>
                  </a:lnTo>
                  <a:lnTo>
                    <a:pt x="3155" y="7295"/>
                  </a:lnTo>
                  <a:lnTo>
                    <a:pt x="3155" y="7262"/>
                  </a:lnTo>
                  <a:lnTo>
                    <a:pt x="3123" y="7164"/>
                  </a:lnTo>
                  <a:lnTo>
                    <a:pt x="3123" y="7131"/>
                  </a:lnTo>
                  <a:lnTo>
                    <a:pt x="3090" y="7032"/>
                  </a:lnTo>
                  <a:lnTo>
                    <a:pt x="3057" y="7000"/>
                  </a:lnTo>
                  <a:lnTo>
                    <a:pt x="3057" y="6967"/>
                  </a:lnTo>
                  <a:lnTo>
                    <a:pt x="3057" y="6934"/>
                  </a:lnTo>
                  <a:lnTo>
                    <a:pt x="3024" y="6901"/>
                  </a:lnTo>
                  <a:lnTo>
                    <a:pt x="3024" y="6868"/>
                  </a:lnTo>
                  <a:lnTo>
                    <a:pt x="2958" y="6638"/>
                  </a:lnTo>
                  <a:lnTo>
                    <a:pt x="2925" y="6605"/>
                  </a:lnTo>
                  <a:lnTo>
                    <a:pt x="2761" y="6145"/>
                  </a:lnTo>
                  <a:lnTo>
                    <a:pt x="2761" y="6112"/>
                  </a:lnTo>
                  <a:lnTo>
                    <a:pt x="2663" y="5915"/>
                  </a:lnTo>
                  <a:lnTo>
                    <a:pt x="2663" y="5882"/>
                  </a:lnTo>
                  <a:lnTo>
                    <a:pt x="2630" y="5751"/>
                  </a:lnTo>
                  <a:lnTo>
                    <a:pt x="2597" y="5718"/>
                  </a:lnTo>
                  <a:lnTo>
                    <a:pt x="2564" y="5619"/>
                  </a:lnTo>
                  <a:lnTo>
                    <a:pt x="2564" y="5587"/>
                  </a:lnTo>
                  <a:lnTo>
                    <a:pt x="2531" y="5521"/>
                  </a:lnTo>
                  <a:lnTo>
                    <a:pt x="2531" y="5488"/>
                  </a:lnTo>
                  <a:lnTo>
                    <a:pt x="2498" y="5455"/>
                  </a:lnTo>
                  <a:lnTo>
                    <a:pt x="2498" y="5422"/>
                  </a:lnTo>
                  <a:lnTo>
                    <a:pt x="2498" y="5389"/>
                  </a:lnTo>
                  <a:lnTo>
                    <a:pt x="2465" y="5324"/>
                  </a:lnTo>
                  <a:lnTo>
                    <a:pt x="2433" y="5324"/>
                  </a:lnTo>
                  <a:lnTo>
                    <a:pt x="2433" y="5291"/>
                  </a:lnTo>
                  <a:lnTo>
                    <a:pt x="2433" y="5258"/>
                  </a:lnTo>
                  <a:lnTo>
                    <a:pt x="2400" y="5225"/>
                  </a:lnTo>
                  <a:lnTo>
                    <a:pt x="2400" y="5159"/>
                  </a:lnTo>
                  <a:lnTo>
                    <a:pt x="2367" y="5127"/>
                  </a:lnTo>
                  <a:lnTo>
                    <a:pt x="2367" y="5094"/>
                  </a:lnTo>
                  <a:lnTo>
                    <a:pt x="2367" y="5061"/>
                  </a:lnTo>
                  <a:lnTo>
                    <a:pt x="2334" y="5028"/>
                  </a:lnTo>
                  <a:lnTo>
                    <a:pt x="2334" y="5028"/>
                  </a:lnTo>
                  <a:lnTo>
                    <a:pt x="2334" y="4995"/>
                  </a:lnTo>
                  <a:lnTo>
                    <a:pt x="2301" y="4962"/>
                  </a:lnTo>
                  <a:lnTo>
                    <a:pt x="2301" y="4929"/>
                  </a:lnTo>
                  <a:lnTo>
                    <a:pt x="2301" y="4897"/>
                  </a:lnTo>
                  <a:lnTo>
                    <a:pt x="2268" y="4864"/>
                  </a:lnTo>
                  <a:lnTo>
                    <a:pt x="2268" y="4831"/>
                  </a:lnTo>
                  <a:lnTo>
                    <a:pt x="2268" y="4798"/>
                  </a:lnTo>
                  <a:lnTo>
                    <a:pt x="2235" y="4765"/>
                  </a:lnTo>
                  <a:lnTo>
                    <a:pt x="2235" y="4732"/>
                  </a:lnTo>
                  <a:lnTo>
                    <a:pt x="2202" y="4732"/>
                  </a:lnTo>
                  <a:lnTo>
                    <a:pt x="2202" y="4699"/>
                  </a:lnTo>
                  <a:lnTo>
                    <a:pt x="2202" y="4667"/>
                  </a:lnTo>
                  <a:lnTo>
                    <a:pt x="2170" y="4634"/>
                  </a:lnTo>
                  <a:lnTo>
                    <a:pt x="2170" y="4568"/>
                  </a:lnTo>
                  <a:lnTo>
                    <a:pt x="2137" y="4535"/>
                  </a:lnTo>
                  <a:lnTo>
                    <a:pt x="2104" y="4469"/>
                  </a:lnTo>
                  <a:lnTo>
                    <a:pt x="2104" y="4469"/>
                  </a:lnTo>
                  <a:lnTo>
                    <a:pt x="2071" y="4404"/>
                  </a:lnTo>
                  <a:lnTo>
                    <a:pt x="2071" y="4371"/>
                  </a:lnTo>
                  <a:lnTo>
                    <a:pt x="2071" y="4338"/>
                  </a:lnTo>
                  <a:lnTo>
                    <a:pt x="2038" y="4305"/>
                  </a:lnTo>
                  <a:lnTo>
                    <a:pt x="2038" y="4272"/>
                  </a:lnTo>
                  <a:lnTo>
                    <a:pt x="2038" y="4239"/>
                  </a:lnTo>
                  <a:lnTo>
                    <a:pt x="2005" y="4206"/>
                  </a:lnTo>
                  <a:lnTo>
                    <a:pt x="2005" y="4174"/>
                  </a:lnTo>
                  <a:lnTo>
                    <a:pt x="1972" y="4174"/>
                  </a:lnTo>
                  <a:lnTo>
                    <a:pt x="1972" y="4141"/>
                  </a:lnTo>
                  <a:lnTo>
                    <a:pt x="1972" y="4108"/>
                  </a:lnTo>
                  <a:lnTo>
                    <a:pt x="1940" y="4075"/>
                  </a:lnTo>
                  <a:lnTo>
                    <a:pt x="1940" y="4042"/>
                  </a:lnTo>
                  <a:lnTo>
                    <a:pt x="1907" y="3976"/>
                  </a:lnTo>
                  <a:lnTo>
                    <a:pt x="1907" y="3944"/>
                  </a:lnTo>
                  <a:lnTo>
                    <a:pt x="1874" y="3911"/>
                  </a:lnTo>
                  <a:lnTo>
                    <a:pt x="1874" y="3911"/>
                  </a:lnTo>
                  <a:lnTo>
                    <a:pt x="1874" y="3878"/>
                  </a:lnTo>
                  <a:lnTo>
                    <a:pt x="1841" y="3812"/>
                  </a:lnTo>
                  <a:lnTo>
                    <a:pt x="1841" y="3779"/>
                  </a:lnTo>
                  <a:lnTo>
                    <a:pt x="1808" y="3746"/>
                  </a:lnTo>
                  <a:lnTo>
                    <a:pt x="1808" y="3714"/>
                  </a:lnTo>
                  <a:lnTo>
                    <a:pt x="1775" y="3681"/>
                  </a:lnTo>
                  <a:lnTo>
                    <a:pt x="1775" y="3648"/>
                  </a:lnTo>
                  <a:lnTo>
                    <a:pt x="1775" y="3648"/>
                  </a:lnTo>
                  <a:lnTo>
                    <a:pt x="1742" y="3582"/>
                  </a:lnTo>
                  <a:lnTo>
                    <a:pt x="1710" y="3549"/>
                  </a:lnTo>
                  <a:lnTo>
                    <a:pt x="1710" y="3516"/>
                  </a:lnTo>
                  <a:lnTo>
                    <a:pt x="1710" y="3484"/>
                  </a:lnTo>
                  <a:lnTo>
                    <a:pt x="1677" y="3451"/>
                  </a:lnTo>
                  <a:lnTo>
                    <a:pt x="1677" y="3418"/>
                  </a:lnTo>
                  <a:lnTo>
                    <a:pt x="1644" y="3385"/>
                  </a:lnTo>
                  <a:lnTo>
                    <a:pt x="1644" y="3352"/>
                  </a:lnTo>
                  <a:lnTo>
                    <a:pt x="1611" y="3319"/>
                  </a:lnTo>
                  <a:lnTo>
                    <a:pt x="1611" y="3286"/>
                  </a:lnTo>
                  <a:lnTo>
                    <a:pt x="1611" y="3254"/>
                  </a:lnTo>
                  <a:lnTo>
                    <a:pt x="1578" y="3221"/>
                  </a:lnTo>
                  <a:lnTo>
                    <a:pt x="1545" y="3155"/>
                  </a:lnTo>
                  <a:lnTo>
                    <a:pt x="1545" y="3155"/>
                  </a:lnTo>
                  <a:lnTo>
                    <a:pt x="1545" y="3122"/>
                  </a:lnTo>
                  <a:lnTo>
                    <a:pt x="1512" y="3089"/>
                  </a:lnTo>
                  <a:lnTo>
                    <a:pt x="1512" y="3056"/>
                  </a:lnTo>
                  <a:lnTo>
                    <a:pt x="1480" y="3023"/>
                  </a:lnTo>
                  <a:lnTo>
                    <a:pt x="1480" y="2991"/>
                  </a:lnTo>
                  <a:lnTo>
                    <a:pt x="1480" y="2958"/>
                  </a:lnTo>
                  <a:lnTo>
                    <a:pt x="1447" y="2925"/>
                  </a:lnTo>
                  <a:lnTo>
                    <a:pt x="1447" y="2925"/>
                  </a:lnTo>
                  <a:lnTo>
                    <a:pt x="1414" y="2892"/>
                  </a:lnTo>
                  <a:lnTo>
                    <a:pt x="1414" y="2859"/>
                  </a:lnTo>
                  <a:lnTo>
                    <a:pt x="1414" y="2826"/>
                  </a:lnTo>
                  <a:lnTo>
                    <a:pt x="1381" y="2793"/>
                  </a:lnTo>
                  <a:lnTo>
                    <a:pt x="1381" y="2761"/>
                  </a:lnTo>
                  <a:lnTo>
                    <a:pt x="1348" y="2728"/>
                  </a:lnTo>
                  <a:lnTo>
                    <a:pt x="1348" y="2695"/>
                  </a:lnTo>
                  <a:lnTo>
                    <a:pt x="1348" y="2695"/>
                  </a:lnTo>
                  <a:lnTo>
                    <a:pt x="1315" y="2662"/>
                  </a:lnTo>
                  <a:lnTo>
                    <a:pt x="1315" y="2629"/>
                  </a:lnTo>
                  <a:lnTo>
                    <a:pt x="1282" y="2596"/>
                  </a:lnTo>
                  <a:lnTo>
                    <a:pt x="1282" y="2563"/>
                  </a:lnTo>
                  <a:lnTo>
                    <a:pt x="1250" y="2531"/>
                  </a:lnTo>
                  <a:lnTo>
                    <a:pt x="1250" y="2498"/>
                  </a:lnTo>
                  <a:lnTo>
                    <a:pt x="1250" y="2465"/>
                  </a:lnTo>
                  <a:lnTo>
                    <a:pt x="1217" y="2432"/>
                  </a:lnTo>
                  <a:lnTo>
                    <a:pt x="1217" y="2432"/>
                  </a:lnTo>
                  <a:lnTo>
                    <a:pt x="1184" y="2399"/>
                  </a:lnTo>
                  <a:lnTo>
                    <a:pt x="1184" y="2366"/>
                  </a:lnTo>
                  <a:lnTo>
                    <a:pt x="1184" y="2333"/>
                  </a:lnTo>
                  <a:lnTo>
                    <a:pt x="1151" y="2301"/>
                  </a:lnTo>
                  <a:lnTo>
                    <a:pt x="1151" y="2268"/>
                  </a:lnTo>
                  <a:lnTo>
                    <a:pt x="1118" y="2235"/>
                  </a:lnTo>
                  <a:lnTo>
                    <a:pt x="1118" y="2235"/>
                  </a:lnTo>
                  <a:lnTo>
                    <a:pt x="1118" y="2202"/>
                  </a:lnTo>
                  <a:lnTo>
                    <a:pt x="1085" y="2169"/>
                  </a:lnTo>
                  <a:lnTo>
                    <a:pt x="1085" y="2136"/>
                  </a:lnTo>
                  <a:lnTo>
                    <a:pt x="1052" y="2103"/>
                  </a:lnTo>
                  <a:lnTo>
                    <a:pt x="1052" y="2071"/>
                  </a:lnTo>
                  <a:lnTo>
                    <a:pt x="1020" y="2038"/>
                  </a:lnTo>
                  <a:lnTo>
                    <a:pt x="1020" y="2005"/>
                  </a:lnTo>
                  <a:lnTo>
                    <a:pt x="1020" y="2005"/>
                  </a:lnTo>
                  <a:lnTo>
                    <a:pt x="987" y="1972"/>
                  </a:lnTo>
                  <a:lnTo>
                    <a:pt x="987" y="1939"/>
                  </a:lnTo>
                  <a:lnTo>
                    <a:pt x="954" y="1906"/>
                  </a:lnTo>
                  <a:lnTo>
                    <a:pt x="954" y="1873"/>
                  </a:lnTo>
                  <a:lnTo>
                    <a:pt x="954" y="1841"/>
                  </a:lnTo>
                  <a:lnTo>
                    <a:pt x="921" y="1775"/>
                  </a:lnTo>
                  <a:lnTo>
                    <a:pt x="888" y="1775"/>
                  </a:lnTo>
                  <a:lnTo>
                    <a:pt x="888" y="1742"/>
                  </a:lnTo>
                  <a:lnTo>
                    <a:pt x="855" y="1709"/>
                  </a:lnTo>
                  <a:lnTo>
                    <a:pt x="855" y="1676"/>
                  </a:lnTo>
                  <a:lnTo>
                    <a:pt x="855" y="1643"/>
                  </a:lnTo>
                  <a:lnTo>
                    <a:pt x="822" y="1611"/>
                  </a:lnTo>
                  <a:lnTo>
                    <a:pt x="822" y="1578"/>
                  </a:lnTo>
                  <a:lnTo>
                    <a:pt x="790" y="1578"/>
                  </a:lnTo>
                  <a:lnTo>
                    <a:pt x="757" y="1512"/>
                  </a:lnTo>
                  <a:lnTo>
                    <a:pt x="757" y="1479"/>
                  </a:lnTo>
                  <a:lnTo>
                    <a:pt x="724" y="1413"/>
                  </a:lnTo>
                  <a:lnTo>
                    <a:pt x="724" y="1380"/>
                  </a:lnTo>
                  <a:lnTo>
                    <a:pt x="691" y="1348"/>
                  </a:lnTo>
                  <a:lnTo>
                    <a:pt x="691" y="1348"/>
                  </a:lnTo>
                  <a:lnTo>
                    <a:pt x="658" y="1315"/>
                  </a:lnTo>
                  <a:lnTo>
                    <a:pt x="658" y="1282"/>
                  </a:lnTo>
                  <a:lnTo>
                    <a:pt x="625" y="1249"/>
                  </a:lnTo>
                  <a:lnTo>
                    <a:pt x="625" y="1216"/>
                  </a:lnTo>
                  <a:lnTo>
                    <a:pt x="592" y="1150"/>
                  </a:lnTo>
                  <a:lnTo>
                    <a:pt x="592" y="1150"/>
                  </a:lnTo>
                  <a:lnTo>
                    <a:pt x="559" y="1118"/>
                  </a:lnTo>
                  <a:lnTo>
                    <a:pt x="559" y="1085"/>
                  </a:lnTo>
                  <a:lnTo>
                    <a:pt x="527" y="1019"/>
                  </a:lnTo>
                  <a:lnTo>
                    <a:pt x="494" y="986"/>
                  </a:lnTo>
                  <a:lnTo>
                    <a:pt x="494" y="953"/>
                  </a:lnTo>
                  <a:lnTo>
                    <a:pt x="494" y="953"/>
                  </a:lnTo>
                  <a:lnTo>
                    <a:pt x="428" y="855"/>
                  </a:lnTo>
                  <a:lnTo>
                    <a:pt x="428" y="822"/>
                  </a:lnTo>
                  <a:lnTo>
                    <a:pt x="395" y="756"/>
                  </a:lnTo>
                  <a:lnTo>
                    <a:pt x="362" y="756"/>
                  </a:lnTo>
                  <a:lnTo>
                    <a:pt x="329" y="658"/>
                  </a:lnTo>
                  <a:lnTo>
                    <a:pt x="329" y="625"/>
                  </a:lnTo>
                  <a:lnTo>
                    <a:pt x="198" y="395"/>
                  </a:lnTo>
                  <a:lnTo>
                    <a:pt x="165" y="362"/>
                  </a:lnTo>
                  <a:lnTo>
                    <a:pt x="67" y="198"/>
                  </a:lnTo>
                  <a:lnTo>
                    <a:pt x="67" y="165"/>
                  </a:ln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8"/>
            <p:cNvSpPr/>
            <p:nvPr/>
          </p:nvSpPr>
          <p:spPr>
            <a:xfrm>
              <a:off x="4805650" y="3066550"/>
              <a:ext cx="62450" cy="14000"/>
            </a:xfrm>
            <a:custGeom>
              <a:avLst/>
              <a:gdLst/>
              <a:ahLst/>
              <a:cxnLst/>
              <a:rect l="l" t="t" r="r" b="b"/>
              <a:pathLst>
                <a:path w="2498" h="560" fill="none" extrusionOk="0">
                  <a:moveTo>
                    <a:pt x="0" y="1"/>
                  </a:moveTo>
                  <a:lnTo>
                    <a:pt x="2497" y="56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>
              <a:off x="4702950" y="2312425"/>
              <a:ext cx="55875" cy="30425"/>
            </a:xfrm>
            <a:custGeom>
              <a:avLst/>
              <a:gdLst/>
              <a:ahLst/>
              <a:cxnLst/>
              <a:rect l="l" t="t" r="r" b="b"/>
              <a:pathLst>
                <a:path w="2235" h="1217" fill="none" extrusionOk="0">
                  <a:moveTo>
                    <a:pt x="1" y="1216"/>
                  </a:moveTo>
                  <a:lnTo>
                    <a:pt x="2235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8"/>
            <p:cNvSpPr/>
            <p:nvPr/>
          </p:nvSpPr>
          <p:spPr>
            <a:xfrm>
              <a:off x="4702950" y="2311600"/>
              <a:ext cx="192250" cy="768950"/>
            </a:xfrm>
            <a:custGeom>
              <a:avLst/>
              <a:gdLst/>
              <a:ahLst/>
              <a:cxnLst/>
              <a:rect l="l" t="t" r="r" b="b"/>
              <a:pathLst>
                <a:path w="7690" h="30758" extrusionOk="0">
                  <a:moveTo>
                    <a:pt x="2268" y="0"/>
                  </a:moveTo>
                  <a:lnTo>
                    <a:pt x="1" y="1249"/>
                  </a:lnTo>
                  <a:lnTo>
                    <a:pt x="33" y="1282"/>
                  </a:lnTo>
                  <a:lnTo>
                    <a:pt x="66" y="1348"/>
                  </a:lnTo>
                  <a:lnTo>
                    <a:pt x="99" y="1380"/>
                  </a:lnTo>
                  <a:lnTo>
                    <a:pt x="99" y="1413"/>
                  </a:lnTo>
                  <a:lnTo>
                    <a:pt x="132" y="1446"/>
                  </a:lnTo>
                  <a:lnTo>
                    <a:pt x="165" y="1512"/>
                  </a:lnTo>
                  <a:lnTo>
                    <a:pt x="165" y="1545"/>
                  </a:lnTo>
                  <a:lnTo>
                    <a:pt x="198" y="1545"/>
                  </a:lnTo>
                  <a:lnTo>
                    <a:pt x="198" y="1578"/>
                  </a:lnTo>
                  <a:lnTo>
                    <a:pt x="198" y="1611"/>
                  </a:lnTo>
                  <a:lnTo>
                    <a:pt x="231" y="1643"/>
                  </a:lnTo>
                  <a:lnTo>
                    <a:pt x="231" y="1676"/>
                  </a:lnTo>
                  <a:lnTo>
                    <a:pt x="263" y="1676"/>
                  </a:lnTo>
                  <a:lnTo>
                    <a:pt x="263" y="1709"/>
                  </a:lnTo>
                  <a:lnTo>
                    <a:pt x="296" y="1742"/>
                  </a:lnTo>
                  <a:lnTo>
                    <a:pt x="296" y="1775"/>
                  </a:lnTo>
                  <a:lnTo>
                    <a:pt x="296" y="1808"/>
                  </a:lnTo>
                  <a:lnTo>
                    <a:pt x="329" y="1808"/>
                  </a:lnTo>
                  <a:lnTo>
                    <a:pt x="329" y="1841"/>
                  </a:lnTo>
                  <a:lnTo>
                    <a:pt x="362" y="1873"/>
                  </a:lnTo>
                  <a:lnTo>
                    <a:pt x="362" y="1906"/>
                  </a:lnTo>
                  <a:lnTo>
                    <a:pt x="395" y="1939"/>
                  </a:lnTo>
                  <a:lnTo>
                    <a:pt x="395" y="1972"/>
                  </a:lnTo>
                  <a:lnTo>
                    <a:pt x="428" y="2005"/>
                  </a:lnTo>
                  <a:lnTo>
                    <a:pt x="428" y="2038"/>
                  </a:lnTo>
                  <a:lnTo>
                    <a:pt x="461" y="2071"/>
                  </a:lnTo>
                  <a:lnTo>
                    <a:pt x="461" y="2103"/>
                  </a:lnTo>
                  <a:lnTo>
                    <a:pt x="493" y="2103"/>
                  </a:lnTo>
                  <a:lnTo>
                    <a:pt x="493" y="2136"/>
                  </a:lnTo>
                  <a:lnTo>
                    <a:pt x="493" y="2169"/>
                  </a:lnTo>
                  <a:lnTo>
                    <a:pt x="526" y="2202"/>
                  </a:lnTo>
                  <a:lnTo>
                    <a:pt x="526" y="2235"/>
                  </a:lnTo>
                  <a:lnTo>
                    <a:pt x="559" y="2235"/>
                  </a:lnTo>
                  <a:lnTo>
                    <a:pt x="559" y="2268"/>
                  </a:lnTo>
                  <a:lnTo>
                    <a:pt x="559" y="2301"/>
                  </a:lnTo>
                  <a:lnTo>
                    <a:pt x="592" y="2333"/>
                  </a:lnTo>
                  <a:lnTo>
                    <a:pt x="592" y="2366"/>
                  </a:lnTo>
                  <a:lnTo>
                    <a:pt x="625" y="2366"/>
                  </a:lnTo>
                  <a:lnTo>
                    <a:pt x="625" y="2399"/>
                  </a:lnTo>
                  <a:lnTo>
                    <a:pt x="658" y="2432"/>
                  </a:lnTo>
                  <a:lnTo>
                    <a:pt x="658" y="2465"/>
                  </a:lnTo>
                  <a:lnTo>
                    <a:pt x="658" y="2498"/>
                  </a:lnTo>
                  <a:lnTo>
                    <a:pt x="691" y="2531"/>
                  </a:lnTo>
                  <a:lnTo>
                    <a:pt x="723" y="2563"/>
                  </a:lnTo>
                  <a:lnTo>
                    <a:pt x="723" y="2596"/>
                  </a:lnTo>
                  <a:lnTo>
                    <a:pt x="723" y="2629"/>
                  </a:lnTo>
                  <a:lnTo>
                    <a:pt x="756" y="2662"/>
                  </a:lnTo>
                  <a:lnTo>
                    <a:pt x="789" y="2695"/>
                  </a:lnTo>
                  <a:lnTo>
                    <a:pt x="789" y="2761"/>
                  </a:lnTo>
                  <a:lnTo>
                    <a:pt x="822" y="2793"/>
                  </a:lnTo>
                  <a:lnTo>
                    <a:pt x="822" y="2826"/>
                  </a:lnTo>
                  <a:lnTo>
                    <a:pt x="855" y="2826"/>
                  </a:lnTo>
                  <a:lnTo>
                    <a:pt x="855" y="2859"/>
                  </a:lnTo>
                  <a:lnTo>
                    <a:pt x="855" y="2892"/>
                  </a:lnTo>
                  <a:lnTo>
                    <a:pt x="888" y="2925"/>
                  </a:lnTo>
                  <a:lnTo>
                    <a:pt x="888" y="2958"/>
                  </a:lnTo>
                  <a:lnTo>
                    <a:pt x="921" y="2958"/>
                  </a:lnTo>
                  <a:lnTo>
                    <a:pt x="921" y="2991"/>
                  </a:lnTo>
                  <a:lnTo>
                    <a:pt x="953" y="3056"/>
                  </a:lnTo>
                  <a:lnTo>
                    <a:pt x="953" y="3089"/>
                  </a:lnTo>
                  <a:lnTo>
                    <a:pt x="986" y="3089"/>
                  </a:lnTo>
                  <a:lnTo>
                    <a:pt x="986" y="3122"/>
                  </a:lnTo>
                  <a:lnTo>
                    <a:pt x="986" y="3155"/>
                  </a:lnTo>
                  <a:lnTo>
                    <a:pt x="1019" y="3188"/>
                  </a:lnTo>
                  <a:lnTo>
                    <a:pt x="1052" y="3254"/>
                  </a:lnTo>
                  <a:lnTo>
                    <a:pt x="1052" y="3286"/>
                  </a:lnTo>
                  <a:lnTo>
                    <a:pt x="1085" y="3319"/>
                  </a:lnTo>
                  <a:lnTo>
                    <a:pt x="1118" y="3385"/>
                  </a:lnTo>
                  <a:lnTo>
                    <a:pt x="1151" y="3451"/>
                  </a:lnTo>
                  <a:lnTo>
                    <a:pt x="1151" y="3484"/>
                  </a:lnTo>
                  <a:lnTo>
                    <a:pt x="1183" y="3516"/>
                  </a:lnTo>
                  <a:lnTo>
                    <a:pt x="1183" y="3549"/>
                  </a:lnTo>
                  <a:lnTo>
                    <a:pt x="1216" y="3582"/>
                  </a:lnTo>
                  <a:lnTo>
                    <a:pt x="1216" y="3615"/>
                  </a:lnTo>
                  <a:lnTo>
                    <a:pt x="1249" y="3648"/>
                  </a:lnTo>
                  <a:lnTo>
                    <a:pt x="1249" y="3681"/>
                  </a:lnTo>
                  <a:lnTo>
                    <a:pt x="1249" y="3714"/>
                  </a:lnTo>
                  <a:lnTo>
                    <a:pt x="1282" y="3746"/>
                  </a:lnTo>
                  <a:lnTo>
                    <a:pt x="1282" y="3779"/>
                  </a:lnTo>
                  <a:lnTo>
                    <a:pt x="1348" y="3878"/>
                  </a:lnTo>
                  <a:lnTo>
                    <a:pt x="1381" y="3944"/>
                  </a:lnTo>
                  <a:lnTo>
                    <a:pt x="1381" y="3976"/>
                  </a:lnTo>
                  <a:lnTo>
                    <a:pt x="1413" y="4009"/>
                  </a:lnTo>
                  <a:lnTo>
                    <a:pt x="1413" y="4042"/>
                  </a:lnTo>
                  <a:lnTo>
                    <a:pt x="1446" y="4075"/>
                  </a:lnTo>
                  <a:lnTo>
                    <a:pt x="1446" y="4141"/>
                  </a:lnTo>
                  <a:lnTo>
                    <a:pt x="1479" y="4174"/>
                  </a:lnTo>
                  <a:lnTo>
                    <a:pt x="1512" y="4239"/>
                  </a:lnTo>
                  <a:lnTo>
                    <a:pt x="1512" y="4272"/>
                  </a:lnTo>
                  <a:lnTo>
                    <a:pt x="1545" y="4305"/>
                  </a:lnTo>
                  <a:lnTo>
                    <a:pt x="1545" y="4338"/>
                  </a:lnTo>
                  <a:lnTo>
                    <a:pt x="1578" y="4371"/>
                  </a:lnTo>
                  <a:lnTo>
                    <a:pt x="1578" y="4404"/>
                  </a:lnTo>
                  <a:lnTo>
                    <a:pt x="1578" y="4436"/>
                  </a:lnTo>
                  <a:lnTo>
                    <a:pt x="1611" y="4502"/>
                  </a:lnTo>
                  <a:lnTo>
                    <a:pt x="1644" y="4535"/>
                  </a:lnTo>
                  <a:lnTo>
                    <a:pt x="1644" y="4568"/>
                  </a:lnTo>
                  <a:lnTo>
                    <a:pt x="1676" y="4601"/>
                  </a:lnTo>
                  <a:lnTo>
                    <a:pt x="1676" y="4634"/>
                  </a:lnTo>
                  <a:lnTo>
                    <a:pt x="1676" y="4667"/>
                  </a:lnTo>
                  <a:lnTo>
                    <a:pt x="1709" y="4667"/>
                  </a:lnTo>
                  <a:lnTo>
                    <a:pt x="1709" y="4699"/>
                  </a:lnTo>
                  <a:lnTo>
                    <a:pt x="1709" y="4732"/>
                  </a:lnTo>
                  <a:lnTo>
                    <a:pt x="1742" y="4765"/>
                  </a:lnTo>
                  <a:lnTo>
                    <a:pt x="1742" y="4798"/>
                  </a:lnTo>
                  <a:lnTo>
                    <a:pt x="1775" y="4831"/>
                  </a:lnTo>
                  <a:lnTo>
                    <a:pt x="1775" y="4864"/>
                  </a:lnTo>
                  <a:lnTo>
                    <a:pt x="1808" y="4897"/>
                  </a:lnTo>
                  <a:lnTo>
                    <a:pt x="1808" y="4929"/>
                  </a:lnTo>
                  <a:lnTo>
                    <a:pt x="1808" y="4962"/>
                  </a:lnTo>
                  <a:lnTo>
                    <a:pt x="1841" y="4995"/>
                  </a:lnTo>
                  <a:lnTo>
                    <a:pt x="1841" y="5028"/>
                  </a:lnTo>
                  <a:lnTo>
                    <a:pt x="1874" y="5094"/>
                  </a:lnTo>
                  <a:lnTo>
                    <a:pt x="1874" y="5127"/>
                  </a:lnTo>
                  <a:lnTo>
                    <a:pt x="1906" y="5159"/>
                  </a:lnTo>
                  <a:lnTo>
                    <a:pt x="1906" y="5192"/>
                  </a:lnTo>
                  <a:lnTo>
                    <a:pt x="1939" y="5225"/>
                  </a:lnTo>
                  <a:lnTo>
                    <a:pt x="1939" y="5258"/>
                  </a:lnTo>
                  <a:lnTo>
                    <a:pt x="1939" y="5291"/>
                  </a:lnTo>
                  <a:lnTo>
                    <a:pt x="1972" y="5324"/>
                  </a:lnTo>
                  <a:lnTo>
                    <a:pt x="2005" y="5357"/>
                  </a:lnTo>
                  <a:lnTo>
                    <a:pt x="2005" y="5389"/>
                  </a:lnTo>
                  <a:lnTo>
                    <a:pt x="2038" y="5455"/>
                  </a:lnTo>
                  <a:lnTo>
                    <a:pt x="2038" y="5488"/>
                  </a:lnTo>
                  <a:lnTo>
                    <a:pt x="2071" y="5554"/>
                  </a:lnTo>
                  <a:lnTo>
                    <a:pt x="2071" y="5587"/>
                  </a:lnTo>
                  <a:lnTo>
                    <a:pt x="2104" y="5652"/>
                  </a:lnTo>
                  <a:lnTo>
                    <a:pt x="2104" y="5685"/>
                  </a:lnTo>
                  <a:lnTo>
                    <a:pt x="2136" y="5751"/>
                  </a:lnTo>
                  <a:lnTo>
                    <a:pt x="2169" y="5784"/>
                  </a:lnTo>
                  <a:lnTo>
                    <a:pt x="2169" y="5817"/>
                  </a:lnTo>
                  <a:lnTo>
                    <a:pt x="2235" y="5948"/>
                  </a:lnTo>
                  <a:lnTo>
                    <a:pt x="2235" y="5981"/>
                  </a:lnTo>
                  <a:lnTo>
                    <a:pt x="2268" y="6080"/>
                  </a:lnTo>
                  <a:lnTo>
                    <a:pt x="2301" y="6112"/>
                  </a:lnTo>
                  <a:lnTo>
                    <a:pt x="2465" y="6605"/>
                  </a:lnTo>
                  <a:lnTo>
                    <a:pt x="2498" y="6638"/>
                  </a:lnTo>
                  <a:lnTo>
                    <a:pt x="2531" y="6770"/>
                  </a:lnTo>
                  <a:lnTo>
                    <a:pt x="2531" y="6802"/>
                  </a:lnTo>
                  <a:lnTo>
                    <a:pt x="2564" y="6868"/>
                  </a:lnTo>
                  <a:lnTo>
                    <a:pt x="2596" y="6901"/>
                  </a:lnTo>
                  <a:lnTo>
                    <a:pt x="2596" y="6934"/>
                  </a:lnTo>
                  <a:lnTo>
                    <a:pt x="2596" y="6967"/>
                  </a:lnTo>
                  <a:lnTo>
                    <a:pt x="2629" y="7032"/>
                  </a:lnTo>
                  <a:lnTo>
                    <a:pt x="2662" y="7065"/>
                  </a:lnTo>
                  <a:lnTo>
                    <a:pt x="2662" y="7098"/>
                  </a:lnTo>
                  <a:lnTo>
                    <a:pt x="2695" y="7164"/>
                  </a:lnTo>
                  <a:lnTo>
                    <a:pt x="2695" y="7197"/>
                  </a:lnTo>
                  <a:lnTo>
                    <a:pt x="2728" y="7262"/>
                  </a:lnTo>
                  <a:lnTo>
                    <a:pt x="2728" y="7295"/>
                  </a:lnTo>
                  <a:lnTo>
                    <a:pt x="2761" y="7361"/>
                  </a:lnTo>
                  <a:lnTo>
                    <a:pt x="2761" y="7394"/>
                  </a:lnTo>
                  <a:lnTo>
                    <a:pt x="2794" y="7427"/>
                  </a:lnTo>
                  <a:lnTo>
                    <a:pt x="2794" y="7460"/>
                  </a:lnTo>
                  <a:lnTo>
                    <a:pt x="2794" y="7492"/>
                  </a:lnTo>
                  <a:lnTo>
                    <a:pt x="2794" y="7525"/>
                  </a:lnTo>
                  <a:lnTo>
                    <a:pt x="2826" y="7558"/>
                  </a:lnTo>
                  <a:lnTo>
                    <a:pt x="2826" y="7591"/>
                  </a:lnTo>
                  <a:lnTo>
                    <a:pt x="2859" y="7624"/>
                  </a:lnTo>
                  <a:lnTo>
                    <a:pt x="2859" y="7657"/>
                  </a:lnTo>
                  <a:lnTo>
                    <a:pt x="2859" y="7690"/>
                  </a:lnTo>
                  <a:lnTo>
                    <a:pt x="2892" y="7723"/>
                  </a:lnTo>
                  <a:lnTo>
                    <a:pt x="2892" y="7755"/>
                  </a:lnTo>
                  <a:lnTo>
                    <a:pt x="2892" y="7788"/>
                  </a:lnTo>
                  <a:lnTo>
                    <a:pt x="2925" y="7821"/>
                  </a:lnTo>
                  <a:lnTo>
                    <a:pt x="2925" y="7854"/>
                  </a:lnTo>
                  <a:lnTo>
                    <a:pt x="2925" y="7887"/>
                  </a:lnTo>
                  <a:lnTo>
                    <a:pt x="2958" y="7920"/>
                  </a:lnTo>
                  <a:lnTo>
                    <a:pt x="2958" y="7953"/>
                  </a:lnTo>
                  <a:lnTo>
                    <a:pt x="2958" y="8018"/>
                  </a:lnTo>
                  <a:lnTo>
                    <a:pt x="2991" y="8018"/>
                  </a:lnTo>
                  <a:lnTo>
                    <a:pt x="2991" y="8051"/>
                  </a:lnTo>
                  <a:lnTo>
                    <a:pt x="2991" y="8084"/>
                  </a:lnTo>
                  <a:lnTo>
                    <a:pt x="3024" y="8117"/>
                  </a:lnTo>
                  <a:lnTo>
                    <a:pt x="3024" y="8150"/>
                  </a:lnTo>
                  <a:lnTo>
                    <a:pt x="3024" y="8183"/>
                  </a:lnTo>
                  <a:lnTo>
                    <a:pt x="3024" y="8215"/>
                  </a:lnTo>
                  <a:lnTo>
                    <a:pt x="3057" y="8215"/>
                  </a:lnTo>
                  <a:lnTo>
                    <a:pt x="3057" y="8248"/>
                  </a:lnTo>
                  <a:lnTo>
                    <a:pt x="3057" y="8281"/>
                  </a:lnTo>
                  <a:lnTo>
                    <a:pt x="3089" y="8314"/>
                  </a:lnTo>
                  <a:lnTo>
                    <a:pt x="3089" y="8347"/>
                  </a:lnTo>
                  <a:lnTo>
                    <a:pt x="3089" y="8380"/>
                  </a:lnTo>
                  <a:lnTo>
                    <a:pt x="3089" y="8413"/>
                  </a:lnTo>
                  <a:lnTo>
                    <a:pt x="3122" y="8445"/>
                  </a:lnTo>
                  <a:lnTo>
                    <a:pt x="3122" y="8478"/>
                  </a:lnTo>
                  <a:lnTo>
                    <a:pt x="3155" y="8544"/>
                  </a:lnTo>
                  <a:lnTo>
                    <a:pt x="3155" y="8577"/>
                  </a:lnTo>
                  <a:lnTo>
                    <a:pt x="3188" y="8643"/>
                  </a:lnTo>
                  <a:lnTo>
                    <a:pt x="3188" y="8675"/>
                  </a:lnTo>
                  <a:lnTo>
                    <a:pt x="3221" y="8708"/>
                  </a:lnTo>
                  <a:lnTo>
                    <a:pt x="3221" y="8741"/>
                  </a:lnTo>
                  <a:lnTo>
                    <a:pt x="3221" y="8807"/>
                  </a:lnTo>
                  <a:lnTo>
                    <a:pt x="3254" y="8840"/>
                  </a:lnTo>
                  <a:lnTo>
                    <a:pt x="3254" y="8873"/>
                  </a:lnTo>
                  <a:lnTo>
                    <a:pt x="3254" y="8905"/>
                  </a:lnTo>
                  <a:lnTo>
                    <a:pt x="3287" y="8971"/>
                  </a:lnTo>
                  <a:lnTo>
                    <a:pt x="3287" y="9004"/>
                  </a:lnTo>
                  <a:lnTo>
                    <a:pt x="3287" y="9037"/>
                  </a:lnTo>
                  <a:lnTo>
                    <a:pt x="3319" y="9070"/>
                  </a:lnTo>
                  <a:lnTo>
                    <a:pt x="3319" y="9103"/>
                  </a:lnTo>
                  <a:lnTo>
                    <a:pt x="3352" y="9136"/>
                  </a:lnTo>
                  <a:lnTo>
                    <a:pt x="3352" y="9201"/>
                  </a:lnTo>
                  <a:lnTo>
                    <a:pt x="3352" y="9234"/>
                  </a:lnTo>
                  <a:lnTo>
                    <a:pt x="3385" y="9267"/>
                  </a:lnTo>
                  <a:lnTo>
                    <a:pt x="3385" y="9300"/>
                  </a:lnTo>
                  <a:lnTo>
                    <a:pt x="3385" y="9333"/>
                  </a:lnTo>
                  <a:lnTo>
                    <a:pt x="3418" y="9366"/>
                  </a:lnTo>
                  <a:lnTo>
                    <a:pt x="3418" y="9398"/>
                  </a:lnTo>
                  <a:lnTo>
                    <a:pt x="3418" y="9431"/>
                  </a:lnTo>
                  <a:lnTo>
                    <a:pt x="3451" y="9497"/>
                  </a:lnTo>
                  <a:lnTo>
                    <a:pt x="3451" y="9530"/>
                  </a:lnTo>
                  <a:lnTo>
                    <a:pt x="3451" y="9563"/>
                  </a:lnTo>
                  <a:lnTo>
                    <a:pt x="3484" y="9596"/>
                  </a:lnTo>
                  <a:lnTo>
                    <a:pt x="3484" y="9628"/>
                  </a:lnTo>
                  <a:lnTo>
                    <a:pt x="3484" y="9694"/>
                  </a:lnTo>
                  <a:lnTo>
                    <a:pt x="3517" y="9727"/>
                  </a:lnTo>
                  <a:lnTo>
                    <a:pt x="3517" y="9760"/>
                  </a:lnTo>
                  <a:lnTo>
                    <a:pt x="3517" y="9793"/>
                  </a:lnTo>
                  <a:lnTo>
                    <a:pt x="3549" y="9826"/>
                  </a:lnTo>
                  <a:lnTo>
                    <a:pt x="3549" y="9858"/>
                  </a:lnTo>
                  <a:lnTo>
                    <a:pt x="3549" y="9891"/>
                  </a:lnTo>
                  <a:lnTo>
                    <a:pt x="3582" y="9957"/>
                  </a:lnTo>
                  <a:lnTo>
                    <a:pt x="3582" y="9990"/>
                  </a:lnTo>
                  <a:lnTo>
                    <a:pt x="3582" y="10023"/>
                  </a:lnTo>
                  <a:lnTo>
                    <a:pt x="3615" y="10056"/>
                  </a:lnTo>
                  <a:lnTo>
                    <a:pt x="3615" y="10088"/>
                  </a:lnTo>
                  <a:lnTo>
                    <a:pt x="3615" y="10121"/>
                  </a:lnTo>
                  <a:lnTo>
                    <a:pt x="3615" y="10154"/>
                  </a:lnTo>
                  <a:lnTo>
                    <a:pt x="3648" y="10187"/>
                  </a:lnTo>
                  <a:lnTo>
                    <a:pt x="3648" y="10220"/>
                  </a:lnTo>
                  <a:lnTo>
                    <a:pt x="3648" y="10253"/>
                  </a:lnTo>
                  <a:lnTo>
                    <a:pt x="3681" y="10286"/>
                  </a:lnTo>
                  <a:lnTo>
                    <a:pt x="3681" y="10318"/>
                  </a:lnTo>
                  <a:lnTo>
                    <a:pt x="3681" y="10351"/>
                  </a:lnTo>
                  <a:lnTo>
                    <a:pt x="3681" y="10384"/>
                  </a:lnTo>
                  <a:lnTo>
                    <a:pt x="3714" y="10417"/>
                  </a:lnTo>
                  <a:lnTo>
                    <a:pt x="3714" y="10450"/>
                  </a:lnTo>
                  <a:lnTo>
                    <a:pt x="3714" y="10483"/>
                  </a:lnTo>
                  <a:lnTo>
                    <a:pt x="3714" y="10516"/>
                  </a:lnTo>
                  <a:lnTo>
                    <a:pt x="3747" y="10548"/>
                  </a:lnTo>
                  <a:lnTo>
                    <a:pt x="3747" y="10581"/>
                  </a:lnTo>
                  <a:lnTo>
                    <a:pt x="3747" y="10614"/>
                  </a:lnTo>
                  <a:lnTo>
                    <a:pt x="3747" y="10647"/>
                  </a:lnTo>
                  <a:lnTo>
                    <a:pt x="3779" y="10680"/>
                  </a:lnTo>
                  <a:lnTo>
                    <a:pt x="3779" y="10713"/>
                  </a:lnTo>
                  <a:lnTo>
                    <a:pt x="3779" y="10746"/>
                  </a:lnTo>
                  <a:lnTo>
                    <a:pt x="3812" y="10779"/>
                  </a:lnTo>
                  <a:lnTo>
                    <a:pt x="3812" y="10811"/>
                  </a:lnTo>
                  <a:lnTo>
                    <a:pt x="3812" y="10844"/>
                  </a:lnTo>
                  <a:lnTo>
                    <a:pt x="3812" y="10877"/>
                  </a:lnTo>
                  <a:lnTo>
                    <a:pt x="3812" y="10910"/>
                  </a:lnTo>
                  <a:lnTo>
                    <a:pt x="3845" y="10943"/>
                  </a:lnTo>
                  <a:lnTo>
                    <a:pt x="3845" y="10976"/>
                  </a:lnTo>
                  <a:lnTo>
                    <a:pt x="3845" y="11009"/>
                  </a:lnTo>
                  <a:lnTo>
                    <a:pt x="3878" y="11041"/>
                  </a:lnTo>
                  <a:lnTo>
                    <a:pt x="3878" y="11074"/>
                  </a:lnTo>
                  <a:lnTo>
                    <a:pt x="3878" y="11107"/>
                  </a:lnTo>
                  <a:lnTo>
                    <a:pt x="3878" y="11140"/>
                  </a:lnTo>
                  <a:lnTo>
                    <a:pt x="3878" y="11173"/>
                  </a:lnTo>
                  <a:lnTo>
                    <a:pt x="3911" y="11206"/>
                  </a:lnTo>
                  <a:lnTo>
                    <a:pt x="3911" y="11239"/>
                  </a:lnTo>
                  <a:lnTo>
                    <a:pt x="3911" y="11271"/>
                  </a:lnTo>
                  <a:lnTo>
                    <a:pt x="3944" y="11304"/>
                  </a:lnTo>
                  <a:lnTo>
                    <a:pt x="3944" y="11337"/>
                  </a:lnTo>
                  <a:lnTo>
                    <a:pt x="3944" y="11370"/>
                  </a:lnTo>
                  <a:lnTo>
                    <a:pt x="3944" y="11403"/>
                  </a:lnTo>
                  <a:lnTo>
                    <a:pt x="3944" y="11436"/>
                  </a:lnTo>
                  <a:lnTo>
                    <a:pt x="3977" y="11469"/>
                  </a:lnTo>
                  <a:lnTo>
                    <a:pt x="3977" y="11534"/>
                  </a:lnTo>
                  <a:lnTo>
                    <a:pt x="4009" y="11567"/>
                  </a:lnTo>
                  <a:lnTo>
                    <a:pt x="4009" y="11600"/>
                  </a:lnTo>
                  <a:lnTo>
                    <a:pt x="4009" y="11633"/>
                  </a:lnTo>
                  <a:lnTo>
                    <a:pt x="4009" y="11699"/>
                  </a:lnTo>
                  <a:lnTo>
                    <a:pt x="4042" y="11699"/>
                  </a:lnTo>
                  <a:lnTo>
                    <a:pt x="4042" y="11731"/>
                  </a:lnTo>
                  <a:lnTo>
                    <a:pt x="4042" y="11764"/>
                  </a:lnTo>
                  <a:lnTo>
                    <a:pt x="4042" y="11830"/>
                  </a:lnTo>
                  <a:lnTo>
                    <a:pt x="4075" y="11863"/>
                  </a:lnTo>
                  <a:lnTo>
                    <a:pt x="4075" y="11896"/>
                  </a:lnTo>
                  <a:lnTo>
                    <a:pt x="4075" y="11929"/>
                  </a:lnTo>
                  <a:lnTo>
                    <a:pt x="4075" y="11961"/>
                  </a:lnTo>
                  <a:lnTo>
                    <a:pt x="4108" y="11994"/>
                  </a:lnTo>
                  <a:lnTo>
                    <a:pt x="4108" y="12060"/>
                  </a:lnTo>
                  <a:lnTo>
                    <a:pt x="4108" y="12093"/>
                  </a:lnTo>
                  <a:lnTo>
                    <a:pt x="4141" y="12159"/>
                  </a:lnTo>
                  <a:lnTo>
                    <a:pt x="4141" y="12192"/>
                  </a:lnTo>
                  <a:lnTo>
                    <a:pt x="4141" y="12224"/>
                  </a:lnTo>
                  <a:lnTo>
                    <a:pt x="4141" y="12257"/>
                  </a:lnTo>
                  <a:lnTo>
                    <a:pt x="4174" y="12323"/>
                  </a:lnTo>
                  <a:lnTo>
                    <a:pt x="4174" y="12356"/>
                  </a:lnTo>
                  <a:lnTo>
                    <a:pt x="4174" y="12422"/>
                  </a:lnTo>
                  <a:lnTo>
                    <a:pt x="4207" y="12454"/>
                  </a:lnTo>
                  <a:lnTo>
                    <a:pt x="4207" y="12487"/>
                  </a:lnTo>
                  <a:lnTo>
                    <a:pt x="4207" y="12520"/>
                  </a:lnTo>
                  <a:lnTo>
                    <a:pt x="4207" y="12586"/>
                  </a:lnTo>
                  <a:lnTo>
                    <a:pt x="4239" y="12619"/>
                  </a:lnTo>
                  <a:lnTo>
                    <a:pt x="4239" y="12684"/>
                  </a:lnTo>
                  <a:lnTo>
                    <a:pt x="4239" y="12717"/>
                  </a:lnTo>
                  <a:lnTo>
                    <a:pt x="4272" y="12783"/>
                  </a:lnTo>
                  <a:lnTo>
                    <a:pt x="4272" y="12849"/>
                  </a:lnTo>
                  <a:lnTo>
                    <a:pt x="4272" y="12882"/>
                  </a:lnTo>
                  <a:lnTo>
                    <a:pt x="4305" y="12980"/>
                  </a:lnTo>
                  <a:lnTo>
                    <a:pt x="4305" y="13013"/>
                  </a:lnTo>
                  <a:lnTo>
                    <a:pt x="4305" y="13046"/>
                  </a:lnTo>
                  <a:lnTo>
                    <a:pt x="4338" y="13079"/>
                  </a:lnTo>
                  <a:lnTo>
                    <a:pt x="4338" y="13112"/>
                  </a:lnTo>
                  <a:lnTo>
                    <a:pt x="4338" y="13177"/>
                  </a:lnTo>
                  <a:lnTo>
                    <a:pt x="4338" y="13210"/>
                  </a:lnTo>
                  <a:lnTo>
                    <a:pt x="4338" y="13243"/>
                  </a:lnTo>
                  <a:lnTo>
                    <a:pt x="4371" y="13276"/>
                  </a:lnTo>
                  <a:lnTo>
                    <a:pt x="4371" y="13309"/>
                  </a:lnTo>
                  <a:lnTo>
                    <a:pt x="4371" y="13374"/>
                  </a:lnTo>
                  <a:lnTo>
                    <a:pt x="4404" y="13407"/>
                  </a:lnTo>
                  <a:lnTo>
                    <a:pt x="4404" y="13440"/>
                  </a:lnTo>
                  <a:lnTo>
                    <a:pt x="4404" y="13473"/>
                  </a:lnTo>
                  <a:lnTo>
                    <a:pt x="4404" y="13506"/>
                  </a:lnTo>
                  <a:lnTo>
                    <a:pt x="4404" y="13539"/>
                  </a:lnTo>
                  <a:lnTo>
                    <a:pt x="4404" y="13572"/>
                  </a:lnTo>
                  <a:lnTo>
                    <a:pt x="4437" y="13605"/>
                  </a:lnTo>
                  <a:lnTo>
                    <a:pt x="4437" y="13637"/>
                  </a:lnTo>
                  <a:lnTo>
                    <a:pt x="4437" y="13670"/>
                  </a:lnTo>
                  <a:lnTo>
                    <a:pt x="4437" y="13703"/>
                  </a:lnTo>
                  <a:lnTo>
                    <a:pt x="4437" y="13736"/>
                  </a:lnTo>
                  <a:lnTo>
                    <a:pt x="4469" y="13769"/>
                  </a:lnTo>
                  <a:lnTo>
                    <a:pt x="4469" y="13802"/>
                  </a:lnTo>
                  <a:lnTo>
                    <a:pt x="4469" y="13835"/>
                  </a:lnTo>
                  <a:lnTo>
                    <a:pt x="4469" y="13867"/>
                  </a:lnTo>
                  <a:lnTo>
                    <a:pt x="4469" y="13900"/>
                  </a:lnTo>
                  <a:lnTo>
                    <a:pt x="4502" y="13933"/>
                  </a:lnTo>
                  <a:lnTo>
                    <a:pt x="4502" y="13966"/>
                  </a:lnTo>
                  <a:lnTo>
                    <a:pt x="4502" y="13999"/>
                  </a:lnTo>
                  <a:lnTo>
                    <a:pt x="4502" y="14065"/>
                  </a:lnTo>
                  <a:lnTo>
                    <a:pt x="4502" y="14097"/>
                  </a:lnTo>
                  <a:lnTo>
                    <a:pt x="4502" y="14130"/>
                  </a:lnTo>
                  <a:lnTo>
                    <a:pt x="4535" y="14163"/>
                  </a:lnTo>
                  <a:lnTo>
                    <a:pt x="4535" y="14196"/>
                  </a:lnTo>
                  <a:lnTo>
                    <a:pt x="4535" y="14229"/>
                  </a:lnTo>
                  <a:lnTo>
                    <a:pt x="4535" y="14262"/>
                  </a:lnTo>
                  <a:lnTo>
                    <a:pt x="4535" y="14295"/>
                  </a:lnTo>
                  <a:lnTo>
                    <a:pt x="4568" y="14327"/>
                  </a:lnTo>
                  <a:lnTo>
                    <a:pt x="4568" y="14393"/>
                  </a:lnTo>
                  <a:lnTo>
                    <a:pt x="4568" y="14426"/>
                  </a:lnTo>
                  <a:lnTo>
                    <a:pt x="4601" y="14525"/>
                  </a:lnTo>
                  <a:lnTo>
                    <a:pt x="4601" y="14557"/>
                  </a:lnTo>
                  <a:lnTo>
                    <a:pt x="4601" y="14656"/>
                  </a:lnTo>
                  <a:lnTo>
                    <a:pt x="4601" y="14689"/>
                  </a:lnTo>
                  <a:lnTo>
                    <a:pt x="4601" y="14722"/>
                  </a:lnTo>
                  <a:lnTo>
                    <a:pt x="4634" y="14820"/>
                  </a:lnTo>
                  <a:lnTo>
                    <a:pt x="4634" y="14853"/>
                  </a:lnTo>
                  <a:lnTo>
                    <a:pt x="4634" y="14886"/>
                  </a:lnTo>
                  <a:lnTo>
                    <a:pt x="4667" y="15017"/>
                  </a:lnTo>
                  <a:lnTo>
                    <a:pt x="4700" y="15182"/>
                  </a:lnTo>
                  <a:lnTo>
                    <a:pt x="4700" y="15215"/>
                  </a:lnTo>
                  <a:lnTo>
                    <a:pt x="4700" y="15346"/>
                  </a:lnTo>
                  <a:lnTo>
                    <a:pt x="4732" y="15379"/>
                  </a:lnTo>
                  <a:lnTo>
                    <a:pt x="4732" y="15543"/>
                  </a:lnTo>
                  <a:lnTo>
                    <a:pt x="4732" y="15576"/>
                  </a:lnTo>
                  <a:lnTo>
                    <a:pt x="4732" y="15609"/>
                  </a:lnTo>
                  <a:lnTo>
                    <a:pt x="4765" y="15609"/>
                  </a:lnTo>
                  <a:lnTo>
                    <a:pt x="4765" y="15773"/>
                  </a:lnTo>
                  <a:lnTo>
                    <a:pt x="4765" y="15806"/>
                  </a:lnTo>
                  <a:lnTo>
                    <a:pt x="4798" y="15938"/>
                  </a:lnTo>
                  <a:lnTo>
                    <a:pt x="4798" y="15970"/>
                  </a:lnTo>
                  <a:lnTo>
                    <a:pt x="4798" y="16003"/>
                  </a:lnTo>
                  <a:lnTo>
                    <a:pt x="4798" y="16036"/>
                  </a:lnTo>
                  <a:lnTo>
                    <a:pt x="4798" y="16069"/>
                  </a:lnTo>
                  <a:lnTo>
                    <a:pt x="4831" y="16135"/>
                  </a:lnTo>
                  <a:lnTo>
                    <a:pt x="4831" y="16168"/>
                  </a:lnTo>
                  <a:lnTo>
                    <a:pt x="4831" y="16233"/>
                  </a:lnTo>
                  <a:lnTo>
                    <a:pt x="4831" y="16299"/>
                  </a:lnTo>
                  <a:lnTo>
                    <a:pt x="4831" y="16332"/>
                  </a:lnTo>
                  <a:lnTo>
                    <a:pt x="4864" y="16398"/>
                  </a:lnTo>
                  <a:lnTo>
                    <a:pt x="4864" y="16430"/>
                  </a:lnTo>
                  <a:lnTo>
                    <a:pt x="4864" y="16463"/>
                  </a:lnTo>
                  <a:lnTo>
                    <a:pt x="4864" y="16496"/>
                  </a:lnTo>
                  <a:lnTo>
                    <a:pt x="4864" y="16529"/>
                  </a:lnTo>
                  <a:lnTo>
                    <a:pt x="4864" y="16562"/>
                  </a:lnTo>
                  <a:lnTo>
                    <a:pt x="4864" y="16595"/>
                  </a:lnTo>
                  <a:lnTo>
                    <a:pt x="4864" y="16628"/>
                  </a:lnTo>
                  <a:lnTo>
                    <a:pt x="4864" y="16661"/>
                  </a:lnTo>
                  <a:lnTo>
                    <a:pt x="4897" y="16693"/>
                  </a:lnTo>
                  <a:lnTo>
                    <a:pt x="4897" y="16726"/>
                  </a:lnTo>
                  <a:lnTo>
                    <a:pt x="4897" y="16759"/>
                  </a:lnTo>
                  <a:lnTo>
                    <a:pt x="4897" y="16792"/>
                  </a:lnTo>
                  <a:lnTo>
                    <a:pt x="4897" y="16825"/>
                  </a:lnTo>
                  <a:lnTo>
                    <a:pt x="4897" y="16858"/>
                  </a:lnTo>
                  <a:lnTo>
                    <a:pt x="4897" y="16891"/>
                  </a:lnTo>
                  <a:lnTo>
                    <a:pt x="4897" y="16956"/>
                  </a:lnTo>
                  <a:lnTo>
                    <a:pt x="4930" y="16989"/>
                  </a:lnTo>
                  <a:lnTo>
                    <a:pt x="4930" y="17022"/>
                  </a:lnTo>
                  <a:lnTo>
                    <a:pt x="4930" y="17055"/>
                  </a:lnTo>
                  <a:lnTo>
                    <a:pt x="4930" y="17121"/>
                  </a:lnTo>
                  <a:lnTo>
                    <a:pt x="4930" y="17153"/>
                  </a:lnTo>
                  <a:lnTo>
                    <a:pt x="4930" y="17186"/>
                  </a:lnTo>
                  <a:lnTo>
                    <a:pt x="4930" y="17219"/>
                  </a:lnTo>
                  <a:lnTo>
                    <a:pt x="4930" y="17285"/>
                  </a:lnTo>
                  <a:lnTo>
                    <a:pt x="4962" y="17318"/>
                  </a:lnTo>
                  <a:lnTo>
                    <a:pt x="4962" y="17416"/>
                  </a:lnTo>
                  <a:lnTo>
                    <a:pt x="4962" y="17449"/>
                  </a:lnTo>
                  <a:lnTo>
                    <a:pt x="4962" y="17515"/>
                  </a:lnTo>
                  <a:lnTo>
                    <a:pt x="4962" y="17548"/>
                  </a:lnTo>
                  <a:lnTo>
                    <a:pt x="4962" y="17679"/>
                  </a:lnTo>
                  <a:lnTo>
                    <a:pt x="4995" y="17712"/>
                  </a:lnTo>
                  <a:lnTo>
                    <a:pt x="4995" y="17876"/>
                  </a:lnTo>
                  <a:lnTo>
                    <a:pt x="4995" y="17909"/>
                  </a:lnTo>
                  <a:lnTo>
                    <a:pt x="4995" y="17942"/>
                  </a:lnTo>
                  <a:lnTo>
                    <a:pt x="4995" y="17975"/>
                  </a:lnTo>
                  <a:lnTo>
                    <a:pt x="5028" y="18468"/>
                  </a:lnTo>
                  <a:lnTo>
                    <a:pt x="5028" y="18501"/>
                  </a:lnTo>
                  <a:lnTo>
                    <a:pt x="5061" y="18698"/>
                  </a:lnTo>
                  <a:lnTo>
                    <a:pt x="5061" y="18731"/>
                  </a:lnTo>
                  <a:lnTo>
                    <a:pt x="5061" y="18829"/>
                  </a:lnTo>
                  <a:lnTo>
                    <a:pt x="5061" y="18862"/>
                  </a:lnTo>
                  <a:lnTo>
                    <a:pt x="5061" y="18961"/>
                  </a:lnTo>
                  <a:lnTo>
                    <a:pt x="5061" y="18994"/>
                  </a:lnTo>
                  <a:lnTo>
                    <a:pt x="5061" y="19092"/>
                  </a:lnTo>
                  <a:lnTo>
                    <a:pt x="5061" y="19125"/>
                  </a:lnTo>
                  <a:lnTo>
                    <a:pt x="5094" y="19158"/>
                  </a:lnTo>
                  <a:lnTo>
                    <a:pt x="5094" y="19191"/>
                  </a:lnTo>
                  <a:lnTo>
                    <a:pt x="5094" y="19224"/>
                  </a:lnTo>
                  <a:lnTo>
                    <a:pt x="5094" y="19256"/>
                  </a:lnTo>
                  <a:lnTo>
                    <a:pt x="5094" y="19289"/>
                  </a:lnTo>
                  <a:lnTo>
                    <a:pt x="5094" y="19322"/>
                  </a:lnTo>
                  <a:lnTo>
                    <a:pt x="5094" y="19355"/>
                  </a:lnTo>
                  <a:lnTo>
                    <a:pt x="5094" y="19421"/>
                  </a:lnTo>
                  <a:lnTo>
                    <a:pt x="5094" y="19454"/>
                  </a:lnTo>
                  <a:lnTo>
                    <a:pt x="5094" y="19486"/>
                  </a:lnTo>
                  <a:lnTo>
                    <a:pt x="5094" y="19519"/>
                  </a:lnTo>
                  <a:lnTo>
                    <a:pt x="5094" y="19552"/>
                  </a:lnTo>
                  <a:lnTo>
                    <a:pt x="5094" y="19618"/>
                  </a:lnTo>
                  <a:lnTo>
                    <a:pt x="5094" y="19651"/>
                  </a:lnTo>
                  <a:lnTo>
                    <a:pt x="5094" y="19684"/>
                  </a:lnTo>
                  <a:lnTo>
                    <a:pt x="5094" y="19749"/>
                  </a:lnTo>
                  <a:lnTo>
                    <a:pt x="5094" y="19782"/>
                  </a:lnTo>
                  <a:lnTo>
                    <a:pt x="5094" y="19815"/>
                  </a:lnTo>
                  <a:lnTo>
                    <a:pt x="5094" y="19848"/>
                  </a:lnTo>
                  <a:lnTo>
                    <a:pt x="5094" y="19881"/>
                  </a:lnTo>
                  <a:lnTo>
                    <a:pt x="5094" y="19914"/>
                  </a:lnTo>
                  <a:lnTo>
                    <a:pt x="5094" y="19947"/>
                  </a:lnTo>
                  <a:lnTo>
                    <a:pt x="5094" y="20012"/>
                  </a:lnTo>
                  <a:lnTo>
                    <a:pt x="5127" y="20045"/>
                  </a:lnTo>
                  <a:lnTo>
                    <a:pt x="5127" y="20078"/>
                  </a:lnTo>
                  <a:lnTo>
                    <a:pt x="5127" y="20111"/>
                  </a:lnTo>
                  <a:lnTo>
                    <a:pt x="5127" y="20144"/>
                  </a:lnTo>
                  <a:lnTo>
                    <a:pt x="5127" y="20177"/>
                  </a:lnTo>
                  <a:lnTo>
                    <a:pt x="5127" y="20275"/>
                  </a:lnTo>
                  <a:lnTo>
                    <a:pt x="5127" y="20308"/>
                  </a:lnTo>
                  <a:lnTo>
                    <a:pt x="5127" y="20374"/>
                  </a:lnTo>
                  <a:lnTo>
                    <a:pt x="5127" y="20407"/>
                  </a:lnTo>
                  <a:lnTo>
                    <a:pt x="5127" y="20472"/>
                  </a:lnTo>
                  <a:lnTo>
                    <a:pt x="5127" y="20505"/>
                  </a:lnTo>
                  <a:lnTo>
                    <a:pt x="5127" y="20669"/>
                  </a:lnTo>
                  <a:lnTo>
                    <a:pt x="5127" y="20702"/>
                  </a:lnTo>
                  <a:lnTo>
                    <a:pt x="5127" y="20899"/>
                  </a:lnTo>
                  <a:lnTo>
                    <a:pt x="5127" y="20932"/>
                  </a:lnTo>
                  <a:lnTo>
                    <a:pt x="5127" y="21360"/>
                  </a:lnTo>
                  <a:lnTo>
                    <a:pt x="5127" y="21392"/>
                  </a:lnTo>
                  <a:lnTo>
                    <a:pt x="5127" y="21622"/>
                  </a:lnTo>
                  <a:lnTo>
                    <a:pt x="5127" y="21655"/>
                  </a:lnTo>
                  <a:lnTo>
                    <a:pt x="5127" y="21787"/>
                  </a:lnTo>
                  <a:lnTo>
                    <a:pt x="5127" y="21885"/>
                  </a:lnTo>
                  <a:lnTo>
                    <a:pt x="5127" y="21918"/>
                  </a:lnTo>
                  <a:lnTo>
                    <a:pt x="5127" y="22017"/>
                  </a:lnTo>
                  <a:lnTo>
                    <a:pt x="5127" y="22050"/>
                  </a:lnTo>
                  <a:lnTo>
                    <a:pt x="5127" y="22115"/>
                  </a:lnTo>
                  <a:lnTo>
                    <a:pt x="5127" y="22181"/>
                  </a:lnTo>
                  <a:lnTo>
                    <a:pt x="5127" y="22214"/>
                  </a:lnTo>
                  <a:lnTo>
                    <a:pt x="5127" y="22280"/>
                  </a:lnTo>
                  <a:lnTo>
                    <a:pt x="5094" y="22312"/>
                  </a:lnTo>
                  <a:lnTo>
                    <a:pt x="5094" y="22345"/>
                  </a:lnTo>
                  <a:lnTo>
                    <a:pt x="5094" y="22378"/>
                  </a:lnTo>
                  <a:lnTo>
                    <a:pt x="5094" y="22444"/>
                  </a:lnTo>
                  <a:lnTo>
                    <a:pt x="5094" y="22477"/>
                  </a:lnTo>
                  <a:lnTo>
                    <a:pt x="5094" y="22510"/>
                  </a:lnTo>
                  <a:lnTo>
                    <a:pt x="5094" y="22542"/>
                  </a:lnTo>
                  <a:lnTo>
                    <a:pt x="5094" y="22575"/>
                  </a:lnTo>
                  <a:lnTo>
                    <a:pt x="5094" y="22608"/>
                  </a:lnTo>
                  <a:lnTo>
                    <a:pt x="5094" y="22641"/>
                  </a:lnTo>
                  <a:lnTo>
                    <a:pt x="5094" y="22674"/>
                  </a:lnTo>
                  <a:lnTo>
                    <a:pt x="5094" y="22707"/>
                  </a:lnTo>
                  <a:lnTo>
                    <a:pt x="5094" y="22740"/>
                  </a:lnTo>
                  <a:lnTo>
                    <a:pt x="5094" y="22773"/>
                  </a:lnTo>
                  <a:lnTo>
                    <a:pt x="5094" y="22838"/>
                  </a:lnTo>
                  <a:lnTo>
                    <a:pt x="5094" y="22871"/>
                  </a:lnTo>
                  <a:lnTo>
                    <a:pt x="5094" y="22904"/>
                  </a:lnTo>
                  <a:lnTo>
                    <a:pt x="5094" y="22937"/>
                  </a:lnTo>
                  <a:lnTo>
                    <a:pt x="5094" y="23003"/>
                  </a:lnTo>
                  <a:lnTo>
                    <a:pt x="5094" y="23035"/>
                  </a:lnTo>
                  <a:lnTo>
                    <a:pt x="5094" y="23068"/>
                  </a:lnTo>
                  <a:lnTo>
                    <a:pt x="5094" y="23101"/>
                  </a:lnTo>
                  <a:lnTo>
                    <a:pt x="5061" y="23134"/>
                  </a:lnTo>
                  <a:lnTo>
                    <a:pt x="5061" y="23167"/>
                  </a:lnTo>
                  <a:lnTo>
                    <a:pt x="5061" y="23265"/>
                  </a:lnTo>
                  <a:lnTo>
                    <a:pt x="5061" y="23298"/>
                  </a:lnTo>
                  <a:lnTo>
                    <a:pt x="5061" y="23397"/>
                  </a:lnTo>
                  <a:lnTo>
                    <a:pt x="5061" y="23430"/>
                  </a:lnTo>
                  <a:lnTo>
                    <a:pt x="5061" y="23495"/>
                  </a:lnTo>
                  <a:lnTo>
                    <a:pt x="5061" y="23528"/>
                  </a:lnTo>
                  <a:lnTo>
                    <a:pt x="5061" y="23693"/>
                  </a:lnTo>
                  <a:lnTo>
                    <a:pt x="5061" y="23725"/>
                  </a:lnTo>
                  <a:lnTo>
                    <a:pt x="5028" y="23758"/>
                  </a:lnTo>
                  <a:lnTo>
                    <a:pt x="5028" y="23791"/>
                  </a:lnTo>
                  <a:lnTo>
                    <a:pt x="4995" y="24350"/>
                  </a:lnTo>
                  <a:lnTo>
                    <a:pt x="4995" y="24383"/>
                  </a:lnTo>
                  <a:lnTo>
                    <a:pt x="4995" y="24481"/>
                  </a:lnTo>
                  <a:lnTo>
                    <a:pt x="4995" y="24514"/>
                  </a:lnTo>
                  <a:lnTo>
                    <a:pt x="4962" y="24678"/>
                  </a:lnTo>
                  <a:lnTo>
                    <a:pt x="4962" y="24711"/>
                  </a:lnTo>
                  <a:lnTo>
                    <a:pt x="4962" y="24777"/>
                  </a:lnTo>
                  <a:lnTo>
                    <a:pt x="4962" y="24810"/>
                  </a:lnTo>
                  <a:lnTo>
                    <a:pt x="4962" y="24843"/>
                  </a:lnTo>
                  <a:lnTo>
                    <a:pt x="4962" y="24908"/>
                  </a:lnTo>
                  <a:lnTo>
                    <a:pt x="4962" y="24941"/>
                  </a:lnTo>
                  <a:lnTo>
                    <a:pt x="4930" y="25040"/>
                  </a:lnTo>
                  <a:lnTo>
                    <a:pt x="4930" y="25106"/>
                  </a:lnTo>
                  <a:lnTo>
                    <a:pt x="4930" y="25138"/>
                  </a:lnTo>
                  <a:lnTo>
                    <a:pt x="4930" y="25171"/>
                  </a:lnTo>
                  <a:lnTo>
                    <a:pt x="4930" y="25204"/>
                  </a:lnTo>
                  <a:lnTo>
                    <a:pt x="4930" y="25237"/>
                  </a:lnTo>
                  <a:lnTo>
                    <a:pt x="4930" y="25270"/>
                  </a:lnTo>
                  <a:lnTo>
                    <a:pt x="4930" y="25303"/>
                  </a:lnTo>
                  <a:lnTo>
                    <a:pt x="4897" y="25368"/>
                  </a:lnTo>
                  <a:lnTo>
                    <a:pt x="4897" y="25401"/>
                  </a:lnTo>
                  <a:lnTo>
                    <a:pt x="4897" y="25434"/>
                  </a:lnTo>
                  <a:lnTo>
                    <a:pt x="4897" y="25467"/>
                  </a:lnTo>
                  <a:lnTo>
                    <a:pt x="4897" y="25500"/>
                  </a:lnTo>
                  <a:lnTo>
                    <a:pt x="4897" y="25533"/>
                  </a:lnTo>
                  <a:lnTo>
                    <a:pt x="4897" y="25566"/>
                  </a:lnTo>
                  <a:lnTo>
                    <a:pt x="4897" y="25599"/>
                  </a:lnTo>
                  <a:lnTo>
                    <a:pt x="4864" y="25631"/>
                  </a:lnTo>
                  <a:lnTo>
                    <a:pt x="4864" y="25664"/>
                  </a:lnTo>
                  <a:lnTo>
                    <a:pt x="4864" y="25697"/>
                  </a:lnTo>
                  <a:lnTo>
                    <a:pt x="4864" y="25730"/>
                  </a:lnTo>
                  <a:lnTo>
                    <a:pt x="4864" y="25763"/>
                  </a:lnTo>
                  <a:lnTo>
                    <a:pt x="4864" y="25796"/>
                  </a:lnTo>
                  <a:lnTo>
                    <a:pt x="4864" y="25829"/>
                  </a:lnTo>
                  <a:lnTo>
                    <a:pt x="4864" y="25894"/>
                  </a:lnTo>
                  <a:lnTo>
                    <a:pt x="4831" y="25927"/>
                  </a:lnTo>
                  <a:lnTo>
                    <a:pt x="4831" y="25993"/>
                  </a:lnTo>
                  <a:lnTo>
                    <a:pt x="4831" y="26026"/>
                  </a:lnTo>
                  <a:lnTo>
                    <a:pt x="4831" y="26059"/>
                  </a:lnTo>
                  <a:lnTo>
                    <a:pt x="4831" y="26157"/>
                  </a:lnTo>
                  <a:lnTo>
                    <a:pt x="4798" y="26190"/>
                  </a:lnTo>
                  <a:lnTo>
                    <a:pt x="4798" y="26256"/>
                  </a:lnTo>
                  <a:lnTo>
                    <a:pt x="4798" y="26289"/>
                  </a:lnTo>
                  <a:lnTo>
                    <a:pt x="4798" y="26354"/>
                  </a:lnTo>
                  <a:lnTo>
                    <a:pt x="4798" y="26387"/>
                  </a:lnTo>
                  <a:lnTo>
                    <a:pt x="4765" y="26519"/>
                  </a:lnTo>
                  <a:lnTo>
                    <a:pt x="4765" y="26551"/>
                  </a:lnTo>
                  <a:lnTo>
                    <a:pt x="4732" y="26716"/>
                  </a:lnTo>
                  <a:lnTo>
                    <a:pt x="4732" y="26749"/>
                  </a:lnTo>
                  <a:lnTo>
                    <a:pt x="4732" y="26913"/>
                  </a:lnTo>
                  <a:lnTo>
                    <a:pt x="4700" y="26913"/>
                  </a:lnTo>
                  <a:lnTo>
                    <a:pt x="4700" y="27110"/>
                  </a:lnTo>
                  <a:lnTo>
                    <a:pt x="4700" y="27143"/>
                  </a:lnTo>
                  <a:lnTo>
                    <a:pt x="4667" y="27274"/>
                  </a:lnTo>
                  <a:lnTo>
                    <a:pt x="4667" y="27307"/>
                  </a:lnTo>
                  <a:lnTo>
                    <a:pt x="4667" y="27373"/>
                  </a:lnTo>
                  <a:lnTo>
                    <a:pt x="4634" y="27406"/>
                  </a:lnTo>
                  <a:lnTo>
                    <a:pt x="4634" y="27439"/>
                  </a:lnTo>
                  <a:lnTo>
                    <a:pt x="4634" y="27472"/>
                  </a:lnTo>
                  <a:lnTo>
                    <a:pt x="4634" y="27570"/>
                  </a:lnTo>
                  <a:lnTo>
                    <a:pt x="4601" y="27603"/>
                  </a:lnTo>
                  <a:lnTo>
                    <a:pt x="4601" y="27636"/>
                  </a:lnTo>
                  <a:lnTo>
                    <a:pt x="4601" y="27734"/>
                  </a:lnTo>
                  <a:lnTo>
                    <a:pt x="4601" y="27767"/>
                  </a:lnTo>
                  <a:lnTo>
                    <a:pt x="4568" y="27800"/>
                  </a:lnTo>
                  <a:lnTo>
                    <a:pt x="4568" y="27833"/>
                  </a:lnTo>
                  <a:lnTo>
                    <a:pt x="4568" y="27866"/>
                  </a:lnTo>
                  <a:lnTo>
                    <a:pt x="4568" y="27899"/>
                  </a:lnTo>
                  <a:lnTo>
                    <a:pt x="4568" y="27932"/>
                  </a:lnTo>
                  <a:lnTo>
                    <a:pt x="4568" y="27964"/>
                  </a:lnTo>
                  <a:lnTo>
                    <a:pt x="4535" y="27997"/>
                  </a:lnTo>
                  <a:lnTo>
                    <a:pt x="4535" y="28030"/>
                  </a:lnTo>
                  <a:lnTo>
                    <a:pt x="4535" y="28063"/>
                  </a:lnTo>
                  <a:lnTo>
                    <a:pt x="4535" y="28096"/>
                  </a:lnTo>
                  <a:lnTo>
                    <a:pt x="4535" y="28129"/>
                  </a:lnTo>
                  <a:lnTo>
                    <a:pt x="4535" y="28162"/>
                  </a:lnTo>
                  <a:lnTo>
                    <a:pt x="4502" y="28194"/>
                  </a:lnTo>
                  <a:lnTo>
                    <a:pt x="4502" y="28227"/>
                  </a:lnTo>
                  <a:lnTo>
                    <a:pt x="4502" y="28293"/>
                  </a:lnTo>
                  <a:lnTo>
                    <a:pt x="4502" y="28326"/>
                  </a:lnTo>
                  <a:lnTo>
                    <a:pt x="4502" y="28359"/>
                  </a:lnTo>
                  <a:lnTo>
                    <a:pt x="4469" y="28359"/>
                  </a:lnTo>
                  <a:lnTo>
                    <a:pt x="4469" y="28392"/>
                  </a:lnTo>
                  <a:lnTo>
                    <a:pt x="4469" y="28424"/>
                  </a:lnTo>
                  <a:lnTo>
                    <a:pt x="4469" y="28457"/>
                  </a:lnTo>
                  <a:lnTo>
                    <a:pt x="4469" y="28490"/>
                  </a:lnTo>
                  <a:lnTo>
                    <a:pt x="4469" y="28523"/>
                  </a:lnTo>
                  <a:lnTo>
                    <a:pt x="4437" y="28556"/>
                  </a:lnTo>
                  <a:lnTo>
                    <a:pt x="4437" y="28589"/>
                  </a:lnTo>
                  <a:lnTo>
                    <a:pt x="4437" y="28622"/>
                  </a:lnTo>
                  <a:lnTo>
                    <a:pt x="4437" y="28655"/>
                  </a:lnTo>
                  <a:lnTo>
                    <a:pt x="4437" y="28687"/>
                  </a:lnTo>
                  <a:lnTo>
                    <a:pt x="4404" y="28720"/>
                  </a:lnTo>
                  <a:lnTo>
                    <a:pt x="4404" y="28753"/>
                  </a:lnTo>
                  <a:lnTo>
                    <a:pt x="4404" y="28786"/>
                  </a:lnTo>
                  <a:lnTo>
                    <a:pt x="4404" y="28819"/>
                  </a:lnTo>
                  <a:lnTo>
                    <a:pt x="4404" y="28852"/>
                  </a:lnTo>
                  <a:lnTo>
                    <a:pt x="4404" y="28885"/>
                  </a:lnTo>
                  <a:lnTo>
                    <a:pt x="4371" y="28917"/>
                  </a:lnTo>
                  <a:lnTo>
                    <a:pt x="4371" y="28950"/>
                  </a:lnTo>
                  <a:lnTo>
                    <a:pt x="4371" y="28983"/>
                  </a:lnTo>
                  <a:lnTo>
                    <a:pt x="4371" y="29016"/>
                  </a:lnTo>
                  <a:lnTo>
                    <a:pt x="4371" y="29049"/>
                  </a:lnTo>
                  <a:lnTo>
                    <a:pt x="4338" y="29082"/>
                  </a:lnTo>
                  <a:lnTo>
                    <a:pt x="4338" y="29115"/>
                  </a:lnTo>
                  <a:lnTo>
                    <a:pt x="4338" y="29147"/>
                  </a:lnTo>
                  <a:lnTo>
                    <a:pt x="4338" y="29180"/>
                  </a:lnTo>
                  <a:lnTo>
                    <a:pt x="4338" y="29213"/>
                  </a:lnTo>
                  <a:lnTo>
                    <a:pt x="4305" y="29213"/>
                  </a:lnTo>
                  <a:lnTo>
                    <a:pt x="4305" y="29246"/>
                  </a:lnTo>
                  <a:lnTo>
                    <a:pt x="4305" y="29279"/>
                  </a:lnTo>
                  <a:lnTo>
                    <a:pt x="4305" y="29312"/>
                  </a:lnTo>
                  <a:lnTo>
                    <a:pt x="4305" y="29345"/>
                  </a:lnTo>
                  <a:lnTo>
                    <a:pt x="4305" y="29377"/>
                  </a:lnTo>
                  <a:lnTo>
                    <a:pt x="4272" y="29410"/>
                  </a:lnTo>
                  <a:lnTo>
                    <a:pt x="4272" y="29443"/>
                  </a:lnTo>
                  <a:lnTo>
                    <a:pt x="4272" y="29476"/>
                  </a:lnTo>
                  <a:lnTo>
                    <a:pt x="4272" y="29509"/>
                  </a:lnTo>
                  <a:lnTo>
                    <a:pt x="4272" y="29542"/>
                  </a:lnTo>
                  <a:lnTo>
                    <a:pt x="4239" y="29607"/>
                  </a:lnTo>
                  <a:lnTo>
                    <a:pt x="4239" y="29640"/>
                  </a:lnTo>
                  <a:lnTo>
                    <a:pt x="4239" y="29706"/>
                  </a:lnTo>
                  <a:lnTo>
                    <a:pt x="4207" y="29739"/>
                  </a:lnTo>
                  <a:lnTo>
                    <a:pt x="4207" y="29772"/>
                  </a:lnTo>
                  <a:lnTo>
                    <a:pt x="4207" y="29805"/>
                  </a:lnTo>
                  <a:lnTo>
                    <a:pt x="4174" y="29870"/>
                  </a:lnTo>
                  <a:lnTo>
                    <a:pt x="4174" y="29903"/>
                  </a:lnTo>
                  <a:lnTo>
                    <a:pt x="4174" y="29969"/>
                  </a:lnTo>
                  <a:lnTo>
                    <a:pt x="4174" y="30002"/>
                  </a:lnTo>
                  <a:lnTo>
                    <a:pt x="4141" y="30035"/>
                  </a:lnTo>
                  <a:lnTo>
                    <a:pt x="4141" y="30068"/>
                  </a:lnTo>
                  <a:lnTo>
                    <a:pt x="4141" y="30133"/>
                  </a:lnTo>
                  <a:lnTo>
                    <a:pt x="4141" y="30166"/>
                  </a:lnTo>
                  <a:lnTo>
                    <a:pt x="4108" y="30199"/>
                  </a:lnTo>
                  <a:lnTo>
                    <a:pt x="6605" y="30758"/>
                  </a:lnTo>
                  <a:lnTo>
                    <a:pt x="6605" y="30725"/>
                  </a:lnTo>
                  <a:lnTo>
                    <a:pt x="6638" y="30692"/>
                  </a:lnTo>
                  <a:lnTo>
                    <a:pt x="6638" y="30659"/>
                  </a:lnTo>
                  <a:lnTo>
                    <a:pt x="6638" y="30626"/>
                  </a:lnTo>
                  <a:lnTo>
                    <a:pt x="6638" y="30593"/>
                  </a:lnTo>
                  <a:lnTo>
                    <a:pt x="6671" y="30560"/>
                  </a:lnTo>
                  <a:lnTo>
                    <a:pt x="6671" y="30528"/>
                  </a:lnTo>
                  <a:lnTo>
                    <a:pt x="6671" y="30495"/>
                  </a:lnTo>
                  <a:lnTo>
                    <a:pt x="6671" y="30462"/>
                  </a:lnTo>
                  <a:lnTo>
                    <a:pt x="6671" y="30429"/>
                  </a:lnTo>
                  <a:lnTo>
                    <a:pt x="6671" y="30396"/>
                  </a:lnTo>
                  <a:lnTo>
                    <a:pt x="6704" y="30363"/>
                  </a:lnTo>
                  <a:lnTo>
                    <a:pt x="6704" y="30330"/>
                  </a:lnTo>
                  <a:lnTo>
                    <a:pt x="6704" y="30298"/>
                  </a:lnTo>
                  <a:lnTo>
                    <a:pt x="6737" y="30265"/>
                  </a:lnTo>
                  <a:lnTo>
                    <a:pt x="6737" y="30232"/>
                  </a:lnTo>
                  <a:lnTo>
                    <a:pt x="6737" y="30199"/>
                  </a:lnTo>
                  <a:lnTo>
                    <a:pt x="6737" y="30166"/>
                  </a:lnTo>
                  <a:lnTo>
                    <a:pt x="6737" y="30133"/>
                  </a:lnTo>
                  <a:lnTo>
                    <a:pt x="6737" y="30100"/>
                  </a:lnTo>
                  <a:lnTo>
                    <a:pt x="6770" y="30035"/>
                  </a:lnTo>
                  <a:lnTo>
                    <a:pt x="6770" y="30002"/>
                  </a:lnTo>
                  <a:lnTo>
                    <a:pt x="6770" y="29969"/>
                  </a:lnTo>
                  <a:lnTo>
                    <a:pt x="6770" y="29936"/>
                  </a:lnTo>
                  <a:lnTo>
                    <a:pt x="6803" y="29903"/>
                  </a:lnTo>
                  <a:lnTo>
                    <a:pt x="6803" y="29870"/>
                  </a:lnTo>
                  <a:lnTo>
                    <a:pt x="6803" y="29837"/>
                  </a:lnTo>
                  <a:lnTo>
                    <a:pt x="6803" y="29805"/>
                  </a:lnTo>
                  <a:lnTo>
                    <a:pt x="6803" y="29772"/>
                  </a:lnTo>
                  <a:lnTo>
                    <a:pt x="6835" y="29772"/>
                  </a:lnTo>
                  <a:lnTo>
                    <a:pt x="6835" y="29706"/>
                  </a:lnTo>
                  <a:lnTo>
                    <a:pt x="6835" y="29673"/>
                  </a:lnTo>
                  <a:lnTo>
                    <a:pt x="6835" y="29640"/>
                  </a:lnTo>
                  <a:lnTo>
                    <a:pt x="6868" y="29607"/>
                  </a:lnTo>
                  <a:lnTo>
                    <a:pt x="6868" y="29575"/>
                  </a:lnTo>
                  <a:lnTo>
                    <a:pt x="6868" y="29542"/>
                  </a:lnTo>
                  <a:lnTo>
                    <a:pt x="6868" y="29476"/>
                  </a:lnTo>
                  <a:lnTo>
                    <a:pt x="6868" y="29443"/>
                  </a:lnTo>
                  <a:lnTo>
                    <a:pt x="6901" y="29410"/>
                  </a:lnTo>
                  <a:lnTo>
                    <a:pt x="6901" y="29377"/>
                  </a:lnTo>
                  <a:lnTo>
                    <a:pt x="6901" y="29345"/>
                  </a:lnTo>
                  <a:lnTo>
                    <a:pt x="6901" y="29312"/>
                  </a:lnTo>
                  <a:lnTo>
                    <a:pt x="6901" y="29279"/>
                  </a:lnTo>
                  <a:lnTo>
                    <a:pt x="6934" y="29246"/>
                  </a:lnTo>
                  <a:lnTo>
                    <a:pt x="6934" y="29213"/>
                  </a:lnTo>
                  <a:lnTo>
                    <a:pt x="6934" y="29180"/>
                  </a:lnTo>
                  <a:lnTo>
                    <a:pt x="6934" y="29115"/>
                  </a:lnTo>
                  <a:lnTo>
                    <a:pt x="6967" y="29082"/>
                  </a:lnTo>
                  <a:lnTo>
                    <a:pt x="6967" y="29049"/>
                  </a:lnTo>
                  <a:lnTo>
                    <a:pt x="6967" y="29016"/>
                  </a:lnTo>
                  <a:lnTo>
                    <a:pt x="6967" y="28983"/>
                  </a:lnTo>
                  <a:lnTo>
                    <a:pt x="6967" y="28950"/>
                  </a:lnTo>
                  <a:lnTo>
                    <a:pt x="7000" y="28917"/>
                  </a:lnTo>
                  <a:lnTo>
                    <a:pt x="7000" y="28885"/>
                  </a:lnTo>
                  <a:lnTo>
                    <a:pt x="7000" y="28852"/>
                  </a:lnTo>
                  <a:lnTo>
                    <a:pt x="7000" y="28819"/>
                  </a:lnTo>
                  <a:lnTo>
                    <a:pt x="7000" y="28786"/>
                  </a:lnTo>
                  <a:lnTo>
                    <a:pt x="7000" y="28753"/>
                  </a:lnTo>
                  <a:lnTo>
                    <a:pt x="7033" y="28720"/>
                  </a:lnTo>
                  <a:lnTo>
                    <a:pt x="7033" y="28687"/>
                  </a:lnTo>
                  <a:lnTo>
                    <a:pt x="7033" y="28655"/>
                  </a:lnTo>
                  <a:lnTo>
                    <a:pt x="7033" y="28622"/>
                  </a:lnTo>
                  <a:lnTo>
                    <a:pt x="7033" y="28589"/>
                  </a:lnTo>
                  <a:lnTo>
                    <a:pt x="7033" y="28556"/>
                  </a:lnTo>
                  <a:lnTo>
                    <a:pt x="7065" y="28523"/>
                  </a:lnTo>
                  <a:lnTo>
                    <a:pt x="7065" y="28490"/>
                  </a:lnTo>
                  <a:lnTo>
                    <a:pt x="7065" y="28457"/>
                  </a:lnTo>
                  <a:lnTo>
                    <a:pt x="7065" y="28424"/>
                  </a:lnTo>
                  <a:lnTo>
                    <a:pt x="7065" y="28392"/>
                  </a:lnTo>
                  <a:lnTo>
                    <a:pt x="7065" y="28359"/>
                  </a:lnTo>
                  <a:lnTo>
                    <a:pt x="7098" y="28326"/>
                  </a:lnTo>
                  <a:lnTo>
                    <a:pt x="7098" y="28293"/>
                  </a:lnTo>
                  <a:lnTo>
                    <a:pt x="7098" y="28260"/>
                  </a:lnTo>
                  <a:lnTo>
                    <a:pt x="7098" y="28227"/>
                  </a:lnTo>
                  <a:lnTo>
                    <a:pt x="7098" y="28194"/>
                  </a:lnTo>
                  <a:lnTo>
                    <a:pt x="7098" y="28162"/>
                  </a:lnTo>
                  <a:lnTo>
                    <a:pt x="7131" y="28096"/>
                  </a:lnTo>
                  <a:lnTo>
                    <a:pt x="7131" y="28063"/>
                  </a:lnTo>
                  <a:lnTo>
                    <a:pt x="7131" y="27997"/>
                  </a:lnTo>
                  <a:lnTo>
                    <a:pt x="7131" y="27964"/>
                  </a:lnTo>
                  <a:lnTo>
                    <a:pt x="7164" y="27899"/>
                  </a:lnTo>
                  <a:lnTo>
                    <a:pt x="7164" y="27866"/>
                  </a:lnTo>
                  <a:lnTo>
                    <a:pt x="7164" y="27833"/>
                  </a:lnTo>
                  <a:lnTo>
                    <a:pt x="7164" y="27800"/>
                  </a:lnTo>
                  <a:lnTo>
                    <a:pt x="7164" y="27767"/>
                  </a:lnTo>
                  <a:lnTo>
                    <a:pt x="7197" y="27702"/>
                  </a:lnTo>
                  <a:lnTo>
                    <a:pt x="7197" y="27669"/>
                  </a:lnTo>
                  <a:lnTo>
                    <a:pt x="7197" y="27636"/>
                  </a:lnTo>
                  <a:lnTo>
                    <a:pt x="7197" y="27603"/>
                  </a:lnTo>
                  <a:lnTo>
                    <a:pt x="7197" y="27570"/>
                  </a:lnTo>
                  <a:lnTo>
                    <a:pt x="7230" y="27504"/>
                  </a:lnTo>
                  <a:lnTo>
                    <a:pt x="7230" y="27472"/>
                  </a:lnTo>
                  <a:lnTo>
                    <a:pt x="7230" y="27439"/>
                  </a:lnTo>
                  <a:lnTo>
                    <a:pt x="7230" y="27406"/>
                  </a:lnTo>
                  <a:lnTo>
                    <a:pt x="7230" y="27373"/>
                  </a:lnTo>
                  <a:lnTo>
                    <a:pt x="7230" y="27307"/>
                  </a:lnTo>
                  <a:lnTo>
                    <a:pt x="7263" y="27274"/>
                  </a:lnTo>
                  <a:lnTo>
                    <a:pt x="7263" y="27176"/>
                  </a:lnTo>
                  <a:lnTo>
                    <a:pt x="7263" y="27143"/>
                  </a:lnTo>
                  <a:lnTo>
                    <a:pt x="7263" y="27110"/>
                  </a:lnTo>
                  <a:lnTo>
                    <a:pt x="7263" y="27077"/>
                  </a:lnTo>
                  <a:lnTo>
                    <a:pt x="7295" y="26979"/>
                  </a:lnTo>
                  <a:lnTo>
                    <a:pt x="7295" y="26946"/>
                  </a:lnTo>
                  <a:lnTo>
                    <a:pt x="7295" y="26880"/>
                  </a:lnTo>
                  <a:lnTo>
                    <a:pt x="7295" y="26847"/>
                  </a:lnTo>
                  <a:lnTo>
                    <a:pt x="7328" y="26749"/>
                  </a:lnTo>
                  <a:lnTo>
                    <a:pt x="7328" y="26716"/>
                  </a:lnTo>
                  <a:lnTo>
                    <a:pt x="7328" y="26683"/>
                  </a:lnTo>
                  <a:lnTo>
                    <a:pt x="7328" y="26650"/>
                  </a:lnTo>
                  <a:lnTo>
                    <a:pt x="7328" y="26617"/>
                  </a:lnTo>
                  <a:lnTo>
                    <a:pt x="7328" y="26584"/>
                  </a:lnTo>
                  <a:lnTo>
                    <a:pt x="7361" y="26519"/>
                  </a:lnTo>
                  <a:lnTo>
                    <a:pt x="7361" y="26486"/>
                  </a:lnTo>
                  <a:lnTo>
                    <a:pt x="7361" y="26453"/>
                  </a:lnTo>
                  <a:lnTo>
                    <a:pt x="7361" y="26387"/>
                  </a:lnTo>
                  <a:lnTo>
                    <a:pt x="7361" y="26354"/>
                  </a:lnTo>
                  <a:lnTo>
                    <a:pt x="7394" y="26289"/>
                  </a:lnTo>
                  <a:lnTo>
                    <a:pt x="7394" y="26256"/>
                  </a:lnTo>
                  <a:lnTo>
                    <a:pt x="7394" y="26223"/>
                  </a:lnTo>
                  <a:lnTo>
                    <a:pt x="7394" y="26157"/>
                  </a:lnTo>
                  <a:lnTo>
                    <a:pt x="7394" y="26124"/>
                  </a:lnTo>
                  <a:lnTo>
                    <a:pt x="7394" y="26059"/>
                  </a:lnTo>
                  <a:lnTo>
                    <a:pt x="7394" y="26026"/>
                  </a:lnTo>
                  <a:lnTo>
                    <a:pt x="7427" y="25993"/>
                  </a:lnTo>
                  <a:lnTo>
                    <a:pt x="7427" y="25960"/>
                  </a:lnTo>
                  <a:lnTo>
                    <a:pt x="7427" y="25927"/>
                  </a:lnTo>
                  <a:lnTo>
                    <a:pt x="7427" y="25894"/>
                  </a:lnTo>
                  <a:lnTo>
                    <a:pt x="7427" y="25861"/>
                  </a:lnTo>
                  <a:lnTo>
                    <a:pt x="7427" y="25829"/>
                  </a:lnTo>
                  <a:lnTo>
                    <a:pt x="7427" y="25796"/>
                  </a:lnTo>
                  <a:lnTo>
                    <a:pt x="7427" y="25763"/>
                  </a:lnTo>
                  <a:lnTo>
                    <a:pt x="7427" y="25730"/>
                  </a:lnTo>
                  <a:lnTo>
                    <a:pt x="7427" y="25697"/>
                  </a:lnTo>
                  <a:lnTo>
                    <a:pt x="7460" y="25631"/>
                  </a:lnTo>
                  <a:lnTo>
                    <a:pt x="7460" y="25599"/>
                  </a:lnTo>
                  <a:lnTo>
                    <a:pt x="7460" y="25566"/>
                  </a:lnTo>
                  <a:lnTo>
                    <a:pt x="7460" y="25533"/>
                  </a:lnTo>
                  <a:lnTo>
                    <a:pt x="7460" y="25500"/>
                  </a:lnTo>
                  <a:lnTo>
                    <a:pt x="7460" y="25467"/>
                  </a:lnTo>
                  <a:lnTo>
                    <a:pt x="7460" y="25434"/>
                  </a:lnTo>
                  <a:lnTo>
                    <a:pt x="7460" y="25401"/>
                  </a:lnTo>
                  <a:lnTo>
                    <a:pt x="7493" y="25368"/>
                  </a:lnTo>
                  <a:lnTo>
                    <a:pt x="7493" y="25336"/>
                  </a:lnTo>
                  <a:lnTo>
                    <a:pt x="7493" y="25303"/>
                  </a:lnTo>
                  <a:lnTo>
                    <a:pt x="7493" y="25237"/>
                  </a:lnTo>
                  <a:lnTo>
                    <a:pt x="7493" y="25204"/>
                  </a:lnTo>
                  <a:lnTo>
                    <a:pt x="7493" y="25171"/>
                  </a:lnTo>
                  <a:lnTo>
                    <a:pt x="7493" y="25138"/>
                  </a:lnTo>
                  <a:lnTo>
                    <a:pt x="7493" y="25106"/>
                  </a:lnTo>
                  <a:lnTo>
                    <a:pt x="7493" y="25040"/>
                  </a:lnTo>
                  <a:lnTo>
                    <a:pt x="7525" y="25007"/>
                  </a:lnTo>
                  <a:lnTo>
                    <a:pt x="7525" y="24941"/>
                  </a:lnTo>
                  <a:lnTo>
                    <a:pt x="7525" y="24908"/>
                  </a:lnTo>
                  <a:lnTo>
                    <a:pt x="7525" y="24876"/>
                  </a:lnTo>
                  <a:lnTo>
                    <a:pt x="7525" y="24810"/>
                  </a:lnTo>
                  <a:lnTo>
                    <a:pt x="7525" y="24777"/>
                  </a:lnTo>
                  <a:lnTo>
                    <a:pt x="7525" y="24744"/>
                  </a:lnTo>
                  <a:lnTo>
                    <a:pt x="7525" y="24711"/>
                  </a:lnTo>
                  <a:lnTo>
                    <a:pt x="7558" y="24678"/>
                  </a:lnTo>
                  <a:lnTo>
                    <a:pt x="7558" y="24613"/>
                  </a:lnTo>
                  <a:lnTo>
                    <a:pt x="7558" y="24580"/>
                  </a:lnTo>
                  <a:lnTo>
                    <a:pt x="7558" y="24481"/>
                  </a:lnTo>
                  <a:lnTo>
                    <a:pt x="7558" y="24448"/>
                  </a:lnTo>
                  <a:lnTo>
                    <a:pt x="7558" y="24416"/>
                  </a:lnTo>
                  <a:lnTo>
                    <a:pt x="7558" y="24284"/>
                  </a:lnTo>
                  <a:lnTo>
                    <a:pt x="7558" y="24251"/>
                  </a:lnTo>
                  <a:lnTo>
                    <a:pt x="7591" y="24087"/>
                  </a:lnTo>
                  <a:lnTo>
                    <a:pt x="7591" y="24054"/>
                  </a:lnTo>
                  <a:lnTo>
                    <a:pt x="7591" y="23923"/>
                  </a:lnTo>
                  <a:lnTo>
                    <a:pt x="7591" y="23890"/>
                  </a:lnTo>
                  <a:lnTo>
                    <a:pt x="7591" y="23758"/>
                  </a:lnTo>
                  <a:lnTo>
                    <a:pt x="7591" y="23725"/>
                  </a:lnTo>
                  <a:lnTo>
                    <a:pt x="7624" y="23594"/>
                  </a:lnTo>
                  <a:lnTo>
                    <a:pt x="7624" y="23561"/>
                  </a:lnTo>
                  <a:lnTo>
                    <a:pt x="7624" y="23528"/>
                  </a:lnTo>
                  <a:lnTo>
                    <a:pt x="7624" y="23397"/>
                  </a:lnTo>
                  <a:lnTo>
                    <a:pt x="7624" y="23364"/>
                  </a:lnTo>
                  <a:lnTo>
                    <a:pt x="7624" y="23298"/>
                  </a:lnTo>
                  <a:lnTo>
                    <a:pt x="7624" y="23265"/>
                  </a:lnTo>
                  <a:lnTo>
                    <a:pt x="7624" y="23200"/>
                  </a:lnTo>
                  <a:lnTo>
                    <a:pt x="7624" y="23167"/>
                  </a:lnTo>
                  <a:lnTo>
                    <a:pt x="7624" y="23134"/>
                  </a:lnTo>
                  <a:lnTo>
                    <a:pt x="7657" y="23068"/>
                  </a:lnTo>
                  <a:lnTo>
                    <a:pt x="7657" y="23035"/>
                  </a:lnTo>
                  <a:lnTo>
                    <a:pt x="7657" y="23003"/>
                  </a:lnTo>
                  <a:lnTo>
                    <a:pt x="7657" y="22970"/>
                  </a:lnTo>
                  <a:lnTo>
                    <a:pt x="7657" y="22937"/>
                  </a:lnTo>
                  <a:lnTo>
                    <a:pt x="7657" y="22904"/>
                  </a:lnTo>
                  <a:lnTo>
                    <a:pt x="7657" y="22871"/>
                  </a:lnTo>
                  <a:lnTo>
                    <a:pt x="7657" y="22838"/>
                  </a:lnTo>
                  <a:lnTo>
                    <a:pt x="7657" y="22805"/>
                  </a:lnTo>
                  <a:lnTo>
                    <a:pt x="7657" y="22773"/>
                  </a:lnTo>
                  <a:lnTo>
                    <a:pt x="7657" y="22740"/>
                  </a:lnTo>
                  <a:lnTo>
                    <a:pt x="7657" y="22707"/>
                  </a:lnTo>
                  <a:lnTo>
                    <a:pt x="7657" y="22674"/>
                  </a:lnTo>
                  <a:lnTo>
                    <a:pt x="7657" y="22641"/>
                  </a:lnTo>
                  <a:lnTo>
                    <a:pt x="7657" y="22608"/>
                  </a:lnTo>
                  <a:lnTo>
                    <a:pt x="7657" y="22575"/>
                  </a:lnTo>
                  <a:lnTo>
                    <a:pt x="7657" y="22542"/>
                  </a:lnTo>
                  <a:lnTo>
                    <a:pt x="7657" y="22510"/>
                  </a:lnTo>
                  <a:lnTo>
                    <a:pt x="7657" y="22477"/>
                  </a:lnTo>
                  <a:lnTo>
                    <a:pt x="7657" y="22444"/>
                  </a:lnTo>
                  <a:lnTo>
                    <a:pt x="7657" y="22378"/>
                  </a:lnTo>
                  <a:lnTo>
                    <a:pt x="7657" y="22345"/>
                  </a:lnTo>
                  <a:lnTo>
                    <a:pt x="7657" y="22312"/>
                  </a:lnTo>
                  <a:lnTo>
                    <a:pt x="7657" y="22280"/>
                  </a:lnTo>
                  <a:lnTo>
                    <a:pt x="7657" y="22214"/>
                  </a:lnTo>
                  <a:lnTo>
                    <a:pt x="7657" y="22181"/>
                  </a:lnTo>
                  <a:lnTo>
                    <a:pt x="7657" y="22115"/>
                  </a:lnTo>
                  <a:lnTo>
                    <a:pt x="7690" y="22082"/>
                  </a:lnTo>
                  <a:lnTo>
                    <a:pt x="7690" y="22017"/>
                  </a:lnTo>
                  <a:lnTo>
                    <a:pt x="7690" y="21984"/>
                  </a:lnTo>
                  <a:lnTo>
                    <a:pt x="7690" y="21918"/>
                  </a:lnTo>
                  <a:lnTo>
                    <a:pt x="7690" y="21885"/>
                  </a:lnTo>
                  <a:lnTo>
                    <a:pt x="7690" y="21787"/>
                  </a:lnTo>
                  <a:lnTo>
                    <a:pt x="7690" y="21754"/>
                  </a:lnTo>
                  <a:lnTo>
                    <a:pt x="7690" y="21590"/>
                  </a:lnTo>
                  <a:lnTo>
                    <a:pt x="7690" y="21557"/>
                  </a:lnTo>
                  <a:lnTo>
                    <a:pt x="7690" y="20735"/>
                  </a:lnTo>
                  <a:lnTo>
                    <a:pt x="7690" y="20702"/>
                  </a:lnTo>
                  <a:lnTo>
                    <a:pt x="7690" y="20571"/>
                  </a:lnTo>
                  <a:lnTo>
                    <a:pt x="7690" y="20538"/>
                  </a:lnTo>
                  <a:lnTo>
                    <a:pt x="7690" y="20407"/>
                  </a:lnTo>
                  <a:lnTo>
                    <a:pt x="7690" y="20374"/>
                  </a:lnTo>
                  <a:lnTo>
                    <a:pt x="7690" y="20308"/>
                  </a:lnTo>
                  <a:lnTo>
                    <a:pt x="7690" y="20275"/>
                  </a:lnTo>
                  <a:lnTo>
                    <a:pt x="7690" y="20177"/>
                  </a:lnTo>
                  <a:lnTo>
                    <a:pt x="7657" y="20144"/>
                  </a:lnTo>
                  <a:lnTo>
                    <a:pt x="7657" y="20078"/>
                  </a:lnTo>
                  <a:lnTo>
                    <a:pt x="7657" y="20045"/>
                  </a:lnTo>
                  <a:lnTo>
                    <a:pt x="7657" y="20012"/>
                  </a:lnTo>
                  <a:lnTo>
                    <a:pt x="7657" y="19947"/>
                  </a:lnTo>
                  <a:lnTo>
                    <a:pt x="7657" y="19914"/>
                  </a:lnTo>
                  <a:lnTo>
                    <a:pt x="7657" y="19881"/>
                  </a:lnTo>
                  <a:lnTo>
                    <a:pt x="7657" y="19848"/>
                  </a:lnTo>
                  <a:lnTo>
                    <a:pt x="7657" y="19815"/>
                  </a:lnTo>
                  <a:lnTo>
                    <a:pt x="7657" y="19782"/>
                  </a:lnTo>
                  <a:lnTo>
                    <a:pt x="7657" y="19749"/>
                  </a:lnTo>
                  <a:lnTo>
                    <a:pt x="7657" y="19717"/>
                  </a:lnTo>
                  <a:lnTo>
                    <a:pt x="7657" y="19684"/>
                  </a:lnTo>
                  <a:lnTo>
                    <a:pt x="7657" y="19651"/>
                  </a:lnTo>
                  <a:lnTo>
                    <a:pt x="7657" y="19618"/>
                  </a:lnTo>
                  <a:lnTo>
                    <a:pt x="7657" y="19585"/>
                  </a:lnTo>
                  <a:lnTo>
                    <a:pt x="7657" y="19552"/>
                  </a:lnTo>
                  <a:lnTo>
                    <a:pt x="7657" y="19519"/>
                  </a:lnTo>
                  <a:lnTo>
                    <a:pt x="7657" y="19486"/>
                  </a:lnTo>
                  <a:lnTo>
                    <a:pt x="7657" y="19454"/>
                  </a:lnTo>
                  <a:lnTo>
                    <a:pt x="7657" y="19421"/>
                  </a:lnTo>
                  <a:lnTo>
                    <a:pt x="7657" y="19388"/>
                  </a:lnTo>
                  <a:lnTo>
                    <a:pt x="7657" y="19355"/>
                  </a:lnTo>
                  <a:lnTo>
                    <a:pt x="7657" y="19322"/>
                  </a:lnTo>
                  <a:lnTo>
                    <a:pt x="7657" y="19289"/>
                  </a:lnTo>
                  <a:lnTo>
                    <a:pt x="7657" y="19256"/>
                  </a:lnTo>
                  <a:lnTo>
                    <a:pt x="7624" y="19191"/>
                  </a:lnTo>
                  <a:lnTo>
                    <a:pt x="7624" y="19158"/>
                  </a:lnTo>
                  <a:lnTo>
                    <a:pt x="7624" y="19125"/>
                  </a:lnTo>
                  <a:lnTo>
                    <a:pt x="7624" y="19092"/>
                  </a:lnTo>
                  <a:lnTo>
                    <a:pt x="7624" y="19059"/>
                  </a:lnTo>
                  <a:lnTo>
                    <a:pt x="7624" y="19026"/>
                  </a:lnTo>
                  <a:lnTo>
                    <a:pt x="7624" y="18994"/>
                  </a:lnTo>
                  <a:lnTo>
                    <a:pt x="7624" y="18961"/>
                  </a:lnTo>
                  <a:lnTo>
                    <a:pt x="7624" y="18862"/>
                  </a:lnTo>
                  <a:lnTo>
                    <a:pt x="7624" y="18829"/>
                  </a:lnTo>
                  <a:lnTo>
                    <a:pt x="7624" y="18698"/>
                  </a:lnTo>
                  <a:lnTo>
                    <a:pt x="7624" y="18665"/>
                  </a:lnTo>
                  <a:lnTo>
                    <a:pt x="7624" y="18632"/>
                  </a:lnTo>
                  <a:lnTo>
                    <a:pt x="7591" y="18501"/>
                  </a:lnTo>
                  <a:lnTo>
                    <a:pt x="7591" y="18468"/>
                  </a:lnTo>
                  <a:lnTo>
                    <a:pt x="7591" y="18435"/>
                  </a:lnTo>
                  <a:lnTo>
                    <a:pt x="7591" y="18402"/>
                  </a:lnTo>
                  <a:lnTo>
                    <a:pt x="7591" y="18304"/>
                  </a:lnTo>
                  <a:lnTo>
                    <a:pt x="7591" y="18271"/>
                  </a:lnTo>
                  <a:lnTo>
                    <a:pt x="7591" y="18172"/>
                  </a:lnTo>
                  <a:lnTo>
                    <a:pt x="7591" y="18139"/>
                  </a:lnTo>
                  <a:lnTo>
                    <a:pt x="7558" y="18008"/>
                  </a:lnTo>
                  <a:lnTo>
                    <a:pt x="7558" y="17975"/>
                  </a:lnTo>
                  <a:lnTo>
                    <a:pt x="7558" y="17942"/>
                  </a:lnTo>
                  <a:lnTo>
                    <a:pt x="7558" y="17811"/>
                  </a:lnTo>
                  <a:lnTo>
                    <a:pt x="7558" y="17778"/>
                  </a:lnTo>
                  <a:lnTo>
                    <a:pt x="7558" y="17712"/>
                  </a:lnTo>
                  <a:lnTo>
                    <a:pt x="7558" y="17679"/>
                  </a:lnTo>
                  <a:lnTo>
                    <a:pt x="7558" y="17646"/>
                  </a:lnTo>
                  <a:lnTo>
                    <a:pt x="7525" y="17613"/>
                  </a:lnTo>
                  <a:lnTo>
                    <a:pt x="7525" y="17548"/>
                  </a:lnTo>
                  <a:lnTo>
                    <a:pt x="7525" y="17515"/>
                  </a:lnTo>
                  <a:lnTo>
                    <a:pt x="7525" y="17482"/>
                  </a:lnTo>
                  <a:lnTo>
                    <a:pt x="7525" y="17449"/>
                  </a:lnTo>
                  <a:lnTo>
                    <a:pt x="7525" y="17416"/>
                  </a:lnTo>
                  <a:lnTo>
                    <a:pt x="7525" y="17383"/>
                  </a:lnTo>
                  <a:lnTo>
                    <a:pt x="7525" y="17351"/>
                  </a:lnTo>
                  <a:lnTo>
                    <a:pt x="7525" y="17318"/>
                  </a:lnTo>
                  <a:lnTo>
                    <a:pt x="7525" y="17285"/>
                  </a:lnTo>
                  <a:lnTo>
                    <a:pt x="7493" y="17219"/>
                  </a:lnTo>
                  <a:lnTo>
                    <a:pt x="7493" y="17186"/>
                  </a:lnTo>
                  <a:lnTo>
                    <a:pt x="7493" y="17121"/>
                  </a:lnTo>
                  <a:lnTo>
                    <a:pt x="7493" y="17088"/>
                  </a:lnTo>
                  <a:lnTo>
                    <a:pt x="7493" y="17055"/>
                  </a:lnTo>
                  <a:lnTo>
                    <a:pt x="7493" y="17022"/>
                  </a:lnTo>
                  <a:lnTo>
                    <a:pt x="7493" y="16956"/>
                  </a:lnTo>
                  <a:lnTo>
                    <a:pt x="7493" y="16923"/>
                  </a:lnTo>
                  <a:lnTo>
                    <a:pt x="7460" y="16891"/>
                  </a:lnTo>
                  <a:lnTo>
                    <a:pt x="7460" y="16858"/>
                  </a:lnTo>
                  <a:lnTo>
                    <a:pt x="7460" y="16825"/>
                  </a:lnTo>
                  <a:lnTo>
                    <a:pt x="7460" y="16792"/>
                  </a:lnTo>
                  <a:lnTo>
                    <a:pt x="7460" y="16759"/>
                  </a:lnTo>
                  <a:lnTo>
                    <a:pt x="7460" y="16726"/>
                  </a:lnTo>
                  <a:lnTo>
                    <a:pt x="7460" y="16693"/>
                  </a:lnTo>
                  <a:lnTo>
                    <a:pt x="7460" y="16661"/>
                  </a:lnTo>
                  <a:lnTo>
                    <a:pt x="7460" y="16628"/>
                  </a:lnTo>
                  <a:lnTo>
                    <a:pt x="7460" y="16595"/>
                  </a:lnTo>
                  <a:lnTo>
                    <a:pt x="7427" y="16562"/>
                  </a:lnTo>
                  <a:lnTo>
                    <a:pt x="7427" y="16529"/>
                  </a:lnTo>
                  <a:lnTo>
                    <a:pt x="7427" y="16496"/>
                  </a:lnTo>
                  <a:lnTo>
                    <a:pt x="7427" y="16463"/>
                  </a:lnTo>
                  <a:lnTo>
                    <a:pt x="7427" y="16398"/>
                  </a:lnTo>
                  <a:lnTo>
                    <a:pt x="7427" y="16365"/>
                  </a:lnTo>
                  <a:lnTo>
                    <a:pt x="7394" y="16299"/>
                  </a:lnTo>
                  <a:lnTo>
                    <a:pt x="7394" y="16266"/>
                  </a:lnTo>
                  <a:lnTo>
                    <a:pt x="7394" y="16233"/>
                  </a:lnTo>
                  <a:lnTo>
                    <a:pt x="7394" y="16200"/>
                  </a:lnTo>
                  <a:lnTo>
                    <a:pt x="7394" y="16168"/>
                  </a:lnTo>
                  <a:lnTo>
                    <a:pt x="7394" y="16135"/>
                  </a:lnTo>
                  <a:lnTo>
                    <a:pt x="7394" y="16102"/>
                  </a:lnTo>
                  <a:lnTo>
                    <a:pt x="7394" y="16069"/>
                  </a:lnTo>
                  <a:lnTo>
                    <a:pt x="7361" y="16003"/>
                  </a:lnTo>
                  <a:lnTo>
                    <a:pt x="7361" y="15970"/>
                  </a:lnTo>
                  <a:lnTo>
                    <a:pt x="7361" y="15938"/>
                  </a:lnTo>
                  <a:lnTo>
                    <a:pt x="7361" y="15872"/>
                  </a:lnTo>
                  <a:lnTo>
                    <a:pt x="7361" y="15839"/>
                  </a:lnTo>
                  <a:lnTo>
                    <a:pt x="7361" y="15806"/>
                  </a:lnTo>
                  <a:lnTo>
                    <a:pt x="7361" y="15740"/>
                  </a:lnTo>
                  <a:lnTo>
                    <a:pt x="7328" y="15740"/>
                  </a:lnTo>
                  <a:lnTo>
                    <a:pt x="7328" y="15675"/>
                  </a:lnTo>
                  <a:lnTo>
                    <a:pt x="7328" y="15642"/>
                  </a:lnTo>
                  <a:lnTo>
                    <a:pt x="7328" y="15609"/>
                  </a:lnTo>
                  <a:lnTo>
                    <a:pt x="7328" y="15543"/>
                  </a:lnTo>
                  <a:lnTo>
                    <a:pt x="7328" y="15510"/>
                  </a:lnTo>
                  <a:lnTo>
                    <a:pt x="7295" y="15412"/>
                  </a:lnTo>
                  <a:lnTo>
                    <a:pt x="7295" y="15379"/>
                  </a:lnTo>
                  <a:lnTo>
                    <a:pt x="7295" y="15313"/>
                  </a:lnTo>
                  <a:lnTo>
                    <a:pt x="7295" y="15280"/>
                  </a:lnTo>
                  <a:lnTo>
                    <a:pt x="7263" y="15182"/>
                  </a:lnTo>
                  <a:lnTo>
                    <a:pt x="7263" y="15149"/>
                  </a:lnTo>
                  <a:lnTo>
                    <a:pt x="7263" y="15083"/>
                  </a:lnTo>
                  <a:lnTo>
                    <a:pt x="7263" y="15050"/>
                  </a:lnTo>
                  <a:lnTo>
                    <a:pt x="7230" y="14952"/>
                  </a:lnTo>
                  <a:lnTo>
                    <a:pt x="7230" y="14886"/>
                  </a:lnTo>
                  <a:lnTo>
                    <a:pt x="7230" y="14853"/>
                  </a:lnTo>
                  <a:lnTo>
                    <a:pt x="7230" y="14820"/>
                  </a:lnTo>
                  <a:lnTo>
                    <a:pt x="7197" y="14787"/>
                  </a:lnTo>
                  <a:lnTo>
                    <a:pt x="7197" y="14755"/>
                  </a:lnTo>
                  <a:lnTo>
                    <a:pt x="7197" y="14689"/>
                  </a:lnTo>
                  <a:lnTo>
                    <a:pt x="7197" y="14656"/>
                  </a:lnTo>
                  <a:lnTo>
                    <a:pt x="7197" y="14623"/>
                  </a:lnTo>
                  <a:lnTo>
                    <a:pt x="7197" y="14590"/>
                  </a:lnTo>
                  <a:lnTo>
                    <a:pt x="7164" y="14557"/>
                  </a:lnTo>
                  <a:lnTo>
                    <a:pt x="7164" y="14525"/>
                  </a:lnTo>
                  <a:lnTo>
                    <a:pt x="7164" y="14492"/>
                  </a:lnTo>
                  <a:lnTo>
                    <a:pt x="7164" y="14459"/>
                  </a:lnTo>
                  <a:lnTo>
                    <a:pt x="7164" y="14426"/>
                  </a:lnTo>
                  <a:lnTo>
                    <a:pt x="7164" y="14393"/>
                  </a:lnTo>
                  <a:lnTo>
                    <a:pt x="7164" y="14360"/>
                  </a:lnTo>
                  <a:lnTo>
                    <a:pt x="7131" y="14327"/>
                  </a:lnTo>
                  <a:lnTo>
                    <a:pt x="7131" y="14295"/>
                  </a:lnTo>
                  <a:lnTo>
                    <a:pt x="7131" y="14262"/>
                  </a:lnTo>
                  <a:lnTo>
                    <a:pt x="7131" y="14229"/>
                  </a:lnTo>
                  <a:lnTo>
                    <a:pt x="7131" y="14196"/>
                  </a:lnTo>
                  <a:lnTo>
                    <a:pt x="7131" y="14163"/>
                  </a:lnTo>
                  <a:lnTo>
                    <a:pt x="7098" y="14130"/>
                  </a:lnTo>
                  <a:lnTo>
                    <a:pt x="7098" y="14097"/>
                  </a:lnTo>
                  <a:lnTo>
                    <a:pt x="7098" y="14065"/>
                  </a:lnTo>
                  <a:lnTo>
                    <a:pt x="7098" y="14032"/>
                  </a:lnTo>
                  <a:lnTo>
                    <a:pt x="7098" y="13999"/>
                  </a:lnTo>
                  <a:lnTo>
                    <a:pt x="7098" y="13966"/>
                  </a:lnTo>
                  <a:lnTo>
                    <a:pt x="7065" y="13933"/>
                  </a:lnTo>
                  <a:lnTo>
                    <a:pt x="7065" y="13900"/>
                  </a:lnTo>
                  <a:lnTo>
                    <a:pt x="7065" y="13867"/>
                  </a:lnTo>
                  <a:lnTo>
                    <a:pt x="7065" y="13835"/>
                  </a:lnTo>
                  <a:lnTo>
                    <a:pt x="7065" y="13802"/>
                  </a:lnTo>
                  <a:lnTo>
                    <a:pt x="7065" y="13769"/>
                  </a:lnTo>
                  <a:lnTo>
                    <a:pt x="7033" y="13736"/>
                  </a:lnTo>
                  <a:lnTo>
                    <a:pt x="7033" y="13703"/>
                  </a:lnTo>
                  <a:lnTo>
                    <a:pt x="7033" y="13670"/>
                  </a:lnTo>
                  <a:lnTo>
                    <a:pt x="7033" y="13637"/>
                  </a:lnTo>
                  <a:lnTo>
                    <a:pt x="7033" y="13605"/>
                  </a:lnTo>
                  <a:lnTo>
                    <a:pt x="7033" y="13572"/>
                  </a:lnTo>
                  <a:lnTo>
                    <a:pt x="7000" y="13572"/>
                  </a:lnTo>
                  <a:lnTo>
                    <a:pt x="7000" y="13539"/>
                  </a:lnTo>
                  <a:lnTo>
                    <a:pt x="7000" y="13506"/>
                  </a:lnTo>
                  <a:lnTo>
                    <a:pt x="7000" y="13473"/>
                  </a:lnTo>
                  <a:lnTo>
                    <a:pt x="7000" y="13440"/>
                  </a:lnTo>
                  <a:lnTo>
                    <a:pt x="7000" y="13407"/>
                  </a:lnTo>
                  <a:lnTo>
                    <a:pt x="6967" y="13374"/>
                  </a:lnTo>
                  <a:lnTo>
                    <a:pt x="6967" y="13342"/>
                  </a:lnTo>
                  <a:lnTo>
                    <a:pt x="6967" y="13309"/>
                  </a:lnTo>
                  <a:lnTo>
                    <a:pt x="6967" y="13276"/>
                  </a:lnTo>
                  <a:lnTo>
                    <a:pt x="6967" y="13243"/>
                  </a:lnTo>
                  <a:lnTo>
                    <a:pt x="6967" y="13210"/>
                  </a:lnTo>
                  <a:lnTo>
                    <a:pt x="6934" y="13177"/>
                  </a:lnTo>
                  <a:lnTo>
                    <a:pt x="6934" y="13144"/>
                  </a:lnTo>
                  <a:lnTo>
                    <a:pt x="6934" y="13112"/>
                  </a:lnTo>
                  <a:lnTo>
                    <a:pt x="6934" y="13079"/>
                  </a:lnTo>
                  <a:lnTo>
                    <a:pt x="6934" y="13046"/>
                  </a:lnTo>
                  <a:lnTo>
                    <a:pt x="6901" y="13013"/>
                  </a:lnTo>
                  <a:lnTo>
                    <a:pt x="6901" y="12980"/>
                  </a:lnTo>
                  <a:lnTo>
                    <a:pt x="6901" y="12947"/>
                  </a:lnTo>
                  <a:lnTo>
                    <a:pt x="6901" y="12882"/>
                  </a:lnTo>
                  <a:lnTo>
                    <a:pt x="6868" y="12849"/>
                  </a:lnTo>
                  <a:lnTo>
                    <a:pt x="6868" y="12816"/>
                  </a:lnTo>
                  <a:lnTo>
                    <a:pt x="6868" y="12783"/>
                  </a:lnTo>
                  <a:lnTo>
                    <a:pt x="6868" y="12750"/>
                  </a:lnTo>
                  <a:lnTo>
                    <a:pt x="6868" y="12717"/>
                  </a:lnTo>
                  <a:lnTo>
                    <a:pt x="6835" y="12652"/>
                  </a:lnTo>
                  <a:lnTo>
                    <a:pt x="6835" y="12619"/>
                  </a:lnTo>
                  <a:lnTo>
                    <a:pt x="6835" y="12586"/>
                  </a:lnTo>
                  <a:lnTo>
                    <a:pt x="6835" y="12553"/>
                  </a:lnTo>
                  <a:lnTo>
                    <a:pt x="6835" y="12520"/>
                  </a:lnTo>
                  <a:lnTo>
                    <a:pt x="6803" y="12487"/>
                  </a:lnTo>
                  <a:lnTo>
                    <a:pt x="6803" y="12454"/>
                  </a:lnTo>
                  <a:lnTo>
                    <a:pt x="6803" y="12422"/>
                  </a:lnTo>
                  <a:lnTo>
                    <a:pt x="6803" y="12356"/>
                  </a:lnTo>
                  <a:lnTo>
                    <a:pt x="6770" y="12356"/>
                  </a:lnTo>
                  <a:lnTo>
                    <a:pt x="6770" y="12323"/>
                  </a:lnTo>
                  <a:lnTo>
                    <a:pt x="6770" y="12290"/>
                  </a:lnTo>
                  <a:lnTo>
                    <a:pt x="6770" y="12257"/>
                  </a:lnTo>
                  <a:lnTo>
                    <a:pt x="6770" y="12224"/>
                  </a:lnTo>
                  <a:lnTo>
                    <a:pt x="6737" y="12192"/>
                  </a:lnTo>
                  <a:lnTo>
                    <a:pt x="6737" y="12159"/>
                  </a:lnTo>
                  <a:lnTo>
                    <a:pt x="6737" y="12126"/>
                  </a:lnTo>
                  <a:lnTo>
                    <a:pt x="6737" y="12093"/>
                  </a:lnTo>
                  <a:lnTo>
                    <a:pt x="6737" y="12060"/>
                  </a:lnTo>
                  <a:lnTo>
                    <a:pt x="6704" y="12027"/>
                  </a:lnTo>
                  <a:lnTo>
                    <a:pt x="6704" y="11994"/>
                  </a:lnTo>
                  <a:lnTo>
                    <a:pt x="6704" y="11961"/>
                  </a:lnTo>
                  <a:lnTo>
                    <a:pt x="6704" y="11929"/>
                  </a:lnTo>
                  <a:lnTo>
                    <a:pt x="6704" y="11896"/>
                  </a:lnTo>
                  <a:lnTo>
                    <a:pt x="6671" y="11830"/>
                  </a:lnTo>
                  <a:lnTo>
                    <a:pt x="6671" y="11797"/>
                  </a:lnTo>
                  <a:lnTo>
                    <a:pt x="6671" y="11764"/>
                  </a:lnTo>
                  <a:lnTo>
                    <a:pt x="6638" y="11731"/>
                  </a:lnTo>
                  <a:lnTo>
                    <a:pt x="6638" y="11699"/>
                  </a:lnTo>
                  <a:lnTo>
                    <a:pt x="6638" y="11666"/>
                  </a:lnTo>
                  <a:lnTo>
                    <a:pt x="6638" y="11633"/>
                  </a:lnTo>
                  <a:lnTo>
                    <a:pt x="6605" y="11600"/>
                  </a:lnTo>
                  <a:lnTo>
                    <a:pt x="6605" y="11567"/>
                  </a:lnTo>
                  <a:lnTo>
                    <a:pt x="6605" y="11534"/>
                  </a:lnTo>
                  <a:lnTo>
                    <a:pt x="6605" y="11501"/>
                  </a:lnTo>
                  <a:lnTo>
                    <a:pt x="6605" y="11469"/>
                  </a:lnTo>
                  <a:lnTo>
                    <a:pt x="6573" y="11436"/>
                  </a:lnTo>
                  <a:lnTo>
                    <a:pt x="6573" y="11403"/>
                  </a:lnTo>
                  <a:lnTo>
                    <a:pt x="6573" y="11370"/>
                  </a:lnTo>
                  <a:lnTo>
                    <a:pt x="6573" y="11337"/>
                  </a:lnTo>
                  <a:lnTo>
                    <a:pt x="6573" y="11304"/>
                  </a:lnTo>
                  <a:lnTo>
                    <a:pt x="6540" y="11271"/>
                  </a:lnTo>
                  <a:lnTo>
                    <a:pt x="6540" y="11239"/>
                  </a:lnTo>
                  <a:lnTo>
                    <a:pt x="6540" y="11206"/>
                  </a:lnTo>
                  <a:lnTo>
                    <a:pt x="6540" y="11173"/>
                  </a:lnTo>
                  <a:lnTo>
                    <a:pt x="6507" y="11140"/>
                  </a:lnTo>
                  <a:lnTo>
                    <a:pt x="6507" y="11107"/>
                  </a:lnTo>
                  <a:lnTo>
                    <a:pt x="6507" y="11074"/>
                  </a:lnTo>
                  <a:lnTo>
                    <a:pt x="6507" y="11041"/>
                  </a:lnTo>
                  <a:lnTo>
                    <a:pt x="6474" y="11009"/>
                  </a:lnTo>
                  <a:lnTo>
                    <a:pt x="6474" y="10976"/>
                  </a:lnTo>
                  <a:lnTo>
                    <a:pt x="6474" y="10943"/>
                  </a:lnTo>
                  <a:lnTo>
                    <a:pt x="6474" y="10910"/>
                  </a:lnTo>
                  <a:lnTo>
                    <a:pt x="6441" y="10877"/>
                  </a:lnTo>
                  <a:lnTo>
                    <a:pt x="6441" y="10844"/>
                  </a:lnTo>
                  <a:lnTo>
                    <a:pt x="6441" y="10811"/>
                  </a:lnTo>
                  <a:lnTo>
                    <a:pt x="6441" y="10779"/>
                  </a:lnTo>
                  <a:lnTo>
                    <a:pt x="6441" y="10746"/>
                  </a:lnTo>
                  <a:lnTo>
                    <a:pt x="6408" y="10713"/>
                  </a:lnTo>
                  <a:lnTo>
                    <a:pt x="6408" y="10680"/>
                  </a:lnTo>
                  <a:lnTo>
                    <a:pt x="6408" y="10647"/>
                  </a:lnTo>
                  <a:lnTo>
                    <a:pt x="6375" y="10614"/>
                  </a:lnTo>
                  <a:lnTo>
                    <a:pt x="6375" y="10581"/>
                  </a:lnTo>
                  <a:lnTo>
                    <a:pt x="6375" y="10548"/>
                  </a:lnTo>
                  <a:lnTo>
                    <a:pt x="6375" y="10516"/>
                  </a:lnTo>
                  <a:lnTo>
                    <a:pt x="6343" y="10483"/>
                  </a:lnTo>
                  <a:lnTo>
                    <a:pt x="6343" y="10450"/>
                  </a:lnTo>
                  <a:lnTo>
                    <a:pt x="6343" y="10417"/>
                  </a:lnTo>
                  <a:lnTo>
                    <a:pt x="6343" y="10384"/>
                  </a:lnTo>
                  <a:lnTo>
                    <a:pt x="6343" y="10351"/>
                  </a:lnTo>
                  <a:lnTo>
                    <a:pt x="6310" y="10318"/>
                  </a:lnTo>
                  <a:lnTo>
                    <a:pt x="6310" y="10286"/>
                  </a:lnTo>
                  <a:lnTo>
                    <a:pt x="6310" y="10253"/>
                  </a:lnTo>
                  <a:lnTo>
                    <a:pt x="6310" y="10220"/>
                  </a:lnTo>
                  <a:lnTo>
                    <a:pt x="6277" y="10220"/>
                  </a:lnTo>
                  <a:lnTo>
                    <a:pt x="6277" y="10187"/>
                  </a:lnTo>
                  <a:lnTo>
                    <a:pt x="6277" y="10154"/>
                  </a:lnTo>
                  <a:lnTo>
                    <a:pt x="6277" y="10121"/>
                  </a:lnTo>
                  <a:lnTo>
                    <a:pt x="6244" y="10088"/>
                  </a:lnTo>
                  <a:lnTo>
                    <a:pt x="6244" y="10056"/>
                  </a:lnTo>
                  <a:lnTo>
                    <a:pt x="6244" y="10023"/>
                  </a:lnTo>
                  <a:lnTo>
                    <a:pt x="6244" y="9990"/>
                  </a:lnTo>
                  <a:lnTo>
                    <a:pt x="6211" y="9957"/>
                  </a:lnTo>
                  <a:lnTo>
                    <a:pt x="6211" y="9924"/>
                  </a:lnTo>
                  <a:lnTo>
                    <a:pt x="6211" y="9891"/>
                  </a:lnTo>
                  <a:lnTo>
                    <a:pt x="6178" y="9826"/>
                  </a:lnTo>
                  <a:lnTo>
                    <a:pt x="6178" y="9793"/>
                  </a:lnTo>
                  <a:lnTo>
                    <a:pt x="6178" y="9760"/>
                  </a:lnTo>
                  <a:lnTo>
                    <a:pt x="6145" y="9727"/>
                  </a:lnTo>
                  <a:lnTo>
                    <a:pt x="6145" y="9661"/>
                  </a:lnTo>
                  <a:lnTo>
                    <a:pt x="6145" y="9628"/>
                  </a:lnTo>
                  <a:lnTo>
                    <a:pt x="6113" y="9563"/>
                  </a:lnTo>
                  <a:lnTo>
                    <a:pt x="6113" y="9530"/>
                  </a:lnTo>
                  <a:lnTo>
                    <a:pt x="6080" y="9464"/>
                  </a:lnTo>
                  <a:lnTo>
                    <a:pt x="6080" y="9431"/>
                  </a:lnTo>
                  <a:lnTo>
                    <a:pt x="6080" y="9366"/>
                  </a:lnTo>
                  <a:lnTo>
                    <a:pt x="6047" y="9333"/>
                  </a:lnTo>
                  <a:lnTo>
                    <a:pt x="6047" y="9267"/>
                  </a:lnTo>
                  <a:lnTo>
                    <a:pt x="6014" y="9234"/>
                  </a:lnTo>
                  <a:lnTo>
                    <a:pt x="6014" y="9201"/>
                  </a:lnTo>
                  <a:lnTo>
                    <a:pt x="6014" y="9168"/>
                  </a:lnTo>
                  <a:lnTo>
                    <a:pt x="6014" y="9136"/>
                  </a:lnTo>
                  <a:lnTo>
                    <a:pt x="5981" y="9037"/>
                  </a:lnTo>
                  <a:lnTo>
                    <a:pt x="5948" y="9004"/>
                  </a:lnTo>
                  <a:lnTo>
                    <a:pt x="5948" y="8905"/>
                  </a:lnTo>
                  <a:lnTo>
                    <a:pt x="5915" y="8873"/>
                  </a:lnTo>
                  <a:lnTo>
                    <a:pt x="5915" y="8807"/>
                  </a:lnTo>
                  <a:lnTo>
                    <a:pt x="5882" y="8774"/>
                  </a:lnTo>
                  <a:lnTo>
                    <a:pt x="5882" y="8741"/>
                  </a:lnTo>
                  <a:lnTo>
                    <a:pt x="5882" y="8708"/>
                  </a:lnTo>
                  <a:lnTo>
                    <a:pt x="5850" y="8675"/>
                  </a:lnTo>
                  <a:lnTo>
                    <a:pt x="5850" y="8643"/>
                  </a:lnTo>
                  <a:lnTo>
                    <a:pt x="5850" y="8577"/>
                  </a:lnTo>
                  <a:lnTo>
                    <a:pt x="5817" y="8544"/>
                  </a:lnTo>
                  <a:lnTo>
                    <a:pt x="5817" y="8511"/>
                  </a:lnTo>
                  <a:lnTo>
                    <a:pt x="5817" y="8478"/>
                  </a:lnTo>
                  <a:lnTo>
                    <a:pt x="5817" y="8445"/>
                  </a:lnTo>
                  <a:lnTo>
                    <a:pt x="5784" y="8413"/>
                  </a:lnTo>
                  <a:lnTo>
                    <a:pt x="5784" y="8380"/>
                  </a:lnTo>
                  <a:lnTo>
                    <a:pt x="5751" y="8314"/>
                  </a:lnTo>
                  <a:lnTo>
                    <a:pt x="5751" y="8281"/>
                  </a:lnTo>
                  <a:lnTo>
                    <a:pt x="5751" y="8248"/>
                  </a:lnTo>
                  <a:lnTo>
                    <a:pt x="5718" y="8215"/>
                  </a:lnTo>
                  <a:lnTo>
                    <a:pt x="5718" y="8183"/>
                  </a:lnTo>
                  <a:lnTo>
                    <a:pt x="5685" y="8117"/>
                  </a:lnTo>
                  <a:lnTo>
                    <a:pt x="5685" y="8084"/>
                  </a:lnTo>
                  <a:lnTo>
                    <a:pt x="5685" y="8051"/>
                  </a:lnTo>
                  <a:lnTo>
                    <a:pt x="5652" y="8018"/>
                  </a:lnTo>
                  <a:lnTo>
                    <a:pt x="5652" y="7985"/>
                  </a:lnTo>
                  <a:lnTo>
                    <a:pt x="5652" y="7953"/>
                  </a:lnTo>
                  <a:lnTo>
                    <a:pt x="5620" y="7920"/>
                  </a:lnTo>
                  <a:lnTo>
                    <a:pt x="5620" y="7887"/>
                  </a:lnTo>
                  <a:lnTo>
                    <a:pt x="5620" y="7854"/>
                  </a:lnTo>
                  <a:lnTo>
                    <a:pt x="5587" y="7788"/>
                  </a:lnTo>
                  <a:lnTo>
                    <a:pt x="5587" y="7755"/>
                  </a:lnTo>
                  <a:lnTo>
                    <a:pt x="5587" y="7723"/>
                  </a:lnTo>
                  <a:lnTo>
                    <a:pt x="5554" y="7690"/>
                  </a:lnTo>
                  <a:lnTo>
                    <a:pt x="5554" y="7657"/>
                  </a:lnTo>
                  <a:lnTo>
                    <a:pt x="5521" y="7624"/>
                  </a:lnTo>
                  <a:lnTo>
                    <a:pt x="5521" y="7591"/>
                  </a:lnTo>
                  <a:lnTo>
                    <a:pt x="5521" y="7525"/>
                  </a:lnTo>
                  <a:lnTo>
                    <a:pt x="5488" y="7492"/>
                  </a:lnTo>
                  <a:lnTo>
                    <a:pt x="5488" y="7460"/>
                  </a:lnTo>
                  <a:lnTo>
                    <a:pt x="5488" y="7427"/>
                  </a:lnTo>
                  <a:lnTo>
                    <a:pt x="5455" y="7394"/>
                  </a:lnTo>
                  <a:lnTo>
                    <a:pt x="5455" y="7361"/>
                  </a:lnTo>
                  <a:lnTo>
                    <a:pt x="5455" y="7328"/>
                  </a:lnTo>
                  <a:lnTo>
                    <a:pt x="5422" y="7295"/>
                  </a:lnTo>
                  <a:lnTo>
                    <a:pt x="5422" y="7262"/>
                  </a:lnTo>
                  <a:lnTo>
                    <a:pt x="5390" y="7164"/>
                  </a:lnTo>
                  <a:lnTo>
                    <a:pt x="5390" y="7131"/>
                  </a:lnTo>
                  <a:lnTo>
                    <a:pt x="5357" y="7032"/>
                  </a:lnTo>
                  <a:lnTo>
                    <a:pt x="5324" y="7000"/>
                  </a:lnTo>
                  <a:lnTo>
                    <a:pt x="5324" y="6967"/>
                  </a:lnTo>
                  <a:lnTo>
                    <a:pt x="5324" y="6934"/>
                  </a:lnTo>
                  <a:lnTo>
                    <a:pt x="5291" y="6901"/>
                  </a:lnTo>
                  <a:lnTo>
                    <a:pt x="5291" y="6868"/>
                  </a:lnTo>
                  <a:lnTo>
                    <a:pt x="5225" y="6638"/>
                  </a:lnTo>
                  <a:lnTo>
                    <a:pt x="5192" y="6605"/>
                  </a:lnTo>
                  <a:lnTo>
                    <a:pt x="5028" y="6145"/>
                  </a:lnTo>
                  <a:lnTo>
                    <a:pt x="5028" y="6112"/>
                  </a:lnTo>
                  <a:lnTo>
                    <a:pt x="4930" y="5915"/>
                  </a:lnTo>
                  <a:lnTo>
                    <a:pt x="4930" y="5882"/>
                  </a:lnTo>
                  <a:lnTo>
                    <a:pt x="4897" y="5751"/>
                  </a:lnTo>
                  <a:lnTo>
                    <a:pt x="4864" y="5718"/>
                  </a:lnTo>
                  <a:lnTo>
                    <a:pt x="4831" y="5619"/>
                  </a:lnTo>
                  <a:lnTo>
                    <a:pt x="4831" y="5587"/>
                  </a:lnTo>
                  <a:lnTo>
                    <a:pt x="4798" y="5521"/>
                  </a:lnTo>
                  <a:lnTo>
                    <a:pt x="4798" y="5488"/>
                  </a:lnTo>
                  <a:lnTo>
                    <a:pt x="4765" y="5455"/>
                  </a:lnTo>
                  <a:lnTo>
                    <a:pt x="4765" y="5422"/>
                  </a:lnTo>
                  <a:lnTo>
                    <a:pt x="4765" y="5389"/>
                  </a:lnTo>
                  <a:lnTo>
                    <a:pt x="4732" y="5324"/>
                  </a:lnTo>
                  <a:lnTo>
                    <a:pt x="4732" y="5291"/>
                  </a:lnTo>
                  <a:lnTo>
                    <a:pt x="4700" y="5291"/>
                  </a:lnTo>
                  <a:lnTo>
                    <a:pt x="4700" y="5258"/>
                  </a:lnTo>
                  <a:lnTo>
                    <a:pt x="4700" y="5225"/>
                  </a:lnTo>
                  <a:lnTo>
                    <a:pt x="4667" y="5159"/>
                  </a:lnTo>
                  <a:lnTo>
                    <a:pt x="4634" y="5127"/>
                  </a:lnTo>
                  <a:lnTo>
                    <a:pt x="4634" y="5094"/>
                  </a:lnTo>
                  <a:lnTo>
                    <a:pt x="4634" y="5061"/>
                  </a:lnTo>
                  <a:lnTo>
                    <a:pt x="4601" y="5028"/>
                  </a:lnTo>
                  <a:lnTo>
                    <a:pt x="4601" y="4995"/>
                  </a:lnTo>
                  <a:lnTo>
                    <a:pt x="4568" y="4962"/>
                  </a:lnTo>
                  <a:lnTo>
                    <a:pt x="4568" y="4929"/>
                  </a:lnTo>
                  <a:lnTo>
                    <a:pt x="4568" y="4897"/>
                  </a:lnTo>
                  <a:lnTo>
                    <a:pt x="4535" y="4864"/>
                  </a:lnTo>
                  <a:lnTo>
                    <a:pt x="4535" y="4831"/>
                  </a:lnTo>
                  <a:lnTo>
                    <a:pt x="4535" y="4798"/>
                  </a:lnTo>
                  <a:lnTo>
                    <a:pt x="4502" y="4765"/>
                  </a:lnTo>
                  <a:lnTo>
                    <a:pt x="4502" y="4732"/>
                  </a:lnTo>
                  <a:lnTo>
                    <a:pt x="4469" y="4732"/>
                  </a:lnTo>
                  <a:lnTo>
                    <a:pt x="4469" y="4699"/>
                  </a:lnTo>
                  <a:lnTo>
                    <a:pt x="4469" y="4667"/>
                  </a:lnTo>
                  <a:lnTo>
                    <a:pt x="4437" y="4634"/>
                  </a:lnTo>
                  <a:lnTo>
                    <a:pt x="4437" y="4568"/>
                  </a:lnTo>
                  <a:lnTo>
                    <a:pt x="4404" y="4535"/>
                  </a:lnTo>
                  <a:lnTo>
                    <a:pt x="4404" y="4469"/>
                  </a:lnTo>
                  <a:lnTo>
                    <a:pt x="4371" y="4469"/>
                  </a:lnTo>
                  <a:lnTo>
                    <a:pt x="4338" y="4404"/>
                  </a:lnTo>
                  <a:lnTo>
                    <a:pt x="4338" y="4371"/>
                  </a:lnTo>
                  <a:lnTo>
                    <a:pt x="4338" y="4338"/>
                  </a:lnTo>
                  <a:lnTo>
                    <a:pt x="4305" y="4305"/>
                  </a:lnTo>
                  <a:lnTo>
                    <a:pt x="4305" y="4272"/>
                  </a:lnTo>
                  <a:lnTo>
                    <a:pt x="4305" y="4239"/>
                  </a:lnTo>
                  <a:lnTo>
                    <a:pt x="4272" y="4206"/>
                  </a:lnTo>
                  <a:lnTo>
                    <a:pt x="4272" y="4174"/>
                  </a:lnTo>
                  <a:lnTo>
                    <a:pt x="4239" y="4174"/>
                  </a:lnTo>
                  <a:lnTo>
                    <a:pt x="4239" y="4141"/>
                  </a:lnTo>
                  <a:lnTo>
                    <a:pt x="4239" y="4108"/>
                  </a:lnTo>
                  <a:lnTo>
                    <a:pt x="4207" y="4075"/>
                  </a:lnTo>
                  <a:lnTo>
                    <a:pt x="4207" y="4042"/>
                  </a:lnTo>
                  <a:lnTo>
                    <a:pt x="4174" y="3976"/>
                  </a:lnTo>
                  <a:lnTo>
                    <a:pt x="4174" y="3944"/>
                  </a:lnTo>
                  <a:lnTo>
                    <a:pt x="4174" y="3911"/>
                  </a:lnTo>
                  <a:lnTo>
                    <a:pt x="4141" y="3911"/>
                  </a:lnTo>
                  <a:lnTo>
                    <a:pt x="4141" y="3878"/>
                  </a:lnTo>
                  <a:lnTo>
                    <a:pt x="4108" y="3812"/>
                  </a:lnTo>
                  <a:lnTo>
                    <a:pt x="4108" y="3779"/>
                  </a:lnTo>
                  <a:lnTo>
                    <a:pt x="4075" y="3746"/>
                  </a:lnTo>
                  <a:lnTo>
                    <a:pt x="4075" y="3714"/>
                  </a:lnTo>
                  <a:lnTo>
                    <a:pt x="4042" y="3681"/>
                  </a:lnTo>
                  <a:lnTo>
                    <a:pt x="4042" y="3648"/>
                  </a:lnTo>
                  <a:lnTo>
                    <a:pt x="4009" y="3582"/>
                  </a:lnTo>
                  <a:lnTo>
                    <a:pt x="3977" y="3549"/>
                  </a:lnTo>
                  <a:lnTo>
                    <a:pt x="3977" y="3516"/>
                  </a:lnTo>
                  <a:lnTo>
                    <a:pt x="3977" y="3484"/>
                  </a:lnTo>
                  <a:lnTo>
                    <a:pt x="3944" y="3451"/>
                  </a:lnTo>
                  <a:lnTo>
                    <a:pt x="3944" y="3418"/>
                  </a:lnTo>
                  <a:lnTo>
                    <a:pt x="3911" y="3385"/>
                  </a:lnTo>
                  <a:lnTo>
                    <a:pt x="3911" y="3352"/>
                  </a:lnTo>
                  <a:lnTo>
                    <a:pt x="3878" y="3319"/>
                  </a:lnTo>
                  <a:lnTo>
                    <a:pt x="3878" y="3286"/>
                  </a:lnTo>
                  <a:lnTo>
                    <a:pt x="3878" y="3254"/>
                  </a:lnTo>
                  <a:lnTo>
                    <a:pt x="3845" y="3221"/>
                  </a:lnTo>
                  <a:lnTo>
                    <a:pt x="3812" y="3155"/>
                  </a:lnTo>
                  <a:lnTo>
                    <a:pt x="3812" y="3122"/>
                  </a:lnTo>
                  <a:lnTo>
                    <a:pt x="3779" y="3089"/>
                  </a:lnTo>
                  <a:lnTo>
                    <a:pt x="3779" y="3056"/>
                  </a:lnTo>
                  <a:lnTo>
                    <a:pt x="3747" y="3023"/>
                  </a:lnTo>
                  <a:lnTo>
                    <a:pt x="3747" y="2991"/>
                  </a:lnTo>
                  <a:lnTo>
                    <a:pt x="3747" y="2958"/>
                  </a:lnTo>
                  <a:lnTo>
                    <a:pt x="3714" y="2925"/>
                  </a:lnTo>
                  <a:lnTo>
                    <a:pt x="3681" y="2892"/>
                  </a:lnTo>
                  <a:lnTo>
                    <a:pt x="3681" y="2859"/>
                  </a:lnTo>
                  <a:lnTo>
                    <a:pt x="3681" y="2826"/>
                  </a:lnTo>
                  <a:lnTo>
                    <a:pt x="3648" y="2793"/>
                  </a:lnTo>
                  <a:lnTo>
                    <a:pt x="3648" y="2761"/>
                  </a:lnTo>
                  <a:lnTo>
                    <a:pt x="3615" y="2728"/>
                  </a:lnTo>
                  <a:lnTo>
                    <a:pt x="3615" y="2695"/>
                  </a:lnTo>
                  <a:lnTo>
                    <a:pt x="3615" y="2662"/>
                  </a:lnTo>
                  <a:lnTo>
                    <a:pt x="3582" y="2662"/>
                  </a:lnTo>
                  <a:lnTo>
                    <a:pt x="3582" y="2629"/>
                  </a:lnTo>
                  <a:lnTo>
                    <a:pt x="3549" y="2596"/>
                  </a:lnTo>
                  <a:lnTo>
                    <a:pt x="3549" y="2563"/>
                  </a:lnTo>
                  <a:lnTo>
                    <a:pt x="3549" y="2531"/>
                  </a:lnTo>
                  <a:lnTo>
                    <a:pt x="3517" y="2498"/>
                  </a:lnTo>
                  <a:lnTo>
                    <a:pt x="3517" y="2465"/>
                  </a:lnTo>
                  <a:lnTo>
                    <a:pt x="3484" y="2432"/>
                  </a:lnTo>
                  <a:lnTo>
                    <a:pt x="3451" y="2399"/>
                  </a:lnTo>
                  <a:lnTo>
                    <a:pt x="3451" y="2366"/>
                  </a:lnTo>
                  <a:lnTo>
                    <a:pt x="3451" y="2333"/>
                  </a:lnTo>
                  <a:lnTo>
                    <a:pt x="3418" y="2301"/>
                  </a:lnTo>
                  <a:lnTo>
                    <a:pt x="3418" y="2268"/>
                  </a:lnTo>
                  <a:lnTo>
                    <a:pt x="3385" y="2235"/>
                  </a:lnTo>
                  <a:lnTo>
                    <a:pt x="3385" y="2202"/>
                  </a:lnTo>
                  <a:lnTo>
                    <a:pt x="3352" y="2169"/>
                  </a:lnTo>
                  <a:lnTo>
                    <a:pt x="3352" y="2136"/>
                  </a:lnTo>
                  <a:lnTo>
                    <a:pt x="3319" y="2103"/>
                  </a:lnTo>
                  <a:lnTo>
                    <a:pt x="3319" y="2071"/>
                  </a:lnTo>
                  <a:lnTo>
                    <a:pt x="3287" y="2038"/>
                  </a:lnTo>
                  <a:lnTo>
                    <a:pt x="3287" y="2005"/>
                  </a:lnTo>
                  <a:lnTo>
                    <a:pt x="3287" y="1972"/>
                  </a:lnTo>
                  <a:lnTo>
                    <a:pt x="3254" y="1972"/>
                  </a:lnTo>
                  <a:lnTo>
                    <a:pt x="3254" y="1939"/>
                  </a:lnTo>
                  <a:lnTo>
                    <a:pt x="3221" y="1906"/>
                  </a:lnTo>
                  <a:lnTo>
                    <a:pt x="3221" y="1873"/>
                  </a:lnTo>
                  <a:lnTo>
                    <a:pt x="3221" y="1841"/>
                  </a:lnTo>
                  <a:lnTo>
                    <a:pt x="3188" y="1775"/>
                  </a:lnTo>
                  <a:lnTo>
                    <a:pt x="3155" y="1775"/>
                  </a:lnTo>
                  <a:lnTo>
                    <a:pt x="3155" y="1742"/>
                  </a:lnTo>
                  <a:lnTo>
                    <a:pt x="3122" y="1709"/>
                  </a:lnTo>
                  <a:lnTo>
                    <a:pt x="3122" y="1676"/>
                  </a:lnTo>
                  <a:lnTo>
                    <a:pt x="3122" y="1643"/>
                  </a:lnTo>
                  <a:lnTo>
                    <a:pt x="3089" y="1611"/>
                  </a:lnTo>
                  <a:lnTo>
                    <a:pt x="3089" y="1578"/>
                  </a:lnTo>
                  <a:lnTo>
                    <a:pt x="3057" y="1545"/>
                  </a:lnTo>
                  <a:lnTo>
                    <a:pt x="3024" y="1512"/>
                  </a:lnTo>
                  <a:lnTo>
                    <a:pt x="3024" y="1479"/>
                  </a:lnTo>
                  <a:lnTo>
                    <a:pt x="2991" y="1413"/>
                  </a:lnTo>
                  <a:lnTo>
                    <a:pt x="2991" y="1380"/>
                  </a:lnTo>
                  <a:lnTo>
                    <a:pt x="2958" y="1348"/>
                  </a:lnTo>
                  <a:lnTo>
                    <a:pt x="2925" y="1315"/>
                  </a:lnTo>
                  <a:lnTo>
                    <a:pt x="2925" y="1282"/>
                  </a:lnTo>
                  <a:lnTo>
                    <a:pt x="2892" y="1249"/>
                  </a:lnTo>
                  <a:lnTo>
                    <a:pt x="2892" y="1216"/>
                  </a:lnTo>
                  <a:lnTo>
                    <a:pt x="2859" y="1150"/>
                  </a:lnTo>
                  <a:lnTo>
                    <a:pt x="2826" y="1118"/>
                  </a:lnTo>
                  <a:lnTo>
                    <a:pt x="2826" y="1085"/>
                  </a:lnTo>
                  <a:lnTo>
                    <a:pt x="2794" y="1019"/>
                  </a:lnTo>
                  <a:lnTo>
                    <a:pt x="2761" y="986"/>
                  </a:lnTo>
                  <a:lnTo>
                    <a:pt x="2761" y="953"/>
                  </a:lnTo>
                  <a:lnTo>
                    <a:pt x="2695" y="855"/>
                  </a:lnTo>
                  <a:lnTo>
                    <a:pt x="2695" y="822"/>
                  </a:lnTo>
                  <a:lnTo>
                    <a:pt x="2662" y="756"/>
                  </a:lnTo>
                  <a:lnTo>
                    <a:pt x="2596" y="658"/>
                  </a:lnTo>
                  <a:lnTo>
                    <a:pt x="2596" y="625"/>
                  </a:lnTo>
                  <a:lnTo>
                    <a:pt x="2465" y="362"/>
                  </a:lnTo>
                  <a:lnTo>
                    <a:pt x="2432" y="362"/>
                  </a:lnTo>
                  <a:lnTo>
                    <a:pt x="2334" y="165"/>
                  </a:lnTo>
                  <a:lnTo>
                    <a:pt x="2268" y="0"/>
                  </a:lnTo>
                  <a:close/>
                </a:path>
              </a:pathLst>
            </a:custGeom>
            <a:solidFill>
              <a:srgbClr val="EE7FEE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8"/>
            <p:cNvSpPr/>
            <p:nvPr/>
          </p:nvSpPr>
          <p:spPr>
            <a:xfrm>
              <a:off x="4504150" y="2689500"/>
              <a:ext cx="58350" cy="74775"/>
            </a:xfrm>
            <a:custGeom>
              <a:avLst/>
              <a:gdLst/>
              <a:ahLst/>
              <a:cxnLst/>
              <a:rect l="l" t="t" r="r" b="b"/>
              <a:pathLst>
                <a:path w="2334" h="2991" extrusionOk="0">
                  <a:moveTo>
                    <a:pt x="1150" y="0"/>
                  </a:moveTo>
                  <a:cubicBezTo>
                    <a:pt x="789" y="0"/>
                    <a:pt x="526" y="66"/>
                    <a:pt x="329" y="263"/>
                  </a:cubicBezTo>
                  <a:cubicBezTo>
                    <a:pt x="132" y="427"/>
                    <a:pt x="66" y="624"/>
                    <a:pt x="66" y="887"/>
                  </a:cubicBezTo>
                  <a:cubicBezTo>
                    <a:pt x="66" y="1150"/>
                    <a:pt x="165" y="1347"/>
                    <a:pt x="329" y="1479"/>
                  </a:cubicBezTo>
                  <a:cubicBezTo>
                    <a:pt x="460" y="1577"/>
                    <a:pt x="658" y="1643"/>
                    <a:pt x="953" y="1709"/>
                  </a:cubicBezTo>
                  <a:lnTo>
                    <a:pt x="1249" y="1775"/>
                  </a:lnTo>
                  <a:cubicBezTo>
                    <a:pt x="1446" y="1807"/>
                    <a:pt x="1545" y="1840"/>
                    <a:pt x="1643" y="1906"/>
                  </a:cubicBezTo>
                  <a:cubicBezTo>
                    <a:pt x="1709" y="1972"/>
                    <a:pt x="1775" y="2037"/>
                    <a:pt x="1775" y="2136"/>
                  </a:cubicBezTo>
                  <a:cubicBezTo>
                    <a:pt x="1775" y="2267"/>
                    <a:pt x="1676" y="2399"/>
                    <a:pt x="1512" y="2465"/>
                  </a:cubicBezTo>
                  <a:cubicBezTo>
                    <a:pt x="1413" y="2497"/>
                    <a:pt x="1315" y="2497"/>
                    <a:pt x="1183" y="2497"/>
                  </a:cubicBezTo>
                  <a:cubicBezTo>
                    <a:pt x="953" y="2497"/>
                    <a:pt x="789" y="2432"/>
                    <a:pt x="690" y="2333"/>
                  </a:cubicBezTo>
                  <a:cubicBezTo>
                    <a:pt x="625" y="2267"/>
                    <a:pt x="592" y="2169"/>
                    <a:pt x="559" y="2037"/>
                  </a:cubicBezTo>
                  <a:lnTo>
                    <a:pt x="0" y="2037"/>
                  </a:lnTo>
                  <a:cubicBezTo>
                    <a:pt x="0" y="2333"/>
                    <a:pt x="99" y="2563"/>
                    <a:pt x="329" y="2727"/>
                  </a:cubicBezTo>
                  <a:cubicBezTo>
                    <a:pt x="526" y="2892"/>
                    <a:pt x="822" y="2990"/>
                    <a:pt x="1183" y="2990"/>
                  </a:cubicBezTo>
                  <a:cubicBezTo>
                    <a:pt x="1545" y="2990"/>
                    <a:pt x="1841" y="2892"/>
                    <a:pt x="2038" y="2727"/>
                  </a:cubicBezTo>
                  <a:cubicBezTo>
                    <a:pt x="2235" y="2563"/>
                    <a:pt x="2333" y="2333"/>
                    <a:pt x="2333" y="2070"/>
                  </a:cubicBezTo>
                  <a:cubicBezTo>
                    <a:pt x="2333" y="1840"/>
                    <a:pt x="2235" y="1643"/>
                    <a:pt x="2071" y="1512"/>
                  </a:cubicBezTo>
                  <a:cubicBezTo>
                    <a:pt x="1972" y="1413"/>
                    <a:pt x="1808" y="1347"/>
                    <a:pt x="1610" y="1282"/>
                  </a:cubicBezTo>
                  <a:lnTo>
                    <a:pt x="1118" y="1183"/>
                  </a:lnTo>
                  <a:cubicBezTo>
                    <a:pt x="920" y="1117"/>
                    <a:pt x="789" y="1084"/>
                    <a:pt x="723" y="1052"/>
                  </a:cubicBezTo>
                  <a:cubicBezTo>
                    <a:pt x="658" y="1019"/>
                    <a:pt x="592" y="920"/>
                    <a:pt x="592" y="822"/>
                  </a:cubicBezTo>
                  <a:cubicBezTo>
                    <a:pt x="592" y="723"/>
                    <a:pt x="658" y="624"/>
                    <a:pt x="756" y="559"/>
                  </a:cubicBezTo>
                  <a:cubicBezTo>
                    <a:pt x="822" y="526"/>
                    <a:pt x="953" y="493"/>
                    <a:pt x="1118" y="493"/>
                  </a:cubicBezTo>
                  <a:cubicBezTo>
                    <a:pt x="1249" y="493"/>
                    <a:pt x="1348" y="493"/>
                    <a:pt x="1446" y="559"/>
                  </a:cubicBezTo>
                  <a:cubicBezTo>
                    <a:pt x="1578" y="624"/>
                    <a:pt x="1676" y="756"/>
                    <a:pt x="1676" y="920"/>
                  </a:cubicBezTo>
                  <a:lnTo>
                    <a:pt x="2235" y="920"/>
                  </a:lnTo>
                  <a:cubicBezTo>
                    <a:pt x="2235" y="624"/>
                    <a:pt x="2136" y="394"/>
                    <a:pt x="1906" y="230"/>
                  </a:cubicBezTo>
                  <a:cubicBezTo>
                    <a:pt x="1709" y="66"/>
                    <a:pt x="1446" y="0"/>
                    <a:pt x="11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>
              <a:off x="4569875" y="2689500"/>
              <a:ext cx="58350" cy="74775"/>
            </a:xfrm>
            <a:custGeom>
              <a:avLst/>
              <a:gdLst/>
              <a:ahLst/>
              <a:cxnLst/>
              <a:rect l="l" t="t" r="r" b="b"/>
              <a:pathLst>
                <a:path w="2334" h="2991" extrusionOk="0">
                  <a:moveTo>
                    <a:pt x="1150" y="0"/>
                  </a:moveTo>
                  <a:cubicBezTo>
                    <a:pt x="789" y="0"/>
                    <a:pt x="526" y="66"/>
                    <a:pt x="329" y="263"/>
                  </a:cubicBezTo>
                  <a:cubicBezTo>
                    <a:pt x="164" y="427"/>
                    <a:pt x="66" y="624"/>
                    <a:pt x="66" y="887"/>
                  </a:cubicBezTo>
                  <a:cubicBezTo>
                    <a:pt x="66" y="1150"/>
                    <a:pt x="164" y="1347"/>
                    <a:pt x="329" y="1479"/>
                  </a:cubicBezTo>
                  <a:cubicBezTo>
                    <a:pt x="460" y="1577"/>
                    <a:pt x="657" y="1643"/>
                    <a:pt x="953" y="1709"/>
                  </a:cubicBezTo>
                  <a:lnTo>
                    <a:pt x="1249" y="1775"/>
                  </a:lnTo>
                  <a:cubicBezTo>
                    <a:pt x="1446" y="1807"/>
                    <a:pt x="1577" y="1840"/>
                    <a:pt x="1643" y="1906"/>
                  </a:cubicBezTo>
                  <a:cubicBezTo>
                    <a:pt x="1709" y="1972"/>
                    <a:pt x="1775" y="2037"/>
                    <a:pt x="1775" y="2136"/>
                  </a:cubicBezTo>
                  <a:cubicBezTo>
                    <a:pt x="1775" y="2267"/>
                    <a:pt x="1676" y="2399"/>
                    <a:pt x="1512" y="2465"/>
                  </a:cubicBezTo>
                  <a:cubicBezTo>
                    <a:pt x="1413" y="2497"/>
                    <a:pt x="1315" y="2497"/>
                    <a:pt x="1183" y="2497"/>
                  </a:cubicBezTo>
                  <a:cubicBezTo>
                    <a:pt x="953" y="2497"/>
                    <a:pt x="789" y="2432"/>
                    <a:pt x="690" y="2333"/>
                  </a:cubicBezTo>
                  <a:cubicBezTo>
                    <a:pt x="625" y="2267"/>
                    <a:pt x="592" y="2169"/>
                    <a:pt x="559" y="2037"/>
                  </a:cubicBezTo>
                  <a:lnTo>
                    <a:pt x="0" y="2037"/>
                  </a:lnTo>
                  <a:cubicBezTo>
                    <a:pt x="0" y="2333"/>
                    <a:pt x="99" y="2563"/>
                    <a:pt x="329" y="2727"/>
                  </a:cubicBezTo>
                  <a:cubicBezTo>
                    <a:pt x="526" y="2892"/>
                    <a:pt x="822" y="2990"/>
                    <a:pt x="1183" y="2990"/>
                  </a:cubicBezTo>
                  <a:cubicBezTo>
                    <a:pt x="1577" y="2990"/>
                    <a:pt x="1840" y="2892"/>
                    <a:pt x="2037" y="2727"/>
                  </a:cubicBezTo>
                  <a:cubicBezTo>
                    <a:pt x="2235" y="2563"/>
                    <a:pt x="2333" y="2333"/>
                    <a:pt x="2333" y="2070"/>
                  </a:cubicBezTo>
                  <a:cubicBezTo>
                    <a:pt x="2333" y="1840"/>
                    <a:pt x="2268" y="1643"/>
                    <a:pt x="2103" y="1512"/>
                  </a:cubicBezTo>
                  <a:cubicBezTo>
                    <a:pt x="1972" y="1413"/>
                    <a:pt x="1807" y="1347"/>
                    <a:pt x="1610" y="1282"/>
                  </a:cubicBezTo>
                  <a:lnTo>
                    <a:pt x="1117" y="1183"/>
                  </a:lnTo>
                  <a:cubicBezTo>
                    <a:pt x="920" y="1117"/>
                    <a:pt x="789" y="1084"/>
                    <a:pt x="723" y="1052"/>
                  </a:cubicBezTo>
                  <a:cubicBezTo>
                    <a:pt x="657" y="1019"/>
                    <a:pt x="592" y="920"/>
                    <a:pt x="592" y="822"/>
                  </a:cubicBezTo>
                  <a:cubicBezTo>
                    <a:pt x="592" y="723"/>
                    <a:pt x="657" y="624"/>
                    <a:pt x="756" y="559"/>
                  </a:cubicBezTo>
                  <a:cubicBezTo>
                    <a:pt x="822" y="526"/>
                    <a:pt x="953" y="493"/>
                    <a:pt x="1117" y="493"/>
                  </a:cubicBezTo>
                  <a:cubicBezTo>
                    <a:pt x="1249" y="493"/>
                    <a:pt x="1347" y="493"/>
                    <a:pt x="1446" y="559"/>
                  </a:cubicBezTo>
                  <a:cubicBezTo>
                    <a:pt x="1577" y="624"/>
                    <a:pt x="1676" y="756"/>
                    <a:pt x="1676" y="920"/>
                  </a:cubicBezTo>
                  <a:lnTo>
                    <a:pt x="2235" y="920"/>
                  </a:lnTo>
                  <a:cubicBezTo>
                    <a:pt x="2235" y="624"/>
                    <a:pt x="2136" y="394"/>
                    <a:pt x="1906" y="230"/>
                  </a:cubicBezTo>
                  <a:cubicBezTo>
                    <a:pt x="1709" y="66"/>
                    <a:pt x="1446" y="0"/>
                    <a:pt x="11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8"/>
            <p:cNvSpPr/>
            <p:nvPr/>
          </p:nvSpPr>
          <p:spPr>
            <a:xfrm>
              <a:off x="4636400" y="2690300"/>
              <a:ext cx="63300" cy="73975"/>
            </a:xfrm>
            <a:custGeom>
              <a:avLst/>
              <a:gdLst/>
              <a:ahLst/>
              <a:cxnLst/>
              <a:rect l="l" t="t" r="r" b="b"/>
              <a:pathLst>
                <a:path w="2532" h="2959" extrusionOk="0">
                  <a:moveTo>
                    <a:pt x="1282" y="1"/>
                  </a:moveTo>
                  <a:cubicBezTo>
                    <a:pt x="921" y="1"/>
                    <a:pt x="625" y="100"/>
                    <a:pt x="395" y="330"/>
                  </a:cubicBezTo>
                  <a:cubicBezTo>
                    <a:pt x="132" y="592"/>
                    <a:pt x="1" y="987"/>
                    <a:pt x="1" y="1480"/>
                  </a:cubicBezTo>
                  <a:cubicBezTo>
                    <a:pt x="1" y="1940"/>
                    <a:pt x="99" y="2301"/>
                    <a:pt x="362" y="2564"/>
                  </a:cubicBezTo>
                  <a:cubicBezTo>
                    <a:pt x="592" y="2827"/>
                    <a:pt x="888" y="2958"/>
                    <a:pt x="1315" y="2958"/>
                  </a:cubicBezTo>
                  <a:cubicBezTo>
                    <a:pt x="1644" y="2958"/>
                    <a:pt x="1907" y="2860"/>
                    <a:pt x="2104" y="2663"/>
                  </a:cubicBezTo>
                  <a:cubicBezTo>
                    <a:pt x="2334" y="2465"/>
                    <a:pt x="2465" y="2203"/>
                    <a:pt x="2498" y="1907"/>
                  </a:cubicBezTo>
                  <a:lnTo>
                    <a:pt x="1907" y="1907"/>
                  </a:lnTo>
                  <a:cubicBezTo>
                    <a:pt x="1874" y="2071"/>
                    <a:pt x="1841" y="2170"/>
                    <a:pt x="1775" y="2235"/>
                  </a:cubicBezTo>
                  <a:cubicBezTo>
                    <a:pt x="1677" y="2367"/>
                    <a:pt x="1512" y="2433"/>
                    <a:pt x="1282" y="2433"/>
                  </a:cubicBezTo>
                  <a:cubicBezTo>
                    <a:pt x="1085" y="2433"/>
                    <a:pt x="921" y="2367"/>
                    <a:pt x="789" y="2203"/>
                  </a:cubicBezTo>
                  <a:cubicBezTo>
                    <a:pt x="658" y="2038"/>
                    <a:pt x="592" y="1808"/>
                    <a:pt x="592" y="1480"/>
                  </a:cubicBezTo>
                  <a:cubicBezTo>
                    <a:pt x="592" y="1184"/>
                    <a:pt x="658" y="921"/>
                    <a:pt x="789" y="757"/>
                  </a:cubicBezTo>
                  <a:cubicBezTo>
                    <a:pt x="921" y="592"/>
                    <a:pt x="1085" y="494"/>
                    <a:pt x="1282" y="494"/>
                  </a:cubicBezTo>
                  <a:cubicBezTo>
                    <a:pt x="1512" y="494"/>
                    <a:pt x="1677" y="560"/>
                    <a:pt x="1775" y="691"/>
                  </a:cubicBezTo>
                  <a:cubicBezTo>
                    <a:pt x="1841" y="757"/>
                    <a:pt x="1874" y="855"/>
                    <a:pt x="1907" y="987"/>
                  </a:cubicBezTo>
                  <a:lnTo>
                    <a:pt x="2531" y="987"/>
                  </a:lnTo>
                  <a:cubicBezTo>
                    <a:pt x="2498" y="822"/>
                    <a:pt x="2432" y="625"/>
                    <a:pt x="2334" y="461"/>
                  </a:cubicBezTo>
                  <a:cubicBezTo>
                    <a:pt x="2104" y="132"/>
                    <a:pt x="1742" y="1"/>
                    <a:pt x="12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8"/>
            <p:cNvSpPr/>
            <p:nvPr/>
          </p:nvSpPr>
          <p:spPr>
            <a:xfrm>
              <a:off x="4085175" y="3066550"/>
              <a:ext cx="720500" cy="765675"/>
            </a:xfrm>
            <a:custGeom>
              <a:avLst/>
              <a:gdLst/>
              <a:ahLst/>
              <a:cxnLst/>
              <a:rect l="l" t="t" r="r" b="b"/>
              <a:pathLst>
                <a:path w="28820" h="30627" fill="none" extrusionOk="0">
                  <a:moveTo>
                    <a:pt x="1" y="30627"/>
                  </a:moveTo>
                  <a:lnTo>
                    <a:pt x="34" y="30627"/>
                  </a:lnTo>
                  <a:lnTo>
                    <a:pt x="99" y="30627"/>
                  </a:lnTo>
                  <a:lnTo>
                    <a:pt x="132" y="30594"/>
                  </a:lnTo>
                  <a:lnTo>
                    <a:pt x="231" y="30594"/>
                  </a:lnTo>
                  <a:lnTo>
                    <a:pt x="264" y="30561"/>
                  </a:lnTo>
                  <a:lnTo>
                    <a:pt x="296" y="30561"/>
                  </a:lnTo>
                  <a:lnTo>
                    <a:pt x="329" y="30528"/>
                  </a:lnTo>
                  <a:lnTo>
                    <a:pt x="461" y="30495"/>
                  </a:lnTo>
                  <a:lnTo>
                    <a:pt x="526" y="30495"/>
                  </a:lnTo>
                  <a:lnTo>
                    <a:pt x="625" y="30462"/>
                  </a:lnTo>
                  <a:lnTo>
                    <a:pt x="691" y="30430"/>
                  </a:lnTo>
                  <a:lnTo>
                    <a:pt x="756" y="30397"/>
                  </a:lnTo>
                  <a:lnTo>
                    <a:pt x="822" y="30397"/>
                  </a:lnTo>
                  <a:lnTo>
                    <a:pt x="855" y="30397"/>
                  </a:lnTo>
                  <a:lnTo>
                    <a:pt x="921" y="30364"/>
                  </a:lnTo>
                  <a:lnTo>
                    <a:pt x="986" y="30331"/>
                  </a:lnTo>
                  <a:lnTo>
                    <a:pt x="1019" y="30331"/>
                  </a:lnTo>
                  <a:lnTo>
                    <a:pt x="1118" y="30298"/>
                  </a:lnTo>
                  <a:lnTo>
                    <a:pt x="1151" y="30298"/>
                  </a:lnTo>
                  <a:lnTo>
                    <a:pt x="1184" y="30265"/>
                  </a:lnTo>
                  <a:lnTo>
                    <a:pt x="1216" y="30265"/>
                  </a:lnTo>
                  <a:lnTo>
                    <a:pt x="1282" y="30265"/>
                  </a:lnTo>
                  <a:lnTo>
                    <a:pt x="1315" y="30232"/>
                  </a:lnTo>
                  <a:lnTo>
                    <a:pt x="1348" y="30232"/>
                  </a:lnTo>
                  <a:lnTo>
                    <a:pt x="1414" y="30200"/>
                  </a:lnTo>
                  <a:lnTo>
                    <a:pt x="1447" y="30200"/>
                  </a:lnTo>
                  <a:lnTo>
                    <a:pt x="1479" y="30167"/>
                  </a:lnTo>
                  <a:lnTo>
                    <a:pt x="1512" y="30167"/>
                  </a:lnTo>
                  <a:lnTo>
                    <a:pt x="1578" y="30167"/>
                  </a:lnTo>
                  <a:lnTo>
                    <a:pt x="1611" y="30134"/>
                  </a:lnTo>
                  <a:lnTo>
                    <a:pt x="1644" y="30134"/>
                  </a:lnTo>
                  <a:lnTo>
                    <a:pt x="1677" y="30101"/>
                  </a:lnTo>
                  <a:lnTo>
                    <a:pt x="1742" y="30101"/>
                  </a:lnTo>
                  <a:lnTo>
                    <a:pt x="1775" y="30068"/>
                  </a:lnTo>
                  <a:lnTo>
                    <a:pt x="1808" y="30068"/>
                  </a:lnTo>
                  <a:lnTo>
                    <a:pt x="1874" y="30068"/>
                  </a:lnTo>
                  <a:lnTo>
                    <a:pt x="1907" y="30035"/>
                  </a:lnTo>
                  <a:lnTo>
                    <a:pt x="1939" y="30035"/>
                  </a:lnTo>
                  <a:lnTo>
                    <a:pt x="1972" y="30002"/>
                  </a:lnTo>
                  <a:lnTo>
                    <a:pt x="2038" y="30002"/>
                  </a:lnTo>
                  <a:lnTo>
                    <a:pt x="2071" y="29970"/>
                  </a:lnTo>
                  <a:lnTo>
                    <a:pt x="2104" y="29970"/>
                  </a:lnTo>
                  <a:lnTo>
                    <a:pt x="2137" y="29970"/>
                  </a:lnTo>
                  <a:lnTo>
                    <a:pt x="2202" y="29937"/>
                  </a:lnTo>
                  <a:lnTo>
                    <a:pt x="2235" y="29937"/>
                  </a:lnTo>
                  <a:lnTo>
                    <a:pt x="2268" y="29904"/>
                  </a:lnTo>
                  <a:lnTo>
                    <a:pt x="2334" y="29904"/>
                  </a:lnTo>
                  <a:lnTo>
                    <a:pt x="2367" y="29871"/>
                  </a:lnTo>
                  <a:lnTo>
                    <a:pt x="2399" y="29871"/>
                  </a:lnTo>
                  <a:lnTo>
                    <a:pt x="2432" y="29838"/>
                  </a:lnTo>
                  <a:lnTo>
                    <a:pt x="2498" y="29838"/>
                  </a:lnTo>
                  <a:lnTo>
                    <a:pt x="2531" y="29838"/>
                  </a:lnTo>
                  <a:lnTo>
                    <a:pt x="2564" y="29805"/>
                  </a:lnTo>
                  <a:lnTo>
                    <a:pt x="2597" y="29805"/>
                  </a:lnTo>
                  <a:lnTo>
                    <a:pt x="2662" y="29772"/>
                  </a:lnTo>
                  <a:lnTo>
                    <a:pt x="2695" y="29772"/>
                  </a:lnTo>
                  <a:lnTo>
                    <a:pt x="2728" y="29740"/>
                  </a:lnTo>
                  <a:lnTo>
                    <a:pt x="2761" y="29740"/>
                  </a:lnTo>
                  <a:lnTo>
                    <a:pt x="2859" y="29707"/>
                  </a:lnTo>
                  <a:lnTo>
                    <a:pt x="2892" y="29674"/>
                  </a:lnTo>
                  <a:lnTo>
                    <a:pt x="2925" y="29674"/>
                  </a:lnTo>
                  <a:lnTo>
                    <a:pt x="2991" y="29641"/>
                  </a:lnTo>
                  <a:lnTo>
                    <a:pt x="3057" y="29608"/>
                  </a:lnTo>
                  <a:lnTo>
                    <a:pt x="3122" y="29608"/>
                  </a:lnTo>
                  <a:lnTo>
                    <a:pt x="3155" y="29608"/>
                  </a:lnTo>
                  <a:lnTo>
                    <a:pt x="3221" y="29575"/>
                  </a:lnTo>
                  <a:lnTo>
                    <a:pt x="3287" y="29542"/>
                  </a:lnTo>
                  <a:lnTo>
                    <a:pt x="3320" y="29542"/>
                  </a:lnTo>
                  <a:lnTo>
                    <a:pt x="3352" y="29509"/>
                  </a:lnTo>
                  <a:lnTo>
                    <a:pt x="3385" y="29509"/>
                  </a:lnTo>
                  <a:lnTo>
                    <a:pt x="3451" y="29477"/>
                  </a:lnTo>
                  <a:lnTo>
                    <a:pt x="3484" y="29477"/>
                  </a:lnTo>
                  <a:lnTo>
                    <a:pt x="3517" y="29444"/>
                  </a:lnTo>
                  <a:lnTo>
                    <a:pt x="3550" y="29444"/>
                  </a:lnTo>
                  <a:lnTo>
                    <a:pt x="3615" y="29411"/>
                  </a:lnTo>
                  <a:lnTo>
                    <a:pt x="3681" y="29378"/>
                  </a:lnTo>
                  <a:lnTo>
                    <a:pt x="3714" y="29378"/>
                  </a:lnTo>
                  <a:lnTo>
                    <a:pt x="3780" y="29345"/>
                  </a:lnTo>
                  <a:lnTo>
                    <a:pt x="3812" y="29345"/>
                  </a:lnTo>
                  <a:lnTo>
                    <a:pt x="3878" y="29312"/>
                  </a:lnTo>
                  <a:lnTo>
                    <a:pt x="3944" y="29279"/>
                  </a:lnTo>
                  <a:lnTo>
                    <a:pt x="3977" y="29279"/>
                  </a:lnTo>
                  <a:lnTo>
                    <a:pt x="4042" y="29247"/>
                  </a:lnTo>
                  <a:lnTo>
                    <a:pt x="4108" y="29214"/>
                  </a:lnTo>
                  <a:lnTo>
                    <a:pt x="4305" y="29148"/>
                  </a:lnTo>
                  <a:lnTo>
                    <a:pt x="4338" y="29115"/>
                  </a:lnTo>
                  <a:lnTo>
                    <a:pt x="4667" y="28984"/>
                  </a:lnTo>
                  <a:lnTo>
                    <a:pt x="4700" y="28951"/>
                  </a:lnTo>
                  <a:lnTo>
                    <a:pt x="4963" y="28852"/>
                  </a:lnTo>
                  <a:lnTo>
                    <a:pt x="4995" y="28852"/>
                  </a:lnTo>
                  <a:lnTo>
                    <a:pt x="5061" y="28819"/>
                  </a:lnTo>
                  <a:lnTo>
                    <a:pt x="5094" y="28787"/>
                  </a:lnTo>
                  <a:lnTo>
                    <a:pt x="5160" y="28787"/>
                  </a:lnTo>
                  <a:lnTo>
                    <a:pt x="5225" y="28754"/>
                  </a:lnTo>
                  <a:lnTo>
                    <a:pt x="5258" y="28721"/>
                  </a:lnTo>
                  <a:lnTo>
                    <a:pt x="5324" y="28688"/>
                  </a:lnTo>
                  <a:lnTo>
                    <a:pt x="5357" y="28688"/>
                  </a:lnTo>
                  <a:lnTo>
                    <a:pt x="5390" y="28655"/>
                  </a:lnTo>
                  <a:lnTo>
                    <a:pt x="5423" y="28655"/>
                  </a:lnTo>
                  <a:lnTo>
                    <a:pt x="5521" y="28622"/>
                  </a:lnTo>
                  <a:lnTo>
                    <a:pt x="5587" y="28589"/>
                  </a:lnTo>
                  <a:lnTo>
                    <a:pt x="5620" y="28557"/>
                  </a:lnTo>
                  <a:lnTo>
                    <a:pt x="5685" y="28524"/>
                  </a:lnTo>
                  <a:lnTo>
                    <a:pt x="5718" y="28524"/>
                  </a:lnTo>
                  <a:lnTo>
                    <a:pt x="5751" y="28491"/>
                  </a:lnTo>
                  <a:lnTo>
                    <a:pt x="5784" y="28491"/>
                  </a:lnTo>
                  <a:lnTo>
                    <a:pt x="5850" y="28458"/>
                  </a:lnTo>
                  <a:lnTo>
                    <a:pt x="5883" y="28458"/>
                  </a:lnTo>
                  <a:lnTo>
                    <a:pt x="5915" y="28425"/>
                  </a:lnTo>
                  <a:lnTo>
                    <a:pt x="5948" y="28425"/>
                  </a:lnTo>
                  <a:lnTo>
                    <a:pt x="5981" y="28392"/>
                  </a:lnTo>
                  <a:lnTo>
                    <a:pt x="6047" y="28359"/>
                  </a:lnTo>
                  <a:lnTo>
                    <a:pt x="6080" y="28359"/>
                  </a:lnTo>
                  <a:lnTo>
                    <a:pt x="6113" y="28327"/>
                  </a:lnTo>
                  <a:lnTo>
                    <a:pt x="6211" y="28294"/>
                  </a:lnTo>
                  <a:lnTo>
                    <a:pt x="6244" y="28261"/>
                  </a:lnTo>
                  <a:lnTo>
                    <a:pt x="6277" y="28261"/>
                  </a:lnTo>
                  <a:lnTo>
                    <a:pt x="6310" y="28228"/>
                  </a:lnTo>
                  <a:lnTo>
                    <a:pt x="6343" y="28228"/>
                  </a:lnTo>
                  <a:lnTo>
                    <a:pt x="6441" y="28195"/>
                  </a:lnTo>
                  <a:lnTo>
                    <a:pt x="6474" y="28162"/>
                  </a:lnTo>
                  <a:lnTo>
                    <a:pt x="6507" y="28129"/>
                  </a:lnTo>
                  <a:lnTo>
                    <a:pt x="6540" y="28129"/>
                  </a:lnTo>
                  <a:lnTo>
                    <a:pt x="6638" y="28096"/>
                  </a:lnTo>
                  <a:lnTo>
                    <a:pt x="6671" y="28064"/>
                  </a:lnTo>
                  <a:lnTo>
                    <a:pt x="6704" y="28064"/>
                  </a:lnTo>
                  <a:lnTo>
                    <a:pt x="6737" y="28031"/>
                  </a:lnTo>
                  <a:lnTo>
                    <a:pt x="6803" y="27998"/>
                  </a:lnTo>
                  <a:lnTo>
                    <a:pt x="6836" y="27998"/>
                  </a:lnTo>
                  <a:lnTo>
                    <a:pt x="6868" y="27965"/>
                  </a:lnTo>
                  <a:lnTo>
                    <a:pt x="6901" y="27965"/>
                  </a:lnTo>
                  <a:lnTo>
                    <a:pt x="6967" y="27932"/>
                  </a:lnTo>
                  <a:lnTo>
                    <a:pt x="7000" y="27899"/>
                  </a:lnTo>
                  <a:lnTo>
                    <a:pt x="7033" y="27899"/>
                  </a:lnTo>
                  <a:lnTo>
                    <a:pt x="7066" y="27866"/>
                  </a:lnTo>
                  <a:lnTo>
                    <a:pt x="7098" y="27866"/>
                  </a:lnTo>
                  <a:lnTo>
                    <a:pt x="7164" y="27834"/>
                  </a:lnTo>
                  <a:lnTo>
                    <a:pt x="7197" y="27801"/>
                  </a:lnTo>
                  <a:lnTo>
                    <a:pt x="7230" y="27801"/>
                  </a:lnTo>
                  <a:lnTo>
                    <a:pt x="7263" y="27768"/>
                  </a:lnTo>
                  <a:lnTo>
                    <a:pt x="7296" y="27735"/>
                  </a:lnTo>
                  <a:lnTo>
                    <a:pt x="7328" y="27735"/>
                  </a:lnTo>
                  <a:lnTo>
                    <a:pt x="7394" y="27702"/>
                  </a:lnTo>
                  <a:lnTo>
                    <a:pt x="7427" y="27702"/>
                  </a:lnTo>
                  <a:lnTo>
                    <a:pt x="7460" y="27669"/>
                  </a:lnTo>
                  <a:lnTo>
                    <a:pt x="7493" y="27636"/>
                  </a:lnTo>
                  <a:lnTo>
                    <a:pt x="7526" y="27636"/>
                  </a:lnTo>
                  <a:lnTo>
                    <a:pt x="7591" y="27604"/>
                  </a:lnTo>
                  <a:lnTo>
                    <a:pt x="7624" y="27604"/>
                  </a:lnTo>
                  <a:lnTo>
                    <a:pt x="7657" y="27571"/>
                  </a:lnTo>
                  <a:lnTo>
                    <a:pt x="7690" y="27538"/>
                  </a:lnTo>
                  <a:lnTo>
                    <a:pt x="7723" y="27538"/>
                  </a:lnTo>
                  <a:lnTo>
                    <a:pt x="7789" y="27505"/>
                  </a:lnTo>
                  <a:lnTo>
                    <a:pt x="7854" y="27472"/>
                  </a:lnTo>
                  <a:lnTo>
                    <a:pt x="7887" y="27439"/>
                  </a:lnTo>
                  <a:lnTo>
                    <a:pt x="7920" y="27406"/>
                  </a:lnTo>
                  <a:lnTo>
                    <a:pt x="7986" y="27406"/>
                  </a:lnTo>
                  <a:lnTo>
                    <a:pt x="8019" y="27374"/>
                  </a:lnTo>
                  <a:lnTo>
                    <a:pt x="8084" y="27341"/>
                  </a:lnTo>
                  <a:lnTo>
                    <a:pt x="8117" y="27308"/>
                  </a:lnTo>
                  <a:lnTo>
                    <a:pt x="8150" y="27308"/>
                  </a:lnTo>
                  <a:lnTo>
                    <a:pt x="8216" y="27275"/>
                  </a:lnTo>
                  <a:lnTo>
                    <a:pt x="8347" y="27176"/>
                  </a:lnTo>
                  <a:lnTo>
                    <a:pt x="8413" y="27176"/>
                  </a:lnTo>
                  <a:lnTo>
                    <a:pt x="8807" y="26946"/>
                  </a:lnTo>
                  <a:lnTo>
                    <a:pt x="8873" y="26914"/>
                  </a:lnTo>
                  <a:lnTo>
                    <a:pt x="9004" y="26815"/>
                  </a:lnTo>
                  <a:lnTo>
                    <a:pt x="9070" y="26815"/>
                  </a:lnTo>
                  <a:lnTo>
                    <a:pt x="9136" y="26749"/>
                  </a:lnTo>
                  <a:lnTo>
                    <a:pt x="9169" y="26749"/>
                  </a:lnTo>
                  <a:lnTo>
                    <a:pt x="9202" y="26716"/>
                  </a:lnTo>
                  <a:lnTo>
                    <a:pt x="9234" y="26683"/>
                  </a:lnTo>
                  <a:lnTo>
                    <a:pt x="9267" y="26683"/>
                  </a:lnTo>
                  <a:lnTo>
                    <a:pt x="9366" y="26618"/>
                  </a:lnTo>
                  <a:lnTo>
                    <a:pt x="9399" y="26618"/>
                  </a:lnTo>
                  <a:lnTo>
                    <a:pt x="9432" y="26585"/>
                  </a:lnTo>
                  <a:lnTo>
                    <a:pt x="9464" y="26552"/>
                  </a:lnTo>
                  <a:lnTo>
                    <a:pt x="9497" y="26552"/>
                  </a:lnTo>
                  <a:lnTo>
                    <a:pt x="9563" y="26519"/>
                  </a:lnTo>
                  <a:lnTo>
                    <a:pt x="9596" y="26486"/>
                  </a:lnTo>
                  <a:lnTo>
                    <a:pt x="9629" y="26453"/>
                  </a:lnTo>
                  <a:lnTo>
                    <a:pt x="9662" y="26453"/>
                  </a:lnTo>
                  <a:lnTo>
                    <a:pt x="9727" y="26388"/>
                  </a:lnTo>
                  <a:lnTo>
                    <a:pt x="9793" y="26388"/>
                  </a:lnTo>
                  <a:lnTo>
                    <a:pt x="9859" y="26322"/>
                  </a:lnTo>
                  <a:lnTo>
                    <a:pt x="9892" y="26322"/>
                  </a:lnTo>
                  <a:lnTo>
                    <a:pt x="9957" y="26256"/>
                  </a:lnTo>
                  <a:lnTo>
                    <a:pt x="9990" y="26256"/>
                  </a:lnTo>
                  <a:lnTo>
                    <a:pt x="10089" y="26191"/>
                  </a:lnTo>
                  <a:lnTo>
                    <a:pt x="10122" y="26158"/>
                  </a:lnTo>
                  <a:lnTo>
                    <a:pt x="10154" y="26158"/>
                  </a:lnTo>
                  <a:lnTo>
                    <a:pt x="10187" y="26125"/>
                  </a:lnTo>
                  <a:lnTo>
                    <a:pt x="10220" y="26092"/>
                  </a:lnTo>
                  <a:lnTo>
                    <a:pt x="10253" y="26092"/>
                  </a:lnTo>
                  <a:lnTo>
                    <a:pt x="10352" y="26026"/>
                  </a:lnTo>
                  <a:lnTo>
                    <a:pt x="10384" y="25993"/>
                  </a:lnTo>
                  <a:lnTo>
                    <a:pt x="10417" y="25993"/>
                  </a:lnTo>
                  <a:lnTo>
                    <a:pt x="10450" y="25961"/>
                  </a:lnTo>
                  <a:lnTo>
                    <a:pt x="10483" y="25928"/>
                  </a:lnTo>
                  <a:lnTo>
                    <a:pt x="10516" y="25928"/>
                  </a:lnTo>
                  <a:lnTo>
                    <a:pt x="10582" y="25895"/>
                  </a:lnTo>
                  <a:lnTo>
                    <a:pt x="10647" y="25829"/>
                  </a:lnTo>
                  <a:lnTo>
                    <a:pt x="10680" y="25829"/>
                  </a:lnTo>
                  <a:lnTo>
                    <a:pt x="10713" y="25796"/>
                  </a:lnTo>
                  <a:lnTo>
                    <a:pt x="10746" y="25763"/>
                  </a:lnTo>
                  <a:lnTo>
                    <a:pt x="10779" y="25763"/>
                  </a:lnTo>
                  <a:lnTo>
                    <a:pt x="10845" y="25731"/>
                  </a:lnTo>
                  <a:lnTo>
                    <a:pt x="10877" y="25698"/>
                  </a:lnTo>
                  <a:lnTo>
                    <a:pt x="10910" y="25665"/>
                  </a:lnTo>
                  <a:lnTo>
                    <a:pt x="10943" y="25665"/>
                  </a:lnTo>
                  <a:lnTo>
                    <a:pt x="11009" y="25599"/>
                  </a:lnTo>
                  <a:lnTo>
                    <a:pt x="11042" y="25566"/>
                  </a:lnTo>
                  <a:lnTo>
                    <a:pt x="11173" y="25501"/>
                  </a:lnTo>
                  <a:lnTo>
                    <a:pt x="11206" y="25468"/>
                  </a:lnTo>
                  <a:lnTo>
                    <a:pt x="11272" y="25435"/>
                  </a:lnTo>
                  <a:lnTo>
                    <a:pt x="11305" y="25402"/>
                  </a:lnTo>
                  <a:lnTo>
                    <a:pt x="11337" y="25402"/>
                  </a:lnTo>
                  <a:lnTo>
                    <a:pt x="11370" y="25369"/>
                  </a:lnTo>
                  <a:lnTo>
                    <a:pt x="11436" y="25336"/>
                  </a:lnTo>
                  <a:lnTo>
                    <a:pt x="11469" y="25303"/>
                  </a:lnTo>
                  <a:lnTo>
                    <a:pt x="11502" y="25303"/>
                  </a:lnTo>
                  <a:lnTo>
                    <a:pt x="11535" y="25271"/>
                  </a:lnTo>
                  <a:lnTo>
                    <a:pt x="11567" y="25238"/>
                  </a:lnTo>
                  <a:lnTo>
                    <a:pt x="11600" y="25205"/>
                  </a:lnTo>
                  <a:lnTo>
                    <a:pt x="11633" y="25205"/>
                  </a:lnTo>
                  <a:lnTo>
                    <a:pt x="11666" y="25172"/>
                  </a:lnTo>
                  <a:lnTo>
                    <a:pt x="11699" y="25139"/>
                  </a:lnTo>
                  <a:lnTo>
                    <a:pt x="11797" y="25106"/>
                  </a:lnTo>
                  <a:lnTo>
                    <a:pt x="11830" y="25073"/>
                  </a:lnTo>
                  <a:lnTo>
                    <a:pt x="11896" y="25008"/>
                  </a:lnTo>
                  <a:lnTo>
                    <a:pt x="11929" y="25008"/>
                  </a:lnTo>
                  <a:lnTo>
                    <a:pt x="11995" y="24942"/>
                  </a:lnTo>
                  <a:lnTo>
                    <a:pt x="12027" y="24909"/>
                  </a:lnTo>
                  <a:lnTo>
                    <a:pt x="12192" y="24810"/>
                  </a:lnTo>
                  <a:lnTo>
                    <a:pt x="12225" y="24778"/>
                  </a:lnTo>
                  <a:lnTo>
                    <a:pt x="12389" y="24646"/>
                  </a:lnTo>
                  <a:lnTo>
                    <a:pt x="12422" y="24646"/>
                  </a:lnTo>
                  <a:lnTo>
                    <a:pt x="12586" y="24548"/>
                  </a:lnTo>
                  <a:lnTo>
                    <a:pt x="12619" y="24515"/>
                  </a:lnTo>
                  <a:lnTo>
                    <a:pt x="12718" y="24416"/>
                  </a:lnTo>
                  <a:lnTo>
                    <a:pt x="12750" y="24416"/>
                  </a:lnTo>
                  <a:lnTo>
                    <a:pt x="12783" y="24383"/>
                  </a:lnTo>
                  <a:lnTo>
                    <a:pt x="12849" y="24350"/>
                  </a:lnTo>
                  <a:lnTo>
                    <a:pt x="12882" y="24318"/>
                  </a:lnTo>
                  <a:lnTo>
                    <a:pt x="12915" y="24285"/>
                  </a:lnTo>
                  <a:lnTo>
                    <a:pt x="12980" y="24252"/>
                  </a:lnTo>
                  <a:lnTo>
                    <a:pt x="13013" y="24219"/>
                  </a:lnTo>
                  <a:lnTo>
                    <a:pt x="13046" y="24186"/>
                  </a:lnTo>
                  <a:lnTo>
                    <a:pt x="13079" y="24186"/>
                  </a:lnTo>
                  <a:lnTo>
                    <a:pt x="13112" y="24153"/>
                  </a:lnTo>
                  <a:lnTo>
                    <a:pt x="13145" y="24120"/>
                  </a:lnTo>
                  <a:lnTo>
                    <a:pt x="13178" y="24088"/>
                  </a:lnTo>
                  <a:lnTo>
                    <a:pt x="13210" y="24055"/>
                  </a:lnTo>
                  <a:lnTo>
                    <a:pt x="13243" y="24022"/>
                  </a:lnTo>
                  <a:lnTo>
                    <a:pt x="13309" y="24022"/>
                  </a:lnTo>
                  <a:lnTo>
                    <a:pt x="13342" y="23989"/>
                  </a:lnTo>
                  <a:lnTo>
                    <a:pt x="13375" y="23956"/>
                  </a:lnTo>
                  <a:lnTo>
                    <a:pt x="13408" y="23923"/>
                  </a:lnTo>
                  <a:lnTo>
                    <a:pt x="13440" y="23890"/>
                  </a:lnTo>
                  <a:lnTo>
                    <a:pt x="13473" y="23890"/>
                  </a:lnTo>
                  <a:lnTo>
                    <a:pt x="13506" y="23858"/>
                  </a:lnTo>
                  <a:lnTo>
                    <a:pt x="13539" y="23825"/>
                  </a:lnTo>
                  <a:lnTo>
                    <a:pt x="13572" y="23792"/>
                  </a:lnTo>
                  <a:lnTo>
                    <a:pt x="13605" y="23759"/>
                  </a:lnTo>
                  <a:lnTo>
                    <a:pt x="13638" y="23759"/>
                  </a:lnTo>
                  <a:lnTo>
                    <a:pt x="13670" y="23726"/>
                  </a:lnTo>
                  <a:lnTo>
                    <a:pt x="13736" y="23660"/>
                  </a:lnTo>
                  <a:lnTo>
                    <a:pt x="13802" y="23627"/>
                  </a:lnTo>
                  <a:lnTo>
                    <a:pt x="13868" y="23595"/>
                  </a:lnTo>
                  <a:lnTo>
                    <a:pt x="13901" y="23562"/>
                  </a:lnTo>
                  <a:lnTo>
                    <a:pt x="13966" y="23496"/>
                  </a:lnTo>
                  <a:lnTo>
                    <a:pt x="13999" y="23463"/>
                  </a:lnTo>
                  <a:lnTo>
                    <a:pt x="14131" y="23365"/>
                  </a:lnTo>
                  <a:lnTo>
                    <a:pt x="14163" y="23332"/>
                  </a:lnTo>
                  <a:lnTo>
                    <a:pt x="14328" y="23200"/>
                  </a:lnTo>
                  <a:lnTo>
                    <a:pt x="14393" y="23167"/>
                  </a:lnTo>
                  <a:lnTo>
                    <a:pt x="14426" y="23135"/>
                  </a:lnTo>
                  <a:lnTo>
                    <a:pt x="14459" y="23102"/>
                  </a:lnTo>
                  <a:lnTo>
                    <a:pt x="14591" y="23003"/>
                  </a:lnTo>
                  <a:lnTo>
                    <a:pt x="14623" y="22970"/>
                  </a:lnTo>
                  <a:lnTo>
                    <a:pt x="14886" y="22740"/>
                  </a:lnTo>
                  <a:lnTo>
                    <a:pt x="14919" y="22707"/>
                  </a:lnTo>
                  <a:lnTo>
                    <a:pt x="15018" y="22642"/>
                  </a:lnTo>
                  <a:lnTo>
                    <a:pt x="15051" y="22609"/>
                  </a:lnTo>
                  <a:lnTo>
                    <a:pt x="15083" y="22576"/>
                  </a:lnTo>
                  <a:lnTo>
                    <a:pt x="15116" y="22543"/>
                  </a:lnTo>
                  <a:lnTo>
                    <a:pt x="15149" y="22543"/>
                  </a:lnTo>
                  <a:lnTo>
                    <a:pt x="15182" y="22510"/>
                  </a:lnTo>
                  <a:lnTo>
                    <a:pt x="15215" y="22477"/>
                  </a:lnTo>
                  <a:lnTo>
                    <a:pt x="15248" y="22445"/>
                  </a:lnTo>
                  <a:lnTo>
                    <a:pt x="15281" y="22412"/>
                  </a:lnTo>
                  <a:lnTo>
                    <a:pt x="15346" y="22379"/>
                  </a:lnTo>
                  <a:lnTo>
                    <a:pt x="15379" y="22346"/>
                  </a:lnTo>
                  <a:lnTo>
                    <a:pt x="15412" y="22313"/>
                  </a:lnTo>
                  <a:lnTo>
                    <a:pt x="15445" y="22280"/>
                  </a:lnTo>
                  <a:lnTo>
                    <a:pt x="15478" y="22280"/>
                  </a:lnTo>
                  <a:lnTo>
                    <a:pt x="15511" y="22247"/>
                  </a:lnTo>
                  <a:lnTo>
                    <a:pt x="15544" y="22214"/>
                  </a:lnTo>
                  <a:lnTo>
                    <a:pt x="15576" y="22182"/>
                  </a:lnTo>
                  <a:lnTo>
                    <a:pt x="15609" y="22149"/>
                  </a:lnTo>
                  <a:lnTo>
                    <a:pt x="15642" y="22116"/>
                  </a:lnTo>
                  <a:lnTo>
                    <a:pt x="15675" y="22083"/>
                  </a:lnTo>
                  <a:lnTo>
                    <a:pt x="15708" y="22050"/>
                  </a:lnTo>
                  <a:lnTo>
                    <a:pt x="15741" y="22050"/>
                  </a:lnTo>
                  <a:lnTo>
                    <a:pt x="15806" y="21984"/>
                  </a:lnTo>
                  <a:lnTo>
                    <a:pt x="15839" y="21952"/>
                  </a:lnTo>
                  <a:lnTo>
                    <a:pt x="15872" y="21919"/>
                  </a:lnTo>
                  <a:lnTo>
                    <a:pt x="15905" y="21886"/>
                  </a:lnTo>
                  <a:lnTo>
                    <a:pt x="15938" y="21853"/>
                  </a:lnTo>
                  <a:lnTo>
                    <a:pt x="15971" y="21820"/>
                  </a:lnTo>
                  <a:lnTo>
                    <a:pt x="16004" y="21787"/>
                  </a:lnTo>
                  <a:lnTo>
                    <a:pt x="16036" y="21787"/>
                  </a:lnTo>
                  <a:lnTo>
                    <a:pt x="16069" y="21754"/>
                  </a:lnTo>
                  <a:lnTo>
                    <a:pt x="16102" y="21722"/>
                  </a:lnTo>
                  <a:lnTo>
                    <a:pt x="16168" y="21656"/>
                  </a:lnTo>
                  <a:lnTo>
                    <a:pt x="16201" y="21623"/>
                  </a:lnTo>
                  <a:lnTo>
                    <a:pt x="16234" y="21590"/>
                  </a:lnTo>
                  <a:lnTo>
                    <a:pt x="16299" y="21524"/>
                  </a:lnTo>
                  <a:lnTo>
                    <a:pt x="16332" y="21492"/>
                  </a:lnTo>
                  <a:lnTo>
                    <a:pt x="16398" y="21459"/>
                  </a:lnTo>
                  <a:lnTo>
                    <a:pt x="16431" y="21426"/>
                  </a:lnTo>
                  <a:lnTo>
                    <a:pt x="16595" y="21262"/>
                  </a:lnTo>
                  <a:lnTo>
                    <a:pt x="16628" y="21229"/>
                  </a:lnTo>
                  <a:lnTo>
                    <a:pt x="16825" y="21064"/>
                  </a:lnTo>
                  <a:lnTo>
                    <a:pt x="16858" y="21032"/>
                  </a:lnTo>
                  <a:lnTo>
                    <a:pt x="16957" y="20900"/>
                  </a:lnTo>
                  <a:lnTo>
                    <a:pt x="16989" y="20867"/>
                  </a:lnTo>
                  <a:lnTo>
                    <a:pt x="17088" y="20769"/>
                  </a:lnTo>
                  <a:lnTo>
                    <a:pt x="17121" y="20736"/>
                  </a:lnTo>
                  <a:lnTo>
                    <a:pt x="17187" y="20703"/>
                  </a:lnTo>
                  <a:lnTo>
                    <a:pt x="17252" y="20637"/>
                  </a:lnTo>
                  <a:lnTo>
                    <a:pt x="17285" y="20604"/>
                  </a:lnTo>
                  <a:lnTo>
                    <a:pt x="17318" y="20571"/>
                  </a:lnTo>
                  <a:lnTo>
                    <a:pt x="17351" y="20539"/>
                  </a:lnTo>
                  <a:lnTo>
                    <a:pt x="17417" y="20473"/>
                  </a:lnTo>
                  <a:lnTo>
                    <a:pt x="17449" y="20440"/>
                  </a:lnTo>
                  <a:lnTo>
                    <a:pt x="17482" y="20407"/>
                  </a:lnTo>
                  <a:lnTo>
                    <a:pt x="17515" y="20374"/>
                  </a:lnTo>
                  <a:lnTo>
                    <a:pt x="17548" y="20341"/>
                  </a:lnTo>
                  <a:lnTo>
                    <a:pt x="17581" y="20309"/>
                  </a:lnTo>
                  <a:lnTo>
                    <a:pt x="17614" y="20276"/>
                  </a:lnTo>
                  <a:lnTo>
                    <a:pt x="17647" y="20243"/>
                  </a:lnTo>
                  <a:lnTo>
                    <a:pt x="17679" y="20243"/>
                  </a:lnTo>
                  <a:lnTo>
                    <a:pt x="17778" y="20144"/>
                  </a:lnTo>
                  <a:lnTo>
                    <a:pt x="17778" y="20111"/>
                  </a:lnTo>
                  <a:lnTo>
                    <a:pt x="17811" y="20079"/>
                  </a:lnTo>
                  <a:lnTo>
                    <a:pt x="17844" y="20046"/>
                  </a:lnTo>
                  <a:lnTo>
                    <a:pt x="17942" y="19947"/>
                  </a:lnTo>
                  <a:lnTo>
                    <a:pt x="17975" y="19914"/>
                  </a:lnTo>
                  <a:lnTo>
                    <a:pt x="18008" y="19881"/>
                  </a:lnTo>
                  <a:lnTo>
                    <a:pt x="18041" y="19849"/>
                  </a:lnTo>
                  <a:lnTo>
                    <a:pt x="18074" y="19816"/>
                  </a:lnTo>
                  <a:lnTo>
                    <a:pt x="18107" y="19783"/>
                  </a:lnTo>
                  <a:lnTo>
                    <a:pt x="18139" y="19750"/>
                  </a:lnTo>
                  <a:lnTo>
                    <a:pt x="18205" y="19684"/>
                  </a:lnTo>
                  <a:lnTo>
                    <a:pt x="18238" y="19651"/>
                  </a:lnTo>
                  <a:lnTo>
                    <a:pt x="18271" y="19586"/>
                  </a:lnTo>
                  <a:lnTo>
                    <a:pt x="18304" y="19553"/>
                  </a:lnTo>
                  <a:lnTo>
                    <a:pt x="18337" y="19520"/>
                  </a:lnTo>
                  <a:lnTo>
                    <a:pt x="18402" y="19454"/>
                  </a:lnTo>
                  <a:lnTo>
                    <a:pt x="18534" y="19356"/>
                  </a:lnTo>
                  <a:lnTo>
                    <a:pt x="18567" y="19323"/>
                  </a:lnTo>
                  <a:lnTo>
                    <a:pt x="18665" y="19224"/>
                  </a:lnTo>
                  <a:lnTo>
                    <a:pt x="18698" y="19191"/>
                  </a:lnTo>
                  <a:lnTo>
                    <a:pt x="18797" y="19060"/>
                  </a:lnTo>
                  <a:lnTo>
                    <a:pt x="18830" y="19027"/>
                  </a:lnTo>
                  <a:lnTo>
                    <a:pt x="18895" y="18961"/>
                  </a:lnTo>
                  <a:lnTo>
                    <a:pt x="18928" y="18928"/>
                  </a:lnTo>
                  <a:lnTo>
                    <a:pt x="18961" y="18896"/>
                  </a:lnTo>
                  <a:lnTo>
                    <a:pt x="19027" y="18830"/>
                  </a:lnTo>
                  <a:lnTo>
                    <a:pt x="19027" y="18797"/>
                  </a:lnTo>
                  <a:lnTo>
                    <a:pt x="19125" y="18698"/>
                  </a:lnTo>
                  <a:lnTo>
                    <a:pt x="19158" y="18666"/>
                  </a:lnTo>
                  <a:lnTo>
                    <a:pt x="19224" y="18600"/>
                  </a:lnTo>
                  <a:lnTo>
                    <a:pt x="19257" y="18567"/>
                  </a:lnTo>
                  <a:lnTo>
                    <a:pt x="19290" y="18534"/>
                  </a:lnTo>
                  <a:lnTo>
                    <a:pt x="19322" y="18501"/>
                  </a:lnTo>
                  <a:lnTo>
                    <a:pt x="19355" y="18468"/>
                  </a:lnTo>
                  <a:lnTo>
                    <a:pt x="19355" y="18436"/>
                  </a:lnTo>
                  <a:lnTo>
                    <a:pt x="19388" y="18403"/>
                  </a:lnTo>
                  <a:lnTo>
                    <a:pt x="19421" y="18370"/>
                  </a:lnTo>
                  <a:lnTo>
                    <a:pt x="19454" y="18337"/>
                  </a:lnTo>
                  <a:lnTo>
                    <a:pt x="19487" y="18304"/>
                  </a:lnTo>
                  <a:lnTo>
                    <a:pt x="19520" y="18271"/>
                  </a:lnTo>
                  <a:lnTo>
                    <a:pt x="19552" y="18238"/>
                  </a:lnTo>
                  <a:lnTo>
                    <a:pt x="19585" y="18206"/>
                  </a:lnTo>
                  <a:lnTo>
                    <a:pt x="19618" y="18173"/>
                  </a:lnTo>
                  <a:lnTo>
                    <a:pt x="19618" y="18140"/>
                  </a:lnTo>
                  <a:lnTo>
                    <a:pt x="19651" y="18107"/>
                  </a:lnTo>
                  <a:lnTo>
                    <a:pt x="19684" y="18074"/>
                  </a:lnTo>
                  <a:lnTo>
                    <a:pt x="19717" y="18041"/>
                  </a:lnTo>
                  <a:lnTo>
                    <a:pt x="19750" y="18008"/>
                  </a:lnTo>
                  <a:lnTo>
                    <a:pt x="19782" y="17976"/>
                  </a:lnTo>
                  <a:lnTo>
                    <a:pt x="19815" y="17943"/>
                  </a:lnTo>
                  <a:lnTo>
                    <a:pt x="19848" y="17877"/>
                  </a:lnTo>
                  <a:lnTo>
                    <a:pt x="19881" y="17844"/>
                  </a:lnTo>
                  <a:lnTo>
                    <a:pt x="19914" y="17811"/>
                  </a:lnTo>
                  <a:lnTo>
                    <a:pt x="19947" y="17778"/>
                  </a:lnTo>
                  <a:lnTo>
                    <a:pt x="19980" y="17745"/>
                  </a:lnTo>
                  <a:lnTo>
                    <a:pt x="20013" y="17680"/>
                  </a:lnTo>
                  <a:lnTo>
                    <a:pt x="20078" y="17614"/>
                  </a:lnTo>
                  <a:lnTo>
                    <a:pt x="20078" y="17581"/>
                  </a:lnTo>
                  <a:lnTo>
                    <a:pt x="20111" y="17548"/>
                  </a:lnTo>
                  <a:lnTo>
                    <a:pt x="20177" y="17483"/>
                  </a:lnTo>
                  <a:lnTo>
                    <a:pt x="20210" y="17450"/>
                  </a:lnTo>
                  <a:lnTo>
                    <a:pt x="20243" y="17417"/>
                  </a:lnTo>
                  <a:lnTo>
                    <a:pt x="20275" y="17384"/>
                  </a:lnTo>
                  <a:lnTo>
                    <a:pt x="20275" y="17351"/>
                  </a:lnTo>
                  <a:lnTo>
                    <a:pt x="20308" y="17318"/>
                  </a:lnTo>
                  <a:lnTo>
                    <a:pt x="20768" y="16760"/>
                  </a:lnTo>
                  <a:lnTo>
                    <a:pt x="20801" y="16727"/>
                  </a:lnTo>
                  <a:lnTo>
                    <a:pt x="20900" y="16595"/>
                  </a:lnTo>
                  <a:lnTo>
                    <a:pt x="20933" y="16563"/>
                  </a:lnTo>
                  <a:lnTo>
                    <a:pt x="20965" y="16530"/>
                  </a:lnTo>
                  <a:lnTo>
                    <a:pt x="20998" y="16464"/>
                  </a:lnTo>
                  <a:lnTo>
                    <a:pt x="21031" y="16431"/>
                  </a:lnTo>
                  <a:lnTo>
                    <a:pt x="21064" y="16398"/>
                  </a:lnTo>
                  <a:lnTo>
                    <a:pt x="21130" y="16333"/>
                  </a:lnTo>
                  <a:lnTo>
                    <a:pt x="21163" y="16300"/>
                  </a:lnTo>
                  <a:lnTo>
                    <a:pt x="21163" y="16267"/>
                  </a:lnTo>
                  <a:lnTo>
                    <a:pt x="21195" y="16234"/>
                  </a:lnTo>
                  <a:lnTo>
                    <a:pt x="21228" y="16201"/>
                  </a:lnTo>
                  <a:lnTo>
                    <a:pt x="21261" y="16135"/>
                  </a:lnTo>
                  <a:lnTo>
                    <a:pt x="21294" y="16102"/>
                  </a:lnTo>
                  <a:lnTo>
                    <a:pt x="21294" y="16070"/>
                  </a:lnTo>
                  <a:lnTo>
                    <a:pt x="21327" y="16037"/>
                  </a:lnTo>
                  <a:lnTo>
                    <a:pt x="21360" y="16004"/>
                  </a:lnTo>
                  <a:lnTo>
                    <a:pt x="21393" y="15971"/>
                  </a:lnTo>
                  <a:lnTo>
                    <a:pt x="21425" y="15938"/>
                  </a:lnTo>
                  <a:lnTo>
                    <a:pt x="21458" y="15905"/>
                  </a:lnTo>
                  <a:lnTo>
                    <a:pt x="21458" y="15872"/>
                  </a:lnTo>
                  <a:lnTo>
                    <a:pt x="21491" y="15840"/>
                  </a:lnTo>
                  <a:lnTo>
                    <a:pt x="21524" y="15807"/>
                  </a:lnTo>
                  <a:lnTo>
                    <a:pt x="21557" y="15774"/>
                  </a:lnTo>
                  <a:lnTo>
                    <a:pt x="21590" y="15741"/>
                  </a:lnTo>
                  <a:lnTo>
                    <a:pt x="21590" y="15675"/>
                  </a:lnTo>
                  <a:lnTo>
                    <a:pt x="21623" y="15642"/>
                  </a:lnTo>
                  <a:lnTo>
                    <a:pt x="21656" y="15610"/>
                  </a:lnTo>
                  <a:lnTo>
                    <a:pt x="21688" y="15577"/>
                  </a:lnTo>
                  <a:lnTo>
                    <a:pt x="21721" y="15544"/>
                  </a:lnTo>
                  <a:lnTo>
                    <a:pt x="21721" y="15511"/>
                  </a:lnTo>
                  <a:lnTo>
                    <a:pt x="21754" y="15478"/>
                  </a:lnTo>
                  <a:lnTo>
                    <a:pt x="21820" y="15412"/>
                  </a:lnTo>
                  <a:lnTo>
                    <a:pt x="21853" y="15380"/>
                  </a:lnTo>
                  <a:lnTo>
                    <a:pt x="21886" y="15314"/>
                  </a:lnTo>
                  <a:lnTo>
                    <a:pt x="21918" y="15281"/>
                  </a:lnTo>
                  <a:lnTo>
                    <a:pt x="21984" y="15182"/>
                  </a:lnTo>
                  <a:lnTo>
                    <a:pt x="21984" y="15150"/>
                  </a:lnTo>
                  <a:lnTo>
                    <a:pt x="22083" y="15051"/>
                  </a:lnTo>
                  <a:lnTo>
                    <a:pt x="22116" y="15018"/>
                  </a:lnTo>
                  <a:lnTo>
                    <a:pt x="22214" y="14821"/>
                  </a:lnTo>
                  <a:lnTo>
                    <a:pt x="22247" y="14788"/>
                  </a:lnTo>
                  <a:lnTo>
                    <a:pt x="22280" y="14755"/>
                  </a:lnTo>
                  <a:lnTo>
                    <a:pt x="22313" y="14722"/>
                  </a:lnTo>
                  <a:lnTo>
                    <a:pt x="22444" y="14558"/>
                  </a:lnTo>
                  <a:lnTo>
                    <a:pt x="22444" y="14492"/>
                  </a:lnTo>
                  <a:lnTo>
                    <a:pt x="22543" y="14394"/>
                  </a:lnTo>
                  <a:lnTo>
                    <a:pt x="22543" y="14361"/>
                  </a:lnTo>
                  <a:lnTo>
                    <a:pt x="22608" y="14295"/>
                  </a:lnTo>
                  <a:lnTo>
                    <a:pt x="22641" y="14262"/>
                  </a:lnTo>
                  <a:lnTo>
                    <a:pt x="22674" y="14197"/>
                  </a:lnTo>
                  <a:lnTo>
                    <a:pt x="22707" y="14131"/>
                  </a:lnTo>
                  <a:lnTo>
                    <a:pt x="22740" y="14098"/>
                  </a:lnTo>
                  <a:lnTo>
                    <a:pt x="22740" y="14065"/>
                  </a:lnTo>
                  <a:lnTo>
                    <a:pt x="22773" y="14032"/>
                  </a:lnTo>
                  <a:lnTo>
                    <a:pt x="22806" y="13999"/>
                  </a:lnTo>
                  <a:lnTo>
                    <a:pt x="22838" y="13967"/>
                  </a:lnTo>
                  <a:lnTo>
                    <a:pt x="22838" y="13934"/>
                  </a:lnTo>
                  <a:lnTo>
                    <a:pt x="22871" y="13901"/>
                  </a:lnTo>
                  <a:lnTo>
                    <a:pt x="22904" y="13835"/>
                  </a:lnTo>
                  <a:lnTo>
                    <a:pt x="22937" y="13802"/>
                  </a:lnTo>
                  <a:lnTo>
                    <a:pt x="22937" y="13769"/>
                  </a:lnTo>
                  <a:lnTo>
                    <a:pt x="22970" y="13737"/>
                  </a:lnTo>
                  <a:lnTo>
                    <a:pt x="23036" y="13671"/>
                  </a:lnTo>
                  <a:lnTo>
                    <a:pt x="23036" y="13638"/>
                  </a:lnTo>
                  <a:lnTo>
                    <a:pt x="23101" y="13572"/>
                  </a:lnTo>
                  <a:lnTo>
                    <a:pt x="23134" y="13507"/>
                  </a:lnTo>
                  <a:lnTo>
                    <a:pt x="23134" y="13474"/>
                  </a:lnTo>
                  <a:lnTo>
                    <a:pt x="23200" y="13408"/>
                  </a:lnTo>
                  <a:lnTo>
                    <a:pt x="23233" y="13375"/>
                  </a:lnTo>
                  <a:lnTo>
                    <a:pt x="23266" y="13309"/>
                  </a:lnTo>
                  <a:lnTo>
                    <a:pt x="23299" y="13244"/>
                  </a:lnTo>
                  <a:lnTo>
                    <a:pt x="23299" y="13211"/>
                  </a:lnTo>
                  <a:lnTo>
                    <a:pt x="23331" y="13178"/>
                  </a:lnTo>
                  <a:lnTo>
                    <a:pt x="23364" y="13145"/>
                  </a:lnTo>
                  <a:lnTo>
                    <a:pt x="23397" y="13112"/>
                  </a:lnTo>
                  <a:lnTo>
                    <a:pt x="23397" y="13079"/>
                  </a:lnTo>
                  <a:lnTo>
                    <a:pt x="23430" y="13046"/>
                  </a:lnTo>
                  <a:lnTo>
                    <a:pt x="23463" y="13014"/>
                  </a:lnTo>
                  <a:lnTo>
                    <a:pt x="23496" y="12948"/>
                  </a:lnTo>
                  <a:lnTo>
                    <a:pt x="23496" y="12915"/>
                  </a:lnTo>
                  <a:lnTo>
                    <a:pt x="23529" y="12882"/>
                  </a:lnTo>
                  <a:lnTo>
                    <a:pt x="23561" y="12849"/>
                  </a:lnTo>
                  <a:lnTo>
                    <a:pt x="23561" y="12816"/>
                  </a:lnTo>
                  <a:lnTo>
                    <a:pt x="23594" y="12784"/>
                  </a:lnTo>
                  <a:lnTo>
                    <a:pt x="23627" y="12751"/>
                  </a:lnTo>
                  <a:lnTo>
                    <a:pt x="23627" y="12685"/>
                  </a:lnTo>
                  <a:lnTo>
                    <a:pt x="23660" y="12652"/>
                  </a:lnTo>
                  <a:lnTo>
                    <a:pt x="23726" y="12586"/>
                  </a:lnTo>
                  <a:lnTo>
                    <a:pt x="23726" y="12554"/>
                  </a:lnTo>
                  <a:lnTo>
                    <a:pt x="23759" y="12521"/>
                  </a:lnTo>
                  <a:lnTo>
                    <a:pt x="23791" y="12488"/>
                  </a:lnTo>
                  <a:lnTo>
                    <a:pt x="23824" y="12389"/>
                  </a:lnTo>
                  <a:lnTo>
                    <a:pt x="23857" y="12356"/>
                  </a:lnTo>
                  <a:lnTo>
                    <a:pt x="23890" y="12291"/>
                  </a:lnTo>
                  <a:lnTo>
                    <a:pt x="23923" y="12258"/>
                  </a:lnTo>
                  <a:lnTo>
                    <a:pt x="23956" y="12159"/>
                  </a:lnTo>
                  <a:lnTo>
                    <a:pt x="23989" y="12126"/>
                  </a:lnTo>
                  <a:lnTo>
                    <a:pt x="24021" y="12094"/>
                  </a:lnTo>
                  <a:lnTo>
                    <a:pt x="24021" y="12061"/>
                  </a:lnTo>
                  <a:lnTo>
                    <a:pt x="24054" y="12028"/>
                  </a:lnTo>
                  <a:lnTo>
                    <a:pt x="24087" y="11995"/>
                  </a:lnTo>
                  <a:lnTo>
                    <a:pt x="24087" y="11929"/>
                  </a:lnTo>
                  <a:lnTo>
                    <a:pt x="24120" y="11896"/>
                  </a:lnTo>
                  <a:lnTo>
                    <a:pt x="24153" y="11864"/>
                  </a:lnTo>
                  <a:lnTo>
                    <a:pt x="24153" y="11831"/>
                  </a:lnTo>
                  <a:lnTo>
                    <a:pt x="24186" y="11798"/>
                  </a:lnTo>
                  <a:lnTo>
                    <a:pt x="24219" y="11765"/>
                  </a:lnTo>
                  <a:lnTo>
                    <a:pt x="24251" y="11699"/>
                  </a:lnTo>
                  <a:lnTo>
                    <a:pt x="24284" y="11633"/>
                  </a:lnTo>
                  <a:lnTo>
                    <a:pt x="24317" y="11601"/>
                  </a:lnTo>
                  <a:lnTo>
                    <a:pt x="24350" y="11469"/>
                  </a:lnTo>
                  <a:lnTo>
                    <a:pt x="24383" y="11436"/>
                  </a:lnTo>
                  <a:lnTo>
                    <a:pt x="24416" y="11403"/>
                  </a:lnTo>
                  <a:lnTo>
                    <a:pt x="24449" y="11338"/>
                  </a:lnTo>
                  <a:lnTo>
                    <a:pt x="24481" y="11305"/>
                  </a:lnTo>
                  <a:lnTo>
                    <a:pt x="24613" y="11009"/>
                  </a:lnTo>
                  <a:lnTo>
                    <a:pt x="24646" y="10976"/>
                  </a:lnTo>
                  <a:lnTo>
                    <a:pt x="24810" y="10681"/>
                  </a:lnTo>
                  <a:lnTo>
                    <a:pt x="24843" y="10648"/>
                  </a:lnTo>
                  <a:lnTo>
                    <a:pt x="24876" y="10582"/>
                  </a:lnTo>
                  <a:lnTo>
                    <a:pt x="24942" y="10451"/>
                  </a:lnTo>
                  <a:lnTo>
                    <a:pt x="24974" y="10385"/>
                  </a:lnTo>
                  <a:lnTo>
                    <a:pt x="25007" y="10319"/>
                  </a:lnTo>
                  <a:lnTo>
                    <a:pt x="25040" y="10286"/>
                  </a:lnTo>
                  <a:lnTo>
                    <a:pt x="25040" y="10253"/>
                  </a:lnTo>
                  <a:lnTo>
                    <a:pt x="25073" y="10220"/>
                  </a:lnTo>
                  <a:lnTo>
                    <a:pt x="25106" y="10155"/>
                  </a:lnTo>
                  <a:lnTo>
                    <a:pt x="25106" y="10122"/>
                  </a:lnTo>
                  <a:lnTo>
                    <a:pt x="25139" y="10089"/>
                  </a:lnTo>
                  <a:lnTo>
                    <a:pt x="25139" y="10056"/>
                  </a:lnTo>
                  <a:lnTo>
                    <a:pt x="25172" y="10023"/>
                  </a:lnTo>
                  <a:lnTo>
                    <a:pt x="25204" y="9958"/>
                  </a:lnTo>
                  <a:lnTo>
                    <a:pt x="25204" y="9925"/>
                  </a:lnTo>
                  <a:lnTo>
                    <a:pt x="25237" y="9892"/>
                  </a:lnTo>
                  <a:lnTo>
                    <a:pt x="25237" y="9859"/>
                  </a:lnTo>
                  <a:lnTo>
                    <a:pt x="25270" y="9826"/>
                  </a:lnTo>
                  <a:lnTo>
                    <a:pt x="25303" y="9760"/>
                  </a:lnTo>
                  <a:lnTo>
                    <a:pt x="25303" y="9728"/>
                  </a:lnTo>
                  <a:lnTo>
                    <a:pt x="25336" y="9695"/>
                  </a:lnTo>
                  <a:lnTo>
                    <a:pt x="25369" y="9662"/>
                  </a:lnTo>
                  <a:lnTo>
                    <a:pt x="25369" y="9629"/>
                  </a:lnTo>
                  <a:lnTo>
                    <a:pt x="25402" y="9563"/>
                  </a:lnTo>
                  <a:lnTo>
                    <a:pt x="25402" y="9530"/>
                  </a:lnTo>
                  <a:lnTo>
                    <a:pt x="25434" y="9498"/>
                  </a:lnTo>
                  <a:lnTo>
                    <a:pt x="25467" y="9465"/>
                  </a:lnTo>
                  <a:lnTo>
                    <a:pt x="25467" y="9432"/>
                  </a:lnTo>
                  <a:lnTo>
                    <a:pt x="25500" y="9366"/>
                  </a:lnTo>
                  <a:lnTo>
                    <a:pt x="25500" y="9333"/>
                  </a:lnTo>
                  <a:lnTo>
                    <a:pt x="25533" y="9300"/>
                  </a:lnTo>
                  <a:lnTo>
                    <a:pt x="25566" y="9268"/>
                  </a:lnTo>
                  <a:lnTo>
                    <a:pt x="25566" y="9235"/>
                  </a:lnTo>
                  <a:lnTo>
                    <a:pt x="25599" y="9169"/>
                  </a:lnTo>
                  <a:lnTo>
                    <a:pt x="25632" y="9103"/>
                  </a:lnTo>
                  <a:lnTo>
                    <a:pt x="25664" y="9070"/>
                  </a:lnTo>
                  <a:lnTo>
                    <a:pt x="25664" y="9038"/>
                  </a:lnTo>
                  <a:lnTo>
                    <a:pt x="25697" y="8972"/>
                  </a:lnTo>
                  <a:lnTo>
                    <a:pt x="25697" y="8939"/>
                  </a:lnTo>
                  <a:lnTo>
                    <a:pt x="25730" y="8906"/>
                  </a:lnTo>
                  <a:lnTo>
                    <a:pt x="25763" y="8840"/>
                  </a:lnTo>
                  <a:lnTo>
                    <a:pt x="25796" y="8775"/>
                  </a:lnTo>
                  <a:lnTo>
                    <a:pt x="25829" y="8709"/>
                  </a:lnTo>
                  <a:lnTo>
                    <a:pt x="25829" y="8676"/>
                  </a:lnTo>
                  <a:lnTo>
                    <a:pt x="25894" y="8577"/>
                  </a:lnTo>
                  <a:lnTo>
                    <a:pt x="25894" y="8545"/>
                  </a:lnTo>
                  <a:lnTo>
                    <a:pt x="25927" y="8479"/>
                  </a:lnTo>
                  <a:lnTo>
                    <a:pt x="25960" y="8413"/>
                  </a:lnTo>
                  <a:lnTo>
                    <a:pt x="25960" y="8380"/>
                  </a:lnTo>
                  <a:lnTo>
                    <a:pt x="25993" y="8347"/>
                  </a:lnTo>
                  <a:lnTo>
                    <a:pt x="26026" y="8315"/>
                  </a:lnTo>
                  <a:lnTo>
                    <a:pt x="26026" y="8282"/>
                  </a:lnTo>
                  <a:lnTo>
                    <a:pt x="26059" y="8216"/>
                  </a:lnTo>
                  <a:lnTo>
                    <a:pt x="26059" y="8183"/>
                  </a:lnTo>
                  <a:lnTo>
                    <a:pt x="26092" y="8150"/>
                  </a:lnTo>
                  <a:lnTo>
                    <a:pt x="26092" y="8117"/>
                  </a:lnTo>
                  <a:lnTo>
                    <a:pt x="26124" y="8052"/>
                  </a:lnTo>
                  <a:lnTo>
                    <a:pt x="26124" y="8019"/>
                  </a:lnTo>
                  <a:lnTo>
                    <a:pt x="26157" y="7986"/>
                  </a:lnTo>
                  <a:lnTo>
                    <a:pt x="26190" y="7953"/>
                  </a:lnTo>
                  <a:lnTo>
                    <a:pt x="26190" y="7920"/>
                  </a:lnTo>
                  <a:lnTo>
                    <a:pt x="26223" y="7822"/>
                  </a:lnTo>
                  <a:lnTo>
                    <a:pt x="26256" y="7789"/>
                  </a:lnTo>
                  <a:lnTo>
                    <a:pt x="26256" y="7756"/>
                  </a:lnTo>
                  <a:lnTo>
                    <a:pt x="26289" y="7690"/>
                  </a:lnTo>
                  <a:lnTo>
                    <a:pt x="26289" y="7657"/>
                  </a:lnTo>
                  <a:lnTo>
                    <a:pt x="26322" y="7625"/>
                  </a:lnTo>
                  <a:lnTo>
                    <a:pt x="26322" y="7592"/>
                  </a:lnTo>
                  <a:lnTo>
                    <a:pt x="26387" y="7493"/>
                  </a:lnTo>
                  <a:lnTo>
                    <a:pt x="26387" y="7460"/>
                  </a:lnTo>
                  <a:lnTo>
                    <a:pt x="26453" y="7296"/>
                  </a:lnTo>
                  <a:lnTo>
                    <a:pt x="26486" y="7263"/>
                  </a:lnTo>
                  <a:lnTo>
                    <a:pt x="26716" y="6672"/>
                  </a:lnTo>
                  <a:lnTo>
                    <a:pt x="26749" y="6639"/>
                  </a:lnTo>
                  <a:lnTo>
                    <a:pt x="26749" y="6606"/>
                  </a:lnTo>
                  <a:lnTo>
                    <a:pt x="26815" y="6474"/>
                  </a:lnTo>
                  <a:lnTo>
                    <a:pt x="26815" y="6442"/>
                  </a:lnTo>
                  <a:lnTo>
                    <a:pt x="26847" y="6376"/>
                  </a:lnTo>
                  <a:lnTo>
                    <a:pt x="26880" y="6310"/>
                  </a:lnTo>
                  <a:lnTo>
                    <a:pt x="26880" y="6277"/>
                  </a:lnTo>
                  <a:lnTo>
                    <a:pt x="26913" y="6212"/>
                  </a:lnTo>
                  <a:lnTo>
                    <a:pt x="26946" y="6146"/>
                  </a:lnTo>
                  <a:lnTo>
                    <a:pt x="26946" y="6113"/>
                  </a:lnTo>
                  <a:lnTo>
                    <a:pt x="26979" y="6080"/>
                  </a:lnTo>
                  <a:lnTo>
                    <a:pt x="26979" y="6047"/>
                  </a:lnTo>
                  <a:lnTo>
                    <a:pt x="27012" y="5982"/>
                  </a:lnTo>
                  <a:lnTo>
                    <a:pt x="27012" y="5949"/>
                  </a:lnTo>
                  <a:lnTo>
                    <a:pt x="27012" y="5916"/>
                  </a:lnTo>
                  <a:lnTo>
                    <a:pt x="27045" y="5850"/>
                  </a:lnTo>
                  <a:lnTo>
                    <a:pt x="27045" y="5817"/>
                  </a:lnTo>
                  <a:lnTo>
                    <a:pt x="27077" y="5784"/>
                  </a:lnTo>
                  <a:lnTo>
                    <a:pt x="27077" y="5751"/>
                  </a:lnTo>
                  <a:lnTo>
                    <a:pt x="27110" y="5686"/>
                  </a:lnTo>
                  <a:lnTo>
                    <a:pt x="27110" y="5653"/>
                  </a:lnTo>
                  <a:lnTo>
                    <a:pt x="27143" y="5620"/>
                  </a:lnTo>
                  <a:lnTo>
                    <a:pt x="27143" y="5587"/>
                  </a:lnTo>
                  <a:lnTo>
                    <a:pt x="27176" y="5521"/>
                  </a:lnTo>
                  <a:lnTo>
                    <a:pt x="27176" y="5489"/>
                  </a:lnTo>
                  <a:lnTo>
                    <a:pt x="27209" y="5456"/>
                  </a:lnTo>
                  <a:lnTo>
                    <a:pt x="27209" y="5423"/>
                  </a:lnTo>
                  <a:lnTo>
                    <a:pt x="27242" y="5357"/>
                  </a:lnTo>
                  <a:lnTo>
                    <a:pt x="27275" y="5291"/>
                  </a:lnTo>
                  <a:lnTo>
                    <a:pt x="27275" y="5259"/>
                  </a:lnTo>
                  <a:lnTo>
                    <a:pt x="27307" y="5193"/>
                  </a:lnTo>
                  <a:lnTo>
                    <a:pt x="27307" y="5160"/>
                  </a:lnTo>
                  <a:lnTo>
                    <a:pt x="27340" y="5094"/>
                  </a:lnTo>
                  <a:lnTo>
                    <a:pt x="27340" y="5029"/>
                  </a:lnTo>
                  <a:lnTo>
                    <a:pt x="27373" y="4996"/>
                  </a:lnTo>
                  <a:lnTo>
                    <a:pt x="27373" y="4963"/>
                  </a:lnTo>
                  <a:lnTo>
                    <a:pt x="27406" y="4864"/>
                  </a:lnTo>
                  <a:lnTo>
                    <a:pt x="27439" y="4831"/>
                  </a:lnTo>
                  <a:lnTo>
                    <a:pt x="27439" y="4799"/>
                  </a:lnTo>
                  <a:lnTo>
                    <a:pt x="27472" y="4733"/>
                  </a:lnTo>
                  <a:lnTo>
                    <a:pt x="27472" y="4700"/>
                  </a:lnTo>
                  <a:lnTo>
                    <a:pt x="27472" y="4667"/>
                  </a:lnTo>
                  <a:lnTo>
                    <a:pt x="27505" y="4634"/>
                  </a:lnTo>
                  <a:lnTo>
                    <a:pt x="27505" y="4569"/>
                  </a:lnTo>
                  <a:lnTo>
                    <a:pt x="27537" y="4536"/>
                  </a:lnTo>
                  <a:lnTo>
                    <a:pt x="27537" y="4503"/>
                  </a:lnTo>
                  <a:lnTo>
                    <a:pt x="27570" y="4470"/>
                  </a:lnTo>
                  <a:lnTo>
                    <a:pt x="27570" y="4404"/>
                  </a:lnTo>
                  <a:lnTo>
                    <a:pt x="27603" y="4371"/>
                  </a:lnTo>
                  <a:lnTo>
                    <a:pt x="27603" y="4339"/>
                  </a:lnTo>
                  <a:lnTo>
                    <a:pt x="27603" y="4306"/>
                  </a:lnTo>
                  <a:lnTo>
                    <a:pt x="27636" y="4240"/>
                  </a:lnTo>
                  <a:lnTo>
                    <a:pt x="27636" y="4207"/>
                  </a:lnTo>
                  <a:lnTo>
                    <a:pt x="27669" y="4174"/>
                  </a:lnTo>
                  <a:lnTo>
                    <a:pt x="27669" y="4108"/>
                  </a:lnTo>
                  <a:lnTo>
                    <a:pt x="27702" y="4076"/>
                  </a:lnTo>
                  <a:lnTo>
                    <a:pt x="27702" y="4043"/>
                  </a:lnTo>
                  <a:lnTo>
                    <a:pt x="27702" y="4010"/>
                  </a:lnTo>
                  <a:lnTo>
                    <a:pt x="27735" y="3944"/>
                  </a:lnTo>
                  <a:lnTo>
                    <a:pt x="27735" y="3911"/>
                  </a:lnTo>
                  <a:lnTo>
                    <a:pt x="27768" y="3878"/>
                  </a:lnTo>
                  <a:lnTo>
                    <a:pt x="27768" y="3813"/>
                  </a:lnTo>
                  <a:lnTo>
                    <a:pt x="27800" y="3780"/>
                  </a:lnTo>
                  <a:lnTo>
                    <a:pt x="27800" y="3747"/>
                  </a:lnTo>
                  <a:lnTo>
                    <a:pt x="27800" y="3714"/>
                  </a:lnTo>
                  <a:lnTo>
                    <a:pt x="27833" y="3648"/>
                  </a:lnTo>
                  <a:lnTo>
                    <a:pt x="27866" y="3583"/>
                  </a:lnTo>
                  <a:lnTo>
                    <a:pt x="27866" y="3550"/>
                  </a:lnTo>
                  <a:lnTo>
                    <a:pt x="27899" y="3451"/>
                  </a:lnTo>
                  <a:lnTo>
                    <a:pt x="27899" y="3418"/>
                  </a:lnTo>
                  <a:lnTo>
                    <a:pt x="27932" y="3287"/>
                  </a:lnTo>
                  <a:lnTo>
                    <a:pt x="27965" y="3254"/>
                  </a:lnTo>
                  <a:lnTo>
                    <a:pt x="27965" y="3188"/>
                  </a:lnTo>
                  <a:lnTo>
                    <a:pt x="27998" y="3156"/>
                  </a:lnTo>
                  <a:lnTo>
                    <a:pt x="27998" y="3123"/>
                  </a:lnTo>
                  <a:lnTo>
                    <a:pt x="28030" y="2991"/>
                  </a:lnTo>
                  <a:lnTo>
                    <a:pt x="28063" y="2958"/>
                  </a:lnTo>
                  <a:lnTo>
                    <a:pt x="28096" y="2761"/>
                  </a:lnTo>
                  <a:lnTo>
                    <a:pt x="28129" y="2728"/>
                  </a:lnTo>
                  <a:lnTo>
                    <a:pt x="28162" y="2564"/>
                  </a:lnTo>
                  <a:lnTo>
                    <a:pt x="28162" y="2531"/>
                  </a:lnTo>
                  <a:lnTo>
                    <a:pt x="28195" y="2465"/>
                  </a:lnTo>
                  <a:lnTo>
                    <a:pt x="28228" y="2334"/>
                  </a:lnTo>
                  <a:lnTo>
                    <a:pt x="28228" y="2301"/>
                  </a:lnTo>
                  <a:lnTo>
                    <a:pt x="28260" y="2268"/>
                  </a:lnTo>
                  <a:lnTo>
                    <a:pt x="28260" y="2235"/>
                  </a:lnTo>
                  <a:lnTo>
                    <a:pt x="28260" y="2170"/>
                  </a:lnTo>
                  <a:lnTo>
                    <a:pt x="28293" y="2137"/>
                  </a:lnTo>
                  <a:lnTo>
                    <a:pt x="28293" y="2104"/>
                  </a:lnTo>
                  <a:lnTo>
                    <a:pt x="28326" y="2038"/>
                  </a:lnTo>
                  <a:lnTo>
                    <a:pt x="28326" y="2005"/>
                  </a:lnTo>
                  <a:lnTo>
                    <a:pt x="28326" y="1973"/>
                  </a:lnTo>
                  <a:lnTo>
                    <a:pt x="28359" y="1940"/>
                  </a:lnTo>
                  <a:lnTo>
                    <a:pt x="28359" y="1874"/>
                  </a:lnTo>
                  <a:lnTo>
                    <a:pt x="28359" y="1841"/>
                  </a:lnTo>
                  <a:lnTo>
                    <a:pt x="28392" y="1808"/>
                  </a:lnTo>
                  <a:lnTo>
                    <a:pt x="28392" y="1743"/>
                  </a:lnTo>
                  <a:lnTo>
                    <a:pt x="28392" y="1710"/>
                  </a:lnTo>
                  <a:lnTo>
                    <a:pt x="28425" y="1611"/>
                  </a:lnTo>
                  <a:lnTo>
                    <a:pt x="28425" y="1578"/>
                  </a:lnTo>
                  <a:lnTo>
                    <a:pt x="28458" y="1447"/>
                  </a:lnTo>
                  <a:lnTo>
                    <a:pt x="28490" y="1414"/>
                  </a:lnTo>
                  <a:lnTo>
                    <a:pt x="28523" y="1250"/>
                  </a:lnTo>
                  <a:lnTo>
                    <a:pt x="28523" y="1184"/>
                  </a:lnTo>
                  <a:lnTo>
                    <a:pt x="28655" y="691"/>
                  </a:lnTo>
                  <a:lnTo>
                    <a:pt x="28688" y="658"/>
                  </a:lnTo>
                  <a:lnTo>
                    <a:pt x="28688" y="592"/>
                  </a:lnTo>
                  <a:lnTo>
                    <a:pt x="28720" y="461"/>
                  </a:lnTo>
                  <a:lnTo>
                    <a:pt x="28720" y="428"/>
                  </a:lnTo>
                  <a:lnTo>
                    <a:pt x="28753" y="330"/>
                  </a:lnTo>
                  <a:lnTo>
                    <a:pt x="28753" y="297"/>
                  </a:lnTo>
                  <a:lnTo>
                    <a:pt x="28753" y="264"/>
                  </a:lnTo>
                  <a:lnTo>
                    <a:pt x="28786" y="198"/>
                  </a:lnTo>
                  <a:lnTo>
                    <a:pt x="28786" y="165"/>
                  </a:lnTo>
                  <a:lnTo>
                    <a:pt x="28819" y="67"/>
                  </a:lnTo>
                  <a:lnTo>
                    <a:pt x="28819" y="34"/>
                  </a:lnTo>
                  <a:lnTo>
                    <a:pt x="28819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8"/>
            <p:cNvSpPr/>
            <p:nvPr/>
          </p:nvSpPr>
          <p:spPr>
            <a:xfrm>
              <a:off x="4103250" y="3080525"/>
              <a:ext cx="764850" cy="813325"/>
            </a:xfrm>
            <a:custGeom>
              <a:avLst/>
              <a:gdLst/>
              <a:ahLst/>
              <a:cxnLst/>
              <a:rect l="l" t="t" r="r" b="b"/>
              <a:pathLst>
                <a:path w="30594" h="32533" fill="none" extrusionOk="0">
                  <a:moveTo>
                    <a:pt x="1" y="32532"/>
                  </a:moveTo>
                  <a:lnTo>
                    <a:pt x="99" y="32499"/>
                  </a:lnTo>
                  <a:lnTo>
                    <a:pt x="132" y="32499"/>
                  </a:lnTo>
                  <a:lnTo>
                    <a:pt x="231" y="32467"/>
                  </a:lnTo>
                  <a:lnTo>
                    <a:pt x="263" y="32467"/>
                  </a:lnTo>
                  <a:lnTo>
                    <a:pt x="296" y="32434"/>
                  </a:lnTo>
                  <a:lnTo>
                    <a:pt x="362" y="32434"/>
                  </a:lnTo>
                  <a:lnTo>
                    <a:pt x="461" y="32401"/>
                  </a:lnTo>
                  <a:lnTo>
                    <a:pt x="493" y="32401"/>
                  </a:lnTo>
                  <a:lnTo>
                    <a:pt x="592" y="32368"/>
                  </a:lnTo>
                  <a:lnTo>
                    <a:pt x="625" y="32335"/>
                  </a:lnTo>
                  <a:lnTo>
                    <a:pt x="658" y="32335"/>
                  </a:lnTo>
                  <a:lnTo>
                    <a:pt x="724" y="32335"/>
                  </a:lnTo>
                  <a:lnTo>
                    <a:pt x="756" y="32302"/>
                  </a:lnTo>
                  <a:lnTo>
                    <a:pt x="789" y="32302"/>
                  </a:lnTo>
                  <a:lnTo>
                    <a:pt x="855" y="32269"/>
                  </a:lnTo>
                  <a:lnTo>
                    <a:pt x="888" y="32269"/>
                  </a:lnTo>
                  <a:lnTo>
                    <a:pt x="921" y="32237"/>
                  </a:lnTo>
                  <a:lnTo>
                    <a:pt x="986" y="32237"/>
                  </a:lnTo>
                  <a:lnTo>
                    <a:pt x="1019" y="32237"/>
                  </a:lnTo>
                  <a:lnTo>
                    <a:pt x="1118" y="32204"/>
                  </a:lnTo>
                  <a:lnTo>
                    <a:pt x="1151" y="32171"/>
                  </a:lnTo>
                  <a:lnTo>
                    <a:pt x="1216" y="32171"/>
                  </a:lnTo>
                  <a:lnTo>
                    <a:pt x="1249" y="32138"/>
                  </a:lnTo>
                  <a:lnTo>
                    <a:pt x="1282" y="32138"/>
                  </a:lnTo>
                  <a:lnTo>
                    <a:pt x="1512" y="32072"/>
                  </a:lnTo>
                  <a:lnTo>
                    <a:pt x="1545" y="32039"/>
                  </a:lnTo>
                  <a:lnTo>
                    <a:pt x="1742" y="32006"/>
                  </a:lnTo>
                  <a:lnTo>
                    <a:pt x="1775" y="31974"/>
                  </a:lnTo>
                  <a:lnTo>
                    <a:pt x="1906" y="31941"/>
                  </a:lnTo>
                  <a:lnTo>
                    <a:pt x="1972" y="31908"/>
                  </a:lnTo>
                  <a:lnTo>
                    <a:pt x="2038" y="31875"/>
                  </a:lnTo>
                  <a:lnTo>
                    <a:pt x="2104" y="31875"/>
                  </a:lnTo>
                  <a:lnTo>
                    <a:pt x="2136" y="31842"/>
                  </a:lnTo>
                  <a:lnTo>
                    <a:pt x="2268" y="31809"/>
                  </a:lnTo>
                  <a:lnTo>
                    <a:pt x="2301" y="31776"/>
                  </a:lnTo>
                  <a:lnTo>
                    <a:pt x="2399" y="31776"/>
                  </a:lnTo>
                  <a:lnTo>
                    <a:pt x="2465" y="31744"/>
                  </a:lnTo>
                  <a:lnTo>
                    <a:pt x="2531" y="31711"/>
                  </a:lnTo>
                  <a:lnTo>
                    <a:pt x="2597" y="31711"/>
                  </a:lnTo>
                  <a:lnTo>
                    <a:pt x="2662" y="31678"/>
                  </a:lnTo>
                  <a:lnTo>
                    <a:pt x="2728" y="31645"/>
                  </a:lnTo>
                  <a:lnTo>
                    <a:pt x="2761" y="31645"/>
                  </a:lnTo>
                  <a:lnTo>
                    <a:pt x="2794" y="31612"/>
                  </a:lnTo>
                  <a:lnTo>
                    <a:pt x="2859" y="31612"/>
                  </a:lnTo>
                  <a:lnTo>
                    <a:pt x="2892" y="31579"/>
                  </a:lnTo>
                  <a:lnTo>
                    <a:pt x="2925" y="31579"/>
                  </a:lnTo>
                  <a:lnTo>
                    <a:pt x="2991" y="31546"/>
                  </a:lnTo>
                  <a:lnTo>
                    <a:pt x="3024" y="31546"/>
                  </a:lnTo>
                  <a:lnTo>
                    <a:pt x="3057" y="31514"/>
                  </a:lnTo>
                  <a:lnTo>
                    <a:pt x="3122" y="31514"/>
                  </a:lnTo>
                  <a:lnTo>
                    <a:pt x="3155" y="31481"/>
                  </a:lnTo>
                  <a:lnTo>
                    <a:pt x="3188" y="31481"/>
                  </a:lnTo>
                  <a:lnTo>
                    <a:pt x="3287" y="31448"/>
                  </a:lnTo>
                  <a:lnTo>
                    <a:pt x="3319" y="31415"/>
                  </a:lnTo>
                  <a:lnTo>
                    <a:pt x="3385" y="31415"/>
                  </a:lnTo>
                  <a:lnTo>
                    <a:pt x="3418" y="31382"/>
                  </a:lnTo>
                  <a:lnTo>
                    <a:pt x="3451" y="31382"/>
                  </a:lnTo>
                  <a:lnTo>
                    <a:pt x="3549" y="31349"/>
                  </a:lnTo>
                  <a:lnTo>
                    <a:pt x="3582" y="31316"/>
                  </a:lnTo>
                  <a:lnTo>
                    <a:pt x="3648" y="31316"/>
                  </a:lnTo>
                  <a:lnTo>
                    <a:pt x="3681" y="31284"/>
                  </a:lnTo>
                  <a:lnTo>
                    <a:pt x="3714" y="31284"/>
                  </a:lnTo>
                  <a:lnTo>
                    <a:pt x="3780" y="31251"/>
                  </a:lnTo>
                  <a:lnTo>
                    <a:pt x="3812" y="31251"/>
                  </a:lnTo>
                  <a:lnTo>
                    <a:pt x="3845" y="31218"/>
                  </a:lnTo>
                  <a:lnTo>
                    <a:pt x="3944" y="31185"/>
                  </a:lnTo>
                  <a:lnTo>
                    <a:pt x="3977" y="31185"/>
                  </a:lnTo>
                  <a:lnTo>
                    <a:pt x="4042" y="31152"/>
                  </a:lnTo>
                  <a:lnTo>
                    <a:pt x="4075" y="31119"/>
                  </a:lnTo>
                  <a:lnTo>
                    <a:pt x="4108" y="31119"/>
                  </a:lnTo>
                  <a:lnTo>
                    <a:pt x="4174" y="31086"/>
                  </a:lnTo>
                  <a:lnTo>
                    <a:pt x="4207" y="31086"/>
                  </a:lnTo>
                  <a:lnTo>
                    <a:pt x="4240" y="31054"/>
                  </a:lnTo>
                  <a:lnTo>
                    <a:pt x="4305" y="31054"/>
                  </a:lnTo>
                  <a:lnTo>
                    <a:pt x="4338" y="31021"/>
                  </a:lnTo>
                  <a:lnTo>
                    <a:pt x="4371" y="31021"/>
                  </a:lnTo>
                  <a:lnTo>
                    <a:pt x="4437" y="30988"/>
                  </a:lnTo>
                  <a:lnTo>
                    <a:pt x="4470" y="30988"/>
                  </a:lnTo>
                  <a:lnTo>
                    <a:pt x="4502" y="30955"/>
                  </a:lnTo>
                  <a:lnTo>
                    <a:pt x="4535" y="30955"/>
                  </a:lnTo>
                  <a:lnTo>
                    <a:pt x="4634" y="30889"/>
                  </a:lnTo>
                  <a:lnTo>
                    <a:pt x="4667" y="30889"/>
                  </a:lnTo>
                  <a:lnTo>
                    <a:pt x="4732" y="30856"/>
                  </a:lnTo>
                  <a:lnTo>
                    <a:pt x="4765" y="30856"/>
                  </a:lnTo>
                  <a:lnTo>
                    <a:pt x="4798" y="30824"/>
                  </a:lnTo>
                  <a:lnTo>
                    <a:pt x="4864" y="30824"/>
                  </a:lnTo>
                  <a:lnTo>
                    <a:pt x="4897" y="30791"/>
                  </a:lnTo>
                  <a:lnTo>
                    <a:pt x="4930" y="30791"/>
                  </a:lnTo>
                  <a:lnTo>
                    <a:pt x="4995" y="30758"/>
                  </a:lnTo>
                  <a:lnTo>
                    <a:pt x="5061" y="30725"/>
                  </a:lnTo>
                  <a:lnTo>
                    <a:pt x="5127" y="30692"/>
                  </a:lnTo>
                  <a:lnTo>
                    <a:pt x="5192" y="30659"/>
                  </a:lnTo>
                  <a:lnTo>
                    <a:pt x="5258" y="30659"/>
                  </a:lnTo>
                  <a:lnTo>
                    <a:pt x="5357" y="30593"/>
                  </a:lnTo>
                  <a:lnTo>
                    <a:pt x="5423" y="30561"/>
                  </a:lnTo>
                  <a:lnTo>
                    <a:pt x="5455" y="30561"/>
                  </a:lnTo>
                  <a:lnTo>
                    <a:pt x="6113" y="30265"/>
                  </a:lnTo>
                  <a:lnTo>
                    <a:pt x="6145" y="30232"/>
                  </a:lnTo>
                  <a:lnTo>
                    <a:pt x="6178" y="30232"/>
                  </a:lnTo>
                  <a:lnTo>
                    <a:pt x="6343" y="30133"/>
                  </a:lnTo>
                  <a:lnTo>
                    <a:pt x="6408" y="30133"/>
                  </a:lnTo>
                  <a:lnTo>
                    <a:pt x="6441" y="30101"/>
                  </a:lnTo>
                  <a:lnTo>
                    <a:pt x="6474" y="30101"/>
                  </a:lnTo>
                  <a:lnTo>
                    <a:pt x="6507" y="30068"/>
                  </a:lnTo>
                  <a:lnTo>
                    <a:pt x="6573" y="30035"/>
                  </a:lnTo>
                  <a:lnTo>
                    <a:pt x="6605" y="30035"/>
                  </a:lnTo>
                  <a:lnTo>
                    <a:pt x="6704" y="30002"/>
                  </a:lnTo>
                  <a:lnTo>
                    <a:pt x="6737" y="29969"/>
                  </a:lnTo>
                  <a:lnTo>
                    <a:pt x="6770" y="29936"/>
                  </a:lnTo>
                  <a:lnTo>
                    <a:pt x="6836" y="29936"/>
                  </a:lnTo>
                  <a:lnTo>
                    <a:pt x="6868" y="29903"/>
                  </a:lnTo>
                  <a:lnTo>
                    <a:pt x="6901" y="29871"/>
                  </a:lnTo>
                  <a:lnTo>
                    <a:pt x="6934" y="29871"/>
                  </a:lnTo>
                  <a:lnTo>
                    <a:pt x="7033" y="29838"/>
                  </a:lnTo>
                  <a:lnTo>
                    <a:pt x="7066" y="29805"/>
                  </a:lnTo>
                  <a:lnTo>
                    <a:pt x="7164" y="29772"/>
                  </a:lnTo>
                  <a:lnTo>
                    <a:pt x="7197" y="29739"/>
                  </a:lnTo>
                  <a:lnTo>
                    <a:pt x="7296" y="29706"/>
                  </a:lnTo>
                  <a:lnTo>
                    <a:pt x="7328" y="29673"/>
                  </a:lnTo>
                  <a:lnTo>
                    <a:pt x="7361" y="29673"/>
                  </a:lnTo>
                  <a:lnTo>
                    <a:pt x="7427" y="29641"/>
                  </a:lnTo>
                  <a:lnTo>
                    <a:pt x="7460" y="29608"/>
                  </a:lnTo>
                  <a:lnTo>
                    <a:pt x="7493" y="29608"/>
                  </a:lnTo>
                  <a:lnTo>
                    <a:pt x="7526" y="29575"/>
                  </a:lnTo>
                  <a:lnTo>
                    <a:pt x="7591" y="29542"/>
                  </a:lnTo>
                  <a:lnTo>
                    <a:pt x="7624" y="29542"/>
                  </a:lnTo>
                  <a:lnTo>
                    <a:pt x="7690" y="29476"/>
                  </a:lnTo>
                  <a:lnTo>
                    <a:pt x="7756" y="29476"/>
                  </a:lnTo>
                  <a:lnTo>
                    <a:pt x="7788" y="29443"/>
                  </a:lnTo>
                  <a:lnTo>
                    <a:pt x="7821" y="29411"/>
                  </a:lnTo>
                  <a:lnTo>
                    <a:pt x="7887" y="29411"/>
                  </a:lnTo>
                  <a:lnTo>
                    <a:pt x="7920" y="29378"/>
                  </a:lnTo>
                  <a:lnTo>
                    <a:pt x="7953" y="29345"/>
                  </a:lnTo>
                  <a:lnTo>
                    <a:pt x="7986" y="29345"/>
                  </a:lnTo>
                  <a:lnTo>
                    <a:pt x="8051" y="29312"/>
                  </a:lnTo>
                  <a:lnTo>
                    <a:pt x="8117" y="29279"/>
                  </a:lnTo>
                  <a:lnTo>
                    <a:pt x="8150" y="29246"/>
                  </a:lnTo>
                  <a:lnTo>
                    <a:pt x="8216" y="29246"/>
                  </a:lnTo>
                  <a:lnTo>
                    <a:pt x="8248" y="29213"/>
                  </a:lnTo>
                  <a:lnTo>
                    <a:pt x="8281" y="29181"/>
                  </a:lnTo>
                  <a:lnTo>
                    <a:pt x="8314" y="29148"/>
                  </a:lnTo>
                  <a:lnTo>
                    <a:pt x="8380" y="29148"/>
                  </a:lnTo>
                  <a:lnTo>
                    <a:pt x="8413" y="29115"/>
                  </a:lnTo>
                  <a:lnTo>
                    <a:pt x="8446" y="29082"/>
                  </a:lnTo>
                  <a:lnTo>
                    <a:pt x="8479" y="29082"/>
                  </a:lnTo>
                  <a:lnTo>
                    <a:pt x="8544" y="29049"/>
                  </a:lnTo>
                  <a:lnTo>
                    <a:pt x="8577" y="29016"/>
                  </a:lnTo>
                  <a:lnTo>
                    <a:pt x="8610" y="29016"/>
                  </a:lnTo>
                  <a:lnTo>
                    <a:pt x="8643" y="28983"/>
                  </a:lnTo>
                  <a:lnTo>
                    <a:pt x="8709" y="28950"/>
                  </a:lnTo>
                  <a:lnTo>
                    <a:pt x="8741" y="28950"/>
                  </a:lnTo>
                  <a:lnTo>
                    <a:pt x="8774" y="28918"/>
                  </a:lnTo>
                  <a:lnTo>
                    <a:pt x="8807" y="28885"/>
                  </a:lnTo>
                  <a:lnTo>
                    <a:pt x="8873" y="28885"/>
                  </a:lnTo>
                  <a:lnTo>
                    <a:pt x="8906" y="28852"/>
                  </a:lnTo>
                  <a:lnTo>
                    <a:pt x="8939" y="28819"/>
                  </a:lnTo>
                  <a:lnTo>
                    <a:pt x="8971" y="28819"/>
                  </a:lnTo>
                  <a:lnTo>
                    <a:pt x="9037" y="28786"/>
                  </a:lnTo>
                  <a:lnTo>
                    <a:pt x="9070" y="28753"/>
                  </a:lnTo>
                  <a:lnTo>
                    <a:pt x="9103" y="28753"/>
                  </a:lnTo>
                  <a:lnTo>
                    <a:pt x="9136" y="28720"/>
                  </a:lnTo>
                  <a:lnTo>
                    <a:pt x="9267" y="28655"/>
                  </a:lnTo>
                  <a:lnTo>
                    <a:pt x="9300" y="28622"/>
                  </a:lnTo>
                  <a:lnTo>
                    <a:pt x="9366" y="28589"/>
                  </a:lnTo>
                  <a:lnTo>
                    <a:pt x="9399" y="28589"/>
                  </a:lnTo>
                  <a:lnTo>
                    <a:pt x="9464" y="28523"/>
                  </a:lnTo>
                  <a:lnTo>
                    <a:pt x="9530" y="28523"/>
                  </a:lnTo>
                  <a:lnTo>
                    <a:pt x="9957" y="28260"/>
                  </a:lnTo>
                  <a:lnTo>
                    <a:pt x="9990" y="28228"/>
                  </a:lnTo>
                  <a:lnTo>
                    <a:pt x="10089" y="28195"/>
                  </a:lnTo>
                  <a:lnTo>
                    <a:pt x="10122" y="28162"/>
                  </a:lnTo>
                  <a:lnTo>
                    <a:pt x="10286" y="28063"/>
                  </a:lnTo>
                  <a:lnTo>
                    <a:pt x="10319" y="28030"/>
                  </a:lnTo>
                  <a:lnTo>
                    <a:pt x="10417" y="27998"/>
                  </a:lnTo>
                  <a:lnTo>
                    <a:pt x="10450" y="27965"/>
                  </a:lnTo>
                  <a:lnTo>
                    <a:pt x="10483" y="27932"/>
                  </a:lnTo>
                  <a:lnTo>
                    <a:pt x="10516" y="27899"/>
                  </a:lnTo>
                  <a:lnTo>
                    <a:pt x="10582" y="27899"/>
                  </a:lnTo>
                  <a:lnTo>
                    <a:pt x="10614" y="27866"/>
                  </a:lnTo>
                  <a:lnTo>
                    <a:pt x="10647" y="27833"/>
                  </a:lnTo>
                  <a:lnTo>
                    <a:pt x="10680" y="27800"/>
                  </a:lnTo>
                  <a:lnTo>
                    <a:pt x="10746" y="27800"/>
                  </a:lnTo>
                  <a:lnTo>
                    <a:pt x="10779" y="27768"/>
                  </a:lnTo>
                  <a:lnTo>
                    <a:pt x="10812" y="27735"/>
                  </a:lnTo>
                  <a:lnTo>
                    <a:pt x="10844" y="27702"/>
                  </a:lnTo>
                  <a:lnTo>
                    <a:pt x="10877" y="27702"/>
                  </a:lnTo>
                  <a:lnTo>
                    <a:pt x="10943" y="27669"/>
                  </a:lnTo>
                  <a:lnTo>
                    <a:pt x="10976" y="27636"/>
                  </a:lnTo>
                  <a:lnTo>
                    <a:pt x="11009" y="27603"/>
                  </a:lnTo>
                  <a:lnTo>
                    <a:pt x="11042" y="27603"/>
                  </a:lnTo>
                  <a:lnTo>
                    <a:pt x="11074" y="27570"/>
                  </a:lnTo>
                  <a:lnTo>
                    <a:pt x="11140" y="27537"/>
                  </a:lnTo>
                  <a:lnTo>
                    <a:pt x="11173" y="27505"/>
                  </a:lnTo>
                  <a:lnTo>
                    <a:pt x="11206" y="27505"/>
                  </a:lnTo>
                  <a:lnTo>
                    <a:pt x="11239" y="27472"/>
                  </a:lnTo>
                  <a:lnTo>
                    <a:pt x="11272" y="27439"/>
                  </a:lnTo>
                  <a:lnTo>
                    <a:pt x="11337" y="27406"/>
                  </a:lnTo>
                  <a:lnTo>
                    <a:pt x="11370" y="27406"/>
                  </a:lnTo>
                  <a:lnTo>
                    <a:pt x="11403" y="27373"/>
                  </a:lnTo>
                  <a:lnTo>
                    <a:pt x="11436" y="27340"/>
                  </a:lnTo>
                  <a:lnTo>
                    <a:pt x="11502" y="27307"/>
                  </a:lnTo>
                  <a:lnTo>
                    <a:pt x="11535" y="27275"/>
                  </a:lnTo>
                  <a:lnTo>
                    <a:pt x="11567" y="27275"/>
                  </a:lnTo>
                  <a:lnTo>
                    <a:pt x="11600" y="27242"/>
                  </a:lnTo>
                  <a:lnTo>
                    <a:pt x="11633" y="27209"/>
                  </a:lnTo>
                  <a:lnTo>
                    <a:pt x="11732" y="27176"/>
                  </a:lnTo>
                  <a:lnTo>
                    <a:pt x="11765" y="27143"/>
                  </a:lnTo>
                  <a:lnTo>
                    <a:pt x="11830" y="27077"/>
                  </a:lnTo>
                  <a:lnTo>
                    <a:pt x="11863" y="27077"/>
                  </a:lnTo>
                  <a:lnTo>
                    <a:pt x="11962" y="27012"/>
                  </a:lnTo>
                  <a:lnTo>
                    <a:pt x="11995" y="26979"/>
                  </a:lnTo>
                  <a:lnTo>
                    <a:pt x="12126" y="26913"/>
                  </a:lnTo>
                  <a:lnTo>
                    <a:pt x="12159" y="26880"/>
                  </a:lnTo>
                  <a:lnTo>
                    <a:pt x="12225" y="26815"/>
                  </a:lnTo>
                  <a:lnTo>
                    <a:pt x="12257" y="26815"/>
                  </a:lnTo>
                  <a:lnTo>
                    <a:pt x="12323" y="26782"/>
                  </a:lnTo>
                  <a:lnTo>
                    <a:pt x="12389" y="26716"/>
                  </a:lnTo>
                  <a:lnTo>
                    <a:pt x="12422" y="26683"/>
                  </a:lnTo>
                  <a:lnTo>
                    <a:pt x="12487" y="26650"/>
                  </a:lnTo>
                  <a:lnTo>
                    <a:pt x="12553" y="26617"/>
                  </a:lnTo>
                  <a:lnTo>
                    <a:pt x="12586" y="26585"/>
                  </a:lnTo>
                  <a:lnTo>
                    <a:pt x="12619" y="26552"/>
                  </a:lnTo>
                  <a:lnTo>
                    <a:pt x="12685" y="26519"/>
                  </a:lnTo>
                  <a:lnTo>
                    <a:pt x="12750" y="26486"/>
                  </a:lnTo>
                  <a:lnTo>
                    <a:pt x="12783" y="26453"/>
                  </a:lnTo>
                  <a:lnTo>
                    <a:pt x="12816" y="26420"/>
                  </a:lnTo>
                  <a:lnTo>
                    <a:pt x="12849" y="26420"/>
                  </a:lnTo>
                  <a:lnTo>
                    <a:pt x="12915" y="26355"/>
                  </a:lnTo>
                  <a:lnTo>
                    <a:pt x="12980" y="26322"/>
                  </a:lnTo>
                  <a:lnTo>
                    <a:pt x="13013" y="26289"/>
                  </a:lnTo>
                  <a:lnTo>
                    <a:pt x="13046" y="26256"/>
                  </a:lnTo>
                  <a:lnTo>
                    <a:pt x="13112" y="26223"/>
                  </a:lnTo>
                  <a:lnTo>
                    <a:pt x="13145" y="26190"/>
                  </a:lnTo>
                  <a:lnTo>
                    <a:pt x="13243" y="26124"/>
                  </a:lnTo>
                  <a:lnTo>
                    <a:pt x="13276" y="26092"/>
                  </a:lnTo>
                  <a:lnTo>
                    <a:pt x="13375" y="26026"/>
                  </a:lnTo>
                  <a:lnTo>
                    <a:pt x="13408" y="25993"/>
                  </a:lnTo>
                  <a:lnTo>
                    <a:pt x="13473" y="25960"/>
                  </a:lnTo>
                  <a:lnTo>
                    <a:pt x="13539" y="25927"/>
                  </a:lnTo>
                  <a:lnTo>
                    <a:pt x="13572" y="25894"/>
                  </a:lnTo>
                  <a:lnTo>
                    <a:pt x="13703" y="25796"/>
                  </a:lnTo>
                  <a:lnTo>
                    <a:pt x="13736" y="25763"/>
                  </a:lnTo>
                  <a:lnTo>
                    <a:pt x="13802" y="25730"/>
                  </a:lnTo>
                  <a:lnTo>
                    <a:pt x="13835" y="25697"/>
                  </a:lnTo>
                  <a:lnTo>
                    <a:pt x="13933" y="25632"/>
                  </a:lnTo>
                  <a:lnTo>
                    <a:pt x="13966" y="25599"/>
                  </a:lnTo>
                  <a:lnTo>
                    <a:pt x="13999" y="25566"/>
                  </a:lnTo>
                  <a:lnTo>
                    <a:pt x="14032" y="25566"/>
                  </a:lnTo>
                  <a:lnTo>
                    <a:pt x="14065" y="25533"/>
                  </a:lnTo>
                  <a:lnTo>
                    <a:pt x="14098" y="25500"/>
                  </a:lnTo>
                  <a:lnTo>
                    <a:pt x="14130" y="25467"/>
                  </a:lnTo>
                  <a:lnTo>
                    <a:pt x="14163" y="25434"/>
                  </a:lnTo>
                  <a:lnTo>
                    <a:pt x="14229" y="25402"/>
                  </a:lnTo>
                  <a:lnTo>
                    <a:pt x="14262" y="25369"/>
                  </a:lnTo>
                  <a:lnTo>
                    <a:pt x="14295" y="25369"/>
                  </a:lnTo>
                  <a:lnTo>
                    <a:pt x="14328" y="25336"/>
                  </a:lnTo>
                  <a:lnTo>
                    <a:pt x="14360" y="25303"/>
                  </a:lnTo>
                  <a:lnTo>
                    <a:pt x="14393" y="25270"/>
                  </a:lnTo>
                  <a:lnTo>
                    <a:pt x="14426" y="25237"/>
                  </a:lnTo>
                  <a:lnTo>
                    <a:pt x="14492" y="25204"/>
                  </a:lnTo>
                  <a:lnTo>
                    <a:pt x="14525" y="25172"/>
                  </a:lnTo>
                  <a:lnTo>
                    <a:pt x="14558" y="25172"/>
                  </a:lnTo>
                  <a:lnTo>
                    <a:pt x="14591" y="25139"/>
                  </a:lnTo>
                  <a:lnTo>
                    <a:pt x="14623" y="25106"/>
                  </a:lnTo>
                  <a:lnTo>
                    <a:pt x="14656" y="25073"/>
                  </a:lnTo>
                  <a:lnTo>
                    <a:pt x="14689" y="25040"/>
                  </a:lnTo>
                  <a:lnTo>
                    <a:pt x="14755" y="25007"/>
                  </a:lnTo>
                  <a:lnTo>
                    <a:pt x="14788" y="24974"/>
                  </a:lnTo>
                  <a:lnTo>
                    <a:pt x="14821" y="24942"/>
                  </a:lnTo>
                  <a:lnTo>
                    <a:pt x="14853" y="24942"/>
                  </a:lnTo>
                  <a:lnTo>
                    <a:pt x="14886" y="24909"/>
                  </a:lnTo>
                  <a:lnTo>
                    <a:pt x="14919" y="24876"/>
                  </a:lnTo>
                  <a:lnTo>
                    <a:pt x="14952" y="24843"/>
                  </a:lnTo>
                  <a:lnTo>
                    <a:pt x="14985" y="24810"/>
                  </a:lnTo>
                  <a:lnTo>
                    <a:pt x="15051" y="24777"/>
                  </a:lnTo>
                  <a:lnTo>
                    <a:pt x="15083" y="24744"/>
                  </a:lnTo>
                  <a:lnTo>
                    <a:pt x="15116" y="24712"/>
                  </a:lnTo>
                  <a:lnTo>
                    <a:pt x="15182" y="24679"/>
                  </a:lnTo>
                  <a:lnTo>
                    <a:pt x="15215" y="24646"/>
                  </a:lnTo>
                  <a:lnTo>
                    <a:pt x="15248" y="24613"/>
                  </a:lnTo>
                  <a:lnTo>
                    <a:pt x="15281" y="24580"/>
                  </a:lnTo>
                  <a:lnTo>
                    <a:pt x="15313" y="24547"/>
                  </a:lnTo>
                  <a:lnTo>
                    <a:pt x="15379" y="24514"/>
                  </a:lnTo>
                  <a:lnTo>
                    <a:pt x="15511" y="24383"/>
                  </a:lnTo>
                  <a:lnTo>
                    <a:pt x="15543" y="24383"/>
                  </a:lnTo>
                  <a:lnTo>
                    <a:pt x="15741" y="24219"/>
                  </a:lnTo>
                  <a:lnTo>
                    <a:pt x="15773" y="24186"/>
                  </a:lnTo>
                  <a:lnTo>
                    <a:pt x="15971" y="24021"/>
                  </a:lnTo>
                  <a:lnTo>
                    <a:pt x="16003" y="23989"/>
                  </a:lnTo>
                  <a:lnTo>
                    <a:pt x="16036" y="23956"/>
                  </a:lnTo>
                  <a:lnTo>
                    <a:pt x="16102" y="23923"/>
                  </a:lnTo>
                  <a:lnTo>
                    <a:pt x="16135" y="23890"/>
                  </a:lnTo>
                  <a:lnTo>
                    <a:pt x="16168" y="23857"/>
                  </a:lnTo>
                  <a:lnTo>
                    <a:pt x="16234" y="23791"/>
                  </a:lnTo>
                  <a:lnTo>
                    <a:pt x="16266" y="23759"/>
                  </a:lnTo>
                  <a:lnTo>
                    <a:pt x="16332" y="23693"/>
                  </a:lnTo>
                  <a:lnTo>
                    <a:pt x="16365" y="23693"/>
                  </a:lnTo>
                  <a:lnTo>
                    <a:pt x="16398" y="23660"/>
                  </a:lnTo>
                  <a:lnTo>
                    <a:pt x="16431" y="23627"/>
                  </a:lnTo>
                  <a:lnTo>
                    <a:pt x="16464" y="23594"/>
                  </a:lnTo>
                  <a:lnTo>
                    <a:pt x="16529" y="23561"/>
                  </a:lnTo>
                  <a:lnTo>
                    <a:pt x="16562" y="23529"/>
                  </a:lnTo>
                  <a:lnTo>
                    <a:pt x="16595" y="23496"/>
                  </a:lnTo>
                  <a:lnTo>
                    <a:pt x="16628" y="23463"/>
                  </a:lnTo>
                  <a:lnTo>
                    <a:pt x="16661" y="23430"/>
                  </a:lnTo>
                  <a:lnTo>
                    <a:pt x="16694" y="23397"/>
                  </a:lnTo>
                  <a:lnTo>
                    <a:pt x="16726" y="23364"/>
                  </a:lnTo>
                  <a:lnTo>
                    <a:pt x="16759" y="23331"/>
                  </a:lnTo>
                  <a:lnTo>
                    <a:pt x="16792" y="23299"/>
                  </a:lnTo>
                  <a:lnTo>
                    <a:pt x="16825" y="23266"/>
                  </a:lnTo>
                  <a:lnTo>
                    <a:pt x="16858" y="23233"/>
                  </a:lnTo>
                  <a:lnTo>
                    <a:pt x="16891" y="23200"/>
                  </a:lnTo>
                  <a:lnTo>
                    <a:pt x="16924" y="23167"/>
                  </a:lnTo>
                  <a:lnTo>
                    <a:pt x="16956" y="23134"/>
                  </a:lnTo>
                  <a:lnTo>
                    <a:pt x="17022" y="23134"/>
                  </a:lnTo>
                  <a:lnTo>
                    <a:pt x="17055" y="23101"/>
                  </a:lnTo>
                  <a:lnTo>
                    <a:pt x="17088" y="23068"/>
                  </a:lnTo>
                  <a:lnTo>
                    <a:pt x="17121" y="23036"/>
                  </a:lnTo>
                  <a:lnTo>
                    <a:pt x="17154" y="23003"/>
                  </a:lnTo>
                  <a:lnTo>
                    <a:pt x="17186" y="22970"/>
                  </a:lnTo>
                  <a:lnTo>
                    <a:pt x="17219" y="22937"/>
                  </a:lnTo>
                  <a:lnTo>
                    <a:pt x="17252" y="22904"/>
                  </a:lnTo>
                  <a:lnTo>
                    <a:pt x="17318" y="22838"/>
                  </a:lnTo>
                  <a:lnTo>
                    <a:pt x="17351" y="22806"/>
                  </a:lnTo>
                  <a:lnTo>
                    <a:pt x="17384" y="22773"/>
                  </a:lnTo>
                  <a:lnTo>
                    <a:pt x="17416" y="22740"/>
                  </a:lnTo>
                  <a:lnTo>
                    <a:pt x="17482" y="22674"/>
                  </a:lnTo>
                  <a:lnTo>
                    <a:pt x="17515" y="22641"/>
                  </a:lnTo>
                  <a:lnTo>
                    <a:pt x="18041" y="22181"/>
                  </a:lnTo>
                  <a:lnTo>
                    <a:pt x="18074" y="22148"/>
                  </a:lnTo>
                  <a:lnTo>
                    <a:pt x="18139" y="22083"/>
                  </a:lnTo>
                  <a:lnTo>
                    <a:pt x="18172" y="22050"/>
                  </a:lnTo>
                  <a:lnTo>
                    <a:pt x="18238" y="21984"/>
                  </a:lnTo>
                  <a:lnTo>
                    <a:pt x="18271" y="21951"/>
                  </a:lnTo>
                  <a:lnTo>
                    <a:pt x="18304" y="21918"/>
                  </a:lnTo>
                  <a:lnTo>
                    <a:pt x="18337" y="21886"/>
                  </a:lnTo>
                  <a:lnTo>
                    <a:pt x="18369" y="21853"/>
                  </a:lnTo>
                  <a:lnTo>
                    <a:pt x="18435" y="21787"/>
                  </a:lnTo>
                  <a:lnTo>
                    <a:pt x="18468" y="21754"/>
                  </a:lnTo>
                  <a:lnTo>
                    <a:pt x="18567" y="21655"/>
                  </a:lnTo>
                  <a:lnTo>
                    <a:pt x="18599" y="21623"/>
                  </a:lnTo>
                  <a:lnTo>
                    <a:pt x="18829" y="21425"/>
                  </a:lnTo>
                  <a:lnTo>
                    <a:pt x="18862" y="21393"/>
                  </a:lnTo>
                  <a:lnTo>
                    <a:pt x="18895" y="21360"/>
                  </a:lnTo>
                  <a:lnTo>
                    <a:pt x="19027" y="21228"/>
                  </a:lnTo>
                  <a:lnTo>
                    <a:pt x="19059" y="21163"/>
                  </a:lnTo>
                  <a:lnTo>
                    <a:pt x="19092" y="21130"/>
                  </a:lnTo>
                  <a:lnTo>
                    <a:pt x="19158" y="21064"/>
                  </a:lnTo>
                  <a:lnTo>
                    <a:pt x="19191" y="21031"/>
                  </a:lnTo>
                  <a:lnTo>
                    <a:pt x="19257" y="20965"/>
                  </a:lnTo>
                  <a:lnTo>
                    <a:pt x="19322" y="20900"/>
                  </a:lnTo>
                  <a:lnTo>
                    <a:pt x="19421" y="20801"/>
                  </a:lnTo>
                  <a:lnTo>
                    <a:pt x="19454" y="20768"/>
                  </a:lnTo>
                  <a:lnTo>
                    <a:pt x="19618" y="20571"/>
                  </a:lnTo>
                  <a:lnTo>
                    <a:pt x="19684" y="20505"/>
                  </a:lnTo>
                  <a:lnTo>
                    <a:pt x="19881" y="20308"/>
                  </a:lnTo>
                  <a:lnTo>
                    <a:pt x="19914" y="20275"/>
                  </a:lnTo>
                  <a:lnTo>
                    <a:pt x="19947" y="20243"/>
                  </a:lnTo>
                  <a:lnTo>
                    <a:pt x="20144" y="20012"/>
                  </a:lnTo>
                  <a:lnTo>
                    <a:pt x="20177" y="19980"/>
                  </a:lnTo>
                  <a:lnTo>
                    <a:pt x="20210" y="19947"/>
                  </a:lnTo>
                  <a:lnTo>
                    <a:pt x="20275" y="19881"/>
                  </a:lnTo>
                  <a:lnTo>
                    <a:pt x="20308" y="19848"/>
                  </a:lnTo>
                  <a:lnTo>
                    <a:pt x="20341" y="19815"/>
                  </a:lnTo>
                  <a:lnTo>
                    <a:pt x="20374" y="19782"/>
                  </a:lnTo>
                  <a:lnTo>
                    <a:pt x="20407" y="19750"/>
                  </a:lnTo>
                  <a:lnTo>
                    <a:pt x="20440" y="19717"/>
                  </a:lnTo>
                  <a:lnTo>
                    <a:pt x="20472" y="19684"/>
                  </a:lnTo>
                  <a:lnTo>
                    <a:pt x="20505" y="19651"/>
                  </a:lnTo>
                  <a:lnTo>
                    <a:pt x="20538" y="19618"/>
                  </a:lnTo>
                  <a:lnTo>
                    <a:pt x="20538" y="19585"/>
                  </a:lnTo>
                  <a:lnTo>
                    <a:pt x="20571" y="19520"/>
                  </a:lnTo>
                  <a:lnTo>
                    <a:pt x="20604" y="19487"/>
                  </a:lnTo>
                  <a:lnTo>
                    <a:pt x="20637" y="19454"/>
                  </a:lnTo>
                  <a:lnTo>
                    <a:pt x="20670" y="19421"/>
                  </a:lnTo>
                  <a:lnTo>
                    <a:pt x="20702" y="19388"/>
                  </a:lnTo>
                  <a:lnTo>
                    <a:pt x="20735" y="19355"/>
                  </a:lnTo>
                  <a:lnTo>
                    <a:pt x="20768" y="19322"/>
                  </a:lnTo>
                  <a:lnTo>
                    <a:pt x="20801" y="19290"/>
                  </a:lnTo>
                  <a:lnTo>
                    <a:pt x="20834" y="19257"/>
                  </a:lnTo>
                  <a:lnTo>
                    <a:pt x="20867" y="19224"/>
                  </a:lnTo>
                  <a:lnTo>
                    <a:pt x="20933" y="19158"/>
                  </a:lnTo>
                  <a:lnTo>
                    <a:pt x="20965" y="19125"/>
                  </a:lnTo>
                  <a:lnTo>
                    <a:pt x="20998" y="19060"/>
                  </a:lnTo>
                  <a:lnTo>
                    <a:pt x="21031" y="19027"/>
                  </a:lnTo>
                  <a:lnTo>
                    <a:pt x="21064" y="18994"/>
                  </a:lnTo>
                  <a:lnTo>
                    <a:pt x="21064" y="18961"/>
                  </a:lnTo>
                  <a:lnTo>
                    <a:pt x="21097" y="18928"/>
                  </a:lnTo>
                  <a:lnTo>
                    <a:pt x="21130" y="18895"/>
                  </a:lnTo>
                  <a:lnTo>
                    <a:pt x="21163" y="18862"/>
                  </a:lnTo>
                  <a:lnTo>
                    <a:pt x="21195" y="18830"/>
                  </a:lnTo>
                  <a:lnTo>
                    <a:pt x="21261" y="18764"/>
                  </a:lnTo>
                  <a:lnTo>
                    <a:pt x="21294" y="18731"/>
                  </a:lnTo>
                  <a:lnTo>
                    <a:pt x="21425" y="18567"/>
                  </a:lnTo>
                  <a:lnTo>
                    <a:pt x="21425" y="18534"/>
                  </a:lnTo>
                  <a:lnTo>
                    <a:pt x="21623" y="18337"/>
                  </a:lnTo>
                  <a:lnTo>
                    <a:pt x="21655" y="18304"/>
                  </a:lnTo>
                  <a:lnTo>
                    <a:pt x="21787" y="18107"/>
                  </a:lnTo>
                  <a:lnTo>
                    <a:pt x="21820" y="18074"/>
                  </a:lnTo>
                  <a:lnTo>
                    <a:pt x="21951" y="17909"/>
                  </a:lnTo>
                  <a:lnTo>
                    <a:pt x="21984" y="17877"/>
                  </a:lnTo>
                  <a:lnTo>
                    <a:pt x="22083" y="17778"/>
                  </a:lnTo>
                  <a:lnTo>
                    <a:pt x="22083" y="17745"/>
                  </a:lnTo>
                  <a:lnTo>
                    <a:pt x="22148" y="17679"/>
                  </a:lnTo>
                  <a:lnTo>
                    <a:pt x="22181" y="17614"/>
                  </a:lnTo>
                  <a:lnTo>
                    <a:pt x="22214" y="17581"/>
                  </a:lnTo>
                  <a:lnTo>
                    <a:pt x="22247" y="17548"/>
                  </a:lnTo>
                  <a:lnTo>
                    <a:pt x="22280" y="17515"/>
                  </a:lnTo>
                  <a:lnTo>
                    <a:pt x="22313" y="17482"/>
                  </a:lnTo>
                  <a:lnTo>
                    <a:pt x="22313" y="17449"/>
                  </a:lnTo>
                  <a:lnTo>
                    <a:pt x="22346" y="17417"/>
                  </a:lnTo>
                  <a:lnTo>
                    <a:pt x="22378" y="17384"/>
                  </a:lnTo>
                  <a:lnTo>
                    <a:pt x="22411" y="17318"/>
                  </a:lnTo>
                  <a:lnTo>
                    <a:pt x="22444" y="17285"/>
                  </a:lnTo>
                  <a:lnTo>
                    <a:pt x="22477" y="17252"/>
                  </a:lnTo>
                  <a:lnTo>
                    <a:pt x="22510" y="17219"/>
                  </a:lnTo>
                  <a:lnTo>
                    <a:pt x="22543" y="17186"/>
                  </a:lnTo>
                  <a:lnTo>
                    <a:pt x="22543" y="17154"/>
                  </a:lnTo>
                  <a:lnTo>
                    <a:pt x="22576" y="17121"/>
                  </a:lnTo>
                  <a:lnTo>
                    <a:pt x="22608" y="17088"/>
                  </a:lnTo>
                  <a:lnTo>
                    <a:pt x="22641" y="17022"/>
                  </a:lnTo>
                  <a:lnTo>
                    <a:pt x="22707" y="16956"/>
                  </a:lnTo>
                  <a:lnTo>
                    <a:pt x="22740" y="16924"/>
                  </a:lnTo>
                  <a:lnTo>
                    <a:pt x="22773" y="16891"/>
                  </a:lnTo>
                  <a:lnTo>
                    <a:pt x="22773" y="16858"/>
                  </a:lnTo>
                  <a:lnTo>
                    <a:pt x="22806" y="16825"/>
                  </a:lnTo>
                  <a:lnTo>
                    <a:pt x="22838" y="16759"/>
                  </a:lnTo>
                  <a:lnTo>
                    <a:pt x="22871" y="16726"/>
                  </a:lnTo>
                  <a:lnTo>
                    <a:pt x="22904" y="16694"/>
                  </a:lnTo>
                  <a:lnTo>
                    <a:pt x="22937" y="16661"/>
                  </a:lnTo>
                  <a:lnTo>
                    <a:pt x="22970" y="16595"/>
                  </a:lnTo>
                  <a:lnTo>
                    <a:pt x="23003" y="16562"/>
                  </a:lnTo>
                  <a:lnTo>
                    <a:pt x="23036" y="16496"/>
                  </a:lnTo>
                  <a:lnTo>
                    <a:pt x="23068" y="16464"/>
                  </a:lnTo>
                  <a:lnTo>
                    <a:pt x="23134" y="16398"/>
                  </a:lnTo>
                  <a:lnTo>
                    <a:pt x="23134" y="16365"/>
                  </a:lnTo>
                  <a:lnTo>
                    <a:pt x="23200" y="16299"/>
                  </a:lnTo>
                  <a:lnTo>
                    <a:pt x="23233" y="16234"/>
                  </a:lnTo>
                  <a:lnTo>
                    <a:pt x="23331" y="16135"/>
                  </a:lnTo>
                  <a:lnTo>
                    <a:pt x="23331" y="16102"/>
                  </a:lnTo>
                  <a:lnTo>
                    <a:pt x="23364" y="16069"/>
                  </a:lnTo>
                  <a:lnTo>
                    <a:pt x="23397" y="16036"/>
                  </a:lnTo>
                  <a:lnTo>
                    <a:pt x="23496" y="15905"/>
                  </a:lnTo>
                  <a:lnTo>
                    <a:pt x="23496" y="15872"/>
                  </a:lnTo>
                  <a:lnTo>
                    <a:pt x="23594" y="15741"/>
                  </a:lnTo>
                  <a:lnTo>
                    <a:pt x="23627" y="15708"/>
                  </a:lnTo>
                  <a:lnTo>
                    <a:pt x="23660" y="15675"/>
                  </a:lnTo>
                  <a:lnTo>
                    <a:pt x="23660" y="15642"/>
                  </a:lnTo>
                  <a:lnTo>
                    <a:pt x="23726" y="15576"/>
                  </a:lnTo>
                  <a:lnTo>
                    <a:pt x="23758" y="15511"/>
                  </a:lnTo>
                  <a:lnTo>
                    <a:pt x="23791" y="15478"/>
                  </a:lnTo>
                  <a:lnTo>
                    <a:pt x="23791" y="15445"/>
                  </a:lnTo>
                  <a:lnTo>
                    <a:pt x="23824" y="15412"/>
                  </a:lnTo>
                  <a:lnTo>
                    <a:pt x="23857" y="15379"/>
                  </a:lnTo>
                  <a:lnTo>
                    <a:pt x="23890" y="15313"/>
                  </a:lnTo>
                  <a:lnTo>
                    <a:pt x="23923" y="15281"/>
                  </a:lnTo>
                  <a:lnTo>
                    <a:pt x="23956" y="15248"/>
                  </a:lnTo>
                  <a:lnTo>
                    <a:pt x="23956" y="15215"/>
                  </a:lnTo>
                  <a:lnTo>
                    <a:pt x="23989" y="15182"/>
                  </a:lnTo>
                  <a:lnTo>
                    <a:pt x="24054" y="15083"/>
                  </a:lnTo>
                  <a:lnTo>
                    <a:pt x="24087" y="15051"/>
                  </a:lnTo>
                  <a:lnTo>
                    <a:pt x="24087" y="15018"/>
                  </a:lnTo>
                  <a:lnTo>
                    <a:pt x="24120" y="14985"/>
                  </a:lnTo>
                  <a:lnTo>
                    <a:pt x="24153" y="14952"/>
                  </a:lnTo>
                  <a:lnTo>
                    <a:pt x="24219" y="14821"/>
                  </a:lnTo>
                  <a:lnTo>
                    <a:pt x="24251" y="14788"/>
                  </a:lnTo>
                  <a:lnTo>
                    <a:pt x="24284" y="14755"/>
                  </a:lnTo>
                  <a:lnTo>
                    <a:pt x="24350" y="14656"/>
                  </a:lnTo>
                  <a:lnTo>
                    <a:pt x="24350" y="14623"/>
                  </a:lnTo>
                  <a:lnTo>
                    <a:pt x="24449" y="14525"/>
                  </a:lnTo>
                  <a:lnTo>
                    <a:pt x="24449" y="14459"/>
                  </a:lnTo>
                  <a:lnTo>
                    <a:pt x="24514" y="14393"/>
                  </a:lnTo>
                  <a:lnTo>
                    <a:pt x="24547" y="14361"/>
                  </a:lnTo>
                  <a:lnTo>
                    <a:pt x="24580" y="14328"/>
                  </a:lnTo>
                  <a:lnTo>
                    <a:pt x="24580" y="14262"/>
                  </a:lnTo>
                  <a:lnTo>
                    <a:pt x="24646" y="14196"/>
                  </a:lnTo>
                  <a:lnTo>
                    <a:pt x="24679" y="14163"/>
                  </a:lnTo>
                  <a:lnTo>
                    <a:pt x="24679" y="14130"/>
                  </a:lnTo>
                  <a:lnTo>
                    <a:pt x="24711" y="14065"/>
                  </a:lnTo>
                  <a:lnTo>
                    <a:pt x="24744" y="14032"/>
                  </a:lnTo>
                  <a:lnTo>
                    <a:pt x="24777" y="13999"/>
                  </a:lnTo>
                  <a:lnTo>
                    <a:pt x="24810" y="13966"/>
                  </a:lnTo>
                  <a:lnTo>
                    <a:pt x="24810" y="13933"/>
                  </a:lnTo>
                  <a:lnTo>
                    <a:pt x="24843" y="13868"/>
                  </a:lnTo>
                  <a:lnTo>
                    <a:pt x="24876" y="13835"/>
                  </a:lnTo>
                  <a:lnTo>
                    <a:pt x="24909" y="13802"/>
                  </a:lnTo>
                  <a:lnTo>
                    <a:pt x="24909" y="13769"/>
                  </a:lnTo>
                  <a:lnTo>
                    <a:pt x="24941" y="13736"/>
                  </a:lnTo>
                  <a:lnTo>
                    <a:pt x="25007" y="13638"/>
                  </a:lnTo>
                  <a:lnTo>
                    <a:pt x="25007" y="13605"/>
                  </a:lnTo>
                  <a:lnTo>
                    <a:pt x="25040" y="13572"/>
                  </a:lnTo>
                  <a:lnTo>
                    <a:pt x="25073" y="13539"/>
                  </a:lnTo>
                  <a:lnTo>
                    <a:pt x="25106" y="13473"/>
                  </a:lnTo>
                  <a:lnTo>
                    <a:pt x="25106" y="13440"/>
                  </a:lnTo>
                  <a:lnTo>
                    <a:pt x="25139" y="13408"/>
                  </a:lnTo>
                  <a:lnTo>
                    <a:pt x="25171" y="13375"/>
                  </a:lnTo>
                  <a:lnTo>
                    <a:pt x="25204" y="13342"/>
                  </a:lnTo>
                  <a:lnTo>
                    <a:pt x="25204" y="13276"/>
                  </a:lnTo>
                  <a:lnTo>
                    <a:pt x="25270" y="13210"/>
                  </a:lnTo>
                  <a:lnTo>
                    <a:pt x="25303" y="13178"/>
                  </a:lnTo>
                  <a:lnTo>
                    <a:pt x="25303" y="13112"/>
                  </a:lnTo>
                  <a:lnTo>
                    <a:pt x="25336" y="13079"/>
                  </a:lnTo>
                  <a:lnTo>
                    <a:pt x="25401" y="12980"/>
                  </a:lnTo>
                  <a:lnTo>
                    <a:pt x="25434" y="12915"/>
                  </a:lnTo>
                  <a:lnTo>
                    <a:pt x="25500" y="12816"/>
                  </a:lnTo>
                  <a:lnTo>
                    <a:pt x="25533" y="12750"/>
                  </a:lnTo>
                  <a:lnTo>
                    <a:pt x="25566" y="12718"/>
                  </a:lnTo>
                  <a:lnTo>
                    <a:pt x="25566" y="12685"/>
                  </a:lnTo>
                  <a:lnTo>
                    <a:pt x="25960" y="12027"/>
                  </a:lnTo>
                  <a:lnTo>
                    <a:pt x="25993" y="11995"/>
                  </a:lnTo>
                  <a:lnTo>
                    <a:pt x="26026" y="11896"/>
                  </a:lnTo>
                  <a:lnTo>
                    <a:pt x="26059" y="11863"/>
                  </a:lnTo>
                  <a:lnTo>
                    <a:pt x="26059" y="11830"/>
                  </a:lnTo>
                  <a:lnTo>
                    <a:pt x="26124" y="11732"/>
                  </a:lnTo>
                  <a:lnTo>
                    <a:pt x="26124" y="11699"/>
                  </a:lnTo>
                  <a:lnTo>
                    <a:pt x="26157" y="11666"/>
                  </a:lnTo>
                  <a:lnTo>
                    <a:pt x="26190" y="11633"/>
                  </a:lnTo>
                  <a:lnTo>
                    <a:pt x="26223" y="11567"/>
                  </a:lnTo>
                  <a:lnTo>
                    <a:pt x="26223" y="11535"/>
                  </a:lnTo>
                  <a:lnTo>
                    <a:pt x="26256" y="11502"/>
                  </a:lnTo>
                  <a:lnTo>
                    <a:pt x="26289" y="11469"/>
                  </a:lnTo>
                  <a:lnTo>
                    <a:pt x="26289" y="11403"/>
                  </a:lnTo>
                  <a:lnTo>
                    <a:pt x="26322" y="11370"/>
                  </a:lnTo>
                  <a:lnTo>
                    <a:pt x="26354" y="11337"/>
                  </a:lnTo>
                  <a:lnTo>
                    <a:pt x="26354" y="11305"/>
                  </a:lnTo>
                  <a:lnTo>
                    <a:pt x="26387" y="11239"/>
                  </a:lnTo>
                  <a:lnTo>
                    <a:pt x="26420" y="11206"/>
                  </a:lnTo>
                  <a:lnTo>
                    <a:pt x="26420" y="11173"/>
                  </a:lnTo>
                  <a:lnTo>
                    <a:pt x="26453" y="11140"/>
                  </a:lnTo>
                  <a:lnTo>
                    <a:pt x="26486" y="11042"/>
                  </a:lnTo>
                  <a:lnTo>
                    <a:pt x="26519" y="11009"/>
                  </a:lnTo>
                  <a:lnTo>
                    <a:pt x="26552" y="10910"/>
                  </a:lnTo>
                  <a:lnTo>
                    <a:pt x="26584" y="10877"/>
                  </a:lnTo>
                  <a:lnTo>
                    <a:pt x="26617" y="10844"/>
                  </a:lnTo>
                  <a:lnTo>
                    <a:pt x="26617" y="10812"/>
                  </a:lnTo>
                  <a:lnTo>
                    <a:pt x="26683" y="10713"/>
                  </a:lnTo>
                  <a:lnTo>
                    <a:pt x="26683" y="10680"/>
                  </a:lnTo>
                  <a:lnTo>
                    <a:pt x="26716" y="10647"/>
                  </a:lnTo>
                  <a:lnTo>
                    <a:pt x="26749" y="10582"/>
                  </a:lnTo>
                  <a:lnTo>
                    <a:pt x="26749" y="10549"/>
                  </a:lnTo>
                  <a:lnTo>
                    <a:pt x="26782" y="10516"/>
                  </a:lnTo>
                  <a:lnTo>
                    <a:pt x="26814" y="10450"/>
                  </a:lnTo>
                  <a:lnTo>
                    <a:pt x="26814" y="10417"/>
                  </a:lnTo>
                  <a:lnTo>
                    <a:pt x="26847" y="10384"/>
                  </a:lnTo>
                  <a:lnTo>
                    <a:pt x="26880" y="10352"/>
                  </a:lnTo>
                  <a:lnTo>
                    <a:pt x="26880" y="10286"/>
                  </a:lnTo>
                  <a:lnTo>
                    <a:pt x="26913" y="10253"/>
                  </a:lnTo>
                  <a:lnTo>
                    <a:pt x="26946" y="10220"/>
                  </a:lnTo>
                  <a:lnTo>
                    <a:pt x="26946" y="10187"/>
                  </a:lnTo>
                  <a:lnTo>
                    <a:pt x="26979" y="10122"/>
                  </a:lnTo>
                  <a:lnTo>
                    <a:pt x="26979" y="10089"/>
                  </a:lnTo>
                  <a:lnTo>
                    <a:pt x="27012" y="10056"/>
                  </a:lnTo>
                  <a:lnTo>
                    <a:pt x="27045" y="9990"/>
                  </a:lnTo>
                  <a:lnTo>
                    <a:pt x="27045" y="9957"/>
                  </a:lnTo>
                  <a:lnTo>
                    <a:pt x="27077" y="9924"/>
                  </a:lnTo>
                  <a:lnTo>
                    <a:pt x="27110" y="9892"/>
                  </a:lnTo>
                  <a:lnTo>
                    <a:pt x="27143" y="9793"/>
                  </a:lnTo>
                  <a:lnTo>
                    <a:pt x="27176" y="9760"/>
                  </a:lnTo>
                  <a:lnTo>
                    <a:pt x="27209" y="9661"/>
                  </a:lnTo>
                  <a:lnTo>
                    <a:pt x="27209" y="9629"/>
                  </a:lnTo>
                  <a:lnTo>
                    <a:pt x="27242" y="9596"/>
                  </a:lnTo>
                  <a:lnTo>
                    <a:pt x="27275" y="9530"/>
                  </a:lnTo>
                  <a:lnTo>
                    <a:pt x="27275" y="9497"/>
                  </a:lnTo>
                  <a:lnTo>
                    <a:pt x="27307" y="9464"/>
                  </a:lnTo>
                  <a:lnTo>
                    <a:pt x="27340" y="9431"/>
                  </a:lnTo>
                  <a:lnTo>
                    <a:pt x="27340" y="9366"/>
                  </a:lnTo>
                  <a:lnTo>
                    <a:pt x="27373" y="9333"/>
                  </a:lnTo>
                  <a:lnTo>
                    <a:pt x="27373" y="9300"/>
                  </a:lnTo>
                  <a:lnTo>
                    <a:pt x="27406" y="9234"/>
                  </a:lnTo>
                  <a:lnTo>
                    <a:pt x="27439" y="9201"/>
                  </a:lnTo>
                  <a:lnTo>
                    <a:pt x="27439" y="9169"/>
                  </a:lnTo>
                  <a:lnTo>
                    <a:pt x="27472" y="9070"/>
                  </a:lnTo>
                  <a:lnTo>
                    <a:pt x="27505" y="9037"/>
                  </a:lnTo>
                  <a:lnTo>
                    <a:pt x="27537" y="8939"/>
                  </a:lnTo>
                  <a:lnTo>
                    <a:pt x="27570" y="8906"/>
                  </a:lnTo>
                  <a:lnTo>
                    <a:pt x="27636" y="8741"/>
                  </a:lnTo>
                  <a:lnTo>
                    <a:pt x="27669" y="8709"/>
                  </a:lnTo>
                  <a:lnTo>
                    <a:pt x="27702" y="8643"/>
                  </a:lnTo>
                  <a:lnTo>
                    <a:pt x="27932" y="8084"/>
                  </a:lnTo>
                  <a:lnTo>
                    <a:pt x="27965" y="8051"/>
                  </a:lnTo>
                  <a:lnTo>
                    <a:pt x="28030" y="7887"/>
                  </a:lnTo>
                  <a:lnTo>
                    <a:pt x="28063" y="7821"/>
                  </a:lnTo>
                  <a:lnTo>
                    <a:pt x="28096" y="7756"/>
                  </a:lnTo>
                  <a:lnTo>
                    <a:pt x="28096" y="7723"/>
                  </a:lnTo>
                  <a:lnTo>
                    <a:pt x="28129" y="7657"/>
                  </a:lnTo>
                  <a:lnTo>
                    <a:pt x="28129" y="7624"/>
                  </a:lnTo>
                  <a:lnTo>
                    <a:pt x="28162" y="7591"/>
                  </a:lnTo>
                  <a:lnTo>
                    <a:pt x="28162" y="7526"/>
                  </a:lnTo>
                  <a:lnTo>
                    <a:pt x="28195" y="7493"/>
                  </a:lnTo>
                  <a:lnTo>
                    <a:pt x="28227" y="7460"/>
                  </a:lnTo>
                  <a:lnTo>
                    <a:pt x="28227" y="7394"/>
                  </a:lnTo>
                  <a:lnTo>
                    <a:pt x="28260" y="7361"/>
                  </a:lnTo>
                  <a:lnTo>
                    <a:pt x="28260" y="7328"/>
                  </a:lnTo>
                  <a:lnTo>
                    <a:pt x="28293" y="7263"/>
                  </a:lnTo>
                  <a:lnTo>
                    <a:pt x="28293" y="7230"/>
                  </a:lnTo>
                  <a:lnTo>
                    <a:pt x="28326" y="7197"/>
                  </a:lnTo>
                  <a:lnTo>
                    <a:pt x="28359" y="7098"/>
                  </a:lnTo>
                  <a:lnTo>
                    <a:pt x="28392" y="7066"/>
                  </a:lnTo>
                  <a:lnTo>
                    <a:pt x="28425" y="6967"/>
                  </a:lnTo>
                  <a:lnTo>
                    <a:pt x="28425" y="6934"/>
                  </a:lnTo>
                  <a:lnTo>
                    <a:pt x="28457" y="6836"/>
                  </a:lnTo>
                  <a:lnTo>
                    <a:pt x="28490" y="6803"/>
                  </a:lnTo>
                  <a:lnTo>
                    <a:pt x="28490" y="6770"/>
                  </a:lnTo>
                  <a:lnTo>
                    <a:pt x="28523" y="6704"/>
                  </a:lnTo>
                  <a:lnTo>
                    <a:pt x="28523" y="6671"/>
                  </a:lnTo>
                  <a:lnTo>
                    <a:pt x="28556" y="6573"/>
                  </a:lnTo>
                  <a:lnTo>
                    <a:pt x="28589" y="6540"/>
                  </a:lnTo>
                  <a:lnTo>
                    <a:pt x="28589" y="6507"/>
                  </a:lnTo>
                  <a:lnTo>
                    <a:pt x="28622" y="6441"/>
                  </a:lnTo>
                  <a:lnTo>
                    <a:pt x="28655" y="6375"/>
                  </a:lnTo>
                  <a:lnTo>
                    <a:pt x="28688" y="6310"/>
                  </a:lnTo>
                  <a:lnTo>
                    <a:pt x="28688" y="6277"/>
                  </a:lnTo>
                  <a:lnTo>
                    <a:pt x="28720" y="6244"/>
                  </a:lnTo>
                  <a:lnTo>
                    <a:pt x="28720" y="6178"/>
                  </a:lnTo>
                  <a:lnTo>
                    <a:pt x="28753" y="6145"/>
                  </a:lnTo>
                  <a:lnTo>
                    <a:pt x="28753" y="6113"/>
                  </a:lnTo>
                  <a:lnTo>
                    <a:pt x="28786" y="6047"/>
                  </a:lnTo>
                  <a:lnTo>
                    <a:pt x="28786" y="6014"/>
                  </a:lnTo>
                  <a:lnTo>
                    <a:pt x="28819" y="5981"/>
                  </a:lnTo>
                  <a:lnTo>
                    <a:pt x="28819" y="5915"/>
                  </a:lnTo>
                  <a:lnTo>
                    <a:pt x="28852" y="5883"/>
                  </a:lnTo>
                  <a:lnTo>
                    <a:pt x="28852" y="5850"/>
                  </a:lnTo>
                  <a:lnTo>
                    <a:pt x="28885" y="5784"/>
                  </a:lnTo>
                  <a:lnTo>
                    <a:pt x="28885" y="5751"/>
                  </a:lnTo>
                  <a:lnTo>
                    <a:pt x="28918" y="5718"/>
                  </a:lnTo>
                  <a:lnTo>
                    <a:pt x="28918" y="5653"/>
                  </a:lnTo>
                  <a:lnTo>
                    <a:pt x="28950" y="5620"/>
                  </a:lnTo>
                  <a:lnTo>
                    <a:pt x="28950" y="5587"/>
                  </a:lnTo>
                  <a:lnTo>
                    <a:pt x="28983" y="5521"/>
                  </a:lnTo>
                  <a:lnTo>
                    <a:pt x="28983" y="5488"/>
                  </a:lnTo>
                  <a:lnTo>
                    <a:pt x="29016" y="5455"/>
                  </a:lnTo>
                  <a:lnTo>
                    <a:pt x="29016" y="5390"/>
                  </a:lnTo>
                  <a:lnTo>
                    <a:pt x="29049" y="5357"/>
                  </a:lnTo>
                  <a:lnTo>
                    <a:pt x="29049" y="5324"/>
                  </a:lnTo>
                  <a:lnTo>
                    <a:pt x="29082" y="5258"/>
                  </a:lnTo>
                  <a:lnTo>
                    <a:pt x="29082" y="5225"/>
                  </a:lnTo>
                  <a:lnTo>
                    <a:pt x="29115" y="5192"/>
                  </a:lnTo>
                  <a:lnTo>
                    <a:pt x="29115" y="5127"/>
                  </a:lnTo>
                  <a:lnTo>
                    <a:pt x="29115" y="5094"/>
                  </a:lnTo>
                  <a:lnTo>
                    <a:pt x="29148" y="5028"/>
                  </a:lnTo>
                  <a:lnTo>
                    <a:pt x="29148" y="4995"/>
                  </a:lnTo>
                  <a:lnTo>
                    <a:pt x="29180" y="4962"/>
                  </a:lnTo>
                  <a:lnTo>
                    <a:pt x="29180" y="4897"/>
                  </a:lnTo>
                  <a:lnTo>
                    <a:pt x="29213" y="4864"/>
                  </a:lnTo>
                  <a:lnTo>
                    <a:pt x="29213" y="4831"/>
                  </a:lnTo>
                  <a:lnTo>
                    <a:pt x="29246" y="4732"/>
                  </a:lnTo>
                  <a:lnTo>
                    <a:pt x="29279" y="4700"/>
                  </a:lnTo>
                  <a:lnTo>
                    <a:pt x="29279" y="4634"/>
                  </a:lnTo>
                  <a:lnTo>
                    <a:pt x="29345" y="4502"/>
                  </a:lnTo>
                  <a:lnTo>
                    <a:pt x="29345" y="4470"/>
                  </a:lnTo>
                  <a:lnTo>
                    <a:pt x="29410" y="4272"/>
                  </a:lnTo>
                  <a:lnTo>
                    <a:pt x="29410" y="4240"/>
                  </a:lnTo>
                  <a:lnTo>
                    <a:pt x="29476" y="4108"/>
                  </a:lnTo>
                  <a:lnTo>
                    <a:pt x="29476" y="4075"/>
                  </a:lnTo>
                  <a:lnTo>
                    <a:pt x="29509" y="4010"/>
                  </a:lnTo>
                  <a:lnTo>
                    <a:pt x="29542" y="3878"/>
                  </a:lnTo>
                  <a:lnTo>
                    <a:pt x="29542" y="3845"/>
                  </a:lnTo>
                  <a:lnTo>
                    <a:pt x="29575" y="3747"/>
                  </a:lnTo>
                  <a:lnTo>
                    <a:pt x="29608" y="3714"/>
                  </a:lnTo>
                  <a:lnTo>
                    <a:pt x="29608" y="3681"/>
                  </a:lnTo>
                  <a:lnTo>
                    <a:pt x="29608" y="3615"/>
                  </a:lnTo>
                  <a:lnTo>
                    <a:pt x="29640" y="3582"/>
                  </a:lnTo>
                  <a:lnTo>
                    <a:pt x="29640" y="3517"/>
                  </a:lnTo>
                  <a:lnTo>
                    <a:pt x="29673" y="3484"/>
                  </a:lnTo>
                  <a:lnTo>
                    <a:pt x="29673" y="3451"/>
                  </a:lnTo>
                  <a:lnTo>
                    <a:pt x="29706" y="3385"/>
                  </a:lnTo>
                  <a:lnTo>
                    <a:pt x="29706" y="3352"/>
                  </a:lnTo>
                  <a:lnTo>
                    <a:pt x="29706" y="3319"/>
                  </a:lnTo>
                  <a:lnTo>
                    <a:pt x="29739" y="3254"/>
                  </a:lnTo>
                  <a:lnTo>
                    <a:pt x="29739" y="3221"/>
                  </a:lnTo>
                  <a:lnTo>
                    <a:pt x="29772" y="3188"/>
                  </a:lnTo>
                  <a:lnTo>
                    <a:pt x="29772" y="3089"/>
                  </a:lnTo>
                  <a:lnTo>
                    <a:pt x="29805" y="3024"/>
                  </a:lnTo>
                  <a:lnTo>
                    <a:pt x="29838" y="2958"/>
                  </a:lnTo>
                  <a:lnTo>
                    <a:pt x="29838" y="2892"/>
                  </a:lnTo>
                  <a:lnTo>
                    <a:pt x="29903" y="2728"/>
                  </a:lnTo>
                  <a:lnTo>
                    <a:pt x="29903" y="2662"/>
                  </a:lnTo>
                  <a:lnTo>
                    <a:pt x="30002" y="2399"/>
                  </a:lnTo>
                  <a:lnTo>
                    <a:pt x="30002" y="2367"/>
                  </a:lnTo>
                  <a:lnTo>
                    <a:pt x="30068" y="2136"/>
                  </a:lnTo>
                  <a:lnTo>
                    <a:pt x="30068" y="2104"/>
                  </a:lnTo>
                  <a:lnTo>
                    <a:pt x="30101" y="2038"/>
                  </a:lnTo>
                  <a:lnTo>
                    <a:pt x="30101" y="2005"/>
                  </a:lnTo>
                  <a:lnTo>
                    <a:pt x="30133" y="1906"/>
                  </a:lnTo>
                  <a:lnTo>
                    <a:pt x="30133" y="1874"/>
                  </a:lnTo>
                  <a:lnTo>
                    <a:pt x="30166" y="1775"/>
                  </a:lnTo>
                  <a:lnTo>
                    <a:pt x="30166" y="1742"/>
                  </a:lnTo>
                  <a:lnTo>
                    <a:pt x="30199" y="1644"/>
                  </a:lnTo>
                  <a:lnTo>
                    <a:pt x="30199" y="1578"/>
                  </a:lnTo>
                  <a:lnTo>
                    <a:pt x="30232" y="1545"/>
                  </a:lnTo>
                  <a:lnTo>
                    <a:pt x="30232" y="1512"/>
                  </a:lnTo>
                  <a:lnTo>
                    <a:pt x="30265" y="1414"/>
                  </a:lnTo>
                  <a:lnTo>
                    <a:pt x="30265" y="1381"/>
                  </a:lnTo>
                  <a:lnTo>
                    <a:pt x="30298" y="1315"/>
                  </a:lnTo>
                  <a:lnTo>
                    <a:pt x="30298" y="1282"/>
                  </a:lnTo>
                  <a:lnTo>
                    <a:pt x="30298" y="1216"/>
                  </a:lnTo>
                  <a:lnTo>
                    <a:pt x="30331" y="1184"/>
                  </a:lnTo>
                  <a:lnTo>
                    <a:pt x="30331" y="1151"/>
                  </a:lnTo>
                  <a:lnTo>
                    <a:pt x="30331" y="1085"/>
                  </a:lnTo>
                  <a:lnTo>
                    <a:pt x="30363" y="1019"/>
                  </a:lnTo>
                  <a:lnTo>
                    <a:pt x="30363" y="954"/>
                  </a:lnTo>
                  <a:lnTo>
                    <a:pt x="30396" y="921"/>
                  </a:lnTo>
                  <a:lnTo>
                    <a:pt x="30396" y="822"/>
                  </a:lnTo>
                  <a:lnTo>
                    <a:pt x="30429" y="789"/>
                  </a:lnTo>
                  <a:lnTo>
                    <a:pt x="30429" y="723"/>
                  </a:lnTo>
                  <a:lnTo>
                    <a:pt x="30429" y="691"/>
                  </a:lnTo>
                  <a:lnTo>
                    <a:pt x="30462" y="625"/>
                  </a:lnTo>
                  <a:lnTo>
                    <a:pt x="30462" y="559"/>
                  </a:lnTo>
                  <a:lnTo>
                    <a:pt x="30495" y="493"/>
                  </a:lnTo>
                  <a:lnTo>
                    <a:pt x="30495" y="395"/>
                  </a:lnTo>
                  <a:lnTo>
                    <a:pt x="30528" y="362"/>
                  </a:lnTo>
                  <a:lnTo>
                    <a:pt x="30528" y="263"/>
                  </a:lnTo>
                  <a:lnTo>
                    <a:pt x="30561" y="231"/>
                  </a:lnTo>
                  <a:lnTo>
                    <a:pt x="30561" y="198"/>
                  </a:lnTo>
                  <a:lnTo>
                    <a:pt x="30561" y="132"/>
                  </a:lnTo>
                  <a:lnTo>
                    <a:pt x="30593" y="99"/>
                  </a:lnTo>
                  <a:lnTo>
                    <a:pt x="30593" y="33"/>
                  </a:lnTo>
                  <a:lnTo>
                    <a:pt x="30593" y="1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8"/>
            <p:cNvSpPr/>
            <p:nvPr/>
          </p:nvSpPr>
          <p:spPr>
            <a:xfrm>
              <a:off x="4085175" y="3832200"/>
              <a:ext cx="18100" cy="61650"/>
            </a:xfrm>
            <a:custGeom>
              <a:avLst/>
              <a:gdLst/>
              <a:ahLst/>
              <a:cxnLst/>
              <a:rect l="l" t="t" r="r" b="b"/>
              <a:pathLst>
                <a:path w="724" h="2466" fill="none" extrusionOk="0">
                  <a:moveTo>
                    <a:pt x="1" y="1"/>
                  </a:moveTo>
                  <a:lnTo>
                    <a:pt x="724" y="2465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8"/>
            <p:cNvSpPr/>
            <p:nvPr/>
          </p:nvSpPr>
          <p:spPr>
            <a:xfrm>
              <a:off x="4805650" y="3066550"/>
              <a:ext cx="62450" cy="14000"/>
            </a:xfrm>
            <a:custGeom>
              <a:avLst/>
              <a:gdLst/>
              <a:ahLst/>
              <a:cxnLst/>
              <a:rect l="l" t="t" r="r" b="b"/>
              <a:pathLst>
                <a:path w="2498" h="560" fill="none" extrusionOk="0">
                  <a:moveTo>
                    <a:pt x="0" y="1"/>
                  </a:moveTo>
                  <a:lnTo>
                    <a:pt x="2497" y="56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8"/>
            <p:cNvSpPr/>
            <p:nvPr/>
          </p:nvSpPr>
          <p:spPr>
            <a:xfrm>
              <a:off x="4085175" y="3066550"/>
              <a:ext cx="782925" cy="827300"/>
            </a:xfrm>
            <a:custGeom>
              <a:avLst/>
              <a:gdLst/>
              <a:ahLst/>
              <a:cxnLst/>
              <a:rect l="l" t="t" r="r" b="b"/>
              <a:pathLst>
                <a:path w="31317" h="33092" extrusionOk="0">
                  <a:moveTo>
                    <a:pt x="28819" y="1"/>
                  </a:moveTo>
                  <a:lnTo>
                    <a:pt x="28819" y="34"/>
                  </a:lnTo>
                  <a:lnTo>
                    <a:pt x="28819" y="67"/>
                  </a:lnTo>
                  <a:lnTo>
                    <a:pt x="28786" y="165"/>
                  </a:lnTo>
                  <a:lnTo>
                    <a:pt x="28786" y="198"/>
                  </a:lnTo>
                  <a:lnTo>
                    <a:pt x="28753" y="264"/>
                  </a:lnTo>
                  <a:lnTo>
                    <a:pt x="28753" y="297"/>
                  </a:lnTo>
                  <a:lnTo>
                    <a:pt x="28753" y="330"/>
                  </a:lnTo>
                  <a:lnTo>
                    <a:pt x="28720" y="428"/>
                  </a:lnTo>
                  <a:lnTo>
                    <a:pt x="28720" y="461"/>
                  </a:lnTo>
                  <a:lnTo>
                    <a:pt x="28688" y="592"/>
                  </a:lnTo>
                  <a:lnTo>
                    <a:pt x="28688" y="658"/>
                  </a:lnTo>
                  <a:lnTo>
                    <a:pt x="28655" y="691"/>
                  </a:lnTo>
                  <a:lnTo>
                    <a:pt x="28523" y="1184"/>
                  </a:lnTo>
                  <a:lnTo>
                    <a:pt x="28523" y="1250"/>
                  </a:lnTo>
                  <a:lnTo>
                    <a:pt x="28490" y="1414"/>
                  </a:lnTo>
                  <a:lnTo>
                    <a:pt x="28458" y="1447"/>
                  </a:lnTo>
                  <a:lnTo>
                    <a:pt x="28425" y="1578"/>
                  </a:lnTo>
                  <a:lnTo>
                    <a:pt x="28425" y="1611"/>
                  </a:lnTo>
                  <a:lnTo>
                    <a:pt x="28392" y="1710"/>
                  </a:lnTo>
                  <a:lnTo>
                    <a:pt x="28392" y="1743"/>
                  </a:lnTo>
                  <a:lnTo>
                    <a:pt x="28392" y="1808"/>
                  </a:lnTo>
                  <a:lnTo>
                    <a:pt x="28359" y="1841"/>
                  </a:lnTo>
                  <a:lnTo>
                    <a:pt x="28359" y="1874"/>
                  </a:lnTo>
                  <a:lnTo>
                    <a:pt x="28359" y="1940"/>
                  </a:lnTo>
                  <a:lnTo>
                    <a:pt x="28326" y="1973"/>
                  </a:lnTo>
                  <a:lnTo>
                    <a:pt x="28326" y="2005"/>
                  </a:lnTo>
                  <a:lnTo>
                    <a:pt x="28326" y="2038"/>
                  </a:lnTo>
                  <a:lnTo>
                    <a:pt x="28293" y="2104"/>
                  </a:lnTo>
                  <a:lnTo>
                    <a:pt x="28293" y="2137"/>
                  </a:lnTo>
                  <a:lnTo>
                    <a:pt x="28260" y="2170"/>
                  </a:lnTo>
                  <a:lnTo>
                    <a:pt x="28260" y="2235"/>
                  </a:lnTo>
                  <a:lnTo>
                    <a:pt x="28260" y="2268"/>
                  </a:lnTo>
                  <a:lnTo>
                    <a:pt x="28228" y="2301"/>
                  </a:lnTo>
                  <a:lnTo>
                    <a:pt x="28228" y="2334"/>
                  </a:lnTo>
                  <a:lnTo>
                    <a:pt x="28195" y="2465"/>
                  </a:lnTo>
                  <a:lnTo>
                    <a:pt x="28162" y="2531"/>
                  </a:lnTo>
                  <a:lnTo>
                    <a:pt x="28162" y="2564"/>
                  </a:lnTo>
                  <a:lnTo>
                    <a:pt x="28129" y="2728"/>
                  </a:lnTo>
                  <a:lnTo>
                    <a:pt x="28096" y="2761"/>
                  </a:lnTo>
                  <a:lnTo>
                    <a:pt x="28063" y="2958"/>
                  </a:lnTo>
                  <a:lnTo>
                    <a:pt x="28030" y="2991"/>
                  </a:lnTo>
                  <a:lnTo>
                    <a:pt x="27998" y="3123"/>
                  </a:lnTo>
                  <a:lnTo>
                    <a:pt x="27998" y="3156"/>
                  </a:lnTo>
                  <a:lnTo>
                    <a:pt x="27965" y="3188"/>
                  </a:lnTo>
                  <a:lnTo>
                    <a:pt x="27965" y="3254"/>
                  </a:lnTo>
                  <a:lnTo>
                    <a:pt x="27932" y="3287"/>
                  </a:lnTo>
                  <a:lnTo>
                    <a:pt x="27899" y="3418"/>
                  </a:lnTo>
                  <a:lnTo>
                    <a:pt x="27899" y="3451"/>
                  </a:lnTo>
                  <a:lnTo>
                    <a:pt x="27866" y="3550"/>
                  </a:lnTo>
                  <a:lnTo>
                    <a:pt x="27866" y="3583"/>
                  </a:lnTo>
                  <a:lnTo>
                    <a:pt x="27833" y="3648"/>
                  </a:lnTo>
                  <a:lnTo>
                    <a:pt x="27800" y="3714"/>
                  </a:lnTo>
                  <a:lnTo>
                    <a:pt x="27800" y="3747"/>
                  </a:lnTo>
                  <a:lnTo>
                    <a:pt x="27800" y="3780"/>
                  </a:lnTo>
                  <a:lnTo>
                    <a:pt x="27768" y="3813"/>
                  </a:lnTo>
                  <a:lnTo>
                    <a:pt x="27768" y="3878"/>
                  </a:lnTo>
                  <a:lnTo>
                    <a:pt x="27735" y="3911"/>
                  </a:lnTo>
                  <a:lnTo>
                    <a:pt x="27735" y="3944"/>
                  </a:lnTo>
                  <a:lnTo>
                    <a:pt x="27702" y="4010"/>
                  </a:lnTo>
                  <a:lnTo>
                    <a:pt x="27702" y="4043"/>
                  </a:lnTo>
                  <a:lnTo>
                    <a:pt x="27702" y="4076"/>
                  </a:lnTo>
                  <a:lnTo>
                    <a:pt x="27669" y="4108"/>
                  </a:lnTo>
                  <a:lnTo>
                    <a:pt x="27669" y="4174"/>
                  </a:lnTo>
                  <a:lnTo>
                    <a:pt x="27636" y="4207"/>
                  </a:lnTo>
                  <a:lnTo>
                    <a:pt x="27636" y="4240"/>
                  </a:lnTo>
                  <a:lnTo>
                    <a:pt x="27603" y="4306"/>
                  </a:lnTo>
                  <a:lnTo>
                    <a:pt x="27603" y="4339"/>
                  </a:lnTo>
                  <a:lnTo>
                    <a:pt x="27603" y="4371"/>
                  </a:lnTo>
                  <a:lnTo>
                    <a:pt x="27570" y="4404"/>
                  </a:lnTo>
                  <a:lnTo>
                    <a:pt x="27570" y="4470"/>
                  </a:lnTo>
                  <a:lnTo>
                    <a:pt x="27537" y="4503"/>
                  </a:lnTo>
                  <a:lnTo>
                    <a:pt x="27537" y="4536"/>
                  </a:lnTo>
                  <a:lnTo>
                    <a:pt x="27505" y="4569"/>
                  </a:lnTo>
                  <a:lnTo>
                    <a:pt x="27505" y="4634"/>
                  </a:lnTo>
                  <a:lnTo>
                    <a:pt x="27472" y="4667"/>
                  </a:lnTo>
                  <a:lnTo>
                    <a:pt x="27472" y="4700"/>
                  </a:lnTo>
                  <a:lnTo>
                    <a:pt x="27472" y="4733"/>
                  </a:lnTo>
                  <a:lnTo>
                    <a:pt x="27439" y="4799"/>
                  </a:lnTo>
                  <a:lnTo>
                    <a:pt x="27439" y="4831"/>
                  </a:lnTo>
                  <a:lnTo>
                    <a:pt x="27406" y="4864"/>
                  </a:lnTo>
                  <a:lnTo>
                    <a:pt x="27373" y="4963"/>
                  </a:lnTo>
                  <a:lnTo>
                    <a:pt x="27373" y="4996"/>
                  </a:lnTo>
                  <a:lnTo>
                    <a:pt x="27340" y="5029"/>
                  </a:lnTo>
                  <a:lnTo>
                    <a:pt x="27340" y="5094"/>
                  </a:lnTo>
                  <a:lnTo>
                    <a:pt x="27307" y="5160"/>
                  </a:lnTo>
                  <a:lnTo>
                    <a:pt x="27307" y="5193"/>
                  </a:lnTo>
                  <a:lnTo>
                    <a:pt x="27275" y="5259"/>
                  </a:lnTo>
                  <a:lnTo>
                    <a:pt x="27275" y="5291"/>
                  </a:lnTo>
                  <a:lnTo>
                    <a:pt x="27242" y="5357"/>
                  </a:lnTo>
                  <a:lnTo>
                    <a:pt x="27209" y="5423"/>
                  </a:lnTo>
                  <a:lnTo>
                    <a:pt x="27209" y="5456"/>
                  </a:lnTo>
                  <a:lnTo>
                    <a:pt x="27176" y="5489"/>
                  </a:lnTo>
                  <a:lnTo>
                    <a:pt x="27176" y="5521"/>
                  </a:lnTo>
                  <a:lnTo>
                    <a:pt x="27143" y="5587"/>
                  </a:lnTo>
                  <a:lnTo>
                    <a:pt x="27143" y="5620"/>
                  </a:lnTo>
                  <a:lnTo>
                    <a:pt x="27110" y="5653"/>
                  </a:lnTo>
                  <a:lnTo>
                    <a:pt x="27110" y="5686"/>
                  </a:lnTo>
                  <a:lnTo>
                    <a:pt x="27077" y="5751"/>
                  </a:lnTo>
                  <a:lnTo>
                    <a:pt x="27077" y="5784"/>
                  </a:lnTo>
                  <a:lnTo>
                    <a:pt x="27045" y="5817"/>
                  </a:lnTo>
                  <a:lnTo>
                    <a:pt x="27045" y="5850"/>
                  </a:lnTo>
                  <a:lnTo>
                    <a:pt x="27012" y="5916"/>
                  </a:lnTo>
                  <a:lnTo>
                    <a:pt x="27012" y="5949"/>
                  </a:lnTo>
                  <a:lnTo>
                    <a:pt x="27012" y="5982"/>
                  </a:lnTo>
                  <a:lnTo>
                    <a:pt x="26979" y="6047"/>
                  </a:lnTo>
                  <a:lnTo>
                    <a:pt x="26979" y="6080"/>
                  </a:lnTo>
                  <a:lnTo>
                    <a:pt x="26946" y="6113"/>
                  </a:lnTo>
                  <a:lnTo>
                    <a:pt x="26946" y="6146"/>
                  </a:lnTo>
                  <a:lnTo>
                    <a:pt x="26913" y="6212"/>
                  </a:lnTo>
                  <a:lnTo>
                    <a:pt x="26880" y="6277"/>
                  </a:lnTo>
                  <a:lnTo>
                    <a:pt x="26880" y="6310"/>
                  </a:lnTo>
                  <a:lnTo>
                    <a:pt x="26847" y="6376"/>
                  </a:lnTo>
                  <a:lnTo>
                    <a:pt x="26815" y="6442"/>
                  </a:lnTo>
                  <a:lnTo>
                    <a:pt x="26815" y="6474"/>
                  </a:lnTo>
                  <a:lnTo>
                    <a:pt x="26749" y="6606"/>
                  </a:lnTo>
                  <a:lnTo>
                    <a:pt x="26749" y="6639"/>
                  </a:lnTo>
                  <a:lnTo>
                    <a:pt x="26716" y="6672"/>
                  </a:lnTo>
                  <a:lnTo>
                    <a:pt x="26486" y="7263"/>
                  </a:lnTo>
                  <a:lnTo>
                    <a:pt x="26453" y="7296"/>
                  </a:lnTo>
                  <a:lnTo>
                    <a:pt x="26387" y="7460"/>
                  </a:lnTo>
                  <a:lnTo>
                    <a:pt x="26387" y="7493"/>
                  </a:lnTo>
                  <a:lnTo>
                    <a:pt x="26322" y="7592"/>
                  </a:lnTo>
                  <a:lnTo>
                    <a:pt x="26322" y="7625"/>
                  </a:lnTo>
                  <a:lnTo>
                    <a:pt x="26289" y="7657"/>
                  </a:lnTo>
                  <a:lnTo>
                    <a:pt x="26289" y="7690"/>
                  </a:lnTo>
                  <a:lnTo>
                    <a:pt x="26256" y="7756"/>
                  </a:lnTo>
                  <a:lnTo>
                    <a:pt x="26256" y="7789"/>
                  </a:lnTo>
                  <a:lnTo>
                    <a:pt x="26223" y="7822"/>
                  </a:lnTo>
                  <a:lnTo>
                    <a:pt x="26190" y="7920"/>
                  </a:lnTo>
                  <a:lnTo>
                    <a:pt x="26190" y="7953"/>
                  </a:lnTo>
                  <a:lnTo>
                    <a:pt x="26157" y="7986"/>
                  </a:lnTo>
                  <a:lnTo>
                    <a:pt x="26124" y="8019"/>
                  </a:lnTo>
                  <a:lnTo>
                    <a:pt x="26124" y="8052"/>
                  </a:lnTo>
                  <a:lnTo>
                    <a:pt x="26092" y="8117"/>
                  </a:lnTo>
                  <a:lnTo>
                    <a:pt x="26092" y="8150"/>
                  </a:lnTo>
                  <a:lnTo>
                    <a:pt x="26059" y="8183"/>
                  </a:lnTo>
                  <a:lnTo>
                    <a:pt x="26059" y="8216"/>
                  </a:lnTo>
                  <a:lnTo>
                    <a:pt x="26026" y="8282"/>
                  </a:lnTo>
                  <a:lnTo>
                    <a:pt x="26026" y="8315"/>
                  </a:lnTo>
                  <a:lnTo>
                    <a:pt x="25993" y="8347"/>
                  </a:lnTo>
                  <a:lnTo>
                    <a:pt x="25960" y="8380"/>
                  </a:lnTo>
                  <a:lnTo>
                    <a:pt x="25960" y="8413"/>
                  </a:lnTo>
                  <a:lnTo>
                    <a:pt x="25927" y="8479"/>
                  </a:lnTo>
                  <a:lnTo>
                    <a:pt x="25894" y="8545"/>
                  </a:lnTo>
                  <a:lnTo>
                    <a:pt x="25894" y="8577"/>
                  </a:lnTo>
                  <a:lnTo>
                    <a:pt x="25829" y="8676"/>
                  </a:lnTo>
                  <a:lnTo>
                    <a:pt x="25829" y="8709"/>
                  </a:lnTo>
                  <a:lnTo>
                    <a:pt x="25796" y="8775"/>
                  </a:lnTo>
                  <a:lnTo>
                    <a:pt x="25763" y="8840"/>
                  </a:lnTo>
                  <a:lnTo>
                    <a:pt x="25730" y="8906"/>
                  </a:lnTo>
                  <a:lnTo>
                    <a:pt x="25697" y="8939"/>
                  </a:lnTo>
                  <a:lnTo>
                    <a:pt x="25697" y="8972"/>
                  </a:lnTo>
                  <a:lnTo>
                    <a:pt x="25664" y="9038"/>
                  </a:lnTo>
                  <a:lnTo>
                    <a:pt x="25664" y="9070"/>
                  </a:lnTo>
                  <a:lnTo>
                    <a:pt x="25632" y="9103"/>
                  </a:lnTo>
                  <a:lnTo>
                    <a:pt x="25599" y="9169"/>
                  </a:lnTo>
                  <a:lnTo>
                    <a:pt x="25566" y="9235"/>
                  </a:lnTo>
                  <a:lnTo>
                    <a:pt x="25566" y="9268"/>
                  </a:lnTo>
                  <a:lnTo>
                    <a:pt x="25533" y="9300"/>
                  </a:lnTo>
                  <a:lnTo>
                    <a:pt x="25500" y="9333"/>
                  </a:lnTo>
                  <a:lnTo>
                    <a:pt x="25500" y="9366"/>
                  </a:lnTo>
                  <a:lnTo>
                    <a:pt x="25467" y="9432"/>
                  </a:lnTo>
                  <a:lnTo>
                    <a:pt x="25467" y="9465"/>
                  </a:lnTo>
                  <a:lnTo>
                    <a:pt x="25434" y="9498"/>
                  </a:lnTo>
                  <a:lnTo>
                    <a:pt x="25402" y="9530"/>
                  </a:lnTo>
                  <a:lnTo>
                    <a:pt x="25402" y="9563"/>
                  </a:lnTo>
                  <a:lnTo>
                    <a:pt x="25369" y="9629"/>
                  </a:lnTo>
                  <a:lnTo>
                    <a:pt x="25369" y="9662"/>
                  </a:lnTo>
                  <a:lnTo>
                    <a:pt x="25336" y="9695"/>
                  </a:lnTo>
                  <a:lnTo>
                    <a:pt x="25303" y="9728"/>
                  </a:lnTo>
                  <a:lnTo>
                    <a:pt x="25303" y="9760"/>
                  </a:lnTo>
                  <a:lnTo>
                    <a:pt x="25270" y="9826"/>
                  </a:lnTo>
                  <a:lnTo>
                    <a:pt x="25237" y="9859"/>
                  </a:lnTo>
                  <a:lnTo>
                    <a:pt x="25237" y="9892"/>
                  </a:lnTo>
                  <a:lnTo>
                    <a:pt x="25204" y="9925"/>
                  </a:lnTo>
                  <a:lnTo>
                    <a:pt x="25204" y="9958"/>
                  </a:lnTo>
                  <a:lnTo>
                    <a:pt x="25172" y="10023"/>
                  </a:lnTo>
                  <a:lnTo>
                    <a:pt x="25139" y="10056"/>
                  </a:lnTo>
                  <a:lnTo>
                    <a:pt x="25139" y="10089"/>
                  </a:lnTo>
                  <a:lnTo>
                    <a:pt x="25106" y="10122"/>
                  </a:lnTo>
                  <a:lnTo>
                    <a:pt x="25106" y="10155"/>
                  </a:lnTo>
                  <a:lnTo>
                    <a:pt x="25073" y="10220"/>
                  </a:lnTo>
                  <a:lnTo>
                    <a:pt x="25040" y="10253"/>
                  </a:lnTo>
                  <a:lnTo>
                    <a:pt x="25040" y="10286"/>
                  </a:lnTo>
                  <a:lnTo>
                    <a:pt x="25007" y="10319"/>
                  </a:lnTo>
                  <a:lnTo>
                    <a:pt x="24974" y="10385"/>
                  </a:lnTo>
                  <a:lnTo>
                    <a:pt x="24942" y="10451"/>
                  </a:lnTo>
                  <a:lnTo>
                    <a:pt x="24876" y="10582"/>
                  </a:lnTo>
                  <a:lnTo>
                    <a:pt x="24843" y="10648"/>
                  </a:lnTo>
                  <a:lnTo>
                    <a:pt x="24810" y="10681"/>
                  </a:lnTo>
                  <a:lnTo>
                    <a:pt x="24646" y="10976"/>
                  </a:lnTo>
                  <a:lnTo>
                    <a:pt x="24613" y="11009"/>
                  </a:lnTo>
                  <a:lnTo>
                    <a:pt x="24481" y="11305"/>
                  </a:lnTo>
                  <a:lnTo>
                    <a:pt x="24449" y="11338"/>
                  </a:lnTo>
                  <a:lnTo>
                    <a:pt x="24416" y="11403"/>
                  </a:lnTo>
                  <a:lnTo>
                    <a:pt x="24383" y="11436"/>
                  </a:lnTo>
                  <a:lnTo>
                    <a:pt x="24350" y="11469"/>
                  </a:lnTo>
                  <a:lnTo>
                    <a:pt x="24317" y="11601"/>
                  </a:lnTo>
                  <a:lnTo>
                    <a:pt x="24284" y="11633"/>
                  </a:lnTo>
                  <a:lnTo>
                    <a:pt x="24251" y="11699"/>
                  </a:lnTo>
                  <a:lnTo>
                    <a:pt x="24219" y="11765"/>
                  </a:lnTo>
                  <a:lnTo>
                    <a:pt x="24186" y="11798"/>
                  </a:lnTo>
                  <a:lnTo>
                    <a:pt x="24153" y="11831"/>
                  </a:lnTo>
                  <a:lnTo>
                    <a:pt x="24153" y="11864"/>
                  </a:lnTo>
                  <a:lnTo>
                    <a:pt x="24120" y="11896"/>
                  </a:lnTo>
                  <a:lnTo>
                    <a:pt x="24087" y="11929"/>
                  </a:lnTo>
                  <a:lnTo>
                    <a:pt x="24087" y="11995"/>
                  </a:lnTo>
                  <a:lnTo>
                    <a:pt x="24054" y="12028"/>
                  </a:lnTo>
                  <a:lnTo>
                    <a:pt x="24021" y="12061"/>
                  </a:lnTo>
                  <a:lnTo>
                    <a:pt x="24021" y="12094"/>
                  </a:lnTo>
                  <a:lnTo>
                    <a:pt x="23989" y="12126"/>
                  </a:lnTo>
                  <a:lnTo>
                    <a:pt x="23956" y="12159"/>
                  </a:lnTo>
                  <a:lnTo>
                    <a:pt x="23923" y="12258"/>
                  </a:lnTo>
                  <a:lnTo>
                    <a:pt x="23890" y="12291"/>
                  </a:lnTo>
                  <a:lnTo>
                    <a:pt x="23857" y="12356"/>
                  </a:lnTo>
                  <a:lnTo>
                    <a:pt x="23824" y="12389"/>
                  </a:lnTo>
                  <a:lnTo>
                    <a:pt x="23791" y="12488"/>
                  </a:lnTo>
                  <a:lnTo>
                    <a:pt x="23759" y="12521"/>
                  </a:lnTo>
                  <a:lnTo>
                    <a:pt x="23726" y="12554"/>
                  </a:lnTo>
                  <a:lnTo>
                    <a:pt x="23726" y="12586"/>
                  </a:lnTo>
                  <a:lnTo>
                    <a:pt x="23660" y="12652"/>
                  </a:lnTo>
                  <a:lnTo>
                    <a:pt x="23627" y="12685"/>
                  </a:lnTo>
                  <a:lnTo>
                    <a:pt x="23627" y="12751"/>
                  </a:lnTo>
                  <a:lnTo>
                    <a:pt x="23594" y="12784"/>
                  </a:lnTo>
                  <a:lnTo>
                    <a:pt x="23561" y="12816"/>
                  </a:lnTo>
                  <a:lnTo>
                    <a:pt x="23561" y="12849"/>
                  </a:lnTo>
                  <a:lnTo>
                    <a:pt x="23529" y="12882"/>
                  </a:lnTo>
                  <a:lnTo>
                    <a:pt x="23496" y="12915"/>
                  </a:lnTo>
                  <a:lnTo>
                    <a:pt x="23496" y="12948"/>
                  </a:lnTo>
                  <a:lnTo>
                    <a:pt x="23463" y="13014"/>
                  </a:lnTo>
                  <a:lnTo>
                    <a:pt x="23430" y="13046"/>
                  </a:lnTo>
                  <a:lnTo>
                    <a:pt x="23397" y="13079"/>
                  </a:lnTo>
                  <a:lnTo>
                    <a:pt x="23397" y="13112"/>
                  </a:lnTo>
                  <a:lnTo>
                    <a:pt x="23364" y="13145"/>
                  </a:lnTo>
                  <a:lnTo>
                    <a:pt x="23331" y="13178"/>
                  </a:lnTo>
                  <a:lnTo>
                    <a:pt x="23299" y="13211"/>
                  </a:lnTo>
                  <a:lnTo>
                    <a:pt x="23299" y="13244"/>
                  </a:lnTo>
                  <a:lnTo>
                    <a:pt x="23266" y="13309"/>
                  </a:lnTo>
                  <a:lnTo>
                    <a:pt x="23233" y="13375"/>
                  </a:lnTo>
                  <a:lnTo>
                    <a:pt x="23200" y="13408"/>
                  </a:lnTo>
                  <a:lnTo>
                    <a:pt x="23134" y="13474"/>
                  </a:lnTo>
                  <a:lnTo>
                    <a:pt x="23134" y="13507"/>
                  </a:lnTo>
                  <a:lnTo>
                    <a:pt x="23101" y="13572"/>
                  </a:lnTo>
                  <a:lnTo>
                    <a:pt x="23036" y="13638"/>
                  </a:lnTo>
                  <a:lnTo>
                    <a:pt x="23036" y="13671"/>
                  </a:lnTo>
                  <a:lnTo>
                    <a:pt x="22970" y="13737"/>
                  </a:lnTo>
                  <a:lnTo>
                    <a:pt x="22937" y="13769"/>
                  </a:lnTo>
                  <a:lnTo>
                    <a:pt x="22937" y="13802"/>
                  </a:lnTo>
                  <a:lnTo>
                    <a:pt x="22904" y="13835"/>
                  </a:lnTo>
                  <a:lnTo>
                    <a:pt x="22871" y="13901"/>
                  </a:lnTo>
                  <a:lnTo>
                    <a:pt x="22838" y="13934"/>
                  </a:lnTo>
                  <a:lnTo>
                    <a:pt x="22838" y="13967"/>
                  </a:lnTo>
                  <a:lnTo>
                    <a:pt x="22806" y="13999"/>
                  </a:lnTo>
                  <a:lnTo>
                    <a:pt x="22773" y="14032"/>
                  </a:lnTo>
                  <a:lnTo>
                    <a:pt x="22740" y="14065"/>
                  </a:lnTo>
                  <a:lnTo>
                    <a:pt x="22740" y="14098"/>
                  </a:lnTo>
                  <a:lnTo>
                    <a:pt x="22707" y="14131"/>
                  </a:lnTo>
                  <a:lnTo>
                    <a:pt x="22674" y="14197"/>
                  </a:lnTo>
                  <a:lnTo>
                    <a:pt x="22641" y="14262"/>
                  </a:lnTo>
                  <a:lnTo>
                    <a:pt x="22608" y="14295"/>
                  </a:lnTo>
                  <a:lnTo>
                    <a:pt x="22543" y="14361"/>
                  </a:lnTo>
                  <a:lnTo>
                    <a:pt x="22543" y="14394"/>
                  </a:lnTo>
                  <a:lnTo>
                    <a:pt x="22444" y="14492"/>
                  </a:lnTo>
                  <a:lnTo>
                    <a:pt x="22444" y="14558"/>
                  </a:lnTo>
                  <a:lnTo>
                    <a:pt x="22313" y="14722"/>
                  </a:lnTo>
                  <a:lnTo>
                    <a:pt x="22280" y="14755"/>
                  </a:lnTo>
                  <a:lnTo>
                    <a:pt x="22247" y="14788"/>
                  </a:lnTo>
                  <a:lnTo>
                    <a:pt x="22214" y="14821"/>
                  </a:lnTo>
                  <a:lnTo>
                    <a:pt x="22116" y="15018"/>
                  </a:lnTo>
                  <a:lnTo>
                    <a:pt x="22083" y="15051"/>
                  </a:lnTo>
                  <a:lnTo>
                    <a:pt x="21984" y="15150"/>
                  </a:lnTo>
                  <a:lnTo>
                    <a:pt x="21984" y="15182"/>
                  </a:lnTo>
                  <a:lnTo>
                    <a:pt x="21918" y="15281"/>
                  </a:lnTo>
                  <a:lnTo>
                    <a:pt x="21886" y="15314"/>
                  </a:lnTo>
                  <a:lnTo>
                    <a:pt x="21853" y="15380"/>
                  </a:lnTo>
                  <a:lnTo>
                    <a:pt x="21820" y="15412"/>
                  </a:lnTo>
                  <a:lnTo>
                    <a:pt x="21754" y="15478"/>
                  </a:lnTo>
                  <a:lnTo>
                    <a:pt x="21721" y="15511"/>
                  </a:lnTo>
                  <a:lnTo>
                    <a:pt x="21721" y="15544"/>
                  </a:lnTo>
                  <a:lnTo>
                    <a:pt x="21688" y="15577"/>
                  </a:lnTo>
                  <a:lnTo>
                    <a:pt x="21656" y="15610"/>
                  </a:lnTo>
                  <a:lnTo>
                    <a:pt x="21623" y="15642"/>
                  </a:lnTo>
                  <a:lnTo>
                    <a:pt x="21590" y="15675"/>
                  </a:lnTo>
                  <a:lnTo>
                    <a:pt x="21590" y="15741"/>
                  </a:lnTo>
                  <a:lnTo>
                    <a:pt x="21557" y="15774"/>
                  </a:lnTo>
                  <a:lnTo>
                    <a:pt x="21524" y="15807"/>
                  </a:lnTo>
                  <a:lnTo>
                    <a:pt x="21491" y="15840"/>
                  </a:lnTo>
                  <a:lnTo>
                    <a:pt x="21458" y="15872"/>
                  </a:lnTo>
                  <a:lnTo>
                    <a:pt x="21458" y="15905"/>
                  </a:lnTo>
                  <a:lnTo>
                    <a:pt x="21425" y="15938"/>
                  </a:lnTo>
                  <a:lnTo>
                    <a:pt x="21393" y="15971"/>
                  </a:lnTo>
                  <a:lnTo>
                    <a:pt x="21360" y="16004"/>
                  </a:lnTo>
                  <a:lnTo>
                    <a:pt x="21327" y="16037"/>
                  </a:lnTo>
                  <a:lnTo>
                    <a:pt x="21294" y="16070"/>
                  </a:lnTo>
                  <a:lnTo>
                    <a:pt x="21294" y="16102"/>
                  </a:lnTo>
                  <a:lnTo>
                    <a:pt x="21261" y="16135"/>
                  </a:lnTo>
                  <a:lnTo>
                    <a:pt x="21228" y="16201"/>
                  </a:lnTo>
                  <a:lnTo>
                    <a:pt x="21195" y="16234"/>
                  </a:lnTo>
                  <a:lnTo>
                    <a:pt x="21163" y="16267"/>
                  </a:lnTo>
                  <a:lnTo>
                    <a:pt x="21163" y="16300"/>
                  </a:lnTo>
                  <a:lnTo>
                    <a:pt x="21130" y="16333"/>
                  </a:lnTo>
                  <a:lnTo>
                    <a:pt x="21064" y="16398"/>
                  </a:lnTo>
                  <a:lnTo>
                    <a:pt x="21031" y="16431"/>
                  </a:lnTo>
                  <a:lnTo>
                    <a:pt x="20998" y="16464"/>
                  </a:lnTo>
                  <a:lnTo>
                    <a:pt x="20965" y="16530"/>
                  </a:lnTo>
                  <a:lnTo>
                    <a:pt x="20933" y="16563"/>
                  </a:lnTo>
                  <a:lnTo>
                    <a:pt x="20900" y="16595"/>
                  </a:lnTo>
                  <a:lnTo>
                    <a:pt x="20801" y="16727"/>
                  </a:lnTo>
                  <a:lnTo>
                    <a:pt x="20768" y="16760"/>
                  </a:lnTo>
                  <a:lnTo>
                    <a:pt x="20308" y="17318"/>
                  </a:lnTo>
                  <a:lnTo>
                    <a:pt x="20275" y="17351"/>
                  </a:lnTo>
                  <a:lnTo>
                    <a:pt x="20275" y="17384"/>
                  </a:lnTo>
                  <a:lnTo>
                    <a:pt x="20243" y="17417"/>
                  </a:lnTo>
                  <a:lnTo>
                    <a:pt x="20210" y="17450"/>
                  </a:lnTo>
                  <a:lnTo>
                    <a:pt x="20177" y="17483"/>
                  </a:lnTo>
                  <a:lnTo>
                    <a:pt x="20111" y="17548"/>
                  </a:lnTo>
                  <a:lnTo>
                    <a:pt x="20078" y="17581"/>
                  </a:lnTo>
                  <a:lnTo>
                    <a:pt x="20078" y="17614"/>
                  </a:lnTo>
                  <a:lnTo>
                    <a:pt x="20013" y="17680"/>
                  </a:lnTo>
                  <a:lnTo>
                    <a:pt x="19980" y="17745"/>
                  </a:lnTo>
                  <a:lnTo>
                    <a:pt x="19947" y="17778"/>
                  </a:lnTo>
                  <a:lnTo>
                    <a:pt x="19914" y="17811"/>
                  </a:lnTo>
                  <a:lnTo>
                    <a:pt x="19881" y="17844"/>
                  </a:lnTo>
                  <a:lnTo>
                    <a:pt x="19848" y="17877"/>
                  </a:lnTo>
                  <a:lnTo>
                    <a:pt x="19815" y="17943"/>
                  </a:lnTo>
                  <a:lnTo>
                    <a:pt x="19782" y="17976"/>
                  </a:lnTo>
                  <a:lnTo>
                    <a:pt x="19750" y="18008"/>
                  </a:lnTo>
                  <a:lnTo>
                    <a:pt x="19717" y="18041"/>
                  </a:lnTo>
                  <a:lnTo>
                    <a:pt x="19684" y="18074"/>
                  </a:lnTo>
                  <a:lnTo>
                    <a:pt x="19651" y="18107"/>
                  </a:lnTo>
                  <a:lnTo>
                    <a:pt x="19618" y="18140"/>
                  </a:lnTo>
                  <a:lnTo>
                    <a:pt x="19618" y="18173"/>
                  </a:lnTo>
                  <a:lnTo>
                    <a:pt x="19585" y="18206"/>
                  </a:lnTo>
                  <a:lnTo>
                    <a:pt x="19552" y="18238"/>
                  </a:lnTo>
                  <a:lnTo>
                    <a:pt x="19520" y="18271"/>
                  </a:lnTo>
                  <a:lnTo>
                    <a:pt x="19487" y="18304"/>
                  </a:lnTo>
                  <a:lnTo>
                    <a:pt x="19454" y="18337"/>
                  </a:lnTo>
                  <a:lnTo>
                    <a:pt x="19421" y="18370"/>
                  </a:lnTo>
                  <a:lnTo>
                    <a:pt x="19388" y="18403"/>
                  </a:lnTo>
                  <a:lnTo>
                    <a:pt x="19355" y="18436"/>
                  </a:lnTo>
                  <a:lnTo>
                    <a:pt x="19355" y="18468"/>
                  </a:lnTo>
                  <a:lnTo>
                    <a:pt x="19322" y="18501"/>
                  </a:lnTo>
                  <a:lnTo>
                    <a:pt x="19290" y="18534"/>
                  </a:lnTo>
                  <a:lnTo>
                    <a:pt x="19257" y="18567"/>
                  </a:lnTo>
                  <a:lnTo>
                    <a:pt x="19224" y="18600"/>
                  </a:lnTo>
                  <a:lnTo>
                    <a:pt x="19158" y="18666"/>
                  </a:lnTo>
                  <a:lnTo>
                    <a:pt x="19125" y="18698"/>
                  </a:lnTo>
                  <a:lnTo>
                    <a:pt x="19027" y="18797"/>
                  </a:lnTo>
                  <a:lnTo>
                    <a:pt x="19027" y="18830"/>
                  </a:lnTo>
                  <a:lnTo>
                    <a:pt x="18961" y="18896"/>
                  </a:lnTo>
                  <a:lnTo>
                    <a:pt x="18928" y="18928"/>
                  </a:lnTo>
                  <a:lnTo>
                    <a:pt x="18895" y="18961"/>
                  </a:lnTo>
                  <a:lnTo>
                    <a:pt x="18830" y="19027"/>
                  </a:lnTo>
                  <a:lnTo>
                    <a:pt x="18797" y="19060"/>
                  </a:lnTo>
                  <a:lnTo>
                    <a:pt x="18698" y="19191"/>
                  </a:lnTo>
                  <a:lnTo>
                    <a:pt x="18665" y="19224"/>
                  </a:lnTo>
                  <a:lnTo>
                    <a:pt x="18567" y="19323"/>
                  </a:lnTo>
                  <a:lnTo>
                    <a:pt x="18534" y="19356"/>
                  </a:lnTo>
                  <a:lnTo>
                    <a:pt x="18402" y="19454"/>
                  </a:lnTo>
                  <a:lnTo>
                    <a:pt x="18337" y="19520"/>
                  </a:lnTo>
                  <a:lnTo>
                    <a:pt x="18304" y="19553"/>
                  </a:lnTo>
                  <a:lnTo>
                    <a:pt x="18271" y="19586"/>
                  </a:lnTo>
                  <a:lnTo>
                    <a:pt x="18238" y="19651"/>
                  </a:lnTo>
                  <a:lnTo>
                    <a:pt x="18205" y="19684"/>
                  </a:lnTo>
                  <a:lnTo>
                    <a:pt x="18139" y="19750"/>
                  </a:lnTo>
                  <a:lnTo>
                    <a:pt x="18107" y="19783"/>
                  </a:lnTo>
                  <a:lnTo>
                    <a:pt x="18074" y="19816"/>
                  </a:lnTo>
                  <a:lnTo>
                    <a:pt x="18041" y="19849"/>
                  </a:lnTo>
                  <a:lnTo>
                    <a:pt x="18008" y="19881"/>
                  </a:lnTo>
                  <a:lnTo>
                    <a:pt x="17975" y="19914"/>
                  </a:lnTo>
                  <a:lnTo>
                    <a:pt x="17942" y="19947"/>
                  </a:lnTo>
                  <a:lnTo>
                    <a:pt x="17844" y="20046"/>
                  </a:lnTo>
                  <a:lnTo>
                    <a:pt x="17811" y="20079"/>
                  </a:lnTo>
                  <a:lnTo>
                    <a:pt x="17778" y="20111"/>
                  </a:lnTo>
                  <a:lnTo>
                    <a:pt x="17778" y="20144"/>
                  </a:lnTo>
                  <a:lnTo>
                    <a:pt x="17679" y="20243"/>
                  </a:lnTo>
                  <a:lnTo>
                    <a:pt x="17647" y="20243"/>
                  </a:lnTo>
                  <a:lnTo>
                    <a:pt x="17614" y="20276"/>
                  </a:lnTo>
                  <a:lnTo>
                    <a:pt x="17581" y="20309"/>
                  </a:lnTo>
                  <a:lnTo>
                    <a:pt x="17548" y="20341"/>
                  </a:lnTo>
                  <a:lnTo>
                    <a:pt x="17515" y="20374"/>
                  </a:lnTo>
                  <a:lnTo>
                    <a:pt x="17482" y="20407"/>
                  </a:lnTo>
                  <a:lnTo>
                    <a:pt x="17449" y="20440"/>
                  </a:lnTo>
                  <a:lnTo>
                    <a:pt x="17417" y="20473"/>
                  </a:lnTo>
                  <a:lnTo>
                    <a:pt x="17351" y="20539"/>
                  </a:lnTo>
                  <a:lnTo>
                    <a:pt x="17318" y="20571"/>
                  </a:lnTo>
                  <a:lnTo>
                    <a:pt x="17285" y="20604"/>
                  </a:lnTo>
                  <a:lnTo>
                    <a:pt x="17252" y="20637"/>
                  </a:lnTo>
                  <a:lnTo>
                    <a:pt x="17187" y="20703"/>
                  </a:lnTo>
                  <a:lnTo>
                    <a:pt x="17121" y="20736"/>
                  </a:lnTo>
                  <a:lnTo>
                    <a:pt x="17088" y="20769"/>
                  </a:lnTo>
                  <a:lnTo>
                    <a:pt x="16989" y="20867"/>
                  </a:lnTo>
                  <a:lnTo>
                    <a:pt x="16957" y="20900"/>
                  </a:lnTo>
                  <a:lnTo>
                    <a:pt x="16858" y="21032"/>
                  </a:lnTo>
                  <a:lnTo>
                    <a:pt x="16825" y="21064"/>
                  </a:lnTo>
                  <a:lnTo>
                    <a:pt x="16628" y="21229"/>
                  </a:lnTo>
                  <a:lnTo>
                    <a:pt x="16595" y="21262"/>
                  </a:lnTo>
                  <a:lnTo>
                    <a:pt x="16431" y="21426"/>
                  </a:lnTo>
                  <a:lnTo>
                    <a:pt x="16398" y="21459"/>
                  </a:lnTo>
                  <a:lnTo>
                    <a:pt x="16332" y="21492"/>
                  </a:lnTo>
                  <a:lnTo>
                    <a:pt x="16299" y="21524"/>
                  </a:lnTo>
                  <a:lnTo>
                    <a:pt x="16234" y="21590"/>
                  </a:lnTo>
                  <a:lnTo>
                    <a:pt x="16201" y="21623"/>
                  </a:lnTo>
                  <a:lnTo>
                    <a:pt x="16168" y="21656"/>
                  </a:lnTo>
                  <a:lnTo>
                    <a:pt x="16102" y="21722"/>
                  </a:lnTo>
                  <a:lnTo>
                    <a:pt x="16069" y="21754"/>
                  </a:lnTo>
                  <a:lnTo>
                    <a:pt x="16036" y="21787"/>
                  </a:lnTo>
                  <a:lnTo>
                    <a:pt x="16004" y="21787"/>
                  </a:lnTo>
                  <a:lnTo>
                    <a:pt x="15971" y="21820"/>
                  </a:lnTo>
                  <a:lnTo>
                    <a:pt x="15938" y="21853"/>
                  </a:lnTo>
                  <a:lnTo>
                    <a:pt x="15905" y="21886"/>
                  </a:lnTo>
                  <a:lnTo>
                    <a:pt x="15872" y="21919"/>
                  </a:lnTo>
                  <a:lnTo>
                    <a:pt x="15839" y="21952"/>
                  </a:lnTo>
                  <a:lnTo>
                    <a:pt x="15806" y="21984"/>
                  </a:lnTo>
                  <a:lnTo>
                    <a:pt x="15741" y="22050"/>
                  </a:lnTo>
                  <a:lnTo>
                    <a:pt x="15708" y="22050"/>
                  </a:lnTo>
                  <a:lnTo>
                    <a:pt x="15675" y="22083"/>
                  </a:lnTo>
                  <a:lnTo>
                    <a:pt x="15642" y="22116"/>
                  </a:lnTo>
                  <a:lnTo>
                    <a:pt x="15609" y="22149"/>
                  </a:lnTo>
                  <a:lnTo>
                    <a:pt x="15576" y="22182"/>
                  </a:lnTo>
                  <a:lnTo>
                    <a:pt x="15544" y="22214"/>
                  </a:lnTo>
                  <a:lnTo>
                    <a:pt x="15511" y="22247"/>
                  </a:lnTo>
                  <a:lnTo>
                    <a:pt x="15478" y="22280"/>
                  </a:lnTo>
                  <a:lnTo>
                    <a:pt x="15445" y="22280"/>
                  </a:lnTo>
                  <a:lnTo>
                    <a:pt x="15412" y="22313"/>
                  </a:lnTo>
                  <a:lnTo>
                    <a:pt x="15379" y="22346"/>
                  </a:lnTo>
                  <a:lnTo>
                    <a:pt x="15346" y="22379"/>
                  </a:lnTo>
                  <a:lnTo>
                    <a:pt x="15281" y="22412"/>
                  </a:lnTo>
                  <a:lnTo>
                    <a:pt x="15248" y="22445"/>
                  </a:lnTo>
                  <a:lnTo>
                    <a:pt x="15215" y="22477"/>
                  </a:lnTo>
                  <a:lnTo>
                    <a:pt x="15182" y="22510"/>
                  </a:lnTo>
                  <a:lnTo>
                    <a:pt x="15149" y="22543"/>
                  </a:lnTo>
                  <a:lnTo>
                    <a:pt x="15116" y="22543"/>
                  </a:lnTo>
                  <a:lnTo>
                    <a:pt x="15083" y="22576"/>
                  </a:lnTo>
                  <a:lnTo>
                    <a:pt x="15051" y="22609"/>
                  </a:lnTo>
                  <a:lnTo>
                    <a:pt x="15018" y="22642"/>
                  </a:lnTo>
                  <a:lnTo>
                    <a:pt x="14919" y="22707"/>
                  </a:lnTo>
                  <a:lnTo>
                    <a:pt x="14886" y="22740"/>
                  </a:lnTo>
                  <a:lnTo>
                    <a:pt x="14623" y="22970"/>
                  </a:lnTo>
                  <a:lnTo>
                    <a:pt x="14591" y="23003"/>
                  </a:lnTo>
                  <a:lnTo>
                    <a:pt x="14459" y="23102"/>
                  </a:lnTo>
                  <a:lnTo>
                    <a:pt x="14426" y="23135"/>
                  </a:lnTo>
                  <a:lnTo>
                    <a:pt x="14393" y="23167"/>
                  </a:lnTo>
                  <a:lnTo>
                    <a:pt x="14328" y="23200"/>
                  </a:lnTo>
                  <a:lnTo>
                    <a:pt x="14163" y="23332"/>
                  </a:lnTo>
                  <a:lnTo>
                    <a:pt x="14131" y="23365"/>
                  </a:lnTo>
                  <a:lnTo>
                    <a:pt x="13999" y="23463"/>
                  </a:lnTo>
                  <a:lnTo>
                    <a:pt x="13966" y="23496"/>
                  </a:lnTo>
                  <a:lnTo>
                    <a:pt x="13901" y="23562"/>
                  </a:lnTo>
                  <a:lnTo>
                    <a:pt x="13868" y="23595"/>
                  </a:lnTo>
                  <a:lnTo>
                    <a:pt x="13802" y="23627"/>
                  </a:lnTo>
                  <a:lnTo>
                    <a:pt x="13736" y="23660"/>
                  </a:lnTo>
                  <a:lnTo>
                    <a:pt x="13670" y="23726"/>
                  </a:lnTo>
                  <a:lnTo>
                    <a:pt x="13638" y="23759"/>
                  </a:lnTo>
                  <a:lnTo>
                    <a:pt x="13605" y="23759"/>
                  </a:lnTo>
                  <a:lnTo>
                    <a:pt x="13572" y="23792"/>
                  </a:lnTo>
                  <a:lnTo>
                    <a:pt x="13539" y="23825"/>
                  </a:lnTo>
                  <a:lnTo>
                    <a:pt x="13506" y="23858"/>
                  </a:lnTo>
                  <a:lnTo>
                    <a:pt x="13473" y="23890"/>
                  </a:lnTo>
                  <a:lnTo>
                    <a:pt x="13440" y="23890"/>
                  </a:lnTo>
                  <a:lnTo>
                    <a:pt x="13408" y="23923"/>
                  </a:lnTo>
                  <a:lnTo>
                    <a:pt x="13375" y="23956"/>
                  </a:lnTo>
                  <a:lnTo>
                    <a:pt x="13342" y="23989"/>
                  </a:lnTo>
                  <a:lnTo>
                    <a:pt x="13309" y="24022"/>
                  </a:lnTo>
                  <a:lnTo>
                    <a:pt x="13243" y="24022"/>
                  </a:lnTo>
                  <a:lnTo>
                    <a:pt x="13210" y="24055"/>
                  </a:lnTo>
                  <a:lnTo>
                    <a:pt x="13178" y="24088"/>
                  </a:lnTo>
                  <a:lnTo>
                    <a:pt x="13145" y="24120"/>
                  </a:lnTo>
                  <a:lnTo>
                    <a:pt x="13112" y="24153"/>
                  </a:lnTo>
                  <a:lnTo>
                    <a:pt x="13079" y="24186"/>
                  </a:lnTo>
                  <a:lnTo>
                    <a:pt x="13046" y="24186"/>
                  </a:lnTo>
                  <a:lnTo>
                    <a:pt x="13013" y="24219"/>
                  </a:lnTo>
                  <a:lnTo>
                    <a:pt x="12980" y="24252"/>
                  </a:lnTo>
                  <a:lnTo>
                    <a:pt x="12915" y="24285"/>
                  </a:lnTo>
                  <a:lnTo>
                    <a:pt x="12882" y="24318"/>
                  </a:lnTo>
                  <a:lnTo>
                    <a:pt x="12849" y="24350"/>
                  </a:lnTo>
                  <a:lnTo>
                    <a:pt x="12783" y="24383"/>
                  </a:lnTo>
                  <a:lnTo>
                    <a:pt x="12750" y="24416"/>
                  </a:lnTo>
                  <a:lnTo>
                    <a:pt x="12718" y="24416"/>
                  </a:lnTo>
                  <a:lnTo>
                    <a:pt x="12619" y="24515"/>
                  </a:lnTo>
                  <a:lnTo>
                    <a:pt x="12586" y="24548"/>
                  </a:lnTo>
                  <a:lnTo>
                    <a:pt x="12422" y="24646"/>
                  </a:lnTo>
                  <a:lnTo>
                    <a:pt x="12389" y="24646"/>
                  </a:lnTo>
                  <a:lnTo>
                    <a:pt x="12225" y="24778"/>
                  </a:lnTo>
                  <a:lnTo>
                    <a:pt x="12192" y="24810"/>
                  </a:lnTo>
                  <a:lnTo>
                    <a:pt x="12027" y="24909"/>
                  </a:lnTo>
                  <a:lnTo>
                    <a:pt x="11995" y="24942"/>
                  </a:lnTo>
                  <a:lnTo>
                    <a:pt x="11929" y="25008"/>
                  </a:lnTo>
                  <a:lnTo>
                    <a:pt x="11896" y="25008"/>
                  </a:lnTo>
                  <a:lnTo>
                    <a:pt x="11830" y="25073"/>
                  </a:lnTo>
                  <a:lnTo>
                    <a:pt x="11797" y="25106"/>
                  </a:lnTo>
                  <a:lnTo>
                    <a:pt x="11699" y="25139"/>
                  </a:lnTo>
                  <a:lnTo>
                    <a:pt x="11666" y="25172"/>
                  </a:lnTo>
                  <a:lnTo>
                    <a:pt x="11633" y="25205"/>
                  </a:lnTo>
                  <a:lnTo>
                    <a:pt x="11600" y="25205"/>
                  </a:lnTo>
                  <a:lnTo>
                    <a:pt x="11567" y="25238"/>
                  </a:lnTo>
                  <a:lnTo>
                    <a:pt x="11535" y="25271"/>
                  </a:lnTo>
                  <a:lnTo>
                    <a:pt x="11502" y="25303"/>
                  </a:lnTo>
                  <a:lnTo>
                    <a:pt x="11469" y="25303"/>
                  </a:lnTo>
                  <a:lnTo>
                    <a:pt x="11436" y="25336"/>
                  </a:lnTo>
                  <a:lnTo>
                    <a:pt x="11370" y="25369"/>
                  </a:lnTo>
                  <a:lnTo>
                    <a:pt x="11337" y="25402"/>
                  </a:lnTo>
                  <a:lnTo>
                    <a:pt x="11305" y="25402"/>
                  </a:lnTo>
                  <a:lnTo>
                    <a:pt x="11272" y="25435"/>
                  </a:lnTo>
                  <a:lnTo>
                    <a:pt x="11206" y="25468"/>
                  </a:lnTo>
                  <a:lnTo>
                    <a:pt x="11173" y="25501"/>
                  </a:lnTo>
                  <a:lnTo>
                    <a:pt x="11042" y="25566"/>
                  </a:lnTo>
                  <a:lnTo>
                    <a:pt x="11009" y="25599"/>
                  </a:lnTo>
                  <a:lnTo>
                    <a:pt x="10943" y="25665"/>
                  </a:lnTo>
                  <a:lnTo>
                    <a:pt x="10910" y="25665"/>
                  </a:lnTo>
                  <a:lnTo>
                    <a:pt x="10877" y="25698"/>
                  </a:lnTo>
                  <a:lnTo>
                    <a:pt x="10845" y="25731"/>
                  </a:lnTo>
                  <a:lnTo>
                    <a:pt x="10779" y="25763"/>
                  </a:lnTo>
                  <a:lnTo>
                    <a:pt x="10746" y="25763"/>
                  </a:lnTo>
                  <a:lnTo>
                    <a:pt x="10713" y="25796"/>
                  </a:lnTo>
                  <a:lnTo>
                    <a:pt x="10680" y="25829"/>
                  </a:lnTo>
                  <a:lnTo>
                    <a:pt x="10647" y="25829"/>
                  </a:lnTo>
                  <a:lnTo>
                    <a:pt x="10582" y="25895"/>
                  </a:lnTo>
                  <a:lnTo>
                    <a:pt x="10516" y="25928"/>
                  </a:lnTo>
                  <a:lnTo>
                    <a:pt x="10483" y="25928"/>
                  </a:lnTo>
                  <a:lnTo>
                    <a:pt x="10450" y="25961"/>
                  </a:lnTo>
                  <a:lnTo>
                    <a:pt x="10417" y="25993"/>
                  </a:lnTo>
                  <a:lnTo>
                    <a:pt x="10384" y="25993"/>
                  </a:lnTo>
                  <a:lnTo>
                    <a:pt x="10352" y="26026"/>
                  </a:lnTo>
                  <a:lnTo>
                    <a:pt x="10253" y="26092"/>
                  </a:lnTo>
                  <a:lnTo>
                    <a:pt x="10220" y="26092"/>
                  </a:lnTo>
                  <a:lnTo>
                    <a:pt x="10187" y="26125"/>
                  </a:lnTo>
                  <a:lnTo>
                    <a:pt x="10154" y="26158"/>
                  </a:lnTo>
                  <a:lnTo>
                    <a:pt x="10122" y="26158"/>
                  </a:lnTo>
                  <a:lnTo>
                    <a:pt x="10089" y="26191"/>
                  </a:lnTo>
                  <a:lnTo>
                    <a:pt x="9990" y="26256"/>
                  </a:lnTo>
                  <a:lnTo>
                    <a:pt x="9957" y="26256"/>
                  </a:lnTo>
                  <a:lnTo>
                    <a:pt x="9892" y="26322"/>
                  </a:lnTo>
                  <a:lnTo>
                    <a:pt x="9859" y="26322"/>
                  </a:lnTo>
                  <a:lnTo>
                    <a:pt x="9793" y="26388"/>
                  </a:lnTo>
                  <a:lnTo>
                    <a:pt x="9727" y="26388"/>
                  </a:lnTo>
                  <a:lnTo>
                    <a:pt x="9662" y="26453"/>
                  </a:lnTo>
                  <a:lnTo>
                    <a:pt x="9629" y="26453"/>
                  </a:lnTo>
                  <a:lnTo>
                    <a:pt x="9596" y="26486"/>
                  </a:lnTo>
                  <a:lnTo>
                    <a:pt x="9563" y="26519"/>
                  </a:lnTo>
                  <a:lnTo>
                    <a:pt x="9497" y="26552"/>
                  </a:lnTo>
                  <a:lnTo>
                    <a:pt x="9464" y="26552"/>
                  </a:lnTo>
                  <a:lnTo>
                    <a:pt x="9432" y="26585"/>
                  </a:lnTo>
                  <a:lnTo>
                    <a:pt x="9399" y="26618"/>
                  </a:lnTo>
                  <a:lnTo>
                    <a:pt x="9366" y="26618"/>
                  </a:lnTo>
                  <a:lnTo>
                    <a:pt x="9267" y="26683"/>
                  </a:lnTo>
                  <a:lnTo>
                    <a:pt x="9234" y="26683"/>
                  </a:lnTo>
                  <a:lnTo>
                    <a:pt x="9202" y="26716"/>
                  </a:lnTo>
                  <a:lnTo>
                    <a:pt x="9169" y="26749"/>
                  </a:lnTo>
                  <a:lnTo>
                    <a:pt x="9136" y="26749"/>
                  </a:lnTo>
                  <a:lnTo>
                    <a:pt x="9070" y="26815"/>
                  </a:lnTo>
                  <a:lnTo>
                    <a:pt x="9004" y="26815"/>
                  </a:lnTo>
                  <a:lnTo>
                    <a:pt x="8873" y="26914"/>
                  </a:lnTo>
                  <a:lnTo>
                    <a:pt x="8807" y="26946"/>
                  </a:lnTo>
                  <a:lnTo>
                    <a:pt x="8413" y="27176"/>
                  </a:lnTo>
                  <a:lnTo>
                    <a:pt x="8347" y="27176"/>
                  </a:lnTo>
                  <a:lnTo>
                    <a:pt x="8216" y="27275"/>
                  </a:lnTo>
                  <a:lnTo>
                    <a:pt x="8150" y="27308"/>
                  </a:lnTo>
                  <a:lnTo>
                    <a:pt x="8117" y="27308"/>
                  </a:lnTo>
                  <a:lnTo>
                    <a:pt x="8084" y="27341"/>
                  </a:lnTo>
                  <a:lnTo>
                    <a:pt x="8019" y="27374"/>
                  </a:lnTo>
                  <a:lnTo>
                    <a:pt x="7986" y="27406"/>
                  </a:lnTo>
                  <a:lnTo>
                    <a:pt x="7920" y="27406"/>
                  </a:lnTo>
                  <a:lnTo>
                    <a:pt x="7887" y="27439"/>
                  </a:lnTo>
                  <a:lnTo>
                    <a:pt x="7854" y="27472"/>
                  </a:lnTo>
                  <a:lnTo>
                    <a:pt x="7789" y="27505"/>
                  </a:lnTo>
                  <a:lnTo>
                    <a:pt x="7723" y="27538"/>
                  </a:lnTo>
                  <a:lnTo>
                    <a:pt x="7690" y="27538"/>
                  </a:lnTo>
                  <a:lnTo>
                    <a:pt x="7657" y="27571"/>
                  </a:lnTo>
                  <a:lnTo>
                    <a:pt x="7624" y="27604"/>
                  </a:lnTo>
                  <a:lnTo>
                    <a:pt x="7591" y="27604"/>
                  </a:lnTo>
                  <a:lnTo>
                    <a:pt x="7526" y="27636"/>
                  </a:lnTo>
                  <a:lnTo>
                    <a:pt x="7493" y="27636"/>
                  </a:lnTo>
                  <a:lnTo>
                    <a:pt x="7460" y="27669"/>
                  </a:lnTo>
                  <a:lnTo>
                    <a:pt x="7427" y="27702"/>
                  </a:lnTo>
                  <a:lnTo>
                    <a:pt x="7394" y="27702"/>
                  </a:lnTo>
                  <a:lnTo>
                    <a:pt x="7328" y="27735"/>
                  </a:lnTo>
                  <a:lnTo>
                    <a:pt x="7296" y="27735"/>
                  </a:lnTo>
                  <a:lnTo>
                    <a:pt x="7263" y="27768"/>
                  </a:lnTo>
                  <a:lnTo>
                    <a:pt x="7230" y="27801"/>
                  </a:lnTo>
                  <a:lnTo>
                    <a:pt x="7197" y="27801"/>
                  </a:lnTo>
                  <a:lnTo>
                    <a:pt x="7164" y="27834"/>
                  </a:lnTo>
                  <a:lnTo>
                    <a:pt x="7098" y="27866"/>
                  </a:lnTo>
                  <a:lnTo>
                    <a:pt x="7066" y="27866"/>
                  </a:lnTo>
                  <a:lnTo>
                    <a:pt x="7033" y="27899"/>
                  </a:lnTo>
                  <a:lnTo>
                    <a:pt x="7000" y="27899"/>
                  </a:lnTo>
                  <a:lnTo>
                    <a:pt x="6967" y="27932"/>
                  </a:lnTo>
                  <a:lnTo>
                    <a:pt x="6901" y="27965"/>
                  </a:lnTo>
                  <a:lnTo>
                    <a:pt x="6868" y="27965"/>
                  </a:lnTo>
                  <a:lnTo>
                    <a:pt x="6836" y="27998"/>
                  </a:lnTo>
                  <a:lnTo>
                    <a:pt x="6803" y="27998"/>
                  </a:lnTo>
                  <a:lnTo>
                    <a:pt x="6737" y="28031"/>
                  </a:lnTo>
                  <a:lnTo>
                    <a:pt x="6704" y="28064"/>
                  </a:lnTo>
                  <a:lnTo>
                    <a:pt x="6671" y="28064"/>
                  </a:lnTo>
                  <a:lnTo>
                    <a:pt x="6638" y="28096"/>
                  </a:lnTo>
                  <a:lnTo>
                    <a:pt x="6540" y="28129"/>
                  </a:lnTo>
                  <a:lnTo>
                    <a:pt x="6507" y="28129"/>
                  </a:lnTo>
                  <a:lnTo>
                    <a:pt x="6474" y="28162"/>
                  </a:lnTo>
                  <a:lnTo>
                    <a:pt x="6441" y="28195"/>
                  </a:lnTo>
                  <a:lnTo>
                    <a:pt x="6343" y="28228"/>
                  </a:lnTo>
                  <a:lnTo>
                    <a:pt x="6310" y="28228"/>
                  </a:lnTo>
                  <a:lnTo>
                    <a:pt x="6277" y="28261"/>
                  </a:lnTo>
                  <a:lnTo>
                    <a:pt x="6244" y="28261"/>
                  </a:lnTo>
                  <a:lnTo>
                    <a:pt x="6211" y="28294"/>
                  </a:lnTo>
                  <a:lnTo>
                    <a:pt x="6113" y="28327"/>
                  </a:lnTo>
                  <a:lnTo>
                    <a:pt x="6080" y="28359"/>
                  </a:lnTo>
                  <a:lnTo>
                    <a:pt x="6047" y="28359"/>
                  </a:lnTo>
                  <a:lnTo>
                    <a:pt x="5981" y="28392"/>
                  </a:lnTo>
                  <a:lnTo>
                    <a:pt x="5948" y="28425"/>
                  </a:lnTo>
                  <a:lnTo>
                    <a:pt x="5915" y="28425"/>
                  </a:lnTo>
                  <a:lnTo>
                    <a:pt x="5883" y="28458"/>
                  </a:lnTo>
                  <a:lnTo>
                    <a:pt x="5850" y="28458"/>
                  </a:lnTo>
                  <a:lnTo>
                    <a:pt x="5784" y="28491"/>
                  </a:lnTo>
                  <a:lnTo>
                    <a:pt x="5751" y="28491"/>
                  </a:lnTo>
                  <a:lnTo>
                    <a:pt x="5718" y="28524"/>
                  </a:lnTo>
                  <a:lnTo>
                    <a:pt x="5685" y="28524"/>
                  </a:lnTo>
                  <a:lnTo>
                    <a:pt x="5620" y="28557"/>
                  </a:lnTo>
                  <a:lnTo>
                    <a:pt x="5587" y="28589"/>
                  </a:lnTo>
                  <a:lnTo>
                    <a:pt x="5521" y="28622"/>
                  </a:lnTo>
                  <a:lnTo>
                    <a:pt x="5423" y="28655"/>
                  </a:lnTo>
                  <a:lnTo>
                    <a:pt x="5390" y="28655"/>
                  </a:lnTo>
                  <a:lnTo>
                    <a:pt x="5357" y="28688"/>
                  </a:lnTo>
                  <a:lnTo>
                    <a:pt x="5324" y="28688"/>
                  </a:lnTo>
                  <a:lnTo>
                    <a:pt x="5258" y="28721"/>
                  </a:lnTo>
                  <a:lnTo>
                    <a:pt x="5225" y="28754"/>
                  </a:lnTo>
                  <a:lnTo>
                    <a:pt x="5160" y="28787"/>
                  </a:lnTo>
                  <a:lnTo>
                    <a:pt x="5094" y="28787"/>
                  </a:lnTo>
                  <a:lnTo>
                    <a:pt x="5061" y="28819"/>
                  </a:lnTo>
                  <a:lnTo>
                    <a:pt x="4995" y="28852"/>
                  </a:lnTo>
                  <a:lnTo>
                    <a:pt x="4963" y="28852"/>
                  </a:lnTo>
                  <a:lnTo>
                    <a:pt x="4700" y="28951"/>
                  </a:lnTo>
                  <a:lnTo>
                    <a:pt x="4667" y="28984"/>
                  </a:lnTo>
                  <a:lnTo>
                    <a:pt x="4338" y="29115"/>
                  </a:lnTo>
                  <a:lnTo>
                    <a:pt x="4305" y="29148"/>
                  </a:lnTo>
                  <a:lnTo>
                    <a:pt x="4108" y="29214"/>
                  </a:lnTo>
                  <a:lnTo>
                    <a:pt x="4042" y="29247"/>
                  </a:lnTo>
                  <a:lnTo>
                    <a:pt x="3977" y="29279"/>
                  </a:lnTo>
                  <a:lnTo>
                    <a:pt x="3944" y="29279"/>
                  </a:lnTo>
                  <a:lnTo>
                    <a:pt x="3878" y="29312"/>
                  </a:lnTo>
                  <a:lnTo>
                    <a:pt x="3812" y="29345"/>
                  </a:lnTo>
                  <a:lnTo>
                    <a:pt x="3780" y="29345"/>
                  </a:lnTo>
                  <a:lnTo>
                    <a:pt x="3714" y="29378"/>
                  </a:lnTo>
                  <a:lnTo>
                    <a:pt x="3681" y="29378"/>
                  </a:lnTo>
                  <a:lnTo>
                    <a:pt x="3615" y="29411"/>
                  </a:lnTo>
                  <a:lnTo>
                    <a:pt x="3550" y="29444"/>
                  </a:lnTo>
                  <a:lnTo>
                    <a:pt x="3517" y="29444"/>
                  </a:lnTo>
                  <a:lnTo>
                    <a:pt x="3484" y="29477"/>
                  </a:lnTo>
                  <a:lnTo>
                    <a:pt x="3451" y="29477"/>
                  </a:lnTo>
                  <a:lnTo>
                    <a:pt x="3385" y="29509"/>
                  </a:lnTo>
                  <a:lnTo>
                    <a:pt x="3352" y="29509"/>
                  </a:lnTo>
                  <a:lnTo>
                    <a:pt x="3320" y="29542"/>
                  </a:lnTo>
                  <a:lnTo>
                    <a:pt x="3287" y="29542"/>
                  </a:lnTo>
                  <a:lnTo>
                    <a:pt x="3221" y="29575"/>
                  </a:lnTo>
                  <a:lnTo>
                    <a:pt x="3155" y="29608"/>
                  </a:lnTo>
                  <a:lnTo>
                    <a:pt x="3057" y="29608"/>
                  </a:lnTo>
                  <a:lnTo>
                    <a:pt x="2991" y="29641"/>
                  </a:lnTo>
                  <a:lnTo>
                    <a:pt x="2925" y="29674"/>
                  </a:lnTo>
                  <a:lnTo>
                    <a:pt x="2892" y="29674"/>
                  </a:lnTo>
                  <a:lnTo>
                    <a:pt x="2859" y="29707"/>
                  </a:lnTo>
                  <a:lnTo>
                    <a:pt x="2761" y="29740"/>
                  </a:lnTo>
                  <a:lnTo>
                    <a:pt x="2728" y="29740"/>
                  </a:lnTo>
                  <a:lnTo>
                    <a:pt x="2695" y="29772"/>
                  </a:lnTo>
                  <a:lnTo>
                    <a:pt x="2662" y="29772"/>
                  </a:lnTo>
                  <a:lnTo>
                    <a:pt x="2597" y="29805"/>
                  </a:lnTo>
                  <a:lnTo>
                    <a:pt x="2564" y="29805"/>
                  </a:lnTo>
                  <a:lnTo>
                    <a:pt x="2531" y="29838"/>
                  </a:lnTo>
                  <a:lnTo>
                    <a:pt x="2432" y="29838"/>
                  </a:lnTo>
                  <a:lnTo>
                    <a:pt x="2399" y="29871"/>
                  </a:lnTo>
                  <a:lnTo>
                    <a:pt x="2367" y="29871"/>
                  </a:lnTo>
                  <a:lnTo>
                    <a:pt x="2334" y="29904"/>
                  </a:lnTo>
                  <a:lnTo>
                    <a:pt x="2268" y="29904"/>
                  </a:lnTo>
                  <a:lnTo>
                    <a:pt x="2235" y="29937"/>
                  </a:lnTo>
                  <a:lnTo>
                    <a:pt x="2202" y="29937"/>
                  </a:lnTo>
                  <a:lnTo>
                    <a:pt x="2137" y="29970"/>
                  </a:lnTo>
                  <a:lnTo>
                    <a:pt x="2071" y="29970"/>
                  </a:lnTo>
                  <a:lnTo>
                    <a:pt x="2038" y="30002"/>
                  </a:lnTo>
                  <a:lnTo>
                    <a:pt x="1972" y="30002"/>
                  </a:lnTo>
                  <a:lnTo>
                    <a:pt x="1939" y="30035"/>
                  </a:lnTo>
                  <a:lnTo>
                    <a:pt x="1907" y="30035"/>
                  </a:lnTo>
                  <a:lnTo>
                    <a:pt x="1874" y="30068"/>
                  </a:lnTo>
                  <a:lnTo>
                    <a:pt x="1775" y="30068"/>
                  </a:lnTo>
                  <a:lnTo>
                    <a:pt x="1742" y="30101"/>
                  </a:lnTo>
                  <a:lnTo>
                    <a:pt x="1677" y="30101"/>
                  </a:lnTo>
                  <a:lnTo>
                    <a:pt x="1644" y="30134"/>
                  </a:lnTo>
                  <a:lnTo>
                    <a:pt x="1611" y="30134"/>
                  </a:lnTo>
                  <a:lnTo>
                    <a:pt x="1578" y="30167"/>
                  </a:lnTo>
                  <a:lnTo>
                    <a:pt x="1479" y="30167"/>
                  </a:lnTo>
                  <a:lnTo>
                    <a:pt x="1447" y="30200"/>
                  </a:lnTo>
                  <a:lnTo>
                    <a:pt x="1414" y="30200"/>
                  </a:lnTo>
                  <a:lnTo>
                    <a:pt x="1348" y="30232"/>
                  </a:lnTo>
                  <a:lnTo>
                    <a:pt x="1315" y="30232"/>
                  </a:lnTo>
                  <a:lnTo>
                    <a:pt x="1282" y="30265"/>
                  </a:lnTo>
                  <a:lnTo>
                    <a:pt x="1184" y="30265"/>
                  </a:lnTo>
                  <a:lnTo>
                    <a:pt x="1151" y="30298"/>
                  </a:lnTo>
                  <a:lnTo>
                    <a:pt x="1118" y="30298"/>
                  </a:lnTo>
                  <a:lnTo>
                    <a:pt x="1019" y="30331"/>
                  </a:lnTo>
                  <a:lnTo>
                    <a:pt x="986" y="30331"/>
                  </a:lnTo>
                  <a:lnTo>
                    <a:pt x="921" y="30364"/>
                  </a:lnTo>
                  <a:lnTo>
                    <a:pt x="855" y="30397"/>
                  </a:lnTo>
                  <a:lnTo>
                    <a:pt x="756" y="30397"/>
                  </a:lnTo>
                  <a:lnTo>
                    <a:pt x="691" y="30430"/>
                  </a:lnTo>
                  <a:lnTo>
                    <a:pt x="625" y="30462"/>
                  </a:lnTo>
                  <a:lnTo>
                    <a:pt x="526" y="30495"/>
                  </a:lnTo>
                  <a:lnTo>
                    <a:pt x="461" y="30495"/>
                  </a:lnTo>
                  <a:lnTo>
                    <a:pt x="329" y="30528"/>
                  </a:lnTo>
                  <a:lnTo>
                    <a:pt x="296" y="30561"/>
                  </a:lnTo>
                  <a:lnTo>
                    <a:pt x="264" y="30561"/>
                  </a:lnTo>
                  <a:lnTo>
                    <a:pt x="231" y="30594"/>
                  </a:lnTo>
                  <a:lnTo>
                    <a:pt x="132" y="30594"/>
                  </a:lnTo>
                  <a:lnTo>
                    <a:pt x="99" y="30627"/>
                  </a:lnTo>
                  <a:lnTo>
                    <a:pt x="1" y="30627"/>
                  </a:lnTo>
                  <a:lnTo>
                    <a:pt x="724" y="33091"/>
                  </a:lnTo>
                  <a:lnTo>
                    <a:pt x="822" y="33058"/>
                  </a:lnTo>
                  <a:lnTo>
                    <a:pt x="855" y="33058"/>
                  </a:lnTo>
                  <a:lnTo>
                    <a:pt x="954" y="33026"/>
                  </a:lnTo>
                  <a:lnTo>
                    <a:pt x="986" y="33026"/>
                  </a:lnTo>
                  <a:lnTo>
                    <a:pt x="1019" y="32993"/>
                  </a:lnTo>
                  <a:lnTo>
                    <a:pt x="1085" y="32993"/>
                  </a:lnTo>
                  <a:lnTo>
                    <a:pt x="1184" y="32960"/>
                  </a:lnTo>
                  <a:lnTo>
                    <a:pt x="1216" y="32960"/>
                  </a:lnTo>
                  <a:lnTo>
                    <a:pt x="1315" y="32927"/>
                  </a:lnTo>
                  <a:lnTo>
                    <a:pt x="1348" y="32894"/>
                  </a:lnTo>
                  <a:lnTo>
                    <a:pt x="1447" y="32894"/>
                  </a:lnTo>
                  <a:lnTo>
                    <a:pt x="1479" y="32861"/>
                  </a:lnTo>
                  <a:lnTo>
                    <a:pt x="1512" y="32861"/>
                  </a:lnTo>
                  <a:lnTo>
                    <a:pt x="1578" y="32828"/>
                  </a:lnTo>
                  <a:lnTo>
                    <a:pt x="1611" y="32828"/>
                  </a:lnTo>
                  <a:lnTo>
                    <a:pt x="1677" y="32796"/>
                  </a:lnTo>
                  <a:lnTo>
                    <a:pt x="1742" y="32796"/>
                  </a:lnTo>
                  <a:lnTo>
                    <a:pt x="1841" y="32763"/>
                  </a:lnTo>
                  <a:lnTo>
                    <a:pt x="1874" y="32730"/>
                  </a:lnTo>
                  <a:lnTo>
                    <a:pt x="1939" y="32730"/>
                  </a:lnTo>
                  <a:lnTo>
                    <a:pt x="1972" y="32697"/>
                  </a:lnTo>
                  <a:lnTo>
                    <a:pt x="2005" y="32697"/>
                  </a:lnTo>
                  <a:lnTo>
                    <a:pt x="2235" y="32631"/>
                  </a:lnTo>
                  <a:lnTo>
                    <a:pt x="2301" y="32598"/>
                  </a:lnTo>
                  <a:lnTo>
                    <a:pt x="2465" y="32565"/>
                  </a:lnTo>
                  <a:lnTo>
                    <a:pt x="2498" y="32533"/>
                  </a:lnTo>
                  <a:lnTo>
                    <a:pt x="2629" y="32500"/>
                  </a:lnTo>
                  <a:lnTo>
                    <a:pt x="2695" y="32467"/>
                  </a:lnTo>
                  <a:lnTo>
                    <a:pt x="2761" y="32434"/>
                  </a:lnTo>
                  <a:lnTo>
                    <a:pt x="2827" y="32434"/>
                  </a:lnTo>
                  <a:lnTo>
                    <a:pt x="2859" y="32401"/>
                  </a:lnTo>
                  <a:lnTo>
                    <a:pt x="2991" y="32368"/>
                  </a:lnTo>
                  <a:lnTo>
                    <a:pt x="3024" y="32335"/>
                  </a:lnTo>
                  <a:lnTo>
                    <a:pt x="3122" y="32335"/>
                  </a:lnTo>
                  <a:lnTo>
                    <a:pt x="3188" y="32303"/>
                  </a:lnTo>
                  <a:lnTo>
                    <a:pt x="3254" y="32270"/>
                  </a:lnTo>
                  <a:lnTo>
                    <a:pt x="3320" y="32270"/>
                  </a:lnTo>
                  <a:lnTo>
                    <a:pt x="3385" y="32237"/>
                  </a:lnTo>
                  <a:lnTo>
                    <a:pt x="3451" y="32204"/>
                  </a:lnTo>
                  <a:lnTo>
                    <a:pt x="3484" y="32204"/>
                  </a:lnTo>
                  <a:lnTo>
                    <a:pt x="3517" y="32171"/>
                  </a:lnTo>
                  <a:lnTo>
                    <a:pt x="3582" y="32171"/>
                  </a:lnTo>
                  <a:lnTo>
                    <a:pt x="3615" y="32138"/>
                  </a:lnTo>
                  <a:lnTo>
                    <a:pt x="3648" y="32138"/>
                  </a:lnTo>
                  <a:lnTo>
                    <a:pt x="3714" y="32105"/>
                  </a:lnTo>
                  <a:lnTo>
                    <a:pt x="3747" y="32105"/>
                  </a:lnTo>
                  <a:lnTo>
                    <a:pt x="3780" y="32073"/>
                  </a:lnTo>
                  <a:lnTo>
                    <a:pt x="3845" y="32073"/>
                  </a:lnTo>
                  <a:lnTo>
                    <a:pt x="3878" y="32040"/>
                  </a:lnTo>
                  <a:lnTo>
                    <a:pt x="3911" y="32040"/>
                  </a:lnTo>
                  <a:lnTo>
                    <a:pt x="4010" y="32007"/>
                  </a:lnTo>
                  <a:lnTo>
                    <a:pt x="4042" y="31974"/>
                  </a:lnTo>
                  <a:lnTo>
                    <a:pt x="4108" y="31974"/>
                  </a:lnTo>
                  <a:lnTo>
                    <a:pt x="4141" y="31941"/>
                  </a:lnTo>
                  <a:lnTo>
                    <a:pt x="4174" y="31941"/>
                  </a:lnTo>
                  <a:lnTo>
                    <a:pt x="4272" y="31908"/>
                  </a:lnTo>
                  <a:lnTo>
                    <a:pt x="4305" y="31875"/>
                  </a:lnTo>
                  <a:lnTo>
                    <a:pt x="4371" y="31875"/>
                  </a:lnTo>
                  <a:lnTo>
                    <a:pt x="4404" y="31843"/>
                  </a:lnTo>
                  <a:lnTo>
                    <a:pt x="4437" y="31843"/>
                  </a:lnTo>
                  <a:lnTo>
                    <a:pt x="4503" y="31810"/>
                  </a:lnTo>
                  <a:lnTo>
                    <a:pt x="4535" y="31810"/>
                  </a:lnTo>
                  <a:lnTo>
                    <a:pt x="4568" y="31777"/>
                  </a:lnTo>
                  <a:lnTo>
                    <a:pt x="4667" y="31744"/>
                  </a:lnTo>
                  <a:lnTo>
                    <a:pt x="4700" y="31744"/>
                  </a:lnTo>
                  <a:lnTo>
                    <a:pt x="4765" y="31711"/>
                  </a:lnTo>
                  <a:lnTo>
                    <a:pt x="4798" y="31678"/>
                  </a:lnTo>
                  <a:lnTo>
                    <a:pt x="4831" y="31678"/>
                  </a:lnTo>
                  <a:lnTo>
                    <a:pt x="4897" y="31645"/>
                  </a:lnTo>
                  <a:lnTo>
                    <a:pt x="4930" y="31645"/>
                  </a:lnTo>
                  <a:lnTo>
                    <a:pt x="4963" y="31613"/>
                  </a:lnTo>
                  <a:lnTo>
                    <a:pt x="5028" y="31613"/>
                  </a:lnTo>
                  <a:lnTo>
                    <a:pt x="5061" y="31580"/>
                  </a:lnTo>
                  <a:lnTo>
                    <a:pt x="5094" y="31580"/>
                  </a:lnTo>
                  <a:lnTo>
                    <a:pt x="5160" y="31547"/>
                  </a:lnTo>
                  <a:lnTo>
                    <a:pt x="5193" y="31547"/>
                  </a:lnTo>
                  <a:lnTo>
                    <a:pt x="5225" y="31514"/>
                  </a:lnTo>
                  <a:lnTo>
                    <a:pt x="5291" y="31481"/>
                  </a:lnTo>
                  <a:lnTo>
                    <a:pt x="5357" y="31448"/>
                  </a:lnTo>
                  <a:lnTo>
                    <a:pt x="5390" y="31448"/>
                  </a:lnTo>
                  <a:lnTo>
                    <a:pt x="5455" y="31415"/>
                  </a:lnTo>
                  <a:lnTo>
                    <a:pt x="5488" y="31415"/>
                  </a:lnTo>
                  <a:lnTo>
                    <a:pt x="5521" y="31383"/>
                  </a:lnTo>
                  <a:lnTo>
                    <a:pt x="5587" y="31383"/>
                  </a:lnTo>
                  <a:lnTo>
                    <a:pt x="5620" y="31350"/>
                  </a:lnTo>
                  <a:lnTo>
                    <a:pt x="5653" y="31350"/>
                  </a:lnTo>
                  <a:lnTo>
                    <a:pt x="5718" y="31317"/>
                  </a:lnTo>
                  <a:lnTo>
                    <a:pt x="5784" y="31284"/>
                  </a:lnTo>
                  <a:lnTo>
                    <a:pt x="5850" y="31251"/>
                  </a:lnTo>
                  <a:lnTo>
                    <a:pt x="5915" y="31218"/>
                  </a:lnTo>
                  <a:lnTo>
                    <a:pt x="5981" y="31218"/>
                  </a:lnTo>
                  <a:lnTo>
                    <a:pt x="6080" y="31152"/>
                  </a:lnTo>
                  <a:lnTo>
                    <a:pt x="6146" y="31120"/>
                  </a:lnTo>
                  <a:lnTo>
                    <a:pt x="6178" y="31120"/>
                  </a:lnTo>
                  <a:lnTo>
                    <a:pt x="6836" y="30824"/>
                  </a:lnTo>
                  <a:lnTo>
                    <a:pt x="6868" y="30791"/>
                  </a:lnTo>
                  <a:lnTo>
                    <a:pt x="6901" y="30791"/>
                  </a:lnTo>
                  <a:lnTo>
                    <a:pt x="7066" y="30692"/>
                  </a:lnTo>
                  <a:lnTo>
                    <a:pt x="7131" y="30692"/>
                  </a:lnTo>
                  <a:lnTo>
                    <a:pt x="7164" y="30660"/>
                  </a:lnTo>
                  <a:lnTo>
                    <a:pt x="7197" y="30660"/>
                  </a:lnTo>
                  <a:lnTo>
                    <a:pt x="7263" y="30627"/>
                  </a:lnTo>
                  <a:lnTo>
                    <a:pt x="7296" y="30594"/>
                  </a:lnTo>
                  <a:lnTo>
                    <a:pt x="7328" y="30594"/>
                  </a:lnTo>
                  <a:lnTo>
                    <a:pt x="7427" y="30561"/>
                  </a:lnTo>
                  <a:lnTo>
                    <a:pt x="7460" y="30528"/>
                  </a:lnTo>
                  <a:lnTo>
                    <a:pt x="7493" y="30495"/>
                  </a:lnTo>
                  <a:lnTo>
                    <a:pt x="7559" y="30495"/>
                  </a:lnTo>
                  <a:lnTo>
                    <a:pt x="7591" y="30462"/>
                  </a:lnTo>
                  <a:lnTo>
                    <a:pt x="7624" y="30430"/>
                  </a:lnTo>
                  <a:lnTo>
                    <a:pt x="7657" y="30430"/>
                  </a:lnTo>
                  <a:lnTo>
                    <a:pt x="7756" y="30397"/>
                  </a:lnTo>
                  <a:lnTo>
                    <a:pt x="7789" y="30364"/>
                  </a:lnTo>
                  <a:lnTo>
                    <a:pt x="7887" y="30331"/>
                  </a:lnTo>
                  <a:lnTo>
                    <a:pt x="7920" y="30298"/>
                  </a:lnTo>
                  <a:lnTo>
                    <a:pt x="8019" y="30265"/>
                  </a:lnTo>
                  <a:lnTo>
                    <a:pt x="8051" y="30232"/>
                  </a:lnTo>
                  <a:lnTo>
                    <a:pt x="8084" y="30200"/>
                  </a:lnTo>
                  <a:lnTo>
                    <a:pt x="8150" y="30200"/>
                  </a:lnTo>
                  <a:lnTo>
                    <a:pt x="8183" y="30167"/>
                  </a:lnTo>
                  <a:lnTo>
                    <a:pt x="8216" y="30167"/>
                  </a:lnTo>
                  <a:lnTo>
                    <a:pt x="8249" y="30134"/>
                  </a:lnTo>
                  <a:lnTo>
                    <a:pt x="8314" y="30101"/>
                  </a:lnTo>
                  <a:lnTo>
                    <a:pt x="8347" y="30101"/>
                  </a:lnTo>
                  <a:lnTo>
                    <a:pt x="8413" y="30035"/>
                  </a:lnTo>
                  <a:lnTo>
                    <a:pt x="8479" y="30035"/>
                  </a:lnTo>
                  <a:lnTo>
                    <a:pt x="8511" y="30002"/>
                  </a:lnTo>
                  <a:lnTo>
                    <a:pt x="8544" y="29970"/>
                  </a:lnTo>
                  <a:lnTo>
                    <a:pt x="8610" y="29970"/>
                  </a:lnTo>
                  <a:lnTo>
                    <a:pt x="8643" y="29937"/>
                  </a:lnTo>
                  <a:lnTo>
                    <a:pt x="8676" y="29904"/>
                  </a:lnTo>
                  <a:lnTo>
                    <a:pt x="8709" y="29904"/>
                  </a:lnTo>
                  <a:lnTo>
                    <a:pt x="8774" y="29871"/>
                  </a:lnTo>
                  <a:lnTo>
                    <a:pt x="8840" y="29838"/>
                  </a:lnTo>
                  <a:lnTo>
                    <a:pt x="8873" y="29805"/>
                  </a:lnTo>
                  <a:lnTo>
                    <a:pt x="8939" y="29772"/>
                  </a:lnTo>
                  <a:lnTo>
                    <a:pt x="8971" y="29772"/>
                  </a:lnTo>
                  <a:lnTo>
                    <a:pt x="9004" y="29740"/>
                  </a:lnTo>
                  <a:lnTo>
                    <a:pt x="9037" y="29707"/>
                  </a:lnTo>
                  <a:lnTo>
                    <a:pt x="9103" y="29707"/>
                  </a:lnTo>
                  <a:lnTo>
                    <a:pt x="9136" y="29674"/>
                  </a:lnTo>
                  <a:lnTo>
                    <a:pt x="9169" y="29641"/>
                  </a:lnTo>
                  <a:lnTo>
                    <a:pt x="9202" y="29641"/>
                  </a:lnTo>
                  <a:lnTo>
                    <a:pt x="9267" y="29608"/>
                  </a:lnTo>
                  <a:lnTo>
                    <a:pt x="9300" y="29575"/>
                  </a:lnTo>
                  <a:lnTo>
                    <a:pt x="9333" y="29575"/>
                  </a:lnTo>
                  <a:lnTo>
                    <a:pt x="9366" y="29542"/>
                  </a:lnTo>
                  <a:lnTo>
                    <a:pt x="9432" y="29509"/>
                  </a:lnTo>
                  <a:lnTo>
                    <a:pt x="9464" y="29509"/>
                  </a:lnTo>
                  <a:lnTo>
                    <a:pt x="9497" y="29477"/>
                  </a:lnTo>
                  <a:lnTo>
                    <a:pt x="9530" y="29444"/>
                  </a:lnTo>
                  <a:lnTo>
                    <a:pt x="9596" y="29444"/>
                  </a:lnTo>
                  <a:lnTo>
                    <a:pt x="9629" y="29411"/>
                  </a:lnTo>
                  <a:lnTo>
                    <a:pt x="9662" y="29378"/>
                  </a:lnTo>
                  <a:lnTo>
                    <a:pt x="9727" y="29378"/>
                  </a:lnTo>
                  <a:lnTo>
                    <a:pt x="9760" y="29345"/>
                  </a:lnTo>
                  <a:lnTo>
                    <a:pt x="9793" y="29312"/>
                  </a:lnTo>
                  <a:lnTo>
                    <a:pt x="9826" y="29279"/>
                  </a:lnTo>
                  <a:lnTo>
                    <a:pt x="9892" y="29279"/>
                  </a:lnTo>
                  <a:lnTo>
                    <a:pt x="9990" y="29214"/>
                  </a:lnTo>
                  <a:lnTo>
                    <a:pt x="10023" y="29181"/>
                  </a:lnTo>
                  <a:lnTo>
                    <a:pt x="10089" y="29148"/>
                  </a:lnTo>
                  <a:lnTo>
                    <a:pt x="10122" y="29148"/>
                  </a:lnTo>
                  <a:lnTo>
                    <a:pt x="10187" y="29082"/>
                  </a:lnTo>
                  <a:lnTo>
                    <a:pt x="10253" y="29082"/>
                  </a:lnTo>
                  <a:lnTo>
                    <a:pt x="10680" y="28819"/>
                  </a:lnTo>
                  <a:lnTo>
                    <a:pt x="10713" y="28787"/>
                  </a:lnTo>
                  <a:lnTo>
                    <a:pt x="10812" y="28721"/>
                  </a:lnTo>
                  <a:lnTo>
                    <a:pt x="10845" y="28721"/>
                  </a:lnTo>
                  <a:lnTo>
                    <a:pt x="11009" y="28622"/>
                  </a:lnTo>
                  <a:lnTo>
                    <a:pt x="11042" y="28589"/>
                  </a:lnTo>
                  <a:lnTo>
                    <a:pt x="11140" y="28557"/>
                  </a:lnTo>
                  <a:lnTo>
                    <a:pt x="11173" y="28524"/>
                  </a:lnTo>
                  <a:lnTo>
                    <a:pt x="11206" y="28491"/>
                  </a:lnTo>
                  <a:lnTo>
                    <a:pt x="11239" y="28458"/>
                  </a:lnTo>
                  <a:lnTo>
                    <a:pt x="11305" y="28458"/>
                  </a:lnTo>
                  <a:lnTo>
                    <a:pt x="11337" y="28425"/>
                  </a:lnTo>
                  <a:lnTo>
                    <a:pt x="11370" y="28392"/>
                  </a:lnTo>
                  <a:lnTo>
                    <a:pt x="11403" y="28359"/>
                  </a:lnTo>
                  <a:lnTo>
                    <a:pt x="11469" y="28359"/>
                  </a:lnTo>
                  <a:lnTo>
                    <a:pt x="11502" y="28327"/>
                  </a:lnTo>
                  <a:lnTo>
                    <a:pt x="11535" y="28294"/>
                  </a:lnTo>
                  <a:lnTo>
                    <a:pt x="11567" y="28261"/>
                  </a:lnTo>
                  <a:lnTo>
                    <a:pt x="11600" y="28261"/>
                  </a:lnTo>
                  <a:lnTo>
                    <a:pt x="11666" y="28228"/>
                  </a:lnTo>
                  <a:lnTo>
                    <a:pt x="11699" y="28195"/>
                  </a:lnTo>
                  <a:lnTo>
                    <a:pt x="11732" y="28162"/>
                  </a:lnTo>
                  <a:lnTo>
                    <a:pt x="11765" y="28162"/>
                  </a:lnTo>
                  <a:lnTo>
                    <a:pt x="11797" y="28129"/>
                  </a:lnTo>
                  <a:lnTo>
                    <a:pt x="11863" y="28096"/>
                  </a:lnTo>
                  <a:lnTo>
                    <a:pt x="11896" y="28064"/>
                  </a:lnTo>
                  <a:lnTo>
                    <a:pt x="11929" y="28064"/>
                  </a:lnTo>
                  <a:lnTo>
                    <a:pt x="11962" y="28031"/>
                  </a:lnTo>
                  <a:lnTo>
                    <a:pt x="11995" y="27998"/>
                  </a:lnTo>
                  <a:lnTo>
                    <a:pt x="12060" y="27965"/>
                  </a:lnTo>
                  <a:lnTo>
                    <a:pt x="12093" y="27965"/>
                  </a:lnTo>
                  <a:lnTo>
                    <a:pt x="12126" y="27932"/>
                  </a:lnTo>
                  <a:lnTo>
                    <a:pt x="12159" y="27899"/>
                  </a:lnTo>
                  <a:lnTo>
                    <a:pt x="12225" y="27866"/>
                  </a:lnTo>
                  <a:lnTo>
                    <a:pt x="12258" y="27834"/>
                  </a:lnTo>
                  <a:lnTo>
                    <a:pt x="12290" y="27834"/>
                  </a:lnTo>
                  <a:lnTo>
                    <a:pt x="12323" y="27801"/>
                  </a:lnTo>
                  <a:lnTo>
                    <a:pt x="12356" y="27768"/>
                  </a:lnTo>
                  <a:lnTo>
                    <a:pt x="12455" y="27735"/>
                  </a:lnTo>
                  <a:lnTo>
                    <a:pt x="12488" y="27702"/>
                  </a:lnTo>
                  <a:lnTo>
                    <a:pt x="12553" y="27636"/>
                  </a:lnTo>
                  <a:lnTo>
                    <a:pt x="12619" y="27604"/>
                  </a:lnTo>
                  <a:lnTo>
                    <a:pt x="12685" y="27571"/>
                  </a:lnTo>
                  <a:lnTo>
                    <a:pt x="12718" y="27538"/>
                  </a:lnTo>
                  <a:lnTo>
                    <a:pt x="12849" y="27472"/>
                  </a:lnTo>
                  <a:lnTo>
                    <a:pt x="12882" y="27439"/>
                  </a:lnTo>
                  <a:lnTo>
                    <a:pt x="12948" y="27374"/>
                  </a:lnTo>
                  <a:lnTo>
                    <a:pt x="12980" y="27374"/>
                  </a:lnTo>
                  <a:lnTo>
                    <a:pt x="13046" y="27341"/>
                  </a:lnTo>
                  <a:lnTo>
                    <a:pt x="13112" y="27275"/>
                  </a:lnTo>
                  <a:lnTo>
                    <a:pt x="13145" y="27242"/>
                  </a:lnTo>
                  <a:lnTo>
                    <a:pt x="13210" y="27209"/>
                  </a:lnTo>
                  <a:lnTo>
                    <a:pt x="13276" y="27176"/>
                  </a:lnTo>
                  <a:lnTo>
                    <a:pt x="13309" y="27144"/>
                  </a:lnTo>
                  <a:lnTo>
                    <a:pt x="13342" y="27111"/>
                  </a:lnTo>
                  <a:lnTo>
                    <a:pt x="13408" y="27078"/>
                  </a:lnTo>
                  <a:lnTo>
                    <a:pt x="13473" y="27045"/>
                  </a:lnTo>
                  <a:lnTo>
                    <a:pt x="13506" y="27012"/>
                  </a:lnTo>
                  <a:lnTo>
                    <a:pt x="13539" y="26979"/>
                  </a:lnTo>
                  <a:lnTo>
                    <a:pt x="13572" y="26979"/>
                  </a:lnTo>
                  <a:lnTo>
                    <a:pt x="13638" y="26914"/>
                  </a:lnTo>
                  <a:lnTo>
                    <a:pt x="13703" y="26881"/>
                  </a:lnTo>
                  <a:lnTo>
                    <a:pt x="13736" y="26848"/>
                  </a:lnTo>
                  <a:lnTo>
                    <a:pt x="13769" y="26815"/>
                  </a:lnTo>
                  <a:lnTo>
                    <a:pt x="13835" y="26782"/>
                  </a:lnTo>
                  <a:lnTo>
                    <a:pt x="13868" y="26749"/>
                  </a:lnTo>
                  <a:lnTo>
                    <a:pt x="13966" y="26683"/>
                  </a:lnTo>
                  <a:lnTo>
                    <a:pt x="13999" y="26651"/>
                  </a:lnTo>
                  <a:lnTo>
                    <a:pt x="14098" y="26585"/>
                  </a:lnTo>
                  <a:lnTo>
                    <a:pt x="14163" y="26552"/>
                  </a:lnTo>
                  <a:lnTo>
                    <a:pt x="14196" y="26519"/>
                  </a:lnTo>
                  <a:lnTo>
                    <a:pt x="14262" y="26486"/>
                  </a:lnTo>
                  <a:lnTo>
                    <a:pt x="14295" y="26453"/>
                  </a:lnTo>
                  <a:lnTo>
                    <a:pt x="14426" y="26355"/>
                  </a:lnTo>
                  <a:lnTo>
                    <a:pt x="14459" y="26322"/>
                  </a:lnTo>
                  <a:lnTo>
                    <a:pt x="14525" y="26289"/>
                  </a:lnTo>
                  <a:lnTo>
                    <a:pt x="14558" y="26256"/>
                  </a:lnTo>
                  <a:lnTo>
                    <a:pt x="14656" y="26191"/>
                  </a:lnTo>
                  <a:lnTo>
                    <a:pt x="14689" y="26158"/>
                  </a:lnTo>
                  <a:lnTo>
                    <a:pt x="14722" y="26125"/>
                  </a:lnTo>
                  <a:lnTo>
                    <a:pt x="14755" y="26125"/>
                  </a:lnTo>
                  <a:lnTo>
                    <a:pt x="14788" y="26092"/>
                  </a:lnTo>
                  <a:lnTo>
                    <a:pt x="14821" y="26059"/>
                  </a:lnTo>
                  <a:lnTo>
                    <a:pt x="14853" y="26026"/>
                  </a:lnTo>
                  <a:lnTo>
                    <a:pt x="14886" y="25993"/>
                  </a:lnTo>
                  <a:lnTo>
                    <a:pt x="14952" y="25961"/>
                  </a:lnTo>
                  <a:lnTo>
                    <a:pt x="14985" y="25928"/>
                  </a:lnTo>
                  <a:lnTo>
                    <a:pt x="15018" y="25928"/>
                  </a:lnTo>
                  <a:lnTo>
                    <a:pt x="15051" y="25895"/>
                  </a:lnTo>
                  <a:lnTo>
                    <a:pt x="15083" y="25862"/>
                  </a:lnTo>
                  <a:lnTo>
                    <a:pt x="15116" y="25829"/>
                  </a:lnTo>
                  <a:lnTo>
                    <a:pt x="15182" y="25796"/>
                  </a:lnTo>
                  <a:lnTo>
                    <a:pt x="15215" y="25763"/>
                  </a:lnTo>
                  <a:lnTo>
                    <a:pt x="15248" y="25731"/>
                  </a:lnTo>
                  <a:lnTo>
                    <a:pt x="15281" y="25731"/>
                  </a:lnTo>
                  <a:lnTo>
                    <a:pt x="15314" y="25698"/>
                  </a:lnTo>
                  <a:lnTo>
                    <a:pt x="15346" y="25665"/>
                  </a:lnTo>
                  <a:lnTo>
                    <a:pt x="15379" y="25632"/>
                  </a:lnTo>
                  <a:lnTo>
                    <a:pt x="15412" y="25599"/>
                  </a:lnTo>
                  <a:lnTo>
                    <a:pt x="15478" y="25566"/>
                  </a:lnTo>
                  <a:lnTo>
                    <a:pt x="15511" y="25533"/>
                  </a:lnTo>
                  <a:lnTo>
                    <a:pt x="15544" y="25501"/>
                  </a:lnTo>
                  <a:lnTo>
                    <a:pt x="15576" y="25501"/>
                  </a:lnTo>
                  <a:lnTo>
                    <a:pt x="15609" y="25468"/>
                  </a:lnTo>
                  <a:lnTo>
                    <a:pt x="15642" y="25435"/>
                  </a:lnTo>
                  <a:lnTo>
                    <a:pt x="15675" y="25402"/>
                  </a:lnTo>
                  <a:lnTo>
                    <a:pt x="15708" y="25369"/>
                  </a:lnTo>
                  <a:lnTo>
                    <a:pt x="15774" y="25336"/>
                  </a:lnTo>
                  <a:lnTo>
                    <a:pt x="15806" y="25303"/>
                  </a:lnTo>
                  <a:lnTo>
                    <a:pt x="15839" y="25271"/>
                  </a:lnTo>
                  <a:lnTo>
                    <a:pt x="15905" y="25205"/>
                  </a:lnTo>
                  <a:lnTo>
                    <a:pt x="15938" y="25205"/>
                  </a:lnTo>
                  <a:lnTo>
                    <a:pt x="15971" y="25172"/>
                  </a:lnTo>
                  <a:lnTo>
                    <a:pt x="16004" y="25139"/>
                  </a:lnTo>
                  <a:lnTo>
                    <a:pt x="16036" y="25106"/>
                  </a:lnTo>
                  <a:lnTo>
                    <a:pt x="16102" y="25073"/>
                  </a:lnTo>
                  <a:lnTo>
                    <a:pt x="16234" y="24942"/>
                  </a:lnTo>
                  <a:lnTo>
                    <a:pt x="16266" y="24942"/>
                  </a:lnTo>
                  <a:lnTo>
                    <a:pt x="16464" y="24778"/>
                  </a:lnTo>
                  <a:lnTo>
                    <a:pt x="16496" y="24745"/>
                  </a:lnTo>
                  <a:lnTo>
                    <a:pt x="16694" y="24580"/>
                  </a:lnTo>
                  <a:lnTo>
                    <a:pt x="16726" y="24548"/>
                  </a:lnTo>
                  <a:lnTo>
                    <a:pt x="16759" y="24515"/>
                  </a:lnTo>
                  <a:lnTo>
                    <a:pt x="16825" y="24482"/>
                  </a:lnTo>
                  <a:lnTo>
                    <a:pt x="16858" y="24449"/>
                  </a:lnTo>
                  <a:lnTo>
                    <a:pt x="16891" y="24416"/>
                  </a:lnTo>
                  <a:lnTo>
                    <a:pt x="16957" y="24350"/>
                  </a:lnTo>
                  <a:lnTo>
                    <a:pt x="16989" y="24318"/>
                  </a:lnTo>
                  <a:lnTo>
                    <a:pt x="17055" y="24252"/>
                  </a:lnTo>
                  <a:lnTo>
                    <a:pt x="17088" y="24219"/>
                  </a:lnTo>
                  <a:lnTo>
                    <a:pt x="17121" y="24219"/>
                  </a:lnTo>
                  <a:lnTo>
                    <a:pt x="17154" y="24186"/>
                  </a:lnTo>
                  <a:lnTo>
                    <a:pt x="17187" y="24153"/>
                  </a:lnTo>
                  <a:lnTo>
                    <a:pt x="17252" y="24120"/>
                  </a:lnTo>
                  <a:lnTo>
                    <a:pt x="17285" y="24088"/>
                  </a:lnTo>
                  <a:lnTo>
                    <a:pt x="17318" y="24055"/>
                  </a:lnTo>
                  <a:lnTo>
                    <a:pt x="17351" y="24022"/>
                  </a:lnTo>
                  <a:lnTo>
                    <a:pt x="17384" y="23989"/>
                  </a:lnTo>
                  <a:lnTo>
                    <a:pt x="17417" y="23956"/>
                  </a:lnTo>
                  <a:lnTo>
                    <a:pt x="17449" y="23923"/>
                  </a:lnTo>
                  <a:lnTo>
                    <a:pt x="17482" y="23890"/>
                  </a:lnTo>
                  <a:lnTo>
                    <a:pt x="17515" y="23858"/>
                  </a:lnTo>
                  <a:lnTo>
                    <a:pt x="17548" y="23825"/>
                  </a:lnTo>
                  <a:lnTo>
                    <a:pt x="17581" y="23792"/>
                  </a:lnTo>
                  <a:lnTo>
                    <a:pt x="17614" y="23759"/>
                  </a:lnTo>
                  <a:lnTo>
                    <a:pt x="17647" y="23726"/>
                  </a:lnTo>
                  <a:lnTo>
                    <a:pt x="17712" y="23693"/>
                  </a:lnTo>
                  <a:lnTo>
                    <a:pt x="17745" y="23693"/>
                  </a:lnTo>
                  <a:lnTo>
                    <a:pt x="17778" y="23660"/>
                  </a:lnTo>
                  <a:lnTo>
                    <a:pt x="17811" y="23627"/>
                  </a:lnTo>
                  <a:lnTo>
                    <a:pt x="17844" y="23595"/>
                  </a:lnTo>
                  <a:lnTo>
                    <a:pt x="17877" y="23562"/>
                  </a:lnTo>
                  <a:lnTo>
                    <a:pt x="17909" y="23529"/>
                  </a:lnTo>
                  <a:lnTo>
                    <a:pt x="17942" y="23496"/>
                  </a:lnTo>
                  <a:lnTo>
                    <a:pt x="17975" y="23463"/>
                  </a:lnTo>
                  <a:lnTo>
                    <a:pt x="18041" y="23397"/>
                  </a:lnTo>
                  <a:lnTo>
                    <a:pt x="18074" y="23365"/>
                  </a:lnTo>
                  <a:lnTo>
                    <a:pt x="18107" y="23332"/>
                  </a:lnTo>
                  <a:lnTo>
                    <a:pt x="18139" y="23299"/>
                  </a:lnTo>
                  <a:lnTo>
                    <a:pt x="18205" y="23233"/>
                  </a:lnTo>
                  <a:lnTo>
                    <a:pt x="18238" y="23200"/>
                  </a:lnTo>
                  <a:lnTo>
                    <a:pt x="18764" y="22740"/>
                  </a:lnTo>
                  <a:lnTo>
                    <a:pt x="18797" y="22675"/>
                  </a:lnTo>
                  <a:lnTo>
                    <a:pt x="18862" y="22642"/>
                  </a:lnTo>
                  <a:lnTo>
                    <a:pt x="18895" y="22609"/>
                  </a:lnTo>
                  <a:lnTo>
                    <a:pt x="18961" y="22543"/>
                  </a:lnTo>
                  <a:lnTo>
                    <a:pt x="18994" y="22510"/>
                  </a:lnTo>
                  <a:lnTo>
                    <a:pt x="19027" y="22477"/>
                  </a:lnTo>
                  <a:lnTo>
                    <a:pt x="19060" y="22445"/>
                  </a:lnTo>
                  <a:lnTo>
                    <a:pt x="19092" y="22412"/>
                  </a:lnTo>
                  <a:lnTo>
                    <a:pt x="19158" y="22346"/>
                  </a:lnTo>
                  <a:lnTo>
                    <a:pt x="19191" y="22313"/>
                  </a:lnTo>
                  <a:lnTo>
                    <a:pt x="19290" y="22214"/>
                  </a:lnTo>
                  <a:lnTo>
                    <a:pt x="19355" y="22182"/>
                  </a:lnTo>
                  <a:lnTo>
                    <a:pt x="19552" y="21984"/>
                  </a:lnTo>
                  <a:lnTo>
                    <a:pt x="19585" y="21952"/>
                  </a:lnTo>
                  <a:lnTo>
                    <a:pt x="19618" y="21919"/>
                  </a:lnTo>
                  <a:lnTo>
                    <a:pt x="19750" y="21754"/>
                  </a:lnTo>
                  <a:lnTo>
                    <a:pt x="19782" y="21722"/>
                  </a:lnTo>
                  <a:lnTo>
                    <a:pt x="19815" y="21689"/>
                  </a:lnTo>
                  <a:lnTo>
                    <a:pt x="19881" y="21623"/>
                  </a:lnTo>
                  <a:lnTo>
                    <a:pt x="19914" y="21590"/>
                  </a:lnTo>
                  <a:lnTo>
                    <a:pt x="19980" y="21524"/>
                  </a:lnTo>
                  <a:lnTo>
                    <a:pt x="20045" y="21459"/>
                  </a:lnTo>
                  <a:lnTo>
                    <a:pt x="20144" y="21360"/>
                  </a:lnTo>
                  <a:lnTo>
                    <a:pt x="20177" y="21327"/>
                  </a:lnTo>
                  <a:lnTo>
                    <a:pt x="20341" y="21130"/>
                  </a:lnTo>
                  <a:lnTo>
                    <a:pt x="20407" y="21064"/>
                  </a:lnTo>
                  <a:lnTo>
                    <a:pt x="20604" y="20867"/>
                  </a:lnTo>
                  <a:lnTo>
                    <a:pt x="20637" y="20834"/>
                  </a:lnTo>
                  <a:lnTo>
                    <a:pt x="20670" y="20802"/>
                  </a:lnTo>
                  <a:lnTo>
                    <a:pt x="20867" y="20571"/>
                  </a:lnTo>
                  <a:lnTo>
                    <a:pt x="20900" y="20539"/>
                  </a:lnTo>
                  <a:lnTo>
                    <a:pt x="20933" y="20506"/>
                  </a:lnTo>
                  <a:lnTo>
                    <a:pt x="20998" y="20440"/>
                  </a:lnTo>
                  <a:lnTo>
                    <a:pt x="21031" y="20407"/>
                  </a:lnTo>
                  <a:lnTo>
                    <a:pt x="21064" y="20374"/>
                  </a:lnTo>
                  <a:lnTo>
                    <a:pt x="21097" y="20341"/>
                  </a:lnTo>
                  <a:lnTo>
                    <a:pt x="21130" y="20309"/>
                  </a:lnTo>
                  <a:lnTo>
                    <a:pt x="21163" y="20276"/>
                  </a:lnTo>
                  <a:lnTo>
                    <a:pt x="21195" y="20243"/>
                  </a:lnTo>
                  <a:lnTo>
                    <a:pt x="21228" y="20210"/>
                  </a:lnTo>
                  <a:lnTo>
                    <a:pt x="21261" y="20177"/>
                  </a:lnTo>
                  <a:lnTo>
                    <a:pt x="21294" y="20111"/>
                  </a:lnTo>
                  <a:lnTo>
                    <a:pt x="21294" y="20079"/>
                  </a:lnTo>
                  <a:lnTo>
                    <a:pt x="21327" y="20046"/>
                  </a:lnTo>
                  <a:lnTo>
                    <a:pt x="21360" y="20013"/>
                  </a:lnTo>
                  <a:lnTo>
                    <a:pt x="21393" y="19980"/>
                  </a:lnTo>
                  <a:lnTo>
                    <a:pt x="21425" y="19947"/>
                  </a:lnTo>
                  <a:lnTo>
                    <a:pt x="21458" y="19914"/>
                  </a:lnTo>
                  <a:lnTo>
                    <a:pt x="21491" y="19881"/>
                  </a:lnTo>
                  <a:lnTo>
                    <a:pt x="21524" y="19849"/>
                  </a:lnTo>
                  <a:lnTo>
                    <a:pt x="21557" y="19816"/>
                  </a:lnTo>
                  <a:lnTo>
                    <a:pt x="21590" y="19783"/>
                  </a:lnTo>
                  <a:lnTo>
                    <a:pt x="21656" y="19717"/>
                  </a:lnTo>
                  <a:lnTo>
                    <a:pt x="21688" y="19684"/>
                  </a:lnTo>
                  <a:lnTo>
                    <a:pt x="21721" y="19619"/>
                  </a:lnTo>
                  <a:lnTo>
                    <a:pt x="21754" y="19586"/>
                  </a:lnTo>
                  <a:lnTo>
                    <a:pt x="21787" y="19553"/>
                  </a:lnTo>
                  <a:lnTo>
                    <a:pt x="21787" y="19520"/>
                  </a:lnTo>
                  <a:lnTo>
                    <a:pt x="21820" y="19487"/>
                  </a:lnTo>
                  <a:lnTo>
                    <a:pt x="21853" y="19454"/>
                  </a:lnTo>
                  <a:lnTo>
                    <a:pt x="21886" y="19421"/>
                  </a:lnTo>
                  <a:lnTo>
                    <a:pt x="21918" y="19389"/>
                  </a:lnTo>
                  <a:lnTo>
                    <a:pt x="21984" y="19323"/>
                  </a:lnTo>
                  <a:lnTo>
                    <a:pt x="22017" y="19290"/>
                  </a:lnTo>
                  <a:lnTo>
                    <a:pt x="22148" y="19126"/>
                  </a:lnTo>
                  <a:lnTo>
                    <a:pt x="22181" y="19093"/>
                  </a:lnTo>
                  <a:lnTo>
                    <a:pt x="22346" y="18896"/>
                  </a:lnTo>
                  <a:lnTo>
                    <a:pt x="22378" y="18830"/>
                  </a:lnTo>
                  <a:lnTo>
                    <a:pt x="22510" y="18666"/>
                  </a:lnTo>
                  <a:lnTo>
                    <a:pt x="22543" y="18633"/>
                  </a:lnTo>
                  <a:lnTo>
                    <a:pt x="22674" y="18468"/>
                  </a:lnTo>
                  <a:lnTo>
                    <a:pt x="22707" y="18436"/>
                  </a:lnTo>
                  <a:lnTo>
                    <a:pt x="22806" y="18337"/>
                  </a:lnTo>
                  <a:lnTo>
                    <a:pt x="22806" y="18304"/>
                  </a:lnTo>
                  <a:lnTo>
                    <a:pt x="22871" y="18238"/>
                  </a:lnTo>
                  <a:lnTo>
                    <a:pt x="22904" y="18173"/>
                  </a:lnTo>
                  <a:lnTo>
                    <a:pt x="22937" y="18140"/>
                  </a:lnTo>
                  <a:lnTo>
                    <a:pt x="22970" y="18107"/>
                  </a:lnTo>
                  <a:lnTo>
                    <a:pt x="23003" y="18074"/>
                  </a:lnTo>
                  <a:lnTo>
                    <a:pt x="23036" y="18041"/>
                  </a:lnTo>
                  <a:lnTo>
                    <a:pt x="23036" y="18008"/>
                  </a:lnTo>
                  <a:lnTo>
                    <a:pt x="23069" y="17976"/>
                  </a:lnTo>
                  <a:lnTo>
                    <a:pt x="23101" y="17943"/>
                  </a:lnTo>
                  <a:lnTo>
                    <a:pt x="23134" y="17877"/>
                  </a:lnTo>
                  <a:lnTo>
                    <a:pt x="23167" y="17844"/>
                  </a:lnTo>
                  <a:lnTo>
                    <a:pt x="23200" y="17811"/>
                  </a:lnTo>
                  <a:lnTo>
                    <a:pt x="23233" y="17778"/>
                  </a:lnTo>
                  <a:lnTo>
                    <a:pt x="23266" y="17745"/>
                  </a:lnTo>
                  <a:lnTo>
                    <a:pt x="23299" y="17713"/>
                  </a:lnTo>
                  <a:lnTo>
                    <a:pt x="23299" y="17680"/>
                  </a:lnTo>
                  <a:lnTo>
                    <a:pt x="23331" y="17647"/>
                  </a:lnTo>
                  <a:lnTo>
                    <a:pt x="23364" y="17581"/>
                  </a:lnTo>
                  <a:lnTo>
                    <a:pt x="23430" y="17515"/>
                  </a:lnTo>
                  <a:lnTo>
                    <a:pt x="23463" y="17483"/>
                  </a:lnTo>
                  <a:lnTo>
                    <a:pt x="23496" y="17450"/>
                  </a:lnTo>
                  <a:lnTo>
                    <a:pt x="23496" y="17417"/>
                  </a:lnTo>
                  <a:lnTo>
                    <a:pt x="23529" y="17384"/>
                  </a:lnTo>
                  <a:lnTo>
                    <a:pt x="23561" y="17318"/>
                  </a:lnTo>
                  <a:lnTo>
                    <a:pt x="23594" y="17285"/>
                  </a:lnTo>
                  <a:lnTo>
                    <a:pt x="23627" y="17253"/>
                  </a:lnTo>
                  <a:lnTo>
                    <a:pt x="23660" y="17220"/>
                  </a:lnTo>
                  <a:lnTo>
                    <a:pt x="23693" y="17154"/>
                  </a:lnTo>
                  <a:lnTo>
                    <a:pt x="23726" y="17121"/>
                  </a:lnTo>
                  <a:lnTo>
                    <a:pt x="23759" y="17055"/>
                  </a:lnTo>
                  <a:lnTo>
                    <a:pt x="23791" y="17023"/>
                  </a:lnTo>
                  <a:lnTo>
                    <a:pt x="23857" y="16957"/>
                  </a:lnTo>
                  <a:lnTo>
                    <a:pt x="23857" y="16924"/>
                  </a:lnTo>
                  <a:lnTo>
                    <a:pt x="23923" y="16858"/>
                  </a:lnTo>
                  <a:lnTo>
                    <a:pt x="23956" y="16793"/>
                  </a:lnTo>
                  <a:lnTo>
                    <a:pt x="24054" y="16694"/>
                  </a:lnTo>
                  <a:lnTo>
                    <a:pt x="24054" y="16661"/>
                  </a:lnTo>
                  <a:lnTo>
                    <a:pt x="24087" y="16628"/>
                  </a:lnTo>
                  <a:lnTo>
                    <a:pt x="24120" y="16563"/>
                  </a:lnTo>
                  <a:lnTo>
                    <a:pt x="24219" y="16464"/>
                  </a:lnTo>
                  <a:lnTo>
                    <a:pt x="24219" y="16431"/>
                  </a:lnTo>
                  <a:lnTo>
                    <a:pt x="24317" y="16300"/>
                  </a:lnTo>
                  <a:lnTo>
                    <a:pt x="24350" y="16267"/>
                  </a:lnTo>
                  <a:lnTo>
                    <a:pt x="24383" y="16234"/>
                  </a:lnTo>
                  <a:lnTo>
                    <a:pt x="24383" y="16201"/>
                  </a:lnTo>
                  <a:lnTo>
                    <a:pt x="24449" y="16102"/>
                  </a:lnTo>
                  <a:lnTo>
                    <a:pt x="24481" y="16070"/>
                  </a:lnTo>
                  <a:lnTo>
                    <a:pt x="24514" y="16037"/>
                  </a:lnTo>
                  <a:lnTo>
                    <a:pt x="24514" y="16004"/>
                  </a:lnTo>
                  <a:lnTo>
                    <a:pt x="24547" y="15971"/>
                  </a:lnTo>
                  <a:lnTo>
                    <a:pt x="24580" y="15938"/>
                  </a:lnTo>
                  <a:lnTo>
                    <a:pt x="24613" y="15872"/>
                  </a:lnTo>
                  <a:lnTo>
                    <a:pt x="24646" y="15840"/>
                  </a:lnTo>
                  <a:lnTo>
                    <a:pt x="24679" y="15807"/>
                  </a:lnTo>
                  <a:lnTo>
                    <a:pt x="24679" y="15774"/>
                  </a:lnTo>
                  <a:lnTo>
                    <a:pt x="24712" y="15741"/>
                  </a:lnTo>
                  <a:lnTo>
                    <a:pt x="24777" y="15642"/>
                  </a:lnTo>
                  <a:lnTo>
                    <a:pt x="24810" y="15610"/>
                  </a:lnTo>
                  <a:lnTo>
                    <a:pt x="24810" y="15577"/>
                  </a:lnTo>
                  <a:lnTo>
                    <a:pt x="24843" y="15544"/>
                  </a:lnTo>
                  <a:lnTo>
                    <a:pt x="24876" y="15511"/>
                  </a:lnTo>
                  <a:lnTo>
                    <a:pt x="24942" y="15380"/>
                  </a:lnTo>
                  <a:lnTo>
                    <a:pt x="24974" y="15347"/>
                  </a:lnTo>
                  <a:lnTo>
                    <a:pt x="25007" y="15314"/>
                  </a:lnTo>
                  <a:lnTo>
                    <a:pt x="25040" y="15215"/>
                  </a:lnTo>
                  <a:lnTo>
                    <a:pt x="25073" y="15182"/>
                  </a:lnTo>
                  <a:lnTo>
                    <a:pt x="25172" y="15084"/>
                  </a:lnTo>
                  <a:lnTo>
                    <a:pt x="25172" y="15018"/>
                  </a:lnTo>
                  <a:lnTo>
                    <a:pt x="25237" y="14952"/>
                  </a:lnTo>
                  <a:lnTo>
                    <a:pt x="25270" y="14920"/>
                  </a:lnTo>
                  <a:lnTo>
                    <a:pt x="25303" y="14887"/>
                  </a:lnTo>
                  <a:lnTo>
                    <a:pt x="25303" y="14821"/>
                  </a:lnTo>
                  <a:lnTo>
                    <a:pt x="25369" y="14755"/>
                  </a:lnTo>
                  <a:lnTo>
                    <a:pt x="25402" y="14722"/>
                  </a:lnTo>
                  <a:lnTo>
                    <a:pt x="25402" y="14689"/>
                  </a:lnTo>
                  <a:lnTo>
                    <a:pt x="25434" y="14624"/>
                  </a:lnTo>
                  <a:lnTo>
                    <a:pt x="25467" y="14591"/>
                  </a:lnTo>
                  <a:lnTo>
                    <a:pt x="25500" y="14558"/>
                  </a:lnTo>
                  <a:lnTo>
                    <a:pt x="25500" y="14525"/>
                  </a:lnTo>
                  <a:lnTo>
                    <a:pt x="25533" y="14492"/>
                  </a:lnTo>
                  <a:lnTo>
                    <a:pt x="25566" y="14427"/>
                  </a:lnTo>
                  <a:lnTo>
                    <a:pt x="25599" y="14394"/>
                  </a:lnTo>
                  <a:lnTo>
                    <a:pt x="25632" y="14361"/>
                  </a:lnTo>
                  <a:lnTo>
                    <a:pt x="25632" y="14328"/>
                  </a:lnTo>
                  <a:lnTo>
                    <a:pt x="25664" y="14295"/>
                  </a:lnTo>
                  <a:lnTo>
                    <a:pt x="25730" y="14197"/>
                  </a:lnTo>
                  <a:lnTo>
                    <a:pt x="25730" y="14164"/>
                  </a:lnTo>
                  <a:lnTo>
                    <a:pt x="25763" y="14131"/>
                  </a:lnTo>
                  <a:lnTo>
                    <a:pt x="25796" y="14098"/>
                  </a:lnTo>
                  <a:lnTo>
                    <a:pt x="25829" y="14032"/>
                  </a:lnTo>
                  <a:lnTo>
                    <a:pt x="25829" y="13999"/>
                  </a:lnTo>
                  <a:lnTo>
                    <a:pt x="25862" y="13967"/>
                  </a:lnTo>
                  <a:lnTo>
                    <a:pt x="25894" y="13934"/>
                  </a:lnTo>
                  <a:lnTo>
                    <a:pt x="25927" y="13868"/>
                  </a:lnTo>
                  <a:lnTo>
                    <a:pt x="25927" y="13835"/>
                  </a:lnTo>
                  <a:lnTo>
                    <a:pt x="25993" y="13769"/>
                  </a:lnTo>
                  <a:lnTo>
                    <a:pt x="26026" y="13737"/>
                  </a:lnTo>
                  <a:lnTo>
                    <a:pt x="26026" y="13671"/>
                  </a:lnTo>
                  <a:lnTo>
                    <a:pt x="26059" y="13638"/>
                  </a:lnTo>
                  <a:lnTo>
                    <a:pt x="26124" y="13507"/>
                  </a:lnTo>
                  <a:lnTo>
                    <a:pt x="26157" y="13474"/>
                  </a:lnTo>
                  <a:lnTo>
                    <a:pt x="26223" y="13375"/>
                  </a:lnTo>
                  <a:lnTo>
                    <a:pt x="26256" y="13309"/>
                  </a:lnTo>
                  <a:lnTo>
                    <a:pt x="26289" y="13277"/>
                  </a:lnTo>
                  <a:lnTo>
                    <a:pt x="26289" y="13244"/>
                  </a:lnTo>
                  <a:lnTo>
                    <a:pt x="26683" y="12586"/>
                  </a:lnTo>
                  <a:lnTo>
                    <a:pt x="26716" y="12554"/>
                  </a:lnTo>
                  <a:lnTo>
                    <a:pt x="26749" y="12455"/>
                  </a:lnTo>
                  <a:lnTo>
                    <a:pt x="26782" y="12422"/>
                  </a:lnTo>
                  <a:lnTo>
                    <a:pt x="26782" y="12389"/>
                  </a:lnTo>
                  <a:lnTo>
                    <a:pt x="26847" y="12291"/>
                  </a:lnTo>
                  <a:lnTo>
                    <a:pt x="26847" y="12258"/>
                  </a:lnTo>
                  <a:lnTo>
                    <a:pt x="26880" y="12225"/>
                  </a:lnTo>
                  <a:lnTo>
                    <a:pt x="26913" y="12192"/>
                  </a:lnTo>
                  <a:lnTo>
                    <a:pt x="26913" y="12126"/>
                  </a:lnTo>
                  <a:lnTo>
                    <a:pt x="26946" y="12094"/>
                  </a:lnTo>
                  <a:lnTo>
                    <a:pt x="26979" y="12061"/>
                  </a:lnTo>
                  <a:lnTo>
                    <a:pt x="27012" y="12028"/>
                  </a:lnTo>
                  <a:lnTo>
                    <a:pt x="27012" y="11962"/>
                  </a:lnTo>
                  <a:lnTo>
                    <a:pt x="27045" y="11929"/>
                  </a:lnTo>
                  <a:lnTo>
                    <a:pt x="27077" y="11896"/>
                  </a:lnTo>
                  <a:lnTo>
                    <a:pt x="27077" y="11864"/>
                  </a:lnTo>
                  <a:lnTo>
                    <a:pt x="27110" y="11798"/>
                  </a:lnTo>
                  <a:lnTo>
                    <a:pt x="27143" y="11765"/>
                  </a:lnTo>
                  <a:lnTo>
                    <a:pt x="27143" y="11732"/>
                  </a:lnTo>
                  <a:lnTo>
                    <a:pt x="27176" y="11699"/>
                  </a:lnTo>
                  <a:lnTo>
                    <a:pt x="27209" y="11601"/>
                  </a:lnTo>
                  <a:lnTo>
                    <a:pt x="27242" y="11568"/>
                  </a:lnTo>
                  <a:lnTo>
                    <a:pt x="27275" y="11469"/>
                  </a:lnTo>
                  <a:lnTo>
                    <a:pt x="27307" y="11436"/>
                  </a:lnTo>
                  <a:lnTo>
                    <a:pt x="27340" y="11403"/>
                  </a:lnTo>
                  <a:lnTo>
                    <a:pt x="27340" y="11371"/>
                  </a:lnTo>
                  <a:lnTo>
                    <a:pt x="27406" y="11272"/>
                  </a:lnTo>
                  <a:lnTo>
                    <a:pt x="27406" y="11239"/>
                  </a:lnTo>
                  <a:lnTo>
                    <a:pt x="27439" y="11173"/>
                  </a:lnTo>
                  <a:lnTo>
                    <a:pt x="27472" y="11141"/>
                  </a:lnTo>
                  <a:lnTo>
                    <a:pt x="27472" y="11108"/>
                  </a:lnTo>
                  <a:lnTo>
                    <a:pt x="27505" y="11075"/>
                  </a:lnTo>
                  <a:lnTo>
                    <a:pt x="27537" y="11009"/>
                  </a:lnTo>
                  <a:lnTo>
                    <a:pt x="27537" y="10976"/>
                  </a:lnTo>
                  <a:lnTo>
                    <a:pt x="27570" y="10943"/>
                  </a:lnTo>
                  <a:lnTo>
                    <a:pt x="27603" y="10911"/>
                  </a:lnTo>
                  <a:lnTo>
                    <a:pt x="27603" y="10845"/>
                  </a:lnTo>
                  <a:lnTo>
                    <a:pt x="27636" y="10812"/>
                  </a:lnTo>
                  <a:lnTo>
                    <a:pt x="27669" y="10779"/>
                  </a:lnTo>
                  <a:lnTo>
                    <a:pt x="27669" y="10746"/>
                  </a:lnTo>
                  <a:lnTo>
                    <a:pt x="27702" y="10681"/>
                  </a:lnTo>
                  <a:lnTo>
                    <a:pt x="27702" y="10648"/>
                  </a:lnTo>
                  <a:lnTo>
                    <a:pt x="27735" y="10615"/>
                  </a:lnTo>
                  <a:lnTo>
                    <a:pt x="27768" y="10549"/>
                  </a:lnTo>
                  <a:lnTo>
                    <a:pt x="27768" y="10516"/>
                  </a:lnTo>
                  <a:lnTo>
                    <a:pt x="27800" y="10483"/>
                  </a:lnTo>
                  <a:lnTo>
                    <a:pt x="27833" y="10451"/>
                  </a:lnTo>
                  <a:lnTo>
                    <a:pt x="27866" y="10352"/>
                  </a:lnTo>
                  <a:lnTo>
                    <a:pt x="27899" y="10319"/>
                  </a:lnTo>
                  <a:lnTo>
                    <a:pt x="27932" y="10220"/>
                  </a:lnTo>
                  <a:lnTo>
                    <a:pt x="27932" y="10188"/>
                  </a:lnTo>
                  <a:lnTo>
                    <a:pt x="27965" y="10155"/>
                  </a:lnTo>
                  <a:lnTo>
                    <a:pt x="27998" y="10089"/>
                  </a:lnTo>
                  <a:lnTo>
                    <a:pt x="27998" y="10056"/>
                  </a:lnTo>
                  <a:lnTo>
                    <a:pt x="28030" y="10023"/>
                  </a:lnTo>
                  <a:lnTo>
                    <a:pt x="28063" y="9958"/>
                  </a:lnTo>
                  <a:lnTo>
                    <a:pt x="28063" y="9925"/>
                  </a:lnTo>
                  <a:lnTo>
                    <a:pt x="28096" y="9892"/>
                  </a:lnTo>
                  <a:lnTo>
                    <a:pt x="28096" y="9859"/>
                  </a:lnTo>
                  <a:lnTo>
                    <a:pt x="28129" y="9793"/>
                  </a:lnTo>
                  <a:lnTo>
                    <a:pt x="28162" y="9760"/>
                  </a:lnTo>
                  <a:lnTo>
                    <a:pt x="28162" y="9728"/>
                  </a:lnTo>
                  <a:lnTo>
                    <a:pt x="28195" y="9629"/>
                  </a:lnTo>
                  <a:lnTo>
                    <a:pt x="28228" y="9596"/>
                  </a:lnTo>
                  <a:lnTo>
                    <a:pt x="28260" y="9498"/>
                  </a:lnTo>
                  <a:lnTo>
                    <a:pt x="28293" y="9465"/>
                  </a:lnTo>
                  <a:lnTo>
                    <a:pt x="28359" y="9300"/>
                  </a:lnTo>
                  <a:lnTo>
                    <a:pt x="28392" y="9235"/>
                  </a:lnTo>
                  <a:lnTo>
                    <a:pt x="28392" y="9202"/>
                  </a:lnTo>
                  <a:lnTo>
                    <a:pt x="28655" y="8643"/>
                  </a:lnTo>
                  <a:lnTo>
                    <a:pt x="28688" y="8610"/>
                  </a:lnTo>
                  <a:lnTo>
                    <a:pt x="28753" y="8446"/>
                  </a:lnTo>
                  <a:lnTo>
                    <a:pt x="28753" y="8380"/>
                  </a:lnTo>
                  <a:lnTo>
                    <a:pt x="28819" y="8315"/>
                  </a:lnTo>
                  <a:lnTo>
                    <a:pt x="28819" y="8282"/>
                  </a:lnTo>
                  <a:lnTo>
                    <a:pt x="28852" y="8216"/>
                  </a:lnTo>
                  <a:lnTo>
                    <a:pt x="28852" y="8183"/>
                  </a:lnTo>
                  <a:lnTo>
                    <a:pt x="28885" y="8150"/>
                  </a:lnTo>
                  <a:lnTo>
                    <a:pt x="28885" y="8085"/>
                  </a:lnTo>
                  <a:lnTo>
                    <a:pt x="28918" y="8052"/>
                  </a:lnTo>
                  <a:lnTo>
                    <a:pt x="28950" y="8019"/>
                  </a:lnTo>
                  <a:lnTo>
                    <a:pt x="28950" y="7953"/>
                  </a:lnTo>
                  <a:lnTo>
                    <a:pt x="28983" y="7920"/>
                  </a:lnTo>
                  <a:lnTo>
                    <a:pt x="28983" y="7887"/>
                  </a:lnTo>
                  <a:lnTo>
                    <a:pt x="29016" y="7822"/>
                  </a:lnTo>
                  <a:lnTo>
                    <a:pt x="29016" y="7789"/>
                  </a:lnTo>
                  <a:lnTo>
                    <a:pt x="29049" y="7756"/>
                  </a:lnTo>
                  <a:lnTo>
                    <a:pt x="29082" y="7657"/>
                  </a:lnTo>
                  <a:lnTo>
                    <a:pt x="29115" y="7625"/>
                  </a:lnTo>
                  <a:lnTo>
                    <a:pt x="29148" y="7526"/>
                  </a:lnTo>
                  <a:lnTo>
                    <a:pt x="29148" y="7493"/>
                  </a:lnTo>
                  <a:lnTo>
                    <a:pt x="29180" y="7395"/>
                  </a:lnTo>
                  <a:lnTo>
                    <a:pt x="29213" y="7362"/>
                  </a:lnTo>
                  <a:lnTo>
                    <a:pt x="29213" y="7296"/>
                  </a:lnTo>
                  <a:lnTo>
                    <a:pt x="29246" y="7263"/>
                  </a:lnTo>
                  <a:lnTo>
                    <a:pt x="29246" y="7230"/>
                  </a:lnTo>
                  <a:lnTo>
                    <a:pt x="29279" y="7132"/>
                  </a:lnTo>
                  <a:lnTo>
                    <a:pt x="29312" y="7099"/>
                  </a:lnTo>
                  <a:lnTo>
                    <a:pt x="29312" y="7066"/>
                  </a:lnTo>
                  <a:lnTo>
                    <a:pt x="29345" y="7000"/>
                  </a:lnTo>
                  <a:lnTo>
                    <a:pt x="29378" y="6934"/>
                  </a:lnTo>
                  <a:lnTo>
                    <a:pt x="29378" y="6869"/>
                  </a:lnTo>
                  <a:lnTo>
                    <a:pt x="29411" y="6836"/>
                  </a:lnTo>
                  <a:lnTo>
                    <a:pt x="29443" y="6803"/>
                  </a:lnTo>
                  <a:lnTo>
                    <a:pt x="29443" y="6737"/>
                  </a:lnTo>
                  <a:lnTo>
                    <a:pt x="29476" y="6704"/>
                  </a:lnTo>
                  <a:lnTo>
                    <a:pt x="29476" y="6672"/>
                  </a:lnTo>
                  <a:lnTo>
                    <a:pt x="29509" y="6606"/>
                  </a:lnTo>
                  <a:lnTo>
                    <a:pt x="29509" y="6573"/>
                  </a:lnTo>
                  <a:lnTo>
                    <a:pt x="29542" y="6540"/>
                  </a:lnTo>
                  <a:lnTo>
                    <a:pt x="29542" y="6474"/>
                  </a:lnTo>
                  <a:lnTo>
                    <a:pt x="29575" y="6442"/>
                  </a:lnTo>
                  <a:lnTo>
                    <a:pt x="29575" y="6409"/>
                  </a:lnTo>
                  <a:lnTo>
                    <a:pt x="29608" y="6343"/>
                  </a:lnTo>
                  <a:lnTo>
                    <a:pt x="29608" y="6310"/>
                  </a:lnTo>
                  <a:lnTo>
                    <a:pt x="29641" y="6277"/>
                  </a:lnTo>
                  <a:lnTo>
                    <a:pt x="29641" y="6212"/>
                  </a:lnTo>
                  <a:lnTo>
                    <a:pt x="29673" y="6179"/>
                  </a:lnTo>
                  <a:lnTo>
                    <a:pt x="29673" y="6113"/>
                  </a:lnTo>
                  <a:lnTo>
                    <a:pt x="29706" y="6080"/>
                  </a:lnTo>
                  <a:lnTo>
                    <a:pt x="29706" y="6047"/>
                  </a:lnTo>
                  <a:lnTo>
                    <a:pt x="29739" y="6014"/>
                  </a:lnTo>
                  <a:lnTo>
                    <a:pt x="29739" y="5949"/>
                  </a:lnTo>
                  <a:lnTo>
                    <a:pt x="29772" y="5916"/>
                  </a:lnTo>
                  <a:lnTo>
                    <a:pt x="29772" y="5850"/>
                  </a:lnTo>
                  <a:lnTo>
                    <a:pt x="29805" y="5817"/>
                  </a:lnTo>
                  <a:lnTo>
                    <a:pt x="29805" y="5784"/>
                  </a:lnTo>
                  <a:lnTo>
                    <a:pt x="29805" y="5719"/>
                  </a:lnTo>
                  <a:lnTo>
                    <a:pt x="29838" y="5686"/>
                  </a:lnTo>
                  <a:lnTo>
                    <a:pt x="29838" y="5653"/>
                  </a:lnTo>
                  <a:lnTo>
                    <a:pt x="29871" y="5587"/>
                  </a:lnTo>
                  <a:lnTo>
                    <a:pt x="29871" y="5554"/>
                  </a:lnTo>
                  <a:lnTo>
                    <a:pt x="29903" y="5521"/>
                  </a:lnTo>
                  <a:lnTo>
                    <a:pt x="29903" y="5456"/>
                  </a:lnTo>
                  <a:lnTo>
                    <a:pt x="29936" y="5423"/>
                  </a:lnTo>
                  <a:lnTo>
                    <a:pt x="29936" y="5390"/>
                  </a:lnTo>
                  <a:lnTo>
                    <a:pt x="29969" y="5291"/>
                  </a:lnTo>
                  <a:lnTo>
                    <a:pt x="30002" y="5259"/>
                  </a:lnTo>
                  <a:lnTo>
                    <a:pt x="30002" y="5193"/>
                  </a:lnTo>
                  <a:lnTo>
                    <a:pt x="30068" y="5061"/>
                  </a:lnTo>
                  <a:lnTo>
                    <a:pt x="30068" y="5029"/>
                  </a:lnTo>
                  <a:lnTo>
                    <a:pt x="30133" y="4831"/>
                  </a:lnTo>
                  <a:lnTo>
                    <a:pt x="30133" y="4799"/>
                  </a:lnTo>
                  <a:lnTo>
                    <a:pt x="30199" y="4667"/>
                  </a:lnTo>
                  <a:lnTo>
                    <a:pt x="30199" y="4634"/>
                  </a:lnTo>
                  <a:lnTo>
                    <a:pt x="30199" y="4569"/>
                  </a:lnTo>
                  <a:lnTo>
                    <a:pt x="30265" y="4437"/>
                  </a:lnTo>
                  <a:lnTo>
                    <a:pt x="30265" y="4404"/>
                  </a:lnTo>
                  <a:lnTo>
                    <a:pt x="30298" y="4306"/>
                  </a:lnTo>
                  <a:lnTo>
                    <a:pt x="30331" y="4273"/>
                  </a:lnTo>
                  <a:lnTo>
                    <a:pt x="30331" y="4207"/>
                  </a:lnTo>
                  <a:lnTo>
                    <a:pt x="30331" y="4174"/>
                  </a:lnTo>
                  <a:lnTo>
                    <a:pt x="30363" y="4141"/>
                  </a:lnTo>
                  <a:lnTo>
                    <a:pt x="30363" y="4076"/>
                  </a:lnTo>
                  <a:lnTo>
                    <a:pt x="30396" y="4043"/>
                  </a:lnTo>
                  <a:lnTo>
                    <a:pt x="30396" y="4010"/>
                  </a:lnTo>
                  <a:lnTo>
                    <a:pt x="30429" y="3944"/>
                  </a:lnTo>
                  <a:lnTo>
                    <a:pt x="30429" y="3911"/>
                  </a:lnTo>
                  <a:lnTo>
                    <a:pt x="30429" y="3878"/>
                  </a:lnTo>
                  <a:lnTo>
                    <a:pt x="30462" y="3813"/>
                  </a:lnTo>
                  <a:lnTo>
                    <a:pt x="30462" y="3780"/>
                  </a:lnTo>
                  <a:lnTo>
                    <a:pt x="30495" y="3714"/>
                  </a:lnTo>
                  <a:lnTo>
                    <a:pt x="30495" y="3648"/>
                  </a:lnTo>
                  <a:lnTo>
                    <a:pt x="30528" y="3583"/>
                  </a:lnTo>
                  <a:lnTo>
                    <a:pt x="30561" y="3517"/>
                  </a:lnTo>
                  <a:lnTo>
                    <a:pt x="30561" y="3451"/>
                  </a:lnTo>
                  <a:lnTo>
                    <a:pt x="30626" y="3287"/>
                  </a:lnTo>
                  <a:lnTo>
                    <a:pt x="30626" y="3221"/>
                  </a:lnTo>
                  <a:lnTo>
                    <a:pt x="30725" y="2958"/>
                  </a:lnTo>
                  <a:lnTo>
                    <a:pt x="30725" y="2926"/>
                  </a:lnTo>
                  <a:lnTo>
                    <a:pt x="30791" y="2695"/>
                  </a:lnTo>
                  <a:lnTo>
                    <a:pt x="30791" y="2663"/>
                  </a:lnTo>
                  <a:lnTo>
                    <a:pt x="30824" y="2597"/>
                  </a:lnTo>
                  <a:lnTo>
                    <a:pt x="30824" y="2564"/>
                  </a:lnTo>
                  <a:lnTo>
                    <a:pt x="30856" y="2465"/>
                  </a:lnTo>
                  <a:lnTo>
                    <a:pt x="30856" y="2433"/>
                  </a:lnTo>
                  <a:lnTo>
                    <a:pt x="30889" y="2334"/>
                  </a:lnTo>
                  <a:lnTo>
                    <a:pt x="30889" y="2301"/>
                  </a:lnTo>
                  <a:lnTo>
                    <a:pt x="30922" y="2203"/>
                  </a:lnTo>
                  <a:lnTo>
                    <a:pt x="30922" y="2137"/>
                  </a:lnTo>
                  <a:lnTo>
                    <a:pt x="30955" y="2104"/>
                  </a:lnTo>
                  <a:lnTo>
                    <a:pt x="30955" y="2071"/>
                  </a:lnTo>
                  <a:lnTo>
                    <a:pt x="30988" y="1973"/>
                  </a:lnTo>
                  <a:lnTo>
                    <a:pt x="30988" y="1940"/>
                  </a:lnTo>
                  <a:lnTo>
                    <a:pt x="30988" y="1874"/>
                  </a:lnTo>
                  <a:lnTo>
                    <a:pt x="31021" y="1841"/>
                  </a:lnTo>
                  <a:lnTo>
                    <a:pt x="31021" y="1775"/>
                  </a:lnTo>
                  <a:lnTo>
                    <a:pt x="31054" y="1743"/>
                  </a:lnTo>
                  <a:lnTo>
                    <a:pt x="31054" y="1710"/>
                  </a:lnTo>
                  <a:lnTo>
                    <a:pt x="31054" y="1644"/>
                  </a:lnTo>
                  <a:lnTo>
                    <a:pt x="31086" y="1545"/>
                  </a:lnTo>
                  <a:lnTo>
                    <a:pt x="31086" y="1513"/>
                  </a:lnTo>
                  <a:lnTo>
                    <a:pt x="31119" y="1480"/>
                  </a:lnTo>
                  <a:lnTo>
                    <a:pt x="31119" y="1381"/>
                  </a:lnTo>
                  <a:lnTo>
                    <a:pt x="31152" y="1315"/>
                  </a:lnTo>
                  <a:lnTo>
                    <a:pt x="31152" y="1282"/>
                  </a:lnTo>
                  <a:lnTo>
                    <a:pt x="31152" y="1250"/>
                  </a:lnTo>
                  <a:lnTo>
                    <a:pt x="31185" y="1184"/>
                  </a:lnTo>
                  <a:lnTo>
                    <a:pt x="31185" y="1118"/>
                  </a:lnTo>
                  <a:lnTo>
                    <a:pt x="31218" y="1052"/>
                  </a:lnTo>
                  <a:lnTo>
                    <a:pt x="31218" y="954"/>
                  </a:lnTo>
                  <a:lnTo>
                    <a:pt x="31251" y="921"/>
                  </a:lnTo>
                  <a:lnTo>
                    <a:pt x="31251" y="822"/>
                  </a:lnTo>
                  <a:lnTo>
                    <a:pt x="31284" y="790"/>
                  </a:lnTo>
                  <a:lnTo>
                    <a:pt x="31284" y="724"/>
                  </a:lnTo>
                  <a:lnTo>
                    <a:pt x="31284" y="691"/>
                  </a:lnTo>
                  <a:lnTo>
                    <a:pt x="31316" y="658"/>
                  </a:lnTo>
                  <a:lnTo>
                    <a:pt x="31316" y="592"/>
                  </a:lnTo>
                  <a:lnTo>
                    <a:pt x="31316" y="560"/>
                  </a:lnTo>
                  <a:lnTo>
                    <a:pt x="28819" y="1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8"/>
            <p:cNvSpPr/>
            <p:nvPr/>
          </p:nvSpPr>
          <p:spPr>
            <a:xfrm>
              <a:off x="4318475" y="3360650"/>
              <a:ext cx="14825" cy="71500"/>
            </a:xfrm>
            <a:custGeom>
              <a:avLst/>
              <a:gdLst/>
              <a:ahLst/>
              <a:cxnLst/>
              <a:rect l="l" t="t" r="r" b="b"/>
              <a:pathLst>
                <a:path w="593" h="2860" extrusionOk="0">
                  <a:moveTo>
                    <a:pt x="1" y="1"/>
                  </a:moveTo>
                  <a:lnTo>
                    <a:pt x="1" y="2860"/>
                  </a:lnTo>
                  <a:lnTo>
                    <a:pt x="592" y="2860"/>
                  </a:lnTo>
                  <a:lnTo>
                    <a:pt x="5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8"/>
            <p:cNvSpPr/>
            <p:nvPr/>
          </p:nvSpPr>
          <p:spPr>
            <a:xfrm>
              <a:off x="4347250" y="3360650"/>
              <a:ext cx="59150" cy="71500"/>
            </a:xfrm>
            <a:custGeom>
              <a:avLst/>
              <a:gdLst/>
              <a:ahLst/>
              <a:cxnLst/>
              <a:rect l="l" t="t" r="r" b="b"/>
              <a:pathLst>
                <a:path w="2366" h="2860" extrusionOk="0">
                  <a:moveTo>
                    <a:pt x="1282" y="527"/>
                  </a:moveTo>
                  <a:cubicBezTo>
                    <a:pt x="1413" y="527"/>
                    <a:pt x="1512" y="527"/>
                    <a:pt x="1577" y="560"/>
                  </a:cubicBezTo>
                  <a:cubicBezTo>
                    <a:pt x="1676" y="625"/>
                    <a:pt x="1742" y="724"/>
                    <a:pt x="1742" y="921"/>
                  </a:cubicBezTo>
                  <a:cubicBezTo>
                    <a:pt x="1742" y="1052"/>
                    <a:pt x="1676" y="1184"/>
                    <a:pt x="1544" y="1217"/>
                  </a:cubicBezTo>
                  <a:cubicBezTo>
                    <a:pt x="1479" y="1250"/>
                    <a:pt x="1380" y="1282"/>
                    <a:pt x="1249" y="1282"/>
                  </a:cubicBezTo>
                  <a:lnTo>
                    <a:pt x="592" y="1282"/>
                  </a:lnTo>
                  <a:lnTo>
                    <a:pt x="592" y="527"/>
                  </a:lnTo>
                  <a:close/>
                  <a:moveTo>
                    <a:pt x="0" y="1"/>
                  </a:moveTo>
                  <a:lnTo>
                    <a:pt x="0" y="2860"/>
                  </a:lnTo>
                  <a:lnTo>
                    <a:pt x="592" y="2860"/>
                  </a:lnTo>
                  <a:lnTo>
                    <a:pt x="592" y="1743"/>
                  </a:lnTo>
                  <a:lnTo>
                    <a:pt x="1183" y="1743"/>
                  </a:lnTo>
                  <a:cubicBezTo>
                    <a:pt x="1380" y="1743"/>
                    <a:pt x="1479" y="1775"/>
                    <a:pt x="1544" y="1841"/>
                  </a:cubicBezTo>
                  <a:cubicBezTo>
                    <a:pt x="1610" y="1907"/>
                    <a:pt x="1643" y="2005"/>
                    <a:pt x="1643" y="2203"/>
                  </a:cubicBezTo>
                  <a:lnTo>
                    <a:pt x="1676" y="2465"/>
                  </a:lnTo>
                  <a:cubicBezTo>
                    <a:pt x="1676" y="2531"/>
                    <a:pt x="1676" y="2630"/>
                    <a:pt x="1676" y="2695"/>
                  </a:cubicBezTo>
                  <a:cubicBezTo>
                    <a:pt x="1676" y="2728"/>
                    <a:pt x="1709" y="2794"/>
                    <a:pt x="1709" y="2860"/>
                  </a:cubicBezTo>
                  <a:lnTo>
                    <a:pt x="2366" y="2860"/>
                  </a:lnTo>
                  <a:lnTo>
                    <a:pt x="2366" y="2794"/>
                  </a:lnTo>
                  <a:cubicBezTo>
                    <a:pt x="2333" y="2761"/>
                    <a:pt x="2300" y="2695"/>
                    <a:pt x="2267" y="2630"/>
                  </a:cubicBezTo>
                  <a:cubicBezTo>
                    <a:pt x="2267" y="2564"/>
                    <a:pt x="2235" y="2498"/>
                    <a:pt x="2235" y="2367"/>
                  </a:cubicBezTo>
                  <a:lnTo>
                    <a:pt x="2235" y="2170"/>
                  </a:lnTo>
                  <a:cubicBezTo>
                    <a:pt x="2235" y="1973"/>
                    <a:pt x="2235" y="1841"/>
                    <a:pt x="2169" y="1743"/>
                  </a:cubicBezTo>
                  <a:cubicBezTo>
                    <a:pt x="2103" y="1644"/>
                    <a:pt x="2037" y="1545"/>
                    <a:pt x="1906" y="1513"/>
                  </a:cubicBezTo>
                  <a:cubicBezTo>
                    <a:pt x="2037" y="1447"/>
                    <a:pt x="2169" y="1348"/>
                    <a:pt x="2235" y="1217"/>
                  </a:cubicBezTo>
                  <a:cubicBezTo>
                    <a:pt x="2300" y="1085"/>
                    <a:pt x="2333" y="954"/>
                    <a:pt x="2333" y="822"/>
                  </a:cubicBezTo>
                  <a:cubicBezTo>
                    <a:pt x="2333" y="724"/>
                    <a:pt x="2300" y="625"/>
                    <a:pt x="2267" y="527"/>
                  </a:cubicBezTo>
                  <a:cubicBezTo>
                    <a:pt x="2235" y="428"/>
                    <a:pt x="2202" y="362"/>
                    <a:pt x="2136" y="297"/>
                  </a:cubicBezTo>
                  <a:cubicBezTo>
                    <a:pt x="2070" y="198"/>
                    <a:pt x="1972" y="132"/>
                    <a:pt x="1873" y="100"/>
                  </a:cubicBezTo>
                  <a:cubicBezTo>
                    <a:pt x="1742" y="34"/>
                    <a:pt x="1577" y="34"/>
                    <a:pt x="13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8"/>
            <p:cNvSpPr/>
            <p:nvPr/>
          </p:nvSpPr>
          <p:spPr>
            <a:xfrm>
              <a:off x="4413775" y="3378725"/>
              <a:ext cx="49325" cy="55075"/>
            </a:xfrm>
            <a:custGeom>
              <a:avLst/>
              <a:gdLst/>
              <a:ahLst/>
              <a:cxnLst/>
              <a:rect l="l" t="t" r="r" b="b"/>
              <a:pathLst>
                <a:path w="1973" h="2203" extrusionOk="0">
                  <a:moveTo>
                    <a:pt x="1282" y="1118"/>
                  </a:moveTo>
                  <a:lnTo>
                    <a:pt x="1282" y="1315"/>
                  </a:lnTo>
                  <a:cubicBezTo>
                    <a:pt x="1282" y="1512"/>
                    <a:pt x="1249" y="1644"/>
                    <a:pt x="1151" y="1710"/>
                  </a:cubicBezTo>
                  <a:cubicBezTo>
                    <a:pt x="1052" y="1775"/>
                    <a:pt x="921" y="1808"/>
                    <a:pt x="822" y="1808"/>
                  </a:cubicBezTo>
                  <a:cubicBezTo>
                    <a:pt x="724" y="1808"/>
                    <a:pt x="691" y="1775"/>
                    <a:pt x="625" y="1742"/>
                  </a:cubicBezTo>
                  <a:cubicBezTo>
                    <a:pt x="559" y="1710"/>
                    <a:pt x="559" y="1611"/>
                    <a:pt x="559" y="1545"/>
                  </a:cubicBezTo>
                  <a:cubicBezTo>
                    <a:pt x="559" y="1447"/>
                    <a:pt x="592" y="1348"/>
                    <a:pt x="691" y="1315"/>
                  </a:cubicBezTo>
                  <a:cubicBezTo>
                    <a:pt x="724" y="1282"/>
                    <a:pt x="789" y="1250"/>
                    <a:pt x="921" y="1217"/>
                  </a:cubicBezTo>
                  <a:lnTo>
                    <a:pt x="1052" y="1217"/>
                  </a:lnTo>
                  <a:cubicBezTo>
                    <a:pt x="1118" y="1184"/>
                    <a:pt x="1151" y="1184"/>
                    <a:pt x="1184" y="1151"/>
                  </a:cubicBezTo>
                  <a:cubicBezTo>
                    <a:pt x="1217" y="1151"/>
                    <a:pt x="1249" y="1151"/>
                    <a:pt x="1282" y="1118"/>
                  </a:cubicBezTo>
                  <a:close/>
                  <a:moveTo>
                    <a:pt x="954" y="1"/>
                  </a:moveTo>
                  <a:cubicBezTo>
                    <a:pt x="625" y="1"/>
                    <a:pt x="362" y="67"/>
                    <a:pt x="198" y="264"/>
                  </a:cubicBezTo>
                  <a:cubicBezTo>
                    <a:pt x="132" y="395"/>
                    <a:pt x="66" y="527"/>
                    <a:pt x="66" y="724"/>
                  </a:cubicBezTo>
                  <a:lnTo>
                    <a:pt x="592" y="724"/>
                  </a:lnTo>
                  <a:cubicBezTo>
                    <a:pt x="592" y="625"/>
                    <a:pt x="625" y="559"/>
                    <a:pt x="658" y="527"/>
                  </a:cubicBezTo>
                  <a:cubicBezTo>
                    <a:pt x="724" y="461"/>
                    <a:pt x="822" y="428"/>
                    <a:pt x="954" y="428"/>
                  </a:cubicBezTo>
                  <a:cubicBezTo>
                    <a:pt x="1052" y="428"/>
                    <a:pt x="1151" y="428"/>
                    <a:pt x="1217" y="461"/>
                  </a:cubicBezTo>
                  <a:cubicBezTo>
                    <a:pt x="1249" y="494"/>
                    <a:pt x="1282" y="559"/>
                    <a:pt x="1282" y="658"/>
                  </a:cubicBezTo>
                  <a:cubicBezTo>
                    <a:pt x="1282" y="724"/>
                    <a:pt x="1249" y="757"/>
                    <a:pt x="1184" y="822"/>
                  </a:cubicBezTo>
                  <a:cubicBezTo>
                    <a:pt x="1118" y="822"/>
                    <a:pt x="1052" y="855"/>
                    <a:pt x="954" y="855"/>
                  </a:cubicBezTo>
                  <a:lnTo>
                    <a:pt x="757" y="888"/>
                  </a:lnTo>
                  <a:cubicBezTo>
                    <a:pt x="559" y="921"/>
                    <a:pt x="395" y="954"/>
                    <a:pt x="296" y="1020"/>
                  </a:cubicBezTo>
                  <a:cubicBezTo>
                    <a:pt x="99" y="1118"/>
                    <a:pt x="1" y="1315"/>
                    <a:pt x="1" y="1578"/>
                  </a:cubicBezTo>
                  <a:cubicBezTo>
                    <a:pt x="1" y="1775"/>
                    <a:pt x="66" y="1940"/>
                    <a:pt x="165" y="2038"/>
                  </a:cubicBezTo>
                  <a:cubicBezTo>
                    <a:pt x="296" y="2137"/>
                    <a:pt x="461" y="2202"/>
                    <a:pt x="658" y="2202"/>
                  </a:cubicBezTo>
                  <a:cubicBezTo>
                    <a:pt x="789" y="2202"/>
                    <a:pt x="921" y="2170"/>
                    <a:pt x="1052" y="2104"/>
                  </a:cubicBezTo>
                  <a:cubicBezTo>
                    <a:pt x="1151" y="2038"/>
                    <a:pt x="1249" y="1972"/>
                    <a:pt x="1315" y="1874"/>
                  </a:cubicBezTo>
                  <a:cubicBezTo>
                    <a:pt x="1315" y="1940"/>
                    <a:pt x="1315" y="1972"/>
                    <a:pt x="1315" y="2038"/>
                  </a:cubicBezTo>
                  <a:cubicBezTo>
                    <a:pt x="1315" y="2071"/>
                    <a:pt x="1348" y="2104"/>
                    <a:pt x="1348" y="2137"/>
                  </a:cubicBezTo>
                  <a:lnTo>
                    <a:pt x="1972" y="2137"/>
                  </a:lnTo>
                  <a:lnTo>
                    <a:pt x="1972" y="2071"/>
                  </a:lnTo>
                  <a:cubicBezTo>
                    <a:pt x="1939" y="2038"/>
                    <a:pt x="1907" y="2005"/>
                    <a:pt x="1874" y="2005"/>
                  </a:cubicBezTo>
                  <a:cubicBezTo>
                    <a:pt x="1874" y="1972"/>
                    <a:pt x="1841" y="1907"/>
                    <a:pt x="1841" y="1841"/>
                  </a:cubicBezTo>
                  <a:cubicBezTo>
                    <a:pt x="1841" y="1742"/>
                    <a:pt x="1841" y="1677"/>
                    <a:pt x="1841" y="1611"/>
                  </a:cubicBezTo>
                  <a:lnTo>
                    <a:pt x="1841" y="625"/>
                  </a:lnTo>
                  <a:cubicBezTo>
                    <a:pt x="1841" y="395"/>
                    <a:pt x="1742" y="198"/>
                    <a:pt x="1578" y="132"/>
                  </a:cubicBezTo>
                  <a:cubicBezTo>
                    <a:pt x="1381" y="34"/>
                    <a:pt x="1184" y="1"/>
                    <a:pt x="9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8"/>
            <p:cNvSpPr/>
            <p:nvPr/>
          </p:nvSpPr>
          <p:spPr>
            <a:xfrm>
              <a:off x="3797650" y="1807200"/>
              <a:ext cx="905325" cy="535650"/>
            </a:xfrm>
            <a:custGeom>
              <a:avLst/>
              <a:gdLst/>
              <a:ahLst/>
              <a:cxnLst/>
              <a:rect l="l" t="t" r="r" b="b"/>
              <a:pathLst>
                <a:path w="36213" h="21426" fill="none" extrusionOk="0">
                  <a:moveTo>
                    <a:pt x="36213" y="21425"/>
                  </a:moveTo>
                  <a:lnTo>
                    <a:pt x="36015" y="21064"/>
                  </a:lnTo>
                  <a:lnTo>
                    <a:pt x="36015" y="21031"/>
                  </a:lnTo>
                  <a:lnTo>
                    <a:pt x="35917" y="20899"/>
                  </a:lnTo>
                  <a:lnTo>
                    <a:pt x="35884" y="20834"/>
                  </a:lnTo>
                  <a:lnTo>
                    <a:pt x="35818" y="20735"/>
                  </a:lnTo>
                  <a:lnTo>
                    <a:pt x="35818" y="20702"/>
                  </a:lnTo>
                  <a:lnTo>
                    <a:pt x="35785" y="20669"/>
                  </a:lnTo>
                  <a:lnTo>
                    <a:pt x="35752" y="20604"/>
                  </a:lnTo>
                  <a:lnTo>
                    <a:pt x="35752" y="20571"/>
                  </a:lnTo>
                  <a:lnTo>
                    <a:pt x="35687" y="20505"/>
                  </a:lnTo>
                  <a:lnTo>
                    <a:pt x="35687" y="20472"/>
                  </a:lnTo>
                  <a:lnTo>
                    <a:pt x="35654" y="20439"/>
                  </a:lnTo>
                  <a:lnTo>
                    <a:pt x="35621" y="20374"/>
                  </a:lnTo>
                  <a:lnTo>
                    <a:pt x="35621" y="20341"/>
                  </a:lnTo>
                  <a:lnTo>
                    <a:pt x="35588" y="20308"/>
                  </a:lnTo>
                  <a:lnTo>
                    <a:pt x="35555" y="20275"/>
                  </a:lnTo>
                  <a:lnTo>
                    <a:pt x="35555" y="20242"/>
                  </a:lnTo>
                  <a:lnTo>
                    <a:pt x="35522" y="20209"/>
                  </a:lnTo>
                  <a:lnTo>
                    <a:pt x="35490" y="20176"/>
                  </a:lnTo>
                  <a:lnTo>
                    <a:pt x="35490" y="20111"/>
                  </a:lnTo>
                  <a:lnTo>
                    <a:pt x="35457" y="20078"/>
                  </a:lnTo>
                  <a:lnTo>
                    <a:pt x="35424" y="20045"/>
                  </a:lnTo>
                  <a:lnTo>
                    <a:pt x="35391" y="20012"/>
                  </a:lnTo>
                  <a:lnTo>
                    <a:pt x="35391" y="19979"/>
                  </a:lnTo>
                  <a:lnTo>
                    <a:pt x="35358" y="19946"/>
                  </a:lnTo>
                  <a:lnTo>
                    <a:pt x="35325" y="19881"/>
                  </a:lnTo>
                  <a:lnTo>
                    <a:pt x="35325" y="19848"/>
                  </a:lnTo>
                  <a:lnTo>
                    <a:pt x="35260" y="19782"/>
                  </a:lnTo>
                  <a:lnTo>
                    <a:pt x="35260" y="19749"/>
                  </a:lnTo>
                  <a:lnTo>
                    <a:pt x="35194" y="19683"/>
                  </a:lnTo>
                  <a:lnTo>
                    <a:pt x="35161" y="19618"/>
                  </a:lnTo>
                  <a:lnTo>
                    <a:pt x="35161" y="19585"/>
                  </a:lnTo>
                  <a:lnTo>
                    <a:pt x="35128" y="19552"/>
                  </a:lnTo>
                  <a:lnTo>
                    <a:pt x="35095" y="19519"/>
                  </a:lnTo>
                  <a:lnTo>
                    <a:pt x="35095" y="19486"/>
                  </a:lnTo>
                  <a:lnTo>
                    <a:pt x="35062" y="19453"/>
                  </a:lnTo>
                  <a:lnTo>
                    <a:pt x="35030" y="19421"/>
                  </a:lnTo>
                  <a:lnTo>
                    <a:pt x="35030" y="19355"/>
                  </a:lnTo>
                  <a:lnTo>
                    <a:pt x="34997" y="19322"/>
                  </a:lnTo>
                  <a:lnTo>
                    <a:pt x="34964" y="19289"/>
                  </a:lnTo>
                  <a:lnTo>
                    <a:pt x="34931" y="19256"/>
                  </a:lnTo>
                  <a:lnTo>
                    <a:pt x="34931" y="19223"/>
                  </a:lnTo>
                  <a:lnTo>
                    <a:pt x="34898" y="19191"/>
                  </a:lnTo>
                  <a:lnTo>
                    <a:pt x="34865" y="19158"/>
                  </a:lnTo>
                  <a:lnTo>
                    <a:pt x="34832" y="19092"/>
                  </a:lnTo>
                  <a:lnTo>
                    <a:pt x="34832" y="19059"/>
                  </a:lnTo>
                  <a:lnTo>
                    <a:pt x="34800" y="19026"/>
                  </a:lnTo>
                  <a:lnTo>
                    <a:pt x="34767" y="18993"/>
                  </a:lnTo>
                  <a:lnTo>
                    <a:pt x="34767" y="18961"/>
                  </a:lnTo>
                  <a:lnTo>
                    <a:pt x="34734" y="18928"/>
                  </a:lnTo>
                  <a:lnTo>
                    <a:pt x="34701" y="18895"/>
                  </a:lnTo>
                  <a:lnTo>
                    <a:pt x="34668" y="18862"/>
                  </a:lnTo>
                  <a:lnTo>
                    <a:pt x="34635" y="18763"/>
                  </a:lnTo>
                  <a:lnTo>
                    <a:pt x="34602" y="18730"/>
                  </a:lnTo>
                  <a:lnTo>
                    <a:pt x="34537" y="18632"/>
                  </a:lnTo>
                  <a:lnTo>
                    <a:pt x="34504" y="18599"/>
                  </a:lnTo>
                  <a:lnTo>
                    <a:pt x="34471" y="18566"/>
                  </a:lnTo>
                  <a:lnTo>
                    <a:pt x="34471" y="18500"/>
                  </a:lnTo>
                  <a:lnTo>
                    <a:pt x="34438" y="18468"/>
                  </a:lnTo>
                  <a:lnTo>
                    <a:pt x="34405" y="18435"/>
                  </a:lnTo>
                  <a:lnTo>
                    <a:pt x="34372" y="18402"/>
                  </a:lnTo>
                  <a:lnTo>
                    <a:pt x="34372" y="18369"/>
                  </a:lnTo>
                  <a:lnTo>
                    <a:pt x="34339" y="18336"/>
                  </a:lnTo>
                  <a:lnTo>
                    <a:pt x="34307" y="18303"/>
                  </a:lnTo>
                  <a:lnTo>
                    <a:pt x="34274" y="18270"/>
                  </a:lnTo>
                  <a:lnTo>
                    <a:pt x="34274" y="18205"/>
                  </a:lnTo>
                  <a:lnTo>
                    <a:pt x="34208" y="18139"/>
                  </a:lnTo>
                  <a:lnTo>
                    <a:pt x="34175" y="18106"/>
                  </a:lnTo>
                  <a:lnTo>
                    <a:pt x="34175" y="18073"/>
                  </a:lnTo>
                  <a:lnTo>
                    <a:pt x="34142" y="18040"/>
                  </a:lnTo>
                  <a:lnTo>
                    <a:pt x="34077" y="17975"/>
                  </a:lnTo>
                  <a:lnTo>
                    <a:pt x="34077" y="17942"/>
                  </a:lnTo>
                  <a:lnTo>
                    <a:pt x="33978" y="17810"/>
                  </a:lnTo>
                  <a:lnTo>
                    <a:pt x="33978" y="17778"/>
                  </a:lnTo>
                  <a:lnTo>
                    <a:pt x="33879" y="17646"/>
                  </a:lnTo>
                  <a:lnTo>
                    <a:pt x="33847" y="17613"/>
                  </a:lnTo>
                  <a:lnTo>
                    <a:pt x="33781" y="17515"/>
                  </a:lnTo>
                  <a:lnTo>
                    <a:pt x="33748" y="17482"/>
                  </a:lnTo>
                  <a:lnTo>
                    <a:pt x="33649" y="17318"/>
                  </a:lnTo>
                  <a:lnTo>
                    <a:pt x="33617" y="17285"/>
                  </a:lnTo>
                  <a:lnTo>
                    <a:pt x="33518" y="17120"/>
                  </a:lnTo>
                  <a:lnTo>
                    <a:pt x="33485" y="17087"/>
                  </a:lnTo>
                  <a:lnTo>
                    <a:pt x="33419" y="17022"/>
                  </a:lnTo>
                  <a:lnTo>
                    <a:pt x="33387" y="16989"/>
                  </a:lnTo>
                  <a:lnTo>
                    <a:pt x="33354" y="16923"/>
                  </a:lnTo>
                  <a:lnTo>
                    <a:pt x="33321" y="16890"/>
                  </a:lnTo>
                  <a:lnTo>
                    <a:pt x="33288" y="16857"/>
                  </a:lnTo>
                  <a:lnTo>
                    <a:pt x="33255" y="16825"/>
                  </a:lnTo>
                  <a:lnTo>
                    <a:pt x="33255" y="16792"/>
                  </a:lnTo>
                  <a:lnTo>
                    <a:pt x="33222" y="16726"/>
                  </a:lnTo>
                  <a:lnTo>
                    <a:pt x="33189" y="16693"/>
                  </a:lnTo>
                  <a:lnTo>
                    <a:pt x="33157" y="16660"/>
                  </a:lnTo>
                  <a:lnTo>
                    <a:pt x="33157" y="16627"/>
                  </a:lnTo>
                  <a:lnTo>
                    <a:pt x="33124" y="16595"/>
                  </a:lnTo>
                  <a:lnTo>
                    <a:pt x="33091" y="16562"/>
                  </a:lnTo>
                  <a:lnTo>
                    <a:pt x="33058" y="16529"/>
                  </a:lnTo>
                  <a:lnTo>
                    <a:pt x="33025" y="16496"/>
                  </a:lnTo>
                  <a:lnTo>
                    <a:pt x="32992" y="16463"/>
                  </a:lnTo>
                  <a:lnTo>
                    <a:pt x="32992" y="16430"/>
                  </a:lnTo>
                  <a:lnTo>
                    <a:pt x="32959" y="16397"/>
                  </a:lnTo>
                  <a:lnTo>
                    <a:pt x="32926" y="16365"/>
                  </a:lnTo>
                  <a:lnTo>
                    <a:pt x="32894" y="16332"/>
                  </a:lnTo>
                  <a:lnTo>
                    <a:pt x="32861" y="16266"/>
                  </a:lnTo>
                  <a:lnTo>
                    <a:pt x="32861" y="16233"/>
                  </a:lnTo>
                  <a:lnTo>
                    <a:pt x="32828" y="16200"/>
                  </a:lnTo>
                  <a:lnTo>
                    <a:pt x="32795" y="16167"/>
                  </a:lnTo>
                  <a:lnTo>
                    <a:pt x="32762" y="16135"/>
                  </a:lnTo>
                  <a:lnTo>
                    <a:pt x="32729" y="16102"/>
                  </a:lnTo>
                  <a:lnTo>
                    <a:pt x="32696" y="16069"/>
                  </a:lnTo>
                  <a:lnTo>
                    <a:pt x="32696" y="16036"/>
                  </a:lnTo>
                  <a:lnTo>
                    <a:pt x="32664" y="16003"/>
                  </a:lnTo>
                  <a:lnTo>
                    <a:pt x="32631" y="15970"/>
                  </a:lnTo>
                  <a:lnTo>
                    <a:pt x="32598" y="15937"/>
                  </a:lnTo>
                  <a:lnTo>
                    <a:pt x="32565" y="15905"/>
                  </a:lnTo>
                  <a:lnTo>
                    <a:pt x="32565" y="15872"/>
                  </a:lnTo>
                  <a:lnTo>
                    <a:pt x="32532" y="15839"/>
                  </a:lnTo>
                  <a:lnTo>
                    <a:pt x="32499" y="15806"/>
                  </a:lnTo>
                  <a:lnTo>
                    <a:pt x="32466" y="15773"/>
                  </a:lnTo>
                  <a:lnTo>
                    <a:pt x="32434" y="15707"/>
                  </a:lnTo>
                  <a:lnTo>
                    <a:pt x="32401" y="15642"/>
                  </a:lnTo>
                  <a:lnTo>
                    <a:pt x="32368" y="15609"/>
                  </a:lnTo>
                  <a:lnTo>
                    <a:pt x="32335" y="15576"/>
                  </a:lnTo>
                  <a:lnTo>
                    <a:pt x="32302" y="15543"/>
                  </a:lnTo>
                  <a:lnTo>
                    <a:pt x="31875" y="15017"/>
                  </a:lnTo>
                  <a:lnTo>
                    <a:pt x="31842" y="14984"/>
                  </a:lnTo>
                  <a:lnTo>
                    <a:pt x="31744" y="14853"/>
                  </a:lnTo>
                  <a:lnTo>
                    <a:pt x="31711" y="14820"/>
                  </a:lnTo>
                  <a:lnTo>
                    <a:pt x="31678" y="14787"/>
                  </a:lnTo>
                  <a:lnTo>
                    <a:pt x="31645" y="14722"/>
                  </a:lnTo>
                  <a:lnTo>
                    <a:pt x="31612" y="14689"/>
                  </a:lnTo>
                  <a:lnTo>
                    <a:pt x="31579" y="14656"/>
                  </a:lnTo>
                  <a:lnTo>
                    <a:pt x="31546" y="14623"/>
                  </a:lnTo>
                  <a:lnTo>
                    <a:pt x="31514" y="14590"/>
                  </a:lnTo>
                  <a:lnTo>
                    <a:pt x="31481" y="14557"/>
                  </a:lnTo>
                  <a:lnTo>
                    <a:pt x="31448" y="14524"/>
                  </a:lnTo>
                  <a:lnTo>
                    <a:pt x="31415" y="14492"/>
                  </a:lnTo>
                  <a:lnTo>
                    <a:pt x="31415" y="14459"/>
                  </a:lnTo>
                  <a:lnTo>
                    <a:pt x="31382" y="14426"/>
                  </a:lnTo>
                  <a:lnTo>
                    <a:pt x="31349" y="14393"/>
                  </a:lnTo>
                  <a:lnTo>
                    <a:pt x="31316" y="14360"/>
                  </a:lnTo>
                  <a:lnTo>
                    <a:pt x="31283" y="14327"/>
                  </a:lnTo>
                  <a:lnTo>
                    <a:pt x="31251" y="14294"/>
                  </a:lnTo>
                  <a:lnTo>
                    <a:pt x="31218" y="14261"/>
                  </a:lnTo>
                  <a:lnTo>
                    <a:pt x="31185" y="14229"/>
                  </a:lnTo>
                  <a:lnTo>
                    <a:pt x="31185" y="14196"/>
                  </a:lnTo>
                  <a:lnTo>
                    <a:pt x="31152" y="14163"/>
                  </a:lnTo>
                  <a:lnTo>
                    <a:pt x="31119" y="14130"/>
                  </a:lnTo>
                  <a:lnTo>
                    <a:pt x="31086" y="14097"/>
                  </a:lnTo>
                  <a:lnTo>
                    <a:pt x="31053" y="14064"/>
                  </a:lnTo>
                  <a:lnTo>
                    <a:pt x="31021" y="14031"/>
                  </a:lnTo>
                  <a:lnTo>
                    <a:pt x="30988" y="13999"/>
                  </a:lnTo>
                  <a:lnTo>
                    <a:pt x="30955" y="13966"/>
                  </a:lnTo>
                  <a:lnTo>
                    <a:pt x="30955" y="13933"/>
                  </a:lnTo>
                  <a:lnTo>
                    <a:pt x="30922" y="13900"/>
                  </a:lnTo>
                  <a:lnTo>
                    <a:pt x="30889" y="13867"/>
                  </a:lnTo>
                  <a:lnTo>
                    <a:pt x="30856" y="13834"/>
                  </a:lnTo>
                  <a:lnTo>
                    <a:pt x="30823" y="13801"/>
                  </a:lnTo>
                  <a:lnTo>
                    <a:pt x="30791" y="13769"/>
                  </a:lnTo>
                  <a:lnTo>
                    <a:pt x="30758" y="13736"/>
                  </a:lnTo>
                  <a:lnTo>
                    <a:pt x="30725" y="13703"/>
                  </a:lnTo>
                  <a:lnTo>
                    <a:pt x="30692" y="13670"/>
                  </a:lnTo>
                  <a:lnTo>
                    <a:pt x="30659" y="13637"/>
                  </a:lnTo>
                  <a:lnTo>
                    <a:pt x="30626" y="13571"/>
                  </a:lnTo>
                  <a:lnTo>
                    <a:pt x="30593" y="13539"/>
                  </a:lnTo>
                  <a:lnTo>
                    <a:pt x="30528" y="13473"/>
                  </a:lnTo>
                  <a:lnTo>
                    <a:pt x="30495" y="13440"/>
                  </a:lnTo>
                  <a:lnTo>
                    <a:pt x="30462" y="13407"/>
                  </a:lnTo>
                  <a:lnTo>
                    <a:pt x="30331" y="13243"/>
                  </a:lnTo>
                  <a:lnTo>
                    <a:pt x="30298" y="13210"/>
                  </a:lnTo>
                  <a:lnTo>
                    <a:pt x="30265" y="13177"/>
                  </a:lnTo>
                  <a:lnTo>
                    <a:pt x="30232" y="13144"/>
                  </a:lnTo>
                  <a:lnTo>
                    <a:pt x="30035" y="12947"/>
                  </a:lnTo>
                  <a:lnTo>
                    <a:pt x="30002" y="12914"/>
                  </a:lnTo>
                  <a:lnTo>
                    <a:pt x="29936" y="12816"/>
                  </a:lnTo>
                  <a:lnTo>
                    <a:pt x="29903" y="12783"/>
                  </a:lnTo>
                  <a:lnTo>
                    <a:pt x="29805" y="12684"/>
                  </a:lnTo>
                  <a:lnTo>
                    <a:pt x="29772" y="12651"/>
                  </a:lnTo>
                  <a:lnTo>
                    <a:pt x="29739" y="12618"/>
                  </a:lnTo>
                  <a:lnTo>
                    <a:pt x="29673" y="12553"/>
                  </a:lnTo>
                  <a:lnTo>
                    <a:pt x="29640" y="12520"/>
                  </a:lnTo>
                  <a:lnTo>
                    <a:pt x="29608" y="12520"/>
                  </a:lnTo>
                  <a:lnTo>
                    <a:pt x="29575" y="12487"/>
                  </a:lnTo>
                  <a:lnTo>
                    <a:pt x="29509" y="12421"/>
                  </a:lnTo>
                  <a:lnTo>
                    <a:pt x="29509" y="12388"/>
                  </a:lnTo>
                  <a:lnTo>
                    <a:pt x="29410" y="12290"/>
                  </a:lnTo>
                  <a:lnTo>
                    <a:pt x="29378" y="12257"/>
                  </a:lnTo>
                  <a:lnTo>
                    <a:pt x="29345" y="12224"/>
                  </a:lnTo>
                  <a:lnTo>
                    <a:pt x="29312" y="12191"/>
                  </a:lnTo>
                  <a:lnTo>
                    <a:pt x="29279" y="12158"/>
                  </a:lnTo>
                  <a:lnTo>
                    <a:pt x="29246" y="12126"/>
                  </a:lnTo>
                  <a:lnTo>
                    <a:pt x="29213" y="12093"/>
                  </a:lnTo>
                  <a:lnTo>
                    <a:pt x="29115" y="11994"/>
                  </a:lnTo>
                  <a:lnTo>
                    <a:pt x="29082" y="11961"/>
                  </a:lnTo>
                  <a:lnTo>
                    <a:pt x="29049" y="11928"/>
                  </a:lnTo>
                  <a:lnTo>
                    <a:pt x="29016" y="11896"/>
                  </a:lnTo>
                  <a:lnTo>
                    <a:pt x="28983" y="11863"/>
                  </a:lnTo>
                  <a:lnTo>
                    <a:pt x="28950" y="11863"/>
                  </a:lnTo>
                  <a:lnTo>
                    <a:pt x="28918" y="11830"/>
                  </a:lnTo>
                  <a:lnTo>
                    <a:pt x="28885" y="11797"/>
                  </a:lnTo>
                  <a:lnTo>
                    <a:pt x="28852" y="11764"/>
                  </a:lnTo>
                  <a:lnTo>
                    <a:pt x="28819" y="11731"/>
                  </a:lnTo>
                  <a:lnTo>
                    <a:pt x="28786" y="11666"/>
                  </a:lnTo>
                  <a:lnTo>
                    <a:pt x="28720" y="11600"/>
                  </a:lnTo>
                  <a:lnTo>
                    <a:pt x="28688" y="11567"/>
                  </a:lnTo>
                  <a:lnTo>
                    <a:pt x="28622" y="11501"/>
                  </a:lnTo>
                  <a:lnTo>
                    <a:pt x="28589" y="11468"/>
                  </a:lnTo>
                  <a:lnTo>
                    <a:pt x="28490" y="11403"/>
                  </a:lnTo>
                  <a:lnTo>
                    <a:pt x="28458" y="11370"/>
                  </a:lnTo>
                  <a:lnTo>
                    <a:pt x="28326" y="11238"/>
                  </a:lnTo>
                  <a:lnTo>
                    <a:pt x="28293" y="11205"/>
                  </a:lnTo>
                  <a:lnTo>
                    <a:pt x="28260" y="11173"/>
                  </a:lnTo>
                  <a:lnTo>
                    <a:pt x="28227" y="11140"/>
                  </a:lnTo>
                  <a:lnTo>
                    <a:pt x="27997" y="10943"/>
                  </a:lnTo>
                  <a:lnTo>
                    <a:pt x="27965" y="10910"/>
                  </a:lnTo>
                  <a:lnTo>
                    <a:pt x="27866" y="10811"/>
                  </a:lnTo>
                  <a:lnTo>
                    <a:pt x="27833" y="10778"/>
                  </a:lnTo>
                  <a:lnTo>
                    <a:pt x="27735" y="10680"/>
                  </a:lnTo>
                  <a:lnTo>
                    <a:pt x="27702" y="10680"/>
                  </a:lnTo>
                  <a:lnTo>
                    <a:pt x="27636" y="10614"/>
                  </a:lnTo>
                  <a:lnTo>
                    <a:pt x="27603" y="10581"/>
                  </a:lnTo>
                  <a:lnTo>
                    <a:pt x="27570" y="10548"/>
                  </a:lnTo>
                  <a:lnTo>
                    <a:pt x="27537" y="10515"/>
                  </a:lnTo>
                  <a:lnTo>
                    <a:pt x="27472" y="10450"/>
                  </a:lnTo>
                  <a:lnTo>
                    <a:pt x="27439" y="10417"/>
                  </a:lnTo>
                  <a:lnTo>
                    <a:pt x="27406" y="10417"/>
                  </a:lnTo>
                  <a:lnTo>
                    <a:pt x="27373" y="10384"/>
                  </a:lnTo>
                  <a:lnTo>
                    <a:pt x="27340" y="10351"/>
                  </a:lnTo>
                  <a:lnTo>
                    <a:pt x="27307" y="10318"/>
                  </a:lnTo>
                  <a:lnTo>
                    <a:pt x="27275" y="10285"/>
                  </a:lnTo>
                  <a:lnTo>
                    <a:pt x="27242" y="10253"/>
                  </a:lnTo>
                  <a:lnTo>
                    <a:pt x="27209" y="10220"/>
                  </a:lnTo>
                  <a:lnTo>
                    <a:pt x="27176" y="10187"/>
                  </a:lnTo>
                  <a:lnTo>
                    <a:pt x="27143" y="10154"/>
                  </a:lnTo>
                  <a:lnTo>
                    <a:pt x="27110" y="10121"/>
                  </a:lnTo>
                  <a:lnTo>
                    <a:pt x="27077" y="10121"/>
                  </a:lnTo>
                  <a:lnTo>
                    <a:pt x="27045" y="10088"/>
                  </a:lnTo>
                  <a:lnTo>
                    <a:pt x="27012" y="10055"/>
                  </a:lnTo>
                  <a:lnTo>
                    <a:pt x="26979" y="10023"/>
                  </a:lnTo>
                  <a:lnTo>
                    <a:pt x="26946" y="9990"/>
                  </a:lnTo>
                  <a:lnTo>
                    <a:pt x="26913" y="9957"/>
                  </a:lnTo>
                  <a:lnTo>
                    <a:pt x="26880" y="9924"/>
                  </a:lnTo>
                  <a:lnTo>
                    <a:pt x="26847" y="9891"/>
                  </a:lnTo>
                  <a:lnTo>
                    <a:pt x="26815" y="9891"/>
                  </a:lnTo>
                  <a:lnTo>
                    <a:pt x="26782" y="9858"/>
                  </a:lnTo>
                  <a:lnTo>
                    <a:pt x="26749" y="9825"/>
                  </a:lnTo>
                  <a:lnTo>
                    <a:pt x="26716" y="9793"/>
                  </a:lnTo>
                  <a:lnTo>
                    <a:pt x="26683" y="9760"/>
                  </a:lnTo>
                  <a:lnTo>
                    <a:pt x="26617" y="9694"/>
                  </a:lnTo>
                  <a:lnTo>
                    <a:pt x="26584" y="9661"/>
                  </a:lnTo>
                  <a:lnTo>
                    <a:pt x="26486" y="9595"/>
                  </a:lnTo>
                  <a:lnTo>
                    <a:pt x="26453" y="9562"/>
                  </a:lnTo>
                  <a:lnTo>
                    <a:pt x="26354" y="9497"/>
                  </a:lnTo>
                  <a:lnTo>
                    <a:pt x="26322" y="9464"/>
                  </a:lnTo>
                  <a:lnTo>
                    <a:pt x="26223" y="9398"/>
                  </a:lnTo>
                  <a:lnTo>
                    <a:pt x="26190" y="9365"/>
                  </a:lnTo>
                  <a:lnTo>
                    <a:pt x="25927" y="9135"/>
                  </a:lnTo>
                  <a:lnTo>
                    <a:pt x="25894" y="9102"/>
                  </a:lnTo>
                  <a:lnTo>
                    <a:pt x="25829" y="9070"/>
                  </a:lnTo>
                  <a:lnTo>
                    <a:pt x="25796" y="9037"/>
                  </a:lnTo>
                  <a:lnTo>
                    <a:pt x="25697" y="8938"/>
                  </a:lnTo>
                  <a:lnTo>
                    <a:pt x="25664" y="8938"/>
                  </a:lnTo>
                  <a:lnTo>
                    <a:pt x="25599" y="8905"/>
                  </a:lnTo>
                  <a:lnTo>
                    <a:pt x="25566" y="8872"/>
                  </a:lnTo>
                  <a:lnTo>
                    <a:pt x="25500" y="8807"/>
                  </a:lnTo>
                  <a:lnTo>
                    <a:pt x="25467" y="8774"/>
                  </a:lnTo>
                  <a:lnTo>
                    <a:pt x="25434" y="8774"/>
                  </a:lnTo>
                  <a:lnTo>
                    <a:pt x="25402" y="8741"/>
                  </a:lnTo>
                  <a:lnTo>
                    <a:pt x="25369" y="8708"/>
                  </a:lnTo>
                  <a:lnTo>
                    <a:pt x="25336" y="8675"/>
                  </a:lnTo>
                  <a:lnTo>
                    <a:pt x="25303" y="8642"/>
                  </a:lnTo>
                  <a:lnTo>
                    <a:pt x="25270" y="8610"/>
                  </a:lnTo>
                  <a:lnTo>
                    <a:pt x="25237" y="8610"/>
                  </a:lnTo>
                  <a:lnTo>
                    <a:pt x="25204" y="8577"/>
                  </a:lnTo>
                  <a:lnTo>
                    <a:pt x="25171" y="8544"/>
                  </a:lnTo>
                  <a:lnTo>
                    <a:pt x="25139" y="8511"/>
                  </a:lnTo>
                  <a:lnTo>
                    <a:pt x="25106" y="8478"/>
                  </a:lnTo>
                  <a:lnTo>
                    <a:pt x="25040" y="8478"/>
                  </a:lnTo>
                  <a:lnTo>
                    <a:pt x="25007" y="8445"/>
                  </a:lnTo>
                  <a:lnTo>
                    <a:pt x="24974" y="8412"/>
                  </a:lnTo>
                  <a:lnTo>
                    <a:pt x="24941" y="8380"/>
                  </a:lnTo>
                  <a:lnTo>
                    <a:pt x="24909" y="8347"/>
                  </a:lnTo>
                  <a:lnTo>
                    <a:pt x="24876" y="8314"/>
                  </a:lnTo>
                  <a:lnTo>
                    <a:pt x="24843" y="8314"/>
                  </a:lnTo>
                  <a:lnTo>
                    <a:pt x="24810" y="8281"/>
                  </a:lnTo>
                  <a:lnTo>
                    <a:pt x="24777" y="8248"/>
                  </a:lnTo>
                  <a:lnTo>
                    <a:pt x="24744" y="8215"/>
                  </a:lnTo>
                  <a:lnTo>
                    <a:pt x="24711" y="8182"/>
                  </a:lnTo>
                  <a:lnTo>
                    <a:pt x="24679" y="8182"/>
                  </a:lnTo>
                  <a:lnTo>
                    <a:pt x="24580" y="8117"/>
                  </a:lnTo>
                  <a:lnTo>
                    <a:pt x="24547" y="8084"/>
                  </a:lnTo>
                  <a:lnTo>
                    <a:pt x="24514" y="8051"/>
                  </a:lnTo>
                  <a:lnTo>
                    <a:pt x="24481" y="8051"/>
                  </a:lnTo>
                  <a:lnTo>
                    <a:pt x="24449" y="8018"/>
                  </a:lnTo>
                  <a:lnTo>
                    <a:pt x="24416" y="7985"/>
                  </a:lnTo>
                  <a:lnTo>
                    <a:pt x="24383" y="7952"/>
                  </a:lnTo>
                  <a:lnTo>
                    <a:pt x="24317" y="7919"/>
                  </a:lnTo>
                  <a:lnTo>
                    <a:pt x="24284" y="7887"/>
                  </a:lnTo>
                  <a:lnTo>
                    <a:pt x="24251" y="7854"/>
                  </a:lnTo>
                  <a:lnTo>
                    <a:pt x="24219" y="7821"/>
                  </a:lnTo>
                  <a:lnTo>
                    <a:pt x="24153" y="7821"/>
                  </a:lnTo>
                  <a:lnTo>
                    <a:pt x="24120" y="7788"/>
                  </a:lnTo>
                  <a:lnTo>
                    <a:pt x="23989" y="7689"/>
                  </a:lnTo>
                  <a:lnTo>
                    <a:pt x="23956" y="7657"/>
                  </a:lnTo>
                  <a:lnTo>
                    <a:pt x="23857" y="7558"/>
                  </a:lnTo>
                  <a:lnTo>
                    <a:pt x="23824" y="7558"/>
                  </a:lnTo>
                  <a:lnTo>
                    <a:pt x="23693" y="7459"/>
                  </a:lnTo>
                  <a:lnTo>
                    <a:pt x="23660" y="7459"/>
                  </a:lnTo>
                  <a:lnTo>
                    <a:pt x="23627" y="7427"/>
                  </a:lnTo>
                  <a:lnTo>
                    <a:pt x="23594" y="7394"/>
                  </a:lnTo>
                  <a:lnTo>
                    <a:pt x="23496" y="7328"/>
                  </a:lnTo>
                  <a:lnTo>
                    <a:pt x="23463" y="7295"/>
                  </a:lnTo>
                  <a:lnTo>
                    <a:pt x="23331" y="7229"/>
                  </a:lnTo>
                  <a:lnTo>
                    <a:pt x="23298" y="7197"/>
                  </a:lnTo>
                  <a:lnTo>
                    <a:pt x="23266" y="7164"/>
                  </a:lnTo>
                  <a:lnTo>
                    <a:pt x="23233" y="7164"/>
                  </a:lnTo>
                  <a:lnTo>
                    <a:pt x="23167" y="7098"/>
                  </a:lnTo>
                  <a:lnTo>
                    <a:pt x="23101" y="7065"/>
                  </a:lnTo>
                  <a:lnTo>
                    <a:pt x="23068" y="7032"/>
                  </a:lnTo>
                  <a:lnTo>
                    <a:pt x="23036" y="7032"/>
                  </a:lnTo>
                  <a:lnTo>
                    <a:pt x="23003" y="6999"/>
                  </a:lnTo>
                  <a:lnTo>
                    <a:pt x="22970" y="6967"/>
                  </a:lnTo>
                  <a:lnTo>
                    <a:pt x="22937" y="6934"/>
                  </a:lnTo>
                  <a:lnTo>
                    <a:pt x="22904" y="6934"/>
                  </a:lnTo>
                  <a:lnTo>
                    <a:pt x="22871" y="6901"/>
                  </a:lnTo>
                  <a:lnTo>
                    <a:pt x="22773" y="6868"/>
                  </a:lnTo>
                  <a:lnTo>
                    <a:pt x="22740" y="6835"/>
                  </a:lnTo>
                  <a:lnTo>
                    <a:pt x="22674" y="6769"/>
                  </a:lnTo>
                  <a:lnTo>
                    <a:pt x="22641" y="6769"/>
                  </a:lnTo>
                  <a:lnTo>
                    <a:pt x="22608" y="6736"/>
                  </a:lnTo>
                  <a:lnTo>
                    <a:pt x="22576" y="6704"/>
                  </a:lnTo>
                  <a:lnTo>
                    <a:pt x="22543" y="6671"/>
                  </a:lnTo>
                  <a:lnTo>
                    <a:pt x="22477" y="6671"/>
                  </a:lnTo>
                  <a:lnTo>
                    <a:pt x="22411" y="6605"/>
                  </a:lnTo>
                  <a:lnTo>
                    <a:pt x="22378" y="6572"/>
                  </a:lnTo>
                  <a:lnTo>
                    <a:pt x="22346" y="6572"/>
                  </a:lnTo>
                  <a:lnTo>
                    <a:pt x="22313" y="6539"/>
                  </a:lnTo>
                  <a:lnTo>
                    <a:pt x="22280" y="6506"/>
                  </a:lnTo>
                  <a:lnTo>
                    <a:pt x="22247" y="6506"/>
                  </a:lnTo>
                  <a:lnTo>
                    <a:pt x="22181" y="6474"/>
                  </a:lnTo>
                  <a:lnTo>
                    <a:pt x="22148" y="6441"/>
                  </a:lnTo>
                  <a:lnTo>
                    <a:pt x="22115" y="6408"/>
                  </a:lnTo>
                  <a:lnTo>
                    <a:pt x="22083" y="6408"/>
                  </a:lnTo>
                  <a:lnTo>
                    <a:pt x="22050" y="6375"/>
                  </a:lnTo>
                  <a:lnTo>
                    <a:pt x="21984" y="6342"/>
                  </a:lnTo>
                  <a:lnTo>
                    <a:pt x="21918" y="6309"/>
                  </a:lnTo>
                  <a:lnTo>
                    <a:pt x="21885" y="6276"/>
                  </a:lnTo>
                  <a:lnTo>
                    <a:pt x="21820" y="6244"/>
                  </a:lnTo>
                  <a:lnTo>
                    <a:pt x="21787" y="6211"/>
                  </a:lnTo>
                  <a:lnTo>
                    <a:pt x="21754" y="6178"/>
                  </a:lnTo>
                  <a:lnTo>
                    <a:pt x="21721" y="6145"/>
                  </a:lnTo>
                  <a:lnTo>
                    <a:pt x="21655" y="6145"/>
                  </a:lnTo>
                  <a:lnTo>
                    <a:pt x="21623" y="6112"/>
                  </a:lnTo>
                  <a:lnTo>
                    <a:pt x="21557" y="6079"/>
                  </a:lnTo>
                  <a:lnTo>
                    <a:pt x="21524" y="6046"/>
                  </a:lnTo>
                  <a:lnTo>
                    <a:pt x="21491" y="6014"/>
                  </a:lnTo>
                  <a:lnTo>
                    <a:pt x="21458" y="6014"/>
                  </a:lnTo>
                  <a:lnTo>
                    <a:pt x="21393" y="5981"/>
                  </a:lnTo>
                  <a:lnTo>
                    <a:pt x="21360" y="5948"/>
                  </a:lnTo>
                  <a:lnTo>
                    <a:pt x="21327" y="5948"/>
                  </a:lnTo>
                  <a:lnTo>
                    <a:pt x="21294" y="5915"/>
                  </a:lnTo>
                  <a:lnTo>
                    <a:pt x="21261" y="5882"/>
                  </a:lnTo>
                  <a:lnTo>
                    <a:pt x="21228" y="5849"/>
                  </a:lnTo>
                  <a:lnTo>
                    <a:pt x="21195" y="5849"/>
                  </a:lnTo>
                  <a:lnTo>
                    <a:pt x="21130" y="5816"/>
                  </a:lnTo>
                  <a:lnTo>
                    <a:pt x="21097" y="5784"/>
                  </a:lnTo>
                  <a:lnTo>
                    <a:pt x="21064" y="5784"/>
                  </a:lnTo>
                  <a:lnTo>
                    <a:pt x="21031" y="5751"/>
                  </a:lnTo>
                  <a:lnTo>
                    <a:pt x="20998" y="5718"/>
                  </a:lnTo>
                  <a:lnTo>
                    <a:pt x="20965" y="5718"/>
                  </a:lnTo>
                  <a:lnTo>
                    <a:pt x="20900" y="5685"/>
                  </a:lnTo>
                  <a:lnTo>
                    <a:pt x="20867" y="5652"/>
                  </a:lnTo>
                  <a:lnTo>
                    <a:pt x="20834" y="5652"/>
                  </a:lnTo>
                  <a:lnTo>
                    <a:pt x="20801" y="5619"/>
                  </a:lnTo>
                  <a:lnTo>
                    <a:pt x="20735" y="5586"/>
                  </a:lnTo>
                  <a:lnTo>
                    <a:pt x="20670" y="5554"/>
                  </a:lnTo>
                  <a:lnTo>
                    <a:pt x="20604" y="5521"/>
                  </a:lnTo>
                  <a:lnTo>
                    <a:pt x="20571" y="5488"/>
                  </a:lnTo>
                  <a:lnTo>
                    <a:pt x="20538" y="5455"/>
                  </a:lnTo>
                  <a:lnTo>
                    <a:pt x="20505" y="5455"/>
                  </a:lnTo>
                  <a:lnTo>
                    <a:pt x="20440" y="5422"/>
                  </a:lnTo>
                  <a:lnTo>
                    <a:pt x="20407" y="5389"/>
                  </a:lnTo>
                  <a:lnTo>
                    <a:pt x="20111" y="5225"/>
                  </a:lnTo>
                  <a:lnTo>
                    <a:pt x="20078" y="5192"/>
                  </a:lnTo>
                  <a:lnTo>
                    <a:pt x="20012" y="5192"/>
                  </a:lnTo>
                  <a:lnTo>
                    <a:pt x="19947" y="5126"/>
                  </a:lnTo>
                  <a:lnTo>
                    <a:pt x="19914" y="5126"/>
                  </a:lnTo>
                  <a:lnTo>
                    <a:pt x="19717" y="4995"/>
                  </a:lnTo>
                  <a:lnTo>
                    <a:pt x="19684" y="4995"/>
                  </a:lnTo>
                  <a:lnTo>
                    <a:pt x="19651" y="4962"/>
                  </a:lnTo>
                  <a:lnTo>
                    <a:pt x="19618" y="4962"/>
                  </a:lnTo>
                  <a:lnTo>
                    <a:pt x="19487" y="4896"/>
                  </a:lnTo>
                  <a:lnTo>
                    <a:pt x="19454" y="4863"/>
                  </a:lnTo>
                  <a:lnTo>
                    <a:pt x="19322" y="4798"/>
                  </a:lnTo>
                  <a:lnTo>
                    <a:pt x="19290" y="4765"/>
                  </a:lnTo>
                  <a:lnTo>
                    <a:pt x="19257" y="4765"/>
                  </a:lnTo>
                  <a:lnTo>
                    <a:pt x="19224" y="4732"/>
                  </a:lnTo>
                  <a:lnTo>
                    <a:pt x="19158" y="4732"/>
                  </a:lnTo>
                  <a:lnTo>
                    <a:pt x="19125" y="4699"/>
                  </a:lnTo>
                  <a:lnTo>
                    <a:pt x="19092" y="4666"/>
                  </a:lnTo>
                  <a:lnTo>
                    <a:pt x="19060" y="4666"/>
                  </a:lnTo>
                  <a:lnTo>
                    <a:pt x="19027" y="4633"/>
                  </a:lnTo>
                  <a:lnTo>
                    <a:pt x="18994" y="4601"/>
                  </a:lnTo>
                  <a:lnTo>
                    <a:pt x="18928" y="4601"/>
                  </a:lnTo>
                  <a:lnTo>
                    <a:pt x="18895" y="4568"/>
                  </a:lnTo>
                  <a:lnTo>
                    <a:pt x="18862" y="4568"/>
                  </a:lnTo>
                  <a:lnTo>
                    <a:pt x="18829" y="4535"/>
                  </a:lnTo>
                  <a:lnTo>
                    <a:pt x="18797" y="4502"/>
                  </a:lnTo>
                  <a:lnTo>
                    <a:pt x="18731" y="4502"/>
                  </a:lnTo>
                  <a:lnTo>
                    <a:pt x="18698" y="4469"/>
                  </a:lnTo>
                  <a:lnTo>
                    <a:pt x="18665" y="4469"/>
                  </a:lnTo>
                  <a:lnTo>
                    <a:pt x="18632" y="4436"/>
                  </a:lnTo>
                  <a:lnTo>
                    <a:pt x="18599" y="4403"/>
                  </a:lnTo>
                  <a:lnTo>
                    <a:pt x="18534" y="4403"/>
                  </a:lnTo>
                  <a:lnTo>
                    <a:pt x="18501" y="4371"/>
                  </a:lnTo>
                  <a:lnTo>
                    <a:pt x="18468" y="4371"/>
                  </a:lnTo>
                  <a:lnTo>
                    <a:pt x="18435" y="4338"/>
                  </a:lnTo>
                  <a:lnTo>
                    <a:pt x="18402" y="4305"/>
                  </a:lnTo>
                  <a:lnTo>
                    <a:pt x="18304" y="4272"/>
                  </a:lnTo>
                  <a:lnTo>
                    <a:pt x="18271" y="4272"/>
                  </a:lnTo>
                  <a:lnTo>
                    <a:pt x="18238" y="4239"/>
                  </a:lnTo>
                  <a:lnTo>
                    <a:pt x="18205" y="4206"/>
                  </a:lnTo>
                  <a:lnTo>
                    <a:pt x="18139" y="4206"/>
                  </a:lnTo>
                  <a:lnTo>
                    <a:pt x="18107" y="4173"/>
                  </a:lnTo>
                  <a:lnTo>
                    <a:pt x="18074" y="4173"/>
                  </a:lnTo>
                  <a:lnTo>
                    <a:pt x="18041" y="4141"/>
                  </a:lnTo>
                  <a:lnTo>
                    <a:pt x="17942" y="4108"/>
                  </a:lnTo>
                  <a:lnTo>
                    <a:pt x="17909" y="4075"/>
                  </a:lnTo>
                  <a:lnTo>
                    <a:pt x="17877" y="4075"/>
                  </a:lnTo>
                  <a:lnTo>
                    <a:pt x="17844" y="4042"/>
                  </a:lnTo>
                  <a:lnTo>
                    <a:pt x="17745" y="4009"/>
                  </a:lnTo>
                  <a:lnTo>
                    <a:pt x="17712" y="3976"/>
                  </a:lnTo>
                  <a:lnTo>
                    <a:pt x="17647" y="3943"/>
                  </a:lnTo>
                  <a:lnTo>
                    <a:pt x="17581" y="3943"/>
                  </a:lnTo>
                  <a:lnTo>
                    <a:pt x="17515" y="3911"/>
                  </a:lnTo>
                  <a:lnTo>
                    <a:pt x="17482" y="3878"/>
                  </a:lnTo>
                  <a:lnTo>
                    <a:pt x="17416" y="3845"/>
                  </a:lnTo>
                  <a:lnTo>
                    <a:pt x="17351" y="3812"/>
                  </a:lnTo>
                  <a:lnTo>
                    <a:pt x="17318" y="3812"/>
                  </a:lnTo>
                  <a:lnTo>
                    <a:pt x="17219" y="3779"/>
                  </a:lnTo>
                  <a:lnTo>
                    <a:pt x="17186" y="3746"/>
                  </a:lnTo>
                  <a:lnTo>
                    <a:pt x="17154" y="3713"/>
                  </a:lnTo>
                  <a:lnTo>
                    <a:pt x="17121" y="3713"/>
                  </a:lnTo>
                  <a:lnTo>
                    <a:pt x="17055" y="3680"/>
                  </a:lnTo>
                  <a:lnTo>
                    <a:pt x="17022" y="3680"/>
                  </a:lnTo>
                  <a:lnTo>
                    <a:pt x="16989" y="3648"/>
                  </a:lnTo>
                  <a:lnTo>
                    <a:pt x="16956" y="3648"/>
                  </a:lnTo>
                  <a:lnTo>
                    <a:pt x="16924" y="3615"/>
                  </a:lnTo>
                  <a:lnTo>
                    <a:pt x="16858" y="3615"/>
                  </a:lnTo>
                  <a:lnTo>
                    <a:pt x="16825" y="3582"/>
                  </a:lnTo>
                  <a:lnTo>
                    <a:pt x="16759" y="3549"/>
                  </a:lnTo>
                  <a:lnTo>
                    <a:pt x="16694" y="3516"/>
                  </a:lnTo>
                  <a:lnTo>
                    <a:pt x="16628" y="3483"/>
                  </a:lnTo>
                  <a:lnTo>
                    <a:pt x="16595" y="3483"/>
                  </a:lnTo>
                  <a:lnTo>
                    <a:pt x="16562" y="3450"/>
                  </a:lnTo>
                  <a:lnTo>
                    <a:pt x="16496" y="3450"/>
                  </a:lnTo>
                  <a:lnTo>
                    <a:pt x="16464" y="3418"/>
                  </a:lnTo>
                  <a:lnTo>
                    <a:pt x="16266" y="3352"/>
                  </a:lnTo>
                  <a:lnTo>
                    <a:pt x="16234" y="3319"/>
                  </a:lnTo>
                  <a:lnTo>
                    <a:pt x="15839" y="3155"/>
                  </a:lnTo>
                  <a:lnTo>
                    <a:pt x="15806" y="3155"/>
                  </a:lnTo>
                  <a:lnTo>
                    <a:pt x="15773" y="3122"/>
                  </a:lnTo>
                  <a:lnTo>
                    <a:pt x="15576" y="3056"/>
                  </a:lnTo>
                  <a:lnTo>
                    <a:pt x="15543" y="3023"/>
                  </a:lnTo>
                  <a:lnTo>
                    <a:pt x="15478" y="3023"/>
                  </a:lnTo>
                  <a:lnTo>
                    <a:pt x="15445" y="2990"/>
                  </a:lnTo>
                  <a:lnTo>
                    <a:pt x="15412" y="2990"/>
                  </a:lnTo>
                  <a:lnTo>
                    <a:pt x="15313" y="2958"/>
                  </a:lnTo>
                  <a:lnTo>
                    <a:pt x="15281" y="2925"/>
                  </a:lnTo>
                  <a:lnTo>
                    <a:pt x="15248" y="2925"/>
                  </a:lnTo>
                  <a:lnTo>
                    <a:pt x="15215" y="2892"/>
                  </a:lnTo>
                  <a:lnTo>
                    <a:pt x="15149" y="2892"/>
                  </a:lnTo>
                  <a:lnTo>
                    <a:pt x="15116" y="2859"/>
                  </a:lnTo>
                  <a:lnTo>
                    <a:pt x="15083" y="2859"/>
                  </a:lnTo>
                  <a:lnTo>
                    <a:pt x="15018" y="2826"/>
                  </a:lnTo>
                  <a:lnTo>
                    <a:pt x="14985" y="2826"/>
                  </a:lnTo>
                  <a:lnTo>
                    <a:pt x="14952" y="2793"/>
                  </a:lnTo>
                  <a:lnTo>
                    <a:pt x="14919" y="2793"/>
                  </a:lnTo>
                  <a:lnTo>
                    <a:pt x="14853" y="2760"/>
                  </a:lnTo>
                  <a:lnTo>
                    <a:pt x="14821" y="2760"/>
                  </a:lnTo>
                  <a:lnTo>
                    <a:pt x="14788" y="2728"/>
                  </a:lnTo>
                  <a:lnTo>
                    <a:pt x="14755" y="2728"/>
                  </a:lnTo>
                  <a:lnTo>
                    <a:pt x="14689" y="2695"/>
                  </a:lnTo>
                  <a:lnTo>
                    <a:pt x="14656" y="2695"/>
                  </a:lnTo>
                  <a:lnTo>
                    <a:pt x="14623" y="2662"/>
                  </a:lnTo>
                  <a:lnTo>
                    <a:pt x="14591" y="2662"/>
                  </a:lnTo>
                  <a:lnTo>
                    <a:pt x="14525" y="2629"/>
                  </a:lnTo>
                  <a:lnTo>
                    <a:pt x="14492" y="2629"/>
                  </a:lnTo>
                  <a:lnTo>
                    <a:pt x="14459" y="2629"/>
                  </a:lnTo>
                  <a:lnTo>
                    <a:pt x="14360" y="2596"/>
                  </a:lnTo>
                  <a:lnTo>
                    <a:pt x="14328" y="2563"/>
                  </a:lnTo>
                  <a:lnTo>
                    <a:pt x="14295" y="2563"/>
                  </a:lnTo>
                  <a:lnTo>
                    <a:pt x="14262" y="2530"/>
                  </a:lnTo>
                  <a:lnTo>
                    <a:pt x="14163" y="2498"/>
                  </a:lnTo>
                  <a:lnTo>
                    <a:pt x="14130" y="2498"/>
                  </a:lnTo>
                  <a:lnTo>
                    <a:pt x="14098" y="2465"/>
                  </a:lnTo>
                  <a:lnTo>
                    <a:pt x="14032" y="2465"/>
                  </a:lnTo>
                  <a:lnTo>
                    <a:pt x="13966" y="2432"/>
                  </a:lnTo>
                  <a:lnTo>
                    <a:pt x="13933" y="2432"/>
                  </a:lnTo>
                  <a:lnTo>
                    <a:pt x="13868" y="2399"/>
                  </a:lnTo>
                  <a:lnTo>
                    <a:pt x="13835" y="2399"/>
                  </a:lnTo>
                  <a:lnTo>
                    <a:pt x="13802" y="2366"/>
                  </a:lnTo>
                  <a:lnTo>
                    <a:pt x="13736" y="2366"/>
                  </a:lnTo>
                  <a:lnTo>
                    <a:pt x="13703" y="2333"/>
                  </a:lnTo>
                  <a:lnTo>
                    <a:pt x="13670" y="2333"/>
                  </a:lnTo>
                  <a:lnTo>
                    <a:pt x="13638" y="2300"/>
                  </a:lnTo>
                  <a:lnTo>
                    <a:pt x="13572" y="2300"/>
                  </a:lnTo>
                  <a:lnTo>
                    <a:pt x="13539" y="2300"/>
                  </a:lnTo>
                  <a:lnTo>
                    <a:pt x="13506" y="2267"/>
                  </a:lnTo>
                  <a:lnTo>
                    <a:pt x="13473" y="2267"/>
                  </a:lnTo>
                  <a:lnTo>
                    <a:pt x="13408" y="2235"/>
                  </a:lnTo>
                  <a:lnTo>
                    <a:pt x="13375" y="2235"/>
                  </a:lnTo>
                  <a:lnTo>
                    <a:pt x="13342" y="2202"/>
                  </a:lnTo>
                  <a:lnTo>
                    <a:pt x="13309" y="2202"/>
                  </a:lnTo>
                  <a:lnTo>
                    <a:pt x="13243" y="2169"/>
                  </a:lnTo>
                  <a:lnTo>
                    <a:pt x="13210" y="2169"/>
                  </a:lnTo>
                  <a:lnTo>
                    <a:pt x="13178" y="2169"/>
                  </a:lnTo>
                  <a:lnTo>
                    <a:pt x="13112" y="2136"/>
                  </a:lnTo>
                  <a:lnTo>
                    <a:pt x="13079" y="2136"/>
                  </a:lnTo>
                  <a:lnTo>
                    <a:pt x="13046" y="2103"/>
                  </a:lnTo>
                  <a:lnTo>
                    <a:pt x="13013" y="2103"/>
                  </a:lnTo>
                  <a:lnTo>
                    <a:pt x="12948" y="2103"/>
                  </a:lnTo>
                  <a:lnTo>
                    <a:pt x="12915" y="2070"/>
                  </a:lnTo>
                  <a:lnTo>
                    <a:pt x="12882" y="2070"/>
                  </a:lnTo>
                  <a:lnTo>
                    <a:pt x="12816" y="2037"/>
                  </a:lnTo>
                  <a:lnTo>
                    <a:pt x="12783" y="2037"/>
                  </a:lnTo>
                  <a:lnTo>
                    <a:pt x="12750" y="2005"/>
                  </a:lnTo>
                  <a:lnTo>
                    <a:pt x="12652" y="2005"/>
                  </a:lnTo>
                  <a:lnTo>
                    <a:pt x="12619" y="1972"/>
                  </a:lnTo>
                  <a:lnTo>
                    <a:pt x="12520" y="1939"/>
                  </a:lnTo>
                  <a:lnTo>
                    <a:pt x="12487" y="1939"/>
                  </a:lnTo>
                  <a:lnTo>
                    <a:pt x="12455" y="1939"/>
                  </a:lnTo>
                  <a:lnTo>
                    <a:pt x="12422" y="1906"/>
                  </a:lnTo>
                  <a:lnTo>
                    <a:pt x="12356" y="1906"/>
                  </a:lnTo>
                  <a:lnTo>
                    <a:pt x="12225" y="1873"/>
                  </a:lnTo>
                  <a:lnTo>
                    <a:pt x="12192" y="1840"/>
                  </a:lnTo>
                  <a:lnTo>
                    <a:pt x="12060" y="1807"/>
                  </a:lnTo>
                  <a:lnTo>
                    <a:pt x="12027" y="1807"/>
                  </a:lnTo>
                  <a:lnTo>
                    <a:pt x="11896" y="1742"/>
                  </a:lnTo>
                  <a:lnTo>
                    <a:pt x="11863" y="1742"/>
                  </a:lnTo>
                  <a:lnTo>
                    <a:pt x="11830" y="1742"/>
                  </a:lnTo>
                  <a:lnTo>
                    <a:pt x="11699" y="1709"/>
                  </a:lnTo>
                  <a:lnTo>
                    <a:pt x="11666" y="1676"/>
                  </a:lnTo>
                  <a:lnTo>
                    <a:pt x="11567" y="1643"/>
                  </a:lnTo>
                  <a:lnTo>
                    <a:pt x="11535" y="1643"/>
                  </a:lnTo>
                  <a:lnTo>
                    <a:pt x="11436" y="1610"/>
                  </a:lnTo>
                  <a:lnTo>
                    <a:pt x="11403" y="1610"/>
                  </a:lnTo>
                  <a:lnTo>
                    <a:pt x="11305" y="1577"/>
                  </a:lnTo>
                  <a:lnTo>
                    <a:pt x="11272" y="1577"/>
                  </a:lnTo>
                  <a:lnTo>
                    <a:pt x="11173" y="1545"/>
                  </a:lnTo>
                  <a:lnTo>
                    <a:pt x="11140" y="1545"/>
                  </a:lnTo>
                  <a:lnTo>
                    <a:pt x="11107" y="1512"/>
                  </a:lnTo>
                  <a:lnTo>
                    <a:pt x="11042" y="1512"/>
                  </a:lnTo>
                  <a:lnTo>
                    <a:pt x="11009" y="1512"/>
                  </a:lnTo>
                  <a:lnTo>
                    <a:pt x="10976" y="1479"/>
                  </a:lnTo>
                  <a:lnTo>
                    <a:pt x="10943" y="1479"/>
                  </a:lnTo>
                  <a:lnTo>
                    <a:pt x="10877" y="1479"/>
                  </a:lnTo>
                  <a:lnTo>
                    <a:pt x="10844" y="1446"/>
                  </a:lnTo>
                  <a:lnTo>
                    <a:pt x="10746" y="1413"/>
                  </a:lnTo>
                  <a:lnTo>
                    <a:pt x="10713" y="1413"/>
                  </a:lnTo>
                  <a:lnTo>
                    <a:pt x="10614" y="1380"/>
                  </a:lnTo>
                  <a:lnTo>
                    <a:pt x="10582" y="1380"/>
                  </a:lnTo>
                  <a:lnTo>
                    <a:pt x="10450" y="1347"/>
                  </a:lnTo>
                  <a:lnTo>
                    <a:pt x="10417" y="1347"/>
                  </a:lnTo>
                  <a:lnTo>
                    <a:pt x="10154" y="1282"/>
                  </a:lnTo>
                  <a:lnTo>
                    <a:pt x="10122" y="1249"/>
                  </a:lnTo>
                  <a:lnTo>
                    <a:pt x="9892" y="1216"/>
                  </a:lnTo>
                  <a:lnTo>
                    <a:pt x="9859" y="1183"/>
                  </a:lnTo>
                  <a:lnTo>
                    <a:pt x="9596" y="1150"/>
                  </a:lnTo>
                  <a:lnTo>
                    <a:pt x="9563" y="1117"/>
                  </a:lnTo>
                  <a:lnTo>
                    <a:pt x="9530" y="1117"/>
                  </a:lnTo>
                  <a:lnTo>
                    <a:pt x="9464" y="1117"/>
                  </a:lnTo>
                  <a:lnTo>
                    <a:pt x="9431" y="1085"/>
                  </a:lnTo>
                  <a:lnTo>
                    <a:pt x="9399" y="1085"/>
                  </a:lnTo>
                  <a:lnTo>
                    <a:pt x="9300" y="1052"/>
                  </a:lnTo>
                  <a:lnTo>
                    <a:pt x="9267" y="1052"/>
                  </a:lnTo>
                  <a:lnTo>
                    <a:pt x="9201" y="1052"/>
                  </a:lnTo>
                  <a:lnTo>
                    <a:pt x="9169" y="1052"/>
                  </a:lnTo>
                  <a:lnTo>
                    <a:pt x="9136" y="1019"/>
                  </a:lnTo>
                  <a:lnTo>
                    <a:pt x="9070" y="1019"/>
                  </a:lnTo>
                  <a:lnTo>
                    <a:pt x="9037" y="1019"/>
                  </a:lnTo>
                  <a:lnTo>
                    <a:pt x="9004" y="986"/>
                  </a:lnTo>
                  <a:lnTo>
                    <a:pt x="8939" y="986"/>
                  </a:lnTo>
                  <a:lnTo>
                    <a:pt x="8906" y="986"/>
                  </a:lnTo>
                  <a:lnTo>
                    <a:pt x="8873" y="953"/>
                  </a:lnTo>
                  <a:lnTo>
                    <a:pt x="8840" y="953"/>
                  </a:lnTo>
                  <a:lnTo>
                    <a:pt x="8774" y="953"/>
                  </a:lnTo>
                  <a:lnTo>
                    <a:pt x="8709" y="920"/>
                  </a:lnTo>
                  <a:lnTo>
                    <a:pt x="8643" y="920"/>
                  </a:lnTo>
                  <a:lnTo>
                    <a:pt x="8610" y="920"/>
                  </a:lnTo>
                  <a:lnTo>
                    <a:pt x="8577" y="887"/>
                  </a:lnTo>
                  <a:lnTo>
                    <a:pt x="8511" y="887"/>
                  </a:lnTo>
                  <a:lnTo>
                    <a:pt x="8446" y="887"/>
                  </a:lnTo>
                  <a:lnTo>
                    <a:pt x="8380" y="855"/>
                  </a:lnTo>
                  <a:lnTo>
                    <a:pt x="8347" y="855"/>
                  </a:lnTo>
                  <a:lnTo>
                    <a:pt x="8249" y="855"/>
                  </a:lnTo>
                  <a:lnTo>
                    <a:pt x="8216" y="822"/>
                  </a:lnTo>
                  <a:lnTo>
                    <a:pt x="8084" y="822"/>
                  </a:lnTo>
                  <a:lnTo>
                    <a:pt x="8051" y="789"/>
                  </a:lnTo>
                  <a:lnTo>
                    <a:pt x="7920" y="756"/>
                  </a:lnTo>
                  <a:lnTo>
                    <a:pt x="7887" y="756"/>
                  </a:lnTo>
                  <a:lnTo>
                    <a:pt x="7788" y="756"/>
                  </a:lnTo>
                  <a:lnTo>
                    <a:pt x="7756" y="723"/>
                  </a:lnTo>
                  <a:lnTo>
                    <a:pt x="7690" y="723"/>
                  </a:lnTo>
                  <a:lnTo>
                    <a:pt x="7657" y="723"/>
                  </a:lnTo>
                  <a:lnTo>
                    <a:pt x="7624" y="723"/>
                  </a:lnTo>
                  <a:lnTo>
                    <a:pt x="7558" y="690"/>
                  </a:lnTo>
                  <a:lnTo>
                    <a:pt x="7493" y="690"/>
                  </a:lnTo>
                  <a:lnTo>
                    <a:pt x="7427" y="690"/>
                  </a:lnTo>
                  <a:lnTo>
                    <a:pt x="7361" y="657"/>
                  </a:lnTo>
                  <a:lnTo>
                    <a:pt x="7296" y="657"/>
                  </a:lnTo>
                  <a:lnTo>
                    <a:pt x="7230" y="624"/>
                  </a:lnTo>
                  <a:lnTo>
                    <a:pt x="7164" y="624"/>
                  </a:lnTo>
                  <a:lnTo>
                    <a:pt x="7131" y="624"/>
                  </a:lnTo>
                  <a:lnTo>
                    <a:pt x="7098" y="624"/>
                  </a:lnTo>
                  <a:lnTo>
                    <a:pt x="7033" y="624"/>
                  </a:lnTo>
                  <a:lnTo>
                    <a:pt x="7000" y="592"/>
                  </a:lnTo>
                  <a:lnTo>
                    <a:pt x="6967" y="592"/>
                  </a:lnTo>
                  <a:lnTo>
                    <a:pt x="6901" y="592"/>
                  </a:lnTo>
                  <a:lnTo>
                    <a:pt x="6868" y="592"/>
                  </a:lnTo>
                  <a:lnTo>
                    <a:pt x="6836" y="559"/>
                  </a:lnTo>
                  <a:lnTo>
                    <a:pt x="6770" y="559"/>
                  </a:lnTo>
                  <a:lnTo>
                    <a:pt x="6737" y="559"/>
                  </a:lnTo>
                  <a:lnTo>
                    <a:pt x="6704" y="559"/>
                  </a:lnTo>
                  <a:lnTo>
                    <a:pt x="6671" y="559"/>
                  </a:lnTo>
                  <a:lnTo>
                    <a:pt x="6605" y="526"/>
                  </a:lnTo>
                  <a:lnTo>
                    <a:pt x="6573" y="526"/>
                  </a:lnTo>
                  <a:lnTo>
                    <a:pt x="6540" y="526"/>
                  </a:lnTo>
                  <a:lnTo>
                    <a:pt x="6474" y="526"/>
                  </a:lnTo>
                  <a:lnTo>
                    <a:pt x="6408" y="493"/>
                  </a:lnTo>
                  <a:lnTo>
                    <a:pt x="6343" y="493"/>
                  </a:lnTo>
                  <a:lnTo>
                    <a:pt x="6310" y="493"/>
                  </a:lnTo>
                  <a:lnTo>
                    <a:pt x="6277" y="493"/>
                  </a:lnTo>
                  <a:lnTo>
                    <a:pt x="6178" y="460"/>
                  </a:lnTo>
                  <a:lnTo>
                    <a:pt x="6145" y="460"/>
                  </a:lnTo>
                  <a:lnTo>
                    <a:pt x="6080" y="460"/>
                  </a:lnTo>
                  <a:lnTo>
                    <a:pt x="6047" y="460"/>
                  </a:lnTo>
                  <a:lnTo>
                    <a:pt x="6014" y="460"/>
                  </a:lnTo>
                  <a:lnTo>
                    <a:pt x="5948" y="427"/>
                  </a:lnTo>
                  <a:lnTo>
                    <a:pt x="5883" y="427"/>
                  </a:lnTo>
                  <a:lnTo>
                    <a:pt x="5817" y="427"/>
                  </a:lnTo>
                  <a:lnTo>
                    <a:pt x="5784" y="427"/>
                  </a:lnTo>
                  <a:lnTo>
                    <a:pt x="5751" y="394"/>
                  </a:lnTo>
                  <a:lnTo>
                    <a:pt x="5685" y="394"/>
                  </a:lnTo>
                  <a:lnTo>
                    <a:pt x="5653" y="394"/>
                  </a:lnTo>
                  <a:lnTo>
                    <a:pt x="5620" y="394"/>
                  </a:lnTo>
                  <a:lnTo>
                    <a:pt x="5554" y="394"/>
                  </a:lnTo>
                  <a:lnTo>
                    <a:pt x="5521" y="362"/>
                  </a:lnTo>
                  <a:lnTo>
                    <a:pt x="5488" y="362"/>
                  </a:lnTo>
                  <a:lnTo>
                    <a:pt x="5423" y="362"/>
                  </a:lnTo>
                  <a:lnTo>
                    <a:pt x="5390" y="362"/>
                  </a:lnTo>
                  <a:lnTo>
                    <a:pt x="5357" y="362"/>
                  </a:lnTo>
                  <a:lnTo>
                    <a:pt x="5291" y="362"/>
                  </a:lnTo>
                  <a:lnTo>
                    <a:pt x="5258" y="329"/>
                  </a:lnTo>
                  <a:lnTo>
                    <a:pt x="5225" y="329"/>
                  </a:lnTo>
                  <a:lnTo>
                    <a:pt x="5160" y="329"/>
                  </a:lnTo>
                  <a:lnTo>
                    <a:pt x="5127" y="329"/>
                  </a:lnTo>
                  <a:lnTo>
                    <a:pt x="5094" y="329"/>
                  </a:lnTo>
                  <a:lnTo>
                    <a:pt x="5028" y="329"/>
                  </a:lnTo>
                  <a:lnTo>
                    <a:pt x="4995" y="296"/>
                  </a:lnTo>
                  <a:lnTo>
                    <a:pt x="4962" y="296"/>
                  </a:lnTo>
                  <a:lnTo>
                    <a:pt x="4897" y="296"/>
                  </a:lnTo>
                  <a:lnTo>
                    <a:pt x="4864" y="296"/>
                  </a:lnTo>
                  <a:lnTo>
                    <a:pt x="4831" y="296"/>
                  </a:lnTo>
                  <a:lnTo>
                    <a:pt x="4765" y="296"/>
                  </a:lnTo>
                  <a:lnTo>
                    <a:pt x="4732" y="263"/>
                  </a:lnTo>
                  <a:lnTo>
                    <a:pt x="4700" y="263"/>
                  </a:lnTo>
                  <a:lnTo>
                    <a:pt x="4634" y="263"/>
                  </a:lnTo>
                  <a:lnTo>
                    <a:pt x="4601" y="263"/>
                  </a:lnTo>
                  <a:lnTo>
                    <a:pt x="4568" y="263"/>
                  </a:lnTo>
                  <a:lnTo>
                    <a:pt x="4502" y="263"/>
                  </a:lnTo>
                  <a:lnTo>
                    <a:pt x="4470" y="263"/>
                  </a:lnTo>
                  <a:lnTo>
                    <a:pt x="4437" y="230"/>
                  </a:lnTo>
                  <a:lnTo>
                    <a:pt x="4371" y="230"/>
                  </a:lnTo>
                  <a:lnTo>
                    <a:pt x="4338" y="230"/>
                  </a:lnTo>
                  <a:lnTo>
                    <a:pt x="4305" y="230"/>
                  </a:lnTo>
                  <a:lnTo>
                    <a:pt x="4240" y="230"/>
                  </a:lnTo>
                  <a:lnTo>
                    <a:pt x="4207" y="230"/>
                  </a:lnTo>
                  <a:lnTo>
                    <a:pt x="4174" y="230"/>
                  </a:lnTo>
                  <a:lnTo>
                    <a:pt x="4108" y="197"/>
                  </a:lnTo>
                  <a:lnTo>
                    <a:pt x="4042" y="197"/>
                  </a:lnTo>
                  <a:lnTo>
                    <a:pt x="3977" y="197"/>
                  </a:lnTo>
                  <a:lnTo>
                    <a:pt x="3944" y="197"/>
                  </a:lnTo>
                  <a:lnTo>
                    <a:pt x="3911" y="197"/>
                  </a:lnTo>
                  <a:lnTo>
                    <a:pt x="3845" y="197"/>
                  </a:lnTo>
                  <a:lnTo>
                    <a:pt x="3812" y="197"/>
                  </a:lnTo>
                  <a:lnTo>
                    <a:pt x="3714" y="164"/>
                  </a:lnTo>
                  <a:lnTo>
                    <a:pt x="3681" y="164"/>
                  </a:lnTo>
                  <a:lnTo>
                    <a:pt x="3615" y="164"/>
                  </a:lnTo>
                  <a:lnTo>
                    <a:pt x="3582" y="164"/>
                  </a:lnTo>
                  <a:lnTo>
                    <a:pt x="3550" y="164"/>
                  </a:lnTo>
                  <a:lnTo>
                    <a:pt x="3517" y="164"/>
                  </a:lnTo>
                  <a:lnTo>
                    <a:pt x="3451" y="164"/>
                  </a:lnTo>
                  <a:lnTo>
                    <a:pt x="3418" y="132"/>
                  </a:lnTo>
                  <a:lnTo>
                    <a:pt x="3352" y="132"/>
                  </a:lnTo>
                  <a:lnTo>
                    <a:pt x="3319" y="132"/>
                  </a:lnTo>
                  <a:lnTo>
                    <a:pt x="3287" y="132"/>
                  </a:lnTo>
                  <a:lnTo>
                    <a:pt x="3221" y="132"/>
                  </a:lnTo>
                  <a:lnTo>
                    <a:pt x="3188" y="132"/>
                  </a:lnTo>
                  <a:lnTo>
                    <a:pt x="3155" y="132"/>
                  </a:lnTo>
                  <a:lnTo>
                    <a:pt x="3089" y="132"/>
                  </a:lnTo>
                  <a:lnTo>
                    <a:pt x="3057" y="132"/>
                  </a:lnTo>
                  <a:lnTo>
                    <a:pt x="3024" y="99"/>
                  </a:lnTo>
                  <a:lnTo>
                    <a:pt x="2958" y="99"/>
                  </a:lnTo>
                  <a:lnTo>
                    <a:pt x="2925" y="99"/>
                  </a:lnTo>
                  <a:lnTo>
                    <a:pt x="2892" y="99"/>
                  </a:lnTo>
                  <a:lnTo>
                    <a:pt x="2827" y="99"/>
                  </a:lnTo>
                  <a:lnTo>
                    <a:pt x="2794" y="99"/>
                  </a:lnTo>
                  <a:lnTo>
                    <a:pt x="2761" y="99"/>
                  </a:lnTo>
                  <a:lnTo>
                    <a:pt x="2695" y="99"/>
                  </a:lnTo>
                  <a:lnTo>
                    <a:pt x="2662" y="99"/>
                  </a:lnTo>
                  <a:lnTo>
                    <a:pt x="2629" y="99"/>
                  </a:lnTo>
                  <a:lnTo>
                    <a:pt x="2564" y="99"/>
                  </a:lnTo>
                  <a:lnTo>
                    <a:pt x="2531" y="66"/>
                  </a:lnTo>
                  <a:lnTo>
                    <a:pt x="2498" y="66"/>
                  </a:lnTo>
                  <a:lnTo>
                    <a:pt x="2432" y="66"/>
                  </a:lnTo>
                  <a:lnTo>
                    <a:pt x="2399" y="66"/>
                  </a:lnTo>
                  <a:lnTo>
                    <a:pt x="2301" y="66"/>
                  </a:lnTo>
                  <a:lnTo>
                    <a:pt x="2268" y="66"/>
                  </a:lnTo>
                  <a:lnTo>
                    <a:pt x="2235" y="66"/>
                  </a:lnTo>
                  <a:lnTo>
                    <a:pt x="2169" y="66"/>
                  </a:lnTo>
                  <a:lnTo>
                    <a:pt x="2104" y="66"/>
                  </a:lnTo>
                  <a:lnTo>
                    <a:pt x="2038" y="66"/>
                  </a:lnTo>
                  <a:lnTo>
                    <a:pt x="1972" y="66"/>
                  </a:lnTo>
                  <a:lnTo>
                    <a:pt x="1906" y="33"/>
                  </a:lnTo>
                  <a:lnTo>
                    <a:pt x="1808" y="33"/>
                  </a:lnTo>
                  <a:lnTo>
                    <a:pt x="1775" y="33"/>
                  </a:lnTo>
                  <a:lnTo>
                    <a:pt x="1742" y="33"/>
                  </a:lnTo>
                  <a:lnTo>
                    <a:pt x="1709" y="33"/>
                  </a:lnTo>
                  <a:lnTo>
                    <a:pt x="1644" y="33"/>
                  </a:lnTo>
                  <a:lnTo>
                    <a:pt x="1611" y="33"/>
                  </a:lnTo>
                  <a:lnTo>
                    <a:pt x="1545" y="33"/>
                  </a:lnTo>
                  <a:lnTo>
                    <a:pt x="1479" y="33"/>
                  </a:lnTo>
                  <a:lnTo>
                    <a:pt x="1414" y="33"/>
                  </a:lnTo>
                  <a:lnTo>
                    <a:pt x="1348" y="33"/>
                  </a:lnTo>
                  <a:lnTo>
                    <a:pt x="1282" y="33"/>
                  </a:lnTo>
                  <a:lnTo>
                    <a:pt x="1249" y="33"/>
                  </a:lnTo>
                  <a:lnTo>
                    <a:pt x="1216" y="33"/>
                  </a:lnTo>
                  <a:lnTo>
                    <a:pt x="1151" y="33"/>
                  </a:lnTo>
                  <a:lnTo>
                    <a:pt x="1118" y="33"/>
                  </a:lnTo>
                  <a:lnTo>
                    <a:pt x="1085" y="33"/>
                  </a:lnTo>
                  <a:lnTo>
                    <a:pt x="1019" y="0"/>
                  </a:lnTo>
                  <a:lnTo>
                    <a:pt x="986" y="0"/>
                  </a:lnTo>
                  <a:lnTo>
                    <a:pt x="954" y="0"/>
                  </a:lnTo>
                  <a:lnTo>
                    <a:pt x="888" y="0"/>
                  </a:lnTo>
                  <a:lnTo>
                    <a:pt x="855" y="0"/>
                  </a:lnTo>
                  <a:lnTo>
                    <a:pt x="822" y="0"/>
                  </a:lnTo>
                  <a:lnTo>
                    <a:pt x="756" y="0"/>
                  </a:lnTo>
                  <a:lnTo>
                    <a:pt x="691" y="0"/>
                  </a:lnTo>
                  <a:lnTo>
                    <a:pt x="625" y="0"/>
                  </a:lnTo>
                  <a:lnTo>
                    <a:pt x="494" y="0"/>
                  </a:lnTo>
                  <a:lnTo>
                    <a:pt x="461" y="0"/>
                  </a:lnTo>
                  <a:lnTo>
                    <a:pt x="296" y="0"/>
                  </a:lnTo>
                  <a:lnTo>
                    <a:pt x="231" y="0"/>
                  </a:ln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8"/>
            <p:cNvSpPr/>
            <p:nvPr/>
          </p:nvSpPr>
          <p:spPr>
            <a:xfrm>
              <a:off x="3797650" y="1743125"/>
              <a:ext cx="961175" cy="569325"/>
            </a:xfrm>
            <a:custGeom>
              <a:avLst/>
              <a:gdLst/>
              <a:ahLst/>
              <a:cxnLst/>
              <a:rect l="l" t="t" r="r" b="b"/>
              <a:pathLst>
                <a:path w="38447" h="22773" fill="none" extrusionOk="0">
                  <a:moveTo>
                    <a:pt x="38447" y="22772"/>
                  </a:moveTo>
                  <a:lnTo>
                    <a:pt x="38447" y="22706"/>
                  </a:lnTo>
                  <a:lnTo>
                    <a:pt x="38414" y="22674"/>
                  </a:lnTo>
                  <a:lnTo>
                    <a:pt x="38381" y="22641"/>
                  </a:lnTo>
                  <a:lnTo>
                    <a:pt x="38381" y="22608"/>
                  </a:lnTo>
                  <a:lnTo>
                    <a:pt x="38348" y="22542"/>
                  </a:lnTo>
                  <a:lnTo>
                    <a:pt x="38316" y="22476"/>
                  </a:lnTo>
                  <a:lnTo>
                    <a:pt x="38283" y="22444"/>
                  </a:lnTo>
                  <a:lnTo>
                    <a:pt x="38250" y="22378"/>
                  </a:lnTo>
                  <a:lnTo>
                    <a:pt x="38217" y="22312"/>
                  </a:lnTo>
                  <a:lnTo>
                    <a:pt x="38184" y="22279"/>
                  </a:lnTo>
                  <a:lnTo>
                    <a:pt x="37790" y="21589"/>
                  </a:lnTo>
                  <a:lnTo>
                    <a:pt x="37757" y="21524"/>
                  </a:lnTo>
                  <a:lnTo>
                    <a:pt x="37757" y="21491"/>
                  </a:lnTo>
                  <a:lnTo>
                    <a:pt x="37724" y="21458"/>
                  </a:lnTo>
                  <a:lnTo>
                    <a:pt x="37658" y="21326"/>
                  </a:lnTo>
                  <a:lnTo>
                    <a:pt x="37625" y="21293"/>
                  </a:lnTo>
                  <a:lnTo>
                    <a:pt x="37560" y="21228"/>
                  </a:lnTo>
                  <a:lnTo>
                    <a:pt x="37560" y="21162"/>
                  </a:lnTo>
                  <a:lnTo>
                    <a:pt x="37527" y="21129"/>
                  </a:lnTo>
                  <a:lnTo>
                    <a:pt x="37494" y="21096"/>
                  </a:lnTo>
                  <a:lnTo>
                    <a:pt x="37461" y="21063"/>
                  </a:lnTo>
                  <a:lnTo>
                    <a:pt x="37461" y="20998"/>
                  </a:lnTo>
                  <a:lnTo>
                    <a:pt x="37428" y="20965"/>
                  </a:lnTo>
                  <a:lnTo>
                    <a:pt x="37395" y="20932"/>
                  </a:lnTo>
                  <a:lnTo>
                    <a:pt x="37363" y="20899"/>
                  </a:lnTo>
                  <a:lnTo>
                    <a:pt x="37363" y="20866"/>
                  </a:lnTo>
                  <a:lnTo>
                    <a:pt x="37330" y="20801"/>
                  </a:lnTo>
                  <a:lnTo>
                    <a:pt x="37297" y="20768"/>
                  </a:lnTo>
                  <a:lnTo>
                    <a:pt x="37264" y="20735"/>
                  </a:lnTo>
                  <a:lnTo>
                    <a:pt x="37264" y="20702"/>
                  </a:lnTo>
                  <a:lnTo>
                    <a:pt x="37231" y="20636"/>
                  </a:lnTo>
                  <a:lnTo>
                    <a:pt x="37198" y="20603"/>
                  </a:lnTo>
                  <a:lnTo>
                    <a:pt x="37165" y="20571"/>
                  </a:lnTo>
                  <a:lnTo>
                    <a:pt x="37165" y="20538"/>
                  </a:lnTo>
                  <a:lnTo>
                    <a:pt x="37133" y="20505"/>
                  </a:lnTo>
                  <a:lnTo>
                    <a:pt x="37100" y="20472"/>
                  </a:lnTo>
                  <a:lnTo>
                    <a:pt x="37067" y="20373"/>
                  </a:lnTo>
                  <a:lnTo>
                    <a:pt x="37034" y="20341"/>
                  </a:lnTo>
                  <a:lnTo>
                    <a:pt x="37001" y="20308"/>
                  </a:lnTo>
                  <a:lnTo>
                    <a:pt x="36935" y="20209"/>
                  </a:lnTo>
                  <a:lnTo>
                    <a:pt x="36935" y="20176"/>
                  </a:lnTo>
                  <a:lnTo>
                    <a:pt x="36903" y="20143"/>
                  </a:lnTo>
                  <a:lnTo>
                    <a:pt x="36870" y="20111"/>
                  </a:lnTo>
                  <a:lnTo>
                    <a:pt x="36837" y="20045"/>
                  </a:lnTo>
                  <a:lnTo>
                    <a:pt x="36837" y="20012"/>
                  </a:lnTo>
                  <a:lnTo>
                    <a:pt x="36771" y="19946"/>
                  </a:lnTo>
                  <a:lnTo>
                    <a:pt x="36738" y="19913"/>
                  </a:lnTo>
                  <a:lnTo>
                    <a:pt x="36705" y="19815"/>
                  </a:lnTo>
                  <a:lnTo>
                    <a:pt x="36673" y="19782"/>
                  </a:lnTo>
                  <a:lnTo>
                    <a:pt x="36607" y="19716"/>
                  </a:lnTo>
                  <a:lnTo>
                    <a:pt x="36607" y="19650"/>
                  </a:lnTo>
                  <a:lnTo>
                    <a:pt x="36541" y="19585"/>
                  </a:lnTo>
                  <a:lnTo>
                    <a:pt x="36508" y="19552"/>
                  </a:lnTo>
                  <a:lnTo>
                    <a:pt x="36475" y="19486"/>
                  </a:lnTo>
                  <a:lnTo>
                    <a:pt x="36443" y="19420"/>
                  </a:lnTo>
                  <a:lnTo>
                    <a:pt x="36410" y="19388"/>
                  </a:lnTo>
                  <a:lnTo>
                    <a:pt x="36377" y="19355"/>
                  </a:lnTo>
                  <a:lnTo>
                    <a:pt x="36344" y="19322"/>
                  </a:lnTo>
                  <a:lnTo>
                    <a:pt x="36344" y="19289"/>
                  </a:lnTo>
                  <a:lnTo>
                    <a:pt x="36278" y="19190"/>
                  </a:lnTo>
                  <a:lnTo>
                    <a:pt x="36245" y="19158"/>
                  </a:lnTo>
                  <a:lnTo>
                    <a:pt x="36213" y="19125"/>
                  </a:lnTo>
                  <a:lnTo>
                    <a:pt x="36213" y="19092"/>
                  </a:lnTo>
                  <a:lnTo>
                    <a:pt x="36180" y="19059"/>
                  </a:lnTo>
                  <a:lnTo>
                    <a:pt x="36147" y="18993"/>
                  </a:lnTo>
                  <a:lnTo>
                    <a:pt x="36114" y="18960"/>
                  </a:lnTo>
                  <a:lnTo>
                    <a:pt x="36081" y="18928"/>
                  </a:lnTo>
                  <a:lnTo>
                    <a:pt x="36081" y="18895"/>
                  </a:lnTo>
                  <a:lnTo>
                    <a:pt x="36048" y="18862"/>
                  </a:lnTo>
                  <a:lnTo>
                    <a:pt x="36015" y="18829"/>
                  </a:lnTo>
                  <a:lnTo>
                    <a:pt x="35982" y="18763"/>
                  </a:lnTo>
                  <a:lnTo>
                    <a:pt x="35950" y="18730"/>
                  </a:lnTo>
                  <a:lnTo>
                    <a:pt x="35917" y="18698"/>
                  </a:lnTo>
                  <a:lnTo>
                    <a:pt x="35884" y="18632"/>
                  </a:lnTo>
                  <a:lnTo>
                    <a:pt x="35851" y="18566"/>
                  </a:lnTo>
                  <a:lnTo>
                    <a:pt x="35818" y="18533"/>
                  </a:lnTo>
                  <a:lnTo>
                    <a:pt x="35785" y="18500"/>
                  </a:lnTo>
                  <a:lnTo>
                    <a:pt x="35720" y="18402"/>
                  </a:lnTo>
                  <a:lnTo>
                    <a:pt x="35687" y="18369"/>
                  </a:lnTo>
                  <a:lnTo>
                    <a:pt x="35654" y="18303"/>
                  </a:lnTo>
                  <a:lnTo>
                    <a:pt x="35621" y="18270"/>
                  </a:lnTo>
                  <a:lnTo>
                    <a:pt x="35588" y="18205"/>
                  </a:lnTo>
                  <a:lnTo>
                    <a:pt x="35555" y="18172"/>
                  </a:lnTo>
                  <a:lnTo>
                    <a:pt x="35522" y="18139"/>
                  </a:lnTo>
                  <a:lnTo>
                    <a:pt x="35490" y="18073"/>
                  </a:lnTo>
                  <a:lnTo>
                    <a:pt x="35457" y="18007"/>
                  </a:lnTo>
                  <a:lnTo>
                    <a:pt x="35424" y="17975"/>
                  </a:lnTo>
                  <a:lnTo>
                    <a:pt x="35358" y="17909"/>
                  </a:lnTo>
                  <a:lnTo>
                    <a:pt x="35325" y="17876"/>
                  </a:lnTo>
                  <a:lnTo>
                    <a:pt x="35260" y="17777"/>
                  </a:lnTo>
                  <a:lnTo>
                    <a:pt x="35260" y="17745"/>
                  </a:lnTo>
                  <a:lnTo>
                    <a:pt x="35194" y="17679"/>
                  </a:lnTo>
                  <a:lnTo>
                    <a:pt x="35161" y="17646"/>
                  </a:lnTo>
                  <a:lnTo>
                    <a:pt x="35128" y="17580"/>
                  </a:lnTo>
                  <a:lnTo>
                    <a:pt x="35095" y="17547"/>
                  </a:lnTo>
                  <a:lnTo>
                    <a:pt x="35062" y="17515"/>
                  </a:lnTo>
                  <a:lnTo>
                    <a:pt x="35062" y="17482"/>
                  </a:lnTo>
                  <a:lnTo>
                    <a:pt x="35030" y="17449"/>
                  </a:lnTo>
                  <a:lnTo>
                    <a:pt x="34997" y="17416"/>
                  </a:lnTo>
                  <a:lnTo>
                    <a:pt x="34964" y="17383"/>
                  </a:lnTo>
                  <a:lnTo>
                    <a:pt x="34931" y="17350"/>
                  </a:lnTo>
                  <a:lnTo>
                    <a:pt x="34898" y="17285"/>
                  </a:lnTo>
                  <a:lnTo>
                    <a:pt x="34865" y="17252"/>
                  </a:lnTo>
                  <a:lnTo>
                    <a:pt x="34865" y="17219"/>
                  </a:lnTo>
                  <a:lnTo>
                    <a:pt x="34832" y="17186"/>
                  </a:lnTo>
                  <a:lnTo>
                    <a:pt x="34800" y="17153"/>
                  </a:lnTo>
                  <a:lnTo>
                    <a:pt x="34767" y="17120"/>
                  </a:lnTo>
                  <a:lnTo>
                    <a:pt x="34734" y="17087"/>
                  </a:lnTo>
                  <a:lnTo>
                    <a:pt x="34701" y="17022"/>
                  </a:lnTo>
                  <a:lnTo>
                    <a:pt x="34668" y="16989"/>
                  </a:lnTo>
                  <a:lnTo>
                    <a:pt x="34635" y="16956"/>
                  </a:lnTo>
                  <a:lnTo>
                    <a:pt x="34635" y="16923"/>
                  </a:lnTo>
                  <a:lnTo>
                    <a:pt x="34602" y="16890"/>
                  </a:lnTo>
                  <a:lnTo>
                    <a:pt x="34570" y="16857"/>
                  </a:lnTo>
                  <a:lnTo>
                    <a:pt x="34537" y="16824"/>
                  </a:lnTo>
                  <a:lnTo>
                    <a:pt x="34504" y="16792"/>
                  </a:lnTo>
                  <a:lnTo>
                    <a:pt x="34471" y="16726"/>
                  </a:lnTo>
                  <a:lnTo>
                    <a:pt x="34438" y="16693"/>
                  </a:lnTo>
                  <a:lnTo>
                    <a:pt x="34405" y="16660"/>
                  </a:lnTo>
                  <a:lnTo>
                    <a:pt x="34405" y="16627"/>
                  </a:lnTo>
                  <a:lnTo>
                    <a:pt x="34372" y="16594"/>
                  </a:lnTo>
                  <a:lnTo>
                    <a:pt x="34339" y="16562"/>
                  </a:lnTo>
                  <a:lnTo>
                    <a:pt x="34307" y="16529"/>
                  </a:lnTo>
                  <a:lnTo>
                    <a:pt x="34208" y="16397"/>
                  </a:lnTo>
                  <a:lnTo>
                    <a:pt x="34175" y="16364"/>
                  </a:lnTo>
                  <a:lnTo>
                    <a:pt x="34109" y="16266"/>
                  </a:lnTo>
                  <a:lnTo>
                    <a:pt x="34077" y="16233"/>
                  </a:lnTo>
                  <a:lnTo>
                    <a:pt x="33715" y="15806"/>
                  </a:lnTo>
                  <a:lnTo>
                    <a:pt x="33682" y="15773"/>
                  </a:lnTo>
                  <a:lnTo>
                    <a:pt x="33551" y="15609"/>
                  </a:lnTo>
                  <a:lnTo>
                    <a:pt x="33518" y="15576"/>
                  </a:lnTo>
                  <a:lnTo>
                    <a:pt x="33485" y="15543"/>
                  </a:lnTo>
                  <a:lnTo>
                    <a:pt x="33452" y="15510"/>
                  </a:lnTo>
                  <a:lnTo>
                    <a:pt x="33452" y="15477"/>
                  </a:lnTo>
                  <a:lnTo>
                    <a:pt x="33419" y="15444"/>
                  </a:lnTo>
                  <a:lnTo>
                    <a:pt x="33387" y="15412"/>
                  </a:lnTo>
                  <a:lnTo>
                    <a:pt x="33354" y="15379"/>
                  </a:lnTo>
                  <a:lnTo>
                    <a:pt x="33321" y="15313"/>
                  </a:lnTo>
                  <a:lnTo>
                    <a:pt x="33255" y="15247"/>
                  </a:lnTo>
                  <a:lnTo>
                    <a:pt x="33222" y="15214"/>
                  </a:lnTo>
                  <a:lnTo>
                    <a:pt x="33189" y="15181"/>
                  </a:lnTo>
                  <a:lnTo>
                    <a:pt x="33157" y="15149"/>
                  </a:lnTo>
                  <a:lnTo>
                    <a:pt x="33124" y="15116"/>
                  </a:lnTo>
                  <a:lnTo>
                    <a:pt x="33091" y="15083"/>
                  </a:lnTo>
                  <a:lnTo>
                    <a:pt x="33058" y="15050"/>
                  </a:lnTo>
                  <a:lnTo>
                    <a:pt x="33025" y="15017"/>
                  </a:lnTo>
                  <a:lnTo>
                    <a:pt x="32992" y="14984"/>
                  </a:lnTo>
                  <a:lnTo>
                    <a:pt x="32992" y="14951"/>
                  </a:lnTo>
                  <a:lnTo>
                    <a:pt x="32959" y="14919"/>
                  </a:lnTo>
                  <a:lnTo>
                    <a:pt x="32926" y="14853"/>
                  </a:lnTo>
                  <a:lnTo>
                    <a:pt x="32894" y="14820"/>
                  </a:lnTo>
                  <a:lnTo>
                    <a:pt x="32861" y="14787"/>
                  </a:lnTo>
                  <a:lnTo>
                    <a:pt x="32828" y="14754"/>
                  </a:lnTo>
                  <a:lnTo>
                    <a:pt x="32762" y="14689"/>
                  </a:lnTo>
                  <a:lnTo>
                    <a:pt x="32729" y="14656"/>
                  </a:lnTo>
                  <a:lnTo>
                    <a:pt x="32696" y="14623"/>
                  </a:lnTo>
                  <a:lnTo>
                    <a:pt x="32664" y="14590"/>
                  </a:lnTo>
                  <a:lnTo>
                    <a:pt x="32565" y="14491"/>
                  </a:lnTo>
                  <a:lnTo>
                    <a:pt x="32532" y="14459"/>
                  </a:lnTo>
                  <a:lnTo>
                    <a:pt x="32466" y="14393"/>
                  </a:lnTo>
                  <a:lnTo>
                    <a:pt x="32434" y="14360"/>
                  </a:lnTo>
                  <a:lnTo>
                    <a:pt x="32401" y="14294"/>
                  </a:lnTo>
                  <a:lnTo>
                    <a:pt x="32269" y="14163"/>
                  </a:lnTo>
                  <a:lnTo>
                    <a:pt x="32269" y="14130"/>
                  </a:lnTo>
                  <a:lnTo>
                    <a:pt x="32236" y="14097"/>
                  </a:lnTo>
                  <a:lnTo>
                    <a:pt x="32204" y="14064"/>
                  </a:lnTo>
                  <a:lnTo>
                    <a:pt x="31842" y="13703"/>
                  </a:lnTo>
                  <a:lnTo>
                    <a:pt x="31809" y="13670"/>
                  </a:lnTo>
                  <a:lnTo>
                    <a:pt x="31776" y="13637"/>
                  </a:lnTo>
                  <a:lnTo>
                    <a:pt x="31744" y="13604"/>
                  </a:lnTo>
                  <a:lnTo>
                    <a:pt x="31645" y="13473"/>
                  </a:lnTo>
                  <a:lnTo>
                    <a:pt x="31612" y="13440"/>
                  </a:lnTo>
                  <a:lnTo>
                    <a:pt x="31579" y="13407"/>
                  </a:lnTo>
                  <a:lnTo>
                    <a:pt x="31546" y="13374"/>
                  </a:lnTo>
                  <a:lnTo>
                    <a:pt x="31481" y="13308"/>
                  </a:lnTo>
                  <a:lnTo>
                    <a:pt x="31448" y="13276"/>
                  </a:lnTo>
                  <a:lnTo>
                    <a:pt x="31382" y="13210"/>
                  </a:lnTo>
                  <a:lnTo>
                    <a:pt x="31349" y="13177"/>
                  </a:lnTo>
                  <a:lnTo>
                    <a:pt x="31283" y="13111"/>
                  </a:lnTo>
                  <a:lnTo>
                    <a:pt x="31251" y="13078"/>
                  </a:lnTo>
                  <a:lnTo>
                    <a:pt x="31218" y="13046"/>
                  </a:lnTo>
                  <a:lnTo>
                    <a:pt x="31152" y="12980"/>
                  </a:lnTo>
                  <a:lnTo>
                    <a:pt x="31119" y="12947"/>
                  </a:lnTo>
                  <a:lnTo>
                    <a:pt x="31086" y="12914"/>
                  </a:lnTo>
                  <a:lnTo>
                    <a:pt x="31053" y="12881"/>
                  </a:lnTo>
                  <a:lnTo>
                    <a:pt x="31021" y="12848"/>
                  </a:lnTo>
                  <a:lnTo>
                    <a:pt x="30988" y="12816"/>
                  </a:lnTo>
                  <a:lnTo>
                    <a:pt x="30955" y="12783"/>
                  </a:lnTo>
                  <a:lnTo>
                    <a:pt x="30922" y="12750"/>
                  </a:lnTo>
                  <a:lnTo>
                    <a:pt x="30856" y="12684"/>
                  </a:lnTo>
                  <a:lnTo>
                    <a:pt x="30823" y="12651"/>
                  </a:lnTo>
                  <a:lnTo>
                    <a:pt x="30791" y="12618"/>
                  </a:lnTo>
                  <a:lnTo>
                    <a:pt x="30758" y="12586"/>
                  </a:lnTo>
                  <a:lnTo>
                    <a:pt x="30692" y="12520"/>
                  </a:lnTo>
                  <a:lnTo>
                    <a:pt x="30659" y="12487"/>
                  </a:lnTo>
                  <a:lnTo>
                    <a:pt x="30561" y="12388"/>
                  </a:lnTo>
                  <a:lnTo>
                    <a:pt x="30528" y="12356"/>
                  </a:lnTo>
                  <a:lnTo>
                    <a:pt x="30429" y="12257"/>
                  </a:lnTo>
                  <a:lnTo>
                    <a:pt x="30363" y="12191"/>
                  </a:lnTo>
                  <a:lnTo>
                    <a:pt x="30133" y="11994"/>
                  </a:lnTo>
                  <a:lnTo>
                    <a:pt x="30101" y="11961"/>
                  </a:lnTo>
                  <a:lnTo>
                    <a:pt x="29936" y="11797"/>
                  </a:lnTo>
                  <a:lnTo>
                    <a:pt x="29903" y="11764"/>
                  </a:lnTo>
                  <a:lnTo>
                    <a:pt x="29673" y="11567"/>
                  </a:lnTo>
                  <a:lnTo>
                    <a:pt x="29640" y="11534"/>
                  </a:lnTo>
                  <a:lnTo>
                    <a:pt x="29476" y="11403"/>
                  </a:lnTo>
                  <a:lnTo>
                    <a:pt x="29443" y="11370"/>
                  </a:lnTo>
                  <a:lnTo>
                    <a:pt x="29378" y="11304"/>
                  </a:lnTo>
                  <a:lnTo>
                    <a:pt x="29345" y="11271"/>
                  </a:lnTo>
                  <a:lnTo>
                    <a:pt x="29279" y="11205"/>
                  </a:lnTo>
                  <a:lnTo>
                    <a:pt x="29246" y="11173"/>
                  </a:lnTo>
                  <a:lnTo>
                    <a:pt x="29213" y="11140"/>
                  </a:lnTo>
                  <a:lnTo>
                    <a:pt x="29180" y="11107"/>
                  </a:lnTo>
                  <a:lnTo>
                    <a:pt x="29148" y="11074"/>
                  </a:lnTo>
                  <a:lnTo>
                    <a:pt x="29115" y="11041"/>
                  </a:lnTo>
                  <a:lnTo>
                    <a:pt x="29082" y="11008"/>
                  </a:lnTo>
                  <a:lnTo>
                    <a:pt x="29049" y="10975"/>
                  </a:lnTo>
                  <a:lnTo>
                    <a:pt x="29016" y="10943"/>
                  </a:lnTo>
                  <a:lnTo>
                    <a:pt x="28950" y="10910"/>
                  </a:lnTo>
                  <a:lnTo>
                    <a:pt x="28918" y="10910"/>
                  </a:lnTo>
                  <a:lnTo>
                    <a:pt x="28885" y="10877"/>
                  </a:lnTo>
                  <a:lnTo>
                    <a:pt x="28852" y="10844"/>
                  </a:lnTo>
                  <a:lnTo>
                    <a:pt x="28819" y="10811"/>
                  </a:lnTo>
                  <a:lnTo>
                    <a:pt x="28786" y="10778"/>
                  </a:lnTo>
                  <a:lnTo>
                    <a:pt x="28720" y="10712"/>
                  </a:lnTo>
                  <a:lnTo>
                    <a:pt x="28688" y="10680"/>
                  </a:lnTo>
                  <a:lnTo>
                    <a:pt x="28655" y="10647"/>
                  </a:lnTo>
                  <a:lnTo>
                    <a:pt x="28622" y="10614"/>
                  </a:lnTo>
                  <a:lnTo>
                    <a:pt x="28589" y="10581"/>
                  </a:lnTo>
                  <a:lnTo>
                    <a:pt x="28523" y="10548"/>
                  </a:lnTo>
                  <a:lnTo>
                    <a:pt x="28490" y="10515"/>
                  </a:lnTo>
                  <a:lnTo>
                    <a:pt x="28458" y="10482"/>
                  </a:lnTo>
                  <a:lnTo>
                    <a:pt x="28425" y="10450"/>
                  </a:lnTo>
                  <a:lnTo>
                    <a:pt x="28392" y="10450"/>
                  </a:lnTo>
                  <a:lnTo>
                    <a:pt x="28260" y="10318"/>
                  </a:lnTo>
                  <a:lnTo>
                    <a:pt x="28227" y="10285"/>
                  </a:lnTo>
                  <a:lnTo>
                    <a:pt x="28063" y="10154"/>
                  </a:lnTo>
                  <a:lnTo>
                    <a:pt x="28030" y="10121"/>
                  </a:lnTo>
                  <a:lnTo>
                    <a:pt x="27833" y="9957"/>
                  </a:lnTo>
                  <a:lnTo>
                    <a:pt x="27767" y="9924"/>
                  </a:lnTo>
                  <a:lnTo>
                    <a:pt x="27603" y="9792"/>
                  </a:lnTo>
                  <a:lnTo>
                    <a:pt x="27570" y="9760"/>
                  </a:lnTo>
                  <a:lnTo>
                    <a:pt x="27472" y="9661"/>
                  </a:lnTo>
                  <a:lnTo>
                    <a:pt x="27406" y="9628"/>
                  </a:lnTo>
                  <a:lnTo>
                    <a:pt x="27373" y="9595"/>
                  </a:lnTo>
                  <a:lnTo>
                    <a:pt x="27340" y="9562"/>
                  </a:lnTo>
                  <a:lnTo>
                    <a:pt x="27307" y="9530"/>
                  </a:lnTo>
                  <a:lnTo>
                    <a:pt x="27242" y="9497"/>
                  </a:lnTo>
                  <a:lnTo>
                    <a:pt x="27209" y="9464"/>
                  </a:lnTo>
                  <a:lnTo>
                    <a:pt x="27176" y="9431"/>
                  </a:lnTo>
                  <a:lnTo>
                    <a:pt x="27110" y="9398"/>
                  </a:lnTo>
                  <a:lnTo>
                    <a:pt x="27077" y="9365"/>
                  </a:lnTo>
                  <a:lnTo>
                    <a:pt x="27045" y="9332"/>
                  </a:lnTo>
                  <a:lnTo>
                    <a:pt x="27012" y="9299"/>
                  </a:lnTo>
                  <a:lnTo>
                    <a:pt x="26979" y="9267"/>
                  </a:lnTo>
                  <a:lnTo>
                    <a:pt x="26946" y="9267"/>
                  </a:lnTo>
                  <a:lnTo>
                    <a:pt x="26913" y="9234"/>
                  </a:lnTo>
                  <a:lnTo>
                    <a:pt x="26880" y="9201"/>
                  </a:lnTo>
                  <a:lnTo>
                    <a:pt x="26815" y="9168"/>
                  </a:lnTo>
                  <a:lnTo>
                    <a:pt x="26782" y="9135"/>
                  </a:lnTo>
                  <a:lnTo>
                    <a:pt x="26716" y="9069"/>
                  </a:lnTo>
                  <a:lnTo>
                    <a:pt x="26683" y="9037"/>
                  </a:lnTo>
                  <a:lnTo>
                    <a:pt x="26650" y="9037"/>
                  </a:lnTo>
                  <a:lnTo>
                    <a:pt x="26617" y="9004"/>
                  </a:lnTo>
                  <a:lnTo>
                    <a:pt x="26584" y="8971"/>
                  </a:lnTo>
                  <a:lnTo>
                    <a:pt x="26519" y="8938"/>
                  </a:lnTo>
                  <a:lnTo>
                    <a:pt x="26486" y="8905"/>
                  </a:lnTo>
                  <a:lnTo>
                    <a:pt x="26453" y="8872"/>
                  </a:lnTo>
                  <a:lnTo>
                    <a:pt x="26420" y="8839"/>
                  </a:lnTo>
                  <a:lnTo>
                    <a:pt x="26387" y="8839"/>
                  </a:lnTo>
                  <a:lnTo>
                    <a:pt x="26354" y="8807"/>
                  </a:lnTo>
                  <a:lnTo>
                    <a:pt x="26322" y="8774"/>
                  </a:lnTo>
                  <a:lnTo>
                    <a:pt x="26256" y="8741"/>
                  </a:lnTo>
                  <a:lnTo>
                    <a:pt x="26223" y="8708"/>
                  </a:lnTo>
                  <a:lnTo>
                    <a:pt x="26190" y="8675"/>
                  </a:lnTo>
                  <a:lnTo>
                    <a:pt x="26157" y="8642"/>
                  </a:lnTo>
                  <a:lnTo>
                    <a:pt x="26124" y="8642"/>
                  </a:lnTo>
                  <a:lnTo>
                    <a:pt x="26092" y="8609"/>
                  </a:lnTo>
                  <a:lnTo>
                    <a:pt x="25993" y="8544"/>
                  </a:lnTo>
                  <a:lnTo>
                    <a:pt x="25960" y="8511"/>
                  </a:lnTo>
                  <a:lnTo>
                    <a:pt x="25894" y="8445"/>
                  </a:lnTo>
                  <a:lnTo>
                    <a:pt x="25862" y="8445"/>
                  </a:lnTo>
                  <a:lnTo>
                    <a:pt x="25730" y="8347"/>
                  </a:lnTo>
                  <a:lnTo>
                    <a:pt x="25697" y="8314"/>
                  </a:lnTo>
                  <a:lnTo>
                    <a:pt x="25632" y="8281"/>
                  </a:lnTo>
                  <a:lnTo>
                    <a:pt x="25599" y="8248"/>
                  </a:lnTo>
                  <a:lnTo>
                    <a:pt x="25533" y="8215"/>
                  </a:lnTo>
                  <a:lnTo>
                    <a:pt x="25500" y="8182"/>
                  </a:lnTo>
                  <a:lnTo>
                    <a:pt x="25467" y="8149"/>
                  </a:lnTo>
                  <a:lnTo>
                    <a:pt x="25434" y="8117"/>
                  </a:lnTo>
                  <a:lnTo>
                    <a:pt x="25369" y="8084"/>
                  </a:lnTo>
                  <a:lnTo>
                    <a:pt x="25336" y="8051"/>
                  </a:lnTo>
                  <a:lnTo>
                    <a:pt x="25237" y="7985"/>
                  </a:lnTo>
                  <a:lnTo>
                    <a:pt x="25204" y="7985"/>
                  </a:lnTo>
                  <a:lnTo>
                    <a:pt x="25171" y="7952"/>
                  </a:lnTo>
                  <a:lnTo>
                    <a:pt x="25139" y="7919"/>
                  </a:lnTo>
                  <a:lnTo>
                    <a:pt x="25073" y="7887"/>
                  </a:lnTo>
                  <a:lnTo>
                    <a:pt x="25040" y="7854"/>
                  </a:lnTo>
                  <a:lnTo>
                    <a:pt x="25007" y="7821"/>
                  </a:lnTo>
                  <a:lnTo>
                    <a:pt x="24974" y="7821"/>
                  </a:lnTo>
                  <a:lnTo>
                    <a:pt x="24941" y="7788"/>
                  </a:lnTo>
                  <a:lnTo>
                    <a:pt x="24909" y="7755"/>
                  </a:lnTo>
                  <a:lnTo>
                    <a:pt x="24843" y="7722"/>
                  </a:lnTo>
                  <a:lnTo>
                    <a:pt x="24810" y="7689"/>
                  </a:lnTo>
                  <a:lnTo>
                    <a:pt x="24777" y="7689"/>
                  </a:lnTo>
                  <a:lnTo>
                    <a:pt x="24711" y="7624"/>
                  </a:lnTo>
                  <a:lnTo>
                    <a:pt x="24679" y="7591"/>
                  </a:lnTo>
                  <a:lnTo>
                    <a:pt x="24613" y="7558"/>
                  </a:lnTo>
                  <a:lnTo>
                    <a:pt x="24580" y="7558"/>
                  </a:lnTo>
                  <a:lnTo>
                    <a:pt x="24547" y="7525"/>
                  </a:lnTo>
                  <a:lnTo>
                    <a:pt x="24416" y="7426"/>
                  </a:lnTo>
                  <a:lnTo>
                    <a:pt x="24383" y="7426"/>
                  </a:lnTo>
                  <a:lnTo>
                    <a:pt x="24350" y="7394"/>
                  </a:lnTo>
                  <a:lnTo>
                    <a:pt x="24284" y="7328"/>
                  </a:lnTo>
                  <a:lnTo>
                    <a:pt x="24251" y="7295"/>
                  </a:lnTo>
                  <a:lnTo>
                    <a:pt x="24153" y="7262"/>
                  </a:lnTo>
                  <a:lnTo>
                    <a:pt x="24120" y="7229"/>
                  </a:lnTo>
                  <a:lnTo>
                    <a:pt x="24054" y="7196"/>
                  </a:lnTo>
                  <a:lnTo>
                    <a:pt x="23989" y="7164"/>
                  </a:lnTo>
                  <a:lnTo>
                    <a:pt x="23923" y="7098"/>
                  </a:lnTo>
                  <a:lnTo>
                    <a:pt x="23890" y="7065"/>
                  </a:lnTo>
                  <a:lnTo>
                    <a:pt x="23857" y="7065"/>
                  </a:lnTo>
                  <a:lnTo>
                    <a:pt x="23791" y="7032"/>
                  </a:lnTo>
                  <a:lnTo>
                    <a:pt x="23726" y="6966"/>
                  </a:lnTo>
                  <a:lnTo>
                    <a:pt x="23693" y="6934"/>
                  </a:lnTo>
                  <a:lnTo>
                    <a:pt x="23660" y="6934"/>
                  </a:lnTo>
                  <a:lnTo>
                    <a:pt x="23594" y="6901"/>
                  </a:lnTo>
                  <a:lnTo>
                    <a:pt x="23561" y="6868"/>
                  </a:lnTo>
                  <a:lnTo>
                    <a:pt x="23528" y="6835"/>
                  </a:lnTo>
                  <a:lnTo>
                    <a:pt x="23496" y="6835"/>
                  </a:lnTo>
                  <a:lnTo>
                    <a:pt x="23463" y="6802"/>
                  </a:lnTo>
                  <a:lnTo>
                    <a:pt x="23397" y="6769"/>
                  </a:lnTo>
                  <a:lnTo>
                    <a:pt x="23364" y="6736"/>
                  </a:lnTo>
                  <a:lnTo>
                    <a:pt x="23331" y="6736"/>
                  </a:lnTo>
                  <a:lnTo>
                    <a:pt x="23298" y="6704"/>
                  </a:lnTo>
                  <a:lnTo>
                    <a:pt x="23233" y="6671"/>
                  </a:lnTo>
                  <a:lnTo>
                    <a:pt x="23200" y="6638"/>
                  </a:lnTo>
                  <a:lnTo>
                    <a:pt x="23167" y="6638"/>
                  </a:lnTo>
                  <a:lnTo>
                    <a:pt x="23134" y="6605"/>
                  </a:lnTo>
                  <a:lnTo>
                    <a:pt x="23101" y="6572"/>
                  </a:lnTo>
                  <a:lnTo>
                    <a:pt x="23036" y="6539"/>
                  </a:lnTo>
                  <a:lnTo>
                    <a:pt x="23003" y="6539"/>
                  </a:lnTo>
                  <a:lnTo>
                    <a:pt x="22970" y="6506"/>
                  </a:lnTo>
                  <a:lnTo>
                    <a:pt x="22937" y="6474"/>
                  </a:lnTo>
                  <a:lnTo>
                    <a:pt x="22904" y="6441"/>
                  </a:lnTo>
                  <a:lnTo>
                    <a:pt x="22838" y="6441"/>
                  </a:lnTo>
                  <a:lnTo>
                    <a:pt x="22806" y="6408"/>
                  </a:lnTo>
                  <a:lnTo>
                    <a:pt x="22773" y="6375"/>
                  </a:lnTo>
                  <a:lnTo>
                    <a:pt x="22740" y="6342"/>
                  </a:lnTo>
                  <a:lnTo>
                    <a:pt x="22707" y="6342"/>
                  </a:lnTo>
                  <a:lnTo>
                    <a:pt x="22641" y="6309"/>
                  </a:lnTo>
                  <a:lnTo>
                    <a:pt x="22543" y="6243"/>
                  </a:lnTo>
                  <a:lnTo>
                    <a:pt x="22477" y="6211"/>
                  </a:lnTo>
                  <a:lnTo>
                    <a:pt x="22313" y="6112"/>
                  </a:lnTo>
                  <a:lnTo>
                    <a:pt x="22280" y="6079"/>
                  </a:lnTo>
                  <a:lnTo>
                    <a:pt x="22214" y="6046"/>
                  </a:lnTo>
                  <a:lnTo>
                    <a:pt x="22181" y="6013"/>
                  </a:lnTo>
                  <a:lnTo>
                    <a:pt x="21721" y="5751"/>
                  </a:lnTo>
                  <a:lnTo>
                    <a:pt x="21688" y="5751"/>
                  </a:lnTo>
                  <a:lnTo>
                    <a:pt x="21623" y="5718"/>
                  </a:lnTo>
                  <a:lnTo>
                    <a:pt x="21590" y="5685"/>
                  </a:lnTo>
                  <a:lnTo>
                    <a:pt x="21524" y="5652"/>
                  </a:lnTo>
                  <a:lnTo>
                    <a:pt x="21458" y="5619"/>
                  </a:lnTo>
                  <a:lnTo>
                    <a:pt x="21393" y="5586"/>
                  </a:lnTo>
                  <a:lnTo>
                    <a:pt x="21360" y="5553"/>
                  </a:lnTo>
                  <a:lnTo>
                    <a:pt x="21294" y="5521"/>
                  </a:lnTo>
                  <a:lnTo>
                    <a:pt x="21261" y="5521"/>
                  </a:lnTo>
                  <a:lnTo>
                    <a:pt x="21228" y="5488"/>
                  </a:lnTo>
                  <a:lnTo>
                    <a:pt x="21195" y="5455"/>
                  </a:lnTo>
                  <a:lnTo>
                    <a:pt x="21163" y="5455"/>
                  </a:lnTo>
                  <a:lnTo>
                    <a:pt x="21097" y="5422"/>
                  </a:lnTo>
                  <a:lnTo>
                    <a:pt x="21064" y="5389"/>
                  </a:lnTo>
                  <a:lnTo>
                    <a:pt x="20965" y="5356"/>
                  </a:lnTo>
                  <a:lnTo>
                    <a:pt x="20933" y="5323"/>
                  </a:lnTo>
                  <a:lnTo>
                    <a:pt x="20900" y="5291"/>
                  </a:lnTo>
                  <a:lnTo>
                    <a:pt x="20867" y="5291"/>
                  </a:lnTo>
                  <a:lnTo>
                    <a:pt x="20801" y="5258"/>
                  </a:lnTo>
                  <a:lnTo>
                    <a:pt x="20768" y="5225"/>
                  </a:lnTo>
                  <a:lnTo>
                    <a:pt x="20703" y="5192"/>
                  </a:lnTo>
                  <a:lnTo>
                    <a:pt x="20637" y="5159"/>
                  </a:lnTo>
                  <a:lnTo>
                    <a:pt x="20571" y="5126"/>
                  </a:lnTo>
                  <a:lnTo>
                    <a:pt x="20538" y="5093"/>
                  </a:lnTo>
                  <a:lnTo>
                    <a:pt x="20472" y="5093"/>
                  </a:lnTo>
                  <a:lnTo>
                    <a:pt x="20440" y="5061"/>
                  </a:lnTo>
                  <a:lnTo>
                    <a:pt x="20374" y="5028"/>
                  </a:lnTo>
                  <a:lnTo>
                    <a:pt x="20308" y="4995"/>
                  </a:lnTo>
                  <a:lnTo>
                    <a:pt x="20275" y="4962"/>
                  </a:lnTo>
                  <a:lnTo>
                    <a:pt x="20242" y="4962"/>
                  </a:lnTo>
                  <a:lnTo>
                    <a:pt x="20210" y="4929"/>
                  </a:lnTo>
                  <a:lnTo>
                    <a:pt x="20144" y="4896"/>
                  </a:lnTo>
                  <a:lnTo>
                    <a:pt x="20111" y="4896"/>
                  </a:lnTo>
                  <a:lnTo>
                    <a:pt x="20078" y="4863"/>
                  </a:lnTo>
                  <a:lnTo>
                    <a:pt x="20012" y="4830"/>
                  </a:lnTo>
                  <a:lnTo>
                    <a:pt x="19980" y="4830"/>
                  </a:lnTo>
                  <a:lnTo>
                    <a:pt x="19947" y="4798"/>
                  </a:lnTo>
                  <a:lnTo>
                    <a:pt x="19914" y="4798"/>
                  </a:lnTo>
                  <a:lnTo>
                    <a:pt x="19848" y="4765"/>
                  </a:lnTo>
                  <a:lnTo>
                    <a:pt x="19782" y="4732"/>
                  </a:lnTo>
                  <a:lnTo>
                    <a:pt x="19750" y="4699"/>
                  </a:lnTo>
                  <a:lnTo>
                    <a:pt x="19684" y="4666"/>
                  </a:lnTo>
                  <a:lnTo>
                    <a:pt x="19651" y="4666"/>
                  </a:lnTo>
                  <a:lnTo>
                    <a:pt x="19552" y="4600"/>
                  </a:lnTo>
                  <a:lnTo>
                    <a:pt x="19520" y="4600"/>
                  </a:lnTo>
                  <a:lnTo>
                    <a:pt x="19487" y="4568"/>
                  </a:lnTo>
                  <a:lnTo>
                    <a:pt x="19454" y="4535"/>
                  </a:lnTo>
                  <a:lnTo>
                    <a:pt x="19388" y="4535"/>
                  </a:lnTo>
                  <a:lnTo>
                    <a:pt x="19355" y="4502"/>
                  </a:lnTo>
                  <a:lnTo>
                    <a:pt x="19322" y="4502"/>
                  </a:lnTo>
                  <a:lnTo>
                    <a:pt x="19257" y="4469"/>
                  </a:lnTo>
                  <a:lnTo>
                    <a:pt x="19224" y="4436"/>
                  </a:lnTo>
                  <a:lnTo>
                    <a:pt x="19191" y="4436"/>
                  </a:lnTo>
                  <a:lnTo>
                    <a:pt x="19158" y="4403"/>
                  </a:lnTo>
                  <a:lnTo>
                    <a:pt x="19092" y="4370"/>
                  </a:lnTo>
                  <a:lnTo>
                    <a:pt x="19060" y="4370"/>
                  </a:lnTo>
                  <a:lnTo>
                    <a:pt x="19027" y="4338"/>
                  </a:lnTo>
                  <a:lnTo>
                    <a:pt x="18994" y="4338"/>
                  </a:lnTo>
                  <a:lnTo>
                    <a:pt x="18928" y="4305"/>
                  </a:lnTo>
                  <a:lnTo>
                    <a:pt x="18895" y="4272"/>
                  </a:lnTo>
                  <a:lnTo>
                    <a:pt x="18797" y="4239"/>
                  </a:lnTo>
                  <a:lnTo>
                    <a:pt x="18764" y="4239"/>
                  </a:lnTo>
                  <a:lnTo>
                    <a:pt x="18665" y="4173"/>
                  </a:lnTo>
                  <a:lnTo>
                    <a:pt x="18632" y="4173"/>
                  </a:lnTo>
                  <a:lnTo>
                    <a:pt x="18567" y="4140"/>
                  </a:lnTo>
                  <a:lnTo>
                    <a:pt x="18501" y="4108"/>
                  </a:lnTo>
                  <a:lnTo>
                    <a:pt x="18468" y="4075"/>
                  </a:lnTo>
                  <a:lnTo>
                    <a:pt x="18337" y="4042"/>
                  </a:lnTo>
                  <a:lnTo>
                    <a:pt x="18304" y="4009"/>
                  </a:lnTo>
                  <a:lnTo>
                    <a:pt x="17745" y="3746"/>
                  </a:lnTo>
                  <a:lnTo>
                    <a:pt x="17712" y="3746"/>
                  </a:lnTo>
                  <a:lnTo>
                    <a:pt x="17515" y="3648"/>
                  </a:lnTo>
                  <a:lnTo>
                    <a:pt x="17482" y="3648"/>
                  </a:lnTo>
                  <a:lnTo>
                    <a:pt x="17384" y="3615"/>
                  </a:lnTo>
                  <a:lnTo>
                    <a:pt x="17351" y="3582"/>
                  </a:lnTo>
                  <a:lnTo>
                    <a:pt x="17252" y="3549"/>
                  </a:lnTo>
                  <a:lnTo>
                    <a:pt x="17219" y="3516"/>
                  </a:lnTo>
                  <a:lnTo>
                    <a:pt x="17186" y="3516"/>
                  </a:lnTo>
                  <a:lnTo>
                    <a:pt x="17154" y="3483"/>
                  </a:lnTo>
                  <a:lnTo>
                    <a:pt x="17088" y="3483"/>
                  </a:lnTo>
                  <a:lnTo>
                    <a:pt x="17055" y="3450"/>
                  </a:lnTo>
                  <a:lnTo>
                    <a:pt x="17022" y="3450"/>
                  </a:lnTo>
                  <a:lnTo>
                    <a:pt x="16956" y="3418"/>
                  </a:lnTo>
                  <a:lnTo>
                    <a:pt x="16924" y="3418"/>
                  </a:lnTo>
                  <a:lnTo>
                    <a:pt x="16891" y="3385"/>
                  </a:lnTo>
                  <a:lnTo>
                    <a:pt x="16825" y="3352"/>
                  </a:lnTo>
                  <a:lnTo>
                    <a:pt x="16792" y="3352"/>
                  </a:lnTo>
                  <a:lnTo>
                    <a:pt x="16759" y="3319"/>
                  </a:lnTo>
                  <a:lnTo>
                    <a:pt x="16661" y="3286"/>
                  </a:lnTo>
                  <a:lnTo>
                    <a:pt x="16628" y="3286"/>
                  </a:lnTo>
                  <a:lnTo>
                    <a:pt x="16529" y="3253"/>
                  </a:lnTo>
                  <a:lnTo>
                    <a:pt x="16496" y="3220"/>
                  </a:lnTo>
                  <a:lnTo>
                    <a:pt x="16398" y="3187"/>
                  </a:lnTo>
                  <a:lnTo>
                    <a:pt x="16365" y="3187"/>
                  </a:lnTo>
                  <a:lnTo>
                    <a:pt x="16266" y="3122"/>
                  </a:lnTo>
                  <a:lnTo>
                    <a:pt x="16234" y="3122"/>
                  </a:lnTo>
                  <a:lnTo>
                    <a:pt x="16168" y="3089"/>
                  </a:lnTo>
                  <a:lnTo>
                    <a:pt x="16135" y="3089"/>
                  </a:lnTo>
                  <a:lnTo>
                    <a:pt x="16069" y="3056"/>
                  </a:lnTo>
                  <a:lnTo>
                    <a:pt x="16004" y="3023"/>
                  </a:lnTo>
                  <a:lnTo>
                    <a:pt x="15971" y="3023"/>
                  </a:lnTo>
                  <a:lnTo>
                    <a:pt x="15905" y="2990"/>
                  </a:lnTo>
                  <a:lnTo>
                    <a:pt x="15872" y="2990"/>
                  </a:lnTo>
                  <a:lnTo>
                    <a:pt x="15839" y="2957"/>
                  </a:lnTo>
                  <a:lnTo>
                    <a:pt x="15806" y="2957"/>
                  </a:lnTo>
                  <a:lnTo>
                    <a:pt x="15741" y="2925"/>
                  </a:lnTo>
                  <a:lnTo>
                    <a:pt x="15708" y="2925"/>
                  </a:lnTo>
                  <a:lnTo>
                    <a:pt x="15675" y="2892"/>
                  </a:lnTo>
                  <a:lnTo>
                    <a:pt x="15609" y="2892"/>
                  </a:lnTo>
                  <a:lnTo>
                    <a:pt x="15576" y="2859"/>
                  </a:lnTo>
                  <a:lnTo>
                    <a:pt x="15543" y="2859"/>
                  </a:lnTo>
                  <a:lnTo>
                    <a:pt x="15478" y="2826"/>
                  </a:lnTo>
                  <a:lnTo>
                    <a:pt x="15379" y="2793"/>
                  </a:lnTo>
                  <a:lnTo>
                    <a:pt x="15346" y="2793"/>
                  </a:lnTo>
                  <a:lnTo>
                    <a:pt x="15313" y="2760"/>
                  </a:lnTo>
                  <a:lnTo>
                    <a:pt x="15281" y="2760"/>
                  </a:lnTo>
                  <a:lnTo>
                    <a:pt x="15215" y="2727"/>
                  </a:lnTo>
                  <a:lnTo>
                    <a:pt x="15182" y="2727"/>
                  </a:lnTo>
                  <a:lnTo>
                    <a:pt x="15116" y="2695"/>
                  </a:lnTo>
                  <a:lnTo>
                    <a:pt x="15083" y="2695"/>
                  </a:lnTo>
                  <a:lnTo>
                    <a:pt x="15051" y="2662"/>
                  </a:lnTo>
                  <a:lnTo>
                    <a:pt x="14985" y="2662"/>
                  </a:lnTo>
                  <a:lnTo>
                    <a:pt x="14952" y="2629"/>
                  </a:lnTo>
                  <a:lnTo>
                    <a:pt x="14919" y="2629"/>
                  </a:lnTo>
                  <a:lnTo>
                    <a:pt x="14853" y="2596"/>
                  </a:lnTo>
                  <a:lnTo>
                    <a:pt x="14821" y="2596"/>
                  </a:lnTo>
                  <a:lnTo>
                    <a:pt x="14722" y="2563"/>
                  </a:lnTo>
                  <a:lnTo>
                    <a:pt x="14689" y="2530"/>
                  </a:lnTo>
                  <a:lnTo>
                    <a:pt x="14591" y="2497"/>
                  </a:lnTo>
                  <a:lnTo>
                    <a:pt x="14558" y="2497"/>
                  </a:lnTo>
                  <a:lnTo>
                    <a:pt x="14459" y="2465"/>
                  </a:lnTo>
                  <a:lnTo>
                    <a:pt x="14426" y="2465"/>
                  </a:lnTo>
                  <a:lnTo>
                    <a:pt x="14393" y="2432"/>
                  </a:lnTo>
                  <a:lnTo>
                    <a:pt x="14328" y="2432"/>
                  </a:lnTo>
                  <a:lnTo>
                    <a:pt x="14295" y="2399"/>
                  </a:lnTo>
                  <a:lnTo>
                    <a:pt x="14163" y="2366"/>
                  </a:lnTo>
                  <a:lnTo>
                    <a:pt x="14130" y="2333"/>
                  </a:lnTo>
                  <a:lnTo>
                    <a:pt x="13933" y="2267"/>
                  </a:lnTo>
                  <a:lnTo>
                    <a:pt x="13900" y="2267"/>
                  </a:lnTo>
                  <a:lnTo>
                    <a:pt x="13670" y="2202"/>
                  </a:lnTo>
                  <a:lnTo>
                    <a:pt x="13638" y="2169"/>
                  </a:lnTo>
                  <a:lnTo>
                    <a:pt x="13440" y="2136"/>
                  </a:lnTo>
                  <a:lnTo>
                    <a:pt x="13408" y="2103"/>
                  </a:lnTo>
                  <a:lnTo>
                    <a:pt x="13342" y="2103"/>
                  </a:lnTo>
                  <a:lnTo>
                    <a:pt x="13309" y="2070"/>
                  </a:lnTo>
                  <a:lnTo>
                    <a:pt x="13276" y="2070"/>
                  </a:lnTo>
                  <a:lnTo>
                    <a:pt x="13210" y="2037"/>
                  </a:lnTo>
                  <a:lnTo>
                    <a:pt x="13178" y="2037"/>
                  </a:lnTo>
                  <a:lnTo>
                    <a:pt x="13079" y="2005"/>
                  </a:lnTo>
                  <a:lnTo>
                    <a:pt x="13046" y="2005"/>
                  </a:lnTo>
                  <a:lnTo>
                    <a:pt x="13013" y="1972"/>
                  </a:lnTo>
                  <a:lnTo>
                    <a:pt x="12915" y="1939"/>
                  </a:lnTo>
                  <a:lnTo>
                    <a:pt x="12849" y="1939"/>
                  </a:lnTo>
                  <a:lnTo>
                    <a:pt x="12816" y="1939"/>
                  </a:lnTo>
                  <a:lnTo>
                    <a:pt x="12783" y="1906"/>
                  </a:lnTo>
                  <a:lnTo>
                    <a:pt x="12685" y="1873"/>
                  </a:lnTo>
                  <a:lnTo>
                    <a:pt x="12652" y="1873"/>
                  </a:lnTo>
                  <a:lnTo>
                    <a:pt x="12553" y="1840"/>
                  </a:lnTo>
                  <a:lnTo>
                    <a:pt x="12520" y="1840"/>
                  </a:lnTo>
                  <a:lnTo>
                    <a:pt x="12323" y="1774"/>
                  </a:lnTo>
                  <a:lnTo>
                    <a:pt x="12290" y="1774"/>
                  </a:lnTo>
                  <a:lnTo>
                    <a:pt x="11995" y="1676"/>
                  </a:lnTo>
                  <a:lnTo>
                    <a:pt x="11962" y="1676"/>
                  </a:lnTo>
                  <a:lnTo>
                    <a:pt x="11797" y="1610"/>
                  </a:lnTo>
                  <a:lnTo>
                    <a:pt x="11732" y="1610"/>
                  </a:lnTo>
                  <a:lnTo>
                    <a:pt x="11633" y="1577"/>
                  </a:lnTo>
                  <a:lnTo>
                    <a:pt x="11600" y="1577"/>
                  </a:lnTo>
                  <a:lnTo>
                    <a:pt x="11502" y="1544"/>
                  </a:lnTo>
                  <a:lnTo>
                    <a:pt x="11469" y="1544"/>
                  </a:lnTo>
                  <a:lnTo>
                    <a:pt x="11370" y="1512"/>
                  </a:lnTo>
                  <a:lnTo>
                    <a:pt x="11337" y="1512"/>
                  </a:lnTo>
                  <a:lnTo>
                    <a:pt x="11239" y="1479"/>
                  </a:lnTo>
                  <a:lnTo>
                    <a:pt x="11206" y="1479"/>
                  </a:lnTo>
                  <a:lnTo>
                    <a:pt x="11140" y="1446"/>
                  </a:lnTo>
                  <a:lnTo>
                    <a:pt x="11107" y="1446"/>
                  </a:lnTo>
                  <a:lnTo>
                    <a:pt x="11074" y="1413"/>
                  </a:lnTo>
                  <a:lnTo>
                    <a:pt x="11009" y="1413"/>
                  </a:lnTo>
                  <a:lnTo>
                    <a:pt x="10976" y="1413"/>
                  </a:lnTo>
                  <a:lnTo>
                    <a:pt x="10910" y="1380"/>
                  </a:lnTo>
                  <a:lnTo>
                    <a:pt x="10877" y="1380"/>
                  </a:lnTo>
                  <a:lnTo>
                    <a:pt x="10844" y="1380"/>
                  </a:lnTo>
                  <a:lnTo>
                    <a:pt x="10779" y="1347"/>
                  </a:lnTo>
                  <a:lnTo>
                    <a:pt x="10746" y="1347"/>
                  </a:lnTo>
                  <a:lnTo>
                    <a:pt x="10680" y="1347"/>
                  </a:lnTo>
                  <a:lnTo>
                    <a:pt x="10647" y="1314"/>
                  </a:lnTo>
                  <a:lnTo>
                    <a:pt x="10614" y="1314"/>
                  </a:lnTo>
                  <a:lnTo>
                    <a:pt x="10549" y="1314"/>
                  </a:lnTo>
                  <a:lnTo>
                    <a:pt x="10516" y="1282"/>
                  </a:lnTo>
                  <a:lnTo>
                    <a:pt x="10483" y="1282"/>
                  </a:lnTo>
                  <a:lnTo>
                    <a:pt x="10417" y="1282"/>
                  </a:lnTo>
                  <a:lnTo>
                    <a:pt x="10384" y="1249"/>
                  </a:lnTo>
                  <a:lnTo>
                    <a:pt x="10286" y="1249"/>
                  </a:lnTo>
                  <a:lnTo>
                    <a:pt x="10253" y="1216"/>
                  </a:lnTo>
                  <a:lnTo>
                    <a:pt x="10154" y="1216"/>
                  </a:lnTo>
                  <a:lnTo>
                    <a:pt x="10089" y="1183"/>
                  </a:lnTo>
                  <a:lnTo>
                    <a:pt x="10023" y="1183"/>
                  </a:lnTo>
                  <a:lnTo>
                    <a:pt x="9957" y="1150"/>
                  </a:lnTo>
                  <a:lnTo>
                    <a:pt x="9924" y="1150"/>
                  </a:lnTo>
                  <a:lnTo>
                    <a:pt x="9859" y="1150"/>
                  </a:lnTo>
                  <a:lnTo>
                    <a:pt x="9793" y="1117"/>
                  </a:lnTo>
                  <a:lnTo>
                    <a:pt x="9727" y="1117"/>
                  </a:lnTo>
                  <a:lnTo>
                    <a:pt x="9661" y="1084"/>
                  </a:lnTo>
                  <a:lnTo>
                    <a:pt x="9596" y="1084"/>
                  </a:lnTo>
                  <a:lnTo>
                    <a:pt x="9563" y="1052"/>
                  </a:lnTo>
                  <a:lnTo>
                    <a:pt x="9497" y="1052"/>
                  </a:lnTo>
                  <a:lnTo>
                    <a:pt x="9431" y="1019"/>
                  </a:lnTo>
                  <a:lnTo>
                    <a:pt x="9366" y="1019"/>
                  </a:lnTo>
                  <a:lnTo>
                    <a:pt x="9333" y="1019"/>
                  </a:lnTo>
                  <a:lnTo>
                    <a:pt x="9267" y="1019"/>
                  </a:lnTo>
                  <a:lnTo>
                    <a:pt x="9234" y="986"/>
                  </a:lnTo>
                  <a:lnTo>
                    <a:pt x="9201" y="986"/>
                  </a:lnTo>
                  <a:lnTo>
                    <a:pt x="9136" y="986"/>
                  </a:lnTo>
                  <a:lnTo>
                    <a:pt x="9103" y="953"/>
                  </a:lnTo>
                  <a:lnTo>
                    <a:pt x="9037" y="953"/>
                  </a:lnTo>
                  <a:lnTo>
                    <a:pt x="9004" y="953"/>
                  </a:lnTo>
                  <a:lnTo>
                    <a:pt x="8971" y="920"/>
                  </a:lnTo>
                  <a:lnTo>
                    <a:pt x="8906" y="920"/>
                  </a:lnTo>
                  <a:lnTo>
                    <a:pt x="8873" y="920"/>
                  </a:lnTo>
                  <a:lnTo>
                    <a:pt x="8807" y="920"/>
                  </a:lnTo>
                  <a:lnTo>
                    <a:pt x="8774" y="887"/>
                  </a:lnTo>
                  <a:lnTo>
                    <a:pt x="8741" y="887"/>
                  </a:lnTo>
                  <a:lnTo>
                    <a:pt x="8676" y="887"/>
                  </a:lnTo>
                  <a:lnTo>
                    <a:pt x="8643" y="887"/>
                  </a:lnTo>
                  <a:lnTo>
                    <a:pt x="8577" y="854"/>
                  </a:lnTo>
                  <a:lnTo>
                    <a:pt x="8544" y="854"/>
                  </a:lnTo>
                  <a:lnTo>
                    <a:pt x="8511" y="854"/>
                  </a:lnTo>
                  <a:lnTo>
                    <a:pt x="8446" y="822"/>
                  </a:lnTo>
                  <a:lnTo>
                    <a:pt x="8413" y="822"/>
                  </a:lnTo>
                  <a:lnTo>
                    <a:pt x="8347" y="822"/>
                  </a:lnTo>
                  <a:lnTo>
                    <a:pt x="8314" y="822"/>
                  </a:lnTo>
                  <a:lnTo>
                    <a:pt x="8281" y="789"/>
                  </a:lnTo>
                  <a:lnTo>
                    <a:pt x="8183" y="789"/>
                  </a:lnTo>
                  <a:lnTo>
                    <a:pt x="8117" y="789"/>
                  </a:lnTo>
                  <a:lnTo>
                    <a:pt x="8084" y="756"/>
                  </a:lnTo>
                  <a:lnTo>
                    <a:pt x="8051" y="756"/>
                  </a:lnTo>
                  <a:lnTo>
                    <a:pt x="7986" y="756"/>
                  </a:lnTo>
                  <a:lnTo>
                    <a:pt x="7953" y="723"/>
                  </a:lnTo>
                  <a:lnTo>
                    <a:pt x="7887" y="723"/>
                  </a:lnTo>
                  <a:lnTo>
                    <a:pt x="7854" y="723"/>
                  </a:lnTo>
                  <a:lnTo>
                    <a:pt x="7821" y="723"/>
                  </a:lnTo>
                  <a:lnTo>
                    <a:pt x="7756" y="690"/>
                  </a:lnTo>
                  <a:lnTo>
                    <a:pt x="7723" y="690"/>
                  </a:lnTo>
                  <a:lnTo>
                    <a:pt x="7657" y="690"/>
                  </a:lnTo>
                  <a:lnTo>
                    <a:pt x="7624" y="690"/>
                  </a:lnTo>
                  <a:lnTo>
                    <a:pt x="7591" y="690"/>
                  </a:lnTo>
                  <a:lnTo>
                    <a:pt x="7526" y="657"/>
                  </a:lnTo>
                  <a:lnTo>
                    <a:pt x="7493" y="657"/>
                  </a:lnTo>
                  <a:lnTo>
                    <a:pt x="7427" y="657"/>
                  </a:lnTo>
                  <a:lnTo>
                    <a:pt x="7394" y="657"/>
                  </a:lnTo>
                  <a:lnTo>
                    <a:pt x="7296" y="624"/>
                  </a:lnTo>
                  <a:lnTo>
                    <a:pt x="7263" y="624"/>
                  </a:lnTo>
                  <a:lnTo>
                    <a:pt x="7164" y="592"/>
                  </a:lnTo>
                  <a:lnTo>
                    <a:pt x="7131" y="592"/>
                  </a:lnTo>
                  <a:lnTo>
                    <a:pt x="7066" y="592"/>
                  </a:lnTo>
                  <a:lnTo>
                    <a:pt x="7033" y="592"/>
                  </a:lnTo>
                  <a:lnTo>
                    <a:pt x="6967" y="559"/>
                  </a:lnTo>
                  <a:lnTo>
                    <a:pt x="6934" y="559"/>
                  </a:lnTo>
                  <a:lnTo>
                    <a:pt x="6868" y="559"/>
                  </a:lnTo>
                  <a:lnTo>
                    <a:pt x="6836" y="559"/>
                  </a:lnTo>
                  <a:lnTo>
                    <a:pt x="6803" y="559"/>
                  </a:lnTo>
                  <a:lnTo>
                    <a:pt x="6737" y="526"/>
                  </a:lnTo>
                  <a:lnTo>
                    <a:pt x="6704" y="526"/>
                  </a:lnTo>
                  <a:lnTo>
                    <a:pt x="6638" y="526"/>
                  </a:lnTo>
                  <a:lnTo>
                    <a:pt x="6605" y="526"/>
                  </a:lnTo>
                  <a:lnTo>
                    <a:pt x="6573" y="493"/>
                  </a:lnTo>
                  <a:lnTo>
                    <a:pt x="6507" y="493"/>
                  </a:lnTo>
                  <a:lnTo>
                    <a:pt x="6474" y="493"/>
                  </a:lnTo>
                  <a:lnTo>
                    <a:pt x="6408" y="493"/>
                  </a:lnTo>
                  <a:lnTo>
                    <a:pt x="6343" y="460"/>
                  </a:lnTo>
                  <a:lnTo>
                    <a:pt x="6277" y="460"/>
                  </a:lnTo>
                  <a:lnTo>
                    <a:pt x="6178" y="460"/>
                  </a:lnTo>
                  <a:lnTo>
                    <a:pt x="6145" y="460"/>
                  </a:lnTo>
                  <a:lnTo>
                    <a:pt x="6080" y="427"/>
                  </a:lnTo>
                  <a:lnTo>
                    <a:pt x="6014" y="427"/>
                  </a:lnTo>
                  <a:lnTo>
                    <a:pt x="5948" y="427"/>
                  </a:lnTo>
                  <a:lnTo>
                    <a:pt x="5850" y="394"/>
                  </a:lnTo>
                  <a:lnTo>
                    <a:pt x="5817" y="394"/>
                  </a:lnTo>
                  <a:lnTo>
                    <a:pt x="5784" y="394"/>
                  </a:lnTo>
                  <a:lnTo>
                    <a:pt x="5620" y="361"/>
                  </a:lnTo>
                  <a:lnTo>
                    <a:pt x="5587" y="361"/>
                  </a:lnTo>
                  <a:lnTo>
                    <a:pt x="5521" y="361"/>
                  </a:lnTo>
                  <a:lnTo>
                    <a:pt x="5455" y="361"/>
                  </a:lnTo>
                  <a:lnTo>
                    <a:pt x="5390" y="361"/>
                  </a:lnTo>
                  <a:lnTo>
                    <a:pt x="5357" y="329"/>
                  </a:lnTo>
                  <a:lnTo>
                    <a:pt x="5258" y="329"/>
                  </a:lnTo>
                  <a:lnTo>
                    <a:pt x="5225" y="329"/>
                  </a:lnTo>
                  <a:lnTo>
                    <a:pt x="5160" y="329"/>
                  </a:lnTo>
                  <a:lnTo>
                    <a:pt x="5127" y="329"/>
                  </a:lnTo>
                  <a:lnTo>
                    <a:pt x="5061" y="296"/>
                  </a:lnTo>
                  <a:lnTo>
                    <a:pt x="5028" y="296"/>
                  </a:lnTo>
                  <a:lnTo>
                    <a:pt x="4962" y="296"/>
                  </a:lnTo>
                  <a:lnTo>
                    <a:pt x="4930" y="296"/>
                  </a:lnTo>
                  <a:lnTo>
                    <a:pt x="4897" y="296"/>
                  </a:lnTo>
                  <a:lnTo>
                    <a:pt x="4831" y="296"/>
                  </a:lnTo>
                  <a:lnTo>
                    <a:pt x="4798" y="263"/>
                  </a:lnTo>
                  <a:lnTo>
                    <a:pt x="4732" y="263"/>
                  </a:lnTo>
                  <a:lnTo>
                    <a:pt x="4700" y="263"/>
                  </a:lnTo>
                  <a:lnTo>
                    <a:pt x="4667" y="263"/>
                  </a:lnTo>
                  <a:lnTo>
                    <a:pt x="4568" y="263"/>
                  </a:lnTo>
                  <a:lnTo>
                    <a:pt x="4502" y="263"/>
                  </a:lnTo>
                  <a:lnTo>
                    <a:pt x="4470" y="230"/>
                  </a:lnTo>
                  <a:lnTo>
                    <a:pt x="4272" y="230"/>
                  </a:lnTo>
                  <a:lnTo>
                    <a:pt x="4240" y="230"/>
                  </a:lnTo>
                  <a:lnTo>
                    <a:pt x="4010" y="197"/>
                  </a:lnTo>
                  <a:lnTo>
                    <a:pt x="3944" y="197"/>
                  </a:lnTo>
                  <a:lnTo>
                    <a:pt x="3812" y="164"/>
                  </a:lnTo>
                  <a:lnTo>
                    <a:pt x="3780" y="164"/>
                  </a:lnTo>
                  <a:lnTo>
                    <a:pt x="3714" y="164"/>
                  </a:lnTo>
                  <a:lnTo>
                    <a:pt x="3681" y="164"/>
                  </a:lnTo>
                  <a:lnTo>
                    <a:pt x="3517" y="164"/>
                  </a:lnTo>
                  <a:lnTo>
                    <a:pt x="3484" y="164"/>
                  </a:lnTo>
                  <a:lnTo>
                    <a:pt x="3385" y="131"/>
                  </a:lnTo>
                  <a:lnTo>
                    <a:pt x="3352" y="131"/>
                  </a:lnTo>
                  <a:lnTo>
                    <a:pt x="3254" y="131"/>
                  </a:lnTo>
                  <a:lnTo>
                    <a:pt x="3188" y="131"/>
                  </a:lnTo>
                  <a:lnTo>
                    <a:pt x="3155" y="131"/>
                  </a:lnTo>
                  <a:lnTo>
                    <a:pt x="3122" y="131"/>
                  </a:lnTo>
                  <a:lnTo>
                    <a:pt x="3057" y="131"/>
                  </a:lnTo>
                  <a:lnTo>
                    <a:pt x="3024" y="131"/>
                  </a:lnTo>
                  <a:lnTo>
                    <a:pt x="2958" y="99"/>
                  </a:lnTo>
                  <a:lnTo>
                    <a:pt x="2925" y="99"/>
                  </a:lnTo>
                  <a:lnTo>
                    <a:pt x="2892" y="99"/>
                  </a:lnTo>
                  <a:lnTo>
                    <a:pt x="2827" y="99"/>
                  </a:lnTo>
                  <a:lnTo>
                    <a:pt x="2794" y="99"/>
                  </a:lnTo>
                  <a:lnTo>
                    <a:pt x="2695" y="99"/>
                  </a:lnTo>
                  <a:lnTo>
                    <a:pt x="2629" y="99"/>
                  </a:lnTo>
                  <a:lnTo>
                    <a:pt x="2597" y="99"/>
                  </a:lnTo>
                  <a:lnTo>
                    <a:pt x="2564" y="99"/>
                  </a:lnTo>
                  <a:lnTo>
                    <a:pt x="2498" y="99"/>
                  </a:lnTo>
                  <a:lnTo>
                    <a:pt x="2268" y="66"/>
                  </a:lnTo>
                  <a:lnTo>
                    <a:pt x="2235" y="66"/>
                  </a:lnTo>
                  <a:lnTo>
                    <a:pt x="2137" y="66"/>
                  </a:lnTo>
                  <a:lnTo>
                    <a:pt x="2071" y="66"/>
                  </a:lnTo>
                  <a:lnTo>
                    <a:pt x="1808" y="33"/>
                  </a:lnTo>
                  <a:lnTo>
                    <a:pt x="1742" y="33"/>
                  </a:lnTo>
                  <a:lnTo>
                    <a:pt x="1611" y="33"/>
                  </a:lnTo>
                  <a:lnTo>
                    <a:pt x="1578" y="33"/>
                  </a:lnTo>
                  <a:lnTo>
                    <a:pt x="1512" y="33"/>
                  </a:lnTo>
                  <a:lnTo>
                    <a:pt x="1381" y="33"/>
                  </a:lnTo>
                  <a:lnTo>
                    <a:pt x="1315" y="33"/>
                  </a:lnTo>
                  <a:lnTo>
                    <a:pt x="1249" y="33"/>
                  </a:lnTo>
                  <a:lnTo>
                    <a:pt x="1184" y="33"/>
                  </a:lnTo>
                  <a:lnTo>
                    <a:pt x="1151" y="33"/>
                  </a:lnTo>
                  <a:lnTo>
                    <a:pt x="1085" y="33"/>
                  </a:lnTo>
                  <a:lnTo>
                    <a:pt x="1052" y="33"/>
                  </a:lnTo>
                  <a:lnTo>
                    <a:pt x="986" y="33"/>
                  </a:lnTo>
                  <a:lnTo>
                    <a:pt x="954" y="33"/>
                  </a:lnTo>
                  <a:lnTo>
                    <a:pt x="921" y="33"/>
                  </a:lnTo>
                  <a:lnTo>
                    <a:pt x="855" y="33"/>
                  </a:lnTo>
                  <a:lnTo>
                    <a:pt x="756" y="33"/>
                  </a:lnTo>
                  <a:lnTo>
                    <a:pt x="724" y="33"/>
                  </a:lnTo>
                  <a:lnTo>
                    <a:pt x="625" y="33"/>
                  </a:lnTo>
                  <a:lnTo>
                    <a:pt x="592" y="0"/>
                  </a:lnTo>
                  <a:lnTo>
                    <a:pt x="428" y="0"/>
                  </a:lnTo>
                  <a:lnTo>
                    <a:pt x="395" y="0"/>
                  </a:ln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8"/>
            <p:cNvSpPr/>
            <p:nvPr/>
          </p:nvSpPr>
          <p:spPr>
            <a:xfrm>
              <a:off x="4702950" y="2312425"/>
              <a:ext cx="55875" cy="30425"/>
            </a:xfrm>
            <a:custGeom>
              <a:avLst/>
              <a:gdLst/>
              <a:ahLst/>
              <a:cxnLst/>
              <a:rect l="l" t="t" r="r" b="b"/>
              <a:pathLst>
                <a:path w="2235" h="1217" fill="none" extrusionOk="0">
                  <a:moveTo>
                    <a:pt x="1" y="1216"/>
                  </a:moveTo>
                  <a:lnTo>
                    <a:pt x="2235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8"/>
            <p:cNvSpPr/>
            <p:nvPr/>
          </p:nvSpPr>
          <p:spPr>
            <a:xfrm>
              <a:off x="3797650" y="1743125"/>
              <a:ext cx="25" cy="64100"/>
            </a:xfrm>
            <a:custGeom>
              <a:avLst/>
              <a:gdLst/>
              <a:ahLst/>
              <a:cxnLst/>
              <a:rect l="l" t="t" r="r" b="b"/>
              <a:pathLst>
                <a:path w="1" h="2564" fill="none" extrusionOk="0">
                  <a:moveTo>
                    <a:pt x="1" y="2563"/>
                  </a:moveTo>
                  <a:lnTo>
                    <a:pt x="1" y="0"/>
                  </a:lnTo>
                </a:path>
              </a:pathLst>
            </a:custGeom>
            <a:noFill/>
            <a:ln w="2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8"/>
            <p:cNvSpPr/>
            <p:nvPr/>
          </p:nvSpPr>
          <p:spPr>
            <a:xfrm>
              <a:off x="3797650" y="1743125"/>
              <a:ext cx="961175" cy="599725"/>
            </a:xfrm>
            <a:custGeom>
              <a:avLst/>
              <a:gdLst/>
              <a:ahLst/>
              <a:cxnLst/>
              <a:rect l="l" t="t" r="r" b="b"/>
              <a:pathLst>
                <a:path w="38447" h="23989" extrusionOk="0">
                  <a:moveTo>
                    <a:pt x="1" y="0"/>
                  </a:moveTo>
                  <a:lnTo>
                    <a:pt x="1" y="2563"/>
                  </a:lnTo>
                  <a:lnTo>
                    <a:pt x="1019" y="2563"/>
                  </a:lnTo>
                  <a:lnTo>
                    <a:pt x="1085" y="2596"/>
                  </a:lnTo>
                  <a:lnTo>
                    <a:pt x="1906" y="2596"/>
                  </a:lnTo>
                  <a:lnTo>
                    <a:pt x="1972" y="2629"/>
                  </a:lnTo>
                  <a:lnTo>
                    <a:pt x="2531" y="2629"/>
                  </a:lnTo>
                  <a:lnTo>
                    <a:pt x="2564" y="2662"/>
                  </a:lnTo>
                  <a:lnTo>
                    <a:pt x="3024" y="2662"/>
                  </a:lnTo>
                  <a:lnTo>
                    <a:pt x="3057" y="2695"/>
                  </a:lnTo>
                  <a:lnTo>
                    <a:pt x="3418" y="2695"/>
                  </a:lnTo>
                  <a:lnTo>
                    <a:pt x="3451" y="2727"/>
                  </a:lnTo>
                  <a:lnTo>
                    <a:pt x="3714" y="2727"/>
                  </a:lnTo>
                  <a:lnTo>
                    <a:pt x="3812" y="2760"/>
                  </a:lnTo>
                  <a:lnTo>
                    <a:pt x="4108" y="2760"/>
                  </a:lnTo>
                  <a:lnTo>
                    <a:pt x="4174" y="2793"/>
                  </a:lnTo>
                  <a:lnTo>
                    <a:pt x="4437" y="2793"/>
                  </a:lnTo>
                  <a:lnTo>
                    <a:pt x="4470" y="2826"/>
                  </a:lnTo>
                  <a:lnTo>
                    <a:pt x="4732" y="2826"/>
                  </a:lnTo>
                  <a:lnTo>
                    <a:pt x="4765" y="2859"/>
                  </a:lnTo>
                  <a:lnTo>
                    <a:pt x="4995" y="2859"/>
                  </a:lnTo>
                  <a:lnTo>
                    <a:pt x="5028" y="2892"/>
                  </a:lnTo>
                  <a:lnTo>
                    <a:pt x="5258" y="2892"/>
                  </a:lnTo>
                  <a:lnTo>
                    <a:pt x="5291" y="2925"/>
                  </a:lnTo>
                  <a:lnTo>
                    <a:pt x="5521" y="2925"/>
                  </a:lnTo>
                  <a:lnTo>
                    <a:pt x="5554" y="2957"/>
                  </a:lnTo>
                  <a:lnTo>
                    <a:pt x="5751" y="2957"/>
                  </a:lnTo>
                  <a:lnTo>
                    <a:pt x="5784" y="2990"/>
                  </a:lnTo>
                  <a:lnTo>
                    <a:pt x="5948" y="2990"/>
                  </a:lnTo>
                  <a:lnTo>
                    <a:pt x="6014" y="3023"/>
                  </a:lnTo>
                  <a:lnTo>
                    <a:pt x="6178" y="3023"/>
                  </a:lnTo>
                  <a:lnTo>
                    <a:pt x="6277" y="3056"/>
                  </a:lnTo>
                  <a:lnTo>
                    <a:pt x="6408" y="3056"/>
                  </a:lnTo>
                  <a:lnTo>
                    <a:pt x="6474" y="3089"/>
                  </a:lnTo>
                  <a:lnTo>
                    <a:pt x="6605" y="3089"/>
                  </a:lnTo>
                  <a:lnTo>
                    <a:pt x="6671" y="3122"/>
                  </a:lnTo>
                  <a:lnTo>
                    <a:pt x="6836" y="3122"/>
                  </a:lnTo>
                  <a:lnTo>
                    <a:pt x="6868" y="3155"/>
                  </a:lnTo>
                  <a:lnTo>
                    <a:pt x="7000" y="3155"/>
                  </a:lnTo>
                  <a:lnTo>
                    <a:pt x="7033" y="3187"/>
                  </a:lnTo>
                  <a:lnTo>
                    <a:pt x="7230" y="3187"/>
                  </a:lnTo>
                  <a:lnTo>
                    <a:pt x="7296" y="3220"/>
                  </a:lnTo>
                  <a:lnTo>
                    <a:pt x="7361" y="3220"/>
                  </a:lnTo>
                  <a:lnTo>
                    <a:pt x="7427" y="3253"/>
                  </a:lnTo>
                  <a:lnTo>
                    <a:pt x="7558" y="3253"/>
                  </a:lnTo>
                  <a:lnTo>
                    <a:pt x="7624" y="3286"/>
                  </a:lnTo>
                  <a:lnTo>
                    <a:pt x="7756" y="3286"/>
                  </a:lnTo>
                  <a:lnTo>
                    <a:pt x="7788" y="3319"/>
                  </a:lnTo>
                  <a:lnTo>
                    <a:pt x="7920" y="3319"/>
                  </a:lnTo>
                  <a:lnTo>
                    <a:pt x="8051" y="3352"/>
                  </a:lnTo>
                  <a:lnTo>
                    <a:pt x="8084" y="3385"/>
                  </a:lnTo>
                  <a:lnTo>
                    <a:pt x="8216" y="3385"/>
                  </a:lnTo>
                  <a:lnTo>
                    <a:pt x="8249" y="3418"/>
                  </a:lnTo>
                  <a:lnTo>
                    <a:pt x="8380" y="3418"/>
                  </a:lnTo>
                  <a:lnTo>
                    <a:pt x="8446" y="3450"/>
                  </a:lnTo>
                  <a:lnTo>
                    <a:pt x="8577" y="3450"/>
                  </a:lnTo>
                  <a:lnTo>
                    <a:pt x="8610" y="3483"/>
                  </a:lnTo>
                  <a:lnTo>
                    <a:pt x="8709" y="3483"/>
                  </a:lnTo>
                  <a:lnTo>
                    <a:pt x="8774" y="3516"/>
                  </a:lnTo>
                  <a:lnTo>
                    <a:pt x="8873" y="3516"/>
                  </a:lnTo>
                  <a:lnTo>
                    <a:pt x="8906" y="3549"/>
                  </a:lnTo>
                  <a:lnTo>
                    <a:pt x="9004" y="3549"/>
                  </a:lnTo>
                  <a:lnTo>
                    <a:pt x="9037" y="3582"/>
                  </a:lnTo>
                  <a:lnTo>
                    <a:pt x="9136" y="3582"/>
                  </a:lnTo>
                  <a:lnTo>
                    <a:pt x="9169" y="3615"/>
                  </a:lnTo>
                  <a:lnTo>
                    <a:pt x="9300" y="3615"/>
                  </a:lnTo>
                  <a:lnTo>
                    <a:pt x="9399" y="3648"/>
                  </a:lnTo>
                  <a:lnTo>
                    <a:pt x="9431" y="3648"/>
                  </a:lnTo>
                  <a:lnTo>
                    <a:pt x="9464" y="3680"/>
                  </a:lnTo>
                  <a:lnTo>
                    <a:pt x="9563" y="3680"/>
                  </a:lnTo>
                  <a:lnTo>
                    <a:pt x="9596" y="3713"/>
                  </a:lnTo>
                  <a:lnTo>
                    <a:pt x="9859" y="3746"/>
                  </a:lnTo>
                  <a:lnTo>
                    <a:pt x="9892" y="3779"/>
                  </a:lnTo>
                  <a:lnTo>
                    <a:pt x="10122" y="3812"/>
                  </a:lnTo>
                  <a:lnTo>
                    <a:pt x="10154" y="3845"/>
                  </a:lnTo>
                  <a:lnTo>
                    <a:pt x="10417" y="3910"/>
                  </a:lnTo>
                  <a:lnTo>
                    <a:pt x="10450" y="3910"/>
                  </a:lnTo>
                  <a:lnTo>
                    <a:pt x="10582" y="3943"/>
                  </a:lnTo>
                  <a:lnTo>
                    <a:pt x="10614" y="3943"/>
                  </a:lnTo>
                  <a:lnTo>
                    <a:pt x="10713" y="3976"/>
                  </a:lnTo>
                  <a:lnTo>
                    <a:pt x="10746" y="3976"/>
                  </a:lnTo>
                  <a:lnTo>
                    <a:pt x="10844" y="4009"/>
                  </a:lnTo>
                  <a:lnTo>
                    <a:pt x="10877" y="4042"/>
                  </a:lnTo>
                  <a:lnTo>
                    <a:pt x="10976" y="4042"/>
                  </a:lnTo>
                  <a:lnTo>
                    <a:pt x="11009" y="4075"/>
                  </a:lnTo>
                  <a:lnTo>
                    <a:pt x="11107" y="4075"/>
                  </a:lnTo>
                  <a:lnTo>
                    <a:pt x="11140" y="4108"/>
                  </a:lnTo>
                  <a:lnTo>
                    <a:pt x="11173" y="4108"/>
                  </a:lnTo>
                  <a:lnTo>
                    <a:pt x="11272" y="4140"/>
                  </a:lnTo>
                  <a:lnTo>
                    <a:pt x="11305" y="4140"/>
                  </a:lnTo>
                  <a:lnTo>
                    <a:pt x="11403" y="4173"/>
                  </a:lnTo>
                  <a:lnTo>
                    <a:pt x="11436" y="4173"/>
                  </a:lnTo>
                  <a:lnTo>
                    <a:pt x="11535" y="4206"/>
                  </a:lnTo>
                  <a:lnTo>
                    <a:pt x="11567" y="4206"/>
                  </a:lnTo>
                  <a:lnTo>
                    <a:pt x="11666" y="4239"/>
                  </a:lnTo>
                  <a:lnTo>
                    <a:pt x="11699" y="4272"/>
                  </a:lnTo>
                  <a:lnTo>
                    <a:pt x="11830" y="4305"/>
                  </a:lnTo>
                  <a:lnTo>
                    <a:pt x="11896" y="4305"/>
                  </a:lnTo>
                  <a:lnTo>
                    <a:pt x="12027" y="4370"/>
                  </a:lnTo>
                  <a:lnTo>
                    <a:pt x="12060" y="4370"/>
                  </a:lnTo>
                  <a:lnTo>
                    <a:pt x="12192" y="4403"/>
                  </a:lnTo>
                  <a:lnTo>
                    <a:pt x="12225" y="4436"/>
                  </a:lnTo>
                  <a:lnTo>
                    <a:pt x="12356" y="4469"/>
                  </a:lnTo>
                  <a:lnTo>
                    <a:pt x="12422" y="4469"/>
                  </a:lnTo>
                  <a:lnTo>
                    <a:pt x="12455" y="4502"/>
                  </a:lnTo>
                  <a:lnTo>
                    <a:pt x="12520" y="4502"/>
                  </a:lnTo>
                  <a:lnTo>
                    <a:pt x="12619" y="4535"/>
                  </a:lnTo>
                  <a:lnTo>
                    <a:pt x="12652" y="4568"/>
                  </a:lnTo>
                  <a:lnTo>
                    <a:pt x="12750" y="4568"/>
                  </a:lnTo>
                  <a:lnTo>
                    <a:pt x="12783" y="4600"/>
                  </a:lnTo>
                  <a:lnTo>
                    <a:pt x="12816" y="4600"/>
                  </a:lnTo>
                  <a:lnTo>
                    <a:pt x="12882" y="4633"/>
                  </a:lnTo>
                  <a:lnTo>
                    <a:pt x="12915" y="4633"/>
                  </a:lnTo>
                  <a:lnTo>
                    <a:pt x="12948" y="4666"/>
                  </a:lnTo>
                  <a:lnTo>
                    <a:pt x="13046" y="4666"/>
                  </a:lnTo>
                  <a:lnTo>
                    <a:pt x="13079" y="4699"/>
                  </a:lnTo>
                  <a:lnTo>
                    <a:pt x="13112" y="4699"/>
                  </a:lnTo>
                  <a:lnTo>
                    <a:pt x="13178" y="4732"/>
                  </a:lnTo>
                  <a:lnTo>
                    <a:pt x="13243" y="4732"/>
                  </a:lnTo>
                  <a:lnTo>
                    <a:pt x="13309" y="4765"/>
                  </a:lnTo>
                  <a:lnTo>
                    <a:pt x="13342" y="4765"/>
                  </a:lnTo>
                  <a:lnTo>
                    <a:pt x="13375" y="4798"/>
                  </a:lnTo>
                  <a:lnTo>
                    <a:pt x="13408" y="4798"/>
                  </a:lnTo>
                  <a:lnTo>
                    <a:pt x="13473" y="4830"/>
                  </a:lnTo>
                  <a:lnTo>
                    <a:pt x="13506" y="4830"/>
                  </a:lnTo>
                  <a:lnTo>
                    <a:pt x="13539" y="4863"/>
                  </a:lnTo>
                  <a:lnTo>
                    <a:pt x="13638" y="4863"/>
                  </a:lnTo>
                  <a:lnTo>
                    <a:pt x="13670" y="4896"/>
                  </a:lnTo>
                  <a:lnTo>
                    <a:pt x="13703" y="4896"/>
                  </a:lnTo>
                  <a:lnTo>
                    <a:pt x="13736" y="4929"/>
                  </a:lnTo>
                  <a:lnTo>
                    <a:pt x="13802" y="4929"/>
                  </a:lnTo>
                  <a:lnTo>
                    <a:pt x="13835" y="4962"/>
                  </a:lnTo>
                  <a:lnTo>
                    <a:pt x="13868" y="4962"/>
                  </a:lnTo>
                  <a:lnTo>
                    <a:pt x="13933" y="4995"/>
                  </a:lnTo>
                  <a:lnTo>
                    <a:pt x="13966" y="4995"/>
                  </a:lnTo>
                  <a:lnTo>
                    <a:pt x="14032" y="5028"/>
                  </a:lnTo>
                  <a:lnTo>
                    <a:pt x="14098" y="5028"/>
                  </a:lnTo>
                  <a:lnTo>
                    <a:pt x="14130" y="5061"/>
                  </a:lnTo>
                  <a:lnTo>
                    <a:pt x="14163" y="5061"/>
                  </a:lnTo>
                  <a:lnTo>
                    <a:pt x="14262" y="5093"/>
                  </a:lnTo>
                  <a:lnTo>
                    <a:pt x="14295" y="5126"/>
                  </a:lnTo>
                  <a:lnTo>
                    <a:pt x="14328" y="5126"/>
                  </a:lnTo>
                  <a:lnTo>
                    <a:pt x="14360" y="5159"/>
                  </a:lnTo>
                  <a:lnTo>
                    <a:pt x="14459" y="5192"/>
                  </a:lnTo>
                  <a:lnTo>
                    <a:pt x="14525" y="5192"/>
                  </a:lnTo>
                  <a:lnTo>
                    <a:pt x="14591" y="5225"/>
                  </a:lnTo>
                  <a:lnTo>
                    <a:pt x="14623" y="5225"/>
                  </a:lnTo>
                  <a:lnTo>
                    <a:pt x="14656" y="5258"/>
                  </a:lnTo>
                  <a:lnTo>
                    <a:pt x="14689" y="5258"/>
                  </a:lnTo>
                  <a:lnTo>
                    <a:pt x="14755" y="5291"/>
                  </a:lnTo>
                  <a:lnTo>
                    <a:pt x="14788" y="5291"/>
                  </a:lnTo>
                  <a:lnTo>
                    <a:pt x="14821" y="5323"/>
                  </a:lnTo>
                  <a:lnTo>
                    <a:pt x="14853" y="5323"/>
                  </a:lnTo>
                  <a:lnTo>
                    <a:pt x="14919" y="5356"/>
                  </a:lnTo>
                  <a:lnTo>
                    <a:pt x="14952" y="5356"/>
                  </a:lnTo>
                  <a:lnTo>
                    <a:pt x="14985" y="5389"/>
                  </a:lnTo>
                  <a:lnTo>
                    <a:pt x="15018" y="5389"/>
                  </a:lnTo>
                  <a:lnTo>
                    <a:pt x="15083" y="5422"/>
                  </a:lnTo>
                  <a:lnTo>
                    <a:pt x="15116" y="5422"/>
                  </a:lnTo>
                  <a:lnTo>
                    <a:pt x="15149" y="5455"/>
                  </a:lnTo>
                  <a:lnTo>
                    <a:pt x="15215" y="5455"/>
                  </a:lnTo>
                  <a:lnTo>
                    <a:pt x="15248" y="5488"/>
                  </a:lnTo>
                  <a:lnTo>
                    <a:pt x="15281" y="5488"/>
                  </a:lnTo>
                  <a:lnTo>
                    <a:pt x="15313" y="5521"/>
                  </a:lnTo>
                  <a:lnTo>
                    <a:pt x="15412" y="5553"/>
                  </a:lnTo>
                  <a:lnTo>
                    <a:pt x="15445" y="5553"/>
                  </a:lnTo>
                  <a:lnTo>
                    <a:pt x="15478" y="5586"/>
                  </a:lnTo>
                  <a:lnTo>
                    <a:pt x="15543" y="5586"/>
                  </a:lnTo>
                  <a:lnTo>
                    <a:pt x="15576" y="5619"/>
                  </a:lnTo>
                  <a:lnTo>
                    <a:pt x="15773" y="5685"/>
                  </a:lnTo>
                  <a:lnTo>
                    <a:pt x="15806" y="5718"/>
                  </a:lnTo>
                  <a:lnTo>
                    <a:pt x="15839" y="5718"/>
                  </a:lnTo>
                  <a:lnTo>
                    <a:pt x="16234" y="5882"/>
                  </a:lnTo>
                  <a:lnTo>
                    <a:pt x="16266" y="5915"/>
                  </a:lnTo>
                  <a:lnTo>
                    <a:pt x="16464" y="5981"/>
                  </a:lnTo>
                  <a:lnTo>
                    <a:pt x="16496" y="6013"/>
                  </a:lnTo>
                  <a:lnTo>
                    <a:pt x="16562" y="6013"/>
                  </a:lnTo>
                  <a:lnTo>
                    <a:pt x="16595" y="6046"/>
                  </a:lnTo>
                  <a:lnTo>
                    <a:pt x="16628" y="6046"/>
                  </a:lnTo>
                  <a:lnTo>
                    <a:pt x="16694" y="6079"/>
                  </a:lnTo>
                  <a:lnTo>
                    <a:pt x="16759" y="6112"/>
                  </a:lnTo>
                  <a:lnTo>
                    <a:pt x="16825" y="6145"/>
                  </a:lnTo>
                  <a:lnTo>
                    <a:pt x="16858" y="6178"/>
                  </a:lnTo>
                  <a:lnTo>
                    <a:pt x="16924" y="6178"/>
                  </a:lnTo>
                  <a:lnTo>
                    <a:pt x="16956" y="6211"/>
                  </a:lnTo>
                  <a:lnTo>
                    <a:pt x="16989" y="6211"/>
                  </a:lnTo>
                  <a:lnTo>
                    <a:pt x="17022" y="6243"/>
                  </a:lnTo>
                  <a:lnTo>
                    <a:pt x="17055" y="6243"/>
                  </a:lnTo>
                  <a:lnTo>
                    <a:pt x="17121" y="6276"/>
                  </a:lnTo>
                  <a:lnTo>
                    <a:pt x="17154" y="6276"/>
                  </a:lnTo>
                  <a:lnTo>
                    <a:pt x="17186" y="6309"/>
                  </a:lnTo>
                  <a:lnTo>
                    <a:pt x="17219" y="6342"/>
                  </a:lnTo>
                  <a:lnTo>
                    <a:pt x="17318" y="6375"/>
                  </a:lnTo>
                  <a:lnTo>
                    <a:pt x="17351" y="6375"/>
                  </a:lnTo>
                  <a:lnTo>
                    <a:pt x="17416" y="6408"/>
                  </a:lnTo>
                  <a:lnTo>
                    <a:pt x="17482" y="6441"/>
                  </a:lnTo>
                  <a:lnTo>
                    <a:pt x="17515" y="6474"/>
                  </a:lnTo>
                  <a:lnTo>
                    <a:pt x="17581" y="6506"/>
                  </a:lnTo>
                  <a:lnTo>
                    <a:pt x="17647" y="6506"/>
                  </a:lnTo>
                  <a:lnTo>
                    <a:pt x="17712" y="6539"/>
                  </a:lnTo>
                  <a:lnTo>
                    <a:pt x="17745" y="6572"/>
                  </a:lnTo>
                  <a:lnTo>
                    <a:pt x="17844" y="6605"/>
                  </a:lnTo>
                  <a:lnTo>
                    <a:pt x="17877" y="6638"/>
                  </a:lnTo>
                  <a:lnTo>
                    <a:pt x="17909" y="6638"/>
                  </a:lnTo>
                  <a:lnTo>
                    <a:pt x="17942" y="6671"/>
                  </a:lnTo>
                  <a:lnTo>
                    <a:pt x="18041" y="6704"/>
                  </a:lnTo>
                  <a:lnTo>
                    <a:pt x="18074" y="6736"/>
                  </a:lnTo>
                  <a:lnTo>
                    <a:pt x="18107" y="6736"/>
                  </a:lnTo>
                  <a:lnTo>
                    <a:pt x="18139" y="6769"/>
                  </a:lnTo>
                  <a:lnTo>
                    <a:pt x="18205" y="6769"/>
                  </a:lnTo>
                  <a:lnTo>
                    <a:pt x="18238" y="6802"/>
                  </a:lnTo>
                  <a:lnTo>
                    <a:pt x="18271" y="6835"/>
                  </a:lnTo>
                  <a:lnTo>
                    <a:pt x="18304" y="6835"/>
                  </a:lnTo>
                  <a:lnTo>
                    <a:pt x="18402" y="6868"/>
                  </a:lnTo>
                  <a:lnTo>
                    <a:pt x="18435" y="6901"/>
                  </a:lnTo>
                  <a:lnTo>
                    <a:pt x="18468" y="6934"/>
                  </a:lnTo>
                  <a:lnTo>
                    <a:pt x="18501" y="6934"/>
                  </a:lnTo>
                  <a:lnTo>
                    <a:pt x="18534" y="6966"/>
                  </a:lnTo>
                  <a:lnTo>
                    <a:pt x="18599" y="6966"/>
                  </a:lnTo>
                  <a:lnTo>
                    <a:pt x="18632" y="6999"/>
                  </a:lnTo>
                  <a:lnTo>
                    <a:pt x="18665" y="7032"/>
                  </a:lnTo>
                  <a:lnTo>
                    <a:pt x="18698" y="7032"/>
                  </a:lnTo>
                  <a:lnTo>
                    <a:pt x="18731" y="7065"/>
                  </a:lnTo>
                  <a:lnTo>
                    <a:pt x="18797" y="7065"/>
                  </a:lnTo>
                  <a:lnTo>
                    <a:pt x="18829" y="7098"/>
                  </a:lnTo>
                  <a:lnTo>
                    <a:pt x="18862" y="7131"/>
                  </a:lnTo>
                  <a:lnTo>
                    <a:pt x="18895" y="7131"/>
                  </a:lnTo>
                  <a:lnTo>
                    <a:pt x="18928" y="7164"/>
                  </a:lnTo>
                  <a:lnTo>
                    <a:pt x="18994" y="7164"/>
                  </a:lnTo>
                  <a:lnTo>
                    <a:pt x="19027" y="7196"/>
                  </a:lnTo>
                  <a:lnTo>
                    <a:pt x="19060" y="7229"/>
                  </a:lnTo>
                  <a:lnTo>
                    <a:pt x="19092" y="7229"/>
                  </a:lnTo>
                  <a:lnTo>
                    <a:pt x="19125" y="7262"/>
                  </a:lnTo>
                  <a:lnTo>
                    <a:pt x="19158" y="7295"/>
                  </a:lnTo>
                  <a:lnTo>
                    <a:pt x="19224" y="7295"/>
                  </a:lnTo>
                  <a:lnTo>
                    <a:pt x="19257" y="7328"/>
                  </a:lnTo>
                  <a:lnTo>
                    <a:pt x="19290" y="7328"/>
                  </a:lnTo>
                  <a:lnTo>
                    <a:pt x="19322" y="7361"/>
                  </a:lnTo>
                  <a:lnTo>
                    <a:pt x="19454" y="7426"/>
                  </a:lnTo>
                  <a:lnTo>
                    <a:pt x="19487" y="7459"/>
                  </a:lnTo>
                  <a:lnTo>
                    <a:pt x="19618" y="7525"/>
                  </a:lnTo>
                  <a:lnTo>
                    <a:pt x="19651" y="7525"/>
                  </a:lnTo>
                  <a:lnTo>
                    <a:pt x="19684" y="7558"/>
                  </a:lnTo>
                  <a:lnTo>
                    <a:pt x="19717" y="7558"/>
                  </a:lnTo>
                  <a:lnTo>
                    <a:pt x="19914" y="7689"/>
                  </a:lnTo>
                  <a:lnTo>
                    <a:pt x="19947" y="7689"/>
                  </a:lnTo>
                  <a:lnTo>
                    <a:pt x="20012" y="7755"/>
                  </a:lnTo>
                  <a:lnTo>
                    <a:pt x="20078" y="7755"/>
                  </a:lnTo>
                  <a:lnTo>
                    <a:pt x="20111" y="7788"/>
                  </a:lnTo>
                  <a:lnTo>
                    <a:pt x="20407" y="7952"/>
                  </a:lnTo>
                  <a:lnTo>
                    <a:pt x="20440" y="7985"/>
                  </a:lnTo>
                  <a:lnTo>
                    <a:pt x="20505" y="8018"/>
                  </a:lnTo>
                  <a:lnTo>
                    <a:pt x="20538" y="8018"/>
                  </a:lnTo>
                  <a:lnTo>
                    <a:pt x="20571" y="8051"/>
                  </a:lnTo>
                  <a:lnTo>
                    <a:pt x="20604" y="8084"/>
                  </a:lnTo>
                  <a:lnTo>
                    <a:pt x="20670" y="8117"/>
                  </a:lnTo>
                  <a:lnTo>
                    <a:pt x="20735" y="8149"/>
                  </a:lnTo>
                  <a:lnTo>
                    <a:pt x="20801" y="8182"/>
                  </a:lnTo>
                  <a:lnTo>
                    <a:pt x="20834" y="8215"/>
                  </a:lnTo>
                  <a:lnTo>
                    <a:pt x="20867" y="8215"/>
                  </a:lnTo>
                  <a:lnTo>
                    <a:pt x="20900" y="8248"/>
                  </a:lnTo>
                  <a:lnTo>
                    <a:pt x="20965" y="8281"/>
                  </a:lnTo>
                  <a:lnTo>
                    <a:pt x="20998" y="8281"/>
                  </a:lnTo>
                  <a:lnTo>
                    <a:pt x="21031" y="8314"/>
                  </a:lnTo>
                  <a:lnTo>
                    <a:pt x="21064" y="8347"/>
                  </a:lnTo>
                  <a:lnTo>
                    <a:pt x="21097" y="8347"/>
                  </a:lnTo>
                  <a:lnTo>
                    <a:pt x="21130" y="8379"/>
                  </a:lnTo>
                  <a:lnTo>
                    <a:pt x="21195" y="8412"/>
                  </a:lnTo>
                  <a:lnTo>
                    <a:pt x="21228" y="8412"/>
                  </a:lnTo>
                  <a:lnTo>
                    <a:pt x="21261" y="8445"/>
                  </a:lnTo>
                  <a:lnTo>
                    <a:pt x="21294" y="8478"/>
                  </a:lnTo>
                  <a:lnTo>
                    <a:pt x="21327" y="8511"/>
                  </a:lnTo>
                  <a:lnTo>
                    <a:pt x="21360" y="8511"/>
                  </a:lnTo>
                  <a:lnTo>
                    <a:pt x="21393" y="8544"/>
                  </a:lnTo>
                  <a:lnTo>
                    <a:pt x="21458" y="8577"/>
                  </a:lnTo>
                  <a:lnTo>
                    <a:pt x="21491" y="8577"/>
                  </a:lnTo>
                  <a:lnTo>
                    <a:pt x="21524" y="8609"/>
                  </a:lnTo>
                  <a:lnTo>
                    <a:pt x="21557" y="8642"/>
                  </a:lnTo>
                  <a:lnTo>
                    <a:pt x="21623" y="8675"/>
                  </a:lnTo>
                  <a:lnTo>
                    <a:pt x="21655" y="8708"/>
                  </a:lnTo>
                  <a:lnTo>
                    <a:pt x="21721" y="8708"/>
                  </a:lnTo>
                  <a:lnTo>
                    <a:pt x="21754" y="8741"/>
                  </a:lnTo>
                  <a:lnTo>
                    <a:pt x="21787" y="8774"/>
                  </a:lnTo>
                  <a:lnTo>
                    <a:pt x="21820" y="8807"/>
                  </a:lnTo>
                  <a:lnTo>
                    <a:pt x="21885" y="8839"/>
                  </a:lnTo>
                  <a:lnTo>
                    <a:pt x="21918" y="8872"/>
                  </a:lnTo>
                  <a:lnTo>
                    <a:pt x="21984" y="8905"/>
                  </a:lnTo>
                  <a:lnTo>
                    <a:pt x="22050" y="8938"/>
                  </a:lnTo>
                  <a:lnTo>
                    <a:pt x="22083" y="8971"/>
                  </a:lnTo>
                  <a:lnTo>
                    <a:pt x="22115" y="8971"/>
                  </a:lnTo>
                  <a:lnTo>
                    <a:pt x="22148" y="9004"/>
                  </a:lnTo>
                  <a:lnTo>
                    <a:pt x="22181" y="9037"/>
                  </a:lnTo>
                  <a:lnTo>
                    <a:pt x="22247" y="9069"/>
                  </a:lnTo>
                  <a:lnTo>
                    <a:pt x="22280" y="9069"/>
                  </a:lnTo>
                  <a:lnTo>
                    <a:pt x="22313" y="9102"/>
                  </a:lnTo>
                  <a:lnTo>
                    <a:pt x="22346" y="9135"/>
                  </a:lnTo>
                  <a:lnTo>
                    <a:pt x="22378" y="9135"/>
                  </a:lnTo>
                  <a:lnTo>
                    <a:pt x="22411" y="9168"/>
                  </a:lnTo>
                  <a:lnTo>
                    <a:pt x="22477" y="9234"/>
                  </a:lnTo>
                  <a:lnTo>
                    <a:pt x="22543" y="9234"/>
                  </a:lnTo>
                  <a:lnTo>
                    <a:pt x="22576" y="9267"/>
                  </a:lnTo>
                  <a:lnTo>
                    <a:pt x="22608" y="9299"/>
                  </a:lnTo>
                  <a:lnTo>
                    <a:pt x="22641" y="9332"/>
                  </a:lnTo>
                  <a:lnTo>
                    <a:pt x="22674" y="9332"/>
                  </a:lnTo>
                  <a:lnTo>
                    <a:pt x="22740" y="9398"/>
                  </a:lnTo>
                  <a:lnTo>
                    <a:pt x="22773" y="9431"/>
                  </a:lnTo>
                  <a:lnTo>
                    <a:pt x="22871" y="9464"/>
                  </a:lnTo>
                  <a:lnTo>
                    <a:pt x="22904" y="9497"/>
                  </a:lnTo>
                  <a:lnTo>
                    <a:pt x="22937" y="9497"/>
                  </a:lnTo>
                  <a:lnTo>
                    <a:pt x="22970" y="9530"/>
                  </a:lnTo>
                  <a:lnTo>
                    <a:pt x="23003" y="9562"/>
                  </a:lnTo>
                  <a:lnTo>
                    <a:pt x="23036" y="9595"/>
                  </a:lnTo>
                  <a:lnTo>
                    <a:pt x="23068" y="9595"/>
                  </a:lnTo>
                  <a:lnTo>
                    <a:pt x="23101" y="9628"/>
                  </a:lnTo>
                  <a:lnTo>
                    <a:pt x="23167" y="9661"/>
                  </a:lnTo>
                  <a:lnTo>
                    <a:pt x="23233" y="9727"/>
                  </a:lnTo>
                  <a:lnTo>
                    <a:pt x="23266" y="9727"/>
                  </a:lnTo>
                  <a:lnTo>
                    <a:pt x="23298" y="9760"/>
                  </a:lnTo>
                  <a:lnTo>
                    <a:pt x="23331" y="9792"/>
                  </a:lnTo>
                  <a:lnTo>
                    <a:pt x="23463" y="9858"/>
                  </a:lnTo>
                  <a:lnTo>
                    <a:pt x="23496" y="9891"/>
                  </a:lnTo>
                  <a:lnTo>
                    <a:pt x="23594" y="9957"/>
                  </a:lnTo>
                  <a:lnTo>
                    <a:pt x="23627" y="9990"/>
                  </a:lnTo>
                  <a:lnTo>
                    <a:pt x="23660" y="10022"/>
                  </a:lnTo>
                  <a:lnTo>
                    <a:pt x="23693" y="10022"/>
                  </a:lnTo>
                  <a:lnTo>
                    <a:pt x="23824" y="10121"/>
                  </a:lnTo>
                  <a:lnTo>
                    <a:pt x="23857" y="10121"/>
                  </a:lnTo>
                  <a:lnTo>
                    <a:pt x="23956" y="10220"/>
                  </a:lnTo>
                  <a:lnTo>
                    <a:pt x="23989" y="10252"/>
                  </a:lnTo>
                  <a:lnTo>
                    <a:pt x="24120" y="10351"/>
                  </a:lnTo>
                  <a:lnTo>
                    <a:pt x="24153" y="10384"/>
                  </a:lnTo>
                  <a:lnTo>
                    <a:pt x="24219" y="10384"/>
                  </a:lnTo>
                  <a:lnTo>
                    <a:pt x="24251" y="10417"/>
                  </a:lnTo>
                  <a:lnTo>
                    <a:pt x="24284" y="10450"/>
                  </a:lnTo>
                  <a:lnTo>
                    <a:pt x="24317" y="10482"/>
                  </a:lnTo>
                  <a:lnTo>
                    <a:pt x="24383" y="10515"/>
                  </a:lnTo>
                  <a:lnTo>
                    <a:pt x="24416" y="10548"/>
                  </a:lnTo>
                  <a:lnTo>
                    <a:pt x="24449" y="10581"/>
                  </a:lnTo>
                  <a:lnTo>
                    <a:pt x="24481" y="10614"/>
                  </a:lnTo>
                  <a:lnTo>
                    <a:pt x="24514" y="10614"/>
                  </a:lnTo>
                  <a:lnTo>
                    <a:pt x="24547" y="10647"/>
                  </a:lnTo>
                  <a:lnTo>
                    <a:pt x="24580" y="10680"/>
                  </a:lnTo>
                  <a:lnTo>
                    <a:pt x="24679" y="10745"/>
                  </a:lnTo>
                  <a:lnTo>
                    <a:pt x="24711" y="10745"/>
                  </a:lnTo>
                  <a:lnTo>
                    <a:pt x="24744" y="10778"/>
                  </a:lnTo>
                  <a:lnTo>
                    <a:pt x="24777" y="10811"/>
                  </a:lnTo>
                  <a:lnTo>
                    <a:pt x="24810" y="10844"/>
                  </a:lnTo>
                  <a:lnTo>
                    <a:pt x="24843" y="10877"/>
                  </a:lnTo>
                  <a:lnTo>
                    <a:pt x="24876" y="10877"/>
                  </a:lnTo>
                  <a:lnTo>
                    <a:pt x="24909" y="10910"/>
                  </a:lnTo>
                  <a:lnTo>
                    <a:pt x="24941" y="10943"/>
                  </a:lnTo>
                  <a:lnTo>
                    <a:pt x="24974" y="10975"/>
                  </a:lnTo>
                  <a:lnTo>
                    <a:pt x="25007" y="11008"/>
                  </a:lnTo>
                  <a:lnTo>
                    <a:pt x="25040" y="11041"/>
                  </a:lnTo>
                  <a:lnTo>
                    <a:pt x="25106" y="11041"/>
                  </a:lnTo>
                  <a:lnTo>
                    <a:pt x="25139" y="11074"/>
                  </a:lnTo>
                  <a:lnTo>
                    <a:pt x="25171" y="11107"/>
                  </a:lnTo>
                  <a:lnTo>
                    <a:pt x="25204" y="11140"/>
                  </a:lnTo>
                  <a:lnTo>
                    <a:pt x="25237" y="11173"/>
                  </a:lnTo>
                  <a:lnTo>
                    <a:pt x="25270" y="11173"/>
                  </a:lnTo>
                  <a:lnTo>
                    <a:pt x="25303" y="11205"/>
                  </a:lnTo>
                  <a:lnTo>
                    <a:pt x="25336" y="11238"/>
                  </a:lnTo>
                  <a:lnTo>
                    <a:pt x="25369" y="11271"/>
                  </a:lnTo>
                  <a:lnTo>
                    <a:pt x="25402" y="11304"/>
                  </a:lnTo>
                  <a:lnTo>
                    <a:pt x="25434" y="11337"/>
                  </a:lnTo>
                  <a:lnTo>
                    <a:pt x="25467" y="11337"/>
                  </a:lnTo>
                  <a:lnTo>
                    <a:pt x="25500" y="11370"/>
                  </a:lnTo>
                  <a:lnTo>
                    <a:pt x="25566" y="11435"/>
                  </a:lnTo>
                  <a:lnTo>
                    <a:pt x="25599" y="11468"/>
                  </a:lnTo>
                  <a:lnTo>
                    <a:pt x="25664" y="11501"/>
                  </a:lnTo>
                  <a:lnTo>
                    <a:pt x="25697" y="11501"/>
                  </a:lnTo>
                  <a:lnTo>
                    <a:pt x="25796" y="11600"/>
                  </a:lnTo>
                  <a:lnTo>
                    <a:pt x="25829" y="11633"/>
                  </a:lnTo>
                  <a:lnTo>
                    <a:pt x="25894" y="11665"/>
                  </a:lnTo>
                  <a:lnTo>
                    <a:pt x="25927" y="11698"/>
                  </a:lnTo>
                  <a:lnTo>
                    <a:pt x="26190" y="11928"/>
                  </a:lnTo>
                  <a:lnTo>
                    <a:pt x="26223" y="11961"/>
                  </a:lnTo>
                  <a:lnTo>
                    <a:pt x="26322" y="12027"/>
                  </a:lnTo>
                  <a:lnTo>
                    <a:pt x="26354" y="12060"/>
                  </a:lnTo>
                  <a:lnTo>
                    <a:pt x="26453" y="12125"/>
                  </a:lnTo>
                  <a:lnTo>
                    <a:pt x="26486" y="12158"/>
                  </a:lnTo>
                  <a:lnTo>
                    <a:pt x="26584" y="12224"/>
                  </a:lnTo>
                  <a:lnTo>
                    <a:pt x="26617" y="12257"/>
                  </a:lnTo>
                  <a:lnTo>
                    <a:pt x="26683" y="12323"/>
                  </a:lnTo>
                  <a:lnTo>
                    <a:pt x="26716" y="12356"/>
                  </a:lnTo>
                  <a:lnTo>
                    <a:pt x="26749" y="12388"/>
                  </a:lnTo>
                  <a:lnTo>
                    <a:pt x="26782" y="12421"/>
                  </a:lnTo>
                  <a:lnTo>
                    <a:pt x="26815" y="12454"/>
                  </a:lnTo>
                  <a:lnTo>
                    <a:pt x="26847" y="12454"/>
                  </a:lnTo>
                  <a:lnTo>
                    <a:pt x="26880" y="12487"/>
                  </a:lnTo>
                  <a:lnTo>
                    <a:pt x="26913" y="12520"/>
                  </a:lnTo>
                  <a:lnTo>
                    <a:pt x="26946" y="12553"/>
                  </a:lnTo>
                  <a:lnTo>
                    <a:pt x="26979" y="12586"/>
                  </a:lnTo>
                  <a:lnTo>
                    <a:pt x="27012" y="12618"/>
                  </a:lnTo>
                  <a:lnTo>
                    <a:pt x="27045" y="12651"/>
                  </a:lnTo>
                  <a:lnTo>
                    <a:pt x="27077" y="12684"/>
                  </a:lnTo>
                  <a:lnTo>
                    <a:pt x="27110" y="12684"/>
                  </a:lnTo>
                  <a:lnTo>
                    <a:pt x="27143" y="12717"/>
                  </a:lnTo>
                  <a:lnTo>
                    <a:pt x="27176" y="12750"/>
                  </a:lnTo>
                  <a:lnTo>
                    <a:pt x="27209" y="12783"/>
                  </a:lnTo>
                  <a:lnTo>
                    <a:pt x="27242" y="12816"/>
                  </a:lnTo>
                  <a:lnTo>
                    <a:pt x="27275" y="12848"/>
                  </a:lnTo>
                  <a:lnTo>
                    <a:pt x="27307" y="12881"/>
                  </a:lnTo>
                  <a:lnTo>
                    <a:pt x="27340" y="12914"/>
                  </a:lnTo>
                  <a:lnTo>
                    <a:pt x="27373" y="12947"/>
                  </a:lnTo>
                  <a:lnTo>
                    <a:pt x="27406" y="12980"/>
                  </a:lnTo>
                  <a:lnTo>
                    <a:pt x="27439" y="12980"/>
                  </a:lnTo>
                  <a:lnTo>
                    <a:pt x="27472" y="13013"/>
                  </a:lnTo>
                  <a:lnTo>
                    <a:pt x="27537" y="13078"/>
                  </a:lnTo>
                  <a:lnTo>
                    <a:pt x="27570" y="13111"/>
                  </a:lnTo>
                  <a:lnTo>
                    <a:pt x="27603" y="13144"/>
                  </a:lnTo>
                  <a:lnTo>
                    <a:pt x="27636" y="13177"/>
                  </a:lnTo>
                  <a:lnTo>
                    <a:pt x="27702" y="13243"/>
                  </a:lnTo>
                  <a:lnTo>
                    <a:pt x="27735" y="13243"/>
                  </a:lnTo>
                  <a:lnTo>
                    <a:pt x="27833" y="13341"/>
                  </a:lnTo>
                  <a:lnTo>
                    <a:pt x="27866" y="13374"/>
                  </a:lnTo>
                  <a:lnTo>
                    <a:pt x="27965" y="13473"/>
                  </a:lnTo>
                  <a:lnTo>
                    <a:pt x="27997" y="13506"/>
                  </a:lnTo>
                  <a:lnTo>
                    <a:pt x="28227" y="13703"/>
                  </a:lnTo>
                  <a:lnTo>
                    <a:pt x="28260" y="13736"/>
                  </a:lnTo>
                  <a:lnTo>
                    <a:pt x="28293" y="13768"/>
                  </a:lnTo>
                  <a:lnTo>
                    <a:pt x="28326" y="13801"/>
                  </a:lnTo>
                  <a:lnTo>
                    <a:pt x="28458" y="13933"/>
                  </a:lnTo>
                  <a:lnTo>
                    <a:pt x="28490" y="13966"/>
                  </a:lnTo>
                  <a:lnTo>
                    <a:pt x="28589" y="14031"/>
                  </a:lnTo>
                  <a:lnTo>
                    <a:pt x="28622" y="14064"/>
                  </a:lnTo>
                  <a:lnTo>
                    <a:pt x="28688" y="14130"/>
                  </a:lnTo>
                  <a:lnTo>
                    <a:pt x="28720" y="14163"/>
                  </a:lnTo>
                  <a:lnTo>
                    <a:pt x="28786" y="14229"/>
                  </a:lnTo>
                  <a:lnTo>
                    <a:pt x="28819" y="14294"/>
                  </a:lnTo>
                  <a:lnTo>
                    <a:pt x="28852" y="14327"/>
                  </a:lnTo>
                  <a:lnTo>
                    <a:pt x="28885" y="14360"/>
                  </a:lnTo>
                  <a:lnTo>
                    <a:pt x="28918" y="14393"/>
                  </a:lnTo>
                  <a:lnTo>
                    <a:pt x="28950" y="14426"/>
                  </a:lnTo>
                  <a:lnTo>
                    <a:pt x="28983" y="14426"/>
                  </a:lnTo>
                  <a:lnTo>
                    <a:pt x="29016" y="14459"/>
                  </a:lnTo>
                  <a:lnTo>
                    <a:pt x="29049" y="14491"/>
                  </a:lnTo>
                  <a:lnTo>
                    <a:pt x="29082" y="14524"/>
                  </a:lnTo>
                  <a:lnTo>
                    <a:pt x="29115" y="14557"/>
                  </a:lnTo>
                  <a:lnTo>
                    <a:pt x="29213" y="14656"/>
                  </a:lnTo>
                  <a:lnTo>
                    <a:pt x="29246" y="14689"/>
                  </a:lnTo>
                  <a:lnTo>
                    <a:pt x="29279" y="14721"/>
                  </a:lnTo>
                  <a:lnTo>
                    <a:pt x="29312" y="14754"/>
                  </a:lnTo>
                  <a:lnTo>
                    <a:pt x="29345" y="14787"/>
                  </a:lnTo>
                  <a:lnTo>
                    <a:pt x="29378" y="14820"/>
                  </a:lnTo>
                  <a:lnTo>
                    <a:pt x="29410" y="14853"/>
                  </a:lnTo>
                  <a:lnTo>
                    <a:pt x="29509" y="14951"/>
                  </a:lnTo>
                  <a:lnTo>
                    <a:pt x="29509" y="14984"/>
                  </a:lnTo>
                  <a:lnTo>
                    <a:pt x="29575" y="15050"/>
                  </a:lnTo>
                  <a:lnTo>
                    <a:pt x="29608" y="15083"/>
                  </a:lnTo>
                  <a:lnTo>
                    <a:pt x="29640" y="15083"/>
                  </a:lnTo>
                  <a:lnTo>
                    <a:pt x="29673" y="15116"/>
                  </a:lnTo>
                  <a:lnTo>
                    <a:pt x="29739" y="15181"/>
                  </a:lnTo>
                  <a:lnTo>
                    <a:pt x="29772" y="15214"/>
                  </a:lnTo>
                  <a:lnTo>
                    <a:pt x="29805" y="15247"/>
                  </a:lnTo>
                  <a:lnTo>
                    <a:pt x="29903" y="15346"/>
                  </a:lnTo>
                  <a:lnTo>
                    <a:pt x="29936" y="15379"/>
                  </a:lnTo>
                  <a:lnTo>
                    <a:pt x="30002" y="15477"/>
                  </a:lnTo>
                  <a:lnTo>
                    <a:pt x="30035" y="15510"/>
                  </a:lnTo>
                  <a:lnTo>
                    <a:pt x="30232" y="15707"/>
                  </a:lnTo>
                  <a:lnTo>
                    <a:pt x="30265" y="15740"/>
                  </a:lnTo>
                  <a:lnTo>
                    <a:pt x="30298" y="15773"/>
                  </a:lnTo>
                  <a:lnTo>
                    <a:pt x="30331" y="15806"/>
                  </a:lnTo>
                  <a:lnTo>
                    <a:pt x="30462" y="15970"/>
                  </a:lnTo>
                  <a:lnTo>
                    <a:pt x="30495" y="16003"/>
                  </a:lnTo>
                  <a:lnTo>
                    <a:pt x="30528" y="16036"/>
                  </a:lnTo>
                  <a:lnTo>
                    <a:pt x="30593" y="16102"/>
                  </a:lnTo>
                  <a:lnTo>
                    <a:pt x="30626" y="16134"/>
                  </a:lnTo>
                  <a:lnTo>
                    <a:pt x="30659" y="16200"/>
                  </a:lnTo>
                  <a:lnTo>
                    <a:pt x="30692" y="16233"/>
                  </a:lnTo>
                  <a:lnTo>
                    <a:pt x="30725" y="16266"/>
                  </a:lnTo>
                  <a:lnTo>
                    <a:pt x="30758" y="16299"/>
                  </a:lnTo>
                  <a:lnTo>
                    <a:pt x="30791" y="16332"/>
                  </a:lnTo>
                  <a:lnTo>
                    <a:pt x="30823" y="16364"/>
                  </a:lnTo>
                  <a:lnTo>
                    <a:pt x="30856" y="16397"/>
                  </a:lnTo>
                  <a:lnTo>
                    <a:pt x="30889" y="16430"/>
                  </a:lnTo>
                  <a:lnTo>
                    <a:pt x="30922" y="16463"/>
                  </a:lnTo>
                  <a:lnTo>
                    <a:pt x="30955" y="16496"/>
                  </a:lnTo>
                  <a:lnTo>
                    <a:pt x="30955" y="16529"/>
                  </a:lnTo>
                  <a:lnTo>
                    <a:pt x="30988" y="16562"/>
                  </a:lnTo>
                  <a:lnTo>
                    <a:pt x="31021" y="16594"/>
                  </a:lnTo>
                  <a:lnTo>
                    <a:pt x="31053" y="16627"/>
                  </a:lnTo>
                  <a:lnTo>
                    <a:pt x="31086" y="16660"/>
                  </a:lnTo>
                  <a:lnTo>
                    <a:pt x="31119" y="16693"/>
                  </a:lnTo>
                  <a:lnTo>
                    <a:pt x="31152" y="16726"/>
                  </a:lnTo>
                  <a:lnTo>
                    <a:pt x="31185" y="16759"/>
                  </a:lnTo>
                  <a:lnTo>
                    <a:pt x="31185" y="16792"/>
                  </a:lnTo>
                  <a:lnTo>
                    <a:pt x="31218" y="16824"/>
                  </a:lnTo>
                  <a:lnTo>
                    <a:pt x="31251" y="16857"/>
                  </a:lnTo>
                  <a:lnTo>
                    <a:pt x="31283" y="16890"/>
                  </a:lnTo>
                  <a:lnTo>
                    <a:pt x="31316" y="16923"/>
                  </a:lnTo>
                  <a:lnTo>
                    <a:pt x="31349" y="16956"/>
                  </a:lnTo>
                  <a:lnTo>
                    <a:pt x="31382" y="16989"/>
                  </a:lnTo>
                  <a:lnTo>
                    <a:pt x="31415" y="17022"/>
                  </a:lnTo>
                  <a:lnTo>
                    <a:pt x="31415" y="17055"/>
                  </a:lnTo>
                  <a:lnTo>
                    <a:pt x="31448" y="17087"/>
                  </a:lnTo>
                  <a:lnTo>
                    <a:pt x="31481" y="17120"/>
                  </a:lnTo>
                  <a:lnTo>
                    <a:pt x="31514" y="17153"/>
                  </a:lnTo>
                  <a:lnTo>
                    <a:pt x="31546" y="17186"/>
                  </a:lnTo>
                  <a:lnTo>
                    <a:pt x="31579" y="17219"/>
                  </a:lnTo>
                  <a:lnTo>
                    <a:pt x="31612" y="17252"/>
                  </a:lnTo>
                  <a:lnTo>
                    <a:pt x="31645" y="17285"/>
                  </a:lnTo>
                  <a:lnTo>
                    <a:pt x="31678" y="17350"/>
                  </a:lnTo>
                  <a:lnTo>
                    <a:pt x="31711" y="17383"/>
                  </a:lnTo>
                  <a:lnTo>
                    <a:pt x="31744" y="17416"/>
                  </a:lnTo>
                  <a:lnTo>
                    <a:pt x="31842" y="17547"/>
                  </a:lnTo>
                  <a:lnTo>
                    <a:pt x="31875" y="17580"/>
                  </a:lnTo>
                  <a:lnTo>
                    <a:pt x="32302" y="18106"/>
                  </a:lnTo>
                  <a:lnTo>
                    <a:pt x="32335" y="18139"/>
                  </a:lnTo>
                  <a:lnTo>
                    <a:pt x="32368" y="18172"/>
                  </a:lnTo>
                  <a:lnTo>
                    <a:pt x="32401" y="18205"/>
                  </a:lnTo>
                  <a:lnTo>
                    <a:pt x="32434" y="18270"/>
                  </a:lnTo>
                  <a:lnTo>
                    <a:pt x="32466" y="18336"/>
                  </a:lnTo>
                  <a:lnTo>
                    <a:pt x="32499" y="18369"/>
                  </a:lnTo>
                  <a:lnTo>
                    <a:pt x="32532" y="18402"/>
                  </a:lnTo>
                  <a:lnTo>
                    <a:pt x="32565" y="18435"/>
                  </a:lnTo>
                  <a:lnTo>
                    <a:pt x="32565" y="18468"/>
                  </a:lnTo>
                  <a:lnTo>
                    <a:pt x="32598" y="18500"/>
                  </a:lnTo>
                  <a:lnTo>
                    <a:pt x="32631" y="18533"/>
                  </a:lnTo>
                  <a:lnTo>
                    <a:pt x="32664" y="18566"/>
                  </a:lnTo>
                  <a:lnTo>
                    <a:pt x="32696" y="18599"/>
                  </a:lnTo>
                  <a:lnTo>
                    <a:pt x="32696" y="18632"/>
                  </a:lnTo>
                  <a:lnTo>
                    <a:pt x="32729" y="18665"/>
                  </a:lnTo>
                  <a:lnTo>
                    <a:pt x="32762" y="18698"/>
                  </a:lnTo>
                  <a:lnTo>
                    <a:pt x="32795" y="18730"/>
                  </a:lnTo>
                  <a:lnTo>
                    <a:pt x="32828" y="18763"/>
                  </a:lnTo>
                  <a:lnTo>
                    <a:pt x="32861" y="18796"/>
                  </a:lnTo>
                  <a:lnTo>
                    <a:pt x="32861" y="18829"/>
                  </a:lnTo>
                  <a:lnTo>
                    <a:pt x="32894" y="18895"/>
                  </a:lnTo>
                  <a:lnTo>
                    <a:pt x="32926" y="18928"/>
                  </a:lnTo>
                  <a:lnTo>
                    <a:pt x="32959" y="18960"/>
                  </a:lnTo>
                  <a:lnTo>
                    <a:pt x="32992" y="18993"/>
                  </a:lnTo>
                  <a:lnTo>
                    <a:pt x="32992" y="19026"/>
                  </a:lnTo>
                  <a:lnTo>
                    <a:pt x="33025" y="19059"/>
                  </a:lnTo>
                  <a:lnTo>
                    <a:pt x="33058" y="19092"/>
                  </a:lnTo>
                  <a:lnTo>
                    <a:pt x="33091" y="19125"/>
                  </a:lnTo>
                  <a:lnTo>
                    <a:pt x="33124" y="19158"/>
                  </a:lnTo>
                  <a:lnTo>
                    <a:pt x="33157" y="19190"/>
                  </a:lnTo>
                  <a:lnTo>
                    <a:pt x="33157" y="19223"/>
                  </a:lnTo>
                  <a:lnTo>
                    <a:pt x="33189" y="19256"/>
                  </a:lnTo>
                  <a:lnTo>
                    <a:pt x="33222" y="19289"/>
                  </a:lnTo>
                  <a:lnTo>
                    <a:pt x="33255" y="19355"/>
                  </a:lnTo>
                  <a:lnTo>
                    <a:pt x="33255" y="19388"/>
                  </a:lnTo>
                  <a:lnTo>
                    <a:pt x="33288" y="19420"/>
                  </a:lnTo>
                  <a:lnTo>
                    <a:pt x="33321" y="19453"/>
                  </a:lnTo>
                  <a:lnTo>
                    <a:pt x="33354" y="19486"/>
                  </a:lnTo>
                  <a:lnTo>
                    <a:pt x="33387" y="19552"/>
                  </a:lnTo>
                  <a:lnTo>
                    <a:pt x="33419" y="19585"/>
                  </a:lnTo>
                  <a:lnTo>
                    <a:pt x="33485" y="19650"/>
                  </a:lnTo>
                  <a:lnTo>
                    <a:pt x="33518" y="19683"/>
                  </a:lnTo>
                  <a:lnTo>
                    <a:pt x="33617" y="19848"/>
                  </a:lnTo>
                  <a:lnTo>
                    <a:pt x="33649" y="19881"/>
                  </a:lnTo>
                  <a:lnTo>
                    <a:pt x="33748" y="20045"/>
                  </a:lnTo>
                  <a:lnTo>
                    <a:pt x="33781" y="20078"/>
                  </a:lnTo>
                  <a:lnTo>
                    <a:pt x="33847" y="20176"/>
                  </a:lnTo>
                  <a:lnTo>
                    <a:pt x="33879" y="20209"/>
                  </a:lnTo>
                  <a:lnTo>
                    <a:pt x="33978" y="20341"/>
                  </a:lnTo>
                  <a:lnTo>
                    <a:pt x="33978" y="20373"/>
                  </a:lnTo>
                  <a:lnTo>
                    <a:pt x="34077" y="20505"/>
                  </a:lnTo>
                  <a:lnTo>
                    <a:pt x="34077" y="20538"/>
                  </a:lnTo>
                  <a:lnTo>
                    <a:pt x="34142" y="20603"/>
                  </a:lnTo>
                  <a:lnTo>
                    <a:pt x="34175" y="20636"/>
                  </a:lnTo>
                  <a:lnTo>
                    <a:pt x="34175" y="20669"/>
                  </a:lnTo>
                  <a:lnTo>
                    <a:pt x="34208" y="20702"/>
                  </a:lnTo>
                  <a:lnTo>
                    <a:pt x="34274" y="20768"/>
                  </a:lnTo>
                  <a:lnTo>
                    <a:pt x="34274" y="20833"/>
                  </a:lnTo>
                  <a:lnTo>
                    <a:pt x="34307" y="20866"/>
                  </a:lnTo>
                  <a:lnTo>
                    <a:pt x="34339" y="20899"/>
                  </a:lnTo>
                  <a:lnTo>
                    <a:pt x="34372" y="20932"/>
                  </a:lnTo>
                  <a:lnTo>
                    <a:pt x="34372" y="20965"/>
                  </a:lnTo>
                  <a:lnTo>
                    <a:pt x="34405" y="20998"/>
                  </a:lnTo>
                  <a:lnTo>
                    <a:pt x="34438" y="21031"/>
                  </a:lnTo>
                  <a:lnTo>
                    <a:pt x="34471" y="21063"/>
                  </a:lnTo>
                  <a:lnTo>
                    <a:pt x="34471" y="21129"/>
                  </a:lnTo>
                  <a:lnTo>
                    <a:pt x="34504" y="21162"/>
                  </a:lnTo>
                  <a:lnTo>
                    <a:pt x="34537" y="21195"/>
                  </a:lnTo>
                  <a:lnTo>
                    <a:pt x="34602" y="21293"/>
                  </a:lnTo>
                  <a:lnTo>
                    <a:pt x="34635" y="21326"/>
                  </a:lnTo>
                  <a:lnTo>
                    <a:pt x="34668" y="21425"/>
                  </a:lnTo>
                  <a:lnTo>
                    <a:pt x="34701" y="21458"/>
                  </a:lnTo>
                  <a:lnTo>
                    <a:pt x="34734" y="21491"/>
                  </a:lnTo>
                  <a:lnTo>
                    <a:pt x="34767" y="21524"/>
                  </a:lnTo>
                  <a:lnTo>
                    <a:pt x="34767" y="21556"/>
                  </a:lnTo>
                  <a:lnTo>
                    <a:pt x="34800" y="21589"/>
                  </a:lnTo>
                  <a:lnTo>
                    <a:pt x="34832" y="21622"/>
                  </a:lnTo>
                  <a:lnTo>
                    <a:pt x="34832" y="21655"/>
                  </a:lnTo>
                  <a:lnTo>
                    <a:pt x="34865" y="21721"/>
                  </a:lnTo>
                  <a:lnTo>
                    <a:pt x="34898" y="21754"/>
                  </a:lnTo>
                  <a:lnTo>
                    <a:pt x="34931" y="21786"/>
                  </a:lnTo>
                  <a:lnTo>
                    <a:pt x="34931" y="21819"/>
                  </a:lnTo>
                  <a:lnTo>
                    <a:pt x="34964" y="21852"/>
                  </a:lnTo>
                  <a:lnTo>
                    <a:pt x="34997" y="21885"/>
                  </a:lnTo>
                  <a:lnTo>
                    <a:pt x="35030" y="21918"/>
                  </a:lnTo>
                  <a:lnTo>
                    <a:pt x="35030" y="21984"/>
                  </a:lnTo>
                  <a:lnTo>
                    <a:pt x="35062" y="22016"/>
                  </a:lnTo>
                  <a:lnTo>
                    <a:pt x="35095" y="22049"/>
                  </a:lnTo>
                  <a:lnTo>
                    <a:pt x="35095" y="22082"/>
                  </a:lnTo>
                  <a:lnTo>
                    <a:pt x="35128" y="22115"/>
                  </a:lnTo>
                  <a:lnTo>
                    <a:pt x="35161" y="22148"/>
                  </a:lnTo>
                  <a:lnTo>
                    <a:pt x="35161" y="22181"/>
                  </a:lnTo>
                  <a:lnTo>
                    <a:pt x="35194" y="22246"/>
                  </a:lnTo>
                  <a:lnTo>
                    <a:pt x="35260" y="22312"/>
                  </a:lnTo>
                  <a:lnTo>
                    <a:pt x="35260" y="22345"/>
                  </a:lnTo>
                  <a:lnTo>
                    <a:pt x="35325" y="22411"/>
                  </a:lnTo>
                  <a:lnTo>
                    <a:pt x="35325" y="22444"/>
                  </a:lnTo>
                  <a:lnTo>
                    <a:pt x="35358" y="22509"/>
                  </a:lnTo>
                  <a:lnTo>
                    <a:pt x="35391" y="22542"/>
                  </a:lnTo>
                  <a:lnTo>
                    <a:pt x="35391" y="22575"/>
                  </a:lnTo>
                  <a:lnTo>
                    <a:pt x="35424" y="22608"/>
                  </a:lnTo>
                  <a:lnTo>
                    <a:pt x="35457" y="22641"/>
                  </a:lnTo>
                  <a:lnTo>
                    <a:pt x="35490" y="22674"/>
                  </a:lnTo>
                  <a:lnTo>
                    <a:pt x="35490" y="22739"/>
                  </a:lnTo>
                  <a:lnTo>
                    <a:pt x="35522" y="22772"/>
                  </a:lnTo>
                  <a:lnTo>
                    <a:pt x="35555" y="22805"/>
                  </a:lnTo>
                  <a:lnTo>
                    <a:pt x="35555" y="22838"/>
                  </a:lnTo>
                  <a:lnTo>
                    <a:pt x="35588" y="22871"/>
                  </a:lnTo>
                  <a:lnTo>
                    <a:pt x="35621" y="22904"/>
                  </a:lnTo>
                  <a:lnTo>
                    <a:pt x="35621" y="22937"/>
                  </a:lnTo>
                  <a:lnTo>
                    <a:pt x="35654" y="23002"/>
                  </a:lnTo>
                  <a:lnTo>
                    <a:pt x="35687" y="23035"/>
                  </a:lnTo>
                  <a:lnTo>
                    <a:pt x="35687" y="23068"/>
                  </a:lnTo>
                  <a:lnTo>
                    <a:pt x="35752" y="23134"/>
                  </a:lnTo>
                  <a:lnTo>
                    <a:pt x="35752" y="23167"/>
                  </a:lnTo>
                  <a:lnTo>
                    <a:pt x="35785" y="23232"/>
                  </a:lnTo>
                  <a:lnTo>
                    <a:pt x="35818" y="23265"/>
                  </a:lnTo>
                  <a:lnTo>
                    <a:pt x="35818" y="23298"/>
                  </a:lnTo>
                  <a:lnTo>
                    <a:pt x="35884" y="23397"/>
                  </a:lnTo>
                  <a:lnTo>
                    <a:pt x="35917" y="23462"/>
                  </a:lnTo>
                  <a:lnTo>
                    <a:pt x="36015" y="23594"/>
                  </a:lnTo>
                  <a:lnTo>
                    <a:pt x="36015" y="23627"/>
                  </a:lnTo>
                  <a:lnTo>
                    <a:pt x="36213" y="23988"/>
                  </a:lnTo>
                  <a:lnTo>
                    <a:pt x="38447" y="22739"/>
                  </a:lnTo>
                  <a:lnTo>
                    <a:pt x="38447" y="22706"/>
                  </a:lnTo>
                  <a:lnTo>
                    <a:pt x="38414" y="22674"/>
                  </a:lnTo>
                  <a:lnTo>
                    <a:pt x="38381" y="22641"/>
                  </a:lnTo>
                  <a:lnTo>
                    <a:pt x="38381" y="22575"/>
                  </a:lnTo>
                  <a:lnTo>
                    <a:pt x="38348" y="22542"/>
                  </a:lnTo>
                  <a:lnTo>
                    <a:pt x="38316" y="22476"/>
                  </a:lnTo>
                  <a:lnTo>
                    <a:pt x="38283" y="22411"/>
                  </a:lnTo>
                  <a:lnTo>
                    <a:pt x="38250" y="22378"/>
                  </a:lnTo>
                  <a:lnTo>
                    <a:pt x="38217" y="22312"/>
                  </a:lnTo>
                  <a:lnTo>
                    <a:pt x="38184" y="22246"/>
                  </a:lnTo>
                  <a:lnTo>
                    <a:pt x="37790" y="21556"/>
                  </a:lnTo>
                  <a:lnTo>
                    <a:pt x="37757" y="21524"/>
                  </a:lnTo>
                  <a:lnTo>
                    <a:pt x="37724" y="21491"/>
                  </a:lnTo>
                  <a:lnTo>
                    <a:pt x="37724" y="21458"/>
                  </a:lnTo>
                  <a:lnTo>
                    <a:pt x="37658" y="21326"/>
                  </a:lnTo>
                  <a:lnTo>
                    <a:pt x="37625" y="21293"/>
                  </a:lnTo>
                  <a:lnTo>
                    <a:pt x="37560" y="21195"/>
                  </a:lnTo>
                  <a:lnTo>
                    <a:pt x="37560" y="21162"/>
                  </a:lnTo>
                  <a:lnTo>
                    <a:pt x="37527" y="21129"/>
                  </a:lnTo>
                  <a:lnTo>
                    <a:pt x="37494" y="21096"/>
                  </a:lnTo>
                  <a:lnTo>
                    <a:pt x="37461" y="21063"/>
                  </a:lnTo>
                  <a:lnTo>
                    <a:pt x="37461" y="20998"/>
                  </a:lnTo>
                  <a:lnTo>
                    <a:pt x="37428" y="20965"/>
                  </a:lnTo>
                  <a:lnTo>
                    <a:pt x="37395" y="20932"/>
                  </a:lnTo>
                  <a:lnTo>
                    <a:pt x="37363" y="20899"/>
                  </a:lnTo>
                  <a:lnTo>
                    <a:pt x="37363" y="20833"/>
                  </a:lnTo>
                  <a:lnTo>
                    <a:pt x="37330" y="20801"/>
                  </a:lnTo>
                  <a:lnTo>
                    <a:pt x="37297" y="20768"/>
                  </a:lnTo>
                  <a:lnTo>
                    <a:pt x="37264" y="20735"/>
                  </a:lnTo>
                  <a:lnTo>
                    <a:pt x="37264" y="20702"/>
                  </a:lnTo>
                  <a:lnTo>
                    <a:pt x="37231" y="20636"/>
                  </a:lnTo>
                  <a:lnTo>
                    <a:pt x="37198" y="20603"/>
                  </a:lnTo>
                  <a:lnTo>
                    <a:pt x="37165" y="20571"/>
                  </a:lnTo>
                  <a:lnTo>
                    <a:pt x="37165" y="20538"/>
                  </a:lnTo>
                  <a:lnTo>
                    <a:pt x="37133" y="20505"/>
                  </a:lnTo>
                  <a:lnTo>
                    <a:pt x="37100" y="20439"/>
                  </a:lnTo>
                  <a:lnTo>
                    <a:pt x="37067" y="20373"/>
                  </a:lnTo>
                  <a:lnTo>
                    <a:pt x="37034" y="20341"/>
                  </a:lnTo>
                  <a:lnTo>
                    <a:pt x="37001" y="20275"/>
                  </a:lnTo>
                  <a:lnTo>
                    <a:pt x="36935" y="20209"/>
                  </a:lnTo>
                  <a:lnTo>
                    <a:pt x="36935" y="20176"/>
                  </a:lnTo>
                  <a:lnTo>
                    <a:pt x="36903" y="20143"/>
                  </a:lnTo>
                  <a:lnTo>
                    <a:pt x="36870" y="20111"/>
                  </a:lnTo>
                  <a:lnTo>
                    <a:pt x="36837" y="20045"/>
                  </a:lnTo>
                  <a:lnTo>
                    <a:pt x="36837" y="20012"/>
                  </a:lnTo>
                  <a:lnTo>
                    <a:pt x="36771" y="19946"/>
                  </a:lnTo>
                  <a:lnTo>
                    <a:pt x="36738" y="19913"/>
                  </a:lnTo>
                  <a:lnTo>
                    <a:pt x="36705" y="19815"/>
                  </a:lnTo>
                  <a:lnTo>
                    <a:pt x="36673" y="19782"/>
                  </a:lnTo>
                  <a:lnTo>
                    <a:pt x="36607" y="19716"/>
                  </a:lnTo>
                  <a:lnTo>
                    <a:pt x="36607" y="19650"/>
                  </a:lnTo>
                  <a:lnTo>
                    <a:pt x="36541" y="19585"/>
                  </a:lnTo>
                  <a:lnTo>
                    <a:pt x="36508" y="19552"/>
                  </a:lnTo>
                  <a:lnTo>
                    <a:pt x="36475" y="19453"/>
                  </a:lnTo>
                  <a:lnTo>
                    <a:pt x="36443" y="19420"/>
                  </a:lnTo>
                  <a:lnTo>
                    <a:pt x="36410" y="19388"/>
                  </a:lnTo>
                  <a:lnTo>
                    <a:pt x="36377" y="19355"/>
                  </a:lnTo>
                  <a:lnTo>
                    <a:pt x="36344" y="19322"/>
                  </a:lnTo>
                  <a:lnTo>
                    <a:pt x="36344" y="19289"/>
                  </a:lnTo>
                  <a:lnTo>
                    <a:pt x="36278" y="19190"/>
                  </a:lnTo>
                  <a:lnTo>
                    <a:pt x="36245" y="19158"/>
                  </a:lnTo>
                  <a:lnTo>
                    <a:pt x="36213" y="19125"/>
                  </a:lnTo>
                  <a:lnTo>
                    <a:pt x="36213" y="19092"/>
                  </a:lnTo>
                  <a:lnTo>
                    <a:pt x="36180" y="19026"/>
                  </a:lnTo>
                  <a:lnTo>
                    <a:pt x="36147" y="18993"/>
                  </a:lnTo>
                  <a:lnTo>
                    <a:pt x="36114" y="18960"/>
                  </a:lnTo>
                  <a:lnTo>
                    <a:pt x="36081" y="18928"/>
                  </a:lnTo>
                  <a:lnTo>
                    <a:pt x="36048" y="18895"/>
                  </a:lnTo>
                  <a:lnTo>
                    <a:pt x="36048" y="18862"/>
                  </a:lnTo>
                  <a:lnTo>
                    <a:pt x="36015" y="18796"/>
                  </a:lnTo>
                  <a:lnTo>
                    <a:pt x="35982" y="18763"/>
                  </a:lnTo>
                  <a:lnTo>
                    <a:pt x="35950" y="18730"/>
                  </a:lnTo>
                  <a:lnTo>
                    <a:pt x="35917" y="18698"/>
                  </a:lnTo>
                  <a:lnTo>
                    <a:pt x="35884" y="18632"/>
                  </a:lnTo>
                  <a:lnTo>
                    <a:pt x="35851" y="18566"/>
                  </a:lnTo>
                  <a:lnTo>
                    <a:pt x="35818" y="18533"/>
                  </a:lnTo>
                  <a:lnTo>
                    <a:pt x="35785" y="18500"/>
                  </a:lnTo>
                  <a:lnTo>
                    <a:pt x="35720" y="18402"/>
                  </a:lnTo>
                  <a:lnTo>
                    <a:pt x="35687" y="18336"/>
                  </a:lnTo>
                  <a:lnTo>
                    <a:pt x="35654" y="18303"/>
                  </a:lnTo>
                  <a:lnTo>
                    <a:pt x="35621" y="18270"/>
                  </a:lnTo>
                  <a:lnTo>
                    <a:pt x="35588" y="18205"/>
                  </a:lnTo>
                  <a:lnTo>
                    <a:pt x="35555" y="18172"/>
                  </a:lnTo>
                  <a:lnTo>
                    <a:pt x="35522" y="18106"/>
                  </a:lnTo>
                  <a:lnTo>
                    <a:pt x="35490" y="18073"/>
                  </a:lnTo>
                  <a:lnTo>
                    <a:pt x="35424" y="18007"/>
                  </a:lnTo>
                  <a:lnTo>
                    <a:pt x="35424" y="17975"/>
                  </a:lnTo>
                  <a:lnTo>
                    <a:pt x="35358" y="17909"/>
                  </a:lnTo>
                  <a:lnTo>
                    <a:pt x="35325" y="17843"/>
                  </a:lnTo>
                  <a:lnTo>
                    <a:pt x="35260" y="17777"/>
                  </a:lnTo>
                  <a:lnTo>
                    <a:pt x="35260" y="17745"/>
                  </a:lnTo>
                  <a:lnTo>
                    <a:pt x="35194" y="17679"/>
                  </a:lnTo>
                  <a:lnTo>
                    <a:pt x="35161" y="17646"/>
                  </a:lnTo>
                  <a:lnTo>
                    <a:pt x="35128" y="17580"/>
                  </a:lnTo>
                  <a:lnTo>
                    <a:pt x="35095" y="17547"/>
                  </a:lnTo>
                  <a:lnTo>
                    <a:pt x="35062" y="17515"/>
                  </a:lnTo>
                  <a:lnTo>
                    <a:pt x="35062" y="17482"/>
                  </a:lnTo>
                  <a:lnTo>
                    <a:pt x="35030" y="17449"/>
                  </a:lnTo>
                  <a:lnTo>
                    <a:pt x="34997" y="17416"/>
                  </a:lnTo>
                  <a:lnTo>
                    <a:pt x="34964" y="17383"/>
                  </a:lnTo>
                  <a:lnTo>
                    <a:pt x="34931" y="17317"/>
                  </a:lnTo>
                  <a:lnTo>
                    <a:pt x="34898" y="17285"/>
                  </a:lnTo>
                  <a:lnTo>
                    <a:pt x="34865" y="17252"/>
                  </a:lnTo>
                  <a:lnTo>
                    <a:pt x="34865" y="17219"/>
                  </a:lnTo>
                  <a:lnTo>
                    <a:pt x="34832" y="17186"/>
                  </a:lnTo>
                  <a:lnTo>
                    <a:pt x="34800" y="17153"/>
                  </a:lnTo>
                  <a:lnTo>
                    <a:pt x="34767" y="17120"/>
                  </a:lnTo>
                  <a:lnTo>
                    <a:pt x="34734" y="17055"/>
                  </a:lnTo>
                  <a:lnTo>
                    <a:pt x="34701" y="17022"/>
                  </a:lnTo>
                  <a:lnTo>
                    <a:pt x="34668" y="16989"/>
                  </a:lnTo>
                  <a:lnTo>
                    <a:pt x="34635" y="16956"/>
                  </a:lnTo>
                  <a:lnTo>
                    <a:pt x="34635" y="16923"/>
                  </a:lnTo>
                  <a:lnTo>
                    <a:pt x="34602" y="16890"/>
                  </a:lnTo>
                  <a:lnTo>
                    <a:pt x="34570" y="16857"/>
                  </a:lnTo>
                  <a:lnTo>
                    <a:pt x="34537" y="16824"/>
                  </a:lnTo>
                  <a:lnTo>
                    <a:pt x="34504" y="16759"/>
                  </a:lnTo>
                  <a:lnTo>
                    <a:pt x="34471" y="16726"/>
                  </a:lnTo>
                  <a:lnTo>
                    <a:pt x="34438" y="16693"/>
                  </a:lnTo>
                  <a:lnTo>
                    <a:pt x="34405" y="16660"/>
                  </a:lnTo>
                  <a:lnTo>
                    <a:pt x="34372" y="16627"/>
                  </a:lnTo>
                  <a:lnTo>
                    <a:pt x="34372" y="16594"/>
                  </a:lnTo>
                  <a:lnTo>
                    <a:pt x="34339" y="16562"/>
                  </a:lnTo>
                  <a:lnTo>
                    <a:pt x="34307" y="16529"/>
                  </a:lnTo>
                  <a:lnTo>
                    <a:pt x="34208" y="16397"/>
                  </a:lnTo>
                  <a:lnTo>
                    <a:pt x="34175" y="16364"/>
                  </a:lnTo>
                  <a:lnTo>
                    <a:pt x="34109" y="16266"/>
                  </a:lnTo>
                  <a:lnTo>
                    <a:pt x="34077" y="16233"/>
                  </a:lnTo>
                  <a:lnTo>
                    <a:pt x="33715" y="15773"/>
                  </a:lnTo>
                  <a:lnTo>
                    <a:pt x="33682" y="15740"/>
                  </a:lnTo>
                  <a:lnTo>
                    <a:pt x="33551" y="15609"/>
                  </a:lnTo>
                  <a:lnTo>
                    <a:pt x="33518" y="15576"/>
                  </a:lnTo>
                  <a:lnTo>
                    <a:pt x="33485" y="15543"/>
                  </a:lnTo>
                  <a:lnTo>
                    <a:pt x="33452" y="15510"/>
                  </a:lnTo>
                  <a:lnTo>
                    <a:pt x="33419" y="15477"/>
                  </a:lnTo>
                  <a:lnTo>
                    <a:pt x="33419" y="15444"/>
                  </a:lnTo>
                  <a:lnTo>
                    <a:pt x="33387" y="15379"/>
                  </a:lnTo>
                  <a:lnTo>
                    <a:pt x="33354" y="15346"/>
                  </a:lnTo>
                  <a:lnTo>
                    <a:pt x="33321" y="15313"/>
                  </a:lnTo>
                  <a:lnTo>
                    <a:pt x="33255" y="15247"/>
                  </a:lnTo>
                  <a:lnTo>
                    <a:pt x="33222" y="15214"/>
                  </a:lnTo>
                  <a:lnTo>
                    <a:pt x="33189" y="15181"/>
                  </a:lnTo>
                  <a:lnTo>
                    <a:pt x="33157" y="15149"/>
                  </a:lnTo>
                  <a:lnTo>
                    <a:pt x="33124" y="15116"/>
                  </a:lnTo>
                  <a:lnTo>
                    <a:pt x="33091" y="15083"/>
                  </a:lnTo>
                  <a:lnTo>
                    <a:pt x="33058" y="15050"/>
                  </a:lnTo>
                  <a:lnTo>
                    <a:pt x="33025" y="15017"/>
                  </a:lnTo>
                  <a:lnTo>
                    <a:pt x="32992" y="14984"/>
                  </a:lnTo>
                  <a:lnTo>
                    <a:pt x="32959" y="14919"/>
                  </a:lnTo>
                  <a:lnTo>
                    <a:pt x="32959" y="14886"/>
                  </a:lnTo>
                  <a:lnTo>
                    <a:pt x="32926" y="14853"/>
                  </a:lnTo>
                  <a:lnTo>
                    <a:pt x="32894" y="14820"/>
                  </a:lnTo>
                  <a:lnTo>
                    <a:pt x="32861" y="14787"/>
                  </a:lnTo>
                  <a:lnTo>
                    <a:pt x="32828" y="14754"/>
                  </a:lnTo>
                  <a:lnTo>
                    <a:pt x="32762" y="14689"/>
                  </a:lnTo>
                  <a:lnTo>
                    <a:pt x="32729" y="14656"/>
                  </a:lnTo>
                  <a:lnTo>
                    <a:pt x="32696" y="14623"/>
                  </a:lnTo>
                  <a:lnTo>
                    <a:pt x="32664" y="14590"/>
                  </a:lnTo>
                  <a:lnTo>
                    <a:pt x="32565" y="14491"/>
                  </a:lnTo>
                  <a:lnTo>
                    <a:pt x="32532" y="14459"/>
                  </a:lnTo>
                  <a:lnTo>
                    <a:pt x="32466" y="14360"/>
                  </a:lnTo>
                  <a:lnTo>
                    <a:pt x="32434" y="14327"/>
                  </a:lnTo>
                  <a:lnTo>
                    <a:pt x="32401" y="14294"/>
                  </a:lnTo>
                  <a:lnTo>
                    <a:pt x="32269" y="14163"/>
                  </a:lnTo>
                  <a:lnTo>
                    <a:pt x="32269" y="14130"/>
                  </a:lnTo>
                  <a:lnTo>
                    <a:pt x="32236" y="14097"/>
                  </a:lnTo>
                  <a:lnTo>
                    <a:pt x="32204" y="14064"/>
                  </a:lnTo>
                  <a:lnTo>
                    <a:pt x="31842" y="13670"/>
                  </a:lnTo>
                  <a:lnTo>
                    <a:pt x="31809" y="13637"/>
                  </a:lnTo>
                  <a:lnTo>
                    <a:pt x="31776" y="13604"/>
                  </a:lnTo>
                  <a:lnTo>
                    <a:pt x="31744" y="13571"/>
                  </a:lnTo>
                  <a:lnTo>
                    <a:pt x="31645" y="13473"/>
                  </a:lnTo>
                  <a:lnTo>
                    <a:pt x="31612" y="13440"/>
                  </a:lnTo>
                  <a:lnTo>
                    <a:pt x="31579" y="13407"/>
                  </a:lnTo>
                  <a:lnTo>
                    <a:pt x="31546" y="13374"/>
                  </a:lnTo>
                  <a:lnTo>
                    <a:pt x="31481" y="13308"/>
                  </a:lnTo>
                  <a:lnTo>
                    <a:pt x="31448" y="13276"/>
                  </a:lnTo>
                  <a:lnTo>
                    <a:pt x="31382" y="13210"/>
                  </a:lnTo>
                  <a:lnTo>
                    <a:pt x="31349" y="13177"/>
                  </a:lnTo>
                  <a:lnTo>
                    <a:pt x="31283" y="13111"/>
                  </a:lnTo>
                  <a:lnTo>
                    <a:pt x="31251" y="13078"/>
                  </a:lnTo>
                  <a:lnTo>
                    <a:pt x="31218" y="13046"/>
                  </a:lnTo>
                  <a:lnTo>
                    <a:pt x="31152" y="12980"/>
                  </a:lnTo>
                  <a:lnTo>
                    <a:pt x="31119" y="12947"/>
                  </a:lnTo>
                  <a:lnTo>
                    <a:pt x="31086" y="12914"/>
                  </a:lnTo>
                  <a:lnTo>
                    <a:pt x="31053" y="12881"/>
                  </a:lnTo>
                  <a:lnTo>
                    <a:pt x="31021" y="12848"/>
                  </a:lnTo>
                  <a:lnTo>
                    <a:pt x="30988" y="12816"/>
                  </a:lnTo>
                  <a:lnTo>
                    <a:pt x="30955" y="12783"/>
                  </a:lnTo>
                  <a:lnTo>
                    <a:pt x="30922" y="12750"/>
                  </a:lnTo>
                  <a:lnTo>
                    <a:pt x="30856" y="12684"/>
                  </a:lnTo>
                  <a:lnTo>
                    <a:pt x="30823" y="12651"/>
                  </a:lnTo>
                  <a:lnTo>
                    <a:pt x="30791" y="12618"/>
                  </a:lnTo>
                  <a:lnTo>
                    <a:pt x="30758" y="12586"/>
                  </a:lnTo>
                  <a:lnTo>
                    <a:pt x="30692" y="12520"/>
                  </a:lnTo>
                  <a:lnTo>
                    <a:pt x="30659" y="12487"/>
                  </a:lnTo>
                  <a:lnTo>
                    <a:pt x="30561" y="12388"/>
                  </a:lnTo>
                  <a:lnTo>
                    <a:pt x="30528" y="12356"/>
                  </a:lnTo>
                  <a:lnTo>
                    <a:pt x="30429" y="12257"/>
                  </a:lnTo>
                  <a:lnTo>
                    <a:pt x="30363" y="12191"/>
                  </a:lnTo>
                  <a:lnTo>
                    <a:pt x="30133" y="11994"/>
                  </a:lnTo>
                  <a:lnTo>
                    <a:pt x="30101" y="11961"/>
                  </a:lnTo>
                  <a:lnTo>
                    <a:pt x="29936" y="11797"/>
                  </a:lnTo>
                  <a:lnTo>
                    <a:pt x="29903" y="11764"/>
                  </a:lnTo>
                  <a:lnTo>
                    <a:pt x="29673" y="11534"/>
                  </a:lnTo>
                  <a:lnTo>
                    <a:pt x="29640" y="11534"/>
                  </a:lnTo>
                  <a:lnTo>
                    <a:pt x="29476" y="11403"/>
                  </a:lnTo>
                  <a:lnTo>
                    <a:pt x="29443" y="11370"/>
                  </a:lnTo>
                  <a:lnTo>
                    <a:pt x="29378" y="11304"/>
                  </a:lnTo>
                  <a:lnTo>
                    <a:pt x="29345" y="11271"/>
                  </a:lnTo>
                  <a:lnTo>
                    <a:pt x="29279" y="11205"/>
                  </a:lnTo>
                  <a:lnTo>
                    <a:pt x="29246" y="11173"/>
                  </a:lnTo>
                  <a:lnTo>
                    <a:pt x="29213" y="11140"/>
                  </a:lnTo>
                  <a:lnTo>
                    <a:pt x="29180" y="11107"/>
                  </a:lnTo>
                  <a:lnTo>
                    <a:pt x="29148" y="11074"/>
                  </a:lnTo>
                  <a:lnTo>
                    <a:pt x="29115" y="11041"/>
                  </a:lnTo>
                  <a:lnTo>
                    <a:pt x="29082" y="11008"/>
                  </a:lnTo>
                  <a:lnTo>
                    <a:pt x="29049" y="10975"/>
                  </a:lnTo>
                  <a:lnTo>
                    <a:pt x="28983" y="10943"/>
                  </a:lnTo>
                  <a:lnTo>
                    <a:pt x="28950" y="10910"/>
                  </a:lnTo>
                  <a:lnTo>
                    <a:pt x="28918" y="10877"/>
                  </a:lnTo>
                  <a:lnTo>
                    <a:pt x="28885" y="10877"/>
                  </a:lnTo>
                  <a:lnTo>
                    <a:pt x="28852" y="10844"/>
                  </a:lnTo>
                  <a:lnTo>
                    <a:pt x="28819" y="10811"/>
                  </a:lnTo>
                  <a:lnTo>
                    <a:pt x="28786" y="10778"/>
                  </a:lnTo>
                  <a:lnTo>
                    <a:pt x="28720" y="10712"/>
                  </a:lnTo>
                  <a:lnTo>
                    <a:pt x="28688" y="10680"/>
                  </a:lnTo>
                  <a:lnTo>
                    <a:pt x="28655" y="10647"/>
                  </a:lnTo>
                  <a:lnTo>
                    <a:pt x="28622" y="10614"/>
                  </a:lnTo>
                  <a:lnTo>
                    <a:pt x="28589" y="10581"/>
                  </a:lnTo>
                  <a:lnTo>
                    <a:pt x="28523" y="10548"/>
                  </a:lnTo>
                  <a:lnTo>
                    <a:pt x="28490" y="10515"/>
                  </a:lnTo>
                  <a:lnTo>
                    <a:pt x="28458" y="10482"/>
                  </a:lnTo>
                  <a:lnTo>
                    <a:pt x="28425" y="10450"/>
                  </a:lnTo>
                  <a:lnTo>
                    <a:pt x="28392" y="10417"/>
                  </a:lnTo>
                  <a:lnTo>
                    <a:pt x="28260" y="10318"/>
                  </a:lnTo>
                  <a:lnTo>
                    <a:pt x="28227" y="10285"/>
                  </a:lnTo>
                  <a:lnTo>
                    <a:pt x="28063" y="10154"/>
                  </a:lnTo>
                  <a:lnTo>
                    <a:pt x="28030" y="10121"/>
                  </a:lnTo>
                  <a:lnTo>
                    <a:pt x="27833" y="9957"/>
                  </a:lnTo>
                  <a:lnTo>
                    <a:pt x="27767" y="9924"/>
                  </a:lnTo>
                  <a:lnTo>
                    <a:pt x="27603" y="9760"/>
                  </a:lnTo>
                  <a:lnTo>
                    <a:pt x="27570" y="9760"/>
                  </a:lnTo>
                  <a:lnTo>
                    <a:pt x="27439" y="9661"/>
                  </a:lnTo>
                  <a:lnTo>
                    <a:pt x="27406" y="9628"/>
                  </a:lnTo>
                  <a:lnTo>
                    <a:pt x="27373" y="9595"/>
                  </a:lnTo>
                  <a:lnTo>
                    <a:pt x="27340" y="9562"/>
                  </a:lnTo>
                  <a:lnTo>
                    <a:pt x="27307" y="9530"/>
                  </a:lnTo>
                  <a:lnTo>
                    <a:pt x="27242" y="9464"/>
                  </a:lnTo>
                  <a:lnTo>
                    <a:pt x="27209" y="9464"/>
                  </a:lnTo>
                  <a:lnTo>
                    <a:pt x="27176" y="9431"/>
                  </a:lnTo>
                  <a:lnTo>
                    <a:pt x="27110" y="9398"/>
                  </a:lnTo>
                  <a:lnTo>
                    <a:pt x="27077" y="9365"/>
                  </a:lnTo>
                  <a:lnTo>
                    <a:pt x="27045" y="9332"/>
                  </a:lnTo>
                  <a:lnTo>
                    <a:pt x="27012" y="9299"/>
                  </a:lnTo>
                  <a:lnTo>
                    <a:pt x="26979" y="9267"/>
                  </a:lnTo>
                  <a:lnTo>
                    <a:pt x="26946" y="9234"/>
                  </a:lnTo>
                  <a:lnTo>
                    <a:pt x="26913" y="9234"/>
                  </a:lnTo>
                  <a:lnTo>
                    <a:pt x="26880" y="9201"/>
                  </a:lnTo>
                  <a:lnTo>
                    <a:pt x="26815" y="9168"/>
                  </a:lnTo>
                  <a:lnTo>
                    <a:pt x="26782" y="9135"/>
                  </a:lnTo>
                  <a:lnTo>
                    <a:pt x="26716" y="9069"/>
                  </a:lnTo>
                  <a:lnTo>
                    <a:pt x="26683" y="9037"/>
                  </a:lnTo>
                  <a:lnTo>
                    <a:pt x="26650" y="9004"/>
                  </a:lnTo>
                  <a:lnTo>
                    <a:pt x="26617" y="9004"/>
                  </a:lnTo>
                  <a:lnTo>
                    <a:pt x="26552" y="8971"/>
                  </a:lnTo>
                  <a:lnTo>
                    <a:pt x="26519" y="8938"/>
                  </a:lnTo>
                  <a:lnTo>
                    <a:pt x="26486" y="8905"/>
                  </a:lnTo>
                  <a:lnTo>
                    <a:pt x="26453" y="8872"/>
                  </a:lnTo>
                  <a:lnTo>
                    <a:pt x="26420" y="8839"/>
                  </a:lnTo>
                  <a:lnTo>
                    <a:pt x="26387" y="8807"/>
                  </a:lnTo>
                  <a:lnTo>
                    <a:pt x="26354" y="8807"/>
                  </a:lnTo>
                  <a:lnTo>
                    <a:pt x="26289" y="8774"/>
                  </a:lnTo>
                  <a:lnTo>
                    <a:pt x="26256" y="8741"/>
                  </a:lnTo>
                  <a:lnTo>
                    <a:pt x="26223" y="8708"/>
                  </a:lnTo>
                  <a:lnTo>
                    <a:pt x="26190" y="8675"/>
                  </a:lnTo>
                  <a:lnTo>
                    <a:pt x="26157" y="8642"/>
                  </a:lnTo>
                  <a:lnTo>
                    <a:pt x="26124" y="8609"/>
                  </a:lnTo>
                  <a:lnTo>
                    <a:pt x="26092" y="8609"/>
                  </a:lnTo>
                  <a:lnTo>
                    <a:pt x="25993" y="8544"/>
                  </a:lnTo>
                  <a:lnTo>
                    <a:pt x="25960" y="8511"/>
                  </a:lnTo>
                  <a:lnTo>
                    <a:pt x="25894" y="8445"/>
                  </a:lnTo>
                  <a:lnTo>
                    <a:pt x="25862" y="8445"/>
                  </a:lnTo>
                  <a:lnTo>
                    <a:pt x="25730" y="8347"/>
                  </a:lnTo>
                  <a:lnTo>
                    <a:pt x="25697" y="8314"/>
                  </a:lnTo>
                  <a:lnTo>
                    <a:pt x="25632" y="8248"/>
                  </a:lnTo>
                  <a:lnTo>
                    <a:pt x="25599" y="8248"/>
                  </a:lnTo>
                  <a:lnTo>
                    <a:pt x="25533" y="8215"/>
                  </a:lnTo>
                  <a:lnTo>
                    <a:pt x="25500" y="8182"/>
                  </a:lnTo>
                  <a:lnTo>
                    <a:pt x="25467" y="8149"/>
                  </a:lnTo>
                  <a:lnTo>
                    <a:pt x="25434" y="8117"/>
                  </a:lnTo>
                  <a:lnTo>
                    <a:pt x="25369" y="8084"/>
                  </a:lnTo>
                  <a:lnTo>
                    <a:pt x="25303" y="8051"/>
                  </a:lnTo>
                  <a:lnTo>
                    <a:pt x="25237" y="7985"/>
                  </a:lnTo>
                  <a:lnTo>
                    <a:pt x="25204" y="7952"/>
                  </a:lnTo>
                  <a:lnTo>
                    <a:pt x="25171" y="7952"/>
                  </a:lnTo>
                  <a:lnTo>
                    <a:pt x="25139" y="7919"/>
                  </a:lnTo>
                  <a:lnTo>
                    <a:pt x="25073" y="7887"/>
                  </a:lnTo>
                  <a:lnTo>
                    <a:pt x="25040" y="7854"/>
                  </a:lnTo>
                  <a:lnTo>
                    <a:pt x="25007" y="7821"/>
                  </a:lnTo>
                  <a:lnTo>
                    <a:pt x="24974" y="7821"/>
                  </a:lnTo>
                  <a:lnTo>
                    <a:pt x="24941" y="7788"/>
                  </a:lnTo>
                  <a:lnTo>
                    <a:pt x="24909" y="7755"/>
                  </a:lnTo>
                  <a:lnTo>
                    <a:pt x="24843" y="7722"/>
                  </a:lnTo>
                  <a:lnTo>
                    <a:pt x="24810" y="7689"/>
                  </a:lnTo>
                  <a:lnTo>
                    <a:pt x="24777" y="7656"/>
                  </a:lnTo>
                  <a:lnTo>
                    <a:pt x="24711" y="7624"/>
                  </a:lnTo>
                  <a:lnTo>
                    <a:pt x="24679" y="7591"/>
                  </a:lnTo>
                  <a:lnTo>
                    <a:pt x="24613" y="7558"/>
                  </a:lnTo>
                  <a:lnTo>
                    <a:pt x="24580" y="7525"/>
                  </a:lnTo>
                  <a:lnTo>
                    <a:pt x="24547" y="7525"/>
                  </a:lnTo>
                  <a:lnTo>
                    <a:pt x="24416" y="7426"/>
                  </a:lnTo>
                  <a:lnTo>
                    <a:pt x="24383" y="7394"/>
                  </a:lnTo>
                  <a:lnTo>
                    <a:pt x="24350" y="7394"/>
                  </a:lnTo>
                  <a:lnTo>
                    <a:pt x="24284" y="7328"/>
                  </a:lnTo>
                  <a:lnTo>
                    <a:pt x="24219" y="7295"/>
                  </a:lnTo>
                  <a:lnTo>
                    <a:pt x="24153" y="7262"/>
                  </a:lnTo>
                  <a:lnTo>
                    <a:pt x="24120" y="7229"/>
                  </a:lnTo>
                  <a:lnTo>
                    <a:pt x="24054" y="7164"/>
                  </a:lnTo>
                  <a:lnTo>
                    <a:pt x="23989" y="7164"/>
                  </a:lnTo>
                  <a:lnTo>
                    <a:pt x="23923" y="7098"/>
                  </a:lnTo>
                  <a:lnTo>
                    <a:pt x="23890" y="7065"/>
                  </a:lnTo>
                  <a:lnTo>
                    <a:pt x="23857" y="7032"/>
                  </a:lnTo>
                  <a:lnTo>
                    <a:pt x="23791" y="7032"/>
                  </a:lnTo>
                  <a:lnTo>
                    <a:pt x="23726" y="6966"/>
                  </a:lnTo>
                  <a:lnTo>
                    <a:pt x="23693" y="6934"/>
                  </a:lnTo>
                  <a:lnTo>
                    <a:pt x="23660" y="6934"/>
                  </a:lnTo>
                  <a:lnTo>
                    <a:pt x="23594" y="6901"/>
                  </a:lnTo>
                  <a:lnTo>
                    <a:pt x="23561" y="6868"/>
                  </a:lnTo>
                  <a:lnTo>
                    <a:pt x="23528" y="6835"/>
                  </a:lnTo>
                  <a:lnTo>
                    <a:pt x="23496" y="6835"/>
                  </a:lnTo>
                  <a:lnTo>
                    <a:pt x="23430" y="6802"/>
                  </a:lnTo>
                  <a:lnTo>
                    <a:pt x="23397" y="6769"/>
                  </a:lnTo>
                  <a:lnTo>
                    <a:pt x="23364" y="6736"/>
                  </a:lnTo>
                  <a:lnTo>
                    <a:pt x="23331" y="6736"/>
                  </a:lnTo>
                  <a:lnTo>
                    <a:pt x="23298" y="6704"/>
                  </a:lnTo>
                  <a:lnTo>
                    <a:pt x="23233" y="6671"/>
                  </a:lnTo>
                  <a:lnTo>
                    <a:pt x="23200" y="6638"/>
                  </a:lnTo>
                  <a:lnTo>
                    <a:pt x="23167" y="6605"/>
                  </a:lnTo>
                  <a:lnTo>
                    <a:pt x="23134" y="6605"/>
                  </a:lnTo>
                  <a:lnTo>
                    <a:pt x="23101" y="6572"/>
                  </a:lnTo>
                  <a:lnTo>
                    <a:pt x="23036" y="6539"/>
                  </a:lnTo>
                  <a:lnTo>
                    <a:pt x="23003" y="6506"/>
                  </a:lnTo>
                  <a:lnTo>
                    <a:pt x="22970" y="6506"/>
                  </a:lnTo>
                  <a:lnTo>
                    <a:pt x="22937" y="6474"/>
                  </a:lnTo>
                  <a:lnTo>
                    <a:pt x="22904" y="6441"/>
                  </a:lnTo>
                  <a:lnTo>
                    <a:pt x="22838" y="6408"/>
                  </a:lnTo>
                  <a:lnTo>
                    <a:pt x="22806" y="6408"/>
                  </a:lnTo>
                  <a:lnTo>
                    <a:pt x="22773" y="6375"/>
                  </a:lnTo>
                  <a:lnTo>
                    <a:pt x="22740" y="6342"/>
                  </a:lnTo>
                  <a:lnTo>
                    <a:pt x="22674" y="6342"/>
                  </a:lnTo>
                  <a:lnTo>
                    <a:pt x="22641" y="6309"/>
                  </a:lnTo>
                  <a:lnTo>
                    <a:pt x="22543" y="6243"/>
                  </a:lnTo>
                  <a:lnTo>
                    <a:pt x="22477" y="6211"/>
                  </a:lnTo>
                  <a:lnTo>
                    <a:pt x="22313" y="6112"/>
                  </a:lnTo>
                  <a:lnTo>
                    <a:pt x="22280" y="6079"/>
                  </a:lnTo>
                  <a:lnTo>
                    <a:pt x="22214" y="6046"/>
                  </a:lnTo>
                  <a:lnTo>
                    <a:pt x="22181" y="6013"/>
                  </a:lnTo>
                  <a:lnTo>
                    <a:pt x="21721" y="5751"/>
                  </a:lnTo>
                  <a:lnTo>
                    <a:pt x="21688" y="5751"/>
                  </a:lnTo>
                  <a:lnTo>
                    <a:pt x="21623" y="5718"/>
                  </a:lnTo>
                  <a:lnTo>
                    <a:pt x="21590" y="5685"/>
                  </a:lnTo>
                  <a:lnTo>
                    <a:pt x="21524" y="5652"/>
                  </a:lnTo>
                  <a:lnTo>
                    <a:pt x="21458" y="5619"/>
                  </a:lnTo>
                  <a:lnTo>
                    <a:pt x="21393" y="5586"/>
                  </a:lnTo>
                  <a:lnTo>
                    <a:pt x="21360" y="5553"/>
                  </a:lnTo>
                  <a:lnTo>
                    <a:pt x="21294" y="5521"/>
                  </a:lnTo>
                  <a:lnTo>
                    <a:pt x="21261" y="5488"/>
                  </a:lnTo>
                  <a:lnTo>
                    <a:pt x="21228" y="5488"/>
                  </a:lnTo>
                  <a:lnTo>
                    <a:pt x="21195" y="5455"/>
                  </a:lnTo>
                  <a:lnTo>
                    <a:pt x="21130" y="5422"/>
                  </a:lnTo>
                  <a:lnTo>
                    <a:pt x="21097" y="5422"/>
                  </a:lnTo>
                  <a:lnTo>
                    <a:pt x="21064" y="5389"/>
                  </a:lnTo>
                  <a:lnTo>
                    <a:pt x="20965" y="5356"/>
                  </a:lnTo>
                  <a:lnTo>
                    <a:pt x="20933" y="5323"/>
                  </a:lnTo>
                  <a:lnTo>
                    <a:pt x="20900" y="5291"/>
                  </a:lnTo>
                  <a:lnTo>
                    <a:pt x="20867" y="5291"/>
                  </a:lnTo>
                  <a:lnTo>
                    <a:pt x="20801" y="5258"/>
                  </a:lnTo>
                  <a:lnTo>
                    <a:pt x="20768" y="5225"/>
                  </a:lnTo>
                  <a:lnTo>
                    <a:pt x="20703" y="5192"/>
                  </a:lnTo>
                  <a:lnTo>
                    <a:pt x="20637" y="5159"/>
                  </a:lnTo>
                  <a:lnTo>
                    <a:pt x="20571" y="5126"/>
                  </a:lnTo>
                  <a:lnTo>
                    <a:pt x="20538" y="5093"/>
                  </a:lnTo>
                  <a:lnTo>
                    <a:pt x="20472" y="5093"/>
                  </a:lnTo>
                  <a:lnTo>
                    <a:pt x="20440" y="5061"/>
                  </a:lnTo>
                  <a:lnTo>
                    <a:pt x="20374" y="5028"/>
                  </a:lnTo>
                  <a:lnTo>
                    <a:pt x="20308" y="4995"/>
                  </a:lnTo>
                  <a:lnTo>
                    <a:pt x="20275" y="4962"/>
                  </a:lnTo>
                  <a:lnTo>
                    <a:pt x="20242" y="4962"/>
                  </a:lnTo>
                  <a:lnTo>
                    <a:pt x="20177" y="4929"/>
                  </a:lnTo>
                  <a:lnTo>
                    <a:pt x="20144" y="4896"/>
                  </a:lnTo>
                  <a:lnTo>
                    <a:pt x="20111" y="4896"/>
                  </a:lnTo>
                  <a:lnTo>
                    <a:pt x="20078" y="4863"/>
                  </a:lnTo>
                  <a:lnTo>
                    <a:pt x="20012" y="4830"/>
                  </a:lnTo>
                  <a:lnTo>
                    <a:pt x="19980" y="4830"/>
                  </a:lnTo>
                  <a:lnTo>
                    <a:pt x="19947" y="4798"/>
                  </a:lnTo>
                  <a:lnTo>
                    <a:pt x="19914" y="4765"/>
                  </a:lnTo>
                  <a:lnTo>
                    <a:pt x="19848" y="4765"/>
                  </a:lnTo>
                  <a:lnTo>
                    <a:pt x="19782" y="4699"/>
                  </a:lnTo>
                  <a:lnTo>
                    <a:pt x="19717" y="4699"/>
                  </a:lnTo>
                  <a:lnTo>
                    <a:pt x="19684" y="4666"/>
                  </a:lnTo>
                  <a:lnTo>
                    <a:pt x="19651" y="4666"/>
                  </a:lnTo>
                  <a:lnTo>
                    <a:pt x="19552" y="4600"/>
                  </a:lnTo>
                  <a:lnTo>
                    <a:pt x="19520" y="4600"/>
                  </a:lnTo>
                  <a:lnTo>
                    <a:pt x="19487" y="4568"/>
                  </a:lnTo>
                  <a:lnTo>
                    <a:pt x="19454" y="4535"/>
                  </a:lnTo>
                  <a:lnTo>
                    <a:pt x="19388" y="4535"/>
                  </a:lnTo>
                  <a:lnTo>
                    <a:pt x="19355" y="4502"/>
                  </a:lnTo>
                  <a:lnTo>
                    <a:pt x="19322" y="4469"/>
                  </a:lnTo>
                  <a:lnTo>
                    <a:pt x="19257" y="4469"/>
                  </a:lnTo>
                  <a:lnTo>
                    <a:pt x="19224" y="4436"/>
                  </a:lnTo>
                  <a:lnTo>
                    <a:pt x="19191" y="4436"/>
                  </a:lnTo>
                  <a:lnTo>
                    <a:pt x="19158" y="4403"/>
                  </a:lnTo>
                  <a:lnTo>
                    <a:pt x="19092" y="4370"/>
                  </a:lnTo>
                  <a:lnTo>
                    <a:pt x="19060" y="4370"/>
                  </a:lnTo>
                  <a:lnTo>
                    <a:pt x="19027" y="4338"/>
                  </a:lnTo>
                  <a:lnTo>
                    <a:pt x="18961" y="4305"/>
                  </a:lnTo>
                  <a:lnTo>
                    <a:pt x="18928" y="4305"/>
                  </a:lnTo>
                  <a:lnTo>
                    <a:pt x="18895" y="4272"/>
                  </a:lnTo>
                  <a:lnTo>
                    <a:pt x="18797" y="4239"/>
                  </a:lnTo>
                  <a:lnTo>
                    <a:pt x="18764" y="4206"/>
                  </a:lnTo>
                  <a:lnTo>
                    <a:pt x="18665" y="4173"/>
                  </a:lnTo>
                  <a:lnTo>
                    <a:pt x="18632" y="4173"/>
                  </a:lnTo>
                  <a:lnTo>
                    <a:pt x="18567" y="4108"/>
                  </a:lnTo>
                  <a:lnTo>
                    <a:pt x="18501" y="4108"/>
                  </a:lnTo>
                  <a:lnTo>
                    <a:pt x="18468" y="4075"/>
                  </a:lnTo>
                  <a:lnTo>
                    <a:pt x="18337" y="4009"/>
                  </a:lnTo>
                  <a:lnTo>
                    <a:pt x="18304" y="4009"/>
                  </a:lnTo>
                  <a:lnTo>
                    <a:pt x="17745" y="3746"/>
                  </a:lnTo>
                  <a:lnTo>
                    <a:pt x="17712" y="3746"/>
                  </a:lnTo>
                  <a:lnTo>
                    <a:pt x="17515" y="3648"/>
                  </a:lnTo>
                  <a:lnTo>
                    <a:pt x="17482" y="3648"/>
                  </a:lnTo>
                  <a:lnTo>
                    <a:pt x="17384" y="3615"/>
                  </a:lnTo>
                  <a:lnTo>
                    <a:pt x="17351" y="3582"/>
                  </a:lnTo>
                  <a:lnTo>
                    <a:pt x="17252" y="3549"/>
                  </a:lnTo>
                  <a:lnTo>
                    <a:pt x="17219" y="3516"/>
                  </a:lnTo>
                  <a:lnTo>
                    <a:pt x="17186" y="3516"/>
                  </a:lnTo>
                  <a:lnTo>
                    <a:pt x="17121" y="3483"/>
                  </a:lnTo>
                  <a:lnTo>
                    <a:pt x="17088" y="3483"/>
                  </a:lnTo>
                  <a:lnTo>
                    <a:pt x="17055" y="3450"/>
                  </a:lnTo>
                  <a:lnTo>
                    <a:pt x="17022" y="3450"/>
                  </a:lnTo>
                  <a:lnTo>
                    <a:pt x="16956" y="3418"/>
                  </a:lnTo>
                  <a:lnTo>
                    <a:pt x="16924" y="3385"/>
                  </a:lnTo>
                  <a:lnTo>
                    <a:pt x="16891" y="3385"/>
                  </a:lnTo>
                  <a:lnTo>
                    <a:pt x="16825" y="3352"/>
                  </a:lnTo>
                  <a:lnTo>
                    <a:pt x="16792" y="3352"/>
                  </a:lnTo>
                  <a:lnTo>
                    <a:pt x="16759" y="3319"/>
                  </a:lnTo>
                  <a:lnTo>
                    <a:pt x="16661" y="3286"/>
                  </a:lnTo>
                  <a:lnTo>
                    <a:pt x="16628" y="3286"/>
                  </a:lnTo>
                  <a:lnTo>
                    <a:pt x="16529" y="3253"/>
                  </a:lnTo>
                  <a:lnTo>
                    <a:pt x="16496" y="3220"/>
                  </a:lnTo>
                  <a:lnTo>
                    <a:pt x="16398" y="3187"/>
                  </a:lnTo>
                  <a:lnTo>
                    <a:pt x="16365" y="3155"/>
                  </a:lnTo>
                  <a:lnTo>
                    <a:pt x="16266" y="3122"/>
                  </a:lnTo>
                  <a:lnTo>
                    <a:pt x="16234" y="3122"/>
                  </a:lnTo>
                  <a:lnTo>
                    <a:pt x="16168" y="3089"/>
                  </a:lnTo>
                  <a:lnTo>
                    <a:pt x="16135" y="3089"/>
                  </a:lnTo>
                  <a:lnTo>
                    <a:pt x="16036" y="3056"/>
                  </a:lnTo>
                  <a:lnTo>
                    <a:pt x="16004" y="3023"/>
                  </a:lnTo>
                  <a:lnTo>
                    <a:pt x="15971" y="3023"/>
                  </a:lnTo>
                  <a:lnTo>
                    <a:pt x="15905" y="2990"/>
                  </a:lnTo>
                  <a:lnTo>
                    <a:pt x="15872" y="2990"/>
                  </a:lnTo>
                  <a:lnTo>
                    <a:pt x="15839" y="2957"/>
                  </a:lnTo>
                  <a:lnTo>
                    <a:pt x="15773" y="2957"/>
                  </a:lnTo>
                  <a:lnTo>
                    <a:pt x="15741" y="2925"/>
                  </a:lnTo>
                  <a:lnTo>
                    <a:pt x="15708" y="2925"/>
                  </a:lnTo>
                  <a:lnTo>
                    <a:pt x="15642" y="2892"/>
                  </a:lnTo>
                  <a:lnTo>
                    <a:pt x="15609" y="2892"/>
                  </a:lnTo>
                  <a:lnTo>
                    <a:pt x="15576" y="2859"/>
                  </a:lnTo>
                  <a:lnTo>
                    <a:pt x="15511" y="2859"/>
                  </a:lnTo>
                  <a:lnTo>
                    <a:pt x="15478" y="2826"/>
                  </a:lnTo>
                  <a:lnTo>
                    <a:pt x="15379" y="2793"/>
                  </a:lnTo>
                  <a:lnTo>
                    <a:pt x="15346" y="2793"/>
                  </a:lnTo>
                  <a:lnTo>
                    <a:pt x="15313" y="2760"/>
                  </a:lnTo>
                  <a:lnTo>
                    <a:pt x="15248" y="2760"/>
                  </a:lnTo>
                  <a:lnTo>
                    <a:pt x="15215" y="2727"/>
                  </a:lnTo>
                  <a:lnTo>
                    <a:pt x="15182" y="2727"/>
                  </a:lnTo>
                  <a:lnTo>
                    <a:pt x="15116" y="2695"/>
                  </a:lnTo>
                  <a:lnTo>
                    <a:pt x="15083" y="2695"/>
                  </a:lnTo>
                  <a:lnTo>
                    <a:pt x="15051" y="2662"/>
                  </a:lnTo>
                  <a:lnTo>
                    <a:pt x="14985" y="2662"/>
                  </a:lnTo>
                  <a:lnTo>
                    <a:pt x="14952" y="2629"/>
                  </a:lnTo>
                  <a:lnTo>
                    <a:pt x="14919" y="2629"/>
                  </a:lnTo>
                  <a:lnTo>
                    <a:pt x="14853" y="2596"/>
                  </a:lnTo>
                  <a:lnTo>
                    <a:pt x="14821" y="2596"/>
                  </a:lnTo>
                  <a:lnTo>
                    <a:pt x="14722" y="2563"/>
                  </a:lnTo>
                  <a:lnTo>
                    <a:pt x="14689" y="2530"/>
                  </a:lnTo>
                  <a:lnTo>
                    <a:pt x="14591" y="2497"/>
                  </a:lnTo>
                  <a:lnTo>
                    <a:pt x="14558" y="2497"/>
                  </a:lnTo>
                  <a:lnTo>
                    <a:pt x="14459" y="2465"/>
                  </a:lnTo>
                  <a:lnTo>
                    <a:pt x="14426" y="2432"/>
                  </a:lnTo>
                  <a:lnTo>
                    <a:pt x="14393" y="2432"/>
                  </a:lnTo>
                  <a:lnTo>
                    <a:pt x="14328" y="2399"/>
                  </a:lnTo>
                  <a:lnTo>
                    <a:pt x="14295" y="2399"/>
                  </a:lnTo>
                  <a:lnTo>
                    <a:pt x="14163" y="2366"/>
                  </a:lnTo>
                  <a:lnTo>
                    <a:pt x="14130" y="2333"/>
                  </a:lnTo>
                  <a:lnTo>
                    <a:pt x="13933" y="2267"/>
                  </a:lnTo>
                  <a:lnTo>
                    <a:pt x="13900" y="2267"/>
                  </a:lnTo>
                  <a:lnTo>
                    <a:pt x="13670" y="2202"/>
                  </a:lnTo>
                  <a:lnTo>
                    <a:pt x="13638" y="2169"/>
                  </a:lnTo>
                  <a:lnTo>
                    <a:pt x="13440" y="2103"/>
                  </a:lnTo>
                  <a:lnTo>
                    <a:pt x="13342" y="2103"/>
                  </a:lnTo>
                  <a:lnTo>
                    <a:pt x="13309" y="2070"/>
                  </a:lnTo>
                  <a:lnTo>
                    <a:pt x="13276" y="2070"/>
                  </a:lnTo>
                  <a:lnTo>
                    <a:pt x="13210" y="2037"/>
                  </a:lnTo>
                  <a:lnTo>
                    <a:pt x="13178" y="2037"/>
                  </a:lnTo>
                  <a:lnTo>
                    <a:pt x="13079" y="2005"/>
                  </a:lnTo>
                  <a:lnTo>
                    <a:pt x="13046" y="2005"/>
                  </a:lnTo>
                  <a:lnTo>
                    <a:pt x="13013" y="1972"/>
                  </a:lnTo>
                  <a:lnTo>
                    <a:pt x="12915" y="1939"/>
                  </a:lnTo>
                  <a:lnTo>
                    <a:pt x="12849" y="1939"/>
                  </a:lnTo>
                  <a:lnTo>
                    <a:pt x="12816" y="1906"/>
                  </a:lnTo>
                  <a:lnTo>
                    <a:pt x="12783" y="1906"/>
                  </a:lnTo>
                  <a:lnTo>
                    <a:pt x="12685" y="1873"/>
                  </a:lnTo>
                  <a:lnTo>
                    <a:pt x="12652" y="1873"/>
                  </a:lnTo>
                  <a:lnTo>
                    <a:pt x="12553" y="1840"/>
                  </a:lnTo>
                  <a:lnTo>
                    <a:pt x="12487" y="1840"/>
                  </a:lnTo>
                  <a:lnTo>
                    <a:pt x="12323" y="1774"/>
                  </a:lnTo>
                  <a:lnTo>
                    <a:pt x="12290" y="1774"/>
                  </a:lnTo>
                  <a:lnTo>
                    <a:pt x="11995" y="1676"/>
                  </a:lnTo>
                  <a:lnTo>
                    <a:pt x="11962" y="1676"/>
                  </a:lnTo>
                  <a:lnTo>
                    <a:pt x="11797" y="1610"/>
                  </a:lnTo>
                  <a:lnTo>
                    <a:pt x="11732" y="1610"/>
                  </a:lnTo>
                  <a:lnTo>
                    <a:pt x="11633" y="1577"/>
                  </a:lnTo>
                  <a:lnTo>
                    <a:pt x="11600" y="1577"/>
                  </a:lnTo>
                  <a:lnTo>
                    <a:pt x="11502" y="1544"/>
                  </a:lnTo>
                  <a:lnTo>
                    <a:pt x="11469" y="1544"/>
                  </a:lnTo>
                  <a:lnTo>
                    <a:pt x="11370" y="1512"/>
                  </a:lnTo>
                  <a:lnTo>
                    <a:pt x="11337" y="1512"/>
                  </a:lnTo>
                  <a:lnTo>
                    <a:pt x="11239" y="1479"/>
                  </a:lnTo>
                  <a:lnTo>
                    <a:pt x="11206" y="1446"/>
                  </a:lnTo>
                  <a:lnTo>
                    <a:pt x="11107" y="1446"/>
                  </a:lnTo>
                  <a:lnTo>
                    <a:pt x="11042" y="1413"/>
                  </a:lnTo>
                  <a:lnTo>
                    <a:pt x="10976" y="1413"/>
                  </a:lnTo>
                  <a:lnTo>
                    <a:pt x="10910" y="1380"/>
                  </a:lnTo>
                  <a:lnTo>
                    <a:pt x="10844" y="1380"/>
                  </a:lnTo>
                  <a:lnTo>
                    <a:pt x="10779" y="1347"/>
                  </a:lnTo>
                  <a:lnTo>
                    <a:pt x="10680" y="1347"/>
                  </a:lnTo>
                  <a:lnTo>
                    <a:pt x="10647" y="1314"/>
                  </a:lnTo>
                  <a:lnTo>
                    <a:pt x="10614" y="1314"/>
                  </a:lnTo>
                  <a:lnTo>
                    <a:pt x="10549" y="1282"/>
                  </a:lnTo>
                  <a:lnTo>
                    <a:pt x="10483" y="1282"/>
                  </a:lnTo>
                  <a:lnTo>
                    <a:pt x="10417" y="1249"/>
                  </a:lnTo>
                  <a:lnTo>
                    <a:pt x="10384" y="1249"/>
                  </a:lnTo>
                  <a:lnTo>
                    <a:pt x="10286" y="1216"/>
                  </a:lnTo>
                  <a:lnTo>
                    <a:pt x="10253" y="1216"/>
                  </a:lnTo>
                  <a:lnTo>
                    <a:pt x="10154" y="1183"/>
                  </a:lnTo>
                  <a:lnTo>
                    <a:pt x="10089" y="1183"/>
                  </a:lnTo>
                  <a:lnTo>
                    <a:pt x="10023" y="1150"/>
                  </a:lnTo>
                  <a:lnTo>
                    <a:pt x="9924" y="1150"/>
                  </a:lnTo>
                  <a:lnTo>
                    <a:pt x="9859" y="1117"/>
                  </a:lnTo>
                  <a:lnTo>
                    <a:pt x="9727" y="1117"/>
                  </a:lnTo>
                  <a:lnTo>
                    <a:pt x="9661" y="1084"/>
                  </a:lnTo>
                  <a:lnTo>
                    <a:pt x="9596" y="1084"/>
                  </a:lnTo>
                  <a:lnTo>
                    <a:pt x="9563" y="1052"/>
                  </a:lnTo>
                  <a:lnTo>
                    <a:pt x="9497" y="1052"/>
                  </a:lnTo>
                  <a:lnTo>
                    <a:pt x="9431" y="1019"/>
                  </a:lnTo>
                  <a:lnTo>
                    <a:pt x="9333" y="1019"/>
                  </a:lnTo>
                  <a:lnTo>
                    <a:pt x="9267" y="986"/>
                  </a:lnTo>
                  <a:lnTo>
                    <a:pt x="9136" y="986"/>
                  </a:lnTo>
                  <a:lnTo>
                    <a:pt x="9103" y="953"/>
                  </a:lnTo>
                  <a:lnTo>
                    <a:pt x="9004" y="953"/>
                  </a:lnTo>
                  <a:lnTo>
                    <a:pt x="8971" y="920"/>
                  </a:lnTo>
                  <a:lnTo>
                    <a:pt x="8807" y="920"/>
                  </a:lnTo>
                  <a:lnTo>
                    <a:pt x="8774" y="887"/>
                  </a:lnTo>
                  <a:lnTo>
                    <a:pt x="8676" y="887"/>
                  </a:lnTo>
                  <a:lnTo>
                    <a:pt x="8643" y="854"/>
                  </a:lnTo>
                  <a:lnTo>
                    <a:pt x="8511" y="854"/>
                  </a:lnTo>
                  <a:lnTo>
                    <a:pt x="8446" y="822"/>
                  </a:lnTo>
                  <a:lnTo>
                    <a:pt x="8347" y="822"/>
                  </a:lnTo>
                  <a:lnTo>
                    <a:pt x="8314" y="789"/>
                  </a:lnTo>
                  <a:lnTo>
                    <a:pt x="8183" y="789"/>
                  </a:lnTo>
                  <a:lnTo>
                    <a:pt x="8117" y="756"/>
                  </a:lnTo>
                  <a:lnTo>
                    <a:pt x="7986" y="756"/>
                  </a:lnTo>
                  <a:lnTo>
                    <a:pt x="7953" y="723"/>
                  </a:lnTo>
                  <a:lnTo>
                    <a:pt x="7821" y="723"/>
                  </a:lnTo>
                  <a:lnTo>
                    <a:pt x="7756" y="690"/>
                  </a:lnTo>
                  <a:lnTo>
                    <a:pt x="7624" y="690"/>
                  </a:lnTo>
                  <a:lnTo>
                    <a:pt x="7591" y="657"/>
                  </a:lnTo>
                  <a:lnTo>
                    <a:pt x="7427" y="657"/>
                  </a:lnTo>
                  <a:lnTo>
                    <a:pt x="7394" y="624"/>
                  </a:lnTo>
                  <a:lnTo>
                    <a:pt x="7263" y="624"/>
                  </a:lnTo>
                  <a:lnTo>
                    <a:pt x="7164" y="592"/>
                  </a:lnTo>
                  <a:lnTo>
                    <a:pt x="7033" y="592"/>
                  </a:lnTo>
                  <a:lnTo>
                    <a:pt x="6967" y="559"/>
                  </a:lnTo>
                  <a:lnTo>
                    <a:pt x="6836" y="559"/>
                  </a:lnTo>
                  <a:lnTo>
                    <a:pt x="6803" y="526"/>
                  </a:lnTo>
                  <a:lnTo>
                    <a:pt x="6605" y="526"/>
                  </a:lnTo>
                  <a:lnTo>
                    <a:pt x="6573" y="493"/>
                  </a:lnTo>
                  <a:lnTo>
                    <a:pt x="6408" y="493"/>
                  </a:lnTo>
                  <a:lnTo>
                    <a:pt x="6310" y="460"/>
                  </a:lnTo>
                  <a:lnTo>
                    <a:pt x="6178" y="460"/>
                  </a:lnTo>
                  <a:lnTo>
                    <a:pt x="6145" y="427"/>
                  </a:lnTo>
                  <a:lnTo>
                    <a:pt x="5948" y="427"/>
                  </a:lnTo>
                  <a:lnTo>
                    <a:pt x="5850" y="394"/>
                  </a:lnTo>
                  <a:lnTo>
                    <a:pt x="5784" y="394"/>
                  </a:lnTo>
                  <a:lnTo>
                    <a:pt x="5620" y="361"/>
                  </a:lnTo>
                  <a:lnTo>
                    <a:pt x="5455" y="361"/>
                  </a:lnTo>
                  <a:lnTo>
                    <a:pt x="5390" y="329"/>
                  </a:lnTo>
                  <a:lnTo>
                    <a:pt x="5160" y="329"/>
                  </a:lnTo>
                  <a:lnTo>
                    <a:pt x="5127" y="296"/>
                  </a:lnTo>
                  <a:lnTo>
                    <a:pt x="4897" y="296"/>
                  </a:lnTo>
                  <a:lnTo>
                    <a:pt x="4831" y="263"/>
                  </a:lnTo>
                  <a:lnTo>
                    <a:pt x="4568" y="263"/>
                  </a:lnTo>
                  <a:lnTo>
                    <a:pt x="4502" y="230"/>
                  </a:lnTo>
                  <a:lnTo>
                    <a:pt x="4272" y="230"/>
                  </a:lnTo>
                  <a:lnTo>
                    <a:pt x="4240" y="197"/>
                  </a:lnTo>
                  <a:lnTo>
                    <a:pt x="3944" y="197"/>
                  </a:lnTo>
                  <a:lnTo>
                    <a:pt x="3812" y="164"/>
                  </a:lnTo>
                  <a:lnTo>
                    <a:pt x="3484" y="164"/>
                  </a:lnTo>
                  <a:lnTo>
                    <a:pt x="3385" y="131"/>
                  </a:lnTo>
                  <a:lnTo>
                    <a:pt x="3057" y="131"/>
                  </a:lnTo>
                  <a:lnTo>
                    <a:pt x="3024" y="99"/>
                  </a:lnTo>
                  <a:lnTo>
                    <a:pt x="2564" y="99"/>
                  </a:lnTo>
                  <a:lnTo>
                    <a:pt x="2498" y="66"/>
                  </a:lnTo>
                  <a:lnTo>
                    <a:pt x="2071" y="66"/>
                  </a:lnTo>
                  <a:lnTo>
                    <a:pt x="1808" y="33"/>
                  </a:lnTo>
                  <a:lnTo>
                    <a:pt x="756" y="33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000000"/>
            </a:solidFill>
            <a:ln w="9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8"/>
            <p:cNvSpPr/>
            <p:nvPr/>
          </p:nvSpPr>
          <p:spPr>
            <a:xfrm>
              <a:off x="4138575" y="2106225"/>
              <a:ext cx="14825" cy="71500"/>
            </a:xfrm>
            <a:custGeom>
              <a:avLst/>
              <a:gdLst/>
              <a:ahLst/>
              <a:cxnLst/>
              <a:rect l="l" t="t" r="r" b="b"/>
              <a:pathLst>
                <a:path w="593" h="2860" extrusionOk="0">
                  <a:moveTo>
                    <a:pt x="1" y="0"/>
                  </a:moveTo>
                  <a:lnTo>
                    <a:pt x="1" y="2859"/>
                  </a:lnTo>
                  <a:lnTo>
                    <a:pt x="592" y="2859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8"/>
            <p:cNvSpPr/>
            <p:nvPr/>
          </p:nvSpPr>
          <p:spPr>
            <a:xfrm>
              <a:off x="4167325" y="2106225"/>
              <a:ext cx="59175" cy="71500"/>
            </a:xfrm>
            <a:custGeom>
              <a:avLst/>
              <a:gdLst/>
              <a:ahLst/>
              <a:cxnLst/>
              <a:rect l="l" t="t" r="r" b="b"/>
              <a:pathLst>
                <a:path w="2367" h="2860" extrusionOk="0">
                  <a:moveTo>
                    <a:pt x="1282" y="493"/>
                  </a:moveTo>
                  <a:cubicBezTo>
                    <a:pt x="1414" y="493"/>
                    <a:pt x="1512" y="526"/>
                    <a:pt x="1578" y="559"/>
                  </a:cubicBezTo>
                  <a:cubicBezTo>
                    <a:pt x="1677" y="625"/>
                    <a:pt x="1742" y="723"/>
                    <a:pt x="1742" y="888"/>
                  </a:cubicBezTo>
                  <a:cubicBezTo>
                    <a:pt x="1742" y="1052"/>
                    <a:pt x="1677" y="1150"/>
                    <a:pt x="1545" y="1216"/>
                  </a:cubicBezTo>
                  <a:cubicBezTo>
                    <a:pt x="1479" y="1249"/>
                    <a:pt x="1381" y="1249"/>
                    <a:pt x="1249" y="1249"/>
                  </a:cubicBezTo>
                  <a:lnTo>
                    <a:pt x="592" y="1249"/>
                  </a:lnTo>
                  <a:lnTo>
                    <a:pt x="592" y="493"/>
                  </a:lnTo>
                  <a:close/>
                  <a:moveTo>
                    <a:pt x="1" y="0"/>
                  </a:moveTo>
                  <a:lnTo>
                    <a:pt x="1" y="2859"/>
                  </a:lnTo>
                  <a:lnTo>
                    <a:pt x="592" y="2859"/>
                  </a:lnTo>
                  <a:lnTo>
                    <a:pt x="592" y="1742"/>
                  </a:lnTo>
                  <a:lnTo>
                    <a:pt x="1184" y="1742"/>
                  </a:lnTo>
                  <a:cubicBezTo>
                    <a:pt x="1381" y="1742"/>
                    <a:pt x="1479" y="1775"/>
                    <a:pt x="1545" y="1840"/>
                  </a:cubicBezTo>
                  <a:cubicBezTo>
                    <a:pt x="1611" y="1873"/>
                    <a:pt x="1644" y="2005"/>
                    <a:pt x="1644" y="2202"/>
                  </a:cubicBezTo>
                  <a:lnTo>
                    <a:pt x="1644" y="2465"/>
                  </a:lnTo>
                  <a:cubicBezTo>
                    <a:pt x="1644" y="2531"/>
                    <a:pt x="1677" y="2629"/>
                    <a:pt x="1677" y="2695"/>
                  </a:cubicBezTo>
                  <a:cubicBezTo>
                    <a:pt x="1677" y="2728"/>
                    <a:pt x="1709" y="2793"/>
                    <a:pt x="1709" y="2859"/>
                  </a:cubicBezTo>
                  <a:lnTo>
                    <a:pt x="2367" y="2859"/>
                  </a:lnTo>
                  <a:lnTo>
                    <a:pt x="2367" y="2793"/>
                  </a:lnTo>
                  <a:cubicBezTo>
                    <a:pt x="2301" y="2728"/>
                    <a:pt x="2268" y="2695"/>
                    <a:pt x="2268" y="2629"/>
                  </a:cubicBezTo>
                  <a:cubicBezTo>
                    <a:pt x="2235" y="2563"/>
                    <a:pt x="2235" y="2498"/>
                    <a:pt x="2235" y="2366"/>
                  </a:cubicBezTo>
                  <a:lnTo>
                    <a:pt x="2235" y="2169"/>
                  </a:lnTo>
                  <a:cubicBezTo>
                    <a:pt x="2235" y="1972"/>
                    <a:pt x="2202" y="1808"/>
                    <a:pt x="2169" y="1709"/>
                  </a:cubicBezTo>
                  <a:cubicBezTo>
                    <a:pt x="2104" y="1610"/>
                    <a:pt x="2005" y="1545"/>
                    <a:pt x="1874" y="1479"/>
                  </a:cubicBezTo>
                  <a:cubicBezTo>
                    <a:pt x="2038" y="1446"/>
                    <a:pt x="2169" y="1348"/>
                    <a:pt x="2235" y="1216"/>
                  </a:cubicBezTo>
                  <a:cubicBezTo>
                    <a:pt x="2301" y="1085"/>
                    <a:pt x="2334" y="953"/>
                    <a:pt x="2334" y="822"/>
                  </a:cubicBezTo>
                  <a:cubicBezTo>
                    <a:pt x="2334" y="690"/>
                    <a:pt x="2301" y="592"/>
                    <a:pt x="2268" y="526"/>
                  </a:cubicBezTo>
                  <a:cubicBezTo>
                    <a:pt x="2235" y="427"/>
                    <a:pt x="2202" y="362"/>
                    <a:pt x="2137" y="263"/>
                  </a:cubicBezTo>
                  <a:cubicBezTo>
                    <a:pt x="2038" y="197"/>
                    <a:pt x="1972" y="132"/>
                    <a:pt x="1841" y="66"/>
                  </a:cubicBezTo>
                  <a:cubicBezTo>
                    <a:pt x="1742" y="33"/>
                    <a:pt x="1578" y="0"/>
                    <a:pt x="1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8"/>
            <p:cNvSpPr/>
            <p:nvPr/>
          </p:nvSpPr>
          <p:spPr>
            <a:xfrm>
              <a:off x="4236325" y="2106225"/>
              <a:ext cx="50975" cy="72300"/>
            </a:xfrm>
            <a:custGeom>
              <a:avLst/>
              <a:gdLst/>
              <a:ahLst/>
              <a:cxnLst/>
              <a:rect l="l" t="t" r="r" b="b"/>
              <a:pathLst>
                <a:path w="2039" h="2892" extrusionOk="0">
                  <a:moveTo>
                    <a:pt x="1020" y="1183"/>
                  </a:moveTo>
                  <a:cubicBezTo>
                    <a:pt x="1217" y="1183"/>
                    <a:pt x="1348" y="1282"/>
                    <a:pt x="1414" y="1446"/>
                  </a:cubicBezTo>
                  <a:cubicBezTo>
                    <a:pt x="1447" y="1545"/>
                    <a:pt x="1480" y="1676"/>
                    <a:pt x="1480" y="1840"/>
                  </a:cubicBezTo>
                  <a:cubicBezTo>
                    <a:pt x="1480" y="2005"/>
                    <a:pt x="1447" y="2169"/>
                    <a:pt x="1348" y="2268"/>
                  </a:cubicBezTo>
                  <a:cubicBezTo>
                    <a:pt x="1282" y="2399"/>
                    <a:pt x="1151" y="2465"/>
                    <a:pt x="1020" y="2465"/>
                  </a:cubicBezTo>
                  <a:cubicBezTo>
                    <a:pt x="855" y="2465"/>
                    <a:pt x="757" y="2399"/>
                    <a:pt x="658" y="2268"/>
                  </a:cubicBezTo>
                  <a:cubicBezTo>
                    <a:pt x="592" y="2169"/>
                    <a:pt x="560" y="2005"/>
                    <a:pt x="560" y="1840"/>
                  </a:cubicBezTo>
                  <a:cubicBezTo>
                    <a:pt x="560" y="1676"/>
                    <a:pt x="560" y="1545"/>
                    <a:pt x="592" y="1446"/>
                  </a:cubicBezTo>
                  <a:cubicBezTo>
                    <a:pt x="658" y="1282"/>
                    <a:pt x="822" y="1183"/>
                    <a:pt x="1020" y="1183"/>
                  </a:cubicBezTo>
                  <a:close/>
                  <a:moveTo>
                    <a:pt x="1" y="0"/>
                  </a:moveTo>
                  <a:lnTo>
                    <a:pt x="1" y="2859"/>
                  </a:lnTo>
                  <a:lnTo>
                    <a:pt x="560" y="2859"/>
                  </a:lnTo>
                  <a:lnTo>
                    <a:pt x="560" y="2596"/>
                  </a:lnTo>
                  <a:cubicBezTo>
                    <a:pt x="625" y="2695"/>
                    <a:pt x="691" y="2761"/>
                    <a:pt x="757" y="2793"/>
                  </a:cubicBezTo>
                  <a:cubicBezTo>
                    <a:pt x="855" y="2859"/>
                    <a:pt x="987" y="2892"/>
                    <a:pt x="1184" y="2892"/>
                  </a:cubicBezTo>
                  <a:cubicBezTo>
                    <a:pt x="1447" y="2892"/>
                    <a:pt x="1677" y="2793"/>
                    <a:pt x="1808" y="2596"/>
                  </a:cubicBezTo>
                  <a:cubicBezTo>
                    <a:pt x="1973" y="2366"/>
                    <a:pt x="2038" y="2103"/>
                    <a:pt x="2038" y="1775"/>
                  </a:cubicBezTo>
                  <a:cubicBezTo>
                    <a:pt x="2038" y="1446"/>
                    <a:pt x="1973" y="1183"/>
                    <a:pt x="1808" y="986"/>
                  </a:cubicBezTo>
                  <a:cubicBezTo>
                    <a:pt x="1644" y="789"/>
                    <a:pt x="1447" y="690"/>
                    <a:pt x="1184" y="690"/>
                  </a:cubicBezTo>
                  <a:cubicBezTo>
                    <a:pt x="1020" y="690"/>
                    <a:pt x="888" y="723"/>
                    <a:pt x="790" y="789"/>
                  </a:cubicBezTo>
                  <a:cubicBezTo>
                    <a:pt x="691" y="855"/>
                    <a:pt x="625" y="920"/>
                    <a:pt x="560" y="1019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Calvin Cycle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86" name="Google Shape;198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RuBP and CO</a:t>
            </a:r>
            <a:r>
              <a:rPr lang="en" baseline="-25000">
                <a:solidFill>
                  <a:srgbClr val="CCCCCC"/>
                </a:solidFill>
              </a:rPr>
              <a:t>2</a:t>
            </a:r>
            <a:r>
              <a:rPr lang="en">
                <a:solidFill>
                  <a:srgbClr val="CCCCCC"/>
                </a:solidFill>
              </a:rPr>
              <a:t> combine to form an </a:t>
            </a:r>
            <a:r>
              <a:rPr lang="en" b="1">
                <a:solidFill>
                  <a:srgbClr val="CCCCCC"/>
                </a:solidFill>
              </a:rPr>
              <a:t>unstable 6-carbon intermediate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intermediate </a:t>
            </a:r>
            <a:r>
              <a:rPr lang="en" b="1">
                <a:solidFill>
                  <a:srgbClr val="CCCCCC"/>
                </a:solidFill>
              </a:rPr>
              <a:t>immediately </a:t>
            </a:r>
            <a:r>
              <a:rPr lang="en">
                <a:solidFill>
                  <a:srgbClr val="CCCCCC"/>
                </a:solidFill>
              </a:rPr>
              <a:t>breaks down into </a:t>
            </a:r>
            <a:r>
              <a:rPr lang="en" b="1">
                <a:solidFill>
                  <a:srgbClr val="CCCCCC"/>
                </a:solidFill>
              </a:rPr>
              <a:t>2 molecules </a:t>
            </a:r>
            <a:r>
              <a:rPr lang="en">
                <a:solidFill>
                  <a:srgbClr val="CCCCCC"/>
                </a:solidFill>
              </a:rPr>
              <a:t>of </a:t>
            </a:r>
            <a:r>
              <a:rPr lang="en" b="1">
                <a:solidFill>
                  <a:srgbClr val="CCCCCC"/>
                </a:solidFill>
              </a:rPr>
              <a:t>glycerate 3-phosphate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GP</a:t>
            </a:r>
            <a:r>
              <a:rPr lang="en">
                <a:solidFill>
                  <a:srgbClr val="CCCCCC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GP is a </a:t>
            </a:r>
            <a:r>
              <a:rPr lang="en" b="1">
                <a:solidFill>
                  <a:srgbClr val="CCCCCC"/>
                </a:solidFill>
              </a:rPr>
              <a:t>3-carbon </a:t>
            </a:r>
            <a:r>
              <a:rPr lang="en">
                <a:solidFill>
                  <a:srgbClr val="CCCCCC"/>
                </a:solidFill>
              </a:rPr>
              <a:t>compound.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GP is then </a:t>
            </a:r>
            <a:r>
              <a:rPr lang="en" b="1">
                <a:solidFill>
                  <a:srgbClr val="CCCCCC"/>
                </a:solidFill>
              </a:rPr>
              <a:t>reduced </a:t>
            </a:r>
            <a:r>
              <a:rPr lang="en">
                <a:solidFill>
                  <a:srgbClr val="CCCCCC"/>
                </a:solidFill>
              </a:rPr>
              <a:t>using NADPH and ATP to form </a:t>
            </a:r>
            <a:r>
              <a:rPr lang="en" b="1">
                <a:solidFill>
                  <a:srgbClr val="CCCCCC"/>
                </a:solidFill>
              </a:rPr>
              <a:t>triose phosphate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TP</a:t>
            </a:r>
            <a:r>
              <a:rPr lang="en">
                <a:solidFill>
                  <a:srgbClr val="CCCCCC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TP is also a </a:t>
            </a:r>
            <a:r>
              <a:rPr lang="en" b="1">
                <a:solidFill>
                  <a:srgbClr val="CCCCCC"/>
                </a:solidFill>
              </a:rPr>
              <a:t>3-carbon </a:t>
            </a:r>
            <a:r>
              <a:rPr lang="en">
                <a:solidFill>
                  <a:srgbClr val="CCCCCC"/>
                </a:solidFill>
              </a:rPr>
              <a:t>compound.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NADPH and ATP are products of the </a:t>
            </a:r>
            <a:r>
              <a:rPr lang="en" b="1">
                <a:solidFill>
                  <a:srgbClr val="CCCCCC"/>
                </a:solidFill>
              </a:rPr>
              <a:t>light-dependent </a:t>
            </a:r>
            <a:r>
              <a:rPr lang="en">
                <a:solidFill>
                  <a:srgbClr val="CCCCCC"/>
                </a:solidFill>
              </a:rPr>
              <a:t>reaction.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Most of the TP is </a:t>
            </a:r>
            <a:r>
              <a:rPr lang="en" b="1">
                <a:solidFill>
                  <a:srgbClr val="CCCCCC"/>
                </a:solidFill>
              </a:rPr>
              <a:t>regenerated </a:t>
            </a:r>
            <a:r>
              <a:rPr lang="en">
                <a:solidFill>
                  <a:srgbClr val="CCCCCC"/>
                </a:solidFill>
              </a:rPr>
              <a:t>back into RuBP.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5</a:t>
            </a:r>
            <a:r>
              <a:rPr lang="en">
                <a:solidFill>
                  <a:srgbClr val="CCCCCC"/>
                </a:solidFill>
              </a:rPr>
              <a:t> of the </a:t>
            </a:r>
            <a:r>
              <a:rPr lang="en" b="1">
                <a:solidFill>
                  <a:srgbClr val="CCCCCC"/>
                </a:solidFill>
              </a:rPr>
              <a:t>6 </a:t>
            </a:r>
            <a:r>
              <a:rPr lang="en">
                <a:solidFill>
                  <a:srgbClr val="CCCCCC"/>
                </a:solidFill>
              </a:rPr>
              <a:t>available carbon atoms are used to reform RuBP.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remaining carbon atom is </a:t>
            </a:r>
            <a:r>
              <a:rPr lang="en" b="1">
                <a:solidFill>
                  <a:srgbClr val="CCCCCC"/>
                </a:solidFill>
              </a:rPr>
              <a:t>removed </a:t>
            </a:r>
            <a:r>
              <a:rPr lang="en">
                <a:solidFill>
                  <a:srgbClr val="CCCCCC"/>
                </a:solidFill>
              </a:rPr>
              <a:t>from the Calvin cycle and used to form </a:t>
            </a:r>
            <a:r>
              <a:rPr lang="en" b="1">
                <a:solidFill>
                  <a:srgbClr val="CCCCCC"/>
                </a:solidFill>
              </a:rPr>
              <a:t>organic compounds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⅙ of the carbon in the Calvin cycle is available to form molecules such as </a:t>
            </a:r>
            <a:r>
              <a:rPr lang="en" b="1">
                <a:solidFill>
                  <a:srgbClr val="CCCCCC"/>
                </a:solidFill>
              </a:rPr>
              <a:t>glucose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1987" name="Google Shape;198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993" name="Google Shape;1993;p20"/>
          <p:cNvSpPr txBox="1"/>
          <p:nvPr/>
        </p:nvSpPr>
        <p:spPr>
          <a:xfrm>
            <a:off x="1168950" y="378300"/>
            <a:ext cx="6806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first stage of the Calvin cycle. A molecule of 5-carbon RuBP combines with a molecule of CO</a:t>
            </a:r>
            <a:r>
              <a:rPr lang="en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to form an unstable 6-carbon compound. This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immediately breaks down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into 2 molecules of GP.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94" name="Google Shape;1994;p20"/>
          <p:cNvSpPr/>
          <p:nvPr/>
        </p:nvSpPr>
        <p:spPr>
          <a:xfrm>
            <a:off x="6712825" y="5445950"/>
            <a:ext cx="138100" cy="126150"/>
          </a:xfrm>
          <a:custGeom>
            <a:avLst/>
            <a:gdLst/>
            <a:ahLst/>
            <a:cxnLst/>
            <a:rect l="l" t="t" r="r" b="b"/>
            <a:pathLst>
              <a:path w="5524" h="5046" extrusionOk="0">
                <a:moveTo>
                  <a:pt x="2762" y="1"/>
                </a:moveTo>
                <a:cubicBezTo>
                  <a:pt x="1233" y="1"/>
                  <a:pt x="0" y="1119"/>
                  <a:pt x="0" y="2511"/>
                </a:cubicBezTo>
                <a:cubicBezTo>
                  <a:pt x="0" y="3927"/>
                  <a:pt x="1233" y="5045"/>
                  <a:pt x="2762" y="5045"/>
                </a:cubicBezTo>
                <a:cubicBezTo>
                  <a:pt x="4291" y="5045"/>
                  <a:pt x="5524" y="3927"/>
                  <a:pt x="5524" y="2511"/>
                </a:cubicBezTo>
                <a:cubicBezTo>
                  <a:pt x="5524" y="1119"/>
                  <a:pt x="4291" y="1"/>
                  <a:pt x="27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20"/>
          <p:cNvSpPr/>
          <p:nvPr/>
        </p:nvSpPr>
        <p:spPr>
          <a:xfrm>
            <a:off x="1278075" y="2184138"/>
            <a:ext cx="356675" cy="356675"/>
          </a:xfrm>
          <a:custGeom>
            <a:avLst/>
            <a:gdLst/>
            <a:ahLst/>
            <a:cxnLst/>
            <a:rect l="l" t="t" r="r" b="b"/>
            <a:pathLst>
              <a:path w="14267" h="14267" extrusionOk="0">
                <a:moveTo>
                  <a:pt x="7115" y="0"/>
                </a:moveTo>
                <a:cubicBezTo>
                  <a:pt x="3158" y="0"/>
                  <a:pt x="0" y="3196"/>
                  <a:pt x="0" y="7153"/>
                </a:cubicBezTo>
                <a:cubicBezTo>
                  <a:pt x="0" y="11071"/>
                  <a:pt x="3158" y="14267"/>
                  <a:pt x="7115" y="14267"/>
                </a:cubicBezTo>
                <a:cubicBezTo>
                  <a:pt x="11071" y="14267"/>
                  <a:pt x="14267" y="11071"/>
                  <a:pt x="14267" y="7153"/>
                </a:cubicBezTo>
                <a:cubicBezTo>
                  <a:pt x="14267" y="3196"/>
                  <a:pt x="11071" y="0"/>
                  <a:pt x="7115" y="0"/>
                </a:cubicBezTo>
                <a:close/>
              </a:path>
            </a:pathLst>
          </a:custGeom>
          <a:solidFill>
            <a:srgbClr val="FF005A"/>
          </a:solidFill>
          <a:ln w="1522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6" name="Google Shape;1996;p20"/>
          <p:cNvGrpSpPr/>
          <p:nvPr/>
        </p:nvGrpSpPr>
        <p:grpSpPr>
          <a:xfrm>
            <a:off x="1634725" y="2184138"/>
            <a:ext cx="6420000" cy="1516075"/>
            <a:chOff x="773575" y="2069500"/>
            <a:chExt cx="6420000" cy="1516075"/>
          </a:xfrm>
        </p:grpSpPr>
        <p:sp>
          <p:nvSpPr>
            <p:cNvPr id="1997" name="Google Shape;1997;p20"/>
            <p:cNvSpPr/>
            <p:nvPr/>
          </p:nvSpPr>
          <p:spPr>
            <a:xfrm>
              <a:off x="1664775" y="2694375"/>
              <a:ext cx="178825" cy="177875"/>
            </a:xfrm>
            <a:custGeom>
              <a:avLst/>
              <a:gdLst/>
              <a:ahLst/>
              <a:cxnLst/>
              <a:rect l="l" t="t" r="r" b="b"/>
              <a:pathLst>
                <a:path w="7153" h="7115" extrusionOk="0">
                  <a:moveTo>
                    <a:pt x="3576" y="0"/>
                  </a:moveTo>
                  <a:cubicBezTo>
                    <a:pt x="1598" y="0"/>
                    <a:pt x="0" y="1560"/>
                    <a:pt x="0" y="3539"/>
                  </a:cubicBezTo>
                  <a:cubicBezTo>
                    <a:pt x="0" y="5517"/>
                    <a:pt x="1598" y="7115"/>
                    <a:pt x="3576" y="7115"/>
                  </a:cubicBezTo>
                  <a:cubicBezTo>
                    <a:pt x="5555" y="7115"/>
                    <a:pt x="7153" y="5517"/>
                    <a:pt x="7153" y="3539"/>
                  </a:cubicBezTo>
                  <a:cubicBezTo>
                    <a:pt x="7153" y="1560"/>
                    <a:pt x="5555" y="0"/>
                    <a:pt x="3576" y="0"/>
                  </a:cubicBezTo>
                  <a:close/>
                </a:path>
              </a:pathLst>
            </a:custGeom>
            <a:solidFill>
              <a:srgbClr val="C9DAF8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0"/>
            <p:cNvSpPr/>
            <p:nvPr/>
          </p:nvSpPr>
          <p:spPr>
            <a:xfrm>
              <a:off x="2378100" y="2158900"/>
              <a:ext cx="178825" cy="178825"/>
            </a:xfrm>
            <a:custGeom>
              <a:avLst/>
              <a:gdLst/>
              <a:ahLst/>
              <a:cxnLst/>
              <a:rect l="l" t="t" r="r" b="b"/>
              <a:pathLst>
                <a:path w="7153" h="7153" extrusionOk="0">
                  <a:moveTo>
                    <a:pt x="3577" y="1"/>
                  </a:moveTo>
                  <a:cubicBezTo>
                    <a:pt x="1598" y="1"/>
                    <a:pt x="0" y="1598"/>
                    <a:pt x="0" y="3577"/>
                  </a:cubicBezTo>
                  <a:cubicBezTo>
                    <a:pt x="0" y="5555"/>
                    <a:pt x="1598" y="7153"/>
                    <a:pt x="3577" y="7153"/>
                  </a:cubicBezTo>
                  <a:cubicBezTo>
                    <a:pt x="5555" y="7153"/>
                    <a:pt x="7153" y="5555"/>
                    <a:pt x="7153" y="3577"/>
                  </a:cubicBezTo>
                  <a:cubicBezTo>
                    <a:pt x="7153" y="1598"/>
                    <a:pt x="5555" y="1"/>
                    <a:pt x="3577" y="1"/>
                  </a:cubicBezTo>
                  <a:close/>
                </a:path>
              </a:pathLst>
            </a:custGeom>
            <a:solidFill>
              <a:srgbClr val="FFFFFF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0"/>
            <p:cNvSpPr/>
            <p:nvPr/>
          </p:nvSpPr>
          <p:spPr>
            <a:xfrm>
              <a:off x="2021425" y="2158900"/>
              <a:ext cx="178850" cy="178825"/>
            </a:xfrm>
            <a:custGeom>
              <a:avLst/>
              <a:gdLst/>
              <a:ahLst/>
              <a:cxnLst/>
              <a:rect l="l" t="t" r="r" b="b"/>
              <a:pathLst>
                <a:path w="7154" h="7153" extrusionOk="0">
                  <a:moveTo>
                    <a:pt x="3577" y="1"/>
                  </a:moveTo>
                  <a:cubicBezTo>
                    <a:pt x="1599" y="1"/>
                    <a:pt x="1" y="1598"/>
                    <a:pt x="1" y="3577"/>
                  </a:cubicBezTo>
                  <a:cubicBezTo>
                    <a:pt x="1" y="5555"/>
                    <a:pt x="1599" y="7153"/>
                    <a:pt x="3577" y="7153"/>
                  </a:cubicBezTo>
                  <a:cubicBezTo>
                    <a:pt x="5555" y="7153"/>
                    <a:pt x="7153" y="5555"/>
                    <a:pt x="7153" y="3577"/>
                  </a:cubicBezTo>
                  <a:cubicBezTo>
                    <a:pt x="7153" y="1598"/>
                    <a:pt x="5555" y="1"/>
                    <a:pt x="3577" y="1"/>
                  </a:cubicBezTo>
                  <a:close/>
                </a:path>
              </a:pathLst>
            </a:custGeom>
            <a:solidFill>
              <a:srgbClr val="FFFFFF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0"/>
            <p:cNvSpPr/>
            <p:nvPr/>
          </p:nvSpPr>
          <p:spPr>
            <a:xfrm>
              <a:off x="1664775" y="2158900"/>
              <a:ext cx="178825" cy="178825"/>
            </a:xfrm>
            <a:custGeom>
              <a:avLst/>
              <a:gdLst/>
              <a:ahLst/>
              <a:cxnLst/>
              <a:rect l="l" t="t" r="r" b="b"/>
              <a:pathLst>
                <a:path w="7153" h="7153" extrusionOk="0">
                  <a:moveTo>
                    <a:pt x="3576" y="1"/>
                  </a:moveTo>
                  <a:cubicBezTo>
                    <a:pt x="1598" y="1"/>
                    <a:pt x="0" y="1598"/>
                    <a:pt x="0" y="3577"/>
                  </a:cubicBezTo>
                  <a:cubicBezTo>
                    <a:pt x="0" y="5555"/>
                    <a:pt x="1598" y="7153"/>
                    <a:pt x="3576" y="7153"/>
                  </a:cubicBezTo>
                  <a:cubicBezTo>
                    <a:pt x="5555" y="7153"/>
                    <a:pt x="7153" y="5555"/>
                    <a:pt x="7153" y="3577"/>
                  </a:cubicBezTo>
                  <a:cubicBezTo>
                    <a:pt x="7153" y="1598"/>
                    <a:pt x="5555" y="1"/>
                    <a:pt x="3576" y="1"/>
                  </a:cubicBezTo>
                  <a:close/>
                </a:path>
              </a:pathLst>
            </a:custGeom>
            <a:solidFill>
              <a:srgbClr val="FFFFFF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0"/>
            <p:cNvSpPr/>
            <p:nvPr/>
          </p:nvSpPr>
          <p:spPr>
            <a:xfrm>
              <a:off x="1308100" y="2158900"/>
              <a:ext cx="178850" cy="178825"/>
            </a:xfrm>
            <a:custGeom>
              <a:avLst/>
              <a:gdLst/>
              <a:ahLst/>
              <a:cxnLst/>
              <a:rect l="l" t="t" r="r" b="b"/>
              <a:pathLst>
                <a:path w="7154" h="7153" extrusionOk="0">
                  <a:moveTo>
                    <a:pt x="3577" y="1"/>
                  </a:moveTo>
                  <a:cubicBezTo>
                    <a:pt x="1599" y="1"/>
                    <a:pt x="1" y="1598"/>
                    <a:pt x="1" y="3577"/>
                  </a:cubicBezTo>
                  <a:cubicBezTo>
                    <a:pt x="1" y="5555"/>
                    <a:pt x="1599" y="7153"/>
                    <a:pt x="3577" y="7153"/>
                  </a:cubicBezTo>
                  <a:cubicBezTo>
                    <a:pt x="5555" y="7153"/>
                    <a:pt x="7153" y="5555"/>
                    <a:pt x="7153" y="3577"/>
                  </a:cubicBezTo>
                  <a:cubicBezTo>
                    <a:pt x="7153" y="1598"/>
                    <a:pt x="5555" y="1"/>
                    <a:pt x="3577" y="1"/>
                  </a:cubicBezTo>
                  <a:close/>
                </a:path>
              </a:pathLst>
            </a:custGeom>
            <a:solidFill>
              <a:srgbClr val="FFFFFF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0"/>
            <p:cNvSpPr/>
            <p:nvPr/>
          </p:nvSpPr>
          <p:spPr>
            <a:xfrm>
              <a:off x="951450" y="2158900"/>
              <a:ext cx="178825" cy="178825"/>
            </a:xfrm>
            <a:custGeom>
              <a:avLst/>
              <a:gdLst/>
              <a:ahLst/>
              <a:cxnLst/>
              <a:rect l="l" t="t" r="r" b="b"/>
              <a:pathLst>
                <a:path w="7153" h="7153" extrusionOk="0">
                  <a:moveTo>
                    <a:pt x="3576" y="1"/>
                  </a:moveTo>
                  <a:cubicBezTo>
                    <a:pt x="1598" y="1"/>
                    <a:pt x="0" y="1598"/>
                    <a:pt x="0" y="3577"/>
                  </a:cubicBezTo>
                  <a:cubicBezTo>
                    <a:pt x="0" y="5555"/>
                    <a:pt x="1598" y="7153"/>
                    <a:pt x="3576" y="7153"/>
                  </a:cubicBezTo>
                  <a:cubicBezTo>
                    <a:pt x="5555" y="7153"/>
                    <a:pt x="7152" y="5555"/>
                    <a:pt x="7152" y="3577"/>
                  </a:cubicBezTo>
                  <a:cubicBezTo>
                    <a:pt x="7152" y="1598"/>
                    <a:pt x="5555" y="1"/>
                    <a:pt x="3576" y="1"/>
                  </a:cubicBezTo>
                  <a:close/>
                </a:path>
              </a:pathLst>
            </a:custGeom>
            <a:solidFill>
              <a:srgbClr val="FFFFFF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0"/>
            <p:cNvSpPr/>
            <p:nvPr/>
          </p:nvSpPr>
          <p:spPr>
            <a:xfrm>
              <a:off x="2200250" y="2248300"/>
              <a:ext cx="177875" cy="975"/>
            </a:xfrm>
            <a:custGeom>
              <a:avLst/>
              <a:gdLst/>
              <a:ahLst/>
              <a:cxnLst/>
              <a:rect l="l" t="t" r="r" b="b"/>
              <a:pathLst>
                <a:path w="7115" h="39" fill="none" extrusionOk="0">
                  <a:moveTo>
                    <a:pt x="7114" y="1"/>
                  </a:moveTo>
                  <a:lnTo>
                    <a:pt x="0" y="39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0"/>
            <p:cNvSpPr/>
            <p:nvPr/>
          </p:nvSpPr>
          <p:spPr>
            <a:xfrm>
              <a:off x="1843575" y="2248300"/>
              <a:ext cx="177875" cy="975"/>
            </a:xfrm>
            <a:custGeom>
              <a:avLst/>
              <a:gdLst/>
              <a:ahLst/>
              <a:cxnLst/>
              <a:rect l="l" t="t" r="r" b="b"/>
              <a:pathLst>
                <a:path w="7115" h="39" fill="none" extrusionOk="0">
                  <a:moveTo>
                    <a:pt x="7115" y="1"/>
                  </a:moveTo>
                  <a:lnTo>
                    <a:pt x="1" y="39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0"/>
            <p:cNvSpPr/>
            <p:nvPr/>
          </p:nvSpPr>
          <p:spPr>
            <a:xfrm>
              <a:off x="2556900" y="2248300"/>
              <a:ext cx="177900" cy="975"/>
            </a:xfrm>
            <a:custGeom>
              <a:avLst/>
              <a:gdLst/>
              <a:ahLst/>
              <a:cxnLst/>
              <a:rect l="l" t="t" r="r" b="b"/>
              <a:pathLst>
                <a:path w="7116" h="39" fill="none" extrusionOk="0">
                  <a:moveTo>
                    <a:pt x="7115" y="1"/>
                  </a:moveTo>
                  <a:lnTo>
                    <a:pt x="1" y="39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0"/>
            <p:cNvSpPr/>
            <p:nvPr/>
          </p:nvSpPr>
          <p:spPr>
            <a:xfrm>
              <a:off x="1486925" y="2248300"/>
              <a:ext cx="177875" cy="975"/>
            </a:xfrm>
            <a:custGeom>
              <a:avLst/>
              <a:gdLst/>
              <a:ahLst/>
              <a:cxnLst/>
              <a:rect l="l" t="t" r="r" b="b"/>
              <a:pathLst>
                <a:path w="7115" h="39" fill="none" extrusionOk="0">
                  <a:moveTo>
                    <a:pt x="7114" y="1"/>
                  </a:moveTo>
                  <a:lnTo>
                    <a:pt x="0" y="39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0"/>
            <p:cNvSpPr/>
            <p:nvPr/>
          </p:nvSpPr>
          <p:spPr>
            <a:xfrm>
              <a:off x="1130250" y="2248300"/>
              <a:ext cx="177875" cy="975"/>
            </a:xfrm>
            <a:custGeom>
              <a:avLst/>
              <a:gdLst/>
              <a:ahLst/>
              <a:cxnLst/>
              <a:rect l="l" t="t" r="r" b="b"/>
              <a:pathLst>
                <a:path w="7115" h="39" fill="none" extrusionOk="0">
                  <a:moveTo>
                    <a:pt x="7115" y="1"/>
                  </a:moveTo>
                  <a:lnTo>
                    <a:pt x="0" y="39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0"/>
            <p:cNvSpPr/>
            <p:nvPr/>
          </p:nvSpPr>
          <p:spPr>
            <a:xfrm>
              <a:off x="773575" y="2248300"/>
              <a:ext cx="177900" cy="975"/>
            </a:xfrm>
            <a:custGeom>
              <a:avLst/>
              <a:gdLst/>
              <a:ahLst/>
              <a:cxnLst/>
              <a:rect l="l" t="t" r="r" b="b"/>
              <a:pathLst>
                <a:path w="7116" h="39" fill="none" extrusionOk="0">
                  <a:moveTo>
                    <a:pt x="7115" y="1"/>
                  </a:moveTo>
                  <a:lnTo>
                    <a:pt x="1" y="39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0"/>
            <p:cNvSpPr/>
            <p:nvPr/>
          </p:nvSpPr>
          <p:spPr>
            <a:xfrm>
              <a:off x="2734775" y="2069500"/>
              <a:ext cx="356675" cy="356675"/>
            </a:xfrm>
            <a:custGeom>
              <a:avLst/>
              <a:gdLst/>
              <a:ahLst/>
              <a:cxnLst/>
              <a:rect l="l" t="t" r="r" b="b"/>
              <a:pathLst>
                <a:path w="14267" h="14267" extrusionOk="0">
                  <a:moveTo>
                    <a:pt x="7152" y="0"/>
                  </a:moveTo>
                  <a:cubicBezTo>
                    <a:pt x="3196" y="0"/>
                    <a:pt x="0" y="3196"/>
                    <a:pt x="0" y="7153"/>
                  </a:cubicBezTo>
                  <a:cubicBezTo>
                    <a:pt x="0" y="11071"/>
                    <a:pt x="3196" y="14267"/>
                    <a:pt x="7152" y="14267"/>
                  </a:cubicBezTo>
                  <a:cubicBezTo>
                    <a:pt x="11071" y="14267"/>
                    <a:pt x="14267" y="11071"/>
                    <a:pt x="14267" y="7153"/>
                  </a:cubicBezTo>
                  <a:cubicBezTo>
                    <a:pt x="14267" y="3196"/>
                    <a:pt x="11071" y="0"/>
                    <a:pt x="7152" y="0"/>
                  </a:cubicBezTo>
                  <a:close/>
                </a:path>
              </a:pathLst>
            </a:custGeom>
            <a:solidFill>
              <a:srgbClr val="FF005A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0"/>
            <p:cNvSpPr/>
            <p:nvPr/>
          </p:nvSpPr>
          <p:spPr>
            <a:xfrm>
              <a:off x="6747475" y="2337700"/>
              <a:ext cx="356700" cy="356700"/>
            </a:xfrm>
            <a:custGeom>
              <a:avLst/>
              <a:gdLst/>
              <a:ahLst/>
              <a:cxnLst/>
              <a:rect l="l" t="t" r="r" b="b"/>
              <a:pathLst>
                <a:path w="14268" h="14268" extrusionOk="0">
                  <a:moveTo>
                    <a:pt x="7115" y="1"/>
                  </a:moveTo>
                  <a:cubicBezTo>
                    <a:pt x="3196" y="1"/>
                    <a:pt x="1" y="3159"/>
                    <a:pt x="1" y="7115"/>
                  </a:cubicBezTo>
                  <a:cubicBezTo>
                    <a:pt x="1" y="11072"/>
                    <a:pt x="3196" y="14267"/>
                    <a:pt x="7115" y="14267"/>
                  </a:cubicBezTo>
                  <a:cubicBezTo>
                    <a:pt x="11071" y="14267"/>
                    <a:pt x="14267" y="11072"/>
                    <a:pt x="14267" y="7115"/>
                  </a:cubicBezTo>
                  <a:cubicBezTo>
                    <a:pt x="14267" y="3159"/>
                    <a:pt x="11071" y="1"/>
                    <a:pt x="7115" y="1"/>
                  </a:cubicBezTo>
                  <a:close/>
                </a:path>
              </a:pathLst>
            </a:custGeom>
            <a:solidFill>
              <a:srgbClr val="FF005A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0"/>
            <p:cNvSpPr/>
            <p:nvPr/>
          </p:nvSpPr>
          <p:spPr>
            <a:xfrm>
              <a:off x="4072025" y="2337700"/>
              <a:ext cx="356675" cy="356700"/>
            </a:xfrm>
            <a:custGeom>
              <a:avLst/>
              <a:gdLst/>
              <a:ahLst/>
              <a:cxnLst/>
              <a:rect l="l" t="t" r="r" b="b"/>
              <a:pathLst>
                <a:path w="14267" h="14268" extrusionOk="0">
                  <a:moveTo>
                    <a:pt x="7152" y="1"/>
                  </a:moveTo>
                  <a:cubicBezTo>
                    <a:pt x="3196" y="1"/>
                    <a:pt x="0" y="3159"/>
                    <a:pt x="0" y="7115"/>
                  </a:cubicBezTo>
                  <a:cubicBezTo>
                    <a:pt x="0" y="11072"/>
                    <a:pt x="3196" y="14267"/>
                    <a:pt x="7152" y="14267"/>
                  </a:cubicBezTo>
                  <a:cubicBezTo>
                    <a:pt x="11071" y="14267"/>
                    <a:pt x="14267" y="11072"/>
                    <a:pt x="14267" y="7115"/>
                  </a:cubicBezTo>
                  <a:cubicBezTo>
                    <a:pt x="14267" y="3159"/>
                    <a:pt x="11071" y="1"/>
                    <a:pt x="7152" y="1"/>
                  </a:cubicBezTo>
                  <a:close/>
                </a:path>
              </a:pathLst>
            </a:custGeom>
            <a:solidFill>
              <a:srgbClr val="FF005A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0"/>
            <p:cNvSpPr/>
            <p:nvPr/>
          </p:nvSpPr>
          <p:spPr>
            <a:xfrm>
              <a:off x="5320825" y="2426150"/>
              <a:ext cx="177875" cy="178850"/>
            </a:xfrm>
            <a:custGeom>
              <a:avLst/>
              <a:gdLst/>
              <a:ahLst/>
              <a:cxnLst/>
              <a:rect l="l" t="t" r="r" b="b"/>
              <a:pathLst>
                <a:path w="7115" h="7154" extrusionOk="0">
                  <a:moveTo>
                    <a:pt x="3576" y="1"/>
                  </a:moveTo>
                  <a:cubicBezTo>
                    <a:pt x="1598" y="1"/>
                    <a:pt x="0" y="1599"/>
                    <a:pt x="0" y="3577"/>
                  </a:cubicBezTo>
                  <a:cubicBezTo>
                    <a:pt x="0" y="5555"/>
                    <a:pt x="1598" y="7153"/>
                    <a:pt x="3576" y="7153"/>
                  </a:cubicBezTo>
                  <a:cubicBezTo>
                    <a:pt x="5517" y="7153"/>
                    <a:pt x="7114" y="5555"/>
                    <a:pt x="7114" y="3577"/>
                  </a:cubicBezTo>
                  <a:cubicBezTo>
                    <a:pt x="7114" y="1599"/>
                    <a:pt x="5517" y="1"/>
                    <a:pt x="3576" y="1"/>
                  </a:cubicBezTo>
                  <a:close/>
                </a:path>
              </a:pathLst>
            </a:custGeom>
            <a:solidFill>
              <a:srgbClr val="FFFFFF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0"/>
            <p:cNvSpPr/>
            <p:nvPr/>
          </p:nvSpPr>
          <p:spPr>
            <a:xfrm>
              <a:off x="6390800" y="2426150"/>
              <a:ext cx="177900" cy="178850"/>
            </a:xfrm>
            <a:custGeom>
              <a:avLst/>
              <a:gdLst/>
              <a:ahLst/>
              <a:cxnLst/>
              <a:rect l="l" t="t" r="r" b="b"/>
              <a:pathLst>
                <a:path w="7116" h="7154" extrusionOk="0">
                  <a:moveTo>
                    <a:pt x="3577" y="1"/>
                  </a:moveTo>
                  <a:cubicBezTo>
                    <a:pt x="1599" y="1"/>
                    <a:pt x="1" y="1599"/>
                    <a:pt x="1" y="3577"/>
                  </a:cubicBezTo>
                  <a:cubicBezTo>
                    <a:pt x="1" y="5555"/>
                    <a:pt x="1599" y="7153"/>
                    <a:pt x="3577" y="7153"/>
                  </a:cubicBezTo>
                  <a:cubicBezTo>
                    <a:pt x="5517" y="7153"/>
                    <a:pt x="7115" y="5555"/>
                    <a:pt x="7115" y="3577"/>
                  </a:cubicBezTo>
                  <a:cubicBezTo>
                    <a:pt x="7115" y="1599"/>
                    <a:pt x="5517" y="1"/>
                    <a:pt x="3577" y="1"/>
                  </a:cubicBezTo>
                  <a:close/>
                </a:path>
              </a:pathLst>
            </a:custGeom>
            <a:solidFill>
              <a:srgbClr val="FFFFFF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0"/>
            <p:cNvSpPr/>
            <p:nvPr/>
          </p:nvSpPr>
          <p:spPr>
            <a:xfrm>
              <a:off x="6034150" y="2426150"/>
              <a:ext cx="177875" cy="178850"/>
            </a:xfrm>
            <a:custGeom>
              <a:avLst/>
              <a:gdLst/>
              <a:ahLst/>
              <a:cxnLst/>
              <a:rect l="l" t="t" r="r" b="b"/>
              <a:pathLst>
                <a:path w="7115" h="7154" extrusionOk="0">
                  <a:moveTo>
                    <a:pt x="3577" y="1"/>
                  </a:moveTo>
                  <a:cubicBezTo>
                    <a:pt x="1598" y="1"/>
                    <a:pt x="0" y="1599"/>
                    <a:pt x="0" y="3577"/>
                  </a:cubicBezTo>
                  <a:cubicBezTo>
                    <a:pt x="0" y="5555"/>
                    <a:pt x="1598" y="7153"/>
                    <a:pt x="3577" y="7153"/>
                  </a:cubicBezTo>
                  <a:cubicBezTo>
                    <a:pt x="5517" y="7153"/>
                    <a:pt x="7115" y="5555"/>
                    <a:pt x="7115" y="3577"/>
                  </a:cubicBezTo>
                  <a:cubicBezTo>
                    <a:pt x="7115" y="1599"/>
                    <a:pt x="5517" y="1"/>
                    <a:pt x="3577" y="1"/>
                  </a:cubicBezTo>
                  <a:close/>
                </a:path>
              </a:pathLst>
            </a:custGeom>
            <a:solidFill>
              <a:srgbClr val="FFFFFF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0"/>
            <p:cNvSpPr/>
            <p:nvPr/>
          </p:nvSpPr>
          <p:spPr>
            <a:xfrm>
              <a:off x="5677475" y="2426150"/>
              <a:ext cx="177900" cy="178850"/>
            </a:xfrm>
            <a:custGeom>
              <a:avLst/>
              <a:gdLst/>
              <a:ahLst/>
              <a:cxnLst/>
              <a:rect l="l" t="t" r="r" b="b"/>
              <a:pathLst>
                <a:path w="7116" h="7154" extrusionOk="0">
                  <a:moveTo>
                    <a:pt x="3577" y="1"/>
                  </a:moveTo>
                  <a:cubicBezTo>
                    <a:pt x="1599" y="1"/>
                    <a:pt x="1" y="1599"/>
                    <a:pt x="1" y="3577"/>
                  </a:cubicBezTo>
                  <a:cubicBezTo>
                    <a:pt x="1" y="5555"/>
                    <a:pt x="1599" y="7153"/>
                    <a:pt x="3577" y="7153"/>
                  </a:cubicBezTo>
                  <a:cubicBezTo>
                    <a:pt x="5517" y="7153"/>
                    <a:pt x="7115" y="5555"/>
                    <a:pt x="7115" y="3577"/>
                  </a:cubicBezTo>
                  <a:cubicBezTo>
                    <a:pt x="7115" y="1599"/>
                    <a:pt x="5517" y="1"/>
                    <a:pt x="3577" y="1"/>
                  </a:cubicBezTo>
                  <a:close/>
                </a:path>
              </a:pathLst>
            </a:custGeom>
            <a:solidFill>
              <a:srgbClr val="FFFFFF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0"/>
            <p:cNvSpPr/>
            <p:nvPr/>
          </p:nvSpPr>
          <p:spPr>
            <a:xfrm>
              <a:off x="4964150" y="2426150"/>
              <a:ext cx="177875" cy="178850"/>
            </a:xfrm>
            <a:custGeom>
              <a:avLst/>
              <a:gdLst/>
              <a:ahLst/>
              <a:cxnLst/>
              <a:rect l="l" t="t" r="r" b="b"/>
              <a:pathLst>
                <a:path w="7115" h="7154" extrusionOk="0">
                  <a:moveTo>
                    <a:pt x="3577" y="1"/>
                  </a:moveTo>
                  <a:cubicBezTo>
                    <a:pt x="1599" y="1"/>
                    <a:pt x="1" y="1599"/>
                    <a:pt x="1" y="3577"/>
                  </a:cubicBezTo>
                  <a:cubicBezTo>
                    <a:pt x="1" y="5555"/>
                    <a:pt x="1599" y="7153"/>
                    <a:pt x="3577" y="7153"/>
                  </a:cubicBezTo>
                  <a:cubicBezTo>
                    <a:pt x="5517" y="7153"/>
                    <a:pt x="7115" y="5555"/>
                    <a:pt x="7115" y="3577"/>
                  </a:cubicBezTo>
                  <a:cubicBezTo>
                    <a:pt x="7115" y="1599"/>
                    <a:pt x="5517" y="1"/>
                    <a:pt x="3577" y="1"/>
                  </a:cubicBezTo>
                  <a:close/>
                </a:path>
              </a:pathLst>
            </a:custGeom>
            <a:solidFill>
              <a:srgbClr val="FFFFFF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4607500" y="2426150"/>
              <a:ext cx="177875" cy="178850"/>
            </a:xfrm>
            <a:custGeom>
              <a:avLst/>
              <a:gdLst/>
              <a:ahLst/>
              <a:cxnLst/>
              <a:rect l="l" t="t" r="r" b="b"/>
              <a:pathLst>
                <a:path w="7115" h="7154" extrusionOk="0">
                  <a:moveTo>
                    <a:pt x="3576" y="1"/>
                  </a:moveTo>
                  <a:cubicBezTo>
                    <a:pt x="1598" y="1"/>
                    <a:pt x="0" y="1599"/>
                    <a:pt x="0" y="3577"/>
                  </a:cubicBezTo>
                  <a:cubicBezTo>
                    <a:pt x="0" y="5555"/>
                    <a:pt x="1598" y="7153"/>
                    <a:pt x="3576" y="7153"/>
                  </a:cubicBezTo>
                  <a:cubicBezTo>
                    <a:pt x="5516" y="7153"/>
                    <a:pt x="7114" y="5555"/>
                    <a:pt x="7114" y="3577"/>
                  </a:cubicBezTo>
                  <a:cubicBezTo>
                    <a:pt x="7114" y="1599"/>
                    <a:pt x="5516" y="1"/>
                    <a:pt x="3576" y="1"/>
                  </a:cubicBezTo>
                  <a:close/>
                </a:path>
              </a:pathLst>
            </a:custGeom>
            <a:solidFill>
              <a:srgbClr val="FFFFFF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6212000" y="2515575"/>
              <a:ext cx="178825" cy="25"/>
            </a:xfrm>
            <a:custGeom>
              <a:avLst/>
              <a:gdLst/>
              <a:ahLst/>
              <a:cxnLst/>
              <a:rect l="l" t="t" r="r" b="b"/>
              <a:pathLst>
                <a:path w="7153" h="1" fill="none" extrusionOk="0">
                  <a:moveTo>
                    <a:pt x="7153" y="0"/>
                  </a:moveTo>
                  <a:lnTo>
                    <a:pt x="1" y="0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5855350" y="2515575"/>
              <a:ext cx="178825" cy="25"/>
            </a:xfrm>
            <a:custGeom>
              <a:avLst/>
              <a:gdLst/>
              <a:ahLst/>
              <a:cxnLst/>
              <a:rect l="l" t="t" r="r" b="b"/>
              <a:pathLst>
                <a:path w="7153" h="1" fill="none" extrusionOk="0">
                  <a:moveTo>
                    <a:pt x="7152" y="0"/>
                  </a:moveTo>
                  <a:lnTo>
                    <a:pt x="0" y="0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5498675" y="2515575"/>
              <a:ext cx="178825" cy="25"/>
            </a:xfrm>
            <a:custGeom>
              <a:avLst/>
              <a:gdLst/>
              <a:ahLst/>
              <a:cxnLst/>
              <a:rect l="l" t="t" r="r" b="b"/>
              <a:pathLst>
                <a:path w="7153" h="1" fill="none" extrusionOk="0">
                  <a:moveTo>
                    <a:pt x="7153" y="0"/>
                  </a:moveTo>
                  <a:lnTo>
                    <a:pt x="0" y="0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6568675" y="2515575"/>
              <a:ext cx="178825" cy="25"/>
            </a:xfrm>
            <a:custGeom>
              <a:avLst/>
              <a:gdLst/>
              <a:ahLst/>
              <a:cxnLst/>
              <a:rect l="l" t="t" r="r" b="b"/>
              <a:pathLst>
                <a:path w="7153" h="1" fill="none" extrusionOk="0">
                  <a:moveTo>
                    <a:pt x="7153" y="0"/>
                  </a:moveTo>
                  <a:lnTo>
                    <a:pt x="0" y="0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5142000" y="2515575"/>
              <a:ext cx="178850" cy="25"/>
            </a:xfrm>
            <a:custGeom>
              <a:avLst/>
              <a:gdLst/>
              <a:ahLst/>
              <a:cxnLst/>
              <a:rect l="l" t="t" r="r" b="b"/>
              <a:pathLst>
                <a:path w="7154" h="1" fill="none" extrusionOk="0">
                  <a:moveTo>
                    <a:pt x="7153" y="0"/>
                  </a:moveTo>
                  <a:lnTo>
                    <a:pt x="1" y="0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4785350" y="2515575"/>
              <a:ext cx="178825" cy="25"/>
            </a:xfrm>
            <a:custGeom>
              <a:avLst/>
              <a:gdLst/>
              <a:ahLst/>
              <a:cxnLst/>
              <a:rect l="l" t="t" r="r" b="b"/>
              <a:pathLst>
                <a:path w="7153" h="1" fill="none" extrusionOk="0">
                  <a:moveTo>
                    <a:pt x="7153" y="0"/>
                  </a:moveTo>
                  <a:lnTo>
                    <a:pt x="0" y="0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4428675" y="2515575"/>
              <a:ext cx="178850" cy="25"/>
            </a:xfrm>
            <a:custGeom>
              <a:avLst/>
              <a:gdLst/>
              <a:ahLst/>
              <a:cxnLst/>
              <a:rect l="l" t="t" r="r" b="b"/>
              <a:pathLst>
                <a:path w="7154" h="1" fill="none" extrusionOk="0">
                  <a:moveTo>
                    <a:pt x="7153" y="0"/>
                  </a:moveTo>
                  <a:lnTo>
                    <a:pt x="1" y="0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6836875" y="3228900"/>
              <a:ext cx="356700" cy="356675"/>
            </a:xfrm>
            <a:custGeom>
              <a:avLst/>
              <a:gdLst/>
              <a:ahLst/>
              <a:cxnLst/>
              <a:rect l="l" t="t" r="r" b="b"/>
              <a:pathLst>
                <a:path w="14268" h="14267" extrusionOk="0">
                  <a:moveTo>
                    <a:pt x="7115" y="0"/>
                  </a:moveTo>
                  <a:cubicBezTo>
                    <a:pt x="3158" y="0"/>
                    <a:pt x="1" y="3196"/>
                    <a:pt x="1" y="7153"/>
                  </a:cubicBezTo>
                  <a:cubicBezTo>
                    <a:pt x="1" y="11071"/>
                    <a:pt x="3158" y="14267"/>
                    <a:pt x="7115" y="14267"/>
                  </a:cubicBezTo>
                  <a:cubicBezTo>
                    <a:pt x="11072" y="14267"/>
                    <a:pt x="14267" y="11071"/>
                    <a:pt x="14267" y="7153"/>
                  </a:cubicBezTo>
                  <a:cubicBezTo>
                    <a:pt x="14267" y="3196"/>
                    <a:pt x="11072" y="0"/>
                    <a:pt x="7115" y="0"/>
                  </a:cubicBezTo>
                  <a:close/>
                </a:path>
              </a:pathLst>
            </a:custGeom>
            <a:solidFill>
              <a:srgbClr val="FF005A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3983575" y="3228900"/>
              <a:ext cx="356675" cy="356675"/>
            </a:xfrm>
            <a:custGeom>
              <a:avLst/>
              <a:gdLst/>
              <a:ahLst/>
              <a:cxnLst/>
              <a:rect l="l" t="t" r="r" b="b"/>
              <a:pathLst>
                <a:path w="14267" h="14267" extrusionOk="0">
                  <a:moveTo>
                    <a:pt x="7114" y="0"/>
                  </a:moveTo>
                  <a:cubicBezTo>
                    <a:pt x="3158" y="0"/>
                    <a:pt x="0" y="3196"/>
                    <a:pt x="0" y="7153"/>
                  </a:cubicBezTo>
                  <a:cubicBezTo>
                    <a:pt x="0" y="11071"/>
                    <a:pt x="3158" y="14267"/>
                    <a:pt x="7114" y="14267"/>
                  </a:cubicBezTo>
                  <a:cubicBezTo>
                    <a:pt x="11071" y="14267"/>
                    <a:pt x="14267" y="11071"/>
                    <a:pt x="14267" y="7153"/>
                  </a:cubicBezTo>
                  <a:cubicBezTo>
                    <a:pt x="14267" y="3196"/>
                    <a:pt x="11071" y="0"/>
                    <a:pt x="7114" y="0"/>
                  </a:cubicBezTo>
                  <a:close/>
                </a:path>
              </a:pathLst>
            </a:custGeom>
            <a:solidFill>
              <a:srgbClr val="FF005A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5231425" y="3318300"/>
              <a:ext cx="178825" cy="177875"/>
            </a:xfrm>
            <a:custGeom>
              <a:avLst/>
              <a:gdLst/>
              <a:ahLst/>
              <a:cxnLst/>
              <a:rect l="l" t="t" r="r" b="b"/>
              <a:pathLst>
                <a:path w="7153" h="7115" extrusionOk="0">
                  <a:moveTo>
                    <a:pt x="3576" y="0"/>
                  </a:moveTo>
                  <a:cubicBezTo>
                    <a:pt x="1598" y="0"/>
                    <a:pt x="0" y="1598"/>
                    <a:pt x="0" y="3577"/>
                  </a:cubicBezTo>
                  <a:cubicBezTo>
                    <a:pt x="0" y="5517"/>
                    <a:pt x="1598" y="7115"/>
                    <a:pt x="3576" y="7115"/>
                  </a:cubicBezTo>
                  <a:cubicBezTo>
                    <a:pt x="5555" y="7115"/>
                    <a:pt x="7152" y="5517"/>
                    <a:pt x="7152" y="3577"/>
                  </a:cubicBezTo>
                  <a:cubicBezTo>
                    <a:pt x="7152" y="1598"/>
                    <a:pt x="5555" y="0"/>
                    <a:pt x="3576" y="0"/>
                  </a:cubicBezTo>
                  <a:close/>
                </a:path>
              </a:pathLst>
            </a:custGeom>
            <a:solidFill>
              <a:srgbClr val="FFFFFF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6480225" y="3318300"/>
              <a:ext cx="177875" cy="177875"/>
            </a:xfrm>
            <a:custGeom>
              <a:avLst/>
              <a:gdLst/>
              <a:ahLst/>
              <a:cxnLst/>
              <a:rect l="l" t="t" r="r" b="b"/>
              <a:pathLst>
                <a:path w="7115" h="7115" extrusionOk="0">
                  <a:moveTo>
                    <a:pt x="3538" y="0"/>
                  </a:moveTo>
                  <a:cubicBezTo>
                    <a:pt x="1560" y="0"/>
                    <a:pt x="0" y="1598"/>
                    <a:pt x="0" y="3577"/>
                  </a:cubicBezTo>
                  <a:cubicBezTo>
                    <a:pt x="0" y="5517"/>
                    <a:pt x="1560" y="7115"/>
                    <a:pt x="3538" y="7115"/>
                  </a:cubicBezTo>
                  <a:cubicBezTo>
                    <a:pt x="5517" y="7115"/>
                    <a:pt x="7114" y="5517"/>
                    <a:pt x="7114" y="3577"/>
                  </a:cubicBezTo>
                  <a:cubicBezTo>
                    <a:pt x="7114" y="1598"/>
                    <a:pt x="5517" y="0"/>
                    <a:pt x="3538" y="0"/>
                  </a:cubicBezTo>
                  <a:close/>
                </a:path>
              </a:pathLst>
            </a:custGeom>
            <a:solidFill>
              <a:srgbClr val="FFFFFF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6123550" y="3318300"/>
              <a:ext cx="177875" cy="177875"/>
            </a:xfrm>
            <a:custGeom>
              <a:avLst/>
              <a:gdLst/>
              <a:ahLst/>
              <a:cxnLst/>
              <a:rect l="l" t="t" r="r" b="b"/>
              <a:pathLst>
                <a:path w="7115" h="7115" extrusionOk="0">
                  <a:moveTo>
                    <a:pt x="3539" y="0"/>
                  </a:moveTo>
                  <a:cubicBezTo>
                    <a:pt x="1560" y="0"/>
                    <a:pt x="1" y="1598"/>
                    <a:pt x="1" y="3577"/>
                  </a:cubicBezTo>
                  <a:cubicBezTo>
                    <a:pt x="1" y="5517"/>
                    <a:pt x="1560" y="7115"/>
                    <a:pt x="3539" y="7115"/>
                  </a:cubicBezTo>
                  <a:cubicBezTo>
                    <a:pt x="5517" y="7115"/>
                    <a:pt x="7115" y="5517"/>
                    <a:pt x="7115" y="3577"/>
                  </a:cubicBezTo>
                  <a:cubicBezTo>
                    <a:pt x="7115" y="1598"/>
                    <a:pt x="5517" y="0"/>
                    <a:pt x="3539" y="0"/>
                  </a:cubicBezTo>
                  <a:close/>
                </a:path>
              </a:pathLst>
            </a:custGeom>
            <a:solidFill>
              <a:srgbClr val="FFFFFF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5766875" y="3318300"/>
              <a:ext cx="177900" cy="177875"/>
            </a:xfrm>
            <a:custGeom>
              <a:avLst/>
              <a:gdLst/>
              <a:ahLst/>
              <a:cxnLst/>
              <a:rect l="l" t="t" r="r" b="b"/>
              <a:pathLst>
                <a:path w="7116" h="7115" extrusionOk="0">
                  <a:moveTo>
                    <a:pt x="3539" y="0"/>
                  </a:moveTo>
                  <a:cubicBezTo>
                    <a:pt x="1561" y="0"/>
                    <a:pt x="1" y="1598"/>
                    <a:pt x="1" y="3577"/>
                  </a:cubicBezTo>
                  <a:cubicBezTo>
                    <a:pt x="1" y="5517"/>
                    <a:pt x="1561" y="7115"/>
                    <a:pt x="3539" y="7115"/>
                  </a:cubicBezTo>
                  <a:cubicBezTo>
                    <a:pt x="5517" y="7115"/>
                    <a:pt x="7115" y="5517"/>
                    <a:pt x="7115" y="3577"/>
                  </a:cubicBezTo>
                  <a:cubicBezTo>
                    <a:pt x="7115" y="1598"/>
                    <a:pt x="5517" y="0"/>
                    <a:pt x="3539" y="0"/>
                  </a:cubicBezTo>
                  <a:close/>
                </a:path>
              </a:pathLst>
            </a:custGeom>
            <a:solidFill>
              <a:srgbClr val="FFFFFF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4874750" y="3318300"/>
              <a:ext cx="178825" cy="177875"/>
            </a:xfrm>
            <a:custGeom>
              <a:avLst/>
              <a:gdLst/>
              <a:ahLst/>
              <a:cxnLst/>
              <a:rect l="l" t="t" r="r" b="b"/>
              <a:pathLst>
                <a:path w="7153" h="7115" extrusionOk="0">
                  <a:moveTo>
                    <a:pt x="3577" y="0"/>
                  </a:moveTo>
                  <a:cubicBezTo>
                    <a:pt x="1598" y="0"/>
                    <a:pt x="0" y="1598"/>
                    <a:pt x="0" y="3577"/>
                  </a:cubicBezTo>
                  <a:cubicBezTo>
                    <a:pt x="0" y="5517"/>
                    <a:pt x="1598" y="7115"/>
                    <a:pt x="3577" y="7115"/>
                  </a:cubicBezTo>
                  <a:cubicBezTo>
                    <a:pt x="5555" y="7115"/>
                    <a:pt x="7153" y="5517"/>
                    <a:pt x="7153" y="3577"/>
                  </a:cubicBezTo>
                  <a:cubicBezTo>
                    <a:pt x="7153" y="1598"/>
                    <a:pt x="5555" y="0"/>
                    <a:pt x="3577" y="0"/>
                  </a:cubicBezTo>
                  <a:close/>
                </a:path>
              </a:pathLst>
            </a:custGeom>
            <a:solidFill>
              <a:srgbClr val="FFFFFF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4518075" y="3318300"/>
              <a:ext cx="178850" cy="177875"/>
            </a:xfrm>
            <a:custGeom>
              <a:avLst/>
              <a:gdLst/>
              <a:ahLst/>
              <a:cxnLst/>
              <a:rect l="l" t="t" r="r" b="b"/>
              <a:pathLst>
                <a:path w="7154" h="7115" extrusionOk="0">
                  <a:moveTo>
                    <a:pt x="3577" y="0"/>
                  </a:moveTo>
                  <a:cubicBezTo>
                    <a:pt x="1599" y="0"/>
                    <a:pt x="1" y="1598"/>
                    <a:pt x="1" y="3577"/>
                  </a:cubicBezTo>
                  <a:cubicBezTo>
                    <a:pt x="1" y="5517"/>
                    <a:pt x="1599" y="7115"/>
                    <a:pt x="3577" y="7115"/>
                  </a:cubicBezTo>
                  <a:cubicBezTo>
                    <a:pt x="5555" y="7115"/>
                    <a:pt x="7153" y="5517"/>
                    <a:pt x="7153" y="3577"/>
                  </a:cubicBezTo>
                  <a:cubicBezTo>
                    <a:pt x="7153" y="1598"/>
                    <a:pt x="5555" y="0"/>
                    <a:pt x="3577" y="0"/>
                  </a:cubicBezTo>
                  <a:close/>
                </a:path>
              </a:pathLst>
            </a:custGeom>
            <a:solidFill>
              <a:srgbClr val="FFFFFF"/>
            </a:solidFill>
            <a:ln w="1522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6301400" y="3407700"/>
              <a:ext cx="178850" cy="25"/>
            </a:xfrm>
            <a:custGeom>
              <a:avLst/>
              <a:gdLst/>
              <a:ahLst/>
              <a:cxnLst/>
              <a:rect l="l" t="t" r="r" b="b"/>
              <a:pathLst>
                <a:path w="7154" h="1" fill="none" extrusionOk="0">
                  <a:moveTo>
                    <a:pt x="7153" y="1"/>
                  </a:moveTo>
                  <a:lnTo>
                    <a:pt x="1" y="1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5944750" y="3407700"/>
              <a:ext cx="178825" cy="25"/>
            </a:xfrm>
            <a:custGeom>
              <a:avLst/>
              <a:gdLst/>
              <a:ahLst/>
              <a:cxnLst/>
              <a:rect l="l" t="t" r="r" b="b"/>
              <a:pathLst>
                <a:path w="7153" h="1" fill="none" extrusionOk="0">
                  <a:moveTo>
                    <a:pt x="7153" y="1"/>
                  </a:moveTo>
                  <a:lnTo>
                    <a:pt x="0" y="1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6658075" y="3407700"/>
              <a:ext cx="178825" cy="25"/>
            </a:xfrm>
            <a:custGeom>
              <a:avLst/>
              <a:gdLst/>
              <a:ahLst/>
              <a:cxnLst/>
              <a:rect l="l" t="t" r="r" b="b"/>
              <a:pathLst>
                <a:path w="7153" h="1" fill="none" extrusionOk="0">
                  <a:moveTo>
                    <a:pt x="7153" y="1"/>
                  </a:moveTo>
                  <a:lnTo>
                    <a:pt x="0" y="1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5053550" y="3407700"/>
              <a:ext cx="177900" cy="25"/>
            </a:xfrm>
            <a:custGeom>
              <a:avLst/>
              <a:gdLst/>
              <a:ahLst/>
              <a:cxnLst/>
              <a:rect l="l" t="t" r="r" b="b"/>
              <a:pathLst>
                <a:path w="7116" h="1" fill="none" extrusionOk="0">
                  <a:moveTo>
                    <a:pt x="7115" y="1"/>
                  </a:moveTo>
                  <a:lnTo>
                    <a:pt x="1" y="1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4696900" y="3407700"/>
              <a:ext cx="177875" cy="25"/>
            </a:xfrm>
            <a:custGeom>
              <a:avLst/>
              <a:gdLst/>
              <a:ahLst/>
              <a:cxnLst/>
              <a:rect l="l" t="t" r="r" b="b"/>
              <a:pathLst>
                <a:path w="7115" h="1" fill="none" extrusionOk="0">
                  <a:moveTo>
                    <a:pt x="7114" y="1"/>
                  </a:moveTo>
                  <a:lnTo>
                    <a:pt x="0" y="1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4340225" y="3407700"/>
              <a:ext cx="177875" cy="25"/>
            </a:xfrm>
            <a:custGeom>
              <a:avLst/>
              <a:gdLst/>
              <a:ahLst/>
              <a:cxnLst/>
              <a:rect l="l" t="t" r="r" b="b"/>
              <a:pathLst>
                <a:path w="7115" h="1" fill="none" extrusionOk="0">
                  <a:moveTo>
                    <a:pt x="7115" y="1"/>
                  </a:moveTo>
                  <a:lnTo>
                    <a:pt x="1" y="1"/>
                  </a:lnTo>
                </a:path>
              </a:pathLst>
            </a:custGeom>
            <a:noFill/>
            <a:ln w="21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1754175" y="2426150"/>
              <a:ext cx="25" cy="178850"/>
            </a:xfrm>
            <a:custGeom>
              <a:avLst/>
              <a:gdLst/>
              <a:ahLst/>
              <a:cxnLst/>
              <a:rect l="l" t="t" r="r" b="b"/>
              <a:pathLst>
                <a:path w="1" h="7154" fill="none" extrusionOk="0">
                  <a:moveTo>
                    <a:pt x="0" y="1"/>
                  </a:moveTo>
                  <a:lnTo>
                    <a:pt x="0" y="7153"/>
                  </a:lnTo>
                </a:path>
              </a:pathLst>
            </a:custGeom>
            <a:noFill/>
            <a:ln w="294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1664775" y="2515575"/>
              <a:ext cx="178825" cy="25"/>
            </a:xfrm>
            <a:custGeom>
              <a:avLst/>
              <a:gdLst/>
              <a:ahLst/>
              <a:cxnLst/>
              <a:rect l="l" t="t" r="r" b="b"/>
              <a:pathLst>
                <a:path w="7153" h="1" fill="none" extrusionOk="0">
                  <a:moveTo>
                    <a:pt x="0" y="0"/>
                  </a:moveTo>
                  <a:lnTo>
                    <a:pt x="7153" y="0"/>
                  </a:lnTo>
                </a:path>
              </a:pathLst>
            </a:custGeom>
            <a:noFill/>
            <a:ln w="294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1" name="Google Shape;2041;p20"/>
          <p:cNvSpPr txBox="1"/>
          <p:nvPr/>
        </p:nvSpPr>
        <p:spPr>
          <a:xfrm>
            <a:off x="1089250" y="1799150"/>
            <a:ext cx="3153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RIBULOSE BISPHOSPHATE (RuBP)</a:t>
            </a: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42" name="Google Shape;2042;p20"/>
          <p:cNvSpPr txBox="1"/>
          <p:nvPr/>
        </p:nvSpPr>
        <p:spPr>
          <a:xfrm>
            <a:off x="2084150" y="2995075"/>
            <a:ext cx="107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CO</a:t>
            </a:r>
            <a:r>
              <a:rPr lang="en" sz="1000" baseline="-25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endParaRPr sz="1000" baseline="-25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43" name="Google Shape;2043;p20"/>
          <p:cNvSpPr txBox="1"/>
          <p:nvPr/>
        </p:nvSpPr>
        <p:spPr>
          <a:xfrm>
            <a:off x="4900825" y="2025625"/>
            <a:ext cx="3153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UNSTABLE 6-CARBON INTERMEDIATE</a:t>
            </a: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44" name="Google Shape;2044;p20"/>
          <p:cNvSpPr txBox="1"/>
          <p:nvPr/>
        </p:nvSpPr>
        <p:spPr>
          <a:xfrm>
            <a:off x="4900825" y="3786675"/>
            <a:ext cx="3153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2 MOLECULES OF GLYCERATE 3-PHOSPHATE (GP)</a:t>
            </a: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cxnSp>
        <p:nvCxnSpPr>
          <p:cNvPr id="2045" name="Google Shape;2045;p20"/>
          <p:cNvCxnSpPr/>
          <p:nvPr/>
        </p:nvCxnSpPr>
        <p:spPr>
          <a:xfrm>
            <a:off x="3778250" y="3016250"/>
            <a:ext cx="10479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6" name="Google Shape;2046;p20"/>
          <p:cNvCxnSpPr/>
          <p:nvPr/>
        </p:nvCxnSpPr>
        <p:spPr>
          <a:xfrm>
            <a:off x="6449675" y="2825450"/>
            <a:ext cx="0" cy="5604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47" name="Google Shape;2047;p20"/>
          <p:cNvSpPr txBox="1"/>
          <p:nvPr/>
        </p:nvSpPr>
        <p:spPr>
          <a:xfrm>
            <a:off x="1287175" y="2193725"/>
            <a:ext cx="3378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48" name="Google Shape;2048;p20"/>
          <p:cNvSpPr txBox="1"/>
          <p:nvPr/>
        </p:nvSpPr>
        <p:spPr>
          <a:xfrm>
            <a:off x="3607150" y="2193725"/>
            <a:ext cx="3378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49" name="Google Shape;2049;p20"/>
          <p:cNvSpPr txBox="1"/>
          <p:nvPr/>
        </p:nvSpPr>
        <p:spPr>
          <a:xfrm>
            <a:off x="4943725" y="2459400"/>
            <a:ext cx="3378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50" name="Google Shape;2050;p20"/>
          <p:cNvSpPr txBox="1"/>
          <p:nvPr/>
        </p:nvSpPr>
        <p:spPr>
          <a:xfrm>
            <a:off x="7609700" y="2459400"/>
            <a:ext cx="3654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51" name="Google Shape;2051;p20"/>
          <p:cNvSpPr txBox="1"/>
          <p:nvPr/>
        </p:nvSpPr>
        <p:spPr>
          <a:xfrm>
            <a:off x="4859275" y="3348050"/>
            <a:ext cx="3378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52" name="Google Shape;2052;p20"/>
          <p:cNvSpPr txBox="1"/>
          <p:nvPr/>
        </p:nvSpPr>
        <p:spPr>
          <a:xfrm>
            <a:off x="7689325" y="3348050"/>
            <a:ext cx="3654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058" name="Google Shape;2058;p21"/>
          <p:cNvSpPr txBox="1"/>
          <p:nvPr/>
        </p:nvSpPr>
        <p:spPr>
          <a:xfrm>
            <a:off x="1171500" y="373150"/>
            <a:ext cx="6801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second stage of the Calvin cycle. 2 molecules of GP are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reduced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molecule of ATP and a molecule of NADPH. 2 molecules of TP are formed.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 molecules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of TP are regenerated into a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single molecule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of RuBP. A single atom of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carbon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is siphoned off to form organic compounds such as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glucose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59" name="Google Shape;2059;p21"/>
          <p:cNvSpPr/>
          <p:nvPr/>
        </p:nvSpPr>
        <p:spPr>
          <a:xfrm>
            <a:off x="6712825" y="5445950"/>
            <a:ext cx="138100" cy="126150"/>
          </a:xfrm>
          <a:custGeom>
            <a:avLst/>
            <a:gdLst/>
            <a:ahLst/>
            <a:cxnLst/>
            <a:rect l="l" t="t" r="r" b="b"/>
            <a:pathLst>
              <a:path w="5524" h="5046" extrusionOk="0">
                <a:moveTo>
                  <a:pt x="2762" y="1"/>
                </a:moveTo>
                <a:cubicBezTo>
                  <a:pt x="1233" y="1"/>
                  <a:pt x="0" y="1119"/>
                  <a:pt x="0" y="2511"/>
                </a:cubicBezTo>
                <a:cubicBezTo>
                  <a:pt x="0" y="3927"/>
                  <a:pt x="1233" y="5045"/>
                  <a:pt x="2762" y="5045"/>
                </a:cubicBezTo>
                <a:cubicBezTo>
                  <a:pt x="4291" y="5045"/>
                  <a:pt x="5524" y="3927"/>
                  <a:pt x="5524" y="2511"/>
                </a:cubicBezTo>
                <a:cubicBezTo>
                  <a:pt x="5524" y="1119"/>
                  <a:pt x="4291" y="1"/>
                  <a:pt x="27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60" name="Google Shape;2060;p21"/>
          <p:cNvCxnSpPr/>
          <p:nvPr/>
        </p:nvCxnSpPr>
        <p:spPr>
          <a:xfrm>
            <a:off x="4230325" y="2301000"/>
            <a:ext cx="406500" cy="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61" name="Google Shape;2061;p21"/>
          <p:cNvSpPr/>
          <p:nvPr/>
        </p:nvSpPr>
        <p:spPr>
          <a:xfrm>
            <a:off x="972000" y="2122765"/>
            <a:ext cx="337876" cy="354498"/>
          </a:xfrm>
          <a:custGeom>
            <a:avLst/>
            <a:gdLst/>
            <a:ahLst/>
            <a:cxnLst/>
            <a:rect l="l" t="t" r="r" b="b"/>
            <a:pathLst>
              <a:path w="12067" h="12067" extrusionOk="0">
                <a:moveTo>
                  <a:pt x="6018" y="1"/>
                </a:moveTo>
                <a:cubicBezTo>
                  <a:pt x="2672" y="1"/>
                  <a:pt x="1" y="2671"/>
                  <a:pt x="1" y="6017"/>
                </a:cubicBezTo>
                <a:cubicBezTo>
                  <a:pt x="1" y="9364"/>
                  <a:pt x="2672" y="12066"/>
                  <a:pt x="6018" y="12066"/>
                </a:cubicBezTo>
                <a:cubicBezTo>
                  <a:pt x="9364" y="12066"/>
                  <a:pt x="12067" y="9364"/>
                  <a:pt x="12067" y="6017"/>
                </a:cubicBezTo>
                <a:cubicBezTo>
                  <a:pt x="12067" y="2671"/>
                  <a:pt x="9364" y="1"/>
                  <a:pt x="6018" y="1"/>
                </a:cubicBezTo>
                <a:close/>
              </a:path>
            </a:pathLst>
          </a:custGeom>
          <a:solidFill>
            <a:srgbClr val="FF005A"/>
          </a:solidFill>
          <a:ln w="1287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1"/>
          <p:cNvSpPr/>
          <p:nvPr/>
        </p:nvSpPr>
        <p:spPr>
          <a:xfrm>
            <a:off x="2154020" y="2210681"/>
            <a:ext cx="169400" cy="177704"/>
          </a:xfrm>
          <a:custGeom>
            <a:avLst/>
            <a:gdLst/>
            <a:ahLst/>
            <a:cxnLst/>
            <a:rect l="l" t="t" r="r" b="b"/>
            <a:pathLst>
              <a:path w="6050" h="6049" extrusionOk="0">
                <a:moveTo>
                  <a:pt x="3025" y="0"/>
                </a:moveTo>
                <a:cubicBezTo>
                  <a:pt x="1352" y="0"/>
                  <a:pt x="0" y="1351"/>
                  <a:pt x="0" y="3024"/>
                </a:cubicBezTo>
                <a:cubicBezTo>
                  <a:pt x="0" y="4698"/>
                  <a:pt x="1352" y="6049"/>
                  <a:pt x="3025" y="6049"/>
                </a:cubicBezTo>
                <a:cubicBezTo>
                  <a:pt x="4698" y="6049"/>
                  <a:pt x="6049" y="4698"/>
                  <a:pt x="6049" y="3024"/>
                </a:cubicBezTo>
                <a:cubicBezTo>
                  <a:pt x="6049" y="1351"/>
                  <a:pt x="4698" y="0"/>
                  <a:pt x="3025" y="0"/>
                </a:cubicBezTo>
                <a:close/>
              </a:path>
            </a:pathLst>
          </a:custGeom>
          <a:solidFill>
            <a:srgbClr val="FFFFFF"/>
          </a:solidFill>
          <a:ln w="1287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21"/>
          <p:cNvSpPr/>
          <p:nvPr/>
        </p:nvSpPr>
        <p:spPr>
          <a:xfrm>
            <a:off x="1816172" y="2210681"/>
            <a:ext cx="169400" cy="177704"/>
          </a:xfrm>
          <a:custGeom>
            <a:avLst/>
            <a:gdLst/>
            <a:ahLst/>
            <a:cxnLst/>
            <a:rect l="l" t="t" r="r" b="b"/>
            <a:pathLst>
              <a:path w="6050" h="6049" extrusionOk="0">
                <a:moveTo>
                  <a:pt x="3025" y="0"/>
                </a:moveTo>
                <a:cubicBezTo>
                  <a:pt x="1352" y="0"/>
                  <a:pt x="0" y="1351"/>
                  <a:pt x="0" y="3024"/>
                </a:cubicBezTo>
                <a:cubicBezTo>
                  <a:pt x="0" y="4698"/>
                  <a:pt x="1352" y="6049"/>
                  <a:pt x="3025" y="6049"/>
                </a:cubicBezTo>
                <a:cubicBezTo>
                  <a:pt x="4698" y="6049"/>
                  <a:pt x="6049" y="4698"/>
                  <a:pt x="6049" y="3024"/>
                </a:cubicBezTo>
                <a:cubicBezTo>
                  <a:pt x="6049" y="1351"/>
                  <a:pt x="4698" y="0"/>
                  <a:pt x="3025" y="0"/>
                </a:cubicBezTo>
                <a:close/>
              </a:path>
            </a:pathLst>
          </a:custGeom>
          <a:solidFill>
            <a:srgbClr val="FFFFFF"/>
          </a:solidFill>
          <a:ln w="1287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1"/>
          <p:cNvSpPr/>
          <p:nvPr/>
        </p:nvSpPr>
        <p:spPr>
          <a:xfrm>
            <a:off x="1478324" y="2210681"/>
            <a:ext cx="169400" cy="177704"/>
          </a:xfrm>
          <a:custGeom>
            <a:avLst/>
            <a:gdLst/>
            <a:ahLst/>
            <a:cxnLst/>
            <a:rect l="l" t="t" r="r" b="b"/>
            <a:pathLst>
              <a:path w="6050" h="6049" extrusionOk="0">
                <a:moveTo>
                  <a:pt x="3025" y="0"/>
                </a:moveTo>
                <a:cubicBezTo>
                  <a:pt x="1352" y="0"/>
                  <a:pt x="1" y="1351"/>
                  <a:pt x="1" y="3024"/>
                </a:cubicBezTo>
                <a:cubicBezTo>
                  <a:pt x="1" y="4698"/>
                  <a:pt x="1352" y="6049"/>
                  <a:pt x="3025" y="6049"/>
                </a:cubicBezTo>
                <a:cubicBezTo>
                  <a:pt x="4698" y="6049"/>
                  <a:pt x="6050" y="4698"/>
                  <a:pt x="6050" y="3024"/>
                </a:cubicBezTo>
                <a:cubicBezTo>
                  <a:pt x="6050" y="1351"/>
                  <a:pt x="4698" y="0"/>
                  <a:pt x="3025" y="0"/>
                </a:cubicBezTo>
                <a:close/>
              </a:path>
            </a:pathLst>
          </a:custGeom>
          <a:solidFill>
            <a:srgbClr val="FFFFFF"/>
          </a:solidFill>
          <a:ln w="1287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1"/>
          <p:cNvSpPr/>
          <p:nvPr/>
        </p:nvSpPr>
        <p:spPr>
          <a:xfrm>
            <a:off x="1985544" y="2299508"/>
            <a:ext cx="168504" cy="29"/>
          </a:xfrm>
          <a:custGeom>
            <a:avLst/>
            <a:gdLst/>
            <a:ahLst/>
            <a:cxnLst/>
            <a:rect l="l" t="t" r="r" b="b"/>
            <a:pathLst>
              <a:path w="6018" h="1" fill="none" extrusionOk="0">
                <a:moveTo>
                  <a:pt x="6017" y="0"/>
                </a:moveTo>
                <a:lnTo>
                  <a:pt x="0" y="0"/>
                </a:lnTo>
              </a:path>
            </a:pathLst>
          </a:custGeom>
          <a:noFill/>
          <a:ln w="18500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1"/>
          <p:cNvSpPr/>
          <p:nvPr/>
        </p:nvSpPr>
        <p:spPr>
          <a:xfrm>
            <a:off x="1647696" y="2299508"/>
            <a:ext cx="168504" cy="29"/>
          </a:xfrm>
          <a:custGeom>
            <a:avLst/>
            <a:gdLst/>
            <a:ahLst/>
            <a:cxnLst/>
            <a:rect l="l" t="t" r="r" b="b"/>
            <a:pathLst>
              <a:path w="6018" h="1" fill="none" extrusionOk="0">
                <a:moveTo>
                  <a:pt x="6017" y="0"/>
                </a:moveTo>
                <a:lnTo>
                  <a:pt x="1" y="0"/>
                </a:lnTo>
              </a:path>
            </a:pathLst>
          </a:custGeom>
          <a:noFill/>
          <a:ln w="18500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1"/>
          <p:cNvSpPr/>
          <p:nvPr/>
        </p:nvSpPr>
        <p:spPr>
          <a:xfrm>
            <a:off x="1309848" y="2299508"/>
            <a:ext cx="168504" cy="29"/>
          </a:xfrm>
          <a:custGeom>
            <a:avLst/>
            <a:gdLst/>
            <a:ahLst/>
            <a:cxnLst/>
            <a:rect l="l" t="t" r="r" b="b"/>
            <a:pathLst>
              <a:path w="6018" h="1" fill="none" extrusionOk="0">
                <a:moveTo>
                  <a:pt x="6018" y="0"/>
                </a:moveTo>
                <a:lnTo>
                  <a:pt x="1" y="0"/>
                </a:lnTo>
              </a:path>
            </a:pathLst>
          </a:custGeom>
          <a:noFill/>
          <a:ln w="18500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1"/>
          <p:cNvSpPr/>
          <p:nvPr/>
        </p:nvSpPr>
        <p:spPr>
          <a:xfrm>
            <a:off x="7306328" y="2122765"/>
            <a:ext cx="337876" cy="354498"/>
          </a:xfrm>
          <a:custGeom>
            <a:avLst/>
            <a:gdLst/>
            <a:ahLst/>
            <a:cxnLst/>
            <a:rect l="l" t="t" r="r" b="b"/>
            <a:pathLst>
              <a:path w="12067" h="12067" extrusionOk="0">
                <a:moveTo>
                  <a:pt x="6017" y="1"/>
                </a:moveTo>
                <a:cubicBezTo>
                  <a:pt x="2703" y="1"/>
                  <a:pt x="0" y="2671"/>
                  <a:pt x="0" y="6017"/>
                </a:cubicBezTo>
                <a:cubicBezTo>
                  <a:pt x="0" y="9364"/>
                  <a:pt x="2703" y="12066"/>
                  <a:pt x="6017" y="12066"/>
                </a:cubicBezTo>
                <a:cubicBezTo>
                  <a:pt x="9363" y="12066"/>
                  <a:pt x="12066" y="9364"/>
                  <a:pt x="12066" y="6017"/>
                </a:cubicBezTo>
                <a:cubicBezTo>
                  <a:pt x="12066" y="2671"/>
                  <a:pt x="9363" y="1"/>
                  <a:pt x="6017" y="1"/>
                </a:cubicBezTo>
                <a:close/>
              </a:path>
            </a:pathLst>
          </a:custGeom>
          <a:solidFill>
            <a:srgbClr val="FF005A"/>
          </a:solidFill>
          <a:ln w="1287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1"/>
          <p:cNvSpPr/>
          <p:nvPr/>
        </p:nvSpPr>
        <p:spPr>
          <a:xfrm>
            <a:off x="2661212" y="2033938"/>
            <a:ext cx="533372" cy="535023"/>
          </a:xfrm>
          <a:custGeom>
            <a:avLst/>
            <a:gdLst/>
            <a:ahLst/>
            <a:cxnLst/>
            <a:rect l="l" t="t" r="r" b="b"/>
            <a:pathLst>
              <a:path w="19049" h="18212" extrusionOk="0">
                <a:moveTo>
                  <a:pt x="9428" y="0"/>
                </a:moveTo>
                <a:lnTo>
                  <a:pt x="6211" y="5534"/>
                </a:lnTo>
                <a:lnTo>
                  <a:pt x="1" y="7047"/>
                </a:lnTo>
                <a:lnTo>
                  <a:pt x="4248" y="11808"/>
                </a:lnTo>
                <a:lnTo>
                  <a:pt x="3765" y="18211"/>
                </a:lnTo>
                <a:lnTo>
                  <a:pt x="9621" y="15637"/>
                </a:lnTo>
                <a:lnTo>
                  <a:pt x="15542" y="18050"/>
                </a:lnTo>
                <a:lnTo>
                  <a:pt x="15542" y="18050"/>
                </a:lnTo>
                <a:lnTo>
                  <a:pt x="14898" y="11680"/>
                </a:lnTo>
                <a:lnTo>
                  <a:pt x="19049" y="6789"/>
                </a:lnTo>
                <a:lnTo>
                  <a:pt x="12807" y="5438"/>
                </a:lnTo>
                <a:lnTo>
                  <a:pt x="9428" y="0"/>
                </a:lnTo>
                <a:close/>
              </a:path>
            </a:pathLst>
          </a:custGeom>
          <a:solidFill>
            <a:srgbClr val="009DFF"/>
          </a:solidFill>
          <a:ln w="1287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21"/>
          <p:cNvSpPr/>
          <p:nvPr/>
        </p:nvSpPr>
        <p:spPr>
          <a:xfrm>
            <a:off x="2491840" y="2210681"/>
            <a:ext cx="28" cy="177704"/>
          </a:xfrm>
          <a:custGeom>
            <a:avLst/>
            <a:gdLst/>
            <a:ahLst/>
            <a:cxnLst/>
            <a:rect l="l" t="t" r="r" b="b"/>
            <a:pathLst>
              <a:path w="1" h="6049" fill="none" extrusionOk="0">
                <a:moveTo>
                  <a:pt x="1" y="0"/>
                </a:moveTo>
                <a:lnTo>
                  <a:pt x="1" y="6049"/>
                </a:lnTo>
              </a:path>
            </a:pathLst>
          </a:custGeom>
          <a:noFill/>
          <a:ln w="2492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1"/>
          <p:cNvSpPr/>
          <p:nvPr/>
        </p:nvSpPr>
        <p:spPr>
          <a:xfrm>
            <a:off x="2407168" y="2299508"/>
            <a:ext cx="169400" cy="29"/>
          </a:xfrm>
          <a:custGeom>
            <a:avLst/>
            <a:gdLst/>
            <a:ahLst/>
            <a:cxnLst/>
            <a:rect l="l" t="t" r="r" b="b"/>
            <a:pathLst>
              <a:path w="6050" h="1" fill="none" extrusionOk="0">
                <a:moveTo>
                  <a:pt x="0" y="0"/>
                </a:moveTo>
                <a:lnTo>
                  <a:pt x="6049" y="0"/>
                </a:lnTo>
              </a:path>
            </a:pathLst>
          </a:custGeom>
          <a:noFill/>
          <a:ln w="2492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1"/>
          <p:cNvSpPr/>
          <p:nvPr/>
        </p:nvSpPr>
        <p:spPr>
          <a:xfrm>
            <a:off x="3336908" y="2210681"/>
            <a:ext cx="28" cy="177704"/>
          </a:xfrm>
          <a:custGeom>
            <a:avLst/>
            <a:gdLst/>
            <a:ahLst/>
            <a:cxnLst/>
            <a:rect l="l" t="t" r="r" b="b"/>
            <a:pathLst>
              <a:path w="1" h="6049" fill="none" extrusionOk="0">
                <a:moveTo>
                  <a:pt x="0" y="0"/>
                </a:moveTo>
                <a:lnTo>
                  <a:pt x="0" y="6049"/>
                </a:lnTo>
              </a:path>
            </a:pathLst>
          </a:custGeom>
          <a:noFill/>
          <a:ln w="2492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1"/>
          <p:cNvSpPr/>
          <p:nvPr/>
        </p:nvSpPr>
        <p:spPr>
          <a:xfrm>
            <a:off x="3252208" y="2299508"/>
            <a:ext cx="168504" cy="29"/>
          </a:xfrm>
          <a:custGeom>
            <a:avLst/>
            <a:gdLst/>
            <a:ahLst/>
            <a:cxnLst/>
            <a:rect l="l" t="t" r="r" b="b"/>
            <a:pathLst>
              <a:path w="6018" h="1" fill="none" extrusionOk="0">
                <a:moveTo>
                  <a:pt x="1" y="0"/>
                </a:moveTo>
                <a:lnTo>
                  <a:pt x="6018" y="0"/>
                </a:lnTo>
              </a:path>
            </a:pathLst>
          </a:custGeom>
          <a:noFill/>
          <a:ln w="2492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1"/>
          <p:cNvSpPr/>
          <p:nvPr/>
        </p:nvSpPr>
        <p:spPr>
          <a:xfrm>
            <a:off x="3505384" y="2122765"/>
            <a:ext cx="591024" cy="354498"/>
          </a:xfrm>
          <a:custGeom>
            <a:avLst/>
            <a:gdLst/>
            <a:ahLst/>
            <a:cxnLst/>
            <a:rect l="l" t="t" r="r" b="b"/>
            <a:pathLst>
              <a:path w="21108" h="12067" extrusionOk="0">
                <a:moveTo>
                  <a:pt x="0" y="1"/>
                </a:moveTo>
                <a:lnTo>
                  <a:pt x="0" y="12066"/>
                </a:lnTo>
                <a:lnTo>
                  <a:pt x="21107" y="12066"/>
                </a:lnTo>
                <a:lnTo>
                  <a:pt x="21107" y="1"/>
                </a:lnTo>
                <a:close/>
              </a:path>
            </a:pathLst>
          </a:custGeom>
          <a:solidFill>
            <a:srgbClr val="9900FF"/>
          </a:solidFill>
          <a:ln w="1287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1"/>
          <p:cNvSpPr/>
          <p:nvPr/>
        </p:nvSpPr>
        <p:spPr>
          <a:xfrm>
            <a:off x="6461260" y="2033938"/>
            <a:ext cx="534268" cy="535023"/>
          </a:xfrm>
          <a:custGeom>
            <a:avLst/>
            <a:gdLst/>
            <a:ahLst/>
            <a:cxnLst/>
            <a:rect l="l" t="t" r="r" b="b"/>
            <a:pathLst>
              <a:path w="19081" h="18212" extrusionOk="0">
                <a:moveTo>
                  <a:pt x="9460" y="0"/>
                </a:moveTo>
                <a:lnTo>
                  <a:pt x="6243" y="5534"/>
                </a:lnTo>
                <a:lnTo>
                  <a:pt x="1" y="7047"/>
                </a:lnTo>
                <a:lnTo>
                  <a:pt x="4280" y="11808"/>
                </a:lnTo>
                <a:lnTo>
                  <a:pt x="3798" y="18211"/>
                </a:lnTo>
                <a:lnTo>
                  <a:pt x="3798" y="18211"/>
                </a:lnTo>
                <a:lnTo>
                  <a:pt x="9654" y="15637"/>
                </a:lnTo>
                <a:lnTo>
                  <a:pt x="15574" y="18050"/>
                </a:lnTo>
                <a:lnTo>
                  <a:pt x="15574" y="18050"/>
                </a:lnTo>
                <a:lnTo>
                  <a:pt x="14930" y="11680"/>
                </a:lnTo>
                <a:lnTo>
                  <a:pt x="19081" y="6789"/>
                </a:lnTo>
                <a:lnTo>
                  <a:pt x="12839" y="5438"/>
                </a:lnTo>
                <a:lnTo>
                  <a:pt x="9460" y="0"/>
                </a:lnTo>
                <a:close/>
              </a:path>
            </a:pathLst>
          </a:custGeom>
          <a:solidFill>
            <a:srgbClr val="B0B0B0"/>
          </a:solidFill>
          <a:ln w="1287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1"/>
          <p:cNvSpPr/>
          <p:nvPr/>
        </p:nvSpPr>
        <p:spPr>
          <a:xfrm>
            <a:off x="6292812" y="2210681"/>
            <a:ext cx="28" cy="177704"/>
          </a:xfrm>
          <a:custGeom>
            <a:avLst/>
            <a:gdLst/>
            <a:ahLst/>
            <a:cxnLst/>
            <a:rect l="l" t="t" r="r" b="b"/>
            <a:pathLst>
              <a:path w="1" h="6049" fill="none" extrusionOk="0">
                <a:moveTo>
                  <a:pt x="0" y="0"/>
                </a:moveTo>
                <a:lnTo>
                  <a:pt x="0" y="6049"/>
                </a:lnTo>
              </a:path>
            </a:pathLst>
          </a:custGeom>
          <a:noFill/>
          <a:ln w="2492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1"/>
          <p:cNvSpPr/>
          <p:nvPr/>
        </p:nvSpPr>
        <p:spPr>
          <a:xfrm>
            <a:off x="6208112" y="2299508"/>
            <a:ext cx="169400" cy="29"/>
          </a:xfrm>
          <a:custGeom>
            <a:avLst/>
            <a:gdLst/>
            <a:ahLst/>
            <a:cxnLst/>
            <a:rect l="l" t="t" r="r" b="b"/>
            <a:pathLst>
              <a:path w="6050" h="1" fill="none" extrusionOk="0">
                <a:moveTo>
                  <a:pt x="1" y="0"/>
                </a:moveTo>
                <a:lnTo>
                  <a:pt x="6050" y="0"/>
                </a:lnTo>
              </a:path>
            </a:pathLst>
          </a:custGeom>
          <a:noFill/>
          <a:ln w="2492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21"/>
          <p:cNvSpPr/>
          <p:nvPr/>
        </p:nvSpPr>
        <p:spPr>
          <a:xfrm>
            <a:off x="7136956" y="2210681"/>
            <a:ext cx="28" cy="177704"/>
          </a:xfrm>
          <a:custGeom>
            <a:avLst/>
            <a:gdLst/>
            <a:ahLst/>
            <a:cxnLst/>
            <a:rect l="l" t="t" r="r" b="b"/>
            <a:pathLst>
              <a:path w="1" h="6049" fill="none" extrusionOk="0">
                <a:moveTo>
                  <a:pt x="0" y="0"/>
                </a:moveTo>
                <a:lnTo>
                  <a:pt x="0" y="6049"/>
                </a:lnTo>
              </a:path>
            </a:pathLst>
          </a:custGeom>
          <a:noFill/>
          <a:ln w="2492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1"/>
          <p:cNvSpPr/>
          <p:nvPr/>
        </p:nvSpPr>
        <p:spPr>
          <a:xfrm>
            <a:off x="7053180" y="2299508"/>
            <a:ext cx="168476" cy="29"/>
          </a:xfrm>
          <a:custGeom>
            <a:avLst/>
            <a:gdLst/>
            <a:ahLst/>
            <a:cxnLst/>
            <a:rect l="l" t="t" r="r" b="b"/>
            <a:pathLst>
              <a:path w="6017" h="1" fill="none" extrusionOk="0">
                <a:moveTo>
                  <a:pt x="0" y="0"/>
                </a:moveTo>
                <a:lnTo>
                  <a:pt x="6017" y="0"/>
                </a:lnTo>
              </a:path>
            </a:pathLst>
          </a:custGeom>
          <a:noFill/>
          <a:ln w="2492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21"/>
          <p:cNvSpPr/>
          <p:nvPr/>
        </p:nvSpPr>
        <p:spPr>
          <a:xfrm>
            <a:off x="7812652" y="2210681"/>
            <a:ext cx="28" cy="177704"/>
          </a:xfrm>
          <a:custGeom>
            <a:avLst/>
            <a:gdLst/>
            <a:ahLst/>
            <a:cxnLst/>
            <a:rect l="l" t="t" r="r" b="b"/>
            <a:pathLst>
              <a:path w="1" h="6049" fill="none" extrusionOk="0">
                <a:moveTo>
                  <a:pt x="0" y="0"/>
                </a:moveTo>
                <a:lnTo>
                  <a:pt x="0" y="6049"/>
                </a:lnTo>
              </a:path>
            </a:pathLst>
          </a:custGeom>
          <a:noFill/>
          <a:ln w="2492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21"/>
          <p:cNvSpPr/>
          <p:nvPr/>
        </p:nvSpPr>
        <p:spPr>
          <a:xfrm>
            <a:off x="7728848" y="2299508"/>
            <a:ext cx="168504" cy="29"/>
          </a:xfrm>
          <a:custGeom>
            <a:avLst/>
            <a:gdLst/>
            <a:ahLst/>
            <a:cxnLst/>
            <a:rect l="l" t="t" r="r" b="b"/>
            <a:pathLst>
              <a:path w="6018" h="1" fill="none" extrusionOk="0">
                <a:moveTo>
                  <a:pt x="1" y="0"/>
                </a:moveTo>
                <a:lnTo>
                  <a:pt x="6018" y="0"/>
                </a:lnTo>
              </a:path>
            </a:pathLst>
          </a:custGeom>
          <a:noFill/>
          <a:ln w="2492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21"/>
          <p:cNvSpPr/>
          <p:nvPr/>
        </p:nvSpPr>
        <p:spPr>
          <a:xfrm>
            <a:off x="7982024" y="2122765"/>
            <a:ext cx="591024" cy="354498"/>
          </a:xfrm>
          <a:custGeom>
            <a:avLst/>
            <a:gdLst/>
            <a:ahLst/>
            <a:cxnLst/>
            <a:rect l="l" t="t" r="r" b="b"/>
            <a:pathLst>
              <a:path w="21108" h="12067" extrusionOk="0">
                <a:moveTo>
                  <a:pt x="0" y="1"/>
                </a:moveTo>
                <a:lnTo>
                  <a:pt x="0" y="12066"/>
                </a:lnTo>
                <a:lnTo>
                  <a:pt x="21107" y="12066"/>
                </a:lnTo>
                <a:lnTo>
                  <a:pt x="21107" y="1"/>
                </a:lnTo>
                <a:close/>
              </a:path>
            </a:pathLst>
          </a:custGeom>
          <a:solidFill>
            <a:srgbClr val="FF9900"/>
          </a:solidFill>
          <a:ln w="1287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21"/>
          <p:cNvSpPr txBox="1"/>
          <p:nvPr/>
        </p:nvSpPr>
        <p:spPr>
          <a:xfrm>
            <a:off x="570950" y="1695250"/>
            <a:ext cx="2387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GLYCERATE 3-PHOSPHATE (GP)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84" name="Google Shape;2084;p21"/>
          <p:cNvSpPr txBox="1"/>
          <p:nvPr/>
        </p:nvSpPr>
        <p:spPr>
          <a:xfrm>
            <a:off x="2659450" y="2170800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ATP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85" name="Google Shape;2085;p21"/>
          <p:cNvSpPr txBox="1"/>
          <p:nvPr/>
        </p:nvSpPr>
        <p:spPr>
          <a:xfrm>
            <a:off x="3508850" y="2137975"/>
            <a:ext cx="591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NADPH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86" name="Google Shape;2086;p21"/>
          <p:cNvSpPr txBox="1"/>
          <p:nvPr/>
        </p:nvSpPr>
        <p:spPr>
          <a:xfrm>
            <a:off x="6462250" y="2170800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ADP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87" name="Google Shape;2087;p21"/>
          <p:cNvSpPr txBox="1"/>
          <p:nvPr/>
        </p:nvSpPr>
        <p:spPr>
          <a:xfrm>
            <a:off x="972000" y="2129100"/>
            <a:ext cx="3405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2088" name="Google Shape;2088;p21"/>
          <p:cNvGrpSpPr/>
          <p:nvPr/>
        </p:nvGrpSpPr>
        <p:grpSpPr>
          <a:xfrm>
            <a:off x="4770750" y="2122765"/>
            <a:ext cx="1352718" cy="354498"/>
            <a:chOff x="4570225" y="2678815"/>
            <a:chExt cx="1352718" cy="354498"/>
          </a:xfrm>
        </p:grpSpPr>
        <p:sp>
          <p:nvSpPr>
            <p:cNvPr id="2089" name="Google Shape;2089;p21"/>
            <p:cNvSpPr/>
            <p:nvPr/>
          </p:nvSpPr>
          <p:spPr>
            <a:xfrm>
              <a:off x="4571523" y="2678815"/>
              <a:ext cx="337876" cy="354498"/>
            </a:xfrm>
            <a:custGeom>
              <a:avLst/>
              <a:gdLst/>
              <a:ahLst/>
              <a:cxnLst/>
              <a:rect l="l" t="t" r="r" b="b"/>
              <a:pathLst>
                <a:path w="12067" h="12067" extrusionOk="0">
                  <a:moveTo>
                    <a:pt x="6050" y="1"/>
                  </a:moveTo>
                  <a:cubicBezTo>
                    <a:pt x="2704" y="1"/>
                    <a:pt x="1" y="2671"/>
                    <a:pt x="1" y="6017"/>
                  </a:cubicBezTo>
                  <a:cubicBezTo>
                    <a:pt x="1" y="9364"/>
                    <a:pt x="2704" y="12066"/>
                    <a:pt x="6050" y="12066"/>
                  </a:cubicBezTo>
                  <a:cubicBezTo>
                    <a:pt x="9364" y="12066"/>
                    <a:pt x="12067" y="9364"/>
                    <a:pt x="12067" y="6017"/>
                  </a:cubicBezTo>
                  <a:cubicBezTo>
                    <a:pt x="12067" y="2671"/>
                    <a:pt x="9364" y="1"/>
                    <a:pt x="6050" y="1"/>
                  </a:cubicBezTo>
                  <a:close/>
                </a:path>
              </a:pathLst>
            </a:custGeom>
            <a:solidFill>
              <a:srgbClr val="3BBC3F"/>
            </a:solidFill>
            <a:ln w="12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1"/>
            <p:cNvSpPr/>
            <p:nvPr/>
          </p:nvSpPr>
          <p:spPr>
            <a:xfrm>
              <a:off x="5754439" y="2766731"/>
              <a:ext cx="168504" cy="177704"/>
            </a:xfrm>
            <a:custGeom>
              <a:avLst/>
              <a:gdLst/>
              <a:ahLst/>
              <a:cxnLst/>
              <a:rect l="l" t="t" r="r" b="b"/>
              <a:pathLst>
                <a:path w="6018" h="6049" extrusionOk="0">
                  <a:moveTo>
                    <a:pt x="3025" y="0"/>
                  </a:moveTo>
                  <a:cubicBezTo>
                    <a:pt x="1352" y="0"/>
                    <a:pt x="0" y="1351"/>
                    <a:pt x="0" y="3024"/>
                  </a:cubicBezTo>
                  <a:cubicBezTo>
                    <a:pt x="0" y="4698"/>
                    <a:pt x="1352" y="6049"/>
                    <a:pt x="3025" y="6049"/>
                  </a:cubicBezTo>
                  <a:cubicBezTo>
                    <a:pt x="4666" y="6049"/>
                    <a:pt x="6017" y="4698"/>
                    <a:pt x="6017" y="3024"/>
                  </a:cubicBezTo>
                  <a:cubicBezTo>
                    <a:pt x="6017" y="1351"/>
                    <a:pt x="4666" y="0"/>
                    <a:pt x="3025" y="0"/>
                  </a:cubicBezTo>
                  <a:close/>
                </a:path>
              </a:pathLst>
            </a:custGeom>
            <a:solidFill>
              <a:srgbClr val="FFFFFF"/>
            </a:solidFill>
            <a:ln w="12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1"/>
            <p:cNvSpPr/>
            <p:nvPr/>
          </p:nvSpPr>
          <p:spPr>
            <a:xfrm>
              <a:off x="5416591" y="2766731"/>
              <a:ext cx="168504" cy="177704"/>
            </a:xfrm>
            <a:custGeom>
              <a:avLst/>
              <a:gdLst/>
              <a:ahLst/>
              <a:cxnLst/>
              <a:rect l="l" t="t" r="r" b="b"/>
              <a:pathLst>
                <a:path w="6018" h="6049" extrusionOk="0">
                  <a:moveTo>
                    <a:pt x="3025" y="0"/>
                  </a:moveTo>
                  <a:cubicBezTo>
                    <a:pt x="1352" y="0"/>
                    <a:pt x="1" y="1351"/>
                    <a:pt x="1" y="3024"/>
                  </a:cubicBezTo>
                  <a:cubicBezTo>
                    <a:pt x="1" y="4698"/>
                    <a:pt x="1352" y="6049"/>
                    <a:pt x="3025" y="6049"/>
                  </a:cubicBezTo>
                  <a:cubicBezTo>
                    <a:pt x="4666" y="6049"/>
                    <a:pt x="6017" y="4698"/>
                    <a:pt x="6017" y="3024"/>
                  </a:cubicBezTo>
                  <a:cubicBezTo>
                    <a:pt x="6017" y="1351"/>
                    <a:pt x="4666" y="0"/>
                    <a:pt x="3025" y="0"/>
                  </a:cubicBezTo>
                  <a:close/>
                </a:path>
              </a:pathLst>
            </a:custGeom>
            <a:solidFill>
              <a:srgbClr val="FFFFFF"/>
            </a:solidFill>
            <a:ln w="12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1"/>
            <p:cNvSpPr/>
            <p:nvPr/>
          </p:nvSpPr>
          <p:spPr>
            <a:xfrm>
              <a:off x="5078743" y="2766731"/>
              <a:ext cx="168504" cy="177704"/>
            </a:xfrm>
            <a:custGeom>
              <a:avLst/>
              <a:gdLst/>
              <a:ahLst/>
              <a:cxnLst/>
              <a:rect l="l" t="t" r="r" b="b"/>
              <a:pathLst>
                <a:path w="6018" h="6049" extrusionOk="0">
                  <a:moveTo>
                    <a:pt x="3025" y="0"/>
                  </a:moveTo>
                  <a:cubicBezTo>
                    <a:pt x="1352" y="0"/>
                    <a:pt x="1" y="1351"/>
                    <a:pt x="1" y="3024"/>
                  </a:cubicBezTo>
                  <a:cubicBezTo>
                    <a:pt x="1" y="4698"/>
                    <a:pt x="1352" y="6049"/>
                    <a:pt x="3025" y="6049"/>
                  </a:cubicBezTo>
                  <a:cubicBezTo>
                    <a:pt x="4666" y="6049"/>
                    <a:pt x="6018" y="4698"/>
                    <a:pt x="6018" y="3024"/>
                  </a:cubicBezTo>
                  <a:cubicBezTo>
                    <a:pt x="6018" y="1351"/>
                    <a:pt x="4666" y="0"/>
                    <a:pt x="3025" y="0"/>
                  </a:cubicBezTo>
                  <a:close/>
                </a:path>
              </a:pathLst>
            </a:custGeom>
            <a:solidFill>
              <a:srgbClr val="FFFFFF"/>
            </a:solidFill>
            <a:ln w="12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1"/>
            <p:cNvSpPr/>
            <p:nvPr/>
          </p:nvSpPr>
          <p:spPr>
            <a:xfrm>
              <a:off x="5585067" y="2855558"/>
              <a:ext cx="169400" cy="29"/>
            </a:xfrm>
            <a:custGeom>
              <a:avLst/>
              <a:gdLst/>
              <a:ahLst/>
              <a:cxnLst/>
              <a:rect l="l" t="t" r="r" b="b"/>
              <a:pathLst>
                <a:path w="6050" h="1" fill="none" extrusionOk="0">
                  <a:moveTo>
                    <a:pt x="6049" y="0"/>
                  </a:moveTo>
                  <a:lnTo>
                    <a:pt x="0" y="0"/>
                  </a:lnTo>
                </a:path>
              </a:pathLst>
            </a:custGeom>
            <a:noFill/>
            <a:ln w="18500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1"/>
            <p:cNvSpPr/>
            <p:nvPr/>
          </p:nvSpPr>
          <p:spPr>
            <a:xfrm>
              <a:off x="5247219" y="2855558"/>
              <a:ext cx="169400" cy="29"/>
            </a:xfrm>
            <a:custGeom>
              <a:avLst/>
              <a:gdLst/>
              <a:ahLst/>
              <a:cxnLst/>
              <a:rect l="l" t="t" r="r" b="b"/>
              <a:pathLst>
                <a:path w="6050" h="1" fill="none" extrusionOk="0">
                  <a:moveTo>
                    <a:pt x="6050" y="0"/>
                  </a:moveTo>
                  <a:lnTo>
                    <a:pt x="1" y="0"/>
                  </a:lnTo>
                </a:path>
              </a:pathLst>
            </a:custGeom>
            <a:noFill/>
            <a:ln w="18500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1"/>
            <p:cNvSpPr/>
            <p:nvPr/>
          </p:nvSpPr>
          <p:spPr>
            <a:xfrm>
              <a:off x="4909371" y="2855558"/>
              <a:ext cx="169400" cy="29"/>
            </a:xfrm>
            <a:custGeom>
              <a:avLst/>
              <a:gdLst/>
              <a:ahLst/>
              <a:cxnLst/>
              <a:rect l="l" t="t" r="r" b="b"/>
              <a:pathLst>
                <a:path w="6050" h="1" fill="none" extrusionOk="0">
                  <a:moveTo>
                    <a:pt x="6050" y="0"/>
                  </a:moveTo>
                  <a:lnTo>
                    <a:pt x="1" y="0"/>
                  </a:lnTo>
                </a:path>
              </a:pathLst>
            </a:custGeom>
            <a:noFill/>
            <a:ln w="18500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1"/>
            <p:cNvSpPr txBox="1"/>
            <p:nvPr/>
          </p:nvSpPr>
          <p:spPr>
            <a:xfrm>
              <a:off x="4570225" y="2683213"/>
              <a:ext cx="3405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P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097" name="Google Shape;2097;p21"/>
          <p:cNvSpPr txBox="1"/>
          <p:nvPr/>
        </p:nvSpPr>
        <p:spPr>
          <a:xfrm>
            <a:off x="7308750" y="2129100"/>
            <a:ext cx="3405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98" name="Google Shape;2098;p21"/>
          <p:cNvSpPr txBox="1"/>
          <p:nvPr/>
        </p:nvSpPr>
        <p:spPr>
          <a:xfrm>
            <a:off x="7976938" y="2137963"/>
            <a:ext cx="591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NADP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99" name="Google Shape;2099;p21"/>
          <p:cNvSpPr txBox="1"/>
          <p:nvPr/>
        </p:nvSpPr>
        <p:spPr>
          <a:xfrm>
            <a:off x="4785150" y="1695250"/>
            <a:ext cx="149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TRIOSE PHOSPHATE (TP)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2100" name="Google Shape;2100;p21"/>
          <p:cNvGrpSpPr/>
          <p:nvPr/>
        </p:nvGrpSpPr>
        <p:grpSpPr>
          <a:xfrm>
            <a:off x="1478336" y="3473318"/>
            <a:ext cx="1082174" cy="283599"/>
            <a:chOff x="4570225" y="2678815"/>
            <a:chExt cx="1352718" cy="354498"/>
          </a:xfrm>
        </p:grpSpPr>
        <p:sp>
          <p:nvSpPr>
            <p:cNvPr id="2101" name="Google Shape;2101;p21"/>
            <p:cNvSpPr/>
            <p:nvPr/>
          </p:nvSpPr>
          <p:spPr>
            <a:xfrm>
              <a:off x="4571523" y="2678815"/>
              <a:ext cx="337876" cy="354498"/>
            </a:xfrm>
            <a:custGeom>
              <a:avLst/>
              <a:gdLst/>
              <a:ahLst/>
              <a:cxnLst/>
              <a:rect l="l" t="t" r="r" b="b"/>
              <a:pathLst>
                <a:path w="12067" h="12067" extrusionOk="0">
                  <a:moveTo>
                    <a:pt x="6050" y="1"/>
                  </a:moveTo>
                  <a:cubicBezTo>
                    <a:pt x="2704" y="1"/>
                    <a:pt x="1" y="2671"/>
                    <a:pt x="1" y="6017"/>
                  </a:cubicBezTo>
                  <a:cubicBezTo>
                    <a:pt x="1" y="9364"/>
                    <a:pt x="2704" y="12066"/>
                    <a:pt x="6050" y="12066"/>
                  </a:cubicBezTo>
                  <a:cubicBezTo>
                    <a:pt x="9364" y="12066"/>
                    <a:pt x="12067" y="9364"/>
                    <a:pt x="12067" y="6017"/>
                  </a:cubicBezTo>
                  <a:cubicBezTo>
                    <a:pt x="12067" y="2671"/>
                    <a:pt x="9364" y="1"/>
                    <a:pt x="6050" y="1"/>
                  </a:cubicBezTo>
                  <a:close/>
                </a:path>
              </a:pathLst>
            </a:custGeom>
            <a:solidFill>
              <a:srgbClr val="3BBC3F"/>
            </a:solidFill>
            <a:ln w="12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1"/>
            <p:cNvSpPr/>
            <p:nvPr/>
          </p:nvSpPr>
          <p:spPr>
            <a:xfrm>
              <a:off x="5754439" y="2766731"/>
              <a:ext cx="168504" cy="177704"/>
            </a:xfrm>
            <a:custGeom>
              <a:avLst/>
              <a:gdLst/>
              <a:ahLst/>
              <a:cxnLst/>
              <a:rect l="l" t="t" r="r" b="b"/>
              <a:pathLst>
                <a:path w="6018" h="6049" extrusionOk="0">
                  <a:moveTo>
                    <a:pt x="3025" y="0"/>
                  </a:moveTo>
                  <a:cubicBezTo>
                    <a:pt x="1352" y="0"/>
                    <a:pt x="0" y="1351"/>
                    <a:pt x="0" y="3024"/>
                  </a:cubicBezTo>
                  <a:cubicBezTo>
                    <a:pt x="0" y="4698"/>
                    <a:pt x="1352" y="6049"/>
                    <a:pt x="3025" y="6049"/>
                  </a:cubicBezTo>
                  <a:cubicBezTo>
                    <a:pt x="4666" y="6049"/>
                    <a:pt x="6017" y="4698"/>
                    <a:pt x="6017" y="3024"/>
                  </a:cubicBezTo>
                  <a:cubicBezTo>
                    <a:pt x="6017" y="1351"/>
                    <a:pt x="4666" y="0"/>
                    <a:pt x="3025" y="0"/>
                  </a:cubicBezTo>
                  <a:close/>
                </a:path>
              </a:pathLst>
            </a:custGeom>
            <a:solidFill>
              <a:srgbClr val="FFFFFF"/>
            </a:solidFill>
            <a:ln w="12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5416591" y="2766731"/>
              <a:ext cx="168504" cy="177704"/>
            </a:xfrm>
            <a:custGeom>
              <a:avLst/>
              <a:gdLst/>
              <a:ahLst/>
              <a:cxnLst/>
              <a:rect l="l" t="t" r="r" b="b"/>
              <a:pathLst>
                <a:path w="6018" h="6049" extrusionOk="0">
                  <a:moveTo>
                    <a:pt x="3025" y="0"/>
                  </a:moveTo>
                  <a:cubicBezTo>
                    <a:pt x="1352" y="0"/>
                    <a:pt x="1" y="1351"/>
                    <a:pt x="1" y="3024"/>
                  </a:cubicBezTo>
                  <a:cubicBezTo>
                    <a:pt x="1" y="4698"/>
                    <a:pt x="1352" y="6049"/>
                    <a:pt x="3025" y="6049"/>
                  </a:cubicBezTo>
                  <a:cubicBezTo>
                    <a:pt x="4666" y="6049"/>
                    <a:pt x="6017" y="4698"/>
                    <a:pt x="6017" y="3024"/>
                  </a:cubicBezTo>
                  <a:cubicBezTo>
                    <a:pt x="6017" y="1351"/>
                    <a:pt x="4666" y="0"/>
                    <a:pt x="3025" y="0"/>
                  </a:cubicBezTo>
                  <a:close/>
                </a:path>
              </a:pathLst>
            </a:custGeom>
            <a:solidFill>
              <a:srgbClr val="FFFFFF"/>
            </a:solidFill>
            <a:ln w="12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5078743" y="2766731"/>
              <a:ext cx="168504" cy="177704"/>
            </a:xfrm>
            <a:custGeom>
              <a:avLst/>
              <a:gdLst/>
              <a:ahLst/>
              <a:cxnLst/>
              <a:rect l="l" t="t" r="r" b="b"/>
              <a:pathLst>
                <a:path w="6018" h="6049" extrusionOk="0">
                  <a:moveTo>
                    <a:pt x="3025" y="0"/>
                  </a:moveTo>
                  <a:cubicBezTo>
                    <a:pt x="1352" y="0"/>
                    <a:pt x="1" y="1351"/>
                    <a:pt x="1" y="3024"/>
                  </a:cubicBezTo>
                  <a:cubicBezTo>
                    <a:pt x="1" y="4698"/>
                    <a:pt x="1352" y="6049"/>
                    <a:pt x="3025" y="6049"/>
                  </a:cubicBezTo>
                  <a:cubicBezTo>
                    <a:pt x="4666" y="6049"/>
                    <a:pt x="6018" y="4698"/>
                    <a:pt x="6018" y="3024"/>
                  </a:cubicBezTo>
                  <a:cubicBezTo>
                    <a:pt x="6018" y="1351"/>
                    <a:pt x="4666" y="0"/>
                    <a:pt x="3025" y="0"/>
                  </a:cubicBezTo>
                  <a:close/>
                </a:path>
              </a:pathLst>
            </a:custGeom>
            <a:solidFill>
              <a:srgbClr val="FFFFFF"/>
            </a:solidFill>
            <a:ln w="12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5585067" y="2855558"/>
              <a:ext cx="169400" cy="29"/>
            </a:xfrm>
            <a:custGeom>
              <a:avLst/>
              <a:gdLst/>
              <a:ahLst/>
              <a:cxnLst/>
              <a:rect l="l" t="t" r="r" b="b"/>
              <a:pathLst>
                <a:path w="6050" h="1" fill="none" extrusionOk="0">
                  <a:moveTo>
                    <a:pt x="6049" y="0"/>
                  </a:moveTo>
                  <a:lnTo>
                    <a:pt x="0" y="0"/>
                  </a:lnTo>
                </a:path>
              </a:pathLst>
            </a:custGeom>
            <a:noFill/>
            <a:ln w="18500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5247219" y="2855558"/>
              <a:ext cx="169400" cy="29"/>
            </a:xfrm>
            <a:custGeom>
              <a:avLst/>
              <a:gdLst/>
              <a:ahLst/>
              <a:cxnLst/>
              <a:rect l="l" t="t" r="r" b="b"/>
              <a:pathLst>
                <a:path w="6050" h="1" fill="none" extrusionOk="0">
                  <a:moveTo>
                    <a:pt x="6050" y="0"/>
                  </a:moveTo>
                  <a:lnTo>
                    <a:pt x="1" y="0"/>
                  </a:lnTo>
                </a:path>
              </a:pathLst>
            </a:custGeom>
            <a:noFill/>
            <a:ln w="18500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4909371" y="2855558"/>
              <a:ext cx="169400" cy="29"/>
            </a:xfrm>
            <a:custGeom>
              <a:avLst/>
              <a:gdLst/>
              <a:ahLst/>
              <a:cxnLst/>
              <a:rect l="l" t="t" r="r" b="b"/>
              <a:pathLst>
                <a:path w="6050" h="1" fill="none" extrusionOk="0">
                  <a:moveTo>
                    <a:pt x="6050" y="0"/>
                  </a:moveTo>
                  <a:lnTo>
                    <a:pt x="1" y="0"/>
                  </a:lnTo>
                </a:path>
              </a:pathLst>
            </a:custGeom>
            <a:noFill/>
            <a:ln w="18500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1"/>
            <p:cNvSpPr txBox="1"/>
            <p:nvPr/>
          </p:nvSpPr>
          <p:spPr>
            <a:xfrm>
              <a:off x="4570225" y="2683213"/>
              <a:ext cx="3405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P</a:t>
              </a:r>
              <a:endParaRPr sz="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2109" name="Google Shape;2109;p21"/>
          <p:cNvGrpSpPr/>
          <p:nvPr/>
        </p:nvGrpSpPr>
        <p:grpSpPr>
          <a:xfrm>
            <a:off x="1478336" y="3839078"/>
            <a:ext cx="1082174" cy="283599"/>
            <a:chOff x="4570225" y="2678815"/>
            <a:chExt cx="1352718" cy="354498"/>
          </a:xfrm>
        </p:grpSpPr>
        <p:sp>
          <p:nvSpPr>
            <p:cNvPr id="2110" name="Google Shape;2110;p21"/>
            <p:cNvSpPr/>
            <p:nvPr/>
          </p:nvSpPr>
          <p:spPr>
            <a:xfrm>
              <a:off x="4571523" y="2678815"/>
              <a:ext cx="337876" cy="354498"/>
            </a:xfrm>
            <a:custGeom>
              <a:avLst/>
              <a:gdLst/>
              <a:ahLst/>
              <a:cxnLst/>
              <a:rect l="l" t="t" r="r" b="b"/>
              <a:pathLst>
                <a:path w="12067" h="12067" extrusionOk="0">
                  <a:moveTo>
                    <a:pt x="6050" y="1"/>
                  </a:moveTo>
                  <a:cubicBezTo>
                    <a:pt x="2704" y="1"/>
                    <a:pt x="1" y="2671"/>
                    <a:pt x="1" y="6017"/>
                  </a:cubicBezTo>
                  <a:cubicBezTo>
                    <a:pt x="1" y="9364"/>
                    <a:pt x="2704" y="12066"/>
                    <a:pt x="6050" y="12066"/>
                  </a:cubicBezTo>
                  <a:cubicBezTo>
                    <a:pt x="9364" y="12066"/>
                    <a:pt x="12067" y="9364"/>
                    <a:pt x="12067" y="6017"/>
                  </a:cubicBezTo>
                  <a:cubicBezTo>
                    <a:pt x="12067" y="2671"/>
                    <a:pt x="9364" y="1"/>
                    <a:pt x="6050" y="1"/>
                  </a:cubicBezTo>
                  <a:close/>
                </a:path>
              </a:pathLst>
            </a:custGeom>
            <a:solidFill>
              <a:srgbClr val="3BBC3F"/>
            </a:solidFill>
            <a:ln w="12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5754439" y="2766731"/>
              <a:ext cx="168504" cy="177704"/>
            </a:xfrm>
            <a:custGeom>
              <a:avLst/>
              <a:gdLst/>
              <a:ahLst/>
              <a:cxnLst/>
              <a:rect l="l" t="t" r="r" b="b"/>
              <a:pathLst>
                <a:path w="6018" h="6049" extrusionOk="0">
                  <a:moveTo>
                    <a:pt x="3025" y="0"/>
                  </a:moveTo>
                  <a:cubicBezTo>
                    <a:pt x="1352" y="0"/>
                    <a:pt x="0" y="1351"/>
                    <a:pt x="0" y="3024"/>
                  </a:cubicBezTo>
                  <a:cubicBezTo>
                    <a:pt x="0" y="4698"/>
                    <a:pt x="1352" y="6049"/>
                    <a:pt x="3025" y="6049"/>
                  </a:cubicBezTo>
                  <a:cubicBezTo>
                    <a:pt x="4666" y="6049"/>
                    <a:pt x="6017" y="4698"/>
                    <a:pt x="6017" y="3024"/>
                  </a:cubicBezTo>
                  <a:cubicBezTo>
                    <a:pt x="6017" y="1351"/>
                    <a:pt x="4666" y="0"/>
                    <a:pt x="3025" y="0"/>
                  </a:cubicBezTo>
                  <a:close/>
                </a:path>
              </a:pathLst>
            </a:custGeom>
            <a:solidFill>
              <a:srgbClr val="FFFFFF"/>
            </a:solidFill>
            <a:ln w="12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5416591" y="2766731"/>
              <a:ext cx="168504" cy="177704"/>
            </a:xfrm>
            <a:custGeom>
              <a:avLst/>
              <a:gdLst/>
              <a:ahLst/>
              <a:cxnLst/>
              <a:rect l="l" t="t" r="r" b="b"/>
              <a:pathLst>
                <a:path w="6018" h="6049" extrusionOk="0">
                  <a:moveTo>
                    <a:pt x="3025" y="0"/>
                  </a:moveTo>
                  <a:cubicBezTo>
                    <a:pt x="1352" y="0"/>
                    <a:pt x="1" y="1351"/>
                    <a:pt x="1" y="3024"/>
                  </a:cubicBezTo>
                  <a:cubicBezTo>
                    <a:pt x="1" y="4698"/>
                    <a:pt x="1352" y="6049"/>
                    <a:pt x="3025" y="6049"/>
                  </a:cubicBezTo>
                  <a:cubicBezTo>
                    <a:pt x="4666" y="6049"/>
                    <a:pt x="6017" y="4698"/>
                    <a:pt x="6017" y="3024"/>
                  </a:cubicBezTo>
                  <a:cubicBezTo>
                    <a:pt x="6017" y="1351"/>
                    <a:pt x="4666" y="0"/>
                    <a:pt x="3025" y="0"/>
                  </a:cubicBezTo>
                  <a:close/>
                </a:path>
              </a:pathLst>
            </a:custGeom>
            <a:solidFill>
              <a:srgbClr val="FFFFFF"/>
            </a:solidFill>
            <a:ln w="12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5078743" y="2766731"/>
              <a:ext cx="168504" cy="177704"/>
            </a:xfrm>
            <a:custGeom>
              <a:avLst/>
              <a:gdLst/>
              <a:ahLst/>
              <a:cxnLst/>
              <a:rect l="l" t="t" r="r" b="b"/>
              <a:pathLst>
                <a:path w="6018" h="6049" extrusionOk="0">
                  <a:moveTo>
                    <a:pt x="3025" y="0"/>
                  </a:moveTo>
                  <a:cubicBezTo>
                    <a:pt x="1352" y="0"/>
                    <a:pt x="1" y="1351"/>
                    <a:pt x="1" y="3024"/>
                  </a:cubicBezTo>
                  <a:cubicBezTo>
                    <a:pt x="1" y="4698"/>
                    <a:pt x="1352" y="6049"/>
                    <a:pt x="3025" y="6049"/>
                  </a:cubicBezTo>
                  <a:cubicBezTo>
                    <a:pt x="4666" y="6049"/>
                    <a:pt x="6018" y="4698"/>
                    <a:pt x="6018" y="3024"/>
                  </a:cubicBezTo>
                  <a:cubicBezTo>
                    <a:pt x="6018" y="1351"/>
                    <a:pt x="4666" y="0"/>
                    <a:pt x="3025" y="0"/>
                  </a:cubicBezTo>
                  <a:close/>
                </a:path>
              </a:pathLst>
            </a:custGeom>
            <a:solidFill>
              <a:srgbClr val="FFFFFF"/>
            </a:solidFill>
            <a:ln w="12875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5585067" y="2855558"/>
              <a:ext cx="169400" cy="29"/>
            </a:xfrm>
            <a:custGeom>
              <a:avLst/>
              <a:gdLst/>
              <a:ahLst/>
              <a:cxnLst/>
              <a:rect l="l" t="t" r="r" b="b"/>
              <a:pathLst>
                <a:path w="6050" h="1" fill="none" extrusionOk="0">
                  <a:moveTo>
                    <a:pt x="6049" y="0"/>
                  </a:moveTo>
                  <a:lnTo>
                    <a:pt x="0" y="0"/>
                  </a:lnTo>
                </a:path>
              </a:pathLst>
            </a:custGeom>
            <a:noFill/>
            <a:ln w="18500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5247219" y="2855558"/>
              <a:ext cx="169400" cy="29"/>
            </a:xfrm>
            <a:custGeom>
              <a:avLst/>
              <a:gdLst/>
              <a:ahLst/>
              <a:cxnLst/>
              <a:rect l="l" t="t" r="r" b="b"/>
              <a:pathLst>
                <a:path w="6050" h="1" fill="none" extrusionOk="0">
                  <a:moveTo>
                    <a:pt x="6050" y="0"/>
                  </a:moveTo>
                  <a:lnTo>
                    <a:pt x="1" y="0"/>
                  </a:lnTo>
                </a:path>
              </a:pathLst>
            </a:custGeom>
            <a:noFill/>
            <a:ln w="18500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4909371" y="2855558"/>
              <a:ext cx="169400" cy="29"/>
            </a:xfrm>
            <a:custGeom>
              <a:avLst/>
              <a:gdLst/>
              <a:ahLst/>
              <a:cxnLst/>
              <a:rect l="l" t="t" r="r" b="b"/>
              <a:pathLst>
                <a:path w="6050" h="1" fill="none" extrusionOk="0">
                  <a:moveTo>
                    <a:pt x="6050" y="0"/>
                  </a:moveTo>
                  <a:lnTo>
                    <a:pt x="1" y="0"/>
                  </a:lnTo>
                </a:path>
              </a:pathLst>
            </a:custGeom>
            <a:noFill/>
            <a:ln w="18500" cap="sq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1"/>
            <p:cNvSpPr txBox="1"/>
            <p:nvPr/>
          </p:nvSpPr>
          <p:spPr>
            <a:xfrm>
              <a:off x="4570225" y="2683213"/>
              <a:ext cx="3405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P</a:t>
              </a:r>
              <a:endParaRPr sz="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cxnSp>
        <p:nvCxnSpPr>
          <p:cNvPr id="2118" name="Google Shape;2118;p21"/>
          <p:cNvCxnSpPr/>
          <p:nvPr/>
        </p:nvCxnSpPr>
        <p:spPr>
          <a:xfrm>
            <a:off x="2756650" y="3799100"/>
            <a:ext cx="451500" cy="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19" name="Google Shape;2119;p21"/>
          <p:cNvSpPr/>
          <p:nvPr/>
        </p:nvSpPr>
        <p:spPr>
          <a:xfrm>
            <a:off x="6377825" y="3727928"/>
            <a:ext cx="134803" cy="142164"/>
          </a:xfrm>
          <a:custGeom>
            <a:avLst/>
            <a:gdLst/>
            <a:ahLst/>
            <a:cxnLst/>
            <a:rect l="l" t="t" r="r" b="b"/>
            <a:pathLst>
              <a:path w="6018" h="6049" extrusionOk="0">
                <a:moveTo>
                  <a:pt x="3025" y="0"/>
                </a:moveTo>
                <a:cubicBezTo>
                  <a:pt x="1352" y="0"/>
                  <a:pt x="1" y="1351"/>
                  <a:pt x="1" y="3024"/>
                </a:cubicBezTo>
                <a:cubicBezTo>
                  <a:pt x="1" y="4698"/>
                  <a:pt x="1352" y="6049"/>
                  <a:pt x="3025" y="6049"/>
                </a:cubicBezTo>
                <a:cubicBezTo>
                  <a:pt x="4666" y="6049"/>
                  <a:pt x="6018" y="4698"/>
                  <a:pt x="6018" y="3024"/>
                </a:cubicBezTo>
                <a:cubicBezTo>
                  <a:pt x="6018" y="1351"/>
                  <a:pt x="4666" y="0"/>
                  <a:pt x="3025" y="0"/>
                </a:cubicBezTo>
                <a:close/>
              </a:path>
            </a:pathLst>
          </a:custGeom>
          <a:solidFill>
            <a:srgbClr val="FFFFFF"/>
          </a:solidFill>
          <a:ln w="12875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20" name="Google Shape;2120;p21"/>
          <p:cNvCxnSpPr/>
          <p:nvPr/>
        </p:nvCxnSpPr>
        <p:spPr>
          <a:xfrm>
            <a:off x="6604438" y="3798950"/>
            <a:ext cx="406500" cy="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21" name="Google Shape;2121;p21"/>
          <p:cNvSpPr txBox="1"/>
          <p:nvPr/>
        </p:nvSpPr>
        <p:spPr>
          <a:xfrm>
            <a:off x="6919000" y="3568550"/>
            <a:ext cx="113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ORGANIC 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COMPOUNDS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2122" name="Google Shape;2122;p21"/>
          <p:cNvGrpSpPr/>
          <p:nvPr/>
        </p:nvGrpSpPr>
        <p:grpSpPr>
          <a:xfrm>
            <a:off x="3431400" y="3653925"/>
            <a:ext cx="2139700" cy="288156"/>
            <a:chOff x="3001375" y="3180200"/>
            <a:chExt cx="2139700" cy="288156"/>
          </a:xfrm>
        </p:grpSpPr>
        <p:grpSp>
          <p:nvGrpSpPr>
            <p:cNvPr id="2123" name="Google Shape;2123;p21"/>
            <p:cNvGrpSpPr/>
            <p:nvPr/>
          </p:nvGrpSpPr>
          <p:grpSpPr>
            <a:xfrm>
              <a:off x="3001375" y="3183016"/>
              <a:ext cx="2139620" cy="285340"/>
              <a:chOff x="2244500" y="2858038"/>
              <a:chExt cx="2674525" cy="356675"/>
            </a:xfrm>
          </p:grpSpPr>
          <p:sp>
            <p:nvSpPr>
              <p:cNvPr id="2124" name="Google Shape;2124;p21"/>
              <p:cNvSpPr/>
              <p:nvPr/>
            </p:nvSpPr>
            <p:spPr>
              <a:xfrm>
                <a:off x="4027825" y="3036838"/>
                <a:ext cx="1778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9" fill="none" extrusionOk="0">
                    <a:moveTo>
                      <a:pt x="7114" y="1"/>
                    </a:moveTo>
                    <a:lnTo>
                      <a:pt x="0" y="39"/>
                    </a:lnTo>
                  </a:path>
                </a:pathLst>
              </a:custGeom>
              <a:noFill/>
              <a:ln w="21875" cap="sq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1"/>
              <p:cNvSpPr/>
              <p:nvPr/>
            </p:nvSpPr>
            <p:spPr>
              <a:xfrm>
                <a:off x="3671150" y="3036838"/>
                <a:ext cx="1778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9" fill="none" extrusionOk="0">
                    <a:moveTo>
                      <a:pt x="7115" y="1"/>
                    </a:moveTo>
                    <a:lnTo>
                      <a:pt x="1" y="39"/>
                    </a:lnTo>
                  </a:path>
                </a:pathLst>
              </a:custGeom>
              <a:noFill/>
              <a:ln w="21875" cap="sq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1"/>
              <p:cNvSpPr/>
              <p:nvPr/>
            </p:nvSpPr>
            <p:spPr>
              <a:xfrm>
                <a:off x="4384475" y="3036838"/>
                <a:ext cx="1779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39" fill="none" extrusionOk="0">
                    <a:moveTo>
                      <a:pt x="7115" y="1"/>
                    </a:moveTo>
                    <a:lnTo>
                      <a:pt x="1" y="39"/>
                    </a:lnTo>
                  </a:path>
                </a:pathLst>
              </a:custGeom>
              <a:noFill/>
              <a:ln w="21875" cap="sq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1"/>
              <p:cNvSpPr/>
              <p:nvPr/>
            </p:nvSpPr>
            <p:spPr>
              <a:xfrm>
                <a:off x="3314500" y="3036838"/>
                <a:ext cx="1778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9" fill="none" extrusionOk="0">
                    <a:moveTo>
                      <a:pt x="7114" y="1"/>
                    </a:moveTo>
                    <a:lnTo>
                      <a:pt x="0" y="39"/>
                    </a:lnTo>
                  </a:path>
                </a:pathLst>
              </a:custGeom>
              <a:noFill/>
              <a:ln w="21875" cap="sq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1"/>
              <p:cNvSpPr/>
              <p:nvPr/>
            </p:nvSpPr>
            <p:spPr>
              <a:xfrm>
                <a:off x="2957825" y="3036838"/>
                <a:ext cx="1778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9" fill="none" extrusionOk="0">
                    <a:moveTo>
                      <a:pt x="7115" y="1"/>
                    </a:moveTo>
                    <a:lnTo>
                      <a:pt x="0" y="39"/>
                    </a:lnTo>
                  </a:path>
                </a:pathLst>
              </a:custGeom>
              <a:noFill/>
              <a:ln w="21875" cap="sq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1"/>
              <p:cNvSpPr/>
              <p:nvPr/>
            </p:nvSpPr>
            <p:spPr>
              <a:xfrm>
                <a:off x="2601150" y="3036838"/>
                <a:ext cx="1779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39" fill="none" extrusionOk="0">
                    <a:moveTo>
                      <a:pt x="7115" y="1"/>
                    </a:moveTo>
                    <a:lnTo>
                      <a:pt x="1" y="39"/>
                    </a:lnTo>
                  </a:path>
                </a:pathLst>
              </a:custGeom>
              <a:noFill/>
              <a:ln w="21875" cap="sq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30" name="Google Shape;2130;p21"/>
              <p:cNvGrpSpPr/>
              <p:nvPr/>
            </p:nvGrpSpPr>
            <p:grpSpPr>
              <a:xfrm>
                <a:off x="2244500" y="2858038"/>
                <a:ext cx="2674525" cy="356675"/>
                <a:chOff x="2244500" y="2858038"/>
                <a:chExt cx="2674525" cy="356675"/>
              </a:xfrm>
            </p:grpSpPr>
            <p:sp>
              <p:nvSpPr>
                <p:cNvPr id="2131" name="Google Shape;2131;p21"/>
                <p:cNvSpPr/>
                <p:nvPr/>
              </p:nvSpPr>
              <p:spPr>
                <a:xfrm>
                  <a:off x="2244500" y="2858038"/>
                  <a:ext cx="356675" cy="35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" h="14267" extrusionOk="0">
                      <a:moveTo>
                        <a:pt x="7115" y="0"/>
                      </a:moveTo>
                      <a:cubicBezTo>
                        <a:pt x="3158" y="0"/>
                        <a:pt x="0" y="3196"/>
                        <a:pt x="0" y="7153"/>
                      </a:cubicBezTo>
                      <a:cubicBezTo>
                        <a:pt x="0" y="11071"/>
                        <a:pt x="3158" y="14267"/>
                        <a:pt x="7115" y="14267"/>
                      </a:cubicBezTo>
                      <a:cubicBezTo>
                        <a:pt x="11071" y="14267"/>
                        <a:pt x="14267" y="11071"/>
                        <a:pt x="14267" y="7153"/>
                      </a:cubicBezTo>
                      <a:cubicBezTo>
                        <a:pt x="14267" y="3196"/>
                        <a:pt x="11071" y="0"/>
                        <a:pt x="7115" y="0"/>
                      </a:cubicBezTo>
                      <a:close/>
                    </a:path>
                  </a:pathLst>
                </a:custGeom>
                <a:solidFill>
                  <a:srgbClr val="FF005A"/>
                </a:solidFill>
                <a:ln w="15225" cap="sq" cmpd="sng">
                  <a:solidFill>
                    <a:srgbClr val="FFFFFF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2" name="Google Shape;2132;p21"/>
                <p:cNvSpPr txBox="1"/>
                <p:nvPr/>
              </p:nvSpPr>
              <p:spPr>
                <a:xfrm>
                  <a:off x="2253600" y="2867625"/>
                  <a:ext cx="337800" cy="344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8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P</a:t>
                  </a:r>
                  <a:endParaRPr sz="8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2133" name="Google Shape;2133;p21"/>
                <p:cNvSpPr txBox="1"/>
                <p:nvPr/>
              </p:nvSpPr>
              <p:spPr>
                <a:xfrm>
                  <a:off x="4573575" y="2867625"/>
                  <a:ext cx="337800" cy="344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P</a:t>
                  </a:r>
                  <a:endParaRPr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2134" name="Google Shape;2134;p21"/>
                <p:cNvSpPr/>
                <p:nvPr/>
              </p:nvSpPr>
              <p:spPr>
                <a:xfrm>
                  <a:off x="4205675" y="2947438"/>
                  <a:ext cx="178825" cy="17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3" h="7153" extrusionOk="0">
                      <a:moveTo>
                        <a:pt x="3577" y="1"/>
                      </a:moveTo>
                      <a:cubicBezTo>
                        <a:pt x="1598" y="1"/>
                        <a:pt x="0" y="1598"/>
                        <a:pt x="0" y="3577"/>
                      </a:cubicBezTo>
                      <a:cubicBezTo>
                        <a:pt x="0" y="5555"/>
                        <a:pt x="1598" y="7153"/>
                        <a:pt x="3577" y="7153"/>
                      </a:cubicBezTo>
                      <a:cubicBezTo>
                        <a:pt x="5555" y="7153"/>
                        <a:pt x="7153" y="5555"/>
                        <a:pt x="7153" y="3577"/>
                      </a:cubicBezTo>
                      <a:cubicBezTo>
                        <a:pt x="7153" y="1598"/>
                        <a:pt x="5555" y="1"/>
                        <a:pt x="357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225" cap="sq" cmpd="sng">
                  <a:solidFill>
                    <a:srgbClr val="FFFFFF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21"/>
                <p:cNvSpPr/>
                <p:nvPr/>
              </p:nvSpPr>
              <p:spPr>
                <a:xfrm>
                  <a:off x="3849000" y="2947438"/>
                  <a:ext cx="178850" cy="17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4" h="7153" extrusionOk="0">
                      <a:moveTo>
                        <a:pt x="3577" y="1"/>
                      </a:moveTo>
                      <a:cubicBezTo>
                        <a:pt x="1599" y="1"/>
                        <a:pt x="1" y="1598"/>
                        <a:pt x="1" y="3577"/>
                      </a:cubicBezTo>
                      <a:cubicBezTo>
                        <a:pt x="1" y="5555"/>
                        <a:pt x="1599" y="7153"/>
                        <a:pt x="3577" y="7153"/>
                      </a:cubicBezTo>
                      <a:cubicBezTo>
                        <a:pt x="5555" y="7153"/>
                        <a:pt x="7153" y="5555"/>
                        <a:pt x="7153" y="3577"/>
                      </a:cubicBezTo>
                      <a:cubicBezTo>
                        <a:pt x="7153" y="1598"/>
                        <a:pt x="5555" y="1"/>
                        <a:pt x="357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225" cap="sq" cmpd="sng">
                  <a:solidFill>
                    <a:srgbClr val="FFFFFF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21"/>
                <p:cNvSpPr/>
                <p:nvPr/>
              </p:nvSpPr>
              <p:spPr>
                <a:xfrm>
                  <a:off x="3492350" y="2947438"/>
                  <a:ext cx="178825" cy="17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3" h="7153" extrusionOk="0">
                      <a:moveTo>
                        <a:pt x="3576" y="1"/>
                      </a:moveTo>
                      <a:cubicBezTo>
                        <a:pt x="1598" y="1"/>
                        <a:pt x="0" y="1598"/>
                        <a:pt x="0" y="3577"/>
                      </a:cubicBezTo>
                      <a:cubicBezTo>
                        <a:pt x="0" y="5555"/>
                        <a:pt x="1598" y="7153"/>
                        <a:pt x="3576" y="7153"/>
                      </a:cubicBezTo>
                      <a:cubicBezTo>
                        <a:pt x="5555" y="7153"/>
                        <a:pt x="7153" y="5555"/>
                        <a:pt x="7153" y="3577"/>
                      </a:cubicBezTo>
                      <a:cubicBezTo>
                        <a:pt x="7153" y="1598"/>
                        <a:pt x="5555" y="1"/>
                        <a:pt x="35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225" cap="sq" cmpd="sng">
                  <a:solidFill>
                    <a:srgbClr val="FFFFFF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21"/>
                <p:cNvSpPr/>
                <p:nvPr/>
              </p:nvSpPr>
              <p:spPr>
                <a:xfrm>
                  <a:off x="3135675" y="2947438"/>
                  <a:ext cx="178850" cy="17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4" h="7153" extrusionOk="0">
                      <a:moveTo>
                        <a:pt x="3577" y="1"/>
                      </a:moveTo>
                      <a:cubicBezTo>
                        <a:pt x="1599" y="1"/>
                        <a:pt x="1" y="1598"/>
                        <a:pt x="1" y="3577"/>
                      </a:cubicBezTo>
                      <a:cubicBezTo>
                        <a:pt x="1" y="5555"/>
                        <a:pt x="1599" y="7153"/>
                        <a:pt x="3577" y="7153"/>
                      </a:cubicBezTo>
                      <a:cubicBezTo>
                        <a:pt x="5555" y="7153"/>
                        <a:pt x="7153" y="5555"/>
                        <a:pt x="7153" y="3577"/>
                      </a:cubicBezTo>
                      <a:cubicBezTo>
                        <a:pt x="7153" y="1598"/>
                        <a:pt x="5555" y="1"/>
                        <a:pt x="357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225" cap="sq" cmpd="sng">
                  <a:solidFill>
                    <a:srgbClr val="FFFFFF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21"/>
                <p:cNvSpPr/>
                <p:nvPr/>
              </p:nvSpPr>
              <p:spPr>
                <a:xfrm>
                  <a:off x="2779025" y="2947438"/>
                  <a:ext cx="178825" cy="17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3" h="7153" extrusionOk="0">
                      <a:moveTo>
                        <a:pt x="3576" y="1"/>
                      </a:moveTo>
                      <a:cubicBezTo>
                        <a:pt x="1598" y="1"/>
                        <a:pt x="0" y="1598"/>
                        <a:pt x="0" y="3577"/>
                      </a:cubicBezTo>
                      <a:cubicBezTo>
                        <a:pt x="0" y="5555"/>
                        <a:pt x="1598" y="7153"/>
                        <a:pt x="3576" y="7153"/>
                      </a:cubicBezTo>
                      <a:cubicBezTo>
                        <a:pt x="5555" y="7153"/>
                        <a:pt x="7152" y="5555"/>
                        <a:pt x="7152" y="3577"/>
                      </a:cubicBezTo>
                      <a:cubicBezTo>
                        <a:pt x="7152" y="1598"/>
                        <a:pt x="5555" y="1"/>
                        <a:pt x="35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225" cap="sq" cmpd="sng">
                  <a:solidFill>
                    <a:srgbClr val="FFFFFF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21"/>
                <p:cNvSpPr/>
                <p:nvPr/>
              </p:nvSpPr>
              <p:spPr>
                <a:xfrm>
                  <a:off x="4562350" y="2858038"/>
                  <a:ext cx="356675" cy="35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" h="14267" extrusionOk="0">
                      <a:moveTo>
                        <a:pt x="7152" y="0"/>
                      </a:moveTo>
                      <a:cubicBezTo>
                        <a:pt x="3196" y="0"/>
                        <a:pt x="0" y="3196"/>
                        <a:pt x="0" y="7153"/>
                      </a:cubicBezTo>
                      <a:cubicBezTo>
                        <a:pt x="0" y="11071"/>
                        <a:pt x="3196" y="14267"/>
                        <a:pt x="7152" y="14267"/>
                      </a:cubicBezTo>
                      <a:cubicBezTo>
                        <a:pt x="11071" y="14267"/>
                        <a:pt x="14267" y="11071"/>
                        <a:pt x="14267" y="7153"/>
                      </a:cubicBezTo>
                      <a:cubicBezTo>
                        <a:pt x="14267" y="3196"/>
                        <a:pt x="11071" y="0"/>
                        <a:pt x="7152" y="0"/>
                      </a:cubicBezTo>
                      <a:close/>
                    </a:path>
                  </a:pathLst>
                </a:custGeom>
                <a:solidFill>
                  <a:srgbClr val="FF005A"/>
                </a:solidFill>
                <a:ln w="15225" cap="sq" cmpd="sng">
                  <a:solidFill>
                    <a:srgbClr val="FFFFFF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40" name="Google Shape;2140;p21"/>
            <p:cNvSpPr txBox="1"/>
            <p:nvPr/>
          </p:nvSpPr>
          <p:spPr>
            <a:xfrm>
              <a:off x="4855175" y="3180200"/>
              <a:ext cx="2859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P</a:t>
              </a:r>
              <a:endParaRPr sz="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141" name="Google Shape;2141;p21"/>
          <p:cNvSpPr txBox="1"/>
          <p:nvPr/>
        </p:nvSpPr>
        <p:spPr>
          <a:xfrm>
            <a:off x="3442100" y="3314988"/>
            <a:ext cx="211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RIBULOSE BISPHOSPHATE (RuBP)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142" name="Google Shape;2142;p21"/>
          <p:cNvSpPr txBox="1"/>
          <p:nvPr/>
        </p:nvSpPr>
        <p:spPr>
          <a:xfrm>
            <a:off x="5429900" y="3330813"/>
            <a:ext cx="211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FREE CARBON ATOM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883</Words>
  <Application>Microsoft Office PowerPoint</Application>
  <PresentationFormat>On-screen Show (16:9)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Kalam</vt:lpstr>
      <vt:lpstr>Arial</vt:lpstr>
      <vt:lpstr>Cambria</vt:lpstr>
      <vt:lpstr>Times New Roman</vt:lpstr>
      <vt:lpstr>gg sans</vt:lpstr>
      <vt:lpstr>Simple Dark</vt:lpstr>
      <vt:lpstr>AQA A Level Biology 37 - Photosynthesis and the Light Independent Reaction</vt:lpstr>
      <vt:lpstr>The Stages of Photosynthesis  </vt:lpstr>
      <vt:lpstr>PowerPoint Presentation</vt:lpstr>
      <vt:lpstr>The Calvin Cycle  </vt:lpstr>
      <vt:lpstr>PowerPoint Presentation</vt:lpstr>
      <vt:lpstr>PowerPoint Presentation</vt:lpstr>
      <vt:lpstr>The Calvin Cycle  </vt:lpstr>
      <vt:lpstr>PowerPoint Presentation</vt:lpstr>
      <vt:lpstr>PowerPoint Presentation</vt:lpstr>
      <vt:lpstr>Forming Hexose Sugars  </vt:lpstr>
      <vt:lpstr>PowerPoint Presentation</vt:lpstr>
      <vt:lpstr>Organic Products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A Level Biology 37 - Photosynthesis and the Light Independent Reaction</dc:title>
  <cp:lastModifiedBy>Chezka Mae Madrona</cp:lastModifiedBy>
  <cp:revision>2</cp:revision>
  <dcterms:modified xsi:type="dcterms:W3CDTF">2025-07-25T10:47:45Z</dcterms:modified>
</cp:coreProperties>
</file>